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65"/>
  </p:notesMasterIdLst>
  <p:sldIdLst>
    <p:sldId id="256" r:id="rId2"/>
    <p:sldId id="363" r:id="rId3"/>
    <p:sldId id="364" r:id="rId4"/>
    <p:sldId id="365" r:id="rId5"/>
    <p:sldId id="366" r:id="rId6"/>
    <p:sldId id="367" r:id="rId7"/>
    <p:sldId id="330" r:id="rId8"/>
    <p:sldId id="331" r:id="rId9"/>
    <p:sldId id="332" r:id="rId10"/>
    <p:sldId id="333" r:id="rId11"/>
    <p:sldId id="334" r:id="rId12"/>
    <p:sldId id="329" r:id="rId13"/>
    <p:sldId id="258" r:id="rId14"/>
    <p:sldId id="338" r:id="rId15"/>
    <p:sldId id="339" r:id="rId16"/>
    <p:sldId id="340" r:id="rId17"/>
    <p:sldId id="371" r:id="rId18"/>
    <p:sldId id="335" r:id="rId19"/>
    <p:sldId id="341" r:id="rId20"/>
    <p:sldId id="370" r:id="rId21"/>
    <p:sldId id="347" r:id="rId22"/>
    <p:sldId id="257" r:id="rId23"/>
    <p:sldId id="342" r:id="rId24"/>
    <p:sldId id="343" r:id="rId25"/>
    <p:sldId id="344" r:id="rId26"/>
    <p:sldId id="362" r:id="rId27"/>
    <p:sldId id="373" r:id="rId28"/>
    <p:sldId id="374" r:id="rId29"/>
    <p:sldId id="351" r:id="rId30"/>
    <p:sldId id="352" r:id="rId31"/>
    <p:sldId id="384" r:id="rId32"/>
    <p:sldId id="354" r:id="rId33"/>
    <p:sldId id="355" r:id="rId34"/>
    <p:sldId id="353" r:id="rId35"/>
    <p:sldId id="376" r:id="rId36"/>
    <p:sldId id="377" r:id="rId37"/>
    <p:sldId id="261" r:id="rId38"/>
    <p:sldId id="378" r:id="rId39"/>
    <p:sldId id="379" r:id="rId40"/>
    <p:sldId id="385" r:id="rId41"/>
    <p:sldId id="386" r:id="rId42"/>
    <p:sldId id="387" r:id="rId43"/>
    <p:sldId id="388" r:id="rId44"/>
    <p:sldId id="390" r:id="rId45"/>
    <p:sldId id="391" r:id="rId46"/>
    <p:sldId id="392" r:id="rId47"/>
    <p:sldId id="393" r:id="rId48"/>
    <p:sldId id="394" r:id="rId49"/>
    <p:sldId id="396" r:id="rId50"/>
    <p:sldId id="397" r:id="rId51"/>
    <p:sldId id="398" r:id="rId52"/>
    <p:sldId id="399" r:id="rId53"/>
    <p:sldId id="298" r:id="rId54"/>
    <p:sldId id="401" r:id="rId55"/>
    <p:sldId id="402" r:id="rId56"/>
    <p:sldId id="403" r:id="rId57"/>
    <p:sldId id="404" r:id="rId58"/>
    <p:sldId id="405" r:id="rId59"/>
    <p:sldId id="406" r:id="rId60"/>
    <p:sldId id="407" r:id="rId61"/>
    <p:sldId id="408" r:id="rId62"/>
    <p:sldId id="409" r:id="rId63"/>
    <p:sldId id="395" r:id="rId64"/>
  </p:sldIdLst>
  <p:sldSz cx="9144000" cy="5143500" type="screen16x9"/>
  <p:notesSz cx="6858000" cy="9144000"/>
  <p:embeddedFontLst>
    <p:embeddedFont>
      <p:font typeface="DM Sans" panose="020B0604020202020204" charset="0"/>
      <p:regular r:id="rId66"/>
      <p:bold r:id="rId67"/>
      <p:italic r:id="rId68"/>
      <p:boldItalic r:id="rId69"/>
    </p:embeddedFont>
    <p:embeddedFont>
      <p:font typeface="Abril Fatface" panose="020B0604020202020204" charset="0"/>
      <p:regular r:id="rId70"/>
    </p:embeddedFont>
    <p:embeddedFont>
      <p:font typeface="Mulish" panose="020B0604020202020204"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FBEC0D-3DE5-45E7-A354-1C477B3D1FCE}">
  <a:tblStyle styleId="{4EFBEC0D-3DE5-45E7-A354-1C477B3D1FC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6"/>
        <p:cNvGrpSpPr/>
        <p:nvPr/>
      </p:nvGrpSpPr>
      <p:grpSpPr>
        <a:xfrm>
          <a:off x="0" y="0"/>
          <a:ext cx="0" cy="0"/>
          <a:chOff x="0" y="0"/>
          <a:chExt cx="0" cy="0"/>
        </a:xfrm>
      </p:grpSpPr>
      <p:sp>
        <p:nvSpPr>
          <p:cNvPr id="9817" name="Google Shape;9817;ge557293972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18" name="Google Shape;9818;ge55729397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5"/>
        <p:cNvGrpSpPr/>
        <p:nvPr/>
      </p:nvGrpSpPr>
      <p:grpSpPr>
        <a:xfrm>
          <a:off x="0" y="0"/>
          <a:ext cx="0" cy="0"/>
          <a:chOff x="0" y="0"/>
          <a:chExt cx="0" cy="0"/>
        </a:xfrm>
      </p:grpSpPr>
      <p:sp>
        <p:nvSpPr>
          <p:cNvPr id="12516" name="Google Shape;12516;g10cd7226cbd_0_75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17" name="Google Shape;12517;g10cd7226cbd_0_75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390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6"/>
        <p:cNvGrpSpPr/>
        <p:nvPr/>
      </p:nvGrpSpPr>
      <p:grpSpPr>
        <a:xfrm>
          <a:off x="0" y="0"/>
          <a:ext cx="0" cy="0"/>
          <a:chOff x="0" y="0"/>
          <a:chExt cx="0" cy="0"/>
        </a:xfrm>
      </p:grpSpPr>
      <p:sp>
        <p:nvSpPr>
          <p:cNvPr id="9857" name="Google Shape;9857;ge76662047f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58" name="Google Shape;9858;ge76662047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36"/>
        <p:cNvGrpSpPr/>
        <p:nvPr/>
      </p:nvGrpSpPr>
      <p:grpSpPr>
        <a:xfrm>
          <a:off x="0" y="0"/>
          <a:ext cx="0" cy="0"/>
          <a:chOff x="0" y="0"/>
          <a:chExt cx="0" cy="0"/>
        </a:xfrm>
      </p:grpSpPr>
      <p:sp>
        <p:nvSpPr>
          <p:cNvPr id="9837" name="Google Shape;9837;ge7666204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8" name="Google Shape;9838;ge7666204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9"/>
        <p:cNvGrpSpPr/>
        <p:nvPr/>
      </p:nvGrpSpPr>
      <p:grpSpPr>
        <a:xfrm>
          <a:off x="0" y="0"/>
          <a:ext cx="0" cy="0"/>
          <a:chOff x="0" y="0"/>
          <a:chExt cx="0" cy="0"/>
        </a:xfrm>
      </p:grpSpPr>
      <p:sp>
        <p:nvSpPr>
          <p:cNvPr id="9930" name="Google Shape;9930;ge714dcfbe8_0_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31" name="Google Shape;9931;ge714dcfbe8_0_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1"/>
        <p:cNvGrpSpPr/>
        <p:nvPr/>
      </p:nvGrpSpPr>
      <p:grpSpPr>
        <a:xfrm>
          <a:off x="0" y="0"/>
          <a:ext cx="0" cy="0"/>
          <a:chOff x="0" y="0"/>
          <a:chExt cx="0" cy="0"/>
        </a:xfrm>
      </p:grpSpPr>
      <p:sp>
        <p:nvSpPr>
          <p:cNvPr id="11282" name="Google Shape;11282;ge484aabe0c_0_3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83" name="Google Shape;11283;ge484aabe0c_0_3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3"/>
        <p:cNvGrpSpPr/>
        <p:nvPr/>
      </p:nvGrpSpPr>
      <p:grpSpPr>
        <a:xfrm>
          <a:off x="0" y="0"/>
          <a:ext cx="0" cy="0"/>
          <a:chOff x="0" y="0"/>
          <a:chExt cx="0" cy="0"/>
        </a:xfrm>
      </p:grpSpPr>
      <p:sp>
        <p:nvSpPr>
          <p:cNvPr id="34" name="Google Shape;34;p2"/>
          <p:cNvSpPr/>
          <p:nvPr/>
        </p:nvSpPr>
        <p:spPr>
          <a:xfrm>
            <a:off x="1331550" y="917075"/>
            <a:ext cx="6480900" cy="3309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438650" y="1024175"/>
            <a:ext cx="6266700" cy="3095400"/>
          </a:xfrm>
          <a:prstGeom prst="rect">
            <a:avLst/>
          </a:prstGeom>
          <a:noFill/>
          <a:ln w="19050" cap="flat" cmpd="sng">
            <a:solidFill>
              <a:srgbClr val="A7B5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36;p2"/>
          <p:cNvGrpSpPr/>
          <p:nvPr/>
        </p:nvGrpSpPr>
        <p:grpSpPr>
          <a:xfrm>
            <a:off x="3174348" y="3754255"/>
            <a:ext cx="2828335" cy="1889122"/>
            <a:chOff x="4524375" y="3496100"/>
            <a:chExt cx="1731775" cy="1156700"/>
          </a:xfrm>
        </p:grpSpPr>
        <p:sp>
          <p:nvSpPr>
            <p:cNvPr id="37" name="Google Shape;37;p2"/>
            <p:cNvSpPr/>
            <p:nvPr/>
          </p:nvSpPr>
          <p:spPr>
            <a:xfrm>
              <a:off x="5320900" y="3948525"/>
              <a:ext cx="900" cy="1225"/>
            </a:xfrm>
            <a:custGeom>
              <a:avLst/>
              <a:gdLst/>
              <a:ahLst/>
              <a:cxnLst/>
              <a:rect l="l" t="t" r="r" b="b"/>
              <a:pathLst>
                <a:path w="36" h="49" extrusionOk="0">
                  <a:moveTo>
                    <a:pt x="0" y="1"/>
                  </a:moveTo>
                  <a:lnTo>
                    <a:pt x="0" y="36"/>
                  </a:lnTo>
                  <a:cubicBezTo>
                    <a:pt x="0" y="48"/>
                    <a:pt x="24" y="48"/>
                    <a:pt x="36" y="48"/>
                  </a:cubicBezTo>
                  <a:cubicBezTo>
                    <a:pt x="24" y="36"/>
                    <a:pt x="24" y="25"/>
                    <a:pt x="0" y="1"/>
                  </a:cubicBez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789100" y="4076525"/>
              <a:ext cx="39325" cy="75025"/>
            </a:xfrm>
            <a:custGeom>
              <a:avLst/>
              <a:gdLst/>
              <a:ahLst/>
              <a:cxnLst/>
              <a:rect l="l" t="t" r="r" b="b"/>
              <a:pathLst>
                <a:path w="1573" h="3001" extrusionOk="0">
                  <a:moveTo>
                    <a:pt x="1572" y="0"/>
                  </a:moveTo>
                  <a:cubicBezTo>
                    <a:pt x="1548" y="24"/>
                    <a:pt x="1513" y="36"/>
                    <a:pt x="1477" y="48"/>
                  </a:cubicBezTo>
                  <a:cubicBezTo>
                    <a:pt x="1322" y="96"/>
                    <a:pt x="1132" y="143"/>
                    <a:pt x="941" y="155"/>
                  </a:cubicBezTo>
                  <a:cubicBezTo>
                    <a:pt x="953" y="179"/>
                    <a:pt x="953" y="203"/>
                    <a:pt x="965" y="227"/>
                  </a:cubicBezTo>
                  <a:cubicBezTo>
                    <a:pt x="1037" y="453"/>
                    <a:pt x="1072" y="691"/>
                    <a:pt x="1084" y="989"/>
                  </a:cubicBezTo>
                  <a:lnTo>
                    <a:pt x="1084" y="1096"/>
                  </a:lnTo>
                  <a:cubicBezTo>
                    <a:pt x="1084" y="1370"/>
                    <a:pt x="1013" y="1655"/>
                    <a:pt x="834" y="1905"/>
                  </a:cubicBezTo>
                  <a:cubicBezTo>
                    <a:pt x="715" y="2072"/>
                    <a:pt x="536" y="2191"/>
                    <a:pt x="298" y="2298"/>
                  </a:cubicBezTo>
                  <a:cubicBezTo>
                    <a:pt x="263" y="2477"/>
                    <a:pt x="227" y="2644"/>
                    <a:pt x="132" y="2787"/>
                  </a:cubicBezTo>
                  <a:cubicBezTo>
                    <a:pt x="84" y="2858"/>
                    <a:pt x="48" y="2917"/>
                    <a:pt x="1" y="3001"/>
                  </a:cubicBezTo>
                  <a:cubicBezTo>
                    <a:pt x="263" y="2953"/>
                    <a:pt x="525" y="2917"/>
                    <a:pt x="775" y="2882"/>
                  </a:cubicBezTo>
                  <a:cubicBezTo>
                    <a:pt x="775" y="2882"/>
                    <a:pt x="775" y="2858"/>
                    <a:pt x="786" y="2858"/>
                  </a:cubicBezTo>
                  <a:lnTo>
                    <a:pt x="798" y="2846"/>
                  </a:lnTo>
                  <a:lnTo>
                    <a:pt x="858" y="2787"/>
                  </a:lnTo>
                  <a:cubicBezTo>
                    <a:pt x="906" y="2727"/>
                    <a:pt x="977" y="2656"/>
                    <a:pt x="1037" y="2560"/>
                  </a:cubicBezTo>
                  <a:cubicBezTo>
                    <a:pt x="1179" y="2370"/>
                    <a:pt x="1310" y="2084"/>
                    <a:pt x="1310" y="1763"/>
                  </a:cubicBezTo>
                  <a:cubicBezTo>
                    <a:pt x="1310" y="1703"/>
                    <a:pt x="1310" y="1655"/>
                    <a:pt x="1298" y="1596"/>
                  </a:cubicBezTo>
                  <a:cubicBezTo>
                    <a:pt x="1275" y="1465"/>
                    <a:pt x="1263" y="1310"/>
                    <a:pt x="1263" y="1179"/>
                  </a:cubicBezTo>
                  <a:cubicBezTo>
                    <a:pt x="1263" y="822"/>
                    <a:pt x="1334" y="465"/>
                    <a:pt x="1489" y="155"/>
                  </a:cubicBezTo>
                  <a:cubicBezTo>
                    <a:pt x="1513" y="108"/>
                    <a:pt x="1548" y="60"/>
                    <a:pt x="1572"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09875" y="3924125"/>
              <a:ext cx="1525" cy="1225"/>
            </a:xfrm>
            <a:custGeom>
              <a:avLst/>
              <a:gdLst/>
              <a:ahLst/>
              <a:cxnLst/>
              <a:rect l="l" t="t" r="r" b="b"/>
              <a:pathLst>
                <a:path w="61" h="49" extrusionOk="0">
                  <a:moveTo>
                    <a:pt x="60" y="0"/>
                  </a:moveTo>
                  <a:cubicBezTo>
                    <a:pt x="48" y="0"/>
                    <a:pt x="13" y="12"/>
                    <a:pt x="1" y="12"/>
                  </a:cubicBezTo>
                  <a:lnTo>
                    <a:pt x="60" y="48"/>
                  </a:lnTo>
                  <a:lnTo>
                    <a:pt x="60" y="0"/>
                  </a:ln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044800" y="3939925"/>
              <a:ext cx="3000" cy="1200"/>
            </a:xfrm>
            <a:custGeom>
              <a:avLst/>
              <a:gdLst/>
              <a:ahLst/>
              <a:cxnLst/>
              <a:rect l="l" t="t" r="r" b="b"/>
              <a:pathLst>
                <a:path w="120" h="48" extrusionOk="0">
                  <a:moveTo>
                    <a:pt x="67" y="1"/>
                  </a:moveTo>
                  <a:cubicBezTo>
                    <a:pt x="60" y="1"/>
                    <a:pt x="44" y="11"/>
                    <a:pt x="12" y="11"/>
                  </a:cubicBezTo>
                  <a:cubicBezTo>
                    <a:pt x="12" y="23"/>
                    <a:pt x="12" y="35"/>
                    <a:pt x="0" y="47"/>
                  </a:cubicBezTo>
                  <a:cubicBezTo>
                    <a:pt x="36" y="47"/>
                    <a:pt x="83" y="35"/>
                    <a:pt x="119" y="35"/>
                  </a:cubicBezTo>
                  <a:cubicBezTo>
                    <a:pt x="95" y="35"/>
                    <a:pt x="83" y="23"/>
                    <a:pt x="72" y="11"/>
                  </a:cubicBezTo>
                  <a:cubicBezTo>
                    <a:pt x="72" y="3"/>
                    <a:pt x="70" y="1"/>
                    <a:pt x="67" y="1"/>
                  </a:cubicBez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235750" y="4119675"/>
              <a:ext cx="6000" cy="11950"/>
            </a:xfrm>
            <a:custGeom>
              <a:avLst/>
              <a:gdLst/>
              <a:ahLst/>
              <a:cxnLst/>
              <a:rect l="l" t="t" r="r" b="b"/>
              <a:pathLst>
                <a:path w="240" h="478" extrusionOk="0">
                  <a:moveTo>
                    <a:pt x="96" y="1"/>
                  </a:moveTo>
                  <a:cubicBezTo>
                    <a:pt x="60" y="168"/>
                    <a:pt x="37" y="322"/>
                    <a:pt x="1" y="477"/>
                  </a:cubicBezTo>
                  <a:cubicBezTo>
                    <a:pt x="72" y="418"/>
                    <a:pt x="156" y="382"/>
                    <a:pt x="180" y="346"/>
                  </a:cubicBezTo>
                  <a:cubicBezTo>
                    <a:pt x="227" y="299"/>
                    <a:pt x="239" y="275"/>
                    <a:pt x="239" y="263"/>
                  </a:cubicBezTo>
                  <a:cubicBezTo>
                    <a:pt x="239" y="239"/>
                    <a:pt x="227" y="203"/>
                    <a:pt x="180" y="144"/>
                  </a:cubicBezTo>
                  <a:lnTo>
                    <a:pt x="96" y="1"/>
                  </a:lnTo>
                  <a:close/>
                </a:path>
              </a:pathLst>
            </a:custGeom>
            <a:solidFill>
              <a:srgbClr val="F26A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6050750" y="3874425"/>
              <a:ext cx="58350" cy="26200"/>
            </a:xfrm>
            <a:custGeom>
              <a:avLst/>
              <a:gdLst/>
              <a:ahLst/>
              <a:cxnLst/>
              <a:rect l="l" t="t" r="r" b="b"/>
              <a:pathLst>
                <a:path w="2334" h="1048" extrusionOk="0">
                  <a:moveTo>
                    <a:pt x="393" y="0"/>
                  </a:moveTo>
                  <a:cubicBezTo>
                    <a:pt x="369" y="95"/>
                    <a:pt x="310" y="167"/>
                    <a:pt x="262" y="214"/>
                  </a:cubicBezTo>
                  <a:cubicBezTo>
                    <a:pt x="203" y="274"/>
                    <a:pt x="72" y="333"/>
                    <a:pt x="0" y="357"/>
                  </a:cubicBezTo>
                  <a:cubicBezTo>
                    <a:pt x="24" y="453"/>
                    <a:pt x="24" y="524"/>
                    <a:pt x="24" y="584"/>
                  </a:cubicBezTo>
                  <a:cubicBezTo>
                    <a:pt x="54" y="581"/>
                    <a:pt x="87" y="578"/>
                    <a:pt x="121" y="578"/>
                  </a:cubicBezTo>
                  <a:cubicBezTo>
                    <a:pt x="225" y="578"/>
                    <a:pt x="346" y="598"/>
                    <a:pt x="453" y="679"/>
                  </a:cubicBezTo>
                  <a:cubicBezTo>
                    <a:pt x="488" y="691"/>
                    <a:pt x="500" y="714"/>
                    <a:pt x="536" y="750"/>
                  </a:cubicBezTo>
                  <a:cubicBezTo>
                    <a:pt x="607" y="738"/>
                    <a:pt x="679" y="714"/>
                    <a:pt x="774" y="714"/>
                  </a:cubicBezTo>
                  <a:cubicBezTo>
                    <a:pt x="977" y="738"/>
                    <a:pt x="1024" y="798"/>
                    <a:pt x="1024" y="857"/>
                  </a:cubicBezTo>
                  <a:cubicBezTo>
                    <a:pt x="1131" y="869"/>
                    <a:pt x="1262" y="929"/>
                    <a:pt x="1346" y="1048"/>
                  </a:cubicBezTo>
                  <a:cubicBezTo>
                    <a:pt x="1429" y="988"/>
                    <a:pt x="1512" y="929"/>
                    <a:pt x="1608" y="869"/>
                  </a:cubicBezTo>
                  <a:cubicBezTo>
                    <a:pt x="1870" y="691"/>
                    <a:pt x="2120" y="572"/>
                    <a:pt x="2334" y="464"/>
                  </a:cubicBezTo>
                  <a:cubicBezTo>
                    <a:pt x="2286" y="381"/>
                    <a:pt x="2215" y="274"/>
                    <a:pt x="2143" y="155"/>
                  </a:cubicBezTo>
                  <a:cubicBezTo>
                    <a:pt x="2048" y="95"/>
                    <a:pt x="2036" y="83"/>
                    <a:pt x="2048" y="72"/>
                  </a:cubicBezTo>
                  <a:lnTo>
                    <a:pt x="2048" y="48"/>
                  </a:lnTo>
                  <a:cubicBezTo>
                    <a:pt x="2001" y="83"/>
                    <a:pt x="1965" y="95"/>
                    <a:pt x="1917" y="107"/>
                  </a:cubicBezTo>
                  <a:cubicBezTo>
                    <a:pt x="1842" y="122"/>
                    <a:pt x="1778" y="129"/>
                    <a:pt x="1723" y="129"/>
                  </a:cubicBezTo>
                  <a:cubicBezTo>
                    <a:pt x="1647" y="129"/>
                    <a:pt x="1590" y="116"/>
                    <a:pt x="1548" y="95"/>
                  </a:cubicBezTo>
                  <a:lnTo>
                    <a:pt x="1548" y="143"/>
                  </a:lnTo>
                  <a:cubicBezTo>
                    <a:pt x="1512" y="179"/>
                    <a:pt x="1441" y="250"/>
                    <a:pt x="1262" y="262"/>
                  </a:cubicBezTo>
                  <a:cubicBezTo>
                    <a:pt x="1247" y="263"/>
                    <a:pt x="1231" y="264"/>
                    <a:pt x="1216" y="264"/>
                  </a:cubicBezTo>
                  <a:cubicBezTo>
                    <a:pt x="1057" y="264"/>
                    <a:pt x="922" y="210"/>
                    <a:pt x="846" y="167"/>
                  </a:cubicBezTo>
                  <a:cubicBezTo>
                    <a:pt x="834" y="155"/>
                    <a:pt x="810" y="155"/>
                    <a:pt x="798" y="143"/>
                  </a:cubicBezTo>
                  <a:cubicBezTo>
                    <a:pt x="738" y="143"/>
                    <a:pt x="691" y="143"/>
                    <a:pt x="631" y="107"/>
                  </a:cubicBezTo>
                  <a:cubicBezTo>
                    <a:pt x="536" y="60"/>
                    <a:pt x="453" y="36"/>
                    <a:pt x="393" y="0"/>
                  </a:cubicBezTo>
                  <a:close/>
                </a:path>
              </a:pathLst>
            </a:custGeom>
            <a:solidFill>
              <a:srgbClr val="F0D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386375" y="4107175"/>
              <a:ext cx="4500" cy="1825"/>
            </a:xfrm>
            <a:custGeom>
              <a:avLst/>
              <a:gdLst/>
              <a:ahLst/>
              <a:cxnLst/>
              <a:rect l="l" t="t" r="r" b="b"/>
              <a:pathLst>
                <a:path w="180" h="73" extrusionOk="0">
                  <a:moveTo>
                    <a:pt x="1" y="1"/>
                  </a:moveTo>
                  <a:cubicBezTo>
                    <a:pt x="96" y="48"/>
                    <a:pt x="155" y="72"/>
                    <a:pt x="167" y="72"/>
                  </a:cubicBezTo>
                  <a:cubicBezTo>
                    <a:pt x="108" y="37"/>
                    <a:pt x="60" y="13"/>
                    <a:pt x="1" y="1"/>
                  </a:cubicBezTo>
                  <a:close/>
                  <a:moveTo>
                    <a:pt x="179" y="60"/>
                  </a:moveTo>
                  <a:cubicBezTo>
                    <a:pt x="167" y="60"/>
                    <a:pt x="167" y="72"/>
                    <a:pt x="167" y="72"/>
                  </a:cubicBezTo>
                  <a:cubicBezTo>
                    <a:pt x="179" y="72"/>
                    <a:pt x="179" y="60"/>
                    <a:pt x="179" y="60"/>
                  </a:cubicBez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20600" y="4063725"/>
              <a:ext cx="5675" cy="17000"/>
            </a:xfrm>
            <a:custGeom>
              <a:avLst/>
              <a:gdLst/>
              <a:ahLst/>
              <a:cxnLst/>
              <a:rect l="l" t="t" r="r" b="b"/>
              <a:pathLst>
                <a:path w="227" h="680" extrusionOk="0">
                  <a:moveTo>
                    <a:pt x="0" y="0"/>
                  </a:moveTo>
                  <a:lnTo>
                    <a:pt x="0" y="572"/>
                  </a:lnTo>
                  <a:lnTo>
                    <a:pt x="107" y="679"/>
                  </a:lnTo>
                  <a:cubicBezTo>
                    <a:pt x="131" y="655"/>
                    <a:pt x="179" y="620"/>
                    <a:pt x="226" y="596"/>
                  </a:cubicBezTo>
                  <a:cubicBezTo>
                    <a:pt x="131" y="477"/>
                    <a:pt x="36" y="274"/>
                    <a:pt x="12"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222075" y="4161050"/>
              <a:ext cx="14900" cy="13425"/>
            </a:xfrm>
            <a:custGeom>
              <a:avLst/>
              <a:gdLst/>
              <a:ahLst/>
              <a:cxnLst/>
              <a:rect l="l" t="t" r="r" b="b"/>
              <a:pathLst>
                <a:path w="596" h="537" extrusionOk="0">
                  <a:moveTo>
                    <a:pt x="203" y="1"/>
                  </a:moveTo>
                  <a:cubicBezTo>
                    <a:pt x="143" y="179"/>
                    <a:pt x="72" y="346"/>
                    <a:pt x="0" y="513"/>
                  </a:cubicBezTo>
                  <a:cubicBezTo>
                    <a:pt x="191" y="525"/>
                    <a:pt x="381" y="525"/>
                    <a:pt x="596" y="537"/>
                  </a:cubicBezTo>
                  <a:cubicBezTo>
                    <a:pt x="548" y="477"/>
                    <a:pt x="500" y="429"/>
                    <a:pt x="465" y="370"/>
                  </a:cubicBezTo>
                  <a:cubicBezTo>
                    <a:pt x="357" y="251"/>
                    <a:pt x="262" y="132"/>
                    <a:pt x="203" y="1"/>
                  </a:cubicBezTo>
                  <a:close/>
                </a:path>
              </a:pathLst>
            </a:custGeom>
            <a:solidFill>
              <a:srgbClr val="F26A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700100" y="3949725"/>
              <a:ext cx="31575" cy="13125"/>
            </a:xfrm>
            <a:custGeom>
              <a:avLst/>
              <a:gdLst/>
              <a:ahLst/>
              <a:cxnLst/>
              <a:rect l="l" t="t" r="r" b="b"/>
              <a:pathLst>
                <a:path w="1263" h="525" extrusionOk="0">
                  <a:moveTo>
                    <a:pt x="120" y="0"/>
                  </a:moveTo>
                  <a:cubicBezTo>
                    <a:pt x="72" y="36"/>
                    <a:pt x="48" y="48"/>
                    <a:pt x="1" y="72"/>
                  </a:cubicBezTo>
                  <a:cubicBezTo>
                    <a:pt x="251" y="179"/>
                    <a:pt x="513" y="346"/>
                    <a:pt x="715" y="524"/>
                  </a:cubicBezTo>
                  <a:cubicBezTo>
                    <a:pt x="894" y="453"/>
                    <a:pt x="1072" y="369"/>
                    <a:pt x="1263" y="334"/>
                  </a:cubicBezTo>
                  <a:cubicBezTo>
                    <a:pt x="1108" y="298"/>
                    <a:pt x="906" y="250"/>
                    <a:pt x="715" y="191"/>
                  </a:cubicBezTo>
                  <a:cubicBezTo>
                    <a:pt x="453" y="119"/>
                    <a:pt x="215" y="60"/>
                    <a:pt x="215" y="60"/>
                  </a:cubicBezTo>
                  <a:cubicBezTo>
                    <a:pt x="179" y="48"/>
                    <a:pt x="144" y="36"/>
                    <a:pt x="120" y="0"/>
                  </a:cubicBezTo>
                  <a:close/>
                </a:path>
              </a:pathLst>
            </a:custGeom>
            <a:solidFill>
              <a:srgbClr val="EF8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969475" y="3984850"/>
              <a:ext cx="3900" cy="4200"/>
            </a:xfrm>
            <a:custGeom>
              <a:avLst/>
              <a:gdLst/>
              <a:ahLst/>
              <a:cxnLst/>
              <a:rect l="l" t="t" r="r" b="b"/>
              <a:pathLst>
                <a:path w="156" h="168" extrusionOk="0">
                  <a:moveTo>
                    <a:pt x="1" y="0"/>
                  </a:moveTo>
                  <a:cubicBezTo>
                    <a:pt x="13" y="36"/>
                    <a:pt x="48" y="84"/>
                    <a:pt x="60" y="131"/>
                  </a:cubicBezTo>
                  <a:cubicBezTo>
                    <a:pt x="72" y="143"/>
                    <a:pt x="72" y="155"/>
                    <a:pt x="96" y="167"/>
                  </a:cubicBezTo>
                  <a:cubicBezTo>
                    <a:pt x="96" y="155"/>
                    <a:pt x="108" y="155"/>
                    <a:pt x="108" y="155"/>
                  </a:cubicBezTo>
                  <a:cubicBezTo>
                    <a:pt x="120" y="131"/>
                    <a:pt x="132" y="119"/>
                    <a:pt x="156" y="96"/>
                  </a:cubicBezTo>
                  <a:cubicBezTo>
                    <a:pt x="132" y="84"/>
                    <a:pt x="120" y="72"/>
                    <a:pt x="120" y="60"/>
                  </a:cubicBezTo>
                  <a:cubicBezTo>
                    <a:pt x="108" y="36"/>
                    <a:pt x="96" y="24"/>
                    <a:pt x="96" y="0"/>
                  </a:cubicBezTo>
                  <a:close/>
                </a:path>
              </a:pathLst>
            </a:custGeom>
            <a:solidFill>
              <a:srgbClr val="F0D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78125" y="3945250"/>
              <a:ext cx="54200" cy="35750"/>
            </a:xfrm>
            <a:custGeom>
              <a:avLst/>
              <a:gdLst/>
              <a:ahLst/>
              <a:cxnLst/>
              <a:rect l="l" t="t" r="r" b="b"/>
              <a:pathLst>
                <a:path w="2168" h="1430" extrusionOk="0">
                  <a:moveTo>
                    <a:pt x="2167" y="1"/>
                  </a:moveTo>
                  <a:cubicBezTo>
                    <a:pt x="2096" y="1"/>
                    <a:pt x="2024" y="13"/>
                    <a:pt x="1953" y="48"/>
                  </a:cubicBezTo>
                  <a:cubicBezTo>
                    <a:pt x="1488" y="215"/>
                    <a:pt x="834" y="394"/>
                    <a:pt x="405" y="763"/>
                  </a:cubicBezTo>
                  <a:cubicBezTo>
                    <a:pt x="83" y="1049"/>
                    <a:pt x="12" y="1287"/>
                    <a:pt x="0" y="1430"/>
                  </a:cubicBezTo>
                  <a:cubicBezTo>
                    <a:pt x="119" y="1310"/>
                    <a:pt x="238" y="1203"/>
                    <a:pt x="369" y="1132"/>
                  </a:cubicBezTo>
                  <a:cubicBezTo>
                    <a:pt x="595" y="1001"/>
                    <a:pt x="822" y="894"/>
                    <a:pt x="1084" y="727"/>
                  </a:cubicBezTo>
                  <a:cubicBezTo>
                    <a:pt x="1310" y="596"/>
                    <a:pt x="1596" y="370"/>
                    <a:pt x="1869" y="179"/>
                  </a:cubicBezTo>
                  <a:cubicBezTo>
                    <a:pt x="1977" y="120"/>
                    <a:pt x="2072" y="60"/>
                    <a:pt x="2167" y="1"/>
                  </a:cubicBezTo>
                  <a:close/>
                </a:path>
              </a:pathLst>
            </a:custGeom>
            <a:solidFill>
              <a:srgbClr val="569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59650" y="4053900"/>
              <a:ext cx="5375" cy="3000"/>
            </a:xfrm>
            <a:custGeom>
              <a:avLst/>
              <a:gdLst/>
              <a:ahLst/>
              <a:cxnLst/>
              <a:rect l="l" t="t" r="r" b="b"/>
              <a:pathLst>
                <a:path w="215" h="120" extrusionOk="0">
                  <a:moveTo>
                    <a:pt x="108" y="1"/>
                  </a:moveTo>
                  <a:cubicBezTo>
                    <a:pt x="84" y="48"/>
                    <a:pt x="36" y="96"/>
                    <a:pt x="0" y="120"/>
                  </a:cubicBezTo>
                  <a:cubicBezTo>
                    <a:pt x="60" y="108"/>
                    <a:pt x="143" y="96"/>
                    <a:pt x="215" y="96"/>
                  </a:cubicBezTo>
                  <a:cubicBezTo>
                    <a:pt x="167" y="60"/>
                    <a:pt x="143" y="36"/>
                    <a:pt x="108"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813975" y="3496100"/>
              <a:ext cx="3000" cy="5675"/>
            </a:xfrm>
            <a:custGeom>
              <a:avLst/>
              <a:gdLst/>
              <a:ahLst/>
              <a:cxnLst/>
              <a:rect l="l" t="t" r="r" b="b"/>
              <a:pathLst>
                <a:path w="120" h="227" extrusionOk="0">
                  <a:moveTo>
                    <a:pt x="1" y="0"/>
                  </a:moveTo>
                  <a:cubicBezTo>
                    <a:pt x="9" y="31"/>
                    <a:pt x="21" y="59"/>
                    <a:pt x="35" y="87"/>
                  </a:cubicBezTo>
                  <a:lnTo>
                    <a:pt x="35" y="87"/>
                  </a:lnTo>
                  <a:cubicBezTo>
                    <a:pt x="22" y="59"/>
                    <a:pt x="13" y="31"/>
                    <a:pt x="1" y="0"/>
                  </a:cubicBezTo>
                  <a:close/>
                  <a:moveTo>
                    <a:pt x="35" y="87"/>
                  </a:moveTo>
                  <a:cubicBezTo>
                    <a:pt x="43" y="104"/>
                    <a:pt x="52" y="121"/>
                    <a:pt x="63" y="138"/>
                  </a:cubicBezTo>
                  <a:lnTo>
                    <a:pt x="63" y="138"/>
                  </a:lnTo>
                  <a:cubicBezTo>
                    <a:pt x="53" y="121"/>
                    <a:pt x="44" y="104"/>
                    <a:pt x="35" y="87"/>
                  </a:cubicBezTo>
                  <a:close/>
                  <a:moveTo>
                    <a:pt x="63" y="138"/>
                  </a:moveTo>
                  <a:lnTo>
                    <a:pt x="63" y="138"/>
                  </a:lnTo>
                  <a:cubicBezTo>
                    <a:pt x="81" y="168"/>
                    <a:pt x="100" y="197"/>
                    <a:pt x="120" y="227"/>
                  </a:cubicBezTo>
                  <a:cubicBezTo>
                    <a:pt x="120" y="215"/>
                    <a:pt x="96" y="179"/>
                    <a:pt x="84" y="167"/>
                  </a:cubicBezTo>
                  <a:cubicBezTo>
                    <a:pt x="76" y="157"/>
                    <a:pt x="69" y="147"/>
                    <a:pt x="63" y="138"/>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680025" y="3533300"/>
              <a:ext cx="267025" cy="201825"/>
            </a:xfrm>
            <a:custGeom>
              <a:avLst/>
              <a:gdLst/>
              <a:ahLst/>
              <a:cxnLst/>
              <a:rect l="l" t="t" r="r" b="b"/>
              <a:pathLst>
                <a:path w="10681" h="8073" extrusionOk="0">
                  <a:moveTo>
                    <a:pt x="1108" y="1"/>
                  </a:moveTo>
                  <a:cubicBezTo>
                    <a:pt x="668" y="1"/>
                    <a:pt x="382" y="108"/>
                    <a:pt x="203" y="227"/>
                  </a:cubicBezTo>
                  <a:cubicBezTo>
                    <a:pt x="96" y="286"/>
                    <a:pt x="37" y="358"/>
                    <a:pt x="1" y="453"/>
                  </a:cubicBezTo>
                  <a:cubicBezTo>
                    <a:pt x="132" y="453"/>
                    <a:pt x="275" y="441"/>
                    <a:pt x="442" y="441"/>
                  </a:cubicBezTo>
                  <a:cubicBezTo>
                    <a:pt x="1442" y="441"/>
                    <a:pt x="2882" y="703"/>
                    <a:pt x="4692" y="1751"/>
                  </a:cubicBezTo>
                  <a:cubicBezTo>
                    <a:pt x="5192" y="2025"/>
                    <a:pt x="5656" y="2346"/>
                    <a:pt x="6109" y="2668"/>
                  </a:cubicBezTo>
                  <a:cubicBezTo>
                    <a:pt x="8121" y="4132"/>
                    <a:pt x="9752" y="6037"/>
                    <a:pt x="10574" y="8073"/>
                  </a:cubicBezTo>
                  <a:lnTo>
                    <a:pt x="10193" y="6847"/>
                  </a:lnTo>
                  <a:cubicBezTo>
                    <a:pt x="10181" y="6787"/>
                    <a:pt x="10205" y="6728"/>
                    <a:pt x="10264" y="6692"/>
                  </a:cubicBezTo>
                  <a:lnTo>
                    <a:pt x="10681" y="6513"/>
                  </a:lnTo>
                  <a:cubicBezTo>
                    <a:pt x="10097" y="5263"/>
                    <a:pt x="9228" y="4168"/>
                    <a:pt x="8228" y="3275"/>
                  </a:cubicBezTo>
                  <a:cubicBezTo>
                    <a:pt x="7716" y="2834"/>
                    <a:pt x="7180" y="2429"/>
                    <a:pt x="6645" y="2072"/>
                  </a:cubicBezTo>
                  <a:cubicBezTo>
                    <a:pt x="5573" y="1370"/>
                    <a:pt x="4490" y="858"/>
                    <a:pt x="3537" y="524"/>
                  </a:cubicBezTo>
                  <a:cubicBezTo>
                    <a:pt x="2454" y="143"/>
                    <a:pt x="1668" y="1"/>
                    <a:pt x="1108" y="1"/>
                  </a:cubicBezTo>
                  <a:close/>
                </a:path>
              </a:pathLst>
            </a:custGeom>
            <a:solidFill>
              <a:srgbClr val="4DA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669025" y="3525575"/>
              <a:ext cx="285475" cy="171175"/>
            </a:xfrm>
            <a:custGeom>
              <a:avLst/>
              <a:gdLst/>
              <a:ahLst/>
              <a:cxnLst/>
              <a:rect l="l" t="t" r="r" b="b"/>
              <a:pathLst>
                <a:path w="11419" h="6847" extrusionOk="0">
                  <a:moveTo>
                    <a:pt x="1536" y="0"/>
                  </a:moveTo>
                  <a:cubicBezTo>
                    <a:pt x="1024" y="0"/>
                    <a:pt x="655" y="107"/>
                    <a:pt x="405" y="286"/>
                  </a:cubicBezTo>
                  <a:cubicBezTo>
                    <a:pt x="167" y="452"/>
                    <a:pt x="48" y="691"/>
                    <a:pt x="0" y="905"/>
                  </a:cubicBezTo>
                  <a:cubicBezTo>
                    <a:pt x="48" y="881"/>
                    <a:pt x="96" y="822"/>
                    <a:pt x="167" y="822"/>
                  </a:cubicBezTo>
                  <a:cubicBezTo>
                    <a:pt x="250" y="810"/>
                    <a:pt x="346" y="810"/>
                    <a:pt x="441" y="786"/>
                  </a:cubicBezTo>
                  <a:cubicBezTo>
                    <a:pt x="477" y="702"/>
                    <a:pt x="536" y="631"/>
                    <a:pt x="643" y="572"/>
                  </a:cubicBezTo>
                  <a:cubicBezTo>
                    <a:pt x="822" y="452"/>
                    <a:pt x="1108" y="345"/>
                    <a:pt x="1548" y="345"/>
                  </a:cubicBezTo>
                  <a:cubicBezTo>
                    <a:pt x="2108" y="345"/>
                    <a:pt x="2894" y="488"/>
                    <a:pt x="3977" y="869"/>
                  </a:cubicBezTo>
                  <a:cubicBezTo>
                    <a:pt x="5406" y="1369"/>
                    <a:pt x="7168" y="2274"/>
                    <a:pt x="8656" y="3620"/>
                  </a:cubicBezTo>
                  <a:cubicBezTo>
                    <a:pt x="9645" y="4512"/>
                    <a:pt x="10526" y="5584"/>
                    <a:pt x="11109" y="6846"/>
                  </a:cubicBezTo>
                  <a:lnTo>
                    <a:pt x="11419" y="6715"/>
                  </a:lnTo>
                  <a:cubicBezTo>
                    <a:pt x="10871" y="5525"/>
                    <a:pt x="10061" y="4477"/>
                    <a:pt x="9144" y="3620"/>
                  </a:cubicBezTo>
                  <a:cubicBezTo>
                    <a:pt x="9049" y="3548"/>
                    <a:pt x="8978" y="3453"/>
                    <a:pt x="8883" y="3381"/>
                  </a:cubicBezTo>
                  <a:cubicBezTo>
                    <a:pt x="8752" y="3262"/>
                    <a:pt x="8609" y="3143"/>
                    <a:pt x="8478" y="3024"/>
                  </a:cubicBezTo>
                  <a:cubicBezTo>
                    <a:pt x="7049" y="1845"/>
                    <a:pt x="5430" y="1024"/>
                    <a:pt x="4096" y="548"/>
                  </a:cubicBezTo>
                  <a:cubicBezTo>
                    <a:pt x="2977" y="167"/>
                    <a:pt x="2155" y="0"/>
                    <a:pt x="153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669625" y="3550275"/>
              <a:ext cx="25" cy="2400"/>
            </a:xfrm>
            <a:custGeom>
              <a:avLst/>
              <a:gdLst/>
              <a:ahLst/>
              <a:cxnLst/>
              <a:rect l="l" t="t" r="r" b="b"/>
              <a:pathLst>
                <a:path w="1" h="96" extrusionOk="0">
                  <a:moveTo>
                    <a:pt x="0" y="0"/>
                  </a:moveTo>
                  <a:lnTo>
                    <a:pt x="0" y="0"/>
                  </a:lnTo>
                  <a:lnTo>
                    <a:pt x="0" y="0"/>
                  </a:lnTo>
                  <a:lnTo>
                    <a:pt x="0" y="95"/>
                  </a:ln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4669025" y="3553850"/>
              <a:ext cx="3000" cy="17875"/>
            </a:xfrm>
            <a:custGeom>
              <a:avLst/>
              <a:gdLst/>
              <a:ahLst/>
              <a:cxnLst/>
              <a:rect l="l" t="t" r="r" b="b"/>
              <a:pathLst>
                <a:path w="120" h="715" extrusionOk="0">
                  <a:moveTo>
                    <a:pt x="0" y="1"/>
                  </a:moveTo>
                  <a:cubicBezTo>
                    <a:pt x="1" y="215"/>
                    <a:pt x="48" y="453"/>
                    <a:pt x="120" y="714"/>
                  </a:cubicBezTo>
                  <a:cubicBezTo>
                    <a:pt x="60" y="465"/>
                    <a:pt x="1" y="215"/>
                    <a:pt x="0" y="1"/>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677950" y="3552650"/>
              <a:ext cx="249750" cy="166425"/>
            </a:xfrm>
            <a:custGeom>
              <a:avLst/>
              <a:gdLst/>
              <a:ahLst/>
              <a:cxnLst/>
              <a:rect l="l" t="t" r="r" b="b"/>
              <a:pathLst>
                <a:path w="9990" h="6657" extrusionOk="0">
                  <a:moveTo>
                    <a:pt x="536" y="0"/>
                  </a:moveTo>
                  <a:cubicBezTo>
                    <a:pt x="334" y="0"/>
                    <a:pt x="167" y="12"/>
                    <a:pt x="1" y="36"/>
                  </a:cubicBezTo>
                  <a:lnTo>
                    <a:pt x="1" y="60"/>
                  </a:lnTo>
                  <a:cubicBezTo>
                    <a:pt x="1" y="274"/>
                    <a:pt x="60" y="548"/>
                    <a:pt x="167" y="870"/>
                  </a:cubicBezTo>
                  <a:cubicBezTo>
                    <a:pt x="417" y="929"/>
                    <a:pt x="703" y="1013"/>
                    <a:pt x="1001" y="1120"/>
                  </a:cubicBezTo>
                  <a:cubicBezTo>
                    <a:pt x="1668" y="1358"/>
                    <a:pt x="2418" y="1679"/>
                    <a:pt x="3203" y="2072"/>
                  </a:cubicBezTo>
                  <a:cubicBezTo>
                    <a:pt x="3299" y="2120"/>
                    <a:pt x="3394" y="2179"/>
                    <a:pt x="3489" y="2227"/>
                  </a:cubicBezTo>
                  <a:cubicBezTo>
                    <a:pt x="5156" y="3084"/>
                    <a:pt x="6990" y="4227"/>
                    <a:pt x="8656" y="5477"/>
                  </a:cubicBezTo>
                  <a:cubicBezTo>
                    <a:pt x="8776" y="5549"/>
                    <a:pt x="8871" y="5644"/>
                    <a:pt x="8990" y="5739"/>
                  </a:cubicBezTo>
                  <a:cubicBezTo>
                    <a:pt x="9383" y="6037"/>
                    <a:pt x="9704" y="6347"/>
                    <a:pt x="9990" y="6656"/>
                  </a:cubicBezTo>
                  <a:cubicBezTo>
                    <a:pt x="8907" y="4525"/>
                    <a:pt x="6930" y="2596"/>
                    <a:pt x="4620" y="1263"/>
                  </a:cubicBezTo>
                  <a:cubicBezTo>
                    <a:pt x="2846" y="251"/>
                    <a:pt x="1477" y="0"/>
                    <a:pt x="536" y="0"/>
                  </a:cubicBezTo>
                  <a:close/>
                </a:path>
              </a:pathLst>
            </a:custGeom>
            <a:solidFill>
              <a:srgbClr val="DEF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669925" y="3544900"/>
              <a:ext cx="278325" cy="201550"/>
            </a:xfrm>
            <a:custGeom>
              <a:avLst/>
              <a:gdLst/>
              <a:ahLst/>
              <a:cxnLst/>
              <a:rect l="l" t="t" r="r" b="b"/>
              <a:pathLst>
                <a:path w="11133" h="8062" extrusionOk="0">
                  <a:moveTo>
                    <a:pt x="846" y="1"/>
                  </a:moveTo>
                  <a:cubicBezTo>
                    <a:pt x="679" y="1"/>
                    <a:pt x="536" y="13"/>
                    <a:pt x="405" y="13"/>
                  </a:cubicBezTo>
                  <a:cubicBezTo>
                    <a:pt x="310" y="37"/>
                    <a:pt x="214" y="37"/>
                    <a:pt x="131" y="49"/>
                  </a:cubicBezTo>
                  <a:cubicBezTo>
                    <a:pt x="60" y="60"/>
                    <a:pt x="12" y="108"/>
                    <a:pt x="0" y="168"/>
                  </a:cubicBezTo>
                  <a:lnTo>
                    <a:pt x="0" y="191"/>
                  </a:lnTo>
                  <a:lnTo>
                    <a:pt x="0" y="215"/>
                  </a:lnTo>
                  <a:lnTo>
                    <a:pt x="0" y="310"/>
                  </a:lnTo>
                  <a:lnTo>
                    <a:pt x="0" y="358"/>
                  </a:lnTo>
                  <a:cubicBezTo>
                    <a:pt x="0" y="572"/>
                    <a:pt x="36" y="811"/>
                    <a:pt x="119" y="1072"/>
                  </a:cubicBezTo>
                  <a:cubicBezTo>
                    <a:pt x="238" y="1108"/>
                    <a:pt x="369" y="1132"/>
                    <a:pt x="500" y="1168"/>
                  </a:cubicBezTo>
                  <a:cubicBezTo>
                    <a:pt x="369" y="846"/>
                    <a:pt x="310" y="584"/>
                    <a:pt x="322" y="358"/>
                  </a:cubicBezTo>
                  <a:lnTo>
                    <a:pt x="322" y="334"/>
                  </a:lnTo>
                  <a:cubicBezTo>
                    <a:pt x="488" y="310"/>
                    <a:pt x="655" y="299"/>
                    <a:pt x="857" y="299"/>
                  </a:cubicBezTo>
                  <a:cubicBezTo>
                    <a:pt x="1798" y="299"/>
                    <a:pt x="3167" y="549"/>
                    <a:pt x="4917" y="1561"/>
                  </a:cubicBezTo>
                  <a:cubicBezTo>
                    <a:pt x="7239" y="2906"/>
                    <a:pt x="9228" y="4835"/>
                    <a:pt x="10311" y="6966"/>
                  </a:cubicBezTo>
                  <a:cubicBezTo>
                    <a:pt x="10632" y="7323"/>
                    <a:pt x="10906" y="7692"/>
                    <a:pt x="11133" y="8061"/>
                  </a:cubicBezTo>
                  <a:lnTo>
                    <a:pt x="10978" y="7621"/>
                  </a:lnTo>
                  <a:cubicBezTo>
                    <a:pt x="9966" y="5121"/>
                    <a:pt x="7751" y="2823"/>
                    <a:pt x="5096" y="1311"/>
                  </a:cubicBezTo>
                  <a:cubicBezTo>
                    <a:pt x="3286" y="263"/>
                    <a:pt x="1846" y="1"/>
                    <a:pt x="84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603250" y="3578550"/>
              <a:ext cx="348275" cy="194400"/>
            </a:xfrm>
            <a:custGeom>
              <a:avLst/>
              <a:gdLst/>
              <a:ahLst/>
              <a:cxnLst/>
              <a:rect l="l" t="t" r="r" b="b"/>
              <a:pathLst>
                <a:path w="13931" h="7776" extrusionOk="0">
                  <a:moveTo>
                    <a:pt x="1953" y="0"/>
                  </a:moveTo>
                  <a:cubicBezTo>
                    <a:pt x="1107" y="0"/>
                    <a:pt x="631" y="250"/>
                    <a:pt x="345" y="488"/>
                  </a:cubicBezTo>
                  <a:cubicBezTo>
                    <a:pt x="155" y="655"/>
                    <a:pt x="48" y="810"/>
                    <a:pt x="0" y="917"/>
                  </a:cubicBezTo>
                  <a:lnTo>
                    <a:pt x="167" y="1048"/>
                  </a:lnTo>
                  <a:cubicBezTo>
                    <a:pt x="476" y="846"/>
                    <a:pt x="905" y="691"/>
                    <a:pt x="1477" y="691"/>
                  </a:cubicBezTo>
                  <a:cubicBezTo>
                    <a:pt x="1715" y="691"/>
                    <a:pt x="1977" y="715"/>
                    <a:pt x="2262" y="774"/>
                  </a:cubicBezTo>
                  <a:cubicBezTo>
                    <a:pt x="3489" y="1012"/>
                    <a:pt x="5108" y="1679"/>
                    <a:pt x="6882" y="2703"/>
                  </a:cubicBezTo>
                  <a:cubicBezTo>
                    <a:pt x="6918" y="2715"/>
                    <a:pt x="6965" y="2751"/>
                    <a:pt x="7013" y="2774"/>
                  </a:cubicBezTo>
                  <a:cubicBezTo>
                    <a:pt x="8739" y="3810"/>
                    <a:pt x="10585" y="5180"/>
                    <a:pt x="12299" y="6870"/>
                  </a:cubicBezTo>
                  <a:cubicBezTo>
                    <a:pt x="12323" y="6918"/>
                    <a:pt x="12359" y="6942"/>
                    <a:pt x="12383" y="6977"/>
                  </a:cubicBezTo>
                  <a:lnTo>
                    <a:pt x="12776" y="6739"/>
                  </a:lnTo>
                  <a:cubicBezTo>
                    <a:pt x="12805" y="6719"/>
                    <a:pt x="12837" y="6710"/>
                    <a:pt x="12869" y="6710"/>
                  </a:cubicBezTo>
                  <a:cubicBezTo>
                    <a:pt x="12912" y="6710"/>
                    <a:pt x="12955" y="6728"/>
                    <a:pt x="12990" y="6763"/>
                  </a:cubicBezTo>
                  <a:lnTo>
                    <a:pt x="13930" y="7775"/>
                  </a:lnTo>
                  <a:cubicBezTo>
                    <a:pt x="13561" y="6811"/>
                    <a:pt x="12895" y="5799"/>
                    <a:pt x="11775" y="4965"/>
                  </a:cubicBezTo>
                  <a:cubicBezTo>
                    <a:pt x="10478" y="3989"/>
                    <a:pt x="9085" y="3048"/>
                    <a:pt x="7715" y="2263"/>
                  </a:cubicBezTo>
                  <a:cubicBezTo>
                    <a:pt x="6322" y="1453"/>
                    <a:pt x="4977" y="798"/>
                    <a:pt x="3870" y="417"/>
                  </a:cubicBezTo>
                  <a:cubicBezTo>
                    <a:pt x="3143" y="155"/>
                    <a:pt x="2512" y="12"/>
                    <a:pt x="2072" y="0"/>
                  </a:cubicBezTo>
                  <a:close/>
                </a:path>
              </a:pathLst>
            </a:custGeom>
            <a:solidFill>
              <a:srgbClr val="4DA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593425" y="3570200"/>
              <a:ext cx="363750" cy="206900"/>
            </a:xfrm>
            <a:custGeom>
              <a:avLst/>
              <a:gdLst/>
              <a:ahLst/>
              <a:cxnLst/>
              <a:rect l="l" t="t" r="r" b="b"/>
              <a:pathLst>
                <a:path w="14550" h="8276" extrusionOk="0">
                  <a:moveTo>
                    <a:pt x="2322" y="1"/>
                  </a:moveTo>
                  <a:cubicBezTo>
                    <a:pt x="1369" y="1"/>
                    <a:pt x="798" y="299"/>
                    <a:pt x="453" y="608"/>
                  </a:cubicBezTo>
                  <a:cubicBezTo>
                    <a:pt x="107" y="930"/>
                    <a:pt x="24" y="1227"/>
                    <a:pt x="24" y="1251"/>
                  </a:cubicBezTo>
                  <a:cubicBezTo>
                    <a:pt x="0" y="1311"/>
                    <a:pt x="24" y="1370"/>
                    <a:pt x="60" y="1406"/>
                  </a:cubicBezTo>
                  <a:lnTo>
                    <a:pt x="405" y="1704"/>
                  </a:lnTo>
                  <a:cubicBezTo>
                    <a:pt x="381" y="1668"/>
                    <a:pt x="346" y="1620"/>
                    <a:pt x="346" y="1584"/>
                  </a:cubicBezTo>
                  <a:cubicBezTo>
                    <a:pt x="369" y="1525"/>
                    <a:pt x="393" y="1477"/>
                    <a:pt x="429" y="1442"/>
                  </a:cubicBezTo>
                  <a:cubicBezTo>
                    <a:pt x="465" y="1418"/>
                    <a:pt x="500" y="1382"/>
                    <a:pt x="548" y="1358"/>
                  </a:cubicBezTo>
                  <a:lnTo>
                    <a:pt x="381" y="1227"/>
                  </a:lnTo>
                  <a:cubicBezTo>
                    <a:pt x="429" y="1120"/>
                    <a:pt x="524" y="953"/>
                    <a:pt x="727" y="787"/>
                  </a:cubicBezTo>
                  <a:cubicBezTo>
                    <a:pt x="1000" y="549"/>
                    <a:pt x="1477" y="299"/>
                    <a:pt x="2334" y="299"/>
                  </a:cubicBezTo>
                  <a:lnTo>
                    <a:pt x="2453" y="299"/>
                  </a:lnTo>
                  <a:cubicBezTo>
                    <a:pt x="2893" y="311"/>
                    <a:pt x="3525" y="465"/>
                    <a:pt x="4251" y="715"/>
                  </a:cubicBezTo>
                  <a:cubicBezTo>
                    <a:pt x="6442" y="1489"/>
                    <a:pt x="9561" y="3275"/>
                    <a:pt x="12145" y="5287"/>
                  </a:cubicBezTo>
                  <a:cubicBezTo>
                    <a:pt x="13276" y="6168"/>
                    <a:pt x="13931" y="7157"/>
                    <a:pt x="14323" y="8133"/>
                  </a:cubicBezTo>
                  <a:lnTo>
                    <a:pt x="14454" y="8276"/>
                  </a:lnTo>
                  <a:lnTo>
                    <a:pt x="14550" y="8228"/>
                  </a:lnTo>
                  <a:lnTo>
                    <a:pt x="14169" y="7073"/>
                  </a:lnTo>
                  <a:cubicBezTo>
                    <a:pt x="13954" y="6704"/>
                    <a:pt x="13681" y="6323"/>
                    <a:pt x="13359" y="5966"/>
                  </a:cubicBezTo>
                  <a:cubicBezTo>
                    <a:pt x="13073" y="5656"/>
                    <a:pt x="12740" y="5347"/>
                    <a:pt x="12359" y="5049"/>
                  </a:cubicBezTo>
                  <a:cubicBezTo>
                    <a:pt x="10597" y="3692"/>
                    <a:pt x="8632" y="2442"/>
                    <a:pt x="6846" y="1537"/>
                  </a:cubicBezTo>
                  <a:cubicBezTo>
                    <a:pt x="5953" y="1073"/>
                    <a:pt x="5108" y="703"/>
                    <a:pt x="4370" y="430"/>
                  </a:cubicBezTo>
                  <a:cubicBezTo>
                    <a:pt x="4072" y="334"/>
                    <a:pt x="3786" y="239"/>
                    <a:pt x="3536" y="180"/>
                  </a:cubicBezTo>
                  <a:cubicBezTo>
                    <a:pt x="3394" y="156"/>
                    <a:pt x="3263" y="120"/>
                    <a:pt x="3144" y="96"/>
                  </a:cubicBezTo>
                  <a:cubicBezTo>
                    <a:pt x="2893" y="49"/>
                    <a:pt x="2667" y="1"/>
                    <a:pt x="246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613350" y="3603250"/>
              <a:ext cx="292325" cy="167600"/>
            </a:xfrm>
            <a:custGeom>
              <a:avLst/>
              <a:gdLst/>
              <a:ahLst/>
              <a:cxnLst/>
              <a:rect l="l" t="t" r="r" b="b"/>
              <a:pathLst>
                <a:path w="11693" h="6704" extrusionOk="0">
                  <a:moveTo>
                    <a:pt x="1061" y="1"/>
                  </a:moveTo>
                  <a:cubicBezTo>
                    <a:pt x="584" y="1"/>
                    <a:pt x="251" y="120"/>
                    <a:pt x="1" y="274"/>
                  </a:cubicBezTo>
                  <a:lnTo>
                    <a:pt x="465" y="679"/>
                  </a:lnTo>
                  <a:cubicBezTo>
                    <a:pt x="1144" y="810"/>
                    <a:pt x="1894" y="1048"/>
                    <a:pt x="2644" y="1346"/>
                  </a:cubicBezTo>
                  <a:cubicBezTo>
                    <a:pt x="3525" y="1691"/>
                    <a:pt x="4418" y="2132"/>
                    <a:pt x="5287" y="2596"/>
                  </a:cubicBezTo>
                  <a:cubicBezTo>
                    <a:pt x="7133" y="3596"/>
                    <a:pt x="8752" y="4727"/>
                    <a:pt x="9490" y="5358"/>
                  </a:cubicBezTo>
                  <a:cubicBezTo>
                    <a:pt x="9919" y="5716"/>
                    <a:pt x="10359" y="6180"/>
                    <a:pt x="10776" y="6704"/>
                  </a:cubicBezTo>
                  <a:lnTo>
                    <a:pt x="11693" y="6132"/>
                  </a:lnTo>
                  <a:cubicBezTo>
                    <a:pt x="11681" y="6120"/>
                    <a:pt x="11657" y="6097"/>
                    <a:pt x="11621" y="6097"/>
                  </a:cubicBezTo>
                  <a:cubicBezTo>
                    <a:pt x="11252" y="5716"/>
                    <a:pt x="10859" y="5358"/>
                    <a:pt x="10478" y="5025"/>
                  </a:cubicBezTo>
                  <a:cubicBezTo>
                    <a:pt x="9097" y="3787"/>
                    <a:pt x="7645" y="2775"/>
                    <a:pt x="6276" y="1965"/>
                  </a:cubicBezTo>
                  <a:cubicBezTo>
                    <a:pt x="4537" y="953"/>
                    <a:pt x="2930" y="298"/>
                    <a:pt x="1775" y="84"/>
                  </a:cubicBezTo>
                  <a:cubicBezTo>
                    <a:pt x="1501" y="24"/>
                    <a:pt x="1263" y="1"/>
                    <a:pt x="1061" y="1"/>
                  </a:cubicBezTo>
                  <a:close/>
                </a:path>
              </a:pathLst>
            </a:custGeom>
            <a:solidFill>
              <a:srgbClr val="DEF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602650" y="3595225"/>
              <a:ext cx="310475" cy="161350"/>
            </a:xfrm>
            <a:custGeom>
              <a:avLst/>
              <a:gdLst/>
              <a:ahLst/>
              <a:cxnLst/>
              <a:rect l="l" t="t" r="r" b="b"/>
              <a:pathLst>
                <a:path w="12419" h="6454" extrusionOk="0">
                  <a:moveTo>
                    <a:pt x="1489" y="0"/>
                  </a:moveTo>
                  <a:cubicBezTo>
                    <a:pt x="917" y="0"/>
                    <a:pt x="489" y="143"/>
                    <a:pt x="179" y="357"/>
                  </a:cubicBezTo>
                  <a:cubicBezTo>
                    <a:pt x="131" y="381"/>
                    <a:pt x="84" y="417"/>
                    <a:pt x="60" y="441"/>
                  </a:cubicBezTo>
                  <a:cubicBezTo>
                    <a:pt x="24" y="476"/>
                    <a:pt x="0" y="524"/>
                    <a:pt x="0" y="560"/>
                  </a:cubicBezTo>
                  <a:cubicBezTo>
                    <a:pt x="0" y="607"/>
                    <a:pt x="12" y="655"/>
                    <a:pt x="60" y="679"/>
                  </a:cubicBezTo>
                  <a:lnTo>
                    <a:pt x="310" y="905"/>
                  </a:lnTo>
                  <a:cubicBezTo>
                    <a:pt x="500" y="917"/>
                    <a:pt x="691" y="953"/>
                    <a:pt x="905" y="1000"/>
                  </a:cubicBezTo>
                  <a:lnTo>
                    <a:pt x="441" y="583"/>
                  </a:lnTo>
                  <a:cubicBezTo>
                    <a:pt x="691" y="429"/>
                    <a:pt x="1024" y="310"/>
                    <a:pt x="1501" y="310"/>
                  </a:cubicBezTo>
                  <a:cubicBezTo>
                    <a:pt x="1703" y="310"/>
                    <a:pt x="1941" y="345"/>
                    <a:pt x="2215" y="381"/>
                  </a:cubicBezTo>
                  <a:cubicBezTo>
                    <a:pt x="3370" y="607"/>
                    <a:pt x="4977" y="1262"/>
                    <a:pt x="6715" y="2274"/>
                  </a:cubicBezTo>
                  <a:cubicBezTo>
                    <a:pt x="8466" y="3286"/>
                    <a:pt x="10335" y="4691"/>
                    <a:pt x="12073" y="6394"/>
                  </a:cubicBezTo>
                  <a:cubicBezTo>
                    <a:pt x="12109" y="6418"/>
                    <a:pt x="12121" y="6441"/>
                    <a:pt x="12133" y="6453"/>
                  </a:cubicBezTo>
                  <a:lnTo>
                    <a:pt x="12419" y="6275"/>
                  </a:lnTo>
                  <a:cubicBezTo>
                    <a:pt x="12395" y="6251"/>
                    <a:pt x="12359" y="6203"/>
                    <a:pt x="12323" y="6179"/>
                  </a:cubicBezTo>
                  <a:cubicBezTo>
                    <a:pt x="10561" y="4429"/>
                    <a:pt x="8668" y="3036"/>
                    <a:pt x="6894" y="2012"/>
                  </a:cubicBezTo>
                  <a:cubicBezTo>
                    <a:pt x="5132" y="976"/>
                    <a:pt x="3501" y="310"/>
                    <a:pt x="2274" y="72"/>
                  </a:cubicBezTo>
                  <a:cubicBezTo>
                    <a:pt x="1989" y="12"/>
                    <a:pt x="1715" y="0"/>
                    <a:pt x="148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533000" y="3624675"/>
              <a:ext cx="342325" cy="155700"/>
            </a:xfrm>
            <a:custGeom>
              <a:avLst/>
              <a:gdLst/>
              <a:ahLst/>
              <a:cxnLst/>
              <a:rect l="l" t="t" r="r" b="b"/>
              <a:pathLst>
                <a:path w="13693" h="6228" extrusionOk="0">
                  <a:moveTo>
                    <a:pt x="2155" y="1"/>
                  </a:moveTo>
                  <a:cubicBezTo>
                    <a:pt x="1084" y="1"/>
                    <a:pt x="548" y="203"/>
                    <a:pt x="286" y="418"/>
                  </a:cubicBezTo>
                  <a:cubicBezTo>
                    <a:pt x="84" y="560"/>
                    <a:pt x="12" y="715"/>
                    <a:pt x="0" y="787"/>
                  </a:cubicBezTo>
                  <a:lnTo>
                    <a:pt x="119" y="906"/>
                  </a:lnTo>
                  <a:cubicBezTo>
                    <a:pt x="500" y="715"/>
                    <a:pt x="1072" y="560"/>
                    <a:pt x="1965" y="560"/>
                  </a:cubicBezTo>
                  <a:cubicBezTo>
                    <a:pt x="2215" y="560"/>
                    <a:pt x="2489" y="572"/>
                    <a:pt x="2798" y="608"/>
                  </a:cubicBezTo>
                  <a:cubicBezTo>
                    <a:pt x="4239" y="727"/>
                    <a:pt x="6013" y="1453"/>
                    <a:pt x="7692" y="2323"/>
                  </a:cubicBezTo>
                  <a:cubicBezTo>
                    <a:pt x="7882" y="2418"/>
                    <a:pt x="8097" y="2525"/>
                    <a:pt x="8287" y="2632"/>
                  </a:cubicBezTo>
                  <a:cubicBezTo>
                    <a:pt x="10133" y="3632"/>
                    <a:pt x="11752" y="4763"/>
                    <a:pt x="12502" y="5394"/>
                  </a:cubicBezTo>
                  <a:cubicBezTo>
                    <a:pt x="12788" y="5632"/>
                    <a:pt x="13061" y="5918"/>
                    <a:pt x="13347" y="6228"/>
                  </a:cubicBezTo>
                  <a:lnTo>
                    <a:pt x="13692" y="6025"/>
                  </a:lnTo>
                  <a:cubicBezTo>
                    <a:pt x="13288" y="5513"/>
                    <a:pt x="12871" y="5073"/>
                    <a:pt x="12454" y="4728"/>
                  </a:cubicBezTo>
                  <a:cubicBezTo>
                    <a:pt x="11728" y="4120"/>
                    <a:pt x="10121" y="3001"/>
                    <a:pt x="8299" y="2001"/>
                  </a:cubicBezTo>
                  <a:cubicBezTo>
                    <a:pt x="8287" y="1989"/>
                    <a:pt x="8263" y="1989"/>
                    <a:pt x="8239" y="1977"/>
                  </a:cubicBezTo>
                  <a:cubicBezTo>
                    <a:pt x="6453" y="989"/>
                    <a:pt x="4453" y="144"/>
                    <a:pt x="2965" y="25"/>
                  </a:cubicBezTo>
                  <a:cubicBezTo>
                    <a:pt x="2667" y="13"/>
                    <a:pt x="2393" y="1"/>
                    <a:pt x="2155" y="1"/>
                  </a:cubicBezTo>
                  <a:close/>
                </a:path>
              </a:pathLst>
            </a:custGeom>
            <a:solidFill>
              <a:srgbClr val="4DA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524375" y="3616350"/>
              <a:ext cx="358400" cy="158975"/>
            </a:xfrm>
            <a:custGeom>
              <a:avLst/>
              <a:gdLst/>
              <a:ahLst/>
              <a:cxnLst/>
              <a:rect l="l" t="t" r="r" b="b"/>
              <a:pathLst>
                <a:path w="14336" h="6359" extrusionOk="0">
                  <a:moveTo>
                    <a:pt x="293" y="1508"/>
                  </a:moveTo>
                  <a:cubicBezTo>
                    <a:pt x="298" y="1518"/>
                    <a:pt x="303" y="1527"/>
                    <a:pt x="310" y="1536"/>
                  </a:cubicBezTo>
                  <a:lnTo>
                    <a:pt x="1476" y="2691"/>
                  </a:lnTo>
                  <a:lnTo>
                    <a:pt x="293" y="1508"/>
                  </a:lnTo>
                  <a:close/>
                  <a:moveTo>
                    <a:pt x="2512" y="0"/>
                  </a:moveTo>
                  <a:cubicBezTo>
                    <a:pt x="1322" y="0"/>
                    <a:pt x="702" y="250"/>
                    <a:pt x="357" y="548"/>
                  </a:cubicBezTo>
                  <a:cubicBezTo>
                    <a:pt x="12" y="834"/>
                    <a:pt x="0" y="1132"/>
                    <a:pt x="0" y="1167"/>
                  </a:cubicBezTo>
                  <a:cubicBezTo>
                    <a:pt x="0" y="1203"/>
                    <a:pt x="12" y="1239"/>
                    <a:pt x="48" y="1262"/>
                  </a:cubicBezTo>
                  <a:lnTo>
                    <a:pt x="293" y="1508"/>
                  </a:lnTo>
                  <a:lnTo>
                    <a:pt x="293" y="1508"/>
                  </a:lnTo>
                  <a:cubicBezTo>
                    <a:pt x="280" y="1481"/>
                    <a:pt x="274" y="1453"/>
                    <a:pt x="274" y="1417"/>
                  </a:cubicBezTo>
                  <a:cubicBezTo>
                    <a:pt x="274" y="1370"/>
                    <a:pt x="298" y="1322"/>
                    <a:pt x="345" y="1310"/>
                  </a:cubicBezTo>
                  <a:cubicBezTo>
                    <a:pt x="381" y="1286"/>
                    <a:pt x="429" y="1262"/>
                    <a:pt x="476" y="1239"/>
                  </a:cubicBezTo>
                  <a:lnTo>
                    <a:pt x="357" y="1120"/>
                  </a:lnTo>
                  <a:cubicBezTo>
                    <a:pt x="369" y="1048"/>
                    <a:pt x="452" y="893"/>
                    <a:pt x="643" y="751"/>
                  </a:cubicBezTo>
                  <a:cubicBezTo>
                    <a:pt x="905" y="536"/>
                    <a:pt x="1441" y="334"/>
                    <a:pt x="2512" y="334"/>
                  </a:cubicBezTo>
                  <a:cubicBezTo>
                    <a:pt x="2750" y="334"/>
                    <a:pt x="3024" y="346"/>
                    <a:pt x="3322" y="358"/>
                  </a:cubicBezTo>
                  <a:cubicBezTo>
                    <a:pt x="4834" y="477"/>
                    <a:pt x="6858" y="1346"/>
                    <a:pt x="8680" y="2334"/>
                  </a:cubicBezTo>
                  <a:cubicBezTo>
                    <a:pt x="10489" y="3334"/>
                    <a:pt x="12097" y="4453"/>
                    <a:pt x="12835" y="5061"/>
                  </a:cubicBezTo>
                  <a:cubicBezTo>
                    <a:pt x="13228" y="5406"/>
                    <a:pt x="13645" y="5846"/>
                    <a:pt x="14049" y="6358"/>
                  </a:cubicBezTo>
                  <a:lnTo>
                    <a:pt x="14335" y="6180"/>
                  </a:lnTo>
                  <a:cubicBezTo>
                    <a:pt x="13918" y="5656"/>
                    <a:pt x="13490" y="5192"/>
                    <a:pt x="13073" y="4834"/>
                  </a:cubicBezTo>
                  <a:cubicBezTo>
                    <a:pt x="12323" y="4203"/>
                    <a:pt x="10704" y="3072"/>
                    <a:pt x="8858" y="2072"/>
                  </a:cubicBezTo>
                  <a:cubicBezTo>
                    <a:pt x="7263" y="1203"/>
                    <a:pt x="5525" y="429"/>
                    <a:pt x="4036" y="131"/>
                  </a:cubicBezTo>
                  <a:cubicBezTo>
                    <a:pt x="3822" y="96"/>
                    <a:pt x="3631" y="60"/>
                    <a:pt x="3441" y="48"/>
                  </a:cubicBezTo>
                  <a:cubicBezTo>
                    <a:pt x="3405" y="48"/>
                    <a:pt x="3381" y="36"/>
                    <a:pt x="3346" y="36"/>
                  </a:cubicBezTo>
                  <a:cubicBezTo>
                    <a:pt x="3036" y="0"/>
                    <a:pt x="2774" y="0"/>
                    <a:pt x="251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811300" y="3747625"/>
              <a:ext cx="47950" cy="66100"/>
            </a:xfrm>
            <a:custGeom>
              <a:avLst/>
              <a:gdLst/>
              <a:ahLst/>
              <a:cxnLst/>
              <a:rect l="l" t="t" r="r" b="b"/>
              <a:pathLst>
                <a:path w="1918" h="2644" extrusionOk="0">
                  <a:moveTo>
                    <a:pt x="239" y="0"/>
                  </a:moveTo>
                  <a:lnTo>
                    <a:pt x="239" y="24"/>
                  </a:lnTo>
                  <a:lnTo>
                    <a:pt x="239" y="60"/>
                  </a:lnTo>
                  <a:cubicBezTo>
                    <a:pt x="239" y="202"/>
                    <a:pt x="227" y="476"/>
                    <a:pt x="179" y="857"/>
                  </a:cubicBezTo>
                  <a:cubicBezTo>
                    <a:pt x="144" y="1226"/>
                    <a:pt x="108" y="1667"/>
                    <a:pt x="60" y="2084"/>
                  </a:cubicBezTo>
                  <a:cubicBezTo>
                    <a:pt x="48" y="2274"/>
                    <a:pt x="13" y="2465"/>
                    <a:pt x="1" y="2643"/>
                  </a:cubicBezTo>
                  <a:lnTo>
                    <a:pt x="1918" y="1476"/>
                  </a:lnTo>
                  <a:cubicBezTo>
                    <a:pt x="1656" y="1179"/>
                    <a:pt x="1382" y="917"/>
                    <a:pt x="1132" y="691"/>
                  </a:cubicBezTo>
                  <a:cubicBezTo>
                    <a:pt x="917" y="512"/>
                    <a:pt x="608" y="274"/>
                    <a:pt x="239" y="0"/>
                  </a:cubicBezTo>
                  <a:close/>
                </a:path>
              </a:pathLst>
            </a:custGeom>
            <a:solidFill>
              <a:srgbClr val="DEF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541925" y="3647000"/>
              <a:ext cx="267025" cy="95275"/>
            </a:xfrm>
            <a:custGeom>
              <a:avLst/>
              <a:gdLst/>
              <a:ahLst/>
              <a:cxnLst/>
              <a:rect l="l" t="t" r="r" b="b"/>
              <a:pathLst>
                <a:path w="10681" h="3811" extrusionOk="0">
                  <a:moveTo>
                    <a:pt x="1608" y="1"/>
                  </a:moveTo>
                  <a:cubicBezTo>
                    <a:pt x="822" y="1"/>
                    <a:pt x="310" y="120"/>
                    <a:pt x="0" y="263"/>
                  </a:cubicBezTo>
                  <a:lnTo>
                    <a:pt x="1036" y="1310"/>
                  </a:lnTo>
                  <a:cubicBezTo>
                    <a:pt x="1322" y="1156"/>
                    <a:pt x="1715" y="1013"/>
                    <a:pt x="2203" y="989"/>
                  </a:cubicBezTo>
                  <a:cubicBezTo>
                    <a:pt x="2322" y="977"/>
                    <a:pt x="2453" y="977"/>
                    <a:pt x="2584" y="977"/>
                  </a:cubicBezTo>
                  <a:cubicBezTo>
                    <a:pt x="2906" y="989"/>
                    <a:pt x="3263" y="989"/>
                    <a:pt x="3644" y="1037"/>
                  </a:cubicBezTo>
                  <a:cubicBezTo>
                    <a:pt x="4763" y="1144"/>
                    <a:pt x="6061" y="1430"/>
                    <a:pt x="6918" y="2025"/>
                  </a:cubicBezTo>
                  <a:cubicBezTo>
                    <a:pt x="7382" y="2346"/>
                    <a:pt x="7966" y="2763"/>
                    <a:pt x="8502" y="3287"/>
                  </a:cubicBezTo>
                  <a:cubicBezTo>
                    <a:pt x="9287" y="3454"/>
                    <a:pt x="10073" y="3644"/>
                    <a:pt x="10526" y="3763"/>
                  </a:cubicBezTo>
                  <a:cubicBezTo>
                    <a:pt x="10597" y="3775"/>
                    <a:pt x="10645" y="3787"/>
                    <a:pt x="10680" y="3811"/>
                  </a:cubicBezTo>
                  <a:cubicBezTo>
                    <a:pt x="9883" y="3239"/>
                    <a:pt x="8871" y="2596"/>
                    <a:pt x="7763" y="2001"/>
                  </a:cubicBezTo>
                  <a:cubicBezTo>
                    <a:pt x="7406" y="1811"/>
                    <a:pt x="7049" y="1620"/>
                    <a:pt x="6680" y="1441"/>
                  </a:cubicBezTo>
                  <a:cubicBezTo>
                    <a:pt x="5180" y="715"/>
                    <a:pt x="3632" y="132"/>
                    <a:pt x="2406" y="25"/>
                  </a:cubicBezTo>
                  <a:cubicBezTo>
                    <a:pt x="2108" y="13"/>
                    <a:pt x="1846" y="1"/>
                    <a:pt x="1608" y="1"/>
                  </a:cubicBezTo>
                  <a:close/>
                </a:path>
              </a:pathLst>
            </a:custGeom>
            <a:solidFill>
              <a:srgbClr val="DEF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30625" y="3638675"/>
              <a:ext cx="336075" cy="145875"/>
            </a:xfrm>
            <a:custGeom>
              <a:avLst/>
              <a:gdLst/>
              <a:ahLst/>
              <a:cxnLst/>
              <a:rect l="l" t="t" r="r" b="b"/>
              <a:pathLst>
                <a:path w="13443" h="5835" extrusionOk="0">
                  <a:moveTo>
                    <a:pt x="2060" y="0"/>
                  </a:moveTo>
                  <a:cubicBezTo>
                    <a:pt x="1167" y="0"/>
                    <a:pt x="595" y="155"/>
                    <a:pt x="214" y="346"/>
                  </a:cubicBezTo>
                  <a:cubicBezTo>
                    <a:pt x="167" y="369"/>
                    <a:pt x="119" y="381"/>
                    <a:pt x="71" y="417"/>
                  </a:cubicBezTo>
                  <a:cubicBezTo>
                    <a:pt x="36" y="453"/>
                    <a:pt x="0" y="477"/>
                    <a:pt x="0" y="524"/>
                  </a:cubicBezTo>
                  <a:cubicBezTo>
                    <a:pt x="0" y="572"/>
                    <a:pt x="12" y="608"/>
                    <a:pt x="48" y="643"/>
                  </a:cubicBezTo>
                  <a:lnTo>
                    <a:pt x="1203" y="1798"/>
                  </a:lnTo>
                  <a:cubicBezTo>
                    <a:pt x="1250" y="1774"/>
                    <a:pt x="1286" y="1739"/>
                    <a:pt x="1322" y="1715"/>
                  </a:cubicBezTo>
                  <a:cubicBezTo>
                    <a:pt x="1369" y="1679"/>
                    <a:pt x="1429" y="1655"/>
                    <a:pt x="1488" y="1620"/>
                  </a:cubicBezTo>
                  <a:lnTo>
                    <a:pt x="452" y="584"/>
                  </a:lnTo>
                  <a:cubicBezTo>
                    <a:pt x="762" y="429"/>
                    <a:pt x="1262" y="310"/>
                    <a:pt x="2060" y="310"/>
                  </a:cubicBezTo>
                  <a:cubicBezTo>
                    <a:pt x="2298" y="310"/>
                    <a:pt x="2560" y="322"/>
                    <a:pt x="2858" y="346"/>
                  </a:cubicBezTo>
                  <a:cubicBezTo>
                    <a:pt x="4382" y="465"/>
                    <a:pt x="6406" y="1322"/>
                    <a:pt x="8215" y="2322"/>
                  </a:cubicBezTo>
                  <a:cubicBezTo>
                    <a:pt x="9323" y="2917"/>
                    <a:pt x="10347" y="3572"/>
                    <a:pt x="11132" y="4120"/>
                  </a:cubicBezTo>
                  <a:cubicBezTo>
                    <a:pt x="11204" y="4156"/>
                    <a:pt x="11287" y="4168"/>
                    <a:pt x="11347" y="4191"/>
                  </a:cubicBezTo>
                  <a:lnTo>
                    <a:pt x="11418" y="4239"/>
                  </a:lnTo>
                  <a:cubicBezTo>
                    <a:pt x="11430" y="4251"/>
                    <a:pt x="11442" y="4275"/>
                    <a:pt x="11466" y="4310"/>
                  </a:cubicBezTo>
                  <a:lnTo>
                    <a:pt x="11466" y="4346"/>
                  </a:lnTo>
                  <a:cubicBezTo>
                    <a:pt x="11835" y="4608"/>
                    <a:pt x="12144" y="4846"/>
                    <a:pt x="12371" y="5049"/>
                  </a:cubicBezTo>
                  <a:cubicBezTo>
                    <a:pt x="12621" y="5275"/>
                    <a:pt x="12895" y="5537"/>
                    <a:pt x="13156" y="5834"/>
                  </a:cubicBezTo>
                  <a:lnTo>
                    <a:pt x="13442" y="5656"/>
                  </a:lnTo>
                  <a:cubicBezTo>
                    <a:pt x="13156" y="5346"/>
                    <a:pt x="12871" y="5061"/>
                    <a:pt x="12597" y="4822"/>
                  </a:cubicBezTo>
                  <a:cubicBezTo>
                    <a:pt x="11847" y="4203"/>
                    <a:pt x="10228" y="3072"/>
                    <a:pt x="8394" y="2060"/>
                  </a:cubicBezTo>
                  <a:cubicBezTo>
                    <a:pt x="6548" y="1060"/>
                    <a:pt x="4513" y="167"/>
                    <a:pt x="2893" y="36"/>
                  </a:cubicBezTo>
                  <a:cubicBezTo>
                    <a:pt x="2584" y="0"/>
                    <a:pt x="2310" y="0"/>
                    <a:pt x="20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561875" y="3678850"/>
              <a:ext cx="176525" cy="46175"/>
            </a:xfrm>
            <a:custGeom>
              <a:avLst/>
              <a:gdLst/>
              <a:ahLst/>
              <a:cxnLst/>
              <a:rect l="l" t="t" r="r" b="b"/>
              <a:pathLst>
                <a:path w="7061" h="1847" extrusionOk="0">
                  <a:moveTo>
                    <a:pt x="1798" y="1"/>
                  </a:moveTo>
                  <a:cubicBezTo>
                    <a:pt x="1667" y="1"/>
                    <a:pt x="1536" y="13"/>
                    <a:pt x="1429" y="13"/>
                  </a:cubicBezTo>
                  <a:cubicBezTo>
                    <a:pt x="929" y="48"/>
                    <a:pt x="560" y="191"/>
                    <a:pt x="298" y="346"/>
                  </a:cubicBezTo>
                  <a:cubicBezTo>
                    <a:pt x="167" y="429"/>
                    <a:pt x="60" y="501"/>
                    <a:pt x="0" y="560"/>
                  </a:cubicBezTo>
                  <a:lnTo>
                    <a:pt x="95" y="667"/>
                  </a:lnTo>
                  <a:cubicBezTo>
                    <a:pt x="405" y="525"/>
                    <a:pt x="810" y="394"/>
                    <a:pt x="1262" y="394"/>
                  </a:cubicBezTo>
                  <a:cubicBezTo>
                    <a:pt x="1477" y="394"/>
                    <a:pt x="1679" y="417"/>
                    <a:pt x="1905" y="477"/>
                  </a:cubicBezTo>
                  <a:cubicBezTo>
                    <a:pt x="2572" y="644"/>
                    <a:pt x="3274" y="691"/>
                    <a:pt x="4001" y="953"/>
                  </a:cubicBezTo>
                  <a:cubicBezTo>
                    <a:pt x="4179" y="1025"/>
                    <a:pt x="4346" y="1108"/>
                    <a:pt x="4513" y="1191"/>
                  </a:cubicBezTo>
                  <a:cubicBezTo>
                    <a:pt x="4656" y="1287"/>
                    <a:pt x="4822" y="1382"/>
                    <a:pt x="4977" y="1501"/>
                  </a:cubicBezTo>
                  <a:lnTo>
                    <a:pt x="5227" y="1477"/>
                  </a:lnTo>
                  <a:lnTo>
                    <a:pt x="5287" y="1477"/>
                  </a:lnTo>
                  <a:cubicBezTo>
                    <a:pt x="5287" y="1477"/>
                    <a:pt x="6108" y="1644"/>
                    <a:pt x="7061" y="1846"/>
                  </a:cubicBezTo>
                  <a:cubicBezTo>
                    <a:pt x="6656" y="1501"/>
                    <a:pt x="6275" y="1227"/>
                    <a:pt x="5930" y="965"/>
                  </a:cubicBezTo>
                  <a:cubicBezTo>
                    <a:pt x="5787" y="882"/>
                    <a:pt x="5644" y="787"/>
                    <a:pt x="5477" y="715"/>
                  </a:cubicBezTo>
                  <a:cubicBezTo>
                    <a:pt x="4394" y="179"/>
                    <a:pt x="2810" y="1"/>
                    <a:pt x="1798" y="1"/>
                  </a:cubicBezTo>
                  <a:close/>
                </a:path>
              </a:pathLst>
            </a:custGeom>
            <a:solidFill>
              <a:srgbClr val="4DA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552350" y="3671425"/>
              <a:ext cx="202425" cy="131275"/>
            </a:xfrm>
            <a:custGeom>
              <a:avLst/>
              <a:gdLst/>
              <a:ahLst/>
              <a:cxnLst/>
              <a:rect l="l" t="t" r="r" b="b"/>
              <a:pathLst>
                <a:path w="8097" h="5251" extrusionOk="0">
                  <a:moveTo>
                    <a:pt x="2191" y="0"/>
                  </a:moveTo>
                  <a:cubicBezTo>
                    <a:pt x="2048" y="0"/>
                    <a:pt x="1917" y="0"/>
                    <a:pt x="1798" y="12"/>
                  </a:cubicBezTo>
                  <a:cubicBezTo>
                    <a:pt x="1310" y="48"/>
                    <a:pt x="917" y="179"/>
                    <a:pt x="643" y="333"/>
                  </a:cubicBezTo>
                  <a:cubicBezTo>
                    <a:pt x="584" y="357"/>
                    <a:pt x="524" y="393"/>
                    <a:pt x="476" y="417"/>
                  </a:cubicBezTo>
                  <a:cubicBezTo>
                    <a:pt x="429" y="453"/>
                    <a:pt x="381" y="476"/>
                    <a:pt x="357" y="512"/>
                  </a:cubicBezTo>
                  <a:cubicBezTo>
                    <a:pt x="143" y="655"/>
                    <a:pt x="48" y="786"/>
                    <a:pt x="48" y="786"/>
                  </a:cubicBezTo>
                  <a:cubicBezTo>
                    <a:pt x="0" y="845"/>
                    <a:pt x="0" y="929"/>
                    <a:pt x="48" y="988"/>
                  </a:cubicBezTo>
                  <a:lnTo>
                    <a:pt x="3739" y="5251"/>
                  </a:lnTo>
                  <a:lnTo>
                    <a:pt x="298" y="1262"/>
                  </a:lnTo>
                  <a:cubicBezTo>
                    <a:pt x="262" y="1238"/>
                    <a:pt x="250" y="1191"/>
                    <a:pt x="262" y="1143"/>
                  </a:cubicBezTo>
                  <a:cubicBezTo>
                    <a:pt x="274" y="1107"/>
                    <a:pt x="310" y="1060"/>
                    <a:pt x="345" y="1048"/>
                  </a:cubicBezTo>
                  <a:cubicBezTo>
                    <a:pt x="381" y="1012"/>
                    <a:pt x="429" y="1000"/>
                    <a:pt x="476" y="988"/>
                  </a:cubicBezTo>
                  <a:lnTo>
                    <a:pt x="381" y="881"/>
                  </a:lnTo>
                  <a:cubicBezTo>
                    <a:pt x="441" y="822"/>
                    <a:pt x="548" y="750"/>
                    <a:pt x="679" y="655"/>
                  </a:cubicBezTo>
                  <a:cubicBezTo>
                    <a:pt x="941" y="512"/>
                    <a:pt x="1310" y="345"/>
                    <a:pt x="1810" y="333"/>
                  </a:cubicBezTo>
                  <a:cubicBezTo>
                    <a:pt x="1917" y="333"/>
                    <a:pt x="2048" y="310"/>
                    <a:pt x="2191" y="310"/>
                  </a:cubicBezTo>
                  <a:cubicBezTo>
                    <a:pt x="3358" y="310"/>
                    <a:pt x="5263" y="548"/>
                    <a:pt x="6311" y="1286"/>
                  </a:cubicBezTo>
                  <a:cubicBezTo>
                    <a:pt x="6656" y="1524"/>
                    <a:pt x="7037" y="1822"/>
                    <a:pt x="7442" y="2143"/>
                  </a:cubicBezTo>
                  <a:cubicBezTo>
                    <a:pt x="7644" y="2191"/>
                    <a:pt x="7870" y="2238"/>
                    <a:pt x="8096" y="2286"/>
                  </a:cubicBezTo>
                  <a:cubicBezTo>
                    <a:pt x="7561" y="1774"/>
                    <a:pt x="6977" y="1357"/>
                    <a:pt x="6513" y="1024"/>
                  </a:cubicBezTo>
                  <a:cubicBezTo>
                    <a:pt x="5346" y="202"/>
                    <a:pt x="3405" y="0"/>
                    <a:pt x="219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569900" y="3696425"/>
              <a:ext cx="104500" cy="95575"/>
            </a:xfrm>
            <a:custGeom>
              <a:avLst/>
              <a:gdLst/>
              <a:ahLst/>
              <a:cxnLst/>
              <a:rect l="l" t="t" r="r" b="b"/>
              <a:pathLst>
                <a:path w="4180" h="3823" extrusionOk="0">
                  <a:moveTo>
                    <a:pt x="953" y="0"/>
                  </a:moveTo>
                  <a:cubicBezTo>
                    <a:pt x="572" y="0"/>
                    <a:pt x="263" y="107"/>
                    <a:pt x="1" y="226"/>
                  </a:cubicBezTo>
                  <a:lnTo>
                    <a:pt x="3108" y="3822"/>
                  </a:lnTo>
                  <a:lnTo>
                    <a:pt x="3727" y="1012"/>
                  </a:lnTo>
                  <a:cubicBezTo>
                    <a:pt x="3751" y="953"/>
                    <a:pt x="3811" y="893"/>
                    <a:pt x="3882" y="893"/>
                  </a:cubicBezTo>
                  <a:lnTo>
                    <a:pt x="4180" y="857"/>
                  </a:lnTo>
                  <a:cubicBezTo>
                    <a:pt x="3965" y="726"/>
                    <a:pt x="3763" y="619"/>
                    <a:pt x="3573" y="548"/>
                  </a:cubicBezTo>
                  <a:cubicBezTo>
                    <a:pt x="2894" y="298"/>
                    <a:pt x="2215" y="250"/>
                    <a:pt x="1489" y="72"/>
                  </a:cubicBezTo>
                  <a:cubicBezTo>
                    <a:pt x="1287" y="24"/>
                    <a:pt x="1108" y="0"/>
                    <a:pt x="953" y="0"/>
                  </a:cubicBezTo>
                  <a:close/>
                </a:path>
              </a:pathLst>
            </a:custGeom>
            <a:solidFill>
              <a:srgbClr val="DEF0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558600" y="3688075"/>
              <a:ext cx="127125" cy="113150"/>
            </a:xfrm>
            <a:custGeom>
              <a:avLst/>
              <a:gdLst/>
              <a:ahLst/>
              <a:cxnLst/>
              <a:rect l="l" t="t" r="r" b="b"/>
              <a:pathLst>
                <a:path w="5085" h="4526" extrusionOk="0">
                  <a:moveTo>
                    <a:pt x="1405" y="1"/>
                  </a:moveTo>
                  <a:cubicBezTo>
                    <a:pt x="941" y="1"/>
                    <a:pt x="536" y="132"/>
                    <a:pt x="226" y="287"/>
                  </a:cubicBezTo>
                  <a:cubicBezTo>
                    <a:pt x="179" y="322"/>
                    <a:pt x="131" y="334"/>
                    <a:pt x="95" y="346"/>
                  </a:cubicBezTo>
                  <a:cubicBezTo>
                    <a:pt x="48" y="382"/>
                    <a:pt x="12" y="406"/>
                    <a:pt x="12" y="453"/>
                  </a:cubicBezTo>
                  <a:cubicBezTo>
                    <a:pt x="0" y="489"/>
                    <a:pt x="12" y="537"/>
                    <a:pt x="48" y="572"/>
                  </a:cubicBezTo>
                  <a:lnTo>
                    <a:pt x="3465" y="4525"/>
                  </a:lnTo>
                  <a:lnTo>
                    <a:pt x="3560" y="4120"/>
                  </a:lnTo>
                  <a:lnTo>
                    <a:pt x="441" y="525"/>
                  </a:lnTo>
                  <a:cubicBezTo>
                    <a:pt x="715" y="406"/>
                    <a:pt x="1036" y="298"/>
                    <a:pt x="1393" y="298"/>
                  </a:cubicBezTo>
                  <a:cubicBezTo>
                    <a:pt x="1560" y="298"/>
                    <a:pt x="1762" y="310"/>
                    <a:pt x="1929" y="370"/>
                  </a:cubicBezTo>
                  <a:cubicBezTo>
                    <a:pt x="2667" y="572"/>
                    <a:pt x="3346" y="596"/>
                    <a:pt x="4001" y="846"/>
                  </a:cubicBezTo>
                  <a:cubicBezTo>
                    <a:pt x="4215" y="930"/>
                    <a:pt x="4417" y="1025"/>
                    <a:pt x="4608" y="1168"/>
                  </a:cubicBezTo>
                  <a:lnTo>
                    <a:pt x="5084" y="1108"/>
                  </a:lnTo>
                  <a:cubicBezTo>
                    <a:pt x="4763" y="846"/>
                    <a:pt x="4453" y="679"/>
                    <a:pt x="4120" y="549"/>
                  </a:cubicBezTo>
                  <a:cubicBezTo>
                    <a:pt x="3405" y="322"/>
                    <a:pt x="2715" y="275"/>
                    <a:pt x="2036" y="96"/>
                  </a:cubicBezTo>
                  <a:cubicBezTo>
                    <a:pt x="1822" y="37"/>
                    <a:pt x="1608" y="1"/>
                    <a:pt x="140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92700" y="3911325"/>
              <a:ext cx="21450" cy="11325"/>
            </a:xfrm>
            <a:custGeom>
              <a:avLst/>
              <a:gdLst/>
              <a:ahLst/>
              <a:cxnLst/>
              <a:rect l="l" t="t" r="r" b="b"/>
              <a:pathLst>
                <a:path w="858" h="453" extrusionOk="0">
                  <a:moveTo>
                    <a:pt x="95" y="0"/>
                  </a:moveTo>
                  <a:cubicBezTo>
                    <a:pt x="83" y="36"/>
                    <a:pt x="48" y="60"/>
                    <a:pt x="0" y="84"/>
                  </a:cubicBezTo>
                  <a:cubicBezTo>
                    <a:pt x="274" y="215"/>
                    <a:pt x="512" y="334"/>
                    <a:pt x="691" y="453"/>
                  </a:cubicBezTo>
                  <a:lnTo>
                    <a:pt x="726" y="417"/>
                  </a:lnTo>
                  <a:cubicBezTo>
                    <a:pt x="750" y="393"/>
                    <a:pt x="798" y="358"/>
                    <a:pt x="845" y="358"/>
                  </a:cubicBezTo>
                  <a:lnTo>
                    <a:pt x="857" y="358"/>
                  </a:lnTo>
                  <a:cubicBezTo>
                    <a:pt x="822" y="334"/>
                    <a:pt x="810" y="322"/>
                    <a:pt x="798" y="286"/>
                  </a:cubicBezTo>
                  <a:cubicBezTo>
                    <a:pt x="762" y="262"/>
                    <a:pt x="750" y="227"/>
                    <a:pt x="738" y="203"/>
                  </a:cubicBezTo>
                  <a:cubicBezTo>
                    <a:pt x="706" y="216"/>
                    <a:pt x="659" y="225"/>
                    <a:pt x="595" y="225"/>
                  </a:cubicBezTo>
                  <a:cubicBezTo>
                    <a:pt x="543" y="225"/>
                    <a:pt x="480" y="219"/>
                    <a:pt x="405" y="203"/>
                  </a:cubicBezTo>
                  <a:cubicBezTo>
                    <a:pt x="274" y="155"/>
                    <a:pt x="167" y="84"/>
                    <a:pt x="95" y="0"/>
                  </a:cubicBezTo>
                  <a:close/>
                </a:path>
              </a:pathLst>
            </a:custGeom>
            <a:solidFill>
              <a:srgbClr val="EF8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5903400" y="3955675"/>
              <a:ext cx="21450" cy="22050"/>
            </a:xfrm>
            <a:custGeom>
              <a:avLst/>
              <a:gdLst/>
              <a:ahLst/>
              <a:cxnLst/>
              <a:rect l="l" t="t" r="r" b="b"/>
              <a:pathLst>
                <a:path w="858" h="882" extrusionOk="0">
                  <a:moveTo>
                    <a:pt x="834" y="1"/>
                  </a:moveTo>
                  <a:lnTo>
                    <a:pt x="1" y="882"/>
                  </a:lnTo>
                  <a:lnTo>
                    <a:pt x="1" y="882"/>
                  </a:lnTo>
                  <a:lnTo>
                    <a:pt x="620" y="632"/>
                  </a:lnTo>
                  <a:cubicBezTo>
                    <a:pt x="608" y="572"/>
                    <a:pt x="608" y="524"/>
                    <a:pt x="620" y="477"/>
                  </a:cubicBezTo>
                  <a:cubicBezTo>
                    <a:pt x="656" y="334"/>
                    <a:pt x="739" y="251"/>
                    <a:pt x="798" y="215"/>
                  </a:cubicBezTo>
                  <a:cubicBezTo>
                    <a:pt x="834" y="191"/>
                    <a:pt x="846" y="191"/>
                    <a:pt x="858" y="179"/>
                  </a:cubicBezTo>
                  <a:cubicBezTo>
                    <a:pt x="834" y="143"/>
                    <a:pt x="810" y="108"/>
                    <a:pt x="810" y="48"/>
                  </a:cubicBezTo>
                  <a:cubicBezTo>
                    <a:pt x="810" y="48"/>
                    <a:pt x="834" y="12"/>
                    <a:pt x="834" y="1"/>
                  </a:cubicBezTo>
                  <a:close/>
                </a:path>
              </a:pathLst>
            </a:custGeom>
            <a:solidFill>
              <a:srgbClr val="EF8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831375" y="3946150"/>
              <a:ext cx="27400" cy="69375"/>
            </a:xfrm>
            <a:custGeom>
              <a:avLst/>
              <a:gdLst/>
              <a:ahLst/>
              <a:cxnLst/>
              <a:rect l="l" t="t" r="r" b="b"/>
              <a:pathLst>
                <a:path w="1096" h="2775" extrusionOk="0">
                  <a:moveTo>
                    <a:pt x="0" y="1"/>
                  </a:moveTo>
                  <a:lnTo>
                    <a:pt x="0" y="1"/>
                  </a:lnTo>
                  <a:cubicBezTo>
                    <a:pt x="12" y="203"/>
                    <a:pt x="36" y="441"/>
                    <a:pt x="48" y="715"/>
                  </a:cubicBezTo>
                  <a:cubicBezTo>
                    <a:pt x="72" y="1155"/>
                    <a:pt x="131" y="1644"/>
                    <a:pt x="215" y="2084"/>
                  </a:cubicBezTo>
                  <a:cubicBezTo>
                    <a:pt x="227" y="2096"/>
                    <a:pt x="238" y="2096"/>
                    <a:pt x="250" y="2108"/>
                  </a:cubicBezTo>
                  <a:cubicBezTo>
                    <a:pt x="596" y="2358"/>
                    <a:pt x="881" y="2572"/>
                    <a:pt x="1096" y="2775"/>
                  </a:cubicBezTo>
                  <a:cubicBezTo>
                    <a:pt x="989" y="2346"/>
                    <a:pt x="917" y="1882"/>
                    <a:pt x="917" y="1548"/>
                  </a:cubicBezTo>
                  <a:lnTo>
                    <a:pt x="917" y="1405"/>
                  </a:lnTo>
                  <a:cubicBezTo>
                    <a:pt x="929" y="1274"/>
                    <a:pt x="929" y="1108"/>
                    <a:pt x="929" y="953"/>
                  </a:cubicBezTo>
                  <a:cubicBezTo>
                    <a:pt x="929" y="632"/>
                    <a:pt x="917" y="298"/>
                    <a:pt x="893" y="12"/>
                  </a:cubicBezTo>
                  <a:lnTo>
                    <a:pt x="369" y="12"/>
                  </a:lnTo>
                  <a:cubicBezTo>
                    <a:pt x="238" y="12"/>
                    <a:pt x="108" y="12"/>
                    <a:pt x="0" y="1"/>
                  </a:cubicBezTo>
                  <a:close/>
                </a:path>
              </a:pathLst>
            </a:custGeom>
            <a:solidFill>
              <a:srgbClr val="EF8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918275" y="3729750"/>
              <a:ext cx="25" cy="25"/>
            </a:xfrm>
            <a:custGeom>
              <a:avLst/>
              <a:gdLst/>
              <a:ahLst/>
              <a:cxnLst/>
              <a:rect l="l" t="t" r="r" b="b"/>
              <a:pathLst>
                <a:path w="1" h="1" extrusionOk="0">
                  <a:moveTo>
                    <a:pt x="1" y="1"/>
                  </a:move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5934950" y="3971750"/>
              <a:ext cx="5100" cy="2700"/>
            </a:xfrm>
            <a:custGeom>
              <a:avLst/>
              <a:gdLst/>
              <a:ahLst/>
              <a:cxnLst/>
              <a:rect l="l" t="t" r="r" b="b"/>
              <a:pathLst>
                <a:path w="204" h="108" extrusionOk="0">
                  <a:moveTo>
                    <a:pt x="191" y="0"/>
                  </a:moveTo>
                  <a:lnTo>
                    <a:pt x="1" y="72"/>
                  </a:lnTo>
                  <a:lnTo>
                    <a:pt x="84" y="108"/>
                  </a:lnTo>
                  <a:cubicBezTo>
                    <a:pt x="120" y="72"/>
                    <a:pt x="144" y="60"/>
                    <a:pt x="179" y="24"/>
                  </a:cubicBezTo>
                  <a:cubicBezTo>
                    <a:pt x="191" y="24"/>
                    <a:pt x="191" y="12"/>
                    <a:pt x="203" y="12"/>
                  </a:cubicBezTo>
                  <a:lnTo>
                    <a:pt x="191" y="0"/>
                  </a:ln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5865000" y="3978000"/>
              <a:ext cx="66700" cy="35450"/>
            </a:xfrm>
            <a:custGeom>
              <a:avLst/>
              <a:gdLst/>
              <a:ahLst/>
              <a:cxnLst/>
              <a:rect l="l" t="t" r="r" b="b"/>
              <a:pathLst>
                <a:path w="2668" h="1418" extrusionOk="0">
                  <a:moveTo>
                    <a:pt x="2370" y="0"/>
                  </a:moveTo>
                  <a:lnTo>
                    <a:pt x="1" y="953"/>
                  </a:lnTo>
                  <a:cubicBezTo>
                    <a:pt x="13" y="1072"/>
                    <a:pt x="48" y="1191"/>
                    <a:pt x="72" y="1310"/>
                  </a:cubicBezTo>
                  <a:cubicBezTo>
                    <a:pt x="72" y="1346"/>
                    <a:pt x="84" y="1370"/>
                    <a:pt x="108" y="1417"/>
                  </a:cubicBezTo>
                  <a:cubicBezTo>
                    <a:pt x="287" y="1286"/>
                    <a:pt x="489" y="1191"/>
                    <a:pt x="703" y="1120"/>
                  </a:cubicBezTo>
                  <a:cubicBezTo>
                    <a:pt x="1072" y="1001"/>
                    <a:pt x="1453" y="965"/>
                    <a:pt x="1751" y="965"/>
                  </a:cubicBezTo>
                  <a:lnTo>
                    <a:pt x="1965" y="965"/>
                  </a:lnTo>
                  <a:cubicBezTo>
                    <a:pt x="2144" y="774"/>
                    <a:pt x="2311" y="536"/>
                    <a:pt x="2489" y="334"/>
                  </a:cubicBezTo>
                  <a:cubicBezTo>
                    <a:pt x="2513" y="239"/>
                    <a:pt x="2584" y="167"/>
                    <a:pt x="2668" y="72"/>
                  </a:cubicBezTo>
                  <a:lnTo>
                    <a:pt x="2561" y="72"/>
                  </a:lnTo>
                  <a:cubicBezTo>
                    <a:pt x="2489" y="60"/>
                    <a:pt x="2430" y="36"/>
                    <a:pt x="2370" y="0"/>
                  </a:cubicBezTo>
                  <a:close/>
                </a:path>
              </a:pathLst>
            </a:custGeom>
            <a:solidFill>
              <a:srgbClr val="EF8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5862625" y="3913700"/>
              <a:ext cx="41400" cy="53025"/>
            </a:xfrm>
            <a:custGeom>
              <a:avLst/>
              <a:gdLst/>
              <a:ahLst/>
              <a:cxnLst/>
              <a:rect l="l" t="t" r="r" b="b"/>
              <a:pathLst>
                <a:path w="1656" h="2121" extrusionOk="0">
                  <a:moveTo>
                    <a:pt x="346" y="1"/>
                  </a:moveTo>
                  <a:cubicBezTo>
                    <a:pt x="286" y="25"/>
                    <a:pt x="239" y="36"/>
                    <a:pt x="179" y="60"/>
                  </a:cubicBezTo>
                  <a:cubicBezTo>
                    <a:pt x="453" y="96"/>
                    <a:pt x="632" y="144"/>
                    <a:pt x="643" y="144"/>
                  </a:cubicBezTo>
                  <a:cubicBezTo>
                    <a:pt x="703" y="167"/>
                    <a:pt x="751" y="203"/>
                    <a:pt x="763" y="263"/>
                  </a:cubicBezTo>
                  <a:lnTo>
                    <a:pt x="977" y="1179"/>
                  </a:lnTo>
                  <a:cubicBezTo>
                    <a:pt x="989" y="1215"/>
                    <a:pt x="977" y="1275"/>
                    <a:pt x="929" y="1310"/>
                  </a:cubicBezTo>
                  <a:cubicBezTo>
                    <a:pt x="893" y="1329"/>
                    <a:pt x="856" y="1354"/>
                    <a:pt x="814" y="1354"/>
                  </a:cubicBezTo>
                  <a:cubicBezTo>
                    <a:pt x="801" y="1354"/>
                    <a:pt x="788" y="1352"/>
                    <a:pt x="774" y="1346"/>
                  </a:cubicBezTo>
                  <a:cubicBezTo>
                    <a:pt x="774" y="1346"/>
                    <a:pt x="751" y="1346"/>
                    <a:pt x="691" y="1334"/>
                  </a:cubicBezTo>
                  <a:cubicBezTo>
                    <a:pt x="632" y="1334"/>
                    <a:pt x="536" y="1322"/>
                    <a:pt x="441" y="1322"/>
                  </a:cubicBezTo>
                  <a:cubicBezTo>
                    <a:pt x="322" y="1310"/>
                    <a:pt x="167" y="1310"/>
                    <a:pt x="1" y="1310"/>
                  </a:cubicBezTo>
                  <a:cubicBezTo>
                    <a:pt x="24" y="1560"/>
                    <a:pt x="36" y="1846"/>
                    <a:pt x="36" y="2120"/>
                  </a:cubicBezTo>
                  <a:cubicBezTo>
                    <a:pt x="108" y="2108"/>
                    <a:pt x="203" y="2096"/>
                    <a:pt x="239" y="2049"/>
                  </a:cubicBezTo>
                  <a:cubicBezTo>
                    <a:pt x="382" y="1953"/>
                    <a:pt x="655" y="1680"/>
                    <a:pt x="941" y="1382"/>
                  </a:cubicBezTo>
                  <a:cubicBezTo>
                    <a:pt x="1215" y="1120"/>
                    <a:pt x="1477" y="822"/>
                    <a:pt x="1655" y="608"/>
                  </a:cubicBezTo>
                  <a:cubicBezTo>
                    <a:pt x="1358" y="417"/>
                    <a:pt x="917" y="179"/>
                    <a:pt x="346" y="1"/>
                  </a:cubicBezTo>
                  <a:close/>
                </a:path>
              </a:pathLst>
            </a:custGeom>
            <a:solidFill>
              <a:srgbClr val="FD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5787325" y="3878575"/>
              <a:ext cx="64900" cy="21175"/>
            </a:xfrm>
            <a:custGeom>
              <a:avLst/>
              <a:gdLst/>
              <a:ahLst/>
              <a:cxnLst/>
              <a:rect l="l" t="t" r="r" b="b"/>
              <a:pathLst>
                <a:path w="2596" h="847" extrusionOk="0">
                  <a:moveTo>
                    <a:pt x="715" y="1"/>
                  </a:moveTo>
                  <a:cubicBezTo>
                    <a:pt x="691" y="48"/>
                    <a:pt x="631" y="96"/>
                    <a:pt x="453" y="144"/>
                  </a:cubicBezTo>
                  <a:cubicBezTo>
                    <a:pt x="402" y="152"/>
                    <a:pt x="348" y="156"/>
                    <a:pt x="295" y="156"/>
                  </a:cubicBezTo>
                  <a:cubicBezTo>
                    <a:pt x="198" y="156"/>
                    <a:pt x="101" y="143"/>
                    <a:pt x="24" y="120"/>
                  </a:cubicBezTo>
                  <a:cubicBezTo>
                    <a:pt x="24" y="144"/>
                    <a:pt x="12" y="167"/>
                    <a:pt x="0" y="179"/>
                  </a:cubicBezTo>
                  <a:cubicBezTo>
                    <a:pt x="536" y="310"/>
                    <a:pt x="1643" y="596"/>
                    <a:pt x="2572" y="846"/>
                  </a:cubicBezTo>
                  <a:cubicBezTo>
                    <a:pt x="2596" y="834"/>
                    <a:pt x="2596" y="834"/>
                    <a:pt x="2596" y="822"/>
                  </a:cubicBezTo>
                  <a:cubicBezTo>
                    <a:pt x="2536" y="810"/>
                    <a:pt x="2465" y="763"/>
                    <a:pt x="2381" y="715"/>
                  </a:cubicBezTo>
                  <a:cubicBezTo>
                    <a:pt x="2227" y="632"/>
                    <a:pt x="2084" y="501"/>
                    <a:pt x="2024" y="346"/>
                  </a:cubicBezTo>
                  <a:cubicBezTo>
                    <a:pt x="1991" y="354"/>
                    <a:pt x="1947" y="368"/>
                    <a:pt x="1872" y="368"/>
                  </a:cubicBezTo>
                  <a:cubicBezTo>
                    <a:pt x="1838" y="368"/>
                    <a:pt x="1798" y="365"/>
                    <a:pt x="1750" y="358"/>
                  </a:cubicBezTo>
                  <a:cubicBezTo>
                    <a:pt x="1584" y="334"/>
                    <a:pt x="1429" y="275"/>
                    <a:pt x="1334" y="179"/>
                  </a:cubicBezTo>
                  <a:cubicBezTo>
                    <a:pt x="1334" y="179"/>
                    <a:pt x="1334" y="167"/>
                    <a:pt x="1322" y="167"/>
                  </a:cubicBezTo>
                  <a:cubicBezTo>
                    <a:pt x="1274" y="179"/>
                    <a:pt x="1215" y="203"/>
                    <a:pt x="1131" y="203"/>
                  </a:cubicBezTo>
                  <a:cubicBezTo>
                    <a:pt x="953" y="203"/>
                    <a:pt x="786" y="108"/>
                    <a:pt x="715" y="1"/>
                  </a:cubicBezTo>
                  <a:close/>
                </a:path>
              </a:pathLst>
            </a:custGeom>
            <a:solidFill>
              <a:srgbClr val="EF8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879600" y="3900900"/>
              <a:ext cx="12825" cy="8075"/>
            </a:xfrm>
            <a:custGeom>
              <a:avLst/>
              <a:gdLst/>
              <a:ahLst/>
              <a:cxnLst/>
              <a:rect l="l" t="t" r="r" b="b"/>
              <a:pathLst>
                <a:path w="513" h="323" extrusionOk="0">
                  <a:moveTo>
                    <a:pt x="500" y="1"/>
                  </a:moveTo>
                  <a:lnTo>
                    <a:pt x="500" y="1"/>
                  </a:lnTo>
                  <a:cubicBezTo>
                    <a:pt x="429" y="36"/>
                    <a:pt x="369" y="60"/>
                    <a:pt x="298" y="96"/>
                  </a:cubicBezTo>
                  <a:cubicBezTo>
                    <a:pt x="203" y="144"/>
                    <a:pt x="119" y="179"/>
                    <a:pt x="0" y="287"/>
                  </a:cubicBezTo>
                  <a:cubicBezTo>
                    <a:pt x="12" y="287"/>
                    <a:pt x="12" y="287"/>
                    <a:pt x="24" y="298"/>
                  </a:cubicBezTo>
                  <a:cubicBezTo>
                    <a:pt x="84" y="298"/>
                    <a:pt x="155" y="322"/>
                    <a:pt x="214" y="322"/>
                  </a:cubicBezTo>
                  <a:cubicBezTo>
                    <a:pt x="381" y="298"/>
                    <a:pt x="441" y="275"/>
                    <a:pt x="488" y="275"/>
                  </a:cubicBezTo>
                  <a:lnTo>
                    <a:pt x="512" y="275"/>
                  </a:lnTo>
                  <a:cubicBezTo>
                    <a:pt x="512" y="263"/>
                    <a:pt x="500" y="239"/>
                    <a:pt x="500" y="227"/>
                  </a:cubicBezTo>
                  <a:cubicBezTo>
                    <a:pt x="476" y="120"/>
                    <a:pt x="476" y="36"/>
                    <a:pt x="500" y="1"/>
                  </a:cubicBezTo>
                  <a:close/>
                </a:path>
              </a:pathLst>
            </a:custGeom>
            <a:solidFill>
              <a:srgbClr val="F0D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682250" y="3848225"/>
              <a:ext cx="25" cy="25"/>
            </a:xfrm>
            <a:custGeom>
              <a:avLst/>
              <a:gdLst/>
              <a:ahLst/>
              <a:cxnLst/>
              <a:rect l="l" t="t" r="r" b="b"/>
              <a:pathLst>
                <a:path w="1" h="1" extrusionOk="0">
                  <a:moveTo>
                    <a:pt x="0" y="0"/>
                  </a:move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5862625" y="3930375"/>
              <a:ext cx="64025" cy="63425"/>
            </a:xfrm>
            <a:custGeom>
              <a:avLst/>
              <a:gdLst/>
              <a:ahLst/>
              <a:cxnLst/>
              <a:rect l="l" t="t" r="r" b="b"/>
              <a:pathLst>
                <a:path w="2561" h="2537" extrusionOk="0">
                  <a:moveTo>
                    <a:pt x="2072" y="0"/>
                  </a:moveTo>
                  <a:cubicBezTo>
                    <a:pt x="1846" y="239"/>
                    <a:pt x="1346" y="810"/>
                    <a:pt x="929" y="1203"/>
                  </a:cubicBezTo>
                  <a:cubicBezTo>
                    <a:pt x="751" y="1382"/>
                    <a:pt x="584" y="1536"/>
                    <a:pt x="465" y="1620"/>
                  </a:cubicBezTo>
                  <a:cubicBezTo>
                    <a:pt x="334" y="1715"/>
                    <a:pt x="179" y="1751"/>
                    <a:pt x="24" y="1786"/>
                  </a:cubicBezTo>
                  <a:cubicBezTo>
                    <a:pt x="24" y="1894"/>
                    <a:pt x="24" y="1977"/>
                    <a:pt x="1" y="2072"/>
                  </a:cubicBezTo>
                  <a:lnTo>
                    <a:pt x="1" y="2179"/>
                  </a:lnTo>
                  <a:cubicBezTo>
                    <a:pt x="1" y="2275"/>
                    <a:pt x="24" y="2394"/>
                    <a:pt x="36" y="2537"/>
                  </a:cubicBezTo>
                  <a:lnTo>
                    <a:pt x="893" y="2191"/>
                  </a:lnTo>
                  <a:lnTo>
                    <a:pt x="2560" y="429"/>
                  </a:lnTo>
                  <a:lnTo>
                    <a:pt x="2072" y="0"/>
                  </a:lnTo>
                  <a:close/>
                </a:path>
              </a:pathLst>
            </a:custGeom>
            <a:solidFill>
              <a:srgbClr val="EF8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5713800" y="3925900"/>
              <a:ext cx="28300" cy="10150"/>
            </a:xfrm>
            <a:custGeom>
              <a:avLst/>
              <a:gdLst/>
              <a:ahLst/>
              <a:cxnLst/>
              <a:rect l="l" t="t" r="r" b="b"/>
              <a:pathLst>
                <a:path w="1132" h="406" extrusionOk="0">
                  <a:moveTo>
                    <a:pt x="643" y="1"/>
                  </a:moveTo>
                  <a:cubicBezTo>
                    <a:pt x="620" y="49"/>
                    <a:pt x="584" y="96"/>
                    <a:pt x="524" y="156"/>
                  </a:cubicBezTo>
                  <a:cubicBezTo>
                    <a:pt x="445" y="234"/>
                    <a:pt x="345" y="299"/>
                    <a:pt x="243" y="343"/>
                  </a:cubicBezTo>
                  <a:lnTo>
                    <a:pt x="243" y="343"/>
                  </a:lnTo>
                  <a:cubicBezTo>
                    <a:pt x="445" y="288"/>
                    <a:pt x="643" y="231"/>
                    <a:pt x="822" y="179"/>
                  </a:cubicBezTo>
                  <a:cubicBezTo>
                    <a:pt x="941" y="156"/>
                    <a:pt x="1048" y="108"/>
                    <a:pt x="1131" y="72"/>
                  </a:cubicBezTo>
                  <a:lnTo>
                    <a:pt x="1131" y="72"/>
                  </a:lnTo>
                  <a:cubicBezTo>
                    <a:pt x="1113" y="80"/>
                    <a:pt x="1093" y="83"/>
                    <a:pt x="1073" y="83"/>
                  </a:cubicBezTo>
                  <a:cubicBezTo>
                    <a:pt x="1028" y="83"/>
                    <a:pt x="978" y="69"/>
                    <a:pt x="929" y="60"/>
                  </a:cubicBezTo>
                  <a:cubicBezTo>
                    <a:pt x="858" y="49"/>
                    <a:pt x="762" y="37"/>
                    <a:pt x="691" y="13"/>
                  </a:cubicBezTo>
                  <a:cubicBezTo>
                    <a:pt x="679" y="13"/>
                    <a:pt x="655" y="1"/>
                    <a:pt x="643" y="1"/>
                  </a:cubicBezTo>
                  <a:close/>
                  <a:moveTo>
                    <a:pt x="243" y="343"/>
                  </a:moveTo>
                  <a:lnTo>
                    <a:pt x="243" y="343"/>
                  </a:lnTo>
                  <a:cubicBezTo>
                    <a:pt x="162" y="364"/>
                    <a:pt x="81" y="385"/>
                    <a:pt x="0" y="406"/>
                  </a:cubicBezTo>
                  <a:cubicBezTo>
                    <a:pt x="75" y="400"/>
                    <a:pt x="160" y="378"/>
                    <a:pt x="243" y="343"/>
                  </a:cubicBezTo>
                  <a:close/>
                </a:path>
              </a:pathLst>
            </a:custGeom>
            <a:solidFill>
              <a:srgbClr val="F9AE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5745950" y="3930075"/>
              <a:ext cx="77400" cy="30100"/>
            </a:xfrm>
            <a:custGeom>
              <a:avLst/>
              <a:gdLst/>
              <a:ahLst/>
              <a:cxnLst/>
              <a:rect l="l" t="t" r="r" b="b"/>
              <a:pathLst>
                <a:path w="3096" h="1204" extrusionOk="0">
                  <a:moveTo>
                    <a:pt x="1024" y="1"/>
                  </a:moveTo>
                  <a:cubicBezTo>
                    <a:pt x="798" y="1"/>
                    <a:pt x="477" y="60"/>
                    <a:pt x="0" y="191"/>
                  </a:cubicBezTo>
                  <a:cubicBezTo>
                    <a:pt x="131" y="251"/>
                    <a:pt x="286" y="322"/>
                    <a:pt x="429" y="405"/>
                  </a:cubicBezTo>
                  <a:cubicBezTo>
                    <a:pt x="1096" y="715"/>
                    <a:pt x="1917" y="1036"/>
                    <a:pt x="2393" y="1096"/>
                  </a:cubicBezTo>
                  <a:cubicBezTo>
                    <a:pt x="2679" y="1132"/>
                    <a:pt x="2917" y="1179"/>
                    <a:pt x="3096" y="1203"/>
                  </a:cubicBezTo>
                  <a:cubicBezTo>
                    <a:pt x="3084" y="965"/>
                    <a:pt x="3060" y="763"/>
                    <a:pt x="3060" y="560"/>
                  </a:cubicBezTo>
                  <a:cubicBezTo>
                    <a:pt x="2882" y="524"/>
                    <a:pt x="2739" y="429"/>
                    <a:pt x="2584" y="346"/>
                  </a:cubicBezTo>
                  <a:cubicBezTo>
                    <a:pt x="2489" y="263"/>
                    <a:pt x="2262" y="239"/>
                    <a:pt x="2024" y="203"/>
                  </a:cubicBezTo>
                  <a:cubicBezTo>
                    <a:pt x="1786" y="179"/>
                    <a:pt x="1536" y="167"/>
                    <a:pt x="1334" y="60"/>
                  </a:cubicBezTo>
                  <a:cubicBezTo>
                    <a:pt x="1262" y="24"/>
                    <a:pt x="1179" y="1"/>
                    <a:pt x="1024" y="1"/>
                  </a:cubicBezTo>
                  <a:close/>
                </a:path>
              </a:pathLst>
            </a:custGeom>
            <a:solidFill>
              <a:srgbClr val="EF8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5710525" y="3938700"/>
              <a:ext cx="115800" cy="49750"/>
            </a:xfrm>
            <a:custGeom>
              <a:avLst/>
              <a:gdLst/>
              <a:ahLst/>
              <a:cxnLst/>
              <a:rect l="l" t="t" r="r" b="b"/>
              <a:pathLst>
                <a:path w="4632" h="1990" extrusionOk="0">
                  <a:moveTo>
                    <a:pt x="965" y="1"/>
                  </a:moveTo>
                  <a:cubicBezTo>
                    <a:pt x="667" y="84"/>
                    <a:pt x="346" y="179"/>
                    <a:pt x="0" y="251"/>
                  </a:cubicBezTo>
                  <a:cubicBezTo>
                    <a:pt x="96" y="275"/>
                    <a:pt x="239" y="310"/>
                    <a:pt x="393" y="358"/>
                  </a:cubicBezTo>
                  <a:cubicBezTo>
                    <a:pt x="655" y="429"/>
                    <a:pt x="953" y="489"/>
                    <a:pt x="1072" y="501"/>
                  </a:cubicBezTo>
                  <a:cubicBezTo>
                    <a:pt x="1262" y="513"/>
                    <a:pt x="1441" y="608"/>
                    <a:pt x="1655" y="691"/>
                  </a:cubicBezTo>
                  <a:cubicBezTo>
                    <a:pt x="1846" y="787"/>
                    <a:pt x="2060" y="906"/>
                    <a:pt x="2251" y="989"/>
                  </a:cubicBezTo>
                  <a:cubicBezTo>
                    <a:pt x="2358" y="1037"/>
                    <a:pt x="2513" y="1144"/>
                    <a:pt x="2739" y="1263"/>
                  </a:cubicBezTo>
                  <a:cubicBezTo>
                    <a:pt x="2858" y="1203"/>
                    <a:pt x="3013" y="1156"/>
                    <a:pt x="3167" y="1156"/>
                  </a:cubicBezTo>
                  <a:cubicBezTo>
                    <a:pt x="3382" y="1156"/>
                    <a:pt x="3584" y="1215"/>
                    <a:pt x="3822" y="1322"/>
                  </a:cubicBezTo>
                  <a:cubicBezTo>
                    <a:pt x="4215" y="1513"/>
                    <a:pt x="4465" y="1751"/>
                    <a:pt x="4632" y="1989"/>
                  </a:cubicBezTo>
                  <a:cubicBezTo>
                    <a:pt x="4596" y="1727"/>
                    <a:pt x="4561" y="1453"/>
                    <a:pt x="4537" y="1191"/>
                  </a:cubicBezTo>
                  <a:cubicBezTo>
                    <a:pt x="4358" y="1156"/>
                    <a:pt x="4108" y="1108"/>
                    <a:pt x="3763" y="1072"/>
                  </a:cubicBezTo>
                  <a:cubicBezTo>
                    <a:pt x="3191" y="989"/>
                    <a:pt x="2382" y="656"/>
                    <a:pt x="1679" y="334"/>
                  </a:cubicBezTo>
                  <a:cubicBezTo>
                    <a:pt x="1417" y="215"/>
                    <a:pt x="1179" y="84"/>
                    <a:pt x="965" y="1"/>
                  </a:cubicBezTo>
                  <a:close/>
                </a:path>
              </a:pathLst>
            </a:custGeom>
            <a:solidFill>
              <a:srgbClr val="FD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775400" y="3889000"/>
              <a:ext cx="80400" cy="27700"/>
            </a:xfrm>
            <a:custGeom>
              <a:avLst/>
              <a:gdLst/>
              <a:ahLst/>
              <a:cxnLst/>
              <a:rect l="l" t="t" r="r" b="b"/>
              <a:pathLst>
                <a:path w="3216" h="1108" extrusionOk="0">
                  <a:moveTo>
                    <a:pt x="215" y="1"/>
                  </a:moveTo>
                  <a:lnTo>
                    <a:pt x="61" y="239"/>
                  </a:lnTo>
                  <a:lnTo>
                    <a:pt x="13" y="382"/>
                  </a:lnTo>
                  <a:cubicBezTo>
                    <a:pt x="13" y="393"/>
                    <a:pt x="1" y="393"/>
                    <a:pt x="1" y="393"/>
                  </a:cubicBezTo>
                  <a:cubicBezTo>
                    <a:pt x="96" y="405"/>
                    <a:pt x="203" y="429"/>
                    <a:pt x="311" y="465"/>
                  </a:cubicBezTo>
                  <a:cubicBezTo>
                    <a:pt x="394" y="524"/>
                    <a:pt x="489" y="560"/>
                    <a:pt x="561" y="632"/>
                  </a:cubicBezTo>
                  <a:cubicBezTo>
                    <a:pt x="632" y="715"/>
                    <a:pt x="775" y="774"/>
                    <a:pt x="965" y="774"/>
                  </a:cubicBezTo>
                  <a:cubicBezTo>
                    <a:pt x="1013" y="774"/>
                    <a:pt x="1073" y="774"/>
                    <a:pt x="1132" y="763"/>
                  </a:cubicBezTo>
                  <a:cubicBezTo>
                    <a:pt x="1192" y="751"/>
                    <a:pt x="1251" y="751"/>
                    <a:pt x="1287" y="751"/>
                  </a:cubicBezTo>
                  <a:cubicBezTo>
                    <a:pt x="1346" y="751"/>
                    <a:pt x="1406" y="763"/>
                    <a:pt x="1465" y="774"/>
                  </a:cubicBezTo>
                  <a:cubicBezTo>
                    <a:pt x="1525" y="798"/>
                    <a:pt x="1573" y="822"/>
                    <a:pt x="1608" y="858"/>
                  </a:cubicBezTo>
                  <a:cubicBezTo>
                    <a:pt x="1680" y="917"/>
                    <a:pt x="1751" y="977"/>
                    <a:pt x="1882" y="1048"/>
                  </a:cubicBezTo>
                  <a:cubicBezTo>
                    <a:pt x="1966" y="1084"/>
                    <a:pt x="2037" y="1108"/>
                    <a:pt x="2144" y="1108"/>
                  </a:cubicBezTo>
                  <a:cubicBezTo>
                    <a:pt x="2382" y="1108"/>
                    <a:pt x="2716" y="1001"/>
                    <a:pt x="3109" y="989"/>
                  </a:cubicBezTo>
                  <a:lnTo>
                    <a:pt x="3216" y="989"/>
                  </a:lnTo>
                  <a:cubicBezTo>
                    <a:pt x="3168" y="977"/>
                    <a:pt x="3120" y="941"/>
                    <a:pt x="3097" y="893"/>
                  </a:cubicBezTo>
                  <a:cubicBezTo>
                    <a:pt x="3049" y="858"/>
                    <a:pt x="3013" y="786"/>
                    <a:pt x="3001" y="715"/>
                  </a:cubicBezTo>
                  <a:cubicBezTo>
                    <a:pt x="2144" y="477"/>
                    <a:pt x="1096" y="215"/>
                    <a:pt x="513" y="84"/>
                  </a:cubicBezTo>
                  <a:cubicBezTo>
                    <a:pt x="394" y="48"/>
                    <a:pt x="299" y="24"/>
                    <a:pt x="215" y="1"/>
                  </a:cubicBezTo>
                  <a:close/>
                </a:path>
              </a:pathLst>
            </a:custGeom>
            <a:solidFill>
              <a:srgbClr val="FDA2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920075" y="3922925"/>
              <a:ext cx="18175" cy="13425"/>
            </a:xfrm>
            <a:custGeom>
              <a:avLst/>
              <a:gdLst/>
              <a:ahLst/>
              <a:cxnLst/>
              <a:rect l="l" t="t" r="r" b="b"/>
              <a:pathLst>
                <a:path w="727" h="537" extrusionOk="0">
                  <a:moveTo>
                    <a:pt x="298" y="1"/>
                  </a:moveTo>
                  <a:cubicBezTo>
                    <a:pt x="298" y="1"/>
                    <a:pt x="286" y="1"/>
                    <a:pt x="286" y="13"/>
                  </a:cubicBezTo>
                  <a:cubicBezTo>
                    <a:pt x="252" y="38"/>
                    <a:pt x="180" y="58"/>
                    <a:pt x="99" y="58"/>
                  </a:cubicBezTo>
                  <a:cubicBezTo>
                    <a:pt x="67" y="58"/>
                    <a:pt x="34" y="55"/>
                    <a:pt x="0" y="48"/>
                  </a:cubicBezTo>
                  <a:lnTo>
                    <a:pt x="0" y="48"/>
                  </a:lnTo>
                  <a:lnTo>
                    <a:pt x="560" y="537"/>
                  </a:lnTo>
                  <a:cubicBezTo>
                    <a:pt x="584" y="418"/>
                    <a:pt x="643" y="298"/>
                    <a:pt x="727" y="215"/>
                  </a:cubicBezTo>
                  <a:cubicBezTo>
                    <a:pt x="655" y="215"/>
                    <a:pt x="560" y="215"/>
                    <a:pt x="489" y="168"/>
                  </a:cubicBezTo>
                  <a:cubicBezTo>
                    <a:pt x="405" y="120"/>
                    <a:pt x="346" y="60"/>
                    <a:pt x="298" y="1"/>
                  </a:cubicBezTo>
                  <a:close/>
                </a:path>
              </a:pathLst>
            </a:custGeom>
            <a:solidFill>
              <a:srgbClr val="EF8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745050" y="3906550"/>
              <a:ext cx="132475" cy="34575"/>
            </a:xfrm>
            <a:custGeom>
              <a:avLst/>
              <a:gdLst/>
              <a:ahLst/>
              <a:cxnLst/>
              <a:rect l="l" t="t" r="r" b="b"/>
              <a:pathLst>
                <a:path w="5299" h="1383" extrusionOk="0">
                  <a:moveTo>
                    <a:pt x="953" y="1"/>
                  </a:moveTo>
                  <a:cubicBezTo>
                    <a:pt x="905" y="37"/>
                    <a:pt x="846" y="61"/>
                    <a:pt x="810" y="96"/>
                  </a:cubicBezTo>
                  <a:cubicBezTo>
                    <a:pt x="810" y="168"/>
                    <a:pt x="774" y="251"/>
                    <a:pt x="715" y="370"/>
                  </a:cubicBezTo>
                  <a:cubicBezTo>
                    <a:pt x="584" y="584"/>
                    <a:pt x="358" y="703"/>
                    <a:pt x="191" y="751"/>
                  </a:cubicBezTo>
                  <a:cubicBezTo>
                    <a:pt x="155" y="763"/>
                    <a:pt x="96" y="775"/>
                    <a:pt x="48" y="775"/>
                  </a:cubicBezTo>
                  <a:cubicBezTo>
                    <a:pt x="48" y="787"/>
                    <a:pt x="48" y="823"/>
                    <a:pt x="12" y="846"/>
                  </a:cubicBezTo>
                  <a:cubicBezTo>
                    <a:pt x="12" y="846"/>
                    <a:pt x="1" y="846"/>
                    <a:pt x="1" y="870"/>
                  </a:cubicBezTo>
                  <a:cubicBezTo>
                    <a:pt x="465" y="727"/>
                    <a:pt x="810" y="668"/>
                    <a:pt x="1084" y="668"/>
                  </a:cubicBezTo>
                  <a:cubicBezTo>
                    <a:pt x="1286" y="668"/>
                    <a:pt x="1441" y="703"/>
                    <a:pt x="1584" y="775"/>
                  </a:cubicBezTo>
                  <a:cubicBezTo>
                    <a:pt x="1667" y="823"/>
                    <a:pt x="1894" y="846"/>
                    <a:pt x="2132" y="882"/>
                  </a:cubicBezTo>
                  <a:cubicBezTo>
                    <a:pt x="2370" y="906"/>
                    <a:pt x="2632" y="942"/>
                    <a:pt x="2858" y="1073"/>
                  </a:cubicBezTo>
                  <a:cubicBezTo>
                    <a:pt x="2989" y="1168"/>
                    <a:pt x="3108" y="1227"/>
                    <a:pt x="3251" y="1263"/>
                  </a:cubicBezTo>
                  <a:cubicBezTo>
                    <a:pt x="3394" y="1311"/>
                    <a:pt x="3572" y="1346"/>
                    <a:pt x="3846" y="1346"/>
                  </a:cubicBezTo>
                  <a:lnTo>
                    <a:pt x="4346" y="1346"/>
                  </a:lnTo>
                  <a:cubicBezTo>
                    <a:pt x="4715" y="1346"/>
                    <a:pt x="5073" y="1358"/>
                    <a:pt x="5299" y="1382"/>
                  </a:cubicBezTo>
                  <a:lnTo>
                    <a:pt x="5144" y="703"/>
                  </a:lnTo>
                  <a:cubicBezTo>
                    <a:pt x="5096" y="692"/>
                    <a:pt x="5037" y="668"/>
                    <a:pt x="4965" y="668"/>
                  </a:cubicBezTo>
                  <a:cubicBezTo>
                    <a:pt x="4775" y="644"/>
                    <a:pt x="4561" y="608"/>
                    <a:pt x="4299" y="608"/>
                  </a:cubicBezTo>
                  <a:cubicBezTo>
                    <a:pt x="3989" y="608"/>
                    <a:pt x="3668" y="715"/>
                    <a:pt x="3334" y="727"/>
                  </a:cubicBezTo>
                  <a:cubicBezTo>
                    <a:pt x="3191" y="727"/>
                    <a:pt x="3037" y="703"/>
                    <a:pt x="2894" y="608"/>
                  </a:cubicBezTo>
                  <a:cubicBezTo>
                    <a:pt x="2775" y="537"/>
                    <a:pt x="2691" y="477"/>
                    <a:pt x="2632" y="430"/>
                  </a:cubicBezTo>
                  <a:cubicBezTo>
                    <a:pt x="2572" y="394"/>
                    <a:pt x="2548" y="370"/>
                    <a:pt x="2537" y="358"/>
                  </a:cubicBezTo>
                  <a:lnTo>
                    <a:pt x="2489" y="358"/>
                  </a:lnTo>
                  <a:cubicBezTo>
                    <a:pt x="2453" y="358"/>
                    <a:pt x="2429" y="358"/>
                    <a:pt x="2382" y="370"/>
                  </a:cubicBezTo>
                  <a:cubicBezTo>
                    <a:pt x="2310" y="394"/>
                    <a:pt x="2239" y="394"/>
                    <a:pt x="2156" y="394"/>
                  </a:cubicBezTo>
                  <a:cubicBezTo>
                    <a:pt x="1894" y="394"/>
                    <a:pt x="1656" y="299"/>
                    <a:pt x="1501" y="132"/>
                  </a:cubicBezTo>
                  <a:lnTo>
                    <a:pt x="1441" y="108"/>
                  </a:lnTo>
                  <a:cubicBezTo>
                    <a:pt x="1405" y="84"/>
                    <a:pt x="1346" y="72"/>
                    <a:pt x="1286" y="61"/>
                  </a:cubicBezTo>
                  <a:cubicBezTo>
                    <a:pt x="1167" y="25"/>
                    <a:pt x="1024" y="13"/>
                    <a:pt x="953" y="1"/>
                  </a:cubicBezTo>
                  <a:close/>
                </a:path>
              </a:pathLst>
            </a:custGeom>
            <a:solidFill>
              <a:srgbClr val="EF80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5472700" y="3906850"/>
              <a:ext cx="53600" cy="31300"/>
            </a:xfrm>
            <a:custGeom>
              <a:avLst/>
              <a:gdLst/>
              <a:ahLst/>
              <a:cxnLst/>
              <a:rect l="l" t="t" r="r" b="b"/>
              <a:pathLst>
                <a:path w="2144" h="1252" extrusionOk="0">
                  <a:moveTo>
                    <a:pt x="1953" y="1"/>
                  </a:moveTo>
                  <a:cubicBezTo>
                    <a:pt x="1929" y="25"/>
                    <a:pt x="1893" y="25"/>
                    <a:pt x="1882" y="37"/>
                  </a:cubicBezTo>
                  <a:cubicBezTo>
                    <a:pt x="1834" y="49"/>
                    <a:pt x="1792" y="52"/>
                    <a:pt x="1759" y="52"/>
                  </a:cubicBezTo>
                  <a:cubicBezTo>
                    <a:pt x="1727" y="52"/>
                    <a:pt x="1703" y="49"/>
                    <a:pt x="1691" y="49"/>
                  </a:cubicBezTo>
                  <a:cubicBezTo>
                    <a:pt x="1667" y="49"/>
                    <a:pt x="1667" y="49"/>
                    <a:pt x="1655" y="37"/>
                  </a:cubicBezTo>
                  <a:lnTo>
                    <a:pt x="1655" y="84"/>
                  </a:lnTo>
                  <a:cubicBezTo>
                    <a:pt x="1643" y="168"/>
                    <a:pt x="1596" y="275"/>
                    <a:pt x="1489" y="358"/>
                  </a:cubicBezTo>
                  <a:cubicBezTo>
                    <a:pt x="1393" y="453"/>
                    <a:pt x="1239" y="513"/>
                    <a:pt x="1108" y="513"/>
                  </a:cubicBezTo>
                  <a:cubicBezTo>
                    <a:pt x="858" y="513"/>
                    <a:pt x="750" y="453"/>
                    <a:pt x="691" y="418"/>
                  </a:cubicBezTo>
                  <a:cubicBezTo>
                    <a:pt x="619" y="465"/>
                    <a:pt x="536" y="501"/>
                    <a:pt x="453" y="513"/>
                  </a:cubicBezTo>
                  <a:cubicBezTo>
                    <a:pt x="416" y="549"/>
                    <a:pt x="373" y="565"/>
                    <a:pt x="328" y="565"/>
                  </a:cubicBezTo>
                  <a:cubicBezTo>
                    <a:pt x="314" y="565"/>
                    <a:pt x="300" y="563"/>
                    <a:pt x="286" y="560"/>
                  </a:cubicBezTo>
                  <a:lnTo>
                    <a:pt x="227" y="537"/>
                  </a:lnTo>
                  <a:lnTo>
                    <a:pt x="119" y="537"/>
                  </a:lnTo>
                  <a:cubicBezTo>
                    <a:pt x="96" y="668"/>
                    <a:pt x="60" y="811"/>
                    <a:pt x="24" y="941"/>
                  </a:cubicBezTo>
                  <a:cubicBezTo>
                    <a:pt x="24" y="977"/>
                    <a:pt x="0" y="1001"/>
                    <a:pt x="0" y="1013"/>
                  </a:cubicBezTo>
                  <a:cubicBezTo>
                    <a:pt x="155" y="1072"/>
                    <a:pt x="286" y="1168"/>
                    <a:pt x="405" y="1251"/>
                  </a:cubicBezTo>
                  <a:cubicBezTo>
                    <a:pt x="477" y="1132"/>
                    <a:pt x="560" y="1013"/>
                    <a:pt x="655" y="930"/>
                  </a:cubicBezTo>
                  <a:cubicBezTo>
                    <a:pt x="750" y="858"/>
                    <a:pt x="869" y="811"/>
                    <a:pt x="989" y="775"/>
                  </a:cubicBezTo>
                  <a:cubicBezTo>
                    <a:pt x="1155" y="739"/>
                    <a:pt x="1346" y="715"/>
                    <a:pt x="1584" y="715"/>
                  </a:cubicBezTo>
                  <a:lnTo>
                    <a:pt x="1751" y="715"/>
                  </a:lnTo>
                  <a:cubicBezTo>
                    <a:pt x="1893" y="715"/>
                    <a:pt x="2024" y="763"/>
                    <a:pt x="2143" y="811"/>
                  </a:cubicBezTo>
                  <a:cubicBezTo>
                    <a:pt x="2108" y="739"/>
                    <a:pt x="2072" y="632"/>
                    <a:pt x="2012" y="501"/>
                  </a:cubicBezTo>
                  <a:cubicBezTo>
                    <a:pt x="1965" y="358"/>
                    <a:pt x="1941" y="227"/>
                    <a:pt x="1941" y="84"/>
                  </a:cubicBezTo>
                  <a:cubicBezTo>
                    <a:pt x="1941" y="49"/>
                    <a:pt x="1941" y="37"/>
                    <a:pt x="1953" y="1"/>
                  </a:cubicBezTo>
                  <a:close/>
                </a:path>
              </a:pathLst>
            </a:custGeom>
            <a:solidFill>
              <a:srgbClr val="F0D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406325" y="3663675"/>
              <a:ext cx="372975" cy="163725"/>
            </a:xfrm>
            <a:custGeom>
              <a:avLst/>
              <a:gdLst/>
              <a:ahLst/>
              <a:cxnLst/>
              <a:rect l="l" t="t" r="r" b="b"/>
              <a:pathLst>
                <a:path w="14919" h="6549" extrusionOk="0">
                  <a:moveTo>
                    <a:pt x="9303" y="310"/>
                  </a:moveTo>
                  <a:cubicBezTo>
                    <a:pt x="9302" y="310"/>
                    <a:pt x="9300" y="310"/>
                    <a:pt x="9299" y="310"/>
                  </a:cubicBezTo>
                  <a:cubicBezTo>
                    <a:pt x="9301" y="310"/>
                    <a:pt x="9302" y="310"/>
                    <a:pt x="9303" y="310"/>
                  </a:cubicBezTo>
                  <a:close/>
                  <a:moveTo>
                    <a:pt x="2765" y="2222"/>
                  </a:moveTo>
                  <a:cubicBezTo>
                    <a:pt x="2784" y="2222"/>
                    <a:pt x="2804" y="2224"/>
                    <a:pt x="2822" y="2227"/>
                  </a:cubicBezTo>
                  <a:cubicBezTo>
                    <a:pt x="2929" y="2251"/>
                    <a:pt x="2977" y="2275"/>
                    <a:pt x="2989" y="2394"/>
                  </a:cubicBezTo>
                  <a:cubicBezTo>
                    <a:pt x="3001" y="2525"/>
                    <a:pt x="3096" y="2644"/>
                    <a:pt x="3001" y="2751"/>
                  </a:cubicBezTo>
                  <a:cubicBezTo>
                    <a:pt x="2985" y="2766"/>
                    <a:pt x="2963" y="2775"/>
                    <a:pt x="2935" y="2775"/>
                  </a:cubicBezTo>
                  <a:cubicBezTo>
                    <a:pt x="2900" y="2775"/>
                    <a:pt x="2857" y="2761"/>
                    <a:pt x="2810" y="2727"/>
                  </a:cubicBezTo>
                  <a:cubicBezTo>
                    <a:pt x="2715" y="2668"/>
                    <a:pt x="2643" y="2560"/>
                    <a:pt x="2632" y="2441"/>
                  </a:cubicBezTo>
                  <a:cubicBezTo>
                    <a:pt x="2632" y="2255"/>
                    <a:pt x="2697" y="2222"/>
                    <a:pt x="2765" y="2222"/>
                  </a:cubicBezTo>
                  <a:close/>
                  <a:moveTo>
                    <a:pt x="10798" y="1430"/>
                  </a:moveTo>
                  <a:cubicBezTo>
                    <a:pt x="10840" y="1430"/>
                    <a:pt x="10904" y="1450"/>
                    <a:pt x="10954" y="1501"/>
                  </a:cubicBezTo>
                  <a:cubicBezTo>
                    <a:pt x="11025" y="1596"/>
                    <a:pt x="11049" y="1691"/>
                    <a:pt x="11073" y="1810"/>
                  </a:cubicBezTo>
                  <a:cubicBezTo>
                    <a:pt x="11073" y="1894"/>
                    <a:pt x="11073" y="1929"/>
                    <a:pt x="11049" y="1977"/>
                  </a:cubicBezTo>
                  <a:cubicBezTo>
                    <a:pt x="11085" y="2036"/>
                    <a:pt x="11109" y="2096"/>
                    <a:pt x="11133" y="2156"/>
                  </a:cubicBezTo>
                  <a:cubicBezTo>
                    <a:pt x="11168" y="2144"/>
                    <a:pt x="11228" y="2132"/>
                    <a:pt x="11311" y="2132"/>
                  </a:cubicBezTo>
                  <a:cubicBezTo>
                    <a:pt x="11490" y="2132"/>
                    <a:pt x="11668" y="2203"/>
                    <a:pt x="11752" y="2287"/>
                  </a:cubicBezTo>
                  <a:cubicBezTo>
                    <a:pt x="11871" y="2370"/>
                    <a:pt x="11883" y="2453"/>
                    <a:pt x="11847" y="2489"/>
                  </a:cubicBezTo>
                  <a:cubicBezTo>
                    <a:pt x="11842" y="2491"/>
                    <a:pt x="11837" y="2491"/>
                    <a:pt x="11831" y="2491"/>
                  </a:cubicBezTo>
                  <a:cubicBezTo>
                    <a:pt x="11794" y="2491"/>
                    <a:pt x="11737" y="2462"/>
                    <a:pt x="11645" y="2441"/>
                  </a:cubicBezTo>
                  <a:cubicBezTo>
                    <a:pt x="11561" y="2406"/>
                    <a:pt x="11442" y="2382"/>
                    <a:pt x="11335" y="2382"/>
                  </a:cubicBezTo>
                  <a:cubicBezTo>
                    <a:pt x="11287" y="2382"/>
                    <a:pt x="11250" y="2387"/>
                    <a:pt x="11217" y="2387"/>
                  </a:cubicBezTo>
                  <a:cubicBezTo>
                    <a:pt x="11200" y="2387"/>
                    <a:pt x="11184" y="2386"/>
                    <a:pt x="11168" y="2382"/>
                  </a:cubicBezTo>
                  <a:cubicBezTo>
                    <a:pt x="11168" y="2620"/>
                    <a:pt x="11085" y="2739"/>
                    <a:pt x="11025" y="2787"/>
                  </a:cubicBezTo>
                  <a:cubicBezTo>
                    <a:pt x="10996" y="2804"/>
                    <a:pt x="10972" y="2810"/>
                    <a:pt x="10951" y="2810"/>
                  </a:cubicBezTo>
                  <a:cubicBezTo>
                    <a:pt x="10930" y="2810"/>
                    <a:pt x="10912" y="2804"/>
                    <a:pt x="10894" y="2798"/>
                  </a:cubicBezTo>
                  <a:cubicBezTo>
                    <a:pt x="10859" y="2787"/>
                    <a:pt x="10835" y="2751"/>
                    <a:pt x="10835" y="2691"/>
                  </a:cubicBezTo>
                  <a:cubicBezTo>
                    <a:pt x="10835" y="2632"/>
                    <a:pt x="10871" y="2525"/>
                    <a:pt x="10871" y="2334"/>
                  </a:cubicBezTo>
                  <a:cubicBezTo>
                    <a:pt x="10871" y="2132"/>
                    <a:pt x="10775" y="1929"/>
                    <a:pt x="10656" y="1846"/>
                  </a:cubicBezTo>
                  <a:cubicBezTo>
                    <a:pt x="10549" y="1739"/>
                    <a:pt x="10430" y="1727"/>
                    <a:pt x="10418" y="1679"/>
                  </a:cubicBezTo>
                  <a:cubicBezTo>
                    <a:pt x="10403" y="1664"/>
                    <a:pt x="10463" y="1626"/>
                    <a:pt x="10563" y="1626"/>
                  </a:cubicBezTo>
                  <a:cubicBezTo>
                    <a:pt x="10622" y="1626"/>
                    <a:pt x="10696" y="1639"/>
                    <a:pt x="10775" y="1679"/>
                  </a:cubicBezTo>
                  <a:cubicBezTo>
                    <a:pt x="10775" y="1655"/>
                    <a:pt x="10775" y="1620"/>
                    <a:pt x="10752" y="1596"/>
                  </a:cubicBezTo>
                  <a:lnTo>
                    <a:pt x="10752" y="1453"/>
                  </a:lnTo>
                  <a:cubicBezTo>
                    <a:pt x="10752" y="1439"/>
                    <a:pt x="10770" y="1430"/>
                    <a:pt x="10798" y="1430"/>
                  </a:cubicBezTo>
                  <a:close/>
                  <a:moveTo>
                    <a:pt x="8112" y="2618"/>
                  </a:moveTo>
                  <a:cubicBezTo>
                    <a:pt x="8173" y="2618"/>
                    <a:pt x="8247" y="2640"/>
                    <a:pt x="8311" y="2691"/>
                  </a:cubicBezTo>
                  <a:cubicBezTo>
                    <a:pt x="8430" y="2798"/>
                    <a:pt x="8394" y="2846"/>
                    <a:pt x="8335" y="2882"/>
                  </a:cubicBezTo>
                  <a:cubicBezTo>
                    <a:pt x="8297" y="2912"/>
                    <a:pt x="8265" y="2937"/>
                    <a:pt x="8222" y="2937"/>
                  </a:cubicBezTo>
                  <a:cubicBezTo>
                    <a:pt x="8197" y="2937"/>
                    <a:pt x="8168" y="2928"/>
                    <a:pt x="8132" y="2906"/>
                  </a:cubicBezTo>
                  <a:cubicBezTo>
                    <a:pt x="8049" y="2846"/>
                    <a:pt x="7954" y="2787"/>
                    <a:pt x="7989" y="2679"/>
                  </a:cubicBezTo>
                  <a:cubicBezTo>
                    <a:pt x="7995" y="2643"/>
                    <a:pt x="8046" y="2618"/>
                    <a:pt x="8112" y="2618"/>
                  </a:cubicBezTo>
                  <a:close/>
                  <a:moveTo>
                    <a:pt x="4018" y="2661"/>
                  </a:moveTo>
                  <a:cubicBezTo>
                    <a:pt x="4079" y="2661"/>
                    <a:pt x="4152" y="2682"/>
                    <a:pt x="4203" y="2727"/>
                  </a:cubicBezTo>
                  <a:cubicBezTo>
                    <a:pt x="4310" y="2798"/>
                    <a:pt x="4286" y="2846"/>
                    <a:pt x="4227" y="2906"/>
                  </a:cubicBezTo>
                  <a:cubicBezTo>
                    <a:pt x="4191" y="2941"/>
                    <a:pt x="4156" y="2965"/>
                    <a:pt x="4120" y="2965"/>
                  </a:cubicBezTo>
                  <a:cubicBezTo>
                    <a:pt x="4111" y="2968"/>
                    <a:pt x="4103" y="2970"/>
                    <a:pt x="4095" y="2970"/>
                  </a:cubicBezTo>
                  <a:cubicBezTo>
                    <a:pt x="4071" y="2970"/>
                    <a:pt x="4051" y="2956"/>
                    <a:pt x="4025" y="2929"/>
                  </a:cubicBezTo>
                  <a:lnTo>
                    <a:pt x="3989" y="2882"/>
                  </a:lnTo>
                  <a:cubicBezTo>
                    <a:pt x="3905" y="2846"/>
                    <a:pt x="3870" y="2787"/>
                    <a:pt x="3905" y="2703"/>
                  </a:cubicBezTo>
                  <a:cubicBezTo>
                    <a:pt x="3922" y="2676"/>
                    <a:pt x="3966" y="2661"/>
                    <a:pt x="4018" y="2661"/>
                  </a:cubicBezTo>
                  <a:close/>
                  <a:moveTo>
                    <a:pt x="5686" y="2431"/>
                  </a:moveTo>
                  <a:cubicBezTo>
                    <a:pt x="5791" y="2431"/>
                    <a:pt x="6012" y="2534"/>
                    <a:pt x="6144" y="2703"/>
                  </a:cubicBezTo>
                  <a:cubicBezTo>
                    <a:pt x="6287" y="2941"/>
                    <a:pt x="6215" y="2977"/>
                    <a:pt x="6144" y="3001"/>
                  </a:cubicBezTo>
                  <a:cubicBezTo>
                    <a:pt x="6122" y="3012"/>
                    <a:pt x="6102" y="3020"/>
                    <a:pt x="6082" y="3020"/>
                  </a:cubicBezTo>
                  <a:cubicBezTo>
                    <a:pt x="6036" y="3020"/>
                    <a:pt x="5988" y="2981"/>
                    <a:pt x="5906" y="2858"/>
                  </a:cubicBezTo>
                  <a:cubicBezTo>
                    <a:pt x="5787" y="2679"/>
                    <a:pt x="5596" y="2548"/>
                    <a:pt x="5632" y="2453"/>
                  </a:cubicBezTo>
                  <a:cubicBezTo>
                    <a:pt x="5639" y="2438"/>
                    <a:pt x="5659" y="2431"/>
                    <a:pt x="5686" y="2431"/>
                  </a:cubicBezTo>
                  <a:close/>
                  <a:moveTo>
                    <a:pt x="8800" y="1903"/>
                  </a:moveTo>
                  <a:cubicBezTo>
                    <a:pt x="8832" y="1903"/>
                    <a:pt x="8868" y="1907"/>
                    <a:pt x="8906" y="1917"/>
                  </a:cubicBezTo>
                  <a:cubicBezTo>
                    <a:pt x="9085" y="1929"/>
                    <a:pt x="9311" y="2084"/>
                    <a:pt x="9418" y="2275"/>
                  </a:cubicBezTo>
                  <a:cubicBezTo>
                    <a:pt x="9585" y="2584"/>
                    <a:pt x="9537" y="2644"/>
                    <a:pt x="9478" y="2679"/>
                  </a:cubicBezTo>
                  <a:cubicBezTo>
                    <a:pt x="9501" y="2691"/>
                    <a:pt x="9537" y="2691"/>
                    <a:pt x="9561" y="2703"/>
                  </a:cubicBezTo>
                  <a:cubicBezTo>
                    <a:pt x="9740" y="2798"/>
                    <a:pt x="9787" y="2882"/>
                    <a:pt x="9799" y="2929"/>
                  </a:cubicBezTo>
                  <a:cubicBezTo>
                    <a:pt x="9823" y="2965"/>
                    <a:pt x="9787" y="2977"/>
                    <a:pt x="9763" y="2989"/>
                  </a:cubicBezTo>
                  <a:cubicBezTo>
                    <a:pt x="9732" y="3012"/>
                    <a:pt x="9709" y="3024"/>
                    <a:pt x="9680" y="3024"/>
                  </a:cubicBezTo>
                  <a:cubicBezTo>
                    <a:pt x="9633" y="3024"/>
                    <a:pt x="9570" y="2991"/>
                    <a:pt x="9430" y="2918"/>
                  </a:cubicBezTo>
                  <a:cubicBezTo>
                    <a:pt x="9192" y="2787"/>
                    <a:pt x="8894" y="2822"/>
                    <a:pt x="8847" y="2739"/>
                  </a:cubicBezTo>
                  <a:cubicBezTo>
                    <a:pt x="8835" y="2703"/>
                    <a:pt x="8906" y="2644"/>
                    <a:pt x="9061" y="2620"/>
                  </a:cubicBezTo>
                  <a:cubicBezTo>
                    <a:pt x="9097" y="2614"/>
                    <a:pt x="9135" y="2611"/>
                    <a:pt x="9177" y="2611"/>
                  </a:cubicBezTo>
                  <a:cubicBezTo>
                    <a:pt x="9219" y="2611"/>
                    <a:pt x="9263" y="2614"/>
                    <a:pt x="9311" y="2620"/>
                  </a:cubicBezTo>
                  <a:cubicBezTo>
                    <a:pt x="9287" y="2572"/>
                    <a:pt x="9239" y="2501"/>
                    <a:pt x="9180" y="2394"/>
                  </a:cubicBezTo>
                  <a:cubicBezTo>
                    <a:pt x="9085" y="2263"/>
                    <a:pt x="8966" y="2156"/>
                    <a:pt x="8847" y="2096"/>
                  </a:cubicBezTo>
                  <a:cubicBezTo>
                    <a:pt x="8739" y="2036"/>
                    <a:pt x="8644" y="2025"/>
                    <a:pt x="8620" y="1977"/>
                  </a:cubicBezTo>
                  <a:cubicBezTo>
                    <a:pt x="8611" y="1958"/>
                    <a:pt x="8682" y="1903"/>
                    <a:pt x="8800" y="1903"/>
                  </a:cubicBezTo>
                  <a:close/>
                  <a:moveTo>
                    <a:pt x="7510" y="3151"/>
                  </a:moveTo>
                  <a:cubicBezTo>
                    <a:pt x="7581" y="3151"/>
                    <a:pt x="7685" y="3203"/>
                    <a:pt x="7775" y="3275"/>
                  </a:cubicBezTo>
                  <a:cubicBezTo>
                    <a:pt x="7894" y="3346"/>
                    <a:pt x="7882" y="3406"/>
                    <a:pt x="7835" y="3465"/>
                  </a:cubicBezTo>
                  <a:cubicBezTo>
                    <a:pt x="7813" y="3501"/>
                    <a:pt x="7792" y="3536"/>
                    <a:pt x="7748" y="3536"/>
                  </a:cubicBezTo>
                  <a:cubicBezTo>
                    <a:pt x="7718" y="3536"/>
                    <a:pt x="7678" y="3520"/>
                    <a:pt x="7620" y="3477"/>
                  </a:cubicBezTo>
                  <a:cubicBezTo>
                    <a:pt x="7465" y="3394"/>
                    <a:pt x="7358" y="3239"/>
                    <a:pt x="7454" y="3168"/>
                  </a:cubicBezTo>
                  <a:cubicBezTo>
                    <a:pt x="7468" y="3156"/>
                    <a:pt x="7487" y="3151"/>
                    <a:pt x="7510" y="3151"/>
                  </a:cubicBezTo>
                  <a:close/>
                  <a:moveTo>
                    <a:pt x="5188" y="2954"/>
                  </a:moveTo>
                  <a:cubicBezTo>
                    <a:pt x="5277" y="2954"/>
                    <a:pt x="5472" y="3113"/>
                    <a:pt x="5596" y="3299"/>
                  </a:cubicBezTo>
                  <a:cubicBezTo>
                    <a:pt x="5727" y="3537"/>
                    <a:pt x="5656" y="3572"/>
                    <a:pt x="5572" y="3584"/>
                  </a:cubicBezTo>
                  <a:cubicBezTo>
                    <a:pt x="5549" y="3596"/>
                    <a:pt x="5537" y="3596"/>
                    <a:pt x="5501" y="3596"/>
                  </a:cubicBezTo>
                  <a:cubicBezTo>
                    <a:pt x="5453" y="3596"/>
                    <a:pt x="5418" y="3560"/>
                    <a:pt x="5334" y="3418"/>
                  </a:cubicBezTo>
                  <a:cubicBezTo>
                    <a:pt x="5299" y="3334"/>
                    <a:pt x="5239" y="3251"/>
                    <a:pt x="5191" y="3179"/>
                  </a:cubicBezTo>
                  <a:cubicBezTo>
                    <a:pt x="5144" y="3084"/>
                    <a:pt x="5120" y="2989"/>
                    <a:pt x="5156" y="2965"/>
                  </a:cubicBezTo>
                  <a:cubicBezTo>
                    <a:pt x="5164" y="2957"/>
                    <a:pt x="5175" y="2954"/>
                    <a:pt x="5188" y="2954"/>
                  </a:cubicBezTo>
                  <a:close/>
                  <a:moveTo>
                    <a:pt x="9710" y="3378"/>
                  </a:moveTo>
                  <a:cubicBezTo>
                    <a:pt x="9799" y="3378"/>
                    <a:pt x="9799" y="3447"/>
                    <a:pt x="9799" y="3489"/>
                  </a:cubicBezTo>
                  <a:cubicBezTo>
                    <a:pt x="9799" y="3584"/>
                    <a:pt x="9799" y="3644"/>
                    <a:pt x="9704" y="3644"/>
                  </a:cubicBezTo>
                  <a:cubicBezTo>
                    <a:pt x="9682" y="3644"/>
                    <a:pt x="9661" y="3644"/>
                    <a:pt x="9640" y="3644"/>
                  </a:cubicBezTo>
                  <a:cubicBezTo>
                    <a:pt x="9556" y="3644"/>
                    <a:pt x="9480" y="3637"/>
                    <a:pt x="9442" y="3560"/>
                  </a:cubicBezTo>
                  <a:cubicBezTo>
                    <a:pt x="9418" y="3477"/>
                    <a:pt x="9537" y="3394"/>
                    <a:pt x="9668" y="3382"/>
                  </a:cubicBezTo>
                  <a:cubicBezTo>
                    <a:pt x="9684" y="3379"/>
                    <a:pt x="9698" y="3378"/>
                    <a:pt x="9710" y="3378"/>
                  </a:cubicBezTo>
                  <a:close/>
                  <a:moveTo>
                    <a:pt x="8421" y="3424"/>
                  </a:moveTo>
                  <a:cubicBezTo>
                    <a:pt x="8510" y="3424"/>
                    <a:pt x="8632" y="3459"/>
                    <a:pt x="8728" y="3525"/>
                  </a:cubicBezTo>
                  <a:cubicBezTo>
                    <a:pt x="8894" y="3632"/>
                    <a:pt x="8847" y="3691"/>
                    <a:pt x="8811" y="3751"/>
                  </a:cubicBezTo>
                  <a:cubicBezTo>
                    <a:pt x="8784" y="3785"/>
                    <a:pt x="8757" y="3815"/>
                    <a:pt x="8712" y="3815"/>
                  </a:cubicBezTo>
                  <a:cubicBezTo>
                    <a:pt x="8678" y="3815"/>
                    <a:pt x="8635" y="3797"/>
                    <a:pt x="8573" y="3751"/>
                  </a:cubicBezTo>
                  <a:cubicBezTo>
                    <a:pt x="8418" y="3656"/>
                    <a:pt x="8275" y="3572"/>
                    <a:pt x="8311" y="3465"/>
                  </a:cubicBezTo>
                  <a:cubicBezTo>
                    <a:pt x="8325" y="3438"/>
                    <a:pt x="8366" y="3424"/>
                    <a:pt x="8421" y="3424"/>
                  </a:cubicBezTo>
                  <a:close/>
                  <a:moveTo>
                    <a:pt x="10318" y="1"/>
                  </a:moveTo>
                  <a:cubicBezTo>
                    <a:pt x="10293" y="1"/>
                    <a:pt x="10263" y="6"/>
                    <a:pt x="10216" y="12"/>
                  </a:cubicBezTo>
                  <a:cubicBezTo>
                    <a:pt x="10180" y="24"/>
                    <a:pt x="10132" y="48"/>
                    <a:pt x="10085" y="48"/>
                  </a:cubicBezTo>
                  <a:cubicBezTo>
                    <a:pt x="10085" y="60"/>
                    <a:pt x="10085" y="60"/>
                    <a:pt x="10073" y="72"/>
                  </a:cubicBezTo>
                  <a:cubicBezTo>
                    <a:pt x="10059" y="82"/>
                    <a:pt x="10044" y="85"/>
                    <a:pt x="10027" y="85"/>
                  </a:cubicBezTo>
                  <a:cubicBezTo>
                    <a:pt x="9989" y="85"/>
                    <a:pt x="9942" y="70"/>
                    <a:pt x="9883" y="70"/>
                  </a:cubicBezTo>
                  <a:cubicBezTo>
                    <a:pt x="9871" y="70"/>
                    <a:pt x="9859" y="71"/>
                    <a:pt x="9847" y="72"/>
                  </a:cubicBezTo>
                  <a:cubicBezTo>
                    <a:pt x="9740" y="72"/>
                    <a:pt x="9609" y="120"/>
                    <a:pt x="9490" y="179"/>
                  </a:cubicBezTo>
                  <a:cubicBezTo>
                    <a:pt x="9406" y="239"/>
                    <a:pt x="9347" y="262"/>
                    <a:pt x="9311" y="286"/>
                  </a:cubicBezTo>
                  <a:cubicBezTo>
                    <a:pt x="9311" y="297"/>
                    <a:pt x="9311" y="307"/>
                    <a:pt x="9303" y="310"/>
                  </a:cubicBezTo>
                  <a:lnTo>
                    <a:pt x="9303" y="310"/>
                  </a:lnTo>
                  <a:cubicBezTo>
                    <a:pt x="9386" y="298"/>
                    <a:pt x="9491" y="298"/>
                    <a:pt x="9585" y="298"/>
                  </a:cubicBezTo>
                  <a:cubicBezTo>
                    <a:pt x="9835" y="310"/>
                    <a:pt x="9954" y="382"/>
                    <a:pt x="10001" y="417"/>
                  </a:cubicBezTo>
                  <a:cubicBezTo>
                    <a:pt x="10037" y="465"/>
                    <a:pt x="10037" y="489"/>
                    <a:pt x="10013" y="524"/>
                  </a:cubicBezTo>
                  <a:cubicBezTo>
                    <a:pt x="10001" y="548"/>
                    <a:pt x="9966" y="584"/>
                    <a:pt x="9918" y="584"/>
                  </a:cubicBezTo>
                  <a:cubicBezTo>
                    <a:pt x="9859" y="584"/>
                    <a:pt x="9763" y="560"/>
                    <a:pt x="9561" y="548"/>
                  </a:cubicBezTo>
                  <a:cubicBezTo>
                    <a:pt x="9519" y="543"/>
                    <a:pt x="9477" y="541"/>
                    <a:pt x="9436" y="541"/>
                  </a:cubicBezTo>
                  <a:cubicBezTo>
                    <a:pt x="9122" y="541"/>
                    <a:pt x="8853" y="666"/>
                    <a:pt x="8743" y="666"/>
                  </a:cubicBezTo>
                  <a:cubicBezTo>
                    <a:pt x="8726" y="666"/>
                    <a:pt x="8713" y="663"/>
                    <a:pt x="8704" y="655"/>
                  </a:cubicBezTo>
                  <a:cubicBezTo>
                    <a:pt x="8668" y="620"/>
                    <a:pt x="8751" y="524"/>
                    <a:pt x="8906" y="429"/>
                  </a:cubicBezTo>
                  <a:cubicBezTo>
                    <a:pt x="9001" y="382"/>
                    <a:pt x="9120" y="346"/>
                    <a:pt x="9251" y="310"/>
                  </a:cubicBezTo>
                  <a:cubicBezTo>
                    <a:pt x="9204" y="298"/>
                    <a:pt x="9120" y="251"/>
                    <a:pt x="9001" y="227"/>
                  </a:cubicBezTo>
                  <a:cubicBezTo>
                    <a:pt x="8928" y="204"/>
                    <a:pt x="8845" y="192"/>
                    <a:pt x="8757" y="192"/>
                  </a:cubicBezTo>
                  <a:cubicBezTo>
                    <a:pt x="8658" y="192"/>
                    <a:pt x="8554" y="207"/>
                    <a:pt x="8454" y="239"/>
                  </a:cubicBezTo>
                  <a:cubicBezTo>
                    <a:pt x="8358" y="262"/>
                    <a:pt x="8299" y="298"/>
                    <a:pt x="8251" y="322"/>
                  </a:cubicBezTo>
                  <a:cubicBezTo>
                    <a:pt x="8335" y="417"/>
                    <a:pt x="8287" y="501"/>
                    <a:pt x="8227" y="501"/>
                  </a:cubicBezTo>
                  <a:cubicBezTo>
                    <a:pt x="8189" y="501"/>
                    <a:pt x="8144" y="485"/>
                    <a:pt x="8102" y="485"/>
                  </a:cubicBezTo>
                  <a:cubicBezTo>
                    <a:pt x="8092" y="485"/>
                    <a:pt x="8082" y="486"/>
                    <a:pt x="8073" y="489"/>
                  </a:cubicBezTo>
                  <a:cubicBezTo>
                    <a:pt x="8037" y="489"/>
                    <a:pt x="7954" y="501"/>
                    <a:pt x="7882" y="548"/>
                  </a:cubicBezTo>
                  <a:cubicBezTo>
                    <a:pt x="7811" y="580"/>
                    <a:pt x="7771" y="596"/>
                    <a:pt x="7735" y="596"/>
                  </a:cubicBezTo>
                  <a:cubicBezTo>
                    <a:pt x="7717" y="596"/>
                    <a:pt x="7700" y="592"/>
                    <a:pt x="7680" y="584"/>
                  </a:cubicBezTo>
                  <a:lnTo>
                    <a:pt x="7537" y="620"/>
                  </a:lnTo>
                  <a:cubicBezTo>
                    <a:pt x="7477" y="655"/>
                    <a:pt x="7430" y="655"/>
                    <a:pt x="7406" y="655"/>
                  </a:cubicBezTo>
                  <a:cubicBezTo>
                    <a:pt x="7358" y="667"/>
                    <a:pt x="7299" y="679"/>
                    <a:pt x="7227" y="715"/>
                  </a:cubicBezTo>
                  <a:cubicBezTo>
                    <a:pt x="7096" y="774"/>
                    <a:pt x="6918" y="834"/>
                    <a:pt x="6834" y="917"/>
                  </a:cubicBezTo>
                  <a:cubicBezTo>
                    <a:pt x="6775" y="1001"/>
                    <a:pt x="6763" y="1036"/>
                    <a:pt x="6751" y="1072"/>
                  </a:cubicBezTo>
                  <a:cubicBezTo>
                    <a:pt x="6799" y="1096"/>
                    <a:pt x="6811" y="1132"/>
                    <a:pt x="6799" y="1155"/>
                  </a:cubicBezTo>
                  <a:cubicBezTo>
                    <a:pt x="6787" y="1203"/>
                    <a:pt x="6692" y="1215"/>
                    <a:pt x="6608" y="1263"/>
                  </a:cubicBezTo>
                  <a:cubicBezTo>
                    <a:pt x="6501" y="1310"/>
                    <a:pt x="6394" y="1382"/>
                    <a:pt x="6311" y="1489"/>
                  </a:cubicBezTo>
                  <a:cubicBezTo>
                    <a:pt x="6275" y="1513"/>
                    <a:pt x="6263" y="1548"/>
                    <a:pt x="6227" y="1572"/>
                  </a:cubicBezTo>
                  <a:cubicBezTo>
                    <a:pt x="6322" y="1608"/>
                    <a:pt x="6370" y="1632"/>
                    <a:pt x="6346" y="1691"/>
                  </a:cubicBezTo>
                  <a:cubicBezTo>
                    <a:pt x="6334" y="1775"/>
                    <a:pt x="6049" y="1810"/>
                    <a:pt x="5822" y="1906"/>
                  </a:cubicBezTo>
                  <a:cubicBezTo>
                    <a:pt x="5751" y="1929"/>
                    <a:pt x="5727" y="1953"/>
                    <a:pt x="5715" y="1953"/>
                  </a:cubicBezTo>
                  <a:cubicBezTo>
                    <a:pt x="5739" y="1977"/>
                    <a:pt x="5751" y="2013"/>
                    <a:pt x="5775" y="2036"/>
                  </a:cubicBezTo>
                  <a:cubicBezTo>
                    <a:pt x="5858" y="2203"/>
                    <a:pt x="5834" y="2322"/>
                    <a:pt x="5775" y="2334"/>
                  </a:cubicBezTo>
                  <a:cubicBezTo>
                    <a:pt x="5772" y="2335"/>
                    <a:pt x="5769" y="2335"/>
                    <a:pt x="5765" y="2335"/>
                  </a:cubicBezTo>
                  <a:cubicBezTo>
                    <a:pt x="5719" y="2335"/>
                    <a:pt x="5661" y="2258"/>
                    <a:pt x="5560" y="2191"/>
                  </a:cubicBezTo>
                  <a:cubicBezTo>
                    <a:pt x="5453" y="2108"/>
                    <a:pt x="5322" y="2036"/>
                    <a:pt x="5144" y="1989"/>
                  </a:cubicBezTo>
                  <a:cubicBezTo>
                    <a:pt x="4798" y="1929"/>
                    <a:pt x="4775" y="1906"/>
                    <a:pt x="4775" y="1798"/>
                  </a:cubicBezTo>
                  <a:cubicBezTo>
                    <a:pt x="4775" y="1751"/>
                    <a:pt x="4775" y="1727"/>
                    <a:pt x="4834" y="1691"/>
                  </a:cubicBezTo>
                  <a:cubicBezTo>
                    <a:pt x="4882" y="1679"/>
                    <a:pt x="4941" y="1667"/>
                    <a:pt x="5025" y="1667"/>
                  </a:cubicBezTo>
                  <a:cubicBezTo>
                    <a:pt x="5013" y="1632"/>
                    <a:pt x="5001" y="1596"/>
                    <a:pt x="4965" y="1548"/>
                  </a:cubicBezTo>
                  <a:cubicBezTo>
                    <a:pt x="4906" y="1441"/>
                    <a:pt x="4751" y="1358"/>
                    <a:pt x="4584" y="1310"/>
                  </a:cubicBezTo>
                  <a:cubicBezTo>
                    <a:pt x="4473" y="1278"/>
                    <a:pt x="4410" y="1273"/>
                    <a:pt x="4365" y="1273"/>
                  </a:cubicBezTo>
                  <a:cubicBezTo>
                    <a:pt x="4343" y="1273"/>
                    <a:pt x="4326" y="1274"/>
                    <a:pt x="4310" y="1274"/>
                  </a:cubicBezTo>
                  <a:cubicBezTo>
                    <a:pt x="4294" y="1281"/>
                    <a:pt x="4275" y="1284"/>
                    <a:pt x="4254" y="1284"/>
                  </a:cubicBezTo>
                  <a:cubicBezTo>
                    <a:pt x="4168" y="1284"/>
                    <a:pt x="4047" y="1234"/>
                    <a:pt x="3941" y="1215"/>
                  </a:cubicBezTo>
                  <a:lnTo>
                    <a:pt x="3882" y="1215"/>
                  </a:lnTo>
                  <a:lnTo>
                    <a:pt x="3882" y="1191"/>
                  </a:lnTo>
                  <a:cubicBezTo>
                    <a:pt x="3870" y="1191"/>
                    <a:pt x="3870" y="1203"/>
                    <a:pt x="3846" y="1203"/>
                  </a:cubicBezTo>
                  <a:lnTo>
                    <a:pt x="3834" y="1203"/>
                  </a:lnTo>
                  <a:cubicBezTo>
                    <a:pt x="4191" y="1513"/>
                    <a:pt x="4322" y="1775"/>
                    <a:pt x="4322" y="1786"/>
                  </a:cubicBezTo>
                  <a:cubicBezTo>
                    <a:pt x="4346" y="1798"/>
                    <a:pt x="4346" y="1834"/>
                    <a:pt x="4346" y="1858"/>
                  </a:cubicBezTo>
                  <a:cubicBezTo>
                    <a:pt x="4346" y="1906"/>
                    <a:pt x="4310" y="1965"/>
                    <a:pt x="4263" y="1989"/>
                  </a:cubicBezTo>
                  <a:cubicBezTo>
                    <a:pt x="4251" y="1989"/>
                    <a:pt x="4251" y="2013"/>
                    <a:pt x="4251" y="2013"/>
                  </a:cubicBezTo>
                  <a:cubicBezTo>
                    <a:pt x="4229" y="2022"/>
                    <a:pt x="4206" y="2026"/>
                    <a:pt x="4182" y="2026"/>
                  </a:cubicBezTo>
                  <a:cubicBezTo>
                    <a:pt x="4115" y="2026"/>
                    <a:pt x="4048" y="1991"/>
                    <a:pt x="4013" y="1929"/>
                  </a:cubicBezTo>
                  <a:lnTo>
                    <a:pt x="4001" y="1906"/>
                  </a:lnTo>
                  <a:cubicBezTo>
                    <a:pt x="3989" y="1894"/>
                    <a:pt x="3953" y="1846"/>
                    <a:pt x="3929" y="1798"/>
                  </a:cubicBezTo>
                  <a:cubicBezTo>
                    <a:pt x="3870" y="1715"/>
                    <a:pt x="3751" y="1596"/>
                    <a:pt x="3584" y="1441"/>
                  </a:cubicBezTo>
                  <a:cubicBezTo>
                    <a:pt x="3489" y="1358"/>
                    <a:pt x="3358" y="1263"/>
                    <a:pt x="3227" y="1155"/>
                  </a:cubicBezTo>
                  <a:cubicBezTo>
                    <a:pt x="3215" y="1251"/>
                    <a:pt x="3167" y="1358"/>
                    <a:pt x="3060" y="1453"/>
                  </a:cubicBezTo>
                  <a:cubicBezTo>
                    <a:pt x="2977" y="1560"/>
                    <a:pt x="2858" y="1620"/>
                    <a:pt x="2739" y="1679"/>
                  </a:cubicBezTo>
                  <a:cubicBezTo>
                    <a:pt x="2691" y="1691"/>
                    <a:pt x="2632" y="1727"/>
                    <a:pt x="2584" y="1727"/>
                  </a:cubicBezTo>
                  <a:cubicBezTo>
                    <a:pt x="2691" y="1929"/>
                    <a:pt x="2870" y="2048"/>
                    <a:pt x="2822" y="2156"/>
                  </a:cubicBezTo>
                  <a:cubicBezTo>
                    <a:pt x="2816" y="2178"/>
                    <a:pt x="2790" y="2190"/>
                    <a:pt x="2749" y="2190"/>
                  </a:cubicBezTo>
                  <a:cubicBezTo>
                    <a:pt x="2704" y="2190"/>
                    <a:pt x="2641" y="2175"/>
                    <a:pt x="2572" y="2144"/>
                  </a:cubicBezTo>
                  <a:cubicBezTo>
                    <a:pt x="2441" y="2084"/>
                    <a:pt x="2286" y="1929"/>
                    <a:pt x="2227" y="1751"/>
                  </a:cubicBezTo>
                  <a:cubicBezTo>
                    <a:pt x="2215" y="1727"/>
                    <a:pt x="2215" y="1691"/>
                    <a:pt x="2215" y="1679"/>
                  </a:cubicBezTo>
                  <a:cubicBezTo>
                    <a:pt x="2203" y="1667"/>
                    <a:pt x="2179" y="1667"/>
                    <a:pt x="2167" y="1632"/>
                  </a:cubicBezTo>
                  <a:cubicBezTo>
                    <a:pt x="2102" y="1650"/>
                    <a:pt x="2030" y="1661"/>
                    <a:pt x="1956" y="1661"/>
                  </a:cubicBezTo>
                  <a:cubicBezTo>
                    <a:pt x="1881" y="1661"/>
                    <a:pt x="1804" y="1650"/>
                    <a:pt x="1727" y="1620"/>
                  </a:cubicBezTo>
                  <a:cubicBezTo>
                    <a:pt x="1572" y="1560"/>
                    <a:pt x="1489" y="1441"/>
                    <a:pt x="1465" y="1358"/>
                  </a:cubicBezTo>
                  <a:lnTo>
                    <a:pt x="1465" y="1310"/>
                  </a:lnTo>
                  <a:cubicBezTo>
                    <a:pt x="1393" y="1334"/>
                    <a:pt x="1310" y="1358"/>
                    <a:pt x="1215" y="1358"/>
                  </a:cubicBezTo>
                  <a:cubicBezTo>
                    <a:pt x="1131" y="1358"/>
                    <a:pt x="1036" y="1334"/>
                    <a:pt x="988" y="1322"/>
                  </a:cubicBezTo>
                  <a:lnTo>
                    <a:pt x="917" y="1298"/>
                  </a:lnTo>
                  <a:cubicBezTo>
                    <a:pt x="834" y="1358"/>
                    <a:pt x="679" y="1394"/>
                    <a:pt x="536" y="1394"/>
                  </a:cubicBezTo>
                  <a:cubicBezTo>
                    <a:pt x="453" y="1394"/>
                    <a:pt x="393" y="1382"/>
                    <a:pt x="357" y="1382"/>
                  </a:cubicBezTo>
                  <a:cubicBezTo>
                    <a:pt x="310" y="1370"/>
                    <a:pt x="274" y="1358"/>
                    <a:pt x="250" y="1322"/>
                  </a:cubicBezTo>
                  <a:cubicBezTo>
                    <a:pt x="238" y="1370"/>
                    <a:pt x="203" y="1417"/>
                    <a:pt x="191" y="1453"/>
                  </a:cubicBezTo>
                  <a:cubicBezTo>
                    <a:pt x="155" y="1501"/>
                    <a:pt x="143" y="1560"/>
                    <a:pt x="131" y="1608"/>
                  </a:cubicBezTo>
                  <a:cubicBezTo>
                    <a:pt x="24" y="1965"/>
                    <a:pt x="24" y="2156"/>
                    <a:pt x="0" y="2263"/>
                  </a:cubicBezTo>
                  <a:lnTo>
                    <a:pt x="0" y="2275"/>
                  </a:lnTo>
                  <a:lnTo>
                    <a:pt x="72" y="2275"/>
                  </a:lnTo>
                  <a:cubicBezTo>
                    <a:pt x="95" y="2227"/>
                    <a:pt x="155" y="2191"/>
                    <a:pt x="238" y="2156"/>
                  </a:cubicBezTo>
                  <a:cubicBezTo>
                    <a:pt x="306" y="2129"/>
                    <a:pt x="392" y="2106"/>
                    <a:pt x="493" y="2106"/>
                  </a:cubicBezTo>
                  <a:cubicBezTo>
                    <a:pt x="571" y="2106"/>
                    <a:pt x="657" y="2119"/>
                    <a:pt x="750" y="2156"/>
                  </a:cubicBezTo>
                  <a:cubicBezTo>
                    <a:pt x="1143" y="2334"/>
                    <a:pt x="1250" y="2703"/>
                    <a:pt x="1227" y="2965"/>
                  </a:cubicBezTo>
                  <a:cubicBezTo>
                    <a:pt x="1270" y="2948"/>
                    <a:pt x="1314" y="2937"/>
                    <a:pt x="1376" y="2937"/>
                  </a:cubicBezTo>
                  <a:cubicBezTo>
                    <a:pt x="1399" y="2937"/>
                    <a:pt x="1424" y="2938"/>
                    <a:pt x="1453" y="2941"/>
                  </a:cubicBezTo>
                  <a:cubicBezTo>
                    <a:pt x="1524" y="2965"/>
                    <a:pt x="1608" y="2989"/>
                    <a:pt x="1667" y="3037"/>
                  </a:cubicBezTo>
                  <a:cubicBezTo>
                    <a:pt x="1727" y="3096"/>
                    <a:pt x="1762" y="3156"/>
                    <a:pt x="1762" y="3215"/>
                  </a:cubicBezTo>
                  <a:lnTo>
                    <a:pt x="1762" y="3239"/>
                  </a:lnTo>
                  <a:cubicBezTo>
                    <a:pt x="1778" y="3236"/>
                    <a:pt x="1796" y="3234"/>
                    <a:pt x="1815" y="3234"/>
                  </a:cubicBezTo>
                  <a:cubicBezTo>
                    <a:pt x="1867" y="3234"/>
                    <a:pt x="1928" y="3245"/>
                    <a:pt x="1989" y="3263"/>
                  </a:cubicBezTo>
                  <a:cubicBezTo>
                    <a:pt x="2262" y="3358"/>
                    <a:pt x="2393" y="3572"/>
                    <a:pt x="2417" y="3751"/>
                  </a:cubicBezTo>
                  <a:lnTo>
                    <a:pt x="2417" y="3763"/>
                  </a:lnTo>
                  <a:cubicBezTo>
                    <a:pt x="2524" y="3775"/>
                    <a:pt x="2643" y="3858"/>
                    <a:pt x="2715" y="3977"/>
                  </a:cubicBezTo>
                  <a:cubicBezTo>
                    <a:pt x="2810" y="4108"/>
                    <a:pt x="2858" y="4275"/>
                    <a:pt x="2858" y="4406"/>
                  </a:cubicBezTo>
                  <a:cubicBezTo>
                    <a:pt x="2941" y="4370"/>
                    <a:pt x="3036" y="4358"/>
                    <a:pt x="3120" y="4358"/>
                  </a:cubicBezTo>
                  <a:cubicBezTo>
                    <a:pt x="3215" y="4370"/>
                    <a:pt x="3298" y="4406"/>
                    <a:pt x="3358" y="4453"/>
                  </a:cubicBezTo>
                  <a:cubicBezTo>
                    <a:pt x="3370" y="4430"/>
                    <a:pt x="3394" y="4430"/>
                    <a:pt x="3405" y="4418"/>
                  </a:cubicBezTo>
                  <a:cubicBezTo>
                    <a:pt x="3465" y="4394"/>
                    <a:pt x="3572" y="4358"/>
                    <a:pt x="3691" y="4358"/>
                  </a:cubicBezTo>
                  <a:cubicBezTo>
                    <a:pt x="3822" y="4358"/>
                    <a:pt x="3953" y="4394"/>
                    <a:pt x="4072" y="4477"/>
                  </a:cubicBezTo>
                  <a:cubicBezTo>
                    <a:pt x="4179" y="4573"/>
                    <a:pt x="4227" y="4668"/>
                    <a:pt x="4239" y="4763"/>
                  </a:cubicBezTo>
                  <a:lnTo>
                    <a:pt x="4239" y="4775"/>
                  </a:lnTo>
                  <a:cubicBezTo>
                    <a:pt x="4298" y="4775"/>
                    <a:pt x="4370" y="4775"/>
                    <a:pt x="4465" y="4811"/>
                  </a:cubicBezTo>
                  <a:cubicBezTo>
                    <a:pt x="4489" y="4823"/>
                    <a:pt x="4501" y="4834"/>
                    <a:pt x="4525" y="4846"/>
                  </a:cubicBezTo>
                  <a:cubicBezTo>
                    <a:pt x="4525" y="4823"/>
                    <a:pt x="4537" y="4787"/>
                    <a:pt x="4548" y="4751"/>
                  </a:cubicBezTo>
                  <a:cubicBezTo>
                    <a:pt x="4584" y="4584"/>
                    <a:pt x="4548" y="4406"/>
                    <a:pt x="4537" y="4287"/>
                  </a:cubicBezTo>
                  <a:cubicBezTo>
                    <a:pt x="4525" y="4156"/>
                    <a:pt x="4489" y="4132"/>
                    <a:pt x="4477" y="4096"/>
                  </a:cubicBezTo>
                  <a:cubicBezTo>
                    <a:pt x="4477" y="4072"/>
                    <a:pt x="4489" y="4061"/>
                    <a:pt x="4525" y="4061"/>
                  </a:cubicBezTo>
                  <a:lnTo>
                    <a:pt x="4525" y="4013"/>
                  </a:lnTo>
                  <a:cubicBezTo>
                    <a:pt x="4525" y="3894"/>
                    <a:pt x="4525" y="3763"/>
                    <a:pt x="4537" y="3691"/>
                  </a:cubicBezTo>
                  <a:cubicBezTo>
                    <a:pt x="4537" y="3620"/>
                    <a:pt x="4548" y="3584"/>
                    <a:pt x="4548" y="3537"/>
                  </a:cubicBezTo>
                  <a:lnTo>
                    <a:pt x="4560" y="3525"/>
                  </a:lnTo>
                  <a:lnTo>
                    <a:pt x="4620" y="3525"/>
                  </a:lnTo>
                  <a:cubicBezTo>
                    <a:pt x="4667" y="3537"/>
                    <a:pt x="4715" y="3596"/>
                    <a:pt x="4727" y="3644"/>
                  </a:cubicBezTo>
                  <a:cubicBezTo>
                    <a:pt x="4775" y="3751"/>
                    <a:pt x="4798" y="3882"/>
                    <a:pt x="4787" y="4013"/>
                  </a:cubicBezTo>
                  <a:cubicBezTo>
                    <a:pt x="4775" y="4132"/>
                    <a:pt x="4763" y="4215"/>
                    <a:pt x="4727" y="4239"/>
                  </a:cubicBezTo>
                  <a:cubicBezTo>
                    <a:pt x="4798" y="4370"/>
                    <a:pt x="4846" y="4584"/>
                    <a:pt x="4822" y="4775"/>
                  </a:cubicBezTo>
                  <a:cubicBezTo>
                    <a:pt x="4787" y="4906"/>
                    <a:pt x="4739" y="5001"/>
                    <a:pt x="4679" y="5061"/>
                  </a:cubicBezTo>
                  <a:cubicBezTo>
                    <a:pt x="4691" y="5084"/>
                    <a:pt x="4691" y="5120"/>
                    <a:pt x="4715" y="5144"/>
                  </a:cubicBezTo>
                  <a:cubicBezTo>
                    <a:pt x="4727" y="5251"/>
                    <a:pt x="4739" y="5346"/>
                    <a:pt x="4727" y="5430"/>
                  </a:cubicBezTo>
                  <a:lnTo>
                    <a:pt x="4727" y="5489"/>
                  </a:lnTo>
                  <a:cubicBezTo>
                    <a:pt x="4798" y="5489"/>
                    <a:pt x="4918" y="5489"/>
                    <a:pt x="5048" y="5561"/>
                  </a:cubicBezTo>
                  <a:cubicBezTo>
                    <a:pt x="5287" y="5704"/>
                    <a:pt x="5394" y="5966"/>
                    <a:pt x="5346" y="6144"/>
                  </a:cubicBezTo>
                  <a:cubicBezTo>
                    <a:pt x="5346" y="6156"/>
                    <a:pt x="5334" y="6180"/>
                    <a:pt x="5334" y="6192"/>
                  </a:cubicBezTo>
                  <a:cubicBezTo>
                    <a:pt x="5429" y="6204"/>
                    <a:pt x="5560" y="6299"/>
                    <a:pt x="5680" y="6418"/>
                  </a:cubicBezTo>
                  <a:cubicBezTo>
                    <a:pt x="5727" y="6454"/>
                    <a:pt x="5751" y="6489"/>
                    <a:pt x="5787" y="6537"/>
                  </a:cubicBezTo>
                  <a:cubicBezTo>
                    <a:pt x="5787" y="6537"/>
                    <a:pt x="5787" y="6549"/>
                    <a:pt x="5799" y="6549"/>
                  </a:cubicBezTo>
                  <a:lnTo>
                    <a:pt x="5799" y="6537"/>
                  </a:lnTo>
                  <a:cubicBezTo>
                    <a:pt x="5787" y="6501"/>
                    <a:pt x="5763" y="6478"/>
                    <a:pt x="5763" y="6430"/>
                  </a:cubicBezTo>
                  <a:cubicBezTo>
                    <a:pt x="5751" y="6358"/>
                    <a:pt x="5787" y="6263"/>
                    <a:pt x="5810" y="6204"/>
                  </a:cubicBezTo>
                  <a:cubicBezTo>
                    <a:pt x="5763" y="6180"/>
                    <a:pt x="5703" y="6120"/>
                    <a:pt x="5644" y="6025"/>
                  </a:cubicBezTo>
                  <a:cubicBezTo>
                    <a:pt x="5620" y="5977"/>
                    <a:pt x="5584" y="5918"/>
                    <a:pt x="5572" y="5835"/>
                  </a:cubicBezTo>
                  <a:cubicBezTo>
                    <a:pt x="5560" y="5763"/>
                    <a:pt x="5560" y="5620"/>
                    <a:pt x="5644" y="5525"/>
                  </a:cubicBezTo>
                  <a:cubicBezTo>
                    <a:pt x="5691" y="5465"/>
                    <a:pt x="5739" y="5430"/>
                    <a:pt x="5799" y="5406"/>
                  </a:cubicBezTo>
                  <a:lnTo>
                    <a:pt x="5870" y="5358"/>
                  </a:lnTo>
                  <a:lnTo>
                    <a:pt x="5882" y="5358"/>
                  </a:lnTo>
                  <a:lnTo>
                    <a:pt x="5882" y="5346"/>
                  </a:lnTo>
                  <a:cubicBezTo>
                    <a:pt x="5882" y="5263"/>
                    <a:pt x="5930" y="5204"/>
                    <a:pt x="5965" y="5168"/>
                  </a:cubicBezTo>
                  <a:cubicBezTo>
                    <a:pt x="6037" y="5073"/>
                    <a:pt x="6120" y="5025"/>
                    <a:pt x="6215" y="4989"/>
                  </a:cubicBezTo>
                  <a:cubicBezTo>
                    <a:pt x="6275" y="4963"/>
                    <a:pt x="6348" y="4944"/>
                    <a:pt x="6424" y="4944"/>
                  </a:cubicBezTo>
                  <a:cubicBezTo>
                    <a:pt x="6453" y="4944"/>
                    <a:pt x="6483" y="4947"/>
                    <a:pt x="6513" y="4954"/>
                  </a:cubicBezTo>
                  <a:cubicBezTo>
                    <a:pt x="6596" y="4989"/>
                    <a:pt x="6644" y="5025"/>
                    <a:pt x="6692" y="5073"/>
                  </a:cubicBezTo>
                  <a:cubicBezTo>
                    <a:pt x="6703" y="5073"/>
                    <a:pt x="6703" y="5061"/>
                    <a:pt x="6715" y="5061"/>
                  </a:cubicBezTo>
                  <a:cubicBezTo>
                    <a:pt x="6715" y="5013"/>
                    <a:pt x="6715" y="4965"/>
                    <a:pt x="6739" y="4894"/>
                  </a:cubicBezTo>
                  <a:cubicBezTo>
                    <a:pt x="6763" y="4775"/>
                    <a:pt x="6882" y="4644"/>
                    <a:pt x="7073" y="4584"/>
                  </a:cubicBezTo>
                  <a:cubicBezTo>
                    <a:pt x="7115" y="4568"/>
                    <a:pt x="7169" y="4551"/>
                    <a:pt x="7239" y="4551"/>
                  </a:cubicBezTo>
                  <a:cubicBezTo>
                    <a:pt x="7268" y="4551"/>
                    <a:pt x="7300" y="4554"/>
                    <a:pt x="7334" y="4561"/>
                  </a:cubicBezTo>
                  <a:cubicBezTo>
                    <a:pt x="7346" y="4561"/>
                    <a:pt x="7346" y="4561"/>
                    <a:pt x="7358" y="4584"/>
                  </a:cubicBezTo>
                  <a:cubicBezTo>
                    <a:pt x="7358" y="4584"/>
                    <a:pt x="7370" y="4561"/>
                    <a:pt x="7394" y="4561"/>
                  </a:cubicBezTo>
                  <a:cubicBezTo>
                    <a:pt x="7465" y="4525"/>
                    <a:pt x="7549" y="4501"/>
                    <a:pt x="7632" y="4501"/>
                  </a:cubicBezTo>
                  <a:cubicBezTo>
                    <a:pt x="7787" y="4501"/>
                    <a:pt x="7930" y="4584"/>
                    <a:pt x="7989" y="4668"/>
                  </a:cubicBezTo>
                  <a:cubicBezTo>
                    <a:pt x="8001" y="4703"/>
                    <a:pt x="8013" y="4727"/>
                    <a:pt x="8025" y="4739"/>
                  </a:cubicBezTo>
                  <a:cubicBezTo>
                    <a:pt x="8061" y="4727"/>
                    <a:pt x="8108" y="4715"/>
                    <a:pt x="8168" y="4703"/>
                  </a:cubicBezTo>
                  <a:cubicBezTo>
                    <a:pt x="8186" y="4696"/>
                    <a:pt x="8207" y="4693"/>
                    <a:pt x="8229" y="4693"/>
                  </a:cubicBezTo>
                  <a:cubicBezTo>
                    <a:pt x="8277" y="4693"/>
                    <a:pt x="8329" y="4707"/>
                    <a:pt x="8370" y="4715"/>
                  </a:cubicBezTo>
                  <a:cubicBezTo>
                    <a:pt x="8406" y="4632"/>
                    <a:pt x="8454" y="4537"/>
                    <a:pt x="8525" y="4489"/>
                  </a:cubicBezTo>
                  <a:cubicBezTo>
                    <a:pt x="8608" y="4418"/>
                    <a:pt x="8716" y="4382"/>
                    <a:pt x="8811" y="4382"/>
                  </a:cubicBezTo>
                  <a:lnTo>
                    <a:pt x="8847" y="4382"/>
                  </a:lnTo>
                  <a:cubicBezTo>
                    <a:pt x="8847" y="4346"/>
                    <a:pt x="8894" y="4287"/>
                    <a:pt x="8930" y="4251"/>
                  </a:cubicBezTo>
                  <a:cubicBezTo>
                    <a:pt x="8966" y="4215"/>
                    <a:pt x="9049" y="4144"/>
                    <a:pt x="9144" y="4108"/>
                  </a:cubicBezTo>
                  <a:cubicBezTo>
                    <a:pt x="9278" y="4041"/>
                    <a:pt x="9426" y="3997"/>
                    <a:pt x="9571" y="3997"/>
                  </a:cubicBezTo>
                  <a:cubicBezTo>
                    <a:pt x="9658" y="3997"/>
                    <a:pt x="9743" y="4013"/>
                    <a:pt x="9823" y="4049"/>
                  </a:cubicBezTo>
                  <a:cubicBezTo>
                    <a:pt x="9859" y="4013"/>
                    <a:pt x="9906" y="3989"/>
                    <a:pt x="9966" y="3977"/>
                  </a:cubicBezTo>
                  <a:cubicBezTo>
                    <a:pt x="9978" y="3918"/>
                    <a:pt x="10013" y="3858"/>
                    <a:pt x="10073" y="3811"/>
                  </a:cubicBezTo>
                  <a:cubicBezTo>
                    <a:pt x="10180" y="3715"/>
                    <a:pt x="10311" y="3644"/>
                    <a:pt x="10442" y="3644"/>
                  </a:cubicBezTo>
                  <a:lnTo>
                    <a:pt x="10502" y="3644"/>
                  </a:lnTo>
                  <a:cubicBezTo>
                    <a:pt x="10513" y="3632"/>
                    <a:pt x="10549" y="3596"/>
                    <a:pt x="10597" y="3572"/>
                  </a:cubicBezTo>
                  <a:cubicBezTo>
                    <a:pt x="10668" y="3513"/>
                    <a:pt x="10775" y="3477"/>
                    <a:pt x="10859" y="3465"/>
                  </a:cubicBezTo>
                  <a:cubicBezTo>
                    <a:pt x="10906" y="3418"/>
                    <a:pt x="10990" y="3370"/>
                    <a:pt x="11156" y="3370"/>
                  </a:cubicBezTo>
                  <a:cubicBezTo>
                    <a:pt x="11264" y="3370"/>
                    <a:pt x="11383" y="3418"/>
                    <a:pt x="11466" y="3477"/>
                  </a:cubicBezTo>
                  <a:cubicBezTo>
                    <a:pt x="11502" y="3489"/>
                    <a:pt x="11514" y="3525"/>
                    <a:pt x="11525" y="3537"/>
                  </a:cubicBezTo>
                  <a:cubicBezTo>
                    <a:pt x="11573" y="3465"/>
                    <a:pt x="11633" y="3430"/>
                    <a:pt x="11728" y="3358"/>
                  </a:cubicBezTo>
                  <a:cubicBezTo>
                    <a:pt x="11847" y="3287"/>
                    <a:pt x="11978" y="3215"/>
                    <a:pt x="12097" y="3179"/>
                  </a:cubicBezTo>
                  <a:cubicBezTo>
                    <a:pt x="12145" y="3156"/>
                    <a:pt x="12168" y="3120"/>
                    <a:pt x="12228" y="3072"/>
                  </a:cubicBezTo>
                  <a:cubicBezTo>
                    <a:pt x="12216" y="3060"/>
                    <a:pt x="12204" y="3060"/>
                    <a:pt x="12180" y="3037"/>
                  </a:cubicBezTo>
                  <a:cubicBezTo>
                    <a:pt x="12037" y="2929"/>
                    <a:pt x="11740" y="2918"/>
                    <a:pt x="11752" y="2798"/>
                  </a:cubicBezTo>
                  <a:cubicBezTo>
                    <a:pt x="11752" y="2751"/>
                    <a:pt x="11823" y="2739"/>
                    <a:pt x="11930" y="2715"/>
                  </a:cubicBezTo>
                  <a:cubicBezTo>
                    <a:pt x="11951" y="2713"/>
                    <a:pt x="11974" y="2711"/>
                    <a:pt x="12000" y="2711"/>
                  </a:cubicBezTo>
                  <a:cubicBezTo>
                    <a:pt x="12105" y="2711"/>
                    <a:pt x="12241" y="2736"/>
                    <a:pt x="12347" y="2822"/>
                  </a:cubicBezTo>
                  <a:cubicBezTo>
                    <a:pt x="12407" y="2870"/>
                    <a:pt x="12454" y="2918"/>
                    <a:pt x="12466" y="2953"/>
                  </a:cubicBezTo>
                  <a:cubicBezTo>
                    <a:pt x="12561" y="2929"/>
                    <a:pt x="12645" y="2918"/>
                    <a:pt x="12740" y="2894"/>
                  </a:cubicBezTo>
                  <a:cubicBezTo>
                    <a:pt x="12740" y="2798"/>
                    <a:pt x="12799" y="2644"/>
                    <a:pt x="13002" y="2537"/>
                  </a:cubicBezTo>
                  <a:cubicBezTo>
                    <a:pt x="12966" y="2525"/>
                    <a:pt x="12942" y="2501"/>
                    <a:pt x="12883" y="2477"/>
                  </a:cubicBezTo>
                  <a:cubicBezTo>
                    <a:pt x="12585" y="2382"/>
                    <a:pt x="12180" y="2441"/>
                    <a:pt x="12168" y="2334"/>
                  </a:cubicBezTo>
                  <a:cubicBezTo>
                    <a:pt x="12157" y="2287"/>
                    <a:pt x="12359" y="2179"/>
                    <a:pt x="12633" y="2179"/>
                  </a:cubicBezTo>
                  <a:cubicBezTo>
                    <a:pt x="12633" y="2167"/>
                    <a:pt x="12621" y="2156"/>
                    <a:pt x="12621" y="2144"/>
                  </a:cubicBezTo>
                  <a:cubicBezTo>
                    <a:pt x="12597" y="2084"/>
                    <a:pt x="12573" y="2001"/>
                    <a:pt x="12621" y="1882"/>
                  </a:cubicBezTo>
                  <a:cubicBezTo>
                    <a:pt x="12657" y="1763"/>
                    <a:pt x="12764" y="1691"/>
                    <a:pt x="12835" y="1644"/>
                  </a:cubicBezTo>
                  <a:cubicBezTo>
                    <a:pt x="12930" y="1584"/>
                    <a:pt x="13002" y="1560"/>
                    <a:pt x="13073" y="1548"/>
                  </a:cubicBezTo>
                  <a:cubicBezTo>
                    <a:pt x="13130" y="1531"/>
                    <a:pt x="13182" y="1523"/>
                    <a:pt x="13225" y="1523"/>
                  </a:cubicBezTo>
                  <a:cubicBezTo>
                    <a:pt x="13299" y="1523"/>
                    <a:pt x="13347" y="1546"/>
                    <a:pt x="13347" y="1584"/>
                  </a:cubicBezTo>
                  <a:cubicBezTo>
                    <a:pt x="13347" y="1632"/>
                    <a:pt x="13264" y="1667"/>
                    <a:pt x="13169" y="1727"/>
                  </a:cubicBezTo>
                  <a:cubicBezTo>
                    <a:pt x="13073" y="1786"/>
                    <a:pt x="12907" y="1906"/>
                    <a:pt x="12883" y="1977"/>
                  </a:cubicBezTo>
                  <a:cubicBezTo>
                    <a:pt x="12847" y="2048"/>
                    <a:pt x="12883" y="2144"/>
                    <a:pt x="12871" y="2179"/>
                  </a:cubicBezTo>
                  <a:cubicBezTo>
                    <a:pt x="12871" y="2179"/>
                    <a:pt x="12871" y="2203"/>
                    <a:pt x="12859" y="2203"/>
                  </a:cubicBezTo>
                  <a:cubicBezTo>
                    <a:pt x="12895" y="2215"/>
                    <a:pt x="12942" y="2215"/>
                    <a:pt x="12990" y="2227"/>
                  </a:cubicBezTo>
                  <a:cubicBezTo>
                    <a:pt x="13133" y="2287"/>
                    <a:pt x="13216" y="2382"/>
                    <a:pt x="13240" y="2441"/>
                  </a:cubicBezTo>
                  <a:cubicBezTo>
                    <a:pt x="13288" y="2417"/>
                    <a:pt x="13335" y="2417"/>
                    <a:pt x="13371" y="2406"/>
                  </a:cubicBezTo>
                  <a:cubicBezTo>
                    <a:pt x="13371" y="2322"/>
                    <a:pt x="13430" y="2203"/>
                    <a:pt x="13597" y="2060"/>
                  </a:cubicBezTo>
                  <a:cubicBezTo>
                    <a:pt x="13657" y="2025"/>
                    <a:pt x="13764" y="2001"/>
                    <a:pt x="13835" y="1977"/>
                  </a:cubicBezTo>
                  <a:cubicBezTo>
                    <a:pt x="13823" y="1917"/>
                    <a:pt x="14002" y="1941"/>
                    <a:pt x="14073" y="1917"/>
                  </a:cubicBezTo>
                  <a:cubicBezTo>
                    <a:pt x="14359" y="1798"/>
                    <a:pt x="14621" y="1786"/>
                    <a:pt x="14919" y="1751"/>
                  </a:cubicBezTo>
                  <a:cubicBezTo>
                    <a:pt x="14770" y="1636"/>
                    <a:pt x="14544" y="1356"/>
                    <a:pt x="14315" y="1356"/>
                  </a:cubicBezTo>
                  <a:cubicBezTo>
                    <a:pt x="14306" y="1356"/>
                    <a:pt x="14297" y="1357"/>
                    <a:pt x="14288" y="1358"/>
                  </a:cubicBezTo>
                  <a:cubicBezTo>
                    <a:pt x="14169" y="1358"/>
                    <a:pt x="14085" y="1382"/>
                    <a:pt x="14050" y="1382"/>
                  </a:cubicBezTo>
                  <a:cubicBezTo>
                    <a:pt x="14073" y="1453"/>
                    <a:pt x="14073" y="1513"/>
                    <a:pt x="14050" y="1548"/>
                  </a:cubicBezTo>
                  <a:cubicBezTo>
                    <a:pt x="14046" y="1549"/>
                    <a:pt x="14042" y="1550"/>
                    <a:pt x="14038" y="1550"/>
                  </a:cubicBezTo>
                  <a:cubicBezTo>
                    <a:pt x="13988" y="1550"/>
                    <a:pt x="13897" y="1483"/>
                    <a:pt x="13776" y="1417"/>
                  </a:cubicBezTo>
                  <a:cubicBezTo>
                    <a:pt x="13662" y="1351"/>
                    <a:pt x="13526" y="1315"/>
                    <a:pt x="13373" y="1315"/>
                  </a:cubicBezTo>
                  <a:cubicBezTo>
                    <a:pt x="13334" y="1315"/>
                    <a:pt x="13293" y="1317"/>
                    <a:pt x="13252" y="1322"/>
                  </a:cubicBezTo>
                  <a:cubicBezTo>
                    <a:pt x="13169" y="1334"/>
                    <a:pt x="13097" y="1358"/>
                    <a:pt x="13049" y="1370"/>
                  </a:cubicBezTo>
                  <a:cubicBezTo>
                    <a:pt x="13014" y="1394"/>
                    <a:pt x="12942" y="1417"/>
                    <a:pt x="12859" y="1441"/>
                  </a:cubicBezTo>
                  <a:cubicBezTo>
                    <a:pt x="12764" y="1477"/>
                    <a:pt x="12657" y="1548"/>
                    <a:pt x="12585" y="1620"/>
                  </a:cubicBezTo>
                  <a:cubicBezTo>
                    <a:pt x="12561" y="1667"/>
                    <a:pt x="12526" y="1691"/>
                    <a:pt x="12514" y="1727"/>
                  </a:cubicBezTo>
                  <a:lnTo>
                    <a:pt x="12466" y="1751"/>
                  </a:lnTo>
                  <a:cubicBezTo>
                    <a:pt x="12442" y="1775"/>
                    <a:pt x="12407" y="1798"/>
                    <a:pt x="12359" y="1810"/>
                  </a:cubicBezTo>
                  <a:cubicBezTo>
                    <a:pt x="12340" y="1823"/>
                    <a:pt x="12317" y="1836"/>
                    <a:pt x="12293" y="1836"/>
                  </a:cubicBezTo>
                  <a:cubicBezTo>
                    <a:pt x="12272" y="1836"/>
                    <a:pt x="12250" y="1826"/>
                    <a:pt x="12228" y="1798"/>
                  </a:cubicBezTo>
                  <a:cubicBezTo>
                    <a:pt x="12204" y="1775"/>
                    <a:pt x="12180" y="1715"/>
                    <a:pt x="12204" y="1655"/>
                  </a:cubicBezTo>
                  <a:cubicBezTo>
                    <a:pt x="12216" y="1596"/>
                    <a:pt x="12240" y="1513"/>
                    <a:pt x="12299" y="1441"/>
                  </a:cubicBezTo>
                  <a:cubicBezTo>
                    <a:pt x="12359" y="1370"/>
                    <a:pt x="12442" y="1322"/>
                    <a:pt x="12514" y="1274"/>
                  </a:cubicBezTo>
                  <a:cubicBezTo>
                    <a:pt x="12502" y="1251"/>
                    <a:pt x="12478" y="1203"/>
                    <a:pt x="12466" y="1155"/>
                  </a:cubicBezTo>
                  <a:cubicBezTo>
                    <a:pt x="12454" y="1120"/>
                    <a:pt x="12418" y="1084"/>
                    <a:pt x="12395" y="1060"/>
                  </a:cubicBezTo>
                  <a:cubicBezTo>
                    <a:pt x="12359" y="1013"/>
                    <a:pt x="12299" y="977"/>
                    <a:pt x="12264" y="965"/>
                  </a:cubicBezTo>
                  <a:cubicBezTo>
                    <a:pt x="12157" y="917"/>
                    <a:pt x="12097" y="917"/>
                    <a:pt x="12061" y="905"/>
                  </a:cubicBezTo>
                  <a:cubicBezTo>
                    <a:pt x="12055" y="911"/>
                    <a:pt x="12046" y="914"/>
                    <a:pt x="12036" y="914"/>
                  </a:cubicBezTo>
                  <a:cubicBezTo>
                    <a:pt x="12026" y="914"/>
                    <a:pt x="12014" y="911"/>
                    <a:pt x="12002" y="905"/>
                  </a:cubicBezTo>
                  <a:cubicBezTo>
                    <a:pt x="11966" y="893"/>
                    <a:pt x="11966" y="798"/>
                    <a:pt x="11930" y="703"/>
                  </a:cubicBezTo>
                  <a:cubicBezTo>
                    <a:pt x="11906" y="584"/>
                    <a:pt x="11859" y="536"/>
                    <a:pt x="11764" y="501"/>
                  </a:cubicBezTo>
                  <a:cubicBezTo>
                    <a:pt x="11680" y="489"/>
                    <a:pt x="11609" y="477"/>
                    <a:pt x="11549" y="465"/>
                  </a:cubicBezTo>
                  <a:cubicBezTo>
                    <a:pt x="11514" y="536"/>
                    <a:pt x="11466" y="584"/>
                    <a:pt x="11406" y="584"/>
                  </a:cubicBezTo>
                  <a:cubicBezTo>
                    <a:pt x="11371" y="584"/>
                    <a:pt x="11335" y="489"/>
                    <a:pt x="11311" y="382"/>
                  </a:cubicBezTo>
                  <a:cubicBezTo>
                    <a:pt x="11275" y="286"/>
                    <a:pt x="11216" y="191"/>
                    <a:pt x="11156" y="167"/>
                  </a:cubicBezTo>
                  <a:cubicBezTo>
                    <a:pt x="11097" y="131"/>
                    <a:pt x="10990" y="131"/>
                    <a:pt x="10966" y="120"/>
                  </a:cubicBezTo>
                  <a:cubicBezTo>
                    <a:pt x="10954" y="120"/>
                    <a:pt x="10954" y="108"/>
                    <a:pt x="10930" y="108"/>
                  </a:cubicBezTo>
                  <a:cubicBezTo>
                    <a:pt x="10871" y="108"/>
                    <a:pt x="10835" y="108"/>
                    <a:pt x="10775" y="120"/>
                  </a:cubicBezTo>
                  <a:cubicBezTo>
                    <a:pt x="10765" y="122"/>
                    <a:pt x="10755" y="123"/>
                    <a:pt x="10745" y="123"/>
                  </a:cubicBezTo>
                  <a:cubicBezTo>
                    <a:pt x="10699" y="123"/>
                    <a:pt x="10660" y="101"/>
                    <a:pt x="10621" y="72"/>
                  </a:cubicBezTo>
                  <a:cubicBezTo>
                    <a:pt x="10609" y="84"/>
                    <a:pt x="10597" y="108"/>
                    <a:pt x="10561" y="120"/>
                  </a:cubicBezTo>
                  <a:cubicBezTo>
                    <a:pt x="10557" y="121"/>
                    <a:pt x="10553" y="121"/>
                    <a:pt x="10548" y="121"/>
                  </a:cubicBezTo>
                  <a:cubicBezTo>
                    <a:pt x="10503" y="121"/>
                    <a:pt x="10449" y="68"/>
                    <a:pt x="10394" y="24"/>
                  </a:cubicBezTo>
                  <a:cubicBezTo>
                    <a:pt x="10365" y="6"/>
                    <a:pt x="10344" y="1"/>
                    <a:pt x="10318" y="1"/>
                  </a:cubicBezTo>
                  <a:close/>
                </a:path>
              </a:pathLst>
            </a:custGeom>
            <a:solidFill>
              <a:srgbClr val="FDDE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405425" y="3697900"/>
              <a:ext cx="114625" cy="84850"/>
            </a:xfrm>
            <a:custGeom>
              <a:avLst/>
              <a:gdLst/>
              <a:ahLst/>
              <a:cxnLst/>
              <a:rect l="l" t="t" r="r" b="b"/>
              <a:pathLst>
                <a:path w="4585" h="3394" extrusionOk="0">
                  <a:moveTo>
                    <a:pt x="191" y="1"/>
                  </a:moveTo>
                  <a:cubicBezTo>
                    <a:pt x="167" y="36"/>
                    <a:pt x="155" y="84"/>
                    <a:pt x="131" y="144"/>
                  </a:cubicBezTo>
                  <a:cubicBezTo>
                    <a:pt x="12" y="501"/>
                    <a:pt x="36" y="691"/>
                    <a:pt x="1" y="798"/>
                  </a:cubicBezTo>
                  <a:lnTo>
                    <a:pt x="1" y="822"/>
                  </a:lnTo>
                  <a:lnTo>
                    <a:pt x="72" y="822"/>
                  </a:lnTo>
                  <a:cubicBezTo>
                    <a:pt x="108" y="775"/>
                    <a:pt x="167" y="727"/>
                    <a:pt x="239" y="703"/>
                  </a:cubicBezTo>
                  <a:cubicBezTo>
                    <a:pt x="307" y="676"/>
                    <a:pt x="396" y="648"/>
                    <a:pt x="502" y="648"/>
                  </a:cubicBezTo>
                  <a:cubicBezTo>
                    <a:pt x="580" y="648"/>
                    <a:pt x="667" y="663"/>
                    <a:pt x="763" y="703"/>
                  </a:cubicBezTo>
                  <a:cubicBezTo>
                    <a:pt x="1144" y="882"/>
                    <a:pt x="1251" y="1251"/>
                    <a:pt x="1239" y="1501"/>
                  </a:cubicBezTo>
                  <a:cubicBezTo>
                    <a:pt x="1281" y="1492"/>
                    <a:pt x="1329" y="1484"/>
                    <a:pt x="1387" y="1484"/>
                  </a:cubicBezTo>
                  <a:cubicBezTo>
                    <a:pt x="1411" y="1484"/>
                    <a:pt x="1437" y="1486"/>
                    <a:pt x="1465" y="1489"/>
                  </a:cubicBezTo>
                  <a:cubicBezTo>
                    <a:pt x="1536" y="1501"/>
                    <a:pt x="1608" y="1537"/>
                    <a:pt x="1667" y="1572"/>
                  </a:cubicBezTo>
                  <a:cubicBezTo>
                    <a:pt x="1727" y="1632"/>
                    <a:pt x="1763" y="1691"/>
                    <a:pt x="1775" y="1751"/>
                  </a:cubicBezTo>
                  <a:lnTo>
                    <a:pt x="1775" y="1787"/>
                  </a:lnTo>
                  <a:cubicBezTo>
                    <a:pt x="1799" y="1782"/>
                    <a:pt x="1826" y="1779"/>
                    <a:pt x="1855" y="1779"/>
                  </a:cubicBezTo>
                  <a:cubicBezTo>
                    <a:pt x="1897" y="1779"/>
                    <a:pt x="1945" y="1785"/>
                    <a:pt x="2001" y="1799"/>
                  </a:cubicBezTo>
                  <a:cubicBezTo>
                    <a:pt x="2263" y="1906"/>
                    <a:pt x="2394" y="2108"/>
                    <a:pt x="2429" y="2287"/>
                  </a:cubicBezTo>
                  <a:lnTo>
                    <a:pt x="2429" y="2311"/>
                  </a:lnTo>
                  <a:cubicBezTo>
                    <a:pt x="2537" y="2322"/>
                    <a:pt x="2656" y="2394"/>
                    <a:pt x="2727" y="2513"/>
                  </a:cubicBezTo>
                  <a:cubicBezTo>
                    <a:pt x="2834" y="2644"/>
                    <a:pt x="2858" y="2811"/>
                    <a:pt x="2858" y="2942"/>
                  </a:cubicBezTo>
                  <a:cubicBezTo>
                    <a:pt x="2913" y="2923"/>
                    <a:pt x="2989" y="2898"/>
                    <a:pt x="3064" y="2898"/>
                  </a:cubicBezTo>
                  <a:cubicBezTo>
                    <a:pt x="3087" y="2898"/>
                    <a:pt x="3110" y="2900"/>
                    <a:pt x="3132" y="2906"/>
                  </a:cubicBezTo>
                  <a:cubicBezTo>
                    <a:pt x="3215" y="2918"/>
                    <a:pt x="3310" y="2942"/>
                    <a:pt x="3370" y="2989"/>
                  </a:cubicBezTo>
                  <a:cubicBezTo>
                    <a:pt x="3382" y="2977"/>
                    <a:pt x="3394" y="2977"/>
                    <a:pt x="3406" y="2965"/>
                  </a:cubicBezTo>
                  <a:cubicBezTo>
                    <a:pt x="3465" y="2930"/>
                    <a:pt x="3560" y="2906"/>
                    <a:pt x="3691" y="2906"/>
                  </a:cubicBezTo>
                  <a:cubicBezTo>
                    <a:pt x="3822" y="2906"/>
                    <a:pt x="3965" y="2930"/>
                    <a:pt x="4084" y="3025"/>
                  </a:cubicBezTo>
                  <a:cubicBezTo>
                    <a:pt x="4180" y="3108"/>
                    <a:pt x="4227" y="3227"/>
                    <a:pt x="4239" y="3299"/>
                  </a:cubicBezTo>
                  <a:lnTo>
                    <a:pt x="4239" y="3323"/>
                  </a:lnTo>
                  <a:cubicBezTo>
                    <a:pt x="4257" y="3316"/>
                    <a:pt x="4276" y="3313"/>
                    <a:pt x="4297" y="3313"/>
                  </a:cubicBezTo>
                  <a:cubicBezTo>
                    <a:pt x="4347" y="3313"/>
                    <a:pt x="4406" y="3330"/>
                    <a:pt x="4465" y="3346"/>
                  </a:cubicBezTo>
                  <a:cubicBezTo>
                    <a:pt x="4477" y="3358"/>
                    <a:pt x="4513" y="3382"/>
                    <a:pt x="4525" y="3394"/>
                  </a:cubicBezTo>
                  <a:cubicBezTo>
                    <a:pt x="4537" y="3358"/>
                    <a:pt x="4561" y="3334"/>
                    <a:pt x="4561" y="3287"/>
                  </a:cubicBezTo>
                  <a:cubicBezTo>
                    <a:pt x="4584" y="3144"/>
                    <a:pt x="4573" y="2965"/>
                    <a:pt x="4537" y="2823"/>
                  </a:cubicBezTo>
                  <a:cubicBezTo>
                    <a:pt x="4525" y="2703"/>
                    <a:pt x="4501" y="2692"/>
                    <a:pt x="4477" y="2632"/>
                  </a:cubicBezTo>
                  <a:cubicBezTo>
                    <a:pt x="4477" y="2620"/>
                    <a:pt x="4501" y="2608"/>
                    <a:pt x="4537" y="2572"/>
                  </a:cubicBezTo>
                  <a:lnTo>
                    <a:pt x="4537" y="2525"/>
                  </a:lnTo>
                  <a:cubicBezTo>
                    <a:pt x="4561" y="2406"/>
                    <a:pt x="4561" y="2275"/>
                    <a:pt x="4561" y="2203"/>
                  </a:cubicBezTo>
                  <a:cubicBezTo>
                    <a:pt x="4561" y="2120"/>
                    <a:pt x="4573" y="2108"/>
                    <a:pt x="4573" y="2049"/>
                  </a:cubicBezTo>
                  <a:cubicBezTo>
                    <a:pt x="4573" y="2049"/>
                    <a:pt x="4573" y="2037"/>
                    <a:pt x="4584" y="2037"/>
                  </a:cubicBezTo>
                  <a:cubicBezTo>
                    <a:pt x="4465" y="1858"/>
                    <a:pt x="4322" y="1691"/>
                    <a:pt x="4144" y="1572"/>
                  </a:cubicBezTo>
                  <a:cubicBezTo>
                    <a:pt x="4108" y="1549"/>
                    <a:pt x="4084" y="1525"/>
                    <a:pt x="4049" y="1513"/>
                  </a:cubicBezTo>
                  <a:cubicBezTo>
                    <a:pt x="4037" y="1513"/>
                    <a:pt x="4025" y="1501"/>
                    <a:pt x="4001" y="1501"/>
                  </a:cubicBezTo>
                  <a:cubicBezTo>
                    <a:pt x="3908" y="1459"/>
                    <a:pt x="3803" y="1437"/>
                    <a:pt x="3700" y="1437"/>
                  </a:cubicBezTo>
                  <a:cubicBezTo>
                    <a:pt x="3536" y="1437"/>
                    <a:pt x="3377" y="1492"/>
                    <a:pt x="3275" y="1608"/>
                  </a:cubicBezTo>
                  <a:cubicBezTo>
                    <a:pt x="3025" y="1477"/>
                    <a:pt x="2751" y="1322"/>
                    <a:pt x="2501" y="1191"/>
                  </a:cubicBezTo>
                  <a:cubicBezTo>
                    <a:pt x="2417" y="1150"/>
                    <a:pt x="2310" y="1102"/>
                    <a:pt x="2213" y="1102"/>
                  </a:cubicBezTo>
                  <a:cubicBezTo>
                    <a:pt x="2171" y="1102"/>
                    <a:pt x="2132" y="1111"/>
                    <a:pt x="2096" y="1132"/>
                  </a:cubicBezTo>
                  <a:cubicBezTo>
                    <a:pt x="1679" y="525"/>
                    <a:pt x="965" y="108"/>
                    <a:pt x="191" y="1"/>
                  </a:cubicBezTo>
                  <a:close/>
                </a:path>
              </a:pathLst>
            </a:custGeom>
            <a:solidFill>
              <a:srgbClr val="EDB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527175" y="3702375"/>
              <a:ext cx="578350" cy="275650"/>
            </a:xfrm>
            <a:custGeom>
              <a:avLst/>
              <a:gdLst/>
              <a:ahLst/>
              <a:cxnLst/>
              <a:rect l="l" t="t" r="r" b="b"/>
              <a:pathLst>
                <a:path w="23134" h="11026" extrusionOk="0">
                  <a:moveTo>
                    <a:pt x="12178" y="37"/>
                  </a:moveTo>
                  <a:lnTo>
                    <a:pt x="12178" y="37"/>
                  </a:lnTo>
                  <a:cubicBezTo>
                    <a:pt x="12178" y="37"/>
                    <a:pt x="12176" y="40"/>
                    <a:pt x="12168" y="48"/>
                  </a:cubicBezTo>
                  <a:cubicBezTo>
                    <a:pt x="12192" y="60"/>
                    <a:pt x="12216" y="72"/>
                    <a:pt x="12264" y="84"/>
                  </a:cubicBezTo>
                  <a:lnTo>
                    <a:pt x="12264" y="72"/>
                  </a:lnTo>
                  <a:lnTo>
                    <a:pt x="12204" y="48"/>
                  </a:lnTo>
                  <a:cubicBezTo>
                    <a:pt x="12173" y="48"/>
                    <a:pt x="12178" y="38"/>
                    <a:pt x="12178" y="37"/>
                  </a:cubicBezTo>
                  <a:close/>
                  <a:moveTo>
                    <a:pt x="10401" y="802"/>
                  </a:moveTo>
                  <a:cubicBezTo>
                    <a:pt x="10486" y="802"/>
                    <a:pt x="10549" y="826"/>
                    <a:pt x="10561" y="881"/>
                  </a:cubicBezTo>
                  <a:cubicBezTo>
                    <a:pt x="10585" y="953"/>
                    <a:pt x="10418" y="1036"/>
                    <a:pt x="10263" y="1120"/>
                  </a:cubicBezTo>
                  <a:cubicBezTo>
                    <a:pt x="10213" y="1140"/>
                    <a:pt x="10175" y="1150"/>
                    <a:pt x="10144" y="1150"/>
                  </a:cubicBezTo>
                  <a:cubicBezTo>
                    <a:pt x="10087" y="1150"/>
                    <a:pt x="10056" y="1118"/>
                    <a:pt x="10025" y="1072"/>
                  </a:cubicBezTo>
                  <a:cubicBezTo>
                    <a:pt x="9990" y="1012"/>
                    <a:pt x="9954" y="953"/>
                    <a:pt x="10132" y="858"/>
                  </a:cubicBezTo>
                  <a:cubicBezTo>
                    <a:pt x="10224" y="823"/>
                    <a:pt x="10322" y="802"/>
                    <a:pt x="10401" y="802"/>
                  </a:cubicBezTo>
                  <a:close/>
                  <a:moveTo>
                    <a:pt x="20339" y="802"/>
                  </a:moveTo>
                  <a:cubicBezTo>
                    <a:pt x="20371" y="802"/>
                    <a:pt x="20398" y="814"/>
                    <a:pt x="20407" y="834"/>
                  </a:cubicBezTo>
                  <a:cubicBezTo>
                    <a:pt x="20407" y="858"/>
                    <a:pt x="20384" y="905"/>
                    <a:pt x="20384" y="965"/>
                  </a:cubicBezTo>
                  <a:lnTo>
                    <a:pt x="20384" y="1191"/>
                  </a:lnTo>
                  <a:cubicBezTo>
                    <a:pt x="20419" y="1334"/>
                    <a:pt x="20384" y="1370"/>
                    <a:pt x="20312" y="1417"/>
                  </a:cubicBezTo>
                  <a:cubicBezTo>
                    <a:pt x="20293" y="1425"/>
                    <a:pt x="20269" y="1434"/>
                    <a:pt x="20245" y="1434"/>
                  </a:cubicBezTo>
                  <a:cubicBezTo>
                    <a:pt x="20192" y="1434"/>
                    <a:pt x="20134" y="1393"/>
                    <a:pt x="20110" y="1215"/>
                  </a:cubicBezTo>
                  <a:cubicBezTo>
                    <a:pt x="20086" y="1084"/>
                    <a:pt x="20122" y="965"/>
                    <a:pt x="20193" y="881"/>
                  </a:cubicBezTo>
                  <a:cubicBezTo>
                    <a:pt x="20235" y="826"/>
                    <a:pt x="20293" y="802"/>
                    <a:pt x="20339" y="802"/>
                  </a:cubicBezTo>
                  <a:close/>
                  <a:moveTo>
                    <a:pt x="15603" y="900"/>
                  </a:moveTo>
                  <a:cubicBezTo>
                    <a:pt x="15617" y="900"/>
                    <a:pt x="15631" y="902"/>
                    <a:pt x="15645" y="905"/>
                  </a:cubicBezTo>
                  <a:cubicBezTo>
                    <a:pt x="15681" y="917"/>
                    <a:pt x="15716" y="965"/>
                    <a:pt x="15705" y="977"/>
                  </a:cubicBezTo>
                  <a:lnTo>
                    <a:pt x="15657" y="1012"/>
                  </a:lnTo>
                  <a:lnTo>
                    <a:pt x="15645" y="1012"/>
                  </a:lnTo>
                  <a:lnTo>
                    <a:pt x="15645" y="1024"/>
                  </a:lnTo>
                  <a:lnTo>
                    <a:pt x="15645" y="1072"/>
                  </a:lnTo>
                  <a:lnTo>
                    <a:pt x="15645" y="1084"/>
                  </a:lnTo>
                  <a:lnTo>
                    <a:pt x="15657" y="1096"/>
                  </a:lnTo>
                  <a:cubicBezTo>
                    <a:pt x="15645" y="1120"/>
                    <a:pt x="15609" y="1143"/>
                    <a:pt x="15562" y="1155"/>
                  </a:cubicBezTo>
                  <a:lnTo>
                    <a:pt x="15478" y="1203"/>
                  </a:lnTo>
                  <a:cubicBezTo>
                    <a:pt x="15681" y="1262"/>
                    <a:pt x="15657" y="1334"/>
                    <a:pt x="15609" y="1393"/>
                  </a:cubicBezTo>
                  <a:cubicBezTo>
                    <a:pt x="15575" y="1436"/>
                    <a:pt x="15553" y="1472"/>
                    <a:pt x="15487" y="1472"/>
                  </a:cubicBezTo>
                  <a:cubicBezTo>
                    <a:pt x="15461" y="1472"/>
                    <a:pt x="15427" y="1466"/>
                    <a:pt x="15383" y="1453"/>
                  </a:cubicBezTo>
                  <a:cubicBezTo>
                    <a:pt x="15240" y="1417"/>
                    <a:pt x="15062" y="1429"/>
                    <a:pt x="15026" y="1322"/>
                  </a:cubicBezTo>
                  <a:cubicBezTo>
                    <a:pt x="15014" y="1310"/>
                    <a:pt x="15085" y="1262"/>
                    <a:pt x="15181" y="1239"/>
                  </a:cubicBezTo>
                  <a:cubicBezTo>
                    <a:pt x="15181" y="1155"/>
                    <a:pt x="15264" y="1036"/>
                    <a:pt x="15419" y="965"/>
                  </a:cubicBezTo>
                  <a:cubicBezTo>
                    <a:pt x="15466" y="941"/>
                    <a:pt x="15490" y="917"/>
                    <a:pt x="15502" y="917"/>
                  </a:cubicBezTo>
                  <a:cubicBezTo>
                    <a:pt x="15536" y="909"/>
                    <a:pt x="15569" y="900"/>
                    <a:pt x="15603" y="900"/>
                  </a:cubicBezTo>
                  <a:close/>
                  <a:moveTo>
                    <a:pt x="21404" y="1180"/>
                  </a:moveTo>
                  <a:cubicBezTo>
                    <a:pt x="21470" y="1180"/>
                    <a:pt x="21573" y="1283"/>
                    <a:pt x="21634" y="1393"/>
                  </a:cubicBezTo>
                  <a:cubicBezTo>
                    <a:pt x="21717" y="1536"/>
                    <a:pt x="21646" y="1560"/>
                    <a:pt x="21574" y="1596"/>
                  </a:cubicBezTo>
                  <a:cubicBezTo>
                    <a:pt x="21549" y="1604"/>
                    <a:pt x="21525" y="1611"/>
                    <a:pt x="21501" y="1611"/>
                  </a:cubicBezTo>
                  <a:cubicBezTo>
                    <a:pt x="21459" y="1611"/>
                    <a:pt x="21418" y="1589"/>
                    <a:pt x="21372" y="1512"/>
                  </a:cubicBezTo>
                  <a:cubicBezTo>
                    <a:pt x="21312" y="1370"/>
                    <a:pt x="21265" y="1239"/>
                    <a:pt x="21372" y="1191"/>
                  </a:cubicBezTo>
                  <a:cubicBezTo>
                    <a:pt x="21381" y="1184"/>
                    <a:pt x="21392" y="1180"/>
                    <a:pt x="21404" y="1180"/>
                  </a:cubicBezTo>
                  <a:close/>
                  <a:moveTo>
                    <a:pt x="13872" y="1704"/>
                  </a:moveTo>
                  <a:cubicBezTo>
                    <a:pt x="13898" y="1704"/>
                    <a:pt x="13926" y="1707"/>
                    <a:pt x="13954" y="1715"/>
                  </a:cubicBezTo>
                  <a:cubicBezTo>
                    <a:pt x="14121" y="1751"/>
                    <a:pt x="14073" y="1810"/>
                    <a:pt x="14050" y="1870"/>
                  </a:cubicBezTo>
                  <a:cubicBezTo>
                    <a:pt x="14007" y="1923"/>
                    <a:pt x="13983" y="1967"/>
                    <a:pt x="13919" y="1967"/>
                  </a:cubicBezTo>
                  <a:cubicBezTo>
                    <a:pt x="13912" y="1967"/>
                    <a:pt x="13903" y="1966"/>
                    <a:pt x="13895" y="1965"/>
                  </a:cubicBezTo>
                  <a:cubicBezTo>
                    <a:pt x="13811" y="1953"/>
                    <a:pt x="13716" y="1953"/>
                    <a:pt x="13680" y="1846"/>
                  </a:cubicBezTo>
                  <a:cubicBezTo>
                    <a:pt x="13640" y="1796"/>
                    <a:pt x="13735" y="1704"/>
                    <a:pt x="13872" y="1704"/>
                  </a:cubicBezTo>
                  <a:close/>
                  <a:moveTo>
                    <a:pt x="10925" y="1532"/>
                  </a:moveTo>
                  <a:cubicBezTo>
                    <a:pt x="10938" y="1532"/>
                    <a:pt x="10951" y="1533"/>
                    <a:pt x="10966" y="1536"/>
                  </a:cubicBezTo>
                  <a:cubicBezTo>
                    <a:pt x="11073" y="1536"/>
                    <a:pt x="11216" y="1631"/>
                    <a:pt x="11252" y="1739"/>
                  </a:cubicBezTo>
                  <a:cubicBezTo>
                    <a:pt x="11323" y="1941"/>
                    <a:pt x="11240" y="1941"/>
                    <a:pt x="11156" y="1965"/>
                  </a:cubicBezTo>
                  <a:cubicBezTo>
                    <a:pt x="11141" y="1967"/>
                    <a:pt x="11126" y="1968"/>
                    <a:pt x="11113" y="1968"/>
                  </a:cubicBezTo>
                  <a:cubicBezTo>
                    <a:pt x="11055" y="1968"/>
                    <a:pt x="11014" y="1942"/>
                    <a:pt x="10966" y="1846"/>
                  </a:cubicBezTo>
                  <a:cubicBezTo>
                    <a:pt x="10918" y="1739"/>
                    <a:pt x="10859" y="1727"/>
                    <a:pt x="10799" y="1631"/>
                  </a:cubicBezTo>
                  <a:cubicBezTo>
                    <a:pt x="10789" y="1600"/>
                    <a:pt x="10833" y="1532"/>
                    <a:pt x="10925" y="1532"/>
                  </a:cubicBezTo>
                  <a:close/>
                  <a:moveTo>
                    <a:pt x="17595" y="1827"/>
                  </a:moveTo>
                  <a:cubicBezTo>
                    <a:pt x="17623" y="1827"/>
                    <a:pt x="17652" y="1829"/>
                    <a:pt x="17681" y="1834"/>
                  </a:cubicBezTo>
                  <a:cubicBezTo>
                    <a:pt x="17883" y="1858"/>
                    <a:pt x="17871" y="1929"/>
                    <a:pt x="17848" y="1989"/>
                  </a:cubicBezTo>
                  <a:cubicBezTo>
                    <a:pt x="17816" y="2062"/>
                    <a:pt x="17803" y="2098"/>
                    <a:pt x="17697" y="2098"/>
                  </a:cubicBezTo>
                  <a:cubicBezTo>
                    <a:pt x="17682" y="2098"/>
                    <a:pt x="17665" y="2097"/>
                    <a:pt x="17645" y="2096"/>
                  </a:cubicBezTo>
                  <a:cubicBezTo>
                    <a:pt x="17490" y="2084"/>
                    <a:pt x="17324" y="2084"/>
                    <a:pt x="17312" y="1977"/>
                  </a:cubicBezTo>
                  <a:cubicBezTo>
                    <a:pt x="17281" y="1915"/>
                    <a:pt x="17419" y="1827"/>
                    <a:pt x="17595" y="1827"/>
                  </a:cubicBezTo>
                  <a:close/>
                  <a:moveTo>
                    <a:pt x="8501" y="1858"/>
                  </a:moveTo>
                  <a:cubicBezTo>
                    <a:pt x="8596" y="1858"/>
                    <a:pt x="8585" y="1917"/>
                    <a:pt x="8585" y="1989"/>
                  </a:cubicBezTo>
                  <a:cubicBezTo>
                    <a:pt x="8573" y="2072"/>
                    <a:pt x="8573" y="2132"/>
                    <a:pt x="8525" y="2132"/>
                  </a:cubicBezTo>
                  <a:cubicBezTo>
                    <a:pt x="8489" y="2132"/>
                    <a:pt x="8454" y="2132"/>
                    <a:pt x="8370" y="2036"/>
                  </a:cubicBezTo>
                  <a:cubicBezTo>
                    <a:pt x="8335" y="1977"/>
                    <a:pt x="8394" y="1870"/>
                    <a:pt x="8501" y="1858"/>
                  </a:cubicBezTo>
                  <a:close/>
                  <a:moveTo>
                    <a:pt x="14862" y="1914"/>
                  </a:moveTo>
                  <a:cubicBezTo>
                    <a:pt x="14885" y="1914"/>
                    <a:pt x="14907" y="1915"/>
                    <a:pt x="14931" y="1917"/>
                  </a:cubicBezTo>
                  <a:cubicBezTo>
                    <a:pt x="15169" y="1953"/>
                    <a:pt x="15145" y="2024"/>
                    <a:pt x="15121" y="2084"/>
                  </a:cubicBezTo>
                  <a:cubicBezTo>
                    <a:pt x="15094" y="2139"/>
                    <a:pt x="15080" y="2179"/>
                    <a:pt x="14995" y="2179"/>
                  </a:cubicBezTo>
                  <a:cubicBezTo>
                    <a:pt x="14969" y="2179"/>
                    <a:pt x="14937" y="2176"/>
                    <a:pt x="14895" y="2167"/>
                  </a:cubicBezTo>
                  <a:cubicBezTo>
                    <a:pt x="14716" y="2155"/>
                    <a:pt x="14538" y="2167"/>
                    <a:pt x="14490" y="2084"/>
                  </a:cubicBezTo>
                  <a:cubicBezTo>
                    <a:pt x="14458" y="2019"/>
                    <a:pt x="14633" y="1914"/>
                    <a:pt x="14862" y="1914"/>
                  </a:cubicBezTo>
                  <a:close/>
                  <a:moveTo>
                    <a:pt x="16286" y="1929"/>
                  </a:moveTo>
                  <a:cubicBezTo>
                    <a:pt x="16295" y="1929"/>
                    <a:pt x="16303" y="1929"/>
                    <a:pt x="16312" y="1929"/>
                  </a:cubicBezTo>
                  <a:cubicBezTo>
                    <a:pt x="16550" y="1953"/>
                    <a:pt x="16550" y="2024"/>
                    <a:pt x="16514" y="2084"/>
                  </a:cubicBezTo>
                  <a:cubicBezTo>
                    <a:pt x="16503" y="2148"/>
                    <a:pt x="16483" y="2193"/>
                    <a:pt x="16350" y="2193"/>
                  </a:cubicBezTo>
                  <a:cubicBezTo>
                    <a:pt x="16335" y="2193"/>
                    <a:pt x="16318" y="2192"/>
                    <a:pt x="16300" y="2191"/>
                  </a:cubicBezTo>
                  <a:cubicBezTo>
                    <a:pt x="16217" y="2191"/>
                    <a:pt x="16135" y="2199"/>
                    <a:pt x="16064" y="2199"/>
                  </a:cubicBezTo>
                  <a:cubicBezTo>
                    <a:pt x="15982" y="2199"/>
                    <a:pt x="15915" y="2188"/>
                    <a:pt x="15883" y="2143"/>
                  </a:cubicBezTo>
                  <a:cubicBezTo>
                    <a:pt x="15837" y="2086"/>
                    <a:pt x="16047" y="1929"/>
                    <a:pt x="16286" y="1929"/>
                  </a:cubicBezTo>
                  <a:close/>
                  <a:moveTo>
                    <a:pt x="20339" y="1830"/>
                  </a:moveTo>
                  <a:cubicBezTo>
                    <a:pt x="20408" y="1830"/>
                    <a:pt x="20499" y="1903"/>
                    <a:pt x="20562" y="1977"/>
                  </a:cubicBezTo>
                  <a:cubicBezTo>
                    <a:pt x="20646" y="2072"/>
                    <a:pt x="20598" y="2108"/>
                    <a:pt x="20538" y="2155"/>
                  </a:cubicBezTo>
                  <a:cubicBezTo>
                    <a:pt x="20507" y="2181"/>
                    <a:pt x="20475" y="2206"/>
                    <a:pt x="20438" y="2206"/>
                  </a:cubicBezTo>
                  <a:cubicBezTo>
                    <a:pt x="20405" y="2206"/>
                    <a:pt x="20368" y="2187"/>
                    <a:pt x="20324" y="2132"/>
                  </a:cubicBezTo>
                  <a:cubicBezTo>
                    <a:pt x="20241" y="2012"/>
                    <a:pt x="20205" y="1870"/>
                    <a:pt x="20312" y="1834"/>
                  </a:cubicBezTo>
                  <a:cubicBezTo>
                    <a:pt x="20321" y="1831"/>
                    <a:pt x="20330" y="1830"/>
                    <a:pt x="20339" y="1830"/>
                  </a:cubicBezTo>
                  <a:close/>
                  <a:moveTo>
                    <a:pt x="17029" y="1983"/>
                  </a:moveTo>
                  <a:cubicBezTo>
                    <a:pt x="17089" y="1983"/>
                    <a:pt x="17099" y="2035"/>
                    <a:pt x="17109" y="2096"/>
                  </a:cubicBezTo>
                  <a:cubicBezTo>
                    <a:pt x="17133" y="2167"/>
                    <a:pt x="17145" y="2227"/>
                    <a:pt x="17074" y="2251"/>
                  </a:cubicBezTo>
                  <a:cubicBezTo>
                    <a:pt x="17053" y="2254"/>
                    <a:pt x="17032" y="2256"/>
                    <a:pt x="17012" y="2256"/>
                  </a:cubicBezTo>
                  <a:cubicBezTo>
                    <a:pt x="16951" y="2256"/>
                    <a:pt x="16895" y="2236"/>
                    <a:pt x="16859" y="2155"/>
                  </a:cubicBezTo>
                  <a:cubicBezTo>
                    <a:pt x="16812" y="2096"/>
                    <a:pt x="16895" y="2012"/>
                    <a:pt x="16990" y="1989"/>
                  </a:cubicBezTo>
                  <a:cubicBezTo>
                    <a:pt x="17005" y="1985"/>
                    <a:pt x="17018" y="1983"/>
                    <a:pt x="17029" y="1983"/>
                  </a:cubicBezTo>
                  <a:close/>
                  <a:moveTo>
                    <a:pt x="14169" y="2016"/>
                  </a:moveTo>
                  <a:cubicBezTo>
                    <a:pt x="14252" y="2016"/>
                    <a:pt x="14252" y="2082"/>
                    <a:pt x="14252" y="2132"/>
                  </a:cubicBezTo>
                  <a:cubicBezTo>
                    <a:pt x="14252" y="2203"/>
                    <a:pt x="14252" y="2263"/>
                    <a:pt x="14181" y="2274"/>
                  </a:cubicBezTo>
                  <a:cubicBezTo>
                    <a:pt x="14145" y="2280"/>
                    <a:pt x="14103" y="2292"/>
                    <a:pt x="14061" y="2292"/>
                  </a:cubicBezTo>
                  <a:cubicBezTo>
                    <a:pt x="14020" y="2292"/>
                    <a:pt x="13978" y="2280"/>
                    <a:pt x="13942" y="2239"/>
                  </a:cubicBezTo>
                  <a:cubicBezTo>
                    <a:pt x="13883" y="2203"/>
                    <a:pt x="13954" y="2048"/>
                    <a:pt x="14109" y="2024"/>
                  </a:cubicBezTo>
                  <a:cubicBezTo>
                    <a:pt x="14133" y="2018"/>
                    <a:pt x="14153" y="2016"/>
                    <a:pt x="14169" y="2016"/>
                  </a:cubicBezTo>
                  <a:close/>
                  <a:moveTo>
                    <a:pt x="21548" y="1928"/>
                  </a:moveTo>
                  <a:cubicBezTo>
                    <a:pt x="21617" y="1928"/>
                    <a:pt x="21693" y="2054"/>
                    <a:pt x="21681" y="2191"/>
                  </a:cubicBezTo>
                  <a:cubicBezTo>
                    <a:pt x="21681" y="2292"/>
                    <a:pt x="21639" y="2315"/>
                    <a:pt x="21587" y="2315"/>
                  </a:cubicBezTo>
                  <a:cubicBezTo>
                    <a:pt x="21572" y="2315"/>
                    <a:pt x="21555" y="2313"/>
                    <a:pt x="21539" y="2310"/>
                  </a:cubicBezTo>
                  <a:cubicBezTo>
                    <a:pt x="21455" y="2286"/>
                    <a:pt x="21396" y="2274"/>
                    <a:pt x="21396" y="2167"/>
                  </a:cubicBezTo>
                  <a:cubicBezTo>
                    <a:pt x="21420" y="2072"/>
                    <a:pt x="21431" y="1953"/>
                    <a:pt x="21539" y="1929"/>
                  </a:cubicBezTo>
                  <a:cubicBezTo>
                    <a:pt x="21542" y="1929"/>
                    <a:pt x="21545" y="1928"/>
                    <a:pt x="21548" y="1928"/>
                  </a:cubicBezTo>
                  <a:close/>
                  <a:moveTo>
                    <a:pt x="13429" y="2106"/>
                  </a:moveTo>
                  <a:cubicBezTo>
                    <a:pt x="13561" y="2106"/>
                    <a:pt x="13560" y="2172"/>
                    <a:pt x="13538" y="2227"/>
                  </a:cubicBezTo>
                  <a:cubicBezTo>
                    <a:pt x="13526" y="2310"/>
                    <a:pt x="13526" y="2346"/>
                    <a:pt x="13442" y="2370"/>
                  </a:cubicBezTo>
                  <a:cubicBezTo>
                    <a:pt x="13398" y="2375"/>
                    <a:pt x="13357" y="2383"/>
                    <a:pt x="13317" y="2383"/>
                  </a:cubicBezTo>
                  <a:cubicBezTo>
                    <a:pt x="13270" y="2383"/>
                    <a:pt x="13225" y="2372"/>
                    <a:pt x="13180" y="2334"/>
                  </a:cubicBezTo>
                  <a:cubicBezTo>
                    <a:pt x="13121" y="2286"/>
                    <a:pt x="13216" y="2143"/>
                    <a:pt x="13395" y="2108"/>
                  </a:cubicBezTo>
                  <a:cubicBezTo>
                    <a:pt x="13407" y="2107"/>
                    <a:pt x="13419" y="2106"/>
                    <a:pt x="13429" y="2106"/>
                  </a:cubicBezTo>
                  <a:close/>
                  <a:moveTo>
                    <a:pt x="19110" y="2514"/>
                  </a:moveTo>
                  <a:cubicBezTo>
                    <a:pt x="19113" y="2518"/>
                    <a:pt x="19117" y="2521"/>
                    <a:pt x="19122" y="2524"/>
                  </a:cubicBezTo>
                  <a:cubicBezTo>
                    <a:pt x="19118" y="2521"/>
                    <a:pt x="19114" y="2517"/>
                    <a:pt x="19110" y="2514"/>
                  </a:cubicBezTo>
                  <a:close/>
                  <a:moveTo>
                    <a:pt x="18145" y="2167"/>
                  </a:moveTo>
                  <a:cubicBezTo>
                    <a:pt x="18229" y="2167"/>
                    <a:pt x="18336" y="2227"/>
                    <a:pt x="18407" y="2310"/>
                  </a:cubicBezTo>
                  <a:cubicBezTo>
                    <a:pt x="18538" y="2489"/>
                    <a:pt x="18455" y="2513"/>
                    <a:pt x="18383" y="2524"/>
                  </a:cubicBezTo>
                  <a:cubicBezTo>
                    <a:pt x="18354" y="2533"/>
                    <a:pt x="18328" y="2538"/>
                    <a:pt x="18304" y="2538"/>
                  </a:cubicBezTo>
                  <a:cubicBezTo>
                    <a:pt x="18259" y="2538"/>
                    <a:pt x="18220" y="2519"/>
                    <a:pt x="18181" y="2465"/>
                  </a:cubicBezTo>
                  <a:cubicBezTo>
                    <a:pt x="18110" y="2382"/>
                    <a:pt x="17991" y="2334"/>
                    <a:pt x="17991" y="2227"/>
                  </a:cubicBezTo>
                  <a:cubicBezTo>
                    <a:pt x="17991" y="2203"/>
                    <a:pt x="18050" y="2167"/>
                    <a:pt x="18145" y="2167"/>
                  </a:cubicBezTo>
                  <a:close/>
                  <a:moveTo>
                    <a:pt x="8088" y="2318"/>
                  </a:moveTo>
                  <a:cubicBezTo>
                    <a:pt x="8101" y="2318"/>
                    <a:pt x="8112" y="2319"/>
                    <a:pt x="8120" y="2322"/>
                  </a:cubicBezTo>
                  <a:cubicBezTo>
                    <a:pt x="8168" y="2346"/>
                    <a:pt x="8144" y="2393"/>
                    <a:pt x="8096" y="2453"/>
                  </a:cubicBezTo>
                  <a:cubicBezTo>
                    <a:pt x="8061" y="2497"/>
                    <a:pt x="8039" y="2542"/>
                    <a:pt x="8005" y="2542"/>
                  </a:cubicBezTo>
                  <a:cubicBezTo>
                    <a:pt x="7993" y="2542"/>
                    <a:pt x="7981" y="2537"/>
                    <a:pt x="7965" y="2524"/>
                  </a:cubicBezTo>
                  <a:cubicBezTo>
                    <a:pt x="7930" y="2524"/>
                    <a:pt x="7882" y="2465"/>
                    <a:pt x="7942" y="2382"/>
                  </a:cubicBezTo>
                  <a:cubicBezTo>
                    <a:pt x="7979" y="2335"/>
                    <a:pt x="8044" y="2318"/>
                    <a:pt x="8088" y="2318"/>
                  </a:cubicBezTo>
                  <a:close/>
                  <a:moveTo>
                    <a:pt x="14367" y="2485"/>
                  </a:moveTo>
                  <a:cubicBezTo>
                    <a:pt x="14384" y="2485"/>
                    <a:pt x="14401" y="2486"/>
                    <a:pt x="14419" y="2489"/>
                  </a:cubicBezTo>
                  <a:cubicBezTo>
                    <a:pt x="14585" y="2501"/>
                    <a:pt x="14573" y="2572"/>
                    <a:pt x="14550" y="2632"/>
                  </a:cubicBezTo>
                  <a:cubicBezTo>
                    <a:pt x="14538" y="2703"/>
                    <a:pt x="14514" y="2751"/>
                    <a:pt x="14395" y="2751"/>
                  </a:cubicBezTo>
                  <a:cubicBezTo>
                    <a:pt x="14276" y="2739"/>
                    <a:pt x="14133" y="2751"/>
                    <a:pt x="14109" y="2644"/>
                  </a:cubicBezTo>
                  <a:cubicBezTo>
                    <a:pt x="14077" y="2579"/>
                    <a:pt x="14210" y="2485"/>
                    <a:pt x="14367" y="2485"/>
                  </a:cubicBezTo>
                  <a:close/>
                  <a:moveTo>
                    <a:pt x="8740" y="2640"/>
                  </a:moveTo>
                  <a:cubicBezTo>
                    <a:pt x="8806" y="2640"/>
                    <a:pt x="8883" y="2661"/>
                    <a:pt x="8930" y="2727"/>
                  </a:cubicBezTo>
                  <a:cubicBezTo>
                    <a:pt x="8989" y="2798"/>
                    <a:pt x="8989" y="2858"/>
                    <a:pt x="8954" y="2882"/>
                  </a:cubicBezTo>
                  <a:cubicBezTo>
                    <a:pt x="8942" y="2917"/>
                    <a:pt x="8894" y="2917"/>
                    <a:pt x="8858" y="2917"/>
                  </a:cubicBezTo>
                  <a:cubicBezTo>
                    <a:pt x="8775" y="2917"/>
                    <a:pt x="8716" y="2917"/>
                    <a:pt x="8704" y="2905"/>
                  </a:cubicBezTo>
                  <a:cubicBezTo>
                    <a:pt x="8680" y="2870"/>
                    <a:pt x="8656" y="2858"/>
                    <a:pt x="8596" y="2763"/>
                  </a:cubicBezTo>
                  <a:cubicBezTo>
                    <a:pt x="8596" y="2703"/>
                    <a:pt x="8620" y="2667"/>
                    <a:pt x="8692" y="2644"/>
                  </a:cubicBezTo>
                  <a:cubicBezTo>
                    <a:pt x="8707" y="2641"/>
                    <a:pt x="8723" y="2640"/>
                    <a:pt x="8740" y="2640"/>
                  </a:cubicBezTo>
                  <a:close/>
                  <a:moveTo>
                    <a:pt x="11039" y="2603"/>
                  </a:moveTo>
                  <a:cubicBezTo>
                    <a:pt x="11138" y="2603"/>
                    <a:pt x="11144" y="2649"/>
                    <a:pt x="11144" y="2703"/>
                  </a:cubicBezTo>
                  <a:cubicBezTo>
                    <a:pt x="11144" y="2786"/>
                    <a:pt x="11144" y="2822"/>
                    <a:pt x="10978" y="2870"/>
                  </a:cubicBezTo>
                  <a:cubicBezTo>
                    <a:pt x="10870" y="2903"/>
                    <a:pt x="10756" y="2948"/>
                    <a:pt x="10673" y="2948"/>
                  </a:cubicBezTo>
                  <a:cubicBezTo>
                    <a:pt x="10637" y="2948"/>
                    <a:pt x="10607" y="2939"/>
                    <a:pt x="10585" y="2917"/>
                  </a:cubicBezTo>
                  <a:cubicBezTo>
                    <a:pt x="10537" y="2858"/>
                    <a:pt x="10680" y="2679"/>
                    <a:pt x="10906" y="2620"/>
                  </a:cubicBezTo>
                  <a:cubicBezTo>
                    <a:pt x="10963" y="2608"/>
                    <a:pt x="11006" y="2603"/>
                    <a:pt x="11039" y="2603"/>
                  </a:cubicBezTo>
                  <a:close/>
                  <a:moveTo>
                    <a:pt x="9682" y="2808"/>
                  </a:moveTo>
                  <a:cubicBezTo>
                    <a:pt x="9697" y="2808"/>
                    <a:pt x="9713" y="2809"/>
                    <a:pt x="9728" y="2810"/>
                  </a:cubicBezTo>
                  <a:cubicBezTo>
                    <a:pt x="9882" y="2822"/>
                    <a:pt x="9954" y="2870"/>
                    <a:pt x="9990" y="2905"/>
                  </a:cubicBezTo>
                  <a:cubicBezTo>
                    <a:pt x="10013" y="2941"/>
                    <a:pt x="10001" y="2965"/>
                    <a:pt x="9990" y="3001"/>
                  </a:cubicBezTo>
                  <a:cubicBezTo>
                    <a:pt x="9952" y="3067"/>
                    <a:pt x="9936" y="3088"/>
                    <a:pt x="9825" y="3088"/>
                  </a:cubicBezTo>
                  <a:cubicBezTo>
                    <a:pt x="9796" y="3088"/>
                    <a:pt x="9760" y="3087"/>
                    <a:pt x="9716" y="3084"/>
                  </a:cubicBezTo>
                  <a:cubicBezTo>
                    <a:pt x="9681" y="3078"/>
                    <a:pt x="9646" y="3076"/>
                    <a:pt x="9612" y="3076"/>
                  </a:cubicBezTo>
                  <a:cubicBezTo>
                    <a:pt x="9510" y="3076"/>
                    <a:pt x="9413" y="3096"/>
                    <a:pt x="9341" y="3096"/>
                  </a:cubicBezTo>
                  <a:cubicBezTo>
                    <a:pt x="9294" y="3096"/>
                    <a:pt x="9259" y="3087"/>
                    <a:pt x="9239" y="3060"/>
                  </a:cubicBezTo>
                  <a:cubicBezTo>
                    <a:pt x="9216" y="3025"/>
                    <a:pt x="9239" y="2965"/>
                    <a:pt x="9335" y="2905"/>
                  </a:cubicBezTo>
                  <a:cubicBezTo>
                    <a:pt x="9409" y="2852"/>
                    <a:pt x="9551" y="2808"/>
                    <a:pt x="9682" y="2808"/>
                  </a:cubicBezTo>
                  <a:close/>
                  <a:moveTo>
                    <a:pt x="17193" y="2691"/>
                  </a:moveTo>
                  <a:cubicBezTo>
                    <a:pt x="17324" y="2727"/>
                    <a:pt x="17455" y="2786"/>
                    <a:pt x="17562" y="2882"/>
                  </a:cubicBezTo>
                  <a:cubicBezTo>
                    <a:pt x="17752" y="3108"/>
                    <a:pt x="17645" y="3155"/>
                    <a:pt x="17586" y="3167"/>
                  </a:cubicBezTo>
                  <a:cubicBezTo>
                    <a:pt x="17559" y="3179"/>
                    <a:pt x="17537" y="3187"/>
                    <a:pt x="17515" y="3187"/>
                  </a:cubicBezTo>
                  <a:cubicBezTo>
                    <a:pt x="17470" y="3187"/>
                    <a:pt x="17428" y="3153"/>
                    <a:pt x="17348" y="3048"/>
                  </a:cubicBezTo>
                  <a:cubicBezTo>
                    <a:pt x="17288" y="2977"/>
                    <a:pt x="17205" y="2917"/>
                    <a:pt x="17145" y="2882"/>
                  </a:cubicBezTo>
                  <a:cubicBezTo>
                    <a:pt x="17098" y="2858"/>
                    <a:pt x="17050" y="2846"/>
                    <a:pt x="17014" y="2798"/>
                  </a:cubicBezTo>
                  <a:cubicBezTo>
                    <a:pt x="16978" y="2763"/>
                    <a:pt x="17050" y="2691"/>
                    <a:pt x="17193" y="2691"/>
                  </a:cubicBezTo>
                  <a:close/>
                  <a:moveTo>
                    <a:pt x="20353" y="2748"/>
                  </a:moveTo>
                  <a:cubicBezTo>
                    <a:pt x="20468" y="2748"/>
                    <a:pt x="20660" y="2807"/>
                    <a:pt x="20824" y="2905"/>
                  </a:cubicBezTo>
                  <a:cubicBezTo>
                    <a:pt x="21050" y="3036"/>
                    <a:pt x="21027" y="3096"/>
                    <a:pt x="20979" y="3155"/>
                  </a:cubicBezTo>
                  <a:cubicBezTo>
                    <a:pt x="20953" y="3188"/>
                    <a:pt x="20930" y="3217"/>
                    <a:pt x="20878" y="3217"/>
                  </a:cubicBezTo>
                  <a:cubicBezTo>
                    <a:pt x="20835" y="3217"/>
                    <a:pt x="20772" y="3197"/>
                    <a:pt x="20669" y="3144"/>
                  </a:cubicBezTo>
                  <a:cubicBezTo>
                    <a:pt x="20443" y="3001"/>
                    <a:pt x="20205" y="2882"/>
                    <a:pt x="20253" y="2786"/>
                  </a:cubicBezTo>
                  <a:cubicBezTo>
                    <a:pt x="20264" y="2760"/>
                    <a:pt x="20300" y="2748"/>
                    <a:pt x="20353" y="2748"/>
                  </a:cubicBezTo>
                  <a:close/>
                  <a:moveTo>
                    <a:pt x="7311" y="2965"/>
                  </a:moveTo>
                  <a:cubicBezTo>
                    <a:pt x="7445" y="2965"/>
                    <a:pt x="7554" y="3018"/>
                    <a:pt x="7537" y="3096"/>
                  </a:cubicBezTo>
                  <a:cubicBezTo>
                    <a:pt x="7525" y="3167"/>
                    <a:pt x="7382" y="3203"/>
                    <a:pt x="7239" y="3239"/>
                  </a:cubicBezTo>
                  <a:cubicBezTo>
                    <a:pt x="7209" y="3252"/>
                    <a:pt x="7183" y="3258"/>
                    <a:pt x="7161" y="3258"/>
                  </a:cubicBezTo>
                  <a:cubicBezTo>
                    <a:pt x="7105" y="3258"/>
                    <a:pt x="7071" y="3222"/>
                    <a:pt x="7037" y="3179"/>
                  </a:cubicBezTo>
                  <a:cubicBezTo>
                    <a:pt x="6989" y="3120"/>
                    <a:pt x="6965" y="3060"/>
                    <a:pt x="7156" y="2989"/>
                  </a:cubicBezTo>
                  <a:cubicBezTo>
                    <a:pt x="7208" y="2973"/>
                    <a:pt x="7261" y="2965"/>
                    <a:pt x="7311" y="2965"/>
                  </a:cubicBezTo>
                  <a:close/>
                  <a:moveTo>
                    <a:pt x="19408" y="2173"/>
                  </a:moveTo>
                  <a:cubicBezTo>
                    <a:pt x="19432" y="2173"/>
                    <a:pt x="19456" y="2179"/>
                    <a:pt x="19479" y="2191"/>
                  </a:cubicBezTo>
                  <a:cubicBezTo>
                    <a:pt x="19550" y="2215"/>
                    <a:pt x="19491" y="2382"/>
                    <a:pt x="19395" y="2513"/>
                  </a:cubicBezTo>
                  <a:cubicBezTo>
                    <a:pt x="19341" y="2581"/>
                    <a:pt x="19298" y="2606"/>
                    <a:pt x="19262" y="2606"/>
                  </a:cubicBezTo>
                  <a:cubicBezTo>
                    <a:pt x="19236" y="2606"/>
                    <a:pt x="19213" y="2592"/>
                    <a:pt x="19193" y="2572"/>
                  </a:cubicBezTo>
                  <a:lnTo>
                    <a:pt x="19193" y="2572"/>
                  </a:lnTo>
                  <a:cubicBezTo>
                    <a:pt x="19288" y="2691"/>
                    <a:pt x="19300" y="2810"/>
                    <a:pt x="19312" y="2941"/>
                  </a:cubicBezTo>
                  <a:cubicBezTo>
                    <a:pt x="19348" y="2941"/>
                    <a:pt x="19372" y="2941"/>
                    <a:pt x="19407" y="2965"/>
                  </a:cubicBezTo>
                  <a:cubicBezTo>
                    <a:pt x="19407" y="2905"/>
                    <a:pt x="19431" y="2822"/>
                    <a:pt x="19479" y="2751"/>
                  </a:cubicBezTo>
                  <a:cubicBezTo>
                    <a:pt x="19586" y="2584"/>
                    <a:pt x="19753" y="2453"/>
                    <a:pt x="19884" y="2393"/>
                  </a:cubicBezTo>
                  <a:cubicBezTo>
                    <a:pt x="19959" y="2362"/>
                    <a:pt x="20024" y="2347"/>
                    <a:pt x="20075" y="2347"/>
                  </a:cubicBezTo>
                  <a:cubicBezTo>
                    <a:pt x="20120" y="2347"/>
                    <a:pt x="20152" y="2359"/>
                    <a:pt x="20169" y="2382"/>
                  </a:cubicBezTo>
                  <a:cubicBezTo>
                    <a:pt x="20205" y="2453"/>
                    <a:pt x="19907" y="2632"/>
                    <a:pt x="19765" y="2905"/>
                  </a:cubicBezTo>
                  <a:cubicBezTo>
                    <a:pt x="19705" y="3001"/>
                    <a:pt x="19693" y="3048"/>
                    <a:pt x="19669" y="3060"/>
                  </a:cubicBezTo>
                  <a:cubicBezTo>
                    <a:pt x="19753" y="3120"/>
                    <a:pt x="19776" y="3179"/>
                    <a:pt x="19765" y="3227"/>
                  </a:cubicBezTo>
                  <a:cubicBezTo>
                    <a:pt x="19765" y="3275"/>
                    <a:pt x="19717" y="3286"/>
                    <a:pt x="19669" y="3286"/>
                  </a:cubicBezTo>
                  <a:cubicBezTo>
                    <a:pt x="19651" y="3292"/>
                    <a:pt x="19634" y="3295"/>
                    <a:pt x="19617" y="3295"/>
                  </a:cubicBezTo>
                  <a:cubicBezTo>
                    <a:pt x="19601" y="3295"/>
                    <a:pt x="19586" y="3292"/>
                    <a:pt x="19574" y="3286"/>
                  </a:cubicBezTo>
                  <a:cubicBezTo>
                    <a:pt x="19538" y="3286"/>
                    <a:pt x="19526" y="3286"/>
                    <a:pt x="19455" y="3239"/>
                  </a:cubicBezTo>
                  <a:lnTo>
                    <a:pt x="19312" y="3203"/>
                  </a:lnTo>
                  <a:cubicBezTo>
                    <a:pt x="19300" y="3239"/>
                    <a:pt x="19253" y="3239"/>
                    <a:pt x="19217" y="3239"/>
                  </a:cubicBezTo>
                  <a:cubicBezTo>
                    <a:pt x="19134" y="3239"/>
                    <a:pt x="19074" y="3239"/>
                    <a:pt x="19050" y="3060"/>
                  </a:cubicBezTo>
                  <a:cubicBezTo>
                    <a:pt x="19038" y="3048"/>
                    <a:pt x="19014" y="3036"/>
                    <a:pt x="19014" y="3001"/>
                  </a:cubicBezTo>
                  <a:cubicBezTo>
                    <a:pt x="19014" y="3001"/>
                    <a:pt x="19014" y="2989"/>
                    <a:pt x="19038" y="2989"/>
                  </a:cubicBezTo>
                  <a:cubicBezTo>
                    <a:pt x="19014" y="2870"/>
                    <a:pt x="19014" y="2727"/>
                    <a:pt x="19003" y="2679"/>
                  </a:cubicBezTo>
                  <a:cubicBezTo>
                    <a:pt x="19003" y="2644"/>
                    <a:pt x="18991" y="2620"/>
                    <a:pt x="18991" y="2608"/>
                  </a:cubicBezTo>
                  <a:lnTo>
                    <a:pt x="18991" y="2560"/>
                  </a:lnTo>
                  <a:lnTo>
                    <a:pt x="18955" y="2548"/>
                  </a:lnTo>
                  <a:cubicBezTo>
                    <a:pt x="18931" y="2548"/>
                    <a:pt x="18955" y="2489"/>
                    <a:pt x="19014" y="2489"/>
                  </a:cubicBezTo>
                  <a:cubicBezTo>
                    <a:pt x="19055" y="2489"/>
                    <a:pt x="19086" y="2497"/>
                    <a:pt x="19110" y="2514"/>
                  </a:cubicBezTo>
                  <a:lnTo>
                    <a:pt x="19110" y="2514"/>
                  </a:lnTo>
                  <a:cubicBezTo>
                    <a:pt x="19075" y="2480"/>
                    <a:pt x="19082" y="2432"/>
                    <a:pt x="19157" y="2346"/>
                  </a:cubicBezTo>
                  <a:cubicBezTo>
                    <a:pt x="19223" y="2252"/>
                    <a:pt x="19318" y="2173"/>
                    <a:pt x="19408" y="2173"/>
                  </a:cubicBezTo>
                  <a:close/>
                  <a:moveTo>
                    <a:pt x="14673" y="3029"/>
                  </a:moveTo>
                  <a:cubicBezTo>
                    <a:pt x="14699" y="3029"/>
                    <a:pt x="14725" y="3031"/>
                    <a:pt x="14752" y="3036"/>
                  </a:cubicBezTo>
                  <a:cubicBezTo>
                    <a:pt x="14966" y="3084"/>
                    <a:pt x="14943" y="3155"/>
                    <a:pt x="14907" y="3215"/>
                  </a:cubicBezTo>
                  <a:cubicBezTo>
                    <a:pt x="14881" y="3267"/>
                    <a:pt x="14861" y="3300"/>
                    <a:pt x="14801" y="3300"/>
                  </a:cubicBezTo>
                  <a:cubicBezTo>
                    <a:pt x="14779" y="3300"/>
                    <a:pt x="14751" y="3296"/>
                    <a:pt x="14716" y="3286"/>
                  </a:cubicBezTo>
                  <a:cubicBezTo>
                    <a:pt x="14669" y="3275"/>
                    <a:pt x="14609" y="3275"/>
                    <a:pt x="14573" y="3275"/>
                  </a:cubicBezTo>
                  <a:cubicBezTo>
                    <a:pt x="14478" y="3275"/>
                    <a:pt x="14419" y="3263"/>
                    <a:pt x="14371" y="3203"/>
                  </a:cubicBezTo>
                  <a:cubicBezTo>
                    <a:pt x="14359" y="3203"/>
                    <a:pt x="14359" y="3179"/>
                    <a:pt x="14371" y="3167"/>
                  </a:cubicBezTo>
                  <a:cubicBezTo>
                    <a:pt x="14401" y="3107"/>
                    <a:pt x="14526" y="3029"/>
                    <a:pt x="14673" y="3029"/>
                  </a:cubicBezTo>
                  <a:close/>
                  <a:moveTo>
                    <a:pt x="15681" y="3120"/>
                  </a:moveTo>
                  <a:cubicBezTo>
                    <a:pt x="15764" y="3120"/>
                    <a:pt x="15776" y="3179"/>
                    <a:pt x="15776" y="3263"/>
                  </a:cubicBezTo>
                  <a:cubicBezTo>
                    <a:pt x="15776" y="3334"/>
                    <a:pt x="15788" y="3394"/>
                    <a:pt x="15740" y="3394"/>
                  </a:cubicBezTo>
                  <a:cubicBezTo>
                    <a:pt x="15705" y="3394"/>
                    <a:pt x="15657" y="3394"/>
                    <a:pt x="15597" y="3286"/>
                  </a:cubicBezTo>
                  <a:cubicBezTo>
                    <a:pt x="15562" y="3227"/>
                    <a:pt x="15609" y="3132"/>
                    <a:pt x="15681" y="3120"/>
                  </a:cubicBezTo>
                  <a:close/>
                  <a:moveTo>
                    <a:pt x="6454" y="3105"/>
                  </a:moveTo>
                  <a:cubicBezTo>
                    <a:pt x="6538" y="3105"/>
                    <a:pt x="6603" y="3143"/>
                    <a:pt x="6596" y="3203"/>
                  </a:cubicBezTo>
                  <a:cubicBezTo>
                    <a:pt x="6572" y="3275"/>
                    <a:pt x="6489" y="3334"/>
                    <a:pt x="6441" y="3382"/>
                  </a:cubicBezTo>
                  <a:cubicBezTo>
                    <a:pt x="6420" y="3398"/>
                    <a:pt x="6396" y="3404"/>
                    <a:pt x="6370" y="3404"/>
                  </a:cubicBezTo>
                  <a:cubicBezTo>
                    <a:pt x="6338" y="3404"/>
                    <a:pt x="6302" y="3395"/>
                    <a:pt x="6263" y="3382"/>
                  </a:cubicBezTo>
                  <a:cubicBezTo>
                    <a:pt x="6191" y="3346"/>
                    <a:pt x="6120" y="3298"/>
                    <a:pt x="6251" y="3179"/>
                  </a:cubicBezTo>
                  <a:cubicBezTo>
                    <a:pt x="6313" y="3127"/>
                    <a:pt x="6389" y="3105"/>
                    <a:pt x="6454" y="3105"/>
                  </a:cubicBezTo>
                  <a:close/>
                  <a:moveTo>
                    <a:pt x="21310" y="3259"/>
                  </a:moveTo>
                  <a:cubicBezTo>
                    <a:pt x="21338" y="3259"/>
                    <a:pt x="21367" y="3260"/>
                    <a:pt x="21396" y="3263"/>
                  </a:cubicBezTo>
                  <a:cubicBezTo>
                    <a:pt x="21681" y="3286"/>
                    <a:pt x="21681" y="3346"/>
                    <a:pt x="21670" y="3417"/>
                  </a:cubicBezTo>
                  <a:cubicBezTo>
                    <a:pt x="21659" y="3490"/>
                    <a:pt x="21640" y="3527"/>
                    <a:pt x="21467" y="3527"/>
                  </a:cubicBezTo>
                  <a:cubicBezTo>
                    <a:pt x="21443" y="3527"/>
                    <a:pt x="21415" y="3526"/>
                    <a:pt x="21384" y="3525"/>
                  </a:cubicBezTo>
                  <a:cubicBezTo>
                    <a:pt x="21122" y="3513"/>
                    <a:pt x="20860" y="3525"/>
                    <a:pt x="20836" y="3417"/>
                  </a:cubicBezTo>
                  <a:cubicBezTo>
                    <a:pt x="20825" y="3353"/>
                    <a:pt x="21048" y="3259"/>
                    <a:pt x="21310" y="3259"/>
                  </a:cubicBezTo>
                  <a:close/>
                  <a:moveTo>
                    <a:pt x="10277" y="2856"/>
                  </a:moveTo>
                  <a:cubicBezTo>
                    <a:pt x="10416" y="2856"/>
                    <a:pt x="10595" y="2915"/>
                    <a:pt x="10704" y="3025"/>
                  </a:cubicBezTo>
                  <a:cubicBezTo>
                    <a:pt x="10763" y="3096"/>
                    <a:pt x="10799" y="3144"/>
                    <a:pt x="10811" y="3179"/>
                  </a:cubicBezTo>
                  <a:lnTo>
                    <a:pt x="10859" y="3179"/>
                  </a:lnTo>
                  <a:cubicBezTo>
                    <a:pt x="10899" y="3176"/>
                    <a:pt x="10934" y="3175"/>
                    <a:pt x="10965" y="3175"/>
                  </a:cubicBezTo>
                  <a:cubicBezTo>
                    <a:pt x="11192" y="3175"/>
                    <a:pt x="11192" y="3246"/>
                    <a:pt x="11192" y="3298"/>
                  </a:cubicBezTo>
                  <a:cubicBezTo>
                    <a:pt x="11192" y="3382"/>
                    <a:pt x="11180" y="3417"/>
                    <a:pt x="10906" y="3441"/>
                  </a:cubicBezTo>
                  <a:cubicBezTo>
                    <a:pt x="10775" y="3453"/>
                    <a:pt x="10632" y="3477"/>
                    <a:pt x="10549" y="3513"/>
                  </a:cubicBezTo>
                  <a:cubicBezTo>
                    <a:pt x="10482" y="3521"/>
                    <a:pt x="10444" y="3530"/>
                    <a:pt x="10407" y="3530"/>
                  </a:cubicBezTo>
                  <a:cubicBezTo>
                    <a:pt x="10391" y="3530"/>
                    <a:pt x="10376" y="3528"/>
                    <a:pt x="10359" y="3525"/>
                  </a:cubicBezTo>
                  <a:cubicBezTo>
                    <a:pt x="10311" y="3525"/>
                    <a:pt x="10323" y="3406"/>
                    <a:pt x="10442" y="3334"/>
                  </a:cubicBezTo>
                  <a:cubicBezTo>
                    <a:pt x="10478" y="3298"/>
                    <a:pt x="10513" y="3286"/>
                    <a:pt x="10549" y="3275"/>
                  </a:cubicBezTo>
                  <a:cubicBezTo>
                    <a:pt x="10537" y="3263"/>
                    <a:pt x="10501" y="3239"/>
                    <a:pt x="10490" y="3215"/>
                  </a:cubicBezTo>
                  <a:cubicBezTo>
                    <a:pt x="10394" y="3144"/>
                    <a:pt x="10311" y="3084"/>
                    <a:pt x="10216" y="3060"/>
                  </a:cubicBezTo>
                  <a:cubicBezTo>
                    <a:pt x="10144" y="3036"/>
                    <a:pt x="10073" y="3036"/>
                    <a:pt x="10037" y="2989"/>
                  </a:cubicBezTo>
                  <a:cubicBezTo>
                    <a:pt x="10013" y="2941"/>
                    <a:pt x="10085" y="2870"/>
                    <a:pt x="10240" y="2858"/>
                  </a:cubicBezTo>
                  <a:cubicBezTo>
                    <a:pt x="10252" y="2857"/>
                    <a:pt x="10264" y="2856"/>
                    <a:pt x="10277" y="2856"/>
                  </a:cubicBezTo>
                  <a:close/>
                  <a:moveTo>
                    <a:pt x="12508" y="3177"/>
                  </a:moveTo>
                  <a:cubicBezTo>
                    <a:pt x="12543" y="3177"/>
                    <a:pt x="12587" y="3185"/>
                    <a:pt x="12633" y="3203"/>
                  </a:cubicBezTo>
                  <a:cubicBezTo>
                    <a:pt x="12740" y="3227"/>
                    <a:pt x="12859" y="3298"/>
                    <a:pt x="12942" y="3394"/>
                  </a:cubicBezTo>
                  <a:cubicBezTo>
                    <a:pt x="13109" y="3584"/>
                    <a:pt x="13038" y="3632"/>
                    <a:pt x="12978" y="3656"/>
                  </a:cubicBezTo>
                  <a:cubicBezTo>
                    <a:pt x="12952" y="3673"/>
                    <a:pt x="12929" y="3684"/>
                    <a:pt x="12904" y="3684"/>
                  </a:cubicBezTo>
                  <a:cubicBezTo>
                    <a:pt x="12861" y="3684"/>
                    <a:pt x="12811" y="3651"/>
                    <a:pt x="12728" y="3560"/>
                  </a:cubicBezTo>
                  <a:cubicBezTo>
                    <a:pt x="12645" y="3477"/>
                    <a:pt x="12573" y="3417"/>
                    <a:pt x="12514" y="3358"/>
                  </a:cubicBezTo>
                  <a:cubicBezTo>
                    <a:pt x="12454" y="3298"/>
                    <a:pt x="12454" y="3286"/>
                    <a:pt x="12430" y="3227"/>
                  </a:cubicBezTo>
                  <a:cubicBezTo>
                    <a:pt x="12416" y="3197"/>
                    <a:pt x="12451" y="3177"/>
                    <a:pt x="12508" y="3177"/>
                  </a:cubicBezTo>
                  <a:close/>
                  <a:moveTo>
                    <a:pt x="8607" y="3378"/>
                  </a:moveTo>
                  <a:cubicBezTo>
                    <a:pt x="8725" y="3378"/>
                    <a:pt x="8739" y="3436"/>
                    <a:pt x="8739" y="3501"/>
                  </a:cubicBezTo>
                  <a:cubicBezTo>
                    <a:pt x="8739" y="3572"/>
                    <a:pt x="8739" y="3620"/>
                    <a:pt x="8561" y="3656"/>
                  </a:cubicBezTo>
                  <a:cubicBezTo>
                    <a:pt x="8433" y="3690"/>
                    <a:pt x="8317" y="3748"/>
                    <a:pt x="8231" y="3748"/>
                  </a:cubicBezTo>
                  <a:cubicBezTo>
                    <a:pt x="8197" y="3748"/>
                    <a:pt x="8168" y="3739"/>
                    <a:pt x="8144" y="3715"/>
                  </a:cubicBezTo>
                  <a:cubicBezTo>
                    <a:pt x="8096" y="3656"/>
                    <a:pt x="8239" y="3453"/>
                    <a:pt x="8477" y="3394"/>
                  </a:cubicBezTo>
                  <a:cubicBezTo>
                    <a:pt x="8530" y="3383"/>
                    <a:pt x="8573" y="3378"/>
                    <a:pt x="8607" y="3378"/>
                  </a:cubicBezTo>
                  <a:close/>
                  <a:moveTo>
                    <a:pt x="5387" y="3520"/>
                  </a:moveTo>
                  <a:cubicBezTo>
                    <a:pt x="5432" y="3520"/>
                    <a:pt x="5469" y="3540"/>
                    <a:pt x="5489" y="3584"/>
                  </a:cubicBezTo>
                  <a:cubicBezTo>
                    <a:pt x="5525" y="3644"/>
                    <a:pt x="5453" y="3751"/>
                    <a:pt x="5406" y="3810"/>
                  </a:cubicBezTo>
                  <a:cubicBezTo>
                    <a:pt x="5382" y="3840"/>
                    <a:pt x="5355" y="3852"/>
                    <a:pt x="5325" y="3852"/>
                  </a:cubicBezTo>
                  <a:cubicBezTo>
                    <a:pt x="5295" y="3852"/>
                    <a:pt x="5263" y="3840"/>
                    <a:pt x="5227" y="3822"/>
                  </a:cubicBezTo>
                  <a:cubicBezTo>
                    <a:pt x="5167" y="3798"/>
                    <a:pt x="5084" y="3751"/>
                    <a:pt x="5179" y="3632"/>
                  </a:cubicBezTo>
                  <a:cubicBezTo>
                    <a:pt x="5243" y="3561"/>
                    <a:pt x="5322" y="3520"/>
                    <a:pt x="5387" y="3520"/>
                  </a:cubicBezTo>
                  <a:close/>
                  <a:moveTo>
                    <a:pt x="17887" y="3282"/>
                  </a:moveTo>
                  <a:cubicBezTo>
                    <a:pt x="17903" y="3282"/>
                    <a:pt x="17926" y="3290"/>
                    <a:pt x="17943" y="3298"/>
                  </a:cubicBezTo>
                  <a:cubicBezTo>
                    <a:pt x="18026" y="3346"/>
                    <a:pt x="18098" y="3501"/>
                    <a:pt x="18098" y="3644"/>
                  </a:cubicBezTo>
                  <a:cubicBezTo>
                    <a:pt x="18098" y="3830"/>
                    <a:pt x="18054" y="3863"/>
                    <a:pt x="17989" y="3863"/>
                  </a:cubicBezTo>
                  <a:cubicBezTo>
                    <a:pt x="17971" y="3863"/>
                    <a:pt x="17952" y="3861"/>
                    <a:pt x="17931" y="3858"/>
                  </a:cubicBezTo>
                  <a:cubicBezTo>
                    <a:pt x="17848" y="3834"/>
                    <a:pt x="17800" y="3822"/>
                    <a:pt x="17800" y="3656"/>
                  </a:cubicBezTo>
                  <a:cubicBezTo>
                    <a:pt x="17800" y="3525"/>
                    <a:pt x="17788" y="3406"/>
                    <a:pt x="17824" y="3334"/>
                  </a:cubicBezTo>
                  <a:cubicBezTo>
                    <a:pt x="17824" y="3322"/>
                    <a:pt x="17860" y="3298"/>
                    <a:pt x="17871" y="3286"/>
                  </a:cubicBezTo>
                  <a:cubicBezTo>
                    <a:pt x="17875" y="3283"/>
                    <a:pt x="17880" y="3282"/>
                    <a:pt x="17887" y="3282"/>
                  </a:cubicBezTo>
                  <a:close/>
                  <a:moveTo>
                    <a:pt x="15900" y="3639"/>
                  </a:moveTo>
                  <a:cubicBezTo>
                    <a:pt x="15975" y="3639"/>
                    <a:pt x="15966" y="3701"/>
                    <a:pt x="15966" y="3763"/>
                  </a:cubicBezTo>
                  <a:cubicBezTo>
                    <a:pt x="15955" y="3834"/>
                    <a:pt x="15943" y="3882"/>
                    <a:pt x="15883" y="3894"/>
                  </a:cubicBezTo>
                  <a:cubicBezTo>
                    <a:pt x="15855" y="3894"/>
                    <a:pt x="15829" y="3896"/>
                    <a:pt x="15804" y="3896"/>
                  </a:cubicBezTo>
                  <a:cubicBezTo>
                    <a:pt x="15753" y="3896"/>
                    <a:pt x="15708" y="3886"/>
                    <a:pt x="15669" y="3822"/>
                  </a:cubicBezTo>
                  <a:cubicBezTo>
                    <a:pt x="15621" y="3763"/>
                    <a:pt x="15716" y="3644"/>
                    <a:pt x="15859" y="3644"/>
                  </a:cubicBezTo>
                  <a:cubicBezTo>
                    <a:pt x="15875" y="3640"/>
                    <a:pt x="15889" y="3639"/>
                    <a:pt x="15900" y="3639"/>
                  </a:cubicBezTo>
                  <a:close/>
                  <a:moveTo>
                    <a:pt x="14757" y="3626"/>
                  </a:moveTo>
                  <a:cubicBezTo>
                    <a:pt x="14814" y="3626"/>
                    <a:pt x="14872" y="3631"/>
                    <a:pt x="14931" y="3644"/>
                  </a:cubicBezTo>
                  <a:cubicBezTo>
                    <a:pt x="15228" y="3691"/>
                    <a:pt x="15204" y="3763"/>
                    <a:pt x="15181" y="3822"/>
                  </a:cubicBezTo>
                  <a:cubicBezTo>
                    <a:pt x="15155" y="3874"/>
                    <a:pt x="15142" y="3913"/>
                    <a:pt x="15042" y="3913"/>
                  </a:cubicBezTo>
                  <a:cubicBezTo>
                    <a:pt x="15004" y="3913"/>
                    <a:pt x="14953" y="3907"/>
                    <a:pt x="14883" y="3894"/>
                  </a:cubicBezTo>
                  <a:cubicBezTo>
                    <a:pt x="14645" y="3858"/>
                    <a:pt x="14371" y="3870"/>
                    <a:pt x="14359" y="3763"/>
                  </a:cubicBezTo>
                  <a:cubicBezTo>
                    <a:pt x="14350" y="3706"/>
                    <a:pt x="14536" y="3626"/>
                    <a:pt x="14757" y="3626"/>
                  </a:cubicBezTo>
                  <a:close/>
                  <a:moveTo>
                    <a:pt x="19688" y="3498"/>
                  </a:moveTo>
                  <a:cubicBezTo>
                    <a:pt x="19770" y="3498"/>
                    <a:pt x="19877" y="3630"/>
                    <a:pt x="19943" y="3751"/>
                  </a:cubicBezTo>
                  <a:cubicBezTo>
                    <a:pt x="20015" y="3894"/>
                    <a:pt x="19967" y="3929"/>
                    <a:pt x="19896" y="3953"/>
                  </a:cubicBezTo>
                  <a:cubicBezTo>
                    <a:pt x="19869" y="3974"/>
                    <a:pt x="19841" y="3993"/>
                    <a:pt x="19809" y="3993"/>
                  </a:cubicBezTo>
                  <a:cubicBezTo>
                    <a:pt x="19768" y="3993"/>
                    <a:pt x="19722" y="3963"/>
                    <a:pt x="19669" y="3870"/>
                  </a:cubicBezTo>
                  <a:cubicBezTo>
                    <a:pt x="19586" y="3703"/>
                    <a:pt x="19550" y="3513"/>
                    <a:pt x="19669" y="3501"/>
                  </a:cubicBezTo>
                  <a:cubicBezTo>
                    <a:pt x="19675" y="3499"/>
                    <a:pt x="19682" y="3498"/>
                    <a:pt x="19688" y="3498"/>
                  </a:cubicBezTo>
                  <a:close/>
                  <a:moveTo>
                    <a:pt x="12545" y="3550"/>
                  </a:moveTo>
                  <a:cubicBezTo>
                    <a:pt x="12618" y="3550"/>
                    <a:pt x="12748" y="3667"/>
                    <a:pt x="12799" y="3810"/>
                  </a:cubicBezTo>
                  <a:cubicBezTo>
                    <a:pt x="12859" y="3953"/>
                    <a:pt x="12799" y="3989"/>
                    <a:pt x="12728" y="4001"/>
                  </a:cubicBezTo>
                  <a:cubicBezTo>
                    <a:pt x="12700" y="4005"/>
                    <a:pt x="12675" y="4010"/>
                    <a:pt x="12652" y="4010"/>
                  </a:cubicBezTo>
                  <a:cubicBezTo>
                    <a:pt x="12605" y="4010"/>
                    <a:pt x="12565" y="3989"/>
                    <a:pt x="12526" y="3894"/>
                  </a:cubicBezTo>
                  <a:cubicBezTo>
                    <a:pt x="12466" y="3763"/>
                    <a:pt x="12406" y="3620"/>
                    <a:pt x="12514" y="3560"/>
                  </a:cubicBezTo>
                  <a:cubicBezTo>
                    <a:pt x="12522" y="3554"/>
                    <a:pt x="12533" y="3550"/>
                    <a:pt x="12545" y="3550"/>
                  </a:cubicBezTo>
                  <a:close/>
                  <a:moveTo>
                    <a:pt x="9819" y="3673"/>
                  </a:moveTo>
                  <a:cubicBezTo>
                    <a:pt x="9902" y="3673"/>
                    <a:pt x="9913" y="3721"/>
                    <a:pt x="9930" y="3763"/>
                  </a:cubicBezTo>
                  <a:cubicBezTo>
                    <a:pt x="9942" y="3834"/>
                    <a:pt x="9954" y="3882"/>
                    <a:pt x="9775" y="3941"/>
                  </a:cubicBezTo>
                  <a:cubicBezTo>
                    <a:pt x="9655" y="3984"/>
                    <a:pt x="9542" y="4045"/>
                    <a:pt x="9456" y="4045"/>
                  </a:cubicBezTo>
                  <a:cubicBezTo>
                    <a:pt x="9423" y="4045"/>
                    <a:pt x="9394" y="4036"/>
                    <a:pt x="9370" y="4013"/>
                  </a:cubicBezTo>
                  <a:cubicBezTo>
                    <a:pt x="9311" y="3977"/>
                    <a:pt x="9454" y="3775"/>
                    <a:pt x="9668" y="3703"/>
                  </a:cubicBezTo>
                  <a:cubicBezTo>
                    <a:pt x="9735" y="3682"/>
                    <a:pt x="9784" y="3673"/>
                    <a:pt x="9819" y="3673"/>
                  </a:cubicBezTo>
                  <a:close/>
                  <a:moveTo>
                    <a:pt x="6814" y="3911"/>
                  </a:moveTo>
                  <a:cubicBezTo>
                    <a:pt x="6852" y="3911"/>
                    <a:pt x="6885" y="3924"/>
                    <a:pt x="6906" y="3953"/>
                  </a:cubicBezTo>
                  <a:cubicBezTo>
                    <a:pt x="6930" y="4013"/>
                    <a:pt x="6870" y="4120"/>
                    <a:pt x="6811" y="4191"/>
                  </a:cubicBezTo>
                  <a:cubicBezTo>
                    <a:pt x="6781" y="4233"/>
                    <a:pt x="6751" y="4248"/>
                    <a:pt x="6720" y="4248"/>
                  </a:cubicBezTo>
                  <a:cubicBezTo>
                    <a:pt x="6689" y="4248"/>
                    <a:pt x="6656" y="4233"/>
                    <a:pt x="6620" y="4215"/>
                  </a:cubicBezTo>
                  <a:cubicBezTo>
                    <a:pt x="6561" y="4179"/>
                    <a:pt x="6489" y="4132"/>
                    <a:pt x="6596" y="4037"/>
                  </a:cubicBezTo>
                  <a:cubicBezTo>
                    <a:pt x="6651" y="3959"/>
                    <a:pt x="6741" y="3911"/>
                    <a:pt x="6814" y="3911"/>
                  </a:cubicBezTo>
                  <a:close/>
                  <a:moveTo>
                    <a:pt x="6458" y="3691"/>
                  </a:moveTo>
                  <a:cubicBezTo>
                    <a:pt x="6530" y="3691"/>
                    <a:pt x="6547" y="3729"/>
                    <a:pt x="6561" y="3763"/>
                  </a:cubicBezTo>
                  <a:cubicBezTo>
                    <a:pt x="6596" y="3834"/>
                    <a:pt x="6608" y="3882"/>
                    <a:pt x="6310" y="4013"/>
                  </a:cubicBezTo>
                  <a:cubicBezTo>
                    <a:pt x="6203" y="4060"/>
                    <a:pt x="6096" y="4120"/>
                    <a:pt x="5906" y="4215"/>
                  </a:cubicBezTo>
                  <a:cubicBezTo>
                    <a:pt x="5819" y="4244"/>
                    <a:pt x="5763" y="4281"/>
                    <a:pt x="5713" y="4281"/>
                  </a:cubicBezTo>
                  <a:cubicBezTo>
                    <a:pt x="5702" y="4281"/>
                    <a:pt x="5691" y="4279"/>
                    <a:pt x="5679" y="4275"/>
                  </a:cubicBezTo>
                  <a:cubicBezTo>
                    <a:pt x="5656" y="4251"/>
                    <a:pt x="5668" y="4156"/>
                    <a:pt x="5775" y="4048"/>
                  </a:cubicBezTo>
                  <a:cubicBezTo>
                    <a:pt x="5882" y="3941"/>
                    <a:pt x="6013" y="3858"/>
                    <a:pt x="6180" y="3775"/>
                  </a:cubicBezTo>
                  <a:cubicBezTo>
                    <a:pt x="6318" y="3713"/>
                    <a:pt x="6404" y="3691"/>
                    <a:pt x="6458" y="3691"/>
                  </a:cubicBezTo>
                  <a:close/>
                  <a:moveTo>
                    <a:pt x="17180" y="4036"/>
                  </a:moveTo>
                  <a:cubicBezTo>
                    <a:pt x="17215" y="4036"/>
                    <a:pt x="17252" y="4040"/>
                    <a:pt x="17288" y="4048"/>
                  </a:cubicBezTo>
                  <a:cubicBezTo>
                    <a:pt x="17455" y="4072"/>
                    <a:pt x="17443" y="4132"/>
                    <a:pt x="17407" y="4191"/>
                  </a:cubicBezTo>
                  <a:cubicBezTo>
                    <a:pt x="17386" y="4264"/>
                    <a:pt x="17375" y="4301"/>
                    <a:pt x="17276" y="4301"/>
                  </a:cubicBezTo>
                  <a:cubicBezTo>
                    <a:pt x="17262" y="4301"/>
                    <a:pt x="17246" y="4300"/>
                    <a:pt x="17229" y="4298"/>
                  </a:cubicBezTo>
                  <a:cubicBezTo>
                    <a:pt x="17098" y="4275"/>
                    <a:pt x="16967" y="4239"/>
                    <a:pt x="16967" y="4132"/>
                  </a:cubicBezTo>
                  <a:cubicBezTo>
                    <a:pt x="16967" y="4077"/>
                    <a:pt x="17064" y="4036"/>
                    <a:pt x="17180" y="4036"/>
                  </a:cubicBezTo>
                  <a:close/>
                  <a:moveTo>
                    <a:pt x="7561" y="3882"/>
                  </a:moveTo>
                  <a:cubicBezTo>
                    <a:pt x="7668" y="3894"/>
                    <a:pt x="7823" y="3977"/>
                    <a:pt x="7930" y="4108"/>
                  </a:cubicBezTo>
                  <a:cubicBezTo>
                    <a:pt x="8025" y="4227"/>
                    <a:pt x="8025" y="4334"/>
                    <a:pt x="8001" y="4358"/>
                  </a:cubicBezTo>
                  <a:cubicBezTo>
                    <a:pt x="7989" y="4406"/>
                    <a:pt x="7942" y="4406"/>
                    <a:pt x="7918" y="4406"/>
                  </a:cubicBezTo>
                  <a:cubicBezTo>
                    <a:pt x="7901" y="4408"/>
                    <a:pt x="7887" y="4409"/>
                    <a:pt x="7874" y="4409"/>
                  </a:cubicBezTo>
                  <a:cubicBezTo>
                    <a:pt x="7812" y="4409"/>
                    <a:pt x="7782" y="4379"/>
                    <a:pt x="7704" y="4251"/>
                  </a:cubicBezTo>
                  <a:cubicBezTo>
                    <a:pt x="7584" y="4096"/>
                    <a:pt x="7382" y="4060"/>
                    <a:pt x="7370" y="3953"/>
                  </a:cubicBezTo>
                  <a:cubicBezTo>
                    <a:pt x="7370" y="3929"/>
                    <a:pt x="7442" y="3882"/>
                    <a:pt x="7561" y="3882"/>
                  </a:cubicBezTo>
                  <a:close/>
                  <a:moveTo>
                    <a:pt x="16423" y="4125"/>
                  </a:moveTo>
                  <a:cubicBezTo>
                    <a:pt x="16493" y="4125"/>
                    <a:pt x="16565" y="4135"/>
                    <a:pt x="16633" y="4156"/>
                  </a:cubicBezTo>
                  <a:cubicBezTo>
                    <a:pt x="16800" y="4191"/>
                    <a:pt x="16871" y="4251"/>
                    <a:pt x="16895" y="4298"/>
                  </a:cubicBezTo>
                  <a:cubicBezTo>
                    <a:pt x="16919" y="4334"/>
                    <a:pt x="16907" y="4358"/>
                    <a:pt x="16871" y="4394"/>
                  </a:cubicBezTo>
                  <a:cubicBezTo>
                    <a:pt x="16852" y="4426"/>
                    <a:pt x="16832" y="4445"/>
                    <a:pt x="16779" y="4445"/>
                  </a:cubicBezTo>
                  <a:cubicBezTo>
                    <a:pt x="16735" y="4445"/>
                    <a:pt x="16669" y="4432"/>
                    <a:pt x="16562" y="4406"/>
                  </a:cubicBezTo>
                  <a:cubicBezTo>
                    <a:pt x="16324" y="4334"/>
                    <a:pt x="16062" y="4394"/>
                    <a:pt x="16014" y="4298"/>
                  </a:cubicBezTo>
                  <a:cubicBezTo>
                    <a:pt x="16002" y="4275"/>
                    <a:pt x="16062" y="4215"/>
                    <a:pt x="16181" y="4168"/>
                  </a:cubicBezTo>
                  <a:cubicBezTo>
                    <a:pt x="16248" y="4141"/>
                    <a:pt x="16333" y="4125"/>
                    <a:pt x="16423" y="4125"/>
                  </a:cubicBezTo>
                  <a:close/>
                  <a:moveTo>
                    <a:pt x="23074" y="4477"/>
                  </a:moveTo>
                  <a:cubicBezTo>
                    <a:pt x="23074" y="4481"/>
                    <a:pt x="23073" y="4485"/>
                    <a:pt x="23073" y="4488"/>
                  </a:cubicBezTo>
                  <a:lnTo>
                    <a:pt x="23073" y="4488"/>
                  </a:lnTo>
                  <a:cubicBezTo>
                    <a:pt x="23073" y="4485"/>
                    <a:pt x="23074" y="4481"/>
                    <a:pt x="23074" y="4477"/>
                  </a:cubicBezTo>
                  <a:close/>
                  <a:moveTo>
                    <a:pt x="3495" y="4176"/>
                  </a:moveTo>
                  <a:cubicBezTo>
                    <a:pt x="3532" y="4176"/>
                    <a:pt x="3564" y="4181"/>
                    <a:pt x="3584" y="4191"/>
                  </a:cubicBezTo>
                  <a:cubicBezTo>
                    <a:pt x="3632" y="4239"/>
                    <a:pt x="3620" y="4275"/>
                    <a:pt x="3584" y="4298"/>
                  </a:cubicBezTo>
                  <a:lnTo>
                    <a:pt x="3536" y="4394"/>
                  </a:lnTo>
                  <a:cubicBezTo>
                    <a:pt x="3524" y="4406"/>
                    <a:pt x="3524" y="4418"/>
                    <a:pt x="3417" y="4453"/>
                  </a:cubicBezTo>
                  <a:cubicBezTo>
                    <a:pt x="3278" y="4505"/>
                    <a:pt x="3139" y="4564"/>
                    <a:pt x="3051" y="4564"/>
                  </a:cubicBezTo>
                  <a:cubicBezTo>
                    <a:pt x="3018" y="4564"/>
                    <a:pt x="2993" y="4556"/>
                    <a:pt x="2977" y="4537"/>
                  </a:cubicBezTo>
                  <a:cubicBezTo>
                    <a:pt x="2917" y="4477"/>
                    <a:pt x="3084" y="4298"/>
                    <a:pt x="3322" y="4215"/>
                  </a:cubicBezTo>
                  <a:cubicBezTo>
                    <a:pt x="3378" y="4187"/>
                    <a:pt x="3442" y="4176"/>
                    <a:pt x="3495" y="4176"/>
                  </a:cubicBezTo>
                  <a:close/>
                  <a:moveTo>
                    <a:pt x="20403" y="3913"/>
                  </a:moveTo>
                  <a:cubicBezTo>
                    <a:pt x="20419" y="3913"/>
                    <a:pt x="20432" y="3918"/>
                    <a:pt x="20443" y="3929"/>
                  </a:cubicBezTo>
                  <a:cubicBezTo>
                    <a:pt x="20527" y="3977"/>
                    <a:pt x="20372" y="4191"/>
                    <a:pt x="20407" y="4310"/>
                  </a:cubicBezTo>
                  <a:cubicBezTo>
                    <a:pt x="20419" y="4394"/>
                    <a:pt x="20431" y="4406"/>
                    <a:pt x="20431" y="4429"/>
                  </a:cubicBezTo>
                  <a:cubicBezTo>
                    <a:pt x="20431" y="4465"/>
                    <a:pt x="20419" y="4489"/>
                    <a:pt x="20407" y="4525"/>
                  </a:cubicBezTo>
                  <a:cubicBezTo>
                    <a:pt x="20384" y="4549"/>
                    <a:pt x="20372" y="4584"/>
                    <a:pt x="20312" y="4584"/>
                  </a:cubicBezTo>
                  <a:cubicBezTo>
                    <a:pt x="20265" y="4584"/>
                    <a:pt x="20146" y="4525"/>
                    <a:pt x="20122" y="4358"/>
                  </a:cubicBezTo>
                  <a:cubicBezTo>
                    <a:pt x="20086" y="4191"/>
                    <a:pt x="20181" y="4048"/>
                    <a:pt x="20253" y="3989"/>
                  </a:cubicBezTo>
                  <a:cubicBezTo>
                    <a:pt x="20318" y="3940"/>
                    <a:pt x="20367" y="3913"/>
                    <a:pt x="20403" y="3913"/>
                  </a:cubicBezTo>
                  <a:close/>
                  <a:moveTo>
                    <a:pt x="8275" y="4072"/>
                  </a:moveTo>
                  <a:cubicBezTo>
                    <a:pt x="8346" y="4072"/>
                    <a:pt x="8430" y="4179"/>
                    <a:pt x="8525" y="4239"/>
                  </a:cubicBezTo>
                  <a:lnTo>
                    <a:pt x="8537" y="4251"/>
                  </a:lnTo>
                  <a:cubicBezTo>
                    <a:pt x="8656" y="4251"/>
                    <a:pt x="8716" y="4298"/>
                    <a:pt x="8751" y="4334"/>
                  </a:cubicBezTo>
                  <a:cubicBezTo>
                    <a:pt x="8799" y="4370"/>
                    <a:pt x="8775" y="4406"/>
                    <a:pt x="8763" y="4429"/>
                  </a:cubicBezTo>
                  <a:cubicBezTo>
                    <a:pt x="8751" y="4465"/>
                    <a:pt x="8727" y="4489"/>
                    <a:pt x="8692" y="4513"/>
                  </a:cubicBezTo>
                  <a:cubicBezTo>
                    <a:pt x="8668" y="4519"/>
                    <a:pt x="8641" y="4519"/>
                    <a:pt x="8604" y="4519"/>
                  </a:cubicBezTo>
                  <a:cubicBezTo>
                    <a:pt x="8567" y="4519"/>
                    <a:pt x="8519" y="4519"/>
                    <a:pt x="8454" y="4525"/>
                  </a:cubicBezTo>
                  <a:cubicBezTo>
                    <a:pt x="8245" y="4543"/>
                    <a:pt x="8023" y="4644"/>
                    <a:pt x="7897" y="4644"/>
                  </a:cubicBezTo>
                  <a:cubicBezTo>
                    <a:pt x="7858" y="4644"/>
                    <a:pt x="7828" y="4634"/>
                    <a:pt x="7811" y="4608"/>
                  </a:cubicBezTo>
                  <a:cubicBezTo>
                    <a:pt x="7799" y="4584"/>
                    <a:pt x="7846" y="4513"/>
                    <a:pt x="7942" y="4429"/>
                  </a:cubicBezTo>
                  <a:cubicBezTo>
                    <a:pt x="8001" y="4394"/>
                    <a:pt x="8108" y="4334"/>
                    <a:pt x="8215" y="4298"/>
                  </a:cubicBezTo>
                  <a:cubicBezTo>
                    <a:pt x="8168" y="4179"/>
                    <a:pt x="8180" y="4072"/>
                    <a:pt x="8275" y="4072"/>
                  </a:cubicBezTo>
                  <a:close/>
                  <a:moveTo>
                    <a:pt x="12627" y="4413"/>
                  </a:moveTo>
                  <a:cubicBezTo>
                    <a:pt x="12648" y="4413"/>
                    <a:pt x="12670" y="4414"/>
                    <a:pt x="12692" y="4418"/>
                  </a:cubicBezTo>
                  <a:cubicBezTo>
                    <a:pt x="12740" y="4429"/>
                    <a:pt x="12764" y="4453"/>
                    <a:pt x="12799" y="4465"/>
                  </a:cubicBezTo>
                  <a:lnTo>
                    <a:pt x="12847" y="4501"/>
                  </a:lnTo>
                  <a:cubicBezTo>
                    <a:pt x="12871" y="4549"/>
                    <a:pt x="12871" y="4584"/>
                    <a:pt x="12859" y="4596"/>
                  </a:cubicBezTo>
                  <a:cubicBezTo>
                    <a:pt x="12847" y="4644"/>
                    <a:pt x="12799" y="4644"/>
                    <a:pt x="12752" y="4656"/>
                  </a:cubicBezTo>
                  <a:cubicBezTo>
                    <a:pt x="12680" y="4656"/>
                    <a:pt x="12633" y="4668"/>
                    <a:pt x="12597" y="4668"/>
                  </a:cubicBezTo>
                  <a:lnTo>
                    <a:pt x="12466" y="4668"/>
                  </a:lnTo>
                  <a:cubicBezTo>
                    <a:pt x="12446" y="4672"/>
                    <a:pt x="12429" y="4675"/>
                    <a:pt x="12410" y="4675"/>
                  </a:cubicBezTo>
                  <a:cubicBezTo>
                    <a:pt x="12385" y="4675"/>
                    <a:pt x="12358" y="4670"/>
                    <a:pt x="12323" y="4656"/>
                  </a:cubicBezTo>
                  <a:cubicBezTo>
                    <a:pt x="12311" y="4656"/>
                    <a:pt x="12311" y="4596"/>
                    <a:pt x="12347" y="4525"/>
                  </a:cubicBezTo>
                  <a:cubicBezTo>
                    <a:pt x="12398" y="4473"/>
                    <a:pt x="12494" y="4413"/>
                    <a:pt x="12627" y="4413"/>
                  </a:cubicBezTo>
                  <a:close/>
                  <a:moveTo>
                    <a:pt x="19656" y="4332"/>
                  </a:moveTo>
                  <a:cubicBezTo>
                    <a:pt x="19730" y="4332"/>
                    <a:pt x="19836" y="4381"/>
                    <a:pt x="19896" y="4465"/>
                  </a:cubicBezTo>
                  <a:cubicBezTo>
                    <a:pt x="20003" y="4584"/>
                    <a:pt x="19943" y="4632"/>
                    <a:pt x="19872" y="4656"/>
                  </a:cubicBezTo>
                  <a:cubicBezTo>
                    <a:pt x="19834" y="4677"/>
                    <a:pt x="19805" y="4692"/>
                    <a:pt x="19778" y="4692"/>
                  </a:cubicBezTo>
                  <a:cubicBezTo>
                    <a:pt x="19746" y="4692"/>
                    <a:pt x="19715" y="4672"/>
                    <a:pt x="19669" y="4620"/>
                  </a:cubicBezTo>
                  <a:cubicBezTo>
                    <a:pt x="19598" y="4537"/>
                    <a:pt x="19526" y="4441"/>
                    <a:pt x="19586" y="4358"/>
                  </a:cubicBezTo>
                  <a:cubicBezTo>
                    <a:pt x="19600" y="4341"/>
                    <a:pt x="19625" y="4332"/>
                    <a:pt x="19656" y="4332"/>
                  </a:cubicBezTo>
                  <a:close/>
                  <a:moveTo>
                    <a:pt x="11721" y="4695"/>
                  </a:moveTo>
                  <a:cubicBezTo>
                    <a:pt x="11711" y="4701"/>
                    <a:pt x="11702" y="4707"/>
                    <a:pt x="11692" y="4715"/>
                  </a:cubicBezTo>
                  <a:lnTo>
                    <a:pt x="11716" y="4703"/>
                  </a:lnTo>
                  <a:cubicBezTo>
                    <a:pt x="11718" y="4700"/>
                    <a:pt x="11719" y="4698"/>
                    <a:pt x="11721" y="4695"/>
                  </a:cubicBezTo>
                  <a:close/>
                  <a:moveTo>
                    <a:pt x="2370" y="4179"/>
                  </a:moveTo>
                  <a:cubicBezTo>
                    <a:pt x="2453" y="4179"/>
                    <a:pt x="2477" y="4382"/>
                    <a:pt x="2548" y="4477"/>
                  </a:cubicBezTo>
                  <a:cubicBezTo>
                    <a:pt x="2584" y="4537"/>
                    <a:pt x="2584" y="4572"/>
                    <a:pt x="2584" y="4596"/>
                  </a:cubicBezTo>
                  <a:cubicBezTo>
                    <a:pt x="2584" y="4608"/>
                    <a:pt x="2584" y="4644"/>
                    <a:pt x="2572" y="4656"/>
                  </a:cubicBezTo>
                  <a:cubicBezTo>
                    <a:pt x="2560" y="4679"/>
                    <a:pt x="2548" y="4715"/>
                    <a:pt x="2500" y="4727"/>
                  </a:cubicBezTo>
                  <a:cubicBezTo>
                    <a:pt x="2453" y="4727"/>
                    <a:pt x="2370" y="4715"/>
                    <a:pt x="2286" y="4596"/>
                  </a:cubicBezTo>
                  <a:cubicBezTo>
                    <a:pt x="2215" y="4489"/>
                    <a:pt x="2215" y="4370"/>
                    <a:pt x="2250" y="4298"/>
                  </a:cubicBezTo>
                  <a:cubicBezTo>
                    <a:pt x="2262" y="4251"/>
                    <a:pt x="2274" y="4227"/>
                    <a:pt x="2286" y="4215"/>
                  </a:cubicBezTo>
                  <a:cubicBezTo>
                    <a:pt x="2298" y="4191"/>
                    <a:pt x="2334" y="4179"/>
                    <a:pt x="2370" y="4179"/>
                  </a:cubicBezTo>
                  <a:close/>
                  <a:moveTo>
                    <a:pt x="13241" y="4460"/>
                  </a:moveTo>
                  <a:cubicBezTo>
                    <a:pt x="13286" y="4460"/>
                    <a:pt x="13335" y="4468"/>
                    <a:pt x="13383" y="4489"/>
                  </a:cubicBezTo>
                  <a:cubicBezTo>
                    <a:pt x="13538" y="4572"/>
                    <a:pt x="13478" y="4632"/>
                    <a:pt x="13442" y="4668"/>
                  </a:cubicBezTo>
                  <a:cubicBezTo>
                    <a:pt x="13408" y="4711"/>
                    <a:pt x="13373" y="4741"/>
                    <a:pt x="13325" y="4741"/>
                  </a:cubicBezTo>
                  <a:cubicBezTo>
                    <a:pt x="13307" y="4741"/>
                    <a:pt x="13287" y="4737"/>
                    <a:pt x="13264" y="4727"/>
                  </a:cubicBezTo>
                  <a:cubicBezTo>
                    <a:pt x="13168" y="4691"/>
                    <a:pt x="13061" y="4668"/>
                    <a:pt x="13049" y="4572"/>
                  </a:cubicBezTo>
                  <a:cubicBezTo>
                    <a:pt x="13041" y="4513"/>
                    <a:pt x="13129" y="4460"/>
                    <a:pt x="13241" y="4460"/>
                  </a:cubicBezTo>
                  <a:close/>
                  <a:moveTo>
                    <a:pt x="12092" y="4474"/>
                  </a:moveTo>
                  <a:cubicBezTo>
                    <a:pt x="12162" y="4474"/>
                    <a:pt x="12252" y="4584"/>
                    <a:pt x="12252" y="4703"/>
                  </a:cubicBezTo>
                  <a:cubicBezTo>
                    <a:pt x="12235" y="4796"/>
                    <a:pt x="12194" y="4817"/>
                    <a:pt x="12146" y="4817"/>
                  </a:cubicBezTo>
                  <a:cubicBezTo>
                    <a:pt x="12126" y="4817"/>
                    <a:pt x="12106" y="4814"/>
                    <a:pt x="12085" y="4810"/>
                  </a:cubicBezTo>
                  <a:cubicBezTo>
                    <a:pt x="12014" y="4787"/>
                    <a:pt x="11954" y="4775"/>
                    <a:pt x="11954" y="4691"/>
                  </a:cubicBezTo>
                  <a:cubicBezTo>
                    <a:pt x="11966" y="4596"/>
                    <a:pt x="11966" y="4513"/>
                    <a:pt x="12073" y="4477"/>
                  </a:cubicBezTo>
                  <a:cubicBezTo>
                    <a:pt x="12079" y="4475"/>
                    <a:pt x="12086" y="4474"/>
                    <a:pt x="12092" y="4474"/>
                  </a:cubicBezTo>
                  <a:close/>
                  <a:moveTo>
                    <a:pt x="5941" y="4584"/>
                  </a:moveTo>
                  <a:cubicBezTo>
                    <a:pt x="5998" y="4584"/>
                    <a:pt x="6044" y="4605"/>
                    <a:pt x="6060" y="4656"/>
                  </a:cubicBezTo>
                  <a:cubicBezTo>
                    <a:pt x="6072" y="4727"/>
                    <a:pt x="5977" y="4822"/>
                    <a:pt x="5882" y="4882"/>
                  </a:cubicBezTo>
                  <a:cubicBezTo>
                    <a:pt x="5847" y="4903"/>
                    <a:pt x="5819" y="4912"/>
                    <a:pt x="5794" y="4912"/>
                  </a:cubicBezTo>
                  <a:cubicBezTo>
                    <a:pt x="5751" y="4912"/>
                    <a:pt x="5717" y="4884"/>
                    <a:pt x="5679" y="4846"/>
                  </a:cubicBezTo>
                  <a:cubicBezTo>
                    <a:pt x="5656" y="4787"/>
                    <a:pt x="5596" y="4751"/>
                    <a:pt x="5727" y="4656"/>
                  </a:cubicBezTo>
                  <a:cubicBezTo>
                    <a:pt x="5797" y="4611"/>
                    <a:pt x="5876" y="4584"/>
                    <a:pt x="5941" y="4584"/>
                  </a:cubicBezTo>
                  <a:close/>
                  <a:moveTo>
                    <a:pt x="9927" y="4647"/>
                  </a:moveTo>
                  <a:cubicBezTo>
                    <a:pt x="9964" y="4647"/>
                    <a:pt x="9995" y="4661"/>
                    <a:pt x="10013" y="4691"/>
                  </a:cubicBezTo>
                  <a:cubicBezTo>
                    <a:pt x="10073" y="4727"/>
                    <a:pt x="9966" y="4870"/>
                    <a:pt x="9942" y="4941"/>
                  </a:cubicBezTo>
                  <a:cubicBezTo>
                    <a:pt x="9906" y="5001"/>
                    <a:pt x="9882" y="5013"/>
                    <a:pt x="9787" y="5049"/>
                  </a:cubicBezTo>
                  <a:cubicBezTo>
                    <a:pt x="9769" y="5055"/>
                    <a:pt x="9751" y="5057"/>
                    <a:pt x="9735" y="5057"/>
                  </a:cubicBezTo>
                  <a:cubicBezTo>
                    <a:pt x="9719" y="5057"/>
                    <a:pt x="9704" y="5055"/>
                    <a:pt x="9692" y="5049"/>
                  </a:cubicBezTo>
                  <a:cubicBezTo>
                    <a:pt x="9656" y="5025"/>
                    <a:pt x="9620" y="4953"/>
                    <a:pt x="9668" y="4846"/>
                  </a:cubicBezTo>
                  <a:cubicBezTo>
                    <a:pt x="9741" y="4716"/>
                    <a:pt x="9848" y="4647"/>
                    <a:pt x="9927" y="4647"/>
                  </a:cubicBezTo>
                  <a:close/>
                  <a:moveTo>
                    <a:pt x="11216" y="3854"/>
                  </a:moveTo>
                  <a:cubicBezTo>
                    <a:pt x="11298" y="3854"/>
                    <a:pt x="11491" y="3957"/>
                    <a:pt x="11549" y="4132"/>
                  </a:cubicBezTo>
                  <a:cubicBezTo>
                    <a:pt x="11597" y="4298"/>
                    <a:pt x="11549" y="4346"/>
                    <a:pt x="11502" y="4358"/>
                  </a:cubicBezTo>
                  <a:cubicBezTo>
                    <a:pt x="11573" y="4370"/>
                    <a:pt x="11656" y="4453"/>
                    <a:pt x="11716" y="4525"/>
                  </a:cubicBezTo>
                  <a:cubicBezTo>
                    <a:pt x="11784" y="4593"/>
                    <a:pt x="11755" y="4639"/>
                    <a:pt x="11721" y="4695"/>
                  </a:cubicBezTo>
                  <a:lnTo>
                    <a:pt x="11721" y="4695"/>
                  </a:lnTo>
                  <a:cubicBezTo>
                    <a:pt x="11745" y="4681"/>
                    <a:pt x="11768" y="4673"/>
                    <a:pt x="11790" y="4673"/>
                  </a:cubicBezTo>
                  <a:cubicBezTo>
                    <a:pt x="11815" y="4673"/>
                    <a:pt x="11838" y="4682"/>
                    <a:pt x="11859" y="4703"/>
                  </a:cubicBezTo>
                  <a:cubicBezTo>
                    <a:pt x="11918" y="4763"/>
                    <a:pt x="11895" y="4882"/>
                    <a:pt x="11859" y="4965"/>
                  </a:cubicBezTo>
                  <a:cubicBezTo>
                    <a:pt x="11840" y="5041"/>
                    <a:pt x="11798" y="5064"/>
                    <a:pt x="11739" y="5064"/>
                  </a:cubicBezTo>
                  <a:cubicBezTo>
                    <a:pt x="11724" y="5064"/>
                    <a:pt x="11709" y="5063"/>
                    <a:pt x="11692" y="5060"/>
                  </a:cubicBezTo>
                  <a:cubicBezTo>
                    <a:pt x="11621" y="5060"/>
                    <a:pt x="11549" y="5049"/>
                    <a:pt x="11597" y="4894"/>
                  </a:cubicBezTo>
                  <a:cubicBezTo>
                    <a:pt x="11609" y="4834"/>
                    <a:pt x="11656" y="4787"/>
                    <a:pt x="11680" y="4751"/>
                  </a:cubicBezTo>
                  <a:lnTo>
                    <a:pt x="11680" y="4751"/>
                  </a:lnTo>
                  <a:cubicBezTo>
                    <a:pt x="11662" y="4760"/>
                    <a:pt x="11645" y="4768"/>
                    <a:pt x="11625" y="4768"/>
                  </a:cubicBezTo>
                  <a:cubicBezTo>
                    <a:pt x="11594" y="4768"/>
                    <a:pt x="11555" y="4749"/>
                    <a:pt x="11490" y="4691"/>
                  </a:cubicBezTo>
                  <a:cubicBezTo>
                    <a:pt x="11371" y="4572"/>
                    <a:pt x="11359" y="4406"/>
                    <a:pt x="11442" y="4358"/>
                  </a:cubicBezTo>
                  <a:cubicBezTo>
                    <a:pt x="11371" y="4358"/>
                    <a:pt x="11323" y="4346"/>
                    <a:pt x="11275" y="4215"/>
                  </a:cubicBezTo>
                  <a:cubicBezTo>
                    <a:pt x="11240" y="4060"/>
                    <a:pt x="11121" y="3953"/>
                    <a:pt x="11180" y="3870"/>
                  </a:cubicBezTo>
                  <a:cubicBezTo>
                    <a:pt x="11185" y="3859"/>
                    <a:pt x="11197" y="3854"/>
                    <a:pt x="11216" y="3854"/>
                  </a:cubicBezTo>
                  <a:close/>
                  <a:moveTo>
                    <a:pt x="7008" y="4667"/>
                  </a:moveTo>
                  <a:cubicBezTo>
                    <a:pt x="7079" y="4667"/>
                    <a:pt x="7130" y="4686"/>
                    <a:pt x="7144" y="4727"/>
                  </a:cubicBezTo>
                  <a:cubicBezTo>
                    <a:pt x="7168" y="4822"/>
                    <a:pt x="6930" y="4930"/>
                    <a:pt x="6739" y="5025"/>
                  </a:cubicBezTo>
                  <a:cubicBezTo>
                    <a:pt x="6663" y="5067"/>
                    <a:pt x="6653" y="5073"/>
                    <a:pt x="6636" y="5073"/>
                  </a:cubicBezTo>
                  <a:cubicBezTo>
                    <a:pt x="6630" y="5073"/>
                    <a:pt x="6622" y="5072"/>
                    <a:pt x="6608" y="5072"/>
                  </a:cubicBezTo>
                  <a:cubicBezTo>
                    <a:pt x="6572" y="5072"/>
                    <a:pt x="6549" y="5084"/>
                    <a:pt x="6501" y="5084"/>
                  </a:cubicBezTo>
                  <a:cubicBezTo>
                    <a:pt x="6453" y="5084"/>
                    <a:pt x="6418" y="5084"/>
                    <a:pt x="6394" y="5025"/>
                  </a:cubicBezTo>
                  <a:cubicBezTo>
                    <a:pt x="6370" y="4965"/>
                    <a:pt x="6453" y="4834"/>
                    <a:pt x="6584" y="4787"/>
                  </a:cubicBezTo>
                  <a:cubicBezTo>
                    <a:pt x="6730" y="4714"/>
                    <a:pt x="6895" y="4667"/>
                    <a:pt x="7008" y="4667"/>
                  </a:cubicBezTo>
                  <a:close/>
                  <a:moveTo>
                    <a:pt x="3417" y="4822"/>
                  </a:moveTo>
                  <a:cubicBezTo>
                    <a:pt x="3679" y="4834"/>
                    <a:pt x="3655" y="4906"/>
                    <a:pt x="3643" y="4989"/>
                  </a:cubicBezTo>
                  <a:cubicBezTo>
                    <a:pt x="3634" y="5048"/>
                    <a:pt x="3608" y="5090"/>
                    <a:pt x="3499" y="5090"/>
                  </a:cubicBezTo>
                  <a:cubicBezTo>
                    <a:pt x="3476" y="5090"/>
                    <a:pt x="3449" y="5089"/>
                    <a:pt x="3417" y="5084"/>
                  </a:cubicBezTo>
                  <a:cubicBezTo>
                    <a:pt x="3316" y="5084"/>
                    <a:pt x="3214" y="5098"/>
                    <a:pt x="3134" y="5098"/>
                  </a:cubicBezTo>
                  <a:cubicBezTo>
                    <a:pt x="3064" y="5098"/>
                    <a:pt x="3011" y="5087"/>
                    <a:pt x="2989" y="5049"/>
                  </a:cubicBezTo>
                  <a:cubicBezTo>
                    <a:pt x="2941" y="4989"/>
                    <a:pt x="3167" y="4822"/>
                    <a:pt x="3417" y="4822"/>
                  </a:cubicBezTo>
                  <a:close/>
                  <a:moveTo>
                    <a:pt x="22268" y="4890"/>
                  </a:moveTo>
                  <a:cubicBezTo>
                    <a:pt x="22284" y="4890"/>
                    <a:pt x="22299" y="4891"/>
                    <a:pt x="22312" y="4894"/>
                  </a:cubicBezTo>
                  <a:cubicBezTo>
                    <a:pt x="22348" y="4953"/>
                    <a:pt x="22324" y="5001"/>
                    <a:pt x="22289" y="5060"/>
                  </a:cubicBezTo>
                  <a:cubicBezTo>
                    <a:pt x="22261" y="5106"/>
                    <a:pt x="22234" y="5144"/>
                    <a:pt x="22197" y="5144"/>
                  </a:cubicBezTo>
                  <a:cubicBezTo>
                    <a:pt x="22185" y="5144"/>
                    <a:pt x="22172" y="5140"/>
                    <a:pt x="22158" y="5132"/>
                  </a:cubicBezTo>
                  <a:cubicBezTo>
                    <a:pt x="22098" y="5108"/>
                    <a:pt x="22051" y="5049"/>
                    <a:pt x="22110" y="4953"/>
                  </a:cubicBezTo>
                  <a:cubicBezTo>
                    <a:pt x="22147" y="4907"/>
                    <a:pt x="22213" y="4890"/>
                    <a:pt x="22268" y="4890"/>
                  </a:cubicBezTo>
                  <a:close/>
                  <a:moveTo>
                    <a:pt x="12728" y="4954"/>
                  </a:moveTo>
                  <a:cubicBezTo>
                    <a:pt x="12756" y="4954"/>
                    <a:pt x="12785" y="4958"/>
                    <a:pt x="12811" y="4965"/>
                  </a:cubicBezTo>
                  <a:cubicBezTo>
                    <a:pt x="12883" y="5013"/>
                    <a:pt x="12859" y="5060"/>
                    <a:pt x="12823" y="5132"/>
                  </a:cubicBezTo>
                  <a:cubicBezTo>
                    <a:pt x="12805" y="5176"/>
                    <a:pt x="12781" y="5221"/>
                    <a:pt x="12735" y="5221"/>
                  </a:cubicBezTo>
                  <a:cubicBezTo>
                    <a:pt x="12720" y="5221"/>
                    <a:pt x="12702" y="5215"/>
                    <a:pt x="12680" y="5203"/>
                  </a:cubicBezTo>
                  <a:cubicBezTo>
                    <a:pt x="12585" y="5168"/>
                    <a:pt x="12526" y="5108"/>
                    <a:pt x="12573" y="5013"/>
                  </a:cubicBezTo>
                  <a:cubicBezTo>
                    <a:pt x="12606" y="4972"/>
                    <a:pt x="12666" y="4954"/>
                    <a:pt x="12728" y="4954"/>
                  </a:cubicBezTo>
                  <a:close/>
                  <a:moveTo>
                    <a:pt x="5296" y="4943"/>
                  </a:moveTo>
                  <a:cubicBezTo>
                    <a:pt x="5324" y="4943"/>
                    <a:pt x="5350" y="4953"/>
                    <a:pt x="5370" y="4977"/>
                  </a:cubicBezTo>
                  <a:cubicBezTo>
                    <a:pt x="5418" y="5037"/>
                    <a:pt x="5370" y="5180"/>
                    <a:pt x="5287" y="5263"/>
                  </a:cubicBezTo>
                  <a:lnTo>
                    <a:pt x="5239" y="5275"/>
                  </a:lnTo>
                  <a:lnTo>
                    <a:pt x="5120" y="5275"/>
                  </a:lnTo>
                  <a:cubicBezTo>
                    <a:pt x="5072" y="5275"/>
                    <a:pt x="5025" y="5275"/>
                    <a:pt x="5001" y="5263"/>
                  </a:cubicBezTo>
                  <a:lnTo>
                    <a:pt x="5001" y="5191"/>
                  </a:lnTo>
                  <a:cubicBezTo>
                    <a:pt x="5013" y="5144"/>
                    <a:pt x="5048" y="5120"/>
                    <a:pt x="5060" y="5084"/>
                  </a:cubicBezTo>
                  <a:cubicBezTo>
                    <a:pt x="5137" y="5008"/>
                    <a:pt x="5226" y="4943"/>
                    <a:pt x="5296" y="4943"/>
                  </a:cubicBezTo>
                  <a:close/>
                  <a:moveTo>
                    <a:pt x="9122" y="4844"/>
                  </a:moveTo>
                  <a:cubicBezTo>
                    <a:pt x="9136" y="4844"/>
                    <a:pt x="9152" y="4845"/>
                    <a:pt x="9168" y="4846"/>
                  </a:cubicBezTo>
                  <a:cubicBezTo>
                    <a:pt x="9287" y="4870"/>
                    <a:pt x="9418" y="4930"/>
                    <a:pt x="9525" y="5049"/>
                  </a:cubicBezTo>
                  <a:cubicBezTo>
                    <a:pt x="9609" y="5144"/>
                    <a:pt x="9632" y="5227"/>
                    <a:pt x="9632" y="5263"/>
                  </a:cubicBezTo>
                  <a:cubicBezTo>
                    <a:pt x="9609" y="5311"/>
                    <a:pt x="9585" y="5311"/>
                    <a:pt x="9537" y="5322"/>
                  </a:cubicBezTo>
                  <a:cubicBezTo>
                    <a:pt x="9510" y="5334"/>
                    <a:pt x="9488" y="5342"/>
                    <a:pt x="9467" y="5342"/>
                  </a:cubicBezTo>
                  <a:cubicBezTo>
                    <a:pt x="9422" y="5342"/>
                    <a:pt x="9379" y="5308"/>
                    <a:pt x="9299" y="5203"/>
                  </a:cubicBezTo>
                  <a:cubicBezTo>
                    <a:pt x="9168" y="5060"/>
                    <a:pt x="8977" y="5001"/>
                    <a:pt x="8977" y="4894"/>
                  </a:cubicBezTo>
                  <a:cubicBezTo>
                    <a:pt x="8977" y="4873"/>
                    <a:pt x="9031" y="4844"/>
                    <a:pt x="9122" y="4844"/>
                  </a:cubicBezTo>
                  <a:close/>
                  <a:moveTo>
                    <a:pt x="20754" y="4714"/>
                  </a:moveTo>
                  <a:cubicBezTo>
                    <a:pt x="20834" y="4714"/>
                    <a:pt x="20925" y="4814"/>
                    <a:pt x="21027" y="4882"/>
                  </a:cubicBezTo>
                  <a:cubicBezTo>
                    <a:pt x="21134" y="4953"/>
                    <a:pt x="21122" y="5001"/>
                    <a:pt x="21086" y="5060"/>
                  </a:cubicBezTo>
                  <a:cubicBezTo>
                    <a:pt x="21134" y="5120"/>
                    <a:pt x="21193" y="5180"/>
                    <a:pt x="21277" y="5239"/>
                  </a:cubicBezTo>
                  <a:cubicBezTo>
                    <a:pt x="21431" y="5358"/>
                    <a:pt x="21431" y="5382"/>
                    <a:pt x="21396" y="5465"/>
                  </a:cubicBezTo>
                  <a:cubicBezTo>
                    <a:pt x="21382" y="5499"/>
                    <a:pt x="21361" y="5540"/>
                    <a:pt x="21304" y="5540"/>
                  </a:cubicBezTo>
                  <a:cubicBezTo>
                    <a:pt x="21258" y="5540"/>
                    <a:pt x="21191" y="5515"/>
                    <a:pt x="21086" y="5441"/>
                  </a:cubicBezTo>
                  <a:cubicBezTo>
                    <a:pt x="20979" y="5358"/>
                    <a:pt x="20896" y="5239"/>
                    <a:pt x="20884" y="5120"/>
                  </a:cubicBezTo>
                  <a:lnTo>
                    <a:pt x="20884" y="5084"/>
                  </a:lnTo>
                  <a:cubicBezTo>
                    <a:pt x="20860" y="5084"/>
                    <a:pt x="20860" y="5084"/>
                    <a:pt x="20848" y="5072"/>
                  </a:cubicBezTo>
                  <a:cubicBezTo>
                    <a:pt x="20669" y="4953"/>
                    <a:pt x="20622" y="4739"/>
                    <a:pt x="20741" y="4715"/>
                  </a:cubicBezTo>
                  <a:cubicBezTo>
                    <a:pt x="20745" y="4715"/>
                    <a:pt x="20750" y="4714"/>
                    <a:pt x="20754" y="4714"/>
                  </a:cubicBezTo>
                  <a:close/>
                  <a:moveTo>
                    <a:pt x="8855" y="5290"/>
                  </a:moveTo>
                  <a:cubicBezTo>
                    <a:pt x="8920" y="5290"/>
                    <a:pt x="8996" y="5310"/>
                    <a:pt x="9061" y="5358"/>
                  </a:cubicBezTo>
                  <a:cubicBezTo>
                    <a:pt x="9192" y="5465"/>
                    <a:pt x="9132" y="5525"/>
                    <a:pt x="9073" y="5549"/>
                  </a:cubicBezTo>
                  <a:cubicBezTo>
                    <a:pt x="9038" y="5576"/>
                    <a:pt x="9012" y="5596"/>
                    <a:pt x="8977" y="5596"/>
                  </a:cubicBezTo>
                  <a:cubicBezTo>
                    <a:pt x="8952" y="5596"/>
                    <a:pt x="8922" y="5586"/>
                    <a:pt x="8882" y="5561"/>
                  </a:cubicBezTo>
                  <a:cubicBezTo>
                    <a:pt x="8811" y="5501"/>
                    <a:pt x="8704" y="5465"/>
                    <a:pt x="8716" y="5358"/>
                  </a:cubicBezTo>
                  <a:cubicBezTo>
                    <a:pt x="8716" y="5319"/>
                    <a:pt x="8776" y="5290"/>
                    <a:pt x="8855" y="5290"/>
                  </a:cubicBezTo>
                  <a:close/>
                  <a:moveTo>
                    <a:pt x="2917" y="5322"/>
                  </a:moveTo>
                  <a:cubicBezTo>
                    <a:pt x="3143" y="5322"/>
                    <a:pt x="3155" y="5382"/>
                    <a:pt x="3143" y="5465"/>
                  </a:cubicBezTo>
                  <a:cubicBezTo>
                    <a:pt x="3143" y="5537"/>
                    <a:pt x="3120" y="5596"/>
                    <a:pt x="2905" y="5596"/>
                  </a:cubicBezTo>
                  <a:cubicBezTo>
                    <a:pt x="2691" y="5596"/>
                    <a:pt x="2465" y="5561"/>
                    <a:pt x="2453" y="5465"/>
                  </a:cubicBezTo>
                  <a:cubicBezTo>
                    <a:pt x="2453" y="5382"/>
                    <a:pt x="2679" y="5322"/>
                    <a:pt x="2917" y="5322"/>
                  </a:cubicBezTo>
                  <a:close/>
                  <a:moveTo>
                    <a:pt x="7523" y="5101"/>
                  </a:moveTo>
                  <a:cubicBezTo>
                    <a:pt x="7599" y="5101"/>
                    <a:pt x="7763" y="5289"/>
                    <a:pt x="7763" y="5525"/>
                  </a:cubicBezTo>
                  <a:cubicBezTo>
                    <a:pt x="7754" y="5702"/>
                    <a:pt x="7706" y="5734"/>
                    <a:pt x="7647" y="5734"/>
                  </a:cubicBezTo>
                  <a:cubicBezTo>
                    <a:pt x="7627" y="5734"/>
                    <a:pt x="7606" y="5730"/>
                    <a:pt x="7584" y="5727"/>
                  </a:cubicBezTo>
                  <a:cubicBezTo>
                    <a:pt x="7501" y="5715"/>
                    <a:pt x="7453" y="5703"/>
                    <a:pt x="7465" y="5525"/>
                  </a:cubicBezTo>
                  <a:cubicBezTo>
                    <a:pt x="7465" y="5346"/>
                    <a:pt x="7394" y="5168"/>
                    <a:pt x="7501" y="5108"/>
                  </a:cubicBezTo>
                  <a:cubicBezTo>
                    <a:pt x="7507" y="5103"/>
                    <a:pt x="7514" y="5101"/>
                    <a:pt x="7523" y="5101"/>
                  </a:cubicBezTo>
                  <a:close/>
                  <a:moveTo>
                    <a:pt x="12207" y="5108"/>
                  </a:moveTo>
                  <a:cubicBezTo>
                    <a:pt x="12329" y="5108"/>
                    <a:pt x="12477" y="5153"/>
                    <a:pt x="12597" y="5227"/>
                  </a:cubicBezTo>
                  <a:cubicBezTo>
                    <a:pt x="12692" y="5287"/>
                    <a:pt x="12740" y="5346"/>
                    <a:pt x="12764" y="5382"/>
                  </a:cubicBezTo>
                  <a:cubicBezTo>
                    <a:pt x="12790" y="5379"/>
                    <a:pt x="12818" y="5378"/>
                    <a:pt x="12846" y="5378"/>
                  </a:cubicBezTo>
                  <a:cubicBezTo>
                    <a:pt x="12942" y="5378"/>
                    <a:pt x="13046" y="5395"/>
                    <a:pt x="13157" y="5441"/>
                  </a:cubicBezTo>
                  <a:cubicBezTo>
                    <a:pt x="13442" y="5584"/>
                    <a:pt x="13383" y="5656"/>
                    <a:pt x="13335" y="5703"/>
                  </a:cubicBezTo>
                  <a:cubicBezTo>
                    <a:pt x="13307" y="5732"/>
                    <a:pt x="13283" y="5750"/>
                    <a:pt x="13246" y="5750"/>
                  </a:cubicBezTo>
                  <a:cubicBezTo>
                    <a:pt x="13206" y="5750"/>
                    <a:pt x="13148" y="5729"/>
                    <a:pt x="13049" y="5680"/>
                  </a:cubicBezTo>
                  <a:cubicBezTo>
                    <a:pt x="12895" y="5620"/>
                    <a:pt x="12740" y="5596"/>
                    <a:pt x="12645" y="5561"/>
                  </a:cubicBezTo>
                  <a:cubicBezTo>
                    <a:pt x="12597" y="5561"/>
                    <a:pt x="12561" y="5525"/>
                    <a:pt x="12442" y="5441"/>
                  </a:cubicBezTo>
                  <a:cubicBezTo>
                    <a:pt x="12228" y="5299"/>
                    <a:pt x="11966" y="5322"/>
                    <a:pt x="11918" y="5239"/>
                  </a:cubicBezTo>
                  <a:cubicBezTo>
                    <a:pt x="11906" y="5203"/>
                    <a:pt x="11978" y="5144"/>
                    <a:pt x="12109" y="5120"/>
                  </a:cubicBezTo>
                  <a:cubicBezTo>
                    <a:pt x="12138" y="5112"/>
                    <a:pt x="12171" y="5108"/>
                    <a:pt x="12207" y="5108"/>
                  </a:cubicBezTo>
                  <a:close/>
                  <a:moveTo>
                    <a:pt x="6766" y="5495"/>
                  </a:moveTo>
                  <a:cubicBezTo>
                    <a:pt x="6814" y="5495"/>
                    <a:pt x="6852" y="5513"/>
                    <a:pt x="6870" y="5561"/>
                  </a:cubicBezTo>
                  <a:cubicBezTo>
                    <a:pt x="6906" y="5644"/>
                    <a:pt x="6834" y="5739"/>
                    <a:pt x="6739" y="5775"/>
                  </a:cubicBezTo>
                  <a:cubicBezTo>
                    <a:pt x="6719" y="5783"/>
                    <a:pt x="6702" y="5787"/>
                    <a:pt x="6687" y="5787"/>
                  </a:cubicBezTo>
                  <a:cubicBezTo>
                    <a:pt x="6638" y="5787"/>
                    <a:pt x="6609" y="5749"/>
                    <a:pt x="6572" y="5703"/>
                  </a:cubicBezTo>
                  <a:cubicBezTo>
                    <a:pt x="6537" y="5644"/>
                    <a:pt x="6501" y="5596"/>
                    <a:pt x="6608" y="5537"/>
                  </a:cubicBezTo>
                  <a:cubicBezTo>
                    <a:pt x="6662" y="5513"/>
                    <a:pt x="6718" y="5495"/>
                    <a:pt x="6766" y="5495"/>
                  </a:cubicBezTo>
                  <a:close/>
                  <a:moveTo>
                    <a:pt x="22090" y="5529"/>
                  </a:moveTo>
                  <a:cubicBezTo>
                    <a:pt x="22107" y="5529"/>
                    <a:pt x="22125" y="5535"/>
                    <a:pt x="22146" y="5549"/>
                  </a:cubicBezTo>
                  <a:cubicBezTo>
                    <a:pt x="22217" y="5596"/>
                    <a:pt x="22312" y="5620"/>
                    <a:pt x="22289" y="5727"/>
                  </a:cubicBezTo>
                  <a:cubicBezTo>
                    <a:pt x="22281" y="5788"/>
                    <a:pt x="22221" y="5819"/>
                    <a:pt x="22148" y="5819"/>
                  </a:cubicBezTo>
                  <a:cubicBezTo>
                    <a:pt x="22105" y="5819"/>
                    <a:pt x="22058" y="5809"/>
                    <a:pt x="22015" y="5787"/>
                  </a:cubicBezTo>
                  <a:cubicBezTo>
                    <a:pt x="21896" y="5727"/>
                    <a:pt x="21931" y="5668"/>
                    <a:pt x="21979" y="5608"/>
                  </a:cubicBezTo>
                  <a:cubicBezTo>
                    <a:pt x="22013" y="5566"/>
                    <a:pt x="22047" y="5529"/>
                    <a:pt x="22090" y="5529"/>
                  </a:cubicBezTo>
                  <a:close/>
                  <a:moveTo>
                    <a:pt x="8119" y="5551"/>
                  </a:moveTo>
                  <a:cubicBezTo>
                    <a:pt x="8155" y="5551"/>
                    <a:pt x="8192" y="5554"/>
                    <a:pt x="8227" y="5561"/>
                  </a:cubicBezTo>
                  <a:cubicBezTo>
                    <a:pt x="8501" y="5644"/>
                    <a:pt x="8454" y="5727"/>
                    <a:pt x="8418" y="5775"/>
                  </a:cubicBezTo>
                  <a:cubicBezTo>
                    <a:pt x="8395" y="5821"/>
                    <a:pt x="8372" y="5842"/>
                    <a:pt x="8312" y="5842"/>
                  </a:cubicBezTo>
                  <a:cubicBezTo>
                    <a:pt x="8278" y="5842"/>
                    <a:pt x="8232" y="5835"/>
                    <a:pt x="8168" y="5822"/>
                  </a:cubicBezTo>
                  <a:cubicBezTo>
                    <a:pt x="7989" y="5775"/>
                    <a:pt x="7799" y="5822"/>
                    <a:pt x="7751" y="5727"/>
                  </a:cubicBezTo>
                  <a:cubicBezTo>
                    <a:pt x="7727" y="5715"/>
                    <a:pt x="7763" y="5656"/>
                    <a:pt x="7858" y="5608"/>
                  </a:cubicBezTo>
                  <a:cubicBezTo>
                    <a:pt x="7919" y="5573"/>
                    <a:pt x="8019" y="5551"/>
                    <a:pt x="8119" y="5551"/>
                  </a:cubicBezTo>
                  <a:close/>
                  <a:moveTo>
                    <a:pt x="5238" y="5498"/>
                  </a:moveTo>
                  <a:cubicBezTo>
                    <a:pt x="5261" y="5498"/>
                    <a:pt x="5282" y="5506"/>
                    <a:pt x="5298" y="5525"/>
                  </a:cubicBezTo>
                  <a:cubicBezTo>
                    <a:pt x="5358" y="5561"/>
                    <a:pt x="5298" y="5715"/>
                    <a:pt x="5239" y="5834"/>
                  </a:cubicBezTo>
                  <a:cubicBezTo>
                    <a:pt x="5194" y="5925"/>
                    <a:pt x="5155" y="5947"/>
                    <a:pt x="5103" y="5947"/>
                  </a:cubicBezTo>
                  <a:cubicBezTo>
                    <a:pt x="5086" y="5947"/>
                    <a:pt x="5068" y="5944"/>
                    <a:pt x="5048" y="5942"/>
                  </a:cubicBezTo>
                  <a:cubicBezTo>
                    <a:pt x="4989" y="5918"/>
                    <a:pt x="4906" y="5894"/>
                    <a:pt x="4989" y="5727"/>
                  </a:cubicBezTo>
                  <a:cubicBezTo>
                    <a:pt x="5044" y="5598"/>
                    <a:pt x="5157" y="5498"/>
                    <a:pt x="5238" y="5498"/>
                  </a:cubicBezTo>
                  <a:close/>
                  <a:moveTo>
                    <a:pt x="10001" y="5549"/>
                  </a:moveTo>
                  <a:cubicBezTo>
                    <a:pt x="10085" y="5549"/>
                    <a:pt x="10168" y="5584"/>
                    <a:pt x="10192" y="5620"/>
                  </a:cubicBezTo>
                  <a:cubicBezTo>
                    <a:pt x="10228" y="5656"/>
                    <a:pt x="10240" y="5668"/>
                    <a:pt x="10204" y="5703"/>
                  </a:cubicBezTo>
                  <a:cubicBezTo>
                    <a:pt x="10192" y="5715"/>
                    <a:pt x="10120" y="5715"/>
                    <a:pt x="10013" y="5739"/>
                  </a:cubicBezTo>
                  <a:cubicBezTo>
                    <a:pt x="9906" y="5775"/>
                    <a:pt x="9763" y="5834"/>
                    <a:pt x="9644" y="5906"/>
                  </a:cubicBezTo>
                  <a:cubicBezTo>
                    <a:pt x="9513" y="5977"/>
                    <a:pt x="9537" y="5965"/>
                    <a:pt x="9489" y="5977"/>
                  </a:cubicBezTo>
                  <a:cubicBezTo>
                    <a:pt x="9466" y="6001"/>
                    <a:pt x="9454" y="6013"/>
                    <a:pt x="9406" y="6025"/>
                  </a:cubicBezTo>
                  <a:cubicBezTo>
                    <a:pt x="9388" y="6031"/>
                    <a:pt x="9373" y="6034"/>
                    <a:pt x="9358" y="6034"/>
                  </a:cubicBezTo>
                  <a:cubicBezTo>
                    <a:pt x="9344" y="6034"/>
                    <a:pt x="9329" y="6031"/>
                    <a:pt x="9311" y="6025"/>
                  </a:cubicBezTo>
                  <a:lnTo>
                    <a:pt x="9275" y="6025"/>
                  </a:lnTo>
                  <a:cubicBezTo>
                    <a:pt x="9180" y="6037"/>
                    <a:pt x="9049" y="6073"/>
                    <a:pt x="8989" y="6073"/>
                  </a:cubicBezTo>
                  <a:lnTo>
                    <a:pt x="8835" y="6073"/>
                  </a:lnTo>
                  <a:cubicBezTo>
                    <a:pt x="8823" y="6073"/>
                    <a:pt x="8799" y="6061"/>
                    <a:pt x="8811" y="6013"/>
                  </a:cubicBezTo>
                  <a:cubicBezTo>
                    <a:pt x="8811" y="5965"/>
                    <a:pt x="8858" y="5918"/>
                    <a:pt x="8894" y="5894"/>
                  </a:cubicBezTo>
                  <a:cubicBezTo>
                    <a:pt x="9001" y="5834"/>
                    <a:pt x="9097" y="5787"/>
                    <a:pt x="9251" y="5775"/>
                  </a:cubicBezTo>
                  <a:lnTo>
                    <a:pt x="9370" y="5775"/>
                  </a:lnTo>
                  <a:cubicBezTo>
                    <a:pt x="9406" y="5763"/>
                    <a:pt x="9418" y="5727"/>
                    <a:pt x="9454" y="5715"/>
                  </a:cubicBezTo>
                  <a:cubicBezTo>
                    <a:pt x="9466" y="5703"/>
                    <a:pt x="9489" y="5680"/>
                    <a:pt x="9513" y="5680"/>
                  </a:cubicBezTo>
                  <a:cubicBezTo>
                    <a:pt x="9668" y="5596"/>
                    <a:pt x="9847" y="5549"/>
                    <a:pt x="10001" y="5549"/>
                  </a:cubicBezTo>
                  <a:close/>
                  <a:moveTo>
                    <a:pt x="8525" y="5858"/>
                  </a:moveTo>
                  <a:cubicBezTo>
                    <a:pt x="8739" y="5858"/>
                    <a:pt x="8716" y="5942"/>
                    <a:pt x="8692" y="6001"/>
                  </a:cubicBezTo>
                  <a:cubicBezTo>
                    <a:pt x="8680" y="6073"/>
                    <a:pt x="8644" y="6108"/>
                    <a:pt x="8513" y="6108"/>
                  </a:cubicBezTo>
                  <a:cubicBezTo>
                    <a:pt x="8416" y="6108"/>
                    <a:pt x="8329" y="6131"/>
                    <a:pt x="8262" y="6131"/>
                  </a:cubicBezTo>
                  <a:cubicBezTo>
                    <a:pt x="8223" y="6131"/>
                    <a:pt x="8190" y="6123"/>
                    <a:pt x="8168" y="6096"/>
                  </a:cubicBezTo>
                  <a:cubicBezTo>
                    <a:pt x="8144" y="6073"/>
                    <a:pt x="8168" y="6013"/>
                    <a:pt x="8239" y="5953"/>
                  </a:cubicBezTo>
                  <a:cubicBezTo>
                    <a:pt x="8299" y="5906"/>
                    <a:pt x="8394" y="5858"/>
                    <a:pt x="8513" y="5858"/>
                  </a:cubicBezTo>
                  <a:close/>
                  <a:moveTo>
                    <a:pt x="3572" y="5775"/>
                  </a:moveTo>
                  <a:cubicBezTo>
                    <a:pt x="3643" y="5775"/>
                    <a:pt x="3763" y="5799"/>
                    <a:pt x="3858" y="5882"/>
                  </a:cubicBezTo>
                  <a:cubicBezTo>
                    <a:pt x="4013" y="6025"/>
                    <a:pt x="3941" y="6084"/>
                    <a:pt x="3882" y="6096"/>
                  </a:cubicBezTo>
                  <a:cubicBezTo>
                    <a:pt x="3843" y="6119"/>
                    <a:pt x="3820" y="6133"/>
                    <a:pt x="3792" y="6133"/>
                  </a:cubicBezTo>
                  <a:cubicBezTo>
                    <a:pt x="3776" y="6133"/>
                    <a:pt x="3760" y="6129"/>
                    <a:pt x="3739" y="6120"/>
                  </a:cubicBezTo>
                  <a:cubicBezTo>
                    <a:pt x="3715" y="6096"/>
                    <a:pt x="3691" y="6096"/>
                    <a:pt x="3679" y="6073"/>
                  </a:cubicBezTo>
                  <a:cubicBezTo>
                    <a:pt x="3584" y="6001"/>
                    <a:pt x="3453" y="5965"/>
                    <a:pt x="3441" y="5858"/>
                  </a:cubicBezTo>
                  <a:cubicBezTo>
                    <a:pt x="3441" y="5834"/>
                    <a:pt x="3465" y="5799"/>
                    <a:pt x="3513" y="5787"/>
                  </a:cubicBezTo>
                  <a:cubicBezTo>
                    <a:pt x="3524" y="5787"/>
                    <a:pt x="3560" y="5775"/>
                    <a:pt x="3572" y="5775"/>
                  </a:cubicBezTo>
                  <a:close/>
                  <a:moveTo>
                    <a:pt x="2441" y="5257"/>
                  </a:moveTo>
                  <a:cubicBezTo>
                    <a:pt x="2451" y="5257"/>
                    <a:pt x="2459" y="5259"/>
                    <a:pt x="2465" y="5263"/>
                  </a:cubicBezTo>
                  <a:cubicBezTo>
                    <a:pt x="2512" y="5311"/>
                    <a:pt x="2381" y="5561"/>
                    <a:pt x="2405" y="5822"/>
                  </a:cubicBezTo>
                  <a:cubicBezTo>
                    <a:pt x="2429" y="5906"/>
                    <a:pt x="2429" y="5965"/>
                    <a:pt x="2429" y="6001"/>
                  </a:cubicBezTo>
                  <a:cubicBezTo>
                    <a:pt x="2429" y="6073"/>
                    <a:pt x="2393" y="6084"/>
                    <a:pt x="2346" y="6120"/>
                  </a:cubicBezTo>
                  <a:cubicBezTo>
                    <a:pt x="2325" y="6127"/>
                    <a:pt x="2304" y="6134"/>
                    <a:pt x="2282" y="6134"/>
                  </a:cubicBezTo>
                  <a:cubicBezTo>
                    <a:pt x="2265" y="6134"/>
                    <a:pt x="2247" y="6130"/>
                    <a:pt x="2227" y="6120"/>
                  </a:cubicBezTo>
                  <a:cubicBezTo>
                    <a:pt x="2191" y="6084"/>
                    <a:pt x="2131" y="6013"/>
                    <a:pt x="2108" y="5834"/>
                  </a:cubicBezTo>
                  <a:cubicBezTo>
                    <a:pt x="2108" y="5763"/>
                    <a:pt x="2108" y="5668"/>
                    <a:pt x="2143" y="5596"/>
                  </a:cubicBezTo>
                  <a:cubicBezTo>
                    <a:pt x="2155" y="5501"/>
                    <a:pt x="2203" y="5430"/>
                    <a:pt x="2250" y="5382"/>
                  </a:cubicBezTo>
                  <a:cubicBezTo>
                    <a:pt x="2319" y="5303"/>
                    <a:pt x="2397" y="5257"/>
                    <a:pt x="2441" y="5257"/>
                  </a:cubicBezTo>
                  <a:close/>
                  <a:moveTo>
                    <a:pt x="21193" y="5715"/>
                  </a:moveTo>
                  <a:cubicBezTo>
                    <a:pt x="21205" y="5715"/>
                    <a:pt x="21253" y="5715"/>
                    <a:pt x="21277" y="5739"/>
                  </a:cubicBezTo>
                  <a:cubicBezTo>
                    <a:pt x="21312" y="5775"/>
                    <a:pt x="21336" y="5811"/>
                    <a:pt x="21348" y="5858"/>
                  </a:cubicBezTo>
                  <a:cubicBezTo>
                    <a:pt x="21384" y="5953"/>
                    <a:pt x="21360" y="6073"/>
                    <a:pt x="21300" y="6132"/>
                  </a:cubicBezTo>
                  <a:cubicBezTo>
                    <a:pt x="21252" y="6173"/>
                    <a:pt x="21214" y="6191"/>
                    <a:pt x="21180" y="6191"/>
                  </a:cubicBezTo>
                  <a:cubicBezTo>
                    <a:pt x="21164" y="6191"/>
                    <a:pt x="21149" y="6187"/>
                    <a:pt x="21134" y="6180"/>
                  </a:cubicBezTo>
                  <a:cubicBezTo>
                    <a:pt x="21086" y="6120"/>
                    <a:pt x="21098" y="6001"/>
                    <a:pt x="21074" y="5918"/>
                  </a:cubicBezTo>
                  <a:lnTo>
                    <a:pt x="21074" y="5894"/>
                  </a:lnTo>
                  <a:lnTo>
                    <a:pt x="21086" y="5858"/>
                  </a:lnTo>
                  <a:cubicBezTo>
                    <a:pt x="21086" y="5846"/>
                    <a:pt x="21098" y="5811"/>
                    <a:pt x="21122" y="5787"/>
                  </a:cubicBezTo>
                  <a:cubicBezTo>
                    <a:pt x="21134" y="5751"/>
                    <a:pt x="21146" y="5715"/>
                    <a:pt x="21193" y="5715"/>
                  </a:cubicBezTo>
                  <a:close/>
                  <a:moveTo>
                    <a:pt x="10406" y="5727"/>
                  </a:moveTo>
                  <a:cubicBezTo>
                    <a:pt x="10537" y="5727"/>
                    <a:pt x="10668" y="5763"/>
                    <a:pt x="10763" y="5811"/>
                  </a:cubicBezTo>
                  <a:cubicBezTo>
                    <a:pt x="10799" y="5799"/>
                    <a:pt x="10847" y="5799"/>
                    <a:pt x="10906" y="5799"/>
                  </a:cubicBezTo>
                  <a:cubicBezTo>
                    <a:pt x="11013" y="5799"/>
                    <a:pt x="11097" y="5846"/>
                    <a:pt x="11180" y="5894"/>
                  </a:cubicBezTo>
                  <a:cubicBezTo>
                    <a:pt x="11204" y="5870"/>
                    <a:pt x="11252" y="5870"/>
                    <a:pt x="11311" y="5870"/>
                  </a:cubicBezTo>
                  <a:cubicBezTo>
                    <a:pt x="11454" y="5870"/>
                    <a:pt x="11597" y="5965"/>
                    <a:pt x="11633" y="6061"/>
                  </a:cubicBezTo>
                  <a:cubicBezTo>
                    <a:pt x="11692" y="6132"/>
                    <a:pt x="11680" y="6203"/>
                    <a:pt x="11621" y="6215"/>
                  </a:cubicBezTo>
                  <a:cubicBezTo>
                    <a:pt x="11614" y="6218"/>
                    <a:pt x="11606" y="6219"/>
                    <a:pt x="11598" y="6219"/>
                  </a:cubicBezTo>
                  <a:cubicBezTo>
                    <a:pt x="11525" y="6219"/>
                    <a:pt x="11418" y="6132"/>
                    <a:pt x="11311" y="6132"/>
                  </a:cubicBezTo>
                  <a:lnTo>
                    <a:pt x="11299" y="6144"/>
                  </a:lnTo>
                  <a:cubicBezTo>
                    <a:pt x="11287" y="6149"/>
                    <a:pt x="11274" y="6151"/>
                    <a:pt x="11259" y="6151"/>
                  </a:cubicBezTo>
                  <a:cubicBezTo>
                    <a:pt x="11171" y="6151"/>
                    <a:pt x="11036" y="6073"/>
                    <a:pt x="10882" y="6073"/>
                  </a:cubicBezTo>
                  <a:cubicBezTo>
                    <a:pt x="10763" y="6073"/>
                    <a:pt x="10716" y="6061"/>
                    <a:pt x="10680" y="6025"/>
                  </a:cubicBezTo>
                  <a:cubicBezTo>
                    <a:pt x="10617" y="6016"/>
                    <a:pt x="10547" y="5993"/>
                    <a:pt x="10475" y="5993"/>
                  </a:cubicBezTo>
                  <a:cubicBezTo>
                    <a:pt x="10452" y="5993"/>
                    <a:pt x="10429" y="5995"/>
                    <a:pt x="10406" y="6001"/>
                  </a:cubicBezTo>
                  <a:cubicBezTo>
                    <a:pt x="10369" y="6004"/>
                    <a:pt x="10339" y="6005"/>
                    <a:pt x="10314" y="6005"/>
                  </a:cubicBezTo>
                  <a:cubicBezTo>
                    <a:pt x="10217" y="6005"/>
                    <a:pt x="10196" y="5984"/>
                    <a:pt x="10168" y="5918"/>
                  </a:cubicBezTo>
                  <a:cubicBezTo>
                    <a:pt x="10144" y="5894"/>
                    <a:pt x="10120" y="5858"/>
                    <a:pt x="10144" y="5811"/>
                  </a:cubicBezTo>
                  <a:cubicBezTo>
                    <a:pt x="10168" y="5787"/>
                    <a:pt x="10240" y="5727"/>
                    <a:pt x="10406" y="5727"/>
                  </a:cubicBezTo>
                  <a:close/>
                  <a:moveTo>
                    <a:pt x="4361" y="5909"/>
                  </a:moveTo>
                  <a:cubicBezTo>
                    <a:pt x="4513" y="5909"/>
                    <a:pt x="4513" y="5975"/>
                    <a:pt x="4513" y="6025"/>
                  </a:cubicBezTo>
                  <a:cubicBezTo>
                    <a:pt x="4513" y="6096"/>
                    <a:pt x="4513" y="6144"/>
                    <a:pt x="4310" y="6180"/>
                  </a:cubicBezTo>
                  <a:cubicBezTo>
                    <a:pt x="4179" y="6204"/>
                    <a:pt x="4060" y="6251"/>
                    <a:pt x="3974" y="6251"/>
                  </a:cubicBezTo>
                  <a:cubicBezTo>
                    <a:pt x="3936" y="6251"/>
                    <a:pt x="3904" y="6241"/>
                    <a:pt x="3882" y="6215"/>
                  </a:cubicBezTo>
                  <a:cubicBezTo>
                    <a:pt x="3822" y="6180"/>
                    <a:pt x="4001" y="5977"/>
                    <a:pt x="4251" y="5918"/>
                  </a:cubicBezTo>
                  <a:cubicBezTo>
                    <a:pt x="4294" y="5912"/>
                    <a:pt x="4331" y="5909"/>
                    <a:pt x="4361" y="5909"/>
                  </a:cubicBezTo>
                  <a:close/>
                  <a:moveTo>
                    <a:pt x="12405" y="6002"/>
                  </a:moveTo>
                  <a:cubicBezTo>
                    <a:pt x="12421" y="6002"/>
                    <a:pt x="12441" y="6006"/>
                    <a:pt x="12466" y="6013"/>
                  </a:cubicBezTo>
                  <a:cubicBezTo>
                    <a:pt x="12585" y="6037"/>
                    <a:pt x="12692" y="6132"/>
                    <a:pt x="12621" y="6215"/>
                  </a:cubicBezTo>
                  <a:cubicBezTo>
                    <a:pt x="12588" y="6257"/>
                    <a:pt x="12521" y="6269"/>
                    <a:pt x="12459" y="6269"/>
                  </a:cubicBezTo>
                  <a:cubicBezTo>
                    <a:pt x="12431" y="6269"/>
                    <a:pt x="12405" y="6267"/>
                    <a:pt x="12383" y="6263"/>
                  </a:cubicBezTo>
                  <a:cubicBezTo>
                    <a:pt x="12311" y="6251"/>
                    <a:pt x="12311" y="6192"/>
                    <a:pt x="12323" y="6108"/>
                  </a:cubicBezTo>
                  <a:cubicBezTo>
                    <a:pt x="12333" y="6052"/>
                    <a:pt x="12342" y="6002"/>
                    <a:pt x="12405" y="6002"/>
                  </a:cubicBezTo>
                  <a:close/>
                  <a:moveTo>
                    <a:pt x="11837" y="6033"/>
                  </a:moveTo>
                  <a:cubicBezTo>
                    <a:pt x="11864" y="6033"/>
                    <a:pt x="11895" y="6040"/>
                    <a:pt x="11930" y="6061"/>
                  </a:cubicBezTo>
                  <a:cubicBezTo>
                    <a:pt x="12025" y="6096"/>
                    <a:pt x="12085" y="6180"/>
                    <a:pt x="12085" y="6251"/>
                  </a:cubicBezTo>
                  <a:cubicBezTo>
                    <a:pt x="12075" y="6300"/>
                    <a:pt x="12041" y="6341"/>
                    <a:pt x="12003" y="6341"/>
                  </a:cubicBezTo>
                  <a:cubicBezTo>
                    <a:pt x="11995" y="6341"/>
                    <a:pt x="11986" y="6339"/>
                    <a:pt x="11978" y="6334"/>
                  </a:cubicBezTo>
                  <a:cubicBezTo>
                    <a:pt x="11906" y="6323"/>
                    <a:pt x="11835" y="6275"/>
                    <a:pt x="11787" y="6275"/>
                  </a:cubicBezTo>
                  <a:cubicBezTo>
                    <a:pt x="11752" y="6263"/>
                    <a:pt x="11740" y="6215"/>
                    <a:pt x="11740" y="6144"/>
                  </a:cubicBezTo>
                  <a:cubicBezTo>
                    <a:pt x="11740" y="6120"/>
                    <a:pt x="11740" y="6073"/>
                    <a:pt x="11752" y="6061"/>
                  </a:cubicBezTo>
                  <a:cubicBezTo>
                    <a:pt x="11772" y="6047"/>
                    <a:pt x="11801" y="6033"/>
                    <a:pt x="11837" y="6033"/>
                  </a:cubicBezTo>
                  <a:close/>
                  <a:moveTo>
                    <a:pt x="5799" y="5251"/>
                  </a:moveTo>
                  <a:cubicBezTo>
                    <a:pt x="5882" y="5263"/>
                    <a:pt x="5894" y="5501"/>
                    <a:pt x="6060" y="5656"/>
                  </a:cubicBezTo>
                  <a:cubicBezTo>
                    <a:pt x="6060" y="5656"/>
                    <a:pt x="6060" y="5668"/>
                    <a:pt x="6072" y="5668"/>
                  </a:cubicBezTo>
                  <a:lnTo>
                    <a:pt x="6096" y="5656"/>
                  </a:lnTo>
                  <a:lnTo>
                    <a:pt x="6180" y="5644"/>
                  </a:lnTo>
                  <a:cubicBezTo>
                    <a:pt x="6239" y="5644"/>
                    <a:pt x="6275" y="5680"/>
                    <a:pt x="6263" y="5715"/>
                  </a:cubicBezTo>
                  <a:lnTo>
                    <a:pt x="6215" y="5739"/>
                  </a:lnTo>
                  <a:lnTo>
                    <a:pt x="6191" y="5763"/>
                  </a:lnTo>
                  <a:lnTo>
                    <a:pt x="6191" y="5787"/>
                  </a:lnTo>
                  <a:lnTo>
                    <a:pt x="6203" y="5834"/>
                  </a:lnTo>
                  <a:lnTo>
                    <a:pt x="6191" y="5846"/>
                  </a:lnTo>
                  <a:cubicBezTo>
                    <a:pt x="6180" y="5882"/>
                    <a:pt x="6144" y="5918"/>
                    <a:pt x="6096" y="5965"/>
                  </a:cubicBezTo>
                  <a:cubicBezTo>
                    <a:pt x="5882" y="6144"/>
                    <a:pt x="5846" y="6334"/>
                    <a:pt x="5727" y="6358"/>
                  </a:cubicBezTo>
                  <a:cubicBezTo>
                    <a:pt x="5679" y="6358"/>
                    <a:pt x="5644" y="6275"/>
                    <a:pt x="5668" y="6156"/>
                  </a:cubicBezTo>
                  <a:cubicBezTo>
                    <a:pt x="5679" y="6096"/>
                    <a:pt x="5703" y="6037"/>
                    <a:pt x="5739" y="5965"/>
                  </a:cubicBezTo>
                  <a:cubicBezTo>
                    <a:pt x="5775" y="5918"/>
                    <a:pt x="5822" y="5882"/>
                    <a:pt x="5846" y="5846"/>
                  </a:cubicBezTo>
                  <a:cubicBezTo>
                    <a:pt x="5846" y="5846"/>
                    <a:pt x="5846" y="5834"/>
                    <a:pt x="5834" y="5834"/>
                  </a:cubicBezTo>
                  <a:cubicBezTo>
                    <a:pt x="5727" y="5715"/>
                    <a:pt x="5668" y="5549"/>
                    <a:pt x="5679" y="5430"/>
                  </a:cubicBezTo>
                  <a:cubicBezTo>
                    <a:pt x="5703" y="5311"/>
                    <a:pt x="5763" y="5251"/>
                    <a:pt x="5799" y="5251"/>
                  </a:cubicBezTo>
                  <a:close/>
                  <a:moveTo>
                    <a:pt x="15538" y="6091"/>
                  </a:moveTo>
                  <a:cubicBezTo>
                    <a:pt x="15558" y="6091"/>
                    <a:pt x="15578" y="6093"/>
                    <a:pt x="15597" y="6096"/>
                  </a:cubicBezTo>
                  <a:cubicBezTo>
                    <a:pt x="15728" y="6132"/>
                    <a:pt x="15705" y="6192"/>
                    <a:pt x="15681" y="6263"/>
                  </a:cubicBezTo>
                  <a:cubicBezTo>
                    <a:pt x="15659" y="6327"/>
                    <a:pt x="15648" y="6372"/>
                    <a:pt x="15568" y="6372"/>
                  </a:cubicBezTo>
                  <a:cubicBezTo>
                    <a:pt x="15559" y="6372"/>
                    <a:pt x="15549" y="6371"/>
                    <a:pt x="15538" y="6370"/>
                  </a:cubicBezTo>
                  <a:cubicBezTo>
                    <a:pt x="15431" y="6358"/>
                    <a:pt x="15324" y="6323"/>
                    <a:pt x="15324" y="6215"/>
                  </a:cubicBezTo>
                  <a:cubicBezTo>
                    <a:pt x="15324" y="6145"/>
                    <a:pt x="15426" y="6091"/>
                    <a:pt x="15538" y="6091"/>
                  </a:cubicBezTo>
                  <a:close/>
                  <a:moveTo>
                    <a:pt x="15875" y="6104"/>
                  </a:moveTo>
                  <a:cubicBezTo>
                    <a:pt x="15966" y="6104"/>
                    <a:pt x="16085" y="6130"/>
                    <a:pt x="16181" y="6192"/>
                  </a:cubicBezTo>
                  <a:cubicBezTo>
                    <a:pt x="16359" y="6299"/>
                    <a:pt x="16312" y="6358"/>
                    <a:pt x="16252" y="6394"/>
                  </a:cubicBezTo>
                  <a:cubicBezTo>
                    <a:pt x="16223" y="6431"/>
                    <a:pt x="16194" y="6463"/>
                    <a:pt x="16142" y="6463"/>
                  </a:cubicBezTo>
                  <a:cubicBezTo>
                    <a:pt x="16110" y="6463"/>
                    <a:pt x="16069" y="6450"/>
                    <a:pt x="16014" y="6418"/>
                  </a:cubicBezTo>
                  <a:cubicBezTo>
                    <a:pt x="15859" y="6323"/>
                    <a:pt x="15716" y="6251"/>
                    <a:pt x="15740" y="6144"/>
                  </a:cubicBezTo>
                  <a:cubicBezTo>
                    <a:pt x="15755" y="6119"/>
                    <a:pt x="15808" y="6104"/>
                    <a:pt x="15875" y="6104"/>
                  </a:cubicBezTo>
                  <a:close/>
                  <a:moveTo>
                    <a:pt x="10401" y="6393"/>
                  </a:moveTo>
                  <a:cubicBezTo>
                    <a:pt x="10420" y="6393"/>
                    <a:pt x="10442" y="6394"/>
                    <a:pt x="10466" y="6394"/>
                  </a:cubicBezTo>
                  <a:cubicBezTo>
                    <a:pt x="10537" y="6394"/>
                    <a:pt x="10609" y="6418"/>
                    <a:pt x="10609" y="6430"/>
                  </a:cubicBezTo>
                  <a:cubicBezTo>
                    <a:pt x="10609" y="6442"/>
                    <a:pt x="10597" y="6477"/>
                    <a:pt x="10490" y="6513"/>
                  </a:cubicBezTo>
                  <a:cubicBezTo>
                    <a:pt x="10469" y="6529"/>
                    <a:pt x="10443" y="6537"/>
                    <a:pt x="10417" y="6537"/>
                  </a:cubicBezTo>
                  <a:cubicBezTo>
                    <a:pt x="10368" y="6537"/>
                    <a:pt x="10319" y="6508"/>
                    <a:pt x="10311" y="6453"/>
                  </a:cubicBezTo>
                  <a:cubicBezTo>
                    <a:pt x="10311" y="6400"/>
                    <a:pt x="10344" y="6393"/>
                    <a:pt x="10401" y="6393"/>
                  </a:cubicBezTo>
                  <a:close/>
                  <a:moveTo>
                    <a:pt x="5250" y="6105"/>
                  </a:moveTo>
                  <a:cubicBezTo>
                    <a:pt x="5279" y="6105"/>
                    <a:pt x="5304" y="6114"/>
                    <a:pt x="5322" y="6132"/>
                  </a:cubicBezTo>
                  <a:cubicBezTo>
                    <a:pt x="5382" y="6192"/>
                    <a:pt x="5287" y="6334"/>
                    <a:pt x="5239" y="6430"/>
                  </a:cubicBezTo>
                  <a:cubicBezTo>
                    <a:pt x="5203" y="6513"/>
                    <a:pt x="5167" y="6537"/>
                    <a:pt x="5084" y="6549"/>
                  </a:cubicBezTo>
                  <a:cubicBezTo>
                    <a:pt x="5066" y="6549"/>
                    <a:pt x="5048" y="6552"/>
                    <a:pt x="5032" y="6552"/>
                  </a:cubicBezTo>
                  <a:cubicBezTo>
                    <a:pt x="5016" y="6552"/>
                    <a:pt x="5001" y="6549"/>
                    <a:pt x="4989" y="6537"/>
                  </a:cubicBezTo>
                  <a:cubicBezTo>
                    <a:pt x="4953" y="6501"/>
                    <a:pt x="4929" y="6430"/>
                    <a:pt x="4965" y="6334"/>
                  </a:cubicBezTo>
                  <a:cubicBezTo>
                    <a:pt x="5045" y="6183"/>
                    <a:pt x="5165" y="6105"/>
                    <a:pt x="5250" y="6105"/>
                  </a:cubicBezTo>
                  <a:close/>
                  <a:moveTo>
                    <a:pt x="1740" y="6072"/>
                  </a:moveTo>
                  <a:cubicBezTo>
                    <a:pt x="1744" y="6072"/>
                    <a:pt x="1747" y="6072"/>
                    <a:pt x="1750" y="6073"/>
                  </a:cubicBezTo>
                  <a:cubicBezTo>
                    <a:pt x="1834" y="6084"/>
                    <a:pt x="1858" y="6263"/>
                    <a:pt x="1905" y="6394"/>
                  </a:cubicBezTo>
                  <a:cubicBezTo>
                    <a:pt x="1953" y="6549"/>
                    <a:pt x="1917" y="6561"/>
                    <a:pt x="1834" y="6608"/>
                  </a:cubicBezTo>
                  <a:cubicBezTo>
                    <a:pt x="1812" y="6617"/>
                    <a:pt x="1785" y="6628"/>
                    <a:pt x="1757" y="6628"/>
                  </a:cubicBezTo>
                  <a:cubicBezTo>
                    <a:pt x="1709" y="6628"/>
                    <a:pt x="1657" y="6597"/>
                    <a:pt x="1619" y="6477"/>
                  </a:cubicBezTo>
                  <a:cubicBezTo>
                    <a:pt x="1562" y="6269"/>
                    <a:pt x="1627" y="6072"/>
                    <a:pt x="1740" y="6072"/>
                  </a:cubicBezTo>
                  <a:close/>
                  <a:moveTo>
                    <a:pt x="2320" y="6674"/>
                  </a:moveTo>
                  <a:cubicBezTo>
                    <a:pt x="2382" y="6674"/>
                    <a:pt x="2439" y="6691"/>
                    <a:pt x="2465" y="6751"/>
                  </a:cubicBezTo>
                  <a:cubicBezTo>
                    <a:pt x="2489" y="6799"/>
                    <a:pt x="2405" y="6894"/>
                    <a:pt x="2322" y="6906"/>
                  </a:cubicBezTo>
                  <a:lnTo>
                    <a:pt x="2286" y="6846"/>
                  </a:lnTo>
                  <a:lnTo>
                    <a:pt x="2250" y="6834"/>
                  </a:lnTo>
                  <a:lnTo>
                    <a:pt x="2250" y="6846"/>
                  </a:lnTo>
                  <a:lnTo>
                    <a:pt x="2215" y="6894"/>
                  </a:lnTo>
                  <a:cubicBezTo>
                    <a:pt x="2210" y="6894"/>
                    <a:pt x="2201" y="6896"/>
                    <a:pt x="2191" y="6896"/>
                  </a:cubicBezTo>
                  <a:cubicBezTo>
                    <a:pt x="2176" y="6896"/>
                    <a:pt x="2158" y="6892"/>
                    <a:pt x="2143" y="6870"/>
                  </a:cubicBezTo>
                  <a:cubicBezTo>
                    <a:pt x="2096" y="6763"/>
                    <a:pt x="2167" y="6692"/>
                    <a:pt x="2250" y="6680"/>
                  </a:cubicBezTo>
                  <a:cubicBezTo>
                    <a:pt x="2273" y="6676"/>
                    <a:pt x="2297" y="6674"/>
                    <a:pt x="2320" y="6674"/>
                  </a:cubicBezTo>
                  <a:close/>
                  <a:moveTo>
                    <a:pt x="9104" y="6653"/>
                  </a:moveTo>
                  <a:cubicBezTo>
                    <a:pt x="9134" y="6653"/>
                    <a:pt x="9161" y="6665"/>
                    <a:pt x="9180" y="6692"/>
                  </a:cubicBezTo>
                  <a:cubicBezTo>
                    <a:pt x="9228" y="6751"/>
                    <a:pt x="9216" y="6846"/>
                    <a:pt x="9216" y="6870"/>
                  </a:cubicBezTo>
                  <a:cubicBezTo>
                    <a:pt x="9192" y="6918"/>
                    <a:pt x="9132" y="6918"/>
                    <a:pt x="9061" y="6918"/>
                  </a:cubicBezTo>
                  <a:cubicBezTo>
                    <a:pt x="9044" y="6921"/>
                    <a:pt x="9026" y="6923"/>
                    <a:pt x="9009" y="6923"/>
                  </a:cubicBezTo>
                  <a:cubicBezTo>
                    <a:pt x="8952" y="6923"/>
                    <a:pt x="8902" y="6899"/>
                    <a:pt x="8930" y="6799"/>
                  </a:cubicBezTo>
                  <a:cubicBezTo>
                    <a:pt x="8962" y="6709"/>
                    <a:pt x="9039" y="6653"/>
                    <a:pt x="9104" y="6653"/>
                  </a:cubicBezTo>
                  <a:close/>
                  <a:moveTo>
                    <a:pt x="5674" y="6628"/>
                  </a:moveTo>
                  <a:cubicBezTo>
                    <a:pt x="5802" y="6628"/>
                    <a:pt x="5894" y="6699"/>
                    <a:pt x="5894" y="6751"/>
                  </a:cubicBezTo>
                  <a:cubicBezTo>
                    <a:pt x="5894" y="6811"/>
                    <a:pt x="5858" y="6811"/>
                    <a:pt x="5822" y="6846"/>
                  </a:cubicBezTo>
                  <a:cubicBezTo>
                    <a:pt x="5787" y="6858"/>
                    <a:pt x="5751" y="6858"/>
                    <a:pt x="5727" y="6870"/>
                  </a:cubicBezTo>
                  <a:cubicBezTo>
                    <a:pt x="5703" y="6894"/>
                    <a:pt x="5715" y="6894"/>
                    <a:pt x="5644" y="6894"/>
                  </a:cubicBezTo>
                  <a:cubicBezTo>
                    <a:pt x="5507" y="6902"/>
                    <a:pt x="5392" y="6937"/>
                    <a:pt x="5306" y="6937"/>
                  </a:cubicBezTo>
                  <a:cubicBezTo>
                    <a:pt x="5265" y="6937"/>
                    <a:pt x="5230" y="6929"/>
                    <a:pt x="5203" y="6906"/>
                  </a:cubicBezTo>
                  <a:cubicBezTo>
                    <a:pt x="5144" y="6846"/>
                    <a:pt x="5346" y="6656"/>
                    <a:pt x="5620" y="6632"/>
                  </a:cubicBezTo>
                  <a:cubicBezTo>
                    <a:pt x="5638" y="6629"/>
                    <a:pt x="5657" y="6628"/>
                    <a:pt x="5674" y="6628"/>
                  </a:cubicBezTo>
                  <a:close/>
                  <a:moveTo>
                    <a:pt x="3074" y="6136"/>
                  </a:moveTo>
                  <a:cubicBezTo>
                    <a:pt x="3133" y="6136"/>
                    <a:pt x="3152" y="6178"/>
                    <a:pt x="3167" y="6215"/>
                  </a:cubicBezTo>
                  <a:cubicBezTo>
                    <a:pt x="3203" y="6299"/>
                    <a:pt x="3215" y="6334"/>
                    <a:pt x="3084" y="6418"/>
                  </a:cubicBezTo>
                  <a:cubicBezTo>
                    <a:pt x="3048" y="6430"/>
                    <a:pt x="3024" y="6442"/>
                    <a:pt x="2989" y="6477"/>
                  </a:cubicBezTo>
                  <a:cubicBezTo>
                    <a:pt x="2977" y="6477"/>
                    <a:pt x="2965" y="6489"/>
                    <a:pt x="2965" y="6489"/>
                  </a:cubicBezTo>
                  <a:cubicBezTo>
                    <a:pt x="2977" y="6501"/>
                    <a:pt x="2989" y="6537"/>
                    <a:pt x="3001" y="6561"/>
                  </a:cubicBezTo>
                  <a:cubicBezTo>
                    <a:pt x="3084" y="6668"/>
                    <a:pt x="3120" y="6727"/>
                    <a:pt x="3143" y="6775"/>
                  </a:cubicBezTo>
                  <a:cubicBezTo>
                    <a:pt x="3239" y="6918"/>
                    <a:pt x="3203" y="6954"/>
                    <a:pt x="3120" y="6977"/>
                  </a:cubicBezTo>
                  <a:cubicBezTo>
                    <a:pt x="3093" y="6991"/>
                    <a:pt x="3068" y="7002"/>
                    <a:pt x="3041" y="7002"/>
                  </a:cubicBezTo>
                  <a:cubicBezTo>
                    <a:pt x="2997" y="7002"/>
                    <a:pt x="2948" y="6970"/>
                    <a:pt x="2881" y="6858"/>
                  </a:cubicBezTo>
                  <a:cubicBezTo>
                    <a:pt x="2846" y="6787"/>
                    <a:pt x="2786" y="6668"/>
                    <a:pt x="2798" y="6573"/>
                  </a:cubicBezTo>
                  <a:lnTo>
                    <a:pt x="2798" y="6549"/>
                  </a:lnTo>
                  <a:lnTo>
                    <a:pt x="2739" y="6549"/>
                  </a:lnTo>
                  <a:cubicBezTo>
                    <a:pt x="2691" y="6537"/>
                    <a:pt x="2691" y="6430"/>
                    <a:pt x="2762" y="6323"/>
                  </a:cubicBezTo>
                  <a:cubicBezTo>
                    <a:pt x="2798" y="6263"/>
                    <a:pt x="2858" y="6215"/>
                    <a:pt x="2917" y="6192"/>
                  </a:cubicBezTo>
                  <a:cubicBezTo>
                    <a:pt x="2989" y="6151"/>
                    <a:pt x="3038" y="6136"/>
                    <a:pt x="3074" y="6136"/>
                  </a:cubicBezTo>
                  <a:close/>
                  <a:moveTo>
                    <a:pt x="14902" y="6763"/>
                  </a:moveTo>
                  <a:cubicBezTo>
                    <a:pt x="14917" y="6763"/>
                    <a:pt x="14935" y="6766"/>
                    <a:pt x="14954" y="6775"/>
                  </a:cubicBezTo>
                  <a:cubicBezTo>
                    <a:pt x="15050" y="6799"/>
                    <a:pt x="15145" y="6834"/>
                    <a:pt x="15145" y="6930"/>
                  </a:cubicBezTo>
                  <a:cubicBezTo>
                    <a:pt x="15145" y="6990"/>
                    <a:pt x="15071" y="7037"/>
                    <a:pt x="14981" y="7037"/>
                  </a:cubicBezTo>
                  <a:cubicBezTo>
                    <a:pt x="14946" y="7037"/>
                    <a:pt x="14908" y="7030"/>
                    <a:pt x="14871" y="7013"/>
                  </a:cubicBezTo>
                  <a:cubicBezTo>
                    <a:pt x="14716" y="6965"/>
                    <a:pt x="14752" y="6906"/>
                    <a:pt x="14788" y="6846"/>
                  </a:cubicBezTo>
                  <a:cubicBezTo>
                    <a:pt x="14824" y="6801"/>
                    <a:pt x="14853" y="6763"/>
                    <a:pt x="14902" y="6763"/>
                  </a:cubicBezTo>
                  <a:close/>
                  <a:moveTo>
                    <a:pt x="4536" y="6513"/>
                  </a:moveTo>
                  <a:cubicBezTo>
                    <a:pt x="4644" y="6513"/>
                    <a:pt x="4691" y="6549"/>
                    <a:pt x="4703" y="6573"/>
                  </a:cubicBezTo>
                  <a:cubicBezTo>
                    <a:pt x="4751" y="6632"/>
                    <a:pt x="4703" y="6668"/>
                    <a:pt x="4667" y="6692"/>
                  </a:cubicBezTo>
                  <a:lnTo>
                    <a:pt x="4608" y="6739"/>
                  </a:lnTo>
                  <a:lnTo>
                    <a:pt x="4596" y="6751"/>
                  </a:lnTo>
                  <a:lnTo>
                    <a:pt x="4513" y="6811"/>
                  </a:lnTo>
                  <a:cubicBezTo>
                    <a:pt x="4477" y="6834"/>
                    <a:pt x="4465" y="6846"/>
                    <a:pt x="4429" y="6858"/>
                  </a:cubicBezTo>
                  <a:cubicBezTo>
                    <a:pt x="4405" y="6894"/>
                    <a:pt x="4358" y="6906"/>
                    <a:pt x="4334" y="6930"/>
                  </a:cubicBezTo>
                  <a:cubicBezTo>
                    <a:pt x="4204" y="7020"/>
                    <a:pt x="4091" y="7093"/>
                    <a:pt x="4009" y="7093"/>
                  </a:cubicBezTo>
                  <a:cubicBezTo>
                    <a:pt x="3993" y="7093"/>
                    <a:pt x="3978" y="7090"/>
                    <a:pt x="3965" y="7085"/>
                  </a:cubicBezTo>
                  <a:cubicBezTo>
                    <a:pt x="3929" y="7049"/>
                    <a:pt x="3965" y="6930"/>
                    <a:pt x="4084" y="6799"/>
                  </a:cubicBezTo>
                  <a:cubicBezTo>
                    <a:pt x="4120" y="6763"/>
                    <a:pt x="4132" y="6739"/>
                    <a:pt x="4167" y="6727"/>
                  </a:cubicBezTo>
                  <a:cubicBezTo>
                    <a:pt x="4203" y="6680"/>
                    <a:pt x="4263" y="6632"/>
                    <a:pt x="4322" y="6608"/>
                  </a:cubicBezTo>
                  <a:cubicBezTo>
                    <a:pt x="4382" y="6561"/>
                    <a:pt x="4441" y="6537"/>
                    <a:pt x="4536" y="6513"/>
                  </a:cubicBezTo>
                  <a:close/>
                  <a:moveTo>
                    <a:pt x="1271" y="6775"/>
                  </a:moveTo>
                  <a:cubicBezTo>
                    <a:pt x="1348" y="6775"/>
                    <a:pt x="1434" y="6791"/>
                    <a:pt x="1512" y="6834"/>
                  </a:cubicBezTo>
                  <a:cubicBezTo>
                    <a:pt x="1727" y="6954"/>
                    <a:pt x="1667" y="7025"/>
                    <a:pt x="1608" y="7073"/>
                  </a:cubicBezTo>
                  <a:cubicBezTo>
                    <a:pt x="1576" y="7104"/>
                    <a:pt x="1549" y="7122"/>
                    <a:pt x="1510" y="7122"/>
                  </a:cubicBezTo>
                  <a:cubicBezTo>
                    <a:pt x="1475" y="7122"/>
                    <a:pt x="1432" y="7107"/>
                    <a:pt x="1369" y="7073"/>
                  </a:cubicBezTo>
                  <a:cubicBezTo>
                    <a:pt x="1238" y="6989"/>
                    <a:pt x="1060" y="6977"/>
                    <a:pt x="1036" y="6870"/>
                  </a:cubicBezTo>
                  <a:cubicBezTo>
                    <a:pt x="1028" y="6825"/>
                    <a:pt x="1136" y="6775"/>
                    <a:pt x="1271" y="6775"/>
                  </a:cubicBezTo>
                  <a:close/>
                  <a:moveTo>
                    <a:pt x="13097" y="6916"/>
                  </a:moveTo>
                  <a:cubicBezTo>
                    <a:pt x="13104" y="6916"/>
                    <a:pt x="13112" y="6917"/>
                    <a:pt x="13121" y="6918"/>
                  </a:cubicBezTo>
                  <a:cubicBezTo>
                    <a:pt x="13204" y="6954"/>
                    <a:pt x="13264" y="7013"/>
                    <a:pt x="13228" y="7096"/>
                  </a:cubicBezTo>
                  <a:cubicBezTo>
                    <a:pt x="13211" y="7149"/>
                    <a:pt x="13148" y="7182"/>
                    <a:pt x="13088" y="7182"/>
                  </a:cubicBezTo>
                  <a:cubicBezTo>
                    <a:pt x="13066" y="7182"/>
                    <a:pt x="13045" y="7177"/>
                    <a:pt x="13026" y="7168"/>
                  </a:cubicBezTo>
                  <a:cubicBezTo>
                    <a:pt x="12942" y="7144"/>
                    <a:pt x="12966" y="7096"/>
                    <a:pt x="12990" y="7025"/>
                  </a:cubicBezTo>
                  <a:cubicBezTo>
                    <a:pt x="13022" y="6961"/>
                    <a:pt x="13035" y="6916"/>
                    <a:pt x="13097" y="6916"/>
                  </a:cubicBezTo>
                  <a:close/>
                  <a:moveTo>
                    <a:pt x="16227" y="6750"/>
                  </a:moveTo>
                  <a:cubicBezTo>
                    <a:pt x="16364" y="6750"/>
                    <a:pt x="16558" y="6790"/>
                    <a:pt x="16752" y="6906"/>
                  </a:cubicBezTo>
                  <a:cubicBezTo>
                    <a:pt x="16955" y="7049"/>
                    <a:pt x="16907" y="7227"/>
                    <a:pt x="16859" y="7275"/>
                  </a:cubicBezTo>
                  <a:cubicBezTo>
                    <a:pt x="16837" y="7297"/>
                    <a:pt x="16818" y="7306"/>
                    <a:pt x="16800" y="7306"/>
                  </a:cubicBezTo>
                  <a:cubicBezTo>
                    <a:pt x="16779" y="7306"/>
                    <a:pt x="16759" y="7294"/>
                    <a:pt x="16740" y="7275"/>
                  </a:cubicBezTo>
                  <a:cubicBezTo>
                    <a:pt x="16717" y="7263"/>
                    <a:pt x="16681" y="7227"/>
                    <a:pt x="16669" y="7215"/>
                  </a:cubicBezTo>
                  <a:cubicBezTo>
                    <a:pt x="16633" y="7204"/>
                    <a:pt x="16657" y="7168"/>
                    <a:pt x="16574" y="7108"/>
                  </a:cubicBezTo>
                  <a:cubicBezTo>
                    <a:pt x="16490" y="7049"/>
                    <a:pt x="16324" y="6989"/>
                    <a:pt x="16216" y="6954"/>
                  </a:cubicBezTo>
                  <a:cubicBezTo>
                    <a:pt x="16121" y="6906"/>
                    <a:pt x="16026" y="6858"/>
                    <a:pt x="16038" y="6811"/>
                  </a:cubicBezTo>
                  <a:cubicBezTo>
                    <a:pt x="16038" y="6778"/>
                    <a:pt x="16112" y="6750"/>
                    <a:pt x="16227" y="6750"/>
                  </a:cubicBezTo>
                  <a:close/>
                  <a:moveTo>
                    <a:pt x="14181" y="6084"/>
                  </a:moveTo>
                  <a:cubicBezTo>
                    <a:pt x="14192" y="6084"/>
                    <a:pt x="14228" y="6120"/>
                    <a:pt x="14252" y="6144"/>
                  </a:cubicBezTo>
                  <a:cubicBezTo>
                    <a:pt x="14276" y="6192"/>
                    <a:pt x="14288" y="6203"/>
                    <a:pt x="14300" y="6251"/>
                  </a:cubicBezTo>
                  <a:cubicBezTo>
                    <a:pt x="14311" y="6358"/>
                    <a:pt x="14311" y="6442"/>
                    <a:pt x="14288" y="6513"/>
                  </a:cubicBezTo>
                  <a:cubicBezTo>
                    <a:pt x="14478" y="6561"/>
                    <a:pt x="14645" y="6596"/>
                    <a:pt x="14669" y="6680"/>
                  </a:cubicBezTo>
                  <a:cubicBezTo>
                    <a:pt x="14681" y="6727"/>
                    <a:pt x="14585" y="6775"/>
                    <a:pt x="14431" y="6787"/>
                  </a:cubicBezTo>
                  <a:cubicBezTo>
                    <a:pt x="14454" y="6811"/>
                    <a:pt x="14466" y="6846"/>
                    <a:pt x="14478" y="6894"/>
                  </a:cubicBezTo>
                  <a:cubicBezTo>
                    <a:pt x="14490" y="6918"/>
                    <a:pt x="14490" y="6930"/>
                    <a:pt x="14514" y="6954"/>
                  </a:cubicBezTo>
                  <a:lnTo>
                    <a:pt x="14526" y="6954"/>
                  </a:lnTo>
                  <a:cubicBezTo>
                    <a:pt x="14764" y="7073"/>
                    <a:pt x="14823" y="7251"/>
                    <a:pt x="14788" y="7323"/>
                  </a:cubicBezTo>
                  <a:cubicBezTo>
                    <a:pt x="14779" y="7373"/>
                    <a:pt x="14753" y="7388"/>
                    <a:pt x="14721" y="7388"/>
                  </a:cubicBezTo>
                  <a:cubicBezTo>
                    <a:pt x="14708" y="7388"/>
                    <a:pt x="14694" y="7386"/>
                    <a:pt x="14681" y="7382"/>
                  </a:cubicBezTo>
                  <a:cubicBezTo>
                    <a:pt x="14645" y="7382"/>
                    <a:pt x="14609" y="7370"/>
                    <a:pt x="14585" y="7335"/>
                  </a:cubicBezTo>
                  <a:cubicBezTo>
                    <a:pt x="14550" y="7323"/>
                    <a:pt x="14538" y="7263"/>
                    <a:pt x="14371" y="7168"/>
                  </a:cubicBezTo>
                  <a:cubicBezTo>
                    <a:pt x="14204" y="7096"/>
                    <a:pt x="14002" y="7049"/>
                    <a:pt x="13847" y="7025"/>
                  </a:cubicBezTo>
                  <a:cubicBezTo>
                    <a:pt x="13704" y="6989"/>
                    <a:pt x="13585" y="6989"/>
                    <a:pt x="13573" y="6930"/>
                  </a:cubicBezTo>
                  <a:cubicBezTo>
                    <a:pt x="13561" y="6894"/>
                    <a:pt x="13680" y="6834"/>
                    <a:pt x="13859" y="6811"/>
                  </a:cubicBezTo>
                  <a:cubicBezTo>
                    <a:pt x="13881" y="6807"/>
                    <a:pt x="13905" y="6806"/>
                    <a:pt x="13931" y="6806"/>
                  </a:cubicBezTo>
                  <a:cubicBezTo>
                    <a:pt x="14000" y="6806"/>
                    <a:pt x="14078" y="6817"/>
                    <a:pt x="14157" y="6834"/>
                  </a:cubicBezTo>
                  <a:lnTo>
                    <a:pt x="14157" y="6751"/>
                  </a:lnTo>
                  <a:cubicBezTo>
                    <a:pt x="14133" y="6751"/>
                    <a:pt x="14109" y="6739"/>
                    <a:pt x="14085" y="6739"/>
                  </a:cubicBezTo>
                  <a:cubicBezTo>
                    <a:pt x="13823" y="6656"/>
                    <a:pt x="13871" y="6573"/>
                    <a:pt x="13907" y="6513"/>
                  </a:cubicBezTo>
                  <a:cubicBezTo>
                    <a:pt x="13938" y="6482"/>
                    <a:pt x="13969" y="6451"/>
                    <a:pt x="14023" y="6451"/>
                  </a:cubicBezTo>
                  <a:cubicBezTo>
                    <a:pt x="14031" y="6451"/>
                    <a:pt x="14040" y="6452"/>
                    <a:pt x="14050" y="6453"/>
                  </a:cubicBezTo>
                  <a:cubicBezTo>
                    <a:pt x="14038" y="6418"/>
                    <a:pt x="14014" y="6358"/>
                    <a:pt x="14002" y="6299"/>
                  </a:cubicBezTo>
                  <a:cubicBezTo>
                    <a:pt x="14002" y="6263"/>
                    <a:pt x="13990" y="6215"/>
                    <a:pt x="14002" y="6215"/>
                  </a:cubicBezTo>
                  <a:lnTo>
                    <a:pt x="14014" y="6203"/>
                  </a:lnTo>
                  <a:lnTo>
                    <a:pt x="14073" y="6144"/>
                  </a:lnTo>
                  <a:cubicBezTo>
                    <a:pt x="14109" y="6108"/>
                    <a:pt x="14121" y="6084"/>
                    <a:pt x="14181" y="6084"/>
                  </a:cubicBezTo>
                  <a:close/>
                  <a:moveTo>
                    <a:pt x="17990" y="7153"/>
                  </a:moveTo>
                  <a:cubicBezTo>
                    <a:pt x="18189" y="7153"/>
                    <a:pt x="18342" y="7259"/>
                    <a:pt x="18288" y="7335"/>
                  </a:cubicBezTo>
                  <a:cubicBezTo>
                    <a:pt x="18264" y="7394"/>
                    <a:pt x="18098" y="7394"/>
                    <a:pt x="17967" y="7406"/>
                  </a:cubicBezTo>
                  <a:cubicBezTo>
                    <a:pt x="17937" y="7411"/>
                    <a:pt x="17912" y="7413"/>
                    <a:pt x="17892" y="7413"/>
                  </a:cubicBezTo>
                  <a:cubicBezTo>
                    <a:pt x="17813" y="7413"/>
                    <a:pt x="17793" y="7379"/>
                    <a:pt x="17764" y="7323"/>
                  </a:cubicBezTo>
                  <a:cubicBezTo>
                    <a:pt x="17740" y="7263"/>
                    <a:pt x="17705" y="7192"/>
                    <a:pt x="17931" y="7156"/>
                  </a:cubicBezTo>
                  <a:cubicBezTo>
                    <a:pt x="17951" y="7154"/>
                    <a:pt x="17971" y="7153"/>
                    <a:pt x="17990" y="7153"/>
                  </a:cubicBezTo>
                  <a:close/>
                  <a:moveTo>
                    <a:pt x="8093" y="6224"/>
                  </a:moveTo>
                  <a:cubicBezTo>
                    <a:pt x="8181" y="6224"/>
                    <a:pt x="8265" y="6236"/>
                    <a:pt x="8335" y="6263"/>
                  </a:cubicBezTo>
                  <a:cubicBezTo>
                    <a:pt x="8477" y="6323"/>
                    <a:pt x="8537" y="6430"/>
                    <a:pt x="8513" y="6453"/>
                  </a:cubicBezTo>
                  <a:cubicBezTo>
                    <a:pt x="8501" y="6465"/>
                    <a:pt x="8485" y="6469"/>
                    <a:pt x="8465" y="6469"/>
                  </a:cubicBezTo>
                  <a:cubicBezTo>
                    <a:pt x="8424" y="6469"/>
                    <a:pt x="8366" y="6453"/>
                    <a:pt x="8287" y="6453"/>
                  </a:cubicBezTo>
                  <a:cubicBezTo>
                    <a:pt x="8242" y="6447"/>
                    <a:pt x="8200" y="6444"/>
                    <a:pt x="8159" y="6444"/>
                  </a:cubicBezTo>
                  <a:cubicBezTo>
                    <a:pt x="8047" y="6444"/>
                    <a:pt x="7945" y="6466"/>
                    <a:pt x="7823" y="6501"/>
                  </a:cubicBezTo>
                  <a:cubicBezTo>
                    <a:pt x="7644" y="6561"/>
                    <a:pt x="7632" y="6561"/>
                    <a:pt x="7608" y="6561"/>
                  </a:cubicBezTo>
                  <a:lnTo>
                    <a:pt x="7501" y="6561"/>
                  </a:lnTo>
                  <a:cubicBezTo>
                    <a:pt x="7489" y="6561"/>
                    <a:pt x="7453" y="6549"/>
                    <a:pt x="7442" y="6537"/>
                  </a:cubicBezTo>
                  <a:lnTo>
                    <a:pt x="7346" y="6573"/>
                  </a:lnTo>
                  <a:cubicBezTo>
                    <a:pt x="7323" y="6573"/>
                    <a:pt x="7287" y="6596"/>
                    <a:pt x="7215" y="6620"/>
                  </a:cubicBezTo>
                  <a:cubicBezTo>
                    <a:pt x="7196" y="6625"/>
                    <a:pt x="7180" y="6628"/>
                    <a:pt x="7166" y="6628"/>
                  </a:cubicBezTo>
                  <a:cubicBezTo>
                    <a:pt x="7146" y="6628"/>
                    <a:pt x="7129" y="6622"/>
                    <a:pt x="7108" y="6608"/>
                  </a:cubicBezTo>
                  <a:cubicBezTo>
                    <a:pt x="7096" y="6584"/>
                    <a:pt x="7096" y="6573"/>
                    <a:pt x="7096" y="6561"/>
                  </a:cubicBezTo>
                  <a:lnTo>
                    <a:pt x="6965" y="6608"/>
                  </a:lnTo>
                  <a:cubicBezTo>
                    <a:pt x="6918" y="6632"/>
                    <a:pt x="6918" y="6632"/>
                    <a:pt x="6918" y="6644"/>
                  </a:cubicBezTo>
                  <a:cubicBezTo>
                    <a:pt x="6906" y="6680"/>
                    <a:pt x="6930" y="6751"/>
                    <a:pt x="6918" y="6787"/>
                  </a:cubicBezTo>
                  <a:lnTo>
                    <a:pt x="6918" y="6799"/>
                  </a:lnTo>
                  <a:cubicBezTo>
                    <a:pt x="6906" y="6823"/>
                    <a:pt x="6870" y="6846"/>
                    <a:pt x="6846" y="6858"/>
                  </a:cubicBezTo>
                  <a:cubicBezTo>
                    <a:pt x="6834" y="6870"/>
                    <a:pt x="6799" y="6870"/>
                    <a:pt x="6787" y="6870"/>
                  </a:cubicBezTo>
                  <a:lnTo>
                    <a:pt x="6787" y="6882"/>
                  </a:lnTo>
                  <a:cubicBezTo>
                    <a:pt x="6751" y="6965"/>
                    <a:pt x="6787" y="7061"/>
                    <a:pt x="6858" y="7180"/>
                  </a:cubicBezTo>
                  <a:cubicBezTo>
                    <a:pt x="6942" y="7287"/>
                    <a:pt x="7001" y="7346"/>
                    <a:pt x="7025" y="7394"/>
                  </a:cubicBezTo>
                  <a:cubicBezTo>
                    <a:pt x="7037" y="7442"/>
                    <a:pt x="7025" y="7466"/>
                    <a:pt x="6989" y="7501"/>
                  </a:cubicBezTo>
                  <a:cubicBezTo>
                    <a:pt x="6965" y="7525"/>
                    <a:pt x="6942" y="7537"/>
                    <a:pt x="6882" y="7537"/>
                  </a:cubicBezTo>
                  <a:cubicBezTo>
                    <a:pt x="6846" y="7525"/>
                    <a:pt x="6739" y="7501"/>
                    <a:pt x="6620" y="7346"/>
                  </a:cubicBezTo>
                  <a:cubicBezTo>
                    <a:pt x="6561" y="7275"/>
                    <a:pt x="6513" y="7168"/>
                    <a:pt x="6501" y="7061"/>
                  </a:cubicBezTo>
                  <a:cubicBezTo>
                    <a:pt x="6501" y="7025"/>
                    <a:pt x="6501" y="6989"/>
                    <a:pt x="6513" y="6954"/>
                  </a:cubicBezTo>
                  <a:cubicBezTo>
                    <a:pt x="6525" y="6894"/>
                    <a:pt x="6561" y="6834"/>
                    <a:pt x="6608" y="6799"/>
                  </a:cubicBezTo>
                  <a:cubicBezTo>
                    <a:pt x="6620" y="6787"/>
                    <a:pt x="6632" y="6763"/>
                    <a:pt x="6668" y="6751"/>
                  </a:cubicBezTo>
                  <a:cubicBezTo>
                    <a:pt x="6644" y="6727"/>
                    <a:pt x="6644" y="6680"/>
                    <a:pt x="6668" y="6608"/>
                  </a:cubicBezTo>
                  <a:cubicBezTo>
                    <a:pt x="6691" y="6489"/>
                    <a:pt x="6811" y="6418"/>
                    <a:pt x="6906" y="6394"/>
                  </a:cubicBezTo>
                  <a:cubicBezTo>
                    <a:pt x="6977" y="6382"/>
                    <a:pt x="7049" y="6382"/>
                    <a:pt x="7108" y="6382"/>
                  </a:cubicBezTo>
                  <a:cubicBezTo>
                    <a:pt x="7156" y="6382"/>
                    <a:pt x="7180" y="6394"/>
                    <a:pt x="7215" y="6418"/>
                  </a:cubicBezTo>
                  <a:lnTo>
                    <a:pt x="7239" y="6382"/>
                  </a:lnTo>
                  <a:cubicBezTo>
                    <a:pt x="7333" y="6332"/>
                    <a:pt x="7422" y="6312"/>
                    <a:pt x="7499" y="6312"/>
                  </a:cubicBezTo>
                  <a:cubicBezTo>
                    <a:pt x="7549" y="6312"/>
                    <a:pt x="7594" y="6320"/>
                    <a:pt x="7632" y="6334"/>
                  </a:cubicBezTo>
                  <a:cubicBezTo>
                    <a:pt x="7656" y="6323"/>
                    <a:pt x="7692" y="6311"/>
                    <a:pt x="7739" y="6299"/>
                  </a:cubicBezTo>
                  <a:cubicBezTo>
                    <a:pt x="7751" y="6299"/>
                    <a:pt x="7763" y="6275"/>
                    <a:pt x="7775" y="6275"/>
                  </a:cubicBezTo>
                  <a:cubicBezTo>
                    <a:pt x="7873" y="6242"/>
                    <a:pt x="7986" y="6224"/>
                    <a:pt x="8093" y="6224"/>
                  </a:cubicBezTo>
                  <a:close/>
                  <a:moveTo>
                    <a:pt x="1281" y="7214"/>
                  </a:moveTo>
                  <a:cubicBezTo>
                    <a:pt x="1382" y="7214"/>
                    <a:pt x="1504" y="7235"/>
                    <a:pt x="1619" y="7287"/>
                  </a:cubicBezTo>
                  <a:cubicBezTo>
                    <a:pt x="1858" y="7394"/>
                    <a:pt x="1810" y="7466"/>
                    <a:pt x="1774" y="7525"/>
                  </a:cubicBezTo>
                  <a:cubicBezTo>
                    <a:pt x="1748" y="7558"/>
                    <a:pt x="1721" y="7584"/>
                    <a:pt x="1670" y="7584"/>
                  </a:cubicBezTo>
                  <a:cubicBezTo>
                    <a:pt x="1630" y="7584"/>
                    <a:pt x="1573" y="7567"/>
                    <a:pt x="1488" y="7525"/>
                  </a:cubicBezTo>
                  <a:cubicBezTo>
                    <a:pt x="1274" y="7442"/>
                    <a:pt x="1060" y="7394"/>
                    <a:pt x="1060" y="7287"/>
                  </a:cubicBezTo>
                  <a:cubicBezTo>
                    <a:pt x="1060" y="7247"/>
                    <a:pt x="1153" y="7214"/>
                    <a:pt x="1281" y="7214"/>
                  </a:cubicBezTo>
                  <a:close/>
                  <a:moveTo>
                    <a:pt x="3632" y="7466"/>
                  </a:moveTo>
                  <a:cubicBezTo>
                    <a:pt x="3715" y="7466"/>
                    <a:pt x="3715" y="7525"/>
                    <a:pt x="3703" y="7608"/>
                  </a:cubicBezTo>
                  <a:cubicBezTo>
                    <a:pt x="3703" y="7668"/>
                    <a:pt x="3691" y="7727"/>
                    <a:pt x="3632" y="7727"/>
                  </a:cubicBezTo>
                  <a:cubicBezTo>
                    <a:pt x="3572" y="7727"/>
                    <a:pt x="3513" y="7704"/>
                    <a:pt x="3477" y="7608"/>
                  </a:cubicBezTo>
                  <a:cubicBezTo>
                    <a:pt x="3465" y="7525"/>
                    <a:pt x="3536" y="7466"/>
                    <a:pt x="3632" y="7466"/>
                  </a:cubicBezTo>
                  <a:close/>
                  <a:moveTo>
                    <a:pt x="9326" y="7248"/>
                  </a:moveTo>
                  <a:cubicBezTo>
                    <a:pt x="9346" y="7248"/>
                    <a:pt x="9361" y="7256"/>
                    <a:pt x="9370" y="7275"/>
                  </a:cubicBezTo>
                  <a:cubicBezTo>
                    <a:pt x="9406" y="7311"/>
                    <a:pt x="9406" y="7370"/>
                    <a:pt x="9370" y="7430"/>
                  </a:cubicBezTo>
                  <a:cubicBezTo>
                    <a:pt x="9358" y="7489"/>
                    <a:pt x="9299" y="7561"/>
                    <a:pt x="9287" y="7608"/>
                  </a:cubicBezTo>
                  <a:cubicBezTo>
                    <a:pt x="9239" y="7704"/>
                    <a:pt x="9216" y="7704"/>
                    <a:pt x="9120" y="7727"/>
                  </a:cubicBezTo>
                  <a:cubicBezTo>
                    <a:pt x="9101" y="7727"/>
                    <a:pt x="9086" y="7729"/>
                    <a:pt x="9072" y="7729"/>
                  </a:cubicBezTo>
                  <a:cubicBezTo>
                    <a:pt x="9052" y="7729"/>
                    <a:pt x="9035" y="7725"/>
                    <a:pt x="9013" y="7704"/>
                  </a:cubicBezTo>
                  <a:cubicBezTo>
                    <a:pt x="8989" y="7680"/>
                    <a:pt x="8977" y="7596"/>
                    <a:pt x="9013" y="7501"/>
                  </a:cubicBezTo>
                  <a:cubicBezTo>
                    <a:pt x="9061" y="7394"/>
                    <a:pt x="9156" y="7335"/>
                    <a:pt x="9216" y="7287"/>
                  </a:cubicBezTo>
                  <a:cubicBezTo>
                    <a:pt x="9258" y="7266"/>
                    <a:pt x="9297" y="7248"/>
                    <a:pt x="9326" y="7248"/>
                  </a:cubicBezTo>
                  <a:close/>
                  <a:moveTo>
                    <a:pt x="8698" y="7486"/>
                  </a:moveTo>
                  <a:cubicBezTo>
                    <a:pt x="8707" y="7486"/>
                    <a:pt x="8717" y="7487"/>
                    <a:pt x="8727" y="7489"/>
                  </a:cubicBezTo>
                  <a:cubicBezTo>
                    <a:pt x="8811" y="7489"/>
                    <a:pt x="8870" y="7585"/>
                    <a:pt x="8870" y="7680"/>
                  </a:cubicBezTo>
                  <a:cubicBezTo>
                    <a:pt x="8858" y="7763"/>
                    <a:pt x="8799" y="7763"/>
                    <a:pt x="8716" y="7763"/>
                  </a:cubicBezTo>
                  <a:cubicBezTo>
                    <a:pt x="8632" y="7763"/>
                    <a:pt x="8573" y="7751"/>
                    <a:pt x="8573" y="7668"/>
                  </a:cubicBezTo>
                  <a:cubicBezTo>
                    <a:pt x="8573" y="7582"/>
                    <a:pt x="8612" y="7486"/>
                    <a:pt x="8698" y="7486"/>
                  </a:cubicBezTo>
                  <a:close/>
                  <a:moveTo>
                    <a:pt x="2965" y="7525"/>
                  </a:moveTo>
                  <a:cubicBezTo>
                    <a:pt x="3155" y="7525"/>
                    <a:pt x="3143" y="7620"/>
                    <a:pt x="3120" y="7680"/>
                  </a:cubicBezTo>
                  <a:cubicBezTo>
                    <a:pt x="3108" y="7751"/>
                    <a:pt x="3084" y="7799"/>
                    <a:pt x="2977" y="7799"/>
                  </a:cubicBezTo>
                  <a:cubicBezTo>
                    <a:pt x="2920" y="7799"/>
                    <a:pt x="2862" y="7812"/>
                    <a:pt x="2811" y="7812"/>
                  </a:cubicBezTo>
                  <a:cubicBezTo>
                    <a:pt x="2765" y="7812"/>
                    <a:pt x="2724" y="7802"/>
                    <a:pt x="2691" y="7763"/>
                  </a:cubicBezTo>
                  <a:cubicBezTo>
                    <a:pt x="2631" y="7727"/>
                    <a:pt x="2751" y="7549"/>
                    <a:pt x="2965" y="7525"/>
                  </a:cubicBezTo>
                  <a:close/>
                  <a:moveTo>
                    <a:pt x="4980" y="7547"/>
                  </a:moveTo>
                  <a:cubicBezTo>
                    <a:pt x="4987" y="7547"/>
                    <a:pt x="4993" y="7547"/>
                    <a:pt x="5001" y="7549"/>
                  </a:cubicBezTo>
                  <a:cubicBezTo>
                    <a:pt x="5072" y="7549"/>
                    <a:pt x="5144" y="7585"/>
                    <a:pt x="5191" y="7596"/>
                  </a:cubicBezTo>
                  <a:cubicBezTo>
                    <a:pt x="5227" y="7620"/>
                    <a:pt x="5203" y="7668"/>
                    <a:pt x="5191" y="7739"/>
                  </a:cubicBezTo>
                  <a:cubicBezTo>
                    <a:pt x="5183" y="7781"/>
                    <a:pt x="5157" y="7829"/>
                    <a:pt x="5097" y="7829"/>
                  </a:cubicBezTo>
                  <a:cubicBezTo>
                    <a:pt x="5071" y="7829"/>
                    <a:pt x="5040" y="7820"/>
                    <a:pt x="5001" y="7799"/>
                  </a:cubicBezTo>
                  <a:cubicBezTo>
                    <a:pt x="4878" y="7710"/>
                    <a:pt x="4881" y="7547"/>
                    <a:pt x="4980" y="7547"/>
                  </a:cubicBezTo>
                  <a:close/>
                  <a:moveTo>
                    <a:pt x="16930" y="7463"/>
                  </a:moveTo>
                  <a:cubicBezTo>
                    <a:pt x="16941" y="7463"/>
                    <a:pt x="16954" y="7464"/>
                    <a:pt x="16967" y="7466"/>
                  </a:cubicBezTo>
                  <a:cubicBezTo>
                    <a:pt x="17050" y="7489"/>
                    <a:pt x="17157" y="7549"/>
                    <a:pt x="17217" y="7620"/>
                  </a:cubicBezTo>
                  <a:cubicBezTo>
                    <a:pt x="17336" y="7799"/>
                    <a:pt x="17252" y="7823"/>
                    <a:pt x="17169" y="7847"/>
                  </a:cubicBezTo>
                  <a:cubicBezTo>
                    <a:pt x="17147" y="7850"/>
                    <a:pt x="17128" y="7852"/>
                    <a:pt x="17110" y="7852"/>
                  </a:cubicBezTo>
                  <a:cubicBezTo>
                    <a:pt x="17060" y="7852"/>
                    <a:pt x="17022" y="7834"/>
                    <a:pt x="16978" y="7763"/>
                  </a:cubicBezTo>
                  <a:cubicBezTo>
                    <a:pt x="16907" y="7668"/>
                    <a:pt x="16788" y="7620"/>
                    <a:pt x="16812" y="7513"/>
                  </a:cubicBezTo>
                  <a:cubicBezTo>
                    <a:pt x="16812" y="7493"/>
                    <a:pt x="16856" y="7463"/>
                    <a:pt x="16930" y="7463"/>
                  </a:cubicBezTo>
                  <a:close/>
                  <a:moveTo>
                    <a:pt x="17679" y="7607"/>
                  </a:moveTo>
                  <a:cubicBezTo>
                    <a:pt x="17703" y="7607"/>
                    <a:pt x="17728" y="7611"/>
                    <a:pt x="17752" y="7620"/>
                  </a:cubicBezTo>
                  <a:cubicBezTo>
                    <a:pt x="17871" y="7680"/>
                    <a:pt x="17824" y="7739"/>
                    <a:pt x="17788" y="7787"/>
                  </a:cubicBezTo>
                  <a:cubicBezTo>
                    <a:pt x="17738" y="7837"/>
                    <a:pt x="17705" y="7861"/>
                    <a:pt x="17668" y="7861"/>
                  </a:cubicBezTo>
                  <a:cubicBezTo>
                    <a:pt x="17661" y="7861"/>
                    <a:pt x="17653" y="7860"/>
                    <a:pt x="17645" y="7858"/>
                  </a:cubicBezTo>
                  <a:cubicBezTo>
                    <a:pt x="17610" y="7847"/>
                    <a:pt x="17562" y="7811"/>
                    <a:pt x="17514" y="7727"/>
                  </a:cubicBezTo>
                  <a:cubicBezTo>
                    <a:pt x="17495" y="7679"/>
                    <a:pt x="17577" y="7607"/>
                    <a:pt x="17679" y="7607"/>
                  </a:cubicBezTo>
                  <a:close/>
                  <a:moveTo>
                    <a:pt x="18392" y="7617"/>
                  </a:moveTo>
                  <a:cubicBezTo>
                    <a:pt x="18457" y="7617"/>
                    <a:pt x="18526" y="7641"/>
                    <a:pt x="18526" y="7727"/>
                  </a:cubicBezTo>
                  <a:cubicBezTo>
                    <a:pt x="18526" y="7799"/>
                    <a:pt x="18479" y="7858"/>
                    <a:pt x="18443" y="7870"/>
                  </a:cubicBezTo>
                  <a:cubicBezTo>
                    <a:pt x="18436" y="7872"/>
                    <a:pt x="18428" y="7873"/>
                    <a:pt x="18422" y="7873"/>
                  </a:cubicBezTo>
                  <a:cubicBezTo>
                    <a:pt x="18375" y="7873"/>
                    <a:pt x="18345" y="7836"/>
                    <a:pt x="18324" y="7763"/>
                  </a:cubicBezTo>
                  <a:cubicBezTo>
                    <a:pt x="18288" y="7704"/>
                    <a:pt x="18264" y="7644"/>
                    <a:pt x="18348" y="7620"/>
                  </a:cubicBezTo>
                  <a:cubicBezTo>
                    <a:pt x="18362" y="7618"/>
                    <a:pt x="18377" y="7617"/>
                    <a:pt x="18392" y="7617"/>
                  </a:cubicBezTo>
                  <a:close/>
                  <a:moveTo>
                    <a:pt x="4358" y="7389"/>
                  </a:moveTo>
                  <a:cubicBezTo>
                    <a:pt x="4403" y="7389"/>
                    <a:pt x="4440" y="7398"/>
                    <a:pt x="4465" y="7406"/>
                  </a:cubicBezTo>
                  <a:cubicBezTo>
                    <a:pt x="4525" y="7466"/>
                    <a:pt x="4477" y="7513"/>
                    <a:pt x="4465" y="7549"/>
                  </a:cubicBezTo>
                  <a:lnTo>
                    <a:pt x="4417" y="7608"/>
                  </a:lnTo>
                  <a:lnTo>
                    <a:pt x="4405" y="7632"/>
                  </a:lnTo>
                  <a:cubicBezTo>
                    <a:pt x="4370" y="7644"/>
                    <a:pt x="4334" y="7680"/>
                    <a:pt x="4251" y="7704"/>
                  </a:cubicBezTo>
                  <a:cubicBezTo>
                    <a:pt x="4040" y="7804"/>
                    <a:pt x="3847" y="7946"/>
                    <a:pt x="3748" y="7946"/>
                  </a:cubicBezTo>
                  <a:cubicBezTo>
                    <a:pt x="3730" y="7946"/>
                    <a:pt x="3714" y="7941"/>
                    <a:pt x="3703" y="7930"/>
                  </a:cubicBezTo>
                  <a:cubicBezTo>
                    <a:pt x="3632" y="7882"/>
                    <a:pt x="3822" y="7620"/>
                    <a:pt x="4120" y="7466"/>
                  </a:cubicBezTo>
                  <a:cubicBezTo>
                    <a:pt x="4191" y="7430"/>
                    <a:pt x="4251" y="7406"/>
                    <a:pt x="4298" y="7394"/>
                  </a:cubicBezTo>
                  <a:cubicBezTo>
                    <a:pt x="4319" y="7391"/>
                    <a:pt x="4339" y="7389"/>
                    <a:pt x="4358" y="7389"/>
                  </a:cubicBezTo>
                  <a:close/>
                  <a:moveTo>
                    <a:pt x="15760" y="7809"/>
                  </a:moveTo>
                  <a:cubicBezTo>
                    <a:pt x="15824" y="7809"/>
                    <a:pt x="15825" y="7865"/>
                    <a:pt x="15835" y="7930"/>
                  </a:cubicBezTo>
                  <a:cubicBezTo>
                    <a:pt x="15835" y="8001"/>
                    <a:pt x="15847" y="8061"/>
                    <a:pt x="15740" y="8061"/>
                  </a:cubicBezTo>
                  <a:cubicBezTo>
                    <a:pt x="15645" y="8061"/>
                    <a:pt x="15550" y="8025"/>
                    <a:pt x="15562" y="7930"/>
                  </a:cubicBezTo>
                  <a:cubicBezTo>
                    <a:pt x="15585" y="7858"/>
                    <a:pt x="15669" y="7811"/>
                    <a:pt x="15740" y="7811"/>
                  </a:cubicBezTo>
                  <a:cubicBezTo>
                    <a:pt x="15747" y="7810"/>
                    <a:pt x="15754" y="7809"/>
                    <a:pt x="15760" y="7809"/>
                  </a:cubicBezTo>
                  <a:close/>
                  <a:moveTo>
                    <a:pt x="8563" y="7814"/>
                  </a:moveTo>
                  <a:cubicBezTo>
                    <a:pt x="8593" y="7814"/>
                    <a:pt x="8621" y="7823"/>
                    <a:pt x="8644" y="7847"/>
                  </a:cubicBezTo>
                  <a:cubicBezTo>
                    <a:pt x="8692" y="7882"/>
                    <a:pt x="8596" y="8061"/>
                    <a:pt x="8442" y="8156"/>
                  </a:cubicBezTo>
                  <a:cubicBezTo>
                    <a:pt x="8383" y="8186"/>
                    <a:pt x="8338" y="8197"/>
                    <a:pt x="8305" y="8197"/>
                  </a:cubicBezTo>
                  <a:cubicBezTo>
                    <a:pt x="8244" y="8197"/>
                    <a:pt x="8219" y="8159"/>
                    <a:pt x="8204" y="8120"/>
                  </a:cubicBezTo>
                  <a:cubicBezTo>
                    <a:pt x="8168" y="8049"/>
                    <a:pt x="8156" y="8001"/>
                    <a:pt x="8287" y="7930"/>
                  </a:cubicBezTo>
                  <a:cubicBezTo>
                    <a:pt x="8382" y="7878"/>
                    <a:pt x="8483" y="7814"/>
                    <a:pt x="8563" y="7814"/>
                  </a:cubicBezTo>
                  <a:close/>
                  <a:moveTo>
                    <a:pt x="16557" y="8020"/>
                  </a:moveTo>
                  <a:cubicBezTo>
                    <a:pt x="16610" y="8020"/>
                    <a:pt x="16630" y="8067"/>
                    <a:pt x="16657" y="8120"/>
                  </a:cubicBezTo>
                  <a:cubicBezTo>
                    <a:pt x="16681" y="8180"/>
                    <a:pt x="16693" y="8239"/>
                    <a:pt x="16597" y="8275"/>
                  </a:cubicBezTo>
                  <a:cubicBezTo>
                    <a:pt x="16550" y="8296"/>
                    <a:pt x="16498" y="8310"/>
                    <a:pt x="16452" y="8310"/>
                  </a:cubicBezTo>
                  <a:cubicBezTo>
                    <a:pt x="16393" y="8310"/>
                    <a:pt x="16344" y="8287"/>
                    <a:pt x="16324" y="8228"/>
                  </a:cubicBezTo>
                  <a:cubicBezTo>
                    <a:pt x="16300" y="8156"/>
                    <a:pt x="16383" y="8061"/>
                    <a:pt x="16490" y="8037"/>
                  </a:cubicBezTo>
                  <a:cubicBezTo>
                    <a:pt x="16517" y="8025"/>
                    <a:pt x="16539" y="8020"/>
                    <a:pt x="16557" y="8020"/>
                  </a:cubicBezTo>
                  <a:close/>
                  <a:moveTo>
                    <a:pt x="20019" y="8011"/>
                  </a:moveTo>
                  <a:cubicBezTo>
                    <a:pt x="20192" y="8011"/>
                    <a:pt x="20321" y="8060"/>
                    <a:pt x="20312" y="8144"/>
                  </a:cubicBezTo>
                  <a:cubicBezTo>
                    <a:pt x="20300" y="8216"/>
                    <a:pt x="20074" y="8239"/>
                    <a:pt x="19872" y="8299"/>
                  </a:cubicBezTo>
                  <a:cubicBezTo>
                    <a:pt x="19799" y="8320"/>
                    <a:pt x="19749" y="8330"/>
                    <a:pt x="19713" y="8330"/>
                  </a:cubicBezTo>
                  <a:cubicBezTo>
                    <a:pt x="19649" y="8330"/>
                    <a:pt x="19628" y="8301"/>
                    <a:pt x="19598" y="8263"/>
                  </a:cubicBezTo>
                  <a:cubicBezTo>
                    <a:pt x="19574" y="8180"/>
                    <a:pt x="19538" y="8108"/>
                    <a:pt x="19788" y="8037"/>
                  </a:cubicBezTo>
                  <a:cubicBezTo>
                    <a:pt x="19868" y="8020"/>
                    <a:pt x="19947" y="8011"/>
                    <a:pt x="20019" y="8011"/>
                  </a:cubicBezTo>
                  <a:close/>
                  <a:moveTo>
                    <a:pt x="5343" y="8047"/>
                  </a:moveTo>
                  <a:cubicBezTo>
                    <a:pt x="5348" y="8047"/>
                    <a:pt x="5353" y="8048"/>
                    <a:pt x="5358" y="8049"/>
                  </a:cubicBezTo>
                  <a:cubicBezTo>
                    <a:pt x="5429" y="8061"/>
                    <a:pt x="5465" y="8239"/>
                    <a:pt x="5537" y="8394"/>
                  </a:cubicBezTo>
                  <a:cubicBezTo>
                    <a:pt x="5596" y="8478"/>
                    <a:pt x="5596" y="8525"/>
                    <a:pt x="5548" y="8561"/>
                  </a:cubicBezTo>
                  <a:lnTo>
                    <a:pt x="5501" y="8597"/>
                  </a:lnTo>
                  <a:cubicBezTo>
                    <a:pt x="5475" y="8617"/>
                    <a:pt x="5448" y="8637"/>
                    <a:pt x="5416" y="8637"/>
                  </a:cubicBezTo>
                  <a:cubicBezTo>
                    <a:pt x="5374" y="8637"/>
                    <a:pt x="5324" y="8600"/>
                    <a:pt x="5263" y="8478"/>
                  </a:cubicBezTo>
                  <a:cubicBezTo>
                    <a:pt x="5227" y="8358"/>
                    <a:pt x="5227" y="8239"/>
                    <a:pt x="5239" y="8156"/>
                  </a:cubicBezTo>
                  <a:cubicBezTo>
                    <a:pt x="5260" y="8092"/>
                    <a:pt x="5301" y="8047"/>
                    <a:pt x="5343" y="8047"/>
                  </a:cubicBezTo>
                  <a:close/>
                  <a:moveTo>
                    <a:pt x="20463" y="8381"/>
                  </a:moveTo>
                  <a:cubicBezTo>
                    <a:pt x="20575" y="8381"/>
                    <a:pt x="20666" y="8421"/>
                    <a:pt x="20658" y="8501"/>
                  </a:cubicBezTo>
                  <a:cubicBezTo>
                    <a:pt x="20658" y="8573"/>
                    <a:pt x="20503" y="8632"/>
                    <a:pt x="20372" y="8644"/>
                  </a:cubicBezTo>
                  <a:cubicBezTo>
                    <a:pt x="20355" y="8646"/>
                    <a:pt x="20341" y="8646"/>
                    <a:pt x="20328" y="8646"/>
                  </a:cubicBezTo>
                  <a:cubicBezTo>
                    <a:pt x="20238" y="8646"/>
                    <a:pt x="20226" y="8610"/>
                    <a:pt x="20205" y="8537"/>
                  </a:cubicBezTo>
                  <a:cubicBezTo>
                    <a:pt x="20193" y="8466"/>
                    <a:pt x="20181" y="8406"/>
                    <a:pt x="20348" y="8394"/>
                  </a:cubicBezTo>
                  <a:cubicBezTo>
                    <a:pt x="20387" y="8385"/>
                    <a:pt x="20426" y="8381"/>
                    <a:pt x="20463" y="8381"/>
                  </a:cubicBezTo>
                  <a:close/>
                  <a:moveTo>
                    <a:pt x="5893" y="8413"/>
                  </a:moveTo>
                  <a:cubicBezTo>
                    <a:pt x="5901" y="8413"/>
                    <a:pt x="5909" y="8415"/>
                    <a:pt x="5918" y="8418"/>
                  </a:cubicBezTo>
                  <a:cubicBezTo>
                    <a:pt x="6001" y="8454"/>
                    <a:pt x="5977" y="8632"/>
                    <a:pt x="5977" y="8799"/>
                  </a:cubicBezTo>
                  <a:cubicBezTo>
                    <a:pt x="5977" y="8942"/>
                    <a:pt x="5941" y="8978"/>
                    <a:pt x="5882" y="8990"/>
                  </a:cubicBezTo>
                  <a:lnTo>
                    <a:pt x="5846" y="8990"/>
                  </a:lnTo>
                  <a:cubicBezTo>
                    <a:pt x="5832" y="8992"/>
                    <a:pt x="5818" y="8994"/>
                    <a:pt x="5805" y="8994"/>
                  </a:cubicBezTo>
                  <a:cubicBezTo>
                    <a:pt x="5750" y="8994"/>
                    <a:pt x="5703" y="8962"/>
                    <a:pt x="5703" y="8799"/>
                  </a:cubicBezTo>
                  <a:lnTo>
                    <a:pt x="5703" y="8751"/>
                  </a:lnTo>
                  <a:cubicBezTo>
                    <a:pt x="5714" y="8577"/>
                    <a:pt x="5804" y="8413"/>
                    <a:pt x="5893" y="8413"/>
                  </a:cubicBezTo>
                  <a:close/>
                  <a:moveTo>
                    <a:pt x="18683" y="9092"/>
                  </a:moveTo>
                  <a:cubicBezTo>
                    <a:pt x="18738" y="9092"/>
                    <a:pt x="18786" y="9119"/>
                    <a:pt x="18800" y="9180"/>
                  </a:cubicBezTo>
                  <a:cubicBezTo>
                    <a:pt x="18800" y="9275"/>
                    <a:pt x="18764" y="9335"/>
                    <a:pt x="18741" y="9359"/>
                  </a:cubicBezTo>
                  <a:cubicBezTo>
                    <a:pt x="18731" y="9368"/>
                    <a:pt x="18719" y="9373"/>
                    <a:pt x="18706" y="9373"/>
                  </a:cubicBezTo>
                  <a:cubicBezTo>
                    <a:pt x="18672" y="9373"/>
                    <a:pt x="18629" y="9342"/>
                    <a:pt x="18586" y="9299"/>
                  </a:cubicBezTo>
                  <a:cubicBezTo>
                    <a:pt x="18526" y="9251"/>
                    <a:pt x="18467" y="9216"/>
                    <a:pt x="18562" y="9132"/>
                  </a:cubicBezTo>
                  <a:cubicBezTo>
                    <a:pt x="18598" y="9107"/>
                    <a:pt x="18642" y="9092"/>
                    <a:pt x="18683" y="9092"/>
                  </a:cubicBezTo>
                  <a:close/>
                  <a:moveTo>
                    <a:pt x="17701" y="9356"/>
                  </a:moveTo>
                  <a:cubicBezTo>
                    <a:pt x="17811" y="9356"/>
                    <a:pt x="17919" y="9379"/>
                    <a:pt x="17979" y="9418"/>
                  </a:cubicBezTo>
                  <a:cubicBezTo>
                    <a:pt x="18062" y="9466"/>
                    <a:pt x="18098" y="9537"/>
                    <a:pt x="18050" y="9573"/>
                  </a:cubicBezTo>
                  <a:cubicBezTo>
                    <a:pt x="17991" y="9609"/>
                    <a:pt x="17824" y="9585"/>
                    <a:pt x="17693" y="9609"/>
                  </a:cubicBezTo>
                  <a:cubicBezTo>
                    <a:pt x="17633" y="9632"/>
                    <a:pt x="17610" y="9632"/>
                    <a:pt x="17574" y="9632"/>
                  </a:cubicBezTo>
                  <a:lnTo>
                    <a:pt x="17586" y="9525"/>
                  </a:lnTo>
                  <a:lnTo>
                    <a:pt x="17550" y="9561"/>
                  </a:lnTo>
                  <a:cubicBezTo>
                    <a:pt x="17521" y="9590"/>
                    <a:pt x="17491" y="9612"/>
                    <a:pt x="17455" y="9612"/>
                  </a:cubicBezTo>
                  <a:cubicBezTo>
                    <a:pt x="17447" y="9612"/>
                    <a:pt x="17439" y="9611"/>
                    <a:pt x="17431" y="9609"/>
                  </a:cubicBezTo>
                  <a:lnTo>
                    <a:pt x="17336" y="9597"/>
                  </a:lnTo>
                  <a:lnTo>
                    <a:pt x="17455" y="9442"/>
                  </a:lnTo>
                  <a:cubicBezTo>
                    <a:pt x="17490" y="9418"/>
                    <a:pt x="17526" y="9371"/>
                    <a:pt x="17633" y="9359"/>
                  </a:cubicBezTo>
                  <a:cubicBezTo>
                    <a:pt x="17656" y="9357"/>
                    <a:pt x="17679" y="9356"/>
                    <a:pt x="17701" y="9356"/>
                  </a:cubicBezTo>
                  <a:close/>
                  <a:moveTo>
                    <a:pt x="17502" y="10025"/>
                  </a:moveTo>
                  <a:cubicBezTo>
                    <a:pt x="17610" y="10049"/>
                    <a:pt x="17681" y="10073"/>
                    <a:pt x="17633" y="10180"/>
                  </a:cubicBezTo>
                  <a:cubicBezTo>
                    <a:pt x="17621" y="10252"/>
                    <a:pt x="17550" y="10299"/>
                    <a:pt x="17502" y="10299"/>
                  </a:cubicBezTo>
                  <a:cubicBezTo>
                    <a:pt x="17455" y="10299"/>
                    <a:pt x="17455" y="10240"/>
                    <a:pt x="17443" y="10168"/>
                  </a:cubicBezTo>
                  <a:cubicBezTo>
                    <a:pt x="17443" y="10085"/>
                    <a:pt x="17431" y="10025"/>
                    <a:pt x="17502" y="10025"/>
                  </a:cubicBezTo>
                  <a:close/>
                  <a:moveTo>
                    <a:pt x="16859" y="10192"/>
                  </a:moveTo>
                  <a:lnTo>
                    <a:pt x="16859" y="10311"/>
                  </a:lnTo>
                  <a:cubicBezTo>
                    <a:pt x="16859" y="10368"/>
                    <a:pt x="16807" y="10417"/>
                    <a:pt x="16744" y="10417"/>
                  </a:cubicBezTo>
                  <a:cubicBezTo>
                    <a:pt x="16727" y="10417"/>
                    <a:pt x="16710" y="10414"/>
                    <a:pt x="16693" y="10406"/>
                  </a:cubicBezTo>
                  <a:cubicBezTo>
                    <a:pt x="16621" y="10359"/>
                    <a:pt x="16681" y="10311"/>
                    <a:pt x="16740" y="10263"/>
                  </a:cubicBezTo>
                  <a:cubicBezTo>
                    <a:pt x="16800" y="10228"/>
                    <a:pt x="16859" y="10192"/>
                    <a:pt x="16859" y="10192"/>
                  </a:cubicBezTo>
                  <a:close/>
                  <a:moveTo>
                    <a:pt x="17419" y="0"/>
                  </a:moveTo>
                  <a:cubicBezTo>
                    <a:pt x="17336" y="24"/>
                    <a:pt x="17205" y="84"/>
                    <a:pt x="17098" y="155"/>
                  </a:cubicBezTo>
                  <a:cubicBezTo>
                    <a:pt x="16978" y="238"/>
                    <a:pt x="16990" y="250"/>
                    <a:pt x="16943" y="250"/>
                  </a:cubicBezTo>
                  <a:cubicBezTo>
                    <a:pt x="16919" y="262"/>
                    <a:pt x="16871" y="274"/>
                    <a:pt x="16824" y="298"/>
                  </a:cubicBezTo>
                  <a:lnTo>
                    <a:pt x="16812" y="298"/>
                  </a:lnTo>
                  <a:lnTo>
                    <a:pt x="16812" y="334"/>
                  </a:lnTo>
                  <a:cubicBezTo>
                    <a:pt x="16800" y="417"/>
                    <a:pt x="16728" y="453"/>
                    <a:pt x="16669" y="500"/>
                  </a:cubicBezTo>
                  <a:cubicBezTo>
                    <a:pt x="16669" y="536"/>
                    <a:pt x="16681" y="548"/>
                    <a:pt x="16681" y="560"/>
                  </a:cubicBezTo>
                  <a:cubicBezTo>
                    <a:pt x="16705" y="548"/>
                    <a:pt x="16740" y="536"/>
                    <a:pt x="16788" y="536"/>
                  </a:cubicBezTo>
                  <a:cubicBezTo>
                    <a:pt x="16837" y="527"/>
                    <a:pt x="16889" y="523"/>
                    <a:pt x="16944" y="523"/>
                  </a:cubicBezTo>
                  <a:cubicBezTo>
                    <a:pt x="17105" y="523"/>
                    <a:pt x="17286" y="560"/>
                    <a:pt x="17455" y="631"/>
                  </a:cubicBezTo>
                  <a:cubicBezTo>
                    <a:pt x="17598" y="715"/>
                    <a:pt x="17693" y="786"/>
                    <a:pt x="17740" y="858"/>
                  </a:cubicBezTo>
                  <a:cubicBezTo>
                    <a:pt x="17776" y="858"/>
                    <a:pt x="17860" y="869"/>
                    <a:pt x="17919" y="917"/>
                  </a:cubicBezTo>
                  <a:cubicBezTo>
                    <a:pt x="18026" y="989"/>
                    <a:pt x="18121" y="1143"/>
                    <a:pt x="18157" y="1322"/>
                  </a:cubicBezTo>
                  <a:lnTo>
                    <a:pt x="18157" y="1393"/>
                  </a:lnTo>
                  <a:cubicBezTo>
                    <a:pt x="18193" y="1393"/>
                    <a:pt x="18241" y="1405"/>
                    <a:pt x="18288" y="1429"/>
                  </a:cubicBezTo>
                  <a:cubicBezTo>
                    <a:pt x="18336" y="1441"/>
                    <a:pt x="18372" y="1465"/>
                    <a:pt x="18395" y="1489"/>
                  </a:cubicBezTo>
                  <a:lnTo>
                    <a:pt x="18407" y="1489"/>
                  </a:lnTo>
                  <a:cubicBezTo>
                    <a:pt x="18466" y="1474"/>
                    <a:pt x="18534" y="1465"/>
                    <a:pt x="18606" y="1465"/>
                  </a:cubicBezTo>
                  <a:cubicBezTo>
                    <a:pt x="18708" y="1465"/>
                    <a:pt x="18820" y="1482"/>
                    <a:pt x="18931" y="1524"/>
                  </a:cubicBezTo>
                  <a:lnTo>
                    <a:pt x="19014" y="1572"/>
                  </a:lnTo>
                  <a:cubicBezTo>
                    <a:pt x="19229" y="1691"/>
                    <a:pt x="19264" y="1822"/>
                    <a:pt x="19288" y="1870"/>
                  </a:cubicBezTo>
                  <a:cubicBezTo>
                    <a:pt x="19288" y="1929"/>
                    <a:pt x="19241" y="1941"/>
                    <a:pt x="19205" y="1965"/>
                  </a:cubicBezTo>
                  <a:cubicBezTo>
                    <a:pt x="19192" y="1969"/>
                    <a:pt x="19179" y="1972"/>
                    <a:pt x="19166" y="1972"/>
                  </a:cubicBezTo>
                  <a:cubicBezTo>
                    <a:pt x="19145" y="1972"/>
                    <a:pt x="19125" y="1964"/>
                    <a:pt x="19110" y="1941"/>
                  </a:cubicBezTo>
                  <a:cubicBezTo>
                    <a:pt x="19062" y="1929"/>
                    <a:pt x="19014" y="1870"/>
                    <a:pt x="18883" y="1798"/>
                  </a:cubicBezTo>
                  <a:cubicBezTo>
                    <a:pt x="18764" y="1739"/>
                    <a:pt x="18586" y="1703"/>
                    <a:pt x="18455" y="1691"/>
                  </a:cubicBezTo>
                  <a:cubicBezTo>
                    <a:pt x="18430" y="1722"/>
                    <a:pt x="18405" y="1740"/>
                    <a:pt x="18360" y="1740"/>
                  </a:cubicBezTo>
                  <a:cubicBezTo>
                    <a:pt x="18318" y="1740"/>
                    <a:pt x="18260" y="1725"/>
                    <a:pt x="18169" y="1691"/>
                  </a:cubicBezTo>
                  <a:cubicBezTo>
                    <a:pt x="18110" y="1667"/>
                    <a:pt x="18038" y="1643"/>
                    <a:pt x="17979" y="1643"/>
                  </a:cubicBezTo>
                  <a:cubicBezTo>
                    <a:pt x="17824" y="1620"/>
                    <a:pt x="17717" y="1620"/>
                    <a:pt x="17693" y="1548"/>
                  </a:cubicBezTo>
                  <a:cubicBezTo>
                    <a:pt x="17681" y="1512"/>
                    <a:pt x="17740" y="1453"/>
                    <a:pt x="17860" y="1429"/>
                  </a:cubicBezTo>
                  <a:lnTo>
                    <a:pt x="17860" y="1370"/>
                  </a:lnTo>
                  <a:cubicBezTo>
                    <a:pt x="17836" y="1262"/>
                    <a:pt x="17800" y="1143"/>
                    <a:pt x="17752" y="1072"/>
                  </a:cubicBezTo>
                  <a:lnTo>
                    <a:pt x="17740" y="1048"/>
                  </a:lnTo>
                  <a:cubicBezTo>
                    <a:pt x="17717" y="1048"/>
                    <a:pt x="17717" y="1072"/>
                    <a:pt x="17705" y="1072"/>
                  </a:cubicBezTo>
                  <a:cubicBezTo>
                    <a:pt x="17681" y="1078"/>
                    <a:pt x="17663" y="1081"/>
                    <a:pt x="17645" y="1081"/>
                  </a:cubicBezTo>
                  <a:cubicBezTo>
                    <a:pt x="17627" y="1081"/>
                    <a:pt x="17610" y="1078"/>
                    <a:pt x="17586" y="1072"/>
                  </a:cubicBezTo>
                  <a:cubicBezTo>
                    <a:pt x="17538" y="1048"/>
                    <a:pt x="17479" y="989"/>
                    <a:pt x="17300" y="905"/>
                  </a:cubicBezTo>
                  <a:cubicBezTo>
                    <a:pt x="17121" y="810"/>
                    <a:pt x="16919" y="786"/>
                    <a:pt x="16788" y="750"/>
                  </a:cubicBezTo>
                  <a:lnTo>
                    <a:pt x="16681" y="750"/>
                  </a:lnTo>
                  <a:cubicBezTo>
                    <a:pt x="16681" y="786"/>
                    <a:pt x="16669" y="810"/>
                    <a:pt x="16633" y="834"/>
                  </a:cubicBezTo>
                  <a:cubicBezTo>
                    <a:pt x="16629" y="838"/>
                    <a:pt x="16623" y="840"/>
                    <a:pt x="16614" y="840"/>
                  </a:cubicBezTo>
                  <a:cubicBezTo>
                    <a:pt x="16574" y="840"/>
                    <a:pt x="16492" y="794"/>
                    <a:pt x="16443" y="715"/>
                  </a:cubicBezTo>
                  <a:cubicBezTo>
                    <a:pt x="16407" y="667"/>
                    <a:pt x="16383" y="608"/>
                    <a:pt x="16347" y="572"/>
                  </a:cubicBezTo>
                  <a:cubicBezTo>
                    <a:pt x="16336" y="619"/>
                    <a:pt x="16312" y="655"/>
                    <a:pt x="16264" y="655"/>
                  </a:cubicBezTo>
                  <a:cubicBezTo>
                    <a:pt x="16228" y="655"/>
                    <a:pt x="16216" y="619"/>
                    <a:pt x="16193" y="560"/>
                  </a:cubicBezTo>
                  <a:cubicBezTo>
                    <a:pt x="16169" y="560"/>
                    <a:pt x="16150" y="565"/>
                    <a:pt x="16134" y="565"/>
                  </a:cubicBezTo>
                  <a:cubicBezTo>
                    <a:pt x="16125" y="565"/>
                    <a:pt x="16117" y="564"/>
                    <a:pt x="16109" y="560"/>
                  </a:cubicBezTo>
                  <a:cubicBezTo>
                    <a:pt x="16074" y="560"/>
                    <a:pt x="16038" y="536"/>
                    <a:pt x="16014" y="500"/>
                  </a:cubicBezTo>
                  <a:cubicBezTo>
                    <a:pt x="15978" y="477"/>
                    <a:pt x="15955" y="441"/>
                    <a:pt x="15966" y="381"/>
                  </a:cubicBezTo>
                  <a:cubicBezTo>
                    <a:pt x="15978" y="358"/>
                    <a:pt x="15990" y="322"/>
                    <a:pt x="16038" y="298"/>
                  </a:cubicBezTo>
                  <a:cubicBezTo>
                    <a:pt x="16050" y="274"/>
                    <a:pt x="16074" y="274"/>
                    <a:pt x="16097" y="262"/>
                  </a:cubicBezTo>
                  <a:lnTo>
                    <a:pt x="16086" y="238"/>
                  </a:lnTo>
                  <a:lnTo>
                    <a:pt x="16074" y="238"/>
                  </a:lnTo>
                  <a:cubicBezTo>
                    <a:pt x="16062" y="238"/>
                    <a:pt x="15978" y="250"/>
                    <a:pt x="15907" y="250"/>
                  </a:cubicBezTo>
                  <a:cubicBezTo>
                    <a:pt x="15716" y="274"/>
                    <a:pt x="15621" y="310"/>
                    <a:pt x="15562" y="310"/>
                  </a:cubicBezTo>
                  <a:cubicBezTo>
                    <a:pt x="15502" y="310"/>
                    <a:pt x="15478" y="274"/>
                    <a:pt x="15466" y="238"/>
                  </a:cubicBezTo>
                  <a:lnTo>
                    <a:pt x="15466" y="215"/>
                  </a:lnTo>
                  <a:cubicBezTo>
                    <a:pt x="15435" y="215"/>
                    <a:pt x="15403" y="209"/>
                    <a:pt x="15364" y="209"/>
                  </a:cubicBezTo>
                  <a:cubicBezTo>
                    <a:pt x="15345" y="209"/>
                    <a:pt x="15324" y="211"/>
                    <a:pt x="15300" y="215"/>
                  </a:cubicBezTo>
                  <a:cubicBezTo>
                    <a:pt x="15109" y="215"/>
                    <a:pt x="14823" y="274"/>
                    <a:pt x="14704" y="417"/>
                  </a:cubicBezTo>
                  <a:cubicBezTo>
                    <a:pt x="14597" y="548"/>
                    <a:pt x="14609" y="655"/>
                    <a:pt x="14609" y="715"/>
                  </a:cubicBezTo>
                  <a:cubicBezTo>
                    <a:pt x="14692" y="739"/>
                    <a:pt x="14812" y="869"/>
                    <a:pt x="14752" y="1072"/>
                  </a:cubicBezTo>
                  <a:cubicBezTo>
                    <a:pt x="14704" y="1167"/>
                    <a:pt x="14657" y="1250"/>
                    <a:pt x="14585" y="1310"/>
                  </a:cubicBezTo>
                  <a:lnTo>
                    <a:pt x="14609" y="1310"/>
                  </a:lnTo>
                  <a:cubicBezTo>
                    <a:pt x="14883" y="1310"/>
                    <a:pt x="14895" y="1370"/>
                    <a:pt x="14895" y="1441"/>
                  </a:cubicBezTo>
                  <a:cubicBezTo>
                    <a:pt x="14895" y="1512"/>
                    <a:pt x="14895" y="1572"/>
                    <a:pt x="14597" y="1572"/>
                  </a:cubicBezTo>
                  <a:cubicBezTo>
                    <a:pt x="14359" y="1560"/>
                    <a:pt x="14121" y="1501"/>
                    <a:pt x="14050" y="1429"/>
                  </a:cubicBezTo>
                  <a:cubicBezTo>
                    <a:pt x="14014" y="1441"/>
                    <a:pt x="13954" y="1453"/>
                    <a:pt x="13895" y="1489"/>
                  </a:cubicBezTo>
                  <a:cubicBezTo>
                    <a:pt x="13800" y="1524"/>
                    <a:pt x="13704" y="1584"/>
                    <a:pt x="13621" y="1643"/>
                  </a:cubicBezTo>
                  <a:lnTo>
                    <a:pt x="13645" y="1643"/>
                  </a:lnTo>
                  <a:cubicBezTo>
                    <a:pt x="13740" y="1691"/>
                    <a:pt x="13704" y="1727"/>
                    <a:pt x="13692" y="1751"/>
                  </a:cubicBezTo>
                  <a:cubicBezTo>
                    <a:pt x="13680" y="1786"/>
                    <a:pt x="13645" y="1810"/>
                    <a:pt x="13633" y="1822"/>
                  </a:cubicBezTo>
                  <a:cubicBezTo>
                    <a:pt x="13633" y="1846"/>
                    <a:pt x="13621" y="1846"/>
                    <a:pt x="13573" y="1870"/>
                  </a:cubicBezTo>
                  <a:cubicBezTo>
                    <a:pt x="13502" y="1917"/>
                    <a:pt x="13454" y="1929"/>
                    <a:pt x="13383" y="1977"/>
                  </a:cubicBezTo>
                  <a:cubicBezTo>
                    <a:pt x="13216" y="2060"/>
                    <a:pt x="13049" y="2167"/>
                    <a:pt x="12942" y="2263"/>
                  </a:cubicBezTo>
                  <a:cubicBezTo>
                    <a:pt x="12847" y="2334"/>
                    <a:pt x="12787" y="2393"/>
                    <a:pt x="12728" y="2393"/>
                  </a:cubicBezTo>
                  <a:cubicBezTo>
                    <a:pt x="12680" y="2393"/>
                    <a:pt x="12680" y="2286"/>
                    <a:pt x="12752" y="2167"/>
                  </a:cubicBezTo>
                  <a:lnTo>
                    <a:pt x="12752" y="2167"/>
                  </a:lnTo>
                  <a:cubicBezTo>
                    <a:pt x="12742" y="2172"/>
                    <a:pt x="12726" y="2175"/>
                    <a:pt x="12703" y="2175"/>
                  </a:cubicBezTo>
                  <a:cubicBezTo>
                    <a:pt x="12670" y="2175"/>
                    <a:pt x="12624" y="2169"/>
                    <a:pt x="12561" y="2155"/>
                  </a:cubicBezTo>
                  <a:cubicBezTo>
                    <a:pt x="12371" y="2108"/>
                    <a:pt x="12156" y="2167"/>
                    <a:pt x="12097" y="2084"/>
                  </a:cubicBezTo>
                  <a:cubicBezTo>
                    <a:pt x="12085" y="2060"/>
                    <a:pt x="12097" y="2036"/>
                    <a:pt x="12109" y="2024"/>
                  </a:cubicBezTo>
                  <a:cubicBezTo>
                    <a:pt x="12085" y="2024"/>
                    <a:pt x="12049" y="2001"/>
                    <a:pt x="11990" y="1977"/>
                  </a:cubicBezTo>
                  <a:cubicBezTo>
                    <a:pt x="11847" y="1905"/>
                    <a:pt x="11692" y="1941"/>
                    <a:pt x="11621" y="1870"/>
                  </a:cubicBezTo>
                  <a:cubicBezTo>
                    <a:pt x="11609" y="1846"/>
                    <a:pt x="11633" y="1786"/>
                    <a:pt x="11728" y="1739"/>
                  </a:cubicBezTo>
                  <a:cubicBezTo>
                    <a:pt x="11740" y="1739"/>
                    <a:pt x="11752" y="1727"/>
                    <a:pt x="11775" y="1727"/>
                  </a:cubicBezTo>
                  <a:cubicBezTo>
                    <a:pt x="11728" y="1703"/>
                    <a:pt x="11692" y="1667"/>
                    <a:pt x="11633" y="1512"/>
                  </a:cubicBezTo>
                  <a:cubicBezTo>
                    <a:pt x="11597" y="1429"/>
                    <a:pt x="11502" y="1334"/>
                    <a:pt x="11442" y="1286"/>
                  </a:cubicBezTo>
                  <a:cubicBezTo>
                    <a:pt x="11394" y="1262"/>
                    <a:pt x="11371" y="1250"/>
                    <a:pt x="11335" y="1227"/>
                  </a:cubicBezTo>
                  <a:cubicBezTo>
                    <a:pt x="11311" y="1227"/>
                    <a:pt x="11275" y="1215"/>
                    <a:pt x="11252" y="1167"/>
                  </a:cubicBezTo>
                  <a:cubicBezTo>
                    <a:pt x="11144" y="1084"/>
                    <a:pt x="11025" y="1012"/>
                    <a:pt x="11073" y="917"/>
                  </a:cubicBezTo>
                  <a:cubicBezTo>
                    <a:pt x="11083" y="888"/>
                    <a:pt x="11124" y="873"/>
                    <a:pt x="11178" y="873"/>
                  </a:cubicBezTo>
                  <a:cubicBezTo>
                    <a:pt x="11259" y="873"/>
                    <a:pt x="11369" y="906"/>
                    <a:pt x="11454" y="977"/>
                  </a:cubicBezTo>
                  <a:cubicBezTo>
                    <a:pt x="11514" y="1036"/>
                    <a:pt x="11549" y="1072"/>
                    <a:pt x="11537" y="1096"/>
                  </a:cubicBezTo>
                  <a:cubicBezTo>
                    <a:pt x="11680" y="1131"/>
                    <a:pt x="11835" y="1250"/>
                    <a:pt x="11918" y="1393"/>
                  </a:cubicBezTo>
                  <a:cubicBezTo>
                    <a:pt x="11990" y="1548"/>
                    <a:pt x="11978" y="1643"/>
                    <a:pt x="11954" y="1679"/>
                  </a:cubicBezTo>
                  <a:cubicBezTo>
                    <a:pt x="11954" y="1679"/>
                    <a:pt x="11930" y="1679"/>
                    <a:pt x="11930" y="1691"/>
                  </a:cubicBezTo>
                  <a:cubicBezTo>
                    <a:pt x="11990" y="1691"/>
                    <a:pt x="12073" y="1703"/>
                    <a:pt x="12133" y="1739"/>
                  </a:cubicBezTo>
                  <a:cubicBezTo>
                    <a:pt x="12264" y="1798"/>
                    <a:pt x="12287" y="1870"/>
                    <a:pt x="12287" y="1917"/>
                  </a:cubicBezTo>
                  <a:lnTo>
                    <a:pt x="12287" y="1929"/>
                  </a:lnTo>
                  <a:cubicBezTo>
                    <a:pt x="12348" y="1914"/>
                    <a:pt x="12422" y="1899"/>
                    <a:pt x="12496" y="1899"/>
                  </a:cubicBezTo>
                  <a:cubicBezTo>
                    <a:pt x="12539" y="1899"/>
                    <a:pt x="12581" y="1904"/>
                    <a:pt x="12621" y="1917"/>
                  </a:cubicBezTo>
                  <a:cubicBezTo>
                    <a:pt x="12764" y="1941"/>
                    <a:pt x="12823" y="2001"/>
                    <a:pt x="12847" y="2036"/>
                  </a:cubicBezTo>
                  <a:lnTo>
                    <a:pt x="12847" y="2060"/>
                  </a:lnTo>
                  <a:cubicBezTo>
                    <a:pt x="12942" y="1965"/>
                    <a:pt x="13061" y="1858"/>
                    <a:pt x="13228" y="1762"/>
                  </a:cubicBezTo>
                  <a:cubicBezTo>
                    <a:pt x="13276" y="1739"/>
                    <a:pt x="13311" y="1727"/>
                    <a:pt x="13347" y="1703"/>
                  </a:cubicBezTo>
                  <a:cubicBezTo>
                    <a:pt x="13347" y="1667"/>
                    <a:pt x="13359" y="1620"/>
                    <a:pt x="13407" y="1560"/>
                  </a:cubicBezTo>
                  <a:cubicBezTo>
                    <a:pt x="13466" y="1453"/>
                    <a:pt x="13585" y="1322"/>
                    <a:pt x="13764" y="1250"/>
                  </a:cubicBezTo>
                  <a:cubicBezTo>
                    <a:pt x="13853" y="1209"/>
                    <a:pt x="13925" y="1197"/>
                    <a:pt x="13980" y="1197"/>
                  </a:cubicBezTo>
                  <a:cubicBezTo>
                    <a:pt x="14035" y="1197"/>
                    <a:pt x="14073" y="1209"/>
                    <a:pt x="14097" y="1215"/>
                  </a:cubicBezTo>
                  <a:cubicBezTo>
                    <a:pt x="14133" y="1250"/>
                    <a:pt x="14133" y="1274"/>
                    <a:pt x="14133" y="1322"/>
                  </a:cubicBezTo>
                  <a:lnTo>
                    <a:pt x="14216" y="1322"/>
                  </a:lnTo>
                  <a:lnTo>
                    <a:pt x="14240" y="1286"/>
                  </a:lnTo>
                  <a:cubicBezTo>
                    <a:pt x="14311" y="1215"/>
                    <a:pt x="14431" y="1096"/>
                    <a:pt x="14454" y="1012"/>
                  </a:cubicBezTo>
                  <a:cubicBezTo>
                    <a:pt x="14466" y="917"/>
                    <a:pt x="14454" y="905"/>
                    <a:pt x="14454" y="869"/>
                  </a:cubicBezTo>
                  <a:cubicBezTo>
                    <a:pt x="14419" y="869"/>
                    <a:pt x="14407" y="858"/>
                    <a:pt x="14359" y="834"/>
                  </a:cubicBezTo>
                  <a:cubicBezTo>
                    <a:pt x="14335" y="798"/>
                    <a:pt x="14288" y="727"/>
                    <a:pt x="14288" y="631"/>
                  </a:cubicBezTo>
                  <a:lnTo>
                    <a:pt x="14288" y="619"/>
                  </a:lnTo>
                  <a:cubicBezTo>
                    <a:pt x="14228" y="596"/>
                    <a:pt x="14169" y="560"/>
                    <a:pt x="14073" y="560"/>
                  </a:cubicBezTo>
                  <a:cubicBezTo>
                    <a:pt x="14050" y="560"/>
                    <a:pt x="14038" y="560"/>
                    <a:pt x="14014" y="548"/>
                  </a:cubicBezTo>
                  <a:cubicBezTo>
                    <a:pt x="14002" y="572"/>
                    <a:pt x="13990" y="596"/>
                    <a:pt x="13978" y="596"/>
                  </a:cubicBezTo>
                  <a:cubicBezTo>
                    <a:pt x="13930" y="596"/>
                    <a:pt x="13883" y="488"/>
                    <a:pt x="13776" y="393"/>
                  </a:cubicBezTo>
                  <a:cubicBezTo>
                    <a:pt x="13680" y="298"/>
                    <a:pt x="13502" y="215"/>
                    <a:pt x="13288" y="203"/>
                  </a:cubicBezTo>
                  <a:cubicBezTo>
                    <a:pt x="13097" y="191"/>
                    <a:pt x="12978" y="203"/>
                    <a:pt x="12907" y="179"/>
                  </a:cubicBezTo>
                  <a:cubicBezTo>
                    <a:pt x="12798" y="179"/>
                    <a:pt x="12602" y="130"/>
                    <a:pt x="12441" y="130"/>
                  </a:cubicBezTo>
                  <a:cubicBezTo>
                    <a:pt x="12425" y="130"/>
                    <a:pt x="12410" y="130"/>
                    <a:pt x="12395" y="131"/>
                  </a:cubicBezTo>
                  <a:cubicBezTo>
                    <a:pt x="12335" y="131"/>
                    <a:pt x="12311" y="143"/>
                    <a:pt x="12276" y="143"/>
                  </a:cubicBezTo>
                  <a:lnTo>
                    <a:pt x="12264" y="143"/>
                  </a:lnTo>
                  <a:cubicBezTo>
                    <a:pt x="12311" y="179"/>
                    <a:pt x="12335" y="203"/>
                    <a:pt x="12347" y="238"/>
                  </a:cubicBezTo>
                  <a:cubicBezTo>
                    <a:pt x="12395" y="310"/>
                    <a:pt x="12383" y="381"/>
                    <a:pt x="12311" y="393"/>
                  </a:cubicBezTo>
                  <a:cubicBezTo>
                    <a:pt x="12287" y="399"/>
                    <a:pt x="12262" y="401"/>
                    <a:pt x="12236" y="401"/>
                  </a:cubicBezTo>
                  <a:cubicBezTo>
                    <a:pt x="12159" y="401"/>
                    <a:pt x="12079" y="381"/>
                    <a:pt x="12025" y="381"/>
                  </a:cubicBezTo>
                  <a:cubicBezTo>
                    <a:pt x="11954" y="381"/>
                    <a:pt x="11918" y="334"/>
                    <a:pt x="11859" y="262"/>
                  </a:cubicBezTo>
                  <a:cubicBezTo>
                    <a:pt x="11835" y="215"/>
                    <a:pt x="11811" y="191"/>
                    <a:pt x="11835" y="155"/>
                  </a:cubicBezTo>
                  <a:cubicBezTo>
                    <a:pt x="11835" y="143"/>
                    <a:pt x="11847" y="131"/>
                    <a:pt x="11871" y="119"/>
                  </a:cubicBezTo>
                  <a:cubicBezTo>
                    <a:pt x="11859" y="96"/>
                    <a:pt x="11835" y="84"/>
                    <a:pt x="11799" y="72"/>
                  </a:cubicBezTo>
                  <a:cubicBezTo>
                    <a:pt x="11758" y="54"/>
                    <a:pt x="11707" y="45"/>
                    <a:pt x="11646" y="45"/>
                  </a:cubicBezTo>
                  <a:cubicBezTo>
                    <a:pt x="11585" y="45"/>
                    <a:pt x="11514" y="54"/>
                    <a:pt x="11430" y="72"/>
                  </a:cubicBezTo>
                  <a:cubicBezTo>
                    <a:pt x="11299" y="84"/>
                    <a:pt x="11240" y="96"/>
                    <a:pt x="11204" y="96"/>
                  </a:cubicBezTo>
                  <a:cubicBezTo>
                    <a:pt x="11097" y="143"/>
                    <a:pt x="10823" y="131"/>
                    <a:pt x="10585" y="238"/>
                  </a:cubicBezTo>
                  <a:cubicBezTo>
                    <a:pt x="10442" y="298"/>
                    <a:pt x="10371" y="334"/>
                    <a:pt x="10323" y="334"/>
                  </a:cubicBezTo>
                  <a:lnTo>
                    <a:pt x="10299" y="334"/>
                  </a:lnTo>
                  <a:cubicBezTo>
                    <a:pt x="10263" y="381"/>
                    <a:pt x="10180" y="417"/>
                    <a:pt x="10085" y="429"/>
                  </a:cubicBezTo>
                  <a:cubicBezTo>
                    <a:pt x="10073" y="429"/>
                    <a:pt x="10061" y="441"/>
                    <a:pt x="10049" y="441"/>
                  </a:cubicBezTo>
                  <a:cubicBezTo>
                    <a:pt x="9847" y="453"/>
                    <a:pt x="9656" y="477"/>
                    <a:pt x="9478" y="500"/>
                  </a:cubicBezTo>
                  <a:cubicBezTo>
                    <a:pt x="9466" y="500"/>
                    <a:pt x="9430" y="512"/>
                    <a:pt x="9418" y="512"/>
                  </a:cubicBezTo>
                  <a:cubicBezTo>
                    <a:pt x="9275" y="560"/>
                    <a:pt x="9097" y="655"/>
                    <a:pt x="8954" y="750"/>
                  </a:cubicBezTo>
                  <a:cubicBezTo>
                    <a:pt x="8894" y="798"/>
                    <a:pt x="8858" y="846"/>
                    <a:pt x="8823" y="869"/>
                  </a:cubicBezTo>
                  <a:cubicBezTo>
                    <a:pt x="8882" y="869"/>
                    <a:pt x="8942" y="893"/>
                    <a:pt x="8989" y="905"/>
                  </a:cubicBezTo>
                  <a:cubicBezTo>
                    <a:pt x="9025" y="917"/>
                    <a:pt x="9061" y="953"/>
                    <a:pt x="9097" y="965"/>
                  </a:cubicBezTo>
                  <a:cubicBezTo>
                    <a:pt x="9156" y="929"/>
                    <a:pt x="9251" y="905"/>
                    <a:pt x="9370" y="869"/>
                  </a:cubicBezTo>
                  <a:cubicBezTo>
                    <a:pt x="9415" y="866"/>
                    <a:pt x="9459" y="863"/>
                    <a:pt x="9503" y="863"/>
                  </a:cubicBezTo>
                  <a:cubicBezTo>
                    <a:pt x="9603" y="863"/>
                    <a:pt x="9704" y="876"/>
                    <a:pt x="9811" y="917"/>
                  </a:cubicBezTo>
                  <a:cubicBezTo>
                    <a:pt x="9942" y="977"/>
                    <a:pt x="10013" y="1084"/>
                    <a:pt x="10073" y="1155"/>
                  </a:cubicBezTo>
                  <a:cubicBezTo>
                    <a:pt x="10120" y="1215"/>
                    <a:pt x="10132" y="1274"/>
                    <a:pt x="10144" y="1322"/>
                  </a:cubicBezTo>
                  <a:cubicBezTo>
                    <a:pt x="10228" y="1310"/>
                    <a:pt x="10299" y="1310"/>
                    <a:pt x="10371" y="1310"/>
                  </a:cubicBezTo>
                  <a:cubicBezTo>
                    <a:pt x="10490" y="1310"/>
                    <a:pt x="10609" y="1334"/>
                    <a:pt x="10680" y="1381"/>
                  </a:cubicBezTo>
                  <a:cubicBezTo>
                    <a:pt x="10775" y="1429"/>
                    <a:pt x="10799" y="1501"/>
                    <a:pt x="10799" y="1524"/>
                  </a:cubicBezTo>
                  <a:cubicBezTo>
                    <a:pt x="10799" y="1620"/>
                    <a:pt x="10763" y="1620"/>
                    <a:pt x="10728" y="1620"/>
                  </a:cubicBezTo>
                  <a:cubicBezTo>
                    <a:pt x="10680" y="1620"/>
                    <a:pt x="10656" y="1620"/>
                    <a:pt x="10621" y="1608"/>
                  </a:cubicBezTo>
                  <a:cubicBezTo>
                    <a:pt x="10585" y="1584"/>
                    <a:pt x="10585" y="1572"/>
                    <a:pt x="10371" y="1560"/>
                  </a:cubicBezTo>
                  <a:cubicBezTo>
                    <a:pt x="10337" y="1557"/>
                    <a:pt x="10304" y="1556"/>
                    <a:pt x="10271" y="1556"/>
                  </a:cubicBezTo>
                  <a:cubicBezTo>
                    <a:pt x="9976" y="1556"/>
                    <a:pt x="9712" y="1664"/>
                    <a:pt x="9588" y="1664"/>
                  </a:cubicBezTo>
                  <a:cubicBezTo>
                    <a:pt x="9559" y="1664"/>
                    <a:pt x="9538" y="1658"/>
                    <a:pt x="9525" y="1643"/>
                  </a:cubicBezTo>
                  <a:cubicBezTo>
                    <a:pt x="9489" y="1620"/>
                    <a:pt x="9561" y="1536"/>
                    <a:pt x="9728" y="1441"/>
                  </a:cubicBezTo>
                  <a:cubicBezTo>
                    <a:pt x="9811" y="1393"/>
                    <a:pt x="9894" y="1370"/>
                    <a:pt x="9990" y="1334"/>
                  </a:cubicBezTo>
                  <a:cubicBezTo>
                    <a:pt x="9893" y="1237"/>
                    <a:pt x="9757" y="1109"/>
                    <a:pt x="9569" y="1109"/>
                  </a:cubicBezTo>
                  <a:cubicBezTo>
                    <a:pt x="9525" y="1109"/>
                    <a:pt x="9479" y="1116"/>
                    <a:pt x="9430" y="1131"/>
                  </a:cubicBezTo>
                  <a:cubicBezTo>
                    <a:pt x="9347" y="1143"/>
                    <a:pt x="9275" y="1155"/>
                    <a:pt x="9216" y="1167"/>
                  </a:cubicBezTo>
                  <a:cubicBezTo>
                    <a:pt x="9216" y="1191"/>
                    <a:pt x="9192" y="1203"/>
                    <a:pt x="9192" y="1203"/>
                  </a:cubicBezTo>
                  <a:cubicBezTo>
                    <a:pt x="9180" y="1203"/>
                    <a:pt x="9180" y="1203"/>
                    <a:pt x="9168" y="1191"/>
                  </a:cubicBezTo>
                  <a:cubicBezTo>
                    <a:pt x="9132" y="1203"/>
                    <a:pt x="9108" y="1203"/>
                    <a:pt x="9073" y="1203"/>
                  </a:cubicBezTo>
                  <a:cubicBezTo>
                    <a:pt x="9062" y="1205"/>
                    <a:pt x="9053" y="1206"/>
                    <a:pt x="9044" y="1206"/>
                  </a:cubicBezTo>
                  <a:cubicBezTo>
                    <a:pt x="9005" y="1206"/>
                    <a:pt x="8987" y="1185"/>
                    <a:pt x="8977" y="1155"/>
                  </a:cubicBezTo>
                  <a:cubicBezTo>
                    <a:pt x="8954" y="1143"/>
                    <a:pt x="8942" y="1120"/>
                    <a:pt x="8954" y="1084"/>
                  </a:cubicBezTo>
                  <a:lnTo>
                    <a:pt x="8942" y="1084"/>
                  </a:lnTo>
                  <a:cubicBezTo>
                    <a:pt x="8924" y="1081"/>
                    <a:pt x="8904" y="1079"/>
                    <a:pt x="8882" y="1079"/>
                  </a:cubicBezTo>
                  <a:cubicBezTo>
                    <a:pt x="8817" y="1079"/>
                    <a:pt x="8736" y="1093"/>
                    <a:pt x="8656" y="1120"/>
                  </a:cubicBezTo>
                  <a:cubicBezTo>
                    <a:pt x="8537" y="1143"/>
                    <a:pt x="8418" y="1179"/>
                    <a:pt x="8335" y="1215"/>
                  </a:cubicBezTo>
                  <a:cubicBezTo>
                    <a:pt x="8239" y="1274"/>
                    <a:pt x="8204" y="1322"/>
                    <a:pt x="8168" y="1370"/>
                  </a:cubicBezTo>
                  <a:cubicBezTo>
                    <a:pt x="8287" y="1381"/>
                    <a:pt x="8358" y="1429"/>
                    <a:pt x="8358" y="1477"/>
                  </a:cubicBezTo>
                  <a:cubicBezTo>
                    <a:pt x="8346" y="1536"/>
                    <a:pt x="8025" y="1548"/>
                    <a:pt x="7727" y="1679"/>
                  </a:cubicBezTo>
                  <a:lnTo>
                    <a:pt x="7727" y="1715"/>
                  </a:lnTo>
                  <a:cubicBezTo>
                    <a:pt x="7692" y="1739"/>
                    <a:pt x="7632" y="1739"/>
                    <a:pt x="7525" y="1786"/>
                  </a:cubicBezTo>
                  <a:cubicBezTo>
                    <a:pt x="7489" y="1810"/>
                    <a:pt x="7442" y="1834"/>
                    <a:pt x="7442" y="1846"/>
                  </a:cubicBezTo>
                  <a:lnTo>
                    <a:pt x="7406" y="1858"/>
                  </a:lnTo>
                  <a:lnTo>
                    <a:pt x="7334" y="1917"/>
                  </a:lnTo>
                  <a:cubicBezTo>
                    <a:pt x="7326" y="1925"/>
                    <a:pt x="7307" y="1945"/>
                    <a:pt x="7288" y="1945"/>
                  </a:cubicBezTo>
                  <a:cubicBezTo>
                    <a:pt x="7279" y="1945"/>
                    <a:pt x="7271" y="1940"/>
                    <a:pt x="7263" y="1929"/>
                  </a:cubicBezTo>
                  <a:cubicBezTo>
                    <a:pt x="7203" y="1965"/>
                    <a:pt x="7144" y="1989"/>
                    <a:pt x="7096" y="2036"/>
                  </a:cubicBezTo>
                  <a:cubicBezTo>
                    <a:pt x="7072" y="2048"/>
                    <a:pt x="7049" y="2084"/>
                    <a:pt x="7025" y="2096"/>
                  </a:cubicBezTo>
                  <a:cubicBezTo>
                    <a:pt x="7041" y="2096"/>
                    <a:pt x="7062" y="2091"/>
                    <a:pt x="7081" y="2091"/>
                  </a:cubicBezTo>
                  <a:cubicBezTo>
                    <a:pt x="7091" y="2091"/>
                    <a:pt x="7100" y="2092"/>
                    <a:pt x="7108" y="2096"/>
                  </a:cubicBezTo>
                  <a:cubicBezTo>
                    <a:pt x="7227" y="2096"/>
                    <a:pt x="7346" y="2155"/>
                    <a:pt x="7406" y="2215"/>
                  </a:cubicBezTo>
                  <a:cubicBezTo>
                    <a:pt x="7549" y="2322"/>
                    <a:pt x="7561" y="2429"/>
                    <a:pt x="7525" y="2453"/>
                  </a:cubicBezTo>
                  <a:cubicBezTo>
                    <a:pt x="7520" y="2461"/>
                    <a:pt x="7512" y="2464"/>
                    <a:pt x="7500" y="2464"/>
                  </a:cubicBezTo>
                  <a:cubicBezTo>
                    <a:pt x="7459" y="2464"/>
                    <a:pt x="7380" y="2419"/>
                    <a:pt x="7287" y="2382"/>
                  </a:cubicBezTo>
                  <a:cubicBezTo>
                    <a:pt x="7233" y="2360"/>
                    <a:pt x="7180" y="2348"/>
                    <a:pt x="7123" y="2348"/>
                  </a:cubicBezTo>
                  <a:cubicBezTo>
                    <a:pt x="7053" y="2348"/>
                    <a:pt x="6979" y="2366"/>
                    <a:pt x="6894" y="2405"/>
                  </a:cubicBezTo>
                  <a:cubicBezTo>
                    <a:pt x="6834" y="2429"/>
                    <a:pt x="6787" y="2453"/>
                    <a:pt x="6715" y="2489"/>
                  </a:cubicBezTo>
                  <a:lnTo>
                    <a:pt x="6668" y="2501"/>
                  </a:lnTo>
                  <a:cubicBezTo>
                    <a:pt x="6632" y="2513"/>
                    <a:pt x="6608" y="2524"/>
                    <a:pt x="6572" y="2524"/>
                  </a:cubicBezTo>
                  <a:cubicBezTo>
                    <a:pt x="6559" y="2524"/>
                    <a:pt x="6545" y="2528"/>
                    <a:pt x="6531" y="2528"/>
                  </a:cubicBezTo>
                  <a:cubicBezTo>
                    <a:pt x="6507" y="2528"/>
                    <a:pt x="6485" y="2518"/>
                    <a:pt x="6477" y="2465"/>
                  </a:cubicBezTo>
                  <a:cubicBezTo>
                    <a:pt x="6477" y="2429"/>
                    <a:pt x="6489" y="2346"/>
                    <a:pt x="6561" y="2310"/>
                  </a:cubicBezTo>
                  <a:cubicBezTo>
                    <a:pt x="6596" y="2286"/>
                    <a:pt x="6608" y="2263"/>
                    <a:pt x="6632" y="2263"/>
                  </a:cubicBezTo>
                  <a:cubicBezTo>
                    <a:pt x="6549" y="2191"/>
                    <a:pt x="6477" y="2143"/>
                    <a:pt x="6370" y="2143"/>
                  </a:cubicBezTo>
                  <a:lnTo>
                    <a:pt x="6334" y="2143"/>
                  </a:lnTo>
                  <a:cubicBezTo>
                    <a:pt x="6310" y="2155"/>
                    <a:pt x="6263" y="2155"/>
                    <a:pt x="6203" y="2167"/>
                  </a:cubicBezTo>
                  <a:cubicBezTo>
                    <a:pt x="6132" y="2191"/>
                    <a:pt x="6060" y="2215"/>
                    <a:pt x="5977" y="2274"/>
                  </a:cubicBezTo>
                  <a:cubicBezTo>
                    <a:pt x="5953" y="2310"/>
                    <a:pt x="5906" y="2334"/>
                    <a:pt x="5894" y="2334"/>
                  </a:cubicBezTo>
                  <a:lnTo>
                    <a:pt x="5787" y="2334"/>
                  </a:lnTo>
                  <a:cubicBezTo>
                    <a:pt x="5763" y="2334"/>
                    <a:pt x="5727" y="2334"/>
                    <a:pt x="5703" y="2322"/>
                  </a:cubicBezTo>
                  <a:cubicBezTo>
                    <a:pt x="5644" y="2370"/>
                    <a:pt x="5560" y="2429"/>
                    <a:pt x="5489" y="2489"/>
                  </a:cubicBezTo>
                  <a:cubicBezTo>
                    <a:pt x="5489" y="2560"/>
                    <a:pt x="5310" y="2644"/>
                    <a:pt x="5203" y="2751"/>
                  </a:cubicBezTo>
                  <a:cubicBezTo>
                    <a:pt x="5203" y="2786"/>
                    <a:pt x="5191" y="2810"/>
                    <a:pt x="5167" y="2810"/>
                  </a:cubicBezTo>
                  <a:lnTo>
                    <a:pt x="5144" y="2810"/>
                  </a:lnTo>
                  <a:cubicBezTo>
                    <a:pt x="5103" y="2851"/>
                    <a:pt x="5078" y="2864"/>
                    <a:pt x="5044" y="2864"/>
                  </a:cubicBezTo>
                  <a:cubicBezTo>
                    <a:pt x="5028" y="2864"/>
                    <a:pt x="5011" y="2861"/>
                    <a:pt x="4989" y="2858"/>
                  </a:cubicBezTo>
                  <a:cubicBezTo>
                    <a:pt x="4941" y="2858"/>
                    <a:pt x="4906" y="2846"/>
                    <a:pt x="4894" y="2798"/>
                  </a:cubicBezTo>
                  <a:lnTo>
                    <a:pt x="4894" y="2727"/>
                  </a:lnTo>
                  <a:cubicBezTo>
                    <a:pt x="4786" y="2727"/>
                    <a:pt x="4644" y="2786"/>
                    <a:pt x="4513" y="2846"/>
                  </a:cubicBezTo>
                  <a:cubicBezTo>
                    <a:pt x="4429" y="2882"/>
                    <a:pt x="4370" y="2917"/>
                    <a:pt x="4334" y="2941"/>
                  </a:cubicBezTo>
                  <a:cubicBezTo>
                    <a:pt x="4305" y="2963"/>
                    <a:pt x="4294" y="2967"/>
                    <a:pt x="4287" y="2967"/>
                  </a:cubicBezTo>
                  <a:cubicBezTo>
                    <a:pt x="4282" y="2967"/>
                    <a:pt x="4279" y="2965"/>
                    <a:pt x="4275" y="2965"/>
                  </a:cubicBezTo>
                  <a:cubicBezTo>
                    <a:pt x="4286" y="2977"/>
                    <a:pt x="4286" y="2977"/>
                    <a:pt x="4286" y="2989"/>
                  </a:cubicBezTo>
                  <a:cubicBezTo>
                    <a:pt x="4286" y="3036"/>
                    <a:pt x="4179" y="3048"/>
                    <a:pt x="4072" y="3096"/>
                  </a:cubicBezTo>
                  <a:cubicBezTo>
                    <a:pt x="3977" y="3144"/>
                    <a:pt x="3870" y="3227"/>
                    <a:pt x="3870" y="3334"/>
                  </a:cubicBezTo>
                  <a:cubicBezTo>
                    <a:pt x="3870" y="3441"/>
                    <a:pt x="3894" y="3525"/>
                    <a:pt x="3882" y="3572"/>
                  </a:cubicBezTo>
                  <a:cubicBezTo>
                    <a:pt x="3882" y="3572"/>
                    <a:pt x="3894" y="3572"/>
                    <a:pt x="3894" y="3560"/>
                  </a:cubicBezTo>
                  <a:cubicBezTo>
                    <a:pt x="4030" y="3518"/>
                    <a:pt x="4184" y="3481"/>
                    <a:pt x="4326" y="3481"/>
                  </a:cubicBezTo>
                  <a:cubicBezTo>
                    <a:pt x="4383" y="3481"/>
                    <a:pt x="4438" y="3487"/>
                    <a:pt x="4489" y="3501"/>
                  </a:cubicBezTo>
                  <a:cubicBezTo>
                    <a:pt x="4679" y="3536"/>
                    <a:pt x="4751" y="3679"/>
                    <a:pt x="4703" y="3691"/>
                  </a:cubicBezTo>
                  <a:cubicBezTo>
                    <a:pt x="4694" y="3697"/>
                    <a:pt x="4682" y="3700"/>
                    <a:pt x="4667" y="3700"/>
                  </a:cubicBezTo>
                  <a:cubicBezTo>
                    <a:pt x="4634" y="3700"/>
                    <a:pt x="4587" y="3689"/>
                    <a:pt x="4520" y="3689"/>
                  </a:cubicBezTo>
                  <a:cubicBezTo>
                    <a:pt x="4503" y="3689"/>
                    <a:pt x="4485" y="3689"/>
                    <a:pt x="4465" y="3691"/>
                  </a:cubicBezTo>
                  <a:cubicBezTo>
                    <a:pt x="4346" y="3691"/>
                    <a:pt x="4167" y="3751"/>
                    <a:pt x="3989" y="3798"/>
                  </a:cubicBezTo>
                  <a:cubicBezTo>
                    <a:pt x="3917" y="3822"/>
                    <a:pt x="3870" y="3834"/>
                    <a:pt x="3798" y="3858"/>
                  </a:cubicBezTo>
                  <a:cubicBezTo>
                    <a:pt x="3751" y="3870"/>
                    <a:pt x="3739" y="3870"/>
                    <a:pt x="3715" y="3870"/>
                  </a:cubicBezTo>
                  <a:cubicBezTo>
                    <a:pt x="3691" y="3870"/>
                    <a:pt x="3655" y="3870"/>
                    <a:pt x="3620" y="3858"/>
                  </a:cubicBezTo>
                  <a:cubicBezTo>
                    <a:pt x="3584" y="3858"/>
                    <a:pt x="3524" y="3834"/>
                    <a:pt x="3536" y="3751"/>
                  </a:cubicBezTo>
                  <a:cubicBezTo>
                    <a:pt x="3560" y="3703"/>
                    <a:pt x="3596" y="3656"/>
                    <a:pt x="3655" y="3632"/>
                  </a:cubicBezTo>
                  <a:cubicBezTo>
                    <a:pt x="3655" y="3632"/>
                    <a:pt x="3667" y="3632"/>
                    <a:pt x="3667" y="3620"/>
                  </a:cubicBezTo>
                  <a:lnTo>
                    <a:pt x="3655" y="3620"/>
                  </a:lnTo>
                  <a:cubicBezTo>
                    <a:pt x="3643" y="3596"/>
                    <a:pt x="3632" y="3584"/>
                    <a:pt x="3620" y="3560"/>
                  </a:cubicBezTo>
                  <a:cubicBezTo>
                    <a:pt x="3572" y="3525"/>
                    <a:pt x="3536" y="3477"/>
                    <a:pt x="3513" y="3465"/>
                  </a:cubicBezTo>
                  <a:cubicBezTo>
                    <a:pt x="3465" y="3453"/>
                    <a:pt x="3465" y="3453"/>
                    <a:pt x="3405" y="3453"/>
                  </a:cubicBezTo>
                  <a:cubicBezTo>
                    <a:pt x="3302" y="3486"/>
                    <a:pt x="3238" y="3501"/>
                    <a:pt x="3195" y="3501"/>
                  </a:cubicBezTo>
                  <a:cubicBezTo>
                    <a:pt x="3144" y="3501"/>
                    <a:pt x="3122" y="3480"/>
                    <a:pt x="3096" y="3441"/>
                  </a:cubicBezTo>
                  <a:cubicBezTo>
                    <a:pt x="3060" y="3406"/>
                    <a:pt x="3048" y="3382"/>
                    <a:pt x="3084" y="3334"/>
                  </a:cubicBezTo>
                  <a:cubicBezTo>
                    <a:pt x="3084" y="3334"/>
                    <a:pt x="3084" y="3322"/>
                    <a:pt x="3096" y="3322"/>
                  </a:cubicBezTo>
                  <a:cubicBezTo>
                    <a:pt x="3084" y="3298"/>
                    <a:pt x="3060" y="3275"/>
                    <a:pt x="3036" y="3263"/>
                  </a:cubicBezTo>
                  <a:cubicBezTo>
                    <a:pt x="2989" y="3215"/>
                    <a:pt x="2917" y="3203"/>
                    <a:pt x="2822" y="3203"/>
                  </a:cubicBezTo>
                  <a:cubicBezTo>
                    <a:pt x="2774" y="3203"/>
                    <a:pt x="2751" y="3215"/>
                    <a:pt x="2715" y="3239"/>
                  </a:cubicBezTo>
                  <a:cubicBezTo>
                    <a:pt x="2703" y="3239"/>
                    <a:pt x="2703" y="3263"/>
                    <a:pt x="2691" y="3263"/>
                  </a:cubicBezTo>
                  <a:cubicBezTo>
                    <a:pt x="2691" y="3286"/>
                    <a:pt x="2679" y="3322"/>
                    <a:pt x="2655" y="3346"/>
                  </a:cubicBezTo>
                  <a:lnTo>
                    <a:pt x="2441" y="3275"/>
                  </a:lnTo>
                  <a:cubicBezTo>
                    <a:pt x="2417" y="3275"/>
                    <a:pt x="2405" y="3275"/>
                    <a:pt x="2381" y="3286"/>
                  </a:cubicBezTo>
                  <a:cubicBezTo>
                    <a:pt x="2179" y="3358"/>
                    <a:pt x="2167" y="3453"/>
                    <a:pt x="2155" y="3513"/>
                  </a:cubicBezTo>
                  <a:cubicBezTo>
                    <a:pt x="2227" y="3536"/>
                    <a:pt x="2262" y="3584"/>
                    <a:pt x="2239" y="3632"/>
                  </a:cubicBezTo>
                  <a:cubicBezTo>
                    <a:pt x="2215" y="3679"/>
                    <a:pt x="2060" y="3703"/>
                    <a:pt x="1989" y="3775"/>
                  </a:cubicBezTo>
                  <a:cubicBezTo>
                    <a:pt x="1989" y="3775"/>
                    <a:pt x="1977" y="3798"/>
                    <a:pt x="1965" y="3798"/>
                  </a:cubicBezTo>
                  <a:cubicBezTo>
                    <a:pt x="1965" y="3834"/>
                    <a:pt x="1941" y="3858"/>
                    <a:pt x="1929" y="3870"/>
                  </a:cubicBezTo>
                  <a:lnTo>
                    <a:pt x="1917" y="3858"/>
                  </a:lnTo>
                  <a:cubicBezTo>
                    <a:pt x="1869" y="3894"/>
                    <a:pt x="1822" y="3894"/>
                    <a:pt x="1750" y="3894"/>
                  </a:cubicBezTo>
                  <a:cubicBezTo>
                    <a:pt x="1703" y="3894"/>
                    <a:pt x="1679" y="3882"/>
                    <a:pt x="1667" y="3858"/>
                  </a:cubicBezTo>
                  <a:cubicBezTo>
                    <a:pt x="1643" y="3822"/>
                    <a:pt x="1643" y="3751"/>
                    <a:pt x="1738" y="3644"/>
                  </a:cubicBezTo>
                  <a:cubicBezTo>
                    <a:pt x="1727" y="3632"/>
                    <a:pt x="1691" y="3620"/>
                    <a:pt x="1667" y="3620"/>
                  </a:cubicBezTo>
                  <a:cubicBezTo>
                    <a:pt x="1661" y="3617"/>
                    <a:pt x="1653" y="3616"/>
                    <a:pt x="1645" y="3616"/>
                  </a:cubicBezTo>
                  <a:cubicBezTo>
                    <a:pt x="1573" y="3616"/>
                    <a:pt x="1434" y="3699"/>
                    <a:pt x="1381" y="3763"/>
                  </a:cubicBezTo>
                  <a:lnTo>
                    <a:pt x="1369" y="3822"/>
                  </a:lnTo>
                  <a:cubicBezTo>
                    <a:pt x="1381" y="3870"/>
                    <a:pt x="1369" y="3977"/>
                    <a:pt x="1286" y="4013"/>
                  </a:cubicBezTo>
                  <a:lnTo>
                    <a:pt x="1191" y="4060"/>
                  </a:lnTo>
                  <a:lnTo>
                    <a:pt x="1143" y="4072"/>
                  </a:lnTo>
                  <a:lnTo>
                    <a:pt x="1084" y="4120"/>
                  </a:lnTo>
                  <a:cubicBezTo>
                    <a:pt x="1036" y="4179"/>
                    <a:pt x="1072" y="4298"/>
                    <a:pt x="1096" y="4370"/>
                  </a:cubicBezTo>
                  <a:cubicBezTo>
                    <a:pt x="1131" y="4453"/>
                    <a:pt x="1155" y="4489"/>
                    <a:pt x="1191" y="4537"/>
                  </a:cubicBezTo>
                  <a:lnTo>
                    <a:pt x="1191" y="4549"/>
                  </a:lnTo>
                  <a:cubicBezTo>
                    <a:pt x="1227" y="4549"/>
                    <a:pt x="1250" y="4549"/>
                    <a:pt x="1274" y="4584"/>
                  </a:cubicBezTo>
                  <a:cubicBezTo>
                    <a:pt x="1310" y="4644"/>
                    <a:pt x="1262" y="4763"/>
                    <a:pt x="1274" y="4870"/>
                  </a:cubicBezTo>
                  <a:lnTo>
                    <a:pt x="1274" y="4882"/>
                  </a:lnTo>
                  <a:cubicBezTo>
                    <a:pt x="1334" y="4870"/>
                    <a:pt x="1381" y="4870"/>
                    <a:pt x="1441" y="4870"/>
                  </a:cubicBezTo>
                  <a:lnTo>
                    <a:pt x="1465" y="4870"/>
                  </a:lnTo>
                  <a:cubicBezTo>
                    <a:pt x="1548" y="4691"/>
                    <a:pt x="1738" y="4584"/>
                    <a:pt x="1858" y="4572"/>
                  </a:cubicBezTo>
                  <a:cubicBezTo>
                    <a:pt x="1897" y="4562"/>
                    <a:pt x="1933" y="4558"/>
                    <a:pt x="1964" y="4558"/>
                  </a:cubicBezTo>
                  <a:cubicBezTo>
                    <a:pt x="2046" y="4558"/>
                    <a:pt x="2096" y="4589"/>
                    <a:pt x="2096" y="4632"/>
                  </a:cubicBezTo>
                  <a:cubicBezTo>
                    <a:pt x="2108" y="4691"/>
                    <a:pt x="1762" y="4787"/>
                    <a:pt x="1727" y="4989"/>
                  </a:cubicBezTo>
                  <a:cubicBezTo>
                    <a:pt x="1691" y="5072"/>
                    <a:pt x="1703" y="5120"/>
                    <a:pt x="1691" y="5144"/>
                  </a:cubicBezTo>
                  <a:cubicBezTo>
                    <a:pt x="1679" y="5180"/>
                    <a:pt x="1667" y="5203"/>
                    <a:pt x="1619" y="5227"/>
                  </a:cubicBezTo>
                  <a:cubicBezTo>
                    <a:pt x="1598" y="5234"/>
                    <a:pt x="1580" y="5246"/>
                    <a:pt x="1557" y="5246"/>
                  </a:cubicBezTo>
                  <a:cubicBezTo>
                    <a:pt x="1542" y="5246"/>
                    <a:pt x="1524" y="5241"/>
                    <a:pt x="1500" y="5227"/>
                  </a:cubicBezTo>
                  <a:cubicBezTo>
                    <a:pt x="1465" y="5203"/>
                    <a:pt x="1429" y="5144"/>
                    <a:pt x="1429" y="5060"/>
                  </a:cubicBezTo>
                  <a:cubicBezTo>
                    <a:pt x="1381" y="5072"/>
                    <a:pt x="1334" y="5084"/>
                    <a:pt x="1286" y="5120"/>
                  </a:cubicBezTo>
                  <a:cubicBezTo>
                    <a:pt x="1227" y="5168"/>
                    <a:pt x="1167" y="5227"/>
                    <a:pt x="1131" y="5263"/>
                  </a:cubicBezTo>
                  <a:cubicBezTo>
                    <a:pt x="1131" y="5311"/>
                    <a:pt x="1143" y="5346"/>
                    <a:pt x="1143" y="5382"/>
                  </a:cubicBezTo>
                  <a:cubicBezTo>
                    <a:pt x="1215" y="5382"/>
                    <a:pt x="1274" y="5418"/>
                    <a:pt x="1274" y="5465"/>
                  </a:cubicBezTo>
                  <a:cubicBezTo>
                    <a:pt x="1274" y="5501"/>
                    <a:pt x="1203" y="5561"/>
                    <a:pt x="1131" y="5608"/>
                  </a:cubicBezTo>
                  <a:cubicBezTo>
                    <a:pt x="1155" y="5680"/>
                    <a:pt x="1215" y="5858"/>
                    <a:pt x="1024" y="6132"/>
                  </a:cubicBezTo>
                  <a:cubicBezTo>
                    <a:pt x="834" y="6382"/>
                    <a:pt x="548" y="6477"/>
                    <a:pt x="322" y="6513"/>
                  </a:cubicBezTo>
                  <a:lnTo>
                    <a:pt x="369" y="6608"/>
                  </a:lnTo>
                  <a:cubicBezTo>
                    <a:pt x="417" y="6668"/>
                    <a:pt x="441" y="6715"/>
                    <a:pt x="453" y="6751"/>
                  </a:cubicBezTo>
                  <a:cubicBezTo>
                    <a:pt x="476" y="6751"/>
                    <a:pt x="476" y="6751"/>
                    <a:pt x="488" y="6739"/>
                  </a:cubicBezTo>
                  <a:cubicBezTo>
                    <a:pt x="503" y="6736"/>
                    <a:pt x="519" y="6735"/>
                    <a:pt x="534" y="6735"/>
                  </a:cubicBezTo>
                  <a:cubicBezTo>
                    <a:pt x="581" y="6735"/>
                    <a:pt x="628" y="6748"/>
                    <a:pt x="655" y="6775"/>
                  </a:cubicBezTo>
                  <a:cubicBezTo>
                    <a:pt x="691" y="6799"/>
                    <a:pt x="691" y="6834"/>
                    <a:pt x="667" y="6846"/>
                  </a:cubicBezTo>
                  <a:cubicBezTo>
                    <a:pt x="619" y="6870"/>
                    <a:pt x="607" y="6894"/>
                    <a:pt x="548" y="6918"/>
                  </a:cubicBezTo>
                  <a:cubicBezTo>
                    <a:pt x="500" y="6954"/>
                    <a:pt x="429" y="7013"/>
                    <a:pt x="381" y="7049"/>
                  </a:cubicBezTo>
                  <a:cubicBezTo>
                    <a:pt x="393" y="7049"/>
                    <a:pt x="417" y="7073"/>
                    <a:pt x="417" y="7085"/>
                  </a:cubicBezTo>
                  <a:cubicBezTo>
                    <a:pt x="417" y="7108"/>
                    <a:pt x="334" y="7156"/>
                    <a:pt x="262" y="7263"/>
                  </a:cubicBezTo>
                  <a:cubicBezTo>
                    <a:pt x="214" y="7311"/>
                    <a:pt x="179" y="7382"/>
                    <a:pt x="131" y="7442"/>
                  </a:cubicBezTo>
                  <a:cubicBezTo>
                    <a:pt x="143" y="7489"/>
                    <a:pt x="155" y="7513"/>
                    <a:pt x="179" y="7561"/>
                  </a:cubicBezTo>
                  <a:cubicBezTo>
                    <a:pt x="191" y="7608"/>
                    <a:pt x="191" y="7644"/>
                    <a:pt x="179" y="7692"/>
                  </a:cubicBezTo>
                  <a:cubicBezTo>
                    <a:pt x="238" y="7692"/>
                    <a:pt x="274" y="7704"/>
                    <a:pt x="274" y="7727"/>
                  </a:cubicBezTo>
                  <a:cubicBezTo>
                    <a:pt x="274" y="7751"/>
                    <a:pt x="143" y="7799"/>
                    <a:pt x="72" y="7966"/>
                  </a:cubicBezTo>
                  <a:cubicBezTo>
                    <a:pt x="0" y="8108"/>
                    <a:pt x="36" y="8347"/>
                    <a:pt x="119" y="8597"/>
                  </a:cubicBezTo>
                  <a:cubicBezTo>
                    <a:pt x="155" y="8751"/>
                    <a:pt x="203" y="8859"/>
                    <a:pt x="214" y="8930"/>
                  </a:cubicBezTo>
                  <a:lnTo>
                    <a:pt x="357" y="8835"/>
                  </a:lnTo>
                  <a:cubicBezTo>
                    <a:pt x="357" y="8692"/>
                    <a:pt x="393" y="8525"/>
                    <a:pt x="488" y="8394"/>
                  </a:cubicBezTo>
                  <a:cubicBezTo>
                    <a:pt x="572" y="8239"/>
                    <a:pt x="726" y="8108"/>
                    <a:pt x="917" y="8001"/>
                  </a:cubicBezTo>
                  <a:cubicBezTo>
                    <a:pt x="1203" y="7847"/>
                    <a:pt x="1512" y="7763"/>
                    <a:pt x="1822" y="7763"/>
                  </a:cubicBezTo>
                  <a:cubicBezTo>
                    <a:pt x="2203" y="7763"/>
                    <a:pt x="2560" y="7882"/>
                    <a:pt x="2881" y="8108"/>
                  </a:cubicBezTo>
                  <a:cubicBezTo>
                    <a:pt x="3215" y="8335"/>
                    <a:pt x="3513" y="8656"/>
                    <a:pt x="3751" y="9097"/>
                  </a:cubicBezTo>
                  <a:cubicBezTo>
                    <a:pt x="3810" y="9192"/>
                    <a:pt x="3846" y="9287"/>
                    <a:pt x="3894" y="9371"/>
                  </a:cubicBezTo>
                  <a:lnTo>
                    <a:pt x="3894" y="9359"/>
                  </a:lnTo>
                  <a:cubicBezTo>
                    <a:pt x="4132" y="9120"/>
                    <a:pt x="4477" y="8942"/>
                    <a:pt x="4917" y="8942"/>
                  </a:cubicBezTo>
                  <a:lnTo>
                    <a:pt x="5025" y="8942"/>
                  </a:lnTo>
                  <a:cubicBezTo>
                    <a:pt x="5429" y="8954"/>
                    <a:pt x="5727" y="9120"/>
                    <a:pt x="5906" y="9359"/>
                  </a:cubicBezTo>
                  <a:cubicBezTo>
                    <a:pt x="5965" y="9430"/>
                    <a:pt x="5989" y="9525"/>
                    <a:pt x="6037" y="9609"/>
                  </a:cubicBezTo>
                  <a:cubicBezTo>
                    <a:pt x="6049" y="9609"/>
                    <a:pt x="6084" y="9609"/>
                    <a:pt x="6108" y="9597"/>
                  </a:cubicBezTo>
                  <a:cubicBezTo>
                    <a:pt x="6310" y="9573"/>
                    <a:pt x="6525" y="9537"/>
                    <a:pt x="6787" y="9478"/>
                  </a:cubicBezTo>
                  <a:cubicBezTo>
                    <a:pt x="6906" y="9454"/>
                    <a:pt x="7025" y="9430"/>
                    <a:pt x="7156" y="9406"/>
                  </a:cubicBezTo>
                  <a:cubicBezTo>
                    <a:pt x="7203" y="9359"/>
                    <a:pt x="7215" y="9335"/>
                    <a:pt x="7239" y="9299"/>
                  </a:cubicBezTo>
                  <a:cubicBezTo>
                    <a:pt x="7203" y="9275"/>
                    <a:pt x="7180" y="9240"/>
                    <a:pt x="7203" y="9228"/>
                  </a:cubicBezTo>
                  <a:cubicBezTo>
                    <a:pt x="7227" y="9192"/>
                    <a:pt x="7287" y="9192"/>
                    <a:pt x="7406" y="9156"/>
                  </a:cubicBezTo>
                  <a:cubicBezTo>
                    <a:pt x="7525" y="9097"/>
                    <a:pt x="7656" y="9013"/>
                    <a:pt x="7775" y="8894"/>
                  </a:cubicBezTo>
                  <a:cubicBezTo>
                    <a:pt x="7823" y="8835"/>
                    <a:pt x="7870" y="8799"/>
                    <a:pt x="7894" y="8763"/>
                  </a:cubicBezTo>
                  <a:cubicBezTo>
                    <a:pt x="7870" y="8704"/>
                    <a:pt x="7882" y="8644"/>
                    <a:pt x="7918" y="8597"/>
                  </a:cubicBezTo>
                  <a:cubicBezTo>
                    <a:pt x="7933" y="8574"/>
                    <a:pt x="7958" y="8566"/>
                    <a:pt x="7977" y="8566"/>
                  </a:cubicBezTo>
                  <a:cubicBezTo>
                    <a:pt x="7988" y="8566"/>
                    <a:pt x="7997" y="8568"/>
                    <a:pt x="8001" y="8573"/>
                  </a:cubicBezTo>
                  <a:cubicBezTo>
                    <a:pt x="8013" y="8597"/>
                    <a:pt x="8037" y="8644"/>
                    <a:pt x="8073" y="8680"/>
                  </a:cubicBezTo>
                  <a:lnTo>
                    <a:pt x="8073" y="8692"/>
                  </a:lnTo>
                  <a:cubicBezTo>
                    <a:pt x="8120" y="8704"/>
                    <a:pt x="8287" y="8716"/>
                    <a:pt x="8430" y="8751"/>
                  </a:cubicBezTo>
                  <a:cubicBezTo>
                    <a:pt x="8549" y="8775"/>
                    <a:pt x="8596" y="8775"/>
                    <a:pt x="8632" y="8799"/>
                  </a:cubicBezTo>
                  <a:cubicBezTo>
                    <a:pt x="8668" y="8775"/>
                    <a:pt x="8716" y="8763"/>
                    <a:pt x="8787" y="8716"/>
                  </a:cubicBezTo>
                  <a:cubicBezTo>
                    <a:pt x="8930" y="8644"/>
                    <a:pt x="9073" y="8525"/>
                    <a:pt x="9168" y="8394"/>
                  </a:cubicBezTo>
                  <a:cubicBezTo>
                    <a:pt x="9192" y="8347"/>
                    <a:pt x="9204" y="8323"/>
                    <a:pt x="9228" y="8287"/>
                  </a:cubicBezTo>
                  <a:cubicBezTo>
                    <a:pt x="9204" y="8287"/>
                    <a:pt x="9192" y="8275"/>
                    <a:pt x="9192" y="8263"/>
                  </a:cubicBezTo>
                  <a:cubicBezTo>
                    <a:pt x="9180" y="8239"/>
                    <a:pt x="9228" y="8204"/>
                    <a:pt x="9287" y="8168"/>
                  </a:cubicBezTo>
                  <a:cubicBezTo>
                    <a:pt x="9287" y="8156"/>
                    <a:pt x="9299" y="8156"/>
                    <a:pt x="9299" y="8144"/>
                  </a:cubicBezTo>
                  <a:lnTo>
                    <a:pt x="9311" y="8120"/>
                  </a:lnTo>
                  <a:lnTo>
                    <a:pt x="9418" y="7989"/>
                  </a:lnTo>
                  <a:cubicBezTo>
                    <a:pt x="9418" y="7942"/>
                    <a:pt x="9442" y="7918"/>
                    <a:pt x="9478" y="7894"/>
                  </a:cubicBezTo>
                  <a:lnTo>
                    <a:pt x="9716" y="7561"/>
                  </a:lnTo>
                  <a:cubicBezTo>
                    <a:pt x="9656" y="7525"/>
                    <a:pt x="9620" y="7501"/>
                    <a:pt x="9644" y="7466"/>
                  </a:cubicBezTo>
                  <a:cubicBezTo>
                    <a:pt x="9644" y="7430"/>
                    <a:pt x="9728" y="7430"/>
                    <a:pt x="9835" y="7394"/>
                  </a:cubicBezTo>
                  <a:lnTo>
                    <a:pt x="9847" y="7394"/>
                  </a:lnTo>
                  <a:lnTo>
                    <a:pt x="9942" y="7263"/>
                  </a:lnTo>
                  <a:cubicBezTo>
                    <a:pt x="9954" y="7251"/>
                    <a:pt x="9978" y="7227"/>
                    <a:pt x="10001" y="7215"/>
                  </a:cubicBezTo>
                  <a:cubicBezTo>
                    <a:pt x="9954" y="7204"/>
                    <a:pt x="9918" y="7168"/>
                    <a:pt x="9835" y="7073"/>
                  </a:cubicBezTo>
                  <a:cubicBezTo>
                    <a:pt x="9704" y="6918"/>
                    <a:pt x="9430" y="6858"/>
                    <a:pt x="9442" y="6751"/>
                  </a:cubicBezTo>
                  <a:cubicBezTo>
                    <a:pt x="9442" y="6725"/>
                    <a:pt x="9491" y="6706"/>
                    <a:pt x="9564" y="6706"/>
                  </a:cubicBezTo>
                  <a:cubicBezTo>
                    <a:pt x="9591" y="6706"/>
                    <a:pt x="9623" y="6709"/>
                    <a:pt x="9656" y="6715"/>
                  </a:cubicBezTo>
                  <a:cubicBezTo>
                    <a:pt x="9728" y="6715"/>
                    <a:pt x="9835" y="6751"/>
                    <a:pt x="9918" y="6799"/>
                  </a:cubicBezTo>
                  <a:cubicBezTo>
                    <a:pt x="9906" y="6739"/>
                    <a:pt x="9882" y="6680"/>
                    <a:pt x="9847" y="6632"/>
                  </a:cubicBezTo>
                  <a:cubicBezTo>
                    <a:pt x="9763" y="6513"/>
                    <a:pt x="9787" y="6477"/>
                    <a:pt x="9847" y="6418"/>
                  </a:cubicBezTo>
                  <a:cubicBezTo>
                    <a:pt x="9876" y="6388"/>
                    <a:pt x="9889" y="6367"/>
                    <a:pt x="9920" y="6367"/>
                  </a:cubicBezTo>
                  <a:cubicBezTo>
                    <a:pt x="9926" y="6367"/>
                    <a:pt x="9933" y="6368"/>
                    <a:pt x="9942" y="6370"/>
                  </a:cubicBezTo>
                  <a:cubicBezTo>
                    <a:pt x="9978" y="6370"/>
                    <a:pt x="10037" y="6418"/>
                    <a:pt x="10120" y="6513"/>
                  </a:cubicBezTo>
                  <a:cubicBezTo>
                    <a:pt x="10180" y="6620"/>
                    <a:pt x="10192" y="6751"/>
                    <a:pt x="10156" y="6846"/>
                  </a:cubicBezTo>
                  <a:cubicBezTo>
                    <a:pt x="10144" y="6894"/>
                    <a:pt x="10120" y="6930"/>
                    <a:pt x="10085" y="6954"/>
                  </a:cubicBezTo>
                  <a:cubicBezTo>
                    <a:pt x="10156" y="7049"/>
                    <a:pt x="10156" y="7132"/>
                    <a:pt x="10144" y="7156"/>
                  </a:cubicBezTo>
                  <a:cubicBezTo>
                    <a:pt x="10144" y="7168"/>
                    <a:pt x="10132" y="7192"/>
                    <a:pt x="10120" y="7192"/>
                  </a:cubicBezTo>
                  <a:lnTo>
                    <a:pt x="10132" y="7192"/>
                  </a:lnTo>
                  <a:cubicBezTo>
                    <a:pt x="10192" y="7132"/>
                    <a:pt x="10216" y="7085"/>
                    <a:pt x="10251" y="7049"/>
                  </a:cubicBezTo>
                  <a:cubicBezTo>
                    <a:pt x="10263" y="7049"/>
                    <a:pt x="10263" y="7049"/>
                    <a:pt x="10275" y="7037"/>
                  </a:cubicBezTo>
                  <a:cubicBezTo>
                    <a:pt x="10275" y="7013"/>
                    <a:pt x="10275" y="6989"/>
                    <a:pt x="10311" y="6977"/>
                  </a:cubicBezTo>
                  <a:cubicBezTo>
                    <a:pt x="10343" y="6977"/>
                    <a:pt x="10369" y="6983"/>
                    <a:pt x="10408" y="6983"/>
                  </a:cubicBezTo>
                  <a:cubicBezTo>
                    <a:pt x="10427" y="6983"/>
                    <a:pt x="10450" y="6981"/>
                    <a:pt x="10478" y="6977"/>
                  </a:cubicBezTo>
                  <a:cubicBezTo>
                    <a:pt x="10561" y="6977"/>
                    <a:pt x="10692" y="6965"/>
                    <a:pt x="10799" y="6930"/>
                  </a:cubicBezTo>
                  <a:cubicBezTo>
                    <a:pt x="10891" y="6910"/>
                    <a:pt x="10950" y="6901"/>
                    <a:pt x="10989" y="6901"/>
                  </a:cubicBezTo>
                  <a:cubicBezTo>
                    <a:pt x="11021" y="6901"/>
                    <a:pt x="11038" y="6907"/>
                    <a:pt x="11049" y="6918"/>
                  </a:cubicBezTo>
                  <a:cubicBezTo>
                    <a:pt x="11049" y="6870"/>
                    <a:pt x="11073" y="6858"/>
                    <a:pt x="11097" y="6846"/>
                  </a:cubicBezTo>
                  <a:cubicBezTo>
                    <a:pt x="11099" y="6846"/>
                    <a:pt x="11101" y="6846"/>
                    <a:pt x="11104" y="6846"/>
                  </a:cubicBezTo>
                  <a:cubicBezTo>
                    <a:pt x="11170" y="6846"/>
                    <a:pt x="11355" y="6989"/>
                    <a:pt x="11561" y="6989"/>
                  </a:cubicBezTo>
                  <a:lnTo>
                    <a:pt x="11609" y="6989"/>
                  </a:lnTo>
                  <a:cubicBezTo>
                    <a:pt x="11585" y="6954"/>
                    <a:pt x="11561" y="6918"/>
                    <a:pt x="11549" y="6870"/>
                  </a:cubicBezTo>
                  <a:cubicBezTo>
                    <a:pt x="11502" y="6799"/>
                    <a:pt x="11549" y="6775"/>
                    <a:pt x="11609" y="6715"/>
                  </a:cubicBezTo>
                  <a:cubicBezTo>
                    <a:pt x="11628" y="6690"/>
                    <a:pt x="11654" y="6667"/>
                    <a:pt x="11688" y="6667"/>
                  </a:cubicBezTo>
                  <a:cubicBezTo>
                    <a:pt x="11716" y="6667"/>
                    <a:pt x="11749" y="6684"/>
                    <a:pt x="11787" y="6727"/>
                  </a:cubicBezTo>
                  <a:cubicBezTo>
                    <a:pt x="11740" y="6620"/>
                    <a:pt x="11787" y="6549"/>
                    <a:pt x="11811" y="6513"/>
                  </a:cubicBezTo>
                  <a:cubicBezTo>
                    <a:pt x="11831" y="6503"/>
                    <a:pt x="11847" y="6499"/>
                    <a:pt x="11861" y="6499"/>
                  </a:cubicBezTo>
                  <a:cubicBezTo>
                    <a:pt x="11881" y="6499"/>
                    <a:pt x="11898" y="6506"/>
                    <a:pt x="11918" y="6513"/>
                  </a:cubicBezTo>
                  <a:lnTo>
                    <a:pt x="12002" y="6561"/>
                  </a:lnTo>
                  <a:cubicBezTo>
                    <a:pt x="12037" y="6573"/>
                    <a:pt x="12037" y="6596"/>
                    <a:pt x="12049" y="6632"/>
                  </a:cubicBezTo>
                  <a:cubicBezTo>
                    <a:pt x="12085" y="6715"/>
                    <a:pt x="12287" y="6775"/>
                    <a:pt x="12264" y="6870"/>
                  </a:cubicBezTo>
                  <a:cubicBezTo>
                    <a:pt x="12264" y="6906"/>
                    <a:pt x="12204" y="6930"/>
                    <a:pt x="12109" y="6930"/>
                  </a:cubicBezTo>
                  <a:cubicBezTo>
                    <a:pt x="12025" y="6930"/>
                    <a:pt x="11883" y="6894"/>
                    <a:pt x="11811" y="6787"/>
                  </a:cubicBezTo>
                  <a:lnTo>
                    <a:pt x="11811" y="6787"/>
                  </a:lnTo>
                  <a:cubicBezTo>
                    <a:pt x="11859" y="6870"/>
                    <a:pt x="11847" y="6977"/>
                    <a:pt x="11799" y="7025"/>
                  </a:cubicBezTo>
                  <a:lnTo>
                    <a:pt x="11811" y="7037"/>
                  </a:lnTo>
                  <a:cubicBezTo>
                    <a:pt x="11823" y="7049"/>
                    <a:pt x="11859" y="7049"/>
                    <a:pt x="11871" y="7073"/>
                  </a:cubicBezTo>
                  <a:cubicBezTo>
                    <a:pt x="11942" y="7096"/>
                    <a:pt x="12085" y="7132"/>
                    <a:pt x="12204" y="7144"/>
                  </a:cubicBezTo>
                  <a:cubicBezTo>
                    <a:pt x="12287" y="7144"/>
                    <a:pt x="12347" y="7156"/>
                    <a:pt x="12395" y="7168"/>
                  </a:cubicBezTo>
                  <a:cubicBezTo>
                    <a:pt x="12405" y="7092"/>
                    <a:pt x="12456" y="7035"/>
                    <a:pt x="12501" y="7035"/>
                  </a:cubicBezTo>
                  <a:cubicBezTo>
                    <a:pt x="12505" y="7035"/>
                    <a:pt x="12510" y="7036"/>
                    <a:pt x="12514" y="7037"/>
                  </a:cubicBezTo>
                  <a:cubicBezTo>
                    <a:pt x="12561" y="7049"/>
                    <a:pt x="12537" y="7144"/>
                    <a:pt x="12597" y="7227"/>
                  </a:cubicBezTo>
                  <a:cubicBezTo>
                    <a:pt x="12657" y="7335"/>
                    <a:pt x="12776" y="7430"/>
                    <a:pt x="12930" y="7513"/>
                  </a:cubicBezTo>
                  <a:cubicBezTo>
                    <a:pt x="13014" y="7573"/>
                    <a:pt x="13097" y="7620"/>
                    <a:pt x="13133" y="7644"/>
                  </a:cubicBezTo>
                  <a:cubicBezTo>
                    <a:pt x="13184" y="7613"/>
                    <a:pt x="13227" y="7582"/>
                    <a:pt x="13245" y="7582"/>
                  </a:cubicBezTo>
                  <a:cubicBezTo>
                    <a:pt x="13248" y="7582"/>
                    <a:pt x="13250" y="7583"/>
                    <a:pt x="13252" y="7585"/>
                  </a:cubicBezTo>
                  <a:lnTo>
                    <a:pt x="13252" y="7608"/>
                  </a:lnTo>
                  <a:cubicBezTo>
                    <a:pt x="13252" y="7620"/>
                    <a:pt x="13240" y="7680"/>
                    <a:pt x="13216" y="7739"/>
                  </a:cubicBezTo>
                  <a:cubicBezTo>
                    <a:pt x="13216" y="7751"/>
                    <a:pt x="13216" y="7787"/>
                    <a:pt x="13192" y="7799"/>
                  </a:cubicBezTo>
                  <a:cubicBezTo>
                    <a:pt x="13192" y="7811"/>
                    <a:pt x="13180" y="7823"/>
                    <a:pt x="13168" y="7847"/>
                  </a:cubicBezTo>
                  <a:cubicBezTo>
                    <a:pt x="13157" y="7906"/>
                    <a:pt x="13121" y="7977"/>
                    <a:pt x="13121" y="8049"/>
                  </a:cubicBezTo>
                  <a:cubicBezTo>
                    <a:pt x="13109" y="8120"/>
                    <a:pt x="13121" y="8156"/>
                    <a:pt x="13168" y="8180"/>
                  </a:cubicBezTo>
                  <a:cubicBezTo>
                    <a:pt x="13216" y="8216"/>
                    <a:pt x="13276" y="8239"/>
                    <a:pt x="13359" y="8239"/>
                  </a:cubicBezTo>
                  <a:cubicBezTo>
                    <a:pt x="13376" y="8242"/>
                    <a:pt x="13394" y="8243"/>
                    <a:pt x="13410" y="8243"/>
                  </a:cubicBezTo>
                  <a:cubicBezTo>
                    <a:pt x="13556" y="8243"/>
                    <a:pt x="13685" y="8156"/>
                    <a:pt x="13823" y="8049"/>
                  </a:cubicBezTo>
                  <a:cubicBezTo>
                    <a:pt x="13966" y="7918"/>
                    <a:pt x="14133" y="7823"/>
                    <a:pt x="14252" y="7787"/>
                  </a:cubicBezTo>
                  <a:lnTo>
                    <a:pt x="14252" y="7727"/>
                  </a:lnTo>
                  <a:cubicBezTo>
                    <a:pt x="14264" y="7680"/>
                    <a:pt x="14300" y="7620"/>
                    <a:pt x="14371" y="7549"/>
                  </a:cubicBezTo>
                  <a:cubicBezTo>
                    <a:pt x="14490" y="7442"/>
                    <a:pt x="14645" y="7430"/>
                    <a:pt x="14740" y="7430"/>
                  </a:cubicBezTo>
                  <a:cubicBezTo>
                    <a:pt x="14740" y="7394"/>
                    <a:pt x="14788" y="7370"/>
                    <a:pt x="14835" y="7346"/>
                  </a:cubicBezTo>
                  <a:cubicBezTo>
                    <a:pt x="14895" y="7335"/>
                    <a:pt x="14919" y="7335"/>
                    <a:pt x="14978" y="7323"/>
                  </a:cubicBezTo>
                  <a:cubicBezTo>
                    <a:pt x="15006" y="7320"/>
                    <a:pt x="15036" y="7318"/>
                    <a:pt x="15067" y="7318"/>
                  </a:cubicBezTo>
                  <a:cubicBezTo>
                    <a:pt x="15166" y="7318"/>
                    <a:pt x="15272" y="7334"/>
                    <a:pt x="15335" y="7370"/>
                  </a:cubicBezTo>
                  <a:cubicBezTo>
                    <a:pt x="15443" y="7430"/>
                    <a:pt x="15478" y="7501"/>
                    <a:pt x="15431" y="7525"/>
                  </a:cubicBezTo>
                  <a:cubicBezTo>
                    <a:pt x="15409" y="7546"/>
                    <a:pt x="15379" y="7551"/>
                    <a:pt x="15343" y="7551"/>
                  </a:cubicBezTo>
                  <a:cubicBezTo>
                    <a:pt x="15319" y="7551"/>
                    <a:pt x="15293" y="7549"/>
                    <a:pt x="15264" y="7549"/>
                  </a:cubicBezTo>
                  <a:cubicBezTo>
                    <a:pt x="15193" y="7549"/>
                    <a:pt x="15097" y="7561"/>
                    <a:pt x="15002" y="7573"/>
                  </a:cubicBezTo>
                  <a:lnTo>
                    <a:pt x="14919" y="7573"/>
                  </a:lnTo>
                  <a:cubicBezTo>
                    <a:pt x="14847" y="7620"/>
                    <a:pt x="14681" y="7644"/>
                    <a:pt x="14585" y="7704"/>
                  </a:cubicBezTo>
                  <a:cubicBezTo>
                    <a:pt x="14657" y="7704"/>
                    <a:pt x="14669" y="7739"/>
                    <a:pt x="14669" y="7763"/>
                  </a:cubicBezTo>
                  <a:cubicBezTo>
                    <a:pt x="14681" y="7799"/>
                    <a:pt x="14669" y="7823"/>
                    <a:pt x="14609" y="7870"/>
                  </a:cubicBezTo>
                  <a:cubicBezTo>
                    <a:pt x="14657" y="7870"/>
                    <a:pt x="14681" y="7942"/>
                    <a:pt x="14764" y="8037"/>
                  </a:cubicBezTo>
                  <a:cubicBezTo>
                    <a:pt x="14835" y="8120"/>
                    <a:pt x="14954" y="8216"/>
                    <a:pt x="15073" y="8263"/>
                  </a:cubicBezTo>
                  <a:cubicBezTo>
                    <a:pt x="15145" y="8275"/>
                    <a:pt x="15193" y="8287"/>
                    <a:pt x="15240" y="8287"/>
                  </a:cubicBezTo>
                  <a:cubicBezTo>
                    <a:pt x="15240" y="8239"/>
                    <a:pt x="15240" y="8216"/>
                    <a:pt x="15252" y="8180"/>
                  </a:cubicBezTo>
                  <a:cubicBezTo>
                    <a:pt x="15261" y="8136"/>
                    <a:pt x="15302" y="8111"/>
                    <a:pt x="15323" y="8111"/>
                  </a:cubicBezTo>
                  <a:cubicBezTo>
                    <a:pt x="15331" y="8111"/>
                    <a:pt x="15335" y="8114"/>
                    <a:pt x="15335" y="8120"/>
                  </a:cubicBezTo>
                  <a:lnTo>
                    <a:pt x="15371" y="8180"/>
                  </a:lnTo>
                  <a:cubicBezTo>
                    <a:pt x="15383" y="8216"/>
                    <a:pt x="15419" y="8263"/>
                    <a:pt x="15443" y="8299"/>
                  </a:cubicBezTo>
                  <a:cubicBezTo>
                    <a:pt x="15478" y="8347"/>
                    <a:pt x="15514" y="8406"/>
                    <a:pt x="15574" y="8454"/>
                  </a:cubicBezTo>
                  <a:cubicBezTo>
                    <a:pt x="15633" y="8513"/>
                    <a:pt x="15693" y="8561"/>
                    <a:pt x="15740" y="8573"/>
                  </a:cubicBezTo>
                  <a:cubicBezTo>
                    <a:pt x="15759" y="8580"/>
                    <a:pt x="15777" y="8583"/>
                    <a:pt x="15795" y="8583"/>
                  </a:cubicBezTo>
                  <a:cubicBezTo>
                    <a:pt x="15836" y="8583"/>
                    <a:pt x="15874" y="8569"/>
                    <a:pt x="15907" y="8561"/>
                  </a:cubicBezTo>
                  <a:cubicBezTo>
                    <a:pt x="15919" y="8513"/>
                    <a:pt x="15955" y="8478"/>
                    <a:pt x="15978" y="8478"/>
                  </a:cubicBezTo>
                  <a:cubicBezTo>
                    <a:pt x="16026" y="8478"/>
                    <a:pt x="16038" y="8573"/>
                    <a:pt x="16109" y="8632"/>
                  </a:cubicBezTo>
                  <a:cubicBezTo>
                    <a:pt x="16169" y="8684"/>
                    <a:pt x="16248" y="8723"/>
                    <a:pt x="16332" y="8723"/>
                  </a:cubicBezTo>
                  <a:cubicBezTo>
                    <a:pt x="16364" y="8723"/>
                    <a:pt x="16398" y="8717"/>
                    <a:pt x="16431" y="8704"/>
                  </a:cubicBezTo>
                  <a:cubicBezTo>
                    <a:pt x="16550" y="8680"/>
                    <a:pt x="16609" y="8620"/>
                    <a:pt x="16645" y="8620"/>
                  </a:cubicBezTo>
                  <a:cubicBezTo>
                    <a:pt x="16663" y="8609"/>
                    <a:pt x="16675" y="8603"/>
                    <a:pt x="16684" y="8603"/>
                  </a:cubicBezTo>
                  <a:cubicBezTo>
                    <a:pt x="16693" y="8603"/>
                    <a:pt x="16699" y="8609"/>
                    <a:pt x="16705" y="8620"/>
                  </a:cubicBezTo>
                  <a:cubicBezTo>
                    <a:pt x="16705" y="8597"/>
                    <a:pt x="16728" y="8585"/>
                    <a:pt x="16728" y="8573"/>
                  </a:cubicBezTo>
                  <a:cubicBezTo>
                    <a:pt x="16764" y="8478"/>
                    <a:pt x="16883" y="8394"/>
                    <a:pt x="17026" y="8335"/>
                  </a:cubicBezTo>
                  <a:cubicBezTo>
                    <a:pt x="17098" y="8323"/>
                    <a:pt x="17157" y="8299"/>
                    <a:pt x="17205" y="8299"/>
                  </a:cubicBezTo>
                  <a:cubicBezTo>
                    <a:pt x="17217" y="8287"/>
                    <a:pt x="17229" y="8287"/>
                    <a:pt x="17240" y="8275"/>
                  </a:cubicBezTo>
                  <a:cubicBezTo>
                    <a:pt x="17240" y="8275"/>
                    <a:pt x="17264" y="8275"/>
                    <a:pt x="17276" y="8263"/>
                  </a:cubicBezTo>
                  <a:cubicBezTo>
                    <a:pt x="17229" y="8216"/>
                    <a:pt x="17217" y="8180"/>
                    <a:pt x="17288" y="8085"/>
                  </a:cubicBezTo>
                  <a:cubicBezTo>
                    <a:pt x="17380" y="7970"/>
                    <a:pt x="17438" y="7822"/>
                    <a:pt x="17549" y="7822"/>
                  </a:cubicBezTo>
                  <a:cubicBezTo>
                    <a:pt x="17553" y="7822"/>
                    <a:pt x="17558" y="7822"/>
                    <a:pt x="17562" y="7823"/>
                  </a:cubicBezTo>
                  <a:cubicBezTo>
                    <a:pt x="17633" y="7847"/>
                    <a:pt x="17645" y="8025"/>
                    <a:pt x="17562" y="8180"/>
                  </a:cubicBezTo>
                  <a:lnTo>
                    <a:pt x="17740" y="8180"/>
                  </a:lnTo>
                  <a:cubicBezTo>
                    <a:pt x="17860" y="8204"/>
                    <a:pt x="17931" y="8239"/>
                    <a:pt x="17955" y="8275"/>
                  </a:cubicBezTo>
                  <a:cubicBezTo>
                    <a:pt x="17991" y="8263"/>
                    <a:pt x="18038" y="8239"/>
                    <a:pt x="18074" y="8228"/>
                  </a:cubicBezTo>
                  <a:cubicBezTo>
                    <a:pt x="18162" y="8187"/>
                    <a:pt x="18277" y="8158"/>
                    <a:pt x="18384" y="8158"/>
                  </a:cubicBezTo>
                  <a:cubicBezTo>
                    <a:pt x="18465" y="8158"/>
                    <a:pt x="18541" y="8175"/>
                    <a:pt x="18598" y="8216"/>
                  </a:cubicBezTo>
                  <a:cubicBezTo>
                    <a:pt x="18657" y="8263"/>
                    <a:pt x="18693" y="8287"/>
                    <a:pt x="18717" y="8335"/>
                  </a:cubicBezTo>
                  <a:lnTo>
                    <a:pt x="18812" y="8335"/>
                  </a:lnTo>
                  <a:cubicBezTo>
                    <a:pt x="19026" y="8358"/>
                    <a:pt x="19145" y="8501"/>
                    <a:pt x="19229" y="8597"/>
                  </a:cubicBezTo>
                  <a:cubicBezTo>
                    <a:pt x="19288" y="8573"/>
                    <a:pt x="19360" y="8561"/>
                    <a:pt x="19431" y="8537"/>
                  </a:cubicBezTo>
                  <a:cubicBezTo>
                    <a:pt x="19447" y="8536"/>
                    <a:pt x="19462" y="8536"/>
                    <a:pt x="19476" y="8536"/>
                  </a:cubicBezTo>
                  <a:cubicBezTo>
                    <a:pt x="19705" y="8536"/>
                    <a:pt x="19704" y="8624"/>
                    <a:pt x="19681" y="8680"/>
                  </a:cubicBezTo>
                  <a:cubicBezTo>
                    <a:pt x="19669" y="8751"/>
                    <a:pt x="19657" y="8787"/>
                    <a:pt x="19467" y="8811"/>
                  </a:cubicBezTo>
                  <a:cubicBezTo>
                    <a:pt x="19384" y="8811"/>
                    <a:pt x="19324" y="8823"/>
                    <a:pt x="19264" y="8835"/>
                  </a:cubicBezTo>
                  <a:cubicBezTo>
                    <a:pt x="19264" y="8859"/>
                    <a:pt x="19253" y="8870"/>
                    <a:pt x="19241" y="8870"/>
                  </a:cubicBezTo>
                  <a:cubicBezTo>
                    <a:pt x="19237" y="8874"/>
                    <a:pt x="19232" y="8875"/>
                    <a:pt x="19225" y="8875"/>
                  </a:cubicBezTo>
                  <a:cubicBezTo>
                    <a:pt x="19210" y="8875"/>
                    <a:pt x="19190" y="8867"/>
                    <a:pt x="19181" y="8859"/>
                  </a:cubicBezTo>
                  <a:cubicBezTo>
                    <a:pt x="19110" y="8859"/>
                    <a:pt x="19050" y="8859"/>
                    <a:pt x="19014" y="8823"/>
                  </a:cubicBezTo>
                  <a:cubicBezTo>
                    <a:pt x="19003" y="8811"/>
                    <a:pt x="19014" y="8763"/>
                    <a:pt x="19050" y="8739"/>
                  </a:cubicBezTo>
                  <a:cubicBezTo>
                    <a:pt x="18967" y="8680"/>
                    <a:pt x="18883" y="8597"/>
                    <a:pt x="18788" y="8597"/>
                  </a:cubicBezTo>
                  <a:cubicBezTo>
                    <a:pt x="18722" y="8603"/>
                    <a:pt x="18677" y="8606"/>
                    <a:pt x="18645" y="8606"/>
                  </a:cubicBezTo>
                  <a:cubicBezTo>
                    <a:pt x="18562" y="8606"/>
                    <a:pt x="18566" y="8587"/>
                    <a:pt x="18514" y="8561"/>
                  </a:cubicBezTo>
                  <a:cubicBezTo>
                    <a:pt x="18479" y="8537"/>
                    <a:pt x="18431" y="8513"/>
                    <a:pt x="18467" y="8454"/>
                  </a:cubicBezTo>
                  <a:lnTo>
                    <a:pt x="18514" y="8406"/>
                  </a:lnTo>
                  <a:cubicBezTo>
                    <a:pt x="18419" y="8406"/>
                    <a:pt x="18336" y="8418"/>
                    <a:pt x="18217" y="8466"/>
                  </a:cubicBezTo>
                  <a:cubicBezTo>
                    <a:pt x="18157" y="8501"/>
                    <a:pt x="18074" y="8513"/>
                    <a:pt x="18074" y="8513"/>
                  </a:cubicBezTo>
                  <a:lnTo>
                    <a:pt x="18050" y="8513"/>
                  </a:lnTo>
                  <a:cubicBezTo>
                    <a:pt x="18038" y="8513"/>
                    <a:pt x="18002" y="8525"/>
                    <a:pt x="17979" y="8525"/>
                  </a:cubicBezTo>
                  <a:cubicBezTo>
                    <a:pt x="17967" y="8525"/>
                    <a:pt x="17955" y="8526"/>
                    <a:pt x="17943" y="8526"/>
                  </a:cubicBezTo>
                  <a:cubicBezTo>
                    <a:pt x="17909" y="8526"/>
                    <a:pt x="17877" y="8519"/>
                    <a:pt x="17860" y="8466"/>
                  </a:cubicBezTo>
                  <a:cubicBezTo>
                    <a:pt x="17812" y="8466"/>
                    <a:pt x="17764" y="8454"/>
                    <a:pt x="17705" y="8442"/>
                  </a:cubicBezTo>
                  <a:cubicBezTo>
                    <a:pt x="17646" y="8426"/>
                    <a:pt x="17589" y="8419"/>
                    <a:pt x="17536" y="8419"/>
                  </a:cubicBezTo>
                  <a:cubicBezTo>
                    <a:pt x="17471" y="8419"/>
                    <a:pt x="17412" y="8429"/>
                    <a:pt x="17359" y="8442"/>
                  </a:cubicBezTo>
                  <a:cubicBezTo>
                    <a:pt x="17348" y="8478"/>
                    <a:pt x="17324" y="8513"/>
                    <a:pt x="17169" y="8549"/>
                  </a:cubicBezTo>
                  <a:cubicBezTo>
                    <a:pt x="17038" y="8597"/>
                    <a:pt x="16931" y="8692"/>
                    <a:pt x="16848" y="8716"/>
                  </a:cubicBezTo>
                  <a:cubicBezTo>
                    <a:pt x="16824" y="8751"/>
                    <a:pt x="16800" y="8787"/>
                    <a:pt x="16752" y="8835"/>
                  </a:cubicBezTo>
                  <a:cubicBezTo>
                    <a:pt x="16812" y="8847"/>
                    <a:pt x="16848" y="8882"/>
                    <a:pt x="16848" y="8906"/>
                  </a:cubicBezTo>
                  <a:cubicBezTo>
                    <a:pt x="16848" y="8942"/>
                    <a:pt x="16800" y="8966"/>
                    <a:pt x="16752" y="9001"/>
                  </a:cubicBezTo>
                  <a:cubicBezTo>
                    <a:pt x="16784" y="9001"/>
                    <a:pt x="16816" y="8996"/>
                    <a:pt x="16855" y="8996"/>
                  </a:cubicBezTo>
                  <a:cubicBezTo>
                    <a:pt x="16874" y="8996"/>
                    <a:pt x="16895" y="8997"/>
                    <a:pt x="16919" y="9001"/>
                  </a:cubicBezTo>
                  <a:cubicBezTo>
                    <a:pt x="17217" y="9037"/>
                    <a:pt x="17467" y="9204"/>
                    <a:pt x="17395" y="9311"/>
                  </a:cubicBezTo>
                  <a:cubicBezTo>
                    <a:pt x="17372" y="9339"/>
                    <a:pt x="17321" y="9349"/>
                    <a:pt x="17255" y="9349"/>
                  </a:cubicBezTo>
                  <a:cubicBezTo>
                    <a:pt x="17152" y="9349"/>
                    <a:pt x="17013" y="9325"/>
                    <a:pt x="16883" y="9311"/>
                  </a:cubicBezTo>
                  <a:cubicBezTo>
                    <a:pt x="16681" y="9299"/>
                    <a:pt x="16669" y="9251"/>
                    <a:pt x="16645" y="9168"/>
                  </a:cubicBezTo>
                  <a:cubicBezTo>
                    <a:pt x="16633" y="9204"/>
                    <a:pt x="16621" y="9275"/>
                    <a:pt x="16609" y="9335"/>
                  </a:cubicBezTo>
                  <a:lnTo>
                    <a:pt x="16609" y="9418"/>
                  </a:lnTo>
                  <a:lnTo>
                    <a:pt x="16645" y="9418"/>
                  </a:lnTo>
                  <a:cubicBezTo>
                    <a:pt x="16728" y="9430"/>
                    <a:pt x="16740" y="9466"/>
                    <a:pt x="16740" y="9513"/>
                  </a:cubicBezTo>
                  <a:cubicBezTo>
                    <a:pt x="16752" y="9549"/>
                    <a:pt x="16752" y="9585"/>
                    <a:pt x="16728" y="9632"/>
                  </a:cubicBezTo>
                  <a:cubicBezTo>
                    <a:pt x="16693" y="9668"/>
                    <a:pt x="16609" y="9704"/>
                    <a:pt x="16455" y="9811"/>
                  </a:cubicBezTo>
                  <a:lnTo>
                    <a:pt x="16228" y="9990"/>
                  </a:lnTo>
                  <a:cubicBezTo>
                    <a:pt x="16169" y="10049"/>
                    <a:pt x="16133" y="10085"/>
                    <a:pt x="16109" y="10121"/>
                  </a:cubicBezTo>
                  <a:cubicBezTo>
                    <a:pt x="16086" y="10192"/>
                    <a:pt x="16109" y="10240"/>
                    <a:pt x="16109" y="10311"/>
                  </a:cubicBezTo>
                  <a:cubicBezTo>
                    <a:pt x="16109" y="10323"/>
                    <a:pt x="16086" y="10347"/>
                    <a:pt x="16038" y="10347"/>
                  </a:cubicBezTo>
                  <a:cubicBezTo>
                    <a:pt x="16038" y="10359"/>
                    <a:pt x="16038" y="10383"/>
                    <a:pt x="16014" y="10418"/>
                  </a:cubicBezTo>
                  <a:cubicBezTo>
                    <a:pt x="15990" y="10442"/>
                    <a:pt x="15966" y="10490"/>
                    <a:pt x="15966" y="10549"/>
                  </a:cubicBezTo>
                  <a:lnTo>
                    <a:pt x="16467" y="10359"/>
                  </a:lnTo>
                  <a:cubicBezTo>
                    <a:pt x="16492" y="10348"/>
                    <a:pt x="16518" y="10342"/>
                    <a:pt x="16543" y="10342"/>
                  </a:cubicBezTo>
                  <a:cubicBezTo>
                    <a:pt x="16598" y="10342"/>
                    <a:pt x="16648" y="10369"/>
                    <a:pt x="16681" y="10418"/>
                  </a:cubicBezTo>
                  <a:lnTo>
                    <a:pt x="16812" y="10597"/>
                  </a:lnTo>
                  <a:cubicBezTo>
                    <a:pt x="16848" y="10597"/>
                    <a:pt x="16871" y="10585"/>
                    <a:pt x="16907" y="10585"/>
                  </a:cubicBezTo>
                  <a:cubicBezTo>
                    <a:pt x="17002" y="10585"/>
                    <a:pt x="17109" y="10609"/>
                    <a:pt x="17205" y="10656"/>
                  </a:cubicBezTo>
                  <a:lnTo>
                    <a:pt x="17336" y="10740"/>
                  </a:lnTo>
                  <a:cubicBezTo>
                    <a:pt x="17439" y="10693"/>
                    <a:pt x="17505" y="10661"/>
                    <a:pt x="17552" y="10661"/>
                  </a:cubicBezTo>
                  <a:cubicBezTo>
                    <a:pt x="17564" y="10661"/>
                    <a:pt x="17576" y="10663"/>
                    <a:pt x="17586" y="10668"/>
                  </a:cubicBezTo>
                  <a:cubicBezTo>
                    <a:pt x="17621" y="10680"/>
                    <a:pt x="17586" y="10775"/>
                    <a:pt x="17467" y="10883"/>
                  </a:cubicBezTo>
                  <a:cubicBezTo>
                    <a:pt x="17479" y="10895"/>
                    <a:pt x="17479" y="10906"/>
                    <a:pt x="17502" y="10918"/>
                  </a:cubicBezTo>
                  <a:cubicBezTo>
                    <a:pt x="17514" y="10918"/>
                    <a:pt x="17526" y="10942"/>
                    <a:pt x="17538" y="10942"/>
                  </a:cubicBezTo>
                  <a:cubicBezTo>
                    <a:pt x="17598" y="10978"/>
                    <a:pt x="17681" y="11002"/>
                    <a:pt x="17740" y="11025"/>
                  </a:cubicBezTo>
                  <a:cubicBezTo>
                    <a:pt x="17740" y="10978"/>
                    <a:pt x="17740" y="10918"/>
                    <a:pt x="17752" y="10859"/>
                  </a:cubicBezTo>
                  <a:cubicBezTo>
                    <a:pt x="17800" y="10668"/>
                    <a:pt x="17931" y="10430"/>
                    <a:pt x="18181" y="10204"/>
                  </a:cubicBezTo>
                  <a:cubicBezTo>
                    <a:pt x="18431" y="9990"/>
                    <a:pt x="18764" y="9835"/>
                    <a:pt x="19062" y="9716"/>
                  </a:cubicBezTo>
                  <a:cubicBezTo>
                    <a:pt x="19360" y="9609"/>
                    <a:pt x="19645" y="9537"/>
                    <a:pt x="19896" y="9478"/>
                  </a:cubicBezTo>
                  <a:cubicBezTo>
                    <a:pt x="19967" y="9459"/>
                    <a:pt x="20036" y="9451"/>
                    <a:pt x="20103" y="9451"/>
                  </a:cubicBezTo>
                  <a:cubicBezTo>
                    <a:pt x="20202" y="9451"/>
                    <a:pt x="20293" y="9468"/>
                    <a:pt x="20372" y="9490"/>
                  </a:cubicBezTo>
                  <a:cubicBezTo>
                    <a:pt x="20384" y="9478"/>
                    <a:pt x="20396" y="9466"/>
                    <a:pt x="20396" y="9454"/>
                  </a:cubicBezTo>
                  <a:cubicBezTo>
                    <a:pt x="20312" y="9406"/>
                    <a:pt x="20253" y="9347"/>
                    <a:pt x="20241" y="9299"/>
                  </a:cubicBezTo>
                  <a:cubicBezTo>
                    <a:pt x="20205" y="9192"/>
                    <a:pt x="20265" y="9192"/>
                    <a:pt x="20277" y="9192"/>
                  </a:cubicBezTo>
                  <a:cubicBezTo>
                    <a:pt x="20312" y="9192"/>
                    <a:pt x="20336" y="9192"/>
                    <a:pt x="20384" y="9216"/>
                  </a:cubicBezTo>
                  <a:cubicBezTo>
                    <a:pt x="20396" y="9216"/>
                    <a:pt x="20431" y="9228"/>
                    <a:pt x="20479" y="9228"/>
                  </a:cubicBezTo>
                  <a:cubicBezTo>
                    <a:pt x="20491" y="9228"/>
                    <a:pt x="20515" y="9228"/>
                    <a:pt x="20550" y="9216"/>
                  </a:cubicBezTo>
                  <a:cubicBezTo>
                    <a:pt x="20598" y="9192"/>
                    <a:pt x="20598" y="9192"/>
                    <a:pt x="20729" y="9132"/>
                  </a:cubicBezTo>
                  <a:cubicBezTo>
                    <a:pt x="20777" y="9156"/>
                    <a:pt x="20812" y="9168"/>
                    <a:pt x="20848" y="9180"/>
                  </a:cubicBezTo>
                  <a:cubicBezTo>
                    <a:pt x="20896" y="9192"/>
                    <a:pt x="20919" y="9216"/>
                    <a:pt x="20967" y="9240"/>
                  </a:cubicBezTo>
                  <a:lnTo>
                    <a:pt x="20991" y="9240"/>
                  </a:lnTo>
                  <a:cubicBezTo>
                    <a:pt x="21015" y="9228"/>
                    <a:pt x="21027" y="9192"/>
                    <a:pt x="21039" y="9168"/>
                  </a:cubicBezTo>
                  <a:cubicBezTo>
                    <a:pt x="21312" y="8799"/>
                    <a:pt x="21646" y="8358"/>
                    <a:pt x="22062" y="8001"/>
                  </a:cubicBezTo>
                  <a:cubicBezTo>
                    <a:pt x="22039" y="7918"/>
                    <a:pt x="21931" y="7823"/>
                    <a:pt x="21872" y="7799"/>
                  </a:cubicBezTo>
                  <a:cubicBezTo>
                    <a:pt x="21854" y="7835"/>
                    <a:pt x="21815" y="7851"/>
                    <a:pt x="21734" y="7851"/>
                  </a:cubicBezTo>
                  <a:cubicBezTo>
                    <a:pt x="21709" y="7851"/>
                    <a:pt x="21679" y="7849"/>
                    <a:pt x="21646" y="7847"/>
                  </a:cubicBezTo>
                  <a:lnTo>
                    <a:pt x="21467" y="7847"/>
                  </a:lnTo>
                  <a:cubicBezTo>
                    <a:pt x="21455" y="7852"/>
                    <a:pt x="21440" y="7855"/>
                    <a:pt x="21425" y="7855"/>
                  </a:cubicBezTo>
                  <a:cubicBezTo>
                    <a:pt x="21411" y="7855"/>
                    <a:pt x="21396" y="7852"/>
                    <a:pt x="21384" y="7847"/>
                  </a:cubicBezTo>
                  <a:cubicBezTo>
                    <a:pt x="21336" y="7847"/>
                    <a:pt x="21289" y="7823"/>
                    <a:pt x="21265" y="7811"/>
                  </a:cubicBezTo>
                  <a:cubicBezTo>
                    <a:pt x="21253" y="7811"/>
                    <a:pt x="21253" y="7799"/>
                    <a:pt x="21229" y="7799"/>
                  </a:cubicBezTo>
                  <a:cubicBezTo>
                    <a:pt x="21217" y="7787"/>
                    <a:pt x="21193" y="7763"/>
                    <a:pt x="21146" y="7739"/>
                  </a:cubicBezTo>
                  <a:cubicBezTo>
                    <a:pt x="21027" y="7632"/>
                    <a:pt x="20693" y="7680"/>
                    <a:pt x="20681" y="7549"/>
                  </a:cubicBezTo>
                  <a:lnTo>
                    <a:pt x="20681" y="7525"/>
                  </a:lnTo>
                  <a:cubicBezTo>
                    <a:pt x="20669" y="7525"/>
                    <a:pt x="20658" y="7513"/>
                    <a:pt x="20634" y="7501"/>
                  </a:cubicBezTo>
                  <a:cubicBezTo>
                    <a:pt x="20610" y="7454"/>
                    <a:pt x="20610" y="7370"/>
                    <a:pt x="20574" y="7263"/>
                  </a:cubicBezTo>
                  <a:cubicBezTo>
                    <a:pt x="20538" y="7144"/>
                    <a:pt x="20491" y="7132"/>
                    <a:pt x="20336" y="7085"/>
                  </a:cubicBezTo>
                  <a:cubicBezTo>
                    <a:pt x="20312" y="7061"/>
                    <a:pt x="20277" y="7061"/>
                    <a:pt x="20253" y="7049"/>
                  </a:cubicBezTo>
                  <a:cubicBezTo>
                    <a:pt x="20247" y="7055"/>
                    <a:pt x="20238" y="7058"/>
                    <a:pt x="20227" y="7058"/>
                  </a:cubicBezTo>
                  <a:cubicBezTo>
                    <a:pt x="20217" y="7058"/>
                    <a:pt x="20205" y="7055"/>
                    <a:pt x="20193" y="7049"/>
                  </a:cubicBezTo>
                  <a:cubicBezTo>
                    <a:pt x="20038" y="7049"/>
                    <a:pt x="19896" y="7037"/>
                    <a:pt x="19836" y="6942"/>
                  </a:cubicBezTo>
                  <a:cubicBezTo>
                    <a:pt x="19800" y="6930"/>
                    <a:pt x="19776" y="6906"/>
                    <a:pt x="19741" y="6870"/>
                  </a:cubicBezTo>
                  <a:cubicBezTo>
                    <a:pt x="19681" y="6823"/>
                    <a:pt x="19645" y="6811"/>
                    <a:pt x="19586" y="6799"/>
                  </a:cubicBezTo>
                  <a:cubicBezTo>
                    <a:pt x="19586" y="6858"/>
                    <a:pt x="19562" y="6906"/>
                    <a:pt x="19550" y="6918"/>
                  </a:cubicBezTo>
                  <a:cubicBezTo>
                    <a:pt x="19526" y="6948"/>
                    <a:pt x="19506" y="6960"/>
                    <a:pt x="19485" y="6960"/>
                  </a:cubicBezTo>
                  <a:cubicBezTo>
                    <a:pt x="19464" y="6960"/>
                    <a:pt x="19443" y="6948"/>
                    <a:pt x="19419" y="6930"/>
                  </a:cubicBezTo>
                  <a:cubicBezTo>
                    <a:pt x="19372" y="6918"/>
                    <a:pt x="19324" y="6906"/>
                    <a:pt x="19312" y="6870"/>
                  </a:cubicBezTo>
                  <a:cubicBezTo>
                    <a:pt x="19288" y="6846"/>
                    <a:pt x="19264" y="6811"/>
                    <a:pt x="19205" y="6751"/>
                  </a:cubicBezTo>
                  <a:cubicBezTo>
                    <a:pt x="19145" y="6692"/>
                    <a:pt x="19003" y="6668"/>
                    <a:pt x="18872" y="6644"/>
                  </a:cubicBezTo>
                  <a:cubicBezTo>
                    <a:pt x="18812" y="6632"/>
                    <a:pt x="18729" y="6620"/>
                    <a:pt x="18717" y="6608"/>
                  </a:cubicBezTo>
                  <a:cubicBezTo>
                    <a:pt x="18705" y="6584"/>
                    <a:pt x="18693" y="6561"/>
                    <a:pt x="18645" y="6561"/>
                  </a:cubicBezTo>
                  <a:cubicBezTo>
                    <a:pt x="18610" y="6561"/>
                    <a:pt x="18610" y="6513"/>
                    <a:pt x="18645" y="6489"/>
                  </a:cubicBezTo>
                  <a:cubicBezTo>
                    <a:pt x="18633" y="6465"/>
                    <a:pt x="18610" y="6442"/>
                    <a:pt x="18598" y="6406"/>
                  </a:cubicBezTo>
                  <a:cubicBezTo>
                    <a:pt x="18550" y="6358"/>
                    <a:pt x="18514" y="6323"/>
                    <a:pt x="18455" y="6311"/>
                  </a:cubicBezTo>
                  <a:cubicBezTo>
                    <a:pt x="18395" y="6311"/>
                    <a:pt x="18312" y="6311"/>
                    <a:pt x="18276" y="6263"/>
                  </a:cubicBezTo>
                  <a:cubicBezTo>
                    <a:pt x="18252" y="6263"/>
                    <a:pt x="18229" y="6251"/>
                    <a:pt x="18229" y="6251"/>
                  </a:cubicBezTo>
                  <a:cubicBezTo>
                    <a:pt x="18193" y="6251"/>
                    <a:pt x="18181" y="6251"/>
                    <a:pt x="18121" y="6227"/>
                  </a:cubicBezTo>
                  <a:cubicBezTo>
                    <a:pt x="18074" y="6227"/>
                    <a:pt x="18002" y="6227"/>
                    <a:pt x="17931" y="6251"/>
                  </a:cubicBezTo>
                  <a:cubicBezTo>
                    <a:pt x="17895" y="6251"/>
                    <a:pt x="17860" y="6251"/>
                    <a:pt x="17812" y="6263"/>
                  </a:cubicBezTo>
                  <a:cubicBezTo>
                    <a:pt x="17812" y="6323"/>
                    <a:pt x="17776" y="6370"/>
                    <a:pt x="17764" y="6382"/>
                  </a:cubicBezTo>
                  <a:cubicBezTo>
                    <a:pt x="17743" y="6404"/>
                    <a:pt x="17724" y="6411"/>
                    <a:pt x="17705" y="6411"/>
                  </a:cubicBezTo>
                  <a:cubicBezTo>
                    <a:pt x="17682" y="6411"/>
                    <a:pt x="17659" y="6400"/>
                    <a:pt x="17633" y="6394"/>
                  </a:cubicBezTo>
                  <a:cubicBezTo>
                    <a:pt x="17586" y="6382"/>
                    <a:pt x="17562" y="6370"/>
                    <a:pt x="17526" y="6323"/>
                  </a:cubicBezTo>
                  <a:cubicBezTo>
                    <a:pt x="17502" y="6275"/>
                    <a:pt x="17502" y="6227"/>
                    <a:pt x="17455" y="6108"/>
                  </a:cubicBezTo>
                  <a:cubicBezTo>
                    <a:pt x="17407" y="6025"/>
                    <a:pt x="17336" y="5930"/>
                    <a:pt x="17264" y="5858"/>
                  </a:cubicBezTo>
                  <a:lnTo>
                    <a:pt x="17217" y="5858"/>
                  </a:lnTo>
                  <a:cubicBezTo>
                    <a:pt x="17109" y="5858"/>
                    <a:pt x="17062" y="5858"/>
                    <a:pt x="16978" y="5727"/>
                  </a:cubicBezTo>
                  <a:cubicBezTo>
                    <a:pt x="16919" y="5656"/>
                    <a:pt x="16848" y="5596"/>
                    <a:pt x="16788" y="5537"/>
                  </a:cubicBezTo>
                  <a:lnTo>
                    <a:pt x="16740" y="5489"/>
                  </a:lnTo>
                  <a:lnTo>
                    <a:pt x="16740" y="5477"/>
                  </a:lnTo>
                  <a:cubicBezTo>
                    <a:pt x="16728" y="5465"/>
                    <a:pt x="16705" y="5441"/>
                    <a:pt x="16693" y="5418"/>
                  </a:cubicBezTo>
                  <a:cubicBezTo>
                    <a:pt x="16669" y="5358"/>
                    <a:pt x="16669" y="5239"/>
                    <a:pt x="16574" y="5168"/>
                  </a:cubicBezTo>
                  <a:cubicBezTo>
                    <a:pt x="16562" y="5144"/>
                    <a:pt x="16550" y="5144"/>
                    <a:pt x="16514" y="5132"/>
                  </a:cubicBezTo>
                  <a:lnTo>
                    <a:pt x="16383" y="5132"/>
                  </a:lnTo>
                  <a:cubicBezTo>
                    <a:pt x="16288" y="5144"/>
                    <a:pt x="16205" y="5168"/>
                    <a:pt x="16133" y="5191"/>
                  </a:cubicBezTo>
                  <a:cubicBezTo>
                    <a:pt x="16011" y="5239"/>
                    <a:pt x="15933" y="5286"/>
                    <a:pt x="15865" y="5286"/>
                  </a:cubicBezTo>
                  <a:cubicBezTo>
                    <a:pt x="15847" y="5286"/>
                    <a:pt x="15829" y="5282"/>
                    <a:pt x="15812" y="5275"/>
                  </a:cubicBezTo>
                  <a:cubicBezTo>
                    <a:pt x="15800" y="5275"/>
                    <a:pt x="15800" y="5263"/>
                    <a:pt x="15800" y="5239"/>
                  </a:cubicBezTo>
                  <a:cubicBezTo>
                    <a:pt x="15776" y="5239"/>
                    <a:pt x="15740" y="5239"/>
                    <a:pt x="15681" y="5215"/>
                  </a:cubicBezTo>
                  <a:cubicBezTo>
                    <a:pt x="15609" y="5215"/>
                    <a:pt x="15490" y="5263"/>
                    <a:pt x="15395" y="5299"/>
                  </a:cubicBezTo>
                  <a:cubicBezTo>
                    <a:pt x="15371" y="5311"/>
                    <a:pt x="15324" y="5311"/>
                    <a:pt x="15312" y="5322"/>
                  </a:cubicBezTo>
                  <a:cubicBezTo>
                    <a:pt x="15300" y="5346"/>
                    <a:pt x="15300" y="5358"/>
                    <a:pt x="15300" y="5358"/>
                  </a:cubicBezTo>
                  <a:cubicBezTo>
                    <a:pt x="15264" y="5382"/>
                    <a:pt x="15216" y="5406"/>
                    <a:pt x="15097" y="5477"/>
                  </a:cubicBezTo>
                  <a:cubicBezTo>
                    <a:pt x="14823" y="5644"/>
                    <a:pt x="14907" y="5763"/>
                    <a:pt x="14883" y="5882"/>
                  </a:cubicBezTo>
                  <a:cubicBezTo>
                    <a:pt x="14883" y="5890"/>
                    <a:pt x="14859" y="5899"/>
                    <a:pt x="14828" y="5899"/>
                  </a:cubicBezTo>
                  <a:cubicBezTo>
                    <a:pt x="14816" y="5899"/>
                    <a:pt x="14802" y="5897"/>
                    <a:pt x="14788" y="5894"/>
                  </a:cubicBezTo>
                  <a:cubicBezTo>
                    <a:pt x="14728" y="5882"/>
                    <a:pt x="14669" y="5822"/>
                    <a:pt x="14645" y="5727"/>
                  </a:cubicBezTo>
                  <a:cubicBezTo>
                    <a:pt x="14609" y="5656"/>
                    <a:pt x="14621" y="5525"/>
                    <a:pt x="14681" y="5430"/>
                  </a:cubicBezTo>
                  <a:cubicBezTo>
                    <a:pt x="14740" y="5322"/>
                    <a:pt x="14835" y="5263"/>
                    <a:pt x="14919" y="5203"/>
                  </a:cubicBezTo>
                  <a:cubicBezTo>
                    <a:pt x="14907" y="5180"/>
                    <a:pt x="14895" y="5168"/>
                    <a:pt x="14883" y="5120"/>
                  </a:cubicBezTo>
                  <a:cubicBezTo>
                    <a:pt x="14859" y="5049"/>
                    <a:pt x="14776" y="4965"/>
                    <a:pt x="14740" y="4894"/>
                  </a:cubicBezTo>
                  <a:cubicBezTo>
                    <a:pt x="14729" y="4897"/>
                    <a:pt x="14717" y="4900"/>
                    <a:pt x="14702" y="4900"/>
                  </a:cubicBezTo>
                  <a:cubicBezTo>
                    <a:pt x="14669" y="4900"/>
                    <a:pt x="14624" y="4887"/>
                    <a:pt x="14550" y="4846"/>
                  </a:cubicBezTo>
                  <a:cubicBezTo>
                    <a:pt x="14478" y="4810"/>
                    <a:pt x="14407" y="4751"/>
                    <a:pt x="14359" y="4703"/>
                  </a:cubicBezTo>
                  <a:cubicBezTo>
                    <a:pt x="14300" y="4656"/>
                    <a:pt x="14323" y="4632"/>
                    <a:pt x="14311" y="4584"/>
                  </a:cubicBezTo>
                  <a:cubicBezTo>
                    <a:pt x="14264" y="4572"/>
                    <a:pt x="14240" y="4525"/>
                    <a:pt x="14181" y="4429"/>
                  </a:cubicBezTo>
                  <a:cubicBezTo>
                    <a:pt x="14133" y="4370"/>
                    <a:pt x="14073" y="4346"/>
                    <a:pt x="13990" y="4334"/>
                  </a:cubicBezTo>
                  <a:cubicBezTo>
                    <a:pt x="13907" y="4310"/>
                    <a:pt x="13835" y="4310"/>
                    <a:pt x="13811" y="4251"/>
                  </a:cubicBezTo>
                  <a:cubicBezTo>
                    <a:pt x="13788" y="4239"/>
                    <a:pt x="13811" y="4191"/>
                    <a:pt x="13847" y="4156"/>
                  </a:cubicBezTo>
                  <a:lnTo>
                    <a:pt x="13847" y="4132"/>
                  </a:lnTo>
                  <a:lnTo>
                    <a:pt x="13847" y="4120"/>
                  </a:lnTo>
                  <a:cubicBezTo>
                    <a:pt x="13847" y="4072"/>
                    <a:pt x="13847" y="4084"/>
                    <a:pt x="13871" y="4060"/>
                  </a:cubicBezTo>
                  <a:cubicBezTo>
                    <a:pt x="13883" y="4013"/>
                    <a:pt x="13883" y="3989"/>
                    <a:pt x="13895" y="3953"/>
                  </a:cubicBezTo>
                  <a:cubicBezTo>
                    <a:pt x="13907" y="3882"/>
                    <a:pt x="13907" y="3810"/>
                    <a:pt x="13907" y="3751"/>
                  </a:cubicBezTo>
                  <a:cubicBezTo>
                    <a:pt x="13895" y="3751"/>
                    <a:pt x="13871" y="3727"/>
                    <a:pt x="13847" y="3715"/>
                  </a:cubicBezTo>
                  <a:cubicBezTo>
                    <a:pt x="13823" y="3679"/>
                    <a:pt x="13811" y="3584"/>
                    <a:pt x="13811" y="3465"/>
                  </a:cubicBezTo>
                  <a:cubicBezTo>
                    <a:pt x="13811" y="3334"/>
                    <a:pt x="13692" y="3286"/>
                    <a:pt x="13597" y="3239"/>
                  </a:cubicBezTo>
                  <a:lnTo>
                    <a:pt x="13526" y="3239"/>
                  </a:lnTo>
                  <a:cubicBezTo>
                    <a:pt x="13478" y="3239"/>
                    <a:pt x="13430" y="3227"/>
                    <a:pt x="13407" y="3227"/>
                  </a:cubicBezTo>
                  <a:cubicBezTo>
                    <a:pt x="13371" y="3227"/>
                    <a:pt x="13359" y="3227"/>
                    <a:pt x="13299" y="3167"/>
                  </a:cubicBezTo>
                  <a:cubicBezTo>
                    <a:pt x="13228" y="3096"/>
                    <a:pt x="13168" y="3036"/>
                    <a:pt x="13121" y="2953"/>
                  </a:cubicBezTo>
                  <a:cubicBezTo>
                    <a:pt x="13097" y="2917"/>
                    <a:pt x="13073" y="2882"/>
                    <a:pt x="13073" y="2834"/>
                  </a:cubicBezTo>
                  <a:cubicBezTo>
                    <a:pt x="13046" y="2845"/>
                    <a:pt x="13027" y="2851"/>
                    <a:pt x="13012" y="2851"/>
                  </a:cubicBezTo>
                  <a:cubicBezTo>
                    <a:pt x="12995" y="2851"/>
                    <a:pt x="12985" y="2842"/>
                    <a:pt x="12978" y="2822"/>
                  </a:cubicBezTo>
                  <a:cubicBezTo>
                    <a:pt x="12942" y="2786"/>
                    <a:pt x="12930" y="2739"/>
                    <a:pt x="12978" y="2620"/>
                  </a:cubicBezTo>
                  <a:cubicBezTo>
                    <a:pt x="12990" y="2572"/>
                    <a:pt x="13038" y="2560"/>
                    <a:pt x="13073" y="2560"/>
                  </a:cubicBezTo>
                  <a:cubicBezTo>
                    <a:pt x="13133" y="2560"/>
                    <a:pt x="13216" y="2584"/>
                    <a:pt x="13276" y="2667"/>
                  </a:cubicBezTo>
                  <a:cubicBezTo>
                    <a:pt x="13299" y="2727"/>
                    <a:pt x="13299" y="2751"/>
                    <a:pt x="13288" y="2786"/>
                  </a:cubicBezTo>
                  <a:cubicBezTo>
                    <a:pt x="13371" y="2822"/>
                    <a:pt x="13478" y="2882"/>
                    <a:pt x="13573" y="2977"/>
                  </a:cubicBezTo>
                  <a:cubicBezTo>
                    <a:pt x="13597" y="3001"/>
                    <a:pt x="13633" y="3048"/>
                    <a:pt x="13645" y="3084"/>
                  </a:cubicBezTo>
                  <a:cubicBezTo>
                    <a:pt x="13669" y="3084"/>
                    <a:pt x="13692" y="3060"/>
                    <a:pt x="13728" y="3060"/>
                  </a:cubicBezTo>
                  <a:cubicBezTo>
                    <a:pt x="13823" y="3060"/>
                    <a:pt x="13930" y="3096"/>
                    <a:pt x="14014" y="3167"/>
                  </a:cubicBezTo>
                  <a:cubicBezTo>
                    <a:pt x="14109" y="3239"/>
                    <a:pt x="14145" y="3346"/>
                    <a:pt x="14169" y="3453"/>
                  </a:cubicBezTo>
                  <a:lnTo>
                    <a:pt x="14169" y="3632"/>
                  </a:lnTo>
                  <a:cubicBezTo>
                    <a:pt x="14252" y="3739"/>
                    <a:pt x="14288" y="3894"/>
                    <a:pt x="14252" y="4048"/>
                  </a:cubicBezTo>
                  <a:cubicBezTo>
                    <a:pt x="14252" y="4072"/>
                    <a:pt x="14240" y="4084"/>
                    <a:pt x="14240" y="4108"/>
                  </a:cubicBezTo>
                  <a:cubicBezTo>
                    <a:pt x="14347" y="4120"/>
                    <a:pt x="14431" y="4179"/>
                    <a:pt x="14502" y="4275"/>
                  </a:cubicBezTo>
                  <a:cubicBezTo>
                    <a:pt x="14585" y="4370"/>
                    <a:pt x="14597" y="4465"/>
                    <a:pt x="14585" y="4525"/>
                  </a:cubicBezTo>
                  <a:cubicBezTo>
                    <a:pt x="14657" y="4537"/>
                    <a:pt x="14728" y="4572"/>
                    <a:pt x="14788" y="4608"/>
                  </a:cubicBezTo>
                  <a:cubicBezTo>
                    <a:pt x="14883" y="4668"/>
                    <a:pt x="14907" y="4727"/>
                    <a:pt x="14895" y="4763"/>
                  </a:cubicBezTo>
                  <a:cubicBezTo>
                    <a:pt x="14907" y="4763"/>
                    <a:pt x="14943" y="4763"/>
                    <a:pt x="14954" y="4775"/>
                  </a:cubicBezTo>
                  <a:cubicBezTo>
                    <a:pt x="15062" y="4810"/>
                    <a:pt x="15193" y="4894"/>
                    <a:pt x="15240" y="5060"/>
                  </a:cubicBezTo>
                  <a:lnTo>
                    <a:pt x="15240" y="5132"/>
                  </a:lnTo>
                  <a:lnTo>
                    <a:pt x="15264" y="5132"/>
                  </a:lnTo>
                  <a:cubicBezTo>
                    <a:pt x="15335" y="5049"/>
                    <a:pt x="15490" y="4941"/>
                    <a:pt x="15716" y="4941"/>
                  </a:cubicBezTo>
                  <a:cubicBezTo>
                    <a:pt x="15847" y="4941"/>
                    <a:pt x="15919" y="4989"/>
                    <a:pt x="15966" y="5025"/>
                  </a:cubicBezTo>
                  <a:cubicBezTo>
                    <a:pt x="15978" y="5025"/>
                    <a:pt x="15978" y="5013"/>
                    <a:pt x="15990" y="5013"/>
                  </a:cubicBezTo>
                  <a:cubicBezTo>
                    <a:pt x="16086" y="4953"/>
                    <a:pt x="16193" y="4894"/>
                    <a:pt x="16336" y="4870"/>
                  </a:cubicBezTo>
                  <a:cubicBezTo>
                    <a:pt x="16407" y="4846"/>
                    <a:pt x="16467" y="4846"/>
                    <a:pt x="16562" y="4846"/>
                  </a:cubicBezTo>
                  <a:cubicBezTo>
                    <a:pt x="16645" y="4846"/>
                    <a:pt x="16752" y="4894"/>
                    <a:pt x="16824" y="4953"/>
                  </a:cubicBezTo>
                  <a:cubicBezTo>
                    <a:pt x="16978" y="5072"/>
                    <a:pt x="16978" y="5203"/>
                    <a:pt x="16990" y="5287"/>
                  </a:cubicBezTo>
                  <a:lnTo>
                    <a:pt x="16990" y="5346"/>
                  </a:lnTo>
                  <a:cubicBezTo>
                    <a:pt x="17098" y="5370"/>
                    <a:pt x="17217" y="5441"/>
                    <a:pt x="17288" y="5537"/>
                  </a:cubicBezTo>
                  <a:cubicBezTo>
                    <a:pt x="17288" y="5549"/>
                    <a:pt x="17300" y="5549"/>
                    <a:pt x="17300" y="5561"/>
                  </a:cubicBezTo>
                  <a:cubicBezTo>
                    <a:pt x="17336" y="5584"/>
                    <a:pt x="17359" y="5584"/>
                    <a:pt x="17395" y="5596"/>
                  </a:cubicBezTo>
                  <a:cubicBezTo>
                    <a:pt x="17526" y="5656"/>
                    <a:pt x="17693" y="5775"/>
                    <a:pt x="17800" y="5965"/>
                  </a:cubicBezTo>
                  <a:cubicBezTo>
                    <a:pt x="17824" y="5953"/>
                    <a:pt x="17871" y="5942"/>
                    <a:pt x="17895" y="5942"/>
                  </a:cubicBezTo>
                  <a:cubicBezTo>
                    <a:pt x="17963" y="5922"/>
                    <a:pt x="18031" y="5903"/>
                    <a:pt x="18125" y="5903"/>
                  </a:cubicBezTo>
                  <a:cubicBezTo>
                    <a:pt x="18146" y="5903"/>
                    <a:pt x="18169" y="5904"/>
                    <a:pt x="18193" y="5906"/>
                  </a:cubicBezTo>
                  <a:cubicBezTo>
                    <a:pt x="18312" y="5918"/>
                    <a:pt x="18431" y="6001"/>
                    <a:pt x="18467" y="6061"/>
                  </a:cubicBezTo>
                  <a:cubicBezTo>
                    <a:pt x="18499" y="6048"/>
                    <a:pt x="18539" y="6038"/>
                    <a:pt x="18584" y="6038"/>
                  </a:cubicBezTo>
                  <a:cubicBezTo>
                    <a:pt x="18621" y="6038"/>
                    <a:pt x="18662" y="6044"/>
                    <a:pt x="18705" y="6061"/>
                  </a:cubicBezTo>
                  <a:cubicBezTo>
                    <a:pt x="18788" y="6084"/>
                    <a:pt x="18883" y="6144"/>
                    <a:pt x="18931" y="6215"/>
                  </a:cubicBezTo>
                  <a:cubicBezTo>
                    <a:pt x="18967" y="6275"/>
                    <a:pt x="18991" y="6323"/>
                    <a:pt x="19003" y="6370"/>
                  </a:cubicBezTo>
                  <a:cubicBezTo>
                    <a:pt x="19027" y="6368"/>
                    <a:pt x="19052" y="6367"/>
                    <a:pt x="19079" y="6367"/>
                  </a:cubicBezTo>
                  <a:cubicBezTo>
                    <a:pt x="19198" y="6367"/>
                    <a:pt x="19343" y="6394"/>
                    <a:pt x="19479" y="6501"/>
                  </a:cubicBezTo>
                  <a:lnTo>
                    <a:pt x="19503" y="6537"/>
                  </a:lnTo>
                  <a:cubicBezTo>
                    <a:pt x="19547" y="6506"/>
                    <a:pt x="19607" y="6491"/>
                    <a:pt x="19673" y="6491"/>
                  </a:cubicBezTo>
                  <a:cubicBezTo>
                    <a:pt x="19785" y="6491"/>
                    <a:pt x="19913" y="6533"/>
                    <a:pt x="20003" y="6608"/>
                  </a:cubicBezTo>
                  <a:cubicBezTo>
                    <a:pt x="20038" y="6656"/>
                    <a:pt x="20086" y="6680"/>
                    <a:pt x="20098" y="6727"/>
                  </a:cubicBezTo>
                  <a:cubicBezTo>
                    <a:pt x="20146" y="6727"/>
                    <a:pt x="20205" y="6715"/>
                    <a:pt x="20253" y="6715"/>
                  </a:cubicBezTo>
                  <a:cubicBezTo>
                    <a:pt x="20360" y="6715"/>
                    <a:pt x="20431" y="6775"/>
                    <a:pt x="20455" y="6811"/>
                  </a:cubicBezTo>
                  <a:cubicBezTo>
                    <a:pt x="20515" y="6811"/>
                    <a:pt x="20610" y="6834"/>
                    <a:pt x="20693" y="6858"/>
                  </a:cubicBezTo>
                  <a:cubicBezTo>
                    <a:pt x="20788" y="6906"/>
                    <a:pt x="20848" y="6965"/>
                    <a:pt x="20896" y="7037"/>
                  </a:cubicBezTo>
                  <a:cubicBezTo>
                    <a:pt x="20955" y="6918"/>
                    <a:pt x="21086" y="6739"/>
                    <a:pt x="21098" y="6573"/>
                  </a:cubicBezTo>
                  <a:lnTo>
                    <a:pt x="21098" y="6549"/>
                  </a:lnTo>
                  <a:lnTo>
                    <a:pt x="21098" y="6537"/>
                  </a:lnTo>
                  <a:lnTo>
                    <a:pt x="21098" y="6489"/>
                  </a:lnTo>
                  <a:cubicBezTo>
                    <a:pt x="21098" y="6358"/>
                    <a:pt x="21134" y="6334"/>
                    <a:pt x="21205" y="6311"/>
                  </a:cubicBezTo>
                  <a:cubicBezTo>
                    <a:pt x="21225" y="6306"/>
                    <a:pt x="21241" y="6303"/>
                    <a:pt x="21255" y="6303"/>
                  </a:cubicBezTo>
                  <a:cubicBezTo>
                    <a:pt x="21275" y="6303"/>
                    <a:pt x="21291" y="6309"/>
                    <a:pt x="21312" y="6323"/>
                  </a:cubicBezTo>
                  <a:cubicBezTo>
                    <a:pt x="21336" y="6334"/>
                    <a:pt x="21372" y="6394"/>
                    <a:pt x="21384" y="6489"/>
                  </a:cubicBezTo>
                  <a:cubicBezTo>
                    <a:pt x="21467" y="6501"/>
                    <a:pt x="21622" y="6549"/>
                    <a:pt x="21705" y="6573"/>
                  </a:cubicBezTo>
                  <a:cubicBezTo>
                    <a:pt x="21765" y="6596"/>
                    <a:pt x="21765" y="6596"/>
                    <a:pt x="21789" y="6596"/>
                  </a:cubicBezTo>
                  <a:lnTo>
                    <a:pt x="21812" y="6608"/>
                  </a:lnTo>
                  <a:cubicBezTo>
                    <a:pt x="21848" y="6620"/>
                    <a:pt x="21884" y="6632"/>
                    <a:pt x="21920" y="6656"/>
                  </a:cubicBezTo>
                  <a:cubicBezTo>
                    <a:pt x="21931" y="6668"/>
                    <a:pt x="21943" y="6668"/>
                    <a:pt x="21967" y="6680"/>
                  </a:cubicBezTo>
                  <a:lnTo>
                    <a:pt x="22205" y="6680"/>
                  </a:lnTo>
                  <a:cubicBezTo>
                    <a:pt x="22244" y="6677"/>
                    <a:pt x="22275" y="6676"/>
                    <a:pt x="22301" y="6676"/>
                  </a:cubicBezTo>
                  <a:cubicBezTo>
                    <a:pt x="22395" y="6676"/>
                    <a:pt x="22418" y="6695"/>
                    <a:pt x="22455" y="6751"/>
                  </a:cubicBezTo>
                  <a:cubicBezTo>
                    <a:pt x="22503" y="6727"/>
                    <a:pt x="22634" y="6692"/>
                    <a:pt x="22765" y="6632"/>
                  </a:cubicBezTo>
                  <a:cubicBezTo>
                    <a:pt x="22860" y="6596"/>
                    <a:pt x="22896" y="6537"/>
                    <a:pt x="22896" y="6453"/>
                  </a:cubicBezTo>
                  <a:cubicBezTo>
                    <a:pt x="22896" y="6382"/>
                    <a:pt x="22884" y="6215"/>
                    <a:pt x="22860" y="6144"/>
                  </a:cubicBezTo>
                  <a:cubicBezTo>
                    <a:pt x="22813" y="6073"/>
                    <a:pt x="22765" y="6013"/>
                    <a:pt x="22705" y="5977"/>
                  </a:cubicBezTo>
                  <a:cubicBezTo>
                    <a:pt x="22539" y="5965"/>
                    <a:pt x="22443" y="5918"/>
                    <a:pt x="22443" y="5858"/>
                  </a:cubicBezTo>
                  <a:cubicBezTo>
                    <a:pt x="22443" y="5834"/>
                    <a:pt x="22479" y="5822"/>
                    <a:pt x="22539" y="5799"/>
                  </a:cubicBezTo>
                  <a:lnTo>
                    <a:pt x="22539" y="5787"/>
                  </a:lnTo>
                  <a:cubicBezTo>
                    <a:pt x="22563" y="5739"/>
                    <a:pt x="22563" y="5715"/>
                    <a:pt x="22658" y="5703"/>
                  </a:cubicBezTo>
                  <a:cubicBezTo>
                    <a:pt x="22693" y="5703"/>
                    <a:pt x="22741" y="5703"/>
                    <a:pt x="22801" y="5715"/>
                  </a:cubicBezTo>
                  <a:cubicBezTo>
                    <a:pt x="22824" y="5703"/>
                    <a:pt x="22872" y="5680"/>
                    <a:pt x="22896" y="5668"/>
                  </a:cubicBezTo>
                  <a:cubicBezTo>
                    <a:pt x="22979" y="5620"/>
                    <a:pt x="22979" y="5620"/>
                    <a:pt x="22991" y="5584"/>
                  </a:cubicBezTo>
                  <a:cubicBezTo>
                    <a:pt x="23003" y="5537"/>
                    <a:pt x="22991" y="5489"/>
                    <a:pt x="22991" y="5441"/>
                  </a:cubicBezTo>
                  <a:cubicBezTo>
                    <a:pt x="22944" y="5430"/>
                    <a:pt x="22932" y="5382"/>
                    <a:pt x="22944" y="5358"/>
                  </a:cubicBezTo>
                  <a:cubicBezTo>
                    <a:pt x="23003" y="5287"/>
                    <a:pt x="23015" y="5227"/>
                    <a:pt x="23015" y="5060"/>
                  </a:cubicBezTo>
                  <a:cubicBezTo>
                    <a:pt x="23003" y="4953"/>
                    <a:pt x="23015" y="4906"/>
                    <a:pt x="23063" y="4882"/>
                  </a:cubicBezTo>
                  <a:cubicBezTo>
                    <a:pt x="23051" y="4870"/>
                    <a:pt x="23039" y="4870"/>
                    <a:pt x="23015" y="4846"/>
                  </a:cubicBezTo>
                  <a:cubicBezTo>
                    <a:pt x="23003" y="4834"/>
                    <a:pt x="23003" y="4787"/>
                    <a:pt x="23051" y="4751"/>
                  </a:cubicBezTo>
                  <a:cubicBezTo>
                    <a:pt x="23074" y="4715"/>
                    <a:pt x="23134" y="4668"/>
                    <a:pt x="23122" y="4656"/>
                  </a:cubicBezTo>
                  <a:lnTo>
                    <a:pt x="23110" y="4608"/>
                  </a:lnTo>
                  <a:cubicBezTo>
                    <a:pt x="23106" y="4596"/>
                    <a:pt x="23100" y="4583"/>
                    <a:pt x="23093" y="4569"/>
                  </a:cubicBezTo>
                  <a:lnTo>
                    <a:pt x="23093" y="4569"/>
                  </a:lnTo>
                  <a:cubicBezTo>
                    <a:pt x="23099" y="4564"/>
                    <a:pt x="23105" y="4557"/>
                    <a:pt x="23110" y="4549"/>
                  </a:cubicBezTo>
                  <a:cubicBezTo>
                    <a:pt x="23110" y="4538"/>
                    <a:pt x="23092" y="4519"/>
                    <a:pt x="23072" y="4499"/>
                  </a:cubicBezTo>
                  <a:lnTo>
                    <a:pt x="23072" y="4499"/>
                  </a:lnTo>
                  <a:cubicBezTo>
                    <a:pt x="23072" y="4495"/>
                    <a:pt x="23072" y="4492"/>
                    <a:pt x="23073" y="4488"/>
                  </a:cubicBezTo>
                  <a:lnTo>
                    <a:pt x="23073" y="4488"/>
                  </a:lnTo>
                  <a:cubicBezTo>
                    <a:pt x="23072" y="4491"/>
                    <a:pt x="23072" y="4495"/>
                    <a:pt x="23071" y="4497"/>
                  </a:cubicBezTo>
                  <a:lnTo>
                    <a:pt x="23071" y="4497"/>
                  </a:lnTo>
                  <a:cubicBezTo>
                    <a:pt x="23068" y="4495"/>
                    <a:pt x="23065" y="4492"/>
                    <a:pt x="23063" y="4489"/>
                  </a:cubicBezTo>
                  <a:cubicBezTo>
                    <a:pt x="23027" y="4453"/>
                    <a:pt x="22979" y="4346"/>
                    <a:pt x="22932" y="4298"/>
                  </a:cubicBezTo>
                  <a:cubicBezTo>
                    <a:pt x="22908" y="4251"/>
                    <a:pt x="22884" y="4239"/>
                    <a:pt x="22872" y="4227"/>
                  </a:cubicBezTo>
                  <a:lnTo>
                    <a:pt x="22860" y="4227"/>
                  </a:lnTo>
                  <a:cubicBezTo>
                    <a:pt x="22765" y="4215"/>
                    <a:pt x="22717" y="3941"/>
                    <a:pt x="22551" y="3822"/>
                  </a:cubicBezTo>
                  <a:cubicBezTo>
                    <a:pt x="22491" y="3775"/>
                    <a:pt x="22455" y="3751"/>
                    <a:pt x="22432" y="3715"/>
                  </a:cubicBezTo>
                  <a:cubicBezTo>
                    <a:pt x="22432" y="3751"/>
                    <a:pt x="22408" y="3763"/>
                    <a:pt x="22396" y="3775"/>
                  </a:cubicBezTo>
                  <a:cubicBezTo>
                    <a:pt x="22369" y="3801"/>
                    <a:pt x="22347" y="3809"/>
                    <a:pt x="22324" y="3809"/>
                  </a:cubicBezTo>
                  <a:cubicBezTo>
                    <a:pt x="22305" y="3809"/>
                    <a:pt x="22286" y="3804"/>
                    <a:pt x="22265" y="3798"/>
                  </a:cubicBezTo>
                  <a:cubicBezTo>
                    <a:pt x="22217" y="3775"/>
                    <a:pt x="22170" y="3763"/>
                    <a:pt x="22158" y="3739"/>
                  </a:cubicBezTo>
                  <a:cubicBezTo>
                    <a:pt x="22122" y="3703"/>
                    <a:pt x="22122" y="3656"/>
                    <a:pt x="22074" y="3584"/>
                  </a:cubicBezTo>
                  <a:cubicBezTo>
                    <a:pt x="21979" y="3406"/>
                    <a:pt x="21634" y="3394"/>
                    <a:pt x="21634" y="3275"/>
                  </a:cubicBezTo>
                  <a:cubicBezTo>
                    <a:pt x="21634" y="3227"/>
                    <a:pt x="21729" y="3179"/>
                    <a:pt x="21872" y="3179"/>
                  </a:cubicBezTo>
                  <a:cubicBezTo>
                    <a:pt x="21991" y="3179"/>
                    <a:pt x="22158" y="3227"/>
                    <a:pt x="22289" y="3334"/>
                  </a:cubicBezTo>
                  <a:cubicBezTo>
                    <a:pt x="22301" y="3286"/>
                    <a:pt x="22301" y="3227"/>
                    <a:pt x="22301" y="3179"/>
                  </a:cubicBezTo>
                  <a:cubicBezTo>
                    <a:pt x="22289" y="3096"/>
                    <a:pt x="22301" y="3048"/>
                    <a:pt x="22336" y="3025"/>
                  </a:cubicBezTo>
                  <a:cubicBezTo>
                    <a:pt x="22324" y="3001"/>
                    <a:pt x="22301" y="2989"/>
                    <a:pt x="22301" y="2965"/>
                  </a:cubicBezTo>
                  <a:cubicBezTo>
                    <a:pt x="22301" y="2917"/>
                    <a:pt x="22396" y="2882"/>
                    <a:pt x="22503" y="2846"/>
                  </a:cubicBezTo>
                  <a:cubicBezTo>
                    <a:pt x="22539" y="2822"/>
                    <a:pt x="22586" y="2798"/>
                    <a:pt x="22622" y="2763"/>
                  </a:cubicBezTo>
                  <a:cubicBezTo>
                    <a:pt x="22634" y="2739"/>
                    <a:pt x="22646" y="2727"/>
                    <a:pt x="22646" y="2667"/>
                  </a:cubicBezTo>
                  <a:lnTo>
                    <a:pt x="22646" y="2524"/>
                  </a:lnTo>
                  <a:cubicBezTo>
                    <a:pt x="22634" y="2524"/>
                    <a:pt x="22622" y="2524"/>
                    <a:pt x="22598" y="2513"/>
                  </a:cubicBezTo>
                  <a:cubicBezTo>
                    <a:pt x="22574" y="2489"/>
                    <a:pt x="22598" y="2405"/>
                    <a:pt x="22598" y="2322"/>
                  </a:cubicBezTo>
                  <a:cubicBezTo>
                    <a:pt x="22598" y="2227"/>
                    <a:pt x="22586" y="2084"/>
                    <a:pt x="22563" y="2012"/>
                  </a:cubicBezTo>
                  <a:cubicBezTo>
                    <a:pt x="22527" y="1965"/>
                    <a:pt x="22515" y="1953"/>
                    <a:pt x="22503" y="1929"/>
                  </a:cubicBezTo>
                  <a:cubicBezTo>
                    <a:pt x="22472" y="1981"/>
                    <a:pt x="22432" y="2015"/>
                    <a:pt x="22398" y="2015"/>
                  </a:cubicBezTo>
                  <a:cubicBezTo>
                    <a:pt x="22393" y="2015"/>
                    <a:pt x="22389" y="2014"/>
                    <a:pt x="22384" y="2012"/>
                  </a:cubicBezTo>
                  <a:cubicBezTo>
                    <a:pt x="22289" y="1989"/>
                    <a:pt x="22289" y="1631"/>
                    <a:pt x="22110" y="1512"/>
                  </a:cubicBezTo>
                  <a:cubicBezTo>
                    <a:pt x="22027" y="1441"/>
                    <a:pt x="21979" y="1429"/>
                    <a:pt x="21943" y="1393"/>
                  </a:cubicBezTo>
                  <a:cubicBezTo>
                    <a:pt x="21920" y="1381"/>
                    <a:pt x="21920" y="1334"/>
                    <a:pt x="21908" y="1310"/>
                  </a:cubicBezTo>
                  <a:cubicBezTo>
                    <a:pt x="21872" y="1274"/>
                    <a:pt x="21860" y="1203"/>
                    <a:pt x="21812" y="1131"/>
                  </a:cubicBezTo>
                  <a:cubicBezTo>
                    <a:pt x="21777" y="1036"/>
                    <a:pt x="21670" y="905"/>
                    <a:pt x="21550" y="822"/>
                  </a:cubicBezTo>
                  <a:cubicBezTo>
                    <a:pt x="21443" y="727"/>
                    <a:pt x="21396" y="727"/>
                    <a:pt x="21360" y="679"/>
                  </a:cubicBezTo>
                  <a:lnTo>
                    <a:pt x="21360" y="667"/>
                  </a:lnTo>
                  <a:lnTo>
                    <a:pt x="21336" y="667"/>
                  </a:lnTo>
                  <a:lnTo>
                    <a:pt x="21277" y="655"/>
                  </a:lnTo>
                  <a:lnTo>
                    <a:pt x="21253" y="608"/>
                  </a:lnTo>
                  <a:cubicBezTo>
                    <a:pt x="21205" y="596"/>
                    <a:pt x="21158" y="560"/>
                    <a:pt x="21098" y="548"/>
                  </a:cubicBezTo>
                  <a:cubicBezTo>
                    <a:pt x="21065" y="529"/>
                    <a:pt x="21029" y="521"/>
                    <a:pt x="20991" y="521"/>
                  </a:cubicBezTo>
                  <a:cubicBezTo>
                    <a:pt x="20933" y="521"/>
                    <a:pt x="20867" y="538"/>
                    <a:pt x="20788" y="560"/>
                  </a:cubicBezTo>
                  <a:cubicBezTo>
                    <a:pt x="20729" y="584"/>
                    <a:pt x="20669" y="608"/>
                    <a:pt x="20622" y="619"/>
                  </a:cubicBezTo>
                  <a:lnTo>
                    <a:pt x="20479" y="619"/>
                  </a:lnTo>
                  <a:cubicBezTo>
                    <a:pt x="20431" y="608"/>
                    <a:pt x="20372" y="608"/>
                    <a:pt x="20372" y="536"/>
                  </a:cubicBezTo>
                  <a:cubicBezTo>
                    <a:pt x="20372" y="488"/>
                    <a:pt x="20407" y="429"/>
                    <a:pt x="20467" y="405"/>
                  </a:cubicBezTo>
                  <a:lnTo>
                    <a:pt x="20479" y="381"/>
                  </a:lnTo>
                  <a:lnTo>
                    <a:pt x="20431" y="346"/>
                  </a:lnTo>
                  <a:cubicBezTo>
                    <a:pt x="20372" y="286"/>
                    <a:pt x="20300" y="191"/>
                    <a:pt x="20229" y="167"/>
                  </a:cubicBezTo>
                  <a:cubicBezTo>
                    <a:pt x="20193" y="149"/>
                    <a:pt x="20166" y="140"/>
                    <a:pt x="20134" y="140"/>
                  </a:cubicBezTo>
                  <a:cubicBezTo>
                    <a:pt x="20101" y="140"/>
                    <a:pt x="20062" y="149"/>
                    <a:pt x="20003" y="167"/>
                  </a:cubicBezTo>
                  <a:cubicBezTo>
                    <a:pt x="19896" y="203"/>
                    <a:pt x="19812" y="238"/>
                    <a:pt x="19741" y="250"/>
                  </a:cubicBezTo>
                  <a:cubicBezTo>
                    <a:pt x="19705" y="256"/>
                    <a:pt x="19690" y="256"/>
                    <a:pt x="19683" y="256"/>
                  </a:cubicBezTo>
                  <a:cubicBezTo>
                    <a:pt x="19675" y="256"/>
                    <a:pt x="19675" y="256"/>
                    <a:pt x="19669" y="262"/>
                  </a:cubicBezTo>
                  <a:cubicBezTo>
                    <a:pt x="19645" y="286"/>
                    <a:pt x="19610" y="286"/>
                    <a:pt x="19586" y="286"/>
                  </a:cubicBezTo>
                  <a:cubicBezTo>
                    <a:pt x="19580" y="286"/>
                    <a:pt x="19573" y="286"/>
                    <a:pt x="19565" y="286"/>
                  </a:cubicBezTo>
                  <a:cubicBezTo>
                    <a:pt x="19525" y="286"/>
                    <a:pt x="19467" y="278"/>
                    <a:pt x="19467" y="179"/>
                  </a:cubicBezTo>
                  <a:cubicBezTo>
                    <a:pt x="19467" y="167"/>
                    <a:pt x="19467" y="143"/>
                    <a:pt x="19479" y="131"/>
                  </a:cubicBezTo>
                  <a:lnTo>
                    <a:pt x="19419" y="131"/>
                  </a:lnTo>
                  <a:cubicBezTo>
                    <a:pt x="19401" y="129"/>
                    <a:pt x="19382" y="128"/>
                    <a:pt x="19362" y="128"/>
                  </a:cubicBezTo>
                  <a:cubicBezTo>
                    <a:pt x="19267" y="128"/>
                    <a:pt x="19159" y="151"/>
                    <a:pt x="19050" y="191"/>
                  </a:cubicBezTo>
                  <a:cubicBezTo>
                    <a:pt x="18991" y="203"/>
                    <a:pt x="18955" y="227"/>
                    <a:pt x="18931" y="238"/>
                  </a:cubicBezTo>
                  <a:cubicBezTo>
                    <a:pt x="18931" y="262"/>
                    <a:pt x="18931" y="286"/>
                    <a:pt x="18919" y="298"/>
                  </a:cubicBezTo>
                  <a:cubicBezTo>
                    <a:pt x="18897" y="312"/>
                    <a:pt x="18863" y="317"/>
                    <a:pt x="18822" y="317"/>
                  </a:cubicBezTo>
                  <a:cubicBezTo>
                    <a:pt x="18751" y="317"/>
                    <a:pt x="18658" y="304"/>
                    <a:pt x="18565" y="304"/>
                  </a:cubicBezTo>
                  <a:cubicBezTo>
                    <a:pt x="18532" y="304"/>
                    <a:pt x="18499" y="306"/>
                    <a:pt x="18467" y="310"/>
                  </a:cubicBezTo>
                  <a:cubicBezTo>
                    <a:pt x="18455" y="346"/>
                    <a:pt x="18419" y="369"/>
                    <a:pt x="18395" y="369"/>
                  </a:cubicBezTo>
                  <a:cubicBezTo>
                    <a:pt x="18360" y="369"/>
                    <a:pt x="18348" y="369"/>
                    <a:pt x="18324" y="346"/>
                  </a:cubicBezTo>
                  <a:lnTo>
                    <a:pt x="18276" y="346"/>
                  </a:lnTo>
                  <a:cubicBezTo>
                    <a:pt x="18241" y="322"/>
                    <a:pt x="18205" y="310"/>
                    <a:pt x="18157" y="298"/>
                  </a:cubicBezTo>
                  <a:cubicBezTo>
                    <a:pt x="18110" y="286"/>
                    <a:pt x="18062" y="250"/>
                    <a:pt x="18098" y="191"/>
                  </a:cubicBezTo>
                  <a:cubicBezTo>
                    <a:pt x="18098" y="179"/>
                    <a:pt x="18110" y="179"/>
                    <a:pt x="18110" y="155"/>
                  </a:cubicBezTo>
                  <a:cubicBezTo>
                    <a:pt x="18098" y="155"/>
                    <a:pt x="18062" y="143"/>
                    <a:pt x="18050" y="143"/>
                  </a:cubicBezTo>
                  <a:cubicBezTo>
                    <a:pt x="17955" y="143"/>
                    <a:pt x="17883" y="143"/>
                    <a:pt x="17836" y="131"/>
                  </a:cubicBezTo>
                  <a:cubicBezTo>
                    <a:pt x="17824" y="131"/>
                    <a:pt x="17824" y="119"/>
                    <a:pt x="17812" y="119"/>
                  </a:cubicBezTo>
                  <a:cubicBezTo>
                    <a:pt x="17740" y="119"/>
                    <a:pt x="17645" y="84"/>
                    <a:pt x="17574" y="84"/>
                  </a:cubicBezTo>
                  <a:cubicBezTo>
                    <a:pt x="17502" y="84"/>
                    <a:pt x="17455" y="60"/>
                    <a:pt x="17419" y="0"/>
                  </a:cubicBezTo>
                  <a:close/>
                </a:path>
              </a:pathLst>
            </a:custGeom>
            <a:solidFill>
              <a:srgbClr val="FDF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796550" y="3863000"/>
              <a:ext cx="7175" cy="2625"/>
            </a:xfrm>
            <a:custGeom>
              <a:avLst/>
              <a:gdLst/>
              <a:ahLst/>
              <a:cxnLst/>
              <a:rect l="l" t="t" r="r" b="b"/>
              <a:pathLst>
                <a:path w="287" h="105" extrusionOk="0">
                  <a:moveTo>
                    <a:pt x="260" y="0"/>
                  </a:moveTo>
                  <a:cubicBezTo>
                    <a:pt x="230" y="0"/>
                    <a:pt x="184" y="11"/>
                    <a:pt x="131" y="28"/>
                  </a:cubicBezTo>
                  <a:cubicBezTo>
                    <a:pt x="60" y="64"/>
                    <a:pt x="0" y="76"/>
                    <a:pt x="0" y="88"/>
                  </a:cubicBezTo>
                  <a:cubicBezTo>
                    <a:pt x="0" y="99"/>
                    <a:pt x="15" y="105"/>
                    <a:pt x="37" y="105"/>
                  </a:cubicBezTo>
                  <a:cubicBezTo>
                    <a:pt x="65" y="105"/>
                    <a:pt x="104" y="96"/>
                    <a:pt x="143" y="76"/>
                  </a:cubicBezTo>
                  <a:cubicBezTo>
                    <a:pt x="250" y="28"/>
                    <a:pt x="262" y="17"/>
                    <a:pt x="286" y="5"/>
                  </a:cubicBezTo>
                  <a:cubicBezTo>
                    <a:pt x="280" y="1"/>
                    <a:pt x="271" y="0"/>
                    <a:pt x="260" y="0"/>
                  </a:cubicBezTo>
                  <a:close/>
                </a:path>
              </a:pathLst>
            </a:custGeom>
            <a:solidFill>
              <a:srgbClr val="FDF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5691175" y="3947925"/>
              <a:ext cx="4200" cy="1225"/>
            </a:xfrm>
            <a:custGeom>
              <a:avLst/>
              <a:gdLst/>
              <a:ahLst/>
              <a:cxnLst/>
              <a:rect l="l" t="t" r="r" b="b"/>
              <a:pathLst>
                <a:path w="168" h="49" extrusionOk="0">
                  <a:moveTo>
                    <a:pt x="167" y="1"/>
                  </a:moveTo>
                  <a:lnTo>
                    <a:pt x="167" y="1"/>
                  </a:lnTo>
                  <a:cubicBezTo>
                    <a:pt x="108" y="13"/>
                    <a:pt x="60" y="13"/>
                    <a:pt x="1" y="25"/>
                  </a:cubicBezTo>
                  <a:cubicBezTo>
                    <a:pt x="36" y="25"/>
                    <a:pt x="60" y="49"/>
                    <a:pt x="72" y="49"/>
                  </a:cubicBezTo>
                  <a:cubicBezTo>
                    <a:pt x="108" y="49"/>
                    <a:pt x="131" y="25"/>
                    <a:pt x="167" y="1"/>
                  </a:cubicBezTo>
                  <a:close/>
                </a:path>
              </a:pathLst>
            </a:custGeom>
            <a:solidFill>
              <a:srgbClr val="E5E5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5523900" y="3870550"/>
              <a:ext cx="7750" cy="11925"/>
            </a:xfrm>
            <a:custGeom>
              <a:avLst/>
              <a:gdLst/>
              <a:ahLst/>
              <a:cxnLst/>
              <a:rect l="l" t="t" r="r" b="b"/>
              <a:pathLst>
                <a:path w="310" h="477" extrusionOk="0">
                  <a:moveTo>
                    <a:pt x="215" y="0"/>
                  </a:moveTo>
                  <a:cubicBezTo>
                    <a:pt x="179" y="227"/>
                    <a:pt x="72" y="334"/>
                    <a:pt x="0" y="381"/>
                  </a:cubicBezTo>
                  <a:cubicBezTo>
                    <a:pt x="24" y="417"/>
                    <a:pt x="60" y="441"/>
                    <a:pt x="95" y="477"/>
                  </a:cubicBezTo>
                  <a:cubicBezTo>
                    <a:pt x="131" y="441"/>
                    <a:pt x="143" y="429"/>
                    <a:pt x="179" y="417"/>
                  </a:cubicBezTo>
                  <a:cubicBezTo>
                    <a:pt x="143" y="369"/>
                    <a:pt x="155" y="286"/>
                    <a:pt x="238" y="179"/>
                  </a:cubicBezTo>
                  <a:lnTo>
                    <a:pt x="310" y="107"/>
                  </a:lnTo>
                  <a:cubicBezTo>
                    <a:pt x="274" y="72"/>
                    <a:pt x="250" y="48"/>
                    <a:pt x="215" y="0"/>
                  </a:cubicBezTo>
                  <a:close/>
                </a:path>
              </a:pathLst>
            </a:custGeom>
            <a:solidFill>
              <a:srgbClr val="F0D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5777800" y="3773600"/>
              <a:ext cx="29450" cy="17025"/>
            </a:xfrm>
            <a:custGeom>
              <a:avLst/>
              <a:gdLst/>
              <a:ahLst/>
              <a:cxnLst/>
              <a:rect l="l" t="t" r="r" b="b"/>
              <a:pathLst>
                <a:path w="1178" h="681" extrusionOk="0">
                  <a:moveTo>
                    <a:pt x="282" y="1"/>
                  </a:moveTo>
                  <a:cubicBezTo>
                    <a:pt x="258" y="1"/>
                    <a:pt x="235" y="3"/>
                    <a:pt x="215" y="9"/>
                  </a:cubicBezTo>
                  <a:cubicBezTo>
                    <a:pt x="60" y="21"/>
                    <a:pt x="0" y="116"/>
                    <a:pt x="24" y="140"/>
                  </a:cubicBezTo>
                  <a:cubicBezTo>
                    <a:pt x="48" y="187"/>
                    <a:pt x="119" y="187"/>
                    <a:pt x="203" y="211"/>
                  </a:cubicBezTo>
                  <a:cubicBezTo>
                    <a:pt x="286" y="247"/>
                    <a:pt x="381" y="295"/>
                    <a:pt x="465" y="366"/>
                  </a:cubicBezTo>
                  <a:lnTo>
                    <a:pt x="524" y="426"/>
                  </a:lnTo>
                  <a:cubicBezTo>
                    <a:pt x="476" y="437"/>
                    <a:pt x="453" y="473"/>
                    <a:pt x="417" y="485"/>
                  </a:cubicBezTo>
                  <a:cubicBezTo>
                    <a:pt x="298" y="557"/>
                    <a:pt x="286" y="676"/>
                    <a:pt x="334" y="676"/>
                  </a:cubicBezTo>
                  <a:cubicBezTo>
                    <a:pt x="351" y="679"/>
                    <a:pt x="367" y="681"/>
                    <a:pt x="384" y="681"/>
                  </a:cubicBezTo>
                  <a:cubicBezTo>
                    <a:pt x="424" y="681"/>
                    <a:pt x="465" y="672"/>
                    <a:pt x="524" y="664"/>
                  </a:cubicBezTo>
                  <a:cubicBezTo>
                    <a:pt x="631" y="628"/>
                    <a:pt x="750" y="604"/>
                    <a:pt x="881" y="580"/>
                  </a:cubicBezTo>
                  <a:cubicBezTo>
                    <a:pt x="1155" y="557"/>
                    <a:pt x="1167" y="533"/>
                    <a:pt x="1167" y="449"/>
                  </a:cubicBezTo>
                  <a:cubicBezTo>
                    <a:pt x="1178" y="397"/>
                    <a:pt x="1170" y="326"/>
                    <a:pt x="940" y="326"/>
                  </a:cubicBezTo>
                  <a:cubicBezTo>
                    <a:pt x="909" y="326"/>
                    <a:pt x="874" y="327"/>
                    <a:pt x="834" y="330"/>
                  </a:cubicBezTo>
                  <a:cubicBezTo>
                    <a:pt x="822" y="330"/>
                    <a:pt x="810" y="330"/>
                    <a:pt x="798" y="354"/>
                  </a:cubicBezTo>
                  <a:cubicBezTo>
                    <a:pt x="774" y="306"/>
                    <a:pt x="738" y="259"/>
                    <a:pt x="679" y="187"/>
                  </a:cubicBezTo>
                  <a:cubicBezTo>
                    <a:pt x="579" y="77"/>
                    <a:pt x="411" y="1"/>
                    <a:pt x="28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5965025" y="3932150"/>
              <a:ext cx="87525" cy="54800"/>
            </a:xfrm>
            <a:custGeom>
              <a:avLst/>
              <a:gdLst/>
              <a:ahLst/>
              <a:cxnLst/>
              <a:rect l="l" t="t" r="r" b="b"/>
              <a:pathLst>
                <a:path w="3501" h="2192" extrusionOk="0">
                  <a:moveTo>
                    <a:pt x="0" y="1787"/>
                  </a:moveTo>
                  <a:cubicBezTo>
                    <a:pt x="5" y="1796"/>
                    <a:pt x="11" y="1802"/>
                    <a:pt x="18" y="1806"/>
                  </a:cubicBezTo>
                  <a:lnTo>
                    <a:pt x="18" y="1806"/>
                  </a:lnTo>
                  <a:cubicBezTo>
                    <a:pt x="13" y="1800"/>
                    <a:pt x="7" y="1794"/>
                    <a:pt x="0" y="1787"/>
                  </a:cubicBezTo>
                  <a:close/>
                  <a:moveTo>
                    <a:pt x="3227" y="1"/>
                  </a:moveTo>
                  <a:cubicBezTo>
                    <a:pt x="3096" y="60"/>
                    <a:pt x="3096" y="60"/>
                    <a:pt x="3048" y="84"/>
                  </a:cubicBezTo>
                  <a:cubicBezTo>
                    <a:pt x="3024" y="96"/>
                    <a:pt x="2989" y="96"/>
                    <a:pt x="2977" y="96"/>
                  </a:cubicBezTo>
                  <a:cubicBezTo>
                    <a:pt x="2929" y="96"/>
                    <a:pt x="2905" y="84"/>
                    <a:pt x="2893" y="84"/>
                  </a:cubicBezTo>
                  <a:cubicBezTo>
                    <a:pt x="2859" y="67"/>
                    <a:pt x="2830" y="56"/>
                    <a:pt x="2808" y="56"/>
                  </a:cubicBezTo>
                  <a:cubicBezTo>
                    <a:pt x="2800" y="56"/>
                    <a:pt x="2793" y="57"/>
                    <a:pt x="2786" y="60"/>
                  </a:cubicBezTo>
                  <a:cubicBezTo>
                    <a:pt x="2751" y="60"/>
                    <a:pt x="2715" y="84"/>
                    <a:pt x="2739" y="168"/>
                  </a:cubicBezTo>
                  <a:cubicBezTo>
                    <a:pt x="2751" y="215"/>
                    <a:pt x="2798" y="275"/>
                    <a:pt x="2905" y="322"/>
                  </a:cubicBezTo>
                  <a:cubicBezTo>
                    <a:pt x="2893" y="334"/>
                    <a:pt x="2870" y="346"/>
                    <a:pt x="2870" y="358"/>
                  </a:cubicBezTo>
                  <a:cubicBezTo>
                    <a:pt x="2786" y="343"/>
                    <a:pt x="2687" y="323"/>
                    <a:pt x="2580" y="323"/>
                  </a:cubicBezTo>
                  <a:cubicBezTo>
                    <a:pt x="2520" y="323"/>
                    <a:pt x="2458" y="329"/>
                    <a:pt x="2393" y="346"/>
                  </a:cubicBezTo>
                  <a:cubicBezTo>
                    <a:pt x="2143" y="406"/>
                    <a:pt x="1858" y="477"/>
                    <a:pt x="1560" y="584"/>
                  </a:cubicBezTo>
                  <a:cubicBezTo>
                    <a:pt x="1262" y="691"/>
                    <a:pt x="941" y="834"/>
                    <a:pt x="691" y="1072"/>
                  </a:cubicBezTo>
                  <a:cubicBezTo>
                    <a:pt x="429" y="1299"/>
                    <a:pt x="298" y="1537"/>
                    <a:pt x="250" y="1751"/>
                  </a:cubicBezTo>
                  <a:cubicBezTo>
                    <a:pt x="238" y="1811"/>
                    <a:pt x="238" y="1870"/>
                    <a:pt x="238" y="1906"/>
                  </a:cubicBezTo>
                  <a:cubicBezTo>
                    <a:pt x="179" y="1894"/>
                    <a:pt x="107" y="1870"/>
                    <a:pt x="48" y="1823"/>
                  </a:cubicBezTo>
                  <a:cubicBezTo>
                    <a:pt x="41" y="1815"/>
                    <a:pt x="29" y="1812"/>
                    <a:pt x="18" y="1806"/>
                  </a:cubicBezTo>
                  <a:lnTo>
                    <a:pt x="18" y="1806"/>
                  </a:lnTo>
                  <a:cubicBezTo>
                    <a:pt x="40" y="1832"/>
                    <a:pt x="50" y="1853"/>
                    <a:pt x="60" y="1882"/>
                  </a:cubicBezTo>
                  <a:cubicBezTo>
                    <a:pt x="107" y="1954"/>
                    <a:pt x="155" y="2025"/>
                    <a:pt x="179" y="2108"/>
                  </a:cubicBezTo>
                  <a:lnTo>
                    <a:pt x="274" y="2108"/>
                  </a:lnTo>
                  <a:cubicBezTo>
                    <a:pt x="274" y="2120"/>
                    <a:pt x="286" y="2132"/>
                    <a:pt x="286" y="2144"/>
                  </a:cubicBezTo>
                  <a:cubicBezTo>
                    <a:pt x="298" y="2168"/>
                    <a:pt x="310" y="2180"/>
                    <a:pt x="310" y="2192"/>
                  </a:cubicBezTo>
                  <a:cubicBezTo>
                    <a:pt x="369" y="2096"/>
                    <a:pt x="453" y="2013"/>
                    <a:pt x="512" y="1942"/>
                  </a:cubicBezTo>
                  <a:cubicBezTo>
                    <a:pt x="524" y="1787"/>
                    <a:pt x="584" y="1549"/>
                    <a:pt x="905" y="1263"/>
                  </a:cubicBezTo>
                  <a:cubicBezTo>
                    <a:pt x="1346" y="882"/>
                    <a:pt x="2001" y="715"/>
                    <a:pt x="2453" y="549"/>
                  </a:cubicBezTo>
                  <a:cubicBezTo>
                    <a:pt x="2548" y="525"/>
                    <a:pt x="2620" y="525"/>
                    <a:pt x="2679" y="513"/>
                  </a:cubicBezTo>
                  <a:cubicBezTo>
                    <a:pt x="2846" y="441"/>
                    <a:pt x="3013" y="382"/>
                    <a:pt x="3167" y="346"/>
                  </a:cubicBezTo>
                  <a:cubicBezTo>
                    <a:pt x="3167" y="334"/>
                    <a:pt x="3191" y="310"/>
                    <a:pt x="3191" y="299"/>
                  </a:cubicBezTo>
                  <a:cubicBezTo>
                    <a:pt x="3215" y="287"/>
                    <a:pt x="3251" y="287"/>
                    <a:pt x="3251" y="287"/>
                  </a:cubicBezTo>
                  <a:cubicBezTo>
                    <a:pt x="3263" y="299"/>
                    <a:pt x="3286" y="299"/>
                    <a:pt x="3310" y="322"/>
                  </a:cubicBezTo>
                  <a:lnTo>
                    <a:pt x="3334" y="322"/>
                  </a:lnTo>
                  <a:cubicBezTo>
                    <a:pt x="3382" y="239"/>
                    <a:pt x="3441" y="156"/>
                    <a:pt x="3501" y="84"/>
                  </a:cubicBezTo>
                  <a:lnTo>
                    <a:pt x="3465" y="84"/>
                  </a:lnTo>
                  <a:cubicBezTo>
                    <a:pt x="3441" y="84"/>
                    <a:pt x="3394" y="60"/>
                    <a:pt x="3346" y="49"/>
                  </a:cubicBezTo>
                  <a:cubicBezTo>
                    <a:pt x="3334" y="37"/>
                    <a:pt x="3286" y="25"/>
                    <a:pt x="322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678975" y="3861925"/>
              <a:ext cx="341725" cy="157475"/>
            </a:xfrm>
            <a:custGeom>
              <a:avLst/>
              <a:gdLst/>
              <a:ahLst/>
              <a:cxnLst/>
              <a:rect l="l" t="t" r="r" b="b"/>
              <a:pathLst>
                <a:path w="13669" h="6299" extrusionOk="0">
                  <a:moveTo>
                    <a:pt x="5061" y="667"/>
                  </a:moveTo>
                  <a:cubicBezTo>
                    <a:pt x="5132" y="774"/>
                    <a:pt x="5299" y="869"/>
                    <a:pt x="5477" y="869"/>
                  </a:cubicBezTo>
                  <a:cubicBezTo>
                    <a:pt x="5561" y="869"/>
                    <a:pt x="5620" y="845"/>
                    <a:pt x="5668" y="833"/>
                  </a:cubicBezTo>
                  <a:cubicBezTo>
                    <a:pt x="5668" y="833"/>
                    <a:pt x="5668" y="845"/>
                    <a:pt x="5680" y="845"/>
                  </a:cubicBezTo>
                  <a:cubicBezTo>
                    <a:pt x="5787" y="941"/>
                    <a:pt x="5942" y="1012"/>
                    <a:pt x="6096" y="1024"/>
                  </a:cubicBezTo>
                  <a:cubicBezTo>
                    <a:pt x="6144" y="1031"/>
                    <a:pt x="6184" y="1034"/>
                    <a:pt x="6218" y="1034"/>
                  </a:cubicBezTo>
                  <a:cubicBezTo>
                    <a:pt x="6293" y="1034"/>
                    <a:pt x="6337" y="1020"/>
                    <a:pt x="6370" y="1012"/>
                  </a:cubicBezTo>
                  <a:cubicBezTo>
                    <a:pt x="6430" y="1167"/>
                    <a:pt x="6573" y="1298"/>
                    <a:pt x="6727" y="1381"/>
                  </a:cubicBezTo>
                  <a:cubicBezTo>
                    <a:pt x="6811" y="1441"/>
                    <a:pt x="6894" y="1476"/>
                    <a:pt x="6954" y="1488"/>
                  </a:cubicBezTo>
                  <a:cubicBezTo>
                    <a:pt x="6954" y="1488"/>
                    <a:pt x="6954" y="1500"/>
                    <a:pt x="6930" y="1524"/>
                  </a:cubicBezTo>
                  <a:cubicBezTo>
                    <a:pt x="6001" y="1262"/>
                    <a:pt x="4882" y="988"/>
                    <a:pt x="4358" y="845"/>
                  </a:cubicBezTo>
                  <a:cubicBezTo>
                    <a:pt x="4358" y="822"/>
                    <a:pt x="4358" y="810"/>
                    <a:pt x="4370" y="786"/>
                  </a:cubicBezTo>
                  <a:cubicBezTo>
                    <a:pt x="4440" y="814"/>
                    <a:pt x="4522" y="825"/>
                    <a:pt x="4611" y="825"/>
                  </a:cubicBezTo>
                  <a:cubicBezTo>
                    <a:pt x="4674" y="825"/>
                    <a:pt x="4741" y="820"/>
                    <a:pt x="4810" y="810"/>
                  </a:cubicBezTo>
                  <a:cubicBezTo>
                    <a:pt x="4965" y="762"/>
                    <a:pt x="5049" y="714"/>
                    <a:pt x="5061" y="667"/>
                  </a:cubicBezTo>
                  <a:close/>
                  <a:moveTo>
                    <a:pt x="8537" y="1560"/>
                  </a:moveTo>
                  <a:cubicBezTo>
                    <a:pt x="8513" y="1607"/>
                    <a:pt x="8501" y="1679"/>
                    <a:pt x="8537" y="1786"/>
                  </a:cubicBezTo>
                  <a:cubicBezTo>
                    <a:pt x="8537" y="1798"/>
                    <a:pt x="8561" y="1822"/>
                    <a:pt x="8561" y="1834"/>
                  </a:cubicBezTo>
                  <a:lnTo>
                    <a:pt x="8525" y="1834"/>
                  </a:lnTo>
                  <a:cubicBezTo>
                    <a:pt x="8478" y="1834"/>
                    <a:pt x="8418" y="1857"/>
                    <a:pt x="8263" y="1869"/>
                  </a:cubicBezTo>
                  <a:cubicBezTo>
                    <a:pt x="8180" y="1869"/>
                    <a:pt x="8120" y="1869"/>
                    <a:pt x="8061" y="1857"/>
                  </a:cubicBezTo>
                  <a:cubicBezTo>
                    <a:pt x="8049" y="1857"/>
                    <a:pt x="8049" y="1857"/>
                    <a:pt x="8037" y="1846"/>
                  </a:cubicBezTo>
                  <a:cubicBezTo>
                    <a:pt x="8144" y="1738"/>
                    <a:pt x="8239" y="1703"/>
                    <a:pt x="8335" y="1655"/>
                  </a:cubicBezTo>
                  <a:cubicBezTo>
                    <a:pt x="8394" y="1619"/>
                    <a:pt x="8466" y="1595"/>
                    <a:pt x="8537" y="1560"/>
                  </a:cubicBezTo>
                  <a:close/>
                  <a:moveTo>
                    <a:pt x="4072" y="1107"/>
                  </a:moveTo>
                  <a:cubicBezTo>
                    <a:pt x="4144" y="1119"/>
                    <a:pt x="4251" y="1143"/>
                    <a:pt x="4370" y="1179"/>
                  </a:cubicBezTo>
                  <a:cubicBezTo>
                    <a:pt x="4941" y="1310"/>
                    <a:pt x="6001" y="1584"/>
                    <a:pt x="6858" y="1810"/>
                  </a:cubicBezTo>
                  <a:cubicBezTo>
                    <a:pt x="6858" y="1869"/>
                    <a:pt x="6906" y="1929"/>
                    <a:pt x="6942" y="2000"/>
                  </a:cubicBezTo>
                  <a:cubicBezTo>
                    <a:pt x="6977" y="2024"/>
                    <a:pt x="7025" y="2060"/>
                    <a:pt x="7061" y="2084"/>
                  </a:cubicBezTo>
                  <a:lnTo>
                    <a:pt x="6966" y="2084"/>
                  </a:lnTo>
                  <a:cubicBezTo>
                    <a:pt x="6561" y="2084"/>
                    <a:pt x="6215" y="2203"/>
                    <a:pt x="5989" y="2203"/>
                  </a:cubicBezTo>
                  <a:cubicBezTo>
                    <a:pt x="5894" y="2203"/>
                    <a:pt x="5811" y="2191"/>
                    <a:pt x="5739" y="2143"/>
                  </a:cubicBezTo>
                  <a:cubicBezTo>
                    <a:pt x="5608" y="2072"/>
                    <a:pt x="5549" y="2012"/>
                    <a:pt x="5453" y="1953"/>
                  </a:cubicBezTo>
                  <a:cubicBezTo>
                    <a:pt x="5418" y="1917"/>
                    <a:pt x="5382" y="1893"/>
                    <a:pt x="5322" y="1881"/>
                  </a:cubicBezTo>
                  <a:cubicBezTo>
                    <a:pt x="5263" y="1857"/>
                    <a:pt x="5203" y="1846"/>
                    <a:pt x="5144" y="1846"/>
                  </a:cubicBezTo>
                  <a:cubicBezTo>
                    <a:pt x="5084" y="1846"/>
                    <a:pt x="5037" y="1846"/>
                    <a:pt x="4977" y="1857"/>
                  </a:cubicBezTo>
                  <a:cubicBezTo>
                    <a:pt x="4918" y="1881"/>
                    <a:pt x="4882" y="1881"/>
                    <a:pt x="4822" y="1881"/>
                  </a:cubicBezTo>
                  <a:cubicBezTo>
                    <a:pt x="4620" y="1881"/>
                    <a:pt x="4489" y="1822"/>
                    <a:pt x="4418" y="1726"/>
                  </a:cubicBezTo>
                  <a:cubicBezTo>
                    <a:pt x="4346" y="1655"/>
                    <a:pt x="4251" y="1607"/>
                    <a:pt x="4168" y="1584"/>
                  </a:cubicBezTo>
                  <a:cubicBezTo>
                    <a:pt x="4060" y="1548"/>
                    <a:pt x="3953" y="1524"/>
                    <a:pt x="3846" y="1500"/>
                  </a:cubicBezTo>
                  <a:cubicBezTo>
                    <a:pt x="3858" y="1488"/>
                    <a:pt x="3858" y="1476"/>
                    <a:pt x="3870" y="1476"/>
                  </a:cubicBezTo>
                  <a:cubicBezTo>
                    <a:pt x="3894" y="1429"/>
                    <a:pt x="3894" y="1381"/>
                    <a:pt x="3918" y="1345"/>
                  </a:cubicBezTo>
                  <a:lnTo>
                    <a:pt x="4072" y="1107"/>
                  </a:lnTo>
                  <a:close/>
                  <a:moveTo>
                    <a:pt x="8644" y="1976"/>
                  </a:moveTo>
                  <a:cubicBezTo>
                    <a:pt x="8716" y="2072"/>
                    <a:pt x="8823" y="2143"/>
                    <a:pt x="8954" y="2179"/>
                  </a:cubicBezTo>
                  <a:cubicBezTo>
                    <a:pt x="9029" y="2195"/>
                    <a:pt x="9090" y="2201"/>
                    <a:pt x="9140" y="2201"/>
                  </a:cubicBezTo>
                  <a:cubicBezTo>
                    <a:pt x="9202" y="2201"/>
                    <a:pt x="9248" y="2192"/>
                    <a:pt x="9287" y="2179"/>
                  </a:cubicBezTo>
                  <a:cubicBezTo>
                    <a:pt x="9299" y="2203"/>
                    <a:pt x="9335" y="2238"/>
                    <a:pt x="9347" y="2262"/>
                  </a:cubicBezTo>
                  <a:cubicBezTo>
                    <a:pt x="9359" y="2298"/>
                    <a:pt x="9394" y="2310"/>
                    <a:pt x="9406" y="2334"/>
                  </a:cubicBezTo>
                  <a:lnTo>
                    <a:pt x="9394" y="2334"/>
                  </a:lnTo>
                  <a:cubicBezTo>
                    <a:pt x="9347" y="2334"/>
                    <a:pt x="9299" y="2369"/>
                    <a:pt x="9275" y="2393"/>
                  </a:cubicBezTo>
                  <a:lnTo>
                    <a:pt x="9240" y="2429"/>
                  </a:lnTo>
                  <a:cubicBezTo>
                    <a:pt x="9061" y="2310"/>
                    <a:pt x="8835" y="2179"/>
                    <a:pt x="8561" y="2060"/>
                  </a:cubicBezTo>
                  <a:cubicBezTo>
                    <a:pt x="8597" y="2024"/>
                    <a:pt x="8632" y="2000"/>
                    <a:pt x="8644" y="1976"/>
                  </a:cubicBezTo>
                  <a:close/>
                  <a:moveTo>
                    <a:pt x="2024" y="2560"/>
                  </a:moveTo>
                  <a:cubicBezTo>
                    <a:pt x="2036" y="2560"/>
                    <a:pt x="2048" y="2572"/>
                    <a:pt x="2060" y="2572"/>
                  </a:cubicBezTo>
                  <a:cubicBezTo>
                    <a:pt x="2143" y="2596"/>
                    <a:pt x="2215" y="2608"/>
                    <a:pt x="2298" y="2619"/>
                  </a:cubicBezTo>
                  <a:cubicBezTo>
                    <a:pt x="2382" y="2631"/>
                    <a:pt x="2453" y="2631"/>
                    <a:pt x="2513" y="2631"/>
                  </a:cubicBezTo>
                  <a:cubicBezTo>
                    <a:pt x="2429" y="2667"/>
                    <a:pt x="2322" y="2691"/>
                    <a:pt x="2203" y="2738"/>
                  </a:cubicBezTo>
                  <a:cubicBezTo>
                    <a:pt x="2017" y="2794"/>
                    <a:pt x="1802" y="2857"/>
                    <a:pt x="1574" y="2917"/>
                  </a:cubicBezTo>
                  <a:lnTo>
                    <a:pt x="1574" y="2917"/>
                  </a:lnTo>
                  <a:cubicBezTo>
                    <a:pt x="1690" y="2870"/>
                    <a:pt x="1807" y="2794"/>
                    <a:pt x="1905" y="2703"/>
                  </a:cubicBezTo>
                  <a:cubicBezTo>
                    <a:pt x="1965" y="2655"/>
                    <a:pt x="1989" y="2608"/>
                    <a:pt x="2024" y="2560"/>
                  </a:cubicBezTo>
                  <a:close/>
                  <a:moveTo>
                    <a:pt x="9930" y="2453"/>
                  </a:moveTo>
                  <a:cubicBezTo>
                    <a:pt x="9990" y="2512"/>
                    <a:pt x="10049" y="2572"/>
                    <a:pt x="10133" y="2608"/>
                  </a:cubicBezTo>
                  <a:cubicBezTo>
                    <a:pt x="10204" y="2631"/>
                    <a:pt x="10287" y="2655"/>
                    <a:pt x="10371" y="2655"/>
                  </a:cubicBezTo>
                  <a:cubicBezTo>
                    <a:pt x="10287" y="2738"/>
                    <a:pt x="10228" y="2858"/>
                    <a:pt x="10204" y="2977"/>
                  </a:cubicBezTo>
                  <a:lnTo>
                    <a:pt x="9644" y="2488"/>
                  </a:lnTo>
                  <a:lnTo>
                    <a:pt x="9644" y="2488"/>
                  </a:lnTo>
                  <a:cubicBezTo>
                    <a:pt x="9684" y="2504"/>
                    <a:pt x="9724" y="2511"/>
                    <a:pt x="9761" y="2511"/>
                  </a:cubicBezTo>
                  <a:cubicBezTo>
                    <a:pt x="9835" y="2511"/>
                    <a:pt x="9898" y="2484"/>
                    <a:pt x="9930" y="2453"/>
                  </a:cubicBezTo>
                  <a:close/>
                  <a:moveTo>
                    <a:pt x="3584" y="1726"/>
                  </a:moveTo>
                  <a:cubicBezTo>
                    <a:pt x="3679" y="1738"/>
                    <a:pt x="3810" y="1762"/>
                    <a:pt x="3918" y="1786"/>
                  </a:cubicBezTo>
                  <a:cubicBezTo>
                    <a:pt x="3977" y="1798"/>
                    <a:pt x="4037" y="1810"/>
                    <a:pt x="4072" y="1834"/>
                  </a:cubicBezTo>
                  <a:cubicBezTo>
                    <a:pt x="4120" y="1846"/>
                    <a:pt x="4132" y="1857"/>
                    <a:pt x="4132" y="1857"/>
                  </a:cubicBezTo>
                  <a:cubicBezTo>
                    <a:pt x="4287" y="2024"/>
                    <a:pt x="4525" y="2107"/>
                    <a:pt x="4787" y="2107"/>
                  </a:cubicBezTo>
                  <a:cubicBezTo>
                    <a:pt x="4870" y="2107"/>
                    <a:pt x="4941" y="2107"/>
                    <a:pt x="5013" y="2096"/>
                  </a:cubicBezTo>
                  <a:cubicBezTo>
                    <a:pt x="5061" y="2084"/>
                    <a:pt x="5108" y="2084"/>
                    <a:pt x="5120" y="2084"/>
                  </a:cubicBezTo>
                  <a:lnTo>
                    <a:pt x="5168" y="2084"/>
                  </a:lnTo>
                  <a:cubicBezTo>
                    <a:pt x="5180" y="2084"/>
                    <a:pt x="5203" y="2107"/>
                    <a:pt x="5263" y="2155"/>
                  </a:cubicBezTo>
                  <a:cubicBezTo>
                    <a:pt x="5322" y="2203"/>
                    <a:pt x="5406" y="2262"/>
                    <a:pt x="5525" y="2334"/>
                  </a:cubicBezTo>
                  <a:cubicBezTo>
                    <a:pt x="5656" y="2429"/>
                    <a:pt x="5823" y="2453"/>
                    <a:pt x="5965" y="2453"/>
                  </a:cubicBezTo>
                  <a:cubicBezTo>
                    <a:pt x="6299" y="2453"/>
                    <a:pt x="6620" y="2334"/>
                    <a:pt x="6930" y="2334"/>
                  </a:cubicBezTo>
                  <a:cubicBezTo>
                    <a:pt x="7168" y="2334"/>
                    <a:pt x="7406" y="2369"/>
                    <a:pt x="7585" y="2393"/>
                  </a:cubicBezTo>
                  <a:cubicBezTo>
                    <a:pt x="7668" y="2405"/>
                    <a:pt x="7728" y="2429"/>
                    <a:pt x="7763" y="2429"/>
                  </a:cubicBezTo>
                  <a:lnTo>
                    <a:pt x="7906" y="3036"/>
                  </a:lnTo>
                  <a:cubicBezTo>
                    <a:pt x="7763" y="3068"/>
                    <a:pt x="7562" y="3073"/>
                    <a:pt x="7335" y="3073"/>
                  </a:cubicBezTo>
                  <a:cubicBezTo>
                    <a:pt x="7221" y="3073"/>
                    <a:pt x="7100" y="3072"/>
                    <a:pt x="6977" y="3072"/>
                  </a:cubicBezTo>
                  <a:lnTo>
                    <a:pt x="6477" y="3072"/>
                  </a:lnTo>
                  <a:cubicBezTo>
                    <a:pt x="6204" y="3072"/>
                    <a:pt x="6025" y="3036"/>
                    <a:pt x="5882" y="2989"/>
                  </a:cubicBezTo>
                  <a:cubicBezTo>
                    <a:pt x="5727" y="2953"/>
                    <a:pt x="5620" y="2893"/>
                    <a:pt x="5489" y="2798"/>
                  </a:cubicBezTo>
                  <a:cubicBezTo>
                    <a:pt x="5287" y="2667"/>
                    <a:pt x="5013" y="2631"/>
                    <a:pt x="4763" y="2608"/>
                  </a:cubicBezTo>
                  <a:cubicBezTo>
                    <a:pt x="4525" y="2572"/>
                    <a:pt x="4287" y="2548"/>
                    <a:pt x="4215" y="2500"/>
                  </a:cubicBezTo>
                  <a:cubicBezTo>
                    <a:pt x="4072" y="2429"/>
                    <a:pt x="3918" y="2393"/>
                    <a:pt x="3715" y="2393"/>
                  </a:cubicBezTo>
                  <a:cubicBezTo>
                    <a:pt x="3442" y="2393"/>
                    <a:pt x="3098" y="2452"/>
                    <a:pt x="2635" y="2595"/>
                  </a:cubicBezTo>
                  <a:lnTo>
                    <a:pt x="2635" y="2595"/>
                  </a:lnTo>
                  <a:cubicBezTo>
                    <a:pt x="2639" y="2593"/>
                    <a:pt x="2644" y="2587"/>
                    <a:pt x="2644" y="2572"/>
                  </a:cubicBezTo>
                  <a:cubicBezTo>
                    <a:pt x="2679" y="2548"/>
                    <a:pt x="2679" y="2536"/>
                    <a:pt x="2679" y="2500"/>
                  </a:cubicBezTo>
                  <a:cubicBezTo>
                    <a:pt x="2727" y="2500"/>
                    <a:pt x="2786" y="2500"/>
                    <a:pt x="2822" y="2465"/>
                  </a:cubicBezTo>
                  <a:cubicBezTo>
                    <a:pt x="2989" y="2429"/>
                    <a:pt x="3215" y="2310"/>
                    <a:pt x="3346" y="2096"/>
                  </a:cubicBezTo>
                  <a:cubicBezTo>
                    <a:pt x="3417" y="1976"/>
                    <a:pt x="3441" y="1893"/>
                    <a:pt x="3441" y="1810"/>
                  </a:cubicBezTo>
                  <a:cubicBezTo>
                    <a:pt x="3477" y="1798"/>
                    <a:pt x="3537" y="1774"/>
                    <a:pt x="3584" y="1726"/>
                  </a:cubicBezTo>
                  <a:close/>
                  <a:moveTo>
                    <a:pt x="3703" y="2727"/>
                  </a:moveTo>
                  <a:cubicBezTo>
                    <a:pt x="3858" y="2727"/>
                    <a:pt x="3941" y="2750"/>
                    <a:pt x="4013" y="2786"/>
                  </a:cubicBezTo>
                  <a:cubicBezTo>
                    <a:pt x="4227" y="2893"/>
                    <a:pt x="4465" y="2905"/>
                    <a:pt x="4703" y="2929"/>
                  </a:cubicBezTo>
                  <a:cubicBezTo>
                    <a:pt x="4941" y="2965"/>
                    <a:pt x="5156" y="2989"/>
                    <a:pt x="5263" y="3072"/>
                  </a:cubicBezTo>
                  <a:cubicBezTo>
                    <a:pt x="5418" y="3155"/>
                    <a:pt x="5549" y="3250"/>
                    <a:pt x="5727" y="3286"/>
                  </a:cubicBezTo>
                  <a:cubicBezTo>
                    <a:pt x="5739" y="3489"/>
                    <a:pt x="5739" y="3691"/>
                    <a:pt x="5751" y="3929"/>
                  </a:cubicBezTo>
                  <a:cubicBezTo>
                    <a:pt x="5596" y="3905"/>
                    <a:pt x="5370" y="3870"/>
                    <a:pt x="5072" y="3822"/>
                  </a:cubicBezTo>
                  <a:cubicBezTo>
                    <a:pt x="4584" y="3762"/>
                    <a:pt x="3775" y="3441"/>
                    <a:pt x="3108" y="3131"/>
                  </a:cubicBezTo>
                  <a:cubicBezTo>
                    <a:pt x="2965" y="3048"/>
                    <a:pt x="2810" y="2989"/>
                    <a:pt x="2679" y="2917"/>
                  </a:cubicBezTo>
                  <a:cubicBezTo>
                    <a:pt x="3144" y="2786"/>
                    <a:pt x="3477" y="2727"/>
                    <a:pt x="3703" y="2727"/>
                  </a:cubicBezTo>
                  <a:close/>
                  <a:moveTo>
                    <a:pt x="7680" y="2084"/>
                  </a:moveTo>
                  <a:cubicBezTo>
                    <a:pt x="8239" y="2262"/>
                    <a:pt x="8692" y="2500"/>
                    <a:pt x="8990" y="2691"/>
                  </a:cubicBezTo>
                  <a:cubicBezTo>
                    <a:pt x="8799" y="2905"/>
                    <a:pt x="8537" y="3203"/>
                    <a:pt x="8275" y="3465"/>
                  </a:cubicBezTo>
                  <a:cubicBezTo>
                    <a:pt x="7989" y="3762"/>
                    <a:pt x="7704" y="4036"/>
                    <a:pt x="7573" y="4143"/>
                  </a:cubicBezTo>
                  <a:cubicBezTo>
                    <a:pt x="7513" y="4179"/>
                    <a:pt x="7442" y="4215"/>
                    <a:pt x="7347" y="4227"/>
                  </a:cubicBezTo>
                  <a:cubicBezTo>
                    <a:pt x="7347" y="3941"/>
                    <a:pt x="7335" y="3643"/>
                    <a:pt x="7323" y="3405"/>
                  </a:cubicBezTo>
                  <a:cubicBezTo>
                    <a:pt x="7412" y="3399"/>
                    <a:pt x="7492" y="3396"/>
                    <a:pt x="7565" y="3396"/>
                  </a:cubicBezTo>
                  <a:cubicBezTo>
                    <a:pt x="7638" y="3396"/>
                    <a:pt x="7704" y="3399"/>
                    <a:pt x="7763" y="3405"/>
                  </a:cubicBezTo>
                  <a:cubicBezTo>
                    <a:pt x="7870" y="3405"/>
                    <a:pt x="7966" y="3429"/>
                    <a:pt x="8025" y="3429"/>
                  </a:cubicBezTo>
                  <a:cubicBezTo>
                    <a:pt x="8085" y="3429"/>
                    <a:pt x="8109" y="3441"/>
                    <a:pt x="8109" y="3441"/>
                  </a:cubicBezTo>
                  <a:cubicBezTo>
                    <a:pt x="8168" y="3441"/>
                    <a:pt x="8216" y="3429"/>
                    <a:pt x="8263" y="3393"/>
                  </a:cubicBezTo>
                  <a:cubicBezTo>
                    <a:pt x="8299" y="3370"/>
                    <a:pt x="8323" y="3310"/>
                    <a:pt x="8299" y="3262"/>
                  </a:cubicBezTo>
                  <a:lnTo>
                    <a:pt x="8097" y="2357"/>
                  </a:lnTo>
                  <a:cubicBezTo>
                    <a:pt x="8085" y="2298"/>
                    <a:pt x="8037" y="2250"/>
                    <a:pt x="7978" y="2238"/>
                  </a:cubicBezTo>
                  <a:cubicBezTo>
                    <a:pt x="7978" y="2238"/>
                    <a:pt x="7787" y="2179"/>
                    <a:pt x="7513" y="2143"/>
                  </a:cubicBezTo>
                  <a:cubicBezTo>
                    <a:pt x="7573" y="2131"/>
                    <a:pt x="7632" y="2119"/>
                    <a:pt x="7680" y="2084"/>
                  </a:cubicBezTo>
                  <a:close/>
                  <a:moveTo>
                    <a:pt x="9823" y="3751"/>
                  </a:moveTo>
                  <a:lnTo>
                    <a:pt x="9823" y="3810"/>
                  </a:lnTo>
                  <a:cubicBezTo>
                    <a:pt x="9823" y="3858"/>
                    <a:pt x="9847" y="3905"/>
                    <a:pt x="9859" y="3941"/>
                  </a:cubicBezTo>
                  <a:cubicBezTo>
                    <a:pt x="9823" y="3941"/>
                    <a:pt x="9811" y="3941"/>
                    <a:pt x="9787" y="3965"/>
                  </a:cubicBezTo>
                  <a:cubicBezTo>
                    <a:pt x="9728" y="3989"/>
                    <a:pt x="9644" y="4060"/>
                    <a:pt x="9609" y="4227"/>
                  </a:cubicBezTo>
                  <a:cubicBezTo>
                    <a:pt x="9597" y="4274"/>
                    <a:pt x="9597" y="4322"/>
                    <a:pt x="9609" y="4382"/>
                  </a:cubicBezTo>
                  <a:lnTo>
                    <a:pt x="8990" y="4632"/>
                  </a:lnTo>
                  <a:lnTo>
                    <a:pt x="8990" y="4632"/>
                  </a:lnTo>
                  <a:lnTo>
                    <a:pt x="9823" y="3751"/>
                  </a:lnTo>
                  <a:close/>
                  <a:moveTo>
                    <a:pt x="9406" y="2727"/>
                  </a:moveTo>
                  <a:lnTo>
                    <a:pt x="9894" y="3155"/>
                  </a:lnTo>
                  <a:lnTo>
                    <a:pt x="8239" y="4929"/>
                  </a:lnTo>
                  <a:lnTo>
                    <a:pt x="7382" y="5275"/>
                  </a:lnTo>
                  <a:cubicBezTo>
                    <a:pt x="7370" y="5132"/>
                    <a:pt x="7347" y="5013"/>
                    <a:pt x="7347" y="4917"/>
                  </a:cubicBezTo>
                  <a:lnTo>
                    <a:pt x="7347" y="4810"/>
                  </a:lnTo>
                  <a:cubicBezTo>
                    <a:pt x="7347" y="4715"/>
                    <a:pt x="7370" y="4632"/>
                    <a:pt x="7370" y="4524"/>
                  </a:cubicBezTo>
                  <a:cubicBezTo>
                    <a:pt x="7513" y="4513"/>
                    <a:pt x="7680" y="4465"/>
                    <a:pt x="7811" y="4358"/>
                  </a:cubicBezTo>
                  <a:cubicBezTo>
                    <a:pt x="7930" y="4274"/>
                    <a:pt x="8097" y="4120"/>
                    <a:pt x="8275" y="3941"/>
                  </a:cubicBezTo>
                  <a:cubicBezTo>
                    <a:pt x="8680" y="3548"/>
                    <a:pt x="9180" y="2977"/>
                    <a:pt x="9406" y="2727"/>
                  </a:cubicBezTo>
                  <a:close/>
                  <a:moveTo>
                    <a:pt x="3918" y="0"/>
                  </a:moveTo>
                  <a:cubicBezTo>
                    <a:pt x="3870" y="0"/>
                    <a:pt x="3858" y="12"/>
                    <a:pt x="3822" y="48"/>
                  </a:cubicBezTo>
                  <a:cubicBezTo>
                    <a:pt x="3763" y="107"/>
                    <a:pt x="3751" y="131"/>
                    <a:pt x="3822" y="274"/>
                  </a:cubicBezTo>
                  <a:cubicBezTo>
                    <a:pt x="3858" y="333"/>
                    <a:pt x="3882" y="369"/>
                    <a:pt x="3894" y="429"/>
                  </a:cubicBezTo>
                  <a:cubicBezTo>
                    <a:pt x="3810" y="369"/>
                    <a:pt x="3703" y="345"/>
                    <a:pt x="3632" y="345"/>
                  </a:cubicBezTo>
                  <a:cubicBezTo>
                    <a:pt x="3611" y="343"/>
                    <a:pt x="3591" y="342"/>
                    <a:pt x="3573" y="342"/>
                  </a:cubicBezTo>
                  <a:cubicBezTo>
                    <a:pt x="3489" y="342"/>
                    <a:pt x="3437" y="364"/>
                    <a:pt x="3417" y="393"/>
                  </a:cubicBezTo>
                  <a:cubicBezTo>
                    <a:pt x="3406" y="488"/>
                    <a:pt x="3679" y="548"/>
                    <a:pt x="3810" y="703"/>
                  </a:cubicBezTo>
                  <a:cubicBezTo>
                    <a:pt x="3882" y="810"/>
                    <a:pt x="3929" y="833"/>
                    <a:pt x="3977" y="845"/>
                  </a:cubicBezTo>
                  <a:cubicBezTo>
                    <a:pt x="3941" y="869"/>
                    <a:pt x="3929" y="881"/>
                    <a:pt x="3918" y="893"/>
                  </a:cubicBezTo>
                  <a:lnTo>
                    <a:pt x="3822" y="1024"/>
                  </a:lnTo>
                  <a:lnTo>
                    <a:pt x="3810" y="1024"/>
                  </a:lnTo>
                  <a:cubicBezTo>
                    <a:pt x="3703" y="1060"/>
                    <a:pt x="3632" y="1072"/>
                    <a:pt x="3620" y="1107"/>
                  </a:cubicBezTo>
                  <a:cubicBezTo>
                    <a:pt x="3596" y="1131"/>
                    <a:pt x="3644" y="1167"/>
                    <a:pt x="3691" y="1191"/>
                  </a:cubicBezTo>
                  <a:lnTo>
                    <a:pt x="3453" y="1536"/>
                  </a:lnTo>
                  <a:cubicBezTo>
                    <a:pt x="3417" y="1548"/>
                    <a:pt x="3394" y="1595"/>
                    <a:pt x="3394" y="1619"/>
                  </a:cubicBezTo>
                  <a:lnTo>
                    <a:pt x="3286" y="1774"/>
                  </a:lnTo>
                  <a:lnTo>
                    <a:pt x="3275" y="1786"/>
                  </a:lnTo>
                  <a:cubicBezTo>
                    <a:pt x="3275" y="1798"/>
                    <a:pt x="3263" y="1798"/>
                    <a:pt x="3263" y="1822"/>
                  </a:cubicBezTo>
                  <a:cubicBezTo>
                    <a:pt x="3203" y="1857"/>
                    <a:pt x="3167" y="1893"/>
                    <a:pt x="3167" y="1905"/>
                  </a:cubicBezTo>
                  <a:cubicBezTo>
                    <a:pt x="3167" y="1917"/>
                    <a:pt x="3179" y="1941"/>
                    <a:pt x="3203" y="1941"/>
                  </a:cubicBezTo>
                  <a:cubicBezTo>
                    <a:pt x="3179" y="1965"/>
                    <a:pt x="3167" y="2000"/>
                    <a:pt x="3144" y="2036"/>
                  </a:cubicBezTo>
                  <a:cubicBezTo>
                    <a:pt x="3048" y="2179"/>
                    <a:pt x="2905" y="2298"/>
                    <a:pt x="2763" y="2369"/>
                  </a:cubicBezTo>
                  <a:cubicBezTo>
                    <a:pt x="2691" y="2417"/>
                    <a:pt x="2632" y="2441"/>
                    <a:pt x="2608" y="2441"/>
                  </a:cubicBezTo>
                  <a:cubicBezTo>
                    <a:pt x="2572" y="2429"/>
                    <a:pt x="2524" y="2429"/>
                    <a:pt x="2405" y="2393"/>
                  </a:cubicBezTo>
                  <a:cubicBezTo>
                    <a:pt x="2263" y="2369"/>
                    <a:pt x="2096" y="2357"/>
                    <a:pt x="2048" y="2334"/>
                  </a:cubicBezTo>
                  <a:lnTo>
                    <a:pt x="2036" y="2334"/>
                  </a:lnTo>
                  <a:cubicBezTo>
                    <a:pt x="1989" y="2310"/>
                    <a:pt x="1977" y="2262"/>
                    <a:pt x="1965" y="2238"/>
                  </a:cubicBezTo>
                  <a:cubicBezTo>
                    <a:pt x="1960" y="2229"/>
                    <a:pt x="1949" y="2223"/>
                    <a:pt x="1934" y="2223"/>
                  </a:cubicBezTo>
                  <a:cubicBezTo>
                    <a:pt x="1914" y="2223"/>
                    <a:pt x="1886" y="2234"/>
                    <a:pt x="1858" y="2262"/>
                  </a:cubicBezTo>
                  <a:cubicBezTo>
                    <a:pt x="1834" y="2298"/>
                    <a:pt x="1834" y="2357"/>
                    <a:pt x="1846" y="2417"/>
                  </a:cubicBezTo>
                  <a:lnTo>
                    <a:pt x="1846" y="2429"/>
                  </a:lnTo>
                  <a:cubicBezTo>
                    <a:pt x="1810" y="2453"/>
                    <a:pt x="1786" y="2500"/>
                    <a:pt x="1727" y="2560"/>
                  </a:cubicBezTo>
                  <a:cubicBezTo>
                    <a:pt x="1620" y="2667"/>
                    <a:pt x="1477" y="2750"/>
                    <a:pt x="1358" y="2810"/>
                  </a:cubicBezTo>
                  <a:cubicBezTo>
                    <a:pt x="1251" y="2869"/>
                    <a:pt x="1179" y="2869"/>
                    <a:pt x="1143" y="2905"/>
                  </a:cubicBezTo>
                  <a:cubicBezTo>
                    <a:pt x="1131" y="2917"/>
                    <a:pt x="1143" y="2965"/>
                    <a:pt x="1191" y="2977"/>
                  </a:cubicBezTo>
                  <a:cubicBezTo>
                    <a:pt x="1155" y="3012"/>
                    <a:pt x="1131" y="3036"/>
                    <a:pt x="1096" y="3084"/>
                  </a:cubicBezTo>
                  <a:cubicBezTo>
                    <a:pt x="965" y="3108"/>
                    <a:pt x="846" y="3143"/>
                    <a:pt x="727" y="3155"/>
                  </a:cubicBezTo>
                  <a:cubicBezTo>
                    <a:pt x="477" y="3203"/>
                    <a:pt x="250" y="3250"/>
                    <a:pt x="60" y="3274"/>
                  </a:cubicBezTo>
                  <a:cubicBezTo>
                    <a:pt x="24" y="3274"/>
                    <a:pt x="12" y="3274"/>
                    <a:pt x="0" y="3286"/>
                  </a:cubicBezTo>
                  <a:cubicBezTo>
                    <a:pt x="12" y="3346"/>
                    <a:pt x="48" y="3393"/>
                    <a:pt x="60" y="3453"/>
                  </a:cubicBezTo>
                  <a:cubicBezTo>
                    <a:pt x="227" y="3453"/>
                    <a:pt x="369" y="3489"/>
                    <a:pt x="524" y="3524"/>
                  </a:cubicBezTo>
                  <a:cubicBezTo>
                    <a:pt x="584" y="3512"/>
                    <a:pt x="619" y="3512"/>
                    <a:pt x="679" y="3500"/>
                  </a:cubicBezTo>
                  <a:lnTo>
                    <a:pt x="679" y="3500"/>
                  </a:lnTo>
                  <a:lnTo>
                    <a:pt x="596" y="3548"/>
                  </a:lnTo>
                  <a:cubicBezTo>
                    <a:pt x="703" y="3572"/>
                    <a:pt x="786" y="3608"/>
                    <a:pt x="893" y="3643"/>
                  </a:cubicBezTo>
                  <a:cubicBezTo>
                    <a:pt x="941" y="3620"/>
                    <a:pt x="965" y="3608"/>
                    <a:pt x="1012" y="3572"/>
                  </a:cubicBezTo>
                  <a:cubicBezTo>
                    <a:pt x="1024" y="3608"/>
                    <a:pt x="1060" y="3620"/>
                    <a:pt x="1096" y="3631"/>
                  </a:cubicBezTo>
                  <a:cubicBezTo>
                    <a:pt x="1096" y="3631"/>
                    <a:pt x="1334" y="3691"/>
                    <a:pt x="1608" y="3762"/>
                  </a:cubicBezTo>
                  <a:cubicBezTo>
                    <a:pt x="1798" y="3810"/>
                    <a:pt x="1989" y="3858"/>
                    <a:pt x="2155" y="3905"/>
                  </a:cubicBezTo>
                  <a:cubicBezTo>
                    <a:pt x="2263" y="3881"/>
                    <a:pt x="2382" y="3870"/>
                    <a:pt x="2501" y="3870"/>
                  </a:cubicBezTo>
                  <a:cubicBezTo>
                    <a:pt x="2727" y="3870"/>
                    <a:pt x="2965" y="3917"/>
                    <a:pt x="3215" y="4001"/>
                  </a:cubicBezTo>
                  <a:cubicBezTo>
                    <a:pt x="3560" y="4120"/>
                    <a:pt x="3798" y="4274"/>
                    <a:pt x="3989" y="4441"/>
                  </a:cubicBezTo>
                  <a:lnTo>
                    <a:pt x="4072" y="4393"/>
                  </a:lnTo>
                  <a:cubicBezTo>
                    <a:pt x="3858" y="4262"/>
                    <a:pt x="3679" y="4167"/>
                    <a:pt x="3584" y="4120"/>
                  </a:cubicBezTo>
                  <a:cubicBezTo>
                    <a:pt x="3394" y="4036"/>
                    <a:pt x="3179" y="3929"/>
                    <a:pt x="2989" y="3822"/>
                  </a:cubicBezTo>
                  <a:cubicBezTo>
                    <a:pt x="2786" y="3739"/>
                    <a:pt x="2608" y="3643"/>
                    <a:pt x="2405" y="3631"/>
                  </a:cubicBezTo>
                  <a:cubicBezTo>
                    <a:pt x="2286" y="3620"/>
                    <a:pt x="1989" y="3560"/>
                    <a:pt x="1727" y="3489"/>
                  </a:cubicBezTo>
                  <a:cubicBezTo>
                    <a:pt x="1572" y="3441"/>
                    <a:pt x="1429" y="3405"/>
                    <a:pt x="1334" y="3381"/>
                  </a:cubicBezTo>
                  <a:cubicBezTo>
                    <a:pt x="1667" y="3310"/>
                    <a:pt x="2013" y="3215"/>
                    <a:pt x="2310" y="3131"/>
                  </a:cubicBezTo>
                  <a:cubicBezTo>
                    <a:pt x="2513" y="3227"/>
                    <a:pt x="2751" y="3346"/>
                    <a:pt x="3025" y="3465"/>
                  </a:cubicBezTo>
                  <a:cubicBezTo>
                    <a:pt x="3703" y="3786"/>
                    <a:pt x="4525" y="4120"/>
                    <a:pt x="5108" y="4203"/>
                  </a:cubicBezTo>
                  <a:cubicBezTo>
                    <a:pt x="5430" y="4239"/>
                    <a:pt x="5680" y="4286"/>
                    <a:pt x="5882" y="4322"/>
                  </a:cubicBezTo>
                  <a:lnTo>
                    <a:pt x="5965" y="5120"/>
                  </a:lnTo>
                  <a:cubicBezTo>
                    <a:pt x="6001" y="5167"/>
                    <a:pt x="6025" y="5191"/>
                    <a:pt x="6061" y="5239"/>
                  </a:cubicBezTo>
                  <a:cubicBezTo>
                    <a:pt x="6084" y="5298"/>
                    <a:pt x="6120" y="5346"/>
                    <a:pt x="6144" y="5405"/>
                  </a:cubicBezTo>
                  <a:cubicBezTo>
                    <a:pt x="6239" y="5429"/>
                    <a:pt x="6311" y="5465"/>
                    <a:pt x="6382" y="5513"/>
                  </a:cubicBezTo>
                  <a:cubicBezTo>
                    <a:pt x="6311" y="5072"/>
                    <a:pt x="6251" y="4584"/>
                    <a:pt x="6215" y="4143"/>
                  </a:cubicBezTo>
                  <a:cubicBezTo>
                    <a:pt x="6204" y="3881"/>
                    <a:pt x="6192" y="3643"/>
                    <a:pt x="6180" y="3429"/>
                  </a:cubicBezTo>
                  <a:lnTo>
                    <a:pt x="6180" y="3429"/>
                  </a:lnTo>
                  <a:cubicBezTo>
                    <a:pt x="6275" y="3441"/>
                    <a:pt x="6418" y="3441"/>
                    <a:pt x="6549" y="3441"/>
                  </a:cubicBezTo>
                  <a:lnTo>
                    <a:pt x="7073" y="3441"/>
                  </a:lnTo>
                  <a:cubicBezTo>
                    <a:pt x="7085" y="3727"/>
                    <a:pt x="7096" y="4060"/>
                    <a:pt x="7096" y="4382"/>
                  </a:cubicBezTo>
                  <a:cubicBezTo>
                    <a:pt x="7096" y="4536"/>
                    <a:pt x="7096" y="4703"/>
                    <a:pt x="7085" y="4834"/>
                  </a:cubicBezTo>
                  <a:lnTo>
                    <a:pt x="7085" y="4977"/>
                  </a:lnTo>
                  <a:cubicBezTo>
                    <a:pt x="7085" y="5310"/>
                    <a:pt x="7168" y="5775"/>
                    <a:pt x="7263" y="6203"/>
                  </a:cubicBezTo>
                  <a:lnTo>
                    <a:pt x="7287" y="6239"/>
                  </a:lnTo>
                  <a:cubicBezTo>
                    <a:pt x="7311" y="6251"/>
                    <a:pt x="7323" y="6287"/>
                    <a:pt x="7347" y="6298"/>
                  </a:cubicBezTo>
                  <a:cubicBezTo>
                    <a:pt x="7430" y="6227"/>
                    <a:pt x="7501" y="6144"/>
                    <a:pt x="7585" y="6084"/>
                  </a:cubicBezTo>
                  <a:cubicBezTo>
                    <a:pt x="7585" y="6060"/>
                    <a:pt x="7573" y="6025"/>
                    <a:pt x="7561" y="5989"/>
                  </a:cubicBezTo>
                  <a:cubicBezTo>
                    <a:pt x="7525" y="5870"/>
                    <a:pt x="7513" y="5751"/>
                    <a:pt x="7489" y="5632"/>
                  </a:cubicBezTo>
                  <a:lnTo>
                    <a:pt x="9847" y="4679"/>
                  </a:lnTo>
                  <a:cubicBezTo>
                    <a:pt x="9906" y="4703"/>
                    <a:pt x="9966" y="4739"/>
                    <a:pt x="10049" y="4751"/>
                  </a:cubicBezTo>
                  <a:lnTo>
                    <a:pt x="10144" y="4751"/>
                  </a:lnTo>
                  <a:cubicBezTo>
                    <a:pt x="10228" y="4655"/>
                    <a:pt x="10299" y="4584"/>
                    <a:pt x="10371" y="4524"/>
                  </a:cubicBezTo>
                  <a:lnTo>
                    <a:pt x="10287" y="4501"/>
                  </a:lnTo>
                  <a:lnTo>
                    <a:pt x="10466" y="4417"/>
                  </a:lnTo>
                  <a:lnTo>
                    <a:pt x="10478" y="4441"/>
                  </a:lnTo>
                  <a:cubicBezTo>
                    <a:pt x="10561" y="4382"/>
                    <a:pt x="10680" y="4322"/>
                    <a:pt x="10787" y="4298"/>
                  </a:cubicBezTo>
                  <a:lnTo>
                    <a:pt x="10656" y="4120"/>
                  </a:lnTo>
                  <a:cubicBezTo>
                    <a:pt x="10606" y="4061"/>
                    <a:pt x="10543" y="4037"/>
                    <a:pt x="10486" y="4037"/>
                  </a:cubicBezTo>
                  <a:cubicBezTo>
                    <a:pt x="10462" y="4037"/>
                    <a:pt x="10439" y="4041"/>
                    <a:pt x="10418" y="4048"/>
                  </a:cubicBezTo>
                  <a:lnTo>
                    <a:pt x="9906" y="4262"/>
                  </a:lnTo>
                  <a:cubicBezTo>
                    <a:pt x="9906" y="4203"/>
                    <a:pt x="9942" y="4155"/>
                    <a:pt x="9954" y="4120"/>
                  </a:cubicBezTo>
                  <a:cubicBezTo>
                    <a:pt x="9966" y="4096"/>
                    <a:pt x="9990" y="4060"/>
                    <a:pt x="9990" y="4048"/>
                  </a:cubicBezTo>
                  <a:cubicBezTo>
                    <a:pt x="10025" y="4048"/>
                    <a:pt x="10061" y="4036"/>
                    <a:pt x="10061" y="4024"/>
                  </a:cubicBezTo>
                  <a:cubicBezTo>
                    <a:pt x="10061" y="3965"/>
                    <a:pt x="10025" y="3905"/>
                    <a:pt x="10061" y="3822"/>
                  </a:cubicBezTo>
                  <a:cubicBezTo>
                    <a:pt x="10073" y="3798"/>
                    <a:pt x="10097" y="3751"/>
                    <a:pt x="10180" y="3691"/>
                  </a:cubicBezTo>
                  <a:cubicBezTo>
                    <a:pt x="10240" y="3631"/>
                    <a:pt x="10323" y="3572"/>
                    <a:pt x="10395" y="3512"/>
                  </a:cubicBezTo>
                  <a:cubicBezTo>
                    <a:pt x="10549" y="3405"/>
                    <a:pt x="10633" y="3370"/>
                    <a:pt x="10668" y="3334"/>
                  </a:cubicBezTo>
                  <a:cubicBezTo>
                    <a:pt x="10716" y="3286"/>
                    <a:pt x="10692" y="3262"/>
                    <a:pt x="10680" y="3215"/>
                  </a:cubicBezTo>
                  <a:cubicBezTo>
                    <a:pt x="10668" y="3167"/>
                    <a:pt x="10656" y="3143"/>
                    <a:pt x="10597" y="3131"/>
                  </a:cubicBezTo>
                  <a:lnTo>
                    <a:pt x="10549" y="3131"/>
                  </a:lnTo>
                  <a:lnTo>
                    <a:pt x="10549" y="3036"/>
                  </a:lnTo>
                  <a:cubicBezTo>
                    <a:pt x="10549" y="2977"/>
                    <a:pt x="10561" y="2917"/>
                    <a:pt x="10597" y="2869"/>
                  </a:cubicBezTo>
                  <a:cubicBezTo>
                    <a:pt x="10609" y="2965"/>
                    <a:pt x="10621" y="3000"/>
                    <a:pt x="10835" y="3024"/>
                  </a:cubicBezTo>
                  <a:cubicBezTo>
                    <a:pt x="10964" y="3032"/>
                    <a:pt x="11108" y="3059"/>
                    <a:pt x="11210" y="3059"/>
                  </a:cubicBezTo>
                  <a:cubicBezTo>
                    <a:pt x="11269" y="3059"/>
                    <a:pt x="11314" y="3050"/>
                    <a:pt x="11335" y="3024"/>
                  </a:cubicBezTo>
                  <a:cubicBezTo>
                    <a:pt x="11430" y="2917"/>
                    <a:pt x="11180" y="2727"/>
                    <a:pt x="10883" y="2703"/>
                  </a:cubicBezTo>
                  <a:lnTo>
                    <a:pt x="10716" y="2703"/>
                  </a:lnTo>
                  <a:cubicBezTo>
                    <a:pt x="10764" y="2679"/>
                    <a:pt x="10799" y="2655"/>
                    <a:pt x="10799" y="2619"/>
                  </a:cubicBezTo>
                  <a:cubicBezTo>
                    <a:pt x="10811" y="2584"/>
                    <a:pt x="10776" y="2560"/>
                    <a:pt x="10716" y="2548"/>
                  </a:cubicBezTo>
                  <a:cubicBezTo>
                    <a:pt x="10776" y="2500"/>
                    <a:pt x="10799" y="2453"/>
                    <a:pt x="10799" y="2429"/>
                  </a:cubicBezTo>
                  <a:cubicBezTo>
                    <a:pt x="10895" y="2393"/>
                    <a:pt x="10990" y="2310"/>
                    <a:pt x="11133" y="2262"/>
                  </a:cubicBezTo>
                  <a:cubicBezTo>
                    <a:pt x="11264" y="2215"/>
                    <a:pt x="11311" y="2191"/>
                    <a:pt x="11323" y="2143"/>
                  </a:cubicBezTo>
                  <a:cubicBezTo>
                    <a:pt x="11397" y="2135"/>
                    <a:pt x="11477" y="2121"/>
                    <a:pt x="11562" y="2121"/>
                  </a:cubicBezTo>
                  <a:cubicBezTo>
                    <a:pt x="11600" y="2121"/>
                    <a:pt x="11640" y="2124"/>
                    <a:pt x="11680" y="2131"/>
                  </a:cubicBezTo>
                  <a:cubicBezTo>
                    <a:pt x="11740" y="2143"/>
                    <a:pt x="11788" y="2155"/>
                    <a:pt x="11835" y="2155"/>
                  </a:cubicBezTo>
                  <a:cubicBezTo>
                    <a:pt x="11850" y="2208"/>
                    <a:pt x="11875" y="2218"/>
                    <a:pt x="11903" y="2218"/>
                  </a:cubicBezTo>
                  <a:cubicBezTo>
                    <a:pt x="11920" y="2218"/>
                    <a:pt x="11937" y="2215"/>
                    <a:pt x="11954" y="2215"/>
                  </a:cubicBezTo>
                  <a:cubicBezTo>
                    <a:pt x="11978" y="2215"/>
                    <a:pt x="12014" y="2203"/>
                    <a:pt x="12026" y="2203"/>
                  </a:cubicBezTo>
                  <a:lnTo>
                    <a:pt x="12049" y="2203"/>
                  </a:lnTo>
                  <a:cubicBezTo>
                    <a:pt x="12049" y="2203"/>
                    <a:pt x="12133" y="2191"/>
                    <a:pt x="12192" y="2155"/>
                  </a:cubicBezTo>
                  <a:cubicBezTo>
                    <a:pt x="12295" y="2124"/>
                    <a:pt x="12381" y="2093"/>
                    <a:pt x="12456" y="2093"/>
                  </a:cubicBezTo>
                  <a:cubicBezTo>
                    <a:pt x="12467" y="2093"/>
                    <a:pt x="12479" y="2094"/>
                    <a:pt x="12490" y="2096"/>
                  </a:cubicBezTo>
                  <a:cubicBezTo>
                    <a:pt x="12454" y="2119"/>
                    <a:pt x="12442" y="2131"/>
                    <a:pt x="12430" y="2143"/>
                  </a:cubicBezTo>
                  <a:cubicBezTo>
                    <a:pt x="12383" y="2203"/>
                    <a:pt x="12442" y="2238"/>
                    <a:pt x="12466" y="2250"/>
                  </a:cubicBezTo>
                  <a:cubicBezTo>
                    <a:pt x="12538" y="2271"/>
                    <a:pt x="12521" y="2300"/>
                    <a:pt x="12669" y="2300"/>
                  </a:cubicBezTo>
                  <a:cubicBezTo>
                    <a:pt x="12692" y="2300"/>
                    <a:pt x="12719" y="2300"/>
                    <a:pt x="12752" y="2298"/>
                  </a:cubicBezTo>
                  <a:cubicBezTo>
                    <a:pt x="12847" y="2298"/>
                    <a:pt x="12931" y="2369"/>
                    <a:pt x="13002" y="2429"/>
                  </a:cubicBezTo>
                  <a:cubicBezTo>
                    <a:pt x="12978" y="2453"/>
                    <a:pt x="12966" y="2500"/>
                    <a:pt x="12978" y="2512"/>
                  </a:cubicBezTo>
                  <a:cubicBezTo>
                    <a:pt x="12994" y="2544"/>
                    <a:pt x="13026" y="2555"/>
                    <a:pt x="13070" y="2555"/>
                  </a:cubicBezTo>
                  <a:cubicBezTo>
                    <a:pt x="13092" y="2555"/>
                    <a:pt x="13117" y="2552"/>
                    <a:pt x="13145" y="2548"/>
                  </a:cubicBezTo>
                  <a:cubicBezTo>
                    <a:pt x="13162" y="2556"/>
                    <a:pt x="13173" y="2565"/>
                    <a:pt x="13190" y="2565"/>
                  </a:cubicBezTo>
                  <a:cubicBezTo>
                    <a:pt x="13197" y="2565"/>
                    <a:pt x="13206" y="2563"/>
                    <a:pt x="13216" y="2560"/>
                  </a:cubicBezTo>
                  <a:cubicBezTo>
                    <a:pt x="13228" y="2560"/>
                    <a:pt x="13240" y="2548"/>
                    <a:pt x="13240" y="2536"/>
                  </a:cubicBezTo>
                  <a:cubicBezTo>
                    <a:pt x="13300" y="2512"/>
                    <a:pt x="13359" y="2512"/>
                    <a:pt x="13443" y="2500"/>
                  </a:cubicBezTo>
                  <a:cubicBezTo>
                    <a:pt x="13633" y="2488"/>
                    <a:pt x="13645" y="2453"/>
                    <a:pt x="13657" y="2369"/>
                  </a:cubicBezTo>
                  <a:cubicBezTo>
                    <a:pt x="13667" y="2316"/>
                    <a:pt x="13669" y="2235"/>
                    <a:pt x="13483" y="2235"/>
                  </a:cubicBezTo>
                  <a:cubicBezTo>
                    <a:pt x="13460" y="2235"/>
                    <a:pt x="13435" y="2236"/>
                    <a:pt x="13407" y="2238"/>
                  </a:cubicBezTo>
                  <a:cubicBezTo>
                    <a:pt x="13335" y="2238"/>
                    <a:pt x="13264" y="2262"/>
                    <a:pt x="13192" y="2298"/>
                  </a:cubicBezTo>
                  <a:cubicBezTo>
                    <a:pt x="13133" y="2191"/>
                    <a:pt x="13002" y="2036"/>
                    <a:pt x="12776" y="2024"/>
                  </a:cubicBezTo>
                  <a:lnTo>
                    <a:pt x="12692" y="2024"/>
                  </a:lnTo>
                  <a:cubicBezTo>
                    <a:pt x="12681" y="1976"/>
                    <a:pt x="12645" y="1941"/>
                    <a:pt x="12573" y="1905"/>
                  </a:cubicBezTo>
                  <a:cubicBezTo>
                    <a:pt x="12513" y="1867"/>
                    <a:pt x="12430" y="1851"/>
                    <a:pt x="12344" y="1851"/>
                  </a:cubicBezTo>
                  <a:cubicBezTo>
                    <a:pt x="12241" y="1851"/>
                    <a:pt x="12133" y="1873"/>
                    <a:pt x="12049" y="1905"/>
                  </a:cubicBezTo>
                  <a:cubicBezTo>
                    <a:pt x="12014" y="1917"/>
                    <a:pt x="11978" y="1941"/>
                    <a:pt x="11954" y="1953"/>
                  </a:cubicBezTo>
                  <a:cubicBezTo>
                    <a:pt x="11907" y="1917"/>
                    <a:pt x="11835" y="1881"/>
                    <a:pt x="11728" y="1857"/>
                  </a:cubicBezTo>
                  <a:cubicBezTo>
                    <a:pt x="11698" y="1851"/>
                    <a:pt x="11668" y="1849"/>
                    <a:pt x="11640" y="1849"/>
                  </a:cubicBezTo>
                  <a:cubicBezTo>
                    <a:pt x="11612" y="1849"/>
                    <a:pt x="11585" y="1851"/>
                    <a:pt x="11561" y="1857"/>
                  </a:cubicBezTo>
                  <a:cubicBezTo>
                    <a:pt x="11657" y="1703"/>
                    <a:pt x="11633" y="1524"/>
                    <a:pt x="11561" y="1500"/>
                  </a:cubicBezTo>
                  <a:cubicBezTo>
                    <a:pt x="11556" y="1500"/>
                    <a:pt x="11551" y="1499"/>
                    <a:pt x="11546" y="1499"/>
                  </a:cubicBezTo>
                  <a:cubicBezTo>
                    <a:pt x="11437" y="1499"/>
                    <a:pt x="11379" y="1625"/>
                    <a:pt x="11299" y="1762"/>
                  </a:cubicBezTo>
                  <a:cubicBezTo>
                    <a:pt x="11216" y="1857"/>
                    <a:pt x="11240" y="1905"/>
                    <a:pt x="11276" y="1941"/>
                  </a:cubicBezTo>
                  <a:cubicBezTo>
                    <a:pt x="11264" y="1941"/>
                    <a:pt x="11264" y="1953"/>
                    <a:pt x="11252" y="1953"/>
                  </a:cubicBezTo>
                  <a:cubicBezTo>
                    <a:pt x="11240" y="1965"/>
                    <a:pt x="11216" y="1965"/>
                    <a:pt x="11204" y="1976"/>
                  </a:cubicBezTo>
                  <a:cubicBezTo>
                    <a:pt x="11157" y="1976"/>
                    <a:pt x="11097" y="2000"/>
                    <a:pt x="11026" y="2012"/>
                  </a:cubicBezTo>
                  <a:cubicBezTo>
                    <a:pt x="10895" y="2060"/>
                    <a:pt x="10776" y="2155"/>
                    <a:pt x="10728" y="2250"/>
                  </a:cubicBezTo>
                  <a:cubicBezTo>
                    <a:pt x="10716" y="2262"/>
                    <a:pt x="10716" y="2274"/>
                    <a:pt x="10716" y="2274"/>
                  </a:cubicBezTo>
                  <a:lnTo>
                    <a:pt x="10656" y="2274"/>
                  </a:lnTo>
                  <a:cubicBezTo>
                    <a:pt x="10609" y="2298"/>
                    <a:pt x="10561" y="2334"/>
                    <a:pt x="10430" y="2369"/>
                  </a:cubicBezTo>
                  <a:cubicBezTo>
                    <a:pt x="10400" y="2375"/>
                    <a:pt x="10371" y="2378"/>
                    <a:pt x="10342" y="2378"/>
                  </a:cubicBezTo>
                  <a:cubicBezTo>
                    <a:pt x="10255" y="2378"/>
                    <a:pt x="10174" y="2352"/>
                    <a:pt x="10121" y="2298"/>
                  </a:cubicBezTo>
                  <a:cubicBezTo>
                    <a:pt x="10049" y="2215"/>
                    <a:pt x="10025" y="2143"/>
                    <a:pt x="9990" y="2143"/>
                  </a:cubicBezTo>
                  <a:cubicBezTo>
                    <a:pt x="9954" y="2143"/>
                    <a:pt x="9930" y="2155"/>
                    <a:pt x="9906" y="2215"/>
                  </a:cubicBezTo>
                  <a:cubicBezTo>
                    <a:pt x="9881" y="2231"/>
                    <a:pt x="9832" y="2248"/>
                    <a:pt x="9784" y="2248"/>
                  </a:cubicBezTo>
                  <a:cubicBezTo>
                    <a:pt x="9765" y="2248"/>
                    <a:pt x="9745" y="2245"/>
                    <a:pt x="9728" y="2238"/>
                  </a:cubicBezTo>
                  <a:cubicBezTo>
                    <a:pt x="9692" y="2215"/>
                    <a:pt x="9633" y="2155"/>
                    <a:pt x="9573" y="2119"/>
                  </a:cubicBezTo>
                  <a:cubicBezTo>
                    <a:pt x="9513" y="2072"/>
                    <a:pt x="9466" y="2012"/>
                    <a:pt x="9430" y="1965"/>
                  </a:cubicBezTo>
                  <a:cubicBezTo>
                    <a:pt x="9406" y="1917"/>
                    <a:pt x="9371" y="1881"/>
                    <a:pt x="9359" y="1846"/>
                  </a:cubicBezTo>
                  <a:lnTo>
                    <a:pt x="9335" y="1786"/>
                  </a:lnTo>
                  <a:cubicBezTo>
                    <a:pt x="9329" y="1780"/>
                    <a:pt x="9319" y="1777"/>
                    <a:pt x="9309" y="1777"/>
                  </a:cubicBezTo>
                  <a:cubicBezTo>
                    <a:pt x="9279" y="1777"/>
                    <a:pt x="9240" y="1801"/>
                    <a:pt x="9240" y="1846"/>
                  </a:cubicBezTo>
                  <a:cubicBezTo>
                    <a:pt x="9228" y="1881"/>
                    <a:pt x="9228" y="1905"/>
                    <a:pt x="9228" y="1953"/>
                  </a:cubicBezTo>
                  <a:cubicBezTo>
                    <a:pt x="9180" y="1953"/>
                    <a:pt x="9132" y="1941"/>
                    <a:pt x="9061" y="1917"/>
                  </a:cubicBezTo>
                  <a:cubicBezTo>
                    <a:pt x="8942" y="1893"/>
                    <a:pt x="8823" y="1786"/>
                    <a:pt x="8751" y="1703"/>
                  </a:cubicBezTo>
                  <a:cubicBezTo>
                    <a:pt x="8680" y="1607"/>
                    <a:pt x="8632" y="1536"/>
                    <a:pt x="8597" y="1536"/>
                  </a:cubicBezTo>
                  <a:cubicBezTo>
                    <a:pt x="8680" y="1488"/>
                    <a:pt x="8680" y="1465"/>
                    <a:pt x="8656" y="1429"/>
                  </a:cubicBezTo>
                  <a:cubicBezTo>
                    <a:pt x="8656" y="1405"/>
                    <a:pt x="8644" y="1369"/>
                    <a:pt x="8573" y="1369"/>
                  </a:cubicBezTo>
                  <a:cubicBezTo>
                    <a:pt x="8656" y="1310"/>
                    <a:pt x="8835" y="1262"/>
                    <a:pt x="8918" y="1226"/>
                  </a:cubicBezTo>
                  <a:lnTo>
                    <a:pt x="8990" y="1226"/>
                  </a:lnTo>
                  <a:cubicBezTo>
                    <a:pt x="9097" y="1203"/>
                    <a:pt x="9180" y="1203"/>
                    <a:pt x="9252" y="1191"/>
                  </a:cubicBezTo>
                  <a:cubicBezTo>
                    <a:pt x="9335" y="1191"/>
                    <a:pt x="9394" y="1191"/>
                    <a:pt x="9418" y="1167"/>
                  </a:cubicBezTo>
                  <a:cubicBezTo>
                    <a:pt x="9466" y="1131"/>
                    <a:pt x="9430" y="1048"/>
                    <a:pt x="9335" y="1000"/>
                  </a:cubicBezTo>
                  <a:cubicBezTo>
                    <a:pt x="9261" y="959"/>
                    <a:pt x="9175" y="946"/>
                    <a:pt x="9090" y="946"/>
                  </a:cubicBezTo>
                  <a:cubicBezTo>
                    <a:pt x="9052" y="946"/>
                    <a:pt x="9014" y="949"/>
                    <a:pt x="8978" y="953"/>
                  </a:cubicBezTo>
                  <a:cubicBezTo>
                    <a:pt x="8918" y="953"/>
                    <a:pt x="8871" y="964"/>
                    <a:pt x="8823" y="988"/>
                  </a:cubicBezTo>
                  <a:cubicBezTo>
                    <a:pt x="8775" y="1000"/>
                    <a:pt x="8740" y="1048"/>
                    <a:pt x="8740" y="1060"/>
                  </a:cubicBezTo>
                  <a:cubicBezTo>
                    <a:pt x="8632" y="1060"/>
                    <a:pt x="8478" y="1072"/>
                    <a:pt x="8359" y="1179"/>
                  </a:cubicBezTo>
                  <a:cubicBezTo>
                    <a:pt x="8287" y="1238"/>
                    <a:pt x="8263" y="1298"/>
                    <a:pt x="8239" y="1357"/>
                  </a:cubicBezTo>
                  <a:cubicBezTo>
                    <a:pt x="8239" y="1381"/>
                    <a:pt x="8228" y="1405"/>
                    <a:pt x="8239" y="1417"/>
                  </a:cubicBezTo>
                  <a:cubicBezTo>
                    <a:pt x="8120" y="1465"/>
                    <a:pt x="7966" y="1548"/>
                    <a:pt x="7811" y="1679"/>
                  </a:cubicBezTo>
                  <a:cubicBezTo>
                    <a:pt x="7668" y="1798"/>
                    <a:pt x="7513" y="1881"/>
                    <a:pt x="7347" y="1881"/>
                  </a:cubicBezTo>
                  <a:cubicBezTo>
                    <a:pt x="7275" y="1881"/>
                    <a:pt x="7204" y="1846"/>
                    <a:pt x="7156" y="1822"/>
                  </a:cubicBezTo>
                  <a:cubicBezTo>
                    <a:pt x="7132" y="1786"/>
                    <a:pt x="7108" y="1762"/>
                    <a:pt x="7108" y="1679"/>
                  </a:cubicBezTo>
                  <a:cubicBezTo>
                    <a:pt x="7132" y="1607"/>
                    <a:pt x="7144" y="1536"/>
                    <a:pt x="7156" y="1476"/>
                  </a:cubicBezTo>
                  <a:cubicBezTo>
                    <a:pt x="7168" y="1465"/>
                    <a:pt x="7192" y="1441"/>
                    <a:pt x="7192" y="1429"/>
                  </a:cubicBezTo>
                  <a:cubicBezTo>
                    <a:pt x="7204" y="1405"/>
                    <a:pt x="7204" y="1381"/>
                    <a:pt x="7204" y="1369"/>
                  </a:cubicBezTo>
                  <a:cubicBezTo>
                    <a:pt x="7227" y="1286"/>
                    <a:pt x="7263" y="1238"/>
                    <a:pt x="7251" y="1226"/>
                  </a:cubicBezTo>
                  <a:cubicBezTo>
                    <a:pt x="7246" y="1221"/>
                    <a:pt x="7240" y="1219"/>
                    <a:pt x="7234" y="1219"/>
                  </a:cubicBezTo>
                  <a:cubicBezTo>
                    <a:pt x="7211" y="1219"/>
                    <a:pt x="7179" y="1249"/>
                    <a:pt x="7132" y="1286"/>
                  </a:cubicBezTo>
                  <a:cubicBezTo>
                    <a:pt x="7085" y="1250"/>
                    <a:pt x="7025" y="1203"/>
                    <a:pt x="6918" y="1143"/>
                  </a:cubicBezTo>
                  <a:cubicBezTo>
                    <a:pt x="6751" y="1060"/>
                    <a:pt x="6632" y="953"/>
                    <a:pt x="6573" y="869"/>
                  </a:cubicBezTo>
                  <a:cubicBezTo>
                    <a:pt x="6513" y="762"/>
                    <a:pt x="6513" y="667"/>
                    <a:pt x="6477" y="667"/>
                  </a:cubicBezTo>
                  <a:cubicBezTo>
                    <a:pt x="6474" y="666"/>
                    <a:pt x="6470" y="665"/>
                    <a:pt x="6466" y="665"/>
                  </a:cubicBezTo>
                  <a:cubicBezTo>
                    <a:pt x="6430" y="665"/>
                    <a:pt x="6381" y="713"/>
                    <a:pt x="6370" y="810"/>
                  </a:cubicBezTo>
                  <a:cubicBezTo>
                    <a:pt x="6323" y="786"/>
                    <a:pt x="6263" y="774"/>
                    <a:pt x="6180" y="774"/>
                  </a:cubicBezTo>
                  <a:cubicBezTo>
                    <a:pt x="6061" y="762"/>
                    <a:pt x="5918" y="726"/>
                    <a:pt x="5846" y="703"/>
                  </a:cubicBezTo>
                  <a:cubicBezTo>
                    <a:pt x="5823" y="691"/>
                    <a:pt x="5799" y="691"/>
                    <a:pt x="5787" y="667"/>
                  </a:cubicBezTo>
                  <a:lnTo>
                    <a:pt x="5775" y="655"/>
                  </a:lnTo>
                  <a:cubicBezTo>
                    <a:pt x="5823" y="595"/>
                    <a:pt x="5823" y="512"/>
                    <a:pt x="5787" y="417"/>
                  </a:cubicBezTo>
                  <a:lnTo>
                    <a:pt x="5787" y="417"/>
                  </a:lnTo>
                  <a:cubicBezTo>
                    <a:pt x="5858" y="524"/>
                    <a:pt x="6001" y="572"/>
                    <a:pt x="6084" y="572"/>
                  </a:cubicBezTo>
                  <a:cubicBezTo>
                    <a:pt x="6180" y="572"/>
                    <a:pt x="6239" y="536"/>
                    <a:pt x="6239" y="512"/>
                  </a:cubicBezTo>
                  <a:cubicBezTo>
                    <a:pt x="6251" y="405"/>
                    <a:pt x="6061" y="345"/>
                    <a:pt x="6025" y="274"/>
                  </a:cubicBezTo>
                  <a:cubicBezTo>
                    <a:pt x="6013" y="226"/>
                    <a:pt x="6001" y="226"/>
                    <a:pt x="5977" y="191"/>
                  </a:cubicBezTo>
                  <a:cubicBezTo>
                    <a:pt x="5965" y="179"/>
                    <a:pt x="5942" y="167"/>
                    <a:pt x="5894" y="155"/>
                  </a:cubicBezTo>
                  <a:cubicBezTo>
                    <a:pt x="5874" y="142"/>
                    <a:pt x="5855" y="132"/>
                    <a:pt x="5835" y="132"/>
                  </a:cubicBezTo>
                  <a:cubicBezTo>
                    <a:pt x="5819" y="132"/>
                    <a:pt x="5803" y="139"/>
                    <a:pt x="5787" y="155"/>
                  </a:cubicBezTo>
                  <a:cubicBezTo>
                    <a:pt x="5763" y="167"/>
                    <a:pt x="5727" y="250"/>
                    <a:pt x="5763" y="357"/>
                  </a:cubicBezTo>
                  <a:cubicBezTo>
                    <a:pt x="5723" y="317"/>
                    <a:pt x="5689" y="302"/>
                    <a:pt x="5660" y="302"/>
                  </a:cubicBezTo>
                  <a:cubicBezTo>
                    <a:pt x="5628" y="302"/>
                    <a:pt x="5603" y="320"/>
                    <a:pt x="5584" y="345"/>
                  </a:cubicBezTo>
                  <a:cubicBezTo>
                    <a:pt x="5525" y="393"/>
                    <a:pt x="5477" y="429"/>
                    <a:pt x="5525" y="512"/>
                  </a:cubicBezTo>
                  <a:cubicBezTo>
                    <a:pt x="5537" y="536"/>
                    <a:pt x="5549" y="583"/>
                    <a:pt x="5584" y="631"/>
                  </a:cubicBezTo>
                  <a:lnTo>
                    <a:pt x="5537" y="631"/>
                  </a:lnTo>
                  <a:cubicBezTo>
                    <a:pt x="5530" y="631"/>
                    <a:pt x="5523" y="632"/>
                    <a:pt x="5516" y="632"/>
                  </a:cubicBezTo>
                  <a:cubicBezTo>
                    <a:pt x="5318" y="632"/>
                    <a:pt x="5153" y="476"/>
                    <a:pt x="5080" y="476"/>
                  </a:cubicBezTo>
                  <a:cubicBezTo>
                    <a:pt x="5077" y="476"/>
                    <a:pt x="5075" y="476"/>
                    <a:pt x="5072" y="476"/>
                  </a:cubicBezTo>
                  <a:cubicBezTo>
                    <a:pt x="5049" y="488"/>
                    <a:pt x="5025" y="512"/>
                    <a:pt x="5025" y="548"/>
                  </a:cubicBezTo>
                  <a:cubicBezTo>
                    <a:pt x="5010" y="538"/>
                    <a:pt x="4991" y="532"/>
                    <a:pt x="4963" y="532"/>
                  </a:cubicBezTo>
                  <a:cubicBezTo>
                    <a:pt x="4923" y="532"/>
                    <a:pt x="4865" y="544"/>
                    <a:pt x="4775" y="572"/>
                  </a:cubicBezTo>
                  <a:cubicBezTo>
                    <a:pt x="4656" y="595"/>
                    <a:pt x="4537" y="595"/>
                    <a:pt x="4453" y="607"/>
                  </a:cubicBezTo>
                  <a:cubicBezTo>
                    <a:pt x="4422" y="615"/>
                    <a:pt x="4398" y="618"/>
                    <a:pt x="4378" y="618"/>
                  </a:cubicBezTo>
                  <a:cubicBezTo>
                    <a:pt x="4340" y="618"/>
                    <a:pt x="4318" y="607"/>
                    <a:pt x="4287" y="607"/>
                  </a:cubicBezTo>
                  <a:cubicBezTo>
                    <a:pt x="4275" y="607"/>
                    <a:pt x="4251" y="643"/>
                    <a:pt x="4251" y="667"/>
                  </a:cubicBezTo>
                  <a:cubicBezTo>
                    <a:pt x="4239" y="667"/>
                    <a:pt x="4239" y="667"/>
                    <a:pt x="4227" y="691"/>
                  </a:cubicBezTo>
                  <a:cubicBezTo>
                    <a:pt x="4191" y="703"/>
                    <a:pt x="4168" y="750"/>
                    <a:pt x="4108" y="822"/>
                  </a:cubicBezTo>
                  <a:lnTo>
                    <a:pt x="4096" y="822"/>
                  </a:lnTo>
                  <a:cubicBezTo>
                    <a:pt x="4108" y="810"/>
                    <a:pt x="4120" y="810"/>
                    <a:pt x="4120" y="786"/>
                  </a:cubicBezTo>
                  <a:cubicBezTo>
                    <a:pt x="4132" y="762"/>
                    <a:pt x="4120" y="667"/>
                    <a:pt x="4060" y="583"/>
                  </a:cubicBezTo>
                  <a:cubicBezTo>
                    <a:pt x="4096" y="572"/>
                    <a:pt x="4120" y="524"/>
                    <a:pt x="4132" y="476"/>
                  </a:cubicBezTo>
                  <a:cubicBezTo>
                    <a:pt x="4168" y="393"/>
                    <a:pt x="4156" y="250"/>
                    <a:pt x="4096" y="155"/>
                  </a:cubicBezTo>
                  <a:cubicBezTo>
                    <a:pt x="4037" y="48"/>
                    <a:pt x="3953" y="0"/>
                    <a:pt x="391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960850" y="3970425"/>
              <a:ext cx="7175" cy="5525"/>
            </a:xfrm>
            <a:custGeom>
              <a:avLst/>
              <a:gdLst/>
              <a:ahLst/>
              <a:cxnLst/>
              <a:rect l="l" t="t" r="r" b="b"/>
              <a:pathLst>
                <a:path w="287" h="221" extrusionOk="0">
                  <a:moveTo>
                    <a:pt x="238" y="0"/>
                  </a:moveTo>
                  <a:cubicBezTo>
                    <a:pt x="190" y="0"/>
                    <a:pt x="121" y="47"/>
                    <a:pt x="1" y="77"/>
                  </a:cubicBezTo>
                  <a:lnTo>
                    <a:pt x="143" y="220"/>
                  </a:lnTo>
                  <a:cubicBezTo>
                    <a:pt x="263" y="125"/>
                    <a:pt x="286" y="18"/>
                    <a:pt x="263" y="6"/>
                  </a:cubicBezTo>
                  <a:cubicBezTo>
                    <a:pt x="255" y="2"/>
                    <a:pt x="247" y="0"/>
                    <a:pt x="23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486400" y="3655250"/>
              <a:ext cx="626275" cy="247475"/>
            </a:xfrm>
            <a:custGeom>
              <a:avLst/>
              <a:gdLst/>
              <a:ahLst/>
              <a:cxnLst/>
              <a:rect l="l" t="t" r="r" b="b"/>
              <a:pathLst>
                <a:path w="25051" h="9899" extrusionOk="0">
                  <a:moveTo>
                    <a:pt x="7072" y="0"/>
                  </a:moveTo>
                  <a:cubicBezTo>
                    <a:pt x="7032" y="0"/>
                    <a:pt x="6993" y="6"/>
                    <a:pt x="6953" y="16"/>
                  </a:cubicBezTo>
                  <a:cubicBezTo>
                    <a:pt x="6810" y="64"/>
                    <a:pt x="6763" y="111"/>
                    <a:pt x="6727" y="159"/>
                  </a:cubicBezTo>
                  <a:cubicBezTo>
                    <a:pt x="6663" y="129"/>
                    <a:pt x="6591" y="116"/>
                    <a:pt x="6516" y="116"/>
                  </a:cubicBezTo>
                  <a:cubicBezTo>
                    <a:pt x="6384" y="116"/>
                    <a:pt x="6242" y="157"/>
                    <a:pt x="6120" y="218"/>
                  </a:cubicBezTo>
                  <a:cubicBezTo>
                    <a:pt x="6048" y="254"/>
                    <a:pt x="5989" y="302"/>
                    <a:pt x="5941" y="349"/>
                  </a:cubicBezTo>
                  <a:cubicBezTo>
                    <a:pt x="5929" y="349"/>
                    <a:pt x="5929" y="338"/>
                    <a:pt x="5917" y="338"/>
                  </a:cubicBezTo>
                  <a:cubicBezTo>
                    <a:pt x="5808" y="264"/>
                    <a:pt x="5635" y="218"/>
                    <a:pt x="5455" y="218"/>
                  </a:cubicBezTo>
                  <a:cubicBezTo>
                    <a:pt x="5342" y="218"/>
                    <a:pt x="5225" y="237"/>
                    <a:pt x="5120" y="278"/>
                  </a:cubicBezTo>
                  <a:cubicBezTo>
                    <a:pt x="4917" y="349"/>
                    <a:pt x="4810" y="457"/>
                    <a:pt x="4763" y="540"/>
                  </a:cubicBezTo>
                  <a:cubicBezTo>
                    <a:pt x="4691" y="540"/>
                    <a:pt x="4620" y="552"/>
                    <a:pt x="4560" y="588"/>
                  </a:cubicBezTo>
                  <a:cubicBezTo>
                    <a:pt x="4512" y="599"/>
                    <a:pt x="4489" y="611"/>
                    <a:pt x="4453" y="635"/>
                  </a:cubicBezTo>
                  <a:cubicBezTo>
                    <a:pt x="4429" y="623"/>
                    <a:pt x="4408" y="617"/>
                    <a:pt x="4387" y="617"/>
                  </a:cubicBezTo>
                  <a:cubicBezTo>
                    <a:pt x="4367" y="617"/>
                    <a:pt x="4346" y="623"/>
                    <a:pt x="4322" y="635"/>
                  </a:cubicBezTo>
                  <a:cubicBezTo>
                    <a:pt x="4274" y="635"/>
                    <a:pt x="4227" y="647"/>
                    <a:pt x="4203" y="659"/>
                  </a:cubicBezTo>
                  <a:cubicBezTo>
                    <a:pt x="4084" y="719"/>
                    <a:pt x="4048" y="766"/>
                    <a:pt x="4048" y="814"/>
                  </a:cubicBezTo>
                  <a:lnTo>
                    <a:pt x="3977" y="814"/>
                  </a:lnTo>
                  <a:cubicBezTo>
                    <a:pt x="3929" y="814"/>
                    <a:pt x="3870" y="826"/>
                    <a:pt x="3810" y="826"/>
                  </a:cubicBezTo>
                  <a:cubicBezTo>
                    <a:pt x="3679" y="849"/>
                    <a:pt x="3512" y="897"/>
                    <a:pt x="3381" y="1028"/>
                  </a:cubicBezTo>
                  <a:cubicBezTo>
                    <a:pt x="3274" y="1147"/>
                    <a:pt x="3250" y="1266"/>
                    <a:pt x="3262" y="1350"/>
                  </a:cubicBezTo>
                  <a:cubicBezTo>
                    <a:pt x="3119" y="1373"/>
                    <a:pt x="2953" y="1469"/>
                    <a:pt x="2846" y="1588"/>
                  </a:cubicBezTo>
                  <a:cubicBezTo>
                    <a:pt x="2786" y="1659"/>
                    <a:pt x="2738" y="1719"/>
                    <a:pt x="2727" y="1778"/>
                  </a:cubicBezTo>
                  <a:cubicBezTo>
                    <a:pt x="2715" y="1790"/>
                    <a:pt x="2715" y="1826"/>
                    <a:pt x="2715" y="1850"/>
                  </a:cubicBezTo>
                  <a:cubicBezTo>
                    <a:pt x="2655" y="1862"/>
                    <a:pt x="2584" y="1885"/>
                    <a:pt x="2524" y="1897"/>
                  </a:cubicBezTo>
                  <a:cubicBezTo>
                    <a:pt x="2417" y="1921"/>
                    <a:pt x="2346" y="1981"/>
                    <a:pt x="2298" y="2040"/>
                  </a:cubicBezTo>
                  <a:cubicBezTo>
                    <a:pt x="2226" y="2004"/>
                    <a:pt x="2143" y="1969"/>
                    <a:pt x="2060" y="1957"/>
                  </a:cubicBezTo>
                  <a:lnTo>
                    <a:pt x="2012" y="1957"/>
                  </a:lnTo>
                  <a:cubicBezTo>
                    <a:pt x="2048" y="1909"/>
                    <a:pt x="2060" y="1838"/>
                    <a:pt x="2024" y="1742"/>
                  </a:cubicBezTo>
                  <a:cubicBezTo>
                    <a:pt x="2012" y="1683"/>
                    <a:pt x="1965" y="1611"/>
                    <a:pt x="1929" y="1552"/>
                  </a:cubicBezTo>
                  <a:cubicBezTo>
                    <a:pt x="1845" y="1469"/>
                    <a:pt x="1762" y="1385"/>
                    <a:pt x="1655" y="1350"/>
                  </a:cubicBezTo>
                  <a:cubicBezTo>
                    <a:pt x="1619" y="1314"/>
                    <a:pt x="1548" y="1302"/>
                    <a:pt x="1500" y="1290"/>
                  </a:cubicBezTo>
                  <a:cubicBezTo>
                    <a:pt x="1415" y="1265"/>
                    <a:pt x="1341" y="1255"/>
                    <a:pt x="1276" y="1255"/>
                  </a:cubicBezTo>
                  <a:cubicBezTo>
                    <a:pt x="1186" y="1255"/>
                    <a:pt x="1115" y="1274"/>
                    <a:pt x="1060" y="1302"/>
                  </a:cubicBezTo>
                  <a:cubicBezTo>
                    <a:pt x="1000" y="1242"/>
                    <a:pt x="905" y="1195"/>
                    <a:pt x="810" y="1183"/>
                  </a:cubicBezTo>
                  <a:lnTo>
                    <a:pt x="691" y="1183"/>
                  </a:lnTo>
                  <a:cubicBezTo>
                    <a:pt x="679" y="1147"/>
                    <a:pt x="643" y="1123"/>
                    <a:pt x="631" y="1088"/>
                  </a:cubicBezTo>
                  <a:cubicBezTo>
                    <a:pt x="560" y="1016"/>
                    <a:pt x="452" y="957"/>
                    <a:pt x="333" y="945"/>
                  </a:cubicBezTo>
                  <a:cubicBezTo>
                    <a:pt x="321" y="945"/>
                    <a:pt x="286" y="933"/>
                    <a:pt x="274" y="933"/>
                  </a:cubicBezTo>
                  <a:cubicBezTo>
                    <a:pt x="167" y="933"/>
                    <a:pt x="95" y="945"/>
                    <a:pt x="48" y="957"/>
                  </a:cubicBezTo>
                  <a:cubicBezTo>
                    <a:pt x="60" y="1052"/>
                    <a:pt x="48" y="1123"/>
                    <a:pt x="24" y="1183"/>
                  </a:cubicBezTo>
                  <a:cubicBezTo>
                    <a:pt x="24" y="1195"/>
                    <a:pt x="0" y="1195"/>
                    <a:pt x="0" y="1195"/>
                  </a:cubicBezTo>
                  <a:cubicBezTo>
                    <a:pt x="24" y="1207"/>
                    <a:pt x="24" y="1207"/>
                    <a:pt x="36" y="1242"/>
                  </a:cubicBezTo>
                  <a:cubicBezTo>
                    <a:pt x="48" y="1266"/>
                    <a:pt x="60" y="1326"/>
                    <a:pt x="48" y="1385"/>
                  </a:cubicBezTo>
                  <a:cubicBezTo>
                    <a:pt x="179" y="1492"/>
                    <a:pt x="298" y="1588"/>
                    <a:pt x="405" y="1671"/>
                  </a:cubicBezTo>
                  <a:cubicBezTo>
                    <a:pt x="572" y="1826"/>
                    <a:pt x="679" y="1945"/>
                    <a:pt x="750" y="2028"/>
                  </a:cubicBezTo>
                  <a:cubicBezTo>
                    <a:pt x="774" y="2076"/>
                    <a:pt x="810" y="2100"/>
                    <a:pt x="822" y="2135"/>
                  </a:cubicBezTo>
                  <a:lnTo>
                    <a:pt x="833" y="2159"/>
                  </a:lnTo>
                  <a:cubicBezTo>
                    <a:pt x="870" y="2222"/>
                    <a:pt x="940" y="2251"/>
                    <a:pt x="1003" y="2251"/>
                  </a:cubicBezTo>
                  <a:cubicBezTo>
                    <a:pt x="1023" y="2251"/>
                    <a:pt x="1042" y="2248"/>
                    <a:pt x="1060" y="2243"/>
                  </a:cubicBezTo>
                  <a:cubicBezTo>
                    <a:pt x="1072" y="2243"/>
                    <a:pt x="1072" y="2219"/>
                    <a:pt x="1072" y="2219"/>
                  </a:cubicBezTo>
                  <a:cubicBezTo>
                    <a:pt x="1155" y="2183"/>
                    <a:pt x="1179" y="2100"/>
                    <a:pt x="1131" y="2028"/>
                  </a:cubicBezTo>
                  <a:cubicBezTo>
                    <a:pt x="1131" y="2016"/>
                    <a:pt x="1000" y="1778"/>
                    <a:pt x="643" y="1445"/>
                  </a:cubicBezTo>
                  <a:lnTo>
                    <a:pt x="655" y="1445"/>
                  </a:lnTo>
                  <a:cubicBezTo>
                    <a:pt x="679" y="1445"/>
                    <a:pt x="691" y="1445"/>
                    <a:pt x="691" y="1433"/>
                  </a:cubicBezTo>
                  <a:lnTo>
                    <a:pt x="691" y="1469"/>
                  </a:lnTo>
                  <a:lnTo>
                    <a:pt x="750" y="1469"/>
                  </a:lnTo>
                  <a:cubicBezTo>
                    <a:pt x="849" y="1478"/>
                    <a:pt x="968" y="1521"/>
                    <a:pt x="1051" y="1521"/>
                  </a:cubicBezTo>
                  <a:cubicBezTo>
                    <a:pt x="1078" y="1521"/>
                    <a:pt x="1102" y="1516"/>
                    <a:pt x="1119" y="1504"/>
                  </a:cubicBezTo>
                  <a:cubicBezTo>
                    <a:pt x="1167" y="1528"/>
                    <a:pt x="1226" y="1504"/>
                    <a:pt x="1393" y="1540"/>
                  </a:cubicBezTo>
                  <a:cubicBezTo>
                    <a:pt x="1548" y="1588"/>
                    <a:pt x="1703" y="1695"/>
                    <a:pt x="1774" y="1778"/>
                  </a:cubicBezTo>
                  <a:cubicBezTo>
                    <a:pt x="1810" y="1826"/>
                    <a:pt x="1822" y="1850"/>
                    <a:pt x="1834" y="1897"/>
                  </a:cubicBezTo>
                  <a:cubicBezTo>
                    <a:pt x="1726" y="1897"/>
                    <a:pt x="1667" y="1909"/>
                    <a:pt x="1643" y="1933"/>
                  </a:cubicBezTo>
                  <a:cubicBezTo>
                    <a:pt x="1584" y="1957"/>
                    <a:pt x="1584" y="2004"/>
                    <a:pt x="1584" y="2028"/>
                  </a:cubicBezTo>
                  <a:cubicBezTo>
                    <a:pt x="1584" y="2123"/>
                    <a:pt x="1607" y="2171"/>
                    <a:pt x="1953" y="2231"/>
                  </a:cubicBezTo>
                  <a:cubicBezTo>
                    <a:pt x="2119" y="2266"/>
                    <a:pt x="2262" y="2338"/>
                    <a:pt x="2369" y="2421"/>
                  </a:cubicBezTo>
                  <a:cubicBezTo>
                    <a:pt x="2465" y="2485"/>
                    <a:pt x="2513" y="2568"/>
                    <a:pt x="2565" y="2568"/>
                  </a:cubicBezTo>
                  <a:cubicBezTo>
                    <a:pt x="2571" y="2568"/>
                    <a:pt x="2577" y="2567"/>
                    <a:pt x="2584" y="2564"/>
                  </a:cubicBezTo>
                  <a:cubicBezTo>
                    <a:pt x="2643" y="2552"/>
                    <a:pt x="2679" y="2433"/>
                    <a:pt x="2584" y="2266"/>
                  </a:cubicBezTo>
                  <a:cubicBezTo>
                    <a:pt x="2560" y="2243"/>
                    <a:pt x="2536" y="2207"/>
                    <a:pt x="2500" y="2183"/>
                  </a:cubicBezTo>
                  <a:cubicBezTo>
                    <a:pt x="2524" y="2183"/>
                    <a:pt x="2548" y="2159"/>
                    <a:pt x="2619" y="2135"/>
                  </a:cubicBezTo>
                  <a:cubicBezTo>
                    <a:pt x="2846" y="2040"/>
                    <a:pt x="3131" y="2004"/>
                    <a:pt x="3155" y="1933"/>
                  </a:cubicBezTo>
                  <a:cubicBezTo>
                    <a:pt x="3179" y="1885"/>
                    <a:pt x="3119" y="1838"/>
                    <a:pt x="3036" y="1814"/>
                  </a:cubicBezTo>
                  <a:cubicBezTo>
                    <a:pt x="3060" y="1778"/>
                    <a:pt x="3084" y="1754"/>
                    <a:pt x="3119" y="1719"/>
                  </a:cubicBezTo>
                  <a:cubicBezTo>
                    <a:pt x="3203" y="1611"/>
                    <a:pt x="3310" y="1540"/>
                    <a:pt x="3417" y="1492"/>
                  </a:cubicBezTo>
                  <a:cubicBezTo>
                    <a:pt x="3512" y="1457"/>
                    <a:pt x="3608" y="1433"/>
                    <a:pt x="3620" y="1397"/>
                  </a:cubicBezTo>
                  <a:cubicBezTo>
                    <a:pt x="3631" y="1361"/>
                    <a:pt x="3608" y="1338"/>
                    <a:pt x="3572" y="1302"/>
                  </a:cubicBezTo>
                  <a:cubicBezTo>
                    <a:pt x="3596" y="1266"/>
                    <a:pt x="3608" y="1230"/>
                    <a:pt x="3667" y="1147"/>
                  </a:cubicBezTo>
                  <a:cubicBezTo>
                    <a:pt x="3739" y="1064"/>
                    <a:pt x="3929" y="1004"/>
                    <a:pt x="4048" y="945"/>
                  </a:cubicBezTo>
                  <a:cubicBezTo>
                    <a:pt x="4131" y="909"/>
                    <a:pt x="4191" y="897"/>
                    <a:pt x="4227" y="885"/>
                  </a:cubicBezTo>
                  <a:cubicBezTo>
                    <a:pt x="4236" y="888"/>
                    <a:pt x="4245" y="890"/>
                    <a:pt x="4256" y="890"/>
                  </a:cubicBezTo>
                  <a:cubicBezTo>
                    <a:pt x="4287" y="890"/>
                    <a:pt x="4325" y="876"/>
                    <a:pt x="4370" y="849"/>
                  </a:cubicBezTo>
                  <a:cubicBezTo>
                    <a:pt x="4405" y="826"/>
                    <a:pt x="4453" y="814"/>
                    <a:pt x="4501" y="814"/>
                  </a:cubicBezTo>
                  <a:cubicBezTo>
                    <a:pt x="4524" y="823"/>
                    <a:pt x="4545" y="829"/>
                    <a:pt x="4568" y="829"/>
                  </a:cubicBezTo>
                  <a:cubicBezTo>
                    <a:pt x="4604" y="829"/>
                    <a:pt x="4645" y="815"/>
                    <a:pt x="4703" y="778"/>
                  </a:cubicBezTo>
                  <a:cubicBezTo>
                    <a:pt x="4786" y="754"/>
                    <a:pt x="4858" y="742"/>
                    <a:pt x="4905" y="719"/>
                  </a:cubicBezTo>
                  <a:cubicBezTo>
                    <a:pt x="4910" y="717"/>
                    <a:pt x="4916" y="716"/>
                    <a:pt x="4922" y="716"/>
                  </a:cubicBezTo>
                  <a:cubicBezTo>
                    <a:pt x="4958" y="716"/>
                    <a:pt x="5007" y="742"/>
                    <a:pt x="5048" y="742"/>
                  </a:cubicBezTo>
                  <a:cubicBezTo>
                    <a:pt x="5108" y="742"/>
                    <a:pt x="5144" y="647"/>
                    <a:pt x="5084" y="552"/>
                  </a:cubicBezTo>
                  <a:cubicBezTo>
                    <a:pt x="5120" y="528"/>
                    <a:pt x="5167" y="504"/>
                    <a:pt x="5274" y="468"/>
                  </a:cubicBezTo>
                  <a:cubicBezTo>
                    <a:pt x="5374" y="431"/>
                    <a:pt x="5480" y="413"/>
                    <a:pt x="5579" y="413"/>
                  </a:cubicBezTo>
                  <a:cubicBezTo>
                    <a:pt x="5670" y="413"/>
                    <a:pt x="5754" y="428"/>
                    <a:pt x="5822" y="457"/>
                  </a:cubicBezTo>
                  <a:cubicBezTo>
                    <a:pt x="5941" y="480"/>
                    <a:pt x="6013" y="528"/>
                    <a:pt x="6072" y="540"/>
                  </a:cubicBezTo>
                  <a:cubicBezTo>
                    <a:pt x="5941" y="576"/>
                    <a:pt x="5822" y="611"/>
                    <a:pt x="5739" y="659"/>
                  </a:cubicBezTo>
                  <a:cubicBezTo>
                    <a:pt x="5572" y="754"/>
                    <a:pt x="5501" y="849"/>
                    <a:pt x="5525" y="885"/>
                  </a:cubicBezTo>
                  <a:cubicBezTo>
                    <a:pt x="5535" y="896"/>
                    <a:pt x="5553" y="901"/>
                    <a:pt x="5577" y="901"/>
                  </a:cubicBezTo>
                  <a:cubicBezTo>
                    <a:pt x="5703" y="901"/>
                    <a:pt x="5997" y="776"/>
                    <a:pt x="6324" y="776"/>
                  </a:cubicBezTo>
                  <a:cubicBezTo>
                    <a:pt x="6347" y="776"/>
                    <a:pt x="6370" y="777"/>
                    <a:pt x="6394" y="778"/>
                  </a:cubicBezTo>
                  <a:cubicBezTo>
                    <a:pt x="6568" y="788"/>
                    <a:pt x="6663" y="816"/>
                    <a:pt x="6724" y="816"/>
                  </a:cubicBezTo>
                  <a:cubicBezTo>
                    <a:pt x="6734" y="816"/>
                    <a:pt x="6743" y="815"/>
                    <a:pt x="6751" y="814"/>
                  </a:cubicBezTo>
                  <a:cubicBezTo>
                    <a:pt x="6810" y="814"/>
                    <a:pt x="6822" y="778"/>
                    <a:pt x="6834" y="754"/>
                  </a:cubicBezTo>
                  <a:cubicBezTo>
                    <a:pt x="6846" y="719"/>
                    <a:pt x="6870" y="695"/>
                    <a:pt x="6822" y="647"/>
                  </a:cubicBezTo>
                  <a:cubicBezTo>
                    <a:pt x="6775" y="599"/>
                    <a:pt x="6656" y="540"/>
                    <a:pt x="6406" y="528"/>
                  </a:cubicBezTo>
                  <a:cubicBezTo>
                    <a:pt x="6312" y="528"/>
                    <a:pt x="6217" y="528"/>
                    <a:pt x="6123" y="539"/>
                  </a:cubicBezTo>
                  <a:lnTo>
                    <a:pt x="6123" y="539"/>
                  </a:lnTo>
                  <a:cubicBezTo>
                    <a:pt x="6132" y="537"/>
                    <a:pt x="6132" y="527"/>
                    <a:pt x="6132" y="516"/>
                  </a:cubicBezTo>
                  <a:cubicBezTo>
                    <a:pt x="6179" y="492"/>
                    <a:pt x="6227" y="457"/>
                    <a:pt x="6310" y="409"/>
                  </a:cubicBezTo>
                  <a:cubicBezTo>
                    <a:pt x="6453" y="338"/>
                    <a:pt x="6584" y="302"/>
                    <a:pt x="6668" y="302"/>
                  </a:cubicBezTo>
                  <a:cubicBezTo>
                    <a:pt x="6739" y="302"/>
                    <a:pt x="6805" y="318"/>
                    <a:pt x="6848" y="318"/>
                  </a:cubicBezTo>
                  <a:cubicBezTo>
                    <a:pt x="6870" y="318"/>
                    <a:pt x="6886" y="314"/>
                    <a:pt x="6894" y="302"/>
                  </a:cubicBezTo>
                  <a:cubicBezTo>
                    <a:pt x="6906" y="302"/>
                    <a:pt x="6906" y="290"/>
                    <a:pt x="6906" y="278"/>
                  </a:cubicBezTo>
                  <a:cubicBezTo>
                    <a:pt x="6953" y="278"/>
                    <a:pt x="7001" y="254"/>
                    <a:pt x="7049" y="242"/>
                  </a:cubicBezTo>
                  <a:cubicBezTo>
                    <a:pt x="7090" y="236"/>
                    <a:pt x="7120" y="230"/>
                    <a:pt x="7147" y="230"/>
                  </a:cubicBezTo>
                  <a:cubicBezTo>
                    <a:pt x="7174" y="230"/>
                    <a:pt x="7197" y="236"/>
                    <a:pt x="7227" y="254"/>
                  </a:cubicBezTo>
                  <a:cubicBezTo>
                    <a:pt x="7281" y="298"/>
                    <a:pt x="7336" y="351"/>
                    <a:pt x="7372" y="351"/>
                  </a:cubicBezTo>
                  <a:cubicBezTo>
                    <a:pt x="7375" y="351"/>
                    <a:pt x="7379" y="350"/>
                    <a:pt x="7382" y="349"/>
                  </a:cubicBezTo>
                  <a:cubicBezTo>
                    <a:pt x="7418" y="349"/>
                    <a:pt x="7430" y="338"/>
                    <a:pt x="7441" y="302"/>
                  </a:cubicBezTo>
                  <a:cubicBezTo>
                    <a:pt x="7478" y="338"/>
                    <a:pt x="7514" y="354"/>
                    <a:pt x="7556" y="354"/>
                  </a:cubicBezTo>
                  <a:cubicBezTo>
                    <a:pt x="7569" y="354"/>
                    <a:pt x="7582" y="352"/>
                    <a:pt x="7596" y="349"/>
                  </a:cubicBezTo>
                  <a:cubicBezTo>
                    <a:pt x="7644" y="338"/>
                    <a:pt x="7703" y="338"/>
                    <a:pt x="7763" y="338"/>
                  </a:cubicBezTo>
                  <a:lnTo>
                    <a:pt x="7775" y="349"/>
                  </a:lnTo>
                  <a:cubicBezTo>
                    <a:pt x="7822" y="373"/>
                    <a:pt x="7906" y="373"/>
                    <a:pt x="7965" y="409"/>
                  </a:cubicBezTo>
                  <a:cubicBezTo>
                    <a:pt x="8025" y="421"/>
                    <a:pt x="8096" y="528"/>
                    <a:pt x="8120" y="635"/>
                  </a:cubicBezTo>
                  <a:cubicBezTo>
                    <a:pt x="8144" y="730"/>
                    <a:pt x="8180" y="826"/>
                    <a:pt x="8215" y="826"/>
                  </a:cubicBezTo>
                  <a:cubicBezTo>
                    <a:pt x="8275" y="826"/>
                    <a:pt x="8322" y="778"/>
                    <a:pt x="8358" y="707"/>
                  </a:cubicBezTo>
                  <a:cubicBezTo>
                    <a:pt x="8394" y="719"/>
                    <a:pt x="8489" y="719"/>
                    <a:pt x="8573" y="754"/>
                  </a:cubicBezTo>
                  <a:cubicBezTo>
                    <a:pt x="8668" y="778"/>
                    <a:pt x="8715" y="826"/>
                    <a:pt x="8739" y="945"/>
                  </a:cubicBezTo>
                  <a:cubicBezTo>
                    <a:pt x="8775" y="1052"/>
                    <a:pt x="8775" y="1135"/>
                    <a:pt x="8811" y="1147"/>
                  </a:cubicBezTo>
                  <a:lnTo>
                    <a:pt x="8870" y="1147"/>
                  </a:lnTo>
                  <a:cubicBezTo>
                    <a:pt x="8918" y="1183"/>
                    <a:pt x="8965" y="1183"/>
                    <a:pt x="9073" y="1207"/>
                  </a:cubicBezTo>
                  <a:cubicBezTo>
                    <a:pt x="9168" y="1242"/>
                    <a:pt x="9227" y="1314"/>
                    <a:pt x="9275" y="1409"/>
                  </a:cubicBezTo>
                  <a:cubicBezTo>
                    <a:pt x="9287" y="1445"/>
                    <a:pt x="9311" y="1492"/>
                    <a:pt x="9323" y="1528"/>
                  </a:cubicBezTo>
                  <a:cubicBezTo>
                    <a:pt x="9251" y="1564"/>
                    <a:pt x="9168" y="1611"/>
                    <a:pt x="9108" y="1683"/>
                  </a:cubicBezTo>
                  <a:cubicBezTo>
                    <a:pt x="9049" y="1766"/>
                    <a:pt x="9025" y="1838"/>
                    <a:pt x="9013" y="1897"/>
                  </a:cubicBezTo>
                  <a:cubicBezTo>
                    <a:pt x="8989" y="1957"/>
                    <a:pt x="9013" y="2028"/>
                    <a:pt x="9037" y="2040"/>
                  </a:cubicBezTo>
                  <a:cubicBezTo>
                    <a:pt x="9067" y="2070"/>
                    <a:pt x="9093" y="2079"/>
                    <a:pt x="9116" y="2079"/>
                  </a:cubicBezTo>
                  <a:cubicBezTo>
                    <a:pt x="9138" y="2079"/>
                    <a:pt x="9156" y="2070"/>
                    <a:pt x="9168" y="2064"/>
                  </a:cubicBezTo>
                  <a:cubicBezTo>
                    <a:pt x="9215" y="2040"/>
                    <a:pt x="9251" y="2016"/>
                    <a:pt x="9275" y="2004"/>
                  </a:cubicBezTo>
                  <a:lnTo>
                    <a:pt x="9323" y="1969"/>
                  </a:lnTo>
                  <a:cubicBezTo>
                    <a:pt x="9335" y="1957"/>
                    <a:pt x="9370" y="1909"/>
                    <a:pt x="9394" y="1862"/>
                  </a:cubicBezTo>
                  <a:cubicBezTo>
                    <a:pt x="9465" y="1778"/>
                    <a:pt x="9561" y="1719"/>
                    <a:pt x="9668" y="1683"/>
                  </a:cubicBezTo>
                  <a:cubicBezTo>
                    <a:pt x="9739" y="1659"/>
                    <a:pt x="9811" y="1647"/>
                    <a:pt x="9846" y="1611"/>
                  </a:cubicBezTo>
                  <a:cubicBezTo>
                    <a:pt x="9906" y="1600"/>
                    <a:pt x="9966" y="1588"/>
                    <a:pt x="10049" y="1564"/>
                  </a:cubicBezTo>
                  <a:cubicBezTo>
                    <a:pt x="10081" y="1560"/>
                    <a:pt x="10113" y="1558"/>
                    <a:pt x="10145" y="1558"/>
                  </a:cubicBezTo>
                  <a:cubicBezTo>
                    <a:pt x="10294" y="1558"/>
                    <a:pt x="10445" y="1600"/>
                    <a:pt x="10573" y="1659"/>
                  </a:cubicBezTo>
                  <a:cubicBezTo>
                    <a:pt x="10694" y="1725"/>
                    <a:pt x="10785" y="1791"/>
                    <a:pt x="10826" y="1791"/>
                  </a:cubicBezTo>
                  <a:cubicBezTo>
                    <a:pt x="10829" y="1791"/>
                    <a:pt x="10832" y="1791"/>
                    <a:pt x="10835" y="1790"/>
                  </a:cubicBezTo>
                  <a:cubicBezTo>
                    <a:pt x="10870" y="1778"/>
                    <a:pt x="10882" y="1719"/>
                    <a:pt x="10835" y="1647"/>
                  </a:cubicBezTo>
                  <a:cubicBezTo>
                    <a:pt x="10894" y="1647"/>
                    <a:pt x="10978" y="1647"/>
                    <a:pt x="11073" y="1671"/>
                  </a:cubicBezTo>
                  <a:cubicBezTo>
                    <a:pt x="11228" y="1707"/>
                    <a:pt x="11394" y="1802"/>
                    <a:pt x="11513" y="1885"/>
                  </a:cubicBezTo>
                  <a:cubicBezTo>
                    <a:pt x="11370" y="1921"/>
                    <a:pt x="11394" y="1981"/>
                    <a:pt x="11418" y="2064"/>
                  </a:cubicBezTo>
                  <a:cubicBezTo>
                    <a:pt x="11450" y="2139"/>
                    <a:pt x="11473" y="2185"/>
                    <a:pt x="11563" y="2185"/>
                  </a:cubicBezTo>
                  <a:cubicBezTo>
                    <a:pt x="11573" y="2185"/>
                    <a:pt x="11585" y="2184"/>
                    <a:pt x="11597" y="2183"/>
                  </a:cubicBezTo>
                  <a:cubicBezTo>
                    <a:pt x="11704" y="2159"/>
                    <a:pt x="11847" y="2135"/>
                    <a:pt x="11894" y="2076"/>
                  </a:cubicBezTo>
                  <a:lnTo>
                    <a:pt x="11930" y="2076"/>
                  </a:lnTo>
                  <a:cubicBezTo>
                    <a:pt x="11990" y="2076"/>
                    <a:pt x="12049" y="2028"/>
                    <a:pt x="12180" y="1969"/>
                  </a:cubicBezTo>
                  <a:cubicBezTo>
                    <a:pt x="12418" y="1862"/>
                    <a:pt x="12704" y="1862"/>
                    <a:pt x="12811" y="1838"/>
                  </a:cubicBezTo>
                  <a:cubicBezTo>
                    <a:pt x="12847" y="1838"/>
                    <a:pt x="12906" y="1826"/>
                    <a:pt x="13025" y="1802"/>
                  </a:cubicBezTo>
                  <a:cubicBezTo>
                    <a:pt x="13109" y="1790"/>
                    <a:pt x="13180" y="1784"/>
                    <a:pt x="13243" y="1784"/>
                  </a:cubicBezTo>
                  <a:cubicBezTo>
                    <a:pt x="13305" y="1784"/>
                    <a:pt x="13359" y="1790"/>
                    <a:pt x="13406" y="1802"/>
                  </a:cubicBezTo>
                  <a:cubicBezTo>
                    <a:pt x="13430" y="1826"/>
                    <a:pt x="13466" y="1838"/>
                    <a:pt x="13478" y="1850"/>
                  </a:cubicBezTo>
                  <a:cubicBezTo>
                    <a:pt x="13442" y="1862"/>
                    <a:pt x="13430" y="1885"/>
                    <a:pt x="13430" y="1897"/>
                  </a:cubicBezTo>
                  <a:cubicBezTo>
                    <a:pt x="13418" y="1945"/>
                    <a:pt x="13430" y="1969"/>
                    <a:pt x="13466" y="2004"/>
                  </a:cubicBezTo>
                  <a:cubicBezTo>
                    <a:pt x="13502" y="2076"/>
                    <a:pt x="13549" y="2123"/>
                    <a:pt x="13621" y="2123"/>
                  </a:cubicBezTo>
                  <a:cubicBezTo>
                    <a:pt x="13697" y="2123"/>
                    <a:pt x="13781" y="2139"/>
                    <a:pt x="13854" y="2139"/>
                  </a:cubicBezTo>
                  <a:cubicBezTo>
                    <a:pt x="13872" y="2139"/>
                    <a:pt x="13890" y="2138"/>
                    <a:pt x="13907" y="2135"/>
                  </a:cubicBezTo>
                  <a:cubicBezTo>
                    <a:pt x="13966" y="2123"/>
                    <a:pt x="14002" y="2040"/>
                    <a:pt x="13954" y="1957"/>
                  </a:cubicBezTo>
                  <a:cubicBezTo>
                    <a:pt x="13918" y="1897"/>
                    <a:pt x="13847" y="1850"/>
                    <a:pt x="13764" y="1826"/>
                  </a:cubicBezTo>
                  <a:cubicBezTo>
                    <a:pt x="13764" y="1825"/>
                    <a:pt x="13765" y="1823"/>
                    <a:pt x="13765" y="1822"/>
                  </a:cubicBezTo>
                  <a:lnTo>
                    <a:pt x="13765" y="1822"/>
                  </a:lnTo>
                  <a:cubicBezTo>
                    <a:pt x="13769" y="1824"/>
                    <a:pt x="13775" y="1826"/>
                    <a:pt x="13787" y="1826"/>
                  </a:cubicBezTo>
                  <a:lnTo>
                    <a:pt x="13847" y="1850"/>
                  </a:lnTo>
                  <a:lnTo>
                    <a:pt x="13859" y="1862"/>
                  </a:lnTo>
                  <a:lnTo>
                    <a:pt x="13883" y="1862"/>
                  </a:lnTo>
                  <a:cubicBezTo>
                    <a:pt x="13907" y="1862"/>
                    <a:pt x="13942" y="1850"/>
                    <a:pt x="14002" y="1850"/>
                  </a:cubicBezTo>
                  <a:cubicBezTo>
                    <a:pt x="14016" y="1849"/>
                    <a:pt x="14030" y="1848"/>
                    <a:pt x="14045" y="1848"/>
                  </a:cubicBezTo>
                  <a:cubicBezTo>
                    <a:pt x="14195" y="1848"/>
                    <a:pt x="14383" y="1897"/>
                    <a:pt x="14502" y="1897"/>
                  </a:cubicBezTo>
                  <a:cubicBezTo>
                    <a:pt x="14561" y="1909"/>
                    <a:pt x="14680" y="1909"/>
                    <a:pt x="14895" y="1921"/>
                  </a:cubicBezTo>
                  <a:cubicBezTo>
                    <a:pt x="15097" y="1945"/>
                    <a:pt x="15264" y="2016"/>
                    <a:pt x="15383" y="2123"/>
                  </a:cubicBezTo>
                  <a:cubicBezTo>
                    <a:pt x="15502" y="2207"/>
                    <a:pt x="15526" y="2314"/>
                    <a:pt x="15573" y="2314"/>
                  </a:cubicBezTo>
                  <a:cubicBezTo>
                    <a:pt x="15585" y="2314"/>
                    <a:pt x="15621" y="2302"/>
                    <a:pt x="15633" y="2266"/>
                  </a:cubicBezTo>
                  <a:cubicBezTo>
                    <a:pt x="15645" y="2266"/>
                    <a:pt x="15669" y="2266"/>
                    <a:pt x="15692" y="2278"/>
                  </a:cubicBezTo>
                  <a:cubicBezTo>
                    <a:pt x="15764" y="2302"/>
                    <a:pt x="15847" y="2314"/>
                    <a:pt x="15907" y="2338"/>
                  </a:cubicBezTo>
                  <a:lnTo>
                    <a:pt x="15907" y="2362"/>
                  </a:lnTo>
                  <a:cubicBezTo>
                    <a:pt x="15919" y="2457"/>
                    <a:pt x="15942" y="2516"/>
                    <a:pt x="15978" y="2552"/>
                  </a:cubicBezTo>
                  <a:cubicBezTo>
                    <a:pt x="16002" y="2576"/>
                    <a:pt x="16038" y="2600"/>
                    <a:pt x="16062" y="2600"/>
                  </a:cubicBezTo>
                  <a:cubicBezTo>
                    <a:pt x="16062" y="2624"/>
                    <a:pt x="16085" y="2635"/>
                    <a:pt x="16062" y="2731"/>
                  </a:cubicBezTo>
                  <a:cubicBezTo>
                    <a:pt x="16038" y="2814"/>
                    <a:pt x="15931" y="2933"/>
                    <a:pt x="15859" y="3016"/>
                  </a:cubicBezTo>
                  <a:lnTo>
                    <a:pt x="15823" y="3040"/>
                  </a:lnTo>
                  <a:lnTo>
                    <a:pt x="15752" y="3040"/>
                  </a:lnTo>
                  <a:lnTo>
                    <a:pt x="15752" y="3028"/>
                  </a:lnTo>
                  <a:cubicBezTo>
                    <a:pt x="15752" y="2993"/>
                    <a:pt x="15752" y="2957"/>
                    <a:pt x="15704" y="2933"/>
                  </a:cubicBezTo>
                  <a:cubicBezTo>
                    <a:pt x="15689" y="2923"/>
                    <a:pt x="15658" y="2915"/>
                    <a:pt x="15614" y="2915"/>
                  </a:cubicBezTo>
                  <a:cubicBezTo>
                    <a:pt x="15556" y="2915"/>
                    <a:pt x="15477" y="2928"/>
                    <a:pt x="15383" y="2969"/>
                  </a:cubicBezTo>
                  <a:cubicBezTo>
                    <a:pt x="15204" y="3040"/>
                    <a:pt x="15085" y="3171"/>
                    <a:pt x="15026" y="3278"/>
                  </a:cubicBezTo>
                  <a:cubicBezTo>
                    <a:pt x="14978" y="3338"/>
                    <a:pt x="14966" y="3397"/>
                    <a:pt x="14966" y="3433"/>
                  </a:cubicBezTo>
                  <a:cubicBezTo>
                    <a:pt x="14930" y="3445"/>
                    <a:pt x="14883" y="3457"/>
                    <a:pt x="14847" y="3493"/>
                  </a:cubicBezTo>
                  <a:cubicBezTo>
                    <a:pt x="14692" y="3576"/>
                    <a:pt x="14561" y="3683"/>
                    <a:pt x="14466" y="3790"/>
                  </a:cubicBezTo>
                  <a:lnTo>
                    <a:pt x="14466" y="3755"/>
                  </a:lnTo>
                  <a:cubicBezTo>
                    <a:pt x="14454" y="3731"/>
                    <a:pt x="14395" y="3671"/>
                    <a:pt x="14252" y="3636"/>
                  </a:cubicBezTo>
                  <a:cubicBezTo>
                    <a:pt x="14206" y="3626"/>
                    <a:pt x="14161" y="3623"/>
                    <a:pt x="14117" y="3623"/>
                  </a:cubicBezTo>
                  <a:cubicBezTo>
                    <a:pt x="14045" y="3623"/>
                    <a:pt x="13977" y="3633"/>
                    <a:pt x="13918" y="3647"/>
                  </a:cubicBezTo>
                  <a:lnTo>
                    <a:pt x="13918" y="3636"/>
                  </a:lnTo>
                  <a:cubicBezTo>
                    <a:pt x="13918" y="3588"/>
                    <a:pt x="13871" y="3528"/>
                    <a:pt x="13752" y="3469"/>
                  </a:cubicBezTo>
                  <a:cubicBezTo>
                    <a:pt x="13692" y="3445"/>
                    <a:pt x="13621" y="3433"/>
                    <a:pt x="13549" y="3433"/>
                  </a:cubicBezTo>
                  <a:cubicBezTo>
                    <a:pt x="13549" y="3433"/>
                    <a:pt x="13561" y="3433"/>
                    <a:pt x="13561" y="3409"/>
                  </a:cubicBezTo>
                  <a:cubicBezTo>
                    <a:pt x="13597" y="3374"/>
                    <a:pt x="13609" y="3278"/>
                    <a:pt x="13537" y="3135"/>
                  </a:cubicBezTo>
                  <a:cubicBezTo>
                    <a:pt x="13454" y="2981"/>
                    <a:pt x="13311" y="2862"/>
                    <a:pt x="13145" y="2838"/>
                  </a:cubicBezTo>
                  <a:cubicBezTo>
                    <a:pt x="13145" y="2802"/>
                    <a:pt x="13133" y="2754"/>
                    <a:pt x="13073" y="2695"/>
                  </a:cubicBezTo>
                  <a:cubicBezTo>
                    <a:pt x="12981" y="2624"/>
                    <a:pt x="12872" y="2591"/>
                    <a:pt x="12796" y="2591"/>
                  </a:cubicBezTo>
                  <a:cubicBezTo>
                    <a:pt x="12745" y="2591"/>
                    <a:pt x="12709" y="2606"/>
                    <a:pt x="12704" y="2635"/>
                  </a:cubicBezTo>
                  <a:cubicBezTo>
                    <a:pt x="12656" y="2743"/>
                    <a:pt x="12787" y="2814"/>
                    <a:pt x="12883" y="2897"/>
                  </a:cubicBezTo>
                  <a:cubicBezTo>
                    <a:pt x="12918" y="2921"/>
                    <a:pt x="12954" y="2933"/>
                    <a:pt x="12966" y="2933"/>
                  </a:cubicBezTo>
                  <a:cubicBezTo>
                    <a:pt x="13002" y="2957"/>
                    <a:pt x="13025" y="2969"/>
                    <a:pt x="13073" y="2993"/>
                  </a:cubicBezTo>
                  <a:cubicBezTo>
                    <a:pt x="13133" y="3040"/>
                    <a:pt x="13216" y="3135"/>
                    <a:pt x="13264" y="3219"/>
                  </a:cubicBezTo>
                  <a:cubicBezTo>
                    <a:pt x="13323" y="3374"/>
                    <a:pt x="13359" y="3409"/>
                    <a:pt x="13395" y="3433"/>
                  </a:cubicBezTo>
                  <a:cubicBezTo>
                    <a:pt x="13383" y="3433"/>
                    <a:pt x="13371" y="3433"/>
                    <a:pt x="13359" y="3445"/>
                  </a:cubicBezTo>
                  <a:cubicBezTo>
                    <a:pt x="13252" y="3493"/>
                    <a:pt x="13216" y="3552"/>
                    <a:pt x="13252" y="3576"/>
                  </a:cubicBezTo>
                  <a:cubicBezTo>
                    <a:pt x="13323" y="3647"/>
                    <a:pt x="13478" y="3624"/>
                    <a:pt x="13621" y="3683"/>
                  </a:cubicBezTo>
                  <a:cubicBezTo>
                    <a:pt x="13680" y="3707"/>
                    <a:pt x="13716" y="3731"/>
                    <a:pt x="13740" y="3731"/>
                  </a:cubicBezTo>
                  <a:cubicBezTo>
                    <a:pt x="13728" y="3755"/>
                    <a:pt x="13716" y="3767"/>
                    <a:pt x="13728" y="3790"/>
                  </a:cubicBezTo>
                  <a:cubicBezTo>
                    <a:pt x="13787" y="3874"/>
                    <a:pt x="13978" y="3814"/>
                    <a:pt x="14192" y="3862"/>
                  </a:cubicBezTo>
                  <a:cubicBezTo>
                    <a:pt x="14262" y="3876"/>
                    <a:pt x="14303" y="3881"/>
                    <a:pt x="14335" y="3881"/>
                  </a:cubicBezTo>
                  <a:cubicBezTo>
                    <a:pt x="14357" y="3881"/>
                    <a:pt x="14375" y="3879"/>
                    <a:pt x="14395" y="3874"/>
                  </a:cubicBezTo>
                  <a:lnTo>
                    <a:pt x="14395" y="3874"/>
                  </a:lnTo>
                  <a:cubicBezTo>
                    <a:pt x="14323" y="3993"/>
                    <a:pt x="14323" y="4100"/>
                    <a:pt x="14371" y="4100"/>
                  </a:cubicBezTo>
                  <a:cubicBezTo>
                    <a:pt x="14430" y="4100"/>
                    <a:pt x="14466" y="4040"/>
                    <a:pt x="14585" y="3969"/>
                  </a:cubicBezTo>
                  <a:cubicBezTo>
                    <a:pt x="14692" y="3886"/>
                    <a:pt x="14859" y="3767"/>
                    <a:pt x="15026" y="3683"/>
                  </a:cubicBezTo>
                  <a:cubicBezTo>
                    <a:pt x="15097" y="3647"/>
                    <a:pt x="15145" y="3624"/>
                    <a:pt x="15216" y="3576"/>
                  </a:cubicBezTo>
                  <a:cubicBezTo>
                    <a:pt x="15264" y="3552"/>
                    <a:pt x="15276" y="3552"/>
                    <a:pt x="15276" y="3528"/>
                  </a:cubicBezTo>
                  <a:cubicBezTo>
                    <a:pt x="15288" y="3505"/>
                    <a:pt x="15323" y="3493"/>
                    <a:pt x="15335" y="3457"/>
                  </a:cubicBezTo>
                  <a:cubicBezTo>
                    <a:pt x="15347" y="3433"/>
                    <a:pt x="15383" y="3386"/>
                    <a:pt x="15288" y="3350"/>
                  </a:cubicBezTo>
                  <a:lnTo>
                    <a:pt x="15264" y="3350"/>
                  </a:lnTo>
                  <a:cubicBezTo>
                    <a:pt x="15335" y="3290"/>
                    <a:pt x="15442" y="3219"/>
                    <a:pt x="15526" y="3195"/>
                  </a:cubicBezTo>
                  <a:cubicBezTo>
                    <a:pt x="15609" y="3159"/>
                    <a:pt x="15645" y="3147"/>
                    <a:pt x="15692" y="3135"/>
                  </a:cubicBezTo>
                  <a:cubicBezTo>
                    <a:pt x="15764" y="3207"/>
                    <a:pt x="15990" y="3266"/>
                    <a:pt x="16240" y="3278"/>
                  </a:cubicBezTo>
                  <a:cubicBezTo>
                    <a:pt x="16538" y="3278"/>
                    <a:pt x="16538" y="3219"/>
                    <a:pt x="16538" y="3147"/>
                  </a:cubicBezTo>
                  <a:cubicBezTo>
                    <a:pt x="16538" y="3076"/>
                    <a:pt x="16526" y="3028"/>
                    <a:pt x="16252" y="3016"/>
                  </a:cubicBezTo>
                  <a:lnTo>
                    <a:pt x="16228" y="3016"/>
                  </a:lnTo>
                  <a:cubicBezTo>
                    <a:pt x="16288" y="2957"/>
                    <a:pt x="16347" y="2874"/>
                    <a:pt x="16395" y="2778"/>
                  </a:cubicBezTo>
                  <a:cubicBezTo>
                    <a:pt x="16454" y="2576"/>
                    <a:pt x="16335" y="2457"/>
                    <a:pt x="16252" y="2433"/>
                  </a:cubicBezTo>
                  <a:cubicBezTo>
                    <a:pt x="16276" y="2373"/>
                    <a:pt x="16240" y="2266"/>
                    <a:pt x="16347" y="2135"/>
                  </a:cubicBezTo>
                  <a:cubicBezTo>
                    <a:pt x="16466" y="2004"/>
                    <a:pt x="16752" y="1945"/>
                    <a:pt x="16943" y="1921"/>
                  </a:cubicBezTo>
                  <a:cubicBezTo>
                    <a:pt x="17002" y="1921"/>
                    <a:pt x="17062" y="1921"/>
                    <a:pt x="17109" y="1945"/>
                  </a:cubicBezTo>
                  <a:lnTo>
                    <a:pt x="17109" y="1957"/>
                  </a:lnTo>
                  <a:cubicBezTo>
                    <a:pt x="17133" y="2004"/>
                    <a:pt x="17145" y="2028"/>
                    <a:pt x="17205" y="2028"/>
                  </a:cubicBezTo>
                  <a:cubicBezTo>
                    <a:pt x="17264" y="2028"/>
                    <a:pt x="17359" y="2004"/>
                    <a:pt x="17550" y="1969"/>
                  </a:cubicBezTo>
                  <a:cubicBezTo>
                    <a:pt x="17621" y="1957"/>
                    <a:pt x="17728" y="1957"/>
                    <a:pt x="17717" y="1957"/>
                  </a:cubicBezTo>
                  <a:lnTo>
                    <a:pt x="17728" y="1957"/>
                  </a:lnTo>
                  <a:lnTo>
                    <a:pt x="17740" y="1981"/>
                  </a:lnTo>
                  <a:cubicBezTo>
                    <a:pt x="17728" y="2004"/>
                    <a:pt x="17705" y="2004"/>
                    <a:pt x="17681" y="2016"/>
                  </a:cubicBezTo>
                  <a:cubicBezTo>
                    <a:pt x="17645" y="2040"/>
                    <a:pt x="17609" y="2076"/>
                    <a:pt x="17609" y="2100"/>
                  </a:cubicBezTo>
                  <a:cubicBezTo>
                    <a:pt x="17597" y="2147"/>
                    <a:pt x="17621" y="2183"/>
                    <a:pt x="17657" y="2219"/>
                  </a:cubicBezTo>
                  <a:cubicBezTo>
                    <a:pt x="17681" y="2254"/>
                    <a:pt x="17717" y="2278"/>
                    <a:pt x="17764" y="2278"/>
                  </a:cubicBezTo>
                  <a:lnTo>
                    <a:pt x="17836" y="2278"/>
                  </a:lnTo>
                  <a:cubicBezTo>
                    <a:pt x="17859" y="2326"/>
                    <a:pt x="17883" y="2373"/>
                    <a:pt x="17907" y="2373"/>
                  </a:cubicBezTo>
                  <a:cubicBezTo>
                    <a:pt x="17943" y="2373"/>
                    <a:pt x="17967" y="2338"/>
                    <a:pt x="17978" y="2302"/>
                  </a:cubicBezTo>
                  <a:cubicBezTo>
                    <a:pt x="18014" y="2326"/>
                    <a:pt x="18038" y="2373"/>
                    <a:pt x="18074" y="2433"/>
                  </a:cubicBezTo>
                  <a:cubicBezTo>
                    <a:pt x="18119" y="2515"/>
                    <a:pt x="18192" y="2569"/>
                    <a:pt x="18235" y="2569"/>
                  </a:cubicBezTo>
                  <a:cubicBezTo>
                    <a:pt x="18248" y="2569"/>
                    <a:pt x="18259" y="2563"/>
                    <a:pt x="18264" y="2552"/>
                  </a:cubicBezTo>
                  <a:cubicBezTo>
                    <a:pt x="18300" y="2516"/>
                    <a:pt x="18300" y="2504"/>
                    <a:pt x="18312" y="2481"/>
                  </a:cubicBezTo>
                  <a:cubicBezTo>
                    <a:pt x="18328" y="2481"/>
                    <a:pt x="18349" y="2470"/>
                    <a:pt x="18379" y="2470"/>
                  </a:cubicBezTo>
                  <a:cubicBezTo>
                    <a:pt x="18394" y="2470"/>
                    <a:pt x="18411" y="2473"/>
                    <a:pt x="18431" y="2481"/>
                  </a:cubicBezTo>
                  <a:cubicBezTo>
                    <a:pt x="18574" y="2493"/>
                    <a:pt x="18788" y="2540"/>
                    <a:pt x="18955" y="2624"/>
                  </a:cubicBezTo>
                  <a:cubicBezTo>
                    <a:pt x="19133" y="2719"/>
                    <a:pt x="19193" y="2754"/>
                    <a:pt x="19229" y="2790"/>
                  </a:cubicBezTo>
                  <a:cubicBezTo>
                    <a:pt x="19252" y="2796"/>
                    <a:pt x="19273" y="2799"/>
                    <a:pt x="19293" y="2799"/>
                  </a:cubicBezTo>
                  <a:cubicBezTo>
                    <a:pt x="19312" y="2799"/>
                    <a:pt x="19330" y="2796"/>
                    <a:pt x="19348" y="2790"/>
                  </a:cubicBezTo>
                  <a:cubicBezTo>
                    <a:pt x="19371" y="2790"/>
                    <a:pt x="19383" y="2778"/>
                    <a:pt x="19383" y="2778"/>
                  </a:cubicBezTo>
                  <a:cubicBezTo>
                    <a:pt x="19383" y="2778"/>
                    <a:pt x="19395" y="2790"/>
                    <a:pt x="19395" y="2802"/>
                  </a:cubicBezTo>
                  <a:cubicBezTo>
                    <a:pt x="19443" y="2874"/>
                    <a:pt x="19491" y="2981"/>
                    <a:pt x="19502" y="3100"/>
                  </a:cubicBezTo>
                  <a:lnTo>
                    <a:pt x="19502" y="3159"/>
                  </a:lnTo>
                  <a:cubicBezTo>
                    <a:pt x="19383" y="3195"/>
                    <a:pt x="19336" y="3255"/>
                    <a:pt x="19336" y="3278"/>
                  </a:cubicBezTo>
                  <a:cubicBezTo>
                    <a:pt x="19383" y="3374"/>
                    <a:pt x="19610" y="3338"/>
                    <a:pt x="19812" y="3433"/>
                  </a:cubicBezTo>
                  <a:cubicBezTo>
                    <a:pt x="19903" y="3467"/>
                    <a:pt x="19959" y="3482"/>
                    <a:pt x="19998" y="3482"/>
                  </a:cubicBezTo>
                  <a:cubicBezTo>
                    <a:pt x="20042" y="3482"/>
                    <a:pt x="20067" y="3464"/>
                    <a:pt x="20098" y="3433"/>
                  </a:cubicBezTo>
                  <a:cubicBezTo>
                    <a:pt x="20229" y="3445"/>
                    <a:pt x="20395" y="3469"/>
                    <a:pt x="20514" y="3528"/>
                  </a:cubicBezTo>
                  <a:cubicBezTo>
                    <a:pt x="20645" y="3612"/>
                    <a:pt x="20693" y="3671"/>
                    <a:pt x="20741" y="3683"/>
                  </a:cubicBezTo>
                  <a:cubicBezTo>
                    <a:pt x="20759" y="3695"/>
                    <a:pt x="20776" y="3698"/>
                    <a:pt x="20796" y="3698"/>
                  </a:cubicBezTo>
                  <a:cubicBezTo>
                    <a:pt x="20815" y="3698"/>
                    <a:pt x="20836" y="3695"/>
                    <a:pt x="20860" y="3695"/>
                  </a:cubicBezTo>
                  <a:cubicBezTo>
                    <a:pt x="20884" y="3683"/>
                    <a:pt x="20931" y="3683"/>
                    <a:pt x="20931" y="3612"/>
                  </a:cubicBezTo>
                  <a:cubicBezTo>
                    <a:pt x="20931" y="3552"/>
                    <a:pt x="20884" y="3409"/>
                    <a:pt x="20657" y="3290"/>
                  </a:cubicBezTo>
                  <a:cubicBezTo>
                    <a:pt x="20514" y="3227"/>
                    <a:pt x="20366" y="3206"/>
                    <a:pt x="20230" y="3206"/>
                  </a:cubicBezTo>
                  <a:cubicBezTo>
                    <a:pt x="20163" y="3206"/>
                    <a:pt x="20098" y="3211"/>
                    <a:pt x="20038" y="3219"/>
                  </a:cubicBezTo>
                  <a:lnTo>
                    <a:pt x="20026" y="3219"/>
                  </a:lnTo>
                  <a:cubicBezTo>
                    <a:pt x="19991" y="3207"/>
                    <a:pt x="19967" y="3195"/>
                    <a:pt x="19919" y="3159"/>
                  </a:cubicBezTo>
                  <a:cubicBezTo>
                    <a:pt x="19872" y="3147"/>
                    <a:pt x="19824" y="3135"/>
                    <a:pt x="19788" y="3135"/>
                  </a:cubicBezTo>
                  <a:lnTo>
                    <a:pt x="19788" y="3052"/>
                  </a:lnTo>
                  <a:cubicBezTo>
                    <a:pt x="19764" y="2897"/>
                    <a:pt x="19669" y="2743"/>
                    <a:pt x="19550" y="2671"/>
                  </a:cubicBezTo>
                  <a:cubicBezTo>
                    <a:pt x="19491" y="2624"/>
                    <a:pt x="19407" y="2612"/>
                    <a:pt x="19371" y="2612"/>
                  </a:cubicBezTo>
                  <a:cubicBezTo>
                    <a:pt x="19324" y="2540"/>
                    <a:pt x="19229" y="2457"/>
                    <a:pt x="19086" y="2385"/>
                  </a:cubicBezTo>
                  <a:cubicBezTo>
                    <a:pt x="18912" y="2303"/>
                    <a:pt x="18723" y="2270"/>
                    <a:pt x="18559" y="2270"/>
                  </a:cubicBezTo>
                  <a:cubicBezTo>
                    <a:pt x="18510" y="2270"/>
                    <a:pt x="18463" y="2273"/>
                    <a:pt x="18419" y="2278"/>
                  </a:cubicBezTo>
                  <a:cubicBezTo>
                    <a:pt x="18383" y="2278"/>
                    <a:pt x="18336" y="2302"/>
                    <a:pt x="18312" y="2314"/>
                  </a:cubicBezTo>
                  <a:cubicBezTo>
                    <a:pt x="18312" y="2302"/>
                    <a:pt x="18300" y="2266"/>
                    <a:pt x="18300" y="2254"/>
                  </a:cubicBezTo>
                  <a:cubicBezTo>
                    <a:pt x="18359" y="2219"/>
                    <a:pt x="18431" y="2159"/>
                    <a:pt x="18443" y="2088"/>
                  </a:cubicBezTo>
                  <a:lnTo>
                    <a:pt x="18443" y="2064"/>
                  </a:lnTo>
                  <a:lnTo>
                    <a:pt x="18455" y="2064"/>
                  </a:lnTo>
                  <a:cubicBezTo>
                    <a:pt x="18502" y="2040"/>
                    <a:pt x="18550" y="2028"/>
                    <a:pt x="18574" y="2016"/>
                  </a:cubicBezTo>
                  <a:cubicBezTo>
                    <a:pt x="18609" y="2016"/>
                    <a:pt x="18609" y="2004"/>
                    <a:pt x="18729" y="1921"/>
                  </a:cubicBezTo>
                  <a:cubicBezTo>
                    <a:pt x="18836" y="1850"/>
                    <a:pt x="18967" y="1790"/>
                    <a:pt x="19050" y="1766"/>
                  </a:cubicBezTo>
                  <a:cubicBezTo>
                    <a:pt x="19098" y="1826"/>
                    <a:pt x="19133" y="1850"/>
                    <a:pt x="19205" y="1850"/>
                  </a:cubicBezTo>
                  <a:cubicBezTo>
                    <a:pt x="19276" y="1850"/>
                    <a:pt x="19371" y="1885"/>
                    <a:pt x="19443" y="1885"/>
                  </a:cubicBezTo>
                  <a:lnTo>
                    <a:pt x="19455" y="1897"/>
                  </a:lnTo>
                  <a:cubicBezTo>
                    <a:pt x="19502" y="1909"/>
                    <a:pt x="19574" y="1909"/>
                    <a:pt x="19669" y="1909"/>
                  </a:cubicBezTo>
                  <a:cubicBezTo>
                    <a:pt x="19693" y="1909"/>
                    <a:pt x="19705" y="1909"/>
                    <a:pt x="19741" y="1921"/>
                  </a:cubicBezTo>
                  <a:cubicBezTo>
                    <a:pt x="19741" y="1945"/>
                    <a:pt x="19729" y="1945"/>
                    <a:pt x="19729" y="1957"/>
                  </a:cubicBezTo>
                  <a:cubicBezTo>
                    <a:pt x="19705" y="2016"/>
                    <a:pt x="19752" y="2028"/>
                    <a:pt x="19788" y="2040"/>
                  </a:cubicBezTo>
                  <a:cubicBezTo>
                    <a:pt x="19824" y="2064"/>
                    <a:pt x="19872" y="2076"/>
                    <a:pt x="19907" y="2088"/>
                  </a:cubicBezTo>
                  <a:cubicBezTo>
                    <a:pt x="19907" y="2092"/>
                    <a:pt x="19910" y="2093"/>
                    <a:pt x="19914" y="2093"/>
                  </a:cubicBezTo>
                  <a:cubicBezTo>
                    <a:pt x="19922" y="2093"/>
                    <a:pt x="19935" y="2088"/>
                    <a:pt x="19943" y="2088"/>
                  </a:cubicBezTo>
                  <a:cubicBezTo>
                    <a:pt x="19979" y="2100"/>
                    <a:pt x="19991" y="2123"/>
                    <a:pt x="20026" y="2123"/>
                  </a:cubicBezTo>
                  <a:cubicBezTo>
                    <a:pt x="20050" y="2123"/>
                    <a:pt x="20086" y="2088"/>
                    <a:pt x="20098" y="2064"/>
                  </a:cubicBezTo>
                  <a:cubicBezTo>
                    <a:pt x="20147" y="2051"/>
                    <a:pt x="20198" y="2047"/>
                    <a:pt x="20248" y="2047"/>
                  </a:cubicBezTo>
                  <a:cubicBezTo>
                    <a:pt x="20328" y="2047"/>
                    <a:pt x="20403" y="2057"/>
                    <a:pt x="20460" y="2057"/>
                  </a:cubicBezTo>
                  <a:cubicBezTo>
                    <a:pt x="20494" y="2057"/>
                    <a:pt x="20522" y="2053"/>
                    <a:pt x="20538" y="2040"/>
                  </a:cubicBezTo>
                  <a:cubicBezTo>
                    <a:pt x="20562" y="2028"/>
                    <a:pt x="20574" y="2004"/>
                    <a:pt x="20562" y="1981"/>
                  </a:cubicBezTo>
                  <a:cubicBezTo>
                    <a:pt x="20586" y="1969"/>
                    <a:pt x="20622" y="1969"/>
                    <a:pt x="20681" y="1945"/>
                  </a:cubicBezTo>
                  <a:cubicBezTo>
                    <a:pt x="20793" y="1908"/>
                    <a:pt x="20890" y="1878"/>
                    <a:pt x="20978" y="1878"/>
                  </a:cubicBezTo>
                  <a:cubicBezTo>
                    <a:pt x="21003" y="1878"/>
                    <a:pt x="21027" y="1880"/>
                    <a:pt x="21050" y="1885"/>
                  </a:cubicBezTo>
                  <a:cubicBezTo>
                    <a:pt x="21062" y="1885"/>
                    <a:pt x="21098" y="1885"/>
                    <a:pt x="21110" y="1897"/>
                  </a:cubicBezTo>
                  <a:cubicBezTo>
                    <a:pt x="21110" y="1909"/>
                    <a:pt x="21098" y="1921"/>
                    <a:pt x="21098" y="1945"/>
                  </a:cubicBezTo>
                  <a:cubicBezTo>
                    <a:pt x="21098" y="2030"/>
                    <a:pt x="21140" y="2042"/>
                    <a:pt x="21178" y="2042"/>
                  </a:cubicBezTo>
                  <a:cubicBezTo>
                    <a:pt x="21193" y="2042"/>
                    <a:pt x="21207" y="2040"/>
                    <a:pt x="21217" y="2040"/>
                  </a:cubicBezTo>
                  <a:cubicBezTo>
                    <a:pt x="21253" y="2040"/>
                    <a:pt x="21276" y="2028"/>
                    <a:pt x="21300" y="2028"/>
                  </a:cubicBezTo>
                  <a:cubicBezTo>
                    <a:pt x="21318" y="2028"/>
                    <a:pt x="21321" y="2031"/>
                    <a:pt x="21327" y="2031"/>
                  </a:cubicBezTo>
                  <a:cubicBezTo>
                    <a:pt x="21333" y="2031"/>
                    <a:pt x="21342" y="2028"/>
                    <a:pt x="21372" y="2016"/>
                  </a:cubicBezTo>
                  <a:cubicBezTo>
                    <a:pt x="21431" y="2004"/>
                    <a:pt x="21527" y="1969"/>
                    <a:pt x="21634" y="1921"/>
                  </a:cubicBezTo>
                  <a:cubicBezTo>
                    <a:pt x="21693" y="1909"/>
                    <a:pt x="21732" y="1903"/>
                    <a:pt x="21763" y="1903"/>
                  </a:cubicBezTo>
                  <a:cubicBezTo>
                    <a:pt x="21794" y="1903"/>
                    <a:pt x="21818" y="1909"/>
                    <a:pt x="21848" y="1921"/>
                  </a:cubicBezTo>
                  <a:cubicBezTo>
                    <a:pt x="21908" y="1957"/>
                    <a:pt x="22003" y="2040"/>
                    <a:pt x="22062" y="2123"/>
                  </a:cubicBezTo>
                  <a:lnTo>
                    <a:pt x="22110" y="2159"/>
                  </a:lnTo>
                  <a:lnTo>
                    <a:pt x="22086" y="2183"/>
                  </a:lnTo>
                  <a:cubicBezTo>
                    <a:pt x="22027" y="2219"/>
                    <a:pt x="22003" y="2278"/>
                    <a:pt x="22003" y="2326"/>
                  </a:cubicBezTo>
                  <a:cubicBezTo>
                    <a:pt x="22003" y="2397"/>
                    <a:pt x="22062" y="2421"/>
                    <a:pt x="22110" y="2421"/>
                  </a:cubicBezTo>
                  <a:cubicBezTo>
                    <a:pt x="22122" y="2425"/>
                    <a:pt x="22134" y="2426"/>
                    <a:pt x="22145" y="2426"/>
                  </a:cubicBezTo>
                  <a:cubicBezTo>
                    <a:pt x="22168" y="2426"/>
                    <a:pt x="22189" y="2421"/>
                    <a:pt x="22205" y="2421"/>
                  </a:cubicBezTo>
                  <a:lnTo>
                    <a:pt x="22253" y="2421"/>
                  </a:lnTo>
                  <a:cubicBezTo>
                    <a:pt x="22289" y="2397"/>
                    <a:pt x="22360" y="2373"/>
                    <a:pt x="22419" y="2362"/>
                  </a:cubicBezTo>
                  <a:cubicBezTo>
                    <a:pt x="22499" y="2333"/>
                    <a:pt x="22565" y="2317"/>
                    <a:pt x="22623" y="2317"/>
                  </a:cubicBezTo>
                  <a:cubicBezTo>
                    <a:pt x="22661" y="2317"/>
                    <a:pt x="22696" y="2324"/>
                    <a:pt x="22729" y="2338"/>
                  </a:cubicBezTo>
                  <a:cubicBezTo>
                    <a:pt x="22777" y="2373"/>
                    <a:pt x="22836" y="2385"/>
                    <a:pt x="22884" y="2397"/>
                  </a:cubicBezTo>
                  <a:lnTo>
                    <a:pt x="22908" y="2445"/>
                  </a:lnTo>
                  <a:lnTo>
                    <a:pt x="22979" y="2445"/>
                  </a:lnTo>
                  <a:lnTo>
                    <a:pt x="22979" y="2481"/>
                  </a:lnTo>
                  <a:cubicBezTo>
                    <a:pt x="23015" y="2504"/>
                    <a:pt x="23074" y="2516"/>
                    <a:pt x="23181" y="2612"/>
                  </a:cubicBezTo>
                  <a:cubicBezTo>
                    <a:pt x="23277" y="2695"/>
                    <a:pt x="23384" y="2838"/>
                    <a:pt x="23443" y="2921"/>
                  </a:cubicBezTo>
                  <a:cubicBezTo>
                    <a:pt x="23491" y="2993"/>
                    <a:pt x="23503" y="3052"/>
                    <a:pt x="23539" y="3100"/>
                  </a:cubicBezTo>
                  <a:cubicBezTo>
                    <a:pt x="23539" y="3135"/>
                    <a:pt x="23551" y="3159"/>
                    <a:pt x="23574" y="3195"/>
                  </a:cubicBezTo>
                  <a:cubicBezTo>
                    <a:pt x="23610" y="3219"/>
                    <a:pt x="23658" y="3231"/>
                    <a:pt x="23741" y="3314"/>
                  </a:cubicBezTo>
                  <a:cubicBezTo>
                    <a:pt x="23920" y="3445"/>
                    <a:pt x="23920" y="3802"/>
                    <a:pt x="24015" y="3802"/>
                  </a:cubicBezTo>
                  <a:cubicBezTo>
                    <a:pt x="24051" y="3802"/>
                    <a:pt x="24098" y="3767"/>
                    <a:pt x="24134" y="3731"/>
                  </a:cubicBezTo>
                  <a:cubicBezTo>
                    <a:pt x="24146" y="3743"/>
                    <a:pt x="24158" y="3755"/>
                    <a:pt x="24194" y="3802"/>
                  </a:cubicBezTo>
                  <a:cubicBezTo>
                    <a:pt x="24229" y="3862"/>
                    <a:pt x="24229" y="4028"/>
                    <a:pt x="24229" y="4112"/>
                  </a:cubicBezTo>
                  <a:cubicBezTo>
                    <a:pt x="24229" y="4207"/>
                    <a:pt x="24205" y="4278"/>
                    <a:pt x="24229" y="4302"/>
                  </a:cubicBezTo>
                  <a:cubicBezTo>
                    <a:pt x="24253" y="4326"/>
                    <a:pt x="24265" y="4326"/>
                    <a:pt x="24277" y="4326"/>
                  </a:cubicBezTo>
                  <a:lnTo>
                    <a:pt x="24277" y="4457"/>
                  </a:lnTo>
                  <a:cubicBezTo>
                    <a:pt x="24277" y="4505"/>
                    <a:pt x="24265" y="4529"/>
                    <a:pt x="24253" y="4540"/>
                  </a:cubicBezTo>
                  <a:cubicBezTo>
                    <a:pt x="24229" y="4576"/>
                    <a:pt x="24194" y="4588"/>
                    <a:pt x="24146" y="4624"/>
                  </a:cubicBezTo>
                  <a:cubicBezTo>
                    <a:pt x="24039" y="4659"/>
                    <a:pt x="23955" y="4695"/>
                    <a:pt x="23967" y="4743"/>
                  </a:cubicBezTo>
                  <a:cubicBezTo>
                    <a:pt x="23967" y="4755"/>
                    <a:pt x="23979" y="4779"/>
                    <a:pt x="23991" y="4802"/>
                  </a:cubicBezTo>
                  <a:cubicBezTo>
                    <a:pt x="23967" y="4826"/>
                    <a:pt x="23955" y="4874"/>
                    <a:pt x="23967" y="4981"/>
                  </a:cubicBezTo>
                  <a:cubicBezTo>
                    <a:pt x="23967" y="5017"/>
                    <a:pt x="23967" y="5064"/>
                    <a:pt x="23955" y="5124"/>
                  </a:cubicBezTo>
                  <a:cubicBezTo>
                    <a:pt x="23836" y="5005"/>
                    <a:pt x="23658" y="4957"/>
                    <a:pt x="23539" y="4957"/>
                  </a:cubicBezTo>
                  <a:cubicBezTo>
                    <a:pt x="23384" y="4957"/>
                    <a:pt x="23301" y="5005"/>
                    <a:pt x="23301" y="5052"/>
                  </a:cubicBezTo>
                  <a:cubicBezTo>
                    <a:pt x="23301" y="5171"/>
                    <a:pt x="23634" y="5195"/>
                    <a:pt x="23729" y="5362"/>
                  </a:cubicBezTo>
                  <a:cubicBezTo>
                    <a:pt x="23777" y="5457"/>
                    <a:pt x="23789" y="5481"/>
                    <a:pt x="23813" y="5517"/>
                  </a:cubicBezTo>
                  <a:cubicBezTo>
                    <a:pt x="23848" y="5541"/>
                    <a:pt x="23872" y="5552"/>
                    <a:pt x="23920" y="5576"/>
                  </a:cubicBezTo>
                  <a:cubicBezTo>
                    <a:pt x="23941" y="5582"/>
                    <a:pt x="23962" y="5587"/>
                    <a:pt x="23982" y="5587"/>
                  </a:cubicBezTo>
                  <a:cubicBezTo>
                    <a:pt x="24008" y="5587"/>
                    <a:pt x="24031" y="5579"/>
                    <a:pt x="24051" y="5552"/>
                  </a:cubicBezTo>
                  <a:cubicBezTo>
                    <a:pt x="24074" y="5541"/>
                    <a:pt x="24074" y="5529"/>
                    <a:pt x="24086" y="5493"/>
                  </a:cubicBezTo>
                  <a:cubicBezTo>
                    <a:pt x="24110" y="5529"/>
                    <a:pt x="24146" y="5552"/>
                    <a:pt x="24205" y="5600"/>
                  </a:cubicBezTo>
                  <a:cubicBezTo>
                    <a:pt x="24384" y="5719"/>
                    <a:pt x="24432" y="5993"/>
                    <a:pt x="24515" y="6005"/>
                  </a:cubicBezTo>
                  <a:lnTo>
                    <a:pt x="24527" y="6005"/>
                  </a:lnTo>
                  <a:cubicBezTo>
                    <a:pt x="24551" y="6017"/>
                    <a:pt x="24563" y="6053"/>
                    <a:pt x="24586" y="6076"/>
                  </a:cubicBezTo>
                  <a:cubicBezTo>
                    <a:pt x="24634" y="6124"/>
                    <a:pt x="24682" y="6231"/>
                    <a:pt x="24729" y="6267"/>
                  </a:cubicBezTo>
                  <a:cubicBezTo>
                    <a:pt x="24741" y="6291"/>
                    <a:pt x="24753" y="6314"/>
                    <a:pt x="24765" y="6326"/>
                  </a:cubicBezTo>
                  <a:cubicBezTo>
                    <a:pt x="24741" y="6362"/>
                    <a:pt x="24694" y="6386"/>
                    <a:pt x="24694" y="6422"/>
                  </a:cubicBezTo>
                  <a:cubicBezTo>
                    <a:pt x="24682" y="6445"/>
                    <a:pt x="24705" y="6505"/>
                    <a:pt x="24729" y="6553"/>
                  </a:cubicBezTo>
                  <a:lnTo>
                    <a:pt x="24741" y="6600"/>
                  </a:lnTo>
                  <a:cubicBezTo>
                    <a:pt x="24753" y="6612"/>
                    <a:pt x="24694" y="6660"/>
                    <a:pt x="24670" y="6684"/>
                  </a:cubicBezTo>
                  <a:cubicBezTo>
                    <a:pt x="24622" y="6731"/>
                    <a:pt x="24622" y="6779"/>
                    <a:pt x="24634" y="6791"/>
                  </a:cubicBezTo>
                  <a:cubicBezTo>
                    <a:pt x="24646" y="6803"/>
                    <a:pt x="24670" y="6803"/>
                    <a:pt x="24682" y="6826"/>
                  </a:cubicBezTo>
                  <a:cubicBezTo>
                    <a:pt x="24646" y="6850"/>
                    <a:pt x="24634" y="6898"/>
                    <a:pt x="24634" y="7005"/>
                  </a:cubicBezTo>
                  <a:cubicBezTo>
                    <a:pt x="24634" y="7148"/>
                    <a:pt x="24622" y="7219"/>
                    <a:pt x="24563" y="7303"/>
                  </a:cubicBezTo>
                  <a:cubicBezTo>
                    <a:pt x="24551" y="7326"/>
                    <a:pt x="24563" y="7362"/>
                    <a:pt x="24610" y="7386"/>
                  </a:cubicBezTo>
                  <a:cubicBezTo>
                    <a:pt x="24610" y="7434"/>
                    <a:pt x="24622" y="7481"/>
                    <a:pt x="24610" y="7517"/>
                  </a:cubicBezTo>
                  <a:cubicBezTo>
                    <a:pt x="24586" y="7565"/>
                    <a:pt x="24586" y="7577"/>
                    <a:pt x="24515" y="7612"/>
                  </a:cubicBezTo>
                  <a:cubicBezTo>
                    <a:pt x="24491" y="7624"/>
                    <a:pt x="24455" y="7636"/>
                    <a:pt x="24408" y="7660"/>
                  </a:cubicBezTo>
                  <a:cubicBezTo>
                    <a:pt x="24348" y="7636"/>
                    <a:pt x="24313" y="7636"/>
                    <a:pt x="24277" y="7636"/>
                  </a:cubicBezTo>
                  <a:cubicBezTo>
                    <a:pt x="24194" y="7636"/>
                    <a:pt x="24170" y="7684"/>
                    <a:pt x="24158" y="7731"/>
                  </a:cubicBezTo>
                  <a:lnTo>
                    <a:pt x="24158" y="7743"/>
                  </a:lnTo>
                  <a:cubicBezTo>
                    <a:pt x="24098" y="7755"/>
                    <a:pt x="24051" y="7779"/>
                    <a:pt x="24051" y="7803"/>
                  </a:cubicBezTo>
                  <a:cubicBezTo>
                    <a:pt x="24039" y="7862"/>
                    <a:pt x="24146" y="7922"/>
                    <a:pt x="24324" y="7934"/>
                  </a:cubicBezTo>
                  <a:cubicBezTo>
                    <a:pt x="24384" y="7969"/>
                    <a:pt x="24432" y="8029"/>
                    <a:pt x="24467" y="8100"/>
                  </a:cubicBezTo>
                  <a:cubicBezTo>
                    <a:pt x="24503" y="8172"/>
                    <a:pt x="24515" y="8327"/>
                    <a:pt x="24515" y="8410"/>
                  </a:cubicBezTo>
                  <a:cubicBezTo>
                    <a:pt x="24515" y="8493"/>
                    <a:pt x="24455" y="8553"/>
                    <a:pt x="24384" y="8589"/>
                  </a:cubicBezTo>
                  <a:cubicBezTo>
                    <a:pt x="24253" y="8648"/>
                    <a:pt x="24110" y="8684"/>
                    <a:pt x="24074" y="8708"/>
                  </a:cubicBezTo>
                  <a:cubicBezTo>
                    <a:pt x="24035" y="8658"/>
                    <a:pt x="23995" y="8633"/>
                    <a:pt x="23880" y="8633"/>
                  </a:cubicBezTo>
                  <a:cubicBezTo>
                    <a:pt x="23856" y="8633"/>
                    <a:pt x="23830" y="8634"/>
                    <a:pt x="23801" y="8636"/>
                  </a:cubicBezTo>
                  <a:lnTo>
                    <a:pt x="23574" y="8636"/>
                  </a:lnTo>
                  <a:cubicBezTo>
                    <a:pt x="23562" y="8624"/>
                    <a:pt x="23551" y="8624"/>
                    <a:pt x="23539" y="8612"/>
                  </a:cubicBezTo>
                  <a:cubicBezTo>
                    <a:pt x="23491" y="8577"/>
                    <a:pt x="23455" y="8565"/>
                    <a:pt x="23432" y="8565"/>
                  </a:cubicBezTo>
                  <a:lnTo>
                    <a:pt x="23396" y="8553"/>
                  </a:lnTo>
                  <a:cubicBezTo>
                    <a:pt x="23384" y="8553"/>
                    <a:pt x="23384" y="8553"/>
                    <a:pt x="23324" y="8517"/>
                  </a:cubicBezTo>
                  <a:cubicBezTo>
                    <a:pt x="23241" y="8493"/>
                    <a:pt x="23098" y="8446"/>
                    <a:pt x="23003" y="8434"/>
                  </a:cubicBezTo>
                  <a:cubicBezTo>
                    <a:pt x="22979" y="8338"/>
                    <a:pt x="22955" y="8279"/>
                    <a:pt x="22920" y="8267"/>
                  </a:cubicBezTo>
                  <a:cubicBezTo>
                    <a:pt x="22906" y="8253"/>
                    <a:pt x="22892" y="8248"/>
                    <a:pt x="22878" y="8248"/>
                  </a:cubicBezTo>
                  <a:cubicBezTo>
                    <a:pt x="22858" y="8248"/>
                    <a:pt x="22839" y="8260"/>
                    <a:pt x="22824" y="8267"/>
                  </a:cubicBezTo>
                  <a:cubicBezTo>
                    <a:pt x="22741" y="8291"/>
                    <a:pt x="22729" y="8315"/>
                    <a:pt x="22717" y="8446"/>
                  </a:cubicBezTo>
                  <a:cubicBezTo>
                    <a:pt x="22717" y="8458"/>
                    <a:pt x="22705" y="8469"/>
                    <a:pt x="22705" y="8493"/>
                  </a:cubicBezTo>
                  <a:lnTo>
                    <a:pt x="22705" y="8505"/>
                  </a:lnTo>
                  <a:lnTo>
                    <a:pt x="22705" y="8529"/>
                  </a:lnTo>
                  <a:cubicBezTo>
                    <a:pt x="22705" y="8696"/>
                    <a:pt x="22550" y="8874"/>
                    <a:pt x="22491" y="8993"/>
                  </a:cubicBezTo>
                  <a:cubicBezTo>
                    <a:pt x="22443" y="8922"/>
                    <a:pt x="22372" y="8850"/>
                    <a:pt x="22289" y="8803"/>
                  </a:cubicBezTo>
                  <a:cubicBezTo>
                    <a:pt x="22193" y="8755"/>
                    <a:pt x="22122" y="8755"/>
                    <a:pt x="22050" y="8755"/>
                  </a:cubicBezTo>
                  <a:cubicBezTo>
                    <a:pt x="22015" y="8708"/>
                    <a:pt x="21931" y="8672"/>
                    <a:pt x="21836" y="8648"/>
                  </a:cubicBezTo>
                  <a:cubicBezTo>
                    <a:pt x="21777" y="8648"/>
                    <a:pt x="21729" y="8648"/>
                    <a:pt x="21693" y="8672"/>
                  </a:cubicBezTo>
                  <a:cubicBezTo>
                    <a:pt x="21669" y="8636"/>
                    <a:pt x="21634" y="8589"/>
                    <a:pt x="21586" y="8553"/>
                  </a:cubicBezTo>
                  <a:cubicBezTo>
                    <a:pt x="21501" y="8475"/>
                    <a:pt x="21370" y="8438"/>
                    <a:pt x="21256" y="8438"/>
                  </a:cubicBezTo>
                  <a:cubicBezTo>
                    <a:pt x="21195" y="8438"/>
                    <a:pt x="21139" y="8449"/>
                    <a:pt x="21098" y="8469"/>
                  </a:cubicBezTo>
                  <a:lnTo>
                    <a:pt x="21062" y="8446"/>
                  </a:lnTo>
                  <a:cubicBezTo>
                    <a:pt x="20932" y="8343"/>
                    <a:pt x="20795" y="8307"/>
                    <a:pt x="20679" y="8307"/>
                  </a:cubicBezTo>
                  <a:cubicBezTo>
                    <a:pt x="20646" y="8307"/>
                    <a:pt x="20615" y="8309"/>
                    <a:pt x="20586" y="8315"/>
                  </a:cubicBezTo>
                  <a:cubicBezTo>
                    <a:pt x="20574" y="8267"/>
                    <a:pt x="20562" y="8219"/>
                    <a:pt x="20514" y="8160"/>
                  </a:cubicBezTo>
                  <a:cubicBezTo>
                    <a:pt x="20455" y="8088"/>
                    <a:pt x="20384" y="8029"/>
                    <a:pt x="20288" y="7993"/>
                  </a:cubicBezTo>
                  <a:cubicBezTo>
                    <a:pt x="20258" y="7983"/>
                    <a:pt x="20224" y="7979"/>
                    <a:pt x="20189" y="7979"/>
                  </a:cubicBezTo>
                  <a:cubicBezTo>
                    <a:pt x="20143" y="7979"/>
                    <a:pt x="20096" y="7986"/>
                    <a:pt x="20062" y="7993"/>
                  </a:cubicBezTo>
                  <a:cubicBezTo>
                    <a:pt x="20038" y="7934"/>
                    <a:pt x="19919" y="7862"/>
                    <a:pt x="19800" y="7850"/>
                  </a:cubicBezTo>
                  <a:cubicBezTo>
                    <a:pt x="19777" y="7848"/>
                    <a:pt x="19755" y="7847"/>
                    <a:pt x="19733" y="7847"/>
                  </a:cubicBezTo>
                  <a:cubicBezTo>
                    <a:pt x="19641" y="7847"/>
                    <a:pt x="19560" y="7865"/>
                    <a:pt x="19502" y="7874"/>
                  </a:cubicBezTo>
                  <a:cubicBezTo>
                    <a:pt x="19455" y="7898"/>
                    <a:pt x="19431" y="7910"/>
                    <a:pt x="19383" y="7910"/>
                  </a:cubicBezTo>
                  <a:cubicBezTo>
                    <a:pt x="19288" y="7719"/>
                    <a:pt x="19110" y="7600"/>
                    <a:pt x="18979" y="7541"/>
                  </a:cubicBezTo>
                  <a:cubicBezTo>
                    <a:pt x="18955" y="7517"/>
                    <a:pt x="18919" y="7505"/>
                    <a:pt x="18895" y="7505"/>
                  </a:cubicBezTo>
                  <a:cubicBezTo>
                    <a:pt x="18895" y="7493"/>
                    <a:pt x="18871" y="7493"/>
                    <a:pt x="18871" y="7481"/>
                  </a:cubicBezTo>
                  <a:cubicBezTo>
                    <a:pt x="18788" y="7374"/>
                    <a:pt x="18669" y="7315"/>
                    <a:pt x="18574" y="7267"/>
                  </a:cubicBezTo>
                  <a:lnTo>
                    <a:pt x="18574" y="7207"/>
                  </a:lnTo>
                  <a:cubicBezTo>
                    <a:pt x="18574" y="7136"/>
                    <a:pt x="18562" y="7005"/>
                    <a:pt x="18419" y="6886"/>
                  </a:cubicBezTo>
                  <a:cubicBezTo>
                    <a:pt x="18336" y="6826"/>
                    <a:pt x="18217" y="6779"/>
                    <a:pt x="18145" y="6779"/>
                  </a:cubicBezTo>
                  <a:cubicBezTo>
                    <a:pt x="18062" y="6779"/>
                    <a:pt x="18002" y="6779"/>
                    <a:pt x="17919" y="6791"/>
                  </a:cubicBezTo>
                  <a:cubicBezTo>
                    <a:pt x="17788" y="6826"/>
                    <a:pt x="17669" y="6886"/>
                    <a:pt x="17586" y="6945"/>
                  </a:cubicBezTo>
                  <a:cubicBezTo>
                    <a:pt x="17562" y="6945"/>
                    <a:pt x="17562" y="6957"/>
                    <a:pt x="17562" y="6957"/>
                  </a:cubicBezTo>
                  <a:cubicBezTo>
                    <a:pt x="17526" y="6910"/>
                    <a:pt x="17443" y="6862"/>
                    <a:pt x="17312" y="6862"/>
                  </a:cubicBezTo>
                  <a:cubicBezTo>
                    <a:pt x="17085" y="6886"/>
                    <a:pt x="16943" y="6969"/>
                    <a:pt x="16871" y="7076"/>
                  </a:cubicBezTo>
                  <a:lnTo>
                    <a:pt x="16835" y="7076"/>
                  </a:lnTo>
                  <a:cubicBezTo>
                    <a:pt x="16835" y="7041"/>
                    <a:pt x="16835" y="7029"/>
                    <a:pt x="16824" y="7005"/>
                  </a:cubicBezTo>
                  <a:cubicBezTo>
                    <a:pt x="16776" y="6850"/>
                    <a:pt x="16645" y="6743"/>
                    <a:pt x="16538" y="6719"/>
                  </a:cubicBezTo>
                  <a:cubicBezTo>
                    <a:pt x="16514" y="6719"/>
                    <a:pt x="16490" y="6707"/>
                    <a:pt x="16478" y="6707"/>
                  </a:cubicBezTo>
                  <a:cubicBezTo>
                    <a:pt x="16478" y="6660"/>
                    <a:pt x="16466" y="6612"/>
                    <a:pt x="16371" y="6553"/>
                  </a:cubicBezTo>
                  <a:cubicBezTo>
                    <a:pt x="16312" y="6505"/>
                    <a:pt x="16240" y="6481"/>
                    <a:pt x="16169" y="6469"/>
                  </a:cubicBezTo>
                  <a:cubicBezTo>
                    <a:pt x="16181" y="6410"/>
                    <a:pt x="16169" y="6326"/>
                    <a:pt x="16097" y="6207"/>
                  </a:cubicBezTo>
                  <a:cubicBezTo>
                    <a:pt x="16038" y="6124"/>
                    <a:pt x="15931" y="6064"/>
                    <a:pt x="15823" y="6053"/>
                  </a:cubicBezTo>
                  <a:cubicBezTo>
                    <a:pt x="15835" y="6029"/>
                    <a:pt x="15835" y="6005"/>
                    <a:pt x="15859" y="5993"/>
                  </a:cubicBezTo>
                  <a:cubicBezTo>
                    <a:pt x="15883" y="5838"/>
                    <a:pt x="15859" y="5672"/>
                    <a:pt x="15764" y="5576"/>
                  </a:cubicBezTo>
                  <a:cubicBezTo>
                    <a:pt x="15764" y="5529"/>
                    <a:pt x="15776" y="5481"/>
                    <a:pt x="15764" y="5398"/>
                  </a:cubicBezTo>
                  <a:cubicBezTo>
                    <a:pt x="15752" y="5302"/>
                    <a:pt x="15704" y="5183"/>
                    <a:pt x="15621" y="5112"/>
                  </a:cubicBezTo>
                  <a:cubicBezTo>
                    <a:pt x="15526" y="5040"/>
                    <a:pt x="15419" y="5005"/>
                    <a:pt x="15335" y="5005"/>
                  </a:cubicBezTo>
                  <a:cubicBezTo>
                    <a:pt x="15300" y="5005"/>
                    <a:pt x="15276" y="5005"/>
                    <a:pt x="15240" y="5017"/>
                  </a:cubicBezTo>
                  <a:cubicBezTo>
                    <a:pt x="15228" y="4993"/>
                    <a:pt x="15204" y="4945"/>
                    <a:pt x="15169" y="4921"/>
                  </a:cubicBezTo>
                  <a:cubicBezTo>
                    <a:pt x="15085" y="4826"/>
                    <a:pt x="14978" y="4767"/>
                    <a:pt x="14883" y="4719"/>
                  </a:cubicBezTo>
                  <a:cubicBezTo>
                    <a:pt x="14907" y="4695"/>
                    <a:pt x="14919" y="4659"/>
                    <a:pt x="14871" y="4600"/>
                  </a:cubicBezTo>
                  <a:cubicBezTo>
                    <a:pt x="14827" y="4537"/>
                    <a:pt x="14756" y="4507"/>
                    <a:pt x="14694" y="4507"/>
                  </a:cubicBezTo>
                  <a:cubicBezTo>
                    <a:pt x="14639" y="4507"/>
                    <a:pt x="14590" y="4531"/>
                    <a:pt x="14573" y="4576"/>
                  </a:cubicBezTo>
                  <a:cubicBezTo>
                    <a:pt x="14526" y="4695"/>
                    <a:pt x="14561" y="4743"/>
                    <a:pt x="14573" y="4779"/>
                  </a:cubicBezTo>
                  <a:cubicBezTo>
                    <a:pt x="14581" y="4801"/>
                    <a:pt x="14603" y="4809"/>
                    <a:pt x="14630" y="4809"/>
                  </a:cubicBezTo>
                  <a:cubicBezTo>
                    <a:pt x="14646" y="4809"/>
                    <a:pt x="14663" y="4807"/>
                    <a:pt x="14680" y="4802"/>
                  </a:cubicBezTo>
                  <a:cubicBezTo>
                    <a:pt x="14680" y="4886"/>
                    <a:pt x="14788" y="5017"/>
                    <a:pt x="14907" y="5124"/>
                  </a:cubicBezTo>
                  <a:cubicBezTo>
                    <a:pt x="14966" y="5183"/>
                    <a:pt x="14966" y="5183"/>
                    <a:pt x="15002" y="5183"/>
                  </a:cubicBezTo>
                  <a:cubicBezTo>
                    <a:pt x="15038" y="5183"/>
                    <a:pt x="15085" y="5195"/>
                    <a:pt x="15121" y="5195"/>
                  </a:cubicBezTo>
                  <a:lnTo>
                    <a:pt x="15204" y="5195"/>
                  </a:lnTo>
                  <a:cubicBezTo>
                    <a:pt x="15288" y="5243"/>
                    <a:pt x="15395" y="5291"/>
                    <a:pt x="15407" y="5421"/>
                  </a:cubicBezTo>
                  <a:cubicBezTo>
                    <a:pt x="15419" y="5541"/>
                    <a:pt x="15419" y="5636"/>
                    <a:pt x="15466" y="5672"/>
                  </a:cubicBezTo>
                  <a:cubicBezTo>
                    <a:pt x="15478" y="5695"/>
                    <a:pt x="15502" y="5707"/>
                    <a:pt x="15526" y="5707"/>
                  </a:cubicBezTo>
                  <a:cubicBezTo>
                    <a:pt x="15526" y="5767"/>
                    <a:pt x="15526" y="5838"/>
                    <a:pt x="15514" y="5910"/>
                  </a:cubicBezTo>
                  <a:cubicBezTo>
                    <a:pt x="15502" y="5945"/>
                    <a:pt x="15502" y="5969"/>
                    <a:pt x="15478" y="6017"/>
                  </a:cubicBezTo>
                  <a:cubicBezTo>
                    <a:pt x="15478" y="6029"/>
                    <a:pt x="15478" y="6029"/>
                    <a:pt x="15466" y="6064"/>
                  </a:cubicBezTo>
                  <a:lnTo>
                    <a:pt x="15466" y="6076"/>
                  </a:lnTo>
                  <a:lnTo>
                    <a:pt x="15466" y="6088"/>
                  </a:lnTo>
                  <a:cubicBezTo>
                    <a:pt x="15419" y="6136"/>
                    <a:pt x="15407" y="6172"/>
                    <a:pt x="15419" y="6195"/>
                  </a:cubicBezTo>
                  <a:cubicBezTo>
                    <a:pt x="15466" y="6243"/>
                    <a:pt x="15526" y="6255"/>
                    <a:pt x="15597" y="6267"/>
                  </a:cubicBezTo>
                  <a:cubicBezTo>
                    <a:pt x="15681" y="6291"/>
                    <a:pt x="15752" y="6314"/>
                    <a:pt x="15776" y="6374"/>
                  </a:cubicBezTo>
                  <a:cubicBezTo>
                    <a:pt x="15823" y="6469"/>
                    <a:pt x="15859" y="6493"/>
                    <a:pt x="15919" y="6529"/>
                  </a:cubicBezTo>
                  <a:cubicBezTo>
                    <a:pt x="15931" y="6564"/>
                    <a:pt x="15883" y="6600"/>
                    <a:pt x="15942" y="6648"/>
                  </a:cubicBezTo>
                  <a:cubicBezTo>
                    <a:pt x="15990" y="6684"/>
                    <a:pt x="16062" y="6743"/>
                    <a:pt x="16133" y="6791"/>
                  </a:cubicBezTo>
                  <a:cubicBezTo>
                    <a:pt x="16199" y="6832"/>
                    <a:pt x="16248" y="6845"/>
                    <a:pt x="16287" y="6845"/>
                  </a:cubicBezTo>
                  <a:cubicBezTo>
                    <a:pt x="16305" y="6845"/>
                    <a:pt x="16321" y="6842"/>
                    <a:pt x="16335" y="6838"/>
                  </a:cubicBezTo>
                  <a:cubicBezTo>
                    <a:pt x="16359" y="6910"/>
                    <a:pt x="16454" y="6981"/>
                    <a:pt x="16466" y="7065"/>
                  </a:cubicBezTo>
                  <a:cubicBezTo>
                    <a:pt x="16478" y="7100"/>
                    <a:pt x="16478" y="7136"/>
                    <a:pt x="16490" y="7148"/>
                  </a:cubicBezTo>
                  <a:cubicBezTo>
                    <a:pt x="16407" y="7196"/>
                    <a:pt x="16312" y="7267"/>
                    <a:pt x="16252" y="7374"/>
                  </a:cubicBezTo>
                  <a:cubicBezTo>
                    <a:pt x="16193" y="7457"/>
                    <a:pt x="16181" y="7600"/>
                    <a:pt x="16216" y="7672"/>
                  </a:cubicBezTo>
                  <a:cubicBezTo>
                    <a:pt x="16240" y="7755"/>
                    <a:pt x="16300" y="7815"/>
                    <a:pt x="16359" y="7838"/>
                  </a:cubicBezTo>
                  <a:cubicBezTo>
                    <a:pt x="16375" y="7842"/>
                    <a:pt x="16389" y="7843"/>
                    <a:pt x="16402" y="7843"/>
                  </a:cubicBezTo>
                  <a:cubicBezTo>
                    <a:pt x="16436" y="7843"/>
                    <a:pt x="16458" y="7832"/>
                    <a:pt x="16466" y="7815"/>
                  </a:cubicBezTo>
                  <a:cubicBezTo>
                    <a:pt x="16490" y="7696"/>
                    <a:pt x="16407" y="7577"/>
                    <a:pt x="16693" y="7422"/>
                  </a:cubicBezTo>
                  <a:cubicBezTo>
                    <a:pt x="16824" y="7338"/>
                    <a:pt x="16847" y="7326"/>
                    <a:pt x="16883" y="7303"/>
                  </a:cubicBezTo>
                  <a:cubicBezTo>
                    <a:pt x="16895" y="7279"/>
                    <a:pt x="16895" y="7267"/>
                    <a:pt x="16895" y="7267"/>
                  </a:cubicBezTo>
                  <a:cubicBezTo>
                    <a:pt x="16931" y="7267"/>
                    <a:pt x="16955" y="7255"/>
                    <a:pt x="17002" y="7243"/>
                  </a:cubicBezTo>
                  <a:cubicBezTo>
                    <a:pt x="17070" y="7214"/>
                    <a:pt x="17153" y="7177"/>
                    <a:pt x="17233" y="7177"/>
                  </a:cubicBezTo>
                  <a:cubicBezTo>
                    <a:pt x="17252" y="7177"/>
                    <a:pt x="17270" y="7179"/>
                    <a:pt x="17288" y="7184"/>
                  </a:cubicBezTo>
                  <a:lnTo>
                    <a:pt x="17407" y="7184"/>
                  </a:lnTo>
                  <a:cubicBezTo>
                    <a:pt x="17407" y="7196"/>
                    <a:pt x="17407" y="7219"/>
                    <a:pt x="17419" y="7219"/>
                  </a:cubicBezTo>
                  <a:cubicBezTo>
                    <a:pt x="17431" y="7227"/>
                    <a:pt x="17446" y="7230"/>
                    <a:pt x="17462" y="7230"/>
                  </a:cubicBezTo>
                  <a:cubicBezTo>
                    <a:pt x="17525" y="7230"/>
                    <a:pt x="17615" y="7183"/>
                    <a:pt x="17728" y="7136"/>
                  </a:cubicBezTo>
                  <a:cubicBezTo>
                    <a:pt x="17800" y="7100"/>
                    <a:pt x="17895" y="7076"/>
                    <a:pt x="17978" y="7076"/>
                  </a:cubicBezTo>
                  <a:lnTo>
                    <a:pt x="18121" y="7076"/>
                  </a:lnTo>
                  <a:cubicBezTo>
                    <a:pt x="18157" y="7076"/>
                    <a:pt x="18157" y="7088"/>
                    <a:pt x="18181" y="7100"/>
                  </a:cubicBezTo>
                  <a:cubicBezTo>
                    <a:pt x="18252" y="7184"/>
                    <a:pt x="18264" y="7303"/>
                    <a:pt x="18300" y="7362"/>
                  </a:cubicBezTo>
                  <a:cubicBezTo>
                    <a:pt x="18312" y="7386"/>
                    <a:pt x="18324" y="7398"/>
                    <a:pt x="18336" y="7398"/>
                  </a:cubicBezTo>
                  <a:lnTo>
                    <a:pt x="18336" y="7422"/>
                  </a:lnTo>
                  <a:lnTo>
                    <a:pt x="18383" y="7457"/>
                  </a:lnTo>
                  <a:cubicBezTo>
                    <a:pt x="18443" y="7517"/>
                    <a:pt x="18538" y="7577"/>
                    <a:pt x="18574" y="7660"/>
                  </a:cubicBezTo>
                  <a:cubicBezTo>
                    <a:pt x="18669" y="7791"/>
                    <a:pt x="18717" y="7791"/>
                    <a:pt x="18812" y="7791"/>
                  </a:cubicBezTo>
                  <a:lnTo>
                    <a:pt x="18860" y="7791"/>
                  </a:lnTo>
                  <a:cubicBezTo>
                    <a:pt x="18931" y="7862"/>
                    <a:pt x="19014" y="7958"/>
                    <a:pt x="19050" y="8041"/>
                  </a:cubicBezTo>
                  <a:cubicBezTo>
                    <a:pt x="19098" y="8160"/>
                    <a:pt x="19098" y="8208"/>
                    <a:pt x="19133" y="8255"/>
                  </a:cubicBezTo>
                  <a:cubicBezTo>
                    <a:pt x="19145" y="8279"/>
                    <a:pt x="19193" y="8315"/>
                    <a:pt x="19229" y="8327"/>
                  </a:cubicBezTo>
                  <a:cubicBezTo>
                    <a:pt x="19252" y="8333"/>
                    <a:pt x="19276" y="8338"/>
                    <a:pt x="19300" y="8338"/>
                  </a:cubicBezTo>
                  <a:cubicBezTo>
                    <a:pt x="19324" y="8338"/>
                    <a:pt x="19348" y="8333"/>
                    <a:pt x="19371" y="8315"/>
                  </a:cubicBezTo>
                  <a:cubicBezTo>
                    <a:pt x="19383" y="8291"/>
                    <a:pt x="19407" y="8255"/>
                    <a:pt x="19407" y="8196"/>
                  </a:cubicBezTo>
                  <a:cubicBezTo>
                    <a:pt x="19455" y="8196"/>
                    <a:pt x="19502" y="8172"/>
                    <a:pt x="19526" y="8172"/>
                  </a:cubicBezTo>
                  <a:cubicBezTo>
                    <a:pt x="19610" y="8160"/>
                    <a:pt x="19681" y="8160"/>
                    <a:pt x="19729" y="8160"/>
                  </a:cubicBezTo>
                  <a:cubicBezTo>
                    <a:pt x="19788" y="8172"/>
                    <a:pt x="19800" y="8172"/>
                    <a:pt x="19824" y="8172"/>
                  </a:cubicBezTo>
                  <a:cubicBezTo>
                    <a:pt x="19848" y="8172"/>
                    <a:pt x="19860" y="8196"/>
                    <a:pt x="19872" y="8196"/>
                  </a:cubicBezTo>
                  <a:cubicBezTo>
                    <a:pt x="19919" y="8219"/>
                    <a:pt x="19991" y="8219"/>
                    <a:pt x="20050" y="8231"/>
                  </a:cubicBezTo>
                  <a:cubicBezTo>
                    <a:pt x="20110" y="8255"/>
                    <a:pt x="20157" y="8267"/>
                    <a:pt x="20205" y="8338"/>
                  </a:cubicBezTo>
                  <a:cubicBezTo>
                    <a:pt x="20217" y="8374"/>
                    <a:pt x="20229" y="8386"/>
                    <a:pt x="20241" y="8410"/>
                  </a:cubicBezTo>
                  <a:cubicBezTo>
                    <a:pt x="20217" y="8446"/>
                    <a:pt x="20217" y="8493"/>
                    <a:pt x="20241" y="8493"/>
                  </a:cubicBezTo>
                  <a:cubicBezTo>
                    <a:pt x="20276" y="8493"/>
                    <a:pt x="20300" y="8517"/>
                    <a:pt x="20324" y="8529"/>
                  </a:cubicBezTo>
                  <a:cubicBezTo>
                    <a:pt x="20336" y="8553"/>
                    <a:pt x="20407" y="8565"/>
                    <a:pt x="20467" y="8577"/>
                  </a:cubicBezTo>
                  <a:cubicBezTo>
                    <a:pt x="20586" y="8589"/>
                    <a:pt x="20741" y="8624"/>
                    <a:pt x="20812" y="8684"/>
                  </a:cubicBezTo>
                  <a:cubicBezTo>
                    <a:pt x="20884" y="8755"/>
                    <a:pt x="20884" y="8791"/>
                    <a:pt x="20919" y="8803"/>
                  </a:cubicBezTo>
                  <a:cubicBezTo>
                    <a:pt x="20943" y="8827"/>
                    <a:pt x="20979" y="8850"/>
                    <a:pt x="21015" y="8862"/>
                  </a:cubicBezTo>
                  <a:cubicBezTo>
                    <a:pt x="21034" y="8867"/>
                    <a:pt x="21053" y="8872"/>
                    <a:pt x="21073" y="8872"/>
                  </a:cubicBezTo>
                  <a:cubicBezTo>
                    <a:pt x="21101" y="8872"/>
                    <a:pt x="21129" y="8862"/>
                    <a:pt x="21157" y="8827"/>
                  </a:cubicBezTo>
                  <a:cubicBezTo>
                    <a:pt x="21169" y="8815"/>
                    <a:pt x="21181" y="8767"/>
                    <a:pt x="21181" y="8708"/>
                  </a:cubicBezTo>
                  <a:cubicBezTo>
                    <a:pt x="21241" y="8731"/>
                    <a:pt x="21288" y="8743"/>
                    <a:pt x="21348" y="8791"/>
                  </a:cubicBezTo>
                  <a:cubicBezTo>
                    <a:pt x="21372" y="8815"/>
                    <a:pt x="21407" y="8850"/>
                    <a:pt x="21431" y="8862"/>
                  </a:cubicBezTo>
                  <a:cubicBezTo>
                    <a:pt x="21491" y="8946"/>
                    <a:pt x="21646" y="8970"/>
                    <a:pt x="21788" y="8970"/>
                  </a:cubicBezTo>
                  <a:lnTo>
                    <a:pt x="21848" y="8970"/>
                  </a:lnTo>
                  <a:cubicBezTo>
                    <a:pt x="21884" y="8981"/>
                    <a:pt x="21908" y="8981"/>
                    <a:pt x="21943" y="8993"/>
                  </a:cubicBezTo>
                  <a:cubicBezTo>
                    <a:pt x="22086" y="9041"/>
                    <a:pt x="22134" y="9065"/>
                    <a:pt x="22181" y="9172"/>
                  </a:cubicBezTo>
                  <a:cubicBezTo>
                    <a:pt x="22205" y="9279"/>
                    <a:pt x="22205" y="9362"/>
                    <a:pt x="22241" y="9410"/>
                  </a:cubicBezTo>
                  <a:cubicBezTo>
                    <a:pt x="22253" y="9422"/>
                    <a:pt x="22265" y="9446"/>
                    <a:pt x="22289" y="9446"/>
                  </a:cubicBezTo>
                  <a:cubicBezTo>
                    <a:pt x="22300" y="9577"/>
                    <a:pt x="22646" y="9529"/>
                    <a:pt x="22741" y="9636"/>
                  </a:cubicBezTo>
                  <a:cubicBezTo>
                    <a:pt x="22789" y="9660"/>
                    <a:pt x="22800" y="9696"/>
                    <a:pt x="22836" y="9708"/>
                  </a:cubicBezTo>
                  <a:cubicBezTo>
                    <a:pt x="22848" y="9708"/>
                    <a:pt x="22848" y="9720"/>
                    <a:pt x="22860" y="9720"/>
                  </a:cubicBezTo>
                  <a:cubicBezTo>
                    <a:pt x="22896" y="9743"/>
                    <a:pt x="22943" y="9755"/>
                    <a:pt x="22979" y="9755"/>
                  </a:cubicBezTo>
                  <a:cubicBezTo>
                    <a:pt x="23015" y="9755"/>
                    <a:pt x="23039" y="9755"/>
                    <a:pt x="23074" y="9743"/>
                  </a:cubicBezTo>
                  <a:lnTo>
                    <a:pt x="23253" y="9743"/>
                  </a:lnTo>
                  <a:cubicBezTo>
                    <a:pt x="23284" y="9746"/>
                    <a:pt x="23311" y="9748"/>
                    <a:pt x="23334" y="9748"/>
                  </a:cubicBezTo>
                  <a:cubicBezTo>
                    <a:pt x="23411" y="9748"/>
                    <a:pt x="23452" y="9732"/>
                    <a:pt x="23479" y="9696"/>
                  </a:cubicBezTo>
                  <a:cubicBezTo>
                    <a:pt x="23551" y="9720"/>
                    <a:pt x="23634" y="9803"/>
                    <a:pt x="23682" y="9898"/>
                  </a:cubicBezTo>
                  <a:cubicBezTo>
                    <a:pt x="23741" y="9862"/>
                    <a:pt x="23789" y="9815"/>
                    <a:pt x="23848" y="9767"/>
                  </a:cubicBezTo>
                  <a:cubicBezTo>
                    <a:pt x="23753" y="9648"/>
                    <a:pt x="23622" y="9589"/>
                    <a:pt x="23515" y="9577"/>
                  </a:cubicBezTo>
                  <a:cubicBezTo>
                    <a:pt x="23515" y="9517"/>
                    <a:pt x="23491" y="9458"/>
                    <a:pt x="23265" y="9446"/>
                  </a:cubicBezTo>
                  <a:cubicBezTo>
                    <a:pt x="23181" y="9446"/>
                    <a:pt x="23098" y="9446"/>
                    <a:pt x="23027" y="9470"/>
                  </a:cubicBezTo>
                  <a:cubicBezTo>
                    <a:pt x="23015" y="9446"/>
                    <a:pt x="22979" y="9422"/>
                    <a:pt x="22955" y="9398"/>
                  </a:cubicBezTo>
                  <a:cubicBezTo>
                    <a:pt x="22839" y="9318"/>
                    <a:pt x="22723" y="9298"/>
                    <a:pt x="22622" y="9298"/>
                  </a:cubicBezTo>
                  <a:cubicBezTo>
                    <a:pt x="22588" y="9298"/>
                    <a:pt x="22556" y="9300"/>
                    <a:pt x="22527" y="9303"/>
                  </a:cubicBezTo>
                  <a:cubicBezTo>
                    <a:pt x="22527" y="9243"/>
                    <a:pt x="22527" y="9184"/>
                    <a:pt x="22491" y="9089"/>
                  </a:cubicBezTo>
                  <a:cubicBezTo>
                    <a:pt x="22562" y="9065"/>
                    <a:pt x="22705" y="8993"/>
                    <a:pt x="22765" y="8934"/>
                  </a:cubicBezTo>
                  <a:cubicBezTo>
                    <a:pt x="22824" y="8886"/>
                    <a:pt x="22860" y="8803"/>
                    <a:pt x="22896" y="8731"/>
                  </a:cubicBezTo>
                  <a:cubicBezTo>
                    <a:pt x="22967" y="8755"/>
                    <a:pt x="23039" y="8803"/>
                    <a:pt x="23134" y="8827"/>
                  </a:cubicBezTo>
                  <a:cubicBezTo>
                    <a:pt x="23181" y="8850"/>
                    <a:pt x="23241" y="8862"/>
                    <a:pt x="23301" y="8862"/>
                  </a:cubicBezTo>
                  <a:cubicBezTo>
                    <a:pt x="23312" y="8874"/>
                    <a:pt x="23324" y="8874"/>
                    <a:pt x="23336" y="8886"/>
                  </a:cubicBezTo>
                  <a:cubicBezTo>
                    <a:pt x="23422" y="8940"/>
                    <a:pt x="23564" y="8983"/>
                    <a:pt x="23704" y="8983"/>
                  </a:cubicBezTo>
                  <a:cubicBezTo>
                    <a:pt x="23721" y="8983"/>
                    <a:pt x="23737" y="8983"/>
                    <a:pt x="23753" y="8981"/>
                  </a:cubicBezTo>
                  <a:cubicBezTo>
                    <a:pt x="23932" y="8970"/>
                    <a:pt x="24015" y="8910"/>
                    <a:pt x="24039" y="8862"/>
                  </a:cubicBezTo>
                  <a:cubicBezTo>
                    <a:pt x="24051" y="8850"/>
                    <a:pt x="24051" y="8839"/>
                    <a:pt x="24039" y="8815"/>
                  </a:cubicBezTo>
                  <a:lnTo>
                    <a:pt x="24039" y="8815"/>
                  </a:lnTo>
                  <a:cubicBezTo>
                    <a:pt x="24078" y="8838"/>
                    <a:pt x="24142" y="8856"/>
                    <a:pt x="24234" y="8856"/>
                  </a:cubicBezTo>
                  <a:cubicBezTo>
                    <a:pt x="24284" y="8856"/>
                    <a:pt x="24341" y="8851"/>
                    <a:pt x="24408" y="8839"/>
                  </a:cubicBezTo>
                  <a:cubicBezTo>
                    <a:pt x="24455" y="8815"/>
                    <a:pt x="24503" y="8803"/>
                    <a:pt x="24551" y="8779"/>
                  </a:cubicBezTo>
                  <a:lnTo>
                    <a:pt x="24551" y="8791"/>
                  </a:lnTo>
                  <a:cubicBezTo>
                    <a:pt x="24551" y="8791"/>
                    <a:pt x="24563" y="8803"/>
                    <a:pt x="24610" y="8874"/>
                  </a:cubicBezTo>
                  <a:cubicBezTo>
                    <a:pt x="24694" y="8993"/>
                    <a:pt x="24753" y="9100"/>
                    <a:pt x="24801" y="9196"/>
                  </a:cubicBezTo>
                  <a:cubicBezTo>
                    <a:pt x="24884" y="9148"/>
                    <a:pt x="24979" y="9112"/>
                    <a:pt x="25051" y="9089"/>
                  </a:cubicBezTo>
                  <a:cubicBezTo>
                    <a:pt x="25039" y="8970"/>
                    <a:pt x="24967" y="8839"/>
                    <a:pt x="24884" y="8719"/>
                  </a:cubicBezTo>
                  <a:cubicBezTo>
                    <a:pt x="24860" y="8660"/>
                    <a:pt x="24801" y="8600"/>
                    <a:pt x="24729" y="8553"/>
                  </a:cubicBezTo>
                  <a:cubicBezTo>
                    <a:pt x="24741" y="8541"/>
                    <a:pt x="24741" y="8505"/>
                    <a:pt x="24753" y="8493"/>
                  </a:cubicBezTo>
                  <a:cubicBezTo>
                    <a:pt x="24789" y="8315"/>
                    <a:pt x="24789" y="8196"/>
                    <a:pt x="24705" y="8017"/>
                  </a:cubicBezTo>
                  <a:cubicBezTo>
                    <a:pt x="24694" y="7969"/>
                    <a:pt x="24670" y="7922"/>
                    <a:pt x="24634" y="7886"/>
                  </a:cubicBezTo>
                  <a:cubicBezTo>
                    <a:pt x="24670" y="7862"/>
                    <a:pt x="24694" y="7850"/>
                    <a:pt x="24741" y="7827"/>
                  </a:cubicBezTo>
                  <a:cubicBezTo>
                    <a:pt x="24801" y="7779"/>
                    <a:pt x="24848" y="7707"/>
                    <a:pt x="24860" y="7624"/>
                  </a:cubicBezTo>
                  <a:cubicBezTo>
                    <a:pt x="24884" y="7493"/>
                    <a:pt x="24848" y="7386"/>
                    <a:pt x="24825" y="7350"/>
                  </a:cubicBezTo>
                  <a:cubicBezTo>
                    <a:pt x="24825" y="7326"/>
                    <a:pt x="24813" y="7326"/>
                    <a:pt x="24813" y="7326"/>
                  </a:cubicBezTo>
                  <a:cubicBezTo>
                    <a:pt x="24872" y="7255"/>
                    <a:pt x="24908" y="7136"/>
                    <a:pt x="24908" y="7053"/>
                  </a:cubicBezTo>
                  <a:cubicBezTo>
                    <a:pt x="24884" y="6957"/>
                    <a:pt x="24872" y="6910"/>
                    <a:pt x="24848" y="6886"/>
                  </a:cubicBezTo>
                  <a:cubicBezTo>
                    <a:pt x="24860" y="6886"/>
                    <a:pt x="24860" y="6874"/>
                    <a:pt x="24872" y="6874"/>
                  </a:cubicBezTo>
                  <a:cubicBezTo>
                    <a:pt x="24920" y="6838"/>
                    <a:pt x="24967" y="6779"/>
                    <a:pt x="24979" y="6707"/>
                  </a:cubicBezTo>
                  <a:cubicBezTo>
                    <a:pt x="24991" y="6648"/>
                    <a:pt x="24991" y="6588"/>
                    <a:pt x="24967" y="6529"/>
                  </a:cubicBezTo>
                  <a:cubicBezTo>
                    <a:pt x="24932" y="6457"/>
                    <a:pt x="24908" y="6410"/>
                    <a:pt x="24872" y="6398"/>
                  </a:cubicBezTo>
                  <a:cubicBezTo>
                    <a:pt x="24884" y="6362"/>
                    <a:pt x="24884" y="6338"/>
                    <a:pt x="24884" y="6314"/>
                  </a:cubicBezTo>
                  <a:cubicBezTo>
                    <a:pt x="24884" y="6195"/>
                    <a:pt x="24872" y="6100"/>
                    <a:pt x="24765" y="5957"/>
                  </a:cubicBezTo>
                  <a:cubicBezTo>
                    <a:pt x="24694" y="5874"/>
                    <a:pt x="24622" y="5838"/>
                    <a:pt x="24563" y="5838"/>
                  </a:cubicBezTo>
                  <a:cubicBezTo>
                    <a:pt x="24563" y="5707"/>
                    <a:pt x="24491" y="5564"/>
                    <a:pt x="24348" y="5445"/>
                  </a:cubicBezTo>
                  <a:cubicBezTo>
                    <a:pt x="24253" y="5362"/>
                    <a:pt x="24170" y="5338"/>
                    <a:pt x="24110" y="5326"/>
                  </a:cubicBezTo>
                  <a:cubicBezTo>
                    <a:pt x="24170" y="5243"/>
                    <a:pt x="24217" y="5124"/>
                    <a:pt x="24205" y="5005"/>
                  </a:cubicBezTo>
                  <a:cubicBezTo>
                    <a:pt x="24205" y="4969"/>
                    <a:pt x="24194" y="4933"/>
                    <a:pt x="24194" y="4910"/>
                  </a:cubicBezTo>
                  <a:cubicBezTo>
                    <a:pt x="24253" y="4886"/>
                    <a:pt x="24313" y="4874"/>
                    <a:pt x="24372" y="4826"/>
                  </a:cubicBezTo>
                  <a:cubicBezTo>
                    <a:pt x="24467" y="4767"/>
                    <a:pt x="24527" y="4648"/>
                    <a:pt x="24551" y="4552"/>
                  </a:cubicBezTo>
                  <a:cubicBezTo>
                    <a:pt x="24563" y="4338"/>
                    <a:pt x="24491" y="4278"/>
                    <a:pt x="24455" y="4231"/>
                  </a:cubicBezTo>
                  <a:cubicBezTo>
                    <a:pt x="24444" y="4219"/>
                    <a:pt x="24432" y="4219"/>
                    <a:pt x="24408" y="4219"/>
                  </a:cubicBezTo>
                  <a:cubicBezTo>
                    <a:pt x="24467" y="4088"/>
                    <a:pt x="24515" y="3921"/>
                    <a:pt x="24408" y="3719"/>
                  </a:cubicBezTo>
                  <a:cubicBezTo>
                    <a:pt x="24324" y="3552"/>
                    <a:pt x="24194" y="3516"/>
                    <a:pt x="24098" y="3516"/>
                  </a:cubicBezTo>
                  <a:cubicBezTo>
                    <a:pt x="24098" y="3481"/>
                    <a:pt x="24086" y="3421"/>
                    <a:pt x="24074" y="3374"/>
                  </a:cubicBezTo>
                  <a:cubicBezTo>
                    <a:pt x="24039" y="3278"/>
                    <a:pt x="23991" y="3195"/>
                    <a:pt x="23908" y="3135"/>
                  </a:cubicBezTo>
                  <a:cubicBezTo>
                    <a:pt x="23801" y="3040"/>
                    <a:pt x="23693" y="3016"/>
                    <a:pt x="23622" y="3016"/>
                  </a:cubicBezTo>
                  <a:lnTo>
                    <a:pt x="23622" y="2921"/>
                  </a:lnTo>
                  <a:cubicBezTo>
                    <a:pt x="23610" y="2766"/>
                    <a:pt x="23503" y="2588"/>
                    <a:pt x="23336" y="2433"/>
                  </a:cubicBezTo>
                  <a:cubicBezTo>
                    <a:pt x="23209" y="2332"/>
                    <a:pt x="23083" y="2302"/>
                    <a:pt x="22998" y="2302"/>
                  </a:cubicBezTo>
                  <a:cubicBezTo>
                    <a:pt x="22964" y="2302"/>
                    <a:pt x="22937" y="2307"/>
                    <a:pt x="22920" y="2314"/>
                  </a:cubicBezTo>
                  <a:cubicBezTo>
                    <a:pt x="22920" y="2314"/>
                    <a:pt x="22908" y="2314"/>
                    <a:pt x="22896" y="2326"/>
                  </a:cubicBezTo>
                  <a:cubicBezTo>
                    <a:pt x="22884" y="2302"/>
                    <a:pt x="22860" y="2254"/>
                    <a:pt x="22824" y="2207"/>
                  </a:cubicBezTo>
                  <a:cubicBezTo>
                    <a:pt x="22777" y="2147"/>
                    <a:pt x="22658" y="2088"/>
                    <a:pt x="22539" y="2076"/>
                  </a:cubicBezTo>
                  <a:cubicBezTo>
                    <a:pt x="22513" y="2073"/>
                    <a:pt x="22487" y="2072"/>
                    <a:pt x="22461" y="2072"/>
                  </a:cubicBezTo>
                  <a:cubicBezTo>
                    <a:pt x="22377" y="2072"/>
                    <a:pt x="22293" y="2087"/>
                    <a:pt x="22229" y="2123"/>
                  </a:cubicBezTo>
                  <a:cubicBezTo>
                    <a:pt x="22205" y="2088"/>
                    <a:pt x="22205" y="2076"/>
                    <a:pt x="22193" y="2052"/>
                  </a:cubicBezTo>
                  <a:cubicBezTo>
                    <a:pt x="22134" y="1957"/>
                    <a:pt x="22110" y="1850"/>
                    <a:pt x="21967" y="1754"/>
                  </a:cubicBezTo>
                  <a:cubicBezTo>
                    <a:pt x="21908" y="1707"/>
                    <a:pt x="21812" y="1659"/>
                    <a:pt x="21705" y="1647"/>
                  </a:cubicBezTo>
                  <a:cubicBezTo>
                    <a:pt x="21610" y="1647"/>
                    <a:pt x="21527" y="1659"/>
                    <a:pt x="21455" y="1671"/>
                  </a:cubicBezTo>
                  <a:cubicBezTo>
                    <a:pt x="21312" y="1719"/>
                    <a:pt x="21217" y="1766"/>
                    <a:pt x="21157" y="1814"/>
                  </a:cubicBezTo>
                  <a:cubicBezTo>
                    <a:pt x="21122" y="1778"/>
                    <a:pt x="21098" y="1754"/>
                    <a:pt x="21050" y="1719"/>
                  </a:cubicBezTo>
                  <a:cubicBezTo>
                    <a:pt x="20970" y="1675"/>
                    <a:pt x="20861" y="1655"/>
                    <a:pt x="20749" y="1655"/>
                  </a:cubicBezTo>
                  <a:cubicBezTo>
                    <a:pt x="20646" y="1655"/>
                    <a:pt x="20541" y="1672"/>
                    <a:pt x="20455" y="1707"/>
                  </a:cubicBezTo>
                  <a:cubicBezTo>
                    <a:pt x="20348" y="1731"/>
                    <a:pt x="20276" y="1778"/>
                    <a:pt x="20217" y="1838"/>
                  </a:cubicBezTo>
                  <a:cubicBezTo>
                    <a:pt x="20161" y="1824"/>
                    <a:pt x="20105" y="1818"/>
                    <a:pt x="20047" y="1818"/>
                  </a:cubicBezTo>
                  <a:cubicBezTo>
                    <a:pt x="20006" y="1818"/>
                    <a:pt x="19964" y="1821"/>
                    <a:pt x="19919" y="1826"/>
                  </a:cubicBezTo>
                  <a:cubicBezTo>
                    <a:pt x="19907" y="1814"/>
                    <a:pt x="19907" y="1790"/>
                    <a:pt x="19872" y="1778"/>
                  </a:cubicBezTo>
                  <a:cubicBezTo>
                    <a:pt x="19800" y="1707"/>
                    <a:pt x="19681" y="1659"/>
                    <a:pt x="19574" y="1659"/>
                  </a:cubicBezTo>
                  <a:cubicBezTo>
                    <a:pt x="19467" y="1659"/>
                    <a:pt x="19407" y="1671"/>
                    <a:pt x="19371" y="1695"/>
                  </a:cubicBezTo>
                  <a:cubicBezTo>
                    <a:pt x="19312" y="1647"/>
                    <a:pt x="19217" y="1600"/>
                    <a:pt x="19110" y="1600"/>
                  </a:cubicBezTo>
                  <a:lnTo>
                    <a:pt x="19026" y="1600"/>
                  </a:lnTo>
                  <a:cubicBezTo>
                    <a:pt x="18990" y="1588"/>
                    <a:pt x="18967" y="1588"/>
                    <a:pt x="18931" y="1576"/>
                  </a:cubicBezTo>
                  <a:cubicBezTo>
                    <a:pt x="18905" y="1572"/>
                    <a:pt x="18878" y="1571"/>
                    <a:pt x="18851" y="1571"/>
                  </a:cubicBezTo>
                  <a:cubicBezTo>
                    <a:pt x="18697" y="1571"/>
                    <a:pt x="18537" y="1627"/>
                    <a:pt x="18395" y="1719"/>
                  </a:cubicBezTo>
                  <a:cubicBezTo>
                    <a:pt x="18264" y="1790"/>
                    <a:pt x="18205" y="1933"/>
                    <a:pt x="18205" y="2004"/>
                  </a:cubicBezTo>
                  <a:cubicBezTo>
                    <a:pt x="18189" y="2001"/>
                    <a:pt x="18173" y="2000"/>
                    <a:pt x="18157" y="2000"/>
                  </a:cubicBezTo>
                  <a:cubicBezTo>
                    <a:pt x="18112" y="2000"/>
                    <a:pt x="18066" y="2011"/>
                    <a:pt x="18014" y="2028"/>
                  </a:cubicBezTo>
                  <a:cubicBezTo>
                    <a:pt x="18002" y="2028"/>
                    <a:pt x="17978" y="2052"/>
                    <a:pt x="17967" y="2052"/>
                  </a:cubicBezTo>
                  <a:cubicBezTo>
                    <a:pt x="17955" y="2052"/>
                    <a:pt x="17943" y="2028"/>
                    <a:pt x="17919" y="2028"/>
                  </a:cubicBezTo>
                  <a:cubicBezTo>
                    <a:pt x="17919" y="2004"/>
                    <a:pt x="17919" y="1969"/>
                    <a:pt x="17907" y="1933"/>
                  </a:cubicBezTo>
                  <a:cubicBezTo>
                    <a:pt x="17895" y="1873"/>
                    <a:pt x="17836" y="1790"/>
                    <a:pt x="17776" y="1766"/>
                  </a:cubicBezTo>
                  <a:cubicBezTo>
                    <a:pt x="17705" y="1719"/>
                    <a:pt x="17597" y="1719"/>
                    <a:pt x="17550" y="1719"/>
                  </a:cubicBezTo>
                  <a:cubicBezTo>
                    <a:pt x="17490" y="1719"/>
                    <a:pt x="17443" y="1731"/>
                    <a:pt x="17383" y="1731"/>
                  </a:cubicBezTo>
                  <a:cubicBezTo>
                    <a:pt x="17228" y="1766"/>
                    <a:pt x="17121" y="1814"/>
                    <a:pt x="17062" y="1850"/>
                  </a:cubicBezTo>
                  <a:cubicBezTo>
                    <a:pt x="17002" y="1826"/>
                    <a:pt x="16943" y="1790"/>
                    <a:pt x="16847" y="1778"/>
                  </a:cubicBezTo>
                  <a:cubicBezTo>
                    <a:pt x="16788" y="1766"/>
                    <a:pt x="16722" y="1760"/>
                    <a:pt x="16651" y="1760"/>
                  </a:cubicBezTo>
                  <a:cubicBezTo>
                    <a:pt x="16579" y="1760"/>
                    <a:pt x="16502" y="1766"/>
                    <a:pt x="16419" y="1778"/>
                  </a:cubicBezTo>
                  <a:cubicBezTo>
                    <a:pt x="16252" y="1814"/>
                    <a:pt x="16073" y="1885"/>
                    <a:pt x="15954" y="2016"/>
                  </a:cubicBezTo>
                  <a:cubicBezTo>
                    <a:pt x="15931" y="2052"/>
                    <a:pt x="15919" y="2076"/>
                    <a:pt x="15895" y="2088"/>
                  </a:cubicBezTo>
                  <a:cubicBezTo>
                    <a:pt x="15835" y="2052"/>
                    <a:pt x="15752" y="2016"/>
                    <a:pt x="15681" y="2016"/>
                  </a:cubicBezTo>
                  <a:cubicBezTo>
                    <a:pt x="15639" y="2010"/>
                    <a:pt x="15603" y="2007"/>
                    <a:pt x="15575" y="2007"/>
                  </a:cubicBezTo>
                  <a:cubicBezTo>
                    <a:pt x="15547" y="2007"/>
                    <a:pt x="15526" y="2010"/>
                    <a:pt x="15514" y="2016"/>
                  </a:cubicBezTo>
                  <a:cubicBezTo>
                    <a:pt x="15407" y="1838"/>
                    <a:pt x="15121" y="1671"/>
                    <a:pt x="14859" y="1659"/>
                  </a:cubicBezTo>
                  <a:cubicBezTo>
                    <a:pt x="14832" y="1658"/>
                    <a:pt x="14806" y="1657"/>
                    <a:pt x="14782" y="1657"/>
                  </a:cubicBezTo>
                  <a:cubicBezTo>
                    <a:pt x="14579" y="1657"/>
                    <a:pt x="14460" y="1697"/>
                    <a:pt x="14407" y="1719"/>
                  </a:cubicBezTo>
                  <a:cubicBezTo>
                    <a:pt x="14324" y="1657"/>
                    <a:pt x="14161" y="1595"/>
                    <a:pt x="13988" y="1595"/>
                  </a:cubicBezTo>
                  <a:cubicBezTo>
                    <a:pt x="13961" y="1595"/>
                    <a:pt x="13934" y="1596"/>
                    <a:pt x="13907" y="1600"/>
                  </a:cubicBezTo>
                  <a:cubicBezTo>
                    <a:pt x="13799" y="1611"/>
                    <a:pt x="13728" y="1647"/>
                    <a:pt x="13680" y="1671"/>
                  </a:cubicBezTo>
                  <a:cubicBezTo>
                    <a:pt x="13633" y="1707"/>
                    <a:pt x="13609" y="1731"/>
                    <a:pt x="13597" y="1778"/>
                  </a:cubicBezTo>
                  <a:cubicBezTo>
                    <a:pt x="13573" y="1754"/>
                    <a:pt x="13561" y="1719"/>
                    <a:pt x="13537" y="1695"/>
                  </a:cubicBezTo>
                  <a:cubicBezTo>
                    <a:pt x="13478" y="1611"/>
                    <a:pt x="13371" y="1576"/>
                    <a:pt x="13252" y="1552"/>
                  </a:cubicBezTo>
                  <a:cubicBezTo>
                    <a:pt x="13198" y="1546"/>
                    <a:pt x="13142" y="1543"/>
                    <a:pt x="13088" y="1543"/>
                  </a:cubicBezTo>
                  <a:cubicBezTo>
                    <a:pt x="13034" y="1543"/>
                    <a:pt x="12984" y="1546"/>
                    <a:pt x="12942" y="1552"/>
                  </a:cubicBezTo>
                  <a:cubicBezTo>
                    <a:pt x="12764" y="1588"/>
                    <a:pt x="12644" y="1647"/>
                    <a:pt x="12609" y="1695"/>
                  </a:cubicBezTo>
                  <a:lnTo>
                    <a:pt x="12585" y="1695"/>
                  </a:lnTo>
                  <a:cubicBezTo>
                    <a:pt x="12537" y="1695"/>
                    <a:pt x="12418" y="1695"/>
                    <a:pt x="12287" y="1707"/>
                  </a:cubicBezTo>
                  <a:cubicBezTo>
                    <a:pt x="12216" y="1719"/>
                    <a:pt x="12132" y="1731"/>
                    <a:pt x="12073" y="1766"/>
                  </a:cubicBezTo>
                  <a:cubicBezTo>
                    <a:pt x="11942" y="1826"/>
                    <a:pt x="11871" y="1885"/>
                    <a:pt x="11823" y="1933"/>
                  </a:cubicBezTo>
                  <a:cubicBezTo>
                    <a:pt x="11811" y="1897"/>
                    <a:pt x="11787" y="1873"/>
                    <a:pt x="11763" y="1838"/>
                  </a:cubicBezTo>
                  <a:cubicBezTo>
                    <a:pt x="11656" y="1707"/>
                    <a:pt x="11478" y="1540"/>
                    <a:pt x="11216" y="1469"/>
                  </a:cubicBezTo>
                  <a:cubicBezTo>
                    <a:pt x="11192" y="1469"/>
                    <a:pt x="11180" y="1445"/>
                    <a:pt x="11168" y="1445"/>
                  </a:cubicBezTo>
                  <a:cubicBezTo>
                    <a:pt x="11098" y="1431"/>
                    <a:pt x="11033" y="1425"/>
                    <a:pt x="10976" y="1425"/>
                  </a:cubicBezTo>
                  <a:cubicBezTo>
                    <a:pt x="10936" y="1425"/>
                    <a:pt x="10900" y="1428"/>
                    <a:pt x="10870" y="1433"/>
                  </a:cubicBezTo>
                  <a:cubicBezTo>
                    <a:pt x="10763" y="1445"/>
                    <a:pt x="10704" y="1481"/>
                    <a:pt x="10680" y="1504"/>
                  </a:cubicBezTo>
                  <a:cubicBezTo>
                    <a:pt x="10553" y="1417"/>
                    <a:pt x="10355" y="1337"/>
                    <a:pt x="10143" y="1337"/>
                  </a:cubicBezTo>
                  <a:cubicBezTo>
                    <a:pt x="10097" y="1337"/>
                    <a:pt x="10049" y="1341"/>
                    <a:pt x="10001" y="1350"/>
                  </a:cubicBezTo>
                  <a:cubicBezTo>
                    <a:pt x="9989" y="1350"/>
                    <a:pt x="9977" y="1361"/>
                    <a:pt x="9942" y="1361"/>
                  </a:cubicBezTo>
                  <a:cubicBezTo>
                    <a:pt x="9739" y="1409"/>
                    <a:pt x="9632" y="1492"/>
                    <a:pt x="9585" y="1540"/>
                  </a:cubicBezTo>
                  <a:lnTo>
                    <a:pt x="9513" y="1540"/>
                  </a:lnTo>
                  <a:cubicBezTo>
                    <a:pt x="9513" y="1528"/>
                    <a:pt x="9513" y="1504"/>
                    <a:pt x="9525" y="1492"/>
                  </a:cubicBezTo>
                  <a:cubicBezTo>
                    <a:pt x="9525" y="1481"/>
                    <a:pt x="9525" y="1469"/>
                    <a:pt x="9549" y="1457"/>
                  </a:cubicBezTo>
                  <a:cubicBezTo>
                    <a:pt x="9561" y="1302"/>
                    <a:pt x="9442" y="1076"/>
                    <a:pt x="9215" y="992"/>
                  </a:cubicBezTo>
                  <a:cubicBezTo>
                    <a:pt x="9144" y="957"/>
                    <a:pt x="9084" y="957"/>
                    <a:pt x="9025" y="957"/>
                  </a:cubicBezTo>
                  <a:cubicBezTo>
                    <a:pt x="9025" y="897"/>
                    <a:pt x="9025" y="826"/>
                    <a:pt x="8977" y="754"/>
                  </a:cubicBezTo>
                  <a:cubicBezTo>
                    <a:pt x="8930" y="647"/>
                    <a:pt x="8799" y="564"/>
                    <a:pt x="8680" y="528"/>
                  </a:cubicBezTo>
                  <a:cubicBezTo>
                    <a:pt x="8656" y="528"/>
                    <a:pt x="8620" y="516"/>
                    <a:pt x="8596" y="516"/>
                  </a:cubicBezTo>
                  <a:cubicBezTo>
                    <a:pt x="8565" y="513"/>
                    <a:pt x="8537" y="511"/>
                    <a:pt x="8511" y="511"/>
                  </a:cubicBezTo>
                  <a:cubicBezTo>
                    <a:pt x="8449" y="511"/>
                    <a:pt x="8404" y="520"/>
                    <a:pt x="8370" y="528"/>
                  </a:cubicBezTo>
                  <a:cubicBezTo>
                    <a:pt x="8358" y="468"/>
                    <a:pt x="8322" y="409"/>
                    <a:pt x="8275" y="349"/>
                  </a:cubicBezTo>
                  <a:cubicBezTo>
                    <a:pt x="8239" y="302"/>
                    <a:pt x="8192" y="242"/>
                    <a:pt x="8120" y="218"/>
                  </a:cubicBezTo>
                  <a:cubicBezTo>
                    <a:pt x="8050" y="183"/>
                    <a:pt x="7987" y="173"/>
                    <a:pt x="7936" y="173"/>
                  </a:cubicBezTo>
                  <a:cubicBezTo>
                    <a:pt x="7901" y="173"/>
                    <a:pt x="7871" y="178"/>
                    <a:pt x="7846" y="183"/>
                  </a:cubicBezTo>
                  <a:lnTo>
                    <a:pt x="7834" y="183"/>
                  </a:lnTo>
                  <a:cubicBezTo>
                    <a:pt x="7772" y="152"/>
                    <a:pt x="7684" y="121"/>
                    <a:pt x="7592" y="121"/>
                  </a:cubicBezTo>
                  <a:cubicBezTo>
                    <a:pt x="7577" y="121"/>
                    <a:pt x="7563" y="122"/>
                    <a:pt x="7549" y="123"/>
                  </a:cubicBezTo>
                  <a:cubicBezTo>
                    <a:pt x="7489" y="147"/>
                    <a:pt x="7441" y="159"/>
                    <a:pt x="7418" y="171"/>
                  </a:cubicBezTo>
                  <a:cubicBezTo>
                    <a:pt x="7382" y="123"/>
                    <a:pt x="7322" y="64"/>
                    <a:pt x="7251" y="40"/>
                  </a:cubicBezTo>
                  <a:cubicBezTo>
                    <a:pt x="7188" y="12"/>
                    <a:pt x="7129" y="0"/>
                    <a:pt x="707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461675" y="3704150"/>
              <a:ext cx="16700" cy="12950"/>
            </a:xfrm>
            <a:custGeom>
              <a:avLst/>
              <a:gdLst/>
              <a:ahLst/>
              <a:cxnLst/>
              <a:rect l="l" t="t" r="r" b="b"/>
              <a:pathLst>
                <a:path w="668" h="518" extrusionOk="0">
                  <a:moveTo>
                    <a:pt x="1" y="1"/>
                  </a:moveTo>
                  <a:cubicBezTo>
                    <a:pt x="1" y="36"/>
                    <a:pt x="13" y="48"/>
                    <a:pt x="13" y="72"/>
                  </a:cubicBezTo>
                  <a:cubicBezTo>
                    <a:pt x="72" y="251"/>
                    <a:pt x="227" y="406"/>
                    <a:pt x="358" y="465"/>
                  </a:cubicBezTo>
                  <a:cubicBezTo>
                    <a:pt x="427" y="503"/>
                    <a:pt x="490" y="517"/>
                    <a:pt x="537" y="517"/>
                  </a:cubicBezTo>
                  <a:cubicBezTo>
                    <a:pt x="579" y="517"/>
                    <a:pt x="609" y="506"/>
                    <a:pt x="620" y="489"/>
                  </a:cubicBezTo>
                  <a:cubicBezTo>
                    <a:pt x="668" y="394"/>
                    <a:pt x="477" y="275"/>
                    <a:pt x="370" y="60"/>
                  </a:cubicBezTo>
                  <a:cubicBezTo>
                    <a:pt x="321" y="69"/>
                    <a:pt x="271" y="82"/>
                    <a:pt x="218" y="82"/>
                  </a:cubicBezTo>
                  <a:cubicBezTo>
                    <a:pt x="194" y="82"/>
                    <a:pt x="170" y="80"/>
                    <a:pt x="144" y="72"/>
                  </a:cubicBezTo>
                  <a:cubicBezTo>
                    <a:pt x="84" y="60"/>
                    <a:pt x="25" y="36"/>
                    <a:pt x="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472475" y="3719650"/>
              <a:ext cx="11550" cy="13725"/>
            </a:xfrm>
            <a:custGeom>
              <a:avLst/>
              <a:gdLst/>
              <a:ahLst/>
              <a:cxnLst/>
              <a:rect l="l" t="t" r="r" b="b"/>
              <a:pathLst>
                <a:path w="462" h="549" extrusionOk="0">
                  <a:moveTo>
                    <a:pt x="119" y="0"/>
                  </a:moveTo>
                  <a:cubicBezTo>
                    <a:pt x="56" y="0"/>
                    <a:pt x="1" y="42"/>
                    <a:pt x="9" y="226"/>
                  </a:cubicBezTo>
                  <a:cubicBezTo>
                    <a:pt x="33" y="333"/>
                    <a:pt x="105" y="440"/>
                    <a:pt x="176" y="500"/>
                  </a:cubicBezTo>
                  <a:cubicBezTo>
                    <a:pt x="216" y="533"/>
                    <a:pt x="264" y="548"/>
                    <a:pt x="302" y="548"/>
                  </a:cubicBezTo>
                  <a:cubicBezTo>
                    <a:pt x="332" y="548"/>
                    <a:pt x="356" y="539"/>
                    <a:pt x="367" y="524"/>
                  </a:cubicBezTo>
                  <a:cubicBezTo>
                    <a:pt x="462" y="429"/>
                    <a:pt x="367" y="309"/>
                    <a:pt x="355" y="167"/>
                  </a:cubicBezTo>
                  <a:cubicBezTo>
                    <a:pt x="343" y="36"/>
                    <a:pt x="283" y="24"/>
                    <a:pt x="188" y="12"/>
                  </a:cubicBezTo>
                  <a:cubicBezTo>
                    <a:pt x="166" y="5"/>
                    <a:pt x="142" y="0"/>
                    <a:pt x="11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5517350" y="3749875"/>
              <a:ext cx="10150" cy="39150"/>
            </a:xfrm>
            <a:custGeom>
              <a:avLst/>
              <a:gdLst/>
              <a:ahLst/>
              <a:cxnLst/>
              <a:rect l="l" t="t" r="r" b="b"/>
              <a:pathLst>
                <a:path w="406" h="1566" extrusionOk="0">
                  <a:moveTo>
                    <a:pt x="131" y="0"/>
                  </a:moveTo>
                  <a:cubicBezTo>
                    <a:pt x="107" y="0"/>
                    <a:pt x="96" y="9"/>
                    <a:pt x="96" y="17"/>
                  </a:cubicBezTo>
                  <a:cubicBezTo>
                    <a:pt x="84" y="77"/>
                    <a:pt x="84" y="89"/>
                    <a:pt x="84" y="172"/>
                  </a:cubicBezTo>
                  <a:cubicBezTo>
                    <a:pt x="60" y="255"/>
                    <a:pt x="60" y="374"/>
                    <a:pt x="60" y="493"/>
                  </a:cubicBezTo>
                  <a:lnTo>
                    <a:pt x="60" y="541"/>
                  </a:lnTo>
                  <a:cubicBezTo>
                    <a:pt x="36" y="541"/>
                    <a:pt x="0" y="553"/>
                    <a:pt x="24" y="565"/>
                  </a:cubicBezTo>
                  <a:cubicBezTo>
                    <a:pt x="36" y="624"/>
                    <a:pt x="60" y="648"/>
                    <a:pt x="84" y="779"/>
                  </a:cubicBezTo>
                  <a:cubicBezTo>
                    <a:pt x="107" y="910"/>
                    <a:pt x="119" y="1089"/>
                    <a:pt x="96" y="1244"/>
                  </a:cubicBezTo>
                  <a:cubicBezTo>
                    <a:pt x="84" y="1279"/>
                    <a:pt x="84" y="1315"/>
                    <a:pt x="60" y="1339"/>
                  </a:cubicBezTo>
                  <a:cubicBezTo>
                    <a:pt x="155" y="1398"/>
                    <a:pt x="215" y="1494"/>
                    <a:pt x="238" y="1565"/>
                  </a:cubicBezTo>
                  <a:cubicBezTo>
                    <a:pt x="286" y="1506"/>
                    <a:pt x="346" y="1434"/>
                    <a:pt x="381" y="1279"/>
                  </a:cubicBezTo>
                  <a:cubicBezTo>
                    <a:pt x="405" y="1065"/>
                    <a:pt x="357" y="851"/>
                    <a:pt x="286" y="720"/>
                  </a:cubicBezTo>
                  <a:cubicBezTo>
                    <a:pt x="322" y="684"/>
                    <a:pt x="334" y="613"/>
                    <a:pt x="346" y="493"/>
                  </a:cubicBezTo>
                  <a:cubicBezTo>
                    <a:pt x="346" y="363"/>
                    <a:pt x="334" y="232"/>
                    <a:pt x="286" y="124"/>
                  </a:cubicBezTo>
                  <a:cubicBezTo>
                    <a:pt x="262" y="65"/>
                    <a:pt x="226" y="17"/>
                    <a:pt x="167" y="5"/>
                  </a:cubicBezTo>
                  <a:cubicBezTo>
                    <a:pt x="153" y="2"/>
                    <a:pt x="141" y="0"/>
                    <a:pt x="13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5502450" y="3730500"/>
              <a:ext cx="11350" cy="7500"/>
            </a:xfrm>
            <a:custGeom>
              <a:avLst/>
              <a:gdLst/>
              <a:ahLst/>
              <a:cxnLst/>
              <a:rect l="l" t="t" r="r" b="b"/>
              <a:pathLst>
                <a:path w="454" h="300" extrusionOk="0">
                  <a:moveTo>
                    <a:pt x="153" y="0"/>
                  </a:moveTo>
                  <a:cubicBezTo>
                    <a:pt x="104" y="0"/>
                    <a:pt x="65" y="15"/>
                    <a:pt x="49" y="42"/>
                  </a:cubicBezTo>
                  <a:cubicBezTo>
                    <a:pt x="1" y="137"/>
                    <a:pt x="96" y="209"/>
                    <a:pt x="180" y="268"/>
                  </a:cubicBezTo>
                  <a:cubicBezTo>
                    <a:pt x="215" y="291"/>
                    <a:pt x="244" y="300"/>
                    <a:pt x="268" y="300"/>
                  </a:cubicBezTo>
                  <a:cubicBezTo>
                    <a:pt x="309" y="300"/>
                    <a:pt x="336" y="274"/>
                    <a:pt x="358" y="245"/>
                  </a:cubicBezTo>
                  <a:cubicBezTo>
                    <a:pt x="406" y="185"/>
                    <a:pt x="453" y="137"/>
                    <a:pt x="346" y="66"/>
                  </a:cubicBezTo>
                  <a:cubicBezTo>
                    <a:pt x="282" y="21"/>
                    <a:pt x="210" y="0"/>
                    <a:pt x="1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5534300" y="3737475"/>
              <a:ext cx="14925" cy="16125"/>
            </a:xfrm>
            <a:custGeom>
              <a:avLst/>
              <a:gdLst/>
              <a:ahLst/>
              <a:cxnLst/>
              <a:rect l="l" t="t" r="r" b="b"/>
              <a:pathLst>
                <a:path w="597" h="645" extrusionOk="0">
                  <a:moveTo>
                    <a:pt x="74" y="0"/>
                  </a:moveTo>
                  <a:cubicBezTo>
                    <a:pt x="58" y="0"/>
                    <a:pt x="45" y="5"/>
                    <a:pt x="37" y="13"/>
                  </a:cubicBezTo>
                  <a:cubicBezTo>
                    <a:pt x="1" y="49"/>
                    <a:pt x="25" y="132"/>
                    <a:pt x="72" y="227"/>
                  </a:cubicBezTo>
                  <a:cubicBezTo>
                    <a:pt x="120" y="311"/>
                    <a:pt x="156" y="394"/>
                    <a:pt x="215" y="466"/>
                  </a:cubicBezTo>
                  <a:cubicBezTo>
                    <a:pt x="299" y="608"/>
                    <a:pt x="334" y="644"/>
                    <a:pt x="382" y="644"/>
                  </a:cubicBezTo>
                  <a:cubicBezTo>
                    <a:pt x="418" y="644"/>
                    <a:pt x="430" y="644"/>
                    <a:pt x="453" y="632"/>
                  </a:cubicBezTo>
                  <a:cubicBezTo>
                    <a:pt x="537" y="608"/>
                    <a:pt x="596" y="573"/>
                    <a:pt x="477" y="347"/>
                  </a:cubicBezTo>
                  <a:cubicBezTo>
                    <a:pt x="375" y="143"/>
                    <a:pt x="169" y="0"/>
                    <a:pt x="7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5546525" y="3724375"/>
              <a:ext cx="17575" cy="14800"/>
            </a:xfrm>
            <a:custGeom>
              <a:avLst/>
              <a:gdLst/>
              <a:ahLst/>
              <a:cxnLst/>
              <a:rect l="l" t="t" r="r" b="b"/>
              <a:pathLst>
                <a:path w="703" h="592" extrusionOk="0">
                  <a:moveTo>
                    <a:pt x="105" y="0"/>
                  </a:moveTo>
                  <a:cubicBezTo>
                    <a:pt x="74" y="0"/>
                    <a:pt x="53" y="9"/>
                    <a:pt x="48" y="25"/>
                  </a:cubicBezTo>
                  <a:cubicBezTo>
                    <a:pt x="0" y="120"/>
                    <a:pt x="179" y="251"/>
                    <a:pt x="310" y="430"/>
                  </a:cubicBezTo>
                  <a:cubicBezTo>
                    <a:pt x="384" y="553"/>
                    <a:pt x="429" y="592"/>
                    <a:pt x="478" y="592"/>
                  </a:cubicBezTo>
                  <a:cubicBezTo>
                    <a:pt x="500" y="592"/>
                    <a:pt x="522" y="584"/>
                    <a:pt x="548" y="573"/>
                  </a:cubicBezTo>
                  <a:cubicBezTo>
                    <a:pt x="619" y="549"/>
                    <a:pt x="703" y="513"/>
                    <a:pt x="548" y="275"/>
                  </a:cubicBezTo>
                  <a:cubicBezTo>
                    <a:pt x="420" y="92"/>
                    <a:pt x="207" y="0"/>
                    <a:pt x="10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5589975" y="3742650"/>
              <a:ext cx="13725" cy="9675"/>
            </a:xfrm>
            <a:custGeom>
              <a:avLst/>
              <a:gdLst/>
              <a:ahLst/>
              <a:cxnLst/>
              <a:rect l="l" t="t" r="r" b="b"/>
              <a:pathLst>
                <a:path w="549" h="387" extrusionOk="0">
                  <a:moveTo>
                    <a:pt x="158" y="0"/>
                  </a:moveTo>
                  <a:cubicBezTo>
                    <a:pt x="134" y="0"/>
                    <a:pt x="113" y="6"/>
                    <a:pt x="96" y="20"/>
                  </a:cubicBezTo>
                  <a:cubicBezTo>
                    <a:pt x="0" y="104"/>
                    <a:pt x="108" y="235"/>
                    <a:pt x="250" y="342"/>
                  </a:cubicBezTo>
                  <a:cubicBezTo>
                    <a:pt x="309" y="373"/>
                    <a:pt x="352" y="386"/>
                    <a:pt x="384" y="386"/>
                  </a:cubicBezTo>
                  <a:cubicBezTo>
                    <a:pt x="438" y="386"/>
                    <a:pt x="462" y="351"/>
                    <a:pt x="477" y="306"/>
                  </a:cubicBezTo>
                  <a:cubicBezTo>
                    <a:pt x="536" y="247"/>
                    <a:pt x="548" y="187"/>
                    <a:pt x="429" y="116"/>
                  </a:cubicBezTo>
                  <a:cubicBezTo>
                    <a:pt x="338" y="61"/>
                    <a:pt x="234" y="0"/>
                    <a:pt x="15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5613200" y="3749275"/>
              <a:ext cx="15500" cy="9350"/>
            </a:xfrm>
            <a:custGeom>
              <a:avLst/>
              <a:gdLst/>
              <a:ahLst/>
              <a:cxnLst/>
              <a:rect l="l" t="t" r="r" b="b"/>
              <a:pathLst>
                <a:path w="620" h="374" extrusionOk="0">
                  <a:moveTo>
                    <a:pt x="146" y="0"/>
                  </a:moveTo>
                  <a:cubicBezTo>
                    <a:pt x="91" y="0"/>
                    <a:pt x="50" y="14"/>
                    <a:pt x="36" y="41"/>
                  </a:cubicBezTo>
                  <a:cubicBezTo>
                    <a:pt x="0" y="148"/>
                    <a:pt x="143" y="232"/>
                    <a:pt x="298" y="327"/>
                  </a:cubicBezTo>
                  <a:cubicBezTo>
                    <a:pt x="356" y="361"/>
                    <a:pt x="399" y="373"/>
                    <a:pt x="432" y="373"/>
                  </a:cubicBezTo>
                  <a:cubicBezTo>
                    <a:pt x="480" y="373"/>
                    <a:pt x="508" y="348"/>
                    <a:pt x="536" y="327"/>
                  </a:cubicBezTo>
                  <a:cubicBezTo>
                    <a:pt x="572" y="267"/>
                    <a:pt x="619" y="208"/>
                    <a:pt x="453" y="101"/>
                  </a:cubicBezTo>
                  <a:cubicBezTo>
                    <a:pt x="357" y="35"/>
                    <a:pt x="235" y="0"/>
                    <a:pt x="1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5605150" y="3729450"/>
              <a:ext cx="12825" cy="7650"/>
            </a:xfrm>
            <a:custGeom>
              <a:avLst/>
              <a:gdLst/>
              <a:ahLst/>
              <a:cxnLst/>
              <a:rect l="l" t="t" r="r" b="b"/>
              <a:pathLst>
                <a:path w="513" h="306" extrusionOk="0">
                  <a:moveTo>
                    <a:pt x="166" y="1"/>
                  </a:moveTo>
                  <a:cubicBezTo>
                    <a:pt x="102" y="1"/>
                    <a:pt x="54" y="19"/>
                    <a:pt x="48" y="48"/>
                  </a:cubicBezTo>
                  <a:cubicBezTo>
                    <a:pt x="1" y="156"/>
                    <a:pt x="108" y="215"/>
                    <a:pt x="203" y="275"/>
                  </a:cubicBezTo>
                  <a:cubicBezTo>
                    <a:pt x="234" y="297"/>
                    <a:pt x="260" y="306"/>
                    <a:pt x="284" y="306"/>
                  </a:cubicBezTo>
                  <a:cubicBezTo>
                    <a:pt x="324" y="306"/>
                    <a:pt x="356" y="281"/>
                    <a:pt x="394" y="251"/>
                  </a:cubicBezTo>
                  <a:cubicBezTo>
                    <a:pt x="453" y="215"/>
                    <a:pt x="513" y="167"/>
                    <a:pt x="382" y="60"/>
                  </a:cubicBezTo>
                  <a:cubicBezTo>
                    <a:pt x="310" y="19"/>
                    <a:pt x="230" y="1"/>
                    <a:pt x="1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621625" y="3710275"/>
              <a:ext cx="30275" cy="28800"/>
            </a:xfrm>
            <a:custGeom>
              <a:avLst/>
              <a:gdLst/>
              <a:ahLst/>
              <a:cxnLst/>
              <a:rect l="l" t="t" r="r" b="b"/>
              <a:pathLst>
                <a:path w="1211" h="1152" extrusionOk="0">
                  <a:moveTo>
                    <a:pt x="215" y="0"/>
                  </a:moveTo>
                  <a:cubicBezTo>
                    <a:pt x="82" y="0"/>
                    <a:pt x="0" y="49"/>
                    <a:pt x="20" y="89"/>
                  </a:cubicBezTo>
                  <a:cubicBezTo>
                    <a:pt x="32" y="161"/>
                    <a:pt x="116" y="172"/>
                    <a:pt x="235" y="220"/>
                  </a:cubicBezTo>
                  <a:cubicBezTo>
                    <a:pt x="354" y="280"/>
                    <a:pt x="473" y="363"/>
                    <a:pt x="568" y="518"/>
                  </a:cubicBezTo>
                  <a:cubicBezTo>
                    <a:pt x="627" y="625"/>
                    <a:pt x="675" y="696"/>
                    <a:pt x="699" y="744"/>
                  </a:cubicBezTo>
                  <a:cubicBezTo>
                    <a:pt x="657" y="732"/>
                    <a:pt x="613" y="726"/>
                    <a:pt x="569" y="726"/>
                  </a:cubicBezTo>
                  <a:cubicBezTo>
                    <a:pt x="526" y="726"/>
                    <a:pt x="485" y="732"/>
                    <a:pt x="449" y="744"/>
                  </a:cubicBezTo>
                  <a:cubicBezTo>
                    <a:pt x="294" y="768"/>
                    <a:pt x="223" y="827"/>
                    <a:pt x="235" y="863"/>
                  </a:cubicBezTo>
                  <a:cubicBezTo>
                    <a:pt x="282" y="946"/>
                    <a:pt x="580" y="899"/>
                    <a:pt x="818" y="1042"/>
                  </a:cubicBezTo>
                  <a:cubicBezTo>
                    <a:pt x="953" y="1120"/>
                    <a:pt x="1016" y="1151"/>
                    <a:pt x="1063" y="1151"/>
                  </a:cubicBezTo>
                  <a:cubicBezTo>
                    <a:pt x="1094" y="1151"/>
                    <a:pt x="1118" y="1137"/>
                    <a:pt x="1151" y="1113"/>
                  </a:cubicBezTo>
                  <a:cubicBezTo>
                    <a:pt x="1175" y="1077"/>
                    <a:pt x="1211" y="1065"/>
                    <a:pt x="1187" y="1018"/>
                  </a:cubicBezTo>
                  <a:cubicBezTo>
                    <a:pt x="1175" y="982"/>
                    <a:pt x="1116" y="887"/>
                    <a:pt x="949" y="804"/>
                  </a:cubicBezTo>
                  <a:cubicBezTo>
                    <a:pt x="925" y="780"/>
                    <a:pt x="889" y="768"/>
                    <a:pt x="866" y="768"/>
                  </a:cubicBezTo>
                  <a:cubicBezTo>
                    <a:pt x="925" y="732"/>
                    <a:pt x="973" y="684"/>
                    <a:pt x="806" y="363"/>
                  </a:cubicBezTo>
                  <a:cubicBezTo>
                    <a:pt x="699" y="184"/>
                    <a:pt x="473" y="42"/>
                    <a:pt x="294" y="6"/>
                  </a:cubicBezTo>
                  <a:cubicBezTo>
                    <a:pt x="266" y="2"/>
                    <a:pt x="240" y="0"/>
                    <a:pt x="21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667175" y="3698900"/>
              <a:ext cx="36525" cy="34725"/>
            </a:xfrm>
            <a:custGeom>
              <a:avLst/>
              <a:gdLst/>
              <a:ahLst/>
              <a:cxnLst/>
              <a:rect l="l" t="t" r="r" b="b"/>
              <a:pathLst>
                <a:path w="1461" h="1389" extrusionOk="0">
                  <a:moveTo>
                    <a:pt x="403" y="1"/>
                  </a:moveTo>
                  <a:cubicBezTo>
                    <a:pt x="374" y="1"/>
                    <a:pt x="353" y="12"/>
                    <a:pt x="353" y="32"/>
                  </a:cubicBezTo>
                  <a:lnTo>
                    <a:pt x="353" y="163"/>
                  </a:lnTo>
                  <a:cubicBezTo>
                    <a:pt x="353" y="211"/>
                    <a:pt x="365" y="246"/>
                    <a:pt x="365" y="258"/>
                  </a:cubicBezTo>
                  <a:cubicBezTo>
                    <a:pt x="281" y="216"/>
                    <a:pt x="206" y="202"/>
                    <a:pt x="147" y="202"/>
                  </a:cubicBezTo>
                  <a:cubicBezTo>
                    <a:pt x="55" y="202"/>
                    <a:pt x="1" y="237"/>
                    <a:pt x="8" y="258"/>
                  </a:cubicBezTo>
                  <a:cubicBezTo>
                    <a:pt x="20" y="318"/>
                    <a:pt x="139" y="318"/>
                    <a:pt x="246" y="425"/>
                  </a:cubicBezTo>
                  <a:cubicBezTo>
                    <a:pt x="365" y="520"/>
                    <a:pt x="449" y="723"/>
                    <a:pt x="472" y="913"/>
                  </a:cubicBezTo>
                  <a:cubicBezTo>
                    <a:pt x="472" y="1116"/>
                    <a:pt x="425" y="1211"/>
                    <a:pt x="425" y="1270"/>
                  </a:cubicBezTo>
                  <a:cubicBezTo>
                    <a:pt x="425" y="1330"/>
                    <a:pt x="449" y="1342"/>
                    <a:pt x="484" y="1378"/>
                  </a:cubicBezTo>
                  <a:cubicBezTo>
                    <a:pt x="500" y="1383"/>
                    <a:pt x="516" y="1388"/>
                    <a:pt x="533" y="1388"/>
                  </a:cubicBezTo>
                  <a:cubicBezTo>
                    <a:pt x="554" y="1388"/>
                    <a:pt x="577" y="1380"/>
                    <a:pt x="603" y="1354"/>
                  </a:cubicBezTo>
                  <a:cubicBezTo>
                    <a:pt x="651" y="1318"/>
                    <a:pt x="734" y="1187"/>
                    <a:pt x="746" y="949"/>
                  </a:cubicBezTo>
                  <a:lnTo>
                    <a:pt x="913" y="949"/>
                  </a:lnTo>
                  <a:cubicBezTo>
                    <a:pt x="1020" y="949"/>
                    <a:pt x="1139" y="985"/>
                    <a:pt x="1222" y="1008"/>
                  </a:cubicBezTo>
                  <a:cubicBezTo>
                    <a:pt x="1294" y="1035"/>
                    <a:pt x="1345" y="1069"/>
                    <a:pt x="1387" y="1069"/>
                  </a:cubicBezTo>
                  <a:cubicBezTo>
                    <a:pt x="1400" y="1069"/>
                    <a:pt x="1413" y="1065"/>
                    <a:pt x="1425" y="1056"/>
                  </a:cubicBezTo>
                  <a:cubicBezTo>
                    <a:pt x="1461" y="1032"/>
                    <a:pt x="1461" y="937"/>
                    <a:pt x="1365" y="854"/>
                  </a:cubicBezTo>
                  <a:cubicBezTo>
                    <a:pt x="1258" y="782"/>
                    <a:pt x="1080" y="699"/>
                    <a:pt x="901" y="699"/>
                  </a:cubicBezTo>
                  <a:cubicBezTo>
                    <a:pt x="830" y="699"/>
                    <a:pt x="770" y="723"/>
                    <a:pt x="722" y="735"/>
                  </a:cubicBezTo>
                  <a:cubicBezTo>
                    <a:pt x="710" y="675"/>
                    <a:pt x="675" y="616"/>
                    <a:pt x="651" y="556"/>
                  </a:cubicBezTo>
                  <a:cubicBezTo>
                    <a:pt x="663" y="520"/>
                    <a:pt x="663" y="461"/>
                    <a:pt x="663" y="389"/>
                  </a:cubicBezTo>
                  <a:cubicBezTo>
                    <a:pt x="651" y="270"/>
                    <a:pt x="615" y="163"/>
                    <a:pt x="544" y="80"/>
                  </a:cubicBezTo>
                  <a:cubicBezTo>
                    <a:pt x="502" y="24"/>
                    <a:pt x="444" y="1"/>
                    <a:pt x="40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5527475" y="3864900"/>
              <a:ext cx="16375" cy="22625"/>
            </a:xfrm>
            <a:custGeom>
              <a:avLst/>
              <a:gdLst/>
              <a:ahLst/>
              <a:cxnLst/>
              <a:rect l="l" t="t" r="r" b="b"/>
              <a:pathLst>
                <a:path w="655" h="905" extrusionOk="0">
                  <a:moveTo>
                    <a:pt x="298" y="0"/>
                  </a:moveTo>
                  <a:cubicBezTo>
                    <a:pt x="274" y="0"/>
                    <a:pt x="238" y="12"/>
                    <a:pt x="226" y="12"/>
                  </a:cubicBezTo>
                  <a:lnTo>
                    <a:pt x="131" y="12"/>
                  </a:lnTo>
                  <a:cubicBezTo>
                    <a:pt x="131" y="60"/>
                    <a:pt x="155" y="107"/>
                    <a:pt x="131" y="155"/>
                  </a:cubicBezTo>
                  <a:cubicBezTo>
                    <a:pt x="131" y="179"/>
                    <a:pt x="119" y="191"/>
                    <a:pt x="119" y="226"/>
                  </a:cubicBezTo>
                  <a:cubicBezTo>
                    <a:pt x="155" y="262"/>
                    <a:pt x="179" y="298"/>
                    <a:pt x="214" y="333"/>
                  </a:cubicBezTo>
                  <a:cubicBezTo>
                    <a:pt x="179" y="345"/>
                    <a:pt x="167" y="369"/>
                    <a:pt x="131" y="405"/>
                  </a:cubicBezTo>
                  <a:cubicBezTo>
                    <a:pt x="60" y="512"/>
                    <a:pt x="48" y="595"/>
                    <a:pt x="72" y="643"/>
                  </a:cubicBezTo>
                  <a:cubicBezTo>
                    <a:pt x="48" y="655"/>
                    <a:pt x="36" y="691"/>
                    <a:pt x="0" y="703"/>
                  </a:cubicBezTo>
                  <a:cubicBezTo>
                    <a:pt x="48" y="762"/>
                    <a:pt x="107" y="822"/>
                    <a:pt x="155" y="905"/>
                  </a:cubicBezTo>
                  <a:cubicBezTo>
                    <a:pt x="179" y="845"/>
                    <a:pt x="238" y="774"/>
                    <a:pt x="286" y="726"/>
                  </a:cubicBezTo>
                  <a:cubicBezTo>
                    <a:pt x="310" y="655"/>
                    <a:pt x="405" y="607"/>
                    <a:pt x="393" y="572"/>
                  </a:cubicBezTo>
                  <a:cubicBezTo>
                    <a:pt x="393" y="548"/>
                    <a:pt x="369" y="536"/>
                    <a:pt x="357" y="536"/>
                  </a:cubicBezTo>
                  <a:cubicBezTo>
                    <a:pt x="405" y="488"/>
                    <a:pt x="476" y="453"/>
                    <a:pt x="524" y="405"/>
                  </a:cubicBezTo>
                  <a:cubicBezTo>
                    <a:pt x="572" y="357"/>
                    <a:pt x="595" y="345"/>
                    <a:pt x="643" y="333"/>
                  </a:cubicBezTo>
                  <a:cubicBezTo>
                    <a:pt x="655" y="310"/>
                    <a:pt x="655" y="274"/>
                    <a:pt x="631" y="250"/>
                  </a:cubicBezTo>
                  <a:cubicBezTo>
                    <a:pt x="583" y="226"/>
                    <a:pt x="524" y="226"/>
                    <a:pt x="464" y="226"/>
                  </a:cubicBezTo>
                  <a:cubicBezTo>
                    <a:pt x="453" y="226"/>
                    <a:pt x="453" y="226"/>
                    <a:pt x="429" y="238"/>
                  </a:cubicBezTo>
                  <a:cubicBezTo>
                    <a:pt x="405" y="191"/>
                    <a:pt x="369" y="155"/>
                    <a:pt x="345" y="95"/>
                  </a:cubicBezTo>
                  <a:lnTo>
                    <a:pt x="298"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5553650" y="3836325"/>
              <a:ext cx="4500" cy="5975"/>
            </a:xfrm>
            <a:custGeom>
              <a:avLst/>
              <a:gdLst/>
              <a:ahLst/>
              <a:cxnLst/>
              <a:rect l="l" t="t" r="r" b="b"/>
              <a:pathLst>
                <a:path w="180" h="239" extrusionOk="0">
                  <a:moveTo>
                    <a:pt x="37" y="0"/>
                  </a:moveTo>
                  <a:cubicBezTo>
                    <a:pt x="37" y="48"/>
                    <a:pt x="37" y="107"/>
                    <a:pt x="25" y="131"/>
                  </a:cubicBezTo>
                  <a:cubicBezTo>
                    <a:pt x="25" y="143"/>
                    <a:pt x="13" y="167"/>
                    <a:pt x="1" y="191"/>
                  </a:cubicBezTo>
                  <a:cubicBezTo>
                    <a:pt x="1" y="191"/>
                    <a:pt x="13" y="203"/>
                    <a:pt x="13" y="226"/>
                  </a:cubicBezTo>
                  <a:lnTo>
                    <a:pt x="13" y="238"/>
                  </a:lnTo>
                  <a:cubicBezTo>
                    <a:pt x="96" y="167"/>
                    <a:pt x="179" y="119"/>
                    <a:pt x="179" y="72"/>
                  </a:cubicBezTo>
                  <a:cubicBezTo>
                    <a:pt x="179" y="24"/>
                    <a:pt x="120" y="0"/>
                    <a:pt x="37" y="0"/>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521225" y="3894950"/>
              <a:ext cx="13100" cy="33375"/>
            </a:xfrm>
            <a:custGeom>
              <a:avLst/>
              <a:gdLst/>
              <a:ahLst/>
              <a:cxnLst/>
              <a:rect l="l" t="t" r="r" b="b"/>
              <a:pathLst>
                <a:path w="524" h="1335" extrusionOk="0">
                  <a:moveTo>
                    <a:pt x="417" y="1"/>
                  </a:moveTo>
                  <a:cubicBezTo>
                    <a:pt x="411" y="60"/>
                    <a:pt x="396" y="120"/>
                    <a:pt x="370" y="174"/>
                  </a:cubicBezTo>
                  <a:lnTo>
                    <a:pt x="370" y="174"/>
                  </a:lnTo>
                  <a:cubicBezTo>
                    <a:pt x="441" y="86"/>
                    <a:pt x="524" y="54"/>
                    <a:pt x="524" y="36"/>
                  </a:cubicBezTo>
                  <a:cubicBezTo>
                    <a:pt x="524" y="13"/>
                    <a:pt x="476" y="1"/>
                    <a:pt x="417" y="1"/>
                  </a:cubicBezTo>
                  <a:close/>
                  <a:moveTo>
                    <a:pt x="370" y="174"/>
                  </a:moveTo>
                  <a:cubicBezTo>
                    <a:pt x="351" y="197"/>
                    <a:pt x="333" y="225"/>
                    <a:pt x="317" y="258"/>
                  </a:cubicBezTo>
                  <a:lnTo>
                    <a:pt x="317" y="258"/>
                  </a:lnTo>
                  <a:cubicBezTo>
                    <a:pt x="338" y="232"/>
                    <a:pt x="356" y="204"/>
                    <a:pt x="370" y="174"/>
                  </a:cubicBezTo>
                  <a:close/>
                  <a:moveTo>
                    <a:pt x="317" y="258"/>
                  </a:moveTo>
                  <a:cubicBezTo>
                    <a:pt x="301" y="277"/>
                    <a:pt x="283" y="295"/>
                    <a:pt x="262" y="310"/>
                  </a:cubicBezTo>
                  <a:cubicBezTo>
                    <a:pt x="179" y="405"/>
                    <a:pt x="83" y="465"/>
                    <a:pt x="12" y="489"/>
                  </a:cubicBezTo>
                  <a:cubicBezTo>
                    <a:pt x="12" y="525"/>
                    <a:pt x="0" y="536"/>
                    <a:pt x="0" y="572"/>
                  </a:cubicBezTo>
                  <a:cubicBezTo>
                    <a:pt x="0" y="703"/>
                    <a:pt x="48" y="834"/>
                    <a:pt x="71" y="977"/>
                  </a:cubicBezTo>
                  <a:cubicBezTo>
                    <a:pt x="119" y="1108"/>
                    <a:pt x="167" y="1215"/>
                    <a:pt x="202" y="1287"/>
                  </a:cubicBezTo>
                  <a:cubicBezTo>
                    <a:pt x="238" y="1298"/>
                    <a:pt x="286" y="1310"/>
                    <a:pt x="310" y="1334"/>
                  </a:cubicBezTo>
                  <a:cubicBezTo>
                    <a:pt x="357" y="1298"/>
                    <a:pt x="405" y="1275"/>
                    <a:pt x="464" y="1239"/>
                  </a:cubicBezTo>
                  <a:cubicBezTo>
                    <a:pt x="441" y="1167"/>
                    <a:pt x="405" y="1060"/>
                    <a:pt x="357" y="906"/>
                  </a:cubicBezTo>
                  <a:cubicBezTo>
                    <a:pt x="286" y="655"/>
                    <a:pt x="238" y="417"/>
                    <a:pt x="310" y="274"/>
                  </a:cubicBezTo>
                  <a:cubicBezTo>
                    <a:pt x="312" y="269"/>
                    <a:pt x="315" y="263"/>
                    <a:pt x="317" y="258"/>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546225" y="3701250"/>
              <a:ext cx="250950" cy="132400"/>
            </a:xfrm>
            <a:custGeom>
              <a:avLst/>
              <a:gdLst/>
              <a:ahLst/>
              <a:cxnLst/>
              <a:rect l="l" t="t" r="r" b="b"/>
              <a:pathLst>
                <a:path w="10038" h="5296" extrusionOk="0">
                  <a:moveTo>
                    <a:pt x="7591" y="0"/>
                  </a:moveTo>
                  <a:cubicBezTo>
                    <a:pt x="7557" y="0"/>
                    <a:pt x="7519" y="3"/>
                    <a:pt x="7477" y="10"/>
                  </a:cubicBezTo>
                  <a:cubicBezTo>
                    <a:pt x="7406" y="22"/>
                    <a:pt x="7323" y="57"/>
                    <a:pt x="7239" y="117"/>
                  </a:cubicBezTo>
                  <a:cubicBezTo>
                    <a:pt x="7168" y="164"/>
                    <a:pt x="7061" y="236"/>
                    <a:pt x="7025" y="355"/>
                  </a:cubicBezTo>
                  <a:cubicBezTo>
                    <a:pt x="6977" y="474"/>
                    <a:pt x="7001" y="557"/>
                    <a:pt x="7025" y="605"/>
                  </a:cubicBezTo>
                  <a:cubicBezTo>
                    <a:pt x="7025" y="617"/>
                    <a:pt x="7037" y="641"/>
                    <a:pt x="7037" y="653"/>
                  </a:cubicBezTo>
                  <a:cubicBezTo>
                    <a:pt x="6751" y="653"/>
                    <a:pt x="6549" y="760"/>
                    <a:pt x="6572" y="795"/>
                  </a:cubicBezTo>
                  <a:cubicBezTo>
                    <a:pt x="6608" y="903"/>
                    <a:pt x="6989" y="843"/>
                    <a:pt x="7287" y="950"/>
                  </a:cubicBezTo>
                  <a:cubicBezTo>
                    <a:pt x="7346" y="962"/>
                    <a:pt x="7382" y="998"/>
                    <a:pt x="7406" y="1010"/>
                  </a:cubicBezTo>
                  <a:cubicBezTo>
                    <a:pt x="7203" y="1129"/>
                    <a:pt x="7144" y="1272"/>
                    <a:pt x="7144" y="1367"/>
                  </a:cubicBezTo>
                  <a:cubicBezTo>
                    <a:pt x="7049" y="1379"/>
                    <a:pt x="6965" y="1391"/>
                    <a:pt x="6870" y="1426"/>
                  </a:cubicBezTo>
                  <a:cubicBezTo>
                    <a:pt x="6846" y="1379"/>
                    <a:pt x="6811" y="1331"/>
                    <a:pt x="6751" y="1295"/>
                  </a:cubicBezTo>
                  <a:cubicBezTo>
                    <a:pt x="6620" y="1188"/>
                    <a:pt x="6441" y="1188"/>
                    <a:pt x="6334" y="1188"/>
                  </a:cubicBezTo>
                  <a:cubicBezTo>
                    <a:pt x="6227" y="1200"/>
                    <a:pt x="6156" y="1236"/>
                    <a:pt x="6156" y="1260"/>
                  </a:cubicBezTo>
                  <a:cubicBezTo>
                    <a:pt x="6144" y="1367"/>
                    <a:pt x="6441" y="1391"/>
                    <a:pt x="6584" y="1498"/>
                  </a:cubicBezTo>
                  <a:cubicBezTo>
                    <a:pt x="6620" y="1510"/>
                    <a:pt x="6620" y="1534"/>
                    <a:pt x="6632" y="1546"/>
                  </a:cubicBezTo>
                  <a:cubicBezTo>
                    <a:pt x="6584" y="1569"/>
                    <a:pt x="6549" y="1605"/>
                    <a:pt x="6501" y="1653"/>
                  </a:cubicBezTo>
                  <a:cubicBezTo>
                    <a:pt x="6382" y="1688"/>
                    <a:pt x="6251" y="1748"/>
                    <a:pt x="6132" y="1831"/>
                  </a:cubicBezTo>
                  <a:cubicBezTo>
                    <a:pt x="6037" y="1891"/>
                    <a:pt x="5989" y="1927"/>
                    <a:pt x="5929" y="2010"/>
                  </a:cubicBezTo>
                  <a:cubicBezTo>
                    <a:pt x="5918" y="1986"/>
                    <a:pt x="5906" y="1962"/>
                    <a:pt x="5870" y="1950"/>
                  </a:cubicBezTo>
                  <a:cubicBezTo>
                    <a:pt x="5787" y="1891"/>
                    <a:pt x="5679" y="1843"/>
                    <a:pt x="5572" y="1843"/>
                  </a:cubicBezTo>
                  <a:cubicBezTo>
                    <a:pt x="5429" y="1843"/>
                    <a:pt x="5334" y="1891"/>
                    <a:pt x="5275" y="1927"/>
                  </a:cubicBezTo>
                  <a:cubicBezTo>
                    <a:pt x="5191" y="1950"/>
                    <a:pt x="5084" y="1974"/>
                    <a:pt x="5013" y="2034"/>
                  </a:cubicBezTo>
                  <a:cubicBezTo>
                    <a:pt x="4965" y="2069"/>
                    <a:pt x="4953" y="2081"/>
                    <a:pt x="4917" y="2105"/>
                  </a:cubicBezTo>
                  <a:lnTo>
                    <a:pt x="4858" y="2105"/>
                  </a:lnTo>
                  <a:cubicBezTo>
                    <a:pt x="4727" y="2129"/>
                    <a:pt x="4608" y="2200"/>
                    <a:pt x="4489" y="2272"/>
                  </a:cubicBezTo>
                  <a:cubicBezTo>
                    <a:pt x="4429" y="2319"/>
                    <a:pt x="4405" y="2379"/>
                    <a:pt x="4382" y="2438"/>
                  </a:cubicBezTo>
                  <a:cubicBezTo>
                    <a:pt x="4346" y="2450"/>
                    <a:pt x="4298" y="2486"/>
                    <a:pt x="4251" y="2510"/>
                  </a:cubicBezTo>
                  <a:cubicBezTo>
                    <a:pt x="4182" y="2482"/>
                    <a:pt x="4106" y="2470"/>
                    <a:pt x="4028" y="2470"/>
                  </a:cubicBezTo>
                  <a:cubicBezTo>
                    <a:pt x="3877" y="2470"/>
                    <a:pt x="3718" y="2514"/>
                    <a:pt x="3584" y="2569"/>
                  </a:cubicBezTo>
                  <a:cubicBezTo>
                    <a:pt x="3477" y="2617"/>
                    <a:pt x="3405" y="2677"/>
                    <a:pt x="3358" y="2724"/>
                  </a:cubicBezTo>
                  <a:cubicBezTo>
                    <a:pt x="3334" y="2748"/>
                    <a:pt x="3286" y="2819"/>
                    <a:pt x="3286" y="2867"/>
                  </a:cubicBezTo>
                  <a:lnTo>
                    <a:pt x="3239" y="2867"/>
                  </a:lnTo>
                  <a:cubicBezTo>
                    <a:pt x="3155" y="2867"/>
                    <a:pt x="3048" y="2915"/>
                    <a:pt x="2953" y="2974"/>
                  </a:cubicBezTo>
                  <a:cubicBezTo>
                    <a:pt x="2881" y="3034"/>
                    <a:pt x="2822" y="3105"/>
                    <a:pt x="2810" y="3200"/>
                  </a:cubicBezTo>
                  <a:cubicBezTo>
                    <a:pt x="2765" y="3178"/>
                    <a:pt x="2715" y="3170"/>
                    <a:pt x="2669" y="3170"/>
                  </a:cubicBezTo>
                  <a:cubicBezTo>
                    <a:pt x="2642" y="3170"/>
                    <a:pt x="2618" y="3172"/>
                    <a:pt x="2596" y="3177"/>
                  </a:cubicBezTo>
                  <a:cubicBezTo>
                    <a:pt x="2536" y="3200"/>
                    <a:pt x="2500" y="3212"/>
                    <a:pt x="2465" y="3224"/>
                  </a:cubicBezTo>
                  <a:cubicBezTo>
                    <a:pt x="2453" y="3200"/>
                    <a:pt x="2441" y="3165"/>
                    <a:pt x="2417" y="3153"/>
                  </a:cubicBezTo>
                  <a:cubicBezTo>
                    <a:pt x="2358" y="3058"/>
                    <a:pt x="2215" y="2986"/>
                    <a:pt x="2060" y="2986"/>
                  </a:cubicBezTo>
                  <a:cubicBezTo>
                    <a:pt x="1989" y="2986"/>
                    <a:pt x="1905" y="2998"/>
                    <a:pt x="1822" y="3046"/>
                  </a:cubicBezTo>
                  <a:cubicBezTo>
                    <a:pt x="1822" y="3046"/>
                    <a:pt x="1810" y="3058"/>
                    <a:pt x="1798" y="3058"/>
                  </a:cubicBezTo>
                  <a:cubicBezTo>
                    <a:pt x="1786" y="3058"/>
                    <a:pt x="1786" y="3046"/>
                    <a:pt x="1762" y="3046"/>
                  </a:cubicBezTo>
                  <a:cubicBezTo>
                    <a:pt x="1725" y="3038"/>
                    <a:pt x="1693" y="3036"/>
                    <a:pt x="1664" y="3036"/>
                  </a:cubicBezTo>
                  <a:cubicBezTo>
                    <a:pt x="1600" y="3036"/>
                    <a:pt x="1553" y="3049"/>
                    <a:pt x="1512" y="3058"/>
                  </a:cubicBezTo>
                  <a:cubicBezTo>
                    <a:pt x="1322" y="3117"/>
                    <a:pt x="1203" y="3260"/>
                    <a:pt x="1167" y="3379"/>
                  </a:cubicBezTo>
                  <a:cubicBezTo>
                    <a:pt x="1155" y="3439"/>
                    <a:pt x="1155" y="3498"/>
                    <a:pt x="1155" y="3534"/>
                  </a:cubicBezTo>
                  <a:cubicBezTo>
                    <a:pt x="1143" y="3534"/>
                    <a:pt x="1143" y="3558"/>
                    <a:pt x="1131" y="3558"/>
                  </a:cubicBezTo>
                  <a:cubicBezTo>
                    <a:pt x="1084" y="3510"/>
                    <a:pt x="1036" y="3462"/>
                    <a:pt x="953" y="3439"/>
                  </a:cubicBezTo>
                  <a:cubicBezTo>
                    <a:pt x="920" y="3428"/>
                    <a:pt x="886" y="3423"/>
                    <a:pt x="853" y="3423"/>
                  </a:cubicBezTo>
                  <a:cubicBezTo>
                    <a:pt x="778" y="3423"/>
                    <a:pt x="705" y="3446"/>
                    <a:pt x="655" y="3462"/>
                  </a:cubicBezTo>
                  <a:cubicBezTo>
                    <a:pt x="560" y="3498"/>
                    <a:pt x="476" y="3558"/>
                    <a:pt x="393" y="3641"/>
                  </a:cubicBezTo>
                  <a:cubicBezTo>
                    <a:pt x="369" y="3689"/>
                    <a:pt x="322" y="3748"/>
                    <a:pt x="322" y="3820"/>
                  </a:cubicBezTo>
                  <a:lnTo>
                    <a:pt x="322" y="3843"/>
                  </a:lnTo>
                  <a:lnTo>
                    <a:pt x="310" y="3843"/>
                  </a:lnTo>
                  <a:lnTo>
                    <a:pt x="238" y="3867"/>
                  </a:lnTo>
                  <a:cubicBezTo>
                    <a:pt x="179" y="3903"/>
                    <a:pt x="131" y="3939"/>
                    <a:pt x="84" y="3986"/>
                  </a:cubicBezTo>
                  <a:cubicBezTo>
                    <a:pt x="0" y="4093"/>
                    <a:pt x="0" y="4213"/>
                    <a:pt x="12" y="4296"/>
                  </a:cubicBezTo>
                  <a:cubicBezTo>
                    <a:pt x="24" y="4391"/>
                    <a:pt x="60" y="4451"/>
                    <a:pt x="84" y="4498"/>
                  </a:cubicBezTo>
                  <a:cubicBezTo>
                    <a:pt x="143" y="4594"/>
                    <a:pt x="203" y="4641"/>
                    <a:pt x="250" y="4677"/>
                  </a:cubicBezTo>
                  <a:lnTo>
                    <a:pt x="262" y="4677"/>
                  </a:lnTo>
                  <a:cubicBezTo>
                    <a:pt x="238" y="4736"/>
                    <a:pt x="203" y="4808"/>
                    <a:pt x="214" y="4891"/>
                  </a:cubicBezTo>
                  <a:cubicBezTo>
                    <a:pt x="214" y="4939"/>
                    <a:pt x="238" y="4986"/>
                    <a:pt x="262" y="5010"/>
                  </a:cubicBezTo>
                  <a:cubicBezTo>
                    <a:pt x="310" y="5070"/>
                    <a:pt x="334" y="5129"/>
                    <a:pt x="369" y="5213"/>
                  </a:cubicBezTo>
                  <a:cubicBezTo>
                    <a:pt x="381" y="5236"/>
                    <a:pt x="381" y="5260"/>
                    <a:pt x="381" y="5296"/>
                  </a:cubicBezTo>
                  <a:cubicBezTo>
                    <a:pt x="417" y="5177"/>
                    <a:pt x="536" y="5094"/>
                    <a:pt x="619" y="5058"/>
                  </a:cubicBezTo>
                  <a:cubicBezTo>
                    <a:pt x="631" y="5153"/>
                    <a:pt x="667" y="5213"/>
                    <a:pt x="691" y="5225"/>
                  </a:cubicBezTo>
                  <a:cubicBezTo>
                    <a:pt x="709" y="5234"/>
                    <a:pt x="725" y="5238"/>
                    <a:pt x="741" y="5238"/>
                  </a:cubicBezTo>
                  <a:cubicBezTo>
                    <a:pt x="766" y="5238"/>
                    <a:pt x="788" y="5227"/>
                    <a:pt x="810" y="5213"/>
                  </a:cubicBezTo>
                  <a:cubicBezTo>
                    <a:pt x="846" y="5189"/>
                    <a:pt x="869" y="5165"/>
                    <a:pt x="893" y="5129"/>
                  </a:cubicBezTo>
                  <a:cubicBezTo>
                    <a:pt x="905" y="5105"/>
                    <a:pt x="893" y="5058"/>
                    <a:pt x="917" y="4975"/>
                  </a:cubicBezTo>
                  <a:cubicBezTo>
                    <a:pt x="965" y="4772"/>
                    <a:pt x="1310" y="4689"/>
                    <a:pt x="1286" y="4617"/>
                  </a:cubicBezTo>
                  <a:cubicBezTo>
                    <a:pt x="1277" y="4580"/>
                    <a:pt x="1224" y="4550"/>
                    <a:pt x="1133" y="4550"/>
                  </a:cubicBezTo>
                  <a:cubicBezTo>
                    <a:pt x="1108" y="4550"/>
                    <a:pt x="1079" y="4553"/>
                    <a:pt x="1048" y="4558"/>
                  </a:cubicBezTo>
                  <a:cubicBezTo>
                    <a:pt x="929" y="4570"/>
                    <a:pt x="738" y="4677"/>
                    <a:pt x="667" y="4855"/>
                  </a:cubicBezTo>
                  <a:cubicBezTo>
                    <a:pt x="655" y="4855"/>
                    <a:pt x="655" y="4855"/>
                    <a:pt x="631" y="4832"/>
                  </a:cubicBezTo>
                  <a:cubicBezTo>
                    <a:pt x="572" y="4832"/>
                    <a:pt x="536" y="4832"/>
                    <a:pt x="476" y="4855"/>
                  </a:cubicBezTo>
                  <a:lnTo>
                    <a:pt x="476" y="4832"/>
                  </a:lnTo>
                  <a:cubicBezTo>
                    <a:pt x="453" y="4736"/>
                    <a:pt x="500" y="4617"/>
                    <a:pt x="476" y="4558"/>
                  </a:cubicBezTo>
                  <a:cubicBezTo>
                    <a:pt x="453" y="4522"/>
                    <a:pt x="429" y="4522"/>
                    <a:pt x="381" y="4522"/>
                  </a:cubicBezTo>
                  <a:cubicBezTo>
                    <a:pt x="369" y="4474"/>
                    <a:pt x="334" y="4439"/>
                    <a:pt x="310" y="4355"/>
                  </a:cubicBezTo>
                  <a:cubicBezTo>
                    <a:pt x="274" y="4284"/>
                    <a:pt x="250" y="4165"/>
                    <a:pt x="298" y="4105"/>
                  </a:cubicBezTo>
                  <a:lnTo>
                    <a:pt x="357" y="4058"/>
                  </a:lnTo>
                  <a:lnTo>
                    <a:pt x="393" y="4046"/>
                  </a:lnTo>
                  <a:lnTo>
                    <a:pt x="512" y="3998"/>
                  </a:lnTo>
                  <a:cubicBezTo>
                    <a:pt x="595" y="3962"/>
                    <a:pt x="595" y="3855"/>
                    <a:pt x="595" y="3808"/>
                  </a:cubicBezTo>
                  <a:lnTo>
                    <a:pt x="607" y="3760"/>
                  </a:lnTo>
                  <a:cubicBezTo>
                    <a:pt x="663" y="3683"/>
                    <a:pt x="810" y="3616"/>
                    <a:pt x="878" y="3616"/>
                  </a:cubicBezTo>
                  <a:cubicBezTo>
                    <a:pt x="884" y="3616"/>
                    <a:pt x="889" y="3616"/>
                    <a:pt x="893" y="3617"/>
                  </a:cubicBezTo>
                  <a:cubicBezTo>
                    <a:pt x="917" y="3617"/>
                    <a:pt x="929" y="3629"/>
                    <a:pt x="965" y="3641"/>
                  </a:cubicBezTo>
                  <a:cubicBezTo>
                    <a:pt x="869" y="3736"/>
                    <a:pt x="869" y="3820"/>
                    <a:pt x="893" y="3855"/>
                  </a:cubicBezTo>
                  <a:cubicBezTo>
                    <a:pt x="905" y="3903"/>
                    <a:pt x="953" y="3903"/>
                    <a:pt x="976" y="3903"/>
                  </a:cubicBezTo>
                  <a:cubicBezTo>
                    <a:pt x="993" y="3906"/>
                    <a:pt x="1008" y="3907"/>
                    <a:pt x="1022" y="3907"/>
                  </a:cubicBezTo>
                  <a:cubicBezTo>
                    <a:pt x="1066" y="3907"/>
                    <a:pt x="1098" y="3892"/>
                    <a:pt x="1143" y="3855"/>
                  </a:cubicBezTo>
                  <a:lnTo>
                    <a:pt x="1155" y="3867"/>
                  </a:lnTo>
                  <a:cubicBezTo>
                    <a:pt x="1167" y="3867"/>
                    <a:pt x="1191" y="3843"/>
                    <a:pt x="1191" y="3796"/>
                  </a:cubicBezTo>
                  <a:lnTo>
                    <a:pt x="1203" y="3784"/>
                  </a:lnTo>
                  <a:cubicBezTo>
                    <a:pt x="1286" y="3701"/>
                    <a:pt x="1429" y="3689"/>
                    <a:pt x="1453" y="3629"/>
                  </a:cubicBezTo>
                  <a:cubicBezTo>
                    <a:pt x="1465" y="3581"/>
                    <a:pt x="1441" y="3546"/>
                    <a:pt x="1369" y="3522"/>
                  </a:cubicBezTo>
                  <a:cubicBezTo>
                    <a:pt x="1381" y="3462"/>
                    <a:pt x="1393" y="3379"/>
                    <a:pt x="1584" y="3308"/>
                  </a:cubicBezTo>
                  <a:cubicBezTo>
                    <a:pt x="1619" y="3284"/>
                    <a:pt x="1631" y="3284"/>
                    <a:pt x="1643" y="3284"/>
                  </a:cubicBezTo>
                  <a:lnTo>
                    <a:pt x="1869" y="3367"/>
                  </a:lnTo>
                  <a:cubicBezTo>
                    <a:pt x="1881" y="3331"/>
                    <a:pt x="1905" y="3308"/>
                    <a:pt x="1905" y="3272"/>
                  </a:cubicBezTo>
                  <a:cubicBezTo>
                    <a:pt x="1905" y="3260"/>
                    <a:pt x="1917" y="3260"/>
                    <a:pt x="1929" y="3248"/>
                  </a:cubicBezTo>
                  <a:cubicBezTo>
                    <a:pt x="1965" y="3224"/>
                    <a:pt x="2000" y="3212"/>
                    <a:pt x="2036" y="3200"/>
                  </a:cubicBezTo>
                  <a:cubicBezTo>
                    <a:pt x="2050" y="3198"/>
                    <a:pt x="2064" y="3197"/>
                    <a:pt x="2077" y="3197"/>
                  </a:cubicBezTo>
                  <a:cubicBezTo>
                    <a:pt x="2140" y="3197"/>
                    <a:pt x="2189" y="3221"/>
                    <a:pt x="2239" y="3260"/>
                  </a:cubicBezTo>
                  <a:cubicBezTo>
                    <a:pt x="2274" y="3272"/>
                    <a:pt x="2286" y="3284"/>
                    <a:pt x="2298" y="3320"/>
                  </a:cubicBezTo>
                  <a:lnTo>
                    <a:pt x="2286" y="3331"/>
                  </a:lnTo>
                  <a:cubicBezTo>
                    <a:pt x="2262" y="3379"/>
                    <a:pt x="2286" y="3391"/>
                    <a:pt x="2298" y="3439"/>
                  </a:cubicBezTo>
                  <a:cubicBezTo>
                    <a:pt x="2325" y="3472"/>
                    <a:pt x="2352" y="3495"/>
                    <a:pt x="2411" y="3495"/>
                  </a:cubicBezTo>
                  <a:cubicBezTo>
                    <a:pt x="2457" y="3495"/>
                    <a:pt x="2521" y="3481"/>
                    <a:pt x="2620" y="3451"/>
                  </a:cubicBezTo>
                  <a:cubicBezTo>
                    <a:pt x="2637" y="3451"/>
                    <a:pt x="2652" y="3448"/>
                    <a:pt x="2667" y="3448"/>
                  </a:cubicBezTo>
                  <a:cubicBezTo>
                    <a:pt x="2682" y="3448"/>
                    <a:pt x="2697" y="3451"/>
                    <a:pt x="2715" y="3462"/>
                  </a:cubicBezTo>
                  <a:cubicBezTo>
                    <a:pt x="2751" y="3486"/>
                    <a:pt x="2798" y="3522"/>
                    <a:pt x="2822" y="3558"/>
                  </a:cubicBezTo>
                  <a:cubicBezTo>
                    <a:pt x="2834" y="3581"/>
                    <a:pt x="2858" y="3605"/>
                    <a:pt x="2870" y="3617"/>
                  </a:cubicBezTo>
                  <a:lnTo>
                    <a:pt x="2881" y="3617"/>
                  </a:lnTo>
                  <a:cubicBezTo>
                    <a:pt x="2881" y="3617"/>
                    <a:pt x="2870" y="3617"/>
                    <a:pt x="2870" y="3629"/>
                  </a:cubicBezTo>
                  <a:cubicBezTo>
                    <a:pt x="2810" y="3665"/>
                    <a:pt x="2762" y="3701"/>
                    <a:pt x="2751" y="3748"/>
                  </a:cubicBezTo>
                  <a:cubicBezTo>
                    <a:pt x="2739" y="3843"/>
                    <a:pt x="2774" y="3843"/>
                    <a:pt x="2822" y="3855"/>
                  </a:cubicBezTo>
                  <a:cubicBezTo>
                    <a:pt x="2846" y="3861"/>
                    <a:pt x="2864" y="3861"/>
                    <a:pt x="2880" y="3861"/>
                  </a:cubicBezTo>
                  <a:cubicBezTo>
                    <a:pt x="2896" y="3861"/>
                    <a:pt x="2911" y="3861"/>
                    <a:pt x="2929" y="3867"/>
                  </a:cubicBezTo>
                  <a:cubicBezTo>
                    <a:pt x="2941" y="3867"/>
                    <a:pt x="2953" y="3867"/>
                    <a:pt x="3001" y="3855"/>
                  </a:cubicBezTo>
                  <a:cubicBezTo>
                    <a:pt x="3072" y="3820"/>
                    <a:pt x="3132" y="3808"/>
                    <a:pt x="3191" y="3796"/>
                  </a:cubicBezTo>
                  <a:cubicBezTo>
                    <a:pt x="3370" y="3736"/>
                    <a:pt x="3548" y="3689"/>
                    <a:pt x="3667" y="3689"/>
                  </a:cubicBezTo>
                  <a:cubicBezTo>
                    <a:pt x="3681" y="3687"/>
                    <a:pt x="3695" y="3687"/>
                    <a:pt x="3708" y="3687"/>
                  </a:cubicBezTo>
                  <a:cubicBezTo>
                    <a:pt x="3776" y="3687"/>
                    <a:pt x="3833" y="3702"/>
                    <a:pt x="3869" y="3702"/>
                  </a:cubicBezTo>
                  <a:cubicBezTo>
                    <a:pt x="3886" y="3702"/>
                    <a:pt x="3899" y="3699"/>
                    <a:pt x="3905" y="3689"/>
                  </a:cubicBezTo>
                  <a:cubicBezTo>
                    <a:pt x="3953" y="3665"/>
                    <a:pt x="3894" y="3522"/>
                    <a:pt x="3703" y="3486"/>
                  </a:cubicBezTo>
                  <a:cubicBezTo>
                    <a:pt x="3652" y="3473"/>
                    <a:pt x="3597" y="3467"/>
                    <a:pt x="3540" y="3467"/>
                  </a:cubicBezTo>
                  <a:cubicBezTo>
                    <a:pt x="3398" y="3467"/>
                    <a:pt x="3244" y="3503"/>
                    <a:pt x="3108" y="3546"/>
                  </a:cubicBezTo>
                  <a:cubicBezTo>
                    <a:pt x="3096" y="3546"/>
                    <a:pt x="3096" y="3546"/>
                    <a:pt x="3072" y="3558"/>
                  </a:cubicBezTo>
                  <a:cubicBezTo>
                    <a:pt x="3096" y="3510"/>
                    <a:pt x="3060" y="3427"/>
                    <a:pt x="3060" y="3320"/>
                  </a:cubicBezTo>
                  <a:cubicBezTo>
                    <a:pt x="3060" y="3212"/>
                    <a:pt x="3155" y="3129"/>
                    <a:pt x="3274" y="3081"/>
                  </a:cubicBezTo>
                  <a:cubicBezTo>
                    <a:pt x="3370" y="3034"/>
                    <a:pt x="3477" y="3022"/>
                    <a:pt x="3477" y="2974"/>
                  </a:cubicBezTo>
                  <a:cubicBezTo>
                    <a:pt x="3477" y="2962"/>
                    <a:pt x="3477" y="2962"/>
                    <a:pt x="3465" y="2950"/>
                  </a:cubicBezTo>
                  <a:cubicBezTo>
                    <a:pt x="3477" y="2950"/>
                    <a:pt x="3477" y="2950"/>
                    <a:pt x="3524" y="2927"/>
                  </a:cubicBezTo>
                  <a:cubicBezTo>
                    <a:pt x="3572" y="2903"/>
                    <a:pt x="3632" y="2867"/>
                    <a:pt x="3703" y="2831"/>
                  </a:cubicBezTo>
                  <a:cubicBezTo>
                    <a:pt x="3834" y="2772"/>
                    <a:pt x="3989" y="2724"/>
                    <a:pt x="4084" y="2712"/>
                  </a:cubicBezTo>
                  <a:lnTo>
                    <a:pt x="4084" y="2712"/>
                  </a:lnTo>
                  <a:cubicBezTo>
                    <a:pt x="4072" y="2736"/>
                    <a:pt x="4072" y="2772"/>
                    <a:pt x="4084" y="2784"/>
                  </a:cubicBezTo>
                  <a:cubicBezTo>
                    <a:pt x="4108" y="2831"/>
                    <a:pt x="4132" y="2831"/>
                    <a:pt x="4179" y="2843"/>
                  </a:cubicBezTo>
                  <a:cubicBezTo>
                    <a:pt x="4201" y="2847"/>
                    <a:pt x="4220" y="2850"/>
                    <a:pt x="4237" y="2850"/>
                  </a:cubicBezTo>
                  <a:cubicBezTo>
                    <a:pt x="4275" y="2850"/>
                    <a:pt x="4305" y="2837"/>
                    <a:pt x="4346" y="2796"/>
                  </a:cubicBezTo>
                  <a:lnTo>
                    <a:pt x="4358" y="2796"/>
                  </a:lnTo>
                  <a:cubicBezTo>
                    <a:pt x="4370" y="2796"/>
                    <a:pt x="4382" y="2772"/>
                    <a:pt x="4405" y="2736"/>
                  </a:cubicBezTo>
                  <a:cubicBezTo>
                    <a:pt x="4501" y="2653"/>
                    <a:pt x="4679" y="2546"/>
                    <a:pt x="4679" y="2474"/>
                  </a:cubicBezTo>
                  <a:cubicBezTo>
                    <a:pt x="4763" y="2415"/>
                    <a:pt x="4834" y="2355"/>
                    <a:pt x="4894" y="2308"/>
                  </a:cubicBezTo>
                  <a:cubicBezTo>
                    <a:pt x="4902" y="2311"/>
                    <a:pt x="4911" y="2313"/>
                    <a:pt x="4921" y="2313"/>
                  </a:cubicBezTo>
                  <a:cubicBezTo>
                    <a:pt x="4940" y="2313"/>
                    <a:pt x="4961" y="2308"/>
                    <a:pt x="4977" y="2308"/>
                  </a:cubicBezTo>
                  <a:lnTo>
                    <a:pt x="5072" y="2308"/>
                  </a:lnTo>
                  <a:cubicBezTo>
                    <a:pt x="5084" y="2308"/>
                    <a:pt x="5132" y="2272"/>
                    <a:pt x="5156" y="2248"/>
                  </a:cubicBezTo>
                  <a:cubicBezTo>
                    <a:pt x="5239" y="2188"/>
                    <a:pt x="5310" y="2153"/>
                    <a:pt x="5382" y="2141"/>
                  </a:cubicBezTo>
                  <a:cubicBezTo>
                    <a:pt x="5441" y="2129"/>
                    <a:pt x="5489" y="2129"/>
                    <a:pt x="5513" y="2117"/>
                  </a:cubicBezTo>
                  <a:lnTo>
                    <a:pt x="5548" y="2117"/>
                  </a:lnTo>
                  <a:cubicBezTo>
                    <a:pt x="5656" y="2117"/>
                    <a:pt x="5727" y="2153"/>
                    <a:pt x="5810" y="2212"/>
                  </a:cubicBezTo>
                  <a:cubicBezTo>
                    <a:pt x="5787" y="2236"/>
                    <a:pt x="5751" y="2248"/>
                    <a:pt x="5739" y="2260"/>
                  </a:cubicBezTo>
                  <a:cubicBezTo>
                    <a:pt x="5679" y="2308"/>
                    <a:pt x="5656" y="2379"/>
                    <a:pt x="5656" y="2427"/>
                  </a:cubicBezTo>
                  <a:cubicBezTo>
                    <a:pt x="5665" y="2491"/>
                    <a:pt x="5696" y="2499"/>
                    <a:pt x="5726" y="2499"/>
                  </a:cubicBezTo>
                  <a:cubicBezTo>
                    <a:pt x="5734" y="2499"/>
                    <a:pt x="5743" y="2498"/>
                    <a:pt x="5751" y="2498"/>
                  </a:cubicBezTo>
                  <a:cubicBezTo>
                    <a:pt x="5799" y="2498"/>
                    <a:pt x="5834" y="2486"/>
                    <a:pt x="5858" y="2474"/>
                  </a:cubicBezTo>
                  <a:lnTo>
                    <a:pt x="5906" y="2450"/>
                  </a:lnTo>
                  <a:cubicBezTo>
                    <a:pt x="5977" y="2427"/>
                    <a:pt x="6025" y="2415"/>
                    <a:pt x="6084" y="2379"/>
                  </a:cubicBezTo>
                  <a:cubicBezTo>
                    <a:pt x="6188" y="2342"/>
                    <a:pt x="6274" y="2323"/>
                    <a:pt x="6353" y="2323"/>
                  </a:cubicBezTo>
                  <a:cubicBezTo>
                    <a:pt x="6400" y="2323"/>
                    <a:pt x="6444" y="2330"/>
                    <a:pt x="6489" y="2343"/>
                  </a:cubicBezTo>
                  <a:cubicBezTo>
                    <a:pt x="6589" y="2383"/>
                    <a:pt x="6664" y="2432"/>
                    <a:pt x="6707" y="2432"/>
                  </a:cubicBezTo>
                  <a:cubicBezTo>
                    <a:pt x="6715" y="2432"/>
                    <a:pt x="6722" y="2430"/>
                    <a:pt x="6727" y="2427"/>
                  </a:cubicBezTo>
                  <a:cubicBezTo>
                    <a:pt x="6751" y="2391"/>
                    <a:pt x="6739" y="2284"/>
                    <a:pt x="6608" y="2188"/>
                  </a:cubicBezTo>
                  <a:cubicBezTo>
                    <a:pt x="6549" y="2129"/>
                    <a:pt x="6430" y="2081"/>
                    <a:pt x="6310" y="2069"/>
                  </a:cubicBezTo>
                  <a:lnTo>
                    <a:pt x="6215" y="2069"/>
                  </a:lnTo>
                  <a:cubicBezTo>
                    <a:pt x="6251" y="2046"/>
                    <a:pt x="6263" y="2034"/>
                    <a:pt x="6287" y="2010"/>
                  </a:cubicBezTo>
                  <a:cubicBezTo>
                    <a:pt x="6346" y="1962"/>
                    <a:pt x="6394" y="1938"/>
                    <a:pt x="6453" y="1903"/>
                  </a:cubicBezTo>
                  <a:cubicBezTo>
                    <a:pt x="6467" y="1906"/>
                    <a:pt x="6479" y="1908"/>
                    <a:pt x="6489" y="1908"/>
                  </a:cubicBezTo>
                  <a:cubicBezTo>
                    <a:pt x="6513" y="1908"/>
                    <a:pt x="6525" y="1899"/>
                    <a:pt x="6525" y="1891"/>
                  </a:cubicBezTo>
                  <a:lnTo>
                    <a:pt x="6608" y="1831"/>
                  </a:lnTo>
                  <a:lnTo>
                    <a:pt x="6632" y="1807"/>
                  </a:lnTo>
                  <a:cubicBezTo>
                    <a:pt x="6644" y="1796"/>
                    <a:pt x="6691" y="1784"/>
                    <a:pt x="6739" y="1748"/>
                  </a:cubicBezTo>
                  <a:cubicBezTo>
                    <a:pt x="6846" y="1712"/>
                    <a:pt x="6918" y="1712"/>
                    <a:pt x="6930" y="1676"/>
                  </a:cubicBezTo>
                  <a:lnTo>
                    <a:pt x="6930" y="1653"/>
                  </a:lnTo>
                  <a:cubicBezTo>
                    <a:pt x="7227" y="1510"/>
                    <a:pt x="7561" y="1498"/>
                    <a:pt x="7573" y="1438"/>
                  </a:cubicBezTo>
                  <a:cubicBezTo>
                    <a:pt x="7573" y="1391"/>
                    <a:pt x="7501" y="1367"/>
                    <a:pt x="7382" y="1331"/>
                  </a:cubicBezTo>
                  <a:cubicBezTo>
                    <a:pt x="7406" y="1295"/>
                    <a:pt x="7453" y="1248"/>
                    <a:pt x="7537" y="1188"/>
                  </a:cubicBezTo>
                  <a:cubicBezTo>
                    <a:pt x="7632" y="1141"/>
                    <a:pt x="7751" y="1117"/>
                    <a:pt x="7870" y="1081"/>
                  </a:cubicBezTo>
                  <a:cubicBezTo>
                    <a:pt x="7946" y="1064"/>
                    <a:pt x="8016" y="1047"/>
                    <a:pt x="8080" y="1047"/>
                  </a:cubicBezTo>
                  <a:cubicBezTo>
                    <a:pt x="8106" y="1047"/>
                    <a:pt x="8132" y="1050"/>
                    <a:pt x="8156" y="1057"/>
                  </a:cubicBezTo>
                  <a:lnTo>
                    <a:pt x="8168" y="1057"/>
                  </a:lnTo>
                  <a:cubicBezTo>
                    <a:pt x="8156" y="1081"/>
                    <a:pt x="8168" y="1117"/>
                    <a:pt x="8180" y="1129"/>
                  </a:cubicBezTo>
                  <a:cubicBezTo>
                    <a:pt x="8215" y="1153"/>
                    <a:pt x="8227" y="1176"/>
                    <a:pt x="8287" y="1176"/>
                  </a:cubicBezTo>
                  <a:cubicBezTo>
                    <a:pt x="8311" y="1176"/>
                    <a:pt x="8346" y="1153"/>
                    <a:pt x="8370" y="1153"/>
                  </a:cubicBezTo>
                  <a:cubicBezTo>
                    <a:pt x="8394" y="1176"/>
                    <a:pt x="8406" y="1176"/>
                    <a:pt x="8406" y="1176"/>
                  </a:cubicBezTo>
                  <a:cubicBezTo>
                    <a:pt x="8418" y="1176"/>
                    <a:pt x="8418" y="1153"/>
                    <a:pt x="8430" y="1141"/>
                  </a:cubicBezTo>
                  <a:cubicBezTo>
                    <a:pt x="8489" y="1129"/>
                    <a:pt x="8549" y="1117"/>
                    <a:pt x="8656" y="1093"/>
                  </a:cubicBezTo>
                  <a:cubicBezTo>
                    <a:pt x="8696" y="1081"/>
                    <a:pt x="8734" y="1076"/>
                    <a:pt x="8771" y="1076"/>
                  </a:cubicBezTo>
                  <a:cubicBezTo>
                    <a:pt x="8956" y="1076"/>
                    <a:pt x="9104" y="1208"/>
                    <a:pt x="9204" y="1307"/>
                  </a:cubicBezTo>
                  <a:cubicBezTo>
                    <a:pt x="9108" y="1331"/>
                    <a:pt x="9013" y="1367"/>
                    <a:pt x="8954" y="1415"/>
                  </a:cubicBezTo>
                  <a:cubicBezTo>
                    <a:pt x="8787" y="1498"/>
                    <a:pt x="8716" y="1593"/>
                    <a:pt x="8751" y="1617"/>
                  </a:cubicBezTo>
                  <a:cubicBezTo>
                    <a:pt x="8763" y="1628"/>
                    <a:pt x="8782" y="1633"/>
                    <a:pt x="8807" y="1633"/>
                  </a:cubicBezTo>
                  <a:cubicBezTo>
                    <a:pt x="8928" y="1633"/>
                    <a:pt x="9193" y="1529"/>
                    <a:pt x="9492" y="1529"/>
                  </a:cubicBezTo>
                  <a:cubicBezTo>
                    <a:pt x="9526" y="1529"/>
                    <a:pt x="9561" y="1530"/>
                    <a:pt x="9597" y="1534"/>
                  </a:cubicBezTo>
                  <a:cubicBezTo>
                    <a:pt x="9799" y="1546"/>
                    <a:pt x="9823" y="1557"/>
                    <a:pt x="9847" y="1569"/>
                  </a:cubicBezTo>
                  <a:cubicBezTo>
                    <a:pt x="9882" y="1593"/>
                    <a:pt x="9918" y="1593"/>
                    <a:pt x="9954" y="1593"/>
                  </a:cubicBezTo>
                  <a:cubicBezTo>
                    <a:pt x="9978" y="1593"/>
                    <a:pt x="10037" y="1593"/>
                    <a:pt x="10025" y="1498"/>
                  </a:cubicBezTo>
                  <a:cubicBezTo>
                    <a:pt x="10013" y="1450"/>
                    <a:pt x="9978" y="1391"/>
                    <a:pt x="9906" y="1355"/>
                  </a:cubicBezTo>
                  <a:cubicBezTo>
                    <a:pt x="9835" y="1307"/>
                    <a:pt x="9716" y="1272"/>
                    <a:pt x="9597" y="1272"/>
                  </a:cubicBezTo>
                  <a:cubicBezTo>
                    <a:pt x="9525" y="1272"/>
                    <a:pt x="9442" y="1272"/>
                    <a:pt x="9370" y="1295"/>
                  </a:cubicBezTo>
                  <a:cubicBezTo>
                    <a:pt x="9358" y="1248"/>
                    <a:pt x="9347" y="1188"/>
                    <a:pt x="9299" y="1129"/>
                  </a:cubicBezTo>
                  <a:cubicBezTo>
                    <a:pt x="9251" y="1057"/>
                    <a:pt x="9168" y="950"/>
                    <a:pt x="9025" y="891"/>
                  </a:cubicBezTo>
                  <a:cubicBezTo>
                    <a:pt x="8935" y="850"/>
                    <a:pt x="8827" y="837"/>
                    <a:pt x="8726" y="837"/>
                  </a:cubicBezTo>
                  <a:cubicBezTo>
                    <a:pt x="8681" y="837"/>
                    <a:pt x="8637" y="839"/>
                    <a:pt x="8596" y="843"/>
                  </a:cubicBezTo>
                  <a:cubicBezTo>
                    <a:pt x="8466" y="855"/>
                    <a:pt x="8370" y="903"/>
                    <a:pt x="8311" y="938"/>
                  </a:cubicBezTo>
                  <a:cubicBezTo>
                    <a:pt x="8287" y="914"/>
                    <a:pt x="8251" y="891"/>
                    <a:pt x="8215" y="879"/>
                  </a:cubicBezTo>
                  <a:cubicBezTo>
                    <a:pt x="8168" y="855"/>
                    <a:pt x="8108" y="843"/>
                    <a:pt x="8049" y="843"/>
                  </a:cubicBezTo>
                  <a:cubicBezTo>
                    <a:pt x="8073" y="819"/>
                    <a:pt x="8120" y="772"/>
                    <a:pt x="8180" y="724"/>
                  </a:cubicBezTo>
                  <a:cubicBezTo>
                    <a:pt x="8311" y="605"/>
                    <a:pt x="8489" y="533"/>
                    <a:pt x="8644" y="486"/>
                  </a:cubicBezTo>
                  <a:cubicBezTo>
                    <a:pt x="8787" y="438"/>
                    <a:pt x="9239" y="438"/>
                    <a:pt x="9251" y="403"/>
                  </a:cubicBezTo>
                  <a:cubicBezTo>
                    <a:pt x="9251" y="365"/>
                    <a:pt x="9251" y="214"/>
                    <a:pt x="8927" y="214"/>
                  </a:cubicBezTo>
                  <a:cubicBezTo>
                    <a:pt x="8844" y="214"/>
                    <a:pt x="8740" y="223"/>
                    <a:pt x="8608" y="248"/>
                  </a:cubicBezTo>
                  <a:cubicBezTo>
                    <a:pt x="8430" y="283"/>
                    <a:pt x="8180" y="379"/>
                    <a:pt x="7989" y="533"/>
                  </a:cubicBezTo>
                  <a:cubicBezTo>
                    <a:pt x="7823" y="664"/>
                    <a:pt x="7775" y="784"/>
                    <a:pt x="7763" y="879"/>
                  </a:cubicBezTo>
                  <a:cubicBezTo>
                    <a:pt x="7715" y="891"/>
                    <a:pt x="7680" y="891"/>
                    <a:pt x="7644" y="903"/>
                  </a:cubicBezTo>
                  <a:cubicBezTo>
                    <a:pt x="7620" y="831"/>
                    <a:pt x="7537" y="760"/>
                    <a:pt x="7394" y="700"/>
                  </a:cubicBezTo>
                  <a:cubicBezTo>
                    <a:pt x="7346" y="676"/>
                    <a:pt x="7299" y="664"/>
                    <a:pt x="7263" y="664"/>
                  </a:cubicBezTo>
                  <a:lnTo>
                    <a:pt x="7275" y="653"/>
                  </a:lnTo>
                  <a:cubicBezTo>
                    <a:pt x="7287" y="605"/>
                    <a:pt x="7263" y="522"/>
                    <a:pt x="7287" y="438"/>
                  </a:cubicBezTo>
                  <a:cubicBezTo>
                    <a:pt x="7323" y="367"/>
                    <a:pt x="7465" y="248"/>
                    <a:pt x="7573" y="188"/>
                  </a:cubicBezTo>
                  <a:cubicBezTo>
                    <a:pt x="7680" y="129"/>
                    <a:pt x="7763" y="81"/>
                    <a:pt x="7751" y="57"/>
                  </a:cubicBezTo>
                  <a:cubicBezTo>
                    <a:pt x="7742" y="22"/>
                    <a:pt x="7683" y="0"/>
                    <a:pt x="759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776000" y="3722575"/>
              <a:ext cx="16100" cy="8775"/>
            </a:xfrm>
            <a:custGeom>
              <a:avLst/>
              <a:gdLst/>
              <a:ahLst/>
              <a:cxnLst/>
              <a:rect l="l" t="t" r="r" b="b"/>
              <a:pathLst>
                <a:path w="644" h="351" extrusionOk="0">
                  <a:moveTo>
                    <a:pt x="458" y="0"/>
                  </a:moveTo>
                  <a:cubicBezTo>
                    <a:pt x="376" y="0"/>
                    <a:pt x="278" y="27"/>
                    <a:pt x="191" y="73"/>
                  </a:cubicBezTo>
                  <a:cubicBezTo>
                    <a:pt x="1" y="157"/>
                    <a:pt x="48" y="216"/>
                    <a:pt x="96" y="276"/>
                  </a:cubicBezTo>
                  <a:cubicBezTo>
                    <a:pt x="120" y="316"/>
                    <a:pt x="144" y="351"/>
                    <a:pt x="209" y="351"/>
                  </a:cubicBezTo>
                  <a:cubicBezTo>
                    <a:pt x="240" y="351"/>
                    <a:pt x="280" y="343"/>
                    <a:pt x="334" y="323"/>
                  </a:cubicBezTo>
                  <a:cubicBezTo>
                    <a:pt x="477" y="264"/>
                    <a:pt x="644" y="169"/>
                    <a:pt x="632" y="97"/>
                  </a:cubicBezTo>
                  <a:cubicBezTo>
                    <a:pt x="613" y="30"/>
                    <a:pt x="545" y="0"/>
                    <a:pt x="458" y="0"/>
                  </a:cubicBezTo>
                  <a:close/>
                </a:path>
              </a:pathLst>
            </a:custGeom>
            <a:solidFill>
              <a:srgbClr val="F0D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5960850" y="3936100"/>
              <a:ext cx="18775" cy="7100"/>
            </a:xfrm>
            <a:custGeom>
              <a:avLst/>
              <a:gdLst/>
              <a:ahLst/>
              <a:cxnLst/>
              <a:rect l="l" t="t" r="r" b="b"/>
              <a:pathLst>
                <a:path w="751" h="284" extrusionOk="0">
                  <a:moveTo>
                    <a:pt x="406" y="0"/>
                  </a:moveTo>
                  <a:cubicBezTo>
                    <a:pt x="371" y="0"/>
                    <a:pt x="335" y="3"/>
                    <a:pt x="298" y="10"/>
                  </a:cubicBezTo>
                  <a:cubicBezTo>
                    <a:pt x="203" y="22"/>
                    <a:pt x="143" y="69"/>
                    <a:pt x="120" y="105"/>
                  </a:cubicBezTo>
                  <a:lnTo>
                    <a:pt x="1" y="248"/>
                  </a:lnTo>
                  <a:lnTo>
                    <a:pt x="96" y="260"/>
                  </a:lnTo>
                  <a:cubicBezTo>
                    <a:pt x="107" y="265"/>
                    <a:pt x="117" y="268"/>
                    <a:pt x="126" y="268"/>
                  </a:cubicBezTo>
                  <a:cubicBezTo>
                    <a:pt x="156" y="268"/>
                    <a:pt x="178" y="242"/>
                    <a:pt x="215" y="224"/>
                  </a:cubicBezTo>
                  <a:lnTo>
                    <a:pt x="263" y="176"/>
                  </a:lnTo>
                  <a:lnTo>
                    <a:pt x="239" y="283"/>
                  </a:lnTo>
                  <a:cubicBezTo>
                    <a:pt x="274" y="283"/>
                    <a:pt x="298" y="283"/>
                    <a:pt x="358" y="260"/>
                  </a:cubicBezTo>
                  <a:cubicBezTo>
                    <a:pt x="392" y="254"/>
                    <a:pt x="426" y="252"/>
                    <a:pt x="460" y="252"/>
                  </a:cubicBezTo>
                  <a:cubicBezTo>
                    <a:pt x="506" y="252"/>
                    <a:pt x="551" y="255"/>
                    <a:pt x="591" y="255"/>
                  </a:cubicBezTo>
                  <a:cubicBezTo>
                    <a:pt x="645" y="255"/>
                    <a:pt x="689" y="250"/>
                    <a:pt x="715" y="224"/>
                  </a:cubicBezTo>
                  <a:cubicBezTo>
                    <a:pt x="751" y="188"/>
                    <a:pt x="715" y="117"/>
                    <a:pt x="644" y="69"/>
                  </a:cubicBezTo>
                  <a:cubicBezTo>
                    <a:pt x="591" y="25"/>
                    <a:pt x="505" y="0"/>
                    <a:pt x="40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963225" y="3953600"/>
              <a:ext cx="5975" cy="6575"/>
            </a:xfrm>
            <a:custGeom>
              <a:avLst/>
              <a:gdLst/>
              <a:ahLst/>
              <a:cxnLst/>
              <a:rect l="l" t="t" r="r" b="b"/>
              <a:pathLst>
                <a:path w="239" h="263" extrusionOk="0">
                  <a:moveTo>
                    <a:pt x="72" y="0"/>
                  </a:moveTo>
                  <a:cubicBezTo>
                    <a:pt x="1" y="0"/>
                    <a:pt x="1" y="60"/>
                    <a:pt x="13" y="131"/>
                  </a:cubicBezTo>
                  <a:cubicBezTo>
                    <a:pt x="25" y="203"/>
                    <a:pt x="25" y="262"/>
                    <a:pt x="72" y="262"/>
                  </a:cubicBezTo>
                  <a:cubicBezTo>
                    <a:pt x="120" y="262"/>
                    <a:pt x="179" y="203"/>
                    <a:pt x="203" y="143"/>
                  </a:cubicBezTo>
                  <a:cubicBezTo>
                    <a:pt x="239" y="24"/>
                    <a:pt x="168" y="0"/>
                    <a:pt x="7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943000" y="3956875"/>
              <a:ext cx="6450" cy="5950"/>
            </a:xfrm>
            <a:custGeom>
              <a:avLst/>
              <a:gdLst/>
              <a:ahLst/>
              <a:cxnLst/>
              <a:rect l="l" t="t" r="r" b="b"/>
              <a:pathLst>
                <a:path w="258" h="238" extrusionOk="0">
                  <a:moveTo>
                    <a:pt x="238" y="0"/>
                  </a:moveTo>
                  <a:cubicBezTo>
                    <a:pt x="226" y="0"/>
                    <a:pt x="179" y="48"/>
                    <a:pt x="119" y="83"/>
                  </a:cubicBezTo>
                  <a:cubicBezTo>
                    <a:pt x="60" y="131"/>
                    <a:pt x="0" y="179"/>
                    <a:pt x="84" y="226"/>
                  </a:cubicBezTo>
                  <a:cubicBezTo>
                    <a:pt x="98" y="234"/>
                    <a:pt x="114" y="237"/>
                    <a:pt x="131" y="237"/>
                  </a:cubicBezTo>
                  <a:cubicBezTo>
                    <a:pt x="194" y="237"/>
                    <a:pt x="257" y="188"/>
                    <a:pt x="238" y="131"/>
                  </a:cubicBezTo>
                  <a:lnTo>
                    <a:pt x="238"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988825" y="3930000"/>
              <a:ext cx="8375" cy="6425"/>
            </a:xfrm>
            <a:custGeom>
              <a:avLst/>
              <a:gdLst/>
              <a:ahLst/>
              <a:cxnLst/>
              <a:rect l="l" t="t" r="r" b="b"/>
              <a:pathLst>
                <a:path w="335" h="257" extrusionOk="0">
                  <a:moveTo>
                    <a:pt x="214" y="0"/>
                  </a:moveTo>
                  <a:cubicBezTo>
                    <a:pt x="174" y="0"/>
                    <a:pt x="131" y="16"/>
                    <a:pt x="96" y="51"/>
                  </a:cubicBezTo>
                  <a:cubicBezTo>
                    <a:pt x="1" y="123"/>
                    <a:pt x="60" y="170"/>
                    <a:pt x="120" y="194"/>
                  </a:cubicBezTo>
                  <a:cubicBezTo>
                    <a:pt x="169" y="234"/>
                    <a:pt x="218" y="257"/>
                    <a:pt x="254" y="257"/>
                  </a:cubicBezTo>
                  <a:cubicBezTo>
                    <a:pt x="262" y="257"/>
                    <a:pt x="268" y="256"/>
                    <a:pt x="275" y="254"/>
                  </a:cubicBezTo>
                  <a:cubicBezTo>
                    <a:pt x="298" y="230"/>
                    <a:pt x="334" y="170"/>
                    <a:pt x="334" y="87"/>
                  </a:cubicBezTo>
                  <a:cubicBezTo>
                    <a:pt x="320" y="31"/>
                    <a:pt x="270" y="0"/>
                    <a:pt x="21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15625" y="3902800"/>
              <a:ext cx="19575" cy="7900"/>
            </a:xfrm>
            <a:custGeom>
              <a:avLst/>
              <a:gdLst/>
              <a:ahLst/>
              <a:cxnLst/>
              <a:rect l="l" t="t" r="r" b="b"/>
              <a:pathLst>
                <a:path w="783" h="316" extrusionOk="0">
                  <a:moveTo>
                    <a:pt x="488" y="1"/>
                  </a:moveTo>
                  <a:cubicBezTo>
                    <a:pt x="414" y="1"/>
                    <a:pt x="333" y="10"/>
                    <a:pt x="250" y="32"/>
                  </a:cubicBezTo>
                  <a:cubicBezTo>
                    <a:pt x="0" y="103"/>
                    <a:pt x="36" y="187"/>
                    <a:pt x="60" y="246"/>
                  </a:cubicBezTo>
                  <a:cubicBezTo>
                    <a:pt x="82" y="290"/>
                    <a:pt x="99" y="316"/>
                    <a:pt x="158" y="316"/>
                  </a:cubicBezTo>
                  <a:cubicBezTo>
                    <a:pt x="196" y="316"/>
                    <a:pt x="250" y="305"/>
                    <a:pt x="334" y="282"/>
                  </a:cubicBezTo>
                  <a:cubicBezTo>
                    <a:pt x="536" y="222"/>
                    <a:pt x="762" y="187"/>
                    <a:pt x="774" y="127"/>
                  </a:cubicBezTo>
                  <a:cubicBezTo>
                    <a:pt x="783" y="52"/>
                    <a:pt x="657" y="1"/>
                    <a:pt x="48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6031700" y="3911750"/>
              <a:ext cx="12150" cy="6500"/>
            </a:xfrm>
            <a:custGeom>
              <a:avLst/>
              <a:gdLst/>
              <a:ahLst/>
              <a:cxnLst/>
              <a:rect l="l" t="t" r="r" b="b"/>
              <a:pathLst>
                <a:path w="486" h="260" extrusionOk="0">
                  <a:moveTo>
                    <a:pt x="262" y="0"/>
                  </a:moveTo>
                  <a:cubicBezTo>
                    <a:pt x="231" y="0"/>
                    <a:pt x="199" y="2"/>
                    <a:pt x="167" y="7"/>
                  </a:cubicBezTo>
                  <a:cubicBezTo>
                    <a:pt x="0" y="31"/>
                    <a:pt x="12" y="91"/>
                    <a:pt x="24" y="150"/>
                  </a:cubicBezTo>
                  <a:cubicBezTo>
                    <a:pt x="45" y="214"/>
                    <a:pt x="57" y="259"/>
                    <a:pt x="154" y="259"/>
                  </a:cubicBezTo>
                  <a:cubicBezTo>
                    <a:pt x="165" y="259"/>
                    <a:pt x="177" y="259"/>
                    <a:pt x="191" y="257"/>
                  </a:cubicBezTo>
                  <a:cubicBezTo>
                    <a:pt x="322" y="245"/>
                    <a:pt x="453" y="186"/>
                    <a:pt x="477" y="103"/>
                  </a:cubicBezTo>
                  <a:cubicBezTo>
                    <a:pt x="486" y="36"/>
                    <a:pt x="382" y="0"/>
                    <a:pt x="26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669750" y="3912450"/>
              <a:ext cx="7450" cy="14775"/>
            </a:xfrm>
            <a:custGeom>
              <a:avLst/>
              <a:gdLst/>
              <a:ahLst/>
              <a:cxnLst/>
              <a:rect l="l" t="t" r="r" b="b"/>
              <a:pathLst>
                <a:path w="298" h="591" extrusionOk="0">
                  <a:moveTo>
                    <a:pt x="197" y="1"/>
                  </a:moveTo>
                  <a:cubicBezTo>
                    <a:pt x="107" y="1"/>
                    <a:pt x="11" y="169"/>
                    <a:pt x="0" y="348"/>
                  </a:cubicBezTo>
                  <a:lnTo>
                    <a:pt x="0" y="384"/>
                  </a:lnTo>
                  <a:cubicBezTo>
                    <a:pt x="0" y="558"/>
                    <a:pt x="47" y="591"/>
                    <a:pt x="103" y="591"/>
                  </a:cubicBezTo>
                  <a:cubicBezTo>
                    <a:pt x="116" y="591"/>
                    <a:pt x="130" y="589"/>
                    <a:pt x="143" y="587"/>
                  </a:cubicBezTo>
                  <a:lnTo>
                    <a:pt x="179" y="587"/>
                  </a:lnTo>
                  <a:cubicBezTo>
                    <a:pt x="238" y="563"/>
                    <a:pt x="274" y="539"/>
                    <a:pt x="274" y="384"/>
                  </a:cubicBezTo>
                  <a:cubicBezTo>
                    <a:pt x="274" y="229"/>
                    <a:pt x="298" y="39"/>
                    <a:pt x="215" y="3"/>
                  </a:cubicBezTo>
                  <a:cubicBezTo>
                    <a:pt x="209" y="2"/>
                    <a:pt x="203" y="1"/>
                    <a:pt x="19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657850" y="3903225"/>
              <a:ext cx="9525" cy="14800"/>
            </a:xfrm>
            <a:custGeom>
              <a:avLst/>
              <a:gdLst/>
              <a:ahLst/>
              <a:cxnLst/>
              <a:rect l="l" t="t" r="r" b="b"/>
              <a:pathLst>
                <a:path w="381" h="592" extrusionOk="0">
                  <a:moveTo>
                    <a:pt x="121" y="1"/>
                  </a:moveTo>
                  <a:cubicBezTo>
                    <a:pt x="72" y="1"/>
                    <a:pt x="34" y="37"/>
                    <a:pt x="24" y="110"/>
                  </a:cubicBezTo>
                  <a:cubicBezTo>
                    <a:pt x="0" y="194"/>
                    <a:pt x="0" y="313"/>
                    <a:pt x="60" y="432"/>
                  </a:cubicBezTo>
                  <a:cubicBezTo>
                    <a:pt x="114" y="555"/>
                    <a:pt x="165" y="591"/>
                    <a:pt x="209" y="591"/>
                  </a:cubicBezTo>
                  <a:cubicBezTo>
                    <a:pt x="243" y="591"/>
                    <a:pt x="272" y="571"/>
                    <a:pt x="298" y="551"/>
                  </a:cubicBezTo>
                  <a:cubicBezTo>
                    <a:pt x="310" y="539"/>
                    <a:pt x="321" y="527"/>
                    <a:pt x="333" y="527"/>
                  </a:cubicBezTo>
                  <a:cubicBezTo>
                    <a:pt x="369" y="491"/>
                    <a:pt x="381" y="444"/>
                    <a:pt x="321" y="348"/>
                  </a:cubicBezTo>
                  <a:cubicBezTo>
                    <a:pt x="250" y="194"/>
                    <a:pt x="214" y="27"/>
                    <a:pt x="143" y="3"/>
                  </a:cubicBezTo>
                  <a:cubicBezTo>
                    <a:pt x="135" y="2"/>
                    <a:pt x="128" y="1"/>
                    <a:pt x="12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5648600" y="3890500"/>
              <a:ext cx="8675" cy="7800"/>
            </a:xfrm>
            <a:custGeom>
              <a:avLst/>
              <a:gdLst/>
              <a:ahLst/>
              <a:cxnLst/>
              <a:rect l="l" t="t" r="r" b="b"/>
              <a:pathLst>
                <a:path w="347" h="312" extrusionOk="0">
                  <a:moveTo>
                    <a:pt x="144" y="0"/>
                  </a:moveTo>
                  <a:cubicBezTo>
                    <a:pt x="25" y="0"/>
                    <a:pt x="1" y="167"/>
                    <a:pt x="144" y="274"/>
                  </a:cubicBezTo>
                  <a:cubicBezTo>
                    <a:pt x="186" y="301"/>
                    <a:pt x="217" y="311"/>
                    <a:pt x="240" y="311"/>
                  </a:cubicBezTo>
                  <a:cubicBezTo>
                    <a:pt x="290" y="311"/>
                    <a:pt x="306" y="263"/>
                    <a:pt x="322" y="214"/>
                  </a:cubicBezTo>
                  <a:cubicBezTo>
                    <a:pt x="346" y="143"/>
                    <a:pt x="346" y="95"/>
                    <a:pt x="322" y="60"/>
                  </a:cubicBezTo>
                  <a:cubicBezTo>
                    <a:pt x="310" y="48"/>
                    <a:pt x="227" y="0"/>
                    <a:pt x="14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617950" y="3887100"/>
              <a:ext cx="22350" cy="13850"/>
            </a:xfrm>
            <a:custGeom>
              <a:avLst/>
              <a:gdLst/>
              <a:ahLst/>
              <a:cxnLst/>
              <a:rect l="l" t="t" r="r" b="b"/>
              <a:pathLst>
                <a:path w="894" h="554" extrusionOk="0">
                  <a:moveTo>
                    <a:pt x="718" y="1"/>
                  </a:moveTo>
                  <a:cubicBezTo>
                    <a:pt x="702" y="1"/>
                    <a:pt x="685" y="2"/>
                    <a:pt x="667" y="5"/>
                  </a:cubicBezTo>
                  <a:cubicBezTo>
                    <a:pt x="608" y="17"/>
                    <a:pt x="560" y="41"/>
                    <a:pt x="489" y="77"/>
                  </a:cubicBezTo>
                  <a:cubicBezTo>
                    <a:pt x="191" y="231"/>
                    <a:pt x="1" y="493"/>
                    <a:pt x="72" y="541"/>
                  </a:cubicBezTo>
                  <a:cubicBezTo>
                    <a:pt x="86" y="549"/>
                    <a:pt x="102" y="553"/>
                    <a:pt x="120" y="553"/>
                  </a:cubicBezTo>
                  <a:cubicBezTo>
                    <a:pt x="230" y="553"/>
                    <a:pt x="419" y="417"/>
                    <a:pt x="644" y="315"/>
                  </a:cubicBezTo>
                  <a:cubicBezTo>
                    <a:pt x="703" y="291"/>
                    <a:pt x="763" y="255"/>
                    <a:pt x="774" y="243"/>
                  </a:cubicBezTo>
                  <a:lnTo>
                    <a:pt x="786" y="219"/>
                  </a:lnTo>
                  <a:lnTo>
                    <a:pt x="834" y="160"/>
                  </a:lnTo>
                  <a:cubicBezTo>
                    <a:pt x="846" y="124"/>
                    <a:pt x="894" y="77"/>
                    <a:pt x="834" y="41"/>
                  </a:cubicBezTo>
                  <a:cubicBezTo>
                    <a:pt x="807" y="14"/>
                    <a:pt x="767" y="1"/>
                    <a:pt x="7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613475" y="3888700"/>
              <a:ext cx="6575" cy="6450"/>
            </a:xfrm>
            <a:custGeom>
              <a:avLst/>
              <a:gdLst/>
              <a:ahLst/>
              <a:cxnLst/>
              <a:rect l="l" t="t" r="r" b="b"/>
              <a:pathLst>
                <a:path w="263" h="258" extrusionOk="0">
                  <a:moveTo>
                    <a:pt x="180" y="1"/>
                  </a:moveTo>
                  <a:cubicBezTo>
                    <a:pt x="84" y="1"/>
                    <a:pt x="1" y="72"/>
                    <a:pt x="25" y="132"/>
                  </a:cubicBezTo>
                  <a:cubicBezTo>
                    <a:pt x="54" y="218"/>
                    <a:pt x="98" y="258"/>
                    <a:pt x="145" y="258"/>
                  </a:cubicBezTo>
                  <a:cubicBezTo>
                    <a:pt x="156" y="258"/>
                    <a:pt x="168" y="255"/>
                    <a:pt x="180" y="251"/>
                  </a:cubicBezTo>
                  <a:cubicBezTo>
                    <a:pt x="239" y="251"/>
                    <a:pt x="251" y="191"/>
                    <a:pt x="251" y="120"/>
                  </a:cubicBezTo>
                  <a:cubicBezTo>
                    <a:pt x="263" y="60"/>
                    <a:pt x="263" y="1"/>
                    <a:pt x="18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592950" y="3890500"/>
              <a:ext cx="13125" cy="7200"/>
            </a:xfrm>
            <a:custGeom>
              <a:avLst/>
              <a:gdLst/>
              <a:ahLst/>
              <a:cxnLst/>
              <a:rect l="l" t="t" r="r" b="b"/>
              <a:pathLst>
                <a:path w="525" h="288" extrusionOk="0">
                  <a:moveTo>
                    <a:pt x="334" y="0"/>
                  </a:moveTo>
                  <a:cubicBezTo>
                    <a:pt x="120" y="24"/>
                    <a:pt x="0" y="179"/>
                    <a:pt x="60" y="238"/>
                  </a:cubicBezTo>
                  <a:cubicBezTo>
                    <a:pt x="93" y="277"/>
                    <a:pt x="134" y="287"/>
                    <a:pt x="180" y="287"/>
                  </a:cubicBezTo>
                  <a:cubicBezTo>
                    <a:pt x="231" y="287"/>
                    <a:pt x="289" y="274"/>
                    <a:pt x="346" y="274"/>
                  </a:cubicBezTo>
                  <a:cubicBezTo>
                    <a:pt x="453" y="274"/>
                    <a:pt x="465" y="226"/>
                    <a:pt x="489" y="155"/>
                  </a:cubicBezTo>
                  <a:cubicBezTo>
                    <a:pt x="512" y="95"/>
                    <a:pt x="524" y="0"/>
                    <a:pt x="3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5553075" y="3882425"/>
              <a:ext cx="20550" cy="9350"/>
            </a:xfrm>
            <a:custGeom>
              <a:avLst/>
              <a:gdLst/>
              <a:ahLst/>
              <a:cxnLst/>
              <a:rect l="l" t="t" r="r" b="b"/>
              <a:pathLst>
                <a:path w="822" h="374" extrusionOk="0">
                  <a:moveTo>
                    <a:pt x="223" y="1"/>
                  </a:moveTo>
                  <a:cubicBezTo>
                    <a:pt x="93" y="1"/>
                    <a:pt x="0" y="33"/>
                    <a:pt x="0" y="73"/>
                  </a:cubicBezTo>
                  <a:cubicBezTo>
                    <a:pt x="0" y="180"/>
                    <a:pt x="238" y="204"/>
                    <a:pt x="452" y="311"/>
                  </a:cubicBezTo>
                  <a:cubicBezTo>
                    <a:pt x="541" y="355"/>
                    <a:pt x="599" y="374"/>
                    <a:pt x="640" y="374"/>
                  </a:cubicBezTo>
                  <a:cubicBezTo>
                    <a:pt x="687" y="374"/>
                    <a:pt x="713" y="349"/>
                    <a:pt x="738" y="311"/>
                  </a:cubicBezTo>
                  <a:cubicBezTo>
                    <a:pt x="774" y="264"/>
                    <a:pt x="822" y="204"/>
                    <a:pt x="572" y="73"/>
                  </a:cubicBezTo>
                  <a:cubicBezTo>
                    <a:pt x="451" y="21"/>
                    <a:pt x="326" y="1"/>
                    <a:pt x="22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553375" y="3871225"/>
              <a:ext cx="17275" cy="8725"/>
            </a:xfrm>
            <a:custGeom>
              <a:avLst/>
              <a:gdLst/>
              <a:ahLst/>
              <a:cxnLst/>
              <a:rect l="l" t="t" r="r" b="b"/>
              <a:pathLst>
                <a:path w="691" h="349" extrusionOk="0">
                  <a:moveTo>
                    <a:pt x="253" y="0"/>
                  </a:moveTo>
                  <a:cubicBezTo>
                    <a:pt x="110" y="0"/>
                    <a:pt x="0" y="57"/>
                    <a:pt x="24" y="104"/>
                  </a:cubicBezTo>
                  <a:cubicBezTo>
                    <a:pt x="24" y="211"/>
                    <a:pt x="190" y="223"/>
                    <a:pt x="333" y="295"/>
                  </a:cubicBezTo>
                  <a:cubicBezTo>
                    <a:pt x="393" y="333"/>
                    <a:pt x="436" y="349"/>
                    <a:pt x="470" y="349"/>
                  </a:cubicBezTo>
                  <a:cubicBezTo>
                    <a:pt x="511" y="349"/>
                    <a:pt x="539" y="327"/>
                    <a:pt x="571" y="295"/>
                  </a:cubicBezTo>
                  <a:cubicBezTo>
                    <a:pt x="631" y="259"/>
                    <a:pt x="690" y="200"/>
                    <a:pt x="488" y="57"/>
                  </a:cubicBezTo>
                  <a:cubicBezTo>
                    <a:pt x="410" y="16"/>
                    <a:pt x="327" y="0"/>
                    <a:pt x="2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5566275" y="3854075"/>
              <a:ext cx="9725" cy="14425"/>
            </a:xfrm>
            <a:custGeom>
              <a:avLst/>
              <a:gdLst/>
              <a:ahLst/>
              <a:cxnLst/>
              <a:rect l="l" t="t" r="r" b="b"/>
              <a:pathLst>
                <a:path w="389" h="577" extrusionOk="0">
                  <a:moveTo>
                    <a:pt x="162" y="1"/>
                  </a:moveTo>
                  <a:cubicBezTo>
                    <a:pt x="58" y="1"/>
                    <a:pt x="0" y="210"/>
                    <a:pt x="55" y="409"/>
                  </a:cubicBezTo>
                  <a:cubicBezTo>
                    <a:pt x="94" y="540"/>
                    <a:pt x="147" y="576"/>
                    <a:pt x="196" y="576"/>
                  </a:cubicBezTo>
                  <a:cubicBezTo>
                    <a:pt x="223" y="576"/>
                    <a:pt x="249" y="565"/>
                    <a:pt x="270" y="552"/>
                  </a:cubicBezTo>
                  <a:cubicBezTo>
                    <a:pt x="341" y="528"/>
                    <a:pt x="389" y="493"/>
                    <a:pt x="341" y="350"/>
                  </a:cubicBezTo>
                  <a:cubicBezTo>
                    <a:pt x="294" y="183"/>
                    <a:pt x="270" y="16"/>
                    <a:pt x="186" y="5"/>
                  </a:cubicBezTo>
                  <a:cubicBezTo>
                    <a:pt x="178" y="2"/>
                    <a:pt x="170" y="1"/>
                    <a:pt x="1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579550" y="3834200"/>
              <a:ext cx="10150" cy="21825"/>
            </a:xfrm>
            <a:custGeom>
              <a:avLst/>
              <a:gdLst/>
              <a:ahLst/>
              <a:cxnLst/>
              <a:rect l="l" t="t" r="r" b="b"/>
              <a:pathLst>
                <a:path w="406" h="873" extrusionOk="0">
                  <a:moveTo>
                    <a:pt x="317" y="0"/>
                  </a:moveTo>
                  <a:cubicBezTo>
                    <a:pt x="269" y="0"/>
                    <a:pt x="204" y="43"/>
                    <a:pt x="132" y="133"/>
                  </a:cubicBezTo>
                  <a:cubicBezTo>
                    <a:pt x="48" y="228"/>
                    <a:pt x="1" y="407"/>
                    <a:pt x="1" y="573"/>
                  </a:cubicBezTo>
                  <a:cubicBezTo>
                    <a:pt x="13" y="752"/>
                    <a:pt x="72" y="823"/>
                    <a:pt x="120" y="859"/>
                  </a:cubicBezTo>
                  <a:cubicBezTo>
                    <a:pt x="140" y="869"/>
                    <a:pt x="160" y="873"/>
                    <a:pt x="178" y="873"/>
                  </a:cubicBezTo>
                  <a:cubicBezTo>
                    <a:pt x="203" y="873"/>
                    <a:pt x="225" y="866"/>
                    <a:pt x="239" y="859"/>
                  </a:cubicBezTo>
                  <a:cubicBezTo>
                    <a:pt x="334" y="823"/>
                    <a:pt x="334" y="800"/>
                    <a:pt x="298" y="561"/>
                  </a:cubicBezTo>
                  <a:cubicBezTo>
                    <a:pt x="275" y="311"/>
                    <a:pt x="405" y="49"/>
                    <a:pt x="358" y="14"/>
                  </a:cubicBezTo>
                  <a:cubicBezTo>
                    <a:pt x="346" y="5"/>
                    <a:pt x="332" y="0"/>
                    <a:pt x="31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579250" y="3868400"/>
              <a:ext cx="9550" cy="5850"/>
            </a:xfrm>
            <a:custGeom>
              <a:avLst/>
              <a:gdLst/>
              <a:ahLst/>
              <a:cxnLst/>
              <a:rect l="l" t="t" r="r" b="b"/>
              <a:pathLst>
                <a:path w="382" h="234" extrusionOk="0">
                  <a:moveTo>
                    <a:pt x="265" y="0"/>
                  </a:moveTo>
                  <a:cubicBezTo>
                    <a:pt x="234" y="0"/>
                    <a:pt x="200" y="6"/>
                    <a:pt x="167" y="15"/>
                  </a:cubicBezTo>
                  <a:cubicBezTo>
                    <a:pt x="72" y="39"/>
                    <a:pt x="1" y="98"/>
                    <a:pt x="60" y="205"/>
                  </a:cubicBezTo>
                  <a:cubicBezTo>
                    <a:pt x="71" y="227"/>
                    <a:pt x="84" y="234"/>
                    <a:pt x="97" y="234"/>
                  </a:cubicBezTo>
                  <a:cubicBezTo>
                    <a:pt x="112" y="234"/>
                    <a:pt x="125" y="224"/>
                    <a:pt x="132" y="217"/>
                  </a:cubicBezTo>
                  <a:lnTo>
                    <a:pt x="167" y="170"/>
                  </a:lnTo>
                  <a:lnTo>
                    <a:pt x="167" y="158"/>
                  </a:lnTo>
                  <a:lnTo>
                    <a:pt x="203" y="170"/>
                  </a:lnTo>
                  <a:lnTo>
                    <a:pt x="215" y="229"/>
                  </a:lnTo>
                  <a:lnTo>
                    <a:pt x="239" y="229"/>
                  </a:lnTo>
                  <a:cubicBezTo>
                    <a:pt x="322" y="205"/>
                    <a:pt x="382" y="134"/>
                    <a:pt x="370" y="51"/>
                  </a:cubicBezTo>
                  <a:cubicBezTo>
                    <a:pt x="355" y="14"/>
                    <a:pt x="314" y="0"/>
                    <a:pt x="2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593850" y="3855475"/>
              <a:ext cx="14300" cy="21975"/>
            </a:xfrm>
            <a:custGeom>
              <a:avLst/>
              <a:gdLst/>
              <a:ahLst/>
              <a:cxnLst/>
              <a:rect l="l" t="t" r="r" b="b"/>
              <a:pathLst>
                <a:path w="572" h="879" extrusionOk="0">
                  <a:moveTo>
                    <a:pt x="407" y="0"/>
                  </a:moveTo>
                  <a:cubicBezTo>
                    <a:pt x="371" y="0"/>
                    <a:pt x="322" y="15"/>
                    <a:pt x="250" y="56"/>
                  </a:cubicBezTo>
                  <a:cubicBezTo>
                    <a:pt x="60" y="175"/>
                    <a:pt x="0" y="377"/>
                    <a:pt x="72" y="413"/>
                  </a:cubicBezTo>
                  <a:cubicBezTo>
                    <a:pt x="76" y="417"/>
                    <a:pt x="80" y="418"/>
                    <a:pt x="84" y="418"/>
                  </a:cubicBezTo>
                  <a:cubicBezTo>
                    <a:pt x="94" y="418"/>
                    <a:pt x="107" y="413"/>
                    <a:pt x="131" y="413"/>
                  </a:cubicBezTo>
                  <a:lnTo>
                    <a:pt x="131" y="437"/>
                  </a:lnTo>
                  <a:cubicBezTo>
                    <a:pt x="119" y="532"/>
                    <a:pt x="179" y="651"/>
                    <a:pt x="214" y="734"/>
                  </a:cubicBezTo>
                  <a:cubicBezTo>
                    <a:pt x="281" y="846"/>
                    <a:pt x="330" y="878"/>
                    <a:pt x="374" y="878"/>
                  </a:cubicBezTo>
                  <a:cubicBezTo>
                    <a:pt x="401" y="878"/>
                    <a:pt x="426" y="867"/>
                    <a:pt x="453" y="853"/>
                  </a:cubicBezTo>
                  <a:cubicBezTo>
                    <a:pt x="524" y="830"/>
                    <a:pt x="572" y="794"/>
                    <a:pt x="488" y="627"/>
                  </a:cubicBezTo>
                  <a:cubicBezTo>
                    <a:pt x="453" y="603"/>
                    <a:pt x="417" y="544"/>
                    <a:pt x="334" y="425"/>
                  </a:cubicBezTo>
                  <a:cubicBezTo>
                    <a:pt x="322" y="389"/>
                    <a:pt x="310" y="377"/>
                    <a:pt x="298" y="353"/>
                  </a:cubicBezTo>
                  <a:cubicBezTo>
                    <a:pt x="334" y="318"/>
                    <a:pt x="369" y="294"/>
                    <a:pt x="417" y="270"/>
                  </a:cubicBezTo>
                  <a:cubicBezTo>
                    <a:pt x="548" y="199"/>
                    <a:pt x="536" y="151"/>
                    <a:pt x="500" y="79"/>
                  </a:cubicBezTo>
                  <a:cubicBezTo>
                    <a:pt x="485" y="42"/>
                    <a:pt x="466" y="0"/>
                    <a:pt x="40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588475" y="3835425"/>
              <a:ext cx="17300" cy="6875"/>
            </a:xfrm>
            <a:custGeom>
              <a:avLst/>
              <a:gdLst/>
              <a:ahLst/>
              <a:cxnLst/>
              <a:rect l="l" t="t" r="r" b="b"/>
              <a:pathLst>
                <a:path w="692" h="275" extrusionOk="0">
                  <a:moveTo>
                    <a:pt x="465" y="0"/>
                  </a:moveTo>
                  <a:cubicBezTo>
                    <a:pt x="239" y="0"/>
                    <a:pt x="1" y="60"/>
                    <a:pt x="13" y="143"/>
                  </a:cubicBezTo>
                  <a:cubicBezTo>
                    <a:pt x="25" y="239"/>
                    <a:pt x="251" y="274"/>
                    <a:pt x="465" y="274"/>
                  </a:cubicBezTo>
                  <a:cubicBezTo>
                    <a:pt x="668" y="274"/>
                    <a:pt x="668" y="215"/>
                    <a:pt x="691" y="143"/>
                  </a:cubicBezTo>
                  <a:cubicBezTo>
                    <a:pt x="691" y="60"/>
                    <a:pt x="691"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600700" y="3823225"/>
              <a:ext cx="18475" cy="6875"/>
            </a:xfrm>
            <a:custGeom>
              <a:avLst/>
              <a:gdLst/>
              <a:ahLst/>
              <a:cxnLst/>
              <a:rect l="l" t="t" r="r" b="b"/>
              <a:pathLst>
                <a:path w="739" h="275" extrusionOk="0">
                  <a:moveTo>
                    <a:pt x="476" y="0"/>
                  </a:moveTo>
                  <a:cubicBezTo>
                    <a:pt x="214" y="0"/>
                    <a:pt x="0" y="167"/>
                    <a:pt x="48" y="226"/>
                  </a:cubicBezTo>
                  <a:cubicBezTo>
                    <a:pt x="75" y="265"/>
                    <a:pt x="127" y="273"/>
                    <a:pt x="194" y="273"/>
                  </a:cubicBezTo>
                  <a:cubicBezTo>
                    <a:pt x="245" y="273"/>
                    <a:pt x="304" y="268"/>
                    <a:pt x="368" y="268"/>
                  </a:cubicBezTo>
                  <a:cubicBezTo>
                    <a:pt x="403" y="268"/>
                    <a:pt x="439" y="269"/>
                    <a:pt x="476" y="274"/>
                  </a:cubicBezTo>
                  <a:cubicBezTo>
                    <a:pt x="655" y="274"/>
                    <a:pt x="679" y="226"/>
                    <a:pt x="702" y="155"/>
                  </a:cubicBezTo>
                  <a:cubicBezTo>
                    <a:pt x="714" y="96"/>
                    <a:pt x="738" y="0"/>
                    <a:pt x="47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5582825" y="3806850"/>
              <a:ext cx="8950" cy="14300"/>
            </a:xfrm>
            <a:custGeom>
              <a:avLst/>
              <a:gdLst/>
              <a:ahLst/>
              <a:cxnLst/>
              <a:rect l="l" t="t" r="r" b="b"/>
              <a:pathLst>
                <a:path w="358" h="572" extrusionOk="0">
                  <a:moveTo>
                    <a:pt x="144" y="0"/>
                  </a:moveTo>
                  <a:cubicBezTo>
                    <a:pt x="108" y="0"/>
                    <a:pt x="96" y="12"/>
                    <a:pt x="60" y="36"/>
                  </a:cubicBezTo>
                  <a:cubicBezTo>
                    <a:pt x="48" y="48"/>
                    <a:pt x="24" y="72"/>
                    <a:pt x="24" y="119"/>
                  </a:cubicBezTo>
                  <a:cubicBezTo>
                    <a:pt x="1" y="191"/>
                    <a:pt x="1" y="310"/>
                    <a:pt x="60" y="429"/>
                  </a:cubicBezTo>
                  <a:cubicBezTo>
                    <a:pt x="144" y="536"/>
                    <a:pt x="227" y="572"/>
                    <a:pt x="274" y="572"/>
                  </a:cubicBezTo>
                  <a:cubicBezTo>
                    <a:pt x="322" y="572"/>
                    <a:pt x="334" y="524"/>
                    <a:pt x="346" y="489"/>
                  </a:cubicBezTo>
                  <a:cubicBezTo>
                    <a:pt x="358" y="465"/>
                    <a:pt x="358" y="453"/>
                    <a:pt x="358" y="429"/>
                  </a:cubicBezTo>
                  <a:cubicBezTo>
                    <a:pt x="358" y="405"/>
                    <a:pt x="358" y="358"/>
                    <a:pt x="322" y="310"/>
                  </a:cubicBezTo>
                  <a:cubicBezTo>
                    <a:pt x="251" y="227"/>
                    <a:pt x="215" y="0"/>
                    <a:pt x="14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5599800" y="3805950"/>
              <a:ext cx="17875" cy="10325"/>
            </a:xfrm>
            <a:custGeom>
              <a:avLst/>
              <a:gdLst/>
              <a:ahLst/>
              <a:cxnLst/>
              <a:rect l="l" t="t" r="r" b="b"/>
              <a:pathLst>
                <a:path w="715" h="413" extrusionOk="0">
                  <a:moveTo>
                    <a:pt x="552" y="1"/>
                  </a:moveTo>
                  <a:cubicBezTo>
                    <a:pt x="503" y="1"/>
                    <a:pt x="447" y="13"/>
                    <a:pt x="393" y="36"/>
                  </a:cubicBezTo>
                  <a:cubicBezTo>
                    <a:pt x="179" y="132"/>
                    <a:pt x="0" y="298"/>
                    <a:pt x="60" y="370"/>
                  </a:cubicBezTo>
                  <a:cubicBezTo>
                    <a:pt x="87" y="400"/>
                    <a:pt x="123" y="413"/>
                    <a:pt x="167" y="413"/>
                  </a:cubicBezTo>
                  <a:cubicBezTo>
                    <a:pt x="259" y="413"/>
                    <a:pt x="383" y="359"/>
                    <a:pt x="512" y="310"/>
                  </a:cubicBezTo>
                  <a:cubicBezTo>
                    <a:pt x="619" y="263"/>
                    <a:pt x="619" y="263"/>
                    <a:pt x="631" y="227"/>
                  </a:cubicBezTo>
                  <a:cubicBezTo>
                    <a:pt x="655" y="215"/>
                    <a:pt x="667" y="191"/>
                    <a:pt x="679" y="144"/>
                  </a:cubicBezTo>
                  <a:cubicBezTo>
                    <a:pt x="691" y="108"/>
                    <a:pt x="715" y="84"/>
                    <a:pt x="667" y="36"/>
                  </a:cubicBezTo>
                  <a:cubicBezTo>
                    <a:pt x="643" y="13"/>
                    <a:pt x="602" y="1"/>
                    <a:pt x="55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613200" y="3846950"/>
              <a:ext cx="14900" cy="8625"/>
            </a:xfrm>
            <a:custGeom>
              <a:avLst/>
              <a:gdLst/>
              <a:ahLst/>
              <a:cxnLst/>
              <a:rect l="l" t="t" r="r" b="b"/>
              <a:pathLst>
                <a:path w="596" h="345" extrusionOk="0">
                  <a:moveTo>
                    <a:pt x="173" y="1"/>
                  </a:moveTo>
                  <a:cubicBezTo>
                    <a:pt x="158" y="1"/>
                    <a:pt x="144" y="2"/>
                    <a:pt x="131" y="4"/>
                  </a:cubicBezTo>
                  <a:cubicBezTo>
                    <a:pt x="95" y="4"/>
                    <a:pt x="83" y="16"/>
                    <a:pt x="72" y="16"/>
                  </a:cubicBezTo>
                  <a:cubicBezTo>
                    <a:pt x="24" y="39"/>
                    <a:pt x="0" y="63"/>
                    <a:pt x="0" y="99"/>
                  </a:cubicBezTo>
                  <a:cubicBezTo>
                    <a:pt x="12" y="194"/>
                    <a:pt x="143" y="218"/>
                    <a:pt x="226" y="301"/>
                  </a:cubicBezTo>
                  <a:cubicBezTo>
                    <a:pt x="250" y="313"/>
                    <a:pt x="262" y="337"/>
                    <a:pt x="298" y="337"/>
                  </a:cubicBezTo>
                  <a:cubicBezTo>
                    <a:pt x="311" y="341"/>
                    <a:pt x="325" y="344"/>
                    <a:pt x="342" y="344"/>
                  </a:cubicBezTo>
                  <a:cubicBezTo>
                    <a:pt x="370" y="344"/>
                    <a:pt x="403" y="336"/>
                    <a:pt x="441" y="313"/>
                  </a:cubicBezTo>
                  <a:cubicBezTo>
                    <a:pt x="500" y="290"/>
                    <a:pt x="595" y="242"/>
                    <a:pt x="429" y="99"/>
                  </a:cubicBezTo>
                  <a:cubicBezTo>
                    <a:pt x="349" y="29"/>
                    <a:pt x="251" y="1"/>
                    <a:pt x="17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622725" y="3850525"/>
              <a:ext cx="17275" cy="8500"/>
            </a:xfrm>
            <a:custGeom>
              <a:avLst/>
              <a:gdLst/>
              <a:ahLst/>
              <a:cxnLst/>
              <a:rect l="l" t="t" r="r" b="b"/>
              <a:pathLst>
                <a:path w="691" h="340" extrusionOk="0">
                  <a:moveTo>
                    <a:pt x="559" y="0"/>
                  </a:moveTo>
                  <a:cubicBezTo>
                    <a:pt x="525" y="0"/>
                    <a:pt x="482" y="5"/>
                    <a:pt x="429" y="16"/>
                  </a:cubicBezTo>
                  <a:cubicBezTo>
                    <a:pt x="179" y="51"/>
                    <a:pt x="0" y="254"/>
                    <a:pt x="60" y="313"/>
                  </a:cubicBezTo>
                  <a:cubicBezTo>
                    <a:pt x="78" y="332"/>
                    <a:pt x="105" y="339"/>
                    <a:pt x="137" y="339"/>
                  </a:cubicBezTo>
                  <a:cubicBezTo>
                    <a:pt x="225" y="339"/>
                    <a:pt x="357" y="283"/>
                    <a:pt x="488" y="266"/>
                  </a:cubicBezTo>
                  <a:cubicBezTo>
                    <a:pt x="667" y="230"/>
                    <a:pt x="691" y="194"/>
                    <a:pt x="691" y="111"/>
                  </a:cubicBezTo>
                  <a:cubicBezTo>
                    <a:pt x="691" y="55"/>
                    <a:pt x="676" y="0"/>
                    <a:pt x="55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625400" y="3865200"/>
              <a:ext cx="19950" cy="14500"/>
            </a:xfrm>
            <a:custGeom>
              <a:avLst/>
              <a:gdLst/>
              <a:ahLst/>
              <a:cxnLst/>
              <a:rect l="l" t="t" r="r" b="b"/>
              <a:pathLst>
                <a:path w="798" h="580" extrusionOk="0">
                  <a:moveTo>
                    <a:pt x="619" y="0"/>
                  </a:moveTo>
                  <a:cubicBezTo>
                    <a:pt x="536" y="24"/>
                    <a:pt x="476" y="48"/>
                    <a:pt x="417" y="95"/>
                  </a:cubicBezTo>
                  <a:cubicBezTo>
                    <a:pt x="357" y="119"/>
                    <a:pt x="298" y="167"/>
                    <a:pt x="250" y="214"/>
                  </a:cubicBezTo>
                  <a:cubicBezTo>
                    <a:pt x="84" y="357"/>
                    <a:pt x="0" y="536"/>
                    <a:pt x="60" y="572"/>
                  </a:cubicBezTo>
                  <a:cubicBezTo>
                    <a:pt x="71" y="577"/>
                    <a:pt x="84" y="580"/>
                    <a:pt x="98" y="580"/>
                  </a:cubicBezTo>
                  <a:cubicBezTo>
                    <a:pt x="171" y="580"/>
                    <a:pt x="277" y="507"/>
                    <a:pt x="417" y="417"/>
                  </a:cubicBezTo>
                  <a:cubicBezTo>
                    <a:pt x="476" y="393"/>
                    <a:pt x="524" y="345"/>
                    <a:pt x="584" y="298"/>
                  </a:cubicBezTo>
                  <a:cubicBezTo>
                    <a:pt x="643" y="262"/>
                    <a:pt x="679" y="238"/>
                    <a:pt x="667" y="238"/>
                  </a:cubicBezTo>
                  <a:lnTo>
                    <a:pt x="679" y="226"/>
                  </a:lnTo>
                  <a:lnTo>
                    <a:pt x="738" y="179"/>
                  </a:lnTo>
                  <a:cubicBezTo>
                    <a:pt x="774" y="155"/>
                    <a:pt x="798" y="119"/>
                    <a:pt x="774" y="60"/>
                  </a:cubicBezTo>
                  <a:cubicBezTo>
                    <a:pt x="762" y="36"/>
                    <a:pt x="715" y="0"/>
                    <a:pt x="61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5650400" y="3855000"/>
              <a:ext cx="11325" cy="11100"/>
            </a:xfrm>
            <a:custGeom>
              <a:avLst/>
              <a:gdLst/>
              <a:ahLst/>
              <a:cxnLst/>
              <a:rect l="l" t="t" r="r" b="b"/>
              <a:pathLst>
                <a:path w="453" h="444" extrusionOk="0">
                  <a:moveTo>
                    <a:pt x="321" y="0"/>
                  </a:moveTo>
                  <a:cubicBezTo>
                    <a:pt x="236" y="0"/>
                    <a:pt x="116" y="78"/>
                    <a:pt x="36" y="229"/>
                  </a:cubicBezTo>
                  <a:cubicBezTo>
                    <a:pt x="0" y="337"/>
                    <a:pt x="24" y="396"/>
                    <a:pt x="48" y="432"/>
                  </a:cubicBezTo>
                  <a:cubicBezTo>
                    <a:pt x="72" y="444"/>
                    <a:pt x="119" y="444"/>
                    <a:pt x="155" y="444"/>
                  </a:cubicBezTo>
                  <a:cubicBezTo>
                    <a:pt x="250" y="432"/>
                    <a:pt x="274" y="408"/>
                    <a:pt x="310" y="325"/>
                  </a:cubicBezTo>
                  <a:cubicBezTo>
                    <a:pt x="334" y="229"/>
                    <a:pt x="453" y="75"/>
                    <a:pt x="393" y="27"/>
                  </a:cubicBezTo>
                  <a:cubicBezTo>
                    <a:pt x="375" y="9"/>
                    <a:pt x="350" y="0"/>
                    <a:pt x="32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649800" y="3839350"/>
              <a:ext cx="11325" cy="11750"/>
            </a:xfrm>
            <a:custGeom>
              <a:avLst/>
              <a:gdLst/>
              <a:ahLst/>
              <a:cxnLst/>
              <a:rect l="l" t="t" r="r" b="b"/>
              <a:pathLst>
                <a:path w="453" h="470" extrusionOk="0">
                  <a:moveTo>
                    <a:pt x="347" y="1"/>
                  </a:moveTo>
                  <a:cubicBezTo>
                    <a:pt x="263" y="1"/>
                    <a:pt x="153" y="103"/>
                    <a:pt x="96" y="236"/>
                  </a:cubicBezTo>
                  <a:cubicBezTo>
                    <a:pt x="1" y="415"/>
                    <a:pt x="84" y="439"/>
                    <a:pt x="155" y="463"/>
                  </a:cubicBezTo>
                  <a:cubicBezTo>
                    <a:pt x="176" y="466"/>
                    <a:pt x="196" y="469"/>
                    <a:pt x="214" y="469"/>
                  </a:cubicBezTo>
                  <a:cubicBezTo>
                    <a:pt x="261" y="469"/>
                    <a:pt x="303" y="449"/>
                    <a:pt x="346" y="355"/>
                  </a:cubicBezTo>
                  <a:cubicBezTo>
                    <a:pt x="405" y="236"/>
                    <a:pt x="453" y="82"/>
                    <a:pt x="405" y="22"/>
                  </a:cubicBezTo>
                  <a:cubicBezTo>
                    <a:pt x="388" y="8"/>
                    <a:pt x="369" y="1"/>
                    <a:pt x="34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652475" y="3826225"/>
              <a:ext cx="10450" cy="8375"/>
            </a:xfrm>
            <a:custGeom>
              <a:avLst/>
              <a:gdLst/>
              <a:ahLst/>
              <a:cxnLst/>
              <a:rect l="l" t="t" r="r" b="b"/>
              <a:pathLst>
                <a:path w="418" h="335" extrusionOk="0">
                  <a:moveTo>
                    <a:pt x="295" y="1"/>
                  </a:moveTo>
                  <a:cubicBezTo>
                    <a:pt x="225" y="1"/>
                    <a:pt x="136" y="63"/>
                    <a:pt x="60" y="130"/>
                  </a:cubicBezTo>
                  <a:cubicBezTo>
                    <a:pt x="36" y="154"/>
                    <a:pt x="13" y="190"/>
                    <a:pt x="1" y="237"/>
                  </a:cubicBezTo>
                  <a:cubicBezTo>
                    <a:pt x="1" y="273"/>
                    <a:pt x="1" y="297"/>
                    <a:pt x="13" y="309"/>
                  </a:cubicBezTo>
                  <a:cubicBezTo>
                    <a:pt x="27" y="330"/>
                    <a:pt x="45" y="335"/>
                    <a:pt x="68" y="335"/>
                  </a:cubicBezTo>
                  <a:cubicBezTo>
                    <a:pt x="84" y="335"/>
                    <a:pt x="101" y="333"/>
                    <a:pt x="120" y="333"/>
                  </a:cubicBezTo>
                  <a:cubicBezTo>
                    <a:pt x="155" y="333"/>
                    <a:pt x="179" y="333"/>
                    <a:pt x="215" y="309"/>
                  </a:cubicBezTo>
                  <a:lnTo>
                    <a:pt x="239" y="309"/>
                  </a:lnTo>
                  <a:lnTo>
                    <a:pt x="286" y="297"/>
                  </a:lnTo>
                  <a:cubicBezTo>
                    <a:pt x="370" y="214"/>
                    <a:pt x="417" y="71"/>
                    <a:pt x="370" y="35"/>
                  </a:cubicBezTo>
                  <a:cubicBezTo>
                    <a:pt x="349" y="11"/>
                    <a:pt x="324" y="1"/>
                    <a:pt x="2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5667075" y="3816950"/>
              <a:ext cx="12225" cy="8175"/>
            </a:xfrm>
            <a:custGeom>
              <a:avLst/>
              <a:gdLst/>
              <a:ahLst/>
              <a:cxnLst/>
              <a:rect l="l" t="t" r="r" b="b"/>
              <a:pathLst>
                <a:path w="489" h="327" extrusionOk="0">
                  <a:moveTo>
                    <a:pt x="351" y="1"/>
                  </a:moveTo>
                  <a:cubicBezTo>
                    <a:pt x="284" y="1"/>
                    <a:pt x="201" y="28"/>
                    <a:pt x="131" y="73"/>
                  </a:cubicBezTo>
                  <a:cubicBezTo>
                    <a:pt x="0" y="168"/>
                    <a:pt x="48" y="204"/>
                    <a:pt x="107" y="263"/>
                  </a:cubicBezTo>
                  <a:cubicBezTo>
                    <a:pt x="147" y="295"/>
                    <a:pt x="176" y="327"/>
                    <a:pt x="219" y="327"/>
                  </a:cubicBezTo>
                  <a:cubicBezTo>
                    <a:pt x="241" y="327"/>
                    <a:pt x="266" y="319"/>
                    <a:pt x="298" y="299"/>
                  </a:cubicBezTo>
                  <a:cubicBezTo>
                    <a:pt x="381" y="239"/>
                    <a:pt x="488" y="144"/>
                    <a:pt x="476" y="73"/>
                  </a:cubicBezTo>
                  <a:cubicBezTo>
                    <a:pt x="460" y="22"/>
                    <a:pt x="411" y="1"/>
                    <a:pt x="35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668850" y="3794650"/>
              <a:ext cx="23550" cy="14650"/>
            </a:xfrm>
            <a:custGeom>
              <a:avLst/>
              <a:gdLst/>
              <a:ahLst/>
              <a:cxnLst/>
              <a:rect l="l" t="t" r="r" b="b"/>
              <a:pathLst>
                <a:path w="942" h="586" extrusionOk="0">
                  <a:moveTo>
                    <a:pt x="803" y="0"/>
                  </a:moveTo>
                  <a:cubicBezTo>
                    <a:pt x="749" y="0"/>
                    <a:pt x="663" y="22"/>
                    <a:pt x="524" y="84"/>
                  </a:cubicBezTo>
                  <a:cubicBezTo>
                    <a:pt x="358" y="167"/>
                    <a:pt x="227" y="250"/>
                    <a:pt x="120" y="357"/>
                  </a:cubicBezTo>
                  <a:cubicBezTo>
                    <a:pt x="12" y="465"/>
                    <a:pt x="1" y="560"/>
                    <a:pt x="36" y="584"/>
                  </a:cubicBezTo>
                  <a:cubicBezTo>
                    <a:pt x="44" y="585"/>
                    <a:pt x="52" y="586"/>
                    <a:pt x="60" y="586"/>
                  </a:cubicBezTo>
                  <a:cubicBezTo>
                    <a:pt x="112" y="586"/>
                    <a:pt x="168" y="555"/>
                    <a:pt x="251" y="524"/>
                  </a:cubicBezTo>
                  <a:cubicBezTo>
                    <a:pt x="453" y="429"/>
                    <a:pt x="548" y="381"/>
                    <a:pt x="655" y="322"/>
                  </a:cubicBezTo>
                  <a:cubicBezTo>
                    <a:pt x="941" y="191"/>
                    <a:pt x="941" y="131"/>
                    <a:pt x="905" y="72"/>
                  </a:cubicBezTo>
                  <a:cubicBezTo>
                    <a:pt x="892" y="38"/>
                    <a:pt x="875" y="0"/>
                    <a:pt x="80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668850" y="3833900"/>
              <a:ext cx="15200" cy="28050"/>
            </a:xfrm>
            <a:custGeom>
              <a:avLst/>
              <a:gdLst/>
              <a:ahLst/>
              <a:cxnLst/>
              <a:rect l="l" t="t" r="r" b="b"/>
              <a:pathLst>
                <a:path w="608" h="1122" extrusionOk="0">
                  <a:moveTo>
                    <a:pt x="119" y="1"/>
                  </a:moveTo>
                  <a:cubicBezTo>
                    <a:pt x="64" y="1"/>
                    <a:pt x="12" y="70"/>
                    <a:pt x="12" y="180"/>
                  </a:cubicBezTo>
                  <a:cubicBezTo>
                    <a:pt x="1" y="300"/>
                    <a:pt x="60" y="466"/>
                    <a:pt x="167" y="585"/>
                  </a:cubicBezTo>
                  <a:lnTo>
                    <a:pt x="191" y="621"/>
                  </a:lnTo>
                  <a:cubicBezTo>
                    <a:pt x="155" y="657"/>
                    <a:pt x="120" y="692"/>
                    <a:pt x="96" y="740"/>
                  </a:cubicBezTo>
                  <a:cubicBezTo>
                    <a:pt x="60" y="800"/>
                    <a:pt x="36" y="871"/>
                    <a:pt x="12" y="931"/>
                  </a:cubicBezTo>
                  <a:cubicBezTo>
                    <a:pt x="1" y="1050"/>
                    <a:pt x="48" y="1121"/>
                    <a:pt x="72" y="1121"/>
                  </a:cubicBezTo>
                  <a:cubicBezTo>
                    <a:pt x="191" y="1109"/>
                    <a:pt x="227" y="919"/>
                    <a:pt x="453" y="740"/>
                  </a:cubicBezTo>
                  <a:cubicBezTo>
                    <a:pt x="489" y="692"/>
                    <a:pt x="524" y="645"/>
                    <a:pt x="536" y="621"/>
                  </a:cubicBezTo>
                  <a:lnTo>
                    <a:pt x="548" y="597"/>
                  </a:lnTo>
                  <a:lnTo>
                    <a:pt x="536" y="561"/>
                  </a:lnTo>
                  <a:lnTo>
                    <a:pt x="536" y="526"/>
                  </a:lnTo>
                  <a:lnTo>
                    <a:pt x="548" y="502"/>
                  </a:lnTo>
                  <a:lnTo>
                    <a:pt x="596" y="466"/>
                  </a:lnTo>
                  <a:cubicBezTo>
                    <a:pt x="608" y="454"/>
                    <a:pt x="572" y="395"/>
                    <a:pt x="513" y="395"/>
                  </a:cubicBezTo>
                  <a:lnTo>
                    <a:pt x="429" y="407"/>
                  </a:lnTo>
                  <a:lnTo>
                    <a:pt x="405" y="419"/>
                  </a:lnTo>
                  <a:lnTo>
                    <a:pt x="393" y="407"/>
                  </a:lnTo>
                  <a:cubicBezTo>
                    <a:pt x="227" y="264"/>
                    <a:pt x="215" y="26"/>
                    <a:pt x="132" y="2"/>
                  </a:cubicBezTo>
                  <a:cubicBezTo>
                    <a:pt x="127" y="1"/>
                    <a:pt x="123" y="1"/>
                    <a:pt x="11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656350" y="3867550"/>
              <a:ext cx="18175" cy="7500"/>
            </a:xfrm>
            <a:custGeom>
              <a:avLst/>
              <a:gdLst/>
              <a:ahLst/>
              <a:cxnLst/>
              <a:rect l="l" t="t" r="r" b="b"/>
              <a:pathLst>
                <a:path w="727" h="300" extrusionOk="0">
                  <a:moveTo>
                    <a:pt x="483" y="0"/>
                  </a:moveTo>
                  <a:cubicBezTo>
                    <a:pt x="473" y="0"/>
                    <a:pt x="463" y="1"/>
                    <a:pt x="453" y="1"/>
                  </a:cubicBezTo>
                  <a:cubicBezTo>
                    <a:pt x="179" y="13"/>
                    <a:pt x="0" y="227"/>
                    <a:pt x="36" y="263"/>
                  </a:cubicBezTo>
                  <a:cubicBezTo>
                    <a:pt x="63" y="290"/>
                    <a:pt x="101" y="300"/>
                    <a:pt x="145" y="300"/>
                  </a:cubicBezTo>
                  <a:cubicBezTo>
                    <a:pt x="236" y="300"/>
                    <a:pt x="356" y="259"/>
                    <a:pt x="477" y="251"/>
                  </a:cubicBezTo>
                  <a:cubicBezTo>
                    <a:pt x="548" y="251"/>
                    <a:pt x="536" y="239"/>
                    <a:pt x="560" y="239"/>
                  </a:cubicBezTo>
                  <a:cubicBezTo>
                    <a:pt x="575" y="244"/>
                    <a:pt x="588" y="247"/>
                    <a:pt x="600" y="247"/>
                  </a:cubicBezTo>
                  <a:cubicBezTo>
                    <a:pt x="618" y="247"/>
                    <a:pt x="634" y="241"/>
                    <a:pt x="655" y="227"/>
                  </a:cubicBezTo>
                  <a:cubicBezTo>
                    <a:pt x="679" y="204"/>
                    <a:pt x="727" y="192"/>
                    <a:pt x="727" y="132"/>
                  </a:cubicBezTo>
                  <a:cubicBezTo>
                    <a:pt x="727" y="77"/>
                    <a:pt x="623" y="0"/>
                    <a:pt x="4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5688200" y="3857375"/>
              <a:ext cx="51525" cy="32925"/>
            </a:xfrm>
            <a:custGeom>
              <a:avLst/>
              <a:gdLst/>
              <a:ahLst/>
              <a:cxnLst/>
              <a:rect l="l" t="t" r="r" b="b"/>
              <a:pathLst>
                <a:path w="2061" h="1317" extrusionOk="0">
                  <a:moveTo>
                    <a:pt x="1597" y="0"/>
                  </a:moveTo>
                  <a:cubicBezTo>
                    <a:pt x="1493" y="0"/>
                    <a:pt x="1384" y="18"/>
                    <a:pt x="1286" y="51"/>
                  </a:cubicBezTo>
                  <a:cubicBezTo>
                    <a:pt x="1215" y="63"/>
                    <a:pt x="1179" y="75"/>
                    <a:pt x="1132" y="111"/>
                  </a:cubicBezTo>
                  <a:cubicBezTo>
                    <a:pt x="1099" y="96"/>
                    <a:pt x="1054" y="88"/>
                    <a:pt x="1004" y="88"/>
                  </a:cubicBezTo>
                  <a:cubicBezTo>
                    <a:pt x="928" y="88"/>
                    <a:pt x="837" y="108"/>
                    <a:pt x="751" y="158"/>
                  </a:cubicBezTo>
                  <a:cubicBezTo>
                    <a:pt x="727" y="158"/>
                    <a:pt x="727" y="170"/>
                    <a:pt x="715" y="182"/>
                  </a:cubicBezTo>
                  <a:cubicBezTo>
                    <a:pt x="691" y="170"/>
                    <a:pt x="655" y="170"/>
                    <a:pt x="608" y="158"/>
                  </a:cubicBezTo>
                  <a:cubicBezTo>
                    <a:pt x="548" y="158"/>
                    <a:pt x="477" y="158"/>
                    <a:pt x="405" y="170"/>
                  </a:cubicBezTo>
                  <a:cubicBezTo>
                    <a:pt x="322" y="182"/>
                    <a:pt x="191" y="253"/>
                    <a:pt x="167" y="373"/>
                  </a:cubicBezTo>
                  <a:cubicBezTo>
                    <a:pt x="155" y="456"/>
                    <a:pt x="167" y="492"/>
                    <a:pt x="167" y="527"/>
                  </a:cubicBezTo>
                  <a:cubicBezTo>
                    <a:pt x="155" y="539"/>
                    <a:pt x="120" y="539"/>
                    <a:pt x="108" y="575"/>
                  </a:cubicBezTo>
                  <a:cubicBezTo>
                    <a:pt x="48" y="634"/>
                    <a:pt x="0" y="730"/>
                    <a:pt x="12" y="837"/>
                  </a:cubicBezTo>
                  <a:cubicBezTo>
                    <a:pt x="12" y="944"/>
                    <a:pt x="60" y="1027"/>
                    <a:pt x="131" y="1123"/>
                  </a:cubicBezTo>
                  <a:cubicBezTo>
                    <a:pt x="274" y="1266"/>
                    <a:pt x="358" y="1313"/>
                    <a:pt x="405" y="1313"/>
                  </a:cubicBezTo>
                  <a:cubicBezTo>
                    <a:pt x="416" y="1315"/>
                    <a:pt x="425" y="1316"/>
                    <a:pt x="433" y="1316"/>
                  </a:cubicBezTo>
                  <a:cubicBezTo>
                    <a:pt x="469" y="1316"/>
                    <a:pt x="481" y="1295"/>
                    <a:pt x="501" y="1266"/>
                  </a:cubicBezTo>
                  <a:cubicBezTo>
                    <a:pt x="536" y="1242"/>
                    <a:pt x="548" y="1206"/>
                    <a:pt x="536" y="1158"/>
                  </a:cubicBezTo>
                  <a:cubicBezTo>
                    <a:pt x="524" y="1123"/>
                    <a:pt x="453" y="1063"/>
                    <a:pt x="370" y="956"/>
                  </a:cubicBezTo>
                  <a:cubicBezTo>
                    <a:pt x="298" y="849"/>
                    <a:pt x="274" y="754"/>
                    <a:pt x="298" y="658"/>
                  </a:cubicBezTo>
                  <a:cubicBezTo>
                    <a:pt x="298" y="658"/>
                    <a:pt x="298" y="646"/>
                    <a:pt x="310" y="646"/>
                  </a:cubicBezTo>
                  <a:cubicBezTo>
                    <a:pt x="346" y="646"/>
                    <a:pt x="358" y="646"/>
                    <a:pt x="370" y="623"/>
                  </a:cubicBezTo>
                  <a:cubicBezTo>
                    <a:pt x="405" y="611"/>
                    <a:pt x="429" y="599"/>
                    <a:pt x="453" y="551"/>
                  </a:cubicBezTo>
                  <a:cubicBezTo>
                    <a:pt x="465" y="527"/>
                    <a:pt x="429" y="444"/>
                    <a:pt x="453" y="420"/>
                  </a:cubicBezTo>
                  <a:cubicBezTo>
                    <a:pt x="453" y="420"/>
                    <a:pt x="453" y="408"/>
                    <a:pt x="489" y="384"/>
                  </a:cubicBezTo>
                  <a:cubicBezTo>
                    <a:pt x="536" y="373"/>
                    <a:pt x="584" y="349"/>
                    <a:pt x="631" y="349"/>
                  </a:cubicBezTo>
                  <a:cubicBezTo>
                    <a:pt x="631" y="361"/>
                    <a:pt x="643" y="384"/>
                    <a:pt x="643" y="384"/>
                  </a:cubicBezTo>
                  <a:cubicBezTo>
                    <a:pt x="658" y="406"/>
                    <a:pt x="681" y="410"/>
                    <a:pt x="707" y="410"/>
                  </a:cubicBezTo>
                  <a:cubicBezTo>
                    <a:pt x="724" y="410"/>
                    <a:pt x="743" y="408"/>
                    <a:pt x="762" y="408"/>
                  </a:cubicBezTo>
                  <a:cubicBezTo>
                    <a:pt x="834" y="373"/>
                    <a:pt x="870" y="361"/>
                    <a:pt x="893" y="361"/>
                  </a:cubicBezTo>
                  <a:cubicBezTo>
                    <a:pt x="929" y="349"/>
                    <a:pt x="941" y="325"/>
                    <a:pt x="965" y="313"/>
                  </a:cubicBezTo>
                  <a:cubicBezTo>
                    <a:pt x="989" y="337"/>
                    <a:pt x="1012" y="337"/>
                    <a:pt x="1024" y="349"/>
                  </a:cubicBezTo>
                  <a:lnTo>
                    <a:pt x="1132" y="349"/>
                  </a:lnTo>
                  <a:cubicBezTo>
                    <a:pt x="1167" y="349"/>
                    <a:pt x="1179" y="349"/>
                    <a:pt x="1358" y="289"/>
                  </a:cubicBezTo>
                  <a:cubicBezTo>
                    <a:pt x="1501" y="242"/>
                    <a:pt x="1644" y="218"/>
                    <a:pt x="1763" y="218"/>
                  </a:cubicBezTo>
                  <a:cubicBezTo>
                    <a:pt x="1861" y="226"/>
                    <a:pt x="1926" y="240"/>
                    <a:pt x="1968" y="240"/>
                  </a:cubicBezTo>
                  <a:cubicBezTo>
                    <a:pt x="1987" y="240"/>
                    <a:pt x="2002" y="237"/>
                    <a:pt x="2013" y="230"/>
                  </a:cubicBezTo>
                  <a:cubicBezTo>
                    <a:pt x="2060" y="194"/>
                    <a:pt x="2001" y="99"/>
                    <a:pt x="1834" y="39"/>
                  </a:cubicBezTo>
                  <a:cubicBezTo>
                    <a:pt x="1764" y="12"/>
                    <a:pt x="1682" y="0"/>
                    <a:pt x="159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5712300" y="3829875"/>
              <a:ext cx="8675" cy="15850"/>
            </a:xfrm>
            <a:custGeom>
              <a:avLst/>
              <a:gdLst/>
              <a:ahLst/>
              <a:cxnLst/>
              <a:rect l="l" t="t" r="r" b="b"/>
              <a:pathLst>
                <a:path w="347" h="634" extrusionOk="0">
                  <a:moveTo>
                    <a:pt x="119" y="1"/>
                  </a:moveTo>
                  <a:cubicBezTo>
                    <a:pt x="110" y="1"/>
                    <a:pt x="102" y="3"/>
                    <a:pt x="96" y="8"/>
                  </a:cubicBezTo>
                  <a:cubicBezTo>
                    <a:pt x="1" y="68"/>
                    <a:pt x="60" y="246"/>
                    <a:pt x="60" y="413"/>
                  </a:cubicBezTo>
                  <a:cubicBezTo>
                    <a:pt x="60" y="603"/>
                    <a:pt x="108" y="615"/>
                    <a:pt x="179" y="627"/>
                  </a:cubicBezTo>
                  <a:cubicBezTo>
                    <a:pt x="200" y="630"/>
                    <a:pt x="220" y="634"/>
                    <a:pt x="239" y="634"/>
                  </a:cubicBezTo>
                  <a:cubicBezTo>
                    <a:pt x="298" y="634"/>
                    <a:pt x="346" y="599"/>
                    <a:pt x="346" y="401"/>
                  </a:cubicBezTo>
                  <a:cubicBezTo>
                    <a:pt x="346" y="177"/>
                    <a:pt x="193" y="1"/>
                    <a:pt x="11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5689675" y="3840075"/>
              <a:ext cx="9850" cy="7300"/>
            </a:xfrm>
            <a:custGeom>
              <a:avLst/>
              <a:gdLst/>
              <a:ahLst/>
              <a:cxnLst/>
              <a:rect l="l" t="t" r="r" b="b"/>
              <a:pathLst>
                <a:path w="394" h="292" extrusionOk="0">
                  <a:moveTo>
                    <a:pt x="259" y="0"/>
                  </a:moveTo>
                  <a:cubicBezTo>
                    <a:pt x="214" y="0"/>
                    <a:pt x="160" y="18"/>
                    <a:pt x="108" y="41"/>
                  </a:cubicBezTo>
                  <a:cubicBezTo>
                    <a:pt x="1" y="88"/>
                    <a:pt x="37" y="148"/>
                    <a:pt x="72" y="207"/>
                  </a:cubicBezTo>
                  <a:cubicBezTo>
                    <a:pt x="109" y="253"/>
                    <a:pt x="145" y="291"/>
                    <a:pt x="192" y="291"/>
                  </a:cubicBezTo>
                  <a:cubicBezTo>
                    <a:pt x="206" y="291"/>
                    <a:pt x="222" y="287"/>
                    <a:pt x="239" y="279"/>
                  </a:cubicBezTo>
                  <a:cubicBezTo>
                    <a:pt x="334" y="231"/>
                    <a:pt x="394" y="148"/>
                    <a:pt x="358" y="76"/>
                  </a:cubicBezTo>
                  <a:cubicBezTo>
                    <a:pt x="346" y="21"/>
                    <a:pt x="308" y="0"/>
                    <a:pt x="25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686700" y="3819650"/>
              <a:ext cx="19675" cy="10450"/>
            </a:xfrm>
            <a:custGeom>
              <a:avLst/>
              <a:gdLst/>
              <a:ahLst/>
              <a:cxnLst/>
              <a:rect l="l" t="t" r="r" b="b"/>
              <a:pathLst>
                <a:path w="787" h="418" extrusionOk="0">
                  <a:moveTo>
                    <a:pt x="648" y="0"/>
                  </a:moveTo>
                  <a:cubicBezTo>
                    <a:pt x="537" y="0"/>
                    <a:pt x="373" y="46"/>
                    <a:pt x="227" y="119"/>
                  </a:cubicBezTo>
                  <a:cubicBezTo>
                    <a:pt x="108" y="155"/>
                    <a:pt x="1" y="298"/>
                    <a:pt x="37" y="358"/>
                  </a:cubicBezTo>
                  <a:cubicBezTo>
                    <a:pt x="49" y="417"/>
                    <a:pt x="96" y="417"/>
                    <a:pt x="132" y="417"/>
                  </a:cubicBezTo>
                  <a:cubicBezTo>
                    <a:pt x="168" y="393"/>
                    <a:pt x="191" y="393"/>
                    <a:pt x="227" y="381"/>
                  </a:cubicBezTo>
                  <a:cubicBezTo>
                    <a:pt x="234" y="381"/>
                    <a:pt x="238" y="382"/>
                    <a:pt x="243" y="382"/>
                  </a:cubicBezTo>
                  <a:cubicBezTo>
                    <a:pt x="255" y="382"/>
                    <a:pt x="273" y="376"/>
                    <a:pt x="358" y="334"/>
                  </a:cubicBezTo>
                  <a:cubicBezTo>
                    <a:pt x="572" y="239"/>
                    <a:pt x="787" y="119"/>
                    <a:pt x="775" y="60"/>
                  </a:cubicBezTo>
                  <a:cubicBezTo>
                    <a:pt x="766" y="19"/>
                    <a:pt x="717" y="0"/>
                    <a:pt x="64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5689400" y="3800200"/>
              <a:ext cx="11625" cy="8625"/>
            </a:xfrm>
            <a:custGeom>
              <a:avLst/>
              <a:gdLst/>
              <a:ahLst/>
              <a:cxnLst/>
              <a:rect l="l" t="t" r="r" b="b"/>
              <a:pathLst>
                <a:path w="465" h="345" extrusionOk="0">
                  <a:moveTo>
                    <a:pt x="329" y="1"/>
                  </a:moveTo>
                  <a:cubicBezTo>
                    <a:pt x="255" y="1"/>
                    <a:pt x="163" y="48"/>
                    <a:pt x="107" y="112"/>
                  </a:cubicBezTo>
                  <a:cubicBezTo>
                    <a:pt x="0" y="243"/>
                    <a:pt x="60" y="266"/>
                    <a:pt x="131" y="314"/>
                  </a:cubicBezTo>
                  <a:cubicBezTo>
                    <a:pt x="171" y="327"/>
                    <a:pt x="203" y="344"/>
                    <a:pt x="237" y="344"/>
                  </a:cubicBezTo>
                  <a:cubicBezTo>
                    <a:pt x="263" y="344"/>
                    <a:pt x="290" y="334"/>
                    <a:pt x="322" y="302"/>
                  </a:cubicBezTo>
                  <a:cubicBezTo>
                    <a:pt x="381" y="219"/>
                    <a:pt x="464" y="112"/>
                    <a:pt x="417" y="40"/>
                  </a:cubicBezTo>
                  <a:cubicBezTo>
                    <a:pt x="397" y="12"/>
                    <a:pt x="365" y="1"/>
                    <a:pt x="32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5654275" y="3790450"/>
              <a:ext cx="11025" cy="8225"/>
            </a:xfrm>
            <a:custGeom>
              <a:avLst/>
              <a:gdLst/>
              <a:ahLst/>
              <a:cxnLst/>
              <a:rect l="l" t="t" r="r" b="b"/>
              <a:pathLst>
                <a:path w="441" h="329" extrusionOk="0">
                  <a:moveTo>
                    <a:pt x="305" y="1"/>
                  </a:moveTo>
                  <a:cubicBezTo>
                    <a:pt x="237" y="1"/>
                    <a:pt x="153" y="44"/>
                    <a:pt x="95" y="109"/>
                  </a:cubicBezTo>
                  <a:cubicBezTo>
                    <a:pt x="0" y="228"/>
                    <a:pt x="83" y="275"/>
                    <a:pt x="143" y="299"/>
                  </a:cubicBezTo>
                  <a:cubicBezTo>
                    <a:pt x="179" y="317"/>
                    <a:pt x="211" y="329"/>
                    <a:pt x="241" y="329"/>
                  </a:cubicBezTo>
                  <a:cubicBezTo>
                    <a:pt x="271" y="329"/>
                    <a:pt x="298" y="317"/>
                    <a:pt x="322" y="287"/>
                  </a:cubicBezTo>
                  <a:cubicBezTo>
                    <a:pt x="357" y="228"/>
                    <a:pt x="441" y="133"/>
                    <a:pt x="405" y="61"/>
                  </a:cubicBezTo>
                  <a:cubicBezTo>
                    <a:pt x="386" y="19"/>
                    <a:pt x="349" y="1"/>
                    <a:pt x="30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5680150" y="3779975"/>
              <a:ext cx="12100" cy="7525"/>
            </a:xfrm>
            <a:custGeom>
              <a:avLst/>
              <a:gdLst/>
              <a:ahLst/>
              <a:cxnLst/>
              <a:rect l="l" t="t" r="r" b="b"/>
              <a:pathLst>
                <a:path w="484" h="301" extrusionOk="0">
                  <a:moveTo>
                    <a:pt x="335" y="1"/>
                  </a:moveTo>
                  <a:cubicBezTo>
                    <a:pt x="270" y="1"/>
                    <a:pt x="194" y="23"/>
                    <a:pt x="132" y="75"/>
                  </a:cubicBezTo>
                  <a:cubicBezTo>
                    <a:pt x="1" y="194"/>
                    <a:pt x="72" y="242"/>
                    <a:pt x="144" y="278"/>
                  </a:cubicBezTo>
                  <a:cubicBezTo>
                    <a:pt x="183" y="291"/>
                    <a:pt x="215" y="300"/>
                    <a:pt x="246" y="300"/>
                  </a:cubicBezTo>
                  <a:cubicBezTo>
                    <a:pt x="271" y="300"/>
                    <a:pt x="296" y="294"/>
                    <a:pt x="322" y="278"/>
                  </a:cubicBezTo>
                  <a:cubicBezTo>
                    <a:pt x="370" y="230"/>
                    <a:pt x="453" y="171"/>
                    <a:pt x="477" y="99"/>
                  </a:cubicBezTo>
                  <a:cubicBezTo>
                    <a:pt x="484" y="39"/>
                    <a:pt x="419" y="1"/>
                    <a:pt x="33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701300" y="3776500"/>
              <a:ext cx="15050" cy="7350"/>
            </a:xfrm>
            <a:custGeom>
              <a:avLst/>
              <a:gdLst/>
              <a:ahLst/>
              <a:cxnLst/>
              <a:rect l="l" t="t" r="r" b="b"/>
              <a:pathLst>
                <a:path w="602" h="294" extrusionOk="0">
                  <a:moveTo>
                    <a:pt x="349" y="0"/>
                  </a:moveTo>
                  <a:cubicBezTo>
                    <a:pt x="297" y="0"/>
                    <a:pt x="243" y="8"/>
                    <a:pt x="191" y="24"/>
                  </a:cubicBezTo>
                  <a:cubicBezTo>
                    <a:pt x="0" y="83"/>
                    <a:pt x="48" y="155"/>
                    <a:pt x="72" y="214"/>
                  </a:cubicBezTo>
                  <a:cubicBezTo>
                    <a:pt x="106" y="257"/>
                    <a:pt x="128" y="293"/>
                    <a:pt x="189" y="293"/>
                  </a:cubicBezTo>
                  <a:cubicBezTo>
                    <a:pt x="214" y="293"/>
                    <a:pt x="245" y="287"/>
                    <a:pt x="286" y="274"/>
                  </a:cubicBezTo>
                  <a:cubicBezTo>
                    <a:pt x="405" y="238"/>
                    <a:pt x="560" y="202"/>
                    <a:pt x="584" y="131"/>
                  </a:cubicBezTo>
                  <a:cubicBezTo>
                    <a:pt x="601" y="53"/>
                    <a:pt x="486" y="0"/>
                    <a:pt x="3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5710600" y="3800000"/>
              <a:ext cx="17200" cy="12925"/>
            </a:xfrm>
            <a:custGeom>
              <a:avLst/>
              <a:gdLst/>
              <a:ahLst/>
              <a:cxnLst/>
              <a:rect l="l" t="t" r="r" b="b"/>
              <a:pathLst>
                <a:path w="688" h="517" extrusionOk="0">
                  <a:moveTo>
                    <a:pt x="120" y="0"/>
                  </a:moveTo>
                  <a:cubicBezTo>
                    <a:pt x="39" y="0"/>
                    <a:pt x="0" y="36"/>
                    <a:pt x="9" y="72"/>
                  </a:cubicBezTo>
                  <a:cubicBezTo>
                    <a:pt x="33" y="167"/>
                    <a:pt x="236" y="203"/>
                    <a:pt x="355" y="370"/>
                  </a:cubicBezTo>
                  <a:cubicBezTo>
                    <a:pt x="443" y="487"/>
                    <a:pt x="466" y="516"/>
                    <a:pt x="531" y="516"/>
                  </a:cubicBezTo>
                  <a:cubicBezTo>
                    <a:pt x="546" y="516"/>
                    <a:pt x="562" y="515"/>
                    <a:pt x="581" y="513"/>
                  </a:cubicBezTo>
                  <a:cubicBezTo>
                    <a:pt x="628" y="513"/>
                    <a:pt x="652" y="513"/>
                    <a:pt x="664" y="465"/>
                  </a:cubicBezTo>
                  <a:cubicBezTo>
                    <a:pt x="688" y="429"/>
                    <a:pt x="688" y="334"/>
                    <a:pt x="593" y="215"/>
                  </a:cubicBezTo>
                  <a:cubicBezTo>
                    <a:pt x="486" y="96"/>
                    <a:pt x="343" y="24"/>
                    <a:pt x="212" y="12"/>
                  </a:cubicBezTo>
                  <a:cubicBezTo>
                    <a:pt x="177" y="4"/>
                    <a:pt x="146" y="0"/>
                    <a:pt x="12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722125" y="3803875"/>
              <a:ext cx="25025" cy="14275"/>
            </a:xfrm>
            <a:custGeom>
              <a:avLst/>
              <a:gdLst/>
              <a:ahLst/>
              <a:cxnLst/>
              <a:rect l="l" t="t" r="r" b="b"/>
              <a:pathLst>
                <a:path w="1001" h="571" extrusionOk="0">
                  <a:moveTo>
                    <a:pt x="477" y="0"/>
                  </a:moveTo>
                  <a:cubicBezTo>
                    <a:pt x="382" y="0"/>
                    <a:pt x="370" y="108"/>
                    <a:pt x="429" y="227"/>
                  </a:cubicBezTo>
                  <a:cubicBezTo>
                    <a:pt x="322" y="250"/>
                    <a:pt x="227" y="310"/>
                    <a:pt x="167" y="358"/>
                  </a:cubicBezTo>
                  <a:cubicBezTo>
                    <a:pt x="60" y="429"/>
                    <a:pt x="1" y="512"/>
                    <a:pt x="25" y="536"/>
                  </a:cubicBezTo>
                  <a:cubicBezTo>
                    <a:pt x="38" y="561"/>
                    <a:pt x="64" y="570"/>
                    <a:pt x="100" y="570"/>
                  </a:cubicBezTo>
                  <a:cubicBezTo>
                    <a:pt x="219" y="570"/>
                    <a:pt x="444" y="462"/>
                    <a:pt x="656" y="453"/>
                  </a:cubicBezTo>
                  <a:cubicBezTo>
                    <a:pt x="721" y="441"/>
                    <a:pt x="769" y="441"/>
                    <a:pt x="806" y="441"/>
                  </a:cubicBezTo>
                  <a:cubicBezTo>
                    <a:pt x="843" y="441"/>
                    <a:pt x="870" y="441"/>
                    <a:pt x="894" y="429"/>
                  </a:cubicBezTo>
                  <a:cubicBezTo>
                    <a:pt x="941" y="417"/>
                    <a:pt x="953" y="393"/>
                    <a:pt x="965" y="358"/>
                  </a:cubicBezTo>
                  <a:cubicBezTo>
                    <a:pt x="977" y="334"/>
                    <a:pt x="1001" y="298"/>
                    <a:pt x="953" y="250"/>
                  </a:cubicBezTo>
                  <a:cubicBezTo>
                    <a:pt x="918" y="227"/>
                    <a:pt x="858" y="191"/>
                    <a:pt x="739" y="179"/>
                  </a:cubicBezTo>
                  <a:lnTo>
                    <a:pt x="727" y="167"/>
                  </a:lnTo>
                  <a:cubicBezTo>
                    <a:pt x="644" y="108"/>
                    <a:pt x="548" y="12"/>
                    <a:pt x="47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729575" y="3786875"/>
              <a:ext cx="16400" cy="8750"/>
            </a:xfrm>
            <a:custGeom>
              <a:avLst/>
              <a:gdLst/>
              <a:ahLst/>
              <a:cxnLst/>
              <a:rect l="l" t="t" r="r" b="b"/>
              <a:pathLst>
                <a:path w="656" h="350" extrusionOk="0">
                  <a:moveTo>
                    <a:pt x="517" y="1"/>
                  </a:moveTo>
                  <a:cubicBezTo>
                    <a:pt x="487" y="1"/>
                    <a:pt x="450" y="5"/>
                    <a:pt x="405" y="14"/>
                  </a:cubicBezTo>
                  <a:cubicBezTo>
                    <a:pt x="143" y="73"/>
                    <a:pt x="0" y="276"/>
                    <a:pt x="60" y="323"/>
                  </a:cubicBezTo>
                  <a:cubicBezTo>
                    <a:pt x="82" y="342"/>
                    <a:pt x="108" y="349"/>
                    <a:pt x="139" y="349"/>
                  </a:cubicBezTo>
                  <a:cubicBezTo>
                    <a:pt x="225" y="349"/>
                    <a:pt x="345" y="290"/>
                    <a:pt x="477" y="264"/>
                  </a:cubicBezTo>
                  <a:cubicBezTo>
                    <a:pt x="631" y="240"/>
                    <a:pt x="655" y="192"/>
                    <a:pt x="655" y="121"/>
                  </a:cubicBezTo>
                  <a:cubicBezTo>
                    <a:pt x="655" y="72"/>
                    <a:pt x="647" y="1"/>
                    <a:pt x="51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759925" y="3794125"/>
              <a:ext cx="15800" cy="9400"/>
            </a:xfrm>
            <a:custGeom>
              <a:avLst/>
              <a:gdLst/>
              <a:ahLst/>
              <a:cxnLst/>
              <a:rect l="l" t="t" r="r" b="b"/>
              <a:pathLst>
                <a:path w="632" h="376" extrusionOk="0">
                  <a:moveTo>
                    <a:pt x="511" y="1"/>
                  </a:moveTo>
                  <a:cubicBezTo>
                    <a:pt x="475" y="1"/>
                    <a:pt x="426" y="10"/>
                    <a:pt x="358" y="33"/>
                  </a:cubicBezTo>
                  <a:cubicBezTo>
                    <a:pt x="144" y="105"/>
                    <a:pt x="1" y="307"/>
                    <a:pt x="60" y="343"/>
                  </a:cubicBezTo>
                  <a:cubicBezTo>
                    <a:pt x="84" y="366"/>
                    <a:pt x="113" y="375"/>
                    <a:pt x="146" y="375"/>
                  </a:cubicBezTo>
                  <a:cubicBezTo>
                    <a:pt x="232" y="375"/>
                    <a:pt x="345" y="314"/>
                    <a:pt x="465" y="271"/>
                  </a:cubicBezTo>
                  <a:cubicBezTo>
                    <a:pt x="632" y="212"/>
                    <a:pt x="632" y="164"/>
                    <a:pt x="620" y="93"/>
                  </a:cubicBezTo>
                  <a:cubicBezTo>
                    <a:pt x="604" y="44"/>
                    <a:pt x="588" y="1"/>
                    <a:pt x="51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720650" y="3841150"/>
              <a:ext cx="19375" cy="7225"/>
            </a:xfrm>
            <a:custGeom>
              <a:avLst/>
              <a:gdLst/>
              <a:ahLst/>
              <a:cxnLst/>
              <a:rect l="l" t="t" r="r" b="b"/>
              <a:pathLst>
                <a:path w="775" h="289" extrusionOk="0">
                  <a:moveTo>
                    <a:pt x="394" y="0"/>
                  </a:moveTo>
                  <a:cubicBezTo>
                    <a:pt x="296" y="0"/>
                    <a:pt x="201" y="22"/>
                    <a:pt x="131" y="57"/>
                  </a:cubicBezTo>
                  <a:cubicBezTo>
                    <a:pt x="48" y="105"/>
                    <a:pt x="0" y="164"/>
                    <a:pt x="12" y="188"/>
                  </a:cubicBezTo>
                  <a:cubicBezTo>
                    <a:pt x="60" y="271"/>
                    <a:pt x="250" y="224"/>
                    <a:pt x="429" y="271"/>
                  </a:cubicBezTo>
                  <a:cubicBezTo>
                    <a:pt x="482" y="283"/>
                    <a:pt x="523" y="288"/>
                    <a:pt x="556" y="288"/>
                  </a:cubicBezTo>
                  <a:cubicBezTo>
                    <a:pt x="625" y="288"/>
                    <a:pt x="655" y="264"/>
                    <a:pt x="679" y="224"/>
                  </a:cubicBezTo>
                  <a:cubicBezTo>
                    <a:pt x="727" y="176"/>
                    <a:pt x="774" y="93"/>
                    <a:pt x="500" y="10"/>
                  </a:cubicBezTo>
                  <a:cubicBezTo>
                    <a:pt x="465" y="3"/>
                    <a:pt x="429" y="0"/>
                    <a:pt x="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730175" y="3848525"/>
              <a:ext cx="15500" cy="7425"/>
            </a:xfrm>
            <a:custGeom>
              <a:avLst/>
              <a:gdLst/>
              <a:ahLst/>
              <a:cxnLst/>
              <a:rect l="l" t="t" r="r" b="b"/>
              <a:pathLst>
                <a:path w="620" h="297" extrusionOk="0">
                  <a:moveTo>
                    <a:pt x="393" y="0"/>
                  </a:moveTo>
                  <a:cubicBezTo>
                    <a:pt x="155" y="12"/>
                    <a:pt x="0" y="191"/>
                    <a:pt x="60" y="238"/>
                  </a:cubicBezTo>
                  <a:cubicBezTo>
                    <a:pt x="88" y="283"/>
                    <a:pt x="135" y="297"/>
                    <a:pt x="191" y="297"/>
                  </a:cubicBezTo>
                  <a:cubicBezTo>
                    <a:pt x="255" y="297"/>
                    <a:pt x="330" y="280"/>
                    <a:pt x="405" y="274"/>
                  </a:cubicBezTo>
                  <a:cubicBezTo>
                    <a:pt x="536" y="274"/>
                    <a:pt x="560" y="227"/>
                    <a:pt x="584" y="155"/>
                  </a:cubicBezTo>
                  <a:cubicBezTo>
                    <a:pt x="596" y="96"/>
                    <a:pt x="619" y="0"/>
                    <a:pt x="3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747125" y="3841075"/>
              <a:ext cx="36350" cy="13725"/>
            </a:xfrm>
            <a:custGeom>
              <a:avLst/>
              <a:gdLst/>
              <a:ahLst/>
              <a:cxnLst/>
              <a:rect l="l" t="t" r="r" b="b"/>
              <a:pathLst>
                <a:path w="1454" h="549" extrusionOk="0">
                  <a:moveTo>
                    <a:pt x="1192" y="1"/>
                  </a:moveTo>
                  <a:cubicBezTo>
                    <a:pt x="1037" y="1"/>
                    <a:pt x="858" y="48"/>
                    <a:pt x="691" y="132"/>
                  </a:cubicBezTo>
                  <a:cubicBezTo>
                    <a:pt x="656" y="167"/>
                    <a:pt x="608" y="191"/>
                    <a:pt x="560" y="239"/>
                  </a:cubicBezTo>
                  <a:cubicBezTo>
                    <a:pt x="537" y="239"/>
                    <a:pt x="513" y="233"/>
                    <a:pt x="486" y="233"/>
                  </a:cubicBezTo>
                  <a:cubicBezTo>
                    <a:pt x="472" y="233"/>
                    <a:pt x="457" y="235"/>
                    <a:pt x="441" y="239"/>
                  </a:cubicBezTo>
                  <a:cubicBezTo>
                    <a:pt x="299" y="251"/>
                    <a:pt x="191" y="298"/>
                    <a:pt x="84" y="370"/>
                  </a:cubicBezTo>
                  <a:cubicBezTo>
                    <a:pt x="37" y="405"/>
                    <a:pt x="1" y="453"/>
                    <a:pt x="1" y="489"/>
                  </a:cubicBezTo>
                  <a:cubicBezTo>
                    <a:pt x="1" y="536"/>
                    <a:pt x="13" y="548"/>
                    <a:pt x="25" y="548"/>
                  </a:cubicBezTo>
                  <a:lnTo>
                    <a:pt x="179" y="548"/>
                  </a:lnTo>
                  <a:cubicBezTo>
                    <a:pt x="239" y="548"/>
                    <a:pt x="370" y="525"/>
                    <a:pt x="453" y="513"/>
                  </a:cubicBezTo>
                  <a:lnTo>
                    <a:pt x="501" y="513"/>
                  </a:lnTo>
                  <a:cubicBezTo>
                    <a:pt x="516" y="523"/>
                    <a:pt x="529" y="526"/>
                    <a:pt x="542" y="526"/>
                  </a:cubicBezTo>
                  <a:cubicBezTo>
                    <a:pt x="559" y="526"/>
                    <a:pt x="576" y="519"/>
                    <a:pt x="596" y="513"/>
                  </a:cubicBezTo>
                  <a:cubicBezTo>
                    <a:pt x="632" y="489"/>
                    <a:pt x="656" y="477"/>
                    <a:pt x="680" y="465"/>
                  </a:cubicBezTo>
                  <a:cubicBezTo>
                    <a:pt x="715" y="453"/>
                    <a:pt x="691" y="465"/>
                    <a:pt x="822" y="394"/>
                  </a:cubicBezTo>
                  <a:cubicBezTo>
                    <a:pt x="941" y="310"/>
                    <a:pt x="1096" y="274"/>
                    <a:pt x="1203" y="227"/>
                  </a:cubicBezTo>
                  <a:cubicBezTo>
                    <a:pt x="1311" y="191"/>
                    <a:pt x="1382" y="191"/>
                    <a:pt x="1394" y="167"/>
                  </a:cubicBezTo>
                  <a:cubicBezTo>
                    <a:pt x="1453" y="96"/>
                    <a:pt x="1346" y="1"/>
                    <a:pt x="119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744750" y="3834625"/>
              <a:ext cx="12225" cy="7650"/>
            </a:xfrm>
            <a:custGeom>
              <a:avLst/>
              <a:gdLst/>
              <a:ahLst/>
              <a:cxnLst/>
              <a:rect l="l" t="t" r="r" b="b"/>
              <a:pathLst>
                <a:path w="489" h="306" extrusionOk="0">
                  <a:moveTo>
                    <a:pt x="152" y="0"/>
                  </a:moveTo>
                  <a:cubicBezTo>
                    <a:pt x="73" y="0"/>
                    <a:pt x="13" y="29"/>
                    <a:pt x="13" y="68"/>
                  </a:cubicBezTo>
                  <a:cubicBezTo>
                    <a:pt x="1" y="175"/>
                    <a:pt x="96" y="211"/>
                    <a:pt x="179" y="271"/>
                  </a:cubicBezTo>
                  <a:cubicBezTo>
                    <a:pt x="209" y="296"/>
                    <a:pt x="235" y="306"/>
                    <a:pt x="260" y="306"/>
                  </a:cubicBezTo>
                  <a:cubicBezTo>
                    <a:pt x="295" y="306"/>
                    <a:pt x="328" y="286"/>
                    <a:pt x="370" y="259"/>
                  </a:cubicBezTo>
                  <a:cubicBezTo>
                    <a:pt x="429" y="211"/>
                    <a:pt x="489" y="175"/>
                    <a:pt x="358" y="68"/>
                  </a:cubicBezTo>
                  <a:cubicBezTo>
                    <a:pt x="293" y="20"/>
                    <a:pt x="217" y="0"/>
                    <a:pt x="15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751300" y="3823925"/>
              <a:ext cx="17000" cy="12425"/>
            </a:xfrm>
            <a:custGeom>
              <a:avLst/>
              <a:gdLst/>
              <a:ahLst/>
              <a:cxnLst/>
              <a:rect l="l" t="t" r="r" b="b"/>
              <a:pathLst>
                <a:path w="680" h="497" extrusionOk="0">
                  <a:moveTo>
                    <a:pt x="126" y="0"/>
                  </a:moveTo>
                  <a:cubicBezTo>
                    <a:pt x="50" y="0"/>
                    <a:pt x="1" y="25"/>
                    <a:pt x="1" y="44"/>
                  </a:cubicBezTo>
                  <a:cubicBezTo>
                    <a:pt x="12" y="151"/>
                    <a:pt x="203" y="210"/>
                    <a:pt x="334" y="365"/>
                  </a:cubicBezTo>
                  <a:cubicBezTo>
                    <a:pt x="418" y="467"/>
                    <a:pt x="461" y="496"/>
                    <a:pt x="508" y="496"/>
                  </a:cubicBezTo>
                  <a:cubicBezTo>
                    <a:pt x="528" y="496"/>
                    <a:pt x="548" y="491"/>
                    <a:pt x="572" y="484"/>
                  </a:cubicBezTo>
                  <a:cubicBezTo>
                    <a:pt x="620" y="460"/>
                    <a:pt x="644" y="449"/>
                    <a:pt x="655" y="425"/>
                  </a:cubicBezTo>
                  <a:cubicBezTo>
                    <a:pt x="679" y="377"/>
                    <a:pt x="655" y="306"/>
                    <a:pt x="560" y="198"/>
                  </a:cubicBezTo>
                  <a:cubicBezTo>
                    <a:pt x="453" y="91"/>
                    <a:pt x="322" y="20"/>
                    <a:pt x="203" y="8"/>
                  </a:cubicBezTo>
                  <a:cubicBezTo>
                    <a:pt x="175" y="2"/>
                    <a:pt x="150" y="0"/>
                    <a:pt x="12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767975" y="3818275"/>
              <a:ext cx="11025" cy="10375"/>
            </a:xfrm>
            <a:custGeom>
              <a:avLst/>
              <a:gdLst/>
              <a:ahLst/>
              <a:cxnLst/>
              <a:rect l="l" t="t" r="r" b="b"/>
              <a:pathLst>
                <a:path w="441" h="415" extrusionOk="0">
                  <a:moveTo>
                    <a:pt x="304" y="0"/>
                  </a:moveTo>
                  <a:cubicBezTo>
                    <a:pt x="224" y="0"/>
                    <a:pt x="112" y="63"/>
                    <a:pt x="36" y="198"/>
                  </a:cubicBezTo>
                  <a:cubicBezTo>
                    <a:pt x="0" y="305"/>
                    <a:pt x="24" y="365"/>
                    <a:pt x="60" y="389"/>
                  </a:cubicBezTo>
                  <a:cubicBezTo>
                    <a:pt x="74" y="410"/>
                    <a:pt x="97" y="414"/>
                    <a:pt x="118" y="414"/>
                  </a:cubicBezTo>
                  <a:cubicBezTo>
                    <a:pt x="132" y="414"/>
                    <a:pt x="146" y="413"/>
                    <a:pt x="155" y="413"/>
                  </a:cubicBezTo>
                  <a:cubicBezTo>
                    <a:pt x="250" y="377"/>
                    <a:pt x="274" y="377"/>
                    <a:pt x="310" y="305"/>
                  </a:cubicBezTo>
                  <a:cubicBezTo>
                    <a:pt x="334" y="234"/>
                    <a:pt x="441" y="91"/>
                    <a:pt x="381" y="32"/>
                  </a:cubicBezTo>
                  <a:cubicBezTo>
                    <a:pt x="364" y="11"/>
                    <a:pt x="336" y="0"/>
                    <a:pt x="30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730475" y="3898100"/>
              <a:ext cx="14000" cy="9525"/>
            </a:xfrm>
            <a:custGeom>
              <a:avLst/>
              <a:gdLst/>
              <a:ahLst/>
              <a:cxnLst/>
              <a:rect l="l" t="t" r="r" b="b"/>
              <a:pathLst>
                <a:path w="560" h="381" extrusionOk="0">
                  <a:moveTo>
                    <a:pt x="410" y="0"/>
                  </a:moveTo>
                  <a:cubicBezTo>
                    <a:pt x="330" y="0"/>
                    <a:pt x="236" y="53"/>
                    <a:pt x="143" y="113"/>
                  </a:cubicBezTo>
                  <a:cubicBezTo>
                    <a:pt x="0" y="196"/>
                    <a:pt x="24" y="232"/>
                    <a:pt x="72" y="315"/>
                  </a:cubicBezTo>
                  <a:cubicBezTo>
                    <a:pt x="87" y="346"/>
                    <a:pt x="112" y="381"/>
                    <a:pt x="168" y="381"/>
                  </a:cubicBezTo>
                  <a:cubicBezTo>
                    <a:pt x="200" y="381"/>
                    <a:pt x="242" y="369"/>
                    <a:pt x="298" y="339"/>
                  </a:cubicBezTo>
                  <a:cubicBezTo>
                    <a:pt x="464" y="256"/>
                    <a:pt x="560" y="77"/>
                    <a:pt x="500" y="29"/>
                  </a:cubicBezTo>
                  <a:cubicBezTo>
                    <a:pt x="473" y="9"/>
                    <a:pt x="442" y="0"/>
                    <a:pt x="41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741475" y="3889600"/>
              <a:ext cx="7475" cy="6875"/>
            </a:xfrm>
            <a:custGeom>
              <a:avLst/>
              <a:gdLst/>
              <a:ahLst/>
              <a:cxnLst/>
              <a:rect l="l" t="t" r="r" b="b"/>
              <a:pathLst>
                <a:path w="299" h="275" extrusionOk="0">
                  <a:moveTo>
                    <a:pt x="167" y="0"/>
                  </a:moveTo>
                  <a:cubicBezTo>
                    <a:pt x="48" y="0"/>
                    <a:pt x="13" y="84"/>
                    <a:pt x="1" y="179"/>
                  </a:cubicBezTo>
                  <a:cubicBezTo>
                    <a:pt x="1" y="262"/>
                    <a:pt x="60" y="274"/>
                    <a:pt x="132" y="274"/>
                  </a:cubicBezTo>
                  <a:cubicBezTo>
                    <a:pt x="203" y="274"/>
                    <a:pt x="286" y="274"/>
                    <a:pt x="286" y="191"/>
                  </a:cubicBezTo>
                  <a:cubicBezTo>
                    <a:pt x="298" y="96"/>
                    <a:pt x="239" y="0"/>
                    <a:pt x="16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749525" y="3868700"/>
              <a:ext cx="8350" cy="6925"/>
            </a:xfrm>
            <a:custGeom>
              <a:avLst/>
              <a:gdLst/>
              <a:ahLst/>
              <a:cxnLst/>
              <a:rect l="l" t="t" r="r" b="b"/>
              <a:pathLst>
                <a:path w="334" h="277" extrusionOk="0">
                  <a:moveTo>
                    <a:pt x="210" y="0"/>
                  </a:moveTo>
                  <a:cubicBezTo>
                    <a:pt x="145" y="0"/>
                    <a:pt x="68" y="56"/>
                    <a:pt x="36" y="146"/>
                  </a:cubicBezTo>
                  <a:cubicBezTo>
                    <a:pt x="0" y="277"/>
                    <a:pt x="83" y="277"/>
                    <a:pt x="155" y="277"/>
                  </a:cubicBezTo>
                  <a:cubicBezTo>
                    <a:pt x="238" y="277"/>
                    <a:pt x="298" y="265"/>
                    <a:pt x="322" y="217"/>
                  </a:cubicBezTo>
                  <a:cubicBezTo>
                    <a:pt x="334" y="181"/>
                    <a:pt x="334" y="98"/>
                    <a:pt x="286" y="39"/>
                  </a:cubicBezTo>
                  <a:cubicBezTo>
                    <a:pt x="267" y="12"/>
                    <a:pt x="240" y="0"/>
                    <a:pt x="21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751600" y="3884025"/>
              <a:ext cx="10750" cy="12050"/>
            </a:xfrm>
            <a:custGeom>
              <a:avLst/>
              <a:gdLst/>
              <a:ahLst/>
              <a:cxnLst/>
              <a:rect l="l" t="t" r="r" b="b"/>
              <a:pathLst>
                <a:path w="430" h="482" extrusionOk="0">
                  <a:moveTo>
                    <a:pt x="341" y="0"/>
                  </a:moveTo>
                  <a:cubicBezTo>
                    <a:pt x="311" y="0"/>
                    <a:pt x="275" y="16"/>
                    <a:pt x="239" y="45"/>
                  </a:cubicBezTo>
                  <a:cubicBezTo>
                    <a:pt x="179" y="80"/>
                    <a:pt x="84" y="140"/>
                    <a:pt x="36" y="247"/>
                  </a:cubicBezTo>
                  <a:cubicBezTo>
                    <a:pt x="0" y="354"/>
                    <a:pt x="12" y="426"/>
                    <a:pt x="36" y="461"/>
                  </a:cubicBezTo>
                  <a:cubicBezTo>
                    <a:pt x="57" y="475"/>
                    <a:pt x="74" y="481"/>
                    <a:pt x="94" y="481"/>
                  </a:cubicBezTo>
                  <a:cubicBezTo>
                    <a:pt x="108" y="481"/>
                    <a:pt x="124" y="478"/>
                    <a:pt x="143" y="473"/>
                  </a:cubicBezTo>
                  <a:cubicBezTo>
                    <a:pt x="239" y="461"/>
                    <a:pt x="262" y="461"/>
                    <a:pt x="310" y="354"/>
                  </a:cubicBezTo>
                  <a:cubicBezTo>
                    <a:pt x="322" y="295"/>
                    <a:pt x="381" y="235"/>
                    <a:pt x="393" y="176"/>
                  </a:cubicBezTo>
                  <a:cubicBezTo>
                    <a:pt x="429" y="116"/>
                    <a:pt x="429" y="57"/>
                    <a:pt x="393" y="21"/>
                  </a:cubicBezTo>
                  <a:cubicBezTo>
                    <a:pt x="379" y="7"/>
                    <a:pt x="361" y="0"/>
                    <a:pt x="34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784925" y="3861925"/>
              <a:ext cx="7775" cy="3900"/>
            </a:xfrm>
            <a:custGeom>
              <a:avLst/>
              <a:gdLst/>
              <a:ahLst/>
              <a:cxnLst/>
              <a:rect l="l" t="t" r="r" b="b"/>
              <a:pathLst>
                <a:path w="311" h="156" extrusionOk="0">
                  <a:moveTo>
                    <a:pt x="168" y="0"/>
                  </a:moveTo>
                  <a:cubicBezTo>
                    <a:pt x="72" y="0"/>
                    <a:pt x="1" y="0"/>
                    <a:pt x="13" y="71"/>
                  </a:cubicBezTo>
                  <a:cubicBezTo>
                    <a:pt x="29" y="126"/>
                    <a:pt x="70" y="155"/>
                    <a:pt x="117" y="155"/>
                  </a:cubicBezTo>
                  <a:cubicBezTo>
                    <a:pt x="141" y="155"/>
                    <a:pt x="167" y="147"/>
                    <a:pt x="191" y="131"/>
                  </a:cubicBezTo>
                  <a:cubicBezTo>
                    <a:pt x="299" y="71"/>
                    <a:pt x="311" y="48"/>
                    <a:pt x="311" y="24"/>
                  </a:cubicBezTo>
                  <a:cubicBezTo>
                    <a:pt x="311" y="12"/>
                    <a:pt x="251" y="0"/>
                    <a:pt x="168" y="0"/>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780175" y="3845200"/>
              <a:ext cx="39325" cy="12300"/>
            </a:xfrm>
            <a:custGeom>
              <a:avLst/>
              <a:gdLst/>
              <a:ahLst/>
              <a:cxnLst/>
              <a:rect l="l" t="t" r="r" b="b"/>
              <a:pathLst>
                <a:path w="1573" h="492" extrusionOk="0">
                  <a:moveTo>
                    <a:pt x="337" y="0"/>
                  </a:moveTo>
                  <a:cubicBezTo>
                    <a:pt x="320" y="0"/>
                    <a:pt x="303" y="1"/>
                    <a:pt x="286" y="2"/>
                  </a:cubicBezTo>
                  <a:cubicBezTo>
                    <a:pt x="131" y="14"/>
                    <a:pt x="60" y="62"/>
                    <a:pt x="24" y="86"/>
                  </a:cubicBezTo>
                  <a:cubicBezTo>
                    <a:pt x="0" y="133"/>
                    <a:pt x="24" y="145"/>
                    <a:pt x="36" y="193"/>
                  </a:cubicBezTo>
                  <a:cubicBezTo>
                    <a:pt x="72" y="246"/>
                    <a:pt x="101" y="273"/>
                    <a:pt x="179" y="273"/>
                  </a:cubicBezTo>
                  <a:cubicBezTo>
                    <a:pt x="204" y="273"/>
                    <a:pt x="236" y="270"/>
                    <a:pt x="274" y="264"/>
                  </a:cubicBezTo>
                  <a:cubicBezTo>
                    <a:pt x="289" y="263"/>
                    <a:pt x="304" y="262"/>
                    <a:pt x="319" y="262"/>
                  </a:cubicBezTo>
                  <a:cubicBezTo>
                    <a:pt x="408" y="262"/>
                    <a:pt x="488" y="290"/>
                    <a:pt x="560" y="300"/>
                  </a:cubicBezTo>
                  <a:cubicBezTo>
                    <a:pt x="596" y="348"/>
                    <a:pt x="632" y="348"/>
                    <a:pt x="751" y="348"/>
                  </a:cubicBezTo>
                  <a:cubicBezTo>
                    <a:pt x="909" y="348"/>
                    <a:pt x="1059" y="423"/>
                    <a:pt x="1140" y="423"/>
                  </a:cubicBezTo>
                  <a:cubicBezTo>
                    <a:pt x="1150" y="423"/>
                    <a:pt x="1159" y="422"/>
                    <a:pt x="1167" y="419"/>
                  </a:cubicBezTo>
                  <a:cubicBezTo>
                    <a:pt x="1167" y="419"/>
                    <a:pt x="1167" y="407"/>
                    <a:pt x="1191" y="407"/>
                  </a:cubicBezTo>
                  <a:cubicBezTo>
                    <a:pt x="1303" y="407"/>
                    <a:pt x="1415" y="491"/>
                    <a:pt x="1488" y="491"/>
                  </a:cubicBezTo>
                  <a:cubicBezTo>
                    <a:pt x="1492" y="491"/>
                    <a:pt x="1496" y="491"/>
                    <a:pt x="1501" y="490"/>
                  </a:cubicBezTo>
                  <a:cubicBezTo>
                    <a:pt x="1560" y="479"/>
                    <a:pt x="1572" y="407"/>
                    <a:pt x="1524" y="312"/>
                  </a:cubicBezTo>
                  <a:cubicBezTo>
                    <a:pt x="1489" y="240"/>
                    <a:pt x="1334" y="145"/>
                    <a:pt x="1191" y="145"/>
                  </a:cubicBezTo>
                  <a:cubicBezTo>
                    <a:pt x="1132" y="145"/>
                    <a:pt x="1096" y="145"/>
                    <a:pt x="1060" y="169"/>
                  </a:cubicBezTo>
                  <a:cubicBezTo>
                    <a:pt x="977" y="121"/>
                    <a:pt x="893" y="86"/>
                    <a:pt x="786" y="74"/>
                  </a:cubicBezTo>
                  <a:cubicBezTo>
                    <a:pt x="727" y="74"/>
                    <a:pt x="667" y="74"/>
                    <a:pt x="643" y="86"/>
                  </a:cubicBezTo>
                  <a:cubicBezTo>
                    <a:pt x="560" y="34"/>
                    <a:pt x="450" y="0"/>
                    <a:pt x="3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819775" y="3852725"/>
              <a:ext cx="9250" cy="7725"/>
            </a:xfrm>
            <a:custGeom>
              <a:avLst/>
              <a:gdLst/>
              <a:ahLst/>
              <a:cxnLst/>
              <a:rect l="l" t="t" r="r" b="b"/>
              <a:pathLst>
                <a:path w="370" h="309" extrusionOk="0">
                  <a:moveTo>
                    <a:pt x="116" y="0"/>
                  </a:moveTo>
                  <a:cubicBezTo>
                    <a:pt x="82" y="0"/>
                    <a:pt x="55" y="10"/>
                    <a:pt x="36" y="23"/>
                  </a:cubicBezTo>
                  <a:cubicBezTo>
                    <a:pt x="0" y="59"/>
                    <a:pt x="24" y="82"/>
                    <a:pt x="24" y="118"/>
                  </a:cubicBezTo>
                  <a:cubicBezTo>
                    <a:pt x="36" y="189"/>
                    <a:pt x="36" y="237"/>
                    <a:pt x="71" y="249"/>
                  </a:cubicBezTo>
                  <a:cubicBezTo>
                    <a:pt x="107" y="261"/>
                    <a:pt x="191" y="297"/>
                    <a:pt x="262" y="309"/>
                  </a:cubicBezTo>
                  <a:cubicBezTo>
                    <a:pt x="321" y="309"/>
                    <a:pt x="369" y="261"/>
                    <a:pt x="345" y="201"/>
                  </a:cubicBezTo>
                  <a:cubicBezTo>
                    <a:pt x="369" y="142"/>
                    <a:pt x="310" y="70"/>
                    <a:pt x="214" y="23"/>
                  </a:cubicBezTo>
                  <a:cubicBezTo>
                    <a:pt x="177" y="7"/>
                    <a:pt x="144" y="0"/>
                    <a:pt x="11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796550" y="3863025"/>
              <a:ext cx="7175" cy="2450"/>
            </a:xfrm>
            <a:custGeom>
              <a:avLst/>
              <a:gdLst/>
              <a:ahLst/>
              <a:cxnLst/>
              <a:rect l="l" t="t" r="r" b="b"/>
              <a:pathLst>
                <a:path w="287" h="98" extrusionOk="0">
                  <a:moveTo>
                    <a:pt x="269" y="0"/>
                  </a:moveTo>
                  <a:cubicBezTo>
                    <a:pt x="239" y="0"/>
                    <a:pt x="189" y="18"/>
                    <a:pt x="131" y="27"/>
                  </a:cubicBezTo>
                  <a:cubicBezTo>
                    <a:pt x="60" y="63"/>
                    <a:pt x="0" y="75"/>
                    <a:pt x="0" y="87"/>
                  </a:cubicBezTo>
                  <a:cubicBezTo>
                    <a:pt x="0" y="94"/>
                    <a:pt x="7" y="97"/>
                    <a:pt x="19" y="97"/>
                  </a:cubicBezTo>
                  <a:cubicBezTo>
                    <a:pt x="45" y="97"/>
                    <a:pt x="94" y="83"/>
                    <a:pt x="143" y="75"/>
                  </a:cubicBezTo>
                  <a:cubicBezTo>
                    <a:pt x="250" y="39"/>
                    <a:pt x="286" y="16"/>
                    <a:pt x="286" y="4"/>
                  </a:cubicBezTo>
                  <a:cubicBezTo>
                    <a:pt x="282" y="1"/>
                    <a:pt x="276" y="0"/>
                    <a:pt x="269" y="0"/>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5834950" y="3852425"/>
              <a:ext cx="9550" cy="6700"/>
            </a:xfrm>
            <a:custGeom>
              <a:avLst/>
              <a:gdLst/>
              <a:ahLst/>
              <a:cxnLst/>
              <a:rect l="l" t="t" r="r" b="b"/>
              <a:pathLst>
                <a:path w="382" h="268" extrusionOk="0">
                  <a:moveTo>
                    <a:pt x="95" y="0"/>
                  </a:moveTo>
                  <a:cubicBezTo>
                    <a:pt x="31" y="0"/>
                    <a:pt x="22" y="52"/>
                    <a:pt x="12" y="118"/>
                  </a:cubicBezTo>
                  <a:cubicBezTo>
                    <a:pt x="0" y="190"/>
                    <a:pt x="0" y="249"/>
                    <a:pt x="72" y="261"/>
                  </a:cubicBezTo>
                  <a:cubicBezTo>
                    <a:pt x="94" y="265"/>
                    <a:pt x="120" y="267"/>
                    <a:pt x="148" y="267"/>
                  </a:cubicBezTo>
                  <a:cubicBezTo>
                    <a:pt x="210" y="267"/>
                    <a:pt x="277" y="255"/>
                    <a:pt x="310" y="213"/>
                  </a:cubicBezTo>
                  <a:cubicBezTo>
                    <a:pt x="381" y="130"/>
                    <a:pt x="298" y="35"/>
                    <a:pt x="155" y="11"/>
                  </a:cubicBezTo>
                  <a:cubicBezTo>
                    <a:pt x="131" y="4"/>
                    <a:pt x="111" y="0"/>
                    <a:pt x="9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850425" y="3875175"/>
              <a:ext cx="8350" cy="6750"/>
            </a:xfrm>
            <a:custGeom>
              <a:avLst/>
              <a:gdLst/>
              <a:ahLst/>
              <a:cxnLst/>
              <a:rect l="l" t="t" r="r" b="b"/>
              <a:pathLst>
                <a:path w="334" h="270" extrusionOk="0">
                  <a:moveTo>
                    <a:pt x="149" y="1"/>
                  </a:moveTo>
                  <a:cubicBezTo>
                    <a:pt x="97" y="1"/>
                    <a:pt x="68" y="52"/>
                    <a:pt x="48" y="113"/>
                  </a:cubicBezTo>
                  <a:cubicBezTo>
                    <a:pt x="12" y="184"/>
                    <a:pt x="0" y="232"/>
                    <a:pt x="72" y="256"/>
                  </a:cubicBezTo>
                  <a:cubicBezTo>
                    <a:pt x="94" y="265"/>
                    <a:pt x="117" y="270"/>
                    <a:pt x="140" y="270"/>
                  </a:cubicBezTo>
                  <a:cubicBezTo>
                    <a:pt x="202" y="270"/>
                    <a:pt x="260" y="237"/>
                    <a:pt x="286" y="184"/>
                  </a:cubicBezTo>
                  <a:cubicBezTo>
                    <a:pt x="334" y="101"/>
                    <a:pt x="274" y="42"/>
                    <a:pt x="179" y="6"/>
                  </a:cubicBezTo>
                  <a:cubicBezTo>
                    <a:pt x="168" y="2"/>
                    <a:pt x="158" y="1"/>
                    <a:pt x="14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866200" y="3854125"/>
              <a:ext cx="31275" cy="31650"/>
            </a:xfrm>
            <a:custGeom>
              <a:avLst/>
              <a:gdLst/>
              <a:ahLst/>
              <a:cxnLst/>
              <a:rect l="l" t="t" r="r" b="b"/>
              <a:pathLst>
                <a:path w="1251" h="1266" extrusionOk="0">
                  <a:moveTo>
                    <a:pt x="601" y="0"/>
                  </a:moveTo>
                  <a:cubicBezTo>
                    <a:pt x="565" y="0"/>
                    <a:pt x="543" y="28"/>
                    <a:pt x="512" y="38"/>
                  </a:cubicBezTo>
                  <a:lnTo>
                    <a:pt x="453" y="98"/>
                  </a:lnTo>
                  <a:lnTo>
                    <a:pt x="441" y="122"/>
                  </a:lnTo>
                  <a:lnTo>
                    <a:pt x="441" y="193"/>
                  </a:lnTo>
                  <a:cubicBezTo>
                    <a:pt x="453" y="253"/>
                    <a:pt x="477" y="300"/>
                    <a:pt x="489" y="360"/>
                  </a:cubicBezTo>
                  <a:cubicBezTo>
                    <a:pt x="417" y="360"/>
                    <a:pt x="393" y="372"/>
                    <a:pt x="369" y="419"/>
                  </a:cubicBezTo>
                  <a:cubicBezTo>
                    <a:pt x="322" y="479"/>
                    <a:pt x="298" y="550"/>
                    <a:pt x="548" y="634"/>
                  </a:cubicBezTo>
                  <a:cubicBezTo>
                    <a:pt x="560" y="634"/>
                    <a:pt x="596" y="657"/>
                    <a:pt x="608" y="657"/>
                  </a:cubicBezTo>
                  <a:lnTo>
                    <a:pt x="608" y="729"/>
                  </a:lnTo>
                  <a:cubicBezTo>
                    <a:pt x="500" y="717"/>
                    <a:pt x="393" y="717"/>
                    <a:pt x="298" y="717"/>
                  </a:cubicBezTo>
                  <a:cubicBezTo>
                    <a:pt x="119" y="729"/>
                    <a:pt x="0" y="788"/>
                    <a:pt x="12" y="824"/>
                  </a:cubicBezTo>
                  <a:cubicBezTo>
                    <a:pt x="24" y="860"/>
                    <a:pt x="131" y="884"/>
                    <a:pt x="298" y="907"/>
                  </a:cubicBezTo>
                  <a:cubicBezTo>
                    <a:pt x="441" y="943"/>
                    <a:pt x="655" y="979"/>
                    <a:pt x="810" y="1062"/>
                  </a:cubicBezTo>
                  <a:cubicBezTo>
                    <a:pt x="965" y="1134"/>
                    <a:pt x="989" y="1193"/>
                    <a:pt x="1024" y="1217"/>
                  </a:cubicBezTo>
                  <a:cubicBezTo>
                    <a:pt x="1048" y="1253"/>
                    <a:pt x="1084" y="1265"/>
                    <a:pt x="1131" y="1265"/>
                  </a:cubicBezTo>
                  <a:cubicBezTo>
                    <a:pt x="1137" y="1265"/>
                    <a:pt x="1146" y="1265"/>
                    <a:pt x="1155" y="1265"/>
                  </a:cubicBezTo>
                  <a:cubicBezTo>
                    <a:pt x="1182" y="1265"/>
                    <a:pt x="1218" y="1259"/>
                    <a:pt x="1227" y="1205"/>
                  </a:cubicBezTo>
                  <a:cubicBezTo>
                    <a:pt x="1251" y="1157"/>
                    <a:pt x="1191" y="967"/>
                    <a:pt x="953" y="860"/>
                  </a:cubicBezTo>
                  <a:cubicBezTo>
                    <a:pt x="953" y="854"/>
                    <a:pt x="947" y="851"/>
                    <a:pt x="944" y="851"/>
                  </a:cubicBezTo>
                  <a:cubicBezTo>
                    <a:pt x="942" y="851"/>
                    <a:pt x="941" y="852"/>
                    <a:pt x="945" y="855"/>
                  </a:cubicBezTo>
                  <a:lnTo>
                    <a:pt x="945" y="855"/>
                  </a:lnTo>
                  <a:cubicBezTo>
                    <a:pt x="926" y="842"/>
                    <a:pt x="917" y="821"/>
                    <a:pt x="917" y="800"/>
                  </a:cubicBezTo>
                  <a:cubicBezTo>
                    <a:pt x="905" y="776"/>
                    <a:pt x="893" y="741"/>
                    <a:pt x="870" y="705"/>
                  </a:cubicBezTo>
                  <a:cubicBezTo>
                    <a:pt x="1012" y="681"/>
                    <a:pt x="1108" y="645"/>
                    <a:pt x="1096" y="598"/>
                  </a:cubicBezTo>
                  <a:cubicBezTo>
                    <a:pt x="1084" y="503"/>
                    <a:pt x="905" y="491"/>
                    <a:pt x="727" y="431"/>
                  </a:cubicBezTo>
                  <a:cubicBezTo>
                    <a:pt x="750" y="360"/>
                    <a:pt x="750" y="264"/>
                    <a:pt x="739" y="169"/>
                  </a:cubicBezTo>
                  <a:cubicBezTo>
                    <a:pt x="727" y="122"/>
                    <a:pt x="727" y="86"/>
                    <a:pt x="691" y="62"/>
                  </a:cubicBezTo>
                  <a:cubicBezTo>
                    <a:pt x="679" y="14"/>
                    <a:pt x="655" y="3"/>
                    <a:pt x="620" y="3"/>
                  </a:cubicBezTo>
                  <a:cubicBezTo>
                    <a:pt x="613" y="1"/>
                    <a:pt x="607" y="0"/>
                    <a:pt x="60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895075" y="3871425"/>
              <a:ext cx="10675" cy="6550"/>
            </a:xfrm>
            <a:custGeom>
              <a:avLst/>
              <a:gdLst/>
              <a:ahLst/>
              <a:cxnLst/>
              <a:rect l="l" t="t" r="r" b="b"/>
              <a:pathLst>
                <a:path w="427" h="262" extrusionOk="0">
                  <a:moveTo>
                    <a:pt x="186" y="1"/>
                  </a:moveTo>
                  <a:cubicBezTo>
                    <a:pt x="137" y="1"/>
                    <a:pt x="108" y="39"/>
                    <a:pt x="72" y="84"/>
                  </a:cubicBezTo>
                  <a:cubicBezTo>
                    <a:pt x="36" y="144"/>
                    <a:pt x="0" y="203"/>
                    <a:pt x="131" y="251"/>
                  </a:cubicBezTo>
                  <a:cubicBezTo>
                    <a:pt x="161" y="259"/>
                    <a:pt x="192" y="262"/>
                    <a:pt x="221" y="262"/>
                  </a:cubicBezTo>
                  <a:cubicBezTo>
                    <a:pt x="332" y="262"/>
                    <a:pt x="426" y="215"/>
                    <a:pt x="417" y="168"/>
                  </a:cubicBezTo>
                  <a:cubicBezTo>
                    <a:pt x="417" y="72"/>
                    <a:pt x="334" y="37"/>
                    <a:pt x="238" y="13"/>
                  </a:cubicBezTo>
                  <a:cubicBezTo>
                    <a:pt x="219" y="4"/>
                    <a:pt x="201" y="1"/>
                    <a:pt x="18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928100" y="3871075"/>
              <a:ext cx="22950" cy="13800"/>
            </a:xfrm>
            <a:custGeom>
              <a:avLst/>
              <a:gdLst/>
              <a:ahLst/>
              <a:cxnLst/>
              <a:rect l="l" t="t" r="r" b="b"/>
              <a:pathLst>
                <a:path w="918" h="552" extrusionOk="0">
                  <a:moveTo>
                    <a:pt x="180" y="0"/>
                  </a:moveTo>
                  <a:cubicBezTo>
                    <a:pt x="71" y="0"/>
                    <a:pt x="1" y="24"/>
                    <a:pt x="1" y="51"/>
                  </a:cubicBezTo>
                  <a:cubicBezTo>
                    <a:pt x="1" y="110"/>
                    <a:pt x="84" y="146"/>
                    <a:pt x="179" y="206"/>
                  </a:cubicBezTo>
                  <a:cubicBezTo>
                    <a:pt x="287" y="241"/>
                    <a:pt x="453" y="301"/>
                    <a:pt x="537" y="360"/>
                  </a:cubicBezTo>
                  <a:cubicBezTo>
                    <a:pt x="620" y="420"/>
                    <a:pt x="596" y="456"/>
                    <a:pt x="632" y="467"/>
                  </a:cubicBezTo>
                  <a:cubicBezTo>
                    <a:pt x="644" y="479"/>
                    <a:pt x="680" y="515"/>
                    <a:pt x="703" y="527"/>
                  </a:cubicBezTo>
                  <a:cubicBezTo>
                    <a:pt x="726" y="534"/>
                    <a:pt x="743" y="551"/>
                    <a:pt x="768" y="551"/>
                  </a:cubicBezTo>
                  <a:cubicBezTo>
                    <a:pt x="783" y="551"/>
                    <a:pt x="800" y="545"/>
                    <a:pt x="822" y="527"/>
                  </a:cubicBezTo>
                  <a:cubicBezTo>
                    <a:pt x="870" y="479"/>
                    <a:pt x="918" y="301"/>
                    <a:pt x="715" y="158"/>
                  </a:cubicBezTo>
                  <a:cubicBezTo>
                    <a:pt x="516" y="38"/>
                    <a:pt x="317" y="0"/>
                    <a:pt x="18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915900" y="3897325"/>
              <a:ext cx="7475" cy="6275"/>
            </a:xfrm>
            <a:custGeom>
              <a:avLst/>
              <a:gdLst/>
              <a:ahLst/>
              <a:cxnLst/>
              <a:rect l="l" t="t" r="r" b="b"/>
              <a:pathLst>
                <a:path w="299" h="251" extrusionOk="0">
                  <a:moveTo>
                    <a:pt x="191" y="1"/>
                  </a:moveTo>
                  <a:cubicBezTo>
                    <a:pt x="120" y="1"/>
                    <a:pt x="36" y="60"/>
                    <a:pt x="13" y="120"/>
                  </a:cubicBezTo>
                  <a:cubicBezTo>
                    <a:pt x="1" y="227"/>
                    <a:pt x="96" y="251"/>
                    <a:pt x="191" y="251"/>
                  </a:cubicBezTo>
                  <a:cubicBezTo>
                    <a:pt x="298" y="251"/>
                    <a:pt x="298" y="191"/>
                    <a:pt x="286" y="120"/>
                  </a:cubicBezTo>
                  <a:cubicBezTo>
                    <a:pt x="275" y="60"/>
                    <a:pt x="275" y="1"/>
                    <a:pt x="19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934650" y="3902850"/>
              <a:ext cx="9850" cy="7300"/>
            </a:xfrm>
            <a:custGeom>
              <a:avLst/>
              <a:gdLst/>
              <a:ahLst/>
              <a:cxnLst/>
              <a:rect l="l" t="t" r="r" b="b"/>
              <a:pathLst>
                <a:path w="394" h="292" extrusionOk="0">
                  <a:moveTo>
                    <a:pt x="259" y="1"/>
                  </a:moveTo>
                  <a:cubicBezTo>
                    <a:pt x="240" y="1"/>
                    <a:pt x="219" y="6"/>
                    <a:pt x="191" y="18"/>
                  </a:cubicBezTo>
                  <a:cubicBezTo>
                    <a:pt x="84" y="66"/>
                    <a:pt x="1" y="149"/>
                    <a:pt x="25" y="209"/>
                  </a:cubicBezTo>
                  <a:cubicBezTo>
                    <a:pt x="51" y="268"/>
                    <a:pt x="100" y="291"/>
                    <a:pt x="157" y="291"/>
                  </a:cubicBezTo>
                  <a:cubicBezTo>
                    <a:pt x="202" y="291"/>
                    <a:pt x="251" y="277"/>
                    <a:pt x="298" y="256"/>
                  </a:cubicBezTo>
                  <a:cubicBezTo>
                    <a:pt x="394" y="209"/>
                    <a:pt x="382" y="161"/>
                    <a:pt x="358" y="89"/>
                  </a:cubicBezTo>
                  <a:cubicBezTo>
                    <a:pt x="331" y="45"/>
                    <a:pt x="311" y="1"/>
                    <a:pt x="25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5947450" y="3888950"/>
              <a:ext cx="13425" cy="9725"/>
            </a:xfrm>
            <a:custGeom>
              <a:avLst/>
              <a:gdLst/>
              <a:ahLst/>
              <a:cxnLst/>
              <a:rect l="l" t="t" r="r" b="b"/>
              <a:pathLst>
                <a:path w="537" h="389" extrusionOk="0">
                  <a:moveTo>
                    <a:pt x="135" y="0"/>
                  </a:moveTo>
                  <a:cubicBezTo>
                    <a:pt x="69" y="0"/>
                    <a:pt x="25" y="30"/>
                    <a:pt x="25" y="50"/>
                  </a:cubicBezTo>
                  <a:cubicBezTo>
                    <a:pt x="1" y="157"/>
                    <a:pt x="108" y="217"/>
                    <a:pt x="179" y="300"/>
                  </a:cubicBezTo>
                  <a:cubicBezTo>
                    <a:pt x="223" y="371"/>
                    <a:pt x="267" y="389"/>
                    <a:pt x="316" y="389"/>
                  </a:cubicBezTo>
                  <a:cubicBezTo>
                    <a:pt x="333" y="389"/>
                    <a:pt x="351" y="387"/>
                    <a:pt x="370" y="384"/>
                  </a:cubicBezTo>
                  <a:cubicBezTo>
                    <a:pt x="453" y="360"/>
                    <a:pt x="537" y="336"/>
                    <a:pt x="418" y="157"/>
                  </a:cubicBezTo>
                  <a:cubicBezTo>
                    <a:pt x="346" y="86"/>
                    <a:pt x="239" y="26"/>
                    <a:pt x="167" y="3"/>
                  </a:cubicBezTo>
                  <a:cubicBezTo>
                    <a:pt x="156" y="1"/>
                    <a:pt x="145" y="0"/>
                    <a:pt x="13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964575" y="3892375"/>
              <a:ext cx="9400" cy="6550"/>
            </a:xfrm>
            <a:custGeom>
              <a:avLst/>
              <a:gdLst/>
              <a:ahLst/>
              <a:cxnLst/>
              <a:rect l="l" t="t" r="r" b="b"/>
              <a:pathLst>
                <a:path w="376" h="262" extrusionOk="0">
                  <a:moveTo>
                    <a:pt x="166" y="0"/>
                  </a:moveTo>
                  <a:cubicBezTo>
                    <a:pt x="72" y="0"/>
                    <a:pt x="0" y="64"/>
                    <a:pt x="18" y="127"/>
                  </a:cubicBezTo>
                  <a:cubicBezTo>
                    <a:pt x="54" y="223"/>
                    <a:pt x="114" y="247"/>
                    <a:pt x="149" y="258"/>
                  </a:cubicBezTo>
                  <a:cubicBezTo>
                    <a:pt x="157" y="260"/>
                    <a:pt x="165" y="261"/>
                    <a:pt x="172" y="261"/>
                  </a:cubicBezTo>
                  <a:cubicBezTo>
                    <a:pt x="209" y="261"/>
                    <a:pt x="242" y="237"/>
                    <a:pt x="292" y="187"/>
                  </a:cubicBezTo>
                  <a:cubicBezTo>
                    <a:pt x="328" y="139"/>
                    <a:pt x="375" y="80"/>
                    <a:pt x="256" y="20"/>
                  </a:cubicBezTo>
                  <a:cubicBezTo>
                    <a:pt x="225" y="6"/>
                    <a:pt x="195" y="0"/>
                    <a:pt x="1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970375" y="3881250"/>
              <a:ext cx="15425" cy="6600"/>
            </a:xfrm>
            <a:custGeom>
              <a:avLst/>
              <a:gdLst/>
              <a:ahLst/>
              <a:cxnLst/>
              <a:rect l="l" t="t" r="r" b="b"/>
              <a:pathLst>
                <a:path w="617" h="264" extrusionOk="0">
                  <a:moveTo>
                    <a:pt x="236" y="0"/>
                  </a:moveTo>
                  <a:cubicBezTo>
                    <a:pt x="225" y="0"/>
                    <a:pt x="214" y="0"/>
                    <a:pt x="203" y="1"/>
                  </a:cubicBezTo>
                  <a:cubicBezTo>
                    <a:pt x="1" y="37"/>
                    <a:pt x="12" y="108"/>
                    <a:pt x="36" y="168"/>
                  </a:cubicBezTo>
                  <a:cubicBezTo>
                    <a:pt x="64" y="222"/>
                    <a:pt x="84" y="263"/>
                    <a:pt x="156" y="263"/>
                  </a:cubicBezTo>
                  <a:cubicBezTo>
                    <a:pt x="178" y="263"/>
                    <a:pt x="205" y="259"/>
                    <a:pt x="239" y="251"/>
                  </a:cubicBezTo>
                  <a:cubicBezTo>
                    <a:pt x="370" y="239"/>
                    <a:pt x="536" y="239"/>
                    <a:pt x="560" y="180"/>
                  </a:cubicBezTo>
                  <a:cubicBezTo>
                    <a:pt x="617" y="101"/>
                    <a:pt x="437" y="0"/>
                    <a:pt x="23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983775" y="3892925"/>
              <a:ext cx="6875" cy="6575"/>
            </a:xfrm>
            <a:custGeom>
              <a:avLst/>
              <a:gdLst/>
              <a:ahLst/>
              <a:cxnLst/>
              <a:rect l="l" t="t" r="r" b="b"/>
              <a:pathLst>
                <a:path w="275" h="263" extrusionOk="0">
                  <a:moveTo>
                    <a:pt x="145" y="0"/>
                  </a:moveTo>
                  <a:cubicBezTo>
                    <a:pt x="124" y="0"/>
                    <a:pt x="103" y="4"/>
                    <a:pt x="84" y="10"/>
                  </a:cubicBezTo>
                  <a:cubicBezTo>
                    <a:pt x="0" y="46"/>
                    <a:pt x="24" y="105"/>
                    <a:pt x="60" y="165"/>
                  </a:cubicBezTo>
                  <a:cubicBezTo>
                    <a:pt x="81" y="218"/>
                    <a:pt x="112" y="262"/>
                    <a:pt x="161" y="262"/>
                  </a:cubicBezTo>
                  <a:cubicBezTo>
                    <a:pt x="167" y="262"/>
                    <a:pt x="173" y="261"/>
                    <a:pt x="179" y="260"/>
                  </a:cubicBezTo>
                  <a:cubicBezTo>
                    <a:pt x="215" y="248"/>
                    <a:pt x="274" y="189"/>
                    <a:pt x="274" y="117"/>
                  </a:cubicBezTo>
                  <a:cubicBezTo>
                    <a:pt x="265" y="30"/>
                    <a:pt x="205" y="0"/>
                    <a:pt x="14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054025" y="3844950"/>
              <a:ext cx="7750" cy="11950"/>
            </a:xfrm>
            <a:custGeom>
              <a:avLst/>
              <a:gdLst/>
              <a:ahLst/>
              <a:cxnLst/>
              <a:rect l="l" t="t" r="r" b="b"/>
              <a:pathLst>
                <a:path w="310" h="478" extrusionOk="0">
                  <a:moveTo>
                    <a:pt x="119" y="0"/>
                  </a:moveTo>
                  <a:cubicBezTo>
                    <a:pt x="72" y="0"/>
                    <a:pt x="60" y="36"/>
                    <a:pt x="48" y="72"/>
                  </a:cubicBezTo>
                  <a:cubicBezTo>
                    <a:pt x="24" y="96"/>
                    <a:pt x="12" y="131"/>
                    <a:pt x="12" y="143"/>
                  </a:cubicBezTo>
                  <a:lnTo>
                    <a:pt x="0" y="179"/>
                  </a:lnTo>
                  <a:lnTo>
                    <a:pt x="0" y="203"/>
                  </a:lnTo>
                  <a:cubicBezTo>
                    <a:pt x="24" y="274"/>
                    <a:pt x="12" y="393"/>
                    <a:pt x="60" y="453"/>
                  </a:cubicBezTo>
                  <a:cubicBezTo>
                    <a:pt x="81" y="468"/>
                    <a:pt x="104" y="477"/>
                    <a:pt x="128" y="477"/>
                  </a:cubicBezTo>
                  <a:cubicBezTo>
                    <a:pt x="159" y="477"/>
                    <a:pt x="193" y="463"/>
                    <a:pt x="226" y="429"/>
                  </a:cubicBezTo>
                  <a:cubicBezTo>
                    <a:pt x="286" y="370"/>
                    <a:pt x="310" y="262"/>
                    <a:pt x="286" y="155"/>
                  </a:cubicBezTo>
                  <a:cubicBezTo>
                    <a:pt x="262" y="96"/>
                    <a:pt x="250" y="60"/>
                    <a:pt x="203" y="24"/>
                  </a:cubicBezTo>
                  <a:cubicBezTo>
                    <a:pt x="179" y="0"/>
                    <a:pt x="143" y="0"/>
                    <a:pt x="11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042700" y="3820450"/>
              <a:ext cx="20275" cy="20775"/>
            </a:xfrm>
            <a:custGeom>
              <a:avLst/>
              <a:gdLst/>
              <a:ahLst/>
              <a:cxnLst/>
              <a:rect l="l" t="t" r="r" b="b"/>
              <a:pathLst>
                <a:path w="811" h="831" extrusionOk="0">
                  <a:moveTo>
                    <a:pt x="144" y="1"/>
                  </a:moveTo>
                  <a:cubicBezTo>
                    <a:pt x="136" y="1"/>
                    <a:pt x="128" y="2"/>
                    <a:pt x="120" y="4"/>
                  </a:cubicBezTo>
                  <a:cubicBezTo>
                    <a:pt x="1" y="40"/>
                    <a:pt x="48" y="242"/>
                    <a:pt x="227" y="361"/>
                  </a:cubicBezTo>
                  <a:cubicBezTo>
                    <a:pt x="239" y="385"/>
                    <a:pt x="239" y="385"/>
                    <a:pt x="263" y="385"/>
                  </a:cubicBezTo>
                  <a:lnTo>
                    <a:pt x="263" y="409"/>
                  </a:lnTo>
                  <a:cubicBezTo>
                    <a:pt x="275" y="528"/>
                    <a:pt x="346" y="647"/>
                    <a:pt x="465" y="742"/>
                  </a:cubicBezTo>
                  <a:cubicBezTo>
                    <a:pt x="566" y="808"/>
                    <a:pt x="633" y="831"/>
                    <a:pt x="678" y="831"/>
                  </a:cubicBezTo>
                  <a:cubicBezTo>
                    <a:pt x="739" y="831"/>
                    <a:pt x="761" y="788"/>
                    <a:pt x="775" y="754"/>
                  </a:cubicBezTo>
                  <a:cubicBezTo>
                    <a:pt x="810" y="659"/>
                    <a:pt x="810" y="623"/>
                    <a:pt x="656" y="516"/>
                  </a:cubicBezTo>
                  <a:cubicBezTo>
                    <a:pt x="584" y="457"/>
                    <a:pt x="513" y="385"/>
                    <a:pt x="465" y="337"/>
                  </a:cubicBezTo>
                  <a:cubicBezTo>
                    <a:pt x="501" y="266"/>
                    <a:pt x="513" y="218"/>
                    <a:pt x="406" y="159"/>
                  </a:cubicBezTo>
                  <a:cubicBezTo>
                    <a:pt x="309" y="94"/>
                    <a:pt x="222" y="1"/>
                    <a:pt x="14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078425" y="3824725"/>
              <a:ext cx="8050" cy="6550"/>
            </a:xfrm>
            <a:custGeom>
              <a:avLst/>
              <a:gdLst/>
              <a:ahLst/>
              <a:cxnLst/>
              <a:rect l="l" t="t" r="r" b="b"/>
              <a:pathLst>
                <a:path w="322" h="262" extrusionOk="0">
                  <a:moveTo>
                    <a:pt x="198" y="0"/>
                  </a:moveTo>
                  <a:cubicBezTo>
                    <a:pt x="147" y="0"/>
                    <a:pt x="93" y="19"/>
                    <a:pt x="60" y="59"/>
                  </a:cubicBezTo>
                  <a:cubicBezTo>
                    <a:pt x="1" y="166"/>
                    <a:pt x="48" y="226"/>
                    <a:pt x="108" y="250"/>
                  </a:cubicBezTo>
                  <a:cubicBezTo>
                    <a:pt x="122" y="258"/>
                    <a:pt x="134" y="262"/>
                    <a:pt x="146" y="262"/>
                  </a:cubicBezTo>
                  <a:cubicBezTo>
                    <a:pt x="184" y="262"/>
                    <a:pt x="211" y="221"/>
                    <a:pt x="239" y="166"/>
                  </a:cubicBezTo>
                  <a:cubicBezTo>
                    <a:pt x="286" y="107"/>
                    <a:pt x="322" y="47"/>
                    <a:pt x="262" y="12"/>
                  </a:cubicBezTo>
                  <a:cubicBezTo>
                    <a:pt x="244" y="4"/>
                    <a:pt x="221" y="0"/>
                    <a:pt x="19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074550" y="3841025"/>
              <a:ext cx="10450" cy="6850"/>
            </a:xfrm>
            <a:custGeom>
              <a:avLst/>
              <a:gdLst/>
              <a:ahLst/>
              <a:cxnLst/>
              <a:rect l="l" t="t" r="r" b="b"/>
              <a:pathLst>
                <a:path w="418" h="274" extrusionOk="0">
                  <a:moveTo>
                    <a:pt x="197" y="0"/>
                  </a:moveTo>
                  <a:cubicBezTo>
                    <a:pt x="153" y="0"/>
                    <a:pt x="119" y="31"/>
                    <a:pt x="84" y="74"/>
                  </a:cubicBezTo>
                  <a:cubicBezTo>
                    <a:pt x="36" y="134"/>
                    <a:pt x="1" y="181"/>
                    <a:pt x="120" y="241"/>
                  </a:cubicBezTo>
                  <a:cubicBezTo>
                    <a:pt x="165" y="263"/>
                    <a:pt x="213" y="274"/>
                    <a:pt x="257" y="274"/>
                  </a:cubicBezTo>
                  <a:cubicBezTo>
                    <a:pt x="328" y="274"/>
                    <a:pt x="386" y="245"/>
                    <a:pt x="394" y="193"/>
                  </a:cubicBezTo>
                  <a:cubicBezTo>
                    <a:pt x="417" y="98"/>
                    <a:pt x="334" y="50"/>
                    <a:pt x="251" y="15"/>
                  </a:cubicBezTo>
                  <a:cubicBezTo>
                    <a:pt x="231" y="5"/>
                    <a:pt x="213" y="0"/>
                    <a:pt x="19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029325" y="3800175"/>
              <a:ext cx="10725" cy="16825"/>
            </a:xfrm>
            <a:custGeom>
              <a:avLst/>
              <a:gdLst/>
              <a:ahLst/>
              <a:cxnLst/>
              <a:rect l="l" t="t" r="r" b="b"/>
              <a:pathLst>
                <a:path w="429" h="673" extrusionOk="0">
                  <a:moveTo>
                    <a:pt x="322" y="1"/>
                  </a:moveTo>
                  <a:cubicBezTo>
                    <a:pt x="287" y="1"/>
                    <a:pt x="232" y="28"/>
                    <a:pt x="167" y="77"/>
                  </a:cubicBezTo>
                  <a:cubicBezTo>
                    <a:pt x="95" y="136"/>
                    <a:pt x="0" y="279"/>
                    <a:pt x="36" y="446"/>
                  </a:cubicBezTo>
                  <a:cubicBezTo>
                    <a:pt x="60" y="613"/>
                    <a:pt x="179" y="672"/>
                    <a:pt x="226" y="672"/>
                  </a:cubicBezTo>
                  <a:cubicBezTo>
                    <a:pt x="286" y="672"/>
                    <a:pt x="298" y="637"/>
                    <a:pt x="310" y="613"/>
                  </a:cubicBezTo>
                  <a:cubicBezTo>
                    <a:pt x="333" y="577"/>
                    <a:pt x="345" y="553"/>
                    <a:pt x="345" y="517"/>
                  </a:cubicBezTo>
                  <a:cubicBezTo>
                    <a:pt x="345" y="494"/>
                    <a:pt x="333" y="482"/>
                    <a:pt x="310" y="398"/>
                  </a:cubicBezTo>
                  <a:cubicBezTo>
                    <a:pt x="274" y="279"/>
                    <a:pt x="429" y="65"/>
                    <a:pt x="357" y="17"/>
                  </a:cubicBezTo>
                  <a:cubicBezTo>
                    <a:pt x="350" y="6"/>
                    <a:pt x="338" y="1"/>
                    <a:pt x="32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015325" y="3810675"/>
              <a:ext cx="11925" cy="8775"/>
            </a:xfrm>
            <a:custGeom>
              <a:avLst/>
              <a:gdLst/>
              <a:ahLst/>
              <a:cxnLst/>
              <a:rect l="l" t="t" r="r" b="b"/>
              <a:pathLst>
                <a:path w="477" h="351" extrusionOk="0">
                  <a:moveTo>
                    <a:pt x="130" y="0"/>
                  </a:moveTo>
                  <a:cubicBezTo>
                    <a:pt x="99" y="0"/>
                    <a:pt x="74" y="9"/>
                    <a:pt x="60" y="26"/>
                  </a:cubicBezTo>
                  <a:cubicBezTo>
                    <a:pt x="0" y="121"/>
                    <a:pt x="72" y="205"/>
                    <a:pt x="143" y="288"/>
                  </a:cubicBezTo>
                  <a:cubicBezTo>
                    <a:pt x="179" y="336"/>
                    <a:pt x="209" y="350"/>
                    <a:pt x="239" y="350"/>
                  </a:cubicBezTo>
                  <a:cubicBezTo>
                    <a:pt x="268" y="350"/>
                    <a:pt x="298" y="336"/>
                    <a:pt x="334" y="324"/>
                  </a:cubicBezTo>
                  <a:cubicBezTo>
                    <a:pt x="417" y="288"/>
                    <a:pt x="477" y="252"/>
                    <a:pt x="370" y="133"/>
                  </a:cubicBezTo>
                  <a:cubicBezTo>
                    <a:pt x="310" y="49"/>
                    <a:pt x="204" y="0"/>
                    <a:pt x="13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6015925" y="3789825"/>
              <a:ext cx="11625" cy="12375"/>
            </a:xfrm>
            <a:custGeom>
              <a:avLst/>
              <a:gdLst/>
              <a:ahLst/>
              <a:cxnLst/>
              <a:rect l="l" t="t" r="r" b="b"/>
              <a:pathLst>
                <a:path w="465" h="495" extrusionOk="0">
                  <a:moveTo>
                    <a:pt x="138" y="0"/>
                  </a:moveTo>
                  <a:cubicBezTo>
                    <a:pt x="132" y="0"/>
                    <a:pt x="125" y="1"/>
                    <a:pt x="119" y="3"/>
                  </a:cubicBezTo>
                  <a:cubicBezTo>
                    <a:pt x="0" y="27"/>
                    <a:pt x="36" y="205"/>
                    <a:pt x="119" y="372"/>
                  </a:cubicBezTo>
                  <a:cubicBezTo>
                    <a:pt x="172" y="465"/>
                    <a:pt x="218" y="495"/>
                    <a:pt x="259" y="495"/>
                  </a:cubicBezTo>
                  <a:cubicBezTo>
                    <a:pt x="291" y="495"/>
                    <a:pt x="319" y="476"/>
                    <a:pt x="346" y="455"/>
                  </a:cubicBezTo>
                  <a:cubicBezTo>
                    <a:pt x="417" y="419"/>
                    <a:pt x="465" y="384"/>
                    <a:pt x="381" y="253"/>
                  </a:cubicBezTo>
                  <a:cubicBezTo>
                    <a:pt x="304" y="132"/>
                    <a:pt x="217" y="0"/>
                    <a:pt x="13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6047775" y="3784200"/>
              <a:ext cx="21450" cy="6750"/>
            </a:xfrm>
            <a:custGeom>
              <a:avLst/>
              <a:gdLst/>
              <a:ahLst/>
              <a:cxnLst/>
              <a:rect l="l" t="t" r="r" b="b"/>
              <a:pathLst>
                <a:path w="858" h="270" extrusionOk="0">
                  <a:moveTo>
                    <a:pt x="524" y="1"/>
                  </a:moveTo>
                  <a:cubicBezTo>
                    <a:pt x="265" y="1"/>
                    <a:pt x="1" y="90"/>
                    <a:pt x="12" y="168"/>
                  </a:cubicBezTo>
                  <a:cubicBezTo>
                    <a:pt x="36" y="263"/>
                    <a:pt x="298" y="252"/>
                    <a:pt x="560" y="263"/>
                  </a:cubicBezTo>
                  <a:cubicBezTo>
                    <a:pt x="604" y="268"/>
                    <a:pt x="641" y="270"/>
                    <a:pt x="673" y="270"/>
                  </a:cubicBezTo>
                  <a:cubicBezTo>
                    <a:pt x="818" y="270"/>
                    <a:pt x="836" y="227"/>
                    <a:pt x="846" y="168"/>
                  </a:cubicBezTo>
                  <a:cubicBezTo>
                    <a:pt x="857" y="73"/>
                    <a:pt x="857" y="13"/>
                    <a:pt x="572" y="2"/>
                  </a:cubicBezTo>
                  <a:cubicBezTo>
                    <a:pt x="556" y="1"/>
                    <a:pt x="540" y="1"/>
                    <a:pt x="5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6032300" y="3771325"/>
              <a:ext cx="21450" cy="11175"/>
            </a:xfrm>
            <a:custGeom>
              <a:avLst/>
              <a:gdLst/>
              <a:ahLst/>
              <a:cxnLst/>
              <a:rect l="l" t="t" r="r" b="b"/>
              <a:pathLst>
                <a:path w="858" h="447" extrusionOk="0">
                  <a:moveTo>
                    <a:pt x="145" y="1"/>
                  </a:moveTo>
                  <a:cubicBezTo>
                    <a:pt x="94" y="1"/>
                    <a:pt x="59" y="10"/>
                    <a:pt x="48" y="28"/>
                  </a:cubicBezTo>
                  <a:cubicBezTo>
                    <a:pt x="0" y="124"/>
                    <a:pt x="238" y="243"/>
                    <a:pt x="464" y="362"/>
                  </a:cubicBezTo>
                  <a:cubicBezTo>
                    <a:pt x="581" y="423"/>
                    <a:pt x="651" y="447"/>
                    <a:pt x="695" y="447"/>
                  </a:cubicBezTo>
                  <a:cubicBezTo>
                    <a:pt x="737" y="447"/>
                    <a:pt x="757" y="426"/>
                    <a:pt x="774" y="397"/>
                  </a:cubicBezTo>
                  <a:cubicBezTo>
                    <a:pt x="822" y="338"/>
                    <a:pt x="857" y="278"/>
                    <a:pt x="619" y="147"/>
                  </a:cubicBezTo>
                  <a:cubicBezTo>
                    <a:pt x="454" y="48"/>
                    <a:pt x="260" y="1"/>
                    <a:pt x="14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6032300" y="3748025"/>
              <a:ext cx="11025" cy="9525"/>
            </a:xfrm>
            <a:custGeom>
              <a:avLst/>
              <a:gdLst/>
              <a:ahLst/>
              <a:cxnLst/>
              <a:rect l="l" t="t" r="r" b="b"/>
              <a:pathLst>
                <a:path w="441" h="381" extrusionOk="0">
                  <a:moveTo>
                    <a:pt x="141" y="0"/>
                  </a:moveTo>
                  <a:cubicBezTo>
                    <a:pt x="129" y="0"/>
                    <a:pt x="118" y="3"/>
                    <a:pt x="107" y="8"/>
                  </a:cubicBezTo>
                  <a:cubicBezTo>
                    <a:pt x="0" y="44"/>
                    <a:pt x="36" y="186"/>
                    <a:pt x="119" y="306"/>
                  </a:cubicBezTo>
                  <a:cubicBezTo>
                    <a:pt x="163" y="361"/>
                    <a:pt x="200" y="380"/>
                    <a:pt x="233" y="380"/>
                  </a:cubicBezTo>
                  <a:cubicBezTo>
                    <a:pt x="270" y="380"/>
                    <a:pt x="302" y="355"/>
                    <a:pt x="333" y="329"/>
                  </a:cubicBezTo>
                  <a:cubicBezTo>
                    <a:pt x="393" y="282"/>
                    <a:pt x="441" y="246"/>
                    <a:pt x="357" y="151"/>
                  </a:cubicBezTo>
                  <a:cubicBezTo>
                    <a:pt x="296" y="80"/>
                    <a:pt x="210" y="0"/>
                    <a:pt x="14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6029325" y="3722200"/>
              <a:ext cx="8350" cy="15850"/>
            </a:xfrm>
            <a:custGeom>
              <a:avLst/>
              <a:gdLst/>
              <a:ahLst/>
              <a:cxnLst/>
              <a:rect l="l" t="t" r="r" b="b"/>
              <a:pathLst>
                <a:path w="334" h="634" extrusionOk="0">
                  <a:moveTo>
                    <a:pt x="250" y="1"/>
                  </a:moveTo>
                  <a:cubicBezTo>
                    <a:pt x="205" y="1"/>
                    <a:pt x="148" y="27"/>
                    <a:pt x="107" y="88"/>
                  </a:cubicBezTo>
                  <a:cubicBezTo>
                    <a:pt x="36" y="172"/>
                    <a:pt x="0" y="291"/>
                    <a:pt x="24" y="422"/>
                  </a:cubicBezTo>
                  <a:cubicBezTo>
                    <a:pt x="61" y="587"/>
                    <a:pt x="108" y="634"/>
                    <a:pt x="153" y="634"/>
                  </a:cubicBezTo>
                  <a:cubicBezTo>
                    <a:pt x="179" y="634"/>
                    <a:pt x="204" y="618"/>
                    <a:pt x="226" y="600"/>
                  </a:cubicBezTo>
                  <a:cubicBezTo>
                    <a:pt x="298" y="577"/>
                    <a:pt x="333" y="541"/>
                    <a:pt x="298" y="398"/>
                  </a:cubicBezTo>
                  <a:cubicBezTo>
                    <a:pt x="286" y="327"/>
                    <a:pt x="286" y="231"/>
                    <a:pt x="298" y="172"/>
                  </a:cubicBezTo>
                  <a:cubicBezTo>
                    <a:pt x="298" y="112"/>
                    <a:pt x="321" y="88"/>
                    <a:pt x="321" y="41"/>
                  </a:cubicBezTo>
                  <a:cubicBezTo>
                    <a:pt x="311" y="15"/>
                    <a:pt x="284" y="1"/>
                    <a:pt x="25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6062050" y="3750600"/>
              <a:ext cx="8075" cy="9650"/>
            </a:xfrm>
            <a:custGeom>
              <a:avLst/>
              <a:gdLst/>
              <a:ahLst/>
              <a:cxnLst/>
              <a:rect l="l" t="t" r="r" b="b"/>
              <a:pathLst>
                <a:path w="323" h="386" extrusionOk="0">
                  <a:moveTo>
                    <a:pt x="155" y="0"/>
                  </a:moveTo>
                  <a:cubicBezTo>
                    <a:pt x="36" y="24"/>
                    <a:pt x="25" y="143"/>
                    <a:pt x="25" y="238"/>
                  </a:cubicBezTo>
                  <a:cubicBezTo>
                    <a:pt x="1" y="345"/>
                    <a:pt x="60" y="357"/>
                    <a:pt x="155" y="381"/>
                  </a:cubicBezTo>
                  <a:cubicBezTo>
                    <a:pt x="172" y="384"/>
                    <a:pt x="189" y="386"/>
                    <a:pt x="205" y="386"/>
                  </a:cubicBezTo>
                  <a:cubicBezTo>
                    <a:pt x="257" y="386"/>
                    <a:pt x="304" y="363"/>
                    <a:pt x="322" y="262"/>
                  </a:cubicBezTo>
                  <a:cubicBezTo>
                    <a:pt x="322" y="119"/>
                    <a:pt x="227" y="0"/>
                    <a:pt x="15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6058775" y="3731675"/>
              <a:ext cx="11350" cy="10600"/>
            </a:xfrm>
            <a:custGeom>
              <a:avLst/>
              <a:gdLst/>
              <a:ahLst/>
              <a:cxnLst/>
              <a:rect l="l" t="t" r="r" b="b"/>
              <a:pathLst>
                <a:path w="454" h="424" extrusionOk="0">
                  <a:moveTo>
                    <a:pt x="135" y="0"/>
                  </a:moveTo>
                  <a:cubicBezTo>
                    <a:pt x="125" y="0"/>
                    <a:pt x="116" y="2"/>
                    <a:pt x="108" y="7"/>
                  </a:cubicBezTo>
                  <a:cubicBezTo>
                    <a:pt x="1" y="67"/>
                    <a:pt x="48" y="198"/>
                    <a:pt x="120" y="317"/>
                  </a:cubicBezTo>
                  <a:cubicBezTo>
                    <a:pt x="157" y="397"/>
                    <a:pt x="193" y="424"/>
                    <a:pt x="233" y="424"/>
                  </a:cubicBezTo>
                  <a:cubicBezTo>
                    <a:pt x="257" y="424"/>
                    <a:pt x="283" y="414"/>
                    <a:pt x="310" y="400"/>
                  </a:cubicBezTo>
                  <a:cubicBezTo>
                    <a:pt x="394" y="376"/>
                    <a:pt x="453" y="364"/>
                    <a:pt x="370" y="209"/>
                  </a:cubicBezTo>
                  <a:cubicBezTo>
                    <a:pt x="308" y="96"/>
                    <a:pt x="201" y="0"/>
                    <a:pt x="13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6001925" y="3757450"/>
              <a:ext cx="30400" cy="27400"/>
            </a:xfrm>
            <a:custGeom>
              <a:avLst/>
              <a:gdLst/>
              <a:ahLst/>
              <a:cxnLst/>
              <a:rect l="l" t="t" r="r" b="b"/>
              <a:pathLst>
                <a:path w="1216" h="1096" extrusionOk="0">
                  <a:moveTo>
                    <a:pt x="470" y="0"/>
                  </a:moveTo>
                  <a:cubicBezTo>
                    <a:pt x="378" y="0"/>
                    <a:pt x="282" y="89"/>
                    <a:pt x="203" y="179"/>
                  </a:cubicBezTo>
                  <a:cubicBezTo>
                    <a:pt x="135" y="265"/>
                    <a:pt x="138" y="305"/>
                    <a:pt x="174" y="343"/>
                  </a:cubicBezTo>
                  <a:lnTo>
                    <a:pt x="174" y="343"/>
                  </a:lnTo>
                  <a:cubicBezTo>
                    <a:pt x="147" y="322"/>
                    <a:pt x="119" y="310"/>
                    <a:pt x="84" y="310"/>
                  </a:cubicBezTo>
                  <a:cubicBezTo>
                    <a:pt x="24" y="310"/>
                    <a:pt x="1" y="357"/>
                    <a:pt x="24" y="369"/>
                  </a:cubicBezTo>
                  <a:lnTo>
                    <a:pt x="13" y="369"/>
                  </a:lnTo>
                  <a:lnTo>
                    <a:pt x="13" y="405"/>
                  </a:lnTo>
                  <a:cubicBezTo>
                    <a:pt x="13" y="417"/>
                    <a:pt x="24" y="441"/>
                    <a:pt x="24" y="476"/>
                  </a:cubicBezTo>
                  <a:cubicBezTo>
                    <a:pt x="48" y="536"/>
                    <a:pt x="48" y="667"/>
                    <a:pt x="60" y="798"/>
                  </a:cubicBezTo>
                  <a:lnTo>
                    <a:pt x="48" y="822"/>
                  </a:lnTo>
                  <a:cubicBezTo>
                    <a:pt x="48" y="833"/>
                    <a:pt x="48" y="857"/>
                    <a:pt x="60" y="881"/>
                  </a:cubicBezTo>
                  <a:cubicBezTo>
                    <a:pt x="84" y="1060"/>
                    <a:pt x="144" y="1060"/>
                    <a:pt x="227" y="1060"/>
                  </a:cubicBezTo>
                  <a:cubicBezTo>
                    <a:pt x="263" y="1060"/>
                    <a:pt x="298" y="1060"/>
                    <a:pt x="322" y="1012"/>
                  </a:cubicBezTo>
                  <a:lnTo>
                    <a:pt x="465" y="1060"/>
                  </a:lnTo>
                  <a:cubicBezTo>
                    <a:pt x="536" y="1095"/>
                    <a:pt x="548" y="1095"/>
                    <a:pt x="584" y="1095"/>
                  </a:cubicBezTo>
                  <a:lnTo>
                    <a:pt x="679" y="1095"/>
                  </a:lnTo>
                  <a:cubicBezTo>
                    <a:pt x="727" y="1095"/>
                    <a:pt x="763" y="1083"/>
                    <a:pt x="775" y="1036"/>
                  </a:cubicBezTo>
                  <a:cubicBezTo>
                    <a:pt x="786" y="1012"/>
                    <a:pt x="763" y="941"/>
                    <a:pt x="679" y="881"/>
                  </a:cubicBezTo>
                  <a:cubicBezTo>
                    <a:pt x="703" y="845"/>
                    <a:pt x="715" y="798"/>
                    <a:pt x="775" y="714"/>
                  </a:cubicBezTo>
                  <a:cubicBezTo>
                    <a:pt x="917" y="441"/>
                    <a:pt x="1215" y="262"/>
                    <a:pt x="1203" y="202"/>
                  </a:cubicBezTo>
                  <a:cubicBezTo>
                    <a:pt x="1198" y="187"/>
                    <a:pt x="1172" y="178"/>
                    <a:pt x="1134" y="178"/>
                  </a:cubicBezTo>
                  <a:cubicBezTo>
                    <a:pt x="1085" y="178"/>
                    <a:pt x="1015" y="193"/>
                    <a:pt x="941" y="226"/>
                  </a:cubicBezTo>
                  <a:cubicBezTo>
                    <a:pt x="798" y="286"/>
                    <a:pt x="644" y="417"/>
                    <a:pt x="536" y="583"/>
                  </a:cubicBezTo>
                  <a:cubicBezTo>
                    <a:pt x="489" y="655"/>
                    <a:pt x="465" y="726"/>
                    <a:pt x="465" y="786"/>
                  </a:cubicBezTo>
                  <a:cubicBezTo>
                    <a:pt x="429" y="786"/>
                    <a:pt x="405" y="774"/>
                    <a:pt x="370" y="774"/>
                  </a:cubicBezTo>
                  <a:cubicBezTo>
                    <a:pt x="358" y="643"/>
                    <a:pt x="346" y="500"/>
                    <a:pt x="239" y="405"/>
                  </a:cubicBezTo>
                  <a:lnTo>
                    <a:pt x="239" y="405"/>
                  </a:lnTo>
                  <a:cubicBezTo>
                    <a:pt x="265" y="420"/>
                    <a:pt x="289" y="434"/>
                    <a:pt x="314" y="434"/>
                  </a:cubicBezTo>
                  <a:cubicBezTo>
                    <a:pt x="347" y="434"/>
                    <a:pt x="383" y="412"/>
                    <a:pt x="429" y="345"/>
                  </a:cubicBezTo>
                  <a:cubicBezTo>
                    <a:pt x="536" y="202"/>
                    <a:pt x="596" y="48"/>
                    <a:pt x="525" y="12"/>
                  </a:cubicBezTo>
                  <a:cubicBezTo>
                    <a:pt x="507" y="4"/>
                    <a:pt x="488" y="0"/>
                    <a:pt x="47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5951625" y="3769950"/>
              <a:ext cx="19375" cy="12400"/>
            </a:xfrm>
            <a:custGeom>
              <a:avLst/>
              <a:gdLst/>
              <a:ahLst/>
              <a:cxnLst/>
              <a:rect l="l" t="t" r="r" b="b"/>
              <a:pathLst>
                <a:path w="775" h="496" extrusionOk="0">
                  <a:moveTo>
                    <a:pt x="215" y="0"/>
                  </a:moveTo>
                  <a:cubicBezTo>
                    <a:pt x="72" y="0"/>
                    <a:pt x="0" y="83"/>
                    <a:pt x="36" y="107"/>
                  </a:cubicBezTo>
                  <a:cubicBezTo>
                    <a:pt x="60" y="155"/>
                    <a:pt x="108" y="167"/>
                    <a:pt x="167" y="202"/>
                  </a:cubicBezTo>
                  <a:cubicBezTo>
                    <a:pt x="227" y="226"/>
                    <a:pt x="298" y="286"/>
                    <a:pt x="370" y="357"/>
                  </a:cubicBezTo>
                  <a:cubicBezTo>
                    <a:pt x="450" y="462"/>
                    <a:pt x="498" y="496"/>
                    <a:pt x="542" y="496"/>
                  </a:cubicBezTo>
                  <a:cubicBezTo>
                    <a:pt x="564" y="496"/>
                    <a:pt x="585" y="488"/>
                    <a:pt x="608" y="476"/>
                  </a:cubicBezTo>
                  <a:cubicBezTo>
                    <a:pt x="667" y="464"/>
                    <a:pt x="774" y="417"/>
                    <a:pt x="584" y="202"/>
                  </a:cubicBezTo>
                  <a:cubicBezTo>
                    <a:pt x="477" y="83"/>
                    <a:pt x="346" y="24"/>
                    <a:pt x="21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5971875" y="3785225"/>
              <a:ext cx="8050" cy="14025"/>
            </a:xfrm>
            <a:custGeom>
              <a:avLst/>
              <a:gdLst/>
              <a:ahLst/>
              <a:cxnLst/>
              <a:rect l="l" t="t" r="r" b="b"/>
              <a:pathLst>
                <a:path w="322" h="561" extrusionOk="0">
                  <a:moveTo>
                    <a:pt x="123" y="1"/>
                  </a:moveTo>
                  <a:cubicBezTo>
                    <a:pt x="114" y="1"/>
                    <a:pt x="104" y="3"/>
                    <a:pt x="95" y="8"/>
                  </a:cubicBezTo>
                  <a:cubicBezTo>
                    <a:pt x="0" y="32"/>
                    <a:pt x="24" y="199"/>
                    <a:pt x="24" y="365"/>
                  </a:cubicBezTo>
                  <a:cubicBezTo>
                    <a:pt x="24" y="520"/>
                    <a:pt x="72" y="544"/>
                    <a:pt x="155" y="556"/>
                  </a:cubicBezTo>
                  <a:cubicBezTo>
                    <a:pt x="171" y="558"/>
                    <a:pt x="187" y="560"/>
                    <a:pt x="202" y="560"/>
                  </a:cubicBezTo>
                  <a:cubicBezTo>
                    <a:pt x="264" y="560"/>
                    <a:pt x="312" y="528"/>
                    <a:pt x="322" y="365"/>
                  </a:cubicBezTo>
                  <a:cubicBezTo>
                    <a:pt x="322" y="174"/>
                    <a:pt x="207" y="1"/>
                    <a:pt x="12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5976925" y="3756250"/>
              <a:ext cx="13725" cy="9500"/>
            </a:xfrm>
            <a:custGeom>
              <a:avLst/>
              <a:gdLst/>
              <a:ahLst/>
              <a:cxnLst/>
              <a:rect l="l" t="t" r="r" b="b"/>
              <a:pathLst>
                <a:path w="549" h="380" extrusionOk="0">
                  <a:moveTo>
                    <a:pt x="155" y="0"/>
                  </a:moveTo>
                  <a:cubicBezTo>
                    <a:pt x="60" y="0"/>
                    <a:pt x="1" y="36"/>
                    <a:pt x="1" y="60"/>
                  </a:cubicBezTo>
                  <a:cubicBezTo>
                    <a:pt x="1" y="167"/>
                    <a:pt x="120" y="215"/>
                    <a:pt x="191" y="298"/>
                  </a:cubicBezTo>
                  <a:cubicBezTo>
                    <a:pt x="228" y="357"/>
                    <a:pt x="260" y="380"/>
                    <a:pt x="302" y="380"/>
                  </a:cubicBezTo>
                  <a:cubicBezTo>
                    <a:pt x="328" y="380"/>
                    <a:pt x="357" y="371"/>
                    <a:pt x="393" y="358"/>
                  </a:cubicBezTo>
                  <a:cubicBezTo>
                    <a:pt x="465" y="346"/>
                    <a:pt x="548" y="310"/>
                    <a:pt x="417" y="131"/>
                  </a:cubicBezTo>
                  <a:cubicBezTo>
                    <a:pt x="346" y="48"/>
                    <a:pt x="239" y="0"/>
                    <a:pt x="15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5959125" y="3748200"/>
              <a:ext cx="14850" cy="6625"/>
            </a:xfrm>
            <a:custGeom>
              <a:avLst/>
              <a:gdLst/>
              <a:ahLst/>
              <a:cxnLst/>
              <a:rect l="l" t="t" r="r" b="b"/>
              <a:pathLst>
                <a:path w="594" h="265" extrusionOk="0">
                  <a:moveTo>
                    <a:pt x="289" y="1"/>
                  </a:moveTo>
                  <a:cubicBezTo>
                    <a:pt x="129" y="1"/>
                    <a:pt x="0" y="85"/>
                    <a:pt x="10" y="144"/>
                  </a:cubicBezTo>
                  <a:cubicBezTo>
                    <a:pt x="46" y="251"/>
                    <a:pt x="212" y="251"/>
                    <a:pt x="355" y="263"/>
                  </a:cubicBezTo>
                  <a:cubicBezTo>
                    <a:pt x="371" y="264"/>
                    <a:pt x="386" y="265"/>
                    <a:pt x="400" y="265"/>
                  </a:cubicBezTo>
                  <a:cubicBezTo>
                    <a:pt x="515" y="265"/>
                    <a:pt x="535" y="221"/>
                    <a:pt x="546" y="168"/>
                  </a:cubicBezTo>
                  <a:cubicBezTo>
                    <a:pt x="582" y="108"/>
                    <a:pt x="593" y="37"/>
                    <a:pt x="391" y="13"/>
                  </a:cubicBezTo>
                  <a:cubicBezTo>
                    <a:pt x="356" y="5"/>
                    <a:pt x="322" y="1"/>
                    <a:pt x="28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5948050" y="3751950"/>
              <a:ext cx="7475" cy="6825"/>
            </a:xfrm>
            <a:custGeom>
              <a:avLst/>
              <a:gdLst/>
              <a:ahLst/>
              <a:cxnLst/>
              <a:rect l="l" t="t" r="r" b="b"/>
              <a:pathLst>
                <a:path w="299" h="273" extrusionOk="0">
                  <a:moveTo>
                    <a:pt x="194" y="0"/>
                  </a:moveTo>
                  <a:cubicBezTo>
                    <a:pt x="183" y="0"/>
                    <a:pt x="170" y="2"/>
                    <a:pt x="155" y="6"/>
                  </a:cubicBezTo>
                  <a:cubicBezTo>
                    <a:pt x="72" y="41"/>
                    <a:pt x="1" y="113"/>
                    <a:pt x="24" y="172"/>
                  </a:cubicBezTo>
                  <a:cubicBezTo>
                    <a:pt x="51" y="253"/>
                    <a:pt x="105" y="273"/>
                    <a:pt x="160" y="273"/>
                  </a:cubicBezTo>
                  <a:cubicBezTo>
                    <a:pt x="178" y="273"/>
                    <a:pt x="197" y="271"/>
                    <a:pt x="215" y="268"/>
                  </a:cubicBezTo>
                  <a:cubicBezTo>
                    <a:pt x="298" y="244"/>
                    <a:pt x="274" y="184"/>
                    <a:pt x="274" y="113"/>
                  </a:cubicBezTo>
                  <a:cubicBezTo>
                    <a:pt x="264" y="52"/>
                    <a:pt x="254" y="0"/>
                    <a:pt x="1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923350" y="3750600"/>
              <a:ext cx="17875" cy="6775"/>
            </a:xfrm>
            <a:custGeom>
              <a:avLst/>
              <a:gdLst/>
              <a:ahLst/>
              <a:cxnLst/>
              <a:rect l="l" t="t" r="r" b="b"/>
              <a:pathLst>
                <a:path w="715" h="271" extrusionOk="0">
                  <a:moveTo>
                    <a:pt x="465" y="0"/>
                  </a:moveTo>
                  <a:cubicBezTo>
                    <a:pt x="215" y="0"/>
                    <a:pt x="0" y="155"/>
                    <a:pt x="48" y="226"/>
                  </a:cubicBezTo>
                  <a:cubicBezTo>
                    <a:pt x="72" y="262"/>
                    <a:pt x="128" y="271"/>
                    <a:pt x="203" y="271"/>
                  </a:cubicBezTo>
                  <a:cubicBezTo>
                    <a:pt x="277" y="271"/>
                    <a:pt x="369" y="262"/>
                    <a:pt x="465" y="262"/>
                  </a:cubicBezTo>
                  <a:cubicBezTo>
                    <a:pt x="643" y="262"/>
                    <a:pt x="655" y="226"/>
                    <a:pt x="691" y="155"/>
                  </a:cubicBezTo>
                  <a:cubicBezTo>
                    <a:pt x="703" y="95"/>
                    <a:pt x="715"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5903100" y="3724775"/>
              <a:ext cx="17300" cy="15375"/>
            </a:xfrm>
            <a:custGeom>
              <a:avLst/>
              <a:gdLst/>
              <a:ahLst/>
              <a:cxnLst/>
              <a:rect l="l" t="t" r="r" b="b"/>
              <a:pathLst>
                <a:path w="692" h="615" extrusionOk="0">
                  <a:moveTo>
                    <a:pt x="548" y="0"/>
                  </a:moveTo>
                  <a:cubicBezTo>
                    <a:pt x="525" y="0"/>
                    <a:pt x="501" y="3"/>
                    <a:pt x="477" y="9"/>
                  </a:cubicBezTo>
                  <a:cubicBezTo>
                    <a:pt x="453" y="21"/>
                    <a:pt x="417" y="21"/>
                    <a:pt x="394" y="57"/>
                  </a:cubicBezTo>
                  <a:cubicBezTo>
                    <a:pt x="263" y="128"/>
                    <a:pt x="156" y="247"/>
                    <a:pt x="167" y="319"/>
                  </a:cubicBezTo>
                  <a:cubicBezTo>
                    <a:pt x="60" y="354"/>
                    <a:pt x="1" y="402"/>
                    <a:pt x="25" y="438"/>
                  </a:cubicBezTo>
                  <a:cubicBezTo>
                    <a:pt x="36" y="557"/>
                    <a:pt x="203" y="545"/>
                    <a:pt x="370" y="593"/>
                  </a:cubicBezTo>
                  <a:cubicBezTo>
                    <a:pt x="415" y="608"/>
                    <a:pt x="449" y="614"/>
                    <a:pt x="476" y="614"/>
                  </a:cubicBezTo>
                  <a:cubicBezTo>
                    <a:pt x="535" y="614"/>
                    <a:pt x="560" y="582"/>
                    <a:pt x="584" y="533"/>
                  </a:cubicBezTo>
                  <a:cubicBezTo>
                    <a:pt x="632" y="474"/>
                    <a:pt x="668" y="402"/>
                    <a:pt x="453" y="343"/>
                  </a:cubicBezTo>
                  <a:lnTo>
                    <a:pt x="537" y="295"/>
                  </a:lnTo>
                  <a:cubicBezTo>
                    <a:pt x="584" y="259"/>
                    <a:pt x="608" y="247"/>
                    <a:pt x="632" y="235"/>
                  </a:cubicBezTo>
                  <a:lnTo>
                    <a:pt x="620" y="200"/>
                  </a:lnTo>
                  <a:lnTo>
                    <a:pt x="620" y="188"/>
                  </a:lnTo>
                  <a:lnTo>
                    <a:pt x="620" y="140"/>
                  </a:lnTo>
                  <a:lnTo>
                    <a:pt x="620" y="128"/>
                  </a:lnTo>
                  <a:lnTo>
                    <a:pt x="632" y="116"/>
                  </a:lnTo>
                  <a:lnTo>
                    <a:pt x="679" y="81"/>
                  </a:lnTo>
                  <a:cubicBezTo>
                    <a:pt x="691" y="69"/>
                    <a:pt x="679" y="21"/>
                    <a:pt x="620" y="9"/>
                  </a:cubicBezTo>
                  <a:cubicBezTo>
                    <a:pt x="596" y="3"/>
                    <a:pt x="572" y="0"/>
                    <a:pt x="54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5927525" y="3805500"/>
              <a:ext cx="22925" cy="8225"/>
            </a:xfrm>
            <a:custGeom>
              <a:avLst/>
              <a:gdLst/>
              <a:ahLst/>
              <a:cxnLst/>
              <a:rect l="l" t="t" r="r" b="b"/>
              <a:pathLst>
                <a:path w="917" h="329" extrusionOk="0">
                  <a:moveTo>
                    <a:pt x="423" y="0"/>
                  </a:moveTo>
                  <a:cubicBezTo>
                    <a:pt x="331" y="0"/>
                    <a:pt x="246" y="16"/>
                    <a:pt x="179" y="43"/>
                  </a:cubicBezTo>
                  <a:cubicBezTo>
                    <a:pt x="60" y="90"/>
                    <a:pt x="0" y="150"/>
                    <a:pt x="12" y="173"/>
                  </a:cubicBezTo>
                  <a:cubicBezTo>
                    <a:pt x="60" y="269"/>
                    <a:pt x="322" y="209"/>
                    <a:pt x="560" y="281"/>
                  </a:cubicBezTo>
                  <a:cubicBezTo>
                    <a:pt x="669" y="313"/>
                    <a:pt x="736" y="329"/>
                    <a:pt x="780" y="329"/>
                  </a:cubicBezTo>
                  <a:cubicBezTo>
                    <a:pt x="833" y="329"/>
                    <a:pt x="855" y="307"/>
                    <a:pt x="881" y="269"/>
                  </a:cubicBezTo>
                  <a:cubicBezTo>
                    <a:pt x="905" y="233"/>
                    <a:pt x="917" y="209"/>
                    <a:pt x="893" y="162"/>
                  </a:cubicBezTo>
                  <a:cubicBezTo>
                    <a:pt x="857" y="126"/>
                    <a:pt x="798" y="66"/>
                    <a:pt x="643" y="31"/>
                  </a:cubicBezTo>
                  <a:cubicBezTo>
                    <a:pt x="570" y="10"/>
                    <a:pt x="495" y="0"/>
                    <a:pt x="4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951625" y="3802975"/>
              <a:ext cx="11925" cy="6700"/>
            </a:xfrm>
            <a:custGeom>
              <a:avLst/>
              <a:gdLst/>
              <a:ahLst/>
              <a:cxnLst/>
              <a:rect l="l" t="t" r="r" b="b"/>
              <a:pathLst>
                <a:path w="477" h="268" extrusionOk="0">
                  <a:moveTo>
                    <a:pt x="208" y="0"/>
                  </a:moveTo>
                  <a:cubicBezTo>
                    <a:pt x="98" y="0"/>
                    <a:pt x="0" y="41"/>
                    <a:pt x="0" y="96"/>
                  </a:cubicBezTo>
                  <a:cubicBezTo>
                    <a:pt x="0" y="203"/>
                    <a:pt x="131" y="227"/>
                    <a:pt x="251" y="263"/>
                  </a:cubicBezTo>
                  <a:cubicBezTo>
                    <a:pt x="272" y="266"/>
                    <a:pt x="291" y="268"/>
                    <a:pt x="307" y="268"/>
                  </a:cubicBezTo>
                  <a:cubicBezTo>
                    <a:pt x="397" y="268"/>
                    <a:pt x="409" y="216"/>
                    <a:pt x="429" y="155"/>
                  </a:cubicBezTo>
                  <a:cubicBezTo>
                    <a:pt x="465" y="108"/>
                    <a:pt x="477" y="48"/>
                    <a:pt x="310" y="13"/>
                  </a:cubicBezTo>
                  <a:cubicBezTo>
                    <a:pt x="277" y="4"/>
                    <a:pt x="242" y="0"/>
                    <a:pt x="20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5917400" y="3793125"/>
              <a:ext cx="9200" cy="6450"/>
            </a:xfrm>
            <a:custGeom>
              <a:avLst/>
              <a:gdLst/>
              <a:ahLst/>
              <a:cxnLst/>
              <a:rect l="l" t="t" r="r" b="b"/>
              <a:pathLst>
                <a:path w="368" h="258" extrusionOk="0">
                  <a:moveTo>
                    <a:pt x="265" y="0"/>
                  </a:moveTo>
                  <a:cubicBezTo>
                    <a:pt x="257" y="0"/>
                    <a:pt x="248" y="1"/>
                    <a:pt x="238" y="2"/>
                  </a:cubicBezTo>
                  <a:cubicBezTo>
                    <a:pt x="107" y="14"/>
                    <a:pt x="0" y="121"/>
                    <a:pt x="48" y="180"/>
                  </a:cubicBezTo>
                  <a:cubicBezTo>
                    <a:pt x="91" y="241"/>
                    <a:pt x="141" y="257"/>
                    <a:pt x="192" y="257"/>
                  </a:cubicBezTo>
                  <a:cubicBezTo>
                    <a:pt x="211" y="257"/>
                    <a:pt x="231" y="255"/>
                    <a:pt x="250" y="252"/>
                  </a:cubicBezTo>
                  <a:cubicBezTo>
                    <a:pt x="334" y="252"/>
                    <a:pt x="346" y="192"/>
                    <a:pt x="346" y="121"/>
                  </a:cubicBezTo>
                  <a:cubicBezTo>
                    <a:pt x="357" y="66"/>
                    <a:pt x="368" y="0"/>
                    <a:pt x="2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5916200" y="3780825"/>
              <a:ext cx="5675" cy="6500"/>
            </a:xfrm>
            <a:custGeom>
              <a:avLst/>
              <a:gdLst/>
              <a:ahLst/>
              <a:cxnLst/>
              <a:rect l="l" t="t" r="r" b="b"/>
              <a:pathLst>
                <a:path w="227" h="260" extrusionOk="0">
                  <a:moveTo>
                    <a:pt x="153" y="0"/>
                  </a:moveTo>
                  <a:cubicBezTo>
                    <a:pt x="143" y="0"/>
                    <a:pt x="132" y="2"/>
                    <a:pt x="120" y="6"/>
                  </a:cubicBezTo>
                  <a:cubicBezTo>
                    <a:pt x="48" y="17"/>
                    <a:pt x="1" y="89"/>
                    <a:pt x="36" y="160"/>
                  </a:cubicBezTo>
                  <a:cubicBezTo>
                    <a:pt x="84" y="237"/>
                    <a:pt x="124" y="259"/>
                    <a:pt x="156" y="259"/>
                  </a:cubicBezTo>
                  <a:cubicBezTo>
                    <a:pt x="164" y="259"/>
                    <a:pt x="172" y="258"/>
                    <a:pt x="179" y="256"/>
                  </a:cubicBezTo>
                  <a:cubicBezTo>
                    <a:pt x="227" y="256"/>
                    <a:pt x="227" y="196"/>
                    <a:pt x="215" y="125"/>
                  </a:cubicBezTo>
                  <a:cubicBezTo>
                    <a:pt x="215" y="54"/>
                    <a:pt x="206" y="0"/>
                    <a:pt x="1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5885950" y="3793150"/>
              <a:ext cx="21950" cy="7525"/>
            </a:xfrm>
            <a:custGeom>
              <a:avLst/>
              <a:gdLst/>
              <a:ahLst/>
              <a:cxnLst/>
              <a:rect l="l" t="t" r="r" b="b"/>
              <a:pathLst>
                <a:path w="878" h="301" extrusionOk="0">
                  <a:moveTo>
                    <a:pt x="439" y="1"/>
                  </a:moveTo>
                  <a:cubicBezTo>
                    <a:pt x="201" y="1"/>
                    <a:pt x="0" y="84"/>
                    <a:pt x="20" y="144"/>
                  </a:cubicBezTo>
                  <a:cubicBezTo>
                    <a:pt x="56" y="251"/>
                    <a:pt x="306" y="239"/>
                    <a:pt x="544" y="286"/>
                  </a:cubicBezTo>
                  <a:cubicBezTo>
                    <a:pt x="606" y="296"/>
                    <a:pt x="655" y="300"/>
                    <a:pt x="693" y="300"/>
                  </a:cubicBezTo>
                  <a:cubicBezTo>
                    <a:pt x="800" y="300"/>
                    <a:pt x="824" y="265"/>
                    <a:pt x="842" y="203"/>
                  </a:cubicBezTo>
                  <a:cubicBezTo>
                    <a:pt x="853" y="132"/>
                    <a:pt x="877" y="60"/>
                    <a:pt x="592" y="13"/>
                  </a:cubicBezTo>
                  <a:cubicBezTo>
                    <a:pt x="540" y="4"/>
                    <a:pt x="489" y="1"/>
                    <a:pt x="43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5885625" y="3778150"/>
              <a:ext cx="15725" cy="7000"/>
            </a:xfrm>
            <a:custGeom>
              <a:avLst/>
              <a:gdLst/>
              <a:ahLst/>
              <a:cxnLst/>
              <a:rect l="l" t="t" r="r" b="b"/>
              <a:pathLst>
                <a:path w="629" h="280" extrusionOk="0">
                  <a:moveTo>
                    <a:pt x="355" y="0"/>
                  </a:moveTo>
                  <a:cubicBezTo>
                    <a:pt x="151" y="0"/>
                    <a:pt x="1" y="131"/>
                    <a:pt x="33" y="184"/>
                  </a:cubicBezTo>
                  <a:cubicBezTo>
                    <a:pt x="93" y="267"/>
                    <a:pt x="235" y="244"/>
                    <a:pt x="378" y="267"/>
                  </a:cubicBezTo>
                  <a:cubicBezTo>
                    <a:pt x="409" y="276"/>
                    <a:pt x="434" y="279"/>
                    <a:pt x="456" y="279"/>
                  </a:cubicBezTo>
                  <a:cubicBezTo>
                    <a:pt x="525" y="279"/>
                    <a:pt x="551" y="239"/>
                    <a:pt x="569" y="184"/>
                  </a:cubicBezTo>
                  <a:cubicBezTo>
                    <a:pt x="605" y="124"/>
                    <a:pt x="628" y="53"/>
                    <a:pt x="426" y="5"/>
                  </a:cubicBezTo>
                  <a:cubicBezTo>
                    <a:pt x="402" y="2"/>
                    <a:pt x="378" y="0"/>
                    <a:pt x="35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5920375" y="3855125"/>
              <a:ext cx="15800" cy="8925"/>
            </a:xfrm>
            <a:custGeom>
              <a:avLst/>
              <a:gdLst/>
              <a:ahLst/>
              <a:cxnLst/>
              <a:rect l="l" t="t" r="r" b="b"/>
              <a:pathLst>
                <a:path w="632" h="357" extrusionOk="0">
                  <a:moveTo>
                    <a:pt x="143" y="1"/>
                  </a:moveTo>
                  <a:cubicBezTo>
                    <a:pt x="83" y="1"/>
                    <a:pt x="41" y="16"/>
                    <a:pt x="36" y="46"/>
                  </a:cubicBezTo>
                  <a:cubicBezTo>
                    <a:pt x="0" y="153"/>
                    <a:pt x="155" y="224"/>
                    <a:pt x="298" y="320"/>
                  </a:cubicBezTo>
                  <a:cubicBezTo>
                    <a:pt x="357" y="347"/>
                    <a:pt x="396" y="357"/>
                    <a:pt x="427" y="357"/>
                  </a:cubicBezTo>
                  <a:cubicBezTo>
                    <a:pt x="476" y="357"/>
                    <a:pt x="499" y="330"/>
                    <a:pt x="536" y="308"/>
                  </a:cubicBezTo>
                  <a:cubicBezTo>
                    <a:pt x="584" y="248"/>
                    <a:pt x="631" y="201"/>
                    <a:pt x="453" y="93"/>
                  </a:cubicBezTo>
                  <a:cubicBezTo>
                    <a:pt x="348" y="31"/>
                    <a:pt x="228" y="1"/>
                    <a:pt x="14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5910000" y="3854625"/>
              <a:ext cx="10400" cy="6875"/>
            </a:xfrm>
            <a:custGeom>
              <a:avLst/>
              <a:gdLst/>
              <a:ahLst/>
              <a:cxnLst/>
              <a:rect l="l" t="t" r="r" b="b"/>
              <a:pathLst>
                <a:path w="416" h="275" extrusionOk="0">
                  <a:moveTo>
                    <a:pt x="223" y="1"/>
                  </a:moveTo>
                  <a:cubicBezTo>
                    <a:pt x="110" y="1"/>
                    <a:pt x="0" y="53"/>
                    <a:pt x="11" y="113"/>
                  </a:cubicBezTo>
                  <a:cubicBezTo>
                    <a:pt x="11" y="221"/>
                    <a:pt x="118" y="244"/>
                    <a:pt x="225" y="268"/>
                  </a:cubicBezTo>
                  <a:cubicBezTo>
                    <a:pt x="244" y="272"/>
                    <a:pt x="260" y="274"/>
                    <a:pt x="273" y="274"/>
                  </a:cubicBezTo>
                  <a:cubicBezTo>
                    <a:pt x="337" y="274"/>
                    <a:pt x="348" y="232"/>
                    <a:pt x="368" y="173"/>
                  </a:cubicBezTo>
                  <a:cubicBezTo>
                    <a:pt x="403" y="102"/>
                    <a:pt x="415" y="42"/>
                    <a:pt x="284" y="6"/>
                  </a:cubicBezTo>
                  <a:cubicBezTo>
                    <a:pt x="264" y="3"/>
                    <a:pt x="244" y="1"/>
                    <a:pt x="22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5888875" y="3750225"/>
              <a:ext cx="17525" cy="6950"/>
            </a:xfrm>
            <a:custGeom>
              <a:avLst/>
              <a:gdLst/>
              <a:ahLst/>
              <a:cxnLst/>
              <a:rect l="l" t="t" r="r" b="b"/>
              <a:pathLst>
                <a:path w="701" h="278" extrusionOk="0">
                  <a:moveTo>
                    <a:pt x="405" y="0"/>
                  </a:moveTo>
                  <a:cubicBezTo>
                    <a:pt x="189" y="0"/>
                    <a:pt x="0" y="115"/>
                    <a:pt x="22" y="170"/>
                  </a:cubicBezTo>
                  <a:cubicBezTo>
                    <a:pt x="70" y="277"/>
                    <a:pt x="248" y="241"/>
                    <a:pt x="427" y="253"/>
                  </a:cubicBezTo>
                  <a:cubicBezTo>
                    <a:pt x="466" y="262"/>
                    <a:pt x="497" y="265"/>
                    <a:pt x="522" y="265"/>
                  </a:cubicBezTo>
                  <a:cubicBezTo>
                    <a:pt x="605" y="265"/>
                    <a:pt x="626" y="225"/>
                    <a:pt x="653" y="170"/>
                  </a:cubicBezTo>
                  <a:cubicBezTo>
                    <a:pt x="677" y="110"/>
                    <a:pt x="701" y="39"/>
                    <a:pt x="463" y="3"/>
                  </a:cubicBezTo>
                  <a:cubicBezTo>
                    <a:pt x="443" y="1"/>
                    <a:pt x="424" y="0"/>
                    <a:pt x="40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5874225" y="3752550"/>
              <a:ext cx="9850" cy="6850"/>
            </a:xfrm>
            <a:custGeom>
              <a:avLst/>
              <a:gdLst/>
              <a:ahLst/>
              <a:cxnLst/>
              <a:rect l="l" t="t" r="r" b="b"/>
              <a:pathLst>
                <a:path w="394" h="274" extrusionOk="0">
                  <a:moveTo>
                    <a:pt x="283" y="0"/>
                  </a:moveTo>
                  <a:cubicBezTo>
                    <a:pt x="267" y="0"/>
                    <a:pt x="249" y="2"/>
                    <a:pt x="227" y="5"/>
                  </a:cubicBezTo>
                  <a:cubicBezTo>
                    <a:pt x="72" y="29"/>
                    <a:pt x="1" y="184"/>
                    <a:pt x="60" y="220"/>
                  </a:cubicBezTo>
                  <a:cubicBezTo>
                    <a:pt x="96" y="261"/>
                    <a:pt x="138" y="273"/>
                    <a:pt x="179" y="273"/>
                  </a:cubicBezTo>
                  <a:cubicBezTo>
                    <a:pt x="221" y="273"/>
                    <a:pt x="263" y="261"/>
                    <a:pt x="299" y="256"/>
                  </a:cubicBezTo>
                  <a:cubicBezTo>
                    <a:pt x="370" y="256"/>
                    <a:pt x="394" y="196"/>
                    <a:pt x="370" y="125"/>
                  </a:cubicBezTo>
                  <a:cubicBezTo>
                    <a:pt x="370" y="54"/>
                    <a:pt x="370" y="0"/>
                    <a:pt x="2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5879075" y="3764500"/>
              <a:ext cx="12750" cy="6650"/>
            </a:xfrm>
            <a:custGeom>
              <a:avLst/>
              <a:gdLst/>
              <a:ahLst/>
              <a:cxnLst/>
              <a:rect l="l" t="t" r="r" b="b"/>
              <a:pathLst>
                <a:path w="510" h="266" extrusionOk="0">
                  <a:moveTo>
                    <a:pt x="291" y="0"/>
                  </a:moveTo>
                  <a:cubicBezTo>
                    <a:pt x="134" y="0"/>
                    <a:pt x="1" y="94"/>
                    <a:pt x="33" y="159"/>
                  </a:cubicBezTo>
                  <a:cubicBezTo>
                    <a:pt x="81" y="266"/>
                    <a:pt x="200" y="254"/>
                    <a:pt x="319" y="266"/>
                  </a:cubicBezTo>
                  <a:cubicBezTo>
                    <a:pt x="438" y="266"/>
                    <a:pt x="462" y="218"/>
                    <a:pt x="474" y="147"/>
                  </a:cubicBezTo>
                  <a:cubicBezTo>
                    <a:pt x="497" y="75"/>
                    <a:pt x="509" y="16"/>
                    <a:pt x="343" y="4"/>
                  </a:cubicBezTo>
                  <a:cubicBezTo>
                    <a:pt x="325" y="1"/>
                    <a:pt x="308" y="0"/>
                    <a:pt x="29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855175" y="3755425"/>
              <a:ext cx="11025" cy="6850"/>
            </a:xfrm>
            <a:custGeom>
              <a:avLst/>
              <a:gdLst/>
              <a:ahLst/>
              <a:cxnLst/>
              <a:rect l="l" t="t" r="r" b="b"/>
              <a:pathLst>
                <a:path w="441" h="274" extrusionOk="0">
                  <a:moveTo>
                    <a:pt x="350" y="0"/>
                  </a:moveTo>
                  <a:cubicBezTo>
                    <a:pt x="330" y="0"/>
                    <a:pt x="305" y="3"/>
                    <a:pt x="275" y="10"/>
                  </a:cubicBezTo>
                  <a:cubicBezTo>
                    <a:pt x="96" y="33"/>
                    <a:pt x="1" y="188"/>
                    <a:pt x="60" y="224"/>
                  </a:cubicBezTo>
                  <a:cubicBezTo>
                    <a:pt x="99" y="263"/>
                    <a:pt x="138" y="273"/>
                    <a:pt x="178" y="273"/>
                  </a:cubicBezTo>
                  <a:cubicBezTo>
                    <a:pt x="224" y="273"/>
                    <a:pt x="272" y="260"/>
                    <a:pt x="322" y="260"/>
                  </a:cubicBezTo>
                  <a:cubicBezTo>
                    <a:pt x="406" y="248"/>
                    <a:pt x="406" y="200"/>
                    <a:pt x="418" y="129"/>
                  </a:cubicBezTo>
                  <a:cubicBezTo>
                    <a:pt x="437" y="60"/>
                    <a:pt x="441" y="0"/>
                    <a:pt x="35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5868175" y="3744950"/>
              <a:ext cx="12025" cy="6625"/>
            </a:xfrm>
            <a:custGeom>
              <a:avLst/>
              <a:gdLst/>
              <a:ahLst/>
              <a:cxnLst/>
              <a:rect l="l" t="t" r="r" b="b"/>
              <a:pathLst>
                <a:path w="481" h="265" extrusionOk="0">
                  <a:moveTo>
                    <a:pt x="232" y="1"/>
                  </a:moveTo>
                  <a:cubicBezTo>
                    <a:pt x="95" y="1"/>
                    <a:pt x="0" y="93"/>
                    <a:pt x="40" y="143"/>
                  </a:cubicBezTo>
                  <a:cubicBezTo>
                    <a:pt x="76" y="226"/>
                    <a:pt x="171" y="250"/>
                    <a:pt x="255" y="262"/>
                  </a:cubicBezTo>
                  <a:cubicBezTo>
                    <a:pt x="268" y="264"/>
                    <a:pt x="280" y="265"/>
                    <a:pt x="291" y="265"/>
                  </a:cubicBezTo>
                  <a:cubicBezTo>
                    <a:pt x="349" y="265"/>
                    <a:pt x="379" y="237"/>
                    <a:pt x="410" y="167"/>
                  </a:cubicBezTo>
                  <a:cubicBezTo>
                    <a:pt x="457" y="107"/>
                    <a:pt x="481" y="36"/>
                    <a:pt x="314" y="12"/>
                  </a:cubicBezTo>
                  <a:cubicBezTo>
                    <a:pt x="286" y="4"/>
                    <a:pt x="258" y="1"/>
                    <a:pt x="23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837300" y="3782225"/>
              <a:ext cx="17600" cy="12500"/>
            </a:xfrm>
            <a:custGeom>
              <a:avLst/>
              <a:gdLst/>
              <a:ahLst/>
              <a:cxnLst/>
              <a:rect l="l" t="t" r="r" b="b"/>
              <a:pathLst>
                <a:path w="704" h="500" extrusionOk="0">
                  <a:moveTo>
                    <a:pt x="118" y="1"/>
                  </a:moveTo>
                  <a:cubicBezTo>
                    <a:pt x="50" y="1"/>
                    <a:pt x="1" y="28"/>
                    <a:pt x="25" y="45"/>
                  </a:cubicBezTo>
                  <a:cubicBezTo>
                    <a:pt x="37" y="104"/>
                    <a:pt x="49" y="128"/>
                    <a:pt x="109" y="188"/>
                  </a:cubicBezTo>
                  <a:cubicBezTo>
                    <a:pt x="156" y="223"/>
                    <a:pt x="240" y="307"/>
                    <a:pt x="323" y="378"/>
                  </a:cubicBezTo>
                  <a:cubicBezTo>
                    <a:pt x="410" y="473"/>
                    <a:pt x="461" y="500"/>
                    <a:pt x="506" y="500"/>
                  </a:cubicBezTo>
                  <a:cubicBezTo>
                    <a:pt x="528" y="500"/>
                    <a:pt x="549" y="493"/>
                    <a:pt x="573" y="485"/>
                  </a:cubicBezTo>
                  <a:cubicBezTo>
                    <a:pt x="633" y="450"/>
                    <a:pt x="704" y="402"/>
                    <a:pt x="525" y="212"/>
                  </a:cubicBezTo>
                  <a:cubicBezTo>
                    <a:pt x="442" y="128"/>
                    <a:pt x="323" y="45"/>
                    <a:pt x="216" y="21"/>
                  </a:cubicBezTo>
                  <a:cubicBezTo>
                    <a:pt x="183" y="6"/>
                    <a:pt x="148" y="1"/>
                    <a:pt x="118" y="1"/>
                  </a:cubicBezTo>
                  <a:close/>
                </a:path>
              </a:pathLst>
            </a:custGeom>
            <a:solidFill>
              <a:srgbClr val="F0D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837325" y="3791125"/>
              <a:ext cx="11625" cy="11575"/>
            </a:xfrm>
            <a:custGeom>
              <a:avLst/>
              <a:gdLst/>
              <a:ahLst/>
              <a:cxnLst/>
              <a:rect l="l" t="t" r="r" b="b"/>
              <a:pathLst>
                <a:path w="465" h="463" extrusionOk="0">
                  <a:moveTo>
                    <a:pt x="142" y="0"/>
                  </a:moveTo>
                  <a:cubicBezTo>
                    <a:pt x="129" y="0"/>
                    <a:pt x="118" y="4"/>
                    <a:pt x="108" y="10"/>
                  </a:cubicBezTo>
                  <a:cubicBezTo>
                    <a:pt x="0" y="70"/>
                    <a:pt x="60" y="201"/>
                    <a:pt x="120" y="344"/>
                  </a:cubicBezTo>
                  <a:cubicBezTo>
                    <a:pt x="161" y="435"/>
                    <a:pt x="203" y="463"/>
                    <a:pt x="249" y="463"/>
                  </a:cubicBezTo>
                  <a:cubicBezTo>
                    <a:pt x="268" y="463"/>
                    <a:pt x="289" y="458"/>
                    <a:pt x="310" y="451"/>
                  </a:cubicBezTo>
                  <a:cubicBezTo>
                    <a:pt x="393" y="439"/>
                    <a:pt x="465" y="403"/>
                    <a:pt x="393" y="260"/>
                  </a:cubicBezTo>
                  <a:cubicBezTo>
                    <a:pt x="342" y="117"/>
                    <a:pt x="221" y="0"/>
                    <a:pt x="14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834350" y="3812275"/>
              <a:ext cx="14600" cy="7425"/>
            </a:xfrm>
            <a:custGeom>
              <a:avLst/>
              <a:gdLst/>
              <a:ahLst/>
              <a:cxnLst/>
              <a:rect l="l" t="t" r="r" b="b"/>
              <a:pathLst>
                <a:path w="584" h="297" extrusionOk="0">
                  <a:moveTo>
                    <a:pt x="318" y="0"/>
                  </a:moveTo>
                  <a:cubicBezTo>
                    <a:pt x="197" y="0"/>
                    <a:pt x="109" y="58"/>
                    <a:pt x="60" y="117"/>
                  </a:cubicBezTo>
                  <a:cubicBezTo>
                    <a:pt x="0" y="188"/>
                    <a:pt x="0" y="248"/>
                    <a:pt x="48" y="260"/>
                  </a:cubicBezTo>
                  <a:cubicBezTo>
                    <a:pt x="80" y="291"/>
                    <a:pt x="117" y="297"/>
                    <a:pt x="152" y="297"/>
                  </a:cubicBezTo>
                  <a:cubicBezTo>
                    <a:pt x="170" y="297"/>
                    <a:pt x="187" y="295"/>
                    <a:pt x="203" y="295"/>
                  </a:cubicBezTo>
                  <a:cubicBezTo>
                    <a:pt x="239" y="272"/>
                    <a:pt x="322" y="272"/>
                    <a:pt x="334" y="272"/>
                  </a:cubicBezTo>
                  <a:cubicBezTo>
                    <a:pt x="358" y="272"/>
                    <a:pt x="405" y="272"/>
                    <a:pt x="477" y="260"/>
                  </a:cubicBezTo>
                  <a:cubicBezTo>
                    <a:pt x="524" y="260"/>
                    <a:pt x="560" y="248"/>
                    <a:pt x="584" y="200"/>
                  </a:cubicBezTo>
                  <a:cubicBezTo>
                    <a:pt x="584" y="188"/>
                    <a:pt x="584" y="141"/>
                    <a:pt x="572" y="117"/>
                  </a:cubicBezTo>
                  <a:cubicBezTo>
                    <a:pt x="536" y="69"/>
                    <a:pt x="477" y="33"/>
                    <a:pt x="405" y="10"/>
                  </a:cubicBezTo>
                  <a:cubicBezTo>
                    <a:pt x="375" y="3"/>
                    <a:pt x="346" y="0"/>
                    <a:pt x="31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853175" y="3813950"/>
              <a:ext cx="12450" cy="7575"/>
            </a:xfrm>
            <a:custGeom>
              <a:avLst/>
              <a:gdLst/>
              <a:ahLst/>
              <a:cxnLst/>
              <a:rect l="l" t="t" r="r" b="b"/>
              <a:pathLst>
                <a:path w="498" h="303" extrusionOk="0">
                  <a:moveTo>
                    <a:pt x="219" y="1"/>
                  </a:moveTo>
                  <a:cubicBezTo>
                    <a:pt x="99" y="1"/>
                    <a:pt x="0" y="68"/>
                    <a:pt x="9" y="121"/>
                  </a:cubicBezTo>
                  <a:cubicBezTo>
                    <a:pt x="21" y="228"/>
                    <a:pt x="128" y="240"/>
                    <a:pt x="224" y="288"/>
                  </a:cubicBezTo>
                  <a:cubicBezTo>
                    <a:pt x="247" y="298"/>
                    <a:pt x="266" y="302"/>
                    <a:pt x="283" y="302"/>
                  </a:cubicBezTo>
                  <a:cubicBezTo>
                    <a:pt x="329" y="302"/>
                    <a:pt x="359" y="272"/>
                    <a:pt x="402" y="228"/>
                  </a:cubicBezTo>
                  <a:cubicBezTo>
                    <a:pt x="438" y="169"/>
                    <a:pt x="498" y="86"/>
                    <a:pt x="343" y="26"/>
                  </a:cubicBezTo>
                  <a:cubicBezTo>
                    <a:pt x="301" y="8"/>
                    <a:pt x="259" y="1"/>
                    <a:pt x="21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840000" y="3825875"/>
              <a:ext cx="8950" cy="7025"/>
            </a:xfrm>
            <a:custGeom>
              <a:avLst/>
              <a:gdLst/>
              <a:ahLst/>
              <a:cxnLst/>
              <a:rect l="l" t="t" r="r" b="b"/>
              <a:pathLst>
                <a:path w="358" h="281" extrusionOk="0">
                  <a:moveTo>
                    <a:pt x="198" y="0"/>
                  </a:moveTo>
                  <a:cubicBezTo>
                    <a:pt x="140" y="0"/>
                    <a:pt x="79" y="27"/>
                    <a:pt x="48" y="73"/>
                  </a:cubicBezTo>
                  <a:cubicBezTo>
                    <a:pt x="1" y="168"/>
                    <a:pt x="72" y="240"/>
                    <a:pt x="155" y="263"/>
                  </a:cubicBezTo>
                  <a:cubicBezTo>
                    <a:pt x="177" y="275"/>
                    <a:pt x="195" y="281"/>
                    <a:pt x="210" y="281"/>
                  </a:cubicBezTo>
                  <a:cubicBezTo>
                    <a:pt x="256" y="281"/>
                    <a:pt x="281" y="236"/>
                    <a:pt x="298" y="192"/>
                  </a:cubicBezTo>
                  <a:cubicBezTo>
                    <a:pt x="334" y="132"/>
                    <a:pt x="358" y="73"/>
                    <a:pt x="286" y="25"/>
                  </a:cubicBezTo>
                  <a:cubicBezTo>
                    <a:pt x="261" y="8"/>
                    <a:pt x="230" y="0"/>
                    <a:pt x="19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824825" y="3829900"/>
              <a:ext cx="38425" cy="15775"/>
            </a:xfrm>
            <a:custGeom>
              <a:avLst/>
              <a:gdLst/>
              <a:ahLst/>
              <a:cxnLst/>
              <a:rect l="l" t="t" r="r" b="b"/>
              <a:pathLst>
                <a:path w="1537" h="631" extrusionOk="0">
                  <a:moveTo>
                    <a:pt x="297" y="0"/>
                  </a:moveTo>
                  <a:cubicBezTo>
                    <a:pt x="265" y="0"/>
                    <a:pt x="233" y="2"/>
                    <a:pt x="203" y="7"/>
                  </a:cubicBezTo>
                  <a:cubicBezTo>
                    <a:pt x="72" y="19"/>
                    <a:pt x="0" y="90"/>
                    <a:pt x="12" y="126"/>
                  </a:cubicBezTo>
                  <a:cubicBezTo>
                    <a:pt x="60" y="210"/>
                    <a:pt x="322" y="186"/>
                    <a:pt x="536" y="329"/>
                  </a:cubicBezTo>
                  <a:cubicBezTo>
                    <a:pt x="643" y="424"/>
                    <a:pt x="703" y="448"/>
                    <a:pt x="739" y="448"/>
                  </a:cubicBezTo>
                  <a:cubicBezTo>
                    <a:pt x="834" y="495"/>
                    <a:pt x="1001" y="507"/>
                    <a:pt x="1143" y="567"/>
                  </a:cubicBezTo>
                  <a:cubicBezTo>
                    <a:pt x="1235" y="613"/>
                    <a:pt x="1294" y="631"/>
                    <a:pt x="1336" y="631"/>
                  </a:cubicBezTo>
                  <a:cubicBezTo>
                    <a:pt x="1382" y="631"/>
                    <a:pt x="1410" y="609"/>
                    <a:pt x="1441" y="579"/>
                  </a:cubicBezTo>
                  <a:cubicBezTo>
                    <a:pt x="1477" y="555"/>
                    <a:pt x="1536" y="483"/>
                    <a:pt x="1251" y="340"/>
                  </a:cubicBezTo>
                  <a:cubicBezTo>
                    <a:pt x="1149" y="294"/>
                    <a:pt x="1033" y="277"/>
                    <a:pt x="936" y="277"/>
                  </a:cubicBezTo>
                  <a:cubicBezTo>
                    <a:pt x="908" y="277"/>
                    <a:pt x="882" y="278"/>
                    <a:pt x="858" y="281"/>
                  </a:cubicBezTo>
                  <a:cubicBezTo>
                    <a:pt x="834" y="245"/>
                    <a:pt x="786" y="186"/>
                    <a:pt x="703" y="126"/>
                  </a:cubicBezTo>
                  <a:cubicBezTo>
                    <a:pt x="578" y="40"/>
                    <a:pt x="431" y="0"/>
                    <a:pt x="29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804575" y="3798700"/>
              <a:ext cx="20275" cy="30200"/>
            </a:xfrm>
            <a:custGeom>
              <a:avLst/>
              <a:gdLst/>
              <a:ahLst/>
              <a:cxnLst/>
              <a:rect l="l" t="t" r="r" b="b"/>
              <a:pathLst>
                <a:path w="811" h="1208" extrusionOk="0">
                  <a:moveTo>
                    <a:pt x="101" y="1"/>
                  </a:moveTo>
                  <a:cubicBezTo>
                    <a:pt x="81" y="1"/>
                    <a:pt x="67" y="6"/>
                    <a:pt x="60" y="17"/>
                  </a:cubicBezTo>
                  <a:cubicBezTo>
                    <a:pt x="1" y="100"/>
                    <a:pt x="120" y="219"/>
                    <a:pt x="167" y="362"/>
                  </a:cubicBezTo>
                  <a:cubicBezTo>
                    <a:pt x="215" y="493"/>
                    <a:pt x="251" y="505"/>
                    <a:pt x="334" y="505"/>
                  </a:cubicBezTo>
                  <a:cubicBezTo>
                    <a:pt x="239" y="553"/>
                    <a:pt x="251" y="696"/>
                    <a:pt x="370" y="838"/>
                  </a:cubicBezTo>
                  <a:cubicBezTo>
                    <a:pt x="432" y="893"/>
                    <a:pt x="479" y="912"/>
                    <a:pt x="511" y="912"/>
                  </a:cubicBezTo>
                  <a:cubicBezTo>
                    <a:pt x="528" y="912"/>
                    <a:pt x="540" y="906"/>
                    <a:pt x="548" y="898"/>
                  </a:cubicBezTo>
                  <a:lnTo>
                    <a:pt x="548" y="898"/>
                  </a:lnTo>
                  <a:cubicBezTo>
                    <a:pt x="513" y="934"/>
                    <a:pt x="477" y="981"/>
                    <a:pt x="465" y="1041"/>
                  </a:cubicBezTo>
                  <a:cubicBezTo>
                    <a:pt x="418" y="1207"/>
                    <a:pt x="513" y="1207"/>
                    <a:pt x="584" y="1207"/>
                  </a:cubicBezTo>
                  <a:cubicBezTo>
                    <a:pt x="679" y="1207"/>
                    <a:pt x="739" y="1207"/>
                    <a:pt x="751" y="1112"/>
                  </a:cubicBezTo>
                  <a:cubicBezTo>
                    <a:pt x="775" y="1029"/>
                    <a:pt x="810" y="910"/>
                    <a:pt x="751" y="850"/>
                  </a:cubicBezTo>
                  <a:cubicBezTo>
                    <a:pt x="730" y="829"/>
                    <a:pt x="707" y="820"/>
                    <a:pt x="682" y="820"/>
                  </a:cubicBezTo>
                  <a:cubicBezTo>
                    <a:pt x="651" y="820"/>
                    <a:pt x="618" y="835"/>
                    <a:pt x="584" y="862"/>
                  </a:cubicBezTo>
                  <a:lnTo>
                    <a:pt x="596" y="850"/>
                  </a:lnTo>
                  <a:cubicBezTo>
                    <a:pt x="644" y="791"/>
                    <a:pt x="679" y="743"/>
                    <a:pt x="596" y="672"/>
                  </a:cubicBezTo>
                  <a:cubicBezTo>
                    <a:pt x="537" y="612"/>
                    <a:pt x="465" y="541"/>
                    <a:pt x="394" y="505"/>
                  </a:cubicBezTo>
                  <a:cubicBezTo>
                    <a:pt x="429" y="493"/>
                    <a:pt x="477" y="445"/>
                    <a:pt x="429" y="279"/>
                  </a:cubicBezTo>
                  <a:cubicBezTo>
                    <a:pt x="371" y="104"/>
                    <a:pt x="186" y="1"/>
                    <a:pt x="10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826025" y="3814150"/>
              <a:ext cx="7725" cy="8675"/>
            </a:xfrm>
            <a:custGeom>
              <a:avLst/>
              <a:gdLst/>
              <a:ahLst/>
              <a:cxnLst/>
              <a:rect l="l" t="t" r="r" b="b"/>
              <a:pathLst>
                <a:path w="309" h="347" extrusionOk="0">
                  <a:moveTo>
                    <a:pt x="145" y="0"/>
                  </a:moveTo>
                  <a:cubicBezTo>
                    <a:pt x="136" y="0"/>
                    <a:pt x="127" y="2"/>
                    <a:pt x="119" y="6"/>
                  </a:cubicBezTo>
                  <a:cubicBezTo>
                    <a:pt x="12" y="42"/>
                    <a:pt x="12" y="125"/>
                    <a:pt x="0" y="208"/>
                  </a:cubicBezTo>
                  <a:cubicBezTo>
                    <a:pt x="0" y="304"/>
                    <a:pt x="36" y="316"/>
                    <a:pt x="131" y="339"/>
                  </a:cubicBezTo>
                  <a:cubicBezTo>
                    <a:pt x="152" y="343"/>
                    <a:pt x="172" y="346"/>
                    <a:pt x="192" y="346"/>
                  </a:cubicBezTo>
                  <a:cubicBezTo>
                    <a:pt x="240" y="346"/>
                    <a:pt x="281" y="325"/>
                    <a:pt x="298" y="232"/>
                  </a:cubicBezTo>
                  <a:cubicBezTo>
                    <a:pt x="308" y="116"/>
                    <a:pt x="216" y="0"/>
                    <a:pt x="14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790600" y="3767300"/>
              <a:ext cx="16100" cy="8775"/>
            </a:xfrm>
            <a:custGeom>
              <a:avLst/>
              <a:gdLst/>
              <a:ahLst/>
              <a:cxnLst/>
              <a:rect l="l" t="t" r="r" b="b"/>
              <a:pathLst>
                <a:path w="644" h="351" extrusionOk="0">
                  <a:moveTo>
                    <a:pt x="518" y="1"/>
                  </a:moveTo>
                  <a:cubicBezTo>
                    <a:pt x="485" y="1"/>
                    <a:pt x="440" y="7"/>
                    <a:pt x="381" y="23"/>
                  </a:cubicBezTo>
                  <a:cubicBezTo>
                    <a:pt x="167" y="82"/>
                    <a:pt x="0" y="261"/>
                    <a:pt x="60" y="320"/>
                  </a:cubicBezTo>
                  <a:cubicBezTo>
                    <a:pt x="78" y="342"/>
                    <a:pt x="106" y="351"/>
                    <a:pt x="141" y="351"/>
                  </a:cubicBezTo>
                  <a:cubicBezTo>
                    <a:pt x="222" y="351"/>
                    <a:pt x="340" y="306"/>
                    <a:pt x="465" y="273"/>
                  </a:cubicBezTo>
                  <a:cubicBezTo>
                    <a:pt x="619" y="225"/>
                    <a:pt x="643" y="189"/>
                    <a:pt x="619" y="106"/>
                  </a:cubicBezTo>
                  <a:cubicBezTo>
                    <a:pt x="619" y="53"/>
                    <a:pt x="613" y="1"/>
                    <a:pt x="5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757550" y="3772275"/>
              <a:ext cx="19675" cy="7050"/>
            </a:xfrm>
            <a:custGeom>
              <a:avLst/>
              <a:gdLst/>
              <a:ahLst/>
              <a:cxnLst/>
              <a:rect l="l" t="t" r="r" b="b"/>
              <a:pathLst>
                <a:path w="787" h="282" extrusionOk="0">
                  <a:moveTo>
                    <a:pt x="456" y="0"/>
                  </a:moveTo>
                  <a:cubicBezTo>
                    <a:pt x="328" y="0"/>
                    <a:pt x="191" y="34"/>
                    <a:pt x="108" y="86"/>
                  </a:cubicBezTo>
                  <a:cubicBezTo>
                    <a:pt x="24" y="169"/>
                    <a:pt x="1" y="229"/>
                    <a:pt x="13" y="252"/>
                  </a:cubicBezTo>
                  <a:cubicBezTo>
                    <a:pt x="35" y="275"/>
                    <a:pt x="69" y="282"/>
                    <a:pt x="112" y="282"/>
                  </a:cubicBezTo>
                  <a:cubicBezTo>
                    <a:pt x="188" y="282"/>
                    <a:pt x="291" y="260"/>
                    <a:pt x="405" y="260"/>
                  </a:cubicBezTo>
                  <a:cubicBezTo>
                    <a:pt x="432" y="260"/>
                    <a:pt x="460" y="261"/>
                    <a:pt x="489" y="264"/>
                  </a:cubicBezTo>
                  <a:cubicBezTo>
                    <a:pt x="543" y="274"/>
                    <a:pt x="584" y="278"/>
                    <a:pt x="617" y="278"/>
                  </a:cubicBezTo>
                  <a:cubicBezTo>
                    <a:pt x="705" y="278"/>
                    <a:pt x="725" y="245"/>
                    <a:pt x="751" y="193"/>
                  </a:cubicBezTo>
                  <a:cubicBezTo>
                    <a:pt x="775" y="169"/>
                    <a:pt x="786" y="133"/>
                    <a:pt x="775" y="86"/>
                  </a:cubicBezTo>
                  <a:cubicBezTo>
                    <a:pt x="739" y="62"/>
                    <a:pt x="679" y="14"/>
                    <a:pt x="513" y="2"/>
                  </a:cubicBezTo>
                  <a:cubicBezTo>
                    <a:pt x="494" y="1"/>
                    <a:pt x="475" y="0"/>
                    <a:pt x="4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796850" y="3740175"/>
              <a:ext cx="13400" cy="11175"/>
            </a:xfrm>
            <a:custGeom>
              <a:avLst/>
              <a:gdLst/>
              <a:ahLst/>
              <a:cxnLst/>
              <a:rect l="l" t="t" r="r" b="b"/>
              <a:pathLst>
                <a:path w="536" h="447" extrusionOk="0">
                  <a:moveTo>
                    <a:pt x="179" y="0"/>
                  </a:moveTo>
                  <a:cubicBezTo>
                    <a:pt x="60" y="0"/>
                    <a:pt x="0" y="84"/>
                    <a:pt x="36" y="108"/>
                  </a:cubicBezTo>
                  <a:cubicBezTo>
                    <a:pt x="95" y="203"/>
                    <a:pt x="155" y="215"/>
                    <a:pt x="191" y="322"/>
                  </a:cubicBezTo>
                  <a:cubicBezTo>
                    <a:pt x="224" y="413"/>
                    <a:pt x="263" y="446"/>
                    <a:pt x="307" y="446"/>
                  </a:cubicBezTo>
                  <a:cubicBezTo>
                    <a:pt x="327" y="446"/>
                    <a:pt x="348" y="440"/>
                    <a:pt x="369" y="429"/>
                  </a:cubicBezTo>
                  <a:cubicBezTo>
                    <a:pt x="453" y="417"/>
                    <a:pt x="536" y="417"/>
                    <a:pt x="465" y="215"/>
                  </a:cubicBezTo>
                  <a:cubicBezTo>
                    <a:pt x="417" y="108"/>
                    <a:pt x="286" y="0"/>
                    <a:pt x="17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742675" y="3768050"/>
              <a:ext cx="9550" cy="6575"/>
            </a:xfrm>
            <a:custGeom>
              <a:avLst/>
              <a:gdLst/>
              <a:ahLst/>
              <a:cxnLst/>
              <a:rect l="l" t="t" r="r" b="b"/>
              <a:pathLst>
                <a:path w="382" h="263" extrusionOk="0">
                  <a:moveTo>
                    <a:pt x="134" y="1"/>
                  </a:moveTo>
                  <a:cubicBezTo>
                    <a:pt x="116" y="1"/>
                    <a:pt x="99" y="2"/>
                    <a:pt x="84" y="5"/>
                  </a:cubicBezTo>
                  <a:cubicBezTo>
                    <a:pt x="12" y="17"/>
                    <a:pt x="0" y="76"/>
                    <a:pt x="12" y="112"/>
                  </a:cubicBezTo>
                  <a:cubicBezTo>
                    <a:pt x="72" y="195"/>
                    <a:pt x="84" y="231"/>
                    <a:pt x="119" y="243"/>
                  </a:cubicBezTo>
                  <a:cubicBezTo>
                    <a:pt x="119" y="258"/>
                    <a:pt x="130" y="262"/>
                    <a:pt x="148" y="262"/>
                  </a:cubicBezTo>
                  <a:cubicBezTo>
                    <a:pt x="173" y="262"/>
                    <a:pt x="209" y="255"/>
                    <a:pt x="250" y="255"/>
                  </a:cubicBezTo>
                  <a:cubicBezTo>
                    <a:pt x="298" y="255"/>
                    <a:pt x="322" y="255"/>
                    <a:pt x="357" y="231"/>
                  </a:cubicBezTo>
                  <a:cubicBezTo>
                    <a:pt x="369" y="195"/>
                    <a:pt x="381" y="136"/>
                    <a:pt x="322" y="76"/>
                  </a:cubicBezTo>
                  <a:cubicBezTo>
                    <a:pt x="275" y="20"/>
                    <a:pt x="199" y="1"/>
                    <a:pt x="13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5724225" y="3760425"/>
              <a:ext cx="7450" cy="6150"/>
            </a:xfrm>
            <a:custGeom>
              <a:avLst/>
              <a:gdLst/>
              <a:ahLst/>
              <a:cxnLst/>
              <a:rect l="l" t="t" r="r" b="b"/>
              <a:pathLst>
                <a:path w="298" h="246" extrusionOk="0">
                  <a:moveTo>
                    <a:pt x="201" y="0"/>
                  </a:moveTo>
                  <a:cubicBezTo>
                    <a:pt x="155" y="0"/>
                    <a:pt x="108" y="19"/>
                    <a:pt x="83" y="60"/>
                  </a:cubicBezTo>
                  <a:cubicBezTo>
                    <a:pt x="0" y="143"/>
                    <a:pt x="48" y="202"/>
                    <a:pt x="95" y="238"/>
                  </a:cubicBezTo>
                  <a:cubicBezTo>
                    <a:pt x="108" y="243"/>
                    <a:pt x="119" y="246"/>
                    <a:pt x="129" y="246"/>
                  </a:cubicBezTo>
                  <a:cubicBezTo>
                    <a:pt x="166" y="246"/>
                    <a:pt x="189" y="214"/>
                    <a:pt x="226" y="167"/>
                  </a:cubicBezTo>
                  <a:cubicBezTo>
                    <a:pt x="274" y="107"/>
                    <a:pt x="298" y="48"/>
                    <a:pt x="262" y="12"/>
                  </a:cubicBezTo>
                  <a:cubicBezTo>
                    <a:pt x="243" y="4"/>
                    <a:pt x="222" y="0"/>
                    <a:pt x="20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735525" y="3748800"/>
              <a:ext cx="6575" cy="6875"/>
            </a:xfrm>
            <a:custGeom>
              <a:avLst/>
              <a:gdLst/>
              <a:ahLst/>
              <a:cxnLst/>
              <a:rect l="l" t="t" r="r" b="b"/>
              <a:pathLst>
                <a:path w="263" h="275" extrusionOk="0">
                  <a:moveTo>
                    <a:pt x="167" y="1"/>
                  </a:moveTo>
                  <a:cubicBezTo>
                    <a:pt x="60" y="13"/>
                    <a:pt x="1" y="120"/>
                    <a:pt x="48" y="167"/>
                  </a:cubicBezTo>
                  <a:cubicBezTo>
                    <a:pt x="120" y="251"/>
                    <a:pt x="167" y="275"/>
                    <a:pt x="191" y="275"/>
                  </a:cubicBezTo>
                  <a:cubicBezTo>
                    <a:pt x="227" y="275"/>
                    <a:pt x="239" y="215"/>
                    <a:pt x="251" y="132"/>
                  </a:cubicBezTo>
                  <a:cubicBezTo>
                    <a:pt x="262" y="60"/>
                    <a:pt x="262" y="1"/>
                    <a:pt x="16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5641775" y="3748475"/>
              <a:ext cx="9550" cy="6650"/>
            </a:xfrm>
            <a:custGeom>
              <a:avLst/>
              <a:gdLst/>
              <a:ahLst/>
              <a:cxnLst/>
              <a:rect l="l" t="t" r="r" b="b"/>
              <a:pathLst>
                <a:path w="382" h="266" extrusionOk="0">
                  <a:moveTo>
                    <a:pt x="281" y="0"/>
                  </a:moveTo>
                  <a:cubicBezTo>
                    <a:pt x="272" y="0"/>
                    <a:pt x="261" y="1"/>
                    <a:pt x="250" y="2"/>
                  </a:cubicBezTo>
                  <a:cubicBezTo>
                    <a:pt x="119" y="14"/>
                    <a:pt x="0" y="109"/>
                    <a:pt x="24" y="180"/>
                  </a:cubicBezTo>
                  <a:cubicBezTo>
                    <a:pt x="57" y="255"/>
                    <a:pt x="118" y="266"/>
                    <a:pt x="189" y="266"/>
                  </a:cubicBezTo>
                  <a:cubicBezTo>
                    <a:pt x="220" y="266"/>
                    <a:pt x="253" y="264"/>
                    <a:pt x="286" y="264"/>
                  </a:cubicBezTo>
                  <a:cubicBezTo>
                    <a:pt x="381" y="252"/>
                    <a:pt x="381" y="204"/>
                    <a:pt x="381" y="133"/>
                  </a:cubicBezTo>
                  <a:cubicBezTo>
                    <a:pt x="381" y="57"/>
                    <a:pt x="381" y="0"/>
                    <a:pt x="28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5399775" y="3650875"/>
              <a:ext cx="8950" cy="14600"/>
            </a:xfrm>
            <a:custGeom>
              <a:avLst/>
              <a:gdLst/>
              <a:ahLst/>
              <a:cxnLst/>
              <a:rect l="l" t="t" r="r" b="b"/>
              <a:pathLst>
                <a:path w="358" h="584" extrusionOk="0">
                  <a:moveTo>
                    <a:pt x="24" y="1"/>
                  </a:moveTo>
                  <a:cubicBezTo>
                    <a:pt x="24" y="167"/>
                    <a:pt x="24" y="382"/>
                    <a:pt x="0" y="584"/>
                  </a:cubicBezTo>
                  <a:cubicBezTo>
                    <a:pt x="143" y="441"/>
                    <a:pt x="274" y="322"/>
                    <a:pt x="357" y="262"/>
                  </a:cubicBezTo>
                  <a:cubicBezTo>
                    <a:pt x="286" y="239"/>
                    <a:pt x="227" y="215"/>
                    <a:pt x="167" y="167"/>
                  </a:cubicBezTo>
                  <a:cubicBezTo>
                    <a:pt x="96" y="108"/>
                    <a:pt x="48" y="48"/>
                    <a:pt x="24" y="1"/>
                  </a:cubicBezTo>
                  <a:close/>
                </a:path>
              </a:pathLst>
            </a:custGeom>
            <a:solidFill>
              <a:srgbClr val="0B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5269700" y="3677675"/>
              <a:ext cx="24425" cy="13400"/>
            </a:xfrm>
            <a:custGeom>
              <a:avLst/>
              <a:gdLst/>
              <a:ahLst/>
              <a:cxnLst/>
              <a:rect l="l" t="t" r="r" b="b"/>
              <a:pathLst>
                <a:path w="977" h="536" extrusionOk="0">
                  <a:moveTo>
                    <a:pt x="203" y="0"/>
                  </a:moveTo>
                  <a:cubicBezTo>
                    <a:pt x="167" y="60"/>
                    <a:pt x="119" y="155"/>
                    <a:pt x="48" y="238"/>
                  </a:cubicBezTo>
                  <a:lnTo>
                    <a:pt x="0" y="286"/>
                  </a:lnTo>
                  <a:cubicBezTo>
                    <a:pt x="72" y="345"/>
                    <a:pt x="131" y="405"/>
                    <a:pt x="179" y="476"/>
                  </a:cubicBezTo>
                  <a:cubicBezTo>
                    <a:pt x="226" y="453"/>
                    <a:pt x="286" y="441"/>
                    <a:pt x="357" y="417"/>
                  </a:cubicBezTo>
                  <a:cubicBezTo>
                    <a:pt x="384" y="413"/>
                    <a:pt x="411" y="412"/>
                    <a:pt x="438" y="412"/>
                  </a:cubicBezTo>
                  <a:cubicBezTo>
                    <a:pt x="589" y="412"/>
                    <a:pt x="733" y="465"/>
                    <a:pt x="834" y="536"/>
                  </a:cubicBezTo>
                  <a:cubicBezTo>
                    <a:pt x="846" y="512"/>
                    <a:pt x="893" y="453"/>
                    <a:pt x="977" y="405"/>
                  </a:cubicBezTo>
                  <a:cubicBezTo>
                    <a:pt x="679" y="238"/>
                    <a:pt x="405" y="107"/>
                    <a:pt x="203" y="0"/>
                  </a:cubicBezTo>
                  <a:close/>
                </a:path>
              </a:pathLst>
            </a:custGeom>
            <a:solidFill>
              <a:srgbClr val="0B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278625" y="3641950"/>
              <a:ext cx="143200" cy="78000"/>
            </a:xfrm>
            <a:custGeom>
              <a:avLst/>
              <a:gdLst/>
              <a:ahLst/>
              <a:cxnLst/>
              <a:rect l="l" t="t" r="r" b="b"/>
              <a:pathLst>
                <a:path w="5728" h="3120" extrusionOk="0">
                  <a:moveTo>
                    <a:pt x="4441" y="0"/>
                  </a:moveTo>
                  <a:cubicBezTo>
                    <a:pt x="4346" y="72"/>
                    <a:pt x="4191" y="155"/>
                    <a:pt x="4025" y="155"/>
                  </a:cubicBezTo>
                  <a:cubicBezTo>
                    <a:pt x="4007" y="157"/>
                    <a:pt x="3990" y="158"/>
                    <a:pt x="3974" y="158"/>
                  </a:cubicBezTo>
                  <a:cubicBezTo>
                    <a:pt x="3871" y="158"/>
                    <a:pt x="3802" y="128"/>
                    <a:pt x="3751" y="108"/>
                  </a:cubicBezTo>
                  <a:cubicBezTo>
                    <a:pt x="3703" y="155"/>
                    <a:pt x="3656" y="191"/>
                    <a:pt x="3584" y="238"/>
                  </a:cubicBezTo>
                  <a:cubicBezTo>
                    <a:pt x="3486" y="304"/>
                    <a:pt x="3319" y="359"/>
                    <a:pt x="3154" y="359"/>
                  </a:cubicBezTo>
                  <a:cubicBezTo>
                    <a:pt x="3139" y="359"/>
                    <a:pt x="3123" y="359"/>
                    <a:pt x="3108" y="358"/>
                  </a:cubicBezTo>
                  <a:cubicBezTo>
                    <a:pt x="2941" y="334"/>
                    <a:pt x="2834" y="286"/>
                    <a:pt x="2763" y="238"/>
                  </a:cubicBezTo>
                  <a:lnTo>
                    <a:pt x="2763" y="238"/>
                  </a:lnTo>
                  <a:cubicBezTo>
                    <a:pt x="2775" y="250"/>
                    <a:pt x="2775" y="250"/>
                    <a:pt x="2775" y="274"/>
                  </a:cubicBezTo>
                  <a:cubicBezTo>
                    <a:pt x="2834" y="536"/>
                    <a:pt x="2834" y="881"/>
                    <a:pt x="2834" y="1191"/>
                  </a:cubicBezTo>
                  <a:cubicBezTo>
                    <a:pt x="2858" y="1489"/>
                    <a:pt x="2870" y="1667"/>
                    <a:pt x="2858" y="1727"/>
                  </a:cubicBezTo>
                  <a:cubicBezTo>
                    <a:pt x="2858" y="1739"/>
                    <a:pt x="2834" y="1762"/>
                    <a:pt x="2834" y="1774"/>
                  </a:cubicBezTo>
                  <a:cubicBezTo>
                    <a:pt x="2882" y="1822"/>
                    <a:pt x="2929" y="1834"/>
                    <a:pt x="2953" y="1858"/>
                  </a:cubicBezTo>
                  <a:cubicBezTo>
                    <a:pt x="3060" y="1953"/>
                    <a:pt x="3048" y="1977"/>
                    <a:pt x="3037" y="2024"/>
                  </a:cubicBezTo>
                  <a:cubicBezTo>
                    <a:pt x="3020" y="2050"/>
                    <a:pt x="3003" y="2075"/>
                    <a:pt x="2940" y="2075"/>
                  </a:cubicBezTo>
                  <a:cubicBezTo>
                    <a:pt x="2914" y="2075"/>
                    <a:pt x="2879" y="2071"/>
                    <a:pt x="2834" y="2060"/>
                  </a:cubicBezTo>
                  <a:cubicBezTo>
                    <a:pt x="2691" y="2013"/>
                    <a:pt x="2417" y="1929"/>
                    <a:pt x="1965" y="1632"/>
                  </a:cubicBezTo>
                  <a:cubicBezTo>
                    <a:pt x="1727" y="1477"/>
                    <a:pt x="1501" y="1334"/>
                    <a:pt x="1310" y="1143"/>
                  </a:cubicBezTo>
                  <a:cubicBezTo>
                    <a:pt x="1096" y="965"/>
                    <a:pt x="953" y="750"/>
                    <a:pt x="893" y="548"/>
                  </a:cubicBezTo>
                  <a:cubicBezTo>
                    <a:pt x="846" y="417"/>
                    <a:pt x="810" y="322"/>
                    <a:pt x="798" y="215"/>
                  </a:cubicBezTo>
                  <a:cubicBezTo>
                    <a:pt x="779" y="218"/>
                    <a:pt x="761" y="219"/>
                    <a:pt x="743" y="219"/>
                  </a:cubicBezTo>
                  <a:cubicBezTo>
                    <a:pt x="695" y="219"/>
                    <a:pt x="651" y="208"/>
                    <a:pt x="608" y="191"/>
                  </a:cubicBezTo>
                  <a:cubicBezTo>
                    <a:pt x="572" y="238"/>
                    <a:pt x="536" y="286"/>
                    <a:pt x="477" y="310"/>
                  </a:cubicBezTo>
                  <a:cubicBezTo>
                    <a:pt x="441" y="334"/>
                    <a:pt x="429" y="334"/>
                    <a:pt x="393" y="346"/>
                  </a:cubicBezTo>
                  <a:lnTo>
                    <a:pt x="393" y="358"/>
                  </a:lnTo>
                  <a:cubicBezTo>
                    <a:pt x="393" y="441"/>
                    <a:pt x="417" y="524"/>
                    <a:pt x="417" y="643"/>
                  </a:cubicBezTo>
                  <a:cubicBezTo>
                    <a:pt x="393" y="750"/>
                    <a:pt x="381" y="893"/>
                    <a:pt x="298" y="1012"/>
                  </a:cubicBezTo>
                  <a:cubicBezTo>
                    <a:pt x="191" y="1143"/>
                    <a:pt x="84" y="1203"/>
                    <a:pt x="0" y="1227"/>
                  </a:cubicBezTo>
                  <a:cubicBezTo>
                    <a:pt x="358" y="1334"/>
                    <a:pt x="858" y="1536"/>
                    <a:pt x="1322" y="1822"/>
                  </a:cubicBezTo>
                  <a:cubicBezTo>
                    <a:pt x="1513" y="1941"/>
                    <a:pt x="1644" y="2036"/>
                    <a:pt x="1751" y="2120"/>
                  </a:cubicBezTo>
                  <a:cubicBezTo>
                    <a:pt x="1798" y="2143"/>
                    <a:pt x="1846" y="2191"/>
                    <a:pt x="1870" y="2227"/>
                  </a:cubicBezTo>
                  <a:cubicBezTo>
                    <a:pt x="1897" y="2223"/>
                    <a:pt x="1926" y="2221"/>
                    <a:pt x="1955" y="2221"/>
                  </a:cubicBezTo>
                  <a:cubicBezTo>
                    <a:pt x="2089" y="2221"/>
                    <a:pt x="2234" y="2263"/>
                    <a:pt x="2322" y="2322"/>
                  </a:cubicBezTo>
                  <a:cubicBezTo>
                    <a:pt x="2441" y="2417"/>
                    <a:pt x="2513" y="2477"/>
                    <a:pt x="2596" y="2548"/>
                  </a:cubicBezTo>
                  <a:cubicBezTo>
                    <a:pt x="2620" y="2584"/>
                    <a:pt x="2644" y="2608"/>
                    <a:pt x="2667" y="2620"/>
                  </a:cubicBezTo>
                  <a:cubicBezTo>
                    <a:pt x="2691" y="2644"/>
                    <a:pt x="2739" y="2644"/>
                    <a:pt x="2787" y="2644"/>
                  </a:cubicBezTo>
                  <a:cubicBezTo>
                    <a:pt x="2989" y="2655"/>
                    <a:pt x="3215" y="2739"/>
                    <a:pt x="3358" y="2882"/>
                  </a:cubicBezTo>
                  <a:cubicBezTo>
                    <a:pt x="3418" y="2846"/>
                    <a:pt x="3513" y="2822"/>
                    <a:pt x="3596" y="2822"/>
                  </a:cubicBezTo>
                  <a:cubicBezTo>
                    <a:pt x="3615" y="2820"/>
                    <a:pt x="3634" y="2818"/>
                    <a:pt x="3653" y="2818"/>
                  </a:cubicBezTo>
                  <a:cubicBezTo>
                    <a:pt x="3810" y="2818"/>
                    <a:pt x="3952" y="2901"/>
                    <a:pt x="4037" y="2965"/>
                  </a:cubicBezTo>
                  <a:lnTo>
                    <a:pt x="4180" y="3120"/>
                  </a:lnTo>
                  <a:cubicBezTo>
                    <a:pt x="4227" y="3084"/>
                    <a:pt x="4287" y="3072"/>
                    <a:pt x="4358" y="3036"/>
                  </a:cubicBezTo>
                  <a:cubicBezTo>
                    <a:pt x="4416" y="3023"/>
                    <a:pt x="4479" y="3016"/>
                    <a:pt x="4542" y="3016"/>
                  </a:cubicBezTo>
                  <a:cubicBezTo>
                    <a:pt x="4647" y="3016"/>
                    <a:pt x="4753" y="3035"/>
                    <a:pt x="4834" y="3072"/>
                  </a:cubicBezTo>
                  <a:cubicBezTo>
                    <a:pt x="4822" y="3025"/>
                    <a:pt x="4787" y="2941"/>
                    <a:pt x="4787" y="2798"/>
                  </a:cubicBezTo>
                  <a:cubicBezTo>
                    <a:pt x="4787" y="2679"/>
                    <a:pt x="4822" y="2524"/>
                    <a:pt x="4882" y="2322"/>
                  </a:cubicBezTo>
                  <a:cubicBezTo>
                    <a:pt x="4989" y="2013"/>
                    <a:pt x="5180" y="1715"/>
                    <a:pt x="5382" y="1512"/>
                  </a:cubicBezTo>
                  <a:cubicBezTo>
                    <a:pt x="5442" y="1453"/>
                    <a:pt x="5501" y="1393"/>
                    <a:pt x="5561" y="1346"/>
                  </a:cubicBezTo>
                  <a:cubicBezTo>
                    <a:pt x="5620" y="1298"/>
                    <a:pt x="5680" y="1274"/>
                    <a:pt x="5727" y="1239"/>
                  </a:cubicBezTo>
                  <a:cubicBezTo>
                    <a:pt x="5715" y="1215"/>
                    <a:pt x="5704" y="1167"/>
                    <a:pt x="5692" y="1120"/>
                  </a:cubicBezTo>
                  <a:cubicBezTo>
                    <a:pt x="5632" y="1120"/>
                    <a:pt x="5537" y="1120"/>
                    <a:pt x="5442" y="1072"/>
                  </a:cubicBezTo>
                  <a:cubicBezTo>
                    <a:pt x="5358" y="1036"/>
                    <a:pt x="5275" y="953"/>
                    <a:pt x="5239" y="881"/>
                  </a:cubicBezTo>
                  <a:cubicBezTo>
                    <a:pt x="5156" y="1000"/>
                    <a:pt x="5061" y="1167"/>
                    <a:pt x="4942" y="1310"/>
                  </a:cubicBezTo>
                  <a:cubicBezTo>
                    <a:pt x="4918" y="1346"/>
                    <a:pt x="4894" y="1370"/>
                    <a:pt x="4882" y="1381"/>
                  </a:cubicBezTo>
                  <a:cubicBezTo>
                    <a:pt x="4846" y="1429"/>
                    <a:pt x="4799" y="1477"/>
                    <a:pt x="4775" y="1501"/>
                  </a:cubicBezTo>
                  <a:cubicBezTo>
                    <a:pt x="4763" y="1548"/>
                    <a:pt x="4739" y="1584"/>
                    <a:pt x="4715" y="1584"/>
                  </a:cubicBezTo>
                  <a:cubicBezTo>
                    <a:pt x="4703" y="1584"/>
                    <a:pt x="4703" y="1596"/>
                    <a:pt x="4703" y="1596"/>
                  </a:cubicBezTo>
                  <a:cubicBezTo>
                    <a:pt x="4656" y="1643"/>
                    <a:pt x="4644" y="1620"/>
                    <a:pt x="4620" y="1643"/>
                  </a:cubicBezTo>
                  <a:cubicBezTo>
                    <a:pt x="4596" y="1655"/>
                    <a:pt x="4561" y="1679"/>
                    <a:pt x="4525" y="1703"/>
                  </a:cubicBezTo>
                  <a:cubicBezTo>
                    <a:pt x="4505" y="1708"/>
                    <a:pt x="4484" y="1715"/>
                    <a:pt x="4463" y="1715"/>
                  </a:cubicBezTo>
                  <a:cubicBezTo>
                    <a:pt x="4433" y="1715"/>
                    <a:pt x="4403" y="1700"/>
                    <a:pt x="4382" y="1643"/>
                  </a:cubicBezTo>
                  <a:cubicBezTo>
                    <a:pt x="4370" y="1596"/>
                    <a:pt x="4406" y="1489"/>
                    <a:pt x="4441" y="1429"/>
                  </a:cubicBezTo>
                  <a:cubicBezTo>
                    <a:pt x="4465" y="1417"/>
                    <a:pt x="4477" y="1381"/>
                    <a:pt x="4501" y="1358"/>
                  </a:cubicBezTo>
                  <a:lnTo>
                    <a:pt x="4501" y="1298"/>
                  </a:lnTo>
                  <a:lnTo>
                    <a:pt x="4501" y="1048"/>
                  </a:lnTo>
                  <a:cubicBezTo>
                    <a:pt x="4525" y="715"/>
                    <a:pt x="4584" y="405"/>
                    <a:pt x="4644" y="191"/>
                  </a:cubicBezTo>
                  <a:cubicBezTo>
                    <a:pt x="4620" y="179"/>
                    <a:pt x="4608" y="179"/>
                    <a:pt x="4596" y="167"/>
                  </a:cubicBezTo>
                  <a:cubicBezTo>
                    <a:pt x="4501" y="108"/>
                    <a:pt x="4477" y="48"/>
                    <a:pt x="4441" y="0"/>
                  </a:cubicBezTo>
                  <a:close/>
                </a:path>
              </a:pathLst>
            </a:custGeom>
            <a:solidFill>
              <a:srgbClr val="A4D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5303025" y="3642850"/>
              <a:ext cx="38425" cy="39900"/>
            </a:xfrm>
            <a:custGeom>
              <a:avLst/>
              <a:gdLst/>
              <a:ahLst/>
              <a:cxnLst/>
              <a:rect l="l" t="t" r="r" b="b"/>
              <a:pathLst>
                <a:path w="1537" h="1596" extrusionOk="0">
                  <a:moveTo>
                    <a:pt x="275" y="0"/>
                  </a:moveTo>
                  <a:cubicBezTo>
                    <a:pt x="227" y="24"/>
                    <a:pt x="215" y="60"/>
                    <a:pt x="167" y="83"/>
                  </a:cubicBezTo>
                  <a:cubicBezTo>
                    <a:pt x="120" y="131"/>
                    <a:pt x="60" y="143"/>
                    <a:pt x="1" y="179"/>
                  </a:cubicBezTo>
                  <a:cubicBezTo>
                    <a:pt x="36" y="262"/>
                    <a:pt x="84" y="357"/>
                    <a:pt x="144" y="464"/>
                  </a:cubicBezTo>
                  <a:cubicBezTo>
                    <a:pt x="227" y="619"/>
                    <a:pt x="346" y="786"/>
                    <a:pt x="537" y="941"/>
                  </a:cubicBezTo>
                  <a:cubicBezTo>
                    <a:pt x="715" y="1084"/>
                    <a:pt x="941" y="1238"/>
                    <a:pt x="1168" y="1369"/>
                  </a:cubicBezTo>
                  <a:cubicBezTo>
                    <a:pt x="1310" y="1453"/>
                    <a:pt x="1430" y="1536"/>
                    <a:pt x="1537" y="1596"/>
                  </a:cubicBezTo>
                  <a:cubicBezTo>
                    <a:pt x="1525" y="1488"/>
                    <a:pt x="1513" y="1369"/>
                    <a:pt x="1489" y="1191"/>
                  </a:cubicBezTo>
                  <a:cubicBezTo>
                    <a:pt x="1489" y="845"/>
                    <a:pt x="1513" y="524"/>
                    <a:pt x="1525" y="286"/>
                  </a:cubicBezTo>
                  <a:lnTo>
                    <a:pt x="1525" y="202"/>
                  </a:lnTo>
                  <a:cubicBezTo>
                    <a:pt x="1436" y="243"/>
                    <a:pt x="1326" y="277"/>
                    <a:pt x="1202" y="277"/>
                  </a:cubicBezTo>
                  <a:cubicBezTo>
                    <a:pt x="1142" y="277"/>
                    <a:pt x="1078" y="269"/>
                    <a:pt x="1013" y="250"/>
                  </a:cubicBezTo>
                  <a:cubicBezTo>
                    <a:pt x="894" y="202"/>
                    <a:pt x="822" y="155"/>
                    <a:pt x="775" y="107"/>
                  </a:cubicBezTo>
                  <a:cubicBezTo>
                    <a:pt x="739" y="119"/>
                    <a:pt x="691" y="131"/>
                    <a:pt x="644" y="131"/>
                  </a:cubicBezTo>
                  <a:cubicBezTo>
                    <a:pt x="601" y="139"/>
                    <a:pt x="561" y="142"/>
                    <a:pt x="526" y="142"/>
                  </a:cubicBezTo>
                  <a:cubicBezTo>
                    <a:pt x="394" y="142"/>
                    <a:pt x="315" y="97"/>
                    <a:pt x="287" y="60"/>
                  </a:cubicBezTo>
                  <a:cubicBezTo>
                    <a:pt x="275" y="24"/>
                    <a:pt x="275" y="12"/>
                    <a:pt x="275" y="0"/>
                  </a:cubicBezTo>
                  <a:close/>
                </a:path>
              </a:pathLst>
            </a:custGeom>
            <a:solidFill>
              <a:srgbClr val="0B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5347375" y="3769050"/>
              <a:ext cx="30700" cy="19450"/>
            </a:xfrm>
            <a:custGeom>
              <a:avLst/>
              <a:gdLst/>
              <a:ahLst/>
              <a:cxnLst/>
              <a:rect l="l" t="t" r="r" b="b"/>
              <a:pathLst>
                <a:path w="1228" h="778" extrusionOk="0">
                  <a:moveTo>
                    <a:pt x="334" y="0"/>
                  </a:moveTo>
                  <a:lnTo>
                    <a:pt x="334" y="12"/>
                  </a:lnTo>
                  <a:cubicBezTo>
                    <a:pt x="275" y="96"/>
                    <a:pt x="156" y="191"/>
                    <a:pt x="1" y="238"/>
                  </a:cubicBezTo>
                  <a:cubicBezTo>
                    <a:pt x="96" y="298"/>
                    <a:pt x="191" y="381"/>
                    <a:pt x="358" y="536"/>
                  </a:cubicBezTo>
                  <a:lnTo>
                    <a:pt x="548" y="679"/>
                  </a:lnTo>
                  <a:cubicBezTo>
                    <a:pt x="632" y="739"/>
                    <a:pt x="691" y="774"/>
                    <a:pt x="691" y="774"/>
                  </a:cubicBezTo>
                  <a:cubicBezTo>
                    <a:pt x="692" y="776"/>
                    <a:pt x="695" y="777"/>
                    <a:pt x="699" y="777"/>
                  </a:cubicBezTo>
                  <a:cubicBezTo>
                    <a:pt x="736" y="777"/>
                    <a:pt x="903" y="674"/>
                    <a:pt x="1001" y="619"/>
                  </a:cubicBezTo>
                  <a:cubicBezTo>
                    <a:pt x="1084" y="572"/>
                    <a:pt x="1168" y="548"/>
                    <a:pt x="1227" y="512"/>
                  </a:cubicBezTo>
                  <a:cubicBezTo>
                    <a:pt x="1108" y="477"/>
                    <a:pt x="989" y="381"/>
                    <a:pt x="929" y="262"/>
                  </a:cubicBezTo>
                  <a:cubicBezTo>
                    <a:pt x="870" y="167"/>
                    <a:pt x="846" y="96"/>
                    <a:pt x="834" y="36"/>
                  </a:cubicBezTo>
                  <a:cubicBezTo>
                    <a:pt x="775" y="54"/>
                    <a:pt x="715" y="63"/>
                    <a:pt x="656" y="63"/>
                  </a:cubicBezTo>
                  <a:cubicBezTo>
                    <a:pt x="596" y="63"/>
                    <a:pt x="537" y="54"/>
                    <a:pt x="477" y="36"/>
                  </a:cubicBezTo>
                  <a:cubicBezTo>
                    <a:pt x="418" y="24"/>
                    <a:pt x="370" y="12"/>
                    <a:pt x="334" y="0"/>
                  </a:cubicBezTo>
                  <a:close/>
                </a:path>
              </a:pathLst>
            </a:custGeom>
            <a:solidFill>
              <a:srgbClr val="1BA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5206900" y="3573900"/>
              <a:ext cx="276825" cy="124625"/>
            </a:xfrm>
            <a:custGeom>
              <a:avLst/>
              <a:gdLst/>
              <a:ahLst/>
              <a:cxnLst/>
              <a:rect l="l" t="t" r="r" b="b"/>
              <a:pathLst>
                <a:path w="11073" h="4985" extrusionOk="0">
                  <a:moveTo>
                    <a:pt x="6016" y="0"/>
                  </a:moveTo>
                  <a:cubicBezTo>
                    <a:pt x="5888" y="0"/>
                    <a:pt x="5750" y="18"/>
                    <a:pt x="5620" y="55"/>
                  </a:cubicBezTo>
                  <a:cubicBezTo>
                    <a:pt x="5513" y="103"/>
                    <a:pt x="5441" y="115"/>
                    <a:pt x="5382" y="151"/>
                  </a:cubicBezTo>
                  <a:cubicBezTo>
                    <a:pt x="5394" y="174"/>
                    <a:pt x="5394" y="198"/>
                    <a:pt x="5394" y="222"/>
                  </a:cubicBezTo>
                  <a:cubicBezTo>
                    <a:pt x="5385" y="230"/>
                    <a:pt x="5371" y="244"/>
                    <a:pt x="5344" y="244"/>
                  </a:cubicBezTo>
                  <a:cubicBezTo>
                    <a:pt x="5332" y="244"/>
                    <a:pt x="5317" y="241"/>
                    <a:pt x="5298" y="234"/>
                  </a:cubicBezTo>
                  <a:cubicBezTo>
                    <a:pt x="5251" y="234"/>
                    <a:pt x="5203" y="222"/>
                    <a:pt x="5155" y="210"/>
                  </a:cubicBezTo>
                  <a:lnTo>
                    <a:pt x="5084" y="210"/>
                  </a:lnTo>
                  <a:cubicBezTo>
                    <a:pt x="5072" y="210"/>
                    <a:pt x="5036" y="210"/>
                    <a:pt x="5024" y="198"/>
                  </a:cubicBezTo>
                  <a:cubicBezTo>
                    <a:pt x="4905" y="198"/>
                    <a:pt x="4739" y="258"/>
                    <a:pt x="4596" y="293"/>
                  </a:cubicBezTo>
                  <a:cubicBezTo>
                    <a:pt x="4489" y="341"/>
                    <a:pt x="4417" y="377"/>
                    <a:pt x="4358" y="389"/>
                  </a:cubicBezTo>
                  <a:cubicBezTo>
                    <a:pt x="4358" y="436"/>
                    <a:pt x="4346" y="460"/>
                    <a:pt x="4322" y="460"/>
                  </a:cubicBezTo>
                  <a:cubicBezTo>
                    <a:pt x="4310" y="460"/>
                    <a:pt x="4286" y="448"/>
                    <a:pt x="4239" y="413"/>
                  </a:cubicBezTo>
                  <a:cubicBezTo>
                    <a:pt x="4179" y="413"/>
                    <a:pt x="4167" y="389"/>
                    <a:pt x="4132" y="353"/>
                  </a:cubicBezTo>
                  <a:cubicBezTo>
                    <a:pt x="4108" y="341"/>
                    <a:pt x="4072" y="329"/>
                    <a:pt x="4024" y="317"/>
                  </a:cubicBezTo>
                  <a:cubicBezTo>
                    <a:pt x="3983" y="302"/>
                    <a:pt x="3935" y="294"/>
                    <a:pt x="3882" y="294"/>
                  </a:cubicBezTo>
                  <a:cubicBezTo>
                    <a:pt x="3735" y="294"/>
                    <a:pt x="3554" y="352"/>
                    <a:pt x="3405" y="448"/>
                  </a:cubicBezTo>
                  <a:cubicBezTo>
                    <a:pt x="3298" y="508"/>
                    <a:pt x="3227" y="579"/>
                    <a:pt x="3167" y="627"/>
                  </a:cubicBezTo>
                  <a:cubicBezTo>
                    <a:pt x="3131" y="639"/>
                    <a:pt x="3119" y="651"/>
                    <a:pt x="3108" y="674"/>
                  </a:cubicBezTo>
                  <a:lnTo>
                    <a:pt x="3108" y="698"/>
                  </a:lnTo>
                  <a:cubicBezTo>
                    <a:pt x="3096" y="734"/>
                    <a:pt x="2989" y="734"/>
                    <a:pt x="2881" y="770"/>
                  </a:cubicBezTo>
                  <a:cubicBezTo>
                    <a:pt x="2774" y="805"/>
                    <a:pt x="2679" y="865"/>
                    <a:pt x="2619" y="972"/>
                  </a:cubicBezTo>
                  <a:cubicBezTo>
                    <a:pt x="2655" y="1008"/>
                    <a:pt x="2679" y="1067"/>
                    <a:pt x="2643" y="1091"/>
                  </a:cubicBezTo>
                  <a:cubicBezTo>
                    <a:pt x="2631" y="1103"/>
                    <a:pt x="2596" y="1103"/>
                    <a:pt x="2560" y="1103"/>
                  </a:cubicBezTo>
                  <a:cubicBezTo>
                    <a:pt x="2536" y="1127"/>
                    <a:pt x="2536" y="1163"/>
                    <a:pt x="2524" y="1175"/>
                  </a:cubicBezTo>
                  <a:cubicBezTo>
                    <a:pt x="2512" y="1210"/>
                    <a:pt x="2465" y="1222"/>
                    <a:pt x="2417" y="1234"/>
                  </a:cubicBezTo>
                  <a:cubicBezTo>
                    <a:pt x="2404" y="1238"/>
                    <a:pt x="2389" y="1241"/>
                    <a:pt x="2374" y="1241"/>
                  </a:cubicBezTo>
                  <a:cubicBezTo>
                    <a:pt x="2346" y="1241"/>
                    <a:pt x="2316" y="1233"/>
                    <a:pt x="2286" y="1210"/>
                  </a:cubicBezTo>
                  <a:cubicBezTo>
                    <a:pt x="2262" y="1175"/>
                    <a:pt x="2238" y="1115"/>
                    <a:pt x="2238" y="1044"/>
                  </a:cubicBezTo>
                  <a:cubicBezTo>
                    <a:pt x="2119" y="1044"/>
                    <a:pt x="2024" y="1067"/>
                    <a:pt x="1905" y="1163"/>
                  </a:cubicBezTo>
                  <a:cubicBezTo>
                    <a:pt x="1786" y="1246"/>
                    <a:pt x="1703" y="1294"/>
                    <a:pt x="1667" y="1329"/>
                  </a:cubicBezTo>
                  <a:cubicBezTo>
                    <a:pt x="1643" y="1365"/>
                    <a:pt x="1560" y="1389"/>
                    <a:pt x="1453" y="1448"/>
                  </a:cubicBezTo>
                  <a:cubicBezTo>
                    <a:pt x="1322" y="1508"/>
                    <a:pt x="1191" y="1591"/>
                    <a:pt x="1084" y="1710"/>
                  </a:cubicBezTo>
                  <a:cubicBezTo>
                    <a:pt x="1012" y="1782"/>
                    <a:pt x="1012" y="1817"/>
                    <a:pt x="988" y="1841"/>
                  </a:cubicBezTo>
                  <a:cubicBezTo>
                    <a:pt x="1012" y="1841"/>
                    <a:pt x="1036" y="1865"/>
                    <a:pt x="1048" y="1877"/>
                  </a:cubicBezTo>
                  <a:cubicBezTo>
                    <a:pt x="1095" y="1925"/>
                    <a:pt x="1084" y="1960"/>
                    <a:pt x="1048" y="1984"/>
                  </a:cubicBezTo>
                  <a:cubicBezTo>
                    <a:pt x="988" y="1996"/>
                    <a:pt x="976" y="2008"/>
                    <a:pt x="905" y="2056"/>
                  </a:cubicBezTo>
                  <a:lnTo>
                    <a:pt x="810" y="2103"/>
                  </a:lnTo>
                  <a:cubicBezTo>
                    <a:pt x="833" y="2115"/>
                    <a:pt x="833" y="2115"/>
                    <a:pt x="833" y="2127"/>
                  </a:cubicBezTo>
                  <a:cubicBezTo>
                    <a:pt x="833" y="2139"/>
                    <a:pt x="774" y="2163"/>
                    <a:pt x="679" y="2187"/>
                  </a:cubicBezTo>
                  <a:lnTo>
                    <a:pt x="631" y="2234"/>
                  </a:lnTo>
                  <a:lnTo>
                    <a:pt x="548" y="2318"/>
                  </a:lnTo>
                  <a:cubicBezTo>
                    <a:pt x="560" y="2341"/>
                    <a:pt x="560" y="2341"/>
                    <a:pt x="560" y="2353"/>
                  </a:cubicBezTo>
                  <a:cubicBezTo>
                    <a:pt x="572" y="2401"/>
                    <a:pt x="500" y="2437"/>
                    <a:pt x="441" y="2496"/>
                  </a:cubicBezTo>
                  <a:cubicBezTo>
                    <a:pt x="369" y="2556"/>
                    <a:pt x="322" y="2639"/>
                    <a:pt x="298" y="2722"/>
                  </a:cubicBezTo>
                  <a:cubicBezTo>
                    <a:pt x="298" y="2782"/>
                    <a:pt x="274" y="2818"/>
                    <a:pt x="262" y="2841"/>
                  </a:cubicBezTo>
                  <a:cubicBezTo>
                    <a:pt x="357" y="2841"/>
                    <a:pt x="417" y="2877"/>
                    <a:pt x="417" y="2913"/>
                  </a:cubicBezTo>
                  <a:cubicBezTo>
                    <a:pt x="417" y="2996"/>
                    <a:pt x="202" y="3115"/>
                    <a:pt x="95" y="3270"/>
                  </a:cubicBezTo>
                  <a:cubicBezTo>
                    <a:pt x="60" y="3353"/>
                    <a:pt x="24" y="3389"/>
                    <a:pt x="0" y="3413"/>
                  </a:cubicBezTo>
                  <a:cubicBezTo>
                    <a:pt x="24" y="3413"/>
                    <a:pt x="60" y="3425"/>
                    <a:pt x="95" y="3437"/>
                  </a:cubicBezTo>
                  <a:cubicBezTo>
                    <a:pt x="214" y="3496"/>
                    <a:pt x="310" y="3603"/>
                    <a:pt x="333" y="3675"/>
                  </a:cubicBezTo>
                  <a:lnTo>
                    <a:pt x="357" y="3675"/>
                  </a:lnTo>
                  <a:cubicBezTo>
                    <a:pt x="407" y="3663"/>
                    <a:pt x="458" y="3657"/>
                    <a:pt x="511" y="3657"/>
                  </a:cubicBezTo>
                  <a:cubicBezTo>
                    <a:pt x="710" y="3657"/>
                    <a:pt x="913" y="3740"/>
                    <a:pt x="988" y="3853"/>
                  </a:cubicBezTo>
                  <a:cubicBezTo>
                    <a:pt x="1012" y="3865"/>
                    <a:pt x="1012" y="3865"/>
                    <a:pt x="1012" y="3889"/>
                  </a:cubicBezTo>
                  <a:cubicBezTo>
                    <a:pt x="1036" y="3865"/>
                    <a:pt x="1048" y="3853"/>
                    <a:pt x="1084" y="3842"/>
                  </a:cubicBezTo>
                  <a:cubicBezTo>
                    <a:pt x="1133" y="3802"/>
                    <a:pt x="1215" y="3779"/>
                    <a:pt x="1309" y="3779"/>
                  </a:cubicBezTo>
                  <a:cubicBezTo>
                    <a:pt x="1329" y="3779"/>
                    <a:pt x="1349" y="3780"/>
                    <a:pt x="1369" y="3782"/>
                  </a:cubicBezTo>
                  <a:cubicBezTo>
                    <a:pt x="1393" y="3782"/>
                    <a:pt x="1441" y="3782"/>
                    <a:pt x="1465" y="3794"/>
                  </a:cubicBezTo>
                  <a:cubicBezTo>
                    <a:pt x="1643" y="3842"/>
                    <a:pt x="1798" y="3961"/>
                    <a:pt x="1857" y="4080"/>
                  </a:cubicBezTo>
                  <a:cubicBezTo>
                    <a:pt x="1881" y="4151"/>
                    <a:pt x="1917" y="4211"/>
                    <a:pt x="1929" y="4270"/>
                  </a:cubicBezTo>
                  <a:lnTo>
                    <a:pt x="1929" y="4282"/>
                  </a:lnTo>
                  <a:lnTo>
                    <a:pt x="1941" y="4282"/>
                  </a:lnTo>
                  <a:cubicBezTo>
                    <a:pt x="1988" y="4270"/>
                    <a:pt x="2048" y="4270"/>
                    <a:pt x="2119" y="4270"/>
                  </a:cubicBezTo>
                  <a:cubicBezTo>
                    <a:pt x="2155" y="4223"/>
                    <a:pt x="2203" y="4199"/>
                    <a:pt x="2262" y="4139"/>
                  </a:cubicBezTo>
                  <a:cubicBezTo>
                    <a:pt x="2500" y="3925"/>
                    <a:pt x="2465" y="3496"/>
                    <a:pt x="2619" y="3496"/>
                  </a:cubicBezTo>
                  <a:cubicBezTo>
                    <a:pt x="2643" y="3496"/>
                    <a:pt x="2691" y="3556"/>
                    <a:pt x="2703" y="3675"/>
                  </a:cubicBezTo>
                  <a:cubicBezTo>
                    <a:pt x="2750" y="3651"/>
                    <a:pt x="2810" y="3615"/>
                    <a:pt x="2858" y="3556"/>
                  </a:cubicBezTo>
                  <a:cubicBezTo>
                    <a:pt x="2941" y="3449"/>
                    <a:pt x="2929" y="3246"/>
                    <a:pt x="2977" y="3068"/>
                  </a:cubicBezTo>
                  <a:cubicBezTo>
                    <a:pt x="2989" y="3008"/>
                    <a:pt x="3000" y="2960"/>
                    <a:pt x="3036" y="2913"/>
                  </a:cubicBezTo>
                  <a:cubicBezTo>
                    <a:pt x="3012" y="2841"/>
                    <a:pt x="3036" y="2794"/>
                    <a:pt x="3119" y="2758"/>
                  </a:cubicBezTo>
                  <a:cubicBezTo>
                    <a:pt x="3215" y="2710"/>
                    <a:pt x="3274" y="2639"/>
                    <a:pt x="3358" y="2615"/>
                  </a:cubicBezTo>
                  <a:cubicBezTo>
                    <a:pt x="3358" y="2603"/>
                    <a:pt x="3370" y="2603"/>
                    <a:pt x="3370" y="2603"/>
                  </a:cubicBezTo>
                  <a:cubicBezTo>
                    <a:pt x="3380" y="2601"/>
                    <a:pt x="3390" y="2600"/>
                    <a:pt x="3402" y="2600"/>
                  </a:cubicBezTo>
                  <a:cubicBezTo>
                    <a:pt x="3434" y="2600"/>
                    <a:pt x="3474" y="2607"/>
                    <a:pt x="3534" y="2607"/>
                  </a:cubicBezTo>
                  <a:cubicBezTo>
                    <a:pt x="3555" y="2607"/>
                    <a:pt x="3580" y="2606"/>
                    <a:pt x="3608" y="2603"/>
                  </a:cubicBezTo>
                  <a:lnTo>
                    <a:pt x="3631" y="2603"/>
                  </a:lnTo>
                  <a:lnTo>
                    <a:pt x="3643" y="2591"/>
                  </a:lnTo>
                  <a:cubicBezTo>
                    <a:pt x="3655" y="2591"/>
                    <a:pt x="3667" y="2591"/>
                    <a:pt x="3667" y="2603"/>
                  </a:cubicBezTo>
                  <a:cubicBezTo>
                    <a:pt x="3762" y="2591"/>
                    <a:pt x="3834" y="2532"/>
                    <a:pt x="3929" y="2460"/>
                  </a:cubicBezTo>
                  <a:cubicBezTo>
                    <a:pt x="4001" y="2388"/>
                    <a:pt x="4080" y="2337"/>
                    <a:pt x="4135" y="2337"/>
                  </a:cubicBezTo>
                  <a:cubicBezTo>
                    <a:pt x="4153" y="2337"/>
                    <a:pt x="4168" y="2342"/>
                    <a:pt x="4179" y="2353"/>
                  </a:cubicBezTo>
                  <a:cubicBezTo>
                    <a:pt x="4203" y="2377"/>
                    <a:pt x="4191" y="2472"/>
                    <a:pt x="4132" y="2591"/>
                  </a:cubicBezTo>
                  <a:cubicBezTo>
                    <a:pt x="4120" y="2591"/>
                    <a:pt x="4120" y="2603"/>
                    <a:pt x="4120" y="2603"/>
                  </a:cubicBezTo>
                  <a:cubicBezTo>
                    <a:pt x="4132" y="2591"/>
                    <a:pt x="4143" y="2579"/>
                    <a:pt x="4167" y="2579"/>
                  </a:cubicBezTo>
                  <a:cubicBezTo>
                    <a:pt x="4191" y="2556"/>
                    <a:pt x="4239" y="2556"/>
                    <a:pt x="4358" y="2544"/>
                  </a:cubicBezTo>
                  <a:cubicBezTo>
                    <a:pt x="4546" y="2504"/>
                    <a:pt x="4743" y="2357"/>
                    <a:pt x="4858" y="2357"/>
                  </a:cubicBezTo>
                  <a:cubicBezTo>
                    <a:pt x="4881" y="2357"/>
                    <a:pt x="4901" y="2363"/>
                    <a:pt x="4917" y="2377"/>
                  </a:cubicBezTo>
                  <a:cubicBezTo>
                    <a:pt x="4953" y="2413"/>
                    <a:pt x="4917" y="2484"/>
                    <a:pt x="4846" y="2591"/>
                  </a:cubicBezTo>
                  <a:cubicBezTo>
                    <a:pt x="4846" y="2603"/>
                    <a:pt x="4834" y="2615"/>
                    <a:pt x="4822" y="2639"/>
                  </a:cubicBezTo>
                  <a:cubicBezTo>
                    <a:pt x="4846" y="2651"/>
                    <a:pt x="4882" y="2651"/>
                    <a:pt x="4905" y="2663"/>
                  </a:cubicBezTo>
                  <a:cubicBezTo>
                    <a:pt x="4943" y="2673"/>
                    <a:pt x="4982" y="2677"/>
                    <a:pt x="5021" y="2677"/>
                  </a:cubicBezTo>
                  <a:cubicBezTo>
                    <a:pt x="5122" y="2677"/>
                    <a:pt x="5228" y="2649"/>
                    <a:pt x="5322" y="2615"/>
                  </a:cubicBezTo>
                  <a:cubicBezTo>
                    <a:pt x="5334" y="2591"/>
                    <a:pt x="5358" y="2556"/>
                    <a:pt x="5370" y="2556"/>
                  </a:cubicBezTo>
                  <a:cubicBezTo>
                    <a:pt x="5382" y="2556"/>
                    <a:pt x="5417" y="2579"/>
                    <a:pt x="5429" y="2603"/>
                  </a:cubicBezTo>
                  <a:cubicBezTo>
                    <a:pt x="5459" y="2598"/>
                    <a:pt x="5484" y="2595"/>
                    <a:pt x="5506" y="2595"/>
                  </a:cubicBezTo>
                  <a:cubicBezTo>
                    <a:pt x="5536" y="2595"/>
                    <a:pt x="5558" y="2601"/>
                    <a:pt x="5572" y="2615"/>
                  </a:cubicBezTo>
                  <a:lnTo>
                    <a:pt x="5572" y="2639"/>
                  </a:lnTo>
                  <a:cubicBezTo>
                    <a:pt x="5656" y="2651"/>
                    <a:pt x="5775" y="2710"/>
                    <a:pt x="5929" y="2734"/>
                  </a:cubicBezTo>
                  <a:cubicBezTo>
                    <a:pt x="5946" y="2738"/>
                    <a:pt x="5963" y="2740"/>
                    <a:pt x="5981" y="2740"/>
                  </a:cubicBezTo>
                  <a:cubicBezTo>
                    <a:pt x="6138" y="2740"/>
                    <a:pt x="6325" y="2606"/>
                    <a:pt x="6453" y="2520"/>
                  </a:cubicBezTo>
                  <a:cubicBezTo>
                    <a:pt x="6597" y="2421"/>
                    <a:pt x="6679" y="2352"/>
                    <a:pt x="6737" y="2352"/>
                  </a:cubicBezTo>
                  <a:cubicBezTo>
                    <a:pt x="6742" y="2352"/>
                    <a:pt x="6747" y="2352"/>
                    <a:pt x="6751" y="2353"/>
                  </a:cubicBezTo>
                  <a:cubicBezTo>
                    <a:pt x="6787" y="2365"/>
                    <a:pt x="6787" y="2437"/>
                    <a:pt x="6739" y="2532"/>
                  </a:cubicBezTo>
                  <a:lnTo>
                    <a:pt x="6810" y="2532"/>
                  </a:lnTo>
                  <a:cubicBezTo>
                    <a:pt x="7058" y="2532"/>
                    <a:pt x="7228" y="2347"/>
                    <a:pt x="7346" y="2347"/>
                  </a:cubicBezTo>
                  <a:cubicBezTo>
                    <a:pt x="7359" y="2347"/>
                    <a:pt x="7371" y="2349"/>
                    <a:pt x="7382" y="2353"/>
                  </a:cubicBezTo>
                  <a:cubicBezTo>
                    <a:pt x="7406" y="2353"/>
                    <a:pt x="7406" y="2425"/>
                    <a:pt x="7382" y="2496"/>
                  </a:cubicBezTo>
                  <a:cubicBezTo>
                    <a:pt x="7418" y="2496"/>
                    <a:pt x="7477" y="2520"/>
                    <a:pt x="7572" y="2591"/>
                  </a:cubicBezTo>
                  <a:cubicBezTo>
                    <a:pt x="7715" y="2699"/>
                    <a:pt x="7918" y="2639"/>
                    <a:pt x="8001" y="2722"/>
                  </a:cubicBezTo>
                  <a:cubicBezTo>
                    <a:pt x="8037" y="2758"/>
                    <a:pt x="8001" y="2818"/>
                    <a:pt x="7918" y="2877"/>
                  </a:cubicBezTo>
                  <a:cubicBezTo>
                    <a:pt x="7942" y="2901"/>
                    <a:pt x="7977" y="2937"/>
                    <a:pt x="8037" y="2972"/>
                  </a:cubicBezTo>
                  <a:cubicBezTo>
                    <a:pt x="8108" y="3032"/>
                    <a:pt x="8215" y="3056"/>
                    <a:pt x="8299" y="3056"/>
                  </a:cubicBezTo>
                  <a:cubicBezTo>
                    <a:pt x="8346" y="3056"/>
                    <a:pt x="8391" y="3050"/>
                    <a:pt x="8430" y="3050"/>
                  </a:cubicBezTo>
                  <a:cubicBezTo>
                    <a:pt x="8468" y="3050"/>
                    <a:pt x="8501" y="3056"/>
                    <a:pt x="8525" y="3080"/>
                  </a:cubicBezTo>
                  <a:cubicBezTo>
                    <a:pt x="8549" y="3115"/>
                    <a:pt x="8525" y="3199"/>
                    <a:pt x="8394" y="3270"/>
                  </a:cubicBezTo>
                  <a:cubicBezTo>
                    <a:pt x="8358" y="3294"/>
                    <a:pt x="8334" y="3294"/>
                    <a:pt x="8299" y="3306"/>
                  </a:cubicBezTo>
                  <a:cubicBezTo>
                    <a:pt x="8334" y="3330"/>
                    <a:pt x="8334" y="3377"/>
                    <a:pt x="8358" y="3449"/>
                  </a:cubicBezTo>
                  <a:cubicBezTo>
                    <a:pt x="8406" y="3532"/>
                    <a:pt x="8465" y="3556"/>
                    <a:pt x="8549" y="3603"/>
                  </a:cubicBezTo>
                  <a:cubicBezTo>
                    <a:pt x="8644" y="3627"/>
                    <a:pt x="8715" y="3663"/>
                    <a:pt x="8727" y="3711"/>
                  </a:cubicBezTo>
                  <a:cubicBezTo>
                    <a:pt x="8751" y="3711"/>
                    <a:pt x="8763" y="3722"/>
                    <a:pt x="8775" y="3722"/>
                  </a:cubicBezTo>
                  <a:cubicBezTo>
                    <a:pt x="8811" y="3734"/>
                    <a:pt x="8823" y="3770"/>
                    <a:pt x="8882" y="3806"/>
                  </a:cubicBezTo>
                  <a:cubicBezTo>
                    <a:pt x="8930" y="3806"/>
                    <a:pt x="8954" y="3806"/>
                    <a:pt x="8954" y="3830"/>
                  </a:cubicBezTo>
                  <a:cubicBezTo>
                    <a:pt x="8965" y="3842"/>
                    <a:pt x="8954" y="3842"/>
                    <a:pt x="8954" y="3853"/>
                  </a:cubicBezTo>
                  <a:cubicBezTo>
                    <a:pt x="9144" y="3961"/>
                    <a:pt x="9525" y="3877"/>
                    <a:pt x="9549" y="3996"/>
                  </a:cubicBezTo>
                  <a:cubicBezTo>
                    <a:pt x="9561" y="4032"/>
                    <a:pt x="9489" y="4092"/>
                    <a:pt x="9346" y="4151"/>
                  </a:cubicBezTo>
                  <a:cubicBezTo>
                    <a:pt x="9283" y="4183"/>
                    <a:pt x="9180" y="4211"/>
                    <a:pt x="9065" y="4211"/>
                  </a:cubicBezTo>
                  <a:cubicBezTo>
                    <a:pt x="8963" y="4211"/>
                    <a:pt x="8852" y="4189"/>
                    <a:pt x="8751" y="4127"/>
                  </a:cubicBezTo>
                  <a:cubicBezTo>
                    <a:pt x="8727" y="4127"/>
                    <a:pt x="8727" y="4103"/>
                    <a:pt x="8715" y="4103"/>
                  </a:cubicBezTo>
                  <a:lnTo>
                    <a:pt x="8596" y="4223"/>
                  </a:lnTo>
                  <a:cubicBezTo>
                    <a:pt x="8477" y="4365"/>
                    <a:pt x="8358" y="4520"/>
                    <a:pt x="8251" y="4699"/>
                  </a:cubicBezTo>
                  <a:lnTo>
                    <a:pt x="8275" y="4699"/>
                  </a:lnTo>
                  <a:lnTo>
                    <a:pt x="8311" y="4651"/>
                  </a:lnTo>
                  <a:cubicBezTo>
                    <a:pt x="8334" y="4615"/>
                    <a:pt x="8311" y="4627"/>
                    <a:pt x="8334" y="4615"/>
                  </a:cubicBezTo>
                  <a:lnTo>
                    <a:pt x="8465" y="4615"/>
                  </a:lnTo>
                  <a:cubicBezTo>
                    <a:pt x="8595" y="4615"/>
                    <a:pt x="8719" y="4590"/>
                    <a:pt x="8813" y="4590"/>
                  </a:cubicBezTo>
                  <a:cubicBezTo>
                    <a:pt x="8849" y="4590"/>
                    <a:pt x="8880" y="4594"/>
                    <a:pt x="8906" y="4604"/>
                  </a:cubicBezTo>
                  <a:lnTo>
                    <a:pt x="8930" y="4580"/>
                  </a:lnTo>
                  <a:cubicBezTo>
                    <a:pt x="8930" y="4568"/>
                    <a:pt x="9025" y="4568"/>
                    <a:pt x="9168" y="4568"/>
                  </a:cubicBezTo>
                  <a:cubicBezTo>
                    <a:pt x="9398" y="4568"/>
                    <a:pt x="9600" y="4482"/>
                    <a:pt x="9718" y="4482"/>
                  </a:cubicBezTo>
                  <a:cubicBezTo>
                    <a:pt x="9753" y="4482"/>
                    <a:pt x="9780" y="4489"/>
                    <a:pt x="9799" y="4508"/>
                  </a:cubicBezTo>
                  <a:cubicBezTo>
                    <a:pt x="9835" y="4544"/>
                    <a:pt x="9799" y="4627"/>
                    <a:pt x="9680" y="4723"/>
                  </a:cubicBezTo>
                  <a:cubicBezTo>
                    <a:pt x="9704" y="4735"/>
                    <a:pt x="9716" y="4735"/>
                    <a:pt x="9716" y="4746"/>
                  </a:cubicBezTo>
                  <a:cubicBezTo>
                    <a:pt x="9739" y="4758"/>
                    <a:pt x="9739" y="4806"/>
                    <a:pt x="9835" y="4854"/>
                  </a:cubicBezTo>
                  <a:cubicBezTo>
                    <a:pt x="9887" y="4880"/>
                    <a:pt x="9956" y="4890"/>
                    <a:pt x="10026" y="4890"/>
                  </a:cubicBezTo>
                  <a:cubicBezTo>
                    <a:pt x="10116" y="4890"/>
                    <a:pt x="10208" y="4874"/>
                    <a:pt x="10275" y="4854"/>
                  </a:cubicBezTo>
                  <a:cubicBezTo>
                    <a:pt x="10376" y="4828"/>
                    <a:pt x="10447" y="4803"/>
                    <a:pt x="10502" y="4803"/>
                  </a:cubicBezTo>
                  <a:cubicBezTo>
                    <a:pt x="10524" y="4803"/>
                    <a:pt x="10543" y="4807"/>
                    <a:pt x="10561" y="4818"/>
                  </a:cubicBezTo>
                  <a:cubicBezTo>
                    <a:pt x="10573" y="4842"/>
                    <a:pt x="10561" y="4913"/>
                    <a:pt x="10489" y="4985"/>
                  </a:cubicBezTo>
                  <a:cubicBezTo>
                    <a:pt x="10573" y="4949"/>
                    <a:pt x="10692" y="4854"/>
                    <a:pt x="10787" y="4782"/>
                  </a:cubicBezTo>
                  <a:cubicBezTo>
                    <a:pt x="10906" y="4663"/>
                    <a:pt x="10918" y="4604"/>
                    <a:pt x="10954" y="4556"/>
                  </a:cubicBezTo>
                  <a:cubicBezTo>
                    <a:pt x="10930" y="4532"/>
                    <a:pt x="10930" y="4484"/>
                    <a:pt x="10918" y="4437"/>
                  </a:cubicBezTo>
                  <a:cubicBezTo>
                    <a:pt x="10906" y="4377"/>
                    <a:pt x="10894" y="4318"/>
                    <a:pt x="10859" y="4258"/>
                  </a:cubicBezTo>
                  <a:cubicBezTo>
                    <a:pt x="10829" y="4263"/>
                    <a:pt x="10801" y="4266"/>
                    <a:pt x="10778" y="4266"/>
                  </a:cubicBezTo>
                  <a:cubicBezTo>
                    <a:pt x="10746" y="4266"/>
                    <a:pt x="10723" y="4260"/>
                    <a:pt x="10716" y="4246"/>
                  </a:cubicBezTo>
                  <a:cubicBezTo>
                    <a:pt x="10692" y="4211"/>
                    <a:pt x="10739" y="4187"/>
                    <a:pt x="10787" y="4127"/>
                  </a:cubicBezTo>
                  <a:cubicBezTo>
                    <a:pt x="10775" y="4115"/>
                    <a:pt x="10775" y="4092"/>
                    <a:pt x="10775" y="4080"/>
                  </a:cubicBezTo>
                  <a:cubicBezTo>
                    <a:pt x="10775" y="4032"/>
                    <a:pt x="10751" y="4008"/>
                    <a:pt x="10751" y="3961"/>
                  </a:cubicBezTo>
                  <a:cubicBezTo>
                    <a:pt x="10751" y="3937"/>
                    <a:pt x="10739" y="3889"/>
                    <a:pt x="10775" y="3782"/>
                  </a:cubicBezTo>
                  <a:cubicBezTo>
                    <a:pt x="10785" y="3779"/>
                    <a:pt x="10796" y="3777"/>
                    <a:pt x="10809" y="3777"/>
                  </a:cubicBezTo>
                  <a:cubicBezTo>
                    <a:pt x="10845" y="3777"/>
                    <a:pt x="10893" y="3788"/>
                    <a:pt x="10954" y="3806"/>
                  </a:cubicBezTo>
                  <a:cubicBezTo>
                    <a:pt x="11025" y="3687"/>
                    <a:pt x="11073" y="3556"/>
                    <a:pt x="10978" y="3389"/>
                  </a:cubicBezTo>
                  <a:cubicBezTo>
                    <a:pt x="10906" y="3199"/>
                    <a:pt x="10835" y="3175"/>
                    <a:pt x="10799" y="3127"/>
                  </a:cubicBezTo>
                  <a:cubicBezTo>
                    <a:pt x="10751" y="3080"/>
                    <a:pt x="10751" y="3056"/>
                    <a:pt x="10751" y="3008"/>
                  </a:cubicBezTo>
                  <a:lnTo>
                    <a:pt x="10751" y="2996"/>
                  </a:lnTo>
                  <a:lnTo>
                    <a:pt x="10739" y="2972"/>
                  </a:lnTo>
                  <a:cubicBezTo>
                    <a:pt x="10728" y="2937"/>
                    <a:pt x="10799" y="2877"/>
                    <a:pt x="10799" y="2770"/>
                  </a:cubicBezTo>
                  <a:lnTo>
                    <a:pt x="10799" y="2722"/>
                  </a:lnTo>
                  <a:cubicBezTo>
                    <a:pt x="10799" y="2615"/>
                    <a:pt x="10751" y="2472"/>
                    <a:pt x="10680" y="2353"/>
                  </a:cubicBezTo>
                  <a:cubicBezTo>
                    <a:pt x="10597" y="2222"/>
                    <a:pt x="10549" y="2198"/>
                    <a:pt x="10537" y="2175"/>
                  </a:cubicBezTo>
                  <a:cubicBezTo>
                    <a:pt x="10513" y="2139"/>
                    <a:pt x="10501" y="2127"/>
                    <a:pt x="10501" y="2103"/>
                  </a:cubicBezTo>
                  <a:lnTo>
                    <a:pt x="10454" y="2103"/>
                  </a:lnTo>
                  <a:cubicBezTo>
                    <a:pt x="10418" y="2079"/>
                    <a:pt x="10478" y="1937"/>
                    <a:pt x="10489" y="1746"/>
                  </a:cubicBezTo>
                  <a:cubicBezTo>
                    <a:pt x="10489" y="1651"/>
                    <a:pt x="10478" y="1544"/>
                    <a:pt x="10430" y="1472"/>
                  </a:cubicBezTo>
                  <a:cubicBezTo>
                    <a:pt x="10382" y="1401"/>
                    <a:pt x="10311" y="1341"/>
                    <a:pt x="10192" y="1329"/>
                  </a:cubicBezTo>
                  <a:cubicBezTo>
                    <a:pt x="10135" y="1321"/>
                    <a:pt x="10084" y="1318"/>
                    <a:pt x="10037" y="1318"/>
                  </a:cubicBezTo>
                  <a:cubicBezTo>
                    <a:pt x="9903" y="1318"/>
                    <a:pt x="9806" y="1343"/>
                    <a:pt x="9741" y="1343"/>
                  </a:cubicBezTo>
                  <a:cubicBezTo>
                    <a:pt x="9732" y="1343"/>
                    <a:pt x="9723" y="1342"/>
                    <a:pt x="9716" y="1341"/>
                  </a:cubicBezTo>
                  <a:cubicBezTo>
                    <a:pt x="9620" y="1329"/>
                    <a:pt x="9608" y="1294"/>
                    <a:pt x="9596" y="1246"/>
                  </a:cubicBezTo>
                  <a:lnTo>
                    <a:pt x="9596" y="1222"/>
                  </a:lnTo>
                  <a:cubicBezTo>
                    <a:pt x="9549" y="1186"/>
                    <a:pt x="9525" y="1115"/>
                    <a:pt x="9430" y="1055"/>
                  </a:cubicBezTo>
                  <a:cubicBezTo>
                    <a:pt x="9356" y="1006"/>
                    <a:pt x="9266" y="974"/>
                    <a:pt x="9155" y="974"/>
                  </a:cubicBezTo>
                  <a:cubicBezTo>
                    <a:pt x="9104" y="974"/>
                    <a:pt x="9049" y="981"/>
                    <a:pt x="8989" y="996"/>
                  </a:cubicBezTo>
                  <a:cubicBezTo>
                    <a:pt x="8906" y="1008"/>
                    <a:pt x="8846" y="1044"/>
                    <a:pt x="8811" y="1055"/>
                  </a:cubicBezTo>
                  <a:cubicBezTo>
                    <a:pt x="8823" y="1115"/>
                    <a:pt x="8811" y="1163"/>
                    <a:pt x="8775" y="1186"/>
                  </a:cubicBezTo>
                  <a:cubicBezTo>
                    <a:pt x="8769" y="1198"/>
                    <a:pt x="8758" y="1204"/>
                    <a:pt x="8743" y="1204"/>
                  </a:cubicBezTo>
                  <a:cubicBezTo>
                    <a:pt x="8698" y="1204"/>
                    <a:pt x="8620" y="1157"/>
                    <a:pt x="8549" y="1103"/>
                  </a:cubicBezTo>
                  <a:cubicBezTo>
                    <a:pt x="8453" y="1032"/>
                    <a:pt x="8370" y="984"/>
                    <a:pt x="8275" y="972"/>
                  </a:cubicBezTo>
                  <a:cubicBezTo>
                    <a:pt x="8221" y="960"/>
                    <a:pt x="8183" y="960"/>
                    <a:pt x="8151" y="960"/>
                  </a:cubicBezTo>
                  <a:cubicBezTo>
                    <a:pt x="8120" y="960"/>
                    <a:pt x="8096" y="960"/>
                    <a:pt x="8072" y="948"/>
                  </a:cubicBezTo>
                  <a:cubicBezTo>
                    <a:pt x="8049" y="936"/>
                    <a:pt x="8013" y="913"/>
                    <a:pt x="7989" y="877"/>
                  </a:cubicBezTo>
                  <a:cubicBezTo>
                    <a:pt x="7977" y="853"/>
                    <a:pt x="7942" y="805"/>
                    <a:pt x="7977" y="758"/>
                  </a:cubicBezTo>
                  <a:cubicBezTo>
                    <a:pt x="8001" y="710"/>
                    <a:pt x="8061" y="674"/>
                    <a:pt x="8168" y="651"/>
                  </a:cubicBezTo>
                  <a:cubicBezTo>
                    <a:pt x="8156" y="579"/>
                    <a:pt x="8120" y="555"/>
                    <a:pt x="8049" y="496"/>
                  </a:cubicBezTo>
                  <a:cubicBezTo>
                    <a:pt x="7989" y="436"/>
                    <a:pt x="7882" y="377"/>
                    <a:pt x="7811" y="329"/>
                  </a:cubicBezTo>
                  <a:cubicBezTo>
                    <a:pt x="7691" y="270"/>
                    <a:pt x="7596" y="258"/>
                    <a:pt x="7561" y="258"/>
                  </a:cubicBezTo>
                  <a:cubicBezTo>
                    <a:pt x="7596" y="341"/>
                    <a:pt x="7584" y="413"/>
                    <a:pt x="7537" y="436"/>
                  </a:cubicBezTo>
                  <a:cubicBezTo>
                    <a:pt x="7532" y="439"/>
                    <a:pt x="7527" y="441"/>
                    <a:pt x="7522" y="441"/>
                  </a:cubicBezTo>
                  <a:cubicBezTo>
                    <a:pt x="7480" y="441"/>
                    <a:pt x="7403" y="370"/>
                    <a:pt x="7299" y="317"/>
                  </a:cubicBezTo>
                  <a:cubicBezTo>
                    <a:pt x="7190" y="263"/>
                    <a:pt x="7061" y="209"/>
                    <a:pt x="6913" y="209"/>
                  </a:cubicBezTo>
                  <a:cubicBezTo>
                    <a:pt x="6899" y="209"/>
                    <a:pt x="6884" y="209"/>
                    <a:pt x="6870" y="210"/>
                  </a:cubicBezTo>
                  <a:cubicBezTo>
                    <a:pt x="6727" y="222"/>
                    <a:pt x="6644" y="258"/>
                    <a:pt x="6584" y="258"/>
                  </a:cubicBezTo>
                  <a:cubicBezTo>
                    <a:pt x="6525" y="258"/>
                    <a:pt x="6501" y="222"/>
                    <a:pt x="6465" y="198"/>
                  </a:cubicBezTo>
                  <a:cubicBezTo>
                    <a:pt x="6441" y="163"/>
                    <a:pt x="6406" y="139"/>
                    <a:pt x="6441" y="79"/>
                  </a:cubicBezTo>
                  <a:cubicBezTo>
                    <a:pt x="6406" y="55"/>
                    <a:pt x="6382" y="55"/>
                    <a:pt x="6334" y="43"/>
                  </a:cubicBezTo>
                  <a:cubicBezTo>
                    <a:pt x="6243" y="15"/>
                    <a:pt x="6133" y="0"/>
                    <a:pt x="6016" y="0"/>
                  </a:cubicBezTo>
                  <a:close/>
                </a:path>
              </a:pathLst>
            </a:custGeom>
            <a:solidFill>
              <a:srgbClr val="1BA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5166700" y="3661075"/>
              <a:ext cx="150650" cy="181525"/>
            </a:xfrm>
            <a:custGeom>
              <a:avLst/>
              <a:gdLst/>
              <a:ahLst/>
              <a:cxnLst/>
              <a:rect l="l" t="t" r="r" b="b"/>
              <a:pathLst>
                <a:path w="6026" h="7261" extrusionOk="0">
                  <a:moveTo>
                    <a:pt x="1050" y="0"/>
                  </a:moveTo>
                  <a:cubicBezTo>
                    <a:pt x="1025" y="0"/>
                    <a:pt x="1001" y="3"/>
                    <a:pt x="965" y="9"/>
                  </a:cubicBezTo>
                  <a:cubicBezTo>
                    <a:pt x="810" y="45"/>
                    <a:pt x="751" y="105"/>
                    <a:pt x="691" y="105"/>
                  </a:cubicBezTo>
                  <a:cubicBezTo>
                    <a:pt x="679" y="107"/>
                    <a:pt x="669" y="109"/>
                    <a:pt x="659" y="109"/>
                  </a:cubicBezTo>
                  <a:cubicBezTo>
                    <a:pt x="630" y="109"/>
                    <a:pt x="608" y="96"/>
                    <a:pt x="572" y="69"/>
                  </a:cubicBezTo>
                  <a:lnTo>
                    <a:pt x="489" y="69"/>
                  </a:lnTo>
                  <a:cubicBezTo>
                    <a:pt x="346" y="69"/>
                    <a:pt x="203" y="128"/>
                    <a:pt x="132" y="247"/>
                  </a:cubicBezTo>
                  <a:cubicBezTo>
                    <a:pt x="48" y="366"/>
                    <a:pt x="36" y="426"/>
                    <a:pt x="13" y="474"/>
                  </a:cubicBezTo>
                  <a:lnTo>
                    <a:pt x="1" y="486"/>
                  </a:lnTo>
                  <a:lnTo>
                    <a:pt x="1370" y="1378"/>
                  </a:lnTo>
                  <a:lnTo>
                    <a:pt x="1382" y="1378"/>
                  </a:lnTo>
                  <a:lnTo>
                    <a:pt x="1668" y="1605"/>
                  </a:lnTo>
                  <a:lnTo>
                    <a:pt x="3763" y="3248"/>
                  </a:lnTo>
                  <a:cubicBezTo>
                    <a:pt x="3787" y="3272"/>
                    <a:pt x="3799" y="3331"/>
                    <a:pt x="3787" y="3379"/>
                  </a:cubicBezTo>
                  <a:lnTo>
                    <a:pt x="2763" y="5629"/>
                  </a:lnTo>
                  <a:lnTo>
                    <a:pt x="3394" y="6462"/>
                  </a:lnTo>
                  <a:lnTo>
                    <a:pt x="3965" y="7260"/>
                  </a:lnTo>
                  <a:cubicBezTo>
                    <a:pt x="4192" y="7093"/>
                    <a:pt x="4525" y="6951"/>
                    <a:pt x="5013" y="6915"/>
                  </a:cubicBezTo>
                  <a:lnTo>
                    <a:pt x="5120" y="6915"/>
                  </a:lnTo>
                  <a:cubicBezTo>
                    <a:pt x="5359" y="6915"/>
                    <a:pt x="5549" y="6963"/>
                    <a:pt x="5716" y="7058"/>
                  </a:cubicBezTo>
                  <a:cubicBezTo>
                    <a:pt x="5716" y="6903"/>
                    <a:pt x="5692" y="6712"/>
                    <a:pt x="5668" y="6427"/>
                  </a:cubicBezTo>
                  <a:cubicBezTo>
                    <a:pt x="5609" y="6022"/>
                    <a:pt x="5537" y="5605"/>
                    <a:pt x="5418" y="5296"/>
                  </a:cubicBezTo>
                  <a:cubicBezTo>
                    <a:pt x="5370" y="5331"/>
                    <a:pt x="5311" y="5367"/>
                    <a:pt x="5216" y="5403"/>
                  </a:cubicBezTo>
                  <a:cubicBezTo>
                    <a:pt x="5147" y="5428"/>
                    <a:pt x="5059" y="5446"/>
                    <a:pt x="4959" y="5446"/>
                  </a:cubicBezTo>
                  <a:cubicBezTo>
                    <a:pt x="4867" y="5446"/>
                    <a:pt x="4764" y="5431"/>
                    <a:pt x="4656" y="5391"/>
                  </a:cubicBezTo>
                  <a:cubicBezTo>
                    <a:pt x="4013" y="5105"/>
                    <a:pt x="3930" y="4474"/>
                    <a:pt x="4013" y="4176"/>
                  </a:cubicBezTo>
                  <a:cubicBezTo>
                    <a:pt x="3989" y="4153"/>
                    <a:pt x="3954" y="4117"/>
                    <a:pt x="3930" y="4057"/>
                  </a:cubicBezTo>
                  <a:cubicBezTo>
                    <a:pt x="3882" y="3974"/>
                    <a:pt x="3846" y="3879"/>
                    <a:pt x="3870" y="3784"/>
                  </a:cubicBezTo>
                  <a:cubicBezTo>
                    <a:pt x="3882" y="3688"/>
                    <a:pt x="3942" y="3617"/>
                    <a:pt x="4001" y="3569"/>
                  </a:cubicBezTo>
                  <a:cubicBezTo>
                    <a:pt x="3954" y="3498"/>
                    <a:pt x="3930" y="3391"/>
                    <a:pt x="3942" y="3224"/>
                  </a:cubicBezTo>
                  <a:cubicBezTo>
                    <a:pt x="3954" y="3093"/>
                    <a:pt x="4025" y="2962"/>
                    <a:pt x="4120" y="2867"/>
                  </a:cubicBezTo>
                  <a:cubicBezTo>
                    <a:pt x="4227" y="2783"/>
                    <a:pt x="4323" y="2736"/>
                    <a:pt x="4430" y="2712"/>
                  </a:cubicBezTo>
                  <a:cubicBezTo>
                    <a:pt x="4430" y="2652"/>
                    <a:pt x="4430" y="2569"/>
                    <a:pt x="4501" y="2450"/>
                  </a:cubicBezTo>
                  <a:cubicBezTo>
                    <a:pt x="4591" y="2304"/>
                    <a:pt x="4808" y="2211"/>
                    <a:pt x="4953" y="2211"/>
                  </a:cubicBezTo>
                  <a:cubicBezTo>
                    <a:pt x="4961" y="2211"/>
                    <a:pt x="4969" y="2211"/>
                    <a:pt x="4978" y="2212"/>
                  </a:cubicBezTo>
                  <a:cubicBezTo>
                    <a:pt x="5013" y="2212"/>
                    <a:pt x="5025" y="2236"/>
                    <a:pt x="5037" y="2236"/>
                  </a:cubicBezTo>
                  <a:cubicBezTo>
                    <a:pt x="5037" y="2152"/>
                    <a:pt x="5073" y="2057"/>
                    <a:pt x="5192" y="1938"/>
                  </a:cubicBezTo>
                  <a:lnTo>
                    <a:pt x="5204" y="1914"/>
                  </a:lnTo>
                  <a:cubicBezTo>
                    <a:pt x="5351" y="1767"/>
                    <a:pt x="5554" y="1727"/>
                    <a:pt x="5716" y="1727"/>
                  </a:cubicBezTo>
                  <a:cubicBezTo>
                    <a:pt x="5764" y="1727"/>
                    <a:pt x="5809" y="1730"/>
                    <a:pt x="5847" y="1736"/>
                  </a:cubicBezTo>
                  <a:cubicBezTo>
                    <a:pt x="5859" y="1736"/>
                    <a:pt x="5859" y="1724"/>
                    <a:pt x="5859" y="1724"/>
                  </a:cubicBezTo>
                  <a:lnTo>
                    <a:pt x="5930" y="1652"/>
                  </a:lnTo>
                  <a:cubicBezTo>
                    <a:pt x="5954" y="1640"/>
                    <a:pt x="5978" y="1605"/>
                    <a:pt x="6025" y="1593"/>
                  </a:cubicBezTo>
                  <a:cubicBezTo>
                    <a:pt x="5906" y="1521"/>
                    <a:pt x="5775" y="1438"/>
                    <a:pt x="5620" y="1355"/>
                  </a:cubicBezTo>
                  <a:cubicBezTo>
                    <a:pt x="5573" y="1319"/>
                    <a:pt x="5513" y="1295"/>
                    <a:pt x="5466" y="1259"/>
                  </a:cubicBezTo>
                  <a:cubicBezTo>
                    <a:pt x="5406" y="1259"/>
                    <a:pt x="5370" y="1283"/>
                    <a:pt x="5287" y="1319"/>
                  </a:cubicBezTo>
                  <a:cubicBezTo>
                    <a:pt x="5216" y="1367"/>
                    <a:pt x="5156" y="1402"/>
                    <a:pt x="5108" y="1402"/>
                  </a:cubicBezTo>
                  <a:cubicBezTo>
                    <a:pt x="5144" y="1486"/>
                    <a:pt x="5132" y="1557"/>
                    <a:pt x="5085" y="1581"/>
                  </a:cubicBezTo>
                  <a:cubicBezTo>
                    <a:pt x="5081" y="1582"/>
                    <a:pt x="5076" y="1582"/>
                    <a:pt x="5072" y="1582"/>
                  </a:cubicBezTo>
                  <a:cubicBezTo>
                    <a:pt x="5026" y="1582"/>
                    <a:pt x="4968" y="1528"/>
                    <a:pt x="4870" y="1474"/>
                  </a:cubicBezTo>
                  <a:cubicBezTo>
                    <a:pt x="4805" y="1427"/>
                    <a:pt x="4717" y="1395"/>
                    <a:pt x="4625" y="1395"/>
                  </a:cubicBezTo>
                  <a:cubicBezTo>
                    <a:pt x="4600" y="1395"/>
                    <a:pt x="4574" y="1397"/>
                    <a:pt x="4549" y="1402"/>
                  </a:cubicBezTo>
                  <a:cubicBezTo>
                    <a:pt x="4430" y="1426"/>
                    <a:pt x="4382" y="1462"/>
                    <a:pt x="4335" y="1462"/>
                  </a:cubicBezTo>
                  <a:lnTo>
                    <a:pt x="4275" y="1462"/>
                  </a:lnTo>
                  <a:cubicBezTo>
                    <a:pt x="4251" y="1438"/>
                    <a:pt x="4216" y="1438"/>
                    <a:pt x="4204" y="1426"/>
                  </a:cubicBezTo>
                  <a:cubicBezTo>
                    <a:pt x="4156" y="1414"/>
                    <a:pt x="4132" y="1402"/>
                    <a:pt x="4132" y="1355"/>
                  </a:cubicBezTo>
                  <a:lnTo>
                    <a:pt x="4120" y="1343"/>
                  </a:lnTo>
                  <a:cubicBezTo>
                    <a:pt x="4037" y="1283"/>
                    <a:pt x="3906" y="1188"/>
                    <a:pt x="3799" y="1176"/>
                  </a:cubicBezTo>
                  <a:cubicBezTo>
                    <a:pt x="3757" y="1170"/>
                    <a:pt x="3724" y="1170"/>
                    <a:pt x="3699" y="1170"/>
                  </a:cubicBezTo>
                  <a:cubicBezTo>
                    <a:pt x="3674" y="1170"/>
                    <a:pt x="3656" y="1170"/>
                    <a:pt x="3644" y="1164"/>
                  </a:cubicBezTo>
                  <a:cubicBezTo>
                    <a:pt x="3644" y="1259"/>
                    <a:pt x="3596" y="1319"/>
                    <a:pt x="3549" y="1319"/>
                  </a:cubicBezTo>
                  <a:cubicBezTo>
                    <a:pt x="3489" y="1307"/>
                    <a:pt x="3465" y="1212"/>
                    <a:pt x="3394" y="1069"/>
                  </a:cubicBezTo>
                  <a:cubicBezTo>
                    <a:pt x="3346" y="997"/>
                    <a:pt x="3299" y="890"/>
                    <a:pt x="3251" y="831"/>
                  </a:cubicBezTo>
                  <a:cubicBezTo>
                    <a:pt x="3203" y="771"/>
                    <a:pt x="3144" y="724"/>
                    <a:pt x="3073" y="712"/>
                  </a:cubicBezTo>
                  <a:cubicBezTo>
                    <a:pt x="3049" y="708"/>
                    <a:pt x="3026" y="706"/>
                    <a:pt x="3005" y="706"/>
                  </a:cubicBezTo>
                  <a:cubicBezTo>
                    <a:pt x="2899" y="706"/>
                    <a:pt x="2826" y="747"/>
                    <a:pt x="2787" y="747"/>
                  </a:cubicBezTo>
                  <a:lnTo>
                    <a:pt x="2727" y="747"/>
                  </a:lnTo>
                  <a:cubicBezTo>
                    <a:pt x="2715" y="747"/>
                    <a:pt x="2703" y="759"/>
                    <a:pt x="2692" y="759"/>
                  </a:cubicBezTo>
                  <a:cubicBezTo>
                    <a:pt x="2644" y="759"/>
                    <a:pt x="2584" y="688"/>
                    <a:pt x="2489" y="640"/>
                  </a:cubicBezTo>
                  <a:cubicBezTo>
                    <a:pt x="2432" y="600"/>
                    <a:pt x="2353" y="581"/>
                    <a:pt x="2259" y="581"/>
                  </a:cubicBezTo>
                  <a:cubicBezTo>
                    <a:pt x="2216" y="581"/>
                    <a:pt x="2169" y="585"/>
                    <a:pt x="2120" y="593"/>
                  </a:cubicBezTo>
                  <a:cubicBezTo>
                    <a:pt x="1977" y="628"/>
                    <a:pt x="1930" y="652"/>
                    <a:pt x="1882" y="652"/>
                  </a:cubicBezTo>
                  <a:cubicBezTo>
                    <a:pt x="1873" y="654"/>
                    <a:pt x="1865" y="655"/>
                    <a:pt x="1857" y="655"/>
                  </a:cubicBezTo>
                  <a:cubicBezTo>
                    <a:pt x="1824" y="655"/>
                    <a:pt x="1801" y="638"/>
                    <a:pt x="1763" y="628"/>
                  </a:cubicBezTo>
                  <a:cubicBezTo>
                    <a:pt x="1715" y="593"/>
                    <a:pt x="1691" y="569"/>
                    <a:pt x="1703" y="509"/>
                  </a:cubicBezTo>
                  <a:cubicBezTo>
                    <a:pt x="1715" y="474"/>
                    <a:pt x="1739" y="450"/>
                    <a:pt x="1775" y="402"/>
                  </a:cubicBezTo>
                  <a:cubicBezTo>
                    <a:pt x="1715" y="355"/>
                    <a:pt x="1679" y="331"/>
                    <a:pt x="1632" y="307"/>
                  </a:cubicBezTo>
                  <a:cubicBezTo>
                    <a:pt x="1584" y="295"/>
                    <a:pt x="1560" y="283"/>
                    <a:pt x="1537" y="247"/>
                  </a:cubicBezTo>
                  <a:cubicBezTo>
                    <a:pt x="1525" y="247"/>
                    <a:pt x="1525" y="235"/>
                    <a:pt x="1525" y="235"/>
                  </a:cubicBezTo>
                  <a:cubicBezTo>
                    <a:pt x="1489" y="212"/>
                    <a:pt x="1453" y="164"/>
                    <a:pt x="1346" y="116"/>
                  </a:cubicBezTo>
                  <a:cubicBezTo>
                    <a:pt x="1287" y="93"/>
                    <a:pt x="1203" y="33"/>
                    <a:pt x="1144" y="9"/>
                  </a:cubicBezTo>
                  <a:cubicBezTo>
                    <a:pt x="1102" y="3"/>
                    <a:pt x="1075" y="0"/>
                    <a:pt x="1050" y="0"/>
                  </a:cubicBezTo>
                  <a:close/>
                </a:path>
              </a:pathLst>
            </a:custGeom>
            <a:solidFill>
              <a:srgbClr val="1BA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4994350" y="3548075"/>
              <a:ext cx="158100" cy="127525"/>
            </a:xfrm>
            <a:custGeom>
              <a:avLst/>
              <a:gdLst/>
              <a:ahLst/>
              <a:cxnLst/>
              <a:rect l="l" t="t" r="r" b="b"/>
              <a:pathLst>
                <a:path w="6324" h="5101" extrusionOk="0">
                  <a:moveTo>
                    <a:pt x="3609" y="1"/>
                  </a:moveTo>
                  <a:cubicBezTo>
                    <a:pt x="3557" y="1"/>
                    <a:pt x="3506" y="18"/>
                    <a:pt x="3442" y="64"/>
                  </a:cubicBezTo>
                  <a:cubicBezTo>
                    <a:pt x="3347" y="124"/>
                    <a:pt x="3335" y="136"/>
                    <a:pt x="3287" y="160"/>
                  </a:cubicBezTo>
                  <a:cubicBezTo>
                    <a:pt x="3263" y="172"/>
                    <a:pt x="3216" y="172"/>
                    <a:pt x="3168" y="172"/>
                  </a:cubicBezTo>
                  <a:cubicBezTo>
                    <a:pt x="3120" y="172"/>
                    <a:pt x="3061" y="172"/>
                    <a:pt x="3049" y="112"/>
                  </a:cubicBezTo>
                  <a:lnTo>
                    <a:pt x="3049" y="100"/>
                  </a:lnTo>
                  <a:lnTo>
                    <a:pt x="3025" y="100"/>
                  </a:lnTo>
                  <a:cubicBezTo>
                    <a:pt x="2847" y="100"/>
                    <a:pt x="2644" y="195"/>
                    <a:pt x="2549" y="374"/>
                  </a:cubicBezTo>
                  <a:cubicBezTo>
                    <a:pt x="2442" y="541"/>
                    <a:pt x="2442" y="648"/>
                    <a:pt x="2406" y="707"/>
                  </a:cubicBezTo>
                  <a:cubicBezTo>
                    <a:pt x="2430" y="719"/>
                    <a:pt x="2430" y="755"/>
                    <a:pt x="2430" y="767"/>
                  </a:cubicBezTo>
                  <a:cubicBezTo>
                    <a:pt x="2406" y="826"/>
                    <a:pt x="2263" y="874"/>
                    <a:pt x="2144" y="934"/>
                  </a:cubicBezTo>
                  <a:lnTo>
                    <a:pt x="2144" y="957"/>
                  </a:lnTo>
                  <a:cubicBezTo>
                    <a:pt x="2132" y="969"/>
                    <a:pt x="2096" y="993"/>
                    <a:pt x="2049" y="993"/>
                  </a:cubicBezTo>
                  <a:cubicBezTo>
                    <a:pt x="2037" y="1005"/>
                    <a:pt x="2025" y="1005"/>
                    <a:pt x="2013" y="1017"/>
                  </a:cubicBezTo>
                  <a:cubicBezTo>
                    <a:pt x="1954" y="1076"/>
                    <a:pt x="1930" y="1076"/>
                    <a:pt x="1906" y="1088"/>
                  </a:cubicBezTo>
                  <a:cubicBezTo>
                    <a:pt x="1870" y="1112"/>
                    <a:pt x="1835" y="1124"/>
                    <a:pt x="1787" y="1124"/>
                  </a:cubicBezTo>
                  <a:cubicBezTo>
                    <a:pt x="1767" y="1129"/>
                    <a:pt x="1748" y="1134"/>
                    <a:pt x="1730" y="1134"/>
                  </a:cubicBezTo>
                  <a:cubicBezTo>
                    <a:pt x="1704" y="1134"/>
                    <a:pt x="1682" y="1124"/>
                    <a:pt x="1668" y="1088"/>
                  </a:cubicBezTo>
                  <a:cubicBezTo>
                    <a:pt x="1656" y="1076"/>
                    <a:pt x="1656" y="1076"/>
                    <a:pt x="1656" y="1065"/>
                  </a:cubicBezTo>
                  <a:cubicBezTo>
                    <a:pt x="1573" y="1076"/>
                    <a:pt x="1513" y="1112"/>
                    <a:pt x="1454" y="1136"/>
                  </a:cubicBezTo>
                  <a:cubicBezTo>
                    <a:pt x="1358" y="1196"/>
                    <a:pt x="1323" y="1243"/>
                    <a:pt x="1299" y="1362"/>
                  </a:cubicBezTo>
                  <a:cubicBezTo>
                    <a:pt x="1251" y="1529"/>
                    <a:pt x="1239" y="1612"/>
                    <a:pt x="1239" y="1672"/>
                  </a:cubicBezTo>
                  <a:cubicBezTo>
                    <a:pt x="1275" y="1648"/>
                    <a:pt x="1334" y="1612"/>
                    <a:pt x="1382" y="1600"/>
                  </a:cubicBezTo>
                  <a:cubicBezTo>
                    <a:pt x="1433" y="1587"/>
                    <a:pt x="1479" y="1581"/>
                    <a:pt x="1519" y="1581"/>
                  </a:cubicBezTo>
                  <a:cubicBezTo>
                    <a:pt x="1619" y="1581"/>
                    <a:pt x="1680" y="1617"/>
                    <a:pt x="1680" y="1660"/>
                  </a:cubicBezTo>
                  <a:cubicBezTo>
                    <a:pt x="1680" y="1707"/>
                    <a:pt x="1596" y="1743"/>
                    <a:pt x="1501" y="1827"/>
                  </a:cubicBezTo>
                  <a:cubicBezTo>
                    <a:pt x="1394" y="1898"/>
                    <a:pt x="1311" y="2005"/>
                    <a:pt x="1239" y="2136"/>
                  </a:cubicBezTo>
                  <a:cubicBezTo>
                    <a:pt x="1156" y="2267"/>
                    <a:pt x="1156" y="2303"/>
                    <a:pt x="1132" y="2327"/>
                  </a:cubicBezTo>
                  <a:cubicBezTo>
                    <a:pt x="1096" y="2362"/>
                    <a:pt x="1073" y="2386"/>
                    <a:pt x="1025" y="2398"/>
                  </a:cubicBezTo>
                  <a:cubicBezTo>
                    <a:pt x="1001" y="2416"/>
                    <a:pt x="980" y="2428"/>
                    <a:pt x="959" y="2428"/>
                  </a:cubicBezTo>
                  <a:cubicBezTo>
                    <a:pt x="939" y="2428"/>
                    <a:pt x="918" y="2416"/>
                    <a:pt x="894" y="2386"/>
                  </a:cubicBezTo>
                  <a:cubicBezTo>
                    <a:pt x="846" y="2327"/>
                    <a:pt x="823" y="2184"/>
                    <a:pt x="918" y="2005"/>
                  </a:cubicBezTo>
                  <a:lnTo>
                    <a:pt x="918" y="2005"/>
                  </a:lnTo>
                  <a:cubicBezTo>
                    <a:pt x="787" y="2041"/>
                    <a:pt x="656" y="2124"/>
                    <a:pt x="561" y="2243"/>
                  </a:cubicBezTo>
                  <a:cubicBezTo>
                    <a:pt x="489" y="2339"/>
                    <a:pt x="465" y="2422"/>
                    <a:pt x="442" y="2458"/>
                  </a:cubicBezTo>
                  <a:cubicBezTo>
                    <a:pt x="501" y="2481"/>
                    <a:pt x="549" y="2517"/>
                    <a:pt x="537" y="2553"/>
                  </a:cubicBezTo>
                  <a:cubicBezTo>
                    <a:pt x="525" y="2600"/>
                    <a:pt x="406" y="2600"/>
                    <a:pt x="299" y="2672"/>
                  </a:cubicBezTo>
                  <a:cubicBezTo>
                    <a:pt x="180" y="2743"/>
                    <a:pt x="84" y="2862"/>
                    <a:pt x="108" y="2993"/>
                  </a:cubicBezTo>
                  <a:cubicBezTo>
                    <a:pt x="108" y="3101"/>
                    <a:pt x="132" y="3172"/>
                    <a:pt x="144" y="3220"/>
                  </a:cubicBezTo>
                  <a:cubicBezTo>
                    <a:pt x="203" y="3220"/>
                    <a:pt x="251" y="3255"/>
                    <a:pt x="263" y="3279"/>
                  </a:cubicBezTo>
                  <a:cubicBezTo>
                    <a:pt x="287" y="3327"/>
                    <a:pt x="191" y="3386"/>
                    <a:pt x="120" y="3458"/>
                  </a:cubicBezTo>
                  <a:lnTo>
                    <a:pt x="120" y="3470"/>
                  </a:lnTo>
                  <a:cubicBezTo>
                    <a:pt x="49" y="3553"/>
                    <a:pt x="1" y="3636"/>
                    <a:pt x="49" y="3708"/>
                  </a:cubicBezTo>
                  <a:cubicBezTo>
                    <a:pt x="132" y="3874"/>
                    <a:pt x="144" y="3946"/>
                    <a:pt x="132" y="3993"/>
                  </a:cubicBezTo>
                  <a:cubicBezTo>
                    <a:pt x="150" y="3991"/>
                    <a:pt x="167" y="3989"/>
                    <a:pt x="183" y="3989"/>
                  </a:cubicBezTo>
                  <a:cubicBezTo>
                    <a:pt x="231" y="3989"/>
                    <a:pt x="269" y="4002"/>
                    <a:pt x="287" y="4029"/>
                  </a:cubicBezTo>
                  <a:cubicBezTo>
                    <a:pt x="299" y="4053"/>
                    <a:pt x="239" y="4124"/>
                    <a:pt x="144" y="4220"/>
                  </a:cubicBezTo>
                  <a:cubicBezTo>
                    <a:pt x="25" y="4339"/>
                    <a:pt x="61" y="4327"/>
                    <a:pt x="120" y="4446"/>
                  </a:cubicBezTo>
                  <a:cubicBezTo>
                    <a:pt x="203" y="4541"/>
                    <a:pt x="251" y="4625"/>
                    <a:pt x="263" y="4660"/>
                  </a:cubicBezTo>
                  <a:cubicBezTo>
                    <a:pt x="311" y="4642"/>
                    <a:pt x="352" y="4633"/>
                    <a:pt x="386" y="4633"/>
                  </a:cubicBezTo>
                  <a:cubicBezTo>
                    <a:pt x="421" y="4633"/>
                    <a:pt x="447" y="4642"/>
                    <a:pt x="465" y="4660"/>
                  </a:cubicBezTo>
                  <a:cubicBezTo>
                    <a:pt x="489" y="4720"/>
                    <a:pt x="346" y="4886"/>
                    <a:pt x="203" y="5101"/>
                  </a:cubicBezTo>
                  <a:lnTo>
                    <a:pt x="561" y="4946"/>
                  </a:lnTo>
                  <a:lnTo>
                    <a:pt x="608" y="4934"/>
                  </a:lnTo>
                  <a:lnTo>
                    <a:pt x="4275" y="4517"/>
                  </a:lnTo>
                  <a:cubicBezTo>
                    <a:pt x="4285" y="4516"/>
                    <a:pt x="4294" y="4515"/>
                    <a:pt x="4302" y="4515"/>
                  </a:cubicBezTo>
                  <a:cubicBezTo>
                    <a:pt x="4361" y="4515"/>
                    <a:pt x="4408" y="4549"/>
                    <a:pt x="4418" y="4601"/>
                  </a:cubicBezTo>
                  <a:lnTo>
                    <a:pt x="4430" y="4660"/>
                  </a:lnTo>
                  <a:lnTo>
                    <a:pt x="4906" y="3910"/>
                  </a:lnTo>
                  <a:cubicBezTo>
                    <a:pt x="4942" y="3874"/>
                    <a:pt x="4966" y="3851"/>
                    <a:pt x="5002" y="3851"/>
                  </a:cubicBezTo>
                  <a:cubicBezTo>
                    <a:pt x="5009" y="3843"/>
                    <a:pt x="5019" y="3840"/>
                    <a:pt x="5030" y="3840"/>
                  </a:cubicBezTo>
                  <a:cubicBezTo>
                    <a:pt x="5054" y="3840"/>
                    <a:pt x="5084" y="3854"/>
                    <a:pt x="5109" y="3863"/>
                  </a:cubicBezTo>
                  <a:lnTo>
                    <a:pt x="6121" y="4517"/>
                  </a:lnTo>
                  <a:cubicBezTo>
                    <a:pt x="6192" y="4446"/>
                    <a:pt x="6252" y="4363"/>
                    <a:pt x="6240" y="4327"/>
                  </a:cubicBezTo>
                  <a:cubicBezTo>
                    <a:pt x="6240" y="4208"/>
                    <a:pt x="6145" y="4172"/>
                    <a:pt x="6121" y="4136"/>
                  </a:cubicBezTo>
                  <a:cubicBezTo>
                    <a:pt x="6073" y="4089"/>
                    <a:pt x="6073" y="4053"/>
                    <a:pt x="6073" y="4017"/>
                  </a:cubicBezTo>
                  <a:cubicBezTo>
                    <a:pt x="6073" y="3970"/>
                    <a:pt x="6073" y="3922"/>
                    <a:pt x="6157" y="3910"/>
                  </a:cubicBezTo>
                  <a:cubicBezTo>
                    <a:pt x="6192" y="3910"/>
                    <a:pt x="6216" y="3910"/>
                    <a:pt x="6264" y="3922"/>
                  </a:cubicBezTo>
                  <a:cubicBezTo>
                    <a:pt x="6276" y="3898"/>
                    <a:pt x="6276" y="3874"/>
                    <a:pt x="6276" y="3851"/>
                  </a:cubicBezTo>
                  <a:cubicBezTo>
                    <a:pt x="6299" y="3732"/>
                    <a:pt x="6252" y="3601"/>
                    <a:pt x="6192" y="3493"/>
                  </a:cubicBezTo>
                  <a:cubicBezTo>
                    <a:pt x="6085" y="3339"/>
                    <a:pt x="6026" y="3279"/>
                    <a:pt x="6014" y="3231"/>
                  </a:cubicBezTo>
                  <a:lnTo>
                    <a:pt x="6014" y="3196"/>
                  </a:lnTo>
                  <a:cubicBezTo>
                    <a:pt x="5978" y="3172"/>
                    <a:pt x="5966" y="3172"/>
                    <a:pt x="5954" y="3160"/>
                  </a:cubicBezTo>
                  <a:cubicBezTo>
                    <a:pt x="5918" y="3112"/>
                    <a:pt x="6014" y="3029"/>
                    <a:pt x="6133" y="2922"/>
                  </a:cubicBezTo>
                  <a:cubicBezTo>
                    <a:pt x="6240" y="2815"/>
                    <a:pt x="6323" y="2660"/>
                    <a:pt x="6299" y="2553"/>
                  </a:cubicBezTo>
                  <a:cubicBezTo>
                    <a:pt x="6264" y="2446"/>
                    <a:pt x="6145" y="2327"/>
                    <a:pt x="6145" y="2267"/>
                  </a:cubicBezTo>
                  <a:lnTo>
                    <a:pt x="6145" y="2243"/>
                  </a:lnTo>
                  <a:cubicBezTo>
                    <a:pt x="6085" y="2160"/>
                    <a:pt x="6121" y="1886"/>
                    <a:pt x="6026" y="1731"/>
                  </a:cubicBezTo>
                  <a:cubicBezTo>
                    <a:pt x="5966" y="1624"/>
                    <a:pt x="5978" y="1660"/>
                    <a:pt x="5966" y="1612"/>
                  </a:cubicBezTo>
                  <a:lnTo>
                    <a:pt x="5966" y="1600"/>
                  </a:lnTo>
                  <a:cubicBezTo>
                    <a:pt x="5918" y="1565"/>
                    <a:pt x="5883" y="1481"/>
                    <a:pt x="5823" y="1362"/>
                  </a:cubicBezTo>
                  <a:cubicBezTo>
                    <a:pt x="5740" y="1243"/>
                    <a:pt x="5597" y="1088"/>
                    <a:pt x="5430" y="1076"/>
                  </a:cubicBezTo>
                  <a:cubicBezTo>
                    <a:pt x="5371" y="1071"/>
                    <a:pt x="5326" y="1068"/>
                    <a:pt x="5289" y="1068"/>
                  </a:cubicBezTo>
                  <a:cubicBezTo>
                    <a:pt x="5252" y="1068"/>
                    <a:pt x="5222" y="1071"/>
                    <a:pt x="5192" y="1076"/>
                  </a:cubicBezTo>
                  <a:cubicBezTo>
                    <a:pt x="5228" y="1148"/>
                    <a:pt x="5204" y="1207"/>
                    <a:pt x="5180" y="1231"/>
                  </a:cubicBezTo>
                  <a:cubicBezTo>
                    <a:pt x="5177" y="1234"/>
                    <a:pt x="5173" y="1236"/>
                    <a:pt x="5167" y="1236"/>
                  </a:cubicBezTo>
                  <a:cubicBezTo>
                    <a:pt x="5150" y="1236"/>
                    <a:pt x="5121" y="1222"/>
                    <a:pt x="5085" y="1196"/>
                  </a:cubicBezTo>
                  <a:cubicBezTo>
                    <a:pt x="4972" y="1116"/>
                    <a:pt x="4773" y="908"/>
                    <a:pt x="4579" y="908"/>
                  </a:cubicBezTo>
                  <a:cubicBezTo>
                    <a:pt x="4569" y="908"/>
                    <a:pt x="4559" y="909"/>
                    <a:pt x="4549" y="910"/>
                  </a:cubicBezTo>
                  <a:cubicBezTo>
                    <a:pt x="4439" y="932"/>
                    <a:pt x="4319" y="994"/>
                    <a:pt x="4283" y="994"/>
                  </a:cubicBezTo>
                  <a:cubicBezTo>
                    <a:pt x="4280" y="994"/>
                    <a:pt x="4277" y="994"/>
                    <a:pt x="4275" y="993"/>
                  </a:cubicBezTo>
                  <a:cubicBezTo>
                    <a:pt x="4228" y="993"/>
                    <a:pt x="4216" y="969"/>
                    <a:pt x="4168" y="957"/>
                  </a:cubicBezTo>
                  <a:cubicBezTo>
                    <a:pt x="4132" y="934"/>
                    <a:pt x="4061" y="910"/>
                    <a:pt x="4109" y="826"/>
                  </a:cubicBezTo>
                  <a:cubicBezTo>
                    <a:pt x="4132" y="779"/>
                    <a:pt x="4156" y="767"/>
                    <a:pt x="4216" y="719"/>
                  </a:cubicBezTo>
                  <a:cubicBezTo>
                    <a:pt x="4252" y="695"/>
                    <a:pt x="4299" y="660"/>
                    <a:pt x="4394" y="636"/>
                  </a:cubicBezTo>
                  <a:cubicBezTo>
                    <a:pt x="4394" y="612"/>
                    <a:pt x="4371" y="588"/>
                    <a:pt x="4371" y="576"/>
                  </a:cubicBezTo>
                  <a:cubicBezTo>
                    <a:pt x="4347" y="422"/>
                    <a:pt x="4252" y="279"/>
                    <a:pt x="4109" y="195"/>
                  </a:cubicBezTo>
                  <a:cubicBezTo>
                    <a:pt x="3954" y="124"/>
                    <a:pt x="3882" y="136"/>
                    <a:pt x="3835" y="124"/>
                  </a:cubicBezTo>
                  <a:cubicBezTo>
                    <a:pt x="3811" y="112"/>
                    <a:pt x="3775" y="100"/>
                    <a:pt x="3751" y="64"/>
                  </a:cubicBezTo>
                  <a:cubicBezTo>
                    <a:pt x="3740" y="64"/>
                    <a:pt x="3716" y="53"/>
                    <a:pt x="3716" y="41"/>
                  </a:cubicBezTo>
                  <a:cubicBezTo>
                    <a:pt x="3704" y="17"/>
                    <a:pt x="3692" y="5"/>
                    <a:pt x="3656" y="5"/>
                  </a:cubicBezTo>
                  <a:cubicBezTo>
                    <a:pt x="3640" y="2"/>
                    <a:pt x="3625" y="1"/>
                    <a:pt x="3609" y="1"/>
                  </a:cubicBezTo>
                  <a:close/>
                </a:path>
              </a:pathLst>
            </a:custGeom>
            <a:solidFill>
              <a:srgbClr val="1BA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5302150" y="3775300"/>
              <a:ext cx="35125" cy="66400"/>
            </a:xfrm>
            <a:custGeom>
              <a:avLst/>
              <a:gdLst/>
              <a:ahLst/>
              <a:cxnLst/>
              <a:rect l="l" t="t" r="r" b="b"/>
              <a:pathLst>
                <a:path w="1405" h="2656" extrusionOk="0">
                  <a:moveTo>
                    <a:pt x="476" y="0"/>
                  </a:moveTo>
                  <a:cubicBezTo>
                    <a:pt x="417" y="24"/>
                    <a:pt x="357" y="36"/>
                    <a:pt x="274" y="60"/>
                  </a:cubicBezTo>
                  <a:lnTo>
                    <a:pt x="155" y="60"/>
                  </a:lnTo>
                  <a:cubicBezTo>
                    <a:pt x="143" y="72"/>
                    <a:pt x="143" y="96"/>
                    <a:pt x="131" y="119"/>
                  </a:cubicBezTo>
                  <a:cubicBezTo>
                    <a:pt x="71" y="191"/>
                    <a:pt x="24" y="238"/>
                    <a:pt x="0" y="238"/>
                  </a:cubicBezTo>
                  <a:cubicBezTo>
                    <a:pt x="36" y="274"/>
                    <a:pt x="83" y="334"/>
                    <a:pt x="131" y="417"/>
                  </a:cubicBezTo>
                  <a:cubicBezTo>
                    <a:pt x="381" y="774"/>
                    <a:pt x="512" y="1310"/>
                    <a:pt x="595" y="1822"/>
                  </a:cubicBezTo>
                  <a:cubicBezTo>
                    <a:pt x="631" y="2239"/>
                    <a:pt x="607" y="2501"/>
                    <a:pt x="572" y="2655"/>
                  </a:cubicBezTo>
                  <a:cubicBezTo>
                    <a:pt x="750" y="2513"/>
                    <a:pt x="1012" y="2394"/>
                    <a:pt x="1322" y="2322"/>
                  </a:cubicBezTo>
                  <a:cubicBezTo>
                    <a:pt x="1322" y="2108"/>
                    <a:pt x="1345" y="1870"/>
                    <a:pt x="1381" y="1608"/>
                  </a:cubicBezTo>
                  <a:cubicBezTo>
                    <a:pt x="1405" y="1334"/>
                    <a:pt x="1405" y="1131"/>
                    <a:pt x="1274" y="905"/>
                  </a:cubicBezTo>
                  <a:cubicBezTo>
                    <a:pt x="1036" y="489"/>
                    <a:pt x="833" y="298"/>
                    <a:pt x="738" y="167"/>
                  </a:cubicBezTo>
                  <a:cubicBezTo>
                    <a:pt x="572" y="119"/>
                    <a:pt x="500" y="60"/>
                    <a:pt x="476" y="0"/>
                  </a:cubicBezTo>
                  <a:close/>
                </a:path>
              </a:pathLst>
            </a:custGeom>
            <a:solidFill>
              <a:srgbClr val="88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5329825" y="3773500"/>
              <a:ext cx="72650" cy="61650"/>
            </a:xfrm>
            <a:custGeom>
              <a:avLst/>
              <a:gdLst/>
              <a:ahLst/>
              <a:cxnLst/>
              <a:rect l="l" t="t" r="r" b="b"/>
              <a:pathLst>
                <a:path w="2906" h="2466" extrusionOk="0">
                  <a:moveTo>
                    <a:pt x="334" y="1"/>
                  </a:moveTo>
                  <a:lnTo>
                    <a:pt x="334" y="13"/>
                  </a:lnTo>
                  <a:cubicBezTo>
                    <a:pt x="274" y="96"/>
                    <a:pt x="155" y="180"/>
                    <a:pt x="0" y="215"/>
                  </a:cubicBezTo>
                  <a:cubicBezTo>
                    <a:pt x="143" y="334"/>
                    <a:pt x="286" y="513"/>
                    <a:pt x="465" y="811"/>
                  </a:cubicBezTo>
                  <a:cubicBezTo>
                    <a:pt x="477" y="858"/>
                    <a:pt x="512" y="906"/>
                    <a:pt x="524" y="953"/>
                  </a:cubicBezTo>
                  <a:cubicBezTo>
                    <a:pt x="560" y="1049"/>
                    <a:pt x="584" y="1156"/>
                    <a:pt x="596" y="1263"/>
                  </a:cubicBezTo>
                  <a:cubicBezTo>
                    <a:pt x="619" y="1430"/>
                    <a:pt x="584" y="1561"/>
                    <a:pt x="572" y="1692"/>
                  </a:cubicBezTo>
                  <a:cubicBezTo>
                    <a:pt x="524" y="1930"/>
                    <a:pt x="500" y="2144"/>
                    <a:pt x="453" y="2335"/>
                  </a:cubicBezTo>
                  <a:cubicBezTo>
                    <a:pt x="560" y="2323"/>
                    <a:pt x="679" y="2299"/>
                    <a:pt x="798" y="2299"/>
                  </a:cubicBezTo>
                  <a:lnTo>
                    <a:pt x="881" y="2299"/>
                  </a:lnTo>
                  <a:cubicBezTo>
                    <a:pt x="1215" y="2299"/>
                    <a:pt x="1489" y="2358"/>
                    <a:pt x="1739" y="2466"/>
                  </a:cubicBezTo>
                  <a:cubicBezTo>
                    <a:pt x="1774" y="2418"/>
                    <a:pt x="1798" y="2370"/>
                    <a:pt x="1858" y="2323"/>
                  </a:cubicBezTo>
                  <a:cubicBezTo>
                    <a:pt x="1965" y="2227"/>
                    <a:pt x="2108" y="2156"/>
                    <a:pt x="2227" y="2108"/>
                  </a:cubicBezTo>
                  <a:cubicBezTo>
                    <a:pt x="2191" y="2049"/>
                    <a:pt x="2179" y="1930"/>
                    <a:pt x="2251" y="1739"/>
                  </a:cubicBezTo>
                  <a:cubicBezTo>
                    <a:pt x="2298" y="1620"/>
                    <a:pt x="2382" y="1513"/>
                    <a:pt x="2489" y="1442"/>
                  </a:cubicBezTo>
                  <a:cubicBezTo>
                    <a:pt x="2501" y="1430"/>
                    <a:pt x="2536" y="1406"/>
                    <a:pt x="2548" y="1394"/>
                  </a:cubicBezTo>
                  <a:cubicBezTo>
                    <a:pt x="2560" y="1323"/>
                    <a:pt x="2596" y="1227"/>
                    <a:pt x="2679" y="1132"/>
                  </a:cubicBezTo>
                  <a:cubicBezTo>
                    <a:pt x="2739" y="1049"/>
                    <a:pt x="2822" y="989"/>
                    <a:pt x="2905" y="953"/>
                  </a:cubicBezTo>
                  <a:cubicBezTo>
                    <a:pt x="2905" y="953"/>
                    <a:pt x="2894" y="953"/>
                    <a:pt x="2858" y="906"/>
                  </a:cubicBezTo>
                  <a:cubicBezTo>
                    <a:pt x="2763" y="799"/>
                    <a:pt x="2763" y="739"/>
                    <a:pt x="2786" y="691"/>
                  </a:cubicBezTo>
                  <a:lnTo>
                    <a:pt x="2786" y="691"/>
                  </a:lnTo>
                  <a:cubicBezTo>
                    <a:pt x="2763" y="696"/>
                    <a:pt x="2738" y="699"/>
                    <a:pt x="2712" y="699"/>
                  </a:cubicBezTo>
                  <a:cubicBezTo>
                    <a:pt x="2604" y="699"/>
                    <a:pt x="2477" y="659"/>
                    <a:pt x="2382" y="572"/>
                  </a:cubicBezTo>
                  <a:cubicBezTo>
                    <a:pt x="2310" y="489"/>
                    <a:pt x="2263" y="418"/>
                    <a:pt x="2263" y="358"/>
                  </a:cubicBezTo>
                  <a:cubicBezTo>
                    <a:pt x="2245" y="364"/>
                    <a:pt x="2221" y="367"/>
                    <a:pt x="2194" y="367"/>
                  </a:cubicBezTo>
                  <a:cubicBezTo>
                    <a:pt x="2167" y="367"/>
                    <a:pt x="2137" y="364"/>
                    <a:pt x="2108" y="358"/>
                  </a:cubicBezTo>
                  <a:cubicBezTo>
                    <a:pt x="2048" y="430"/>
                    <a:pt x="1965" y="513"/>
                    <a:pt x="1846" y="608"/>
                  </a:cubicBezTo>
                  <a:lnTo>
                    <a:pt x="1667" y="739"/>
                  </a:lnTo>
                  <a:cubicBezTo>
                    <a:pt x="1612" y="784"/>
                    <a:pt x="1525" y="859"/>
                    <a:pt x="1378" y="859"/>
                  </a:cubicBezTo>
                  <a:cubicBezTo>
                    <a:pt x="1367" y="859"/>
                    <a:pt x="1357" y="859"/>
                    <a:pt x="1346" y="858"/>
                  </a:cubicBezTo>
                  <a:cubicBezTo>
                    <a:pt x="1179" y="834"/>
                    <a:pt x="1108" y="751"/>
                    <a:pt x="1036" y="715"/>
                  </a:cubicBezTo>
                  <a:cubicBezTo>
                    <a:pt x="977" y="668"/>
                    <a:pt x="893" y="608"/>
                    <a:pt x="822" y="549"/>
                  </a:cubicBezTo>
                  <a:cubicBezTo>
                    <a:pt x="536" y="322"/>
                    <a:pt x="441" y="180"/>
                    <a:pt x="393" y="84"/>
                  </a:cubicBezTo>
                  <a:cubicBezTo>
                    <a:pt x="381" y="60"/>
                    <a:pt x="381" y="25"/>
                    <a:pt x="381" y="13"/>
                  </a:cubicBezTo>
                  <a:cubicBezTo>
                    <a:pt x="358" y="13"/>
                    <a:pt x="346" y="1"/>
                    <a:pt x="334" y="1"/>
                  </a:cubicBezTo>
                  <a:close/>
                </a:path>
              </a:pathLst>
            </a:custGeom>
            <a:solidFill>
              <a:srgbClr val="A4D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5153025" y="3628250"/>
              <a:ext cx="59250" cy="41100"/>
            </a:xfrm>
            <a:custGeom>
              <a:avLst/>
              <a:gdLst/>
              <a:ahLst/>
              <a:cxnLst/>
              <a:rect l="l" t="t" r="r" b="b"/>
              <a:pathLst>
                <a:path w="2370" h="1644" extrusionOk="0">
                  <a:moveTo>
                    <a:pt x="0" y="1"/>
                  </a:moveTo>
                  <a:lnTo>
                    <a:pt x="0" y="1"/>
                  </a:lnTo>
                  <a:cubicBezTo>
                    <a:pt x="36" y="36"/>
                    <a:pt x="71" y="60"/>
                    <a:pt x="83" y="96"/>
                  </a:cubicBezTo>
                  <a:cubicBezTo>
                    <a:pt x="155" y="179"/>
                    <a:pt x="214" y="286"/>
                    <a:pt x="226" y="405"/>
                  </a:cubicBezTo>
                  <a:cubicBezTo>
                    <a:pt x="250" y="489"/>
                    <a:pt x="250" y="584"/>
                    <a:pt x="214" y="656"/>
                  </a:cubicBezTo>
                  <a:cubicBezTo>
                    <a:pt x="214" y="691"/>
                    <a:pt x="202" y="715"/>
                    <a:pt x="179" y="727"/>
                  </a:cubicBezTo>
                  <a:cubicBezTo>
                    <a:pt x="155" y="763"/>
                    <a:pt x="143" y="786"/>
                    <a:pt x="107" y="822"/>
                  </a:cubicBezTo>
                  <a:cubicBezTo>
                    <a:pt x="179" y="882"/>
                    <a:pt x="250" y="989"/>
                    <a:pt x="250" y="1120"/>
                  </a:cubicBezTo>
                  <a:cubicBezTo>
                    <a:pt x="250" y="1203"/>
                    <a:pt x="202" y="1298"/>
                    <a:pt x="155" y="1370"/>
                  </a:cubicBezTo>
                  <a:cubicBezTo>
                    <a:pt x="131" y="1429"/>
                    <a:pt x="95" y="1465"/>
                    <a:pt x="48" y="1489"/>
                  </a:cubicBezTo>
                  <a:lnTo>
                    <a:pt x="286" y="1644"/>
                  </a:lnTo>
                  <a:cubicBezTo>
                    <a:pt x="286" y="1584"/>
                    <a:pt x="321" y="1489"/>
                    <a:pt x="381" y="1406"/>
                  </a:cubicBezTo>
                  <a:cubicBezTo>
                    <a:pt x="464" y="1298"/>
                    <a:pt x="572" y="1227"/>
                    <a:pt x="702" y="1179"/>
                  </a:cubicBezTo>
                  <a:cubicBezTo>
                    <a:pt x="768" y="1160"/>
                    <a:pt x="841" y="1151"/>
                    <a:pt x="907" y="1151"/>
                  </a:cubicBezTo>
                  <a:cubicBezTo>
                    <a:pt x="961" y="1151"/>
                    <a:pt x="1010" y="1157"/>
                    <a:pt x="1048" y="1167"/>
                  </a:cubicBezTo>
                  <a:cubicBezTo>
                    <a:pt x="1060" y="1167"/>
                    <a:pt x="1095" y="1179"/>
                    <a:pt x="1107" y="1179"/>
                  </a:cubicBezTo>
                  <a:cubicBezTo>
                    <a:pt x="1155" y="1120"/>
                    <a:pt x="1238" y="1060"/>
                    <a:pt x="1393" y="1013"/>
                  </a:cubicBezTo>
                  <a:cubicBezTo>
                    <a:pt x="1431" y="997"/>
                    <a:pt x="1477" y="991"/>
                    <a:pt x="1526" y="991"/>
                  </a:cubicBezTo>
                  <a:cubicBezTo>
                    <a:pt x="1626" y="991"/>
                    <a:pt x="1737" y="1020"/>
                    <a:pt x="1810" y="1060"/>
                  </a:cubicBezTo>
                  <a:cubicBezTo>
                    <a:pt x="1869" y="1084"/>
                    <a:pt x="1917" y="1120"/>
                    <a:pt x="1941" y="1144"/>
                  </a:cubicBezTo>
                  <a:cubicBezTo>
                    <a:pt x="1953" y="1108"/>
                    <a:pt x="1976" y="1060"/>
                    <a:pt x="2012" y="1001"/>
                  </a:cubicBezTo>
                  <a:cubicBezTo>
                    <a:pt x="2048" y="953"/>
                    <a:pt x="2096" y="906"/>
                    <a:pt x="2131" y="882"/>
                  </a:cubicBezTo>
                  <a:cubicBezTo>
                    <a:pt x="2167" y="846"/>
                    <a:pt x="2179" y="834"/>
                    <a:pt x="2215" y="822"/>
                  </a:cubicBezTo>
                  <a:cubicBezTo>
                    <a:pt x="2167" y="786"/>
                    <a:pt x="2131" y="691"/>
                    <a:pt x="2179" y="536"/>
                  </a:cubicBezTo>
                  <a:cubicBezTo>
                    <a:pt x="2203" y="429"/>
                    <a:pt x="2286" y="322"/>
                    <a:pt x="2369" y="263"/>
                  </a:cubicBezTo>
                  <a:lnTo>
                    <a:pt x="2369" y="263"/>
                  </a:lnTo>
                  <a:cubicBezTo>
                    <a:pt x="2262" y="298"/>
                    <a:pt x="2167" y="298"/>
                    <a:pt x="2060" y="310"/>
                  </a:cubicBezTo>
                  <a:cubicBezTo>
                    <a:pt x="1929" y="322"/>
                    <a:pt x="1810" y="346"/>
                    <a:pt x="1667" y="346"/>
                  </a:cubicBezTo>
                  <a:cubicBezTo>
                    <a:pt x="1405" y="346"/>
                    <a:pt x="1119" y="322"/>
                    <a:pt x="833" y="239"/>
                  </a:cubicBezTo>
                  <a:cubicBezTo>
                    <a:pt x="714" y="191"/>
                    <a:pt x="595" y="144"/>
                    <a:pt x="512" y="120"/>
                  </a:cubicBezTo>
                  <a:cubicBezTo>
                    <a:pt x="417" y="96"/>
                    <a:pt x="345" y="72"/>
                    <a:pt x="274" y="60"/>
                  </a:cubicBezTo>
                  <a:cubicBezTo>
                    <a:pt x="155" y="36"/>
                    <a:pt x="71" y="13"/>
                    <a:pt x="0" y="1"/>
                  </a:cubicBezTo>
                  <a:close/>
                </a:path>
              </a:pathLst>
            </a:custGeom>
            <a:solidFill>
              <a:srgbClr val="A4D1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5271175" y="3705950"/>
              <a:ext cx="278650" cy="206900"/>
            </a:xfrm>
            <a:custGeom>
              <a:avLst/>
              <a:gdLst/>
              <a:ahLst/>
              <a:cxnLst/>
              <a:rect l="l" t="t" r="r" b="b"/>
              <a:pathLst>
                <a:path w="11146" h="8276" extrusionOk="0">
                  <a:moveTo>
                    <a:pt x="7523" y="3908"/>
                  </a:moveTo>
                  <a:cubicBezTo>
                    <a:pt x="7627" y="3908"/>
                    <a:pt x="7728" y="3923"/>
                    <a:pt x="7811" y="3953"/>
                  </a:cubicBezTo>
                  <a:cubicBezTo>
                    <a:pt x="7847" y="3965"/>
                    <a:pt x="7871" y="3965"/>
                    <a:pt x="7907" y="3977"/>
                  </a:cubicBezTo>
                  <a:cubicBezTo>
                    <a:pt x="8002" y="4025"/>
                    <a:pt x="8049" y="4096"/>
                    <a:pt x="8026" y="4144"/>
                  </a:cubicBezTo>
                  <a:cubicBezTo>
                    <a:pt x="8002" y="4167"/>
                    <a:pt x="7978" y="4167"/>
                    <a:pt x="7918" y="4167"/>
                  </a:cubicBezTo>
                  <a:lnTo>
                    <a:pt x="7764" y="4167"/>
                  </a:lnTo>
                  <a:cubicBezTo>
                    <a:pt x="7633" y="4167"/>
                    <a:pt x="7478" y="4203"/>
                    <a:pt x="7335" y="4251"/>
                  </a:cubicBezTo>
                  <a:cubicBezTo>
                    <a:pt x="7204" y="4310"/>
                    <a:pt x="7121" y="4334"/>
                    <a:pt x="7085" y="4346"/>
                  </a:cubicBezTo>
                  <a:cubicBezTo>
                    <a:pt x="7037" y="4346"/>
                    <a:pt x="6990" y="4334"/>
                    <a:pt x="6966" y="4310"/>
                  </a:cubicBezTo>
                  <a:cubicBezTo>
                    <a:pt x="6930" y="4275"/>
                    <a:pt x="6906" y="4251"/>
                    <a:pt x="6918" y="4191"/>
                  </a:cubicBezTo>
                  <a:cubicBezTo>
                    <a:pt x="6930" y="4132"/>
                    <a:pt x="7002" y="4036"/>
                    <a:pt x="7216" y="3953"/>
                  </a:cubicBezTo>
                  <a:cubicBezTo>
                    <a:pt x="7311" y="3923"/>
                    <a:pt x="7418" y="3908"/>
                    <a:pt x="7523" y="3908"/>
                  </a:cubicBezTo>
                  <a:close/>
                  <a:moveTo>
                    <a:pt x="2278" y="0"/>
                  </a:moveTo>
                  <a:cubicBezTo>
                    <a:pt x="2251" y="0"/>
                    <a:pt x="2223" y="4"/>
                    <a:pt x="2192" y="12"/>
                  </a:cubicBezTo>
                  <a:cubicBezTo>
                    <a:pt x="2072" y="36"/>
                    <a:pt x="1989" y="95"/>
                    <a:pt x="1930" y="119"/>
                  </a:cubicBezTo>
                  <a:cubicBezTo>
                    <a:pt x="1930" y="167"/>
                    <a:pt x="1834" y="179"/>
                    <a:pt x="1691" y="215"/>
                  </a:cubicBezTo>
                  <a:cubicBezTo>
                    <a:pt x="1549" y="238"/>
                    <a:pt x="1370" y="274"/>
                    <a:pt x="1275" y="369"/>
                  </a:cubicBezTo>
                  <a:cubicBezTo>
                    <a:pt x="1191" y="476"/>
                    <a:pt x="1156" y="536"/>
                    <a:pt x="1120" y="572"/>
                  </a:cubicBezTo>
                  <a:cubicBezTo>
                    <a:pt x="1084" y="596"/>
                    <a:pt x="1060" y="596"/>
                    <a:pt x="1013" y="596"/>
                  </a:cubicBezTo>
                  <a:lnTo>
                    <a:pt x="1013" y="607"/>
                  </a:lnTo>
                  <a:cubicBezTo>
                    <a:pt x="977" y="655"/>
                    <a:pt x="906" y="655"/>
                    <a:pt x="834" y="691"/>
                  </a:cubicBezTo>
                  <a:cubicBezTo>
                    <a:pt x="739" y="715"/>
                    <a:pt x="679" y="774"/>
                    <a:pt x="620" y="869"/>
                  </a:cubicBezTo>
                  <a:cubicBezTo>
                    <a:pt x="596" y="905"/>
                    <a:pt x="584" y="953"/>
                    <a:pt x="548" y="988"/>
                  </a:cubicBezTo>
                  <a:cubicBezTo>
                    <a:pt x="584" y="1000"/>
                    <a:pt x="596" y="1024"/>
                    <a:pt x="596" y="1048"/>
                  </a:cubicBezTo>
                  <a:cubicBezTo>
                    <a:pt x="584" y="1084"/>
                    <a:pt x="477" y="1107"/>
                    <a:pt x="358" y="1179"/>
                  </a:cubicBezTo>
                  <a:cubicBezTo>
                    <a:pt x="239" y="1250"/>
                    <a:pt x="132" y="1369"/>
                    <a:pt x="120" y="1524"/>
                  </a:cubicBezTo>
                  <a:cubicBezTo>
                    <a:pt x="108" y="1655"/>
                    <a:pt x="132" y="1739"/>
                    <a:pt x="120" y="1786"/>
                  </a:cubicBezTo>
                  <a:cubicBezTo>
                    <a:pt x="132" y="1798"/>
                    <a:pt x="132" y="1798"/>
                    <a:pt x="132" y="1822"/>
                  </a:cubicBezTo>
                  <a:cubicBezTo>
                    <a:pt x="144" y="1858"/>
                    <a:pt x="60" y="1905"/>
                    <a:pt x="13" y="1965"/>
                  </a:cubicBezTo>
                  <a:cubicBezTo>
                    <a:pt x="1" y="2000"/>
                    <a:pt x="1" y="2012"/>
                    <a:pt x="13" y="2024"/>
                  </a:cubicBezTo>
                  <a:lnTo>
                    <a:pt x="13" y="2036"/>
                  </a:lnTo>
                  <a:cubicBezTo>
                    <a:pt x="13" y="2072"/>
                    <a:pt x="25" y="2120"/>
                    <a:pt x="60" y="2143"/>
                  </a:cubicBezTo>
                  <a:cubicBezTo>
                    <a:pt x="120" y="2239"/>
                    <a:pt x="167" y="2310"/>
                    <a:pt x="144" y="2370"/>
                  </a:cubicBezTo>
                  <a:cubicBezTo>
                    <a:pt x="144" y="2417"/>
                    <a:pt x="108" y="2441"/>
                    <a:pt x="72" y="2453"/>
                  </a:cubicBezTo>
                  <a:cubicBezTo>
                    <a:pt x="60" y="2477"/>
                    <a:pt x="25" y="2477"/>
                    <a:pt x="13" y="2489"/>
                  </a:cubicBezTo>
                  <a:cubicBezTo>
                    <a:pt x="13" y="2536"/>
                    <a:pt x="48" y="2596"/>
                    <a:pt x="60" y="2655"/>
                  </a:cubicBezTo>
                  <a:cubicBezTo>
                    <a:pt x="132" y="2905"/>
                    <a:pt x="298" y="3215"/>
                    <a:pt x="596" y="3322"/>
                  </a:cubicBezTo>
                  <a:cubicBezTo>
                    <a:pt x="681" y="3357"/>
                    <a:pt x="753" y="3367"/>
                    <a:pt x="817" y="3367"/>
                  </a:cubicBezTo>
                  <a:cubicBezTo>
                    <a:pt x="862" y="3367"/>
                    <a:pt x="902" y="3363"/>
                    <a:pt x="941" y="3358"/>
                  </a:cubicBezTo>
                  <a:cubicBezTo>
                    <a:pt x="1025" y="3334"/>
                    <a:pt x="1072" y="3310"/>
                    <a:pt x="1120" y="3310"/>
                  </a:cubicBezTo>
                  <a:lnTo>
                    <a:pt x="1132" y="3310"/>
                  </a:lnTo>
                  <a:cubicBezTo>
                    <a:pt x="965" y="2977"/>
                    <a:pt x="787" y="2786"/>
                    <a:pt x="834" y="2739"/>
                  </a:cubicBezTo>
                  <a:cubicBezTo>
                    <a:pt x="836" y="2737"/>
                    <a:pt x="838" y="2736"/>
                    <a:pt x="841" y="2736"/>
                  </a:cubicBezTo>
                  <a:cubicBezTo>
                    <a:pt x="865" y="2736"/>
                    <a:pt x="931" y="2773"/>
                    <a:pt x="1025" y="2846"/>
                  </a:cubicBezTo>
                  <a:cubicBezTo>
                    <a:pt x="1025" y="2822"/>
                    <a:pt x="1037" y="2798"/>
                    <a:pt x="1072" y="2762"/>
                  </a:cubicBezTo>
                  <a:cubicBezTo>
                    <a:pt x="1152" y="2625"/>
                    <a:pt x="1211" y="2488"/>
                    <a:pt x="1342" y="2488"/>
                  </a:cubicBezTo>
                  <a:cubicBezTo>
                    <a:pt x="1347" y="2488"/>
                    <a:pt x="1352" y="2488"/>
                    <a:pt x="1358" y="2489"/>
                  </a:cubicBezTo>
                  <a:cubicBezTo>
                    <a:pt x="1382" y="2489"/>
                    <a:pt x="1418" y="2524"/>
                    <a:pt x="1430" y="2560"/>
                  </a:cubicBezTo>
                  <a:lnTo>
                    <a:pt x="1489" y="2560"/>
                  </a:lnTo>
                  <a:cubicBezTo>
                    <a:pt x="1629" y="2560"/>
                    <a:pt x="1719" y="2492"/>
                    <a:pt x="1815" y="2492"/>
                  </a:cubicBezTo>
                  <a:cubicBezTo>
                    <a:pt x="1833" y="2492"/>
                    <a:pt x="1851" y="2495"/>
                    <a:pt x="1870" y="2501"/>
                  </a:cubicBezTo>
                  <a:cubicBezTo>
                    <a:pt x="1906" y="2524"/>
                    <a:pt x="1918" y="2584"/>
                    <a:pt x="1894" y="2655"/>
                  </a:cubicBezTo>
                  <a:cubicBezTo>
                    <a:pt x="1930" y="2667"/>
                    <a:pt x="1989" y="2679"/>
                    <a:pt x="2108" y="2703"/>
                  </a:cubicBezTo>
                  <a:cubicBezTo>
                    <a:pt x="2124" y="2704"/>
                    <a:pt x="2140" y="2705"/>
                    <a:pt x="2156" y="2705"/>
                  </a:cubicBezTo>
                  <a:cubicBezTo>
                    <a:pt x="2290" y="2705"/>
                    <a:pt x="2405" y="2661"/>
                    <a:pt x="2501" y="2608"/>
                  </a:cubicBezTo>
                  <a:cubicBezTo>
                    <a:pt x="2583" y="2556"/>
                    <a:pt x="2657" y="2496"/>
                    <a:pt x="2714" y="2496"/>
                  </a:cubicBezTo>
                  <a:cubicBezTo>
                    <a:pt x="2723" y="2496"/>
                    <a:pt x="2731" y="2497"/>
                    <a:pt x="2739" y="2501"/>
                  </a:cubicBezTo>
                  <a:cubicBezTo>
                    <a:pt x="2739" y="2501"/>
                    <a:pt x="2739" y="2524"/>
                    <a:pt x="2751" y="2524"/>
                  </a:cubicBezTo>
                  <a:cubicBezTo>
                    <a:pt x="2775" y="2501"/>
                    <a:pt x="2834" y="2501"/>
                    <a:pt x="2918" y="2489"/>
                  </a:cubicBezTo>
                  <a:cubicBezTo>
                    <a:pt x="3013" y="2489"/>
                    <a:pt x="3108" y="2441"/>
                    <a:pt x="3180" y="2405"/>
                  </a:cubicBezTo>
                  <a:lnTo>
                    <a:pt x="3180" y="2358"/>
                  </a:lnTo>
                  <a:cubicBezTo>
                    <a:pt x="3180" y="2322"/>
                    <a:pt x="3192" y="2298"/>
                    <a:pt x="3227" y="2286"/>
                  </a:cubicBezTo>
                  <a:cubicBezTo>
                    <a:pt x="3251" y="2250"/>
                    <a:pt x="3287" y="2227"/>
                    <a:pt x="3346" y="2227"/>
                  </a:cubicBezTo>
                  <a:cubicBezTo>
                    <a:pt x="3406" y="2227"/>
                    <a:pt x="3466" y="2262"/>
                    <a:pt x="3596" y="2298"/>
                  </a:cubicBezTo>
                  <a:cubicBezTo>
                    <a:pt x="3656" y="2307"/>
                    <a:pt x="3711" y="2311"/>
                    <a:pt x="3764" y="2311"/>
                  </a:cubicBezTo>
                  <a:cubicBezTo>
                    <a:pt x="3850" y="2311"/>
                    <a:pt x="3928" y="2301"/>
                    <a:pt x="4001" y="2286"/>
                  </a:cubicBezTo>
                  <a:cubicBezTo>
                    <a:pt x="4049" y="2262"/>
                    <a:pt x="4085" y="2250"/>
                    <a:pt x="4120" y="2250"/>
                  </a:cubicBezTo>
                  <a:cubicBezTo>
                    <a:pt x="4150" y="2245"/>
                    <a:pt x="4171" y="2242"/>
                    <a:pt x="4190" y="2242"/>
                  </a:cubicBezTo>
                  <a:cubicBezTo>
                    <a:pt x="4210" y="2242"/>
                    <a:pt x="4228" y="2245"/>
                    <a:pt x="4251" y="2250"/>
                  </a:cubicBezTo>
                  <a:cubicBezTo>
                    <a:pt x="4263" y="2262"/>
                    <a:pt x="4263" y="2286"/>
                    <a:pt x="4251" y="2310"/>
                  </a:cubicBezTo>
                  <a:cubicBezTo>
                    <a:pt x="4251" y="2358"/>
                    <a:pt x="4204" y="2405"/>
                    <a:pt x="4168" y="2441"/>
                  </a:cubicBezTo>
                  <a:cubicBezTo>
                    <a:pt x="4180" y="2489"/>
                    <a:pt x="4192" y="2560"/>
                    <a:pt x="4251" y="2655"/>
                  </a:cubicBezTo>
                  <a:cubicBezTo>
                    <a:pt x="4347" y="2786"/>
                    <a:pt x="4489" y="2858"/>
                    <a:pt x="4644" y="2882"/>
                  </a:cubicBezTo>
                  <a:cubicBezTo>
                    <a:pt x="4775" y="2905"/>
                    <a:pt x="4894" y="2893"/>
                    <a:pt x="4918" y="2941"/>
                  </a:cubicBezTo>
                  <a:cubicBezTo>
                    <a:pt x="4942" y="2953"/>
                    <a:pt x="4918" y="2977"/>
                    <a:pt x="4882" y="3012"/>
                  </a:cubicBezTo>
                  <a:cubicBezTo>
                    <a:pt x="4906" y="3024"/>
                    <a:pt x="4918" y="3048"/>
                    <a:pt x="4966" y="3096"/>
                  </a:cubicBezTo>
                  <a:cubicBezTo>
                    <a:pt x="5073" y="3215"/>
                    <a:pt x="5394" y="3179"/>
                    <a:pt x="5430" y="3286"/>
                  </a:cubicBezTo>
                  <a:cubicBezTo>
                    <a:pt x="5430" y="3322"/>
                    <a:pt x="5418" y="3346"/>
                    <a:pt x="5371" y="3370"/>
                  </a:cubicBezTo>
                  <a:cubicBezTo>
                    <a:pt x="5394" y="3382"/>
                    <a:pt x="5418" y="3382"/>
                    <a:pt x="5454" y="3405"/>
                  </a:cubicBezTo>
                  <a:cubicBezTo>
                    <a:pt x="5513" y="3465"/>
                    <a:pt x="5573" y="3501"/>
                    <a:pt x="5632" y="3548"/>
                  </a:cubicBezTo>
                  <a:lnTo>
                    <a:pt x="5799" y="3548"/>
                  </a:lnTo>
                  <a:cubicBezTo>
                    <a:pt x="5871" y="3548"/>
                    <a:pt x="5918" y="3560"/>
                    <a:pt x="5978" y="3584"/>
                  </a:cubicBezTo>
                  <a:cubicBezTo>
                    <a:pt x="6037" y="3560"/>
                    <a:pt x="6097" y="3524"/>
                    <a:pt x="6168" y="3513"/>
                  </a:cubicBezTo>
                  <a:cubicBezTo>
                    <a:pt x="6263" y="3501"/>
                    <a:pt x="6347" y="3489"/>
                    <a:pt x="6442" y="3489"/>
                  </a:cubicBezTo>
                  <a:cubicBezTo>
                    <a:pt x="6549" y="3489"/>
                    <a:pt x="6644" y="3501"/>
                    <a:pt x="6740" y="3524"/>
                  </a:cubicBezTo>
                  <a:cubicBezTo>
                    <a:pt x="6799" y="3548"/>
                    <a:pt x="6847" y="3560"/>
                    <a:pt x="6883" y="3572"/>
                  </a:cubicBezTo>
                  <a:cubicBezTo>
                    <a:pt x="6978" y="3608"/>
                    <a:pt x="7061" y="3667"/>
                    <a:pt x="7109" y="3739"/>
                  </a:cubicBezTo>
                  <a:cubicBezTo>
                    <a:pt x="7145" y="3810"/>
                    <a:pt x="7109" y="3858"/>
                    <a:pt x="7085" y="3858"/>
                  </a:cubicBezTo>
                  <a:cubicBezTo>
                    <a:pt x="7037" y="3858"/>
                    <a:pt x="6990" y="3810"/>
                    <a:pt x="6823" y="3798"/>
                  </a:cubicBezTo>
                  <a:cubicBezTo>
                    <a:pt x="6738" y="3792"/>
                    <a:pt x="6632" y="3782"/>
                    <a:pt x="6524" y="3782"/>
                  </a:cubicBezTo>
                  <a:cubicBezTo>
                    <a:pt x="6435" y="3782"/>
                    <a:pt x="6344" y="3789"/>
                    <a:pt x="6263" y="3810"/>
                  </a:cubicBezTo>
                  <a:cubicBezTo>
                    <a:pt x="6085" y="3858"/>
                    <a:pt x="6049" y="3905"/>
                    <a:pt x="6013" y="3917"/>
                  </a:cubicBezTo>
                  <a:cubicBezTo>
                    <a:pt x="5978" y="3929"/>
                    <a:pt x="5930" y="3941"/>
                    <a:pt x="5894" y="3941"/>
                  </a:cubicBezTo>
                  <a:cubicBezTo>
                    <a:pt x="5847" y="3941"/>
                    <a:pt x="5787" y="3941"/>
                    <a:pt x="5787" y="3858"/>
                  </a:cubicBezTo>
                  <a:cubicBezTo>
                    <a:pt x="5787" y="3846"/>
                    <a:pt x="5787" y="3822"/>
                    <a:pt x="5799" y="3810"/>
                  </a:cubicBezTo>
                  <a:lnTo>
                    <a:pt x="5799" y="3810"/>
                  </a:lnTo>
                  <a:cubicBezTo>
                    <a:pt x="5632" y="3846"/>
                    <a:pt x="5418" y="3917"/>
                    <a:pt x="5323" y="4048"/>
                  </a:cubicBezTo>
                  <a:cubicBezTo>
                    <a:pt x="5418" y="4084"/>
                    <a:pt x="5478" y="4144"/>
                    <a:pt x="5442" y="4167"/>
                  </a:cubicBezTo>
                  <a:cubicBezTo>
                    <a:pt x="5430" y="4215"/>
                    <a:pt x="5323" y="4215"/>
                    <a:pt x="5216" y="4263"/>
                  </a:cubicBezTo>
                  <a:cubicBezTo>
                    <a:pt x="5216" y="4275"/>
                    <a:pt x="5204" y="4298"/>
                    <a:pt x="5204" y="4298"/>
                  </a:cubicBezTo>
                  <a:cubicBezTo>
                    <a:pt x="5192" y="4346"/>
                    <a:pt x="5156" y="4382"/>
                    <a:pt x="5120" y="4394"/>
                  </a:cubicBezTo>
                  <a:cubicBezTo>
                    <a:pt x="5097" y="4394"/>
                    <a:pt x="5073" y="4406"/>
                    <a:pt x="5061" y="4406"/>
                  </a:cubicBezTo>
                  <a:cubicBezTo>
                    <a:pt x="5025" y="4453"/>
                    <a:pt x="5001" y="4513"/>
                    <a:pt x="4966" y="4572"/>
                  </a:cubicBezTo>
                  <a:cubicBezTo>
                    <a:pt x="4906" y="4703"/>
                    <a:pt x="4894" y="4763"/>
                    <a:pt x="4882" y="4810"/>
                  </a:cubicBezTo>
                  <a:cubicBezTo>
                    <a:pt x="4942" y="4822"/>
                    <a:pt x="4966" y="4834"/>
                    <a:pt x="4978" y="4882"/>
                  </a:cubicBezTo>
                  <a:cubicBezTo>
                    <a:pt x="4978" y="4953"/>
                    <a:pt x="4704" y="5072"/>
                    <a:pt x="4501" y="5275"/>
                  </a:cubicBezTo>
                  <a:lnTo>
                    <a:pt x="4430" y="5346"/>
                  </a:lnTo>
                  <a:cubicBezTo>
                    <a:pt x="4501" y="5394"/>
                    <a:pt x="4585" y="5453"/>
                    <a:pt x="4644" y="5513"/>
                  </a:cubicBezTo>
                  <a:cubicBezTo>
                    <a:pt x="4954" y="5787"/>
                    <a:pt x="5120" y="6168"/>
                    <a:pt x="5120" y="6549"/>
                  </a:cubicBezTo>
                  <a:cubicBezTo>
                    <a:pt x="5120" y="6918"/>
                    <a:pt x="4966" y="7299"/>
                    <a:pt x="4668" y="7608"/>
                  </a:cubicBezTo>
                  <a:lnTo>
                    <a:pt x="4704" y="7608"/>
                  </a:lnTo>
                  <a:cubicBezTo>
                    <a:pt x="4906" y="7442"/>
                    <a:pt x="5216" y="7275"/>
                    <a:pt x="5632" y="7239"/>
                  </a:cubicBezTo>
                  <a:cubicBezTo>
                    <a:pt x="6144" y="7180"/>
                    <a:pt x="6549" y="7108"/>
                    <a:pt x="6918" y="7108"/>
                  </a:cubicBezTo>
                  <a:cubicBezTo>
                    <a:pt x="7240" y="7108"/>
                    <a:pt x="7561" y="7156"/>
                    <a:pt x="7859" y="7370"/>
                  </a:cubicBezTo>
                  <a:cubicBezTo>
                    <a:pt x="8002" y="7477"/>
                    <a:pt x="8109" y="7620"/>
                    <a:pt x="8168" y="7775"/>
                  </a:cubicBezTo>
                  <a:cubicBezTo>
                    <a:pt x="8228" y="7942"/>
                    <a:pt x="8252" y="8096"/>
                    <a:pt x="8252" y="8263"/>
                  </a:cubicBezTo>
                  <a:lnTo>
                    <a:pt x="8347" y="8275"/>
                  </a:lnTo>
                  <a:cubicBezTo>
                    <a:pt x="8490" y="8263"/>
                    <a:pt x="8633" y="8239"/>
                    <a:pt x="8716" y="8215"/>
                  </a:cubicBezTo>
                  <a:cubicBezTo>
                    <a:pt x="8811" y="8204"/>
                    <a:pt x="8847" y="8180"/>
                    <a:pt x="8930" y="8180"/>
                  </a:cubicBezTo>
                  <a:cubicBezTo>
                    <a:pt x="8942" y="8180"/>
                    <a:pt x="8966" y="8192"/>
                    <a:pt x="8966" y="8251"/>
                  </a:cubicBezTo>
                  <a:lnTo>
                    <a:pt x="9192" y="8251"/>
                  </a:lnTo>
                  <a:cubicBezTo>
                    <a:pt x="9359" y="8251"/>
                    <a:pt x="9442" y="8156"/>
                    <a:pt x="9526" y="8037"/>
                  </a:cubicBezTo>
                  <a:cubicBezTo>
                    <a:pt x="9593" y="7925"/>
                    <a:pt x="9650" y="7833"/>
                    <a:pt x="9706" y="7833"/>
                  </a:cubicBezTo>
                  <a:cubicBezTo>
                    <a:pt x="9710" y="7833"/>
                    <a:pt x="9713" y="7834"/>
                    <a:pt x="9716" y="7834"/>
                  </a:cubicBezTo>
                  <a:cubicBezTo>
                    <a:pt x="9728" y="7834"/>
                    <a:pt x="9740" y="7846"/>
                    <a:pt x="9740" y="7858"/>
                  </a:cubicBezTo>
                  <a:lnTo>
                    <a:pt x="9764" y="7846"/>
                  </a:lnTo>
                  <a:cubicBezTo>
                    <a:pt x="9800" y="7799"/>
                    <a:pt x="9943" y="7787"/>
                    <a:pt x="10062" y="7656"/>
                  </a:cubicBezTo>
                  <a:cubicBezTo>
                    <a:pt x="10193" y="7525"/>
                    <a:pt x="10145" y="7358"/>
                    <a:pt x="10062" y="7192"/>
                  </a:cubicBezTo>
                  <a:cubicBezTo>
                    <a:pt x="10002" y="7084"/>
                    <a:pt x="9966" y="7001"/>
                    <a:pt x="9966" y="6942"/>
                  </a:cubicBezTo>
                  <a:cubicBezTo>
                    <a:pt x="9954" y="6906"/>
                    <a:pt x="9943" y="6882"/>
                    <a:pt x="9954" y="6834"/>
                  </a:cubicBezTo>
                  <a:cubicBezTo>
                    <a:pt x="9966" y="6775"/>
                    <a:pt x="10062" y="6691"/>
                    <a:pt x="10085" y="6477"/>
                  </a:cubicBezTo>
                  <a:cubicBezTo>
                    <a:pt x="10097" y="6275"/>
                    <a:pt x="9966" y="6072"/>
                    <a:pt x="9823" y="5977"/>
                  </a:cubicBezTo>
                  <a:cubicBezTo>
                    <a:pt x="9657" y="5858"/>
                    <a:pt x="9585" y="5858"/>
                    <a:pt x="9538" y="5822"/>
                  </a:cubicBezTo>
                  <a:cubicBezTo>
                    <a:pt x="9526" y="5810"/>
                    <a:pt x="9538" y="5751"/>
                    <a:pt x="9621" y="5739"/>
                  </a:cubicBezTo>
                  <a:lnTo>
                    <a:pt x="9681" y="5739"/>
                  </a:lnTo>
                  <a:cubicBezTo>
                    <a:pt x="9657" y="5679"/>
                    <a:pt x="9669" y="5537"/>
                    <a:pt x="9657" y="5346"/>
                  </a:cubicBezTo>
                  <a:cubicBezTo>
                    <a:pt x="9645" y="5156"/>
                    <a:pt x="9538" y="5001"/>
                    <a:pt x="9419" y="4989"/>
                  </a:cubicBezTo>
                  <a:lnTo>
                    <a:pt x="9419" y="5025"/>
                  </a:lnTo>
                  <a:cubicBezTo>
                    <a:pt x="9407" y="5084"/>
                    <a:pt x="9359" y="5084"/>
                    <a:pt x="9311" y="5084"/>
                  </a:cubicBezTo>
                  <a:cubicBezTo>
                    <a:pt x="9264" y="5084"/>
                    <a:pt x="9228" y="5084"/>
                    <a:pt x="9181" y="5048"/>
                  </a:cubicBezTo>
                  <a:cubicBezTo>
                    <a:pt x="9133" y="5025"/>
                    <a:pt x="9121" y="4965"/>
                    <a:pt x="9014" y="4870"/>
                  </a:cubicBezTo>
                  <a:cubicBezTo>
                    <a:pt x="8954" y="4810"/>
                    <a:pt x="8883" y="4798"/>
                    <a:pt x="8788" y="4775"/>
                  </a:cubicBezTo>
                  <a:lnTo>
                    <a:pt x="8657" y="4775"/>
                  </a:lnTo>
                  <a:cubicBezTo>
                    <a:pt x="8588" y="4788"/>
                    <a:pt x="8535" y="4802"/>
                    <a:pt x="8491" y="4802"/>
                  </a:cubicBezTo>
                  <a:cubicBezTo>
                    <a:pt x="8459" y="4802"/>
                    <a:pt x="8432" y="4795"/>
                    <a:pt x="8407" y="4775"/>
                  </a:cubicBezTo>
                  <a:cubicBezTo>
                    <a:pt x="8359" y="4763"/>
                    <a:pt x="8407" y="4644"/>
                    <a:pt x="8573" y="4560"/>
                  </a:cubicBezTo>
                  <a:cubicBezTo>
                    <a:pt x="8597" y="4536"/>
                    <a:pt x="8633" y="4525"/>
                    <a:pt x="8657" y="4525"/>
                  </a:cubicBezTo>
                  <a:cubicBezTo>
                    <a:pt x="8716" y="4513"/>
                    <a:pt x="8811" y="4501"/>
                    <a:pt x="8895" y="4501"/>
                  </a:cubicBezTo>
                  <a:cubicBezTo>
                    <a:pt x="9014" y="4501"/>
                    <a:pt x="9145" y="4560"/>
                    <a:pt x="9252" y="4632"/>
                  </a:cubicBezTo>
                  <a:cubicBezTo>
                    <a:pt x="9300" y="4679"/>
                    <a:pt x="9323" y="4703"/>
                    <a:pt x="9359" y="4751"/>
                  </a:cubicBezTo>
                  <a:cubicBezTo>
                    <a:pt x="9383" y="4739"/>
                    <a:pt x="9419" y="4739"/>
                    <a:pt x="9442" y="4739"/>
                  </a:cubicBezTo>
                  <a:cubicBezTo>
                    <a:pt x="9585" y="4739"/>
                    <a:pt x="9740" y="4798"/>
                    <a:pt x="9835" y="4917"/>
                  </a:cubicBezTo>
                  <a:cubicBezTo>
                    <a:pt x="9943" y="5037"/>
                    <a:pt x="9978" y="5168"/>
                    <a:pt x="10002" y="5310"/>
                  </a:cubicBezTo>
                  <a:cubicBezTo>
                    <a:pt x="10014" y="5584"/>
                    <a:pt x="9954" y="5691"/>
                    <a:pt x="9943" y="5751"/>
                  </a:cubicBezTo>
                  <a:cubicBezTo>
                    <a:pt x="9943" y="5751"/>
                    <a:pt x="9943" y="5763"/>
                    <a:pt x="9919" y="5763"/>
                  </a:cubicBezTo>
                  <a:lnTo>
                    <a:pt x="9954" y="5763"/>
                  </a:lnTo>
                  <a:cubicBezTo>
                    <a:pt x="10121" y="5822"/>
                    <a:pt x="10276" y="5953"/>
                    <a:pt x="10371" y="6144"/>
                  </a:cubicBezTo>
                  <a:cubicBezTo>
                    <a:pt x="10395" y="6132"/>
                    <a:pt x="10431" y="6132"/>
                    <a:pt x="10454" y="6120"/>
                  </a:cubicBezTo>
                  <a:cubicBezTo>
                    <a:pt x="10657" y="6049"/>
                    <a:pt x="10895" y="5941"/>
                    <a:pt x="11026" y="5763"/>
                  </a:cubicBezTo>
                  <a:cubicBezTo>
                    <a:pt x="11109" y="5644"/>
                    <a:pt x="11133" y="5549"/>
                    <a:pt x="11145" y="5477"/>
                  </a:cubicBezTo>
                  <a:cubicBezTo>
                    <a:pt x="11062" y="5465"/>
                    <a:pt x="11074" y="5394"/>
                    <a:pt x="11062" y="5322"/>
                  </a:cubicBezTo>
                  <a:cubicBezTo>
                    <a:pt x="11062" y="5168"/>
                    <a:pt x="10978" y="5037"/>
                    <a:pt x="10835" y="4882"/>
                  </a:cubicBezTo>
                  <a:cubicBezTo>
                    <a:pt x="10669" y="4727"/>
                    <a:pt x="10609" y="4679"/>
                    <a:pt x="10597" y="4644"/>
                  </a:cubicBezTo>
                  <a:cubicBezTo>
                    <a:pt x="10597" y="4632"/>
                    <a:pt x="10597" y="4632"/>
                    <a:pt x="10585" y="4632"/>
                  </a:cubicBezTo>
                  <a:lnTo>
                    <a:pt x="10538" y="4632"/>
                  </a:lnTo>
                  <a:cubicBezTo>
                    <a:pt x="10490" y="4608"/>
                    <a:pt x="10526" y="4513"/>
                    <a:pt x="10490" y="4394"/>
                  </a:cubicBezTo>
                  <a:cubicBezTo>
                    <a:pt x="10478" y="4275"/>
                    <a:pt x="10407" y="4155"/>
                    <a:pt x="10264" y="4084"/>
                  </a:cubicBezTo>
                  <a:cubicBezTo>
                    <a:pt x="10145" y="4025"/>
                    <a:pt x="10073" y="4013"/>
                    <a:pt x="10026" y="3977"/>
                  </a:cubicBezTo>
                  <a:cubicBezTo>
                    <a:pt x="10002" y="3965"/>
                    <a:pt x="9990" y="3941"/>
                    <a:pt x="9990" y="3917"/>
                  </a:cubicBezTo>
                  <a:cubicBezTo>
                    <a:pt x="9954" y="3882"/>
                    <a:pt x="9931" y="3798"/>
                    <a:pt x="9883" y="3679"/>
                  </a:cubicBezTo>
                  <a:cubicBezTo>
                    <a:pt x="9847" y="3584"/>
                    <a:pt x="9823" y="3453"/>
                    <a:pt x="9776" y="3382"/>
                  </a:cubicBezTo>
                  <a:cubicBezTo>
                    <a:pt x="9764" y="3334"/>
                    <a:pt x="9728" y="3322"/>
                    <a:pt x="9716" y="3322"/>
                  </a:cubicBezTo>
                  <a:cubicBezTo>
                    <a:pt x="9687" y="3309"/>
                    <a:pt x="9650" y="3306"/>
                    <a:pt x="9612" y="3306"/>
                  </a:cubicBezTo>
                  <a:cubicBezTo>
                    <a:pt x="9561" y="3306"/>
                    <a:pt x="9510" y="3313"/>
                    <a:pt x="9478" y="3313"/>
                  </a:cubicBezTo>
                  <a:cubicBezTo>
                    <a:pt x="9468" y="3313"/>
                    <a:pt x="9460" y="3312"/>
                    <a:pt x="9454" y="3310"/>
                  </a:cubicBezTo>
                  <a:cubicBezTo>
                    <a:pt x="9395" y="3286"/>
                    <a:pt x="9359" y="3263"/>
                    <a:pt x="9359" y="3215"/>
                  </a:cubicBezTo>
                  <a:cubicBezTo>
                    <a:pt x="9347" y="3179"/>
                    <a:pt x="9335" y="3143"/>
                    <a:pt x="9371" y="3096"/>
                  </a:cubicBezTo>
                  <a:cubicBezTo>
                    <a:pt x="9371" y="3096"/>
                    <a:pt x="9395" y="3084"/>
                    <a:pt x="9407" y="3084"/>
                  </a:cubicBezTo>
                  <a:cubicBezTo>
                    <a:pt x="9407" y="3084"/>
                    <a:pt x="9407" y="3072"/>
                    <a:pt x="9395" y="3072"/>
                  </a:cubicBezTo>
                  <a:cubicBezTo>
                    <a:pt x="9311" y="2953"/>
                    <a:pt x="9240" y="2917"/>
                    <a:pt x="9097" y="2905"/>
                  </a:cubicBezTo>
                  <a:cubicBezTo>
                    <a:pt x="9014" y="2905"/>
                    <a:pt x="8954" y="2917"/>
                    <a:pt x="8919" y="2917"/>
                  </a:cubicBezTo>
                  <a:cubicBezTo>
                    <a:pt x="8919" y="2965"/>
                    <a:pt x="8883" y="2989"/>
                    <a:pt x="8859" y="2989"/>
                  </a:cubicBezTo>
                  <a:cubicBezTo>
                    <a:pt x="8823" y="2989"/>
                    <a:pt x="8776" y="2965"/>
                    <a:pt x="8716" y="2941"/>
                  </a:cubicBezTo>
                  <a:cubicBezTo>
                    <a:pt x="8704" y="2941"/>
                    <a:pt x="8692" y="2917"/>
                    <a:pt x="8680" y="2917"/>
                  </a:cubicBezTo>
                  <a:lnTo>
                    <a:pt x="8657" y="2917"/>
                  </a:lnTo>
                  <a:cubicBezTo>
                    <a:pt x="8620" y="2908"/>
                    <a:pt x="8581" y="2902"/>
                    <a:pt x="8540" y="2902"/>
                  </a:cubicBezTo>
                  <a:cubicBezTo>
                    <a:pt x="8475" y="2902"/>
                    <a:pt x="8403" y="2916"/>
                    <a:pt x="8323" y="2953"/>
                  </a:cubicBezTo>
                  <a:lnTo>
                    <a:pt x="8299" y="2953"/>
                  </a:lnTo>
                  <a:cubicBezTo>
                    <a:pt x="8359" y="3036"/>
                    <a:pt x="8407" y="3132"/>
                    <a:pt x="8419" y="3203"/>
                  </a:cubicBezTo>
                  <a:cubicBezTo>
                    <a:pt x="8454" y="3358"/>
                    <a:pt x="8442" y="3453"/>
                    <a:pt x="8383" y="3477"/>
                  </a:cubicBezTo>
                  <a:cubicBezTo>
                    <a:pt x="8379" y="3478"/>
                    <a:pt x="8376" y="3478"/>
                    <a:pt x="8372" y="3478"/>
                  </a:cubicBezTo>
                  <a:cubicBezTo>
                    <a:pt x="8279" y="3478"/>
                    <a:pt x="8161" y="3185"/>
                    <a:pt x="7966" y="3036"/>
                  </a:cubicBezTo>
                  <a:cubicBezTo>
                    <a:pt x="7942" y="3036"/>
                    <a:pt x="7930" y="3024"/>
                    <a:pt x="7918" y="3024"/>
                  </a:cubicBezTo>
                  <a:cubicBezTo>
                    <a:pt x="7907" y="3024"/>
                    <a:pt x="7907" y="3012"/>
                    <a:pt x="7883" y="3012"/>
                  </a:cubicBezTo>
                  <a:cubicBezTo>
                    <a:pt x="7764" y="2953"/>
                    <a:pt x="7692" y="2953"/>
                    <a:pt x="7668" y="2917"/>
                  </a:cubicBezTo>
                  <a:cubicBezTo>
                    <a:pt x="7621" y="2905"/>
                    <a:pt x="7609" y="2858"/>
                    <a:pt x="7585" y="2834"/>
                  </a:cubicBezTo>
                  <a:cubicBezTo>
                    <a:pt x="7573" y="2786"/>
                    <a:pt x="7561" y="2751"/>
                    <a:pt x="7621" y="2715"/>
                  </a:cubicBezTo>
                  <a:cubicBezTo>
                    <a:pt x="7647" y="2695"/>
                    <a:pt x="7700" y="2679"/>
                    <a:pt x="7773" y="2679"/>
                  </a:cubicBezTo>
                  <a:cubicBezTo>
                    <a:pt x="7830" y="2679"/>
                    <a:pt x="7899" y="2689"/>
                    <a:pt x="7978" y="2715"/>
                  </a:cubicBezTo>
                  <a:cubicBezTo>
                    <a:pt x="7942" y="2608"/>
                    <a:pt x="7918" y="2489"/>
                    <a:pt x="7847" y="2393"/>
                  </a:cubicBezTo>
                  <a:cubicBezTo>
                    <a:pt x="7787" y="2322"/>
                    <a:pt x="7752" y="2298"/>
                    <a:pt x="7752" y="2286"/>
                  </a:cubicBezTo>
                  <a:cubicBezTo>
                    <a:pt x="7744" y="2286"/>
                    <a:pt x="7736" y="2291"/>
                    <a:pt x="7724" y="2291"/>
                  </a:cubicBezTo>
                  <a:cubicBezTo>
                    <a:pt x="7719" y="2291"/>
                    <a:pt x="7712" y="2290"/>
                    <a:pt x="7704" y="2286"/>
                  </a:cubicBezTo>
                  <a:cubicBezTo>
                    <a:pt x="7668" y="2262"/>
                    <a:pt x="7668" y="2179"/>
                    <a:pt x="7609" y="2072"/>
                  </a:cubicBezTo>
                  <a:cubicBezTo>
                    <a:pt x="7549" y="1965"/>
                    <a:pt x="7430" y="1846"/>
                    <a:pt x="7311" y="1822"/>
                  </a:cubicBezTo>
                  <a:cubicBezTo>
                    <a:pt x="7264" y="1798"/>
                    <a:pt x="7228" y="1798"/>
                    <a:pt x="7204" y="1798"/>
                  </a:cubicBezTo>
                  <a:cubicBezTo>
                    <a:pt x="7192" y="1858"/>
                    <a:pt x="7156" y="1917"/>
                    <a:pt x="7109" y="1917"/>
                  </a:cubicBezTo>
                  <a:cubicBezTo>
                    <a:pt x="7105" y="1920"/>
                    <a:pt x="7100" y="1921"/>
                    <a:pt x="7096" y="1921"/>
                  </a:cubicBezTo>
                  <a:cubicBezTo>
                    <a:pt x="7059" y="1921"/>
                    <a:pt x="7007" y="1844"/>
                    <a:pt x="6954" y="1739"/>
                  </a:cubicBezTo>
                  <a:lnTo>
                    <a:pt x="6954" y="1727"/>
                  </a:lnTo>
                  <a:cubicBezTo>
                    <a:pt x="6930" y="1715"/>
                    <a:pt x="6918" y="1703"/>
                    <a:pt x="6918" y="1667"/>
                  </a:cubicBezTo>
                  <a:cubicBezTo>
                    <a:pt x="6906" y="1619"/>
                    <a:pt x="6895" y="1584"/>
                    <a:pt x="6871" y="1548"/>
                  </a:cubicBezTo>
                  <a:lnTo>
                    <a:pt x="6847" y="1524"/>
                  </a:lnTo>
                  <a:lnTo>
                    <a:pt x="6799" y="1500"/>
                  </a:lnTo>
                  <a:cubicBezTo>
                    <a:pt x="6789" y="1499"/>
                    <a:pt x="6778" y="1498"/>
                    <a:pt x="6767" y="1498"/>
                  </a:cubicBezTo>
                  <a:cubicBezTo>
                    <a:pt x="6698" y="1498"/>
                    <a:pt x="6614" y="1524"/>
                    <a:pt x="6573" y="1524"/>
                  </a:cubicBezTo>
                  <a:cubicBezTo>
                    <a:pt x="6537" y="1619"/>
                    <a:pt x="6490" y="1679"/>
                    <a:pt x="6442" y="1679"/>
                  </a:cubicBezTo>
                  <a:cubicBezTo>
                    <a:pt x="6394" y="1679"/>
                    <a:pt x="6394" y="1500"/>
                    <a:pt x="6383" y="1286"/>
                  </a:cubicBezTo>
                  <a:cubicBezTo>
                    <a:pt x="6371" y="1179"/>
                    <a:pt x="6335" y="1048"/>
                    <a:pt x="6299" y="941"/>
                  </a:cubicBezTo>
                  <a:cubicBezTo>
                    <a:pt x="6240" y="834"/>
                    <a:pt x="6144" y="726"/>
                    <a:pt x="6037" y="703"/>
                  </a:cubicBezTo>
                  <a:cubicBezTo>
                    <a:pt x="5996" y="679"/>
                    <a:pt x="5948" y="670"/>
                    <a:pt x="5903" y="670"/>
                  </a:cubicBezTo>
                  <a:cubicBezTo>
                    <a:pt x="5859" y="670"/>
                    <a:pt x="5817" y="679"/>
                    <a:pt x="5787" y="691"/>
                  </a:cubicBezTo>
                  <a:cubicBezTo>
                    <a:pt x="5775" y="691"/>
                    <a:pt x="5763" y="703"/>
                    <a:pt x="5740" y="703"/>
                  </a:cubicBezTo>
                  <a:cubicBezTo>
                    <a:pt x="5740" y="726"/>
                    <a:pt x="5728" y="750"/>
                    <a:pt x="5716" y="774"/>
                  </a:cubicBezTo>
                  <a:cubicBezTo>
                    <a:pt x="5621" y="822"/>
                    <a:pt x="5525" y="834"/>
                    <a:pt x="5466" y="869"/>
                  </a:cubicBezTo>
                  <a:cubicBezTo>
                    <a:pt x="5454" y="873"/>
                    <a:pt x="5443" y="875"/>
                    <a:pt x="5433" y="875"/>
                  </a:cubicBezTo>
                  <a:cubicBezTo>
                    <a:pt x="5413" y="875"/>
                    <a:pt x="5394" y="869"/>
                    <a:pt x="5371" y="869"/>
                  </a:cubicBezTo>
                  <a:cubicBezTo>
                    <a:pt x="5365" y="871"/>
                    <a:pt x="5360" y="871"/>
                    <a:pt x="5355" y="871"/>
                  </a:cubicBezTo>
                  <a:cubicBezTo>
                    <a:pt x="5310" y="871"/>
                    <a:pt x="5253" y="831"/>
                    <a:pt x="5168" y="810"/>
                  </a:cubicBezTo>
                  <a:cubicBezTo>
                    <a:pt x="5125" y="799"/>
                    <a:pt x="5078" y="793"/>
                    <a:pt x="5026" y="793"/>
                  </a:cubicBezTo>
                  <a:cubicBezTo>
                    <a:pt x="4963" y="793"/>
                    <a:pt x="4895" y="802"/>
                    <a:pt x="4823" y="822"/>
                  </a:cubicBezTo>
                  <a:cubicBezTo>
                    <a:pt x="4787" y="834"/>
                    <a:pt x="4775" y="834"/>
                    <a:pt x="4763" y="834"/>
                  </a:cubicBezTo>
                  <a:cubicBezTo>
                    <a:pt x="4775" y="881"/>
                    <a:pt x="4787" y="905"/>
                    <a:pt x="4763" y="941"/>
                  </a:cubicBezTo>
                  <a:cubicBezTo>
                    <a:pt x="4755" y="949"/>
                    <a:pt x="4743" y="953"/>
                    <a:pt x="4727" y="953"/>
                  </a:cubicBezTo>
                  <a:cubicBezTo>
                    <a:pt x="4672" y="953"/>
                    <a:pt x="4574" y="907"/>
                    <a:pt x="4454" y="834"/>
                  </a:cubicBezTo>
                  <a:cubicBezTo>
                    <a:pt x="4298" y="756"/>
                    <a:pt x="4132" y="605"/>
                    <a:pt x="4004" y="605"/>
                  </a:cubicBezTo>
                  <a:cubicBezTo>
                    <a:pt x="3995" y="605"/>
                    <a:pt x="3986" y="606"/>
                    <a:pt x="3977" y="607"/>
                  </a:cubicBezTo>
                  <a:cubicBezTo>
                    <a:pt x="3930" y="607"/>
                    <a:pt x="3894" y="631"/>
                    <a:pt x="3870" y="631"/>
                  </a:cubicBezTo>
                  <a:cubicBezTo>
                    <a:pt x="3870" y="705"/>
                    <a:pt x="3843" y="778"/>
                    <a:pt x="3811" y="778"/>
                  </a:cubicBezTo>
                  <a:cubicBezTo>
                    <a:pt x="3807" y="778"/>
                    <a:pt x="3803" y="777"/>
                    <a:pt x="3799" y="774"/>
                  </a:cubicBezTo>
                  <a:cubicBezTo>
                    <a:pt x="3763" y="774"/>
                    <a:pt x="3739" y="738"/>
                    <a:pt x="3692" y="691"/>
                  </a:cubicBezTo>
                  <a:lnTo>
                    <a:pt x="3656" y="691"/>
                  </a:lnTo>
                  <a:cubicBezTo>
                    <a:pt x="3641" y="694"/>
                    <a:pt x="3628" y="695"/>
                    <a:pt x="3617" y="695"/>
                  </a:cubicBezTo>
                  <a:cubicBezTo>
                    <a:pt x="3583" y="695"/>
                    <a:pt x="3561" y="682"/>
                    <a:pt x="3525" y="655"/>
                  </a:cubicBezTo>
                  <a:cubicBezTo>
                    <a:pt x="3477" y="631"/>
                    <a:pt x="3454" y="596"/>
                    <a:pt x="3477" y="536"/>
                  </a:cubicBezTo>
                  <a:lnTo>
                    <a:pt x="3477" y="524"/>
                  </a:lnTo>
                  <a:cubicBezTo>
                    <a:pt x="3382" y="465"/>
                    <a:pt x="3227" y="429"/>
                    <a:pt x="3061" y="405"/>
                  </a:cubicBezTo>
                  <a:cubicBezTo>
                    <a:pt x="2977" y="393"/>
                    <a:pt x="2906" y="393"/>
                    <a:pt x="2811" y="369"/>
                  </a:cubicBezTo>
                  <a:cubicBezTo>
                    <a:pt x="2763" y="369"/>
                    <a:pt x="2751" y="357"/>
                    <a:pt x="2739" y="357"/>
                  </a:cubicBezTo>
                  <a:cubicBezTo>
                    <a:pt x="2704" y="345"/>
                    <a:pt x="2668" y="345"/>
                    <a:pt x="2632" y="310"/>
                  </a:cubicBezTo>
                  <a:cubicBezTo>
                    <a:pt x="2608" y="298"/>
                    <a:pt x="2549" y="274"/>
                    <a:pt x="2608" y="179"/>
                  </a:cubicBezTo>
                  <a:cubicBezTo>
                    <a:pt x="2620" y="167"/>
                    <a:pt x="2632" y="155"/>
                    <a:pt x="2644" y="155"/>
                  </a:cubicBezTo>
                  <a:cubicBezTo>
                    <a:pt x="2584" y="119"/>
                    <a:pt x="2513" y="72"/>
                    <a:pt x="2453" y="48"/>
                  </a:cubicBezTo>
                  <a:cubicBezTo>
                    <a:pt x="2382" y="16"/>
                    <a:pt x="2332" y="0"/>
                    <a:pt x="2278" y="0"/>
                  </a:cubicBezTo>
                  <a:close/>
                </a:path>
              </a:pathLst>
            </a:custGeom>
            <a:solidFill>
              <a:srgbClr val="1BAD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5383100" y="3895850"/>
              <a:ext cx="4200" cy="3600"/>
            </a:xfrm>
            <a:custGeom>
              <a:avLst/>
              <a:gdLst/>
              <a:ahLst/>
              <a:cxnLst/>
              <a:rect l="l" t="t" r="r" b="b"/>
              <a:pathLst>
                <a:path w="168" h="144" extrusionOk="0">
                  <a:moveTo>
                    <a:pt x="132" y="0"/>
                  </a:moveTo>
                  <a:cubicBezTo>
                    <a:pt x="111" y="41"/>
                    <a:pt x="74" y="72"/>
                    <a:pt x="27" y="117"/>
                  </a:cubicBezTo>
                  <a:lnTo>
                    <a:pt x="27" y="117"/>
                  </a:lnTo>
                  <a:cubicBezTo>
                    <a:pt x="72" y="76"/>
                    <a:pt x="124" y="43"/>
                    <a:pt x="167" y="0"/>
                  </a:cubicBezTo>
                  <a:close/>
                  <a:moveTo>
                    <a:pt x="27" y="117"/>
                  </a:moveTo>
                  <a:lnTo>
                    <a:pt x="27" y="117"/>
                  </a:lnTo>
                  <a:cubicBezTo>
                    <a:pt x="22" y="122"/>
                    <a:pt x="17" y="127"/>
                    <a:pt x="12" y="131"/>
                  </a:cubicBezTo>
                  <a:cubicBezTo>
                    <a:pt x="12" y="131"/>
                    <a:pt x="12" y="131"/>
                    <a:pt x="12" y="131"/>
                  </a:cubicBezTo>
                  <a:lnTo>
                    <a:pt x="12" y="131"/>
                  </a:lnTo>
                  <a:cubicBezTo>
                    <a:pt x="17" y="127"/>
                    <a:pt x="22" y="122"/>
                    <a:pt x="27" y="117"/>
                  </a:cubicBezTo>
                  <a:close/>
                  <a:moveTo>
                    <a:pt x="12" y="131"/>
                  </a:moveTo>
                  <a:cubicBezTo>
                    <a:pt x="9" y="135"/>
                    <a:pt x="5" y="139"/>
                    <a:pt x="1" y="143"/>
                  </a:cubicBezTo>
                  <a:cubicBezTo>
                    <a:pt x="12" y="143"/>
                    <a:pt x="12" y="143"/>
                    <a:pt x="12" y="131"/>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4986925" y="3542225"/>
              <a:ext cx="570625" cy="380200"/>
            </a:xfrm>
            <a:custGeom>
              <a:avLst/>
              <a:gdLst/>
              <a:ahLst/>
              <a:cxnLst/>
              <a:rect l="l" t="t" r="r" b="b"/>
              <a:pathLst>
                <a:path w="22825" h="15208" extrusionOk="0">
                  <a:moveTo>
                    <a:pt x="16538" y="4347"/>
                  </a:moveTo>
                  <a:cubicBezTo>
                    <a:pt x="16562" y="4394"/>
                    <a:pt x="16598" y="4454"/>
                    <a:pt x="16681" y="4513"/>
                  </a:cubicBezTo>
                  <a:cubicBezTo>
                    <a:pt x="16741" y="4561"/>
                    <a:pt x="16812" y="4585"/>
                    <a:pt x="16871" y="4608"/>
                  </a:cubicBezTo>
                  <a:cubicBezTo>
                    <a:pt x="16788" y="4668"/>
                    <a:pt x="16657" y="4787"/>
                    <a:pt x="16514" y="4930"/>
                  </a:cubicBezTo>
                  <a:cubicBezTo>
                    <a:pt x="16538" y="4728"/>
                    <a:pt x="16538" y="4525"/>
                    <a:pt x="16538" y="4347"/>
                  </a:cubicBezTo>
                  <a:close/>
                  <a:moveTo>
                    <a:pt x="12883" y="4025"/>
                  </a:moveTo>
                  <a:cubicBezTo>
                    <a:pt x="12907" y="4037"/>
                    <a:pt x="12907" y="4073"/>
                    <a:pt x="12919" y="4085"/>
                  </a:cubicBezTo>
                  <a:cubicBezTo>
                    <a:pt x="12937" y="4122"/>
                    <a:pt x="13015" y="4167"/>
                    <a:pt x="13152" y="4167"/>
                  </a:cubicBezTo>
                  <a:cubicBezTo>
                    <a:pt x="13189" y="4167"/>
                    <a:pt x="13230" y="4164"/>
                    <a:pt x="13276" y="4156"/>
                  </a:cubicBezTo>
                  <a:cubicBezTo>
                    <a:pt x="13323" y="4144"/>
                    <a:pt x="13359" y="4144"/>
                    <a:pt x="13407" y="4132"/>
                  </a:cubicBezTo>
                  <a:cubicBezTo>
                    <a:pt x="13454" y="4180"/>
                    <a:pt x="13526" y="4227"/>
                    <a:pt x="13645" y="4275"/>
                  </a:cubicBezTo>
                  <a:cubicBezTo>
                    <a:pt x="13707" y="4294"/>
                    <a:pt x="13767" y="4302"/>
                    <a:pt x="13826" y="4302"/>
                  </a:cubicBezTo>
                  <a:cubicBezTo>
                    <a:pt x="13948" y="4302"/>
                    <a:pt x="14060" y="4268"/>
                    <a:pt x="14157" y="4227"/>
                  </a:cubicBezTo>
                  <a:lnTo>
                    <a:pt x="14157" y="4311"/>
                  </a:lnTo>
                  <a:cubicBezTo>
                    <a:pt x="14157" y="4549"/>
                    <a:pt x="14121" y="4870"/>
                    <a:pt x="14121" y="5216"/>
                  </a:cubicBezTo>
                  <a:cubicBezTo>
                    <a:pt x="14121" y="5394"/>
                    <a:pt x="14133" y="5513"/>
                    <a:pt x="14169" y="5621"/>
                  </a:cubicBezTo>
                  <a:cubicBezTo>
                    <a:pt x="14062" y="5561"/>
                    <a:pt x="13943" y="5478"/>
                    <a:pt x="13800" y="5394"/>
                  </a:cubicBezTo>
                  <a:cubicBezTo>
                    <a:pt x="13573" y="5263"/>
                    <a:pt x="13347" y="5109"/>
                    <a:pt x="13169" y="4966"/>
                  </a:cubicBezTo>
                  <a:cubicBezTo>
                    <a:pt x="12990" y="4811"/>
                    <a:pt x="12859" y="4644"/>
                    <a:pt x="12764" y="4489"/>
                  </a:cubicBezTo>
                  <a:cubicBezTo>
                    <a:pt x="12728" y="4382"/>
                    <a:pt x="12680" y="4287"/>
                    <a:pt x="12633" y="4204"/>
                  </a:cubicBezTo>
                  <a:cubicBezTo>
                    <a:pt x="12692" y="4192"/>
                    <a:pt x="12752" y="4156"/>
                    <a:pt x="12800" y="4108"/>
                  </a:cubicBezTo>
                  <a:lnTo>
                    <a:pt x="12883" y="4025"/>
                  </a:lnTo>
                  <a:close/>
                  <a:moveTo>
                    <a:pt x="11502" y="5382"/>
                  </a:moveTo>
                  <a:cubicBezTo>
                    <a:pt x="11692" y="5478"/>
                    <a:pt x="11978" y="5632"/>
                    <a:pt x="12276" y="5775"/>
                  </a:cubicBezTo>
                  <a:cubicBezTo>
                    <a:pt x="12192" y="5859"/>
                    <a:pt x="12145" y="5894"/>
                    <a:pt x="12133" y="5942"/>
                  </a:cubicBezTo>
                  <a:cubicBezTo>
                    <a:pt x="12032" y="5871"/>
                    <a:pt x="11888" y="5818"/>
                    <a:pt x="11737" y="5818"/>
                  </a:cubicBezTo>
                  <a:cubicBezTo>
                    <a:pt x="11710" y="5818"/>
                    <a:pt x="11684" y="5819"/>
                    <a:pt x="11657" y="5823"/>
                  </a:cubicBezTo>
                  <a:cubicBezTo>
                    <a:pt x="11573" y="5835"/>
                    <a:pt x="11514" y="5859"/>
                    <a:pt x="11478" y="5882"/>
                  </a:cubicBezTo>
                  <a:cubicBezTo>
                    <a:pt x="11430" y="5811"/>
                    <a:pt x="11371" y="5751"/>
                    <a:pt x="11287" y="5692"/>
                  </a:cubicBezTo>
                  <a:lnTo>
                    <a:pt x="11335" y="5644"/>
                  </a:lnTo>
                  <a:cubicBezTo>
                    <a:pt x="11407" y="5573"/>
                    <a:pt x="11478" y="5466"/>
                    <a:pt x="11502" y="5382"/>
                  </a:cubicBezTo>
                  <a:close/>
                  <a:moveTo>
                    <a:pt x="14831" y="1303"/>
                  </a:moveTo>
                  <a:cubicBezTo>
                    <a:pt x="14947" y="1303"/>
                    <a:pt x="15054" y="1318"/>
                    <a:pt x="15145" y="1346"/>
                  </a:cubicBezTo>
                  <a:cubicBezTo>
                    <a:pt x="15181" y="1358"/>
                    <a:pt x="15228" y="1358"/>
                    <a:pt x="15252" y="1370"/>
                  </a:cubicBezTo>
                  <a:cubicBezTo>
                    <a:pt x="15228" y="1430"/>
                    <a:pt x="15252" y="1465"/>
                    <a:pt x="15288" y="1489"/>
                  </a:cubicBezTo>
                  <a:cubicBezTo>
                    <a:pt x="15312" y="1525"/>
                    <a:pt x="15347" y="1549"/>
                    <a:pt x="15407" y="1549"/>
                  </a:cubicBezTo>
                  <a:cubicBezTo>
                    <a:pt x="15467" y="1549"/>
                    <a:pt x="15538" y="1525"/>
                    <a:pt x="15705" y="1513"/>
                  </a:cubicBezTo>
                  <a:cubicBezTo>
                    <a:pt x="15729" y="1509"/>
                    <a:pt x="15753" y="1507"/>
                    <a:pt x="15776" y="1507"/>
                  </a:cubicBezTo>
                  <a:cubicBezTo>
                    <a:pt x="15907" y="1507"/>
                    <a:pt x="16033" y="1558"/>
                    <a:pt x="16133" y="1608"/>
                  </a:cubicBezTo>
                  <a:cubicBezTo>
                    <a:pt x="16244" y="1685"/>
                    <a:pt x="16313" y="1752"/>
                    <a:pt x="16360" y="1752"/>
                  </a:cubicBezTo>
                  <a:cubicBezTo>
                    <a:pt x="16364" y="1752"/>
                    <a:pt x="16368" y="1752"/>
                    <a:pt x="16371" y="1751"/>
                  </a:cubicBezTo>
                  <a:cubicBezTo>
                    <a:pt x="16419" y="1727"/>
                    <a:pt x="16431" y="1656"/>
                    <a:pt x="16383" y="1549"/>
                  </a:cubicBezTo>
                  <a:lnTo>
                    <a:pt x="16383" y="1549"/>
                  </a:lnTo>
                  <a:cubicBezTo>
                    <a:pt x="16443" y="1572"/>
                    <a:pt x="16514" y="1572"/>
                    <a:pt x="16633" y="1632"/>
                  </a:cubicBezTo>
                  <a:cubicBezTo>
                    <a:pt x="16729" y="1668"/>
                    <a:pt x="16812" y="1727"/>
                    <a:pt x="16895" y="1787"/>
                  </a:cubicBezTo>
                  <a:cubicBezTo>
                    <a:pt x="16967" y="1846"/>
                    <a:pt x="16991" y="1882"/>
                    <a:pt x="17014" y="1953"/>
                  </a:cubicBezTo>
                  <a:cubicBezTo>
                    <a:pt x="16907" y="1965"/>
                    <a:pt x="16848" y="2013"/>
                    <a:pt x="16812" y="2049"/>
                  </a:cubicBezTo>
                  <a:cubicBezTo>
                    <a:pt x="16788" y="2084"/>
                    <a:pt x="16812" y="2132"/>
                    <a:pt x="16836" y="2168"/>
                  </a:cubicBezTo>
                  <a:cubicBezTo>
                    <a:pt x="16860" y="2192"/>
                    <a:pt x="16895" y="2227"/>
                    <a:pt x="16931" y="2239"/>
                  </a:cubicBezTo>
                  <a:cubicBezTo>
                    <a:pt x="16955" y="2245"/>
                    <a:pt x="16979" y="2245"/>
                    <a:pt x="17010" y="2245"/>
                  </a:cubicBezTo>
                  <a:cubicBezTo>
                    <a:pt x="17041" y="2245"/>
                    <a:pt x="17080" y="2245"/>
                    <a:pt x="17133" y="2251"/>
                  </a:cubicBezTo>
                  <a:cubicBezTo>
                    <a:pt x="17229" y="2263"/>
                    <a:pt x="17312" y="2311"/>
                    <a:pt x="17407" y="2406"/>
                  </a:cubicBezTo>
                  <a:cubicBezTo>
                    <a:pt x="17479" y="2459"/>
                    <a:pt x="17557" y="2506"/>
                    <a:pt x="17601" y="2506"/>
                  </a:cubicBezTo>
                  <a:cubicBezTo>
                    <a:pt x="17616" y="2506"/>
                    <a:pt x="17628" y="2501"/>
                    <a:pt x="17633" y="2489"/>
                  </a:cubicBezTo>
                  <a:cubicBezTo>
                    <a:pt x="17669" y="2465"/>
                    <a:pt x="17669" y="2418"/>
                    <a:pt x="17669" y="2358"/>
                  </a:cubicBezTo>
                  <a:cubicBezTo>
                    <a:pt x="17705" y="2346"/>
                    <a:pt x="17764" y="2311"/>
                    <a:pt x="17848" y="2299"/>
                  </a:cubicBezTo>
                  <a:cubicBezTo>
                    <a:pt x="17904" y="2284"/>
                    <a:pt x="17958" y="2277"/>
                    <a:pt x="18008" y="2277"/>
                  </a:cubicBezTo>
                  <a:cubicBezTo>
                    <a:pt x="18119" y="2277"/>
                    <a:pt x="18215" y="2309"/>
                    <a:pt x="18288" y="2358"/>
                  </a:cubicBezTo>
                  <a:cubicBezTo>
                    <a:pt x="18384" y="2418"/>
                    <a:pt x="18407" y="2489"/>
                    <a:pt x="18455" y="2525"/>
                  </a:cubicBezTo>
                  <a:cubicBezTo>
                    <a:pt x="18455" y="2537"/>
                    <a:pt x="18455" y="2537"/>
                    <a:pt x="18467" y="2549"/>
                  </a:cubicBezTo>
                  <a:cubicBezTo>
                    <a:pt x="18479" y="2596"/>
                    <a:pt x="18503" y="2620"/>
                    <a:pt x="18586" y="2644"/>
                  </a:cubicBezTo>
                  <a:cubicBezTo>
                    <a:pt x="18593" y="2645"/>
                    <a:pt x="18600" y="2646"/>
                    <a:pt x="18609" y="2646"/>
                  </a:cubicBezTo>
                  <a:cubicBezTo>
                    <a:pt x="18663" y="2646"/>
                    <a:pt x="18753" y="2625"/>
                    <a:pt x="18871" y="2625"/>
                  </a:cubicBezTo>
                  <a:cubicBezTo>
                    <a:pt x="18928" y="2625"/>
                    <a:pt x="18992" y="2630"/>
                    <a:pt x="19062" y="2644"/>
                  </a:cubicBezTo>
                  <a:cubicBezTo>
                    <a:pt x="19181" y="2656"/>
                    <a:pt x="19253" y="2715"/>
                    <a:pt x="19300" y="2787"/>
                  </a:cubicBezTo>
                  <a:cubicBezTo>
                    <a:pt x="19348" y="2858"/>
                    <a:pt x="19360" y="2965"/>
                    <a:pt x="19360" y="3061"/>
                  </a:cubicBezTo>
                  <a:cubicBezTo>
                    <a:pt x="19348" y="3251"/>
                    <a:pt x="19288" y="3394"/>
                    <a:pt x="19324" y="3418"/>
                  </a:cubicBezTo>
                  <a:lnTo>
                    <a:pt x="19372" y="3418"/>
                  </a:lnTo>
                  <a:cubicBezTo>
                    <a:pt x="19372" y="3442"/>
                    <a:pt x="19384" y="3454"/>
                    <a:pt x="19408" y="3489"/>
                  </a:cubicBezTo>
                  <a:cubicBezTo>
                    <a:pt x="19419" y="3513"/>
                    <a:pt x="19467" y="3537"/>
                    <a:pt x="19550" y="3668"/>
                  </a:cubicBezTo>
                  <a:cubicBezTo>
                    <a:pt x="19622" y="3787"/>
                    <a:pt x="19669" y="3977"/>
                    <a:pt x="19669" y="4085"/>
                  </a:cubicBezTo>
                  <a:cubicBezTo>
                    <a:pt x="19669" y="4192"/>
                    <a:pt x="19598" y="4251"/>
                    <a:pt x="19610" y="4287"/>
                  </a:cubicBezTo>
                  <a:lnTo>
                    <a:pt x="19622" y="4311"/>
                  </a:lnTo>
                  <a:lnTo>
                    <a:pt x="19622" y="4323"/>
                  </a:lnTo>
                  <a:cubicBezTo>
                    <a:pt x="19622" y="4370"/>
                    <a:pt x="19622" y="4394"/>
                    <a:pt x="19669" y="4442"/>
                  </a:cubicBezTo>
                  <a:cubicBezTo>
                    <a:pt x="19705" y="4489"/>
                    <a:pt x="19777" y="4513"/>
                    <a:pt x="19848" y="4704"/>
                  </a:cubicBezTo>
                  <a:cubicBezTo>
                    <a:pt x="19943" y="4870"/>
                    <a:pt x="19896" y="5001"/>
                    <a:pt x="19824" y="5120"/>
                  </a:cubicBezTo>
                  <a:cubicBezTo>
                    <a:pt x="19763" y="5103"/>
                    <a:pt x="19715" y="5092"/>
                    <a:pt x="19684" y="5092"/>
                  </a:cubicBezTo>
                  <a:cubicBezTo>
                    <a:pt x="19673" y="5092"/>
                    <a:pt x="19664" y="5093"/>
                    <a:pt x="19658" y="5097"/>
                  </a:cubicBezTo>
                  <a:cubicBezTo>
                    <a:pt x="19586" y="5109"/>
                    <a:pt x="19598" y="5156"/>
                    <a:pt x="19598" y="5204"/>
                  </a:cubicBezTo>
                  <a:cubicBezTo>
                    <a:pt x="19598" y="5240"/>
                    <a:pt x="19610" y="5275"/>
                    <a:pt x="19610" y="5299"/>
                  </a:cubicBezTo>
                  <a:cubicBezTo>
                    <a:pt x="19610" y="5323"/>
                    <a:pt x="19610" y="5335"/>
                    <a:pt x="19622" y="5347"/>
                  </a:cubicBezTo>
                  <a:cubicBezTo>
                    <a:pt x="19562" y="5406"/>
                    <a:pt x="19538" y="5442"/>
                    <a:pt x="19550" y="5466"/>
                  </a:cubicBezTo>
                  <a:cubicBezTo>
                    <a:pt x="19557" y="5485"/>
                    <a:pt x="19578" y="5494"/>
                    <a:pt x="19609" y="5494"/>
                  </a:cubicBezTo>
                  <a:cubicBezTo>
                    <a:pt x="19635" y="5494"/>
                    <a:pt x="19668" y="5488"/>
                    <a:pt x="19705" y="5478"/>
                  </a:cubicBezTo>
                  <a:cubicBezTo>
                    <a:pt x="19729" y="5537"/>
                    <a:pt x="19741" y="5597"/>
                    <a:pt x="19765" y="5656"/>
                  </a:cubicBezTo>
                  <a:cubicBezTo>
                    <a:pt x="19777" y="5704"/>
                    <a:pt x="19777" y="5751"/>
                    <a:pt x="19789" y="5775"/>
                  </a:cubicBezTo>
                  <a:cubicBezTo>
                    <a:pt x="19765" y="5823"/>
                    <a:pt x="19741" y="5882"/>
                    <a:pt x="19622" y="6002"/>
                  </a:cubicBezTo>
                  <a:cubicBezTo>
                    <a:pt x="19550" y="6073"/>
                    <a:pt x="19419" y="6168"/>
                    <a:pt x="19324" y="6216"/>
                  </a:cubicBezTo>
                  <a:cubicBezTo>
                    <a:pt x="19408" y="6132"/>
                    <a:pt x="19431" y="6061"/>
                    <a:pt x="19408" y="6049"/>
                  </a:cubicBezTo>
                  <a:cubicBezTo>
                    <a:pt x="19389" y="6034"/>
                    <a:pt x="19367" y="6029"/>
                    <a:pt x="19342" y="6029"/>
                  </a:cubicBezTo>
                  <a:cubicBezTo>
                    <a:pt x="19285" y="6029"/>
                    <a:pt x="19212" y="6057"/>
                    <a:pt x="19122" y="6073"/>
                  </a:cubicBezTo>
                  <a:cubicBezTo>
                    <a:pt x="19058" y="6092"/>
                    <a:pt x="18967" y="6104"/>
                    <a:pt x="18878" y="6104"/>
                  </a:cubicBezTo>
                  <a:cubicBezTo>
                    <a:pt x="18801" y="6104"/>
                    <a:pt x="18725" y="6095"/>
                    <a:pt x="18669" y="6073"/>
                  </a:cubicBezTo>
                  <a:cubicBezTo>
                    <a:pt x="18574" y="6037"/>
                    <a:pt x="18586" y="5990"/>
                    <a:pt x="18550" y="5978"/>
                  </a:cubicBezTo>
                  <a:cubicBezTo>
                    <a:pt x="18538" y="5954"/>
                    <a:pt x="18526" y="5954"/>
                    <a:pt x="18526" y="5942"/>
                  </a:cubicBezTo>
                  <a:lnTo>
                    <a:pt x="18538" y="5942"/>
                  </a:lnTo>
                  <a:cubicBezTo>
                    <a:pt x="18657" y="5859"/>
                    <a:pt x="18693" y="5763"/>
                    <a:pt x="18657" y="5740"/>
                  </a:cubicBezTo>
                  <a:cubicBezTo>
                    <a:pt x="18638" y="5717"/>
                    <a:pt x="18608" y="5709"/>
                    <a:pt x="18571" y="5709"/>
                  </a:cubicBezTo>
                  <a:cubicBezTo>
                    <a:pt x="18449" y="5709"/>
                    <a:pt x="18242" y="5799"/>
                    <a:pt x="18014" y="5799"/>
                  </a:cubicBezTo>
                  <a:cubicBezTo>
                    <a:pt x="17884" y="5799"/>
                    <a:pt x="17776" y="5799"/>
                    <a:pt x="17776" y="5811"/>
                  </a:cubicBezTo>
                  <a:lnTo>
                    <a:pt x="17764" y="5823"/>
                  </a:lnTo>
                  <a:cubicBezTo>
                    <a:pt x="17738" y="5817"/>
                    <a:pt x="17708" y="5815"/>
                    <a:pt x="17676" y="5815"/>
                  </a:cubicBezTo>
                  <a:cubicBezTo>
                    <a:pt x="17578" y="5815"/>
                    <a:pt x="17458" y="5835"/>
                    <a:pt x="17324" y="5835"/>
                  </a:cubicBezTo>
                  <a:lnTo>
                    <a:pt x="17181" y="5835"/>
                  </a:lnTo>
                  <a:cubicBezTo>
                    <a:pt x="17169" y="5859"/>
                    <a:pt x="17181" y="5835"/>
                    <a:pt x="17169" y="5871"/>
                  </a:cubicBezTo>
                  <a:lnTo>
                    <a:pt x="17145" y="5918"/>
                  </a:lnTo>
                  <a:cubicBezTo>
                    <a:pt x="17135" y="5918"/>
                    <a:pt x="17129" y="5920"/>
                    <a:pt x="17126" y="5923"/>
                  </a:cubicBezTo>
                  <a:lnTo>
                    <a:pt x="17126" y="5923"/>
                  </a:lnTo>
                  <a:cubicBezTo>
                    <a:pt x="17232" y="5747"/>
                    <a:pt x="17349" y="5571"/>
                    <a:pt x="17479" y="5454"/>
                  </a:cubicBezTo>
                  <a:lnTo>
                    <a:pt x="17598" y="5335"/>
                  </a:lnTo>
                  <a:cubicBezTo>
                    <a:pt x="17622" y="5335"/>
                    <a:pt x="17622" y="5347"/>
                    <a:pt x="17633" y="5347"/>
                  </a:cubicBezTo>
                  <a:cubicBezTo>
                    <a:pt x="17747" y="5412"/>
                    <a:pt x="17866" y="5436"/>
                    <a:pt x="17971" y="5436"/>
                  </a:cubicBezTo>
                  <a:cubicBezTo>
                    <a:pt x="18077" y="5436"/>
                    <a:pt x="18169" y="5412"/>
                    <a:pt x="18229" y="5382"/>
                  </a:cubicBezTo>
                  <a:cubicBezTo>
                    <a:pt x="18360" y="5323"/>
                    <a:pt x="18431" y="5263"/>
                    <a:pt x="18431" y="5216"/>
                  </a:cubicBezTo>
                  <a:cubicBezTo>
                    <a:pt x="18407" y="5097"/>
                    <a:pt x="18038" y="5180"/>
                    <a:pt x="17836" y="5085"/>
                  </a:cubicBezTo>
                  <a:cubicBezTo>
                    <a:pt x="17836" y="5061"/>
                    <a:pt x="17860" y="5061"/>
                    <a:pt x="17836" y="5049"/>
                  </a:cubicBezTo>
                  <a:cubicBezTo>
                    <a:pt x="17824" y="5037"/>
                    <a:pt x="17812" y="5037"/>
                    <a:pt x="17764" y="5037"/>
                  </a:cubicBezTo>
                  <a:cubicBezTo>
                    <a:pt x="17705" y="4989"/>
                    <a:pt x="17693" y="4978"/>
                    <a:pt x="17657" y="4942"/>
                  </a:cubicBezTo>
                  <a:cubicBezTo>
                    <a:pt x="17645" y="4942"/>
                    <a:pt x="17633" y="4930"/>
                    <a:pt x="17622" y="4930"/>
                  </a:cubicBezTo>
                  <a:cubicBezTo>
                    <a:pt x="17610" y="4882"/>
                    <a:pt x="17526" y="4859"/>
                    <a:pt x="17443" y="4823"/>
                  </a:cubicBezTo>
                  <a:cubicBezTo>
                    <a:pt x="17336" y="4799"/>
                    <a:pt x="17288" y="4751"/>
                    <a:pt x="17241" y="4680"/>
                  </a:cubicBezTo>
                  <a:cubicBezTo>
                    <a:pt x="17217" y="4608"/>
                    <a:pt x="17217" y="4561"/>
                    <a:pt x="17181" y="4525"/>
                  </a:cubicBezTo>
                  <a:cubicBezTo>
                    <a:pt x="17217" y="4513"/>
                    <a:pt x="17241" y="4513"/>
                    <a:pt x="17276" y="4501"/>
                  </a:cubicBezTo>
                  <a:cubicBezTo>
                    <a:pt x="17407" y="4430"/>
                    <a:pt x="17455" y="4335"/>
                    <a:pt x="17407" y="4311"/>
                  </a:cubicBezTo>
                  <a:cubicBezTo>
                    <a:pt x="17376" y="4279"/>
                    <a:pt x="17328" y="4274"/>
                    <a:pt x="17278" y="4274"/>
                  </a:cubicBezTo>
                  <a:cubicBezTo>
                    <a:pt x="17254" y="4274"/>
                    <a:pt x="17229" y="4275"/>
                    <a:pt x="17205" y="4275"/>
                  </a:cubicBezTo>
                  <a:cubicBezTo>
                    <a:pt x="17110" y="4275"/>
                    <a:pt x="17002" y="4263"/>
                    <a:pt x="16931" y="4204"/>
                  </a:cubicBezTo>
                  <a:cubicBezTo>
                    <a:pt x="16871" y="4156"/>
                    <a:pt x="16848" y="4132"/>
                    <a:pt x="16812" y="4097"/>
                  </a:cubicBezTo>
                  <a:cubicBezTo>
                    <a:pt x="16907" y="4037"/>
                    <a:pt x="16931" y="3977"/>
                    <a:pt x="16907" y="3942"/>
                  </a:cubicBezTo>
                  <a:cubicBezTo>
                    <a:pt x="16812" y="3858"/>
                    <a:pt x="16621" y="3918"/>
                    <a:pt x="16490" y="3811"/>
                  </a:cubicBezTo>
                  <a:cubicBezTo>
                    <a:pt x="16395" y="3739"/>
                    <a:pt x="16336" y="3727"/>
                    <a:pt x="16288" y="3727"/>
                  </a:cubicBezTo>
                  <a:cubicBezTo>
                    <a:pt x="16324" y="3632"/>
                    <a:pt x="16324" y="3573"/>
                    <a:pt x="16288" y="3573"/>
                  </a:cubicBezTo>
                  <a:cubicBezTo>
                    <a:pt x="16279" y="3570"/>
                    <a:pt x="16269" y="3569"/>
                    <a:pt x="16260" y="3569"/>
                  </a:cubicBezTo>
                  <a:cubicBezTo>
                    <a:pt x="16141" y="3569"/>
                    <a:pt x="15969" y="3751"/>
                    <a:pt x="15717" y="3751"/>
                  </a:cubicBezTo>
                  <a:lnTo>
                    <a:pt x="15633" y="3751"/>
                  </a:lnTo>
                  <a:cubicBezTo>
                    <a:pt x="15681" y="3668"/>
                    <a:pt x="15681" y="3585"/>
                    <a:pt x="15657" y="3573"/>
                  </a:cubicBezTo>
                  <a:cubicBezTo>
                    <a:pt x="15653" y="3572"/>
                    <a:pt x="15648" y="3571"/>
                    <a:pt x="15643" y="3571"/>
                  </a:cubicBezTo>
                  <a:cubicBezTo>
                    <a:pt x="15583" y="3571"/>
                    <a:pt x="15492" y="3640"/>
                    <a:pt x="15359" y="3739"/>
                  </a:cubicBezTo>
                  <a:cubicBezTo>
                    <a:pt x="15216" y="3838"/>
                    <a:pt x="15032" y="3968"/>
                    <a:pt x="14873" y="3968"/>
                  </a:cubicBezTo>
                  <a:cubicBezTo>
                    <a:pt x="14861" y="3968"/>
                    <a:pt x="14848" y="3967"/>
                    <a:pt x="14836" y="3966"/>
                  </a:cubicBezTo>
                  <a:cubicBezTo>
                    <a:pt x="14669" y="3930"/>
                    <a:pt x="14550" y="3870"/>
                    <a:pt x="14478" y="3858"/>
                  </a:cubicBezTo>
                  <a:lnTo>
                    <a:pt x="14478" y="3846"/>
                  </a:lnTo>
                  <a:cubicBezTo>
                    <a:pt x="14456" y="3824"/>
                    <a:pt x="14423" y="3816"/>
                    <a:pt x="14388" y="3816"/>
                  </a:cubicBezTo>
                  <a:cubicBezTo>
                    <a:pt x="14367" y="3816"/>
                    <a:pt x="14345" y="3818"/>
                    <a:pt x="14324" y="3823"/>
                  </a:cubicBezTo>
                  <a:cubicBezTo>
                    <a:pt x="14300" y="3799"/>
                    <a:pt x="14288" y="3787"/>
                    <a:pt x="14264" y="3787"/>
                  </a:cubicBezTo>
                  <a:cubicBezTo>
                    <a:pt x="14252" y="3787"/>
                    <a:pt x="14240" y="3811"/>
                    <a:pt x="14228" y="3846"/>
                  </a:cubicBezTo>
                  <a:cubicBezTo>
                    <a:pt x="14130" y="3863"/>
                    <a:pt x="14031" y="3891"/>
                    <a:pt x="13936" y="3891"/>
                  </a:cubicBezTo>
                  <a:cubicBezTo>
                    <a:pt x="13894" y="3891"/>
                    <a:pt x="13852" y="3885"/>
                    <a:pt x="13812" y="3870"/>
                  </a:cubicBezTo>
                  <a:cubicBezTo>
                    <a:pt x="13776" y="3858"/>
                    <a:pt x="13752" y="3858"/>
                    <a:pt x="13728" y="3846"/>
                  </a:cubicBezTo>
                  <a:cubicBezTo>
                    <a:pt x="13752" y="3823"/>
                    <a:pt x="13764" y="3811"/>
                    <a:pt x="13764" y="3799"/>
                  </a:cubicBezTo>
                  <a:cubicBezTo>
                    <a:pt x="13835" y="3692"/>
                    <a:pt x="13871" y="3620"/>
                    <a:pt x="13835" y="3585"/>
                  </a:cubicBezTo>
                  <a:cubicBezTo>
                    <a:pt x="13819" y="3572"/>
                    <a:pt x="13799" y="3566"/>
                    <a:pt x="13777" y="3566"/>
                  </a:cubicBezTo>
                  <a:cubicBezTo>
                    <a:pt x="13655" y="3566"/>
                    <a:pt x="13457" y="3731"/>
                    <a:pt x="13276" y="3751"/>
                  </a:cubicBezTo>
                  <a:cubicBezTo>
                    <a:pt x="13157" y="3775"/>
                    <a:pt x="13109" y="3775"/>
                    <a:pt x="13073" y="3787"/>
                  </a:cubicBezTo>
                  <a:cubicBezTo>
                    <a:pt x="13061" y="3787"/>
                    <a:pt x="13050" y="3799"/>
                    <a:pt x="13038" y="3811"/>
                  </a:cubicBezTo>
                  <a:cubicBezTo>
                    <a:pt x="13038" y="3811"/>
                    <a:pt x="13038" y="3799"/>
                    <a:pt x="13050" y="3799"/>
                  </a:cubicBezTo>
                  <a:cubicBezTo>
                    <a:pt x="13109" y="3680"/>
                    <a:pt x="13121" y="3596"/>
                    <a:pt x="13097" y="3561"/>
                  </a:cubicBezTo>
                  <a:cubicBezTo>
                    <a:pt x="13083" y="3549"/>
                    <a:pt x="13066" y="3544"/>
                    <a:pt x="13048" y="3544"/>
                  </a:cubicBezTo>
                  <a:cubicBezTo>
                    <a:pt x="12991" y="3544"/>
                    <a:pt x="12917" y="3596"/>
                    <a:pt x="12835" y="3668"/>
                  </a:cubicBezTo>
                  <a:cubicBezTo>
                    <a:pt x="12752" y="3739"/>
                    <a:pt x="12680" y="3799"/>
                    <a:pt x="12585" y="3811"/>
                  </a:cubicBezTo>
                  <a:cubicBezTo>
                    <a:pt x="12573" y="3799"/>
                    <a:pt x="12573" y="3799"/>
                    <a:pt x="12561" y="3799"/>
                  </a:cubicBezTo>
                  <a:lnTo>
                    <a:pt x="12538" y="3811"/>
                  </a:lnTo>
                  <a:lnTo>
                    <a:pt x="12526" y="3811"/>
                  </a:lnTo>
                  <a:cubicBezTo>
                    <a:pt x="12438" y="3811"/>
                    <a:pt x="12383" y="3805"/>
                    <a:pt x="12341" y="3805"/>
                  </a:cubicBezTo>
                  <a:cubicBezTo>
                    <a:pt x="12321" y="3805"/>
                    <a:pt x="12303" y="3807"/>
                    <a:pt x="12288" y="3811"/>
                  </a:cubicBezTo>
                  <a:lnTo>
                    <a:pt x="12276" y="3811"/>
                  </a:lnTo>
                  <a:cubicBezTo>
                    <a:pt x="12180" y="3835"/>
                    <a:pt x="12121" y="3906"/>
                    <a:pt x="12026" y="3954"/>
                  </a:cubicBezTo>
                  <a:cubicBezTo>
                    <a:pt x="11930" y="3989"/>
                    <a:pt x="11918" y="4037"/>
                    <a:pt x="11930" y="4108"/>
                  </a:cubicBezTo>
                  <a:cubicBezTo>
                    <a:pt x="11907" y="4156"/>
                    <a:pt x="11883" y="4204"/>
                    <a:pt x="11871" y="4263"/>
                  </a:cubicBezTo>
                  <a:cubicBezTo>
                    <a:pt x="11823" y="4442"/>
                    <a:pt x="11847" y="4644"/>
                    <a:pt x="11752" y="4751"/>
                  </a:cubicBezTo>
                  <a:cubicBezTo>
                    <a:pt x="11704" y="4811"/>
                    <a:pt x="11645" y="4847"/>
                    <a:pt x="11609" y="4870"/>
                  </a:cubicBezTo>
                  <a:cubicBezTo>
                    <a:pt x="11585" y="4751"/>
                    <a:pt x="11549" y="4692"/>
                    <a:pt x="11514" y="4692"/>
                  </a:cubicBezTo>
                  <a:cubicBezTo>
                    <a:pt x="11371" y="4692"/>
                    <a:pt x="11395" y="5120"/>
                    <a:pt x="11156" y="5335"/>
                  </a:cubicBezTo>
                  <a:cubicBezTo>
                    <a:pt x="11097" y="5394"/>
                    <a:pt x="11049" y="5418"/>
                    <a:pt x="11026" y="5466"/>
                  </a:cubicBezTo>
                  <a:cubicBezTo>
                    <a:pt x="10954" y="5466"/>
                    <a:pt x="10895" y="5466"/>
                    <a:pt x="10847" y="5490"/>
                  </a:cubicBezTo>
                  <a:cubicBezTo>
                    <a:pt x="10835" y="5430"/>
                    <a:pt x="10811" y="5370"/>
                    <a:pt x="10775" y="5299"/>
                  </a:cubicBezTo>
                  <a:cubicBezTo>
                    <a:pt x="10716" y="5180"/>
                    <a:pt x="10561" y="5061"/>
                    <a:pt x="10394" y="5025"/>
                  </a:cubicBezTo>
                  <a:cubicBezTo>
                    <a:pt x="10348" y="5011"/>
                    <a:pt x="10301" y="5005"/>
                    <a:pt x="10257" y="5005"/>
                  </a:cubicBezTo>
                  <a:cubicBezTo>
                    <a:pt x="10154" y="5005"/>
                    <a:pt x="10063" y="5036"/>
                    <a:pt x="10013" y="5061"/>
                  </a:cubicBezTo>
                  <a:cubicBezTo>
                    <a:pt x="9978" y="5073"/>
                    <a:pt x="9966" y="5097"/>
                    <a:pt x="9942" y="5109"/>
                  </a:cubicBezTo>
                  <a:cubicBezTo>
                    <a:pt x="9942" y="5097"/>
                    <a:pt x="9918" y="5097"/>
                    <a:pt x="9918" y="5073"/>
                  </a:cubicBezTo>
                  <a:cubicBezTo>
                    <a:pt x="9843" y="4960"/>
                    <a:pt x="9640" y="4876"/>
                    <a:pt x="9441" y="4876"/>
                  </a:cubicBezTo>
                  <a:cubicBezTo>
                    <a:pt x="9388" y="4876"/>
                    <a:pt x="9337" y="4882"/>
                    <a:pt x="9287" y="4894"/>
                  </a:cubicBezTo>
                  <a:lnTo>
                    <a:pt x="9275" y="4894"/>
                  </a:lnTo>
                  <a:cubicBezTo>
                    <a:pt x="9240" y="4823"/>
                    <a:pt x="9156" y="4716"/>
                    <a:pt x="9037" y="4656"/>
                  </a:cubicBezTo>
                  <a:cubicBezTo>
                    <a:pt x="9001" y="4644"/>
                    <a:pt x="8954" y="4632"/>
                    <a:pt x="8930" y="4632"/>
                  </a:cubicBezTo>
                  <a:cubicBezTo>
                    <a:pt x="8954" y="4597"/>
                    <a:pt x="8990" y="4573"/>
                    <a:pt x="9037" y="4501"/>
                  </a:cubicBezTo>
                  <a:cubicBezTo>
                    <a:pt x="9132" y="4335"/>
                    <a:pt x="9347" y="4216"/>
                    <a:pt x="9347" y="4144"/>
                  </a:cubicBezTo>
                  <a:lnTo>
                    <a:pt x="9347" y="4144"/>
                  </a:lnTo>
                  <a:cubicBezTo>
                    <a:pt x="9306" y="4175"/>
                    <a:pt x="9272" y="4184"/>
                    <a:pt x="9239" y="4184"/>
                  </a:cubicBezTo>
                  <a:cubicBezTo>
                    <a:pt x="9196" y="4184"/>
                    <a:pt x="9156" y="4168"/>
                    <a:pt x="9109" y="4168"/>
                  </a:cubicBezTo>
                  <a:cubicBezTo>
                    <a:pt x="9121" y="4144"/>
                    <a:pt x="9132" y="4097"/>
                    <a:pt x="9132" y="4049"/>
                  </a:cubicBezTo>
                  <a:cubicBezTo>
                    <a:pt x="9168" y="3966"/>
                    <a:pt x="9216" y="3894"/>
                    <a:pt x="9287" y="3835"/>
                  </a:cubicBezTo>
                  <a:cubicBezTo>
                    <a:pt x="9347" y="3775"/>
                    <a:pt x="9418" y="3727"/>
                    <a:pt x="9406" y="3680"/>
                  </a:cubicBezTo>
                  <a:cubicBezTo>
                    <a:pt x="9406" y="3668"/>
                    <a:pt x="9394" y="3668"/>
                    <a:pt x="9394" y="3656"/>
                  </a:cubicBezTo>
                  <a:lnTo>
                    <a:pt x="9478" y="3561"/>
                  </a:lnTo>
                  <a:lnTo>
                    <a:pt x="9525" y="3513"/>
                  </a:lnTo>
                  <a:cubicBezTo>
                    <a:pt x="9609" y="3489"/>
                    <a:pt x="9668" y="3489"/>
                    <a:pt x="9668" y="3454"/>
                  </a:cubicBezTo>
                  <a:cubicBezTo>
                    <a:pt x="9668" y="3442"/>
                    <a:pt x="9668" y="3442"/>
                    <a:pt x="9656" y="3430"/>
                  </a:cubicBezTo>
                  <a:lnTo>
                    <a:pt x="9752" y="3382"/>
                  </a:lnTo>
                  <a:cubicBezTo>
                    <a:pt x="9823" y="3335"/>
                    <a:pt x="9847" y="3323"/>
                    <a:pt x="9894" y="3311"/>
                  </a:cubicBezTo>
                  <a:cubicBezTo>
                    <a:pt x="9930" y="3299"/>
                    <a:pt x="9942" y="3251"/>
                    <a:pt x="9894" y="3204"/>
                  </a:cubicBezTo>
                  <a:cubicBezTo>
                    <a:pt x="9883" y="3192"/>
                    <a:pt x="9847" y="3180"/>
                    <a:pt x="9835" y="3180"/>
                  </a:cubicBezTo>
                  <a:cubicBezTo>
                    <a:pt x="9847" y="3144"/>
                    <a:pt x="9847" y="3120"/>
                    <a:pt x="9918" y="3037"/>
                  </a:cubicBezTo>
                  <a:cubicBezTo>
                    <a:pt x="10025" y="2918"/>
                    <a:pt x="10156" y="2834"/>
                    <a:pt x="10299" y="2775"/>
                  </a:cubicBezTo>
                  <a:cubicBezTo>
                    <a:pt x="10394" y="2727"/>
                    <a:pt x="10490" y="2703"/>
                    <a:pt x="10502" y="2656"/>
                  </a:cubicBezTo>
                  <a:cubicBezTo>
                    <a:pt x="10549" y="2620"/>
                    <a:pt x="10621" y="2561"/>
                    <a:pt x="10728" y="2489"/>
                  </a:cubicBezTo>
                  <a:cubicBezTo>
                    <a:pt x="10859" y="2406"/>
                    <a:pt x="10954" y="2370"/>
                    <a:pt x="11073" y="2370"/>
                  </a:cubicBezTo>
                  <a:cubicBezTo>
                    <a:pt x="11073" y="2442"/>
                    <a:pt x="11085" y="2501"/>
                    <a:pt x="11109" y="2525"/>
                  </a:cubicBezTo>
                  <a:cubicBezTo>
                    <a:pt x="11139" y="2548"/>
                    <a:pt x="11169" y="2556"/>
                    <a:pt x="11199" y="2556"/>
                  </a:cubicBezTo>
                  <a:cubicBezTo>
                    <a:pt x="11217" y="2556"/>
                    <a:pt x="11234" y="2553"/>
                    <a:pt x="11252" y="2549"/>
                  </a:cubicBezTo>
                  <a:cubicBezTo>
                    <a:pt x="11287" y="2537"/>
                    <a:pt x="11335" y="2525"/>
                    <a:pt x="11359" y="2489"/>
                  </a:cubicBezTo>
                  <a:cubicBezTo>
                    <a:pt x="11371" y="2477"/>
                    <a:pt x="11371" y="2442"/>
                    <a:pt x="11383" y="2418"/>
                  </a:cubicBezTo>
                  <a:cubicBezTo>
                    <a:pt x="11414" y="2418"/>
                    <a:pt x="11436" y="2423"/>
                    <a:pt x="11453" y="2423"/>
                  </a:cubicBezTo>
                  <a:cubicBezTo>
                    <a:pt x="11462" y="2423"/>
                    <a:pt x="11470" y="2422"/>
                    <a:pt x="11478" y="2418"/>
                  </a:cubicBezTo>
                  <a:cubicBezTo>
                    <a:pt x="11502" y="2382"/>
                    <a:pt x="11490" y="2346"/>
                    <a:pt x="11442" y="2299"/>
                  </a:cubicBezTo>
                  <a:cubicBezTo>
                    <a:pt x="11502" y="2192"/>
                    <a:pt x="11609" y="2132"/>
                    <a:pt x="11704" y="2084"/>
                  </a:cubicBezTo>
                  <a:cubicBezTo>
                    <a:pt x="11811" y="2061"/>
                    <a:pt x="11918" y="2061"/>
                    <a:pt x="11930" y="2013"/>
                  </a:cubicBezTo>
                  <a:lnTo>
                    <a:pt x="11930" y="1989"/>
                  </a:lnTo>
                  <a:cubicBezTo>
                    <a:pt x="11942" y="1965"/>
                    <a:pt x="11966" y="1953"/>
                    <a:pt x="11990" y="1941"/>
                  </a:cubicBezTo>
                  <a:cubicBezTo>
                    <a:pt x="12049" y="1894"/>
                    <a:pt x="12133" y="1822"/>
                    <a:pt x="12228" y="1763"/>
                  </a:cubicBezTo>
                  <a:cubicBezTo>
                    <a:pt x="12378" y="1655"/>
                    <a:pt x="12545" y="1605"/>
                    <a:pt x="12689" y="1605"/>
                  </a:cubicBezTo>
                  <a:cubicBezTo>
                    <a:pt x="12751" y="1605"/>
                    <a:pt x="12809" y="1614"/>
                    <a:pt x="12859" y="1632"/>
                  </a:cubicBezTo>
                  <a:cubicBezTo>
                    <a:pt x="12895" y="1644"/>
                    <a:pt x="12931" y="1656"/>
                    <a:pt x="12966" y="1668"/>
                  </a:cubicBezTo>
                  <a:cubicBezTo>
                    <a:pt x="12990" y="1703"/>
                    <a:pt x="13026" y="1727"/>
                    <a:pt x="13061" y="1727"/>
                  </a:cubicBezTo>
                  <a:cubicBezTo>
                    <a:pt x="13109" y="1763"/>
                    <a:pt x="13145" y="1775"/>
                    <a:pt x="13157" y="1775"/>
                  </a:cubicBezTo>
                  <a:cubicBezTo>
                    <a:pt x="13169" y="1775"/>
                    <a:pt x="13181" y="1751"/>
                    <a:pt x="13181" y="1703"/>
                  </a:cubicBezTo>
                  <a:cubicBezTo>
                    <a:pt x="13240" y="1691"/>
                    <a:pt x="13323" y="1656"/>
                    <a:pt x="13419" y="1608"/>
                  </a:cubicBezTo>
                  <a:cubicBezTo>
                    <a:pt x="13573" y="1572"/>
                    <a:pt x="13728" y="1513"/>
                    <a:pt x="13835" y="1513"/>
                  </a:cubicBezTo>
                  <a:cubicBezTo>
                    <a:pt x="13847" y="1525"/>
                    <a:pt x="13883" y="1525"/>
                    <a:pt x="13895" y="1525"/>
                  </a:cubicBezTo>
                  <a:lnTo>
                    <a:pt x="13966" y="1525"/>
                  </a:lnTo>
                  <a:cubicBezTo>
                    <a:pt x="14014" y="1537"/>
                    <a:pt x="14062" y="1549"/>
                    <a:pt x="14109" y="1549"/>
                  </a:cubicBezTo>
                  <a:cubicBezTo>
                    <a:pt x="14127" y="1556"/>
                    <a:pt x="14143" y="1558"/>
                    <a:pt x="14158" y="1558"/>
                  </a:cubicBezTo>
                  <a:cubicBezTo>
                    <a:pt x="14193" y="1558"/>
                    <a:pt x="14216" y="1542"/>
                    <a:pt x="14216" y="1525"/>
                  </a:cubicBezTo>
                  <a:cubicBezTo>
                    <a:pt x="14216" y="1489"/>
                    <a:pt x="14216" y="1477"/>
                    <a:pt x="14193" y="1453"/>
                  </a:cubicBezTo>
                  <a:cubicBezTo>
                    <a:pt x="14252" y="1418"/>
                    <a:pt x="14335" y="1406"/>
                    <a:pt x="14431" y="1358"/>
                  </a:cubicBezTo>
                  <a:cubicBezTo>
                    <a:pt x="14568" y="1321"/>
                    <a:pt x="14705" y="1303"/>
                    <a:pt x="14831" y="1303"/>
                  </a:cubicBezTo>
                  <a:close/>
                  <a:moveTo>
                    <a:pt x="16086" y="4001"/>
                  </a:moveTo>
                  <a:cubicBezTo>
                    <a:pt x="16098" y="4049"/>
                    <a:pt x="16145" y="4108"/>
                    <a:pt x="16240" y="4168"/>
                  </a:cubicBezTo>
                  <a:cubicBezTo>
                    <a:pt x="16252" y="4180"/>
                    <a:pt x="16264" y="4180"/>
                    <a:pt x="16276" y="4204"/>
                  </a:cubicBezTo>
                  <a:cubicBezTo>
                    <a:pt x="16217" y="4406"/>
                    <a:pt x="16169" y="4716"/>
                    <a:pt x="16145" y="5049"/>
                  </a:cubicBezTo>
                  <a:cubicBezTo>
                    <a:pt x="16145" y="5180"/>
                    <a:pt x="16133" y="5299"/>
                    <a:pt x="16145" y="5370"/>
                  </a:cubicBezTo>
                  <a:cubicBezTo>
                    <a:pt x="16133" y="5406"/>
                    <a:pt x="16098" y="5430"/>
                    <a:pt x="16086" y="5466"/>
                  </a:cubicBezTo>
                  <a:cubicBezTo>
                    <a:pt x="16038" y="5525"/>
                    <a:pt x="16014" y="5609"/>
                    <a:pt x="16026" y="5668"/>
                  </a:cubicBezTo>
                  <a:cubicBezTo>
                    <a:pt x="16040" y="5730"/>
                    <a:pt x="16065" y="5748"/>
                    <a:pt x="16093" y="5748"/>
                  </a:cubicBezTo>
                  <a:cubicBezTo>
                    <a:pt x="16114" y="5748"/>
                    <a:pt x="16137" y="5738"/>
                    <a:pt x="16157" y="5728"/>
                  </a:cubicBezTo>
                  <a:cubicBezTo>
                    <a:pt x="16205" y="5716"/>
                    <a:pt x="16229" y="5692"/>
                    <a:pt x="16264" y="5668"/>
                  </a:cubicBezTo>
                  <a:cubicBezTo>
                    <a:pt x="16276" y="5656"/>
                    <a:pt x="16288" y="5668"/>
                    <a:pt x="16336" y="5632"/>
                  </a:cubicBezTo>
                  <a:lnTo>
                    <a:pt x="16348" y="5609"/>
                  </a:lnTo>
                  <a:cubicBezTo>
                    <a:pt x="16383" y="5597"/>
                    <a:pt x="16395" y="5585"/>
                    <a:pt x="16407" y="5537"/>
                  </a:cubicBezTo>
                  <a:cubicBezTo>
                    <a:pt x="16443" y="5513"/>
                    <a:pt x="16467" y="5466"/>
                    <a:pt x="16514" y="5418"/>
                  </a:cubicBezTo>
                  <a:cubicBezTo>
                    <a:pt x="16669" y="5240"/>
                    <a:pt x="16788" y="5061"/>
                    <a:pt x="16871" y="4918"/>
                  </a:cubicBezTo>
                  <a:cubicBezTo>
                    <a:pt x="16919" y="4989"/>
                    <a:pt x="16991" y="5061"/>
                    <a:pt x="17086" y="5109"/>
                  </a:cubicBezTo>
                  <a:cubicBezTo>
                    <a:pt x="17169" y="5156"/>
                    <a:pt x="17276" y="5156"/>
                    <a:pt x="17336" y="5156"/>
                  </a:cubicBezTo>
                  <a:cubicBezTo>
                    <a:pt x="17336" y="5180"/>
                    <a:pt x="17348" y="5216"/>
                    <a:pt x="17372" y="5240"/>
                  </a:cubicBezTo>
                  <a:cubicBezTo>
                    <a:pt x="17324" y="5275"/>
                    <a:pt x="17264" y="5299"/>
                    <a:pt x="17205" y="5347"/>
                  </a:cubicBezTo>
                  <a:cubicBezTo>
                    <a:pt x="16967" y="5537"/>
                    <a:pt x="16681" y="5894"/>
                    <a:pt x="16550" y="6311"/>
                  </a:cubicBezTo>
                  <a:cubicBezTo>
                    <a:pt x="16431" y="6728"/>
                    <a:pt x="16479" y="6954"/>
                    <a:pt x="16502" y="7073"/>
                  </a:cubicBezTo>
                  <a:cubicBezTo>
                    <a:pt x="16426" y="7038"/>
                    <a:pt x="16330" y="7020"/>
                    <a:pt x="16232" y="7020"/>
                  </a:cubicBezTo>
                  <a:cubicBezTo>
                    <a:pt x="16162" y="7020"/>
                    <a:pt x="16091" y="7029"/>
                    <a:pt x="16026" y="7049"/>
                  </a:cubicBezTo>
                  <a:cubicBezTo>
                    <a:pt x="15955" y="7073"/>
                    <a:pt x="15895" y="7085"/>
                    <a:pt x="15848" y="7121"/>
                  </a:cubicBezTo>
                  <a:lnTo>
                    <a:pt x="15705" y="6966"/>
                  </a:lnTo>
                  <a:cubicBezTo>
                    <a:pt x="15616" y="6899"/>
                    <a:pt x="15464" y="6822"/>
                    <a:pt x="15299" y="6822"/>
                  </a:cubicBezTo>
                  <a:cubicBezTo>
                    <a:pt x="15287" y="6822"/>
                    <a:pt x="15276" y="6822"/>
                    <a:pt x="15264" y="6823"/>
                  </a:cubicBezTo>
                  <a:cubicBezTo>
                    <a:pt x="15157" y="6823"/>
                    <a:pt x="15086" y="6847"/>
                    <a:pt x="15026" y="6883"/>
                  </a:cubicBezTo>
                  <a:cubicBezTo>
                    <a:pt x="14895" y="6752"/>
                    <a:pt x="14657" y="6656"/>
                    <a:pt x="14455" y="6644"/>
                  </a:cubicBezTo>
                  <a:cubicBezTo>
                    <a:pt x="14407" y="6644"/>
                    <a:pt x="14359" y="6644"/>
                    <a:pt x="14335" y="6621"/>
                  </a:cubicBezTo>
                  <a:cubicBezTo>
                    <a:pt x="14312" y="6597"/>
                    <a:pt x="14288" y="6585"/>
                    <a:pt x="14264" y="6549"/>
                  </a:cubicBezTo>
                  <a:cubicBezTo>
                    <a:pt x="14181" y="6478"/>
                    <a:pt x="14109" y="6406"/>
                    <a:pt x="13966" y="6323"/>
                  </a:cubicBezTo>
                  <a:cubicBezTo>
                    <a:pt x="13883" y="6261"/>
                    <a:pt x="13718" y="6225"/>
                    <a:pt x="13583" y="6225"/>
                  </a:cubicBezTo>
                  <a:cubicBezTo>
                    <a:pt x="13563" y="6225"/>
                    <a:pt x="13544" y="6226"/>
                    <a:pt x="13526" y="6228"/>
                  </a:cubicBezTo>
                  <a:cubicBezTo>
                    <a:pt x="13490" y="6192"/>
                    <a:pt x="13454" y="6144"/>
                    <a:pt x="13407" y="6121"/>
                  </a:cubicBezTo>
                  <a:cubicBezTo>
                    <a:pt x="13300" y="6049"/>
                    <a:pt x="13169" y="5942"/>
                    <a:pt x="12978" y="5823"/>
                  </a:cubicBezTo>
                  <a:cubicBezTo>
                    <a:pt x="12514" y="5537"/>
                    <a:pt x="11990" y="5335"/>
                    <a:pt x="11645" y="5228"/>
                  </a:cubicBezTo>
                  <a:cubicBezTo>
                    <a:pt x="11740" y="5192"/>
                    <a:pt x="11847" y="5156"/>
                    <a:pt x="11942" y="5013"/>
                  </a:cubicBezTo>
                  <a:cubicBezTo>
                    <a:pt x="12038" y="4894"/>
                    <a:pt x="12061" y="4751"/>
                    <a:pt x="12061" y="4644"/>
                  </a:cubicBezTo>
                  <a:cubicBezTo>
                    <a:pt x="12061" y="4525"/>
                    <a:pt x="12049" y="4442"/>
                    <a:pt x="12049" y="4358"/>
                  </a:cubicBezTo>
                  <a:lnTo>
                    <a:pt x="12049" y="4335"/>
                  </a:lnTo>
                  <a:cubicBezTo>
                    <a:pt x="12085" y="4323"/>
                    <a:pt x="12097" y="4323"/>
                    <a:pt x="12121" y="4299"/>
                  </a:cubicBezTo>
                  <a:cubicBezTo>
                    <a:pt x="12180" y="4275"/>
                    <a:pt x="12228" y="4227"/>
                    <a:pt x="12264" y="4180"/>
                  </a:cubicBezTo>
                  <a:cubicBezTo>
                    <a:pt x="12290" y="4197"/>
                    <a:pt x="12342" y="4208"/>
                    <a:pt x="12395" y="4208"/>
                  </a:cubicBezTo>
                  <a:cubicBezTo>
                    <a:pt x="12415" y="4208"/>
                    <a:pt x="12435" y="4207"/>
                    <a:pt x="12454" y="4204"/>
                  </a:cubicBezTo>
                  <a:cubicBezTo>
                    <a:pt x="12466" y="4287"/>
                    <a:pt x="12502" y="4406"/>
                    <a:pt x="12526" y="4537"/>
                  </a:cubicBezTo>
                  <a:cubicBezTo>
                    <a:pt x="12585" y="4739"/>
                    <a:pt x="12740" y="4954"/>
                    <a:pt x="12942" y="5132"/>
                  </a:cubicBezTo>
                  <a:cubicBezTo>
                    <a:pt x="13133" y="5311"/>
                    <a:pt x="13359" y="5466"/>
                    <a:pt x="13597" y="5609"/>
                  </a:cubicBezTo>
                  <a:cubicBezTo>
                    <a:pt x="14062" y="5906"/>
                    <a:pt x="14335" y="6002"/>
                    <a:pt x="14478" y="6049"/>
                  </a:cubicBezTo>
                  <a:cubicBezTo>
                    <a:pt x="14522" y="6056"/>
                    <a:pt x="14554" y="6059"/>
                    <a:pt x="14578" y="6059"/>
                  </a:cubicBezTo>
                  <a:cubicBezTo>
                    <a:pt x="14641" y="6059"/>
                    <a:pt x="14652" y="6039"/>
                    <a:pt x="14669" y="6013"/>
                  </a:cubicBezTo>
                  <a:cubicBezTo>
                    <a:pt x="14681" y="5966"/>
                    <a:pt x="14705" y="5942"/>
                    <a:pt x="14597" y="5847"/>
                  </a:cubicBezTo>
                  <a:cubicBezTo>
                    <a:pt x="14562" y="5823"/>
                    <a:pt x="14526" y="5811"/>
                    <a:pt x="14478" y="5763"/>
                  </a:cubicBezTo>
                  <a:cubicBezTo>
                    <a:pt x="14478" y="5751"/>
                    <a:pt x="14490" y="5728"/>
                    <a:pt x="14490" y="5716"/>
                  </a:cubicBezTo>
                  <a:cubicBezTo>
                    <a:pt x="14502" y="5656"/>
                    <a:pt x="14490" y="5490"/>
                    <a:pt x="14478" y="5180"/>
                  </a:cubicBezTo>
                  <a:cubicBezTo>
                    <a:pt x="14478" y="4870"/>
                    <a:pt x="14478" y="4513"/>
                    <a:pt x="14419" y="4263"/>
                  </a:cubicBezTo>
                  <a:cubicBezTo>
                    <a:pt x="14419" y="4239"/>
                    <a:pt x="14419" y="4239"/>
                    <a:pt x="14407" y="4227"/>
                  </a:cubicBezTo>
                  <a:lnTo>
                    <a:pt x="14407" y="4227"/>
                  </a:lnTo>
                  <a:cubicBezTo>
                    <a:pt x="14478" y="4275"/>
                    <a:pt x="14585" y="4323"/>
                    <a:pt x="14752" y="4347"/>
                  </a:cubicBezTo>
                  <a:cubicBezTo>
                    <a:pt x="14768" y="4348"/>
                    <a:pt x="14783" y="4348"/>
                    <a:pt x="14799" y="4348"/>
                  </a:cubicBezTo>
                  <a:cubicBezTo>
                    <a:pt x="14963" y="4348"/>
                    <a:pt x="15131" y="4293"/>
                    <a:pt x="15228" y="4227"/>
                  </a:cubicBezTo>
                  <a:cubicBezTo>
                    <a:pt x="15300" y="4180"/>
                    <a:pt x="15347" y="4144"/>
                    <a:pt x="15383" y="4097"/>
                  </a:cubicBezTo>
                  <a:cubicBezTo>
                    <a:pt x="15443" y="4120"/>
                    <a:pt x="15538" y="4156"/>
                    <a:pt x="15669" y="4156"/>
                  </a:cubicBezTo>
                  <a:cubicBezTo>
                    <a:pt x="15836" y="4156"/>
                    <a:pt x="15979" y="4085"/>
                    <a:pt x="16086" y="4001"/>
                  </a:cubicBezTo>
                  <a:close/>
                  <a:moveTo>
                    <a:pt x="14752" y="9085"/>
                  </a:moveTo>
                  <a:cubicBezTo>
                    <a:pt x="14788" y="9097"/>
                    <a:pt x="14836" y="9109"/>
                    <a:pt x="14895" y="9133"/>
                  </a:cubicBezTo>
                  <a:cubicBezTo>
                    <a:pt x="14955" y="9145"/>
                    <a:pt x="15017" y="9151"/>
                    <a:pt x="15078" y="9151"/>
                  </a:cubicBezTo>
                  <a:cubicBezTo>
                    <a:pt x="15139" y="9151"/>
                    <a:pt x="15199" y="9145"/>
                    <a:pt x="15252" y="9133"/>
                  </a:cubicBezTo>
                  <a:cubicBezTo>
                    <a:pt x="15264" y="9192"/>
                    <a:pt x="15288" y="9264"/>
                    <a:pt x="15347" y="9347"/>
                  </a:cubicBezTo>
                  <a:cubicBezTo>
                    <a:pt x="15419" y="9454"/>
                    <a:pt x="15526" y="9538"/>
                    <a:pt x="15645" y="9609"/>
                  </a:cubicBezTo>
                  <a:cubicBezTo>
                    <a:pt x="15586" y="9633"/>
                    <a:pt x="15502" y="9681"/>
                    <a:pt x="15419" y="9704"/>
                  </a:cubicBezTo>
                  <a:cubicBezTo>
                    <a:pt x="15317" y="9750"/>
                    <a:pt x="15139" y="9860"/>
                    <a:pt x="15112" y="9860"/>
                  </a:cubicBezTo>
                  <a:cubicBezTo>
                    <a:pt x="15111" y="9860"/>
                    <a:pt x="15110" y="9860"/>
                    <a:pt x="15109" y="9859"/>
                  </a:cubicBezTo>
                  <a:cubicBezTo>
                    <a:pt x="15086" y="9859"/>
                    <a:pt x="15026" y="9823"/>
                    <a:pt x="14966" y="9764"/>
                  </a:cubicBezTo>
                  <a:lnTo>
                    <a:pt x="14776" y="9609"/>
                  </a:lnTo>
                  <a:cubicBezTo>
                    <a:pt x="14609" y="9466"/>
                    <a:pt x="14514" y="9371"/>
                    <a:pt x="14419" y="9311"/>
                  </a:cubicBezTo>
                  <a:cubicBezTo>
                    <a:pt x="14574" y="9264"/>
                    <a:pt x="14693" y="9169"/>
                    <a:pt x="14752" y="9085"/>
                  </a:cubicBezTo>
                  <a:close/>
                  <a:moveTo>
                    <a:pt x="3882" y="1"/>
                  </a:moveTo>
                  <a:cubicBezTo>
                    <a:pt x="3763" y="1"/>
                    <a:pt x="3656" y="48"/>
                    <a:pt x="3572" y="96"/>
                  </a:cubicBezTo>
                  <a:cubicBezTo>
                    <a:pt x="3525" y="120"/>
                    <a:pt x="3513" y="144"/>
                    <a:pt x="3477" y="167"/>
                  </a:cubicBezTo>
                  <a:cubicBezTo>
                    <a:pt x="3453" y="156"/>
                    <a:pt x="3429" y="144"/>
                    <a:pt x="3394" y="144"/>
                  </a:cubicBezTo>
                  <a:cubicBezTo>
                    <a:pt x="3348" y="129"/>
                    <a:pt x="3298" y="122"/>
                    <a:pt x="3247" y="122"/>
                  </a:cubicBezTo>
                  <a:cubicBezTo>
                    <a:pt x="3005" y="122"/>
                    <a:pt x="2721" y="275"/>
                    <a:pt x="2584" y="501"/>
                  </a:cubicBezTo>
                  <a:cubicBezTo>
                    <a:pt x="2477" y="679"/>
                    <a:pt x="2465" y="810"/>
                    <a:pt x="2477" y="894"/>
                  </a:cubicBezTo>
                  <a:cubicBezTo>
                    <a:pt x="2358" y="918"/>
                    <a:pt x="2239" y="953"/>
                    <a:pt x="2143" y="1037"/>
                  </a:cubicBezTo>
                  <a:cubicBezTo>
                    <a:pt x="2143" y="1037"/>
                    <a:pt x="2143" y="1049"/>
                    <a:pt x="2120" y="1049"/>
                  </a:cubicBezTo>
                  <a:lnTo>
                    <a:pt x="2096" y="1049"/>
                  </a:lnTo>
                  <a:cubicBezTo>
                    <a:pt x="1965" y="1049"/>
                    <a:pt x="1822" y="1072"/>
                    <a:pt x="1667" y="1156"/>
                  </a:cubicBezTo>
                  <a:cubicBezTo>
                    <a:pt x="1620" y="1168"/>
                    <a:pt x="1584" y="1191"/>
                    <a:pt x="1548" y="1227"/>
                  </a:cubicBezTo>
                  <a:cubicBezTo>
                    <a:pt x="1512" y="1251"/>
                    <a:pt x="1465" y="1287"/>
                    <a:pt x="1441" y="1334"/>
                  </a:cubicBezTo>
                  <a:cubicBezTo>
                    <a:pt x="1424" y="1331"/>
                    <a:pt x="1408" y="1330"/>
                    <a:pt x="1394" y="1330"/>
                  </a:cubicBezTo>
                  <a:cubicBezTo>
                    <a:pt x="1290" y="1330"/>
                    <a:pt x="1261" y="1401"/>
                    <a:pt x="1250" y="1453"/>
                  </a:cubicBezTo>
                  <a:cubicBezTo>
                    <a:pt x="1250" y="1465"/>
                    <a:pt x="1239" y="1477"/>
                    <a:pt x="1239" y="1489"/>
                  </a:cubicBezTo>
                  <a:cubicBezTo>
                    <a:pt x="1179" y="1691"/>
                    <a:pt x="1179" y="1846"/>
                    <a:pt x="1215" y="1953"/>
                  </a:cubicBezTo>
                  <a:cubicBezTo>
                    <a:pt x="1120" y="1953"/>
                    <a:pt x="1000" y="1953"/>
                    <a:pt x="881" y="2013"/>
                  </a:cubicBezTo>
                  <a:cubicBezTo>
                    <a:pt x="834" y="2025"/>
                    <a:pt x="786" y="2061"/>
                    <a:pt x="739" y="2108"/>
                  </a:cubicBezTo>
                  <a:cubicBezTo>
                    <a:pt x="667" y="2144"/>
                    <a:pt x="608" y="2203"/>
                    <a:pt x="560" y="2263"/>
                  </a:cubicBezTo>
                  <a:lnTo>
                    <a:pt x="524" y="2358"/>
                  </a:lnTo>
                  <a:cubicBezTo>
                    <a:pt x="441" y="2501"/>
                    <a:pt x="441" y="2608"/>
                    <a:pt x="477" y="2668"/>
                  </a:cubicBezTo>
                  <a:cubicBezTo>
                    <a:pt x="381" y="2703"/>
                    <a:pt x="286" y="2763"/>
                    <a:pt x="203" y="2846"/>
                  </a:cubicBezTo>
                  <a:cubicBezTo>
                    <a:pt x="119" y="2954"/>
                    <a:pt x="72" y="3084"/>
                    <a:pt x="72" y="3215"/>
                  </a:cubicBezTo>
                  <a:cubicBezTo>
                    <a:pt x="84" y="3370"/>
                    <a:pt x="131" y="3477"/>
                    <a:pt x="191" y="3537"/>
                  </a:cubicBezTo>
                  <a:cubicBezTo>
                    <a:pt x="143" y="3561"/>
                    <a:pt x="107" y="3608"/>
                    <a:pt x="72" y="3668"/>
                  </a:cubicBezTo>
                  <a:cubicBezTo>
                    <a:pt x="12" y="3751"/>
                    <a:pt x="0" y="3918"/>
                    <a:pt x="48" y="4025"/>
                  </a:cubicBezTo>
                  <a:cubicBezTo>
                    <a:pt x="119" y="4192"/>
                    <a:pt x="191" y="4251"/>
                    <a:pt x="250" y="4275"/>
                  </a:cubicBezTo>
                  <a:cubicBezTo>
                    <a:pt x="191" y="4311"/>
                    <a:pt x="131" y="4347"/>
                    <a:pt x="84" y="4454"/>
                  </a:cubicBezTo>
                  <a:cubicBezTo>
                    <a:pt x="24" y="4608"/>
                    <a:pt x="107" y="4739"/>
                    <a:pt x="167" y="4823"/>
                  </a:cubicBezTo>
                  <a:cubicBezTo>
                    <a:pt x="250" y="4930"/>
                    <a:pt x="322" y="4989"/>
                    <a:pt x="369" y="5025"/>
                  </a:cubicBezTo>
                  <a:cubicBezTo>
                    <a:pt x="262" y="5109"/>
                    <a:pt x="179" y="5240"/>
                    <a:pt x="119" y="5382"/>
                  </a:cubicBezTo>
                  <a:cubicBezTo>
                    <a:pt x="107" y="5406"/>
                    <a:pt x="107" y="5442"/>
                    <a:pt x="84" y="5466"/>
                  </a:cubicBezTo>
                  <a:cubicBezTo>
                    <a:pt x="60" y="5478"/>
                    <a:pt x="24" y="5478"/>
                    <a:pt x="12" y="5513"/>
                  </a:cubicBezTo>
                  <a:lnTo>
                    <a:pt x="536" y="5287"/>
                  </a:lnTo>
                  <a:cubicBezTo>
                    <a:pt x="655" y="5085"/>
                    <a:pt x="822" y="4918"/>
                    <a:pt x="786" y="4859"/>
                  </a:cubicBezTo>
                  <a:cubicBezTo>
                    <a:pt x="774" y="4835"/>
                    <a:pt x="747" y="4823"/>
                    <a:pt x="713" y="4823"/>
                  </a:cubicBezTo>
                  <a:cubicBezTo>
                    <a:pt x="679" y="4823"/>
                    <a:pt x="637" y="4835"/>
                    <a:pt x="596" y="4859"/>
                  </a:cubicBezTo>
                  <a:cubicBezTo>
                    <a:pt x="584" y="4811"/>
                    <a:pt x="536" y="4739"/>
                    <a:pt x="441" y="4632"/>
                  </a:cubicBezTo>
                  <a:cubicBezTo>
                    <a:pt x="381" y="4513"/>
                    <a:pt x="358" y="4525"/>
                    <a:pt x="477" y="4406"/>
                  </a:cubicBezTo>
                  <a:cubicBezTo>
                    <a:pt x="560" y="4323"/>
                    <a:pt x="643" y="4251"/>
                    <a:pt x="608" y="4216"/>
                  </a:cubicBezTo>
                  <a:cubicBezTo>
                    <a:pt x="599" y="4199"/>
                    <a:pt x="567" y="4182"/>
                    <a:pt x="515" y="4182"/>
                  </a:cubicBezTo>
                  <a:cubicBezTo>
                    <a:pt x="494" y="4182"/>
                    <a:pt x="469" y="4185"/>
                    <a:pt x="441" y="4192"/>
                  </a:cubicBezTo>
                  <a:cubicBezTo>
                    <a:pt x="465" y="4144"/>
                    <a:pt x="441" y="4073"/>
                    <a:pt x="358" y="3906"/>
                  </a:cubicBezTo>
                  <a:cubicBezTo>
                    <a:pt x="310" y="3835"/>
                    <a:pt x="358" y="3739"/>
                    <a:pt x="441" y="3656"/>
                  </a:cubicBezTo>
                  <a:cubicBezTo>
                    <a:pt x="524" y="3573"/>
                    <a:pt x="608" y="3513"/>
                    <a:pt x="596" y="3477"/>
                  </a:cubicBezTo>
                  <a:cubicBezTo>
                    <a:pt x="584" y="3442"/>
                    <a:pt x="536" y="3418"/>
                    <a:pt x="477" y="3418"/>
                  </a:cubicBezTo>
                  <a:cubicBezTo>
                    <a:pt x="465" y="3370"/>
                    <a:pt x="429" y="3299"/>
                    <a:pt x="429" y="3192"/>
                  </a:cubicBezTo>
                  <a:cubicBezTo>
                    <a:pt x="417" y="3061"/>
                    <a:pt x="500" y="2918"/>
                    <a:pt x="619" y="2858"/>
                  </a:cubicBezTo>
                  <a:cubicBezTo>
                    <a:pt x="727" y="2787"/>
                    <a:pt x="846" y="2787"/>
                    <a:pt x="858" y="2739"/>
                  </a:cubicBezTo>
                  <a:cubicBezTo>
                    <a:pt x="881" y="2715"/>
                    <a:pt x="834" y="2668"/>
                    <a:pt x="774" y="2656"/>
                  </a:cubicBezTo>
                  <a:cubicBezTo>
                    <a:pt x="786" y="2608"/>
                    <a:pt x="822" y="2537"/>
                    <a:pt x="893" y="2430"/>
                  </a:cubicBezTo>
                  <a:cubicBezTo>
                    <a:pt x="977" y="2311"/>
                    <a:pt x="1120" y="2239"/>
                    <a:pt x="1250" y="2192"/>
                  </a:cubicBezTo>
                  <a:lnTo>
                    <a:pt x="1250" y="2192"/>
                  </a:lnTo>
                  <a:cubicBezTo>
                    <a:pt x="1143" y="2370"/>
                    <a:pt x="1179" y="2525"/>
                    <a:pt x="1215" y="2584"/>
                  </a:cubicBezTo>
                  <a:cubicBezTo>
                    <a:pt x="1235" y="2610"/>
                    <a:pt x="1255" y="2618"/>
                    <a:pt x="1276" y="2618"/>
                  </a:cubicBezTo>
                  <a:cubicBezTo>
                    <a:pt x="1303" y="2618"/>
                    <a:pt x="1330" y="2603"/>
                    <a:pt x="1358" y="2596"/>
                  </a:cubicBezTo>
                  <a:cubicBezTo>
                    <a:pt x="1393" y="2584"/>
                    <a:pt x="1429" y="2549"/>
                    <a:pt x="1453" y="2525"/>
                  </a:cubicBezTo>
                  <a:cubicBezTo>
                    <a:pt x="1489" y="2489"/>
                    <a:pt x="1489" y="2442"/>
                    <a:pt x="1560" y="2322"/>
                  </a:cubicBezTo>
                  <a:cubicBezTo>
                    <a:pt x="1631" y="2192"/>
                    <a:pt x="1727" y="2084"/>
                    <a:pt x="1834" y="2013"/>
                  </a:cubicBezTo>
                  <a:cubicBezTo>
                    <a:pt x="1917" y="1941"/>
                    <a:pt x="2012" y="1894"/>
                    <a:pt x="2012" y="1846"/>
                  </a:cubicBezTo>
                  <a:cubicBezTo>
                    <a:pt x="2012" y="1808"/>
                    <a:pt x="1964" y="1780"/>
                    <a:pt x="1882" y="1780"/>
                  </a:cubicBezTo>
                  <a:cubicBezTo>
                    <a:pt x="1836" y="1780"/>
                    <a:pt x="1779" y="1789"/>
                    <a:pt x="1715" y="1811"/>
                  </a:cubicBezTo>
                  <a:cubicBezTo>
                    <a:pt x="1667" y="1822"/>
                    <a:pt x="1608" y="1846"/>
                    <a:pt x="1560" y="1882"/>
                  </a:cubicBezTo>
                  <a:cubicBezTo>
                    <a:pt x="1560" y="1822"/>
                    <a:pt x="1572" y="1727"/>
                    <a:pt x="1620" y="1572"/>
                  </a:cubicBezTo>
                  <a:cubicBezTo>
                    <a:pt x="1655" y="1453"/>
                    <a:pt x="1679" y="1406"/>
                    <a:pt x="1786" y="1346"/>
                  </a:cubicBezTo>
                  <a:cubicBezTo>
                    <a:pt x="1846" y="1310"/>
                    <a:pt x="1905" y="1287"/>
                    <a:pt x="1977" y="1251"/>
                  </a:cubicBezTo>
                  <a:cubicBezTo>
                    <a:pt x="1977" y="1275"/>
                    <a:pt x="1977" y="1275"/>
                    <a:pt x="1989" y="1287"/>
                  </a:cubicBezTo>
                  <a:cubicBezTo>
                    <a:pt x="2008" y="1319"/>
                    <a:pt x="2030" y="1330"/>
                    <a:pt x="2053" y="1330"/>
                  </a:cubicBezTo>
                  <a:cubicBezTo>
                    <a:pt x="2072" y="1330"/>
                    <a:pt x="2091" y="1321"/>
                    <a:pt x="2108" y="1310"/>
                  </a:cubicBezTo>
                  <a:cubicBezTo>
                    <a:pt x="2155" y="1299"/>
                    <a:pt x="2203" y="1299"/>
                    <a:pt x="2227" y="1287"/>
                  </a:cubicBezTo>
                  <a:cubicBezTo>
                    <a:pt x="2263" y="1275"/>
                    <a:pt x="2274" y="1275"/>
                    <a:pt x="2334" y="1215"/>
                  </a:cubicBezTo>
                  <a:cubicBezTo>
                    <a:pt x="2346" y="1191"/>
                    <a:pt x="2370" y="1191"/>
                    <a:pt x="2382" y="1179"/>
                  </a:cubicBezTo>
                  <a:cubicBezTo>
                    <a:pt x="2429" y="1179"/>
                    <a:pt x="2453" y="1168"/>
                    <a:pt x="2453" y="1156"/>
                  </a:cubicBezTo>
                  <a:lnTo>
                    <a:pt x="2453" y="1120"/>
                  </a:lnTo>
                  <a:cubicBezTo>
                    <a:pt x="2572" y="1060"/>
                    <a:pt x="2727" y="1013"/>
                    <a:pt x="2739" y="953"/>
                  </a:cubicBezTo>
                  <a:cubicBezTo>
                    <a:pt x="2739" y="941"/>
                    <a:pt x="2739" y="918"/>
                    <a:pt x="2727" y="894"/>
                  </a:cubicBezTo>
                  <a:cubicBezTo>
                    <a:pt x="2751" y="834"/>
                    <a:pt x="2751" y="739"/>
                    <a:pt x="2858" y="572"/>
                  </a:cubicBezTo>
                  <a:cubicBezTo>
                    <a:pt x="2965" y="406"/>
                    <a:pt x="3155" y="287"/>
                    <a:pt x="3334" y="287"/>
                  </a:cubicBezTo>
                  <a:lnTo>
                    <a:pt x="3358" y="287"/>
                  </a:lnTo>
                  <a:lnTo>
                    <a:pt x="3358" y="322"/>
                  </a:lnTo>
                  <a:cubicBezTo>
                    <a:pt x="3382" y="382"/>
                    <a:pt x="3441" y="382"/>
                    <a:pt x="3477" y="382"/>
                  </a:cubicBezTo>
                  <a:cubicBezTo>
                    <a:pt x="3525" y="382"/>
                    <a:pt x="3572" y="382"/>
                    <a:pt x="3596" y="358"/>
                  </a:cubicBezTo>
                  <a:cubicBezTo>
                    <a:pt x="3632" y="346"/>
                    <a:pt x="3656" y="334"/>
                    <a:pt x="3739" y="275"/>
                  </a:cubicBezTo>
                  <a:cubicBezTo>
                    <a:pt x="3803" y="228"/>
                    <a:pt x="3854" y="211"/>
                    <a:pt x="3906" y="211"/>
                  </a:cubicBezTo>
                  <a:cubicBezTo>
                    <a:pt x="3922" y="211"/>
                    <a:pt x="3937" y="212"/>
                    <a:pt x="3953" y="215"/>
                  </a:cubicBezTo>
                  <a:cubicBezTo>
                    <a:pt x="3989" y="215"/>
                    <a:pt x="4001" y="227"/>
                    <a:pt x="4013" y="239"/>
                  </a:cubicBezTo>
                  <a:cubicBezTo>
                    <a:pt x="4037" y="263"/>
                    <a:pt x="4037" y="275"/>
                    <a:pt x="4048" y="275"/>
                  </a:cubicBezTo>
                  <a:cubicBezTo>
                    <a:pt x="4072" y="298"/>
                    <a:pt x="4108" y="322"/>
                    <a:pt x="4132" y="334"/>
                  </a:cubicBezTo>
                  <a:cubicBezTo>
                    <a:pt x="4179" y="346"/>
                    <a:pt x="4251" y="334"/>
                    <a:pt x="4406" y="406"/>
                  </a:cubicBezTo>
                  <a:cubicBezTo>
                    <a:pt x="4549" y="477"/>
                    <a:pt x="4632" y="632"/>
                    <a:pt x="4668" y="775"/>
                  </a:cubicBezTo>
                  <a:cubicBezTo>
                    <a:pt x="4668" y="798"/>
                    <a:pt x="4691" y="822"/>
                    <a:pt x="4691" y="834"/>
                  </a:cubicBezTo>
                  <a:cubicBezTo>
                    <a:pt x="4596" y="870"/>
                    <a:pt x="4549" y="894"/>
                    <a:pt x="4513" y="929"/>
                  </a:cubicBezTo>
                  <a:cubicBezTo>
                    <a:pt x="4453" y="977"/>
                    <a:pt x="4429" y="989"/>
                    <a:pt x="4406" y="1037"/>
                  </a:cubicBezTo>
                  <a:cubicBezTo>
                    <a:pt x="4358" y="1120"/>
                    <a:pt x="4429" y="1132"/>
                    <a:pt x="4465" y="1168"/>
                  </a:cubicBezTo>
                  <a:cubicBezTo>
                    <a:pt x="4513" y="1179"/>
                    <a:pt x="4525" y="1191"/>
                    <a:pt x="4572" y="1191"/>
                  </a:cubicBezTo>
                  <a:cubicBezTo>
                    <a:pt x="4575" y="1194"/>
                    <a:pt x="4580" y="1196"/>
                    <a:pt x="4586" y="1196"/>
                  </a:cubicBezTo>
                  <a:cubicBezTo>
                    <a:pt x="4628" y="1196"/>
                    <a:pt x="4742" y="1130"/>
                    <a:pt x="4846" y="1120"/>
                  </a:cubicBezTo>
                  <a:cubicBezTo>
                    <a:pt x="4861" y="1117"/>
                    <a:pt x="4876" y="1116"/>
                    <a:pt x="4891" y="1116"/>
                  </a:cubicBezTo>
                  <a:cubicBezTo>
                    <a:pt x="5132" y="1116"/>
                    <a:pt x="5374" y="1435"/>
                    <a:pt x="5470" y="1435"/>
                  </a:cubicBezTo>
                  <a:cubicBezTo>
                    <a:pt x="5477" y="1435"/>
                    <a:pt x="5484" y="1434"/>
                    <a:pt x="5489" y="1430"/>
                  </a:cubicBezTo>
                  <a:cubicBezTo>
                    <a:pt x="5525" y="1418"/>
                    <a:pt x="5537" y="1358"/>
                    <a:pt x="5501" y="1287"/>
                  </a:cubicBezTo>
                  <a:cubicBezTo>
                    <a:pt x="5531" y="1281"/>
                    <a:pt x="5561" y="1278"/>
                    <a:pt x="5598" y="1278"/>
                  </a:cubicBezTo>
                  <a:cubicBezTo>
                    <a:pt x="5635" y="1278"/>
                    <a:pt x="5680" y="1281"/>
                    <a:pt x="5739" y="1287"/>
                  </a:cubicBezTo>
                  <a:cubicBezTo>
                    <a:pt x="5906" y="1310"/>
                    <a:pt x="6061" y="1453"/>
                    <a:pt x="6132" y="1572"/>
                  </a:cubicBezTo>
                  <a:cubicBezTo>
                    <a:pt x="6192" y="1691"/>
                    <a:pt x="6239" y="1775"/>
                    <a:pt x="6275" y="1811"/>
                  </a:cubicBezTo>
                  <a:lnTo>
                    <a:pt x="6275" y="1822"/>
                  </a:lnTo>
                  <a:cubicBezTo>
                    <a:pt x="6299" y="1846"/>
                    <a:pt x="6263" y="1834"/>
                    <a:pt x="6334" y="1941"/>
                  </a:cubicBezTo>
                  <a:cubicBezTo>
                    <a:pt x="6430" y="2084"/>
                    <a:pt x="6394" y="2370"/>
                    <a:pt x="6454" y="2442"/>
                  </a:cubicBezTo>
                  <a:lnTo>
                    <a:pt x="6454" y="2477"/>
                  </a:lnTo>
                  <a:cubicBezTo>
                    <a:pt x="6454" y="2537"/>
                    <a:pt x="6573" y="2656"/>
                    <a:pt x="6608" y="2763"/>
                  </a:cubicBezTo>
                  <a:cubicBezTo>
                    <a:pt x="6632" y="2858"/>
                    <a:pt x="6549" y="3025"/>
                    <a:pt x="6442" y="3132"/>
                  </a:cubicBezTo>
                  <a:cubicBezTo>
                    <a:pt x="6323" y="3239"/>
                    <a:pt x="6239" y="3323"/>
                    <a:pt x="6263" y="3370"/>
                  </a:cubicBezTo>
                  <a:cubicBezTo>
                    <a:pt x="6275" y="3382"/>
                    <a:pt x="6299" y="3394"/>
                    <a:pt x="6323" y="3394"/>
                  </a:cubicBezTo>
                  <a:lnTo>
                    <a:pt x="6323" y="3442"/>
                  </a:lnTo>
                  <a:cubicBezTo>
                    <a:pt x="6334" y="3489"/>
                    <a:pt x="6394" y="3549"/>
                    <a:pt x="6501" y="3692"/>
                  </a:cubicBezTo>
                  <a:cubicBezTo>
                    <a:pt x="6608" y="3846"/>
                    <a:pt x="6668" y="3977"/>
                    <a:pt x="6632" y="4097"/>
                  </a:cubicBezTo>
                  <a:cubicBezTo>
                    <a:pt x="6632" y="4132"/>
                    <a:pt x="6620" y="4144"/>
                    <a:pt x="6620" y="4168"/>
                  </a:cubicBezTo>
                  <a:cubicBezTo>
                    <a:pt x="6573" y="4156"/>
                    <a:pt x="6549" y="4156"/>
                    <a:pt x="6513" y="4156"/>
                  </a:cubicBezTo>
                  <a:cubicBezTo>
                    <a:pt x="6418" y="4168"/>
                    <a:pt x="6418" y="4216"/>
                    <a:pt x="6418" y="4263"/>
                  </a:cubicBezTo>
                  <a:cubicBezTo>
                    <a:pt x="6418" y="4311"/>
                    <a:pt x="6430" y="4335"/>
                    <a:pt x="6454" y="4382"/>
                  </a:cubicBezTo>
                  <a:cubicBezTo>
                    <a:pt x="6489" y="4430"/>
                    <a:pt x="6573" y="4454"/>
                    <a:pt x="6573" y="4573"/>
                  </a:cubicBezTo>
                  <a:cubicBezTo>
                    <a:pt x="6596" y="4620"/>
                    <a:pt x="6537" y="4692"/>
                    <a:pt x="6454" y="4763"/>
                  </a:cubicBezTo>
                  <a:lnTo>
                    <a:pt x="6727" y="4942"/>
                  </a:lnTo>
                  <a:cubicBezTo>
                    <a:pt x="6751" y="4918"/>
                    <a:pt x="6799" y="4882"/>
                    <a:pt x="6835" y="4847"/>
                  </a:cubicBezTo>
                  <a:cubicBezTo>
                    <a:pt x="6894" y="4763"/>
                    <a:pt x="6918" y="4680"/>
                    <a:pt x="6918" y="4585"/>
                  </a:cubicBezTo>
                  <a:cubicBezTo>
                    <a:pt x="6918" y="4454"/>
                    <a:pt x="6858" y="4347"/>
                    <a:pt x="6787" y="4287"/>
                  </a:cubicBezTo>
                  <a:cubicBezTo>
                    <a:pt x="6811" y="4263"/>
                    <a:pt x="6846" y="4227"/>
                    <a:pt x="6858" y="4204"/>
                  </a:cubicBezTo>
                  <a:cubicBezTo>
                    <a:pt x="6906" y="4108"/>
                    <a:pt x="6930" y="3989"/>
                    <a:pt x="6906" y="3870"/>
                  </a:cubicBezTo>
                  <a:cubicBezTo>
                    <a:pt x="6894" y="3751"/>
                    <a:pt x="6835" y="3656"/>
                    <a:pt x="6775" y="3561"/>
                  </a:cubicBezTo>
                  <a:cubicBezTo>
                    <a:pt x="6739" y="3537"/>
                    <a:pt x="6727" y="3501"/>
                    <a:pt x="6692" y="3477"/>
                  </a:cubicBezTo>
                  <a:lnTo>
                    <a:pt x="6692" y="3477"/>
                  </a:lnTo>
                  <a:cubicBezTo>
                    <a:pt x="6751" y="3489"/>
                    <a:pt x="6846" y="3501"/>
                    <a:pt x="6965" y="3537"/>
                  </a:cubicBezTo>
                  <a:cubicBezTo>
                    <a:pt x="7037" y="3549"/>
                    <a:pt x="7108" y="3561"/>
                    <a:pt x="7204" y="3585"/>
                  </a:cubicBezTo>
                  <a:cubicBezTo>
                    <a:pt x="7287" y="3620"/>
                    <a:pt x="7406" y="3668"/>
                    <a:pt x="7525" y="3704"/>
                  </a:cubicBezTo>
                  <a:cubicBezTo>
                    <a:pt x="7799" y="3799"/>
                    <a:pt x="8097" y="3811"/>
                    <a:pt x="8359" y="3811"/>
                  </a:cubicBezTo>
                  <a:cubicBezTo>
                    <a:pt x="8478" y="3811"/>
                    <a:pt x="8620" y="3799"/>
                    <a:pt x="8740" y="3787"/>
                  </a:cubicBezTo>
                  <a:cubicBezTo>
                    <a:pt x="8835" y="3763"/>
                    <a:pt x="8954" y="3763"/>
                    <a:pt x="9049" y="3739"/>
                  </a:cubicBezTo>
                  <a:lnTo>
                    <a:pt x="9049" y="3739"/>
                  </a:lnTo>
                  <a:cubicBezTo>
                    <a:pt x="8954" y="3799"/>
                    <a:pt x="8882" y="3906"/>
                    <a:pt x="8859" y="4001"/>
                  </a:cubicBezTo>
                  <a:cubicBezTo>
                    <a:pt x="8811" y="4168"/>
                    <a:pt x="8859" y="4263"/>
                    <a:pt x="8882" y="4299"/>
                  </a:cubicBezTo>
                  <a:cubicBezTo>
                    <a:pt x="8811" y="4347"/>
                    <a:pt x="8740" y="4406"/>
                    <a:pt x="8692" y="4478"/>
                  </a:cubicBezTo>
                  <a:cubicBezTo>
                    <a:pt x="8644" y="4537"/>
                    <a:pt x="8632" y="4585"/>
                    <a:pt x="8620" y="4632"/>
                  </a:cubicBezTo>
                  <a:cubicBezTo>
                    <a:pt x="8585" y="4597"/>
                    <a:pt x="8537" y="4573"/>
                    <a:pt x="8478" y="4537"/>
                  </a:cubicBezTo>
                  <a:cubicBezTo>
                    <a:pt x="8420" y="4494"/>
                    <a:pt x="8325" y="4473"/>
                    <a:pt x="8232" y="4473"/>
                  </a:cubicBezTo>
                  <a:cubicBezTo>
                    <a:pt x="8169" y="4473"/>
                    <a:pt x="8108" y="4482"/>
                    <a:pt x="8061" y="4501"/>
                  </a:cubicBezTo>
                  <a:cubicBezTo>
                    <a:pt x="7918" y="4537"/>
                    <a:pt x="7823" y="4608"/>
                    <a:pt x="7787" y="4668"/>
                  </a:cubicBezTo>
                  <a:cubicBezTo>
                    <a:pt x="7763" y="4644"/>
                    <a:pt x="7739" y="4644"/>
                    <a:pt x="7727" y="4632"/>
                  </a:cubicBezTo>
                  <a:cubicBezTo>
                    <a:pt x="7683" y="4627"/>
                    <a:pt x="7637" y="4624"/>
                    <a:pt x="7589" y="4624"/>
                  </a:cubicBezTo>
                  <a:cubicBezTo>
                    <a:pt x="7522" y="4624"/>
                    <a:pt x="7452" y="4630"/>
                    <a:pt x="7382" y="4644"/>
                  </a:cubicBezTo>
                  <a:cubicBezTo>
                    <a:pt x="7263" y="4692"/>
                    <a:pt x="7144" y="4763"/>
                    <a:pt x="7073" y="4870"/>
                  </a:cubicBezTo>
                  <a:cubicBezTo>
                    <a:pt x="7013" y="4966"/>
                    <a:pt x="6977" y="5049"/>
                    <a:pt x="6977" y="5109"/>
                  </a:cubicBezTo>
                  <a:lnTo>
                    <a:pt x="7227" y="5275"/>
                  </a:lnTo>
                  <a:lnTo>
                    <a:pt x="7251" y="5275"/>
                  </a:lnTo>
                  <a:cubicBezTo>
                    <a:pt x="7275" y="5228"/>
                    <a:pt x="7287" y="5156"/>
                    <a:pt x="7370" y="5049"/>
                  </a:cubicBezTo>
                  <a:cubicBezTo>
                    <a:pt x="7442" y="4942"/>
                    <a:pt x="7585" y="4870"/>
                    <a:pt x="7727" y="4870"/>
                  </a:cubicBezTo>
                  <a:lnTo>
                    <a:pt x="7811" y="4870"/>
                  </a:lnTo>
                  <a:cubicBezTo>
                    <a:pt x="7847" y="4897"/>
                    <a:pt x="7869" y="4911"/>
                    <a:pt x="7903" y="4911"/>
                  </a:cubicBezTo>
                  <a:cubicBezTo>
                    <a:pt x="7914" y="4911"/>
                    <a:pt x="7927" y="4909"/>
                    <a:pt x="7942" y="4906"/>
                  </a:cubicBezTo>
                  <a:cubicBezTo>
                    <a:pt x="8001" y="4882"/>
                    <a:pt x="8061" y="4847"/>
                    <a:pt x="8204" y="4811"/>
                  </a:cubicBezTo>
                  <a:cubicBezTo>
                    <a:pt x="8239" y="4805"/>
                    <a:pt x="8263" y="4802"/>
                    <a:pt x="8289" y="4802"/>
                  </a:cubicBezTo>
                  <a:cubicBezTo>
                    <a:pt x="8314" y="4802"/>
                    <a:pt x="8341" y="4805"/>
                    <a:pt x="8382" y="4811"/>
                  </a:cubicBezTo>
                  <a:cubicBezTo>
                    <a:pt x="8442" y="4823"/>
                    <a:pt x="8525" y="4882"/>
                    <a:pt x="8585" y="4918"/>
                  </a:cubicBezTo>
                  <a:cubicBezTo>
                    <a:pt x="8692" y="4978"/>
                    <a:pt x="8716" y="5001"/>
                    <a:pt x="8763" y="5037"/>
                  </a:cubicBezTo>
                  <a:cubicBezTo>
                    <a:pt x="8763" y="5037"/>
                    <a:pt x="8763" y="5049"/>
                    <a:pt x="8775" y="5049"/>
                  </a:cubicBezTo>
                  <a:cubicBezTo>
                    <a:pt x="8799" y="5085"/>
                    <a:pt x="8823" y="5097"/>
                    <a:pt x="8882" y="5109"/>
                  </a:cubicBezTo>
                  <a:cubicBezTo>
                    <a:pt x="8930" y="5120"/>
                    <a:pt x="8978" y="5156"/>
                    <a:pt x="9037" y="5204"/>
                  </a:cubicBezTo>
                  <a:cubicBezTo>
                    <a:pt x="8990" y="5228"/>
                    <a:pt x="8978" y="5275"/>
                    <a:pt x="8954" y="5287"/>
                  </a:cubicBezTo>
                  <a:cubicBezTo>
                    <a:pt x="8942" y="5347"/>
                    <a:pt x="8978" y="5382"/>
                    <a:pt x="9013" y="5394"/>
                  </a:cubicBezTo>
                  <a:cubicBezTo>
                    <a:pt x="9047" y="5411"/>
                    <a:pt x="9075" y="5428"/>
                    <a:pt x="9101" y="5428"/>
                  </a:cubicBezTo>
                  <a:cubicBezTo>
                    <a:pt x="9111" y="5428"/>
                    <a:pt x="9122" y="5425"/>
                    <a:pt x="9132" y="5418"/>
                  </a:cubicBezTo>
                  <a:cubicBezTo>
                    <a:pt x="9180" y="5418"/>
                    <a:pt x="9228" y="5394"/>
                    <a:pt x="9371" y="5359"/>
                  </a:cubicBezTo>
                  <a:cubicBezTo>
                    <a:pt x="9422" y="5351"/>
                    <a:pt x="9471" y="5347"/>
                    <a:pt x="9517" y="5347"/>
                  </a:cubicBezTo>
                  <a:cubicBezTo>
                    <a:pt x="9609" y="5347"/>
                    <a:pt x="9688" y="5363"/>
                    <a:pt x="9752" y="5394"/>
                  </a:cubicBezTo>
                  <a:cubicBezTo>
                    <a:pt x="9847" y="5442"/>
                    <a:pt x="9894" y="5513"/>
                    <a:pt x="9942" y="5513"/>
                  </a:cubicBezTo>
                  <a:cubicBezTo>
                    <a:pt x="9954" y="5513"/>
                    <a:pt x="9966" y="5501"/>
                    <a:pt x="9966" y="5501"/>
                  </a:cubicBezTo>
                  <a:lnTo>
                    <a:pt x="10025" y="5501"/>
                  </a:lnTo>
                  <a:cubicBezTo>
                    <a:pt x="10075" y="5501"/>
                    <a:pt x="10141" y="5460"/>
                    <a:pt x="10244" y="5460"/>
                  </a:cubicBezTo>
                  <a:cubicBezTo>
                    <a:pt x="10265" y="5460"/>
                    <a:pt x="10287" y="5462"/>
                    <a:pt x="10311" y="5466"/>
                  </a:cubicBezTo>
                  <a:cubicBezTo>
                    <a:pt x="10383" y="5478"/>
                    <a:pt x="10442" y="5525"/>
                    <a:pt x="10490" y="5585"/>
                  </a:cubicBezTo>
                  <a:cubicBezTo>
                    <a:pt x="10537" y="5644"/>
                    <a:pt x="10585" y="5751"/>
                    <a:pt x="10621" y="5823"/>
                  </a:cubicBezTo>
                  <a:cubicBezTo>
                    <a:pt x="10716" y="5978"/>
                    <a:pt x="10740" y="6073"/>
                    <a:pt x="10787" y="6073"/>
                  </a:cubicBezTo>
                  <a:cubicBezTo>
                    <a:pt x="10835" y="6073"/>
                    <a:pt x="10883" y="6013"/>
                    <a:pt x="10883" y="5918"/>
                  </a:cubicBezTo>
                  <a:cubicBezTo>
                    <a:pt x="10906" y="5918"/>
                    <a:pt x="10954" y="5918"/>
                    <a:pt x="11037" y="5930"/>
                  </a:cubicBezTo>
                  <a:cubicBezTo>
                    <a:pt x="11145" y="5954"/>
                    <a:pt x="11276" y="6037"/>
                    <a:pt x="11359" y="6097"/>
                  </a:cubicBezTo>
                  <a:cubicBezTo>
                    <a:pt x="11371" y="6097"/>
                    <a:pt x="11371" y="6109"/>
                    <a:pt x="11383" y="6109"/>
                  </a:cubicBezTo>
                  <a:cubicBezTo>
                    <a:pt x="11383" y="6156"/>
                    <a:pt x="11418" y="6168"/>
                    <a:pt x="11442" y="6192"/>
                  </a:cubicBezTo>
                  <a:cubicBezTo>
                    <a:pt x="11478" y="6216"/>
                    <a:pt x="11490" y="6228"/>
                    <a:pt x="11514" y="6228"/>
                  </a:cubicBezTo>
                  <a:lnTo>
                    <a:pt x="11573" y="6228"/>
                  </a:lnTo>
                  <a:cubicBezTo>
                    <a:pt x="11621" y="6228"/>
                    <a:pt x="11668" y="6192"/>
                    <a:pt x="11788" y="6168"/>
                  </a:cubicBezTo>
                  <a:cubicBezTo>
                    <a:pt x="11807" y="6166"/>
                    <a:pt x="11827" y="6165"/>
                    <a:pt x="11847" y="6165"/>
                  </a:cubicBezTo>
                  <a:cubicBezTo>
                    <a:pt x="11946" y="6165"/>
                    <a:pt x="12043" y="6190"/>
                    <a:pt x="12133" y="6240"/>
                  </a:cubicBezTo>
                  <a:cubicBezTo>
                    <a:pt x="12220" y="6294"/>
                    <a:pt x="12277" y="6348"/>
                    <a:pt x="12322" y="6348"/>
                  </a:cubicBezTo>
                  <a:cubicBezTo>
                    <a:pt x="12327" y="6348"/>
                    <a:pt x="12331" y="6348"/>
                    <a:pt x="12335" y="6347"/>
                  </a:cubicBezTo>
                  <a:cubicBezTo>
                    <a:pt x="12383" y="6335"/>
                    <a:pt x="12395" y="6252"/>
                    <a:pt x="12371" y="6168"/>
                  </a:cubicBezTo>
                  <a:cubicBezTo>
                    <a:pt x="12407" y="6168"/>
                    <a:pt x="12466" y="6132"/>
                    <a:pt x="12550" y="6097"/>
                  </a:cubicBezTo>
                  <a:cubicBezTo>
                    <a:pt x="12621" y="6061"/>
                    <a:pt x="12669" y="6037"/>
                    <a:pt x="12728" y="6037"/>
                  </a:cubicBezTo>
                  <a:cubicBezTo>
                    <a:pt x="12764" y="6061"/>
                    <a:pt x="12823" y="6097"/>
                    <a:pt x="12871" y="6121"/>
                  </a:cubicBezTo>
                  <a:cubicBezTo>
                    <a:pt x="13038" y="6228"/>
                    <a:pt x="13169" y="6299"/>
                    <a:pt x="13288" y="6371"/>
                  </a:cubicBezTo>
                  <a:cubicBezTo>
                    <a:pt x="13264" y="6406"/>
                    <a:pt x="13216" y="6418"/>
                    <a:pt x="13204" y="6454"/>
                  </a:cubicBezTo>
                  <a:lnTo>
                    <a:pt x="13121" y="6525"/>
                  </a:lnTo>
                  <a:cubicBezTo>
                    <a:pt x="13121" y="6525"/>
                    <a:pt x="13121" y="6537"/>
                    <a:pt x="13109" y="6537"/>
                  </a:cubicBezTo>
                  <a:cubicBezTo>
                    <a:pt x="13071" y="6532"/>
                    <a:pt x="13027" y="6528"/>
                    <a:pt x="12980" y="6528"/>
                  </a:cubicBezTo>
                  <a:cubicBezTo>
                    <a:pt x="12821" y="6528"/>
                    <a:pt x="12622" y="6569"/>
                    <a:pt x="12466" y="6716"/>
                  </a:cubicBezTo>
                  <a:cubicBezTo>
                    <a:pt x="12335" y="6847"/>
                    <a:pt x="12311" y="6954"/>
                    <a:pt x="12311" y="7025"/>
                  </a:cubicBezTo>
                  <a:cubicBezTo>
                    <a:pt x="12288" y="7025"/>
                    <a:pt x="12276" y="7014"/>
                    <a:pt x="12252" y="7014"/>
                  </a:cubicBezTo>
                  <a:cubicBezTo>
                    <a:pt x="12242" y="7013"/>
                    <a:pt x="12232" y="7012"/>
                    <a:pt x="12222" y="7012"/>
                  </a:cubicBezTo>
                  <a:cubicBezTo>
                    <a:pt x="12069" y="7012"/>
                    <a:pt x="11865" y="7095"/>
                    <a:pt x="11776" y="7252"/>
                  </a:cubicBezTo>
                  <a:cubicBezTo>
                    <a:pt x="11692" y="7371"/>
                    <a:pt x="11692" y="7442"/>
                    <a:pt x="11692" y="7502"/>
                  </a:cubicBezTo>
                  <a:cubicBezTo>
                    <a:pt x="11597" y="7537"/>
                    <a:pt x="11478" y="7585"/>
                    <a:pt x="11383" y="7668"/>
                  </a:cubicBezTo>
                  <a:cubicBezTo>
                    <a:pt x="11299" y="7764"/>
                    <a:pt x="11216" y="7895"/>
                    <a:pt x="11204" y="8026"/>
                  </a:cubicBezTo>
                  <a:cubicBezTo>
                    <a:pt x="11192" y="8192"/>
                    <a:pt x="11216" y="8299"/>
                    <a:pt x="11264" y="8359"/>
                  </a:cubicBezTo>
                  <a:cubicBezTo>
                    <a:pt x="11204" y="8395"/>
                    <a:pt x="11145" y="8478"/>
                    <a:pt x="11133" y="8561"/>
                  </a:cubicBezTo>
                  <a:cubicBezTo>
                    <a:pt x="11121" y="8669"/>
                    <a:pt x="11145" y="8776"/>
                    <a:pt x="11192" y="8847"/>
                  </a:cubicBezTo>
                  <a:cubicBezTo>
                    <a:pt x="11216" y="8907"/>
                    <a:pt x="11252" y="8930"/>
                    <a:pt x="11276" y="8966"/>
                  </a:cubicBezTo>
                  <a:cubicBezTo>
                    <a:pt x="11192" y="9264"/>
                    <a:pt x="11276" y="9871"/>
                    <a:pt x="11918" y="10169"/>
                  </a:cubicBezTo>
                  <a:cubicBezTo>
                    <a:pt x="12022" y="10212"/>
                    <a:pt x="12121" y="10229"/>
                    <a:pt x="12212" y="10229"/>
                  </a:cubicBezTo>
                  <a:cubicBezTo>
                    <a:pt x="12318" y="10229"/>
                    <a:pt x="12413" y="10206"/>
                    <a:pt x="12490" y="10181"/>
                  </a:cubicBezTo>
                  <a:cubicBezTo>
                    <a:pt x="12573" y="10157"/>
                    <a:pt x="12633" y="10109"/>
                    <a:pt x="12680" y="10085"/>
                  </a:cubicBezTo>
                  <a:cubicBezTo>
                    <a:pt x="12800" y="10395"/>
                    <a:pt x="12883" y="10812"/>
                    <a:pt x="12931" y="11216"/>
                  </a:cubicBezTo>
                  <a:cubicBezTo>
                    <a:pt x="12966" y="11490"/>
                    <a:pt x="12978" y="11693"/>
                    <a:pt x="12978" y="11836"/>
                  </a:cubicBezTo>
                  <a:lnTo>
                    <a:pt x="13061" y="11883"/>
                  </a:lnTo>
                  <a:cubicBezTo>
                    <a:pt x="13145" y="11931"/>
                    <a:pt x="13181" y="11967"/>
                    <a:pt x="13240" y="12026"/>
                  </a:cubicBezTo>
                  <a:lnTo>
                    <a:pt x="13264" y="12014"/>
                  </a:lnTo>
                  <a:cubicBezTo>
                    <a:pt x="13300" y="11847"/>
                    <a:pt x="13335" y="11597"/>
                    <a:pt x="13276" y="11181"/>
                  </a:cubicBezTo>
                  <a:cubicBezTo>
                    <a:pt x="13204" y="10657"/>
                    <a:pt x="13061" y="10121"/>
                    <a:pt x="12811" y="9764"/>
                  </a:cubicBezTo>
                  <a:lnTo>
                    <a:pt x="12680" y="9585"/>
                  </a:lnTo>
                  <a:cubicBezTo>
                    <a:pt x="12728" y="9573"/>
                    <a:pt x="12764" y="9550"/>
                    <a:pt x="12811" y="9466"/>
                  </a:cubicBezTo>
                  <a:cubicBezTo>
                    <a:pt x="12823" y="9454"/>
                    <a:pt x="12823" y="9431"/>
                    <a:pt x="12847" y="9407"/>
                  </a:cubicBezTo>
                  <a:cubicBezTo>
                    <a:pt x="12863" y="9407"/>
                    <a:pt x="12889" y="9417"/>
                    <a:pt x="12919" y="9417"/>
                  </a:cubicBezTo>
                  <a:cubicBezTo>
                    <a:pt x="12934" y="9417"/>
                    <a:pt x="12950" y="9415"/>
                    <a:pt x="12966" y="9407"/>
                  </a:cubicBezTo>
                  <a:cubicBezTo>
                    <a:pt x="13038" y="9407"/>
                    <a:pt x="13097" y="9383"/>
                    <a:pt x="13157" y="9347"/>
                  </a:cubicBezTo>
                  <a:cubicBezTo>
                    <a:pt x="13181" y="9395"/>
                    <a:pt x="13264" y="9466"/>
                    <a:pt x="13419" y="9514"/>
                  </a:cubicBezTo>
                  <a:cubicBezTo>
                    <a:pt x="13514" y="9633"/>
                    <a:pt x="13716" y="9847"/>
                    <a:pt x="13954" y="10264"/>
                  </a:cubicBezTo>
                  <a:cubicBezTo>
                    <a:pt x="14097" y="10478"/>
                    <a:pt x="14097" y="10704"/>
                    <a:pt x="14062" y="10955"/>
                  </a:cubicBezTo>
                  <a:cubicBezTo>
                    <a:pt x="14038" y="11216"/>
                    <a:pt x="14014" y="11466"/>
                    <a:pt x="14002" y="11669"/>
                  </a:cubicBezTo>
                  <a:lnTo>
                    <a:pt x="14276" y="11633"/>
                  </a:lnTo>
                  <a:cubicBezTo>
                    <a:pt x="14312" y="11431"/>
                    <a:pt x="14347" y="11228"/>
                    <a:pt x="14395" y="11002"/>
                  </a:cubicBezTo>
                  <a:cubicBezTo>
                    <a:pt x="14407" y="10871"/>
                    <a:pt x="14431" y="10740"/>
                    <a:pt x="14419" y="10574"/>
                  </a:cubicBezTo>
                  <a:cubicBezTo>
                    <a:pt x="14407" y="10407"/>
                    <a:pt x="14347" y="10264"/>
                    <a:pt x="14276" y="10121"/>
                  </a:cubicBezTo>
                  <a:cubicBezTo>
                    <a:pt x="14097" y="9823"/>
                    <a:pt x="13931" y="9645"/>
                    <a:pt x="13812" y="9514"/>
                  </a:cubicBezTo>
                  <a:cubicBezTo>
                    <a:pt x="13954" y="9466"/>
                    <a:pt x="14074" y="9395"/>
                    <a:pt x="14133" y="9311"/>
                  </a:cubicBezTo>
                  <a:lnTo>
                    <a:pt x="14133" y="9288"/>
                  </a:lnTo>
                  <a:cubicBezTo>
                    <a:pt x="14157" y="9288"/>
                    <a:pt x="14169" y="9311"/>
                    <a:pt x="14169" y="9311"/>
                  </a:cubicBezTo>
                  <a:cubicBezTo>
                    <a:pt x="14169" y="9323"/>
                    <a:pt x="14169" y="9347"/>
                    <a:pt x="14181" y="9383"/>
                  </a:cubicBezTo>
                  <a:cubicBezTo>
                    <a:pt x="14228" y="9466"/>
                    <a:pt x="14335" y="9621"/>
                    <a:pt x="14609" y="9847"/>
                  </a:cubicBezTo>
                  <a:cubicBezTo>
                    <a:pt x="14693" y="9907"/>
                    <a:pt x="14764" y="9966"/>
                    <a:pt x="14836" y="10002"/>
                  </a:cubicBezTo>
                  <a:cubicBezTo>
                    <a:pt x="14907" y="10050"/>
                    <a:pt x="14990" y="10121"/>
                    <a:pt x="15145" y="10157"/>
                  </a:cubicBezTo>
                  <a:cubicBezTo>
                    <a:pt x="15156" y="10158"/>
                    <a:pt x="15167" y="10158"/>
                    <a:pt x="15177" y="10158"/>
                  </a:cubicBezTo>
                  <a:cubicBezTo>
                    <a:pt x="15326" y="10158"/>
                    <a:pt x="15423" y="10083"/>
                    <a:pt x="15478" y="10050"/>
                  </a:cubicBezTo>
                  <a:lnTo>
                    <a:pt x="15657" y="9919"/>
                  </a:lnTo>
                  <a:cubicBezTo>
                    <a:pt x="15776" y="9823"/>
                    <a:pt x="15859" y="9740"/>
                    <a:pt x="15907" y="9669"/>
                  </a:cubicBezTo>
                  <a:cubicBezTo>
                    <a:pt x="15937" y="9675"/>
                    <a:pt x="15967" y="9678"/>
                    <a:pt x="15995" y="9678"/>
                  </a:cubicBezTo>
                  <a:cubicBezTo>
                    <a:pt x="16023" y="9678"/>
                    <a:pt x="16050" y="9675"/>
                    <a:pt x="16074" y="9669"/>
                  </a:cubicBezTo>
                  <a:cubicBezTo>
                    <a:pt x="16074" y="9728"/>
                    <a:pt x="16121" y="9800"/>
                    <a:pt x="16193" y="9883"/>
                  </a:cubicBezTo>
                  <a:cubicBezTo>
                    <a:pt x="16289" y="9969"/>
                    <a:pt x="16415" y="10009"/>
                    <a:pt x="16523" y="10009"/>
                  </a:cubicBezTo>
                  <a:cubicBezTo>
                    <a:pt x="16549" y="10009"/>
                    <a:pt x="16574" y="10007"/>
                    <a:pt x="16598" y="10002"/>
                  </a:cubicBezTo>
                  <a:lnTo>
                    <a:pt x="16598" y="10002"/>
                  </a:lnTo>
                  <a:cubicBezTo>
                    <a:pt x="16562" y="10050"/>
                    <a:pt x="16562" y="10109"/>
                    <a:pt x="16669" y="10216"/>
                  </a:cubicBezTo>
                  <a:cubicBezTo>
                    <a:pt x="16669" y="10216"/>
                    <a:pt x="16681" y="10228"/>
                    <a:pt x="16693" y="10228"/>
                  </a:cubicBezTo>
                  <a:cubicBezTo>
                    <a:pt x="16621" y="10276"/>
                    <a:pt x="16538" y="10335"/>
                    <a:pt x="16479" y="10395"/>
                  </a:cubicBezTo>
                  <a:cubicBezTo>
                    <a:pt x="16383" y="10502"/>
                    <a:pt x="16360" y="10585"/>
                    <a:pt x="16336" y="10657"/>
                  </a:cubicBezTo>
                  <a:cubicBezTo>
                    <a:pt x="16205" y="10740"/>
                    <a:pt x="16098" y="10871"/>
                    <a:pt x="16038" y="11002"/>
                  </a:cubicBezTo>
                  <a:cubicBezTo>
                    <a:pt x="15967" y="11193"/>
                    <a:pt x="15979" y="11312"/>
                    <a:pt x="16014" y="11395"/>
                  </a:cubicBezTo>
                  <a:cubicBezTo>
                    <a:pt x="15895" y="11431"/>
                    <a:pt x="15764" y="11490"/>
                    <a:pt x="15657" y="11597"/>
                  </a:cubicBezTo>
                  <a:cubicBezTo>
                    <a:pt x="15598" y="11657"/>
                    <a:pt x="15562" y="11705"/>
                    <a:pt x="15538" y="11752"/>
                  </a:cubicBezTo>
                  <a:cubicBezTo>
                    <a:pt x="15645" y="11788"/>
                    <a:pt x="15728" y="11836"/>
                    <a:pt x="15824" y="11895"/>
                  </a:cubicBezTo>
                  <a:lnTo>
                    <a:pt x="15895" y="11824"/>
                  </a:lnTo>
                  <a:cubicBezTo>
                    <a:pt x="16086" y="11633"/>
                    <a:pt x="16383" y="11526"/>
                    <a:pt x="16371" y="11431"/>
                  </a:cubicBezTo>
                  <a:cubicBezTo>
                    <a:pt x="16371" y="11407"/>
                    <a:pt x="16324" y="11371"/>
                    <a:pt x="16264" y="11359"/>
                  </a:cubicBezTo>
                  <a:cubicBezTo>
                    <a:pt x="16276" y="11312"/>
                    <a:pt x="16300" y="11252"/>
                    <a:pt x="16360" y="11121"/>
                  </a:cubicBezTo>
                  <a:cubicBezTo>
                    <a:pt x="16383" y="11062"/>
                    <a:pt x="16419" y="11002"/>
                    <a:pt x="16443" y="10955"/>
                  </a:cubicBezTo>
                  <a:cubicBezTo>
                    <a:pt x="16455" y="10955"/>
                    <a:pt x="16490" y="10955"/>
                    <a:pt x="16502" y="10943"/>
                  </a:cubicBezTo>
                  <a:cubicBezTo>
                    <a:pt x="16550" y="10931"/>
                    <a:pt x="16574" y="10919"/>
                    <a:pt x="16610" y="10859"/>
                  </a:cubicBezTo>
                  <a:cubicBezTo>
                    <a:pt x="16610" y="10835"/>
                    <a:pt x="16621" y="10824"/>
                    <a:pt x="16621" y="10812"/>
                  </a:cubicBezTo>
                  <a:cubicBezTo>
                    <a:pt x="16729" y="10752"/>
                    <a:pt x="16836" y="10752"/>
                    <a:pt x="16848" y="10716"/>
                  </a:cubicBezTo>
                  <a:cubicBezTo>
                    <a:pt x="16860" y="10693"/>
                    <a:pt x="16812" y="10633"/>
                    <a:pt x="16729" y="10597"/>
                  </a:cubicBezTo>
                  <a:lnTo>
                    <a:pt x="16729" y="10585"/>
                  </a:lnTo>
                  <a:cubicBezTo>
                    <a:pt x="16836" y="10466"/>
                    <a:pt x="17038" y="10395"/>
                    <a:pt x="17217" y="10347"/>
                  </a:cubicBezTo>
                  <a:lnTo>
                    <a:pt x="17217" y="10347"/>
                  </a:lnTo>
                  <a:cubicBezTo>
                    <a:pt x="17217" y="10359"/>
                    <a:pt x="17205" y="10383"/>
                    <a:pt x="17205" y="10395"/>
                  </a:cubicBezTo>
                  <a:cubicBezTo>
                    <a:pt x="17205" y="10469"/>
                    <a:pt x="17233" y="10481"/>
                    <a:pt x="17267" y="10481"/>
                  </a:cubicBezTo>
                  <a:cubicBezTo>
                    <a:pt x="17282" y="10481"/>
                    <a:pt x="17297" y="10478"/>
                    <a:pt x="17312" y="10478"/>
                  </a:cubicBezTo>
                  <a:cubicBezTo>
                    <a:pt x="17348" y="10478"/>
                    <a:pt x="17395" y="10466"/>
                    <a:pt x="17431" y="10454"/>
                  </a:cubicBezTo>
                  <a:cubicBezTo>
                    <a:pt x="17467" y="10454"/>
                    <a:pt x="17491" y="10407"/>
                    <a:pt x="17681" y="10359"/>
                  </a:cubicBezTo>
                  <a:cubicBezTo>
                    <a:pt x="17770" y="10341"/>
                    <a:pt x="17872" y="10335"/>
                    <a:pt x="17970" y="10335"/>
                  </a:cubicBezTo>
                  <a:cubicBezTo>
                    <a:pt x="18068" y="10335"/>
                    <a:pt x="18163" y="10341"/>
                    <a:pt x="18241" y="10347"/>
                  </a:cubicBezTo>
                  <a:cubicBezTo>
                    <a:pt x="18407" y="10347"/>
                    <a:pt x="18455" y="10395"/>
                    <a:pt x="18503" y="10407"/>
                  </a:cubicBezTo>
                  <a:cubicBezTo>
                    <a:pt x="18526" y="10407"/>
                    <a:pt x="18562" y="10359"/>
                    <a:pt x="18526" y="10288"/>
                  </a:cubicBezTo>
                  <a:cubicBezTo>
                    <a:pt x="18503" y="10216"/>
                    <a:pt x="18407" y="10157"/>
                    <a:pt x="18300" y="10121"/>
                  </a:cubicBezTo>
                  <a:cubicBezTo>
                    <a:pt x="18174" y="10079"/>
                    <a:pt x="18012" y="10037"/>
                    <a:pt x="17827" y="10037"/>
                  </a:cubicBezTo>
                  <a:cubicBezTo>
                    <a:pt x="17750" y="10037"/>
                    <a:pt x="17670" y="10044"/>
                    <a:pt x="17586" y="10062"/>
                  </a:cubicBezTo>
                  <a:cubicBezTo>
                    <a:pt x="17514" y="10085"/>
                    <a:pt x="17455" y="10109"/>
                    <a:pt x="17395" y="10145"/>
                  </a:cubicBezTo>
                  <a:cubicBezTo>
                    <a:pt x="17348" y="10121"/>
                    <a:pt x="17288" y="10109"/>
                    <a:pt x="17217" y="10109"/>
                  </a:cubicBezTo>
                  <a:lnTo>
                    <a:pt x="17050" y="10109"/>
                  </a:lnTo>
                  <a:cubicBezTo>
                    <a:pt x="17014" y="10062"/>
                    <a:pt x="16931" y="10026"/>
                    <a:pt x="16871" y="9978"/>
                  </a:cubicBezTo>
                  <a:cubicBezTo>
                    <a:pt x="16848" y="9942"/>
                    <a:pt x="16812" y="9931"/>
                    <a:pt x="16788" y="9931"/>
                  </a:cubicBezTo>
                  <a:cubicBezTo>
                    <a:pt x="16836" y="9907"/>
                    <a:pt x="16860" y="9871"/>
                    <a:pt x="16848" y="9847"/>
                  </a:cubicBezTo>
                  <a:cubicBezTo>
                    <a:pt x="16812" y="9728"/>
                    <a:pt x="16490" y="9764"/>
                    <a:pt x="16383" y="9645"/>
                  </a:cubicBezTo>
                  <a:cubicBezTo>
                    <a:pt x="16324" y="9585"/>
                    <a:pt x="16324" y="9573"/>
                    <a:pt x="16300" y="9561"/>
                  </a:cubicBezTo>
                  <a:cubicBezTo>
                    <a:pt x="16324" y="9526"/>
                    <a:pt x="16336" y="9502"/>
                    <a:pt x="16336" y="9490"/>
                  </a:cubicBezTo>
                  <a:cubicBezTo>
                    <a:pt x="16312" y="9431"/>
                    <a:pt x="16193" y="9442"/>
                    <a:pt x="16062" y="9431"/>
                  </a:cubicBezTo>
                  <a:cubicBezTo>
                    <a:pt x="15919" y="9407"/>
                    <a:pt x="15764" y="9335"/>
                    <a:pt x="15669" y="9204"/>
                  </a:cubicBezTo>
                  <a:cubicBezTo>
                    <a:pt x="15609" y="9109"/>
                    <a:pt x="15598" y="9038"/>
                    <a:pt x="15586" y="8990"/>
                  </a:cubicBezTo>
                  <a:cubicBezTo>
                    <a:pt x="15681" y="8907"/>
                    <a:pt x="15705" y="8811"/>
                    <a:pt x="15669" y="8799"/>
                  </a:cubicBezTo>
                  <a:cubicBezTo>
                    <a:pt x="15651" y="8785"/>
                    <a:pt x="15631" y="8779"/>
                    <a:pt x="15609" y="8779"/>
                  </a:cubicBezTo>
                  <a:cubicBezTo>
                    <a:pt x="15557" y="8779"/>
                    <a:pt x="15494" y="8810"/>
                    <a:pt x="15419" y="8835"/>
                  </a:cubicBezTo>
                  <a:cubicBezTo>
                    <a:pt x="15343" y="8850"/>
                    <a:pt x="15252" y="8871"/>
                    <a:pt x="15162" y="8871"/>
                  </a:cubicBezTo>
                  <a:cubicBezTo>
                    <a:pt x="15111" y="8871"/>
                    <a:pt x="15061" y="8864"/>
                    <a:pt x="15014" y="8847"/>
                  </a:cubicBezTo>
                  <a:cubicBezTo>
                    <a:pt x="14883" y="8811"/>
                    <a:pt x="14812" y="8776"/>
                    <a:pt x="14764" y="8776"/>
                  </a:cubicBezTo>
                  <a:cubicBezTo>
                    <a:pt x="14716" y="8776"/>
                    <a:pt x="14669" y="8788"/>
                    <a:pt x="14645" y="8811"/>
                  </a:cubicBezTo>
                  <a:cubicBezTo>
                    <a:pt x="14609" y="8847"/>
                    <a:pt x="14585" y="8871"/>
                    <a:pt x="14597" y="8930"/>
                  </a:cubicBezTo>
                  <a:cubicBezTo>
                    <a:pt x="14526" y="8966"/>
                    <a:pt x="14431" y="9014"/>
                    <a:pt x="14335" y="9026"/>
                  </a:cubicBezTo>
                  <a:cubicBezTo>
                    <a:pt x="14240" y="9026"/>
                    <a:pt x="14193" y="9038"/>
                    <a:pt x="14169" y="9050"/>
                  </a:cubicBezTo>
                  <a:cubicBezTo>
                    <a:pt x="14169" y="9050"/>
                    <a:pt x="14169" y="9038"/>
                    <a:pt x="14157" y="9038"/>
                  </a:cubicBezTo>
                  <a:cubicBezTo>
                    <a:pt x="14149" y="9034"/>
                    <a:pt x="14140" y="9033"/>
                    <a:pt x="14131" y="9033"/>
                  </a:cubicBezTo>
                  <a:cubicBezTo>
                    <a:pt x="14072" y="9033"/>
                    <a:pt x="13991" y="9093"/>
                    <a:pt x="13919" y="9145"/>
                  </a:cubicBezTo>
                  <a:cubicBezTo>
                    <a:pt x="13841" y="9194"/>
                    <a:pt x="13731" y="9234"/>
                    <a:pt x="13608" y="9234"/>
                  </a:cubicBezTo>
                  <a:cubicBezTo>
                    <a:pt x="13581" y="9234"/>
                    <a:pt x="13554" y="9232"/>
                    <a:pt x="13526" y="9228"/>
                  </a:cubicBezTo>
                  <a:cubicBezTo>
                    <a:pt x="13419" y="9216"/>
                    <a:pt x="13347" y="9192"/>
                    <a:pt x="13300" y="9192"/>
                  </a:cubicBezTo>
                  <a:cubicBezTo>
                    <a:pt x="13335" y="9109"/>
                    <a:pt x="13323" y="9050"/>
                    <a:pt x="13288" y="9038"/>
                  </a:cubicBezTo>
                  <a:cubicBezTo>
                    <a:pt x="13266" y="9029"/>
                    <a:pt x="13244" y="9025"/>
                    <a:pt x="13223" y="9025"/>
                  </a:cubicBezTo>
                  <a:cubicBezTo>
                    <a:pt x="13125" y="9025"/>
                    <a:pt x="13024" y="9097"/>
                    <a:pt x="12907" y="9097"/>
                  </a:cubicBezTo>
                  <a:lnTo>
                    <a:pt x="12847" y="9097"/>
                  </a:lnTo>
                  <a:cubicBezTo>
                    <a:pt x="12823" y="9050"/>
                    <a:pt x="12800" y="9026"/>
                    <a:pt x="12764" y="9026"/>
                  </a:cubicBezTo>
                  <a:cubicBezTo>
                    <a:pt x="12759" y="9025"/>
                    <a:pt x="12754" y="9025"/>
                    <a:pt x="12750" y="9025"/>
                  </a:cubicBezTo>
                  <a:cubicBezTo>
                    <a:pt x="12628" y="9025"/>
                    <a:pt x="12570" y="9173"/>
                    <a:pt x="12490" y="9288"/>
                  </a:cubicBezTo>
                  <a:lnTo>
                    <a:pt x="12442" y="9383"/>
                  </a:lnTo>
                  <a:cubicBezTo>
                    <a:pt x="12352" y="9302"/>
                    <a:pt x="12278" y="9273"/>
                    <a:pt x="12243" y="9273"/>
                  </a:cubicBezTo>
                  <a:cubicBezTo>
                    <a:pt x="12237" y="9273"/>
                    <a:pt x="12232" y="9274"/>
                    <a:pt x="12228" y="9276"/>
                  </a:cubicBezTo>
                  <a:cubicBezTo>
                    <a:pt x="12192" y="9323"/>
                    <a:pt x="12371" y="9514"/>
                    <a:pt x="12550" y="9847"/>
                  </a:cubicBezTo>
                  <a:lnTo>
                    <a:pt x="12526" y="9847"/>
                  </a:lnTo>
                  <a:cubicBezTo>
                    <a:pt x="12490" y="9859"/>
                    <a:pt x="12442" y="9871"/>
                    <a:pt x="12347" y="9883"/>
                  </a:cubicBezTo>
                  <a:cubicBezTo>
                    <a:pt x="12308" y="9894"/>
                    <a:pt x="12265" y="9902"/>
                    <a:pt x="12215" y="9902"/>
                  </a:cubicBezTo>
                  <a:cubicBezTo>
                    <a:pt x="12157" y="9902"/>
                    <a:pt x="12090" y="9891"/>
                    <a:pt x="12014" y="9859"/>
                  </a:cubicBezTo>
                  <a:cubicBezTo>
                    <a:pt x="11716" y="9752"/>
                    <a:pt x="11537" y="9442"/>
                    <a:pt x="11478" y="9192"/>
                  </a:cubicBezTo>
                  <a:cubicBezTo>
                    <a:pt x="11454" y="9133"/>
                    <a:pt x="11442" y="9073"/>
                    <a:pt x="11430" y="9026"/>
                  </a:cubicBezTo>
                  <a:cubicBezTo>
                    <a:pt x="11442" y="9026"/>
                    <a:pt x="11454" y="9014"/>
                    <a:pt x="11490" y="8990"/>
                  </a:cubicBezTo>
                  <a:cubicBezTo>
                    <a:pt x="11537" y="8978"/>
                    <a:pt x="11561" y="8954"/>
                    <a:pt x="11561" y="8907"/>
                  </a:cubicBezTo>
                  <a:cubicBezTo>
                    <a:pt x="11561" y="8859"/>
                    <a:pt x="11514" y="8776"/>
                    <a:pt x="11478" y="8680"/>
                  </a:cubicBezTo>
                  <a:cubicBezTo>
                    <a:pt x="11442" y="8633"/>
                    <a:pt x="11442" y="8609"/>
                    <a:pt x="11430" y="8573"/>
                  </a:cubicBezTo>
                  <a:cubicBezTo>
                    <a:pt x="11430" y="8549"/>
                    <a:pt x="11418" y="8538"/>
                    <a:pt x="11442" y="8502"/>
                  </a:cubicBezTo>
                  <a:cubicBezTo>
                    <a:pt x="11490" y="8442"/>
                    <a:pt x="11573" y="8395"/>
                    <a:pt x="11561" y="8359"/>
                  </a:cubicBezTo>
                  <a:cubicBezTo>
                    <a:pt x="11561" y="8335"/>
                    <a:pt x="11549" y="8323"/>
                    <a:pt x="11537" y="8323"/>
                  </a:cubicBezTo>
                  <a:cubicBezTo>
                    <a:pt x="11537" y="8276"/>
                    <a:pt x="11514" y="8192"/>
                    <a:pt x="11537" y="8061"/>
                  </a:cubicBezTo>
                  <a:cubicBezTo>
                    <a:pt x="11549" y="7907"/>
                    <a:pt x="11657" y="7787"/>
                    <a:pt x="11776" y="7716"/>
                  </a:cubicBezTo>
                  <a:cubicBezTo>
                    <a:pt x="11895" y="7645"/>
                    <a:pt x="12014" y="7621"/>
                    <a:pt x="12014" y="7597"/>
                  </a:cubicBezTo>
                  <a:cubicBezTo>
                    <a:pt x="12014" y="7585"/>
                    <a:pt x="11990" y="7549"/>
                    <a:pt x="11966" y="7537"/>
                  </a:cubicBezTo>
                  <a:cubicBezTo>
                    <a:pt x="11978" y="7502"/>
                    <a:pt x="12014" y="7478"/>
                    <a:pt x="12038" y="7418"/>
                  </a:cubicBezTo>
                  <a:cubicBezTo>
                    <a:pt x="12097" y="7347"/>
                    <a:pt x="12157" y="7287"/>
                    <a:pt x="12252" y="7240"/>
                  </a:cubicBezTo>
                  <a:cubicBezTo>
                    <a:pt x="12323" y="7204"/>
                    <a:pt x="12407" y="7192"/>
                    <a:pt x="12430" y="7168"/>
                  </a:cubicBezTo>
                  <a:lnTo>
                    <a:pt x="12430" y="7145"/>
                  </a:lnTo>
                  <a:cubicBezTo>
                    <a:pt x="12466" y="7145"/>
                    <a:pt x="12502" y="7145"/>
                    <a:pt x="12526" y="7121"/>
                  </a:cubicBezTo>
                  <a:cubicBezTo>
                    <a:pt x="12573" y="7085"/>
                    <a:pt x="12585" y="7014"/>
                    <a:pt x="12692" y="6930"/>
                  </a:cubicBezTo>
                  <a:cubicBezTo>
                    <a:pt x="12788" y="6823"/>
                    <a:pt x="12966" y="6787"/>
                    <a:pt x="13109" y="6764"/>
                  </a:cubicBezTo>
                  <a:cubicBezTo>
                    <a:pt x="13240" y="6728"/>
                    <a:pt x="13347" y="6716"/>
                    <a:pt x="13347" y="6668"/>
                  </a:cubicBezTo>
                  <a:cubicBezTo>
                    <a:pt x="13407" y="6644"/>
                    <a:pt x="13478" y="6585"/>
                    <a:pt x="13597" y="6573"/>
                  </a:cubicBezTo>
                  <a:cubicBezTo>
                    <a:pt x="13642" y="6563"/>
                    <a:pt x="13680" y="6557"/>
                    <a:pt x="13716" y="6557"/>
                  </a:cubicBezTo>
                  <a:cubicBezTo>
                    <a:pt x="13768" y="6557"/>
                    <a:pt x="13815" y="6569"/>
                    <a:pt x="13871" y="6597"/>
                  </a:cubicBezTo>
                  <a:cubicBezTo>
                    <a:pt x="13931" y="6633"/>
                    <a:pt x="13990" y="6656"/>
                    <a:pt x="14062" y="6704"/>
                  </a:cubicBezTo>
                  <a:cubicBezTo>
                    <a:pt x="14050" y="6716"/>
                    <a:pt x="14014" y="6716"/>
                    <a:pt x="14002" y="6728"/>
                  </a:cubicBezTo>
                  <a:cubicBezTo>
                    <a:pt x="13943" y="6823"/>
                    <a:pt x="14002" y="6847"/>
                    <a:pt x="14038" y="6871"/>
                  </a:cubicBezTo>
                  <a:cubicBezTo>
                    <a:pt x="14074" y="6894"/>
                    <a:pt x="14109" y="6894"/>
                    <a:pt x="14157" y="6906"/>
                  </a:cubicBezTo>
                  <a:cubicBezTo>
                    <a:pt x="14169" y="6930"/>
                    <a:pt x="14181" y="6930"/>
                    <a:pt x="14228" y="6930"/>
                  </a:cubicBezTo>
                  <a:cubicBezTo>
                    <a:pt x="14312" y="6942"/>
                    <a:pt x="14395" y="6942"/>
                    <a:pt x="14478" y="6954"/>
                  </a:cubicBezTo>
                  <a:cubicBezTo>
                    <a:pt x="14645" y="6966"/>
                    <a:pt x="14776" y="7014"/>
                    <a:pt x="14895" y="7061"/>
                  </a:cubicBezTo>
                  <a:lnTo>
                    <a:pt x="14895" y="7073"/>
                  </a:lnTo>
                  <a:cubicBezTo>
                    <a:pt x="14871" y="7145"/>
                    <a:pt x="14895" y="7168"/>
                    <a:pt x="14943" y="7192"/>
                  </a:cubicBezTo>
                  <a:cubicBezTo>
                    <a:pt x="14961" y="7219"/>
                    <a:pt x="14992" y="7232"/>
                    <a:pt x="15031" y="7232"/>
                  </a:cubicBezTo>
                  <a:cubicBezTo>
                    <a:pt x="15045" y="7232"/>
                    <a:pt x="15059" y="7231"/>
                    <a:pt x="15074" y="7228"/>
                  </a:cubicBezTo>
                  <a:cubicBezTo>
                    <a:pt x="15074" y="7228"/>
                    <a:pt x="15086" y="7228"/>
                    <a:pt x="15109" y="7204"/>
                  </a:cubicBezTo>
                  <a:cubicBezTo>
                    <a:pt x="15145" y="7252"/>
                    <a:pt x="15181" y="7299"/>
                    <a:pt x="15205" y="7299"/>
                  </a:cubicBezTo>
                  <a:cubicBezTo>
                    <a:pt x="15252" y="7299"/>
                    <a:pt x="15288" y="7240"/>
                    <a:pt x="15288" y="7145"/>
                  </a:cubicBezTo>
                  <a:cubicBezTo>
                    <a:pt x="15312" y="7133"/>
                    <a:pt x="15347" y="7133"/>
                    <a:pt x="15383" y="7133"/>
                  </a:cubicBezTo>
                  <a:cubicBezTo>
                    <a:pt x="15392" y="7131"/>
                    <a:pt x="15400" y="7130"/>
                    <a:pt x="15409" y="7130"/>
                  </a:cubicBezTo>
                  <a:cubicBezTo>
                    <a:pt x="15530" y="7130"/>
                    <a:pt x="15715" y="7270"/>
                    <a:pt x="15848" y="7359"/>
                  </a:cubicBezTo>
                  <a:cubicBezTo>
                    <a:pt x="15985" y="7428"/>
                    <a:pt x="16090" y="7472"/>
                    <a:pt x="16136" y="7472"/>
                  </a:cubicBezTo>
                  <a:cubicBezTo>
                    <a:pt x="16146" y="7472"/>
                    <a:pt x="16153" y="7470"/>
                    <a:pt x="16157" y="7466"/>
                  </a:cubicBezTo>
                  <a:cubicBezTo>
                    <a:pt x="16181" y="7430"/>
                    <a:pt x="16181" y="7406"/>
                    <a:pt x="16157" y="7359"/>
                  </a:cubicBezTo>
                  <a:cubicBezTo>
                    <a:pt x="16181" y="7359"/>
                    <a:pt x="16205" y="7347"/>
                    <a:pt x="16217" y="7347"/>
                  </a:cubicBezTo>
                  <a:cubicBezTo>
                    <a:pt x="16309" y="7324"/>
                    <a:pt x="16391" y="7311"/>
                    <a:pt x="16460" y="7311"/>
                  </a:cubicBezTo>
                  <a:cubicBezTo>
                    <a:pt x="16498" y="7311"/>
                    <a:pt x="16532" y="7315"/>
                    <a:pt x="16562" y="7323"/>
                  </a:cubicBezTo>
                  <a:cubicBezTo>
                    <a:pt x="16642" y="7343"/>
                    <a:pt x="16705" y="7388"/>
                    <a:pt x="16751" y="7388"/>
                  </a:cubicBezTo>
                  <a:cubicBezTo>
                    <a:pt x="16760" y="7388"/>
                    <a:pt x="16769" y="7386"/>
                    <a:pt x="16776" y="7383"/>
                  </a:cubicBezTo>
                  <a:cubicBezTo>
                    <a:pt x="16788" y="7395"/>
                    <a:pt x="16803" y="7400"/>
                    <a:pt x="16818" y="7400"/>
                  </a:cubicBezTo>
                  <a:cubicBezTo>
                    <a:pt x="16833" y="7400"/>
                    <a:pt x="16848" y="7395"/>
                    <a:pt x="16860" y="7383"/>
                  </a:cubicBezTo>
                  <a:cubicBezTo>
                    <a:pt x="16919" y="7359"/>
                    <a:pt x="17038" y="7347"/>
                    <a:pt x="17110" y="7299"/>
                  </a:cubicBezTo>
                  <a:cubicBezTo>
                    <a:pt x="17145" y="7287"/>
                    <a:pt x="17145" y="7252"/>
                    <a:pt x="17145" y="7228"/>
                  </a:cubicBezTo>
                  <a:cubicBezTo>
                    <a:pt x="17157" y="7228"/>
                    <a:pt x="17169" y="7204"/>
                    <a:pt x="17193" y="7204"/>
                  </a:cubicBezTo>
                  <a:cubicBezTo>
                    <a:pt x="17220" y="7199"/>
                    <a:pt x="17253" y="7193"/>
                    <a:pt x="17291" y="7193"/>
                  </a:cubicBezTo>
                  <a:cubicBezTo>
                    <a:pt x="17338" y="7193"/>
                    <a:pt x="17390" y="7202"/>
                    <a:pt x="17443" y="7228"/>
                  </a:cubicBezTo>
                  <a:cubicBezTo>
                    <a:pt x="17550" y="7264"/>
                    <a:pt x="17633" y="7359"/>
                    <a:pt x="17693" y="7478"/>
                  </a:cubicBezTo>
                  <a:cubicBezTo>
                    <a:pt x="17753" y="7585"/>
                    <a:pt x="17788" y="7704"/>
                    <a:pt x="17788" y="7823"/>
                  </a:cubicBezTo>
                  <a:cubicBezTo>
                    <a:pt x="17800" y="8037"/>
                    <a:pt x="17800" y="8204"/>
                    <a:pt x="17848" y="8216"/>
                  </a:cubicBezTo>
                  <a:cubicBezTo>
                    <a:pt x="17884" y="8216"/>
                    <a:pt x="17931" y="8157"/>
                    <a:pt x="17979" y="8061"/>
                  </a:cubicBezTo>
                  <a:cubicBezTo>
                    <a:pt x="17986" y="8063"/>
                    <a:pt x="17993" y="8064"/>
                    <a:pt x="18002" y="8064"/>
                  </a:cubicBezTo>
                  <a:cubicBezTo>
                    <a:pt x="18053" y="8064"/>
                    <a:pt x="18134" y="8037"/>
                    <a:pt x="18205" y="8037"/>
                  </a:cubicBezTo>
                  <a:lnTo>
                    <a:pt x="18241" y="8061"/>
                  </a:lnTo>
                  <a:lnTo>
                    <a:pt x="18276" y="8085"/>
                  </a:lnTo>
                  <a:cubicBezTo>
                    <a:pt x="18288" y="8121"/>
                    <a:pt x="18300" y="8157"/>
                    <a:pt x="18324" y="8204"/>
                  </a:cubicBezTo>
                  <a:cubicBezTo>
                    <a:pt x="18324" y="8240"/>
                    <a:pt x="18336" y="8252"/>
                    <a:pt x="18348" y="8264"/>
                  </a:cubicBezTo>
                  <a:lnTo>
                    <a:pt x="18348" y="8276"/>
                  </a:lnTo>
                  <a:cubicBezTo>
                    <a:pt x="18401" y="8381"/>
                    <a:pt x="18453" y="8458"/>
                    <a:pt x="18498" y="8458"/>
                  </a:cubicBezTo>
                  <a:cubicBezTo>
                    <a:pt x="18503" y="8458"/>
                    <a:pt x="18509" y="8457"/>
                    <a:pt x="18515" y="8454"/>
                  </a:cubicBezTo>
                  <a:cubicBezTo>
                    <a:pt x="18562" y="8442"/>
                    <a:pt x="18586" y="8395"/>
                    <a:pt x="18598" y="8335"/>
                  </a:cubicBezTo>
                  <a:cubicBezTo>
                    <a:pt x="18634" y="8335"/>
                    <a:pt x="18657" y="8335"/>
                    <a:pt x="18705" y="8359"/>
                  </a:cubicBezTo>
                  <a:cubicBezTo>
                    <a:pt x="18824" y="8395"/>
                    <a:pt x="18943" y="8514"/>
                    <a:pt x="19003" y="8609"/>
                  </a:cubicBezTo>
                  <a:cubicBezTo>
                    <a:pt x="19062" y="8716"/>
                    <a:pt x="19074" y="8799"/>
                    <a:pt x="19122" y="8811"/>
                  </a:cubicBezTo>
                  <a:lnTo>
                    <a:pt x="19169" y="8811"/>
                  </a:lnTo>
                  <a:cubicBezTo>
                    <a:pt x="19181" y="8835"/>
                    <a:pt x="19217" y="8859"/>
                    <a:pt x="19253" y="8930"/>
                  </a:cubicBezTo>
                  <a:cubicBezTo>
                    <a:pt x="19336" y="9038"/>
                    <a:pt x="19360" y="9145"/>
                    <a:pt x="19396" y="9252"/>
                  </a:cubicBezTo>
                  <a:cubicBezTo>
                    <a:pt x="19317" y="9226"/>
                    <a:pt x="19250" y="9216"/>
                    <a:pt x="19194" y="9216"/>
                  </a:cubicBezTo>
                  <a:cubicBezTo>
                    <a:pt x="19124" y="9216"/>
                    <a:pt x="19072" y="9232"/>
                    <a:pt x="19038" y="9252"/>
                  </a:cubicBezTo>
                  <a:cubicBezTo>
                    <a:pt x="18979" y="9288"/>
                    <a:pt x="18991" y="9323"/>
                    <a:pt x="19003" y="9371"/>
                  </a:cubicBezTo>
                  <a:cubicBezTo>
                    <a:pt x="19015" y="9407"/>
                    <a:pt x="19038" y="9442"/>
                    <a:pt x="19074" y="9454"/>
                  </a:cubicBezTo>
                  <a:cubicBezTo>
                    <a:pt x="19122" y="9490"/>
                    <a:pt x="19181" y="9490"/>
                    <a:pt x="19300" y="9550"/>
                  </a:cubicBezTo>
                  <a:cubicBezTo>
                    <a:pt x="19312" y="9550"/>
                    <a:pt x="19312" y="9561"/>
                    <a:pt x="19336" y="9561"/>
                  </a:cubicBezTo>
                  <a:cubicBezTo>
                    <a:pt x="19348" y="9573"/>
                    <a:pt x="19360" y="9573"/>
                    <a:pt x="19372" y="9585"/>
                  </a:cubicBezTo>
                  <a:cubicBezTo>
                    <a:pt x="19578" y="9734"/>
                    <a:pt x="19696" y="10027"/>
                    <a:pt x="19779" y="10027"/>
                  </a:cubicBezTo>
                  <a:cubicBezTo>
                    <a:pt x="19782" y="10027"/>
                    <a:pt x="19785" y="10027"/>
                    <a:pt x="19789" y="10026"/>
                  </a:cubicBezTo>
                  <a:cubicBezTo>
                    <a:pt x="19848" y="10002"/>
                    <a:pt x="19884" y="9907"/>
                    <a:pt x="19848" y="9752"/>
                  </a:cubicBezTo>
                  <a:cubicBezTo>
                    <a:pt x="19836" y="9681"/>
                    <a:pt x="19789" y="9585"/>
                    <a:pt x="19729" y="9502"/>
                  </a:cubicBezTo>
                  <a:lnTo>
                    <a:pt x="19753" y="9502"/>
                  </a:lnTo>
                  <a:cubicBezTo>
                    <a:pt x="19833" y="9465"/>
                    <a:pt x="19904" y="9451"/>
                    <a:pt x="19969" y="9451"/>
                  </a:cubicBezTo>
                  <a:cubicBezTo>
                    <a:pt x="20011" y="9451"/>
                    <a:pt x="20049" y="9457"/>
                    <a:pt x="20086" y="9466"/>
                  </a:cubicBezTo>
                  <a:cubicBezTo>
                    <a:pt x="20110" y="9466"/>
                    <a:pt x="20110" y="9466"/>
                    <a:pt x="20110" y="9490"/>
                  </a:cubicBezTo>
                  <a:cubicBezTo>
                    <a:pt x="20122" y="9502"/>
                    <a:pt x="20134" y="9502"/>
                    <a:pt x="20146" y="9502"/>
                  </a:cubicBezTo>
                  <a:cubicBezTo>
                    <a:pt x="20205" y="9526"/>
                    <a:pt x="20253" y="9561"/>
                    <a:pt x="20289" y="9561"/>
                  </a:cubicBezTo>
                  <a:cubicBezTo>
                    <a:pt x="20312" y="9561"/>
                    <a:pt x="20324" y="9526"/>
                    <a:pt x="20348" y="9490"/>
                  </a:cubicBezTo>
                  <a:cubicBezTo>
                    <a:pt x="20384" y="9490"/>
                    <a:pt x="20443" y="9466"/>
                    <a:pt x="20503" y="9466"/>
                  </a:cubicBezTo>
                  <a:cubicBezTo>
                    <a:pt x="20670" y="9466"/>
                    <a:pt x="20729" y="9514"/>
                    <a:pt x="20801" y="9621"/>
                  </a:cubicBezTo>
                  <a:cubicBezTo>
                    <a:pt x="20801" y="9621"/>
                    <a:pt x="20801" y="9633"/>
                    <a:pt x="20824" y="9633"/>
                  </a:cubicBezTo>
                  <a:cubicBezTo>
                    <a:pt x="20801" y="9633"/>
                    <a:pt x="20801" y="9645"/>
                    <a:pt x="20789" y="9645"/>
                  </a:cubicBezTo>
                  <a:cubicBezTo>
                    <a:pt x="20741" y="9692"/>
                    <a:pt x="20765" y="9740"/>
                    <a:pt x="20777" y="9764"/>
                  </a:cubicBezTo>
                  <a:cubicBezTo>
                    <a:pt x="20789" y="9812"/>
                    <a:pt x="20801" y="9847"/>
                    <a:pt x="20860" y="9859"/>
                  </a:cubicBezTo>
                  <a:cubicBezTo>
                    <a:pt x="20871" y="9862"/>
                    <a:pt x="20887" y="9863"/>
                    <a:pt x="20907" y="9863"/>
                  </a:cubicBezTo>
                  <a:cubicBezTo>
                    <a:pt x="20942" y="9863"/>
                    <a:pt x="20987" y="9860"/>
                    <a:pt x="21030" y="9860"/>
                  </a:cubicBezTo>
                  <a:cubicBezTo>
                    <a:pt x="21070" y="9860"/>
                    <a:pt x="21108" y="9862"/>
                    <a:pt x="21134" y="9871"/>
                  </a:cubicBezTo>
                  <a:cubicBezTo>
                    <a:pt x="21193" y="9871"/>
                    <a:pt x="21265" y="10097"/>
                    <a:pt x="21301" y="10228"/>
                  </a:cubicBezTo>
                  <a:cubicBezTo>
                    <a:pt x="21324" y="10347"/>
                    <a:pt x="21360" y="10443"/>
                    <a:pt x="21396" y="10466"/>
                  </a:cubicBezTo>
                  <a:cubicBezTo>
                    <a:pt x="21420" y="10478"/>
                    <a:pt x="21432" y="10514"/>
                    <a:pt x="21443" y="10526"/>
                  </a:cubicBezTo>
                  <a:cubicBezTo>
                    <a:pt x="21491" y="10562"/>
                    <a:pt x="21563" y="10562"/>
                    <a:pt x="21694" y="10633"/>
                  </a:cubicBezTo>
                  <a:cubicBezTo>
                    <a:pt x="21813" y="10693"/>
                    <a:pt x="21896" y="10824"/>
                    <a:pt x="21920" y="10943"/>
                  </a:cubicBezTo>
                  <a:cubicBezTo>
                    <a:pt x="21955" y="11062"/>
                    <a:pt x="21920" y="11157"/>
                    <a:pt x="21967" y="11181"/>
                  </a:cubicBezTo>
                  <a:lnTo>
                    <a:pt x="22015" y="11181"/>
                  </a:lnTo>
                  <a:cubicBezTo>
                    <a:pt x="22015" y="11181"/>
                    <a:pt x="22015" y="11193"/>
                    <a:pt x="22027" y="11193"/>
                  </a:cubicBezTo>
                  <a:cubicBezTo>
                    <a:pt x="22051" y="11228"/>
                    <a:pt x="22098" y="11288"/>
                    <a:pt x="22265" y="11455"/>
                  </a:cubicBezTo>
                  <a:cubicBezTo>
                    <a:pt x="22408" y="11586"/>
                    <a:pt x="22491" y="11728"/>
                    <a:pt x="22491" y="11883"/>
                  </a:cubicBezTo>
                  <a:cubicBezTo>
                    <a:pt x="22491" y="11955"/>
                    <a:pt x="22491" y="12026"/>
                    <a:pt x="22467" y="12074"/>
                  </a:cubicBezTo>
                  <a:cubicBezTo>
                    <a:pt x="22456" y="12133"/>
                    <a:pt x="22444" y="12240"/>
                    <a:pt x="22348" y="12359"/>
                  </a:cubicBezTo>
                  <a:cubicBezTo>
                    <a:pt x="22229" y="12526"/>
                    <a:pt x="21991" y="12621"/>
                    <a:pt x="21789" y="12705"/>
                  </a:cubicBezTo>
                  <a:cubicBezTo>
                    <a:pt x="21753" y="12717"/>
                    <a:pt x="21729" y="12717"/>
                    <a:pt x="21694" y="12729"/>
                  </a:cubicBezTo>
                  <a:cubicBezTo>
                    <a:pt x="21610" y="12538"/>
                    <a:pt x="21432" y="12383"/>
                    <a:pt x="21277" y="12348"/>
                  </a:cubicBezTo>
                  <a:lnTo>
                    <a:pt x="21253" y="12348"/>
                  </a:lnTo>
                  <a:lnTo>
                    <a:pt x="21265" y="12324"/>
                  </a:lnTo>
                  <a:cubicBezTo>
                    <a:pt x="21301" y="12264"/>
                    <a:pt x="21336" y="12169"/>
                    <a:pt x="21324" y="11895"/>
                  </a:cubicBezTo>
                  <a:cubicBezTo>
                    <a:pt x="21313" y="11764"/>
                    <a:pt x="21265" y="11609"/>
                    <a:pt x="21158" y="11514"/>
                  </a:cubicBezTo>
                  <a:cubicBezTo>
                    <a:pt x="21062" y="11395"/>
                    <a:pt x="20896" y="11336"/>
                    <a:pt x="20777" y="11336"/>
                  </a:cubicBezTo>
                  <a:cubicBezTo>
                    <a:pt x="20741" y="11336"/>
                    <a:pt x="20705" y="11336"/>
                    <a:pt x="20670" y="11347"/>
                  </a:cubicBezTo>
                  <a:cubicBezTo>
                    <a:pt x="20646" y="11300"/>
                    <a:pt x="20610" y="11276"/>
                    <a:pt x="20562" y="11228"/>
                  </a:cubicBezTo>
                  <a:cubicBezTo>
                    <a:pt x="20479" y="11157"/>
                    <a:pt x="20348" y="11097"/>
                    <a:pt x="20205" y="11097"/>
                  </a:cubicBezTo>
                  <a:cubicBezTo>
                    <a:pt x="20179" y="11092"/>
                    <a:pt x="20153" y="11090"/>
                    <a:pt x="20127" y="11090"/>
                  </a:cubicBezTo>
                  <a:cubicBezTo>
                    <a:pt x="20036" y="11090"/>
                    <a:pt x="19951" y="11120"/>
                    <a:pt x="19896" y="11157"/>
                  </a:cubicBezTo>
                  <a:cubicBezTo>
                    <a:pt x="19729" y="11240"/>
                    <a:pt x="19693" y="11359"/>
                    <a:pt x="19729" y="11371"/>
                  </a:cubicBezTo>
                  <a:cubicBezTo>
                    <a:pt x="19749" y="11387"/>
                    <a:pt x="19773" y="11392"/>
                    <a:pt x="19800" y="11392"/>
                  </a:cubicBezTo>
                  <a:cubicBezTo>
                    <a:pt x="19853" y="11392"/>
                    <a:pt x="19919" y="11371"/>
                    <a:pt x="19991" y="11371"/>
                  </a:cubicBezTo>
                  <a:cubicBezTo>
                    <a:pt x="20015" y="11369"/>
                    <a:pt x="20039" y="11367"/>
                    <a:pt x="20063" y="11367"/>
                  </a:cubicBezTo>
                  <a:cubicBezTo>
                    <a:pt x="20161" y="11367"/>
                    <a:pt x="20262" y="11390"/>
                    <a:pt x="20348" y="11466"/>
                  </a:cubicBezTo>
                  <a:cubicBezTo>
                    <a:pt x="20443" y="11550"/>
                    <a:pt x="20467" y="11609"/>
                    <a:pt x="20503" y="11645"/>
                  </a:cubicBezTo>
                  <a:cubicBezTo>
                    <a:pt x="20539" y="11669"/>
                    <a:pt x="20586" y="11669"/>
                    <a:pt x="20646" y="11669"/>
                  </a:cubicBezTo>
                  <a:cubicBezTo>
                    <a:pt x="20681" y="11669"/>
                    <a:pt x="20729" y="11669"/>
                    <a:pt x="20765" y="11597"/>
                  </a:cubicBezTo>
                  <a:lnTo>
                    <a:pt x="20765" y="11574"/>
                  </a:lnTo>
                  <a:cubicBezTo>
                    <a:pt x="20884" y="11597"/>
                    <a:pt x="20979" y="11728"/>
                    <a:pt x="21003" y="11931"/>
                  </a:cubicBezTo>
                  <a:cubicBezTo>
                    <a:pt x="21015" y="12121"/>
                    <a:pt x="21003" y="12252"/>
                    <a:pt x="21027" y="12312"/>
                  </a:cubicBezTo>
                  <a:lnTo>
                    <a:pt x="20967" y="12312"/>
                  </a:lnTo>
                  <a:cubicBezTo>
                    <a:pt x="20884" y="12348"/>
                    <a:pt x="20860" y="12383"/>
                    <a:pt x="20884" y="12407"/>
                  </a:cubicBezTo>
                  <a:cubicBezTo>
                    <a:pt x="20943" y="12431"/>
                    <a:pt x="21003" y="12443"/>
                    <a:pt x="21158" y="12550"/>
                  </a:cubicBezTo>
                  <a:cubicBezTo>
                    <a:pt x="21313" y="12657"/>
                    <a:pt x="21455" y="12848"/>
                    <a:pt x="21432" y="13062"/>
                  </a:cubicBezTo>
                  <a:cubicBezTo>
                    <a:pt x="21396" y="13264"/>
                    <a:pt x="21324" y="13360"/>
                    <a:pt x="21313" y="13419"/>
                  </a:cubicBezTo>
                  <a:cubicBezTo>
                    <a:pt x="21301" y="13455"/>
                    <a:pt x="21313" y="13491"/>
                    <a:pt x="21324" y="13514"/>
                  </a:cubicBezTo>
                  <a:cubicBezTo>
                    <a:pt x="21324" y="13574"/>
                    <a:pt x="21372" y="13669"/>
                    <a:pt x="21432" y="13776"/>
                  </a:cubicBezTo>
                  <a:cubicBezTo>
                    <a:pt x="21515" y="13931"/>
                    <a:pt x="21563" y="14098"/>
                    <a:pt x="21432" y="14229"/>
                  </a:cubicBezTo>
                  <a:cubicBezTo>
                    <a:pt x="21313" y="14348"/>
                    <a:pt x="21182" y="14383"/>
                    <a:pt x="21134" y="14431"/>
                  </a:cubicBezTo>
                  <a:lnTo>
                    <a:pt x="21122" y="14443"/>
                  </a:lnTo>
                  <a:cubicBezTo>
                    <a:pt x="21098" y="14431"/>
                    <a:pt x="21098" y="14407"/>
                    <a:pt x="21086" y="14407"/>
                  </a:cubicBezTo>
                  <a:cubicBezTo>
                    <a:pt x="21083" y="14407"/>
                    <a:pt x="21079" y="14406"/>
                    <a:pt x="21075" y="14406"/>
                  </a:cubicBezTo>
                  <a:cubicBezTo>
                    <a:pt x="21009" y="14406"/>
                    <a:pt x="20952" y="14509"/>
                    <a:pt x="20896" y="14622"/>
                  </a:cubicBezTo>
                  <a:cubicBezTo>
                    <a:pt x="20824" y="14741"/>
                    <a:pt x="20729" y="14812"/>
                    <a:pt x="20562" y="14824"/>
                  </a:cubicBezTo>
                  <a:lnTo>
                    <a:pt x="20360" y="14824"/>
                  </a:lnTo>
                  <a:cubicBezTo>
                    <a:pt x="20360" y="14788"/>
                    <a:pt x="20348" y="14753"/>
                    <a:pt x="20312" y="14753"/>
                  </a:cubicBezTo>
                  <a:cubicBezTo>
                    <a:pt x="20241" y="14764"/>
                    <a:pt x="20205" y="14788"/>
                    <a:pt x="20110" y="14800"/>
                  </a:cubicBezTo>
                  <a:cubicBezTo>
                    <a:pt x="20027" y="14812"/>
                    <a:pt x="19884" y="14848"/>
                    <a:pt x="19729" y="14860"/>
                  </a:cubicBezTo>
                  <a:lnTo>
                    <a:pt x="19646" y="14848"/>
                  </a:lnTo>
                  <a:lnTo>
                    <a:pt x="19646" y="14860"/>
                  </a:lnTo>
                  <a:cubicBezTo>
                    <a:pt x="19646" y="14967"/>
                    <a:pt x="19634" y="15086"/>
                    <a:pt x="19610" y="15181"/>
                  </a:cubicBezTo>
                  <a:lnTo>
                    <a:pt x="19717" y="15181"/>
                  </a:lnTo>
                  <a:lnTo>
                    <a:pt x="19777" y="15205"/>
                  </a:lnTo>
                  <a:cubicBezTo>
                    <a:pt x="19785" y="15207"/>
                    <a:pt x="19793" y="15207"/>
                    <a:pt x="19801" y="15207"/>
                  </a:cubicBezTo>
                  <a:cubicBezTo>
                    <a:pt x="19852" y="15207"/>
                    <a:pt x="19902" y="15178"/>
                    <a:pt x="19943" y="15157"/>
                  </a:cubicBezTo>
                  <a:cubicBezTo>
                    <a:pt x="20027" y="15145"/>
                    <a:pt x="20110" y="15110"/>
                    <a:pt x="20181" y="15062"/>
                  </a:cubicBezTo>
                  <a:cubicBezTo>
                    <a:pt x="20236" y="15106"/>
                    <a:pt x="20330" y="15159"/>
                    <a:pt x="20535" y="15159"/>
                  </a:cubicBezTo>
                  <a:cubicBezTo>
                    <a:pt x="20555" y="15159"/>
                    <a:pt x="20576" y="15158"/>
                    <a:pt x="20598" y="15157"/>
                  </a:cubicBezTo>
                  <a:cubicBezTo>
                    <a:pt x="20729" y="15157"/>
                    <a:pt x="20896" y="15098"/>
                    <a:pt x="20979" y="15003"/>
                  </a:cubicBezTo>
                  <a:cubicBezTo>
                    <a:pt x="21086" y="14919"/>
                    <a:pt x="21134" y="14800"/>
                    <a:pt x="21146" y="14729"/>
                  </a:cubicBezTo>
                  <a:lnTo>
                    <a:pt x="21146" y="14681"/>
                  </a:lnTo>
                  <a:cubicBezTo>
                    <a:pt x="21158" y="14681"/>
                    <a:pt x="21158" y="14681"/>
                    <a:pt x="21182" y="14693"/>
                  </a:cubicBezTo>
                  <a:cubicBezTo>
                    <a:pt x="21196" y="14698"/>
                    <a:pt x="21215" y="14701"/>
                    <a:pt x="21239" y="14701"/>
                  </a:cubicBezTo>
                  <a:cubicBezTo>
                    <a:pt x="21273" y="14701"/>
                    <a:pt x="21316" y="14695"/>
                    <a:pt x="21372" y="14681"/>
                  </a:cubicBezTo>
                  <a:cubicBezTo>
                    <a:pt x="21396" y="14681"/>
                    <a:pt x="21420" y="14669"/>
                    <a:pt x="21443" y="14645"/>
                  </a:cubicBezTo>
                  <a:cubicBezTo>
                    <a:pt x="21515" y="14622"/>
                    <a:pt x="21610" y="14574"/>
                    <a:pt x="21694" y="14467"/>
                  </a:cubicBezTo>
                  <a:cubicBezTo>
                    <a:pt x="21777" y="14383"/>
                    <a:pt x="21836" y="14264"/>
                    <a:pt x="21848" y="14157"/>
                  </a:cubicBezTo>
                  <a:lnTo>
                    <a:pt x="21848" y="14026"/>
                  </a:lnTo>
                  <a:cubicBezTo>
                    <a:pt x="21836" y="13979"/>
                    <a:pt x="21813" y="13931"/>
                    <a:pt x="21801" y="13907"/>
                  </a:cubicBezTo>
                  <a:cubicBezTo>
                    <a:pt x="21753" y="13812"/>
                    <a:pt x="21694" y="13741"/>
                    <a:pt x="21658" y="13693"/>
                  </a:cubicBezTo>
                  <a:cubicBezTo>
                    <a:pt x="21622" y="13669"/>
                    <a:pt x="21574" y="13633"/>
                    <a:pt x="21551" y="13610"/>
                  </a:cubicBezTo>
                  <a:cubicBezTo>
                    <a:pt x="21622" y="13550"/>
                    <a:pt x="21729" y="13443"/>
                    <a:pt x="21777" y="13217"/>
                  </a:cubicBezTo>
                  <a:cubicBezTo>
                    <a:pt x="21777" y="13193"/>
                    <a:pt x="21789" y="13181"/>
                    <a:pt x="21789" y="13145"/>
                  </a:cubicBezTo>
                  <a:lnTo>
                    <a:pt x="21789" y="13014"/>
                  </a:lnTo>
                  <a:lnTo>
                    <a:pt x="21872" y="13014"/>
                  </a:lnTo>
                  <a:cubicBezTo>
                    <a:pt x="21908" y="13014"/>
                    <a:pt x="21920" y="13002"/>
                    <a:pt x="21955" y="13002"/>
                  </a:cubicBezTo>
                  <a:cubicBezTo>
                    <a:pt x="22170" y="12955"/>
                    <a:pt x="22456" y="12859"/>
                    <a:pt x="22646" y="12609"/>
                  </a:cubicBezTo>
                  <a:cubicBezTo>
                    <a:pt x="22825" y="12348"/>
                    <a:pt x="22789" y="12169"/>
                    <a:pt x="22753" y="12086"/>
                  </a:cubicBezTo>
                  <a:lnTo>
                    <a:pt x="22753" y="12074"/>
                  </a:lnTo>
                  <a:cubicBezTo>
                    <a:pt x="22753" y="12062"/>
                    <a:pt x="22741" y="12062"/>
                    <a:pt x="22741" y="12050"/>
                  </a:cubicBezTo>
                  <a:cubicBezTo>
                    <a:pt x="22753" y="12026"/>
                    <a:pt x="22753" y="12014"/>
                    <a:pt x="22765" y="11990"/>
                  </a:cubicBezTo>
                  <a:cubicBezTo>
                    <a:pt x="22789" y="11943"/>
                    <a:pt x="22789" y="11895"/>
                    <a:pt x="22789" y="11847"/>
                  </a:cubicBezTo>
                  <a:cubicBezTo>
                    <a:pt x="22789" y="11824"/>
                    <a:pt x="22789" y="11776"/>
                    <a:pt x="22765" y="11728"/>
                  </a:cubicBezTo>
                  <a:cubicBezTo>
                    <a:pt x="22765" y="11705"/>
                    <a:pt x="22765" y="11669"/>
                    <a:pt x="22753" y="11645"/>
                  </a:cubicBezTo>
                  <a:cubicBezTo>
                    <a:pt x="22729" y="11574"/>
                    <a:pt x="22694" y="11514"/>
                    <a:pt x="22646" y="11455"/>
                  </a:cubicBezTo>
                  <a:cubicBezTo>
                    <a:pt x="22622" y="11407"/>
                    <a:pt x="22575" y="11359"/>
                    <a:pt x="22527" y="11312"/>
                  </a:cubicBezTo>
                  <a:cubicBezTo>
                    <a:pt x="22396" y="11181"/>
                    <a:pt x="22277" y="11109"/>
                    <a:pt x="22194" y="11097"/>
                  </a:cubicBezTo>
                  <a:cubicBezTo>
                    <a:pt x="22194" y="11074"/>
                    <a:pt x="22205" y="11062"/>
                    <a:pt x="22205" y="11050"/>
                  </a:cubicBezTo>
                  <a:cubicBezTo>
                    <a:pt x="22253" y="10883"/>
                    <a:pt x="22158" y="10597"/>
                    <a:pt x="21908" y="10466"/>
                  </a:cubicBezTo>
                  <a:cubicBezTo>
                    <a:pt x="21753" y="10395"/>
                    <a:pt x="21658" y="10383"/>
                    <a:pt x="21574" y="10383"/>
                  </a:cubicBezTo>
                  <a:cubicBezTo>
                    <a:pt x="21574" y="10359"/>
                    <a:pt x="21598" y="10335"/>
                    <a:pt x="21598" y="10323"/>
                  </a:cubicBezTo>
                  <a:cubicBezTo>
                    <a:pt x="21598" y="10228"/>
                    <a:pt x="21598" y="10145"/>
                    <a:pt x="21574" y="10038"/>
                  </a:cubicBezTo>
                  <a:cubicBezTo>
                    <a:pt x="21574" y="10002"/>
                    <a:pt x="21563" y="9978"/>
                    <a:pt x="21551" y="9942"/>
                  </a:cubicBezTo>
                  <a:cubicBezTo>
                    <a:pt x="21515" y="9871"/>
                    <a:pt x="21455" y="9788"/>
                    <a:pt x="21372" y="9728"/>
                  </a:cubicBezTo>
                  <a:cubicBezTo>
                    <a:pt x="21360" y="9704"/>
                    <a:pt x="21324" y="9692"/>
                    <a:pt x="21313" y="9692"/>
                  </a:cubicBezTo>
                  <a:cubicBezTo>
                    <a:pt x="21245" y="9676"/>
                    <a:pt x="21190" y="9659"/>
                    <a:pt x="21142" y="9659"/>
                  </a:cubicBezTo>
                  <a:cubicBezTo>
                    <a:pt x="21122" y="9659"/>
                    <a:pt x="21104" y="9662"/>
                    <a:pt x="21086" y="9669"/>
                  </a:cubicBezTo>
                  <a:lnTo>
                    <a:pt x="21086" y="9645"/>
                  </a:lnTo>
                  <a:cubicBezTo>
                    <a:pt x="21074" y="9573"/>
                    <a:pt x="21027" y="9454"/>
                    <a:pt x="20920" y="9371"/>
                  </a:cubicBezTo>
                  <a:cubicBezTo>
                    <a:pt x="20801" y="9276"/>
                    <a:pt x="20670" y="9252"/>
                    <a:pt x="20539" y="9252"/>
                  </a:cubicBezTo>
                  <a:cubicBezTo>
                    <a:pt x="20408" y="9252"/>
                    <a:pt x="20312" y="9276"/>
                    <a:pt x="20241" y="9311"/>
                  </a:cubicBezTo>
                  <a:cubicBezTo>
                    <a:pt x="20229" y="9323"/>
                    <a:pt x="20205" y="9323"/>
                    <a:pt x="20193" y="9335"/>
                  </a:cubicBezTo>
                  <a:cubicBezTo>
                    <a:pt x="20134" y="9288"/>
                    <a:pt x="20050" y="9264"/>
                    <a:pt x="19955" y="9252"/>
                  </a:cubicBezTo>
                  <a:cubicBezTo>
                    <a:pt x="19936" y="9246"/>
                    <a:pt x="19916" y="9244"/>
                    <a:pt x="19895" y="9244"/>
                  </a:cubicBezTo>
                  <a:cubicBezTo>
                    <a:pt x="19828" y="9244"/>
                    <a:pt x="19757" y="9269"/>
                    <a:pt x="19693" y="9288"/>
                  </a:cubicBezTo>
                  <a:cubicBezTo>
                    <a:pt x="19693" y="9157"/>
                    <a:pt x="19658" y="8990"/>
                    <a:pt x="19550" y="8859"/>
                  </a:cubicBezTo>
                  <a:cubicBezTo>
                    <a:pt x="19479" y="8740"/>
                    <a:pt x="19360" y="8669"/>
                    <a:pt x="19253" y="8657"/>
                  </a:cubicBezTo>
                  <a:lnTo>
                    <a:pt x="19253" y="8633"/>
                  </a:lnTo>
                  <a:cubicBezTo>
                    <a:pt x="19229" y="8454"/>
                    <a:pt x="19098" y="8252"/>
                    <a:pt x="18824" y="8145"/>
                  </a:cubicBezTo>
                  <a:cubicBezTo>
                    <a:pt x="18741" y="8121"/>
                    <a:pt x="18657" y="8121"/>
                    <a:pt x="18598" y="8121"/>
                  </a:cubicBezTo>
                  <a:lnTo>
                    <a:pt x="18598" y="8085"/>
                  </a:lnTo>
                  <a:cubicBezTo>
                    <a:pt x="18586" y="8037"/>
                    <a:pt x="18562" y="7966"/>
                    <a:pt x="18503" y="7907"/>
                  </a:cubicBezTo>
                  <a:cubicBezTo>
                    <a:pt x="18443" y="7859"/>
                    <a:pt x="18360" y="7835"/>
                    <a:pt x="18288" y="7823"/>
                  </a:cubicBezTo>
                  <a:cubicBezTo>
                    <a:pt x="18262" y="7816"/>
                    <a:pt x="18237" y="7813"/>
                    <a:pt x="18211" y="7813"/>
                  </a:cubicBezTo>
                  <a:cubicBezTo>
                    <a:pt x="18156" y="7813"/>
                    <a:pt x="18103" y="7827"/>
                    <a:pt x="18062" y="7835"/>
                  </a:cubicBezTo>
                  <a:cubicBezTo>
                    <a:pt x="18086" y="7585"/>
                    <a:pt x="17979" y="7204"/>
                    <a:pt x="17586" y="7025"/>
                  </a:cubicBezTo>
                  <a:cubicBezTo>
                    <a:pt x="17498" y="6991"/>
                    <a:pt x="17416" y="6979"/>
                    <a:pt x="17342" y="6979"/>
                  </a:cubicBezTo>
                  <a:cubicBezTo>
                    <a:pt x="17235" y="6979"/>
                    <a:pt x="17144" y="7004"/>
                    <a:pt x="17074" y="7025"/>
                  </a:cubicBezTo>
                  <a:cubicBezTo>
                    <a:pt x="16991" y="7061"/>
                    <a:pt x="16931" y="7109"/>
                    <a:pt x="16907" y="7145"/>
                  </a:cubicBezTo>
                  <a:lnTo>
                    <a:pt x="16836" y="7145"/>
                  </a:lnTo>
                  <a:lnTo>
                    <a:pt x="16836" y="7133"/>
                  </a:lnTo>
                  <a:cubicBezTo>
                    <a:pt x="16860" y="7025"/>
                    <a:pt x="16848" y="6835"/>
                    <a:pt x="16967" y="6478"/>
                  </a:cubicBezTo>
                  <a:cubicBezTo>
                    <a:pt x="16991" y="6371"/>
                    <a:pt x="17038" y="6287"/>
                    <a:pt x="17086" y="6192"/>
                  </a:cubicBezTo>
                  <a:cubicBezTo>
                    <a:pt x="17110" y="6228"/>
                    <a:pt x="17145" y="6240"/>
                    <a:pt x="17193" y="6252"/>
                  </a:cubicBezTo>
                  <a:cubicBezTo>
                    <a:pt x="17229" y="6275"/>
                    <a:pt x="17288" y="6287"/>
                    <a:pt x="17372" y="6287"/>
                  </a:cubicBezTo>
                  <a:cubicBezTo>
                    <a:pt x="17514" y="6287"/>
                    <a:pt x="17669" y="6240"/>
                    <a:pt x="17753" y="6180"/>
                  </a:cubicBezTo>
                  <a:lnTo>
                    <a:pt x="17764" y="6180"/>
                  </a:lnTo>
                  <a:lnTo>
                    <a:pt x="17848" y="6216"/>
                  </a:lnTo>
                  <a:cubicBezTo>
                    <a:pt x="17907" y="6228"/>
                    <a:pt x="17979" y="6240"/>
                    <a:pt x="18062" y="6240"/>
                  </a:cubicBezTo>
                  <a:cubicBezTo>
                    <a:pt x="18157" y="6240"/>
                    <a:pt x="18241" y="6228"/>
                    <a:pt x="18324" y="6192"/>
                  </a:cubicBezTo>
                  <a:lnTo>
                    <a:pt x="18324" y="6240"/>
                  </a:lnTo>
                  <a:cubicBezTo>
                    <a:pt x="18336" y="6335"/>
                    <a:pt x="18419" y="6454"/>
                    <a:pt x="18574" y="6513"/>
                  </a:cubicBezTo>
                  <a:cubicBezTo>
                    <a:pt x="18668" y="6547"/>
                    <a:pt x="18758" y="6562"/>
                    <a:pt x="18845" y="6562"/>
                  </a:cubicBezTo>
                  <a:cubicBezTo>
                    <a:pt x="18911" y="6562"/>
                    <a:pt x="18976" y="6553"/>
                    <a:pt x="19038" y="6537"/>
                  </a:cubicBezTo>
                  <a:lnTo>
                    <a:pt x="19074" y="6585"/>
                  </a:lnTo>
                  <a:cubicBezTo>
                    <a:pt x="19122" y="6609"/>
                    <a:pt x="19169" y="6644"/>
                    <a:pt x="19229" y="6656"/>
                  </a:cubicBezTo>
                  <a:cubicBezTo>
                    <a:pt x="19250" y="6660"/>
                    <a:pt x="19271" y="6661"/>
                    <a:pt x="19292" y="6661"/>
                  </a:cubicBezTo>
                  <a:cubicBezTo>
                    <a:pt x="19343" y="6661"/>
                    <a:pt x="19396" y="6653"/>
                    <a:pt x="19455" y="6644"/>
                  </a:cubicBezTo>
                  <a:cubicBezTo>
                    <a:pt x="19515" y="6633"/>
                    <a:pt x="19550" y="6609"/>
                    <a:pt x="19598" y="6585"/>
                  </a:cubicBezTo>
                  <a:cubicBezTo>
                    <a:pt x="19717" y="6537"/>
                    <a:pt x="19836" y="6466"/>
                    <a:pt x="19931" y="6359"/>
                  </a:cubicBezTo>
                  <a:cubicBezTo>
                    <a:pt x="20027" y="6252"/>
                    <a:pt x="20074" y="6156"/>
                    <a:pt x="20086" y="6061"/>
                  </a:cubicBezTo>
                  <a:cubicBezTo>
                    <a:pt x="20110" y="5990"/>
                    <a:pt x="20086" y="5942"/>
                    <a:pt x="20074" y="5918"/>
                  </a:cubicBezTo>
                  <a:cubicBezTo>
                    <a:pt x="20062" y="5894"/>
                    <a:pt x="20062" y="5882"/>
                    <a:pt x="20050" y="5871"/>
                  </a:cubicBezTo>
                  <a:lnTo>
                    <a:pt x="20062" y="5859"/>
                  </a:lnTo>
                  <a:cubicBezTo>
                    <a:pt x="20086" y="5799"/>
                    <a:pt x="20086" y="5716"/>
                    <a:pt x="20086" y="5632"/>
                  </a:cubicBezTo>
                  <a:cubicBezTo>
                    <a:pt x="20086" y="5585"/>
                    <a:pt x="20074" y="5525"/>
                    <a:pt x="20050" y="5478"/>
                  </a:cubicBezTo>
                  <a:cubicBezTo>
                    <a:pt x="20122" y="5418"/>
                    <a:pt x="20193" y="5335"/>
                    <a:pt x="20241" y="5216"/>
                  </a:cubicBezTo>
                  <a:cubicBezTo>
                    <a:pt x="20300" y="5061"/>
                    <a:pt x="20265" y="4882"/>
                    <a:pt x="20229" y="4751"/>
                  </a:cubicBezTo>
                  <a:cubicBezTo>
                    <a:pt x="20205" y="4692"/>
                    <a:pt x="20181" y="4644"/>
                    <a:pt x="20146" y="4608"/>
                  </a:cubicBezTo>
                  <a:cubicBezTo>
                    <a:pt x="20110" y="4549"/>
                    <a:pt x="20062" y="4489"/>
                    <a:pt x="20003" y="4454"/>
                  </a:cubicBezTo>
                  <a:cubicBezTo>
                    <a:pt x="19955" y="4430"/>
                    <a:pt x="19931" y="4406"/>
                    <a:pt x="19896" y="4394"/>
                  </a:cubicBezTo>
                  <a:cubicBezTo>
                    <a:pt x="19931" y="4370"/>
                    <a:pt x="19955" y="4335"/>
                    <a:pt x="19967" y="4287"/>
                  </a:cubicBezTo>
                  <a:cubicBezTo>
                    <a:pt x="20003" y="4216"/>
                    <a:pt x="20015" y="4144"/>
                    <a:pt x="20015" y="4073"/>
                  </a:cubicBezTo>
                  <a:cubicBezTo>
                    <a:pt x="20015" y="3930"/>
                    <a:pt x="19991" y="3799"/>
                    <a:pt x="19908" y="3668"/>
                  </a:cubicBezTo>
                  <a:cubicBezTo>
                    <a:pt x="19824" y="3513"/>
                    <a:pt x="19705" y="3442"/>
                    <a:pt x="19598" y="3418"/>
                  </a:cubicBezTo>
                  <a:cubicBezTo>
                    <a:pt x="19634" y="3370"/>
                    <a:pt x="19658" y="3323"/>
                    <a:pt x="19693" y="3251"/>
                  </a:cubicBezTo>
                  <a:cubicBezTo>
                    <a:pt x="19729" y="3132"/>
                    <a:pt x="19753" y="2965"/>
                    <a:pt x="19669" y="2799"/>
                  </a:cubicBezTo>
                  <a:cubicBezTo>
                    <a:pt x="19598" y="2620"/>
                    <a:pt x="19396" y="2501"/>
                    <a:pt x="19193" y="2477"/>
                  </a:cubicBezTo>
                  <a:cubicBezTo>
                    <a:pt x="19135" y="2466"/>
                    <a:pt x="19083" y="2462"/>
                    <a:pt x="19035" y="2462"/>
                  </a:cubicBezTo>
                  <a:cubicBezTo>
                    <a:pt x="18926" y="2462"/>
                    <a:pt x="18843" y="2485"/>
                    <a:pt x="18776" y="2501"/>
                  </a:cubicBezTo>
                  <a:cubicBezTo>
                    <a:pt x="18717" y="2525"/>
                    <a:pt x="18693" y="2537"/>
                    <a:pt x="18646" y="2549"/>
                  </a:cubicBezTo>
                  <a:cubicBezTo>
                    <a:pt x="18646" y="2489"/>
                    <a:pt x="18634" y="2430"/>
                    <a:pt x="18586" y="2358"/>
                  </a:cubicBezTo>
                  <a:cubicBezTo>
                    <a:pt x="18526" y="2263"/>
                    <a:pt x="18419" y="2180"/>
                    <a:pt x="18276" y="2144"/>
                  </a:cubicBezTo>
                  <a:cubicBezTo>
                    <a:pt x="18204" y="2124"/>
                    <a:pt x="18125" y="2115"/>
                    <a:pt x="18046" y="2115"/>
                  </a:cubicBezTo>
                  <a:cubicBezTo>
                    <a:pt x="17982" y="2115"/>
                    <a:pt x="17919" y="2121"/>
                    <a:pt x="17860" y="2132"/>
                  </a:cubicBezTo>
                  <a:cubicBezTo>
                    <a:pt x="17741" y="2168"/>
                    <a:pt x="17669" y="2192"/>
                    <a:pt x="17610" y="2239"/>
                  </a:cubicBezTo>
                  <a:lnTo>
                    <a:pt x="17574" y="2203"/>
                  </a:lnTo>
                  <a:cubicBezTo>
                    <a:pt x="17514" y="2144"/>
                    <a:pt x="17431" y="2120"/>
                    <a:pt x="17348" y="2108"/>
                  </a:cubicBezTo>
                  <a:lnTo>
                    <a:pt x="17348" y="2072"/>
                  </a:lnTo>
                  <a:cubicBezTo>
                    <a:pt x="17372" y="1965"/>
                    <a:pt x="17312" y="1822"/>
                    <a:pt x="17205" y="1727"/>
                  </a:cubicBezTo>
                  <a:cubicBezTo>
                    <a:pt x="17110" y="1644"/>
                    <a:pt x="17014" y="1572"/>
                    <a:pt x="16871" y="1489"/>
                  </a:cubicBezTo>
                  <a:cubicBezTo>
                    <a:pt x="16741" y="1430"/>
                    <a:pt x="16621" y="1418"/>
                    <a:pt x="16538" y="1418"/>
                  </a:cubicBezTo>
                  <a:cubicBezTo>
                    <a:pt x="16443" y="1418"/>
                    <a:pt x="16371" y="1453"/>
                    <a:pt x="16336" y="1477"/>
                  </a:cubicBezTo>
                  <a:cubicBezTo>
                    <a:pt x="16324" y="1489"/>
                    <a:pt x="16312" y="1489"/>
                    <a:pt x="16312" y="1513"/>
                  </a:cubicBezTo>
                  <a:cubicBezTo>
                    <a:pt x="16195" y="1417"/>
                    <a:pt x="16011" y="1331"/>
                    <a:pt x="15828" y="1331"/>
                  </a:cubicBezTo>
                  <a:cubicBezTo>
                    <a:pt x="15807" y="1331"/>
                    <a:pt x="15785" y="1332"/>
                    <a:pt x="15764" y="1334"/>
                  </a:cubicBezTo>
                  <a:cubicBezTo>
                    <a:pt x="15657" y="1346"/>
                    <a:pt x="15598" y="1358"/>
                    <a:pt x="15538" y="1394"/>
                  </a:cubicBezTo>
                  <a:cubicBezTo>
                    <a:pt x="15490" y="1346"/>
                    <a:pt x="15431" y="1299"/>
                    <a:pt x="15359" y="1251"/>
                  </a:cubicBezTo>
                  <a:cubicBezTo>
                    <a:pt x="15226" y="1173"/>
                    <a:pt x="15038" y="1133"/>
                    <a:pt x="14837" y="1133"/>
                  </a:cubicBezTo>
                  <a:cubicBezTo>
                    <a:pt x="14699" y="1133"/>
                    <a:pt x="14555" y="1153"/>
                    <a:pt x="14419" y="1191"/>
                  </a:cubicBezTo>
                  <a:cubicBezTo>
                    <a:pt x="14252" y="1239"/>
                    <a:pt x="14157" y="1299"/>
                    <a:pt x="14062" y="1358"/>
                  </a:cubicBezTo>
                  <a:cubicBezTo>
                    <a:pt x="14050" y="1370"/>
                    <a:pt x="14038" y="1370"/>
                    <a:pt x="14014" y="1394"/>
                  </a:cubicBezTo>
                  <a:cubicBezTo>
                    <a:pt x="13961" y="1371"/>
                    <a:pt x="13894" y="1363"/>
                    <a:pt x="13828" y="1363"/>
                  </a:cubicBezTo>
                  <a:cubicBezTo>
                    <a:pt x="13789" y="1363"/>
                    <a:pt x="13751" y="1366"/>
                    <a:pt x="13716" y="1370"/>
                  </a:cubicBezTo>
                  <a:cubicBezTo>
                    <a:pt x="13597" y="1394"/>
                    <a:pt x="13478" y="1418"/>
                    <a:pt x="13359" y="1453"/>
                  </a:cubicBezTo>
                  <a:cubicBezTo>
                    <a:pt x="13228" y="1489"/>
                    <a:pt x="13157" y="1537"/>
                    <a:pt x="13097" y="1584"/>
                  </a:cubicBezTo>
                  <a:cubicBezTo>
                    <a:pt x="13085" y="1572"/>
                    <a:pt x="13050" y="1549"/>
                    <a:pt x="13026" y="1537"/>
                  </a:cubicBezTo>
                  <a:cubicBezTo>
                    <a:pt x="12927" y="1483"/>
                    <a:pt x="12806" y="1458"/>
                    <a:pt x="12679" y="1458"/>
                  </a:cubicBezTo>
                  <a:cubicBezTo>
                    <a:pt x="12471" y="1458"/>
                    <a:pt x="12248" y="1525"/>
                    <a:pt x="12085" y="1644"/>
                  </a:cubicBezTo>
                  <a:cubicBezTo>
                    <a:pt x="11954" y="1727"/>
                    <a:pt x="11859" y="1822"/>
                    <a:pt x="11811" y="1882"/>
                  </a:cubicBezTo>
                  <a:cubicBezTo>
                    <a:pt x="11788" y="1930"/>
                    <a:pt x="11752" y="1953"/>
                    <a:pt x="11740" y="2001"/>
                  </a:cubicBezTo>
                  <a:cubicBezTo>
                    <a:pt x="11730" y="2000"/>
                    <a:pt x="11719" y="2000"/>
                    <a:pt x="11708" y="2000"/>
                  </a:cubicBezTo>
                  <a:cubicBezTo>
                    <a:pt x="11543" y="2000"/>
                    <a:pt x="11316" y="2084"/>
                    <a:pt x="11204" y="2263"/>
                  </a:cubicBezTo>
                  <a:cubicBezTo>
                    <a:pt x="11133" y="2251"/>
                    <a:pt x="11061" y="2239"/>
                    <a:pt x="10966" y="2239"/>
                  </a:cubicBezTo>
                  <a:cubicBezTo>
                    <a:pt x="10823" y="2251"/>
                    <a:pt x="10680" y="2311"/>
                    <a:pt x="10597" y="2370"/>
                  </a:cubicBezTo>
                  <a:cubicBezTo>
                    <a:pt x="10406" y="2501"/>
                    <a:pt x="10323" y="2608"/>
                    <a:pt x="10311" y="2668"/>
                  </a:cubicBezTo>
                  <a:lnTo>
                    <a:pt x="10287" y="2668"/>
                  </a:lnTo>
                  <a:cubicBezTo>
                    <a:pt x="10109" y="2680"/>
                    <a:pt x="9883" y="2787"/>
                    <a:pt x="9716" y="2965"/>
                  </a:cubicBezTo>
                  <a:cubicBezTo>
                    <a:pt x="9644" y="3061"/>
                    <a:pt x="9597" y="3156"/>
                    <a:pt x="9597" y="3251"/>
                  </a:cubicBezTo>
                  <a:cubicBezTo>
                    <a:pt x="9597" y="3263"/>
                    <a:pt x="9597" y="3275"/>
                    <a:pt x="9609" y="3299"/>
                  </a:cubicBezTo>
                  <a:cubicBezTo>
                    <a:pt x="9513" y="3323"/>
                    <a:pt x="9406" y="3370"/>
                    <a:pt x="9311" y="3454"/>
                  </a:cubicBezTo>
                  <a:cubicBezTo>
                    <a:pt x="9287" y="3489"/>
                    <a:pt x="9251" y="3513"/>
                    <a:pt x="9240" y="3549"/>
                  </a:cubicBezTo>
                  <a:cubicBezTo>
                    <a:pt x="9180" y="3561"/>
                    <a:pt x="9109" y="3573"/>
                    <a:pt x="9049" y="3573"/>
                  </a:cubicBezTo>
                  <a:cubicBezTo>
                    <a:pt x="8954" y="3596"/>
                    <a:pt x="8859" y="3596"/>
                    <a:pt x="8751" y="3596"/>
                  </a:cubicBezTo>
                  <a:lnTo>
                    <a:pt x="8406" y="3596"/>
                  </a:lnTo>
                  <a:cubicBezTo>
                    <a:pt x="8156" y="3573"/>
                    <a:pt x="7918" y="3561"/>
                    <a:pt x="7692" y="3489"/>
                  </a:cubicBezTo>
                  <a:cubicBezTo>
                    <a:pt x="7573" y="3442"/>
                    <a:pt x="7454" y="3418"/>
                    <a:pt x="7370" y="3370"/>
                  </a:cubicBezTo>
                  <a:cubicBezTo>
                    <a:pt x="7263" y="3335"/>
                    <a:pt x="7156" y="3323"/>
                    <a:pt x="7085" y="3311"/>
                  </a:cubicBezTo>
                  <a:cubicBezTo>
                    <a:pt x="6965" y="3299"/>
                    <a:pt x="6858" y="3299"/>
                    <a:pt x="6799" y="3299"/>
                  </a:cubicBezTo>
                  <a:cubicBezTo>
                    <a:pt x="6918" y="3180"/>
                    <a:pt x="7025" y="3001"/>
                    <a:pt x="6965" y="2775"/>
                  </a:cubicBezTo>
                  <a:cubicBezTo>
                    <a:pt x="6918" y="2620"/>
                    <a:pt x="6835" y="2549"/>
                    <a:pt x="6787" y="2501"/>
                  </a:cubicBezTo>
                  <a:cubicBezTo>
                    <a:pt x="6739" y="2465"/>
                    <a:pt x="6715" y="2442"/>
                    <a:pt x="6680" y="2430"/>
                  </a:cubicBezTo>
                  <a:cubicBezTo>
                    <a:pt x="6680" y="2418"/>
                    <a:pt x="6692" y="2406"/>
                    <a:pt x="6692" y="2382"/>
                  </a:cubicBezTo>
                  <a:cubicBezTo>
                    <a:pt x="6739" y="2263"/>
                    <a:pt x="6775" y="2072"/>
                    <a:pt x="6680" y="1894"/>
                  </a:cubicBezTo>
                  <a:cubicBezTo>
                    <a:pt x="6632" y="1811"/>
                    <a:pt x="6573" y="1751"/>
                    <a:pt x="6501" y="1703"/>
                  </a:cubicBezTo>
                  <a:cubicBezTo>
                    <a:pt x="6477" y="1691"/>
                    <a:pt x="6442" y="1691"/>
                    <a:pt x="6418" y="1668"/>
                  </a:cubicBezTo>
                  <a:lnTo>
                    <a:pt x="6418" y="1584"/>
                  </a:lnTo>
                  <a:cubicBezTo>
                    <a:pt x="6370" y="1394"/>
                    <a:pt x="6180" y="1120"/>
                    <a:pt x="5846" y="1072"/>
                  </a:cubicBezTo>
                  <a:cubicBezTo>
                    <a:pt x="5810" y="1068"/>
                    <a:pt x="5775" y="1066"/>
                    <a:pt x="5743" y="1066"/>
                  </a:cubicBezTo>
                  <a:cubicBezTo>
                    <a:pt x="5594" y="1066"/>
                    <a:pt x="5486" y="1107"/>
                    <a:pt x="5418" y="1156"/>
                  </a:cubicBezTo>
                  <a:cubicBezTo>
                    <a:pt x="5322" y="1049"/>
                    <a:pt x="5180" y="941"/>
                    <a:pt x="4965" y="918"/>
                  </a:cubicBezTo>
                  <a:cubicBezTo>
                    <a:pt x="4965" y="894"/>
                    <a:pt x="4989" y="882"/>
                    <a:pt x="4989" y="858"/>
                  </a:cubicBezTo>
                  <a:cubicBezTo>
                    <a:pt x="4989" y="763"/>
                    <a:pt x="4965" y="644"/>
                    <a:pt x="4918" y="525"/>
                  </a:cubicBezTo>
                  <a:cubicBezTo>
                    <a:pt x="4858" y="406"/>
                    <a:pt x="4763" y="287"/>
                    <a:pt x="4620" y="227"/>
                  </a:cubicBezTo>
                  <a:cubicBezTo>
                    <a:pt x="4504" y="173"/>
                    <a:pt x="4402" y="154"/>
                    <a:pt x="4316" y="154"/>
                  </a:cubicBezTo>
                  <a:cubicBezTo>
                    <a:pt x="4270" y="154"/>
                    <a:pt x="4229" y="159"/>
                    <a:pt x="4191" y="167"/>
                  </a:cubicBezTo>
                  <a:cubicBezTo>
                    <a:pt x="4179" y="156"/>
                    <a:pt x="4179" y="144"/>
                    <a:pt x="4168" y="120"/>
                  </a:cubicBezTo>
                  <a:cubicBezTo>
                    <a:pt x="4108" y="60"/>
                    <a:pt x="3989" y="1"/>
                    <a:pt x="388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4942275" y="3666650"/>
              <a:ext cx="158375" cy="106575"/>
            </a:xfrm>
            <a:custGeom>
              <a:avLst/>
              <a:gdLst/>
              <a:ahLst/>
              <a:cxnLst/>
              <a:rect l="l" t="t" r="r" b="b"/>
              <a:pathLst>
                <a:path w="6335" h="4263" extrusionOk="0">
                  <a:moveTo>
                    <a:pt x="6311" y="1"/>
                  </a:moveTo>
                  <a:lnTo>
                    <a:pt x="2786" y="393"/>
                  </a:lnTo>
                  <a:lnTo>
                    <a:pt x="2644" y="453"/>
                  </a:lnTo>
                  <a:lnTo>
                    <a:pt x="0" y="1572"/>
                  </a:lnTo>
                  <a:lnTo>
                    <a:pt x="846" y="4263"/>
                  </a:lnTo>
                  <a:lnTo>
                    <a:pt x="3215" y="3108"/>
                  </a:lnTo>
                  <a:lnTo>
                    <a:pt x="3263" y="3096"/>
                  </a:lnTo>
                  <a:cubicBezTo>
                    <a:pt x="3239" y="3037"/>
                    <a:pt x="3227" y="2965"/>
                    <a:pt x="3215" y="2906"/>
                  </a:cubicBezTo>
                  <a:cubicBezTo>
                    <a:pt x="2941" y="1787"/>
                    <a:pt x="2691" y="644"/>
                    <a:pt x="2786" y="608"/>
                  </a:cubicBezTo>
                  <a:cubicBezTo>
                    <a:pt x="2787" y="608"/>
                    <a:pt x="2788" y="607"/>
                    <a:pt x="2788" y="607"/>
                  </a:cubicBezTo>
                  <a:cubicBezTo>
                    <a:pt x="2853" y="607"/>
                    <a:pt x="3182" y="1738"/>
                    <a:pt x="3465" y="2846"/>
                  </a:cubicBezTo>
                  <a:cubicBezTo>
                    <a:pt x="3477" y="2882"/>
                    <a:pt x="3477" y="2918"/>
                    <a:pt x="3501" y="2965"/>
                  </a:cubicBezTo>
                  <a:lnTo>
                    <a:pt x="4941" y="2263"/>
                  </a:lnTo>
                  <a:cubicBezTo>
                    <a:pt x="4953" y="2251"/>
                    <a:pt x="4971" y="2245"/>
                    <a:pt x="4992" y="2245"/>
                  </a:cubicBezTo>
                  <a:cubicBezTo>
                    <a:pt x="5013" y="2245"/>
                    <a:pt x="5037" y="2251"/>
                    <a:pt x="5061" y="2263"/>
                  </a:cubicBezTo>
                  <a:lnTo>
                    <a:pt x="6335" y="203"/>
                  </a:lnTo>
                  <a:lnTo>
                    <a:pt x="6311" y="1"/>
                  </a:lnTo>
                  <a:close/>
                </a:path>
              </a:pathLst>
            </a:custGeom>
            <a:solidFill>
              <a:srgbClr val="FD8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5073825" y="3650875"/>
              <a:ext cx="180725" cy="145275"/>
            </a:xfrm>
            <a:custGeom>
              <a:avLst/>
              <a:gdLst/>
              <a:ahLst/>
              <a:cxnLst/>
              <a:rect l="l" t="t" r="r" b="b"/>
              <a:pathLst>
                <a:path w="7229" h="5811" extrusionOk="0">
                  <a:moveTo>
                    <a:pt x="1894" y="1"/>
                  </a:moveTo>
                  <a:lnTo>
                    <a:pt x="1" y="3001"/>
                  </a:lnTo>
                  <a:lnTo>
                    <a:pt x="3049" y="4501"/>
                  </a:lnTo>
                  <a:lnTo>
                    <a:pt x="3132" y="4549"/>
                  </a:lnTo>
                  <a:cubicBezTo>
                    <a:pt x="3144" y="4513"/>
                    <a:pt x="3180" y="4489"/>
                    <a:pt x="3192" y="4453"/>
                  </a:cubicBezTo>
                  <a:cubicBezTo>
                    <a:pt x="3251" y="4382"/>
                    <a:pt x="3311" y="4287"/>
                    <a:pt x="3370" y="4203"/>
                  </a:cubicBezTo>
                  <a:cubicBezTo>
                    <a:pt x="3787" y="3572"/>
                    <a:pt x="4228" y="2965"/>
                    <a:pt x="4513" y="2608"/>
                  </a:cubicBezTo>
                  <a:cubicBezTo>
                    <a:pt x="4672" y="2426"/>
                    <a:pt x="4788" y="2310"/>
                    <a:pt x="4819" y="2310"/>
                  </a:cubicBezTo>
                  <a:cubicBezTo>
                    <a:pt x="4821" y="2310"/>
                    <a:pt x="4822" y="2310"/>
                    <a:pt x="4823" y="2310"/>
                  </a:cubicBezTo>
                  <a:cubicBezTo>
                    <a:pt x="4906" y="2322"/>
                    <a:pt x="4263" y="3358"/>
                    <a:pt x="3597" y="4323"/>
                  </a:cubicBezTo>
                  <a:cubicBezTo>
                    <a:pt x="3561" y="4370"/>
                    <a:pt x="3549" y="4394"/>
                    <a:pt x="3513" y="4430"/>
                  </a:cubicBezTo>
                  <a:lnTo>
                    <a:pt x="4763" y="3918"/>
                  </a:lnTo>
                  <a:cubicBezTo>
                    <a:pt x="4777" y="3915"/>
                    <a:pt x="4793" y="3913"/>
                    <a:pt x="4808" y="3913"/>
                  </a:cubicBezTo>
                  <a:cubicBezTo>
                    <a:pt x="4859" y="3913"/>
                    <a:pt x="4912" y="3929"/>
                    <a:pt x="4930" y="3965"/>
                  </a:cubicBezTo>
                  <a:lnTo>
                    <a:pt x="6299" y="5811"/>
                  </a:lnTo>
                  <a:lnTo>
                    <a:pt x="7228" y="3787"/>
                  </a:lnTo>
                  <a:lnTo>
                    <a:pt x="4930" y="1989"/>
                  </a:lnTo>
                  <a:lnTo>
                    <a:pt x="4728" y="1846"/>
                  </a:lnTo>
                  <a:lnTo>
                    <a:pt x="1894" y="1"/>
                  </a:lnTo>
                  <a:close/>
                </a:path>
              </a:pathLst>
            </a:custGeom>
            <a:solidFill>
              <a:srgbClr val="FD8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4959825" y="3729150"/>
              <a:ext cx="186375" cy="77125"/>
            </a:xfrm>
            <a:custGeom>
              <a:avLst/>
              <a:gdLst/>
              <a:ahLst/>
              <a:cxnLst/>
              <a:rect l="l" t="t" r="r" b="b"/>
              <a:pathLst>
                <a:path w="7455" h="3085" extrusionOk="0">
                  <a:moveTo>
                    <a:pt x="4299" y="1"/>
                  </a:moveTo>
                  <a:lnTo>
                    <a:pt x="1" y="2096"/>
                  </a:lnTo>
                  <a:lnTo>
                    <a:pt x="894" y="3085"/>
                  </a:lnTo>
                  <a:lnTo>
                    <a:pt x="3394" y="2263"/>
                  </a:lnTo>
                  <a:cubicBezTo>
                    <a:pt x="3413" y="2253"/>
                    <a:pt x="3433" y="2249"/>
                    <a:pt x="3453" y="2249"/>
                  </a:cubicBezTo>
                  <a:cubicBezTo>
                    <a:pt x="3508" y="2249"/>
                    <a:pt x="3562" y="2282"/>
                    <a:pt x="3597" y="2335"/>
                  </a:cubicBezTo>
                  <a:lnTo>
                    <a:pt x="3906" y="2942"/>
                  </a:lnTo>
                  <a:lnTo>
                    <a:pt x="5573" y="2275"/>
                  </a:lnTo>
                  <a:cubicBezTo>
                    <a:pt x="5502" y="2251"/>
                    <a:pt x="5394" y="2096"/>
                    <a:pt x="5144" y="1668"/>
                  </a:cubicBezTo>
                  <a:cubicBezTo>
                    <a:pt x="4775" y="1013"/>
                    <a:pt x="4418" y="322"/>
                    <a:pt x="4501" y="287"/>
                  </a:cubicBezTo>
                  <a:lnTo>
                    <a:pt x="4525" y="287"/>
                  </a:lnTo>
                  <a:cubicBezTo>
                    <a:pt x="4620" y="322"/>
                    <a:pt x="5037" y="941"/>
                    <a:pt x="5382" y="1549"/>
                  </a:cubicBezTo>
                  <a:cubicBezTo>
                    <a:pt x="5656" y="2013"/>
                    <a:pt x="5704" y="2168"/>
                    <a:pt x="5692" y="2227"/>
                  </a:cubicBezTo>
                  <a:lnTo>
                    <a:pt x="7454" y="1561"/>
                  </a:lnTo>
                  <a:lnTo>
                    <a:pt x="4478" y="84"/>
                  </a:lnTo>
                  <a:lnTo>
                    <a:pt x="4299" y="1"/>
                  </a:lnTo>
                  <a:close/>
                </a:path>
              </a:pathLst>
            </a:custGeom>
            <a:solidFill>
              <a:srgbClr val="FD8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5060150" y="3754750"/>
              <a:ext cx="200650" cy="156000"/>
            </a:xfrm>
            <a:custGeom>
              <a:avLst/>
              <a:gdLst/>
              <a:ahLst/>
              <a:cxnLst/>
              <a:rect l="l" t="t" r="r" b="b"/>
              <a:pathLst>
                <a:path w="8026" h="6240" extrusionOk="0">
                  <a:moveTo>
                    <a:pt x="7204" y="2989"/>
                  </a:moveTo>
                  <a:cubicBezTo>
                    <a:pt x="7251" y="3073"/>
                    <a:pt x="5525" y="3799"/>
                    <a:pt x="3822" y="4442"/>
                  </a:cubicBezTo>
                  <a:cubicBezTo>
                    <a:pt x="2600" y="4915"/>
                    <a:pt x="2230" y="5022"/>
                    <a:pt x="2105" y="5022"/>
                  </a:cubicBezTo>
                  <a:cubicBezTo>
                    <a:pt x="2058" y="5022"/>
                    <a:pt x="2046" y="5006"/>
                    <a:pt x="2036" y="4990"/>
                  </a:cubicBezTo>
                  <a:cubicBezTo>
                    <a:pt x="2012" y="4942"/>
                    <a:pt x="2024" y="4882"/>
                    <a:pt x="2989" y="4501"/>
                  </a:cubicBezTo>
                  <a:cubicBezTo>
                    <a:pt x="3191" y="4418"/>
                    <a:pt x="3429" y="4323"/>
                    <a:pt x="3727" y="4216"/>
                  </a:cubicBezTo>
                  <a:cubicBezTo>
                    <a:pt x="5299" y="3608"/>
                    <a:pt x="6918" y="3013"/>
                    <a:pt x="7180" y="2989"/>
                  </a:cubicBezTo>
                  <a:close/>
                  <a:moveTo>
                    <a:pt x="5334" y="1"/>
                  </a:moveTo>
                  <a:lnTo>
                    <a:pt x="0" y="2120"/>
                  </a:lnTo>
                  <a:lnTo>
                    <a:pt x="715" y="3501"/>
                  </a:lnTo>
                  <a:lnTo>
                    <a:pt x="1441" y="4918"/>
                  </a:lnTo>
                  <a:lnTo>
                    <a:pt x="2965" y="6240"/>
                  </a:lnTo>
                  <a:lnTo>
                    <a:pt x="4560" y="6002"/>
                  </a:lnTo>
                  <a:cubicBezTo>
                    <a:pt x="4560" y="5942"/>
                    <a:pt x="4537" y="5894"/>
                    <a:pt x="4537" y="5835"/>
                  </a:cubicBezTo>
                  <a:cubicBezTo>
                    <a:pt x="4537" y="5728"/>
                    <a:pt x="4560" y="5609"/>
                    <a:pt x="4572" y="5490"/>
                  </a:cubicBezTo>
                  <a:cubicBezTo>
                    <a:pt x="4620" y="5216"/>
                    <a:pt x="4751" y="4978"/>
                    <a:pt x="4929" y="4799"/>
                  </a:cubicBezTo>
                  <a:cubicBezTo>
                    <a:pt x="5120" y="4609"/>
                    <a:pt x="5358" y="4478"/>
                    <a:pt x="5644" y="4382"/>
                  </a:cubicBezTo>
                  <a:cubicBezTo>
                    <a:pt x="6192" y="4180"/>
                    <a:pt x="6846" y="4108"/>
                    <a:pt x="7442" y="4025"/>
                  </a:cubicBezTo>
                  <a:cubicBezTo>
                    <a:pt x="7549" y="4001"/>
                    <a:pt x="7656" y="4001"/>
                    <a:pt x="7739" y="4001"/>
                  </a:cubicBezTo>
                  <a:lnTo>
                    <a:pt x="7835" y="4001"/>
                  </a:lnTo>
                  <a:cubicBezTo>
                    <a:pt x="7858" y="3930"/>
                    <a:pt x="7906" y="3799"/>
                    <a:pt x="8025" y="3680"/>
                  </a:cubicBezTo>
                  <a:lnTo>
                    <a:pt x="7454" y="2894"/>
                  </a:lnTo>
                  <a:lnTo>
                    <a:pt x="7430" y="2846"/>
                  </a:lnTo>
                  <a:lnTo>
                    <a:pt x="5334" y="1"/>
                  </a:lnTo>
                  <a:close/>
                </a:path>
              </a:pathLst>
            </a:custGeom>
            <a:solidFill>
              <a:srgbClr val="FD8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4814275" y="3754750"/>
              <a:ext cx="158675" cy="77125"/>
            </a:xfrm>
            <a:custGeom>
              <a:avLst/>
              <a:gdLst/>
              <a:ahLst/>
              <a:cxnLst/>
              <a:rect l="l" t="t" r="r" b="b"/>
              <a:pathLst>
                <a:path w="6347" h="3085" extrusionOk="0">
                  <a:moveTo>
                    <a:pt x="4382" y="1"/>
                  </a:moveTo>
                  <a:lnTo>
                    <a:pt x="1" y="2656"/>
                  </a:lnTo>
                  <a:cubicBezTo>
                    <a:pt x="501" y="2739"/>
                    <a:pt x="989" y="2894"/>
                    <a:pt x="1477" y="3085"/>
                  </a:cubicBezTo>
                  <a:lnTo>
                    <a:pt x="3704" y="3013"/>
                  </a:lnTo>
                  <a:lnTo>
                    <a:pt x="6347" y="2144"/>
                  </a:lnTo>
                  <a:lnTo>
                    <a:pt x="4382" y="1"/>
                  </a:lnTo>
                  <a:close/>
                </a:path>
              </a:pathLst>
            </a:custGeom>
            <a:solidFill>
              <a:srgbClr val="FD8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4933650" y="3794350"/>
              <a:ext cx="154200" cy="117600"/>
            </a:xfrm>
            <a:custGeom>
              <a:avLst/>
              <a:gdLst/>
              <a:ahLst/>
              <a:cxnLst/>
              <a:rect l="l" t="t" r="r" b="b"/>
              <a:pathLst>
                <a:path w="6168" h="4704" extrusionOk="0">
                  <a:moveTo>
                    <a:pt x="4405" y="0"/>
                  </a:moveTo>
                  <a:lnTo>
                    <a:pt x="0" y="1429"/>
                  </a:lnTo>
                  <a:cubicBezTo>
                    <a:pt x="48" y="1453"/>
                    <a:pt x="95" y="1489"/>
                    <a:pt x="95" y="1536"/>
                  </a:cubicBezTo>
                  <a:lnTo>
                    <a:pt x="357" y="4037"/>
                  </a:lnTo>
                  <a:cubicBezTo>
                    <a:pt x="464" y="4144"/>
                    <a:pt x="572" y="4251"/>
                    <a:pt x="655" y="4358"/>
                  </a:cubicBezTo>
                  <a:cubicBezTo>
                    <a:pt x="1536" y="4406"/>
                    <a:pt x="2429" y="4537"/>
                    <a:pt x="3274" y="4703"/>
                  </a:cubicBezTo>
                  <a:lnTo>
                    <a:pt x="6168" y="3370"/>
                  </a:lnTo>
                  <a:lnTo>
                    <a:pt x="4405" y="0"/>
                  </a:lnTo>
                  <a:close/>
                </a:path>
              </a:pathLst>
            </a:custGeom>
            <a:solidFill>
              <a:srgbClr val="FD8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5028600" y="3885425"/>
              <a:ext cx="95575" cy="48850"/>
            </a:xfrm>
            <a:custGeom>
              <a:avLst/>
              <a:gdLst/>
              <a:ahLst/>
              <a:cxnLst/>
              <a:rect l="l" t="t" r="r" b="b"/>
              <a:pathLst>
                <a:path w="3823" h="1954" extrusionOk="0">
                  <a:moveTo>
                    <a:pt x="2560" y="1"/>
                  </a:moveTo>
                  <a:lnTo>
                    <a:pt x="0" y="1179"/>
                  </a:lnTo>
                  <a:cubicBezTo>
                    <a:pt x="84" y="1191"/>
                    <a:pt x="155" y="1203"/>
                    <a:pt x="250" y="1239"/>
                  </a:cubicBezTo>
                  <a:cubicBezTo>
                    <a:pt x="607" y="1298"/>
                    <a:pt x="965" y="1382"/>
                    <a:pt x="1322" y="1489"/>
                  </a:cubicBezTo>
                  <a:cubicBezTo>
                    <a:pt x="1667" y="1596"/>
                    <a:pt x="1989" y="1691"/>
                    <a:pt x="2310" y="1798"/>
                  </a:cubicBezTo>
                  <a:cubicBezTo>
                    <a:pt x="2441" y="1846"/>
                    <a:pt x="2572" y="1894"/>
                    <a:pt x="2691" y="1953"/>
                  </a:cubicBezTo>
                  <a:lnTo>
                    <a:pt x="2679" y="1417"/>
                  </a:lnTo>
                  <a:cubicBezTo>
                    <a:pt x="2679" y="1334"/>
                    <a:pt x="2739" y="1263"/>
                    <a:pt x="2822" y="1251"/>
                  </a:cubicBezTo>
                  <a:lnTo>
                    <a:pt x="3822" y="1096"/>
                  </a:lnTo>
                  <a:lnTo>
                    <a:pt x="2560" y="1"/>
                  </a:lnTo>
                  <a:close/>
                </a:path>
              </a:pathLst>
            </a:custGeom>
            <a:solidFill>
              <a:srgbClr val="F26A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4867275" y="3836900"/>
              <a:ext cx="65800" cy="48850"/>
            </a:xfrm>
            <a:custGeom>
              <a:avLst/>
              <a:gdLst/>
              <a:ahLst/>
              <a:cxnLst/>
              <a:rect l="l" t="t" r="r" b="b"/>
              <a:pathLst>
                <a:path w="2632" h="1954" extrusionOk="0">
                  <a:moveTo>
                    <a:pt x="2417" y="1"/>
                  </a:moveTo>
                  <a:lnTo>
                    <a:pt x="0" y="96"/>
                  </a:lnTo>
                  <a:cubicBezTo>
                    <a:pt x="512" y="346"/>
                    <a:pt x="976" y="644"/>
                    <a:pt x="1405" y="942"/>
                  </a:cubicBezTo>
                  <a:cubicBezTo>
                    <a:pt x="1845" y="1287"/>
                    <a:pt x="2274" y="1632"/>
                    <a:pt x="2631" y="1954"/>
                  </a:cubicBezTo>
                  <a:lnTo>
                    <a:pt x="2417" y="1"/>
                  </a:lnTo>
                  <a:close/>
                </a:path>
              </a:pathLst>
            </a:custGeom>
            <a:solidFill>
              <a:srgbClr val="FD8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5105975" y="3912525"/>
              <a:ext cx="208100" cy="116700"/>
            </a:xfrm>
            <a:custGeom>
              <a:avLst/>
              <a:gdLst/>
              <a:ahLst/>
              <a:cxnLst/>
              <a:rect l="l" t="t" r="r" b="b"/>
              <a:pathLst>
                <a:path w="8324" h="4668" extrusionOk="0">
                  <a:moveTo>
                    <a:pt x="2870" y="0"/>
                  </a:moveTo>
                  <a:lnTo>
                    <a:pt x="1" y="441"/>
                  </a:lnTo>
                  <a:lnTo>
                    <a:pt x="13" y="1000"/>
                  </a:lnTo>
                  <a:cubicBezTo>
                    <a:pt x="60" y="1012"/>
                    <a:pt x="108" y="1024"/>
                    <a:pt x="144" y="1060"/>
                  </a:cubicBezTo>
                  <a:cubicBezTo>
                    <a:pt x="334" y="1167"/>
                    <a:pt x="584" y="1286"/>
                    <a:pt x="799" y="1405"/>
                  </a:cubicBezTo>
                  <a:cubicBezTo>
                    <a:pt x="1001" y="1500"/>
                    <a:pt x="1191" y="1619"/>
                    <a:pt x="1370" y="1727"/>
                  </a:cubicBezTo>
                  <a:cubicBezTo>
                    <a:pt x="1418" y="1762"/>
                    <a:pt x="1453" y="1786"/>
                    <a:pt x="1513" y="1822"/>
                  </a:cubicBezTo>
                  <a:cubicBezTo>
                    <a:pt x="1668" y="1905"/>
                    <a:pt x="1799" y="2000"/>
                    <a:pt x="1930" y="2084"/>
                  </a:cubicBezTo>
                  <a:cubicBezTo>
                    <a:pt x="1977" y="2119"/>
                    <a:pt x="2013" y="2143"/>
                    <a:pt x="2049" y="2155"/>
                  </a:cubicBezTo>
                  <a:cubicBezTo>
                    <a:pt x="2215" y="2274"/>
                    <a:pt x="2382" y="2381"/>
                    <a:pt x="2525" y="2500"/>
                  </a:cubicBezTo>
                  <a:cubicBezTo>
                    <a:pt x="2561" y="2512"/>
                    <a:pt x="2573" y="2548"/>
                    <a:pt x="2608" y="2560"/>
                  </a:cubicBezTo>
                  <a:cubicBezTo>
                    <a:pt x="2727" y="2655"/>
                    <a:pt x="2846" y="2750"/>
                    <a:pt x="2965" y="2846"/>
                  </a:cubicBezTo>
                  <a:cubicBezTo>
                    <a:pt x="3001" y="2870"/>
                    <a:pt x="3049" y="2917"/>
                    <a:pt x="3085" y="2953"/>
                  </a:cubicBezTo>
                  <a:cubicBezTo>
                    <a:pt x="3156" y="3012"/>
                    <a:pt x="3227" y="3084"/>
                    <a:pt x="3299" y="3143"/>
                  </a:cubicBezTo>
                  <a:lnTo>
                    <a:pt x="3299" y="2453"/>
                  </a:lnTo>
                  <a:cubicBezTo>
                    <a:pt x="3299" y="1846"/>
                    <a:pt x="3335" y="1631"/>
                    <a:pt x="3382" y="1560"/>
                  </a:cubicBezTo>
                  <a:cubicBezTo>
                    <a:pt x="3287" y="1560"/>
                    <a:pt x="3049" y="1524"/>
                    <a:pt x="2394" y="1310"/>
                  </a:cubicBezTo>
                  <a:cubicBezTo>
                    <a:pt x="1418" y="1000"/>
                    <a:pt x="418" y="667"/>
                    <a:pt x="429" y="584"/>
                  </a:cubicBezTo>
                  <a:cubicBezTo>
                    <a:pt x="431" y="578"/>
                    <a:pt x="441" y="575"/>
                    <a:pt x="461" y="575"/>
                  </a:cubicBezTo>
                  <a:cubicBezTo>
                    <a:pt x="643" y="575"/>
                    <a:pt x="1586" y="816"/>
                    <a:pt x="2489" y="1095"/>
                  </a:cubicBezTo>
                  <a:cubicBezTo>
                    <a:pt x="3323" y="1357"/>
                    <a:pt x="3454" y="1441"/>
                    <a:pt x="3466" y="1500"/>
                  </a:cubicBezTo>
                  <a:cubicBezTo>
                    <a:pt x="3501" y="1441"/>
                    <a:pt x="3716" y="1381"/>
                    <a:pt x="4990" y="1226"/>
                  </a:cubicBezTo>
                  <a:cubicBezTo>
                    <a:pt x="6206" y="1062"/>
                    <a:pt x="7445" y="930"/>
                    <a:pt x="7884" y="930"/>
                  </a:cubicBezTo>
                  <a:cubicBezTo>
                    <a:pt x="7986" y="930"/>
                    <a:pt x="8045" y="937"/>
                    <a:pt x="8049" y="953"/>
                  </a:cubicBezTo>
                  <a:cubicBezTo>
                    <a:pt x="8061" y="1012"/>
                    <a:pt x="6514" y="1262"/>
                    <a:pt x="5013" y="1441"/>
                  </a:cubicBezTo>
                  <a:cubicBezTo>
                    <a:pt x="4240" y="1531"/>
                    <a:pt x="3854" y="1573"/>
                    <a:pt x="3660" y="1573"/>
                  </a:cubicBezTo>
                  <a:cubicBezTo>
                    <a:pt x="3597" y="1573"/>
                    <a:pt x="3554" y="1569"/>
                    <a:pt x="3525" y="1560"/>
                  </a:cubicBezTo>
                  <a:lnTo>
                    <a:pt x="3525" y="1560"/>
                  </a:lnTo>
                  <a:cubicBezTo>
                    <a:pt x="3549" y="1655"/>
                    <a:pt x="3585" y="1857"/>
                    <a:pt x="3585" y="2453"/>
                  </a:cubicBezTo>
                  <a:cubicBezTo>
                    <a:pt x="3585" y="2762"/>
                    <a:pt x="3573" y="3084"/>
                    <a:pt x="3573" y="3358"/>
                  </a:cubicBezTo>
                  <a:cubicBezTo>
                    <a:pt x="3656" y="3453"/>
                    <a:pt x="3739" y="3524"/>
                    <a:pt x="3811" y="3620"/>
                  </a:cubicBezTo>
                  <a:cubicBezTo>
                    <a:pt x="3835" y="3655"/>
                    <a:pt x="3882" y="3691"/>
                    <a:pt x="3918" y="3739"/>
                  </a:cubicBezTo>
                  <a:cubicBezTo>
                    <a:pt x="3989" y="3810"/>
                    <a:pt x="4049" y="3882"/>
                    <a:pt x="4108" y="3953"/>
                  </a:cubicBezTo>
                  <a:cubicBezTo>
                    <a:pt x="4132" y="4001"/>
                    <a:pt x="4180" y="4048"/>
                    <a:pt x="4216" y="4096"/>
                  </a:cubicBezTo>
                  <a:cubicBezTo>
                    <a:pt x="4275" y="4179"/>
                    <a:pt x="4335" y="4251"/>
                    <a:pt x="4394" y="4346"/>
                  </a:cubicBezTo>
                  <a:cubicBezTo>
                    <a:pt x="4406" y="4382"/>
                    <a:pt x="4430" y="4394"/>
                    <a:pt x="4454" y="4417"/>
                  </a:cubicBezTo>
                  <a:cubicBezTo>
                    <a:pt x="4466" y="4441"/>
                    <a:pt x="4466" y="4453"/>
                    <a:pt x="4478" y="4465"/>
                  </a:cubicBezTo>
                  <a:cubicBezTo>
                    <a:pt x="4525" y="4536"/>
                    <a:pt x="4573" y="4596"/>
                    <a:pt x="4609" y="4667"/>
                  </a:cubicBezTo>
                  <a:cubicBezTo>
                    <a:pt x="4525" y="4489"/>
                    <a:pt x="4489" y="4298"/>
                    <a:pt x="4489" y="4120"/>
                  </a:cubicBezTo>
                  <a:cubicBezTo>
                    <a:pt x="4489" y="3834"/>
                    <a:pt x="4573" y="3560"/>
                    <a:pt x="4632" y="3358"/>
                  </a:cubicBezTo>
                  <a:cubicBezTo>
                    <a:pt x="4704" y="3060"/>
                    <a:pt x="4870" y="2786"/>
                    <a:pt x="5025" y="2524"/>
                  </a:cubicBezTo>
                  <a:cubicBezTo>
                    <a:pt x="5192" y="2274"/>
                    <a:pt x="5347" y="2072"/>
                    <a:pt x="5418" y="1917"/>
                  </a:cubicBezTo>
                  <a:cubicBezTo>
                    <a:pt x="5442" y="1857"/>
                    <a:pt x="5478" y="1810"/>
                    <a:pt x="5525" y="1774"/>
                  </a:cubicBezTo>
                  <a:cubicBezTo>
                    <a:pt x="5561" y="1727"/>
                    <a:pt x="5644" y="1691"/>
                    <a:pt x="5716" y="1691"/>
                  </a:cubicBezTo>
                  <a:cubicBezTo>
                    <a:pt x="5799" y="1691"/>
                    <a:pt x="5859" y="1727"/>
                    <a:pt x="5942" y="1750"/>
                  </a:cubicBezTo>
                  <a:cubicBezTo>
                    <a:pt x="6002" y="1786"/>
                    <a:pt x="6073" y="1810"/>
                    <a:pt x="6156" y="1857"/>
                  </a:cubicBezTo>
                  <a:cubicBezTo>
                    <a:pt x="6335" y="1929"/>
                    <a:pt x="6597" y="2036"/>
                    <a:pt x="6978" y="2108"/>
                  </a:cubicBezTo>
                  <a:cubicBezTo>
                    <a:pt x="7014" y="2036"/>
                    <a:pt x="7049" y="1965"/>
                    <a:pt x="7133" y="1893"/>
                  </a:cubicBezTo>
                  <a:cubicBezTo>
                    <a:pt x="7287" y="1715"/>
                    <a:pt x="7526" y="1596"/>
                    <a:pt x="7847" y="1512"/>
                  </a:cubicBezTo>
                  <a:cubicBezTo>
                    <a:pt x="8002" y="1476"/>
                    <a:pt x="8169" y="1453"/>
                    <a:pt x="8323" y="1453"/>
                  </a:cubicBezTo>
                  <a:lnTo>
                    <a:pt x="8323" y="941"/>
                  </a:lnTo>
                  <a:cubicBezTo>
                    <a:pt x="8299" y="905"/>
                    <a:pt x="8299" y="893"/>
                    <a:pt x="8299" y="857"/>
                  </a:cubicBezTo>
                  <a:lnTo>
                    <a:pt x="7668" y="548"/>
                  </a:lnTo>
                  <a:cubicBezTo>
                    <a:pt x="7526" y="560"/>
                    <a:pt x="7395" y="560"/>
                    <a:pt x="7264" y="560"/>
                  </a:cubicBezTo>
                  <a:cubicBezTo>
                    <a:pt x="7085" y="560"/>
                    <a:pt x="6906" y="548"/>
                    <a:pt x="6775" y="536"/>
                  </a:cubicBezTo>
                  <a:cubicBezTo>
                    <a:pt x="6633" y="524"/>
                    <a:pt x="6514" y="476"/>
                    <a:pt x="6418" y="417"/>
                  </a:cubicBezTo>
                  <a:cubicBezTo>
                    <a:pt x="6240" y="560"/>
                    <a:pt x="6013" y="655"/>
                    <a:pt x="5775" y="726"/>
                  </a:cubicBezTo>
                  <a:cubicBezTo>
                    <a:pt x="5418" y="822"/>
                    <a:pt x="5025" y="845"/>
                    <a:pt x="4668" y="857"/>
                  </a:cubicBezTo>
                  <a:cubicBezTo>
                    <a:pt x="4394" y="857"/>
                    <a:pt x="4120" y="845"/>
                    <a:pt x="3942" y="798"/>
                  </a:cubicBezTo>
                  <a:cubicBezTo>
                    <a:pt x="3656" y="762"/>
                    <a:pt x="3358" y="655"/>
                    <a:pt x="3156" y="464"/>
                  </a:cubicBezTo>
                  <a:cubicBezTo>
                    <a:pt x="3037" y="345"/>
                    <a:pt x="2930" y="191"/>
                    <a:pt x="2870" y="0"/>
                  </a:cubicBezTo>
                  <a:close/>
                </a:path>
              </a:pathLst>
            </a:custGeom>
            <a:solidFill>
              <a:srgbClr val="FD8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5221775" y="4031875"/>
              <a:ext cx="64025" cy="48850"/>
            </a:xfrm>
            <a:custGeom>
              <a:avLst/>
              <a:gdLst/>
              <a:ahLst/>
              <a:cxnLst/>
              <a:rect l="l" t="t" r="r" b="b"/>
              <a:pathLst>
                <a:path w="2561" h="1954" extrusionOk="0">
                  <a:moveTo>
                    <a:pt x="0" y="1"/>
                  </a:moveTo>
                  <a:cubicBezTo>
                    <a:pt x="5" y="14"/>
                    <a:pt x="11" y="27"/>
                    <a:pt x="18" y="40"/>
                  </a:cubicBezTo>
                  <a:lnTo>
                    <a:pt x="18" y="40"/>
                  </a:lnTo>
                  <a:cubicBezTo>
                    <a:pt x="13" y="27"/>
                    <a:pt x="7" y="14"/>
                    <a:pt x="0" y="1"/>
                  </a:cubicBezTo>
                  <a:close/>
                  <a:moveTo>
                    <a:pt x="18" y="40"/>
                  </a:moveTo>
                  <a:lnTo>
                    <a:pt x="18" y="40"/>
                  </a:lnTo>
                  <a:cubicBezTo>
                    <a:pt x="33" y="73"/>
                    <a:pt x="46" y="102"/>
                    <a:pt x="72" y="120"/>
                  </a:cubicBezTo>
                  <a:cubicBezTo>
                    <a:pt x="96" y="179"/>
                    <a:pt x="143" y="262"/>
                    <a:pt x="179" y="322"/>
                  </a:cubicBezTo>
                  <a:cubicBezTo>
                    <a:pt x="203" y="358"/>
                    <a:pt x="215" y="405"/>
                    <a:pt x="250" y="465"/>
                  </a:cubicBezTo>
                  <a:cubicBezTo>
                    <a:pt x="298" y="560"/>
                    <a:pt x="334" y="643"/>
                    <a:pt x="369" y="751"/>
                  </a:cubicBezTo>
                  <a:cubicBezTo>
                    <a:pt x="381" y="798"/>
                    <a:pt x="405" y="858"/>
                    <a:pt x="429" y="893"/>
                  </a:cubicBezTo>
                  <a:cubicBezTo>
                    <a:pt x="441" y="941"/>
                    <a:pt x="477" y="1001"/>
                    <a:pt x="489" y="1048"/>
                  </a:cubicBezTo>
                  <a:lnTo>
                    <a:pt x="489" y="1060"/>
                  </a:lnTo>
                  <a:cubicBezTo>
                    <a:pt x="596" y="1358"/>
                    <a:pt x="655" y="1655"/>
                    <a:pt x="679" y="1953"/>
                  </a:cubicBezTo>
                  <a:cubicBezTo>
                    <a:pt x="750" y="1882"/>
                    <a:pt x="846" y="1810"/>
                    <a:pt x="953" y="1751"/>
                  </a:cubicBezTo>
                  <a:cubicBezTo>
                    <a:pt x="1111" y="1672"/>
                    <a:pt x="1268" y="1626"/>
                    <a:pt x="1413" y="1626"/>
                  </a:cubicBezTo>
                  <a:cubicBezTo>
                    <a:pt x="1443" y="1626"/>
                    <a:pt x="1472" y="1628"/>
                    <a:pt x="1501" y="1632"/>
                  </a:cubicBezTo>
                  <a:cubicBezTo>
                    <a:pt x="1699" y="1632"/>
                    <a:pt x="1848" y="1673"/>
                    <a:pt x="1975" y="1673"/>
                  </a:cubicBezTo>
                  <a:cubicBezTo>
                    <a:pt x="2000" y="1673"/>
                    <a:pt x="2024" y="1671"/>
                    <a:pt x="2048" y="1667"/>
                  </a:cubicBezTo>
                  <a:cubicBezTo>
                    <a:pt x="2120" y="1667"/>
                    <a:pt x="2179" y="1655"/>
                    <a:pt x="2263" y="1644"/>
                  </a:cubicBezTo>
                  <a:cubicBezTo>
                    <a:pt x="2346" y="1608"/>
                    <a:pt x="2453" y="1584"/>
                    <a:pt x="2560" y="1548"/>
                  </a:cubicBezTo>
                  <a:cubicBezTo>
                    <a:pt x="2048" y="1525"/>
                    <a:pt x="1572" y="1358"/>
                    <a:pt x="1262" y="1001"/>
                  </a:cubicBezTo>
                  <a:cubicBezTo>
                    <a:pt x="1143" y="870"/>
                    <a:pt x="1072" y="715"/>
                    <a:pt x="1012" y="572"/>
                  </a:cubicBezTo>
                  <a:cubicBezTo>
                    <a:pt x="560" y="477"/>
                    <a:pt x="250" y="334"/>
                    <a:pt x="72" y="108"/>
                  </a:cubicBezTo>
                  <a:cubicBezTo>
                    <a:pt x="49" y="85"/>
                    <a:pt x="31" y="62"/>
                    <a:pt x="18" y="40"/>
                  </a:cubicBezTo>
                  <a:close/>
                </a:path>
              </a:pathLst>
            </a:custGeom>
            <a:solidFill>
              <a:srgbClr val="F26A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5301550" y="4067000"/>
              <a:ext cx="10425" cy="5675"/>
            </a:xfrm>
            <a:custGeom>
              <a:avLst/>
              <a:gdLst/>
              <a:ahLst/>
              <a:cxnLst/>
              <a:rect l="l" t="t" r="r" b="b"/>
              <a:pathLst>
                <a:path w="417" h="227" extrusionOk="0">
                  <a:moveTo>
                    <a:pt x="417" y="0"/>
                  </a:moveTo>
                  <a:cubicBezTo>
                    <a:pt x="286" y="48"/>
                    <a:pt x="143" y="72"/>
                    <a:pt x="0" y="108"/>
                  </a:cubicBezTo>
                  <a:cubicBezTo>
                    <a:pt x="143" y="120"/>
                    <a:pt x="286" y="167"/>
                    <a:pt x="417" y="227"/>
                  </a:cubicBezTo>
                  <a:lnTo>
                    <a:pt x="417" y="0"/>
                  </a:lnTo>
                  <a:close/>
                </a:path>
              </a:pathLst>
            </a:custGeom>
            <a:solidFill>
              <a:srgbClr val="F26A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50875" y="3723500"/>
              <a:ext cx="158075" cy="97075"/>
            </a:xfrm>
            <a:custGeom>
              <a:avLst/>
              <a:gdLst/>
              <a:ahLst/>
              <a:cxnLst/>
              <a:rect l="l" t="t" r="r" b="b"/>
              <a:pathLst>
                <a:path w="6323" h="3883" extrusionOk="0">
                  <a:moveTo>
                    <a:pt x="1715" y="1"/>
                  </a:moveTo>
                  <a:lnTo>
                    <a:pt x="834" y="108"/>
                  </a:lnTo>
                  <a:lnTo>
                    <a:pt x="0" y="3882"/>
                  </a:lnTo>
                  <a:lnTo>
                    <a:pt x="0" y="3882"/>
                  </a:lnTo>
                  <a:lnTo>
                    <a:pt x="536" y="3799"/>
                  </a:lnTo>
                  <a:lnTo>
                    <a:pt x="1298" y="405"/>
                  </a:lnTo>
                  <a:cubicBezTo>
                    <a:pt x="1308" y="335"/>
                    <a:pt x="1387" y="281"/>
                    <a:pt x="1461" y="281"/>
                  </a:cubicBezTo>
                  <a:cubicBezTo>
                    <a:pt x="1475" y="281"/>
                    <a:pt x="1488" y="283"/>
                    <a:pt x="1500" y="286"/>
                  </a:cubicBezTo>
                  <a:cubicBezTo>
                    <a:pt x="1596" y="298"/>
                    <a:pt x="1655" y="370"/>
                    <a:pt x="1643" y="465"/>
                  </a:cubicBezTo>
                  <a:lnTo>
                    <a:pt x="905" y="3715"/>
                  </a:lnTo>
                  <a:lnTo>
                    <a:pt x="905" y="3715"/>
                  </a:lnTo>
                  <a:lnTo>
                    <a:pt x="1608" y="3596"/>
                  </a:lnTo>
                  <a:lnTo>
                    <a:pt x="4501" y="3096"/>
                  </a:lnTo>
                  <a:lnTo>
                    <a:pt x="4584" y="3096"/>
                  </a:lnTo>
                  <a:lnTo>
                    <a:pt x="5751" y="3453"/>
                  </a:lnTo>
                  <a:cubicBezTo>
                    <a:pt x="5822" y="3465"/>
                    <a:pt x="5870" y="3525"/>
                    <a:pt x="5870" y="3584"/>
                  </a:cubicBezTo>
                  <a:lnTo>
                    <a:pt x="5882" y="3823"/>
                  </a:lnTo>
                  <a:cubicBezTo>
                    <a:pt x="5941" y="3823"/>
                    <a:pt x="6013" y="3834"/>
                    <a:pt x="6072" y="3834"/>
                  </a:cubicBezTo>
                  <a:cubicBezTo>
                    <a:pt x="6072" y="3775"/>
                    <a:pt x="6084" y="3704"/>
                    <a:pt x="6084" y="3644"/>
                  </a:cubicBezTo>
                  <a:cubicBezTo>
                    <a:pt x="6144" y="3072"/>
                    <a:pt x="6227" y="2334"/>
                    <a:pt x="6263" y="1787"/>
                  </a:cubicBezTo>
                  <a:cubicBezTo>
                    <a:pt x="6299" y="1465"/>
                    <a:pt x="6310" y="1191"/>
                    <a:pt x="6310" y="1072"/>
                  </a:cubicBezTo>
                  <a:cubicBezTo>
                    <a:pt x="6299" y="1060"/>
                    <a:pt x="6299" y="1060"/>
                    <a:pt x="6322" y="1060"/>
                  </a:cubicBezTo>
                  <a:cubicBezTo>
                    <a:pt x="6263" y="1037"/>
                    <a:pt x="6144" y="1013"/>
                    <a:pt x="6013" y="965"/>
                  </a:cubicBezTo>
                  <a:cubicBezTo>
                    <a:pt x="5822" y="906"/>
                    <a:pt x="5548" y="846"/>
                    <a:pt x="5275" y="775"/>
                  </a:cubicBezTo>
                  <a:cubicBezTo>
                    <a:pt x="5167" y="739"/>
                    <a:pt x="5048" y="727"/>
                    <a:pt x="4941" y="703"/>
                  </a:cubicBezTo>
                  <a:cubicBezTo>
                    <a:pt x="4096" y="501"/>
                    <a:pt x="3096" y="286"/>
                    <a:pt x="2429" y="144"/>
                  </a:cubicBezTo>
                  <a:cubicBezTo>
                    <a:pt x="2060" y="72"/>
                    <a:pt x="1798" y="13"/>
                    <a:pt x="1715" y="1"/>
                  </a:cubicBezTo>
                  <a:close/>
                </a:path>
              </a:pathLst>
            </a:custGeom>
            <a:solidFill>
              <a:srgbClr val="FD8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643725" y="3808625"/>
              <a:ext cx="144975" cy="109575"/>
            </a:xfrm>
            <a:custGeom>
              <a:avLst/>
              <a:gdLst/>
              <a:ahLst/>
              <a:cxnLst/>
              <a:rect l="l" t="t" r="r" b="b"/>
              <a:pathLst>
                <a:path w="5799" h="4383" extrusionOk="0">
                  <a:moveTo>
                    <a:pt x="4763" y="1"/>
                  </a:moveTo>
                  <a:lnTo>
                    <a:pt x="0" y="834"/>
                  </a:lnTo>
                  <a:lnTo>
                    <a:pt x="239" y="4382"/>
                  </a:lnTo>
                  <a:lnTo>
                    <a:pt x="1274" y="4263"/>
                  </a:lnTo>
                  <a:cubicBezTo>
                    <a:pt x="1286" y="3156"/>
                    <a:pt x="1751" y="2120"/>
                    <a:pt x="2822" y="1358"/>
                  </a:cubicBezTo>
                  <a:cubicBezTo>
                    <a:pt x="3787" y="691"/>
                    <a:pt x="4799" y="406"/>
                    <a:pt x="5799" y="406"/>
                  </a:cubicBezTo>
                  <a:lnTo>
                    <a:pt x="5775" y="322"/>
                  </a:lnTo>
                  <a:lnTo>
                    <a:pt x="4763" y="1"/>
                  </a:lnTo>
                  <a:close/>
                </a:path>
              </a:pathLst>
            </a:custGeom>
            <a:solidFill>
              <a:srgbClr val="FD8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654150" y="3922925"/>
              <a:ext cx="25325" cy="23850"/>
            </a:xfrm>
            <a:custGeom>
              <a:avLst/>
              <a:gdLst/>
              <a:ahLst/>
              <a:cxnLst/>
              <a:rect l="l" t="t" r="r" b="b"/>
              <a:pathLst>
                <a:path w="1013" h="954" extrusionOk="0">
                  <a:moveTo>
                    <a:pt x="857" y="1"/>
                  </a:moveTo>
                  <a:lnTo>
                    <a:pt x="0" y="96"/>
                  </a:lnTo>
                  <a:lnTo>
                    <a:pt x="643" y="751"/>
                  </a:lnTo>
                  <a:lnTo>
                    <a:pt x="1012" y="953"/>
                  </a:lnTo>
                  <a:cubicBezTo>
                    <a:pt x="929" y="644"/>
                    <a:pt x="881" y="310"/>
                    <a:pt x="857" y="1"/>
                  </a:cubicBezTo>
                  <a:close/>
                </a:path>
              </a:pathLst>
            </a:custGeom>
            <a:solidFill>
              <a:srgbClr val="F26A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5110750" y="3830225"/>
              <a:ext cx="130700" cy="50325"/>
            </a:xfrm>
            <a:custGeom>
              <a:avLst/>
              <a:gdLst/>
              <a:ahLst/>
              <a:cxnLst/>
              <a:rect l="l" t="t" r="r" b="b"/>
              <a:pathLst>
                <a:path w="5228" h="2013" extrusionOk="0">
                  <a:moveTo>
                    <a:pt x="5169" y="0"/>
                  </a:moveTo>
                  <a:cubicBezTo>
                    <a:pt x="4951" y="0"/>
                    <a:pt x="3306" y="599"/>
                    <a:pt x="1715" y="1209"/>
                  </a:cubicBezTo>
                  <a:cubicBezTo>
                    <a:pt x="12" y="1863"/>
                    <a:pt x="0" y="1923"/>
                    <a:pt x="36" y="1982"/>
                  </a:cubicBezTo>
                  <a:cubicBezTo>
                    <a:pt x="42" y="1998"/>
                    <a:pt x="51" y="2013"/>
                    <a:pt x="94" y="2013"/>
                  </a:cubicBezTo>
                  <a:cubicBezTo>
                    <a:pt x="209" y="2013"/>
                    <a:pt x="575" y="1906"/>
                    <a:pt x="1822" y="1435"/>
                  </a:cubicBezTo>
                  <a:cubicBezTo>
                    <a:pt x="3501" y="780"/>
                    <a:pt x="5227" y="54"/>
                    <a:pt x="5191" y="6"/>
                  </a:cubicBezTo>
                  <a:cubicBezTo>
                    <a:pt x="5188" y="2"/>
                    <a:pt x="5181" y="0"/>
                    <a:pt x="516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5295600" y="3924125"/>
              <a:ext cx="16100" cy="10150"/>
            </a:xfrm>
            <a:custGeom>
              <a:avLst/>
              <a:gdLst/>
              <a:ahLst/>
              <a:cxnLst/>
              <a:rect l="l" t="t" r="r" b="b"/>
              <a:pathLst>
                <a:path w="644" h="406" extrusionOk="0">
                  <a:moveTo>
                    <a:pt x="548" y="0"/>
                  </a:moveTo>
                  <a:cubicBezTo>
                    <a:pt x="369" y="48"/>
                    <a:pt x="179" y="72"/>
                    <a:pt x="0" y="84"/>
                  </a:cubicBezTo>
                  <a:lnTo>
                    <a:pt x="643" y="405"/>
                  </a:lnTo>
                  <a:cubicBezTo>
                    <a:pt x="619" y="322"/>
                    <a:pt x="595" y="250"/>
                    <a:pt x="595" y="167"/>
                  </a:cubicBezTo>
                  <a:cubicBezTo>
                    <a:pt x="595" y="120"/>
                    <a:pt x="619" y="72"/>
                    <a:pt x="619" y="24"/>
                  </a:cubicBezTo>
                  <a:lnTo>
                    <a:pt x="548"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5312550" y="4063725"/>
              <a:ext cx="8375" cy="14300"/>
            </a:xfrm>
            <a:custGeom>
              <a:avLst/>
              <a:gdLst/>
              <a:ahLst/>
              <a:cxnLst/>
              <a:rect l="l" t="t" r="r" b="b"/>
              <a:pathLst>
                <a:path w="335" h="572" extrusionOk="0">
                  <a:moveTo>
                    <a:pt x="334" y="0"/>
                  </a:moveTo>
                  <a:cubicBezTo>
                    <a:pt x="239" y="36"/>
                    <a:pt x="120" y="84"/>
                    <a:pt x="1" y="131"/>
                  </a:cubicBezTo>
                  <a:lnTo>
                    <a:pt x="1" y="358"/>
                  </a:lnTo>
                  <a:cubicBezTo>
                    <a:pt x="120" y="417"/>
                    <a:pt x="215" y="489"/>
                    <a:pt x="334" y="572"/>
                  </a:cubicBezTo>
                  <a:lnTo>
                    <a:pt x="334"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5311950" y="3936325"/>
              <a:ext cx="8975" cy="13425"/>
            </a:xfrm>
            <a:custGeom>
              <a:avLst/>
              <a:gdLst/>
              <a:ahLst/>
              <a:cxnLst/>
              <a:rect l="l" t="t" r="r" b="b"/>
              <a:pathLst>
                <a:path w="359" h="537" extrusionOk="0">
                  <a:moveTo>
                    <a:pt x="1" y="1"/>
                  </a:moveTo>
                  <a:lnTo>
                    <a:pt x="1" y="524"/>
                  </a:lnTo>
                  <a:cubicBezTo>
                    <a:pt x="25" y="513"/>
                    <a:pt x="37" y="513"/>
                    <a:pt x="49" y="513"/>
                  </a:cubicBezTo>
                  <a:cubicBezTo>
                    <a:pt x="156" y="513"/>
                    <a:pt x="263" y="524"/>
                    <a:pt x="358" y="536"/>
                  </a:cubicBezTo>
                  <a:lnTo>
                    <a:pt x="358" y="513"/>
                  </a:lnTo>
                  <a:cubicBezTo>
                    <a:pt x="299" y="453"/>
                    <a:pt x="239" y="394"/>
                    <a:pt x="203" y="322"/>
                  </a:cubicBezTo>
                  <a:cubicBezTo>
                    <a:pt x="108" y="215"/>
                    <a:pt x="49" y="108"/>
                    <a:pt x="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633600" y="3642725"/>
              <a:ext cx="630750" cy="299275"/>
            </a:xfrm>
            <a:custGeom>
              <a:avLst/>
              <a:gdLst/>
              <a:ahLst/>
              <a:cxnLst/>
              <a:rect l="l" t="t" r="r" b="b"/>
              <a:pathLst>
                <a:path w="25230" h="11971" extrusionOk="0">
                  <a:moveTo>
                    <a:pt x="18622" y="946"/>
                  </a:moveTo>
                  <a:lnTo>
                    <a:pt x="18670" y="1148"/>
                  </a:lnTo>
                  <a:lnTo>
                    <a:pt x="17372" y="3184"/>
                  </a:lnTo>
                  <a:cubicBezTo>
                    <a:pt x="17354" y="3178"/>
                    <a:pt x="17333" y="3175"/>
                    <a:pt x="17312" y="3175"/>
                  </a:cubicBezTo>
                  <a:cubicBezTo>
                    <a:pt x="17291" y="3175"/>
                    <a:pt x="17271" y="3178"/>
                    <a:pt x="17253" y="3184"/>
                  </a:cubicBezTo>
                  <a:lnTo>
                    <a:pt x="15812" y="3887"/>
                  </a:lnTo>
                  <a:cubicBezTo>
                    <a:pt x="15800" y="3839"/>
                    <a:pt x="15800" y="3815"/>
                    <a:pt x="15776" y="3767"/>
                  </a:cubicBezTo>
                  <a:cubicBezTo>
                    <a:pt x="15507" y="2665"/>
                    <a:pt x="15179" y="1540"/>
                    <a:pt x="15101" y="1540"/>
                  </a:cubicBezTo>
                  <a:cubicBezTo>
                    <a:pt x="15100" y="1540"/>
                    <a:pt x="15099" y="1540"/>
                    <a:pt x="15098" y="1541"/>
                  </a:cubicBezTo>
                  <a:cubicBezTo>
                    <a:pt x="14991" y="1565"/>
                    <a:pt x="15264" y="2708"/>
                    <a:pt x="15526" y="3827"/>
                  </a:cubicBezTo>
                  <a:cubicBezTo>
                    <a:pt x="15550" y="3887"/>
                    <a:pt x="15562" y="3958"/>
                    <a:pt x="15574" y="4017"/>
                  </a:cubicBezTo>
                  <a:lnTo>
                    <a:pt x="13169" y="5196"/>
                  </a:lnTo>
                  <a:lnTo>
                    <a:pt x="12335" y="2505"/>
                  </a:lnTo>
                  <a:lnTo>
                    <a:pt x="15098" y="1339"/>
                  </a:lnTo>
                  <a:lnTo>
                    <a:pt x="18622" y="946"/>
                  </a:lnTo>
                  <a:close/>
                  <a:moveTo>
                    <a:pt x="19503" y="327"/>
                  </a:moveTo>
                  <a:lnTo>
                    <a:pt x="22527" y="2315"/>
                  </a:lnTo>
                  <a:lnTo>
                    <a:pt x="24813" y="4113"/>
                  </a:lnTo>
                  <a:lnTo>
                    <a:pt x="23896" y="6137"/>
                  </a:lnTo>
                  <a:lnTo>
                    <a:pt x="22527" y="4291"/>
                  </a:lnTo>
                  <a:cubicBezTo>
                    <a:pt x="22500" y="4255"/>
                    <a:pt x="22452" y="4239"/>
                    <a:pt x="22404" y="4239"/>
                  </a:cubicBezTo>
                  <a:cubicBezTo>
                    <a:pt x="22389" y="4239"/>
                    <a:pt x="22375" y="4241"/>
                    <a:pt x="22361" y="4244"/>
                  </a:cubicBezTo>
                  <a:lnTo>
                    <a:pt x="21110" y="4756"/>
                  </a:lnTo>
                  <a:cubicBezTo>
                    <a:pt x="21146" y="4720"/>
                    <a:pt x="21158" y="4696"/>
                    <a:pt x="21182" y="4649"/>
                  </a:cubicBezTo>
                  <a:cubicBezTo>
                    <a:pt x="21860" y="3684"/>
                    <a:pt x="22492" y="2648"/>
                    <a:pt x="22420" y="2636"/>
                  </a:cubicBezTo>
                  <a:cubicBezTo>
                    <a:pt x="22418" y="2635"/>
                    <a:pt x="22416" y="2635"/>
                    <a:pt x="22413" y="2635"/>
                  </a:cubicBezTo>
                  <a:cubicBezTo>
                    <a:pt x="22304" y="2635"/>
                    <a:pt x="21619" y="3588"/>
                    <a:pt x="20968" y="4529"/>
                  </a:cubicBezTo>
                  <a:cubicBezTo>
                    <a:pt x="20872" y="4660"/>
                    <a:pt x="20801" y="4779"/>
                    <a:pt x="20729" y="4875"/>
                  </a:cubicBezTo>
                  <a:lnTo>
                    <a:pt x="17598" y="3327"/>
                  </a:lnTo>
                  <a:lnTo>
                    <a:pt x="19503" y="327"/>
                  </a:lnTo>
                  <a:close/>
                  <a:moveTo>
                    <a:pt x="17348" y="3458"/>
                  </a:moveTo>
                  <a:lnTo>
                    <a:pt x="20503" y="5018"/>
                  </a:lnTo>
                  <a:lnTo>
                    <a:pt x="18741" y="5684"/>
                  </a:lnTo>
                  <a:cubicBezTo>
                    <a:pt x="18753" y="5625"/>
                    <a:pt x="18705" y="5470"/>
                    <a:pt x="18431" y="5018"/>
                  </a:cubicBezTo>
                  <a:cubicBezTo>
                    <a:pt x="18072" y="4380"/>
                    <a:pt x="17634" y="3742"/>
                    <a:pt x="17556" y="3742"/>
                  </a:cubicBezTo>
                  <a:cubicBezTo>
                    <a:pt x="17554" y="3742"/>
                    <a:pt x="17552" y="3743"/>
                    <a:pt x="17550" y="3744"/>
                  </a:cubicBezTo>
                  <a:cubicBezTo>
                    <a:pt x="17467" y="3779"/>
                    <a:pt x="17824" y="4470"/>
                    <a:pt x="18193" y="5125"/>
                  </a:cubicBezTo>
                  <a:cubicBezTo>
                    <a:pt x="18443" y="5565"/>
                    <a:pt x="18551" y="5708"/>
                    <a:pt x="18622" y="5732"/>
                  </a:cubicBezTo>
                  <a:lnTo>
                    <a:pt x="16955" y="6399"/>
                  </a:lnTo>
                  <a:lnTo>
                    <a:pt x="16646" y="5792"/>
                  </a:lnTo>
                  <a:cubicBezTo>
                    <a:pt x="16611" y="5739"/>
                    <a:pt x="16557" y="5706"/>
                    <a:pt x="16502" y="5706"/>
                  </a:cubicBezTo>
                  <a:cubicBezTo>
                    <a:pt x="16482" y="5706"/>
                    <a:pt x="16462" y="5710"/>
                    <a:pt x="16443" y="5720"/>
                  </a:cubicBezTo>
                  <a:lnTo>
                    <a:pt x="13943" y="6542"/>
                  </a:lnTo>
                  <a:lnTo>
                    <a:pt x="13050" y="5553"/>
                  </a:lnTo>
                  <a:lnTo>
                    <a:pt x="17348" y="3458"/>
                  </a:lnTo>
                  <a:close/>
                  <a:moveTo>
                    <a:pt x="19427" y="0"/>
                  </a:moveTo>
                  <a:cubicBezTo>
                    <a:pt x="19417" y="0"/>
                    <a:pt x="19406" y="2"/>
                    <a:pt x="19396" y="5"/>
                  </a:cubicBezTo>
                  <a:cubicBezTo>
                    <a:pt x="19372" y="5"/>
                    <a:pt x="19336" y="29"/>
                    <a:pt x="19313" y="65"/>
                  </a:cubicBezTo>
                  <a:lnTo>
                    <a:pt x="18836" y="827"/>
                  </a:lnTo>
                  <a:lnTo>
                    <a:pt x="18824" y="767"/>
                  </a:lnTo>
                  <a:cubicBezTo>
                    <a:pt x="18803" y="714"/>
                    <a:pt x="18753" y="670"/>
                    <a:pt x="18692" y="670"/>
                  </a:cubicBezTo>
                  <a:cubicBezTo>
                    <a:pt x="18684" y="670"/>
                    <a:pt x="18677" y="671"/>
                    <a:pt x="18670" y="672"/>
                  </a:cubicBezTo>
                  <a:lnTo>
                    <a:pt x="15014" y="1089"/>
                  </a:lnTo>
                  <a:lnTo>
                    <a:pt x="14967" y="1100"/>
                  </a:lnTo>
                  <a:lnTo>
                    <a:pt x="14610" y="1255"/>
                  </a:lnTo>
                  <a:lnTo>
                    <a:pt x="14086" y="1481"/>
                  </a:lnTo>
                  <a:lnTo>
                    <a:pt x="12812" y="2017"/>
                  </a:lnTo>
                  <a:lnTo>
                    <a:pt x="12490" y="2148"/>
                  </a:lnTo>
                  <a:lnTo>
                    <a:pt x="12074" y="2327"/>
                  </a:lnTo>
                  <a:cubicBezTo>
                    <a:pt x="12014" y="2351"/>
                    <a:pt x="11990" y="2410"/>
                    <a:pt x="12002" y="2458"/>
                  </a:cubicBezTo>
                  <a:lnTo>
                    <a:pt x="12395" y="3684"/>
                  </a:lnTo>
                  <a:lnTo>
                    <a:pt x="12538" y="4125"/>
                  </a:lnTo>
                  <a:lnTo>
                    <a:pt x="12907" y="5291"/>
                  </a:lnTo>
                  <a:lnTo>
                    <a:pt x="12824" y="5327"/>
                  </a:lnTo>
                  <a:lnTo>
                    <a:pt x="12693" y="5184"/>
                  </a:lnTo>
                  <a:lnTo>
                    <a:pt x="11752" y="4172"/>
                  </a:lnTo>
                  <a:cubicBezTo>
                    <a:pt x="11715" y="4135"/>
                    <a:pt x="11664" y="4116"/>
                    <a:pt x="11613" y="4116"/>
                  </a:cubicBezTo>
                  <a:cubicBezTo>
                    <a:pt x="11583" y="4116"/>
                    <a:pt x="11553" y="4123"/>
                    <a:pt x="11526" y="4137"/>
                  </a:cubicBezTo>
                  <a:lnTo>
                    <a:pt x="11145" y="4375"/>
                  </a:lnTo>
                  <a:lnTo>
                    <a:pt x="10859" y="4553"/>
                  </a:lnTo>
                  <a:lnTo>
                    <a:pt x="9919" y="5125"/>
                  </a:lnTo>
                  <a:lnTo>
                    <a:pt x="9633" y="5303"/>
                  </a:lnTo>
                  <a:lnTo>
                    <a:pt x="9299" y="5506"/>
                  </a:lnTo>
                  <a:lnTo>
                    <a:pt x="9014" y="5684"/>
                  </a:lnTo>
                  <a:lnTo>
                    <a:pt x="7097" y="6851"/>
                  </a:lnTo>
                  <a:cubicBezTo>
                    <a:pt x="7109" y="6673"/>
                    <a:pt x="7132" y="6494"/>
                    <a:pt x="7156" y="6303"/>
                  </a:cubicBezTo>
                  <a:cubicBezTo>
                    <a:pt x="7192" y="5863"/>
                    <a:pt x="7240" y="5422"/>
                    <a:pt x="7275" y="5065"/>
                  </a:cubicBezTo>
                  <a:cubicBezTo>
                    <a:pt x="7299" y="4696"/>
                    <a:pt x="7335" y="4410"/>
                    <a:pt x="7335" y="4279"/>
                  </a:cubicBezTo>
                  <a:lnTo>
                    <a:pt x="7335" y="4232"/>
                  </a:lnTo>
                  <a:lnTo>
                    <a:pt x="7335" y="4220"/>
                  </a:lnTo>
                  <a:lnTo>
                    <a:pt x="7335" y="4184"/>
                  </a:lnTo>
                  <a:cubicBezTo>
                    <a:pt x="7311" y="4137"/>
                    <a:pt x="7299" y="4125"/>
                    <a:pt x="7287" y="4113"/>
                  </a:cubicBezTo>
                  <a:lnTo>
                    <a:pt x="7216" y="4065"/>
                  </a:lnTo>
                  <a:cubicBezTo>
                    <a:pt x="7168" y="4041"/>
                    <a:pt x="7097" y="4017"/>
                    <a:pt x="7001" y="3994"/>
                  </a:cubicBezTo>
                  <a:cubicBezTo>
                    <a:pt x="6954" y="3982"/>
                    <a:pt x="6894" y="3958"/>
                    <a:pt x="6835" y="3946"/>
                  </a:cubicBezTo>
                  <a:cubicBezTo>
                    <a:pt x="6394" y="3815"/>
                    <a:pt x="5608" y="3636"/>
                    <a:pt x="4811" y="3470"/>
                  </a:cubicBezTo>
                  <a:cubicBezTo>
                    <a:pt x="4596" y="3422"/>
                    <a:pt x="4370" y="3363"/>
                    <a:pt x="4156" y="3327"/>
                  </a:cubicBezTo>
                  <a:cubicBezTo>
                    <a:pt x="3203" y="3113"/>
                    <a:pt x="2394" y="2946"/>
                    <a:pt x="2394" y="2946"/>
                  </a:cubicBezTo>
                  <a:lnTo>
                    <a:pt x="2334" y="2946"/>
                  </a:lnTo>
                  <a:lnTo>
                    <a:pt x="2072" y="2982"/>
                  </a:lnTo>
                  <a:lnTo>
                    <a:pt x="1596" y="3041"/>
                  </a:lnTo>
                  <a:lnTo>
                    <a:pt x="1298" y="3065"/>
                  </a:lnTo>
                  <a:cubicBezTo>
                    <a:pt x="1227" y="3089"/>
                    <a:pt x="1167" y="3125"/>
                    <a:pt x="1156" y="3184"/>
                  </a:cubicBezTo>
                  <a:lnTo>
                    <a:pt x="524" y="6006"/>
                  </a:lnTo>
                  <a:lnTo>
                    <a:pt x="441" y="6399"/>
                  </a:lnTo>
                  <a:lnTo>
                    <a:pt x="263" y="7196"/>
                  </a:lnTo>
                  <a:lnTo>
                    <a:pt x="155" y="7208"/>
                  </a:lnTo>
                  <a:cubicBezTo>
                    <a:pt x="72" y="7220"/>
                    <a:pt x="1" y="7292"/>
                    <a:pt x="24" y="7375"/>
                  </a:cubicBezTo>
                  <a:lnTo>
                    <a:pt x="274" y="11209"/>
                  </a:lnTo>
                  <a:cubicBezTo>
                    <a:pt x="274" y="11245"/>
                    <a:pt x="286" y="11268"/>
                    <a:pt x="322" y="11280"/>
                  </a:cubicBezTo>
                  <a:lnTo>
                    <a:pt x="322" y="11304"/>
                  </a:lnTo>
                  <a:lnTo>
                    <a:pt x="441" y="11423"/>
                  </a:lnTo>
                  <a:lnTo>
                    <a:pt x="1429" y="11971"/>
                  </a:lnTo>
                  <a:lnTo>
                    <a:pt x="822" y="11304"/>
                  </a:lnTo>
                  <a:lnTo>
                    <a:pt x="1679" y="11197"/>
                  </a:lnTo>
                  <a:cubicBezTo>
                    <a:pt x="1679" y="11102"/>
                    <a:pt x="1656" y="11030"/>
                    <a:pt x="1656" y="10935"/>
                  </a:cubicBezTo>
                  <a:lnTo>
                    <a:pt x="1656" y="10864"/>
                  </a:lnTo>
                  <a:lnTo>
                    <a:pt x="632" y="10983"/>
                  </a:lnTo>
                  <a:lnTo>
                    <a:pt x="394" y="7446"/>
                  </a:lnTo>
                  <a:lnTo>
                    <a:pt x="5156" y="6613"/>
                  </a:lnTo>
                  <a:lnTo>
                    <a:pt x="6168" y="6923"/>
                  </a:lnTo>
                  <a:lnTo>
                    <a:pt x="6180" y="7006"/>
                  </a:lnTo>
                  <a:lnTo>
                    <a:pt x="6204" y="7006"/>
                  </a:lnTo>
                  <a:cubicBezTo>
                    <a:pt x="6299" y="7006"/>
                    <a:pt x="6418" y="7006"/>
                    <a:pt x="6525" y="7030"/>
                  </a:cubicBezTo>
                  <a:lnTo>
                    <a:pt x="6501" y="6792"/>
                  </a:lnTo>
                  <a:cubicBezTo>
                    <a:pt x="6501" y="6732"/>
                    <a:pt x="6430" y="6673"/>
                    <a:pt x="6382" y="6661"/>
                  </a:cubicBezTo>
                  <a:lnTo>
                    <a:pt x="5216" y="6303"/>
                  </a:lnTo>
                  <a:lnTo>
                    <a:pt x="5132" y="6303"/>
                  </a:lnTo>
                  <a:lnTo>
                    <a:pt x="1537" y="6923"/>
                  </a:lnTo>
                  <a:lnTo>
                    <a:pt x="1537" y="6923"/>
                  </a:lnTo>
                  <a:lnTo>
                    <a:pt x="2275" y="3660"/>
                  </a:lnTo>
                  <a:cubicBezTo>
                    <a:pt x="2287" y="3577"/>
                    <a:pt x="2227" y="3506"/>
                    <a:pt x="2132" y="3482"/>
                  </a:cubicBezTo>
                  <a:cubicBezTo>
                    <a:pt x="2125" y="3481"/>
                    <a:pt x="2117" y="3480"/>
                    <a:pt x="2110" y="3480"/>
                  </a:cubicBezTo>
                  <a:cubicBezTo>
                    <a:pt x="2033" y="3480"/>
                    <a:pt x="1951" y="3535"/>
                    <a:pt x="1929" y="3601"/>
                  </a:cubicBezTo>
                  <a:lnTo>
                    <a:pt x="1167" y="6982"/>
                  </a:lnTo>
                  <a:lnTo>
                    <a:pt x="632" y="7077"/>
                  </a:lnTo>
                  <a:lnTo>
                    <a:pt x="1465" y="3291"/>
                  </a:lnTo>
                  <a:lnTo>
                    <a:pt x="2346" y="3184"/>
                  </a:lnTo>
                  <a:cubicBezTo>
                    <a:pt x="2418" y="3208"/>
                    <a:pt x="2691" y="3267"/>
                    <a:pt x="3061" y="3339"/>
                  </a:cubicBezTo>
                  <a:cubicBezTo>
                    <a:pt x="3727" y="3470"/>
                    <a:pt x="4727" y="3696"/>
                    <a:pt x="5573" y="3887"/>
                  </a:cubicBezTo>
                  <a:cubicBezTo>
                    <a:pt x="5989" y="3994"/>
                    <a:pt x="6382" y="4077"/>
                    <a:pt x="6644" y="4160"/>
                  </a:cubicBezTo>
                  <a:cubicBezTo>
                    <a:pt x="6775" y="4184"/>
                    <a:pt x="6894" y="4232"/>
                    <a:pt x="6954" y="4244"/>
                  </a:cubicBezTo>
                  <a:cubicBezTo>
                    <a:pt x="6978" y="4244"/>
                    <a:pt x="6978" y="4244"/>
                    <a:pt x="6978" y="4256"/>
                  </a:cubicBezTo>
                  <a:cubicBezTo>
                    <a:pt x="6978" y="4375"/>
                    <a:pt x="6942" y="4649"/>
                    <a:pt x="6918" y="4994"/>
                  </a:cubicBezTo>
                  <a:cubicBezTo>
                    <a:pt x="6871" y="5541"/>
                    <a:pt x="6799" y="6256"/>
                    <a:pt x="6740" y="6851"/>
                  </a:cubicBezTo>
                  <a:cubicBezTo>
                    <a:pt x="6740" y="6923"/>
                    <a:pt x="6716" y="6982"/>
                    <a:pt x="6716" y="7042"/>
                  </a:cubicBezTo>
                  <a:cubicBezTo>
                    <a:pt x="6882" y="7054"/>
                    <a:pt x="7049" y="7089"/>
                    <a:pt x="7216" y="7113"/>
                  </a:cubicBezTo>
                  <a:lnTo>
                    <a:pt x="11597" y="4470"/>
                  </a:lnTo>
                  <a:lnTo>
                    <a:pt x="13562" y="6613"/>
                  </a:lnTo>
                  <a:lnTo>
                    <a:pt x="10919" y="7470"/>
                  </a:lnTo>
                  <a:lnTo>
                    <a:pt x="8680" y="7554"/>
                  </a:lnTo>
                  <a:cubicBezTo>
                    <a:pt x="8895" y="7637"/>
                    <a:pt x="9121" y="7744"/>
                    <a:pt x="9311" y="7851"/>
                  </a:cubicBezTo>
                  <a:lnTo>
                    <a:pt x="11716" y="7756"/>
                  </a:lnTo>
                  <a:lnTo>
                    <a:pt x="11931" y="9709"/>
                  </a:lnTo>
                  <a:cubicBezTo>
                    <a:pt x="12062" y="9840"/>
                    <a:pt x="12193" y="9959"/>
                    <a:pt x="12312" y="10078"/>
                  </a:cubicBezTo>
                  <a:lnTo>
                    <a:pt x="12050" y="7577"/>
                  </a:lnTo>
                  <a:cubicBezTo>
                    <a:pt x="12050" y="7518"/>
                    <a:pt x="12002" y="7494"/>
                    <a:pt x="11954" y="7458"/>
                  </a:cubicBezTo>
                  <a:lnTo>
                    <a:pt x="16360" y="6030"/>
                  </a:lnTo>
                  <a:lnTo>
                    <a:pt x="18122" y="9411"/>
                  </a:lnTo>
                  <a:lnTo>
                    <a:pt x="15229" y="10733"/>
                  </a:lnTo>
                  <a:cubicBezTo>
                    <a:pt x="15407" y="10768"/>
                    <a:pt x="15586" y="10804"/>
                    <a:pt x="15753" y="10840"/>
                  </a:cubicBezTo>
                  <a:lnTo>
                    <a:pt x="18312" y="9661"/>
                  </a:lnTo>
                  <a:lnTo>
                    <a:pt x="19574" y="10768"/>
                  </a:lnTo>
                  <a:lnTo>
                    <a:pt x="18586" y="10911"/>
                  </a:lnTo>
                  <a:cubicBezTo>
                    <a:pt x="18491" y="10923"/>
                    <a:pt x="18431" y="10983"/>
                    <a:pt x="18431" y="11078"/>
                  </a:cubicBezTo>
                  <a:lnTo>
                    <a:pt x="18443" y="11614"/>
                  </a:lnTo>
                  <a:cubicBezTo>
                    <a:pt x="18562" y="11661"/>
                    <a:pt x="18682" y="11697"/>
                    <a:pt x="18789" y="11745"/>
                  </a:cubicBezTo>
                  <a:lnTo>
                    <a:pt x="18777" y="11197"/>
                  </a:lnTo>
                  <a:lnTo>
                    <a:pt x="21646" y="10744"/>
                  </a:lnTo>
                  <a:cubicBezTo>
                    <a:pt x="21622" y="10661"/>
                    <a:pt x="21599" y="10554"/>
                    <a:pt x="21587" y="10435"/>
                  </a:cubicBezTo>
                  <a:lnTo>
                    <a:pt x="19991" y="10673"/>
                  </a:lnTo>
                  <a:lnTo>
                    <a:pt x="18479" y="9351"/>
                  </a:lnTo>
                  <a:lnTo>
                    <a:pt x="17015" y="6554"/>
                  </a:lnTo>
                  <a:lnTo>
                    <a:pt x="22337" y="4434"/>
                  </a:lnTo>
                  <a:lnTo>
                    <a:pt x="24432" y="7280"/>
                  </a:lnTo>
                  <a:lnTo>
                    <a:pt x="25051" y="8125"/>
                  </a:lnTo>
                  <a:cubicBezTo>
                    <a:pt x="25051" y="8113"/>
                    <a:pt x="25075" y="8113"/>
                    <a:pt x="25075" y="8101"/>
                  </a:cubicBezTo>
                  <a:cubicBezTo>
                    <a:pt x="25111" y="8054"/>
                    <a:pt x="25170" y="7994"/>
                    <a:pt x="25230" y="7947"/>
                  </a:cubicBezTo>
                  <a:lnTo>
                    <a:pt x="24647" y="7149"/>
                  </a:lnTo>
                  <a:lnTo>
                    <a:pt x="24027" y="6315"/>
                  </a:lnTo>
                  <a:lnTo>
                    <a:pt x="25051" y="4065"/>
                  </a:lnTo>
                  <a:cubicBezTo>
                    <a:pt x="25063" y="4017"/>
                    <a:pt x="25051" y="3958"/>
                    <a:pt x="25028" y="3934"/>
                  </a:cubicBezTo>
                  <a:lnTo>
                    <a:pt x="22658" y="2077"/>
                  </a:lnTo>
                  <a:lnTo>
                    <a:pt x="22646" y="2077"/>
                  </a:lnTo>
                  <a:lnTo>
                    <a:pt x="21277" y="1184"/>
                  </a:lnTo>
                  <a:lnTo>
                    <a:pt x="21015" y="1017"/>
                  </a:lnTo>
                  <a:lnTo>
                    <a:pt x="20777" y="862"/>
                  </a:lnTo>
                  <a:lnTo>
                    <a:pt x="20515" y="684"/>
                  </a:lnTo>
                  <a:lnTo>
                    <a:pt x="19503" y="17"/>
                  </a:lnTo>
                  <a:cubicBezTo>
                    <a:pt x="19478" y="9"/>
                    <a:pt x="19453" y="0"/>
                    <a:pt x="194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5115200" y="3927200"/>
              <a:ext cx="191425" cy="69875"/>
            </a:xfrm>
            <a:custGeom>
              <a:avLst/>
              <a:gdLst/>
              <a:ahLst/>
              <a:cxnLst/>
              <a:rect l="l" t="t" r="r" b="b"/>
              <a:pathLst>
                <a:path w="7657" h="2795" extrusionOk="0">
                  <a:moveTo>
                    <a:pt x="45" y="0"/>
                  </a:moveTo>
                  <a:cubicBezTo>
                    <a:pt x="26" y="0"/>
                    <a:pt x="15" y="3"/>
                    <a:pt x="13" y="8"/>
                  </a:cubicBezTo>
                  <a:cubicBezTo>
                    <a:pt x="1" y="104"/>
                    <a:pt x="1001" y="437"/>
                    <a:pt x="1977" y="735"/>
                  </a:cubicBezTo>
                  <a:cubicBezTo>
                    <a:pt x="2632" y="949"/>
                    <a:pt x="2870" y="997"/>
                    <a:pt x="2966" y="997"/>
                  </a:cubicBezTo>
                  <a:cubicBezTo>
                    <a:pt x="2918" y="1068"/>
                    <a:pt x="2906" y="1294"/>
                    <a:pt x="2894" y="1890"/>
                  </a:cubicBezTo>
                  <a:lnTo>
                    <a:pt x="2894" y="2568"/>
                  </a:lnTo>
                  <a:lnTo>
                    <a:pt x="2954" y="2628"/>
                  </a:lnTo>
                  <a:lnTo>
                    <a:pt x="3037" y="2723"/>
                  </a:lnTo>
                  <a:lnTo>
                    <a:pt x="3108" y="2794"/>
                  </a:lnTo>
                  <a:cubicBezTo>
                    <a:pt x="3132" y="2509"/>
                    <a:pt x="3132" y="2199"/>
                    <a:pt x="3132" y="1890"/>
                  </a:cubicBezTo>
                  <a:cubicBezTo>
                    <a:pt x="3168" y="1294"/>
                    <a:pt x="3156" y="1068"/>
                    <a:pt x="3108" y="997"/>
                  </a:cubicBezTo>
                  <a:lnTo>
                    <a:pt x="3108" y="997"/>
                  </a:lnTo>
                  <a:cubicBezTo>
                    <a:pt x="3131" y="999"/>
                    <a:pt x="3162" y="1000"/>
                    <a:pt x="3204" y="1000"/>
                  </a:cubicBezTo>
                  <a:cubicBezTo>
                    <a:pt x="3385" y="1000"/>
                    <a:pt x="3775" y="974"/>
                    <a:pt x="4597" y="878"/>
                  </a:cubicBezTo>
                  <a:cubicBezTo>
                    <a:pt x="6109" y="675"/>
                    <a:pt x="7657" y="437"/>
                    <a:pt x="7633" y="378"/>
                  </a:cubicBezTo>
                  <a:cubicBezTo>
                    <a:pt x="7628" y="362"/>
                    <a:pt x="7574" y="356"/>
                    <a:pt x="7480" y="356"/>
                  </a:cubicBezTo>
                  <a:cubicBezTo>
                    <a:pt x="7052" y="356"/>
                    <a:pt x="5801" y="495"/>
                    <a:pt x="4573" y="651"/>
                  </a:cubicBezTo>
                  <a:cubicBezTo>
                    <a:pt x="3311" y="818"/>
                    <a:pt x="3085" y="878"/>
                    <a:pt x="3049" y="937"/>
                  </a:cubicBezTo>
                  <a:cubicBezTo>
                    <a:pt x="3037" y="878"/>
                    <a:pt x="2906" y="794"/>
                    <a:pt x="2073" y="532"/>
                  </a:cubicBezTo>
                  <a:cubicBezTo>
                    <a:pt x="1176" y="252"/>
                    <a:pt x="231" y="0"/>
                    <a:pt x="4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683300" y="3826500"/>
              <a:ext cx="254525" cy="166700"/>
            </a:xfrm>
            <a:custGeom>
              <a:avLst/>
              <a:gdLst/>
              <a:ahLst/>
              <a:cxnLst/>
              <a:rect l="l" t="t" r="r" b="b"/>
              <a:pathLst>
                <a:path w="10181" h="6668" extrusionOk="0">
                  <a:moveTo>
                    <a:pt x="4216" y="0"/>
                  </a:moveTo>
                  <a:cubicBezTo>
                    <a:pt x="3287" y="0"/>
                    <a:pt x="2346" y="250"/>
                    <a:pt x="1430" y="893"/>
                  </a:cubicBezTo>
                  <a:cubicBezTo>
                    <a:pt x="418" y="1596"/>
                    <a:pt x="1" y="2560"/>
                    <a:pt x="1" y="3608"/>
                  </a:cubicBezTo>
                  <a:cubicBezTo>
                    <a:pt x="1" y="4072"/>
                    <a:pt x="84" y="4560"/>
                    <a:pt x="251" y="5037"/>
                  </a:cubicBezTo>
                  <a:lnTo>
                    <a:pt x="1073" y="5477"/>
                  </a:lnTo>
                  <a:lnTo>
                    <a:pt x="3228" y="6668"/>
                  </a:lnTo>
                  <a:lnTo>
                    <a:pt x="3239" y="6596"/>
                  </a:lnTo>
                  <a:cubicBezTo>
                    <a:pt x="3263" y="6465"/>
                    <a:pt x="3287" y="6311"/>
                    <a:pt x="3323" y="6180"/>
                  </a:cubicBezTo>
                  <a:cubicBezTo>
                    <a:pt x="3323" y="6156"/>
                    <a:pt x="3335" y="6108"/>
                    <a:pt x="3335" y="6072"/>
                  </a:cubicBezTo>
                  <a:cubicBezTo>
                    <a:pt x="3037" y="5810"/>
                    <a:pt x="2799" y="5525"/>
                    <a:pt x="2608" y="5215"/>
                  </a:cubicBezTo>
                  <a:cubicBezTo>
                    <a:pt x="2323" y="4739"/>
                    <a:pt x="2168" y="4227"/>
                    <a:pt x="2168" y="3739"/>
                  </a:cubicBezTo>
                  <a:cubicBezTo>
                    <a:pt x="2168" y="3120"/>
                    <a:pt x="2406" y="2501"/>
                    <a:pt x="2882" y="2024"/>
                  </a:cubicBezTo>
                  <a:cubicBezTo>
                    <a:pt x="3430" y="1488"/>
                    <a:pt x="4192" y="1227"/>
                    <a:pt x="4978" y="1227"/>
                  </a:cubicBezTo>
                  <a:cubicBezTo>
                    <a:pt x="5609" y="1227"/>
                    <a:pt x="6264" y="1393"/>
                    <a:pt x="6847" y="1727"/>
                  </a:cubicBezTo>
                  <a:cubicBezTo>
                    <a:pt x="7038" y="1834"/>
                    <a:pt x="7216" y="1953"/>
                    <a:pt x="7395" y="2108"/>
                  </a:cubicBezTo>
                  <a:cubicBezTo>
                    <a:pt x="7716" y="2381"/>
                    <a:pt x="7990" y="2715"/>
                    <a:pt x="8181" y="3060"/>
                  </a:cubicBezTo>
                  <a:cubicBezTo>
                    <a:pt x="8573" y="3024"/>
                    <a:pt x="8954" y="3012"/>
                    <a:pt x="9359" y="3012"/>
                  </a:cubicBezTo>
                  <a:cubicBezTo>
                    <a:pt x="9621" y="3012"/>
                    <a:pt x="9907" y="3012"/>
                    <a:pt x="10181" y="3024"/>
                  </a:cubicBezTo>
                  <a:cubicBezTo>
                    <a:pt x="9752" y="2584"/>
                    <a:pt x="9193" y="2084"/>
                    <a:pt x="8526" y="1608"/>
                  </a:cubicBezTo>
                  <a:cubicBezTo>
                    <a:pt x="8026" y="1250"/>
                    <a:pt x="7466" y="905"/>
                    <a:pt x="6871" y="643"/>
                  </a:cubicBezTo>
                  <a:cubicBezTo>
                    <a:pt x="6026" y="250"/>
                    <a:pt x="5133" y="0"/>
                    <a:pt x="4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675575" y="3818750"/>
              <a:ext cx="274175" cy="133975"/>
            </a:xfrm>
            <a:custGeom>
              <a:avLst/>
              <a:gdLst/>
              <a:ahLst/>
              <a:cxnLst/>
              <a:rect l="l" t="t" r="r" b="b"/>
              <a:pathLst>
                <a:path w="10967" h="5359" extrusionOk="0">
                  <a:moveTo>
                    <a:pt x="4537" y="1"/>
                  </a:moveTo>
                  <a:cubicBezTo>
                    <a:pt x="3548" y="1"/>
                    <a:pt x="2525" y="286"/>
                    <a:pt x="1560" y="953"/>
                  </a:cubicBezTo>
                  <a:cubicBezTo>
                    <a:pt x="489" y="1691"/>
                    <a:pt x="24" y="2751"/>
                    <a:pt x="0" y="3834"/>
                  </a:cubicBezTo>
                  <a:lnTo>
                    <a:pt x="0" y="3918"/>
                  </a:lnTo>
                  <a:cubicBezTo>
                    <a:pt x="0" y="3989"/>
                    <a:pt x="0" y="4073"/>
                    <a:pt x="12" y="4168"/>
                  </a:cubicBezTo>
                  <a:cubicBezTo>
                    <a:pt x="24" y="4477"/>
                    <a:pt x="84" y="4811"/>
                    <a:pt x="179" y="5120"/>
                  </a:cubicBezTo>
                  <a:lnTo>
                    <a:pt x="584" y="5358"/>
                  </a:lnTo>
                  <a:cubicBezTo>
                    <a:pt x="429" y="4882"/>
                    <a:pt x="334" y="4394"/>
                    <a:pt x="334" y="3930"/>
                  </a:cubicBezTo>
                  <a:cubicBezTo>
                    <a:pt x="334" y="2870"/>
                    <a:pt x="750" y="1906"/>
                    <a:pt x="1751" y="1203"/>
                  </a:cubicBezTo>
                  <a:cubicBezTo>
                    <a:pt x="2679" y="572"/>
                    <a:pt x="3608" y="310"/>
                    <a:pt x="4537" y="310"/>
                  </a:cubicBezTo>
                  <a:cubicBezTo>
                    <a:pt x="6096" y="310"/>
                    <a:pt x="7632" y="1048"/>
                    <a:pt x="8847" y="1918"/>
                  </a:cubicBezTo>
                  <a:cubicBezTo>
                    <a:pt x="9502" y="2382"/>
                    <a:pt x="10061" y="2894"/>
                    <a:pt x="10490" y="3334"/>
                  </a:cubicBezTo>
                  <a:cubicBezTo>
                    <a:pt x="10656" y="3346"/>
                    <a:pt x="10811" y="3346"/>
                    <a:pt x="10966" y="3370"/>
                  </a:cubicBezTo>
                  <a:cubicBezTo>
                    <a:pt x="10871" y="3263"/>
                    <a:pt x="10776" y="3156"/>
                    <a:pt x="10668" y="3049"/>
                  </a:cubicBezTo>
                  <a:cubicBezTo>
                    <a:pt x="10549" y="2930"/>
                    <a:pt x="10418" y="2811"/>
                    <a:pt x="10275" y="2680"/>
                  </a:cubicBezTo>
                  <a:cubicBezTo>
                    <a:pt x="9918" y="2346"/>
                    <a:pt x="9525" y="2013"/>
                    <a:pt x="9061" y="1679"/>
                  </a:cubicBezTo>
                  <a:cubicBezTo>
                    <a:pt x="8632" y="1370"/>
                    <a:pt x="8156" y="1084"/>
                    <a:pt x="7656" y="834"/>
                  </a:cubicBezTo>
                  <a:cubicBezTo>
                    <a:pt x="7454" y="727"/>
                    <a:pt x="7239" y="620"/>
                    <a:pt x="7037" y="536"/>
                  </a:cubicBezTo>
                  <a:cubicBezTo>
                    <a:pt x="6561" y="346"/>
                    <a:pt x="6073" y="191"/>
                    <a:pt x="5561" y="108"/>
                  </a:cubicBezTo>
                  <a:cubicBezTo>
                    <a:pt x="5394" y="72"/>
                    <a:pt x="5239" y="60"/>
                    <a:pt x="5072" y="24"/>
                  </a:cubicBezTo>
                  <a:cubicBezTo>
                    <a:pt x="5013" y="24"/>
                    <a:pt x="4941" y="13"/>
                    <a:pt x="4882" y="13"/>
                  </a:cubicBezTo>
                  <a:cubicBezTo>
                    <a:pt x="4775" y="13"/>
                    <a:pt x="4656" y="1"/>
                    <a:pt x="454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746425" y="3864600"/>
              <a:ext cx="132475" cy="104500"/>
            </a:xfrm>
            <a:custGeom>
              <a:avLst/>
              <a:gdLst/>
              <a:ahLst/>
              <a:cxnLst/>
              <a:rect l="l" t="t" r="r" b="b"/>
              <a:pathLst>
                <a:path w="5299" h="4180" extrusionOk="0">
                  <a:moveTo>
                    <a:pt x="2453" y="0"/>
                  </a:moveTo>
                  <a:cubicBezTo>
                    <a:pt x="1762" y="0"/>
                    <a:pt x="1107" y="215"/>
                    <a:pt x="631" y="691"/>
                  </a:cubicBezTo>
                  <a:cubicBezTo>
                    <a:pt x="214" y="1107"/>
                    <a:pt x="0" y="1643"/>
                    <a:pt x="0" y="2203"/>
                  </a:cubicBezTo>
                  <a:cubicBezTo>
                    <a:pt x="0" y="2655"/>
                    <a:pt x="131" y="3143"/>
                    <a:pt x="417" y="3572"/>
                  </a:cubicBezTo>
                  <a:cubicBezTo>
                    <a:pt x="548" y="3786"/>
                    <a:pt x="726" y="3989"/>
                    <a:pt x="929" y="4179"/>
                  </a:cubicBezTo>
                  <a:cubicBezTo>
                    <a:pt x="964" y="4060"/>
                    <a:pt x="1012" y="3941"/>
                    <a:pt x="1072" y="3822"/>
                  </a:cubicBezTo>
                  <a:cubicBezTo>
                    <a:pt x="1084" y="3822"/>
                    <a:pt x="1084" y="3810"/>
                    <a:pt x="1084" y="3810"/>
                  </a:cubicBezTo>
                  <a:cubicBezTo>
                    <a:pt x="1143" y="3691"/>
                    <a:pt x="1203" y="3584"/>
                    <a:pt x="1286" y="3477"/>
                  </a:cubicBezTo>
                  <a:cubicBezTo>
                    <a:pt x="1298" y="3465"/>
                    <a:pt x="1298" y="3453"/>
                    <a:pt x="1310" y="3441"/>
                  </a:cubicBezTo>
                  <a:cubicBezTo>
                    <a:pt x="1369" y="3334"/>
                    <a:pt x="1441" y="3239"/>
                    <a:pt x="1524" y="3155"/>
                  </a:cubicBezTo>
                  <a:lnTo>
                    <a:pt x="1560" y="3108"/>
                  </a:lnTo>
                  <a:cubicBezTo>
                    <a:pt x="1655" y="3001"/>
                    <a:pt x="1762" y="2905"/>
                    <a:pt x="1857" y="2810"/>
                  </a:cubicBezTo>
                  <a:cubicBezTo>
                    <a:pt x="2238" y="2489"/>
                    <a:pt x="2715" y="2215"/>
                    <a:pt x="3227" y="2024"/>
                  </a:cubicBezTo>
                  <a:cubicBezTo>
                    <a:pt x="3858" y="1798"/>
                    <a:pt x="4560" y="1655"/>
                    <a:pt x="5298" y="1560"/>
                  </a:cubicBezTo>
                  <a:cubicBezTo>
                    <a:pt x="5120" y="1298"/>
                    <a:pt x="4917" y="1036"/>
                    <a:pt x="4632" y="786"/>
                  </a:cubicBezTo>
                  <a:cubicBezTo>
                    <a:pt x="4513" y="679"/>
                    <a:pt x="4382" y="596"/>
                    <a:pt x="4227" y="500"/>
                  </a:cubicBezTo>
                  <a:cubicBezTo>
                    <a:pt x="3679" y="155"/>
                    <a:pt x="3048" y="0"/>
                    <a:pt x="2453" y="0"/>
                  </a:cubicBezTo>
                  <a:close/>
                </a:path>
              </a:pathLst>
            </a:custGeom>
            <a:solidFill>
              <a:srgbClr val="FDC3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38075" y="3857150"/>
              <a:ext cx="149750" cy="120875"/>
            </a:xfrm>
            <a:custGeom>
              <a:avLst/>
              <a:gdLst/>
              <a:ahLst/>
              <a:cxnLst/>
              <a:rect l="l" t="t" r="r" b="b"/>
              <a:pathLst>
                <a:path w="5990" h="4835" extrusionOk="0">
                  <a:moveTo>
                    <a:pt x="2799" y="1"/>
                  </a:moveTo>
                  <a:cubicBezTo>
                    <a:pt x="2001" y="1"/>
                    <a:pt x="1251" y="262"/>
                    <a:pt x="715" y="798"/>
                  </a:cubicBezTo>
                  <a:cubicBezTo>
                    <a:pt x="239" y="1275"/>
                    <a:pt x="1" y="1894"/>
                    <a:pt x="1" y="2513"/>
                  </a:cubicBezTo>
                  <a:cubicBezTo>
                    <a:pt x="1" y="3334"/>
                    <a:pt x="394" y="4192"/>
                    <a:pt x="1156" y="4834"/>
                  </a:cubicBezTo>
                  <a:lnTo>
                    <a:pt x="1156" y="4823"/>
                  </a:lnTo>
                  <a:lnTo>
                    <a:pt x="1251" y="4513"/>
                  </a:lnTo>
                  <a:cubicBezTo>
                    <a:pt x="1251" y="4489"/>
                    <a:pt x="1251" y="4489"/>
                    <a:pt x="1263" y="4477"/>
                  </a:cubicBezTo>
                  <a:cubicBezTo>
                    <a:pt x="656" y="3918"/>
                    <a:pt x="334" y="3180"/>
                    <a:pt x="334" y="2501"/>
                  </a:cubicBezTo>
                  <a:cubicBezTo>
                    <a:pt x="334" y="1953"/>
                    <a:pt x="548" y="1417"/>
                    <a:pt x="965" y="1001"/>
                  </a:cubicBezTo>
                  <a:cubicBezTo>
                    <a:pt x="1441" y="536"/>
                    <a:pt x="2096" y="298"/>
                    <a:pt x="2787" y="298"/>
                  </a:cubicBezTo>
                  <a:cubicBezTo>
                    <a:pt x="3537" y="298"/>
                    <a:pt x="4323" y="560"/>
                    <a:pt x="4966" y="1096"/>
                  </a:cubicBezTo>
                  <a:cubicBezTo>
                    <a:pt x="5228" y="1322"/>
                    <a:pt x="5454" y="1572"/>
                    <a:pt x="5620" y="1846"/>
                  </a:cubicBezTo>
                  <a:cubicBezTo>
                    <a:pt x="5740" y="1822"/>
                    <a:pt x="5859" y="1810"/>
                    <a:pt x="5990" y="1810"/>
                  </a:cubicBezTo>
                  <a:cubicBezTo>
                    <a:pt x="5799" y="1465"/>
                    <a:pt x="5525" y="1144"/>
                    <a:pt x="5204" y="858"/>
                  </a:cubicBezTo>
                  <a:cubicBezTo>
                    <a:pt x="4501" y="298"/>
                    <a:pt x="3632" y="1"/>
                    <a:pt x="279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613075" y="3924425"/>
              <a:ext cx="191100" cy="197675"/>
            </a:xfrm>
            <a:custGeom>
              <a:avLst/>
              <a:gdLst/>
              <a:ahLst/>
              <a:cxnLst/>
              <a:rect l="l" t="t" r="r" b="b"/>
              <a:pathLst>
                <a:path w="7644" h="7907" extrusionOk="0">
                  <a:moveTo>
                    <a:pt x="369" y="0"/>
                  </a:moveTo>
                  <a:cubicBezTo>
                    <a:pt x="322" y="119"/>
                    <a:pt x="274" y="286"/>
                    <a:pt x="214" y="477"/>
                  </a:cubicBezTo>
                  <a:cubicBezTo>
                    <a:pt x="95" y="893"/>
                    <a:pt x="0" y="1453"/>
                    <a:pt x="0" y="2132"/>
                  </a:cubicBezTo>
                  <a:cubicBezTo>
                    <a:pt x="0" y="3108"/>
                    <a:pt x="250" y="4299"/>
                    <a:pt x="1095" y="5418"/>
                  </a:cubicBezTo>
                  <a:lnTo>
                    <a:pt x="1107" y="5430"/>
                  </a:lnTo>
                  <a:cubicBezTo>
                    <a:pt x="1143" y="5465"/>
                    <a:pt x="1191" y="5477"/>
                    <a:pt x="1250" y="5525"/>
                  </a:cubicBezTo>
                  <a:cubicBezTo>
                    <a:pt x="1345" y="5596"/>
                    <a:pt x="1512" y="5703"/>
                    <a:pt x="1726" y="5823"/>
                  </a:cubicBezTo>
                  <a:cubicBezTo>
                    <a:pt x="1798" y="5846"/>
                    <a:pt x="1869" y="5894"/>
                    <a:pt x="1941" y="5942"/>
                  </a:cubicBezTo>
                  <a:cubicBezTo>
                    <a:pt x="2500" y="6192"/>
                    <a:pt x="3096" y="6454"/>
                    <a:pt x="3762" y="6715"/>
                  </a:cubicBezTo>
                  <a:cubicBezTo>
                    <a:pt x="4858" y="7132"/>
                    <a:pt x="6156" y="7537"/>
                    <a:pt x="7644" y="7906"/>
                  </a:cubicBezTo>
                  <a:cubicBezTo>
                    <a:pt x="7596" y="7847"/>
                    <a:pt x="7549" y="7799"/>
                    <a:pt x="7525" y="7763"/>
                  </a:cubicBezTo>
                  <a:cubicBezTo>
                    <a:pt x="7203" y="7263"/>
                    <a:pt x="6918" y="6727"/>
                    <a:pt x="6679" y="6192"/>
                  </a:cubicBezTo>
                  <a:cubicBezTo>
                    <a:pt x="6560" y="5906"/>
                    <a:pt x="6453" y="5644"/>
                    <a:pt x="6370" y="5358"/>
                  </a:cubicBezTo>
                  <a:cubicBezTo>
                    <a:pt x="5977" y="5501"/>
                    <a:pt x="5560" y="5608"/>
                    <a:pt x="5096" y="5608"/>
                  </a:cubicBezTo>
                  <a:cubicBezTo>
                    <a:pt x="4548" y="5608"/>
                    <a:pt x="3953" y="5465"/>
                    <a:pt x="3334" y="5120"/>
                  </a:cubicBezTo>
                  <a:cubicBezTo>
                    <a:pt x="2679" y="4751"/>
                    <a:pt x="2227" y="4299"/>
                    <a:pt x="1965" y="3834"/>
                  </a:cubicBezTo>
                  <a:cubicBezTo>
                    <a:pt x="1691" y="3382"/>
                    <a:pt x="1584" y="2882"/>
                    <a:pt x="1584" y="2429"/>
                  </a:cubicBezTo>
                  <a:cubicBezTo>
                    <a:pt x="1584" y="1834"/>
                    <a:pt x="1750" y="1298"/>
                    <a:pt x="1929" y="858"/>
                  </a:cubicBezTo>
                  <a:lnTo>
                    <a:pt x="3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603250" y="3914425"/>
              <a:ext cx="160450" cy="158550"/>
            </a:xfrm>
            <a:custGeom>
              <a:avLst/>
              <a:gdLst/>
              <a:ahLst/>
              <a:cxnLst/>
              <a:rect l="l" t="t" r="r" b="b"/>
              <a:pathLst>
                <a:path w="6418" h="6342" extrusionOk="0">
                  <a:moveTo>
                    <a:pt x="3210" y="1399"/>
                  </a:moveTo>
                  <a:lnTo>
                    <a:pt x="3441" y="1531"/>
                  </a:lnTo>
                  <a:lnTo>
                    <a:pt x="6418" y="3163"/>
                  </a:lnTo>
                  <a:lnTo>
                    <a:pt x="3210" y="1399"/>
                  </a:lnTo>
                  <a:close/>
                  <a:moveTo>
                    <a:pt x="621" y="0"/>
                  </a:moveTo>
                  <a:cubicBezTo>
                    <a:pt x="602" y="0"/>
                    <a:pt x="582" y="3"/>
                    <a:pt x="560" y="7"/>
                  </a:cubicBezTo>
                  <a:cubicBezTo>
                    <a:pt x="524" y="31"/>
                    <a:pt x="476" y="55"/>
                    <a:pt x="465" y="103"/>
                  </a:cubicBezTo>
                  <a:cubicBezTo>
                    <a:pt x="465" y="115"/>
                    <a:pt x="0" y="1127"/>
                    <a:pt x="0" y="2508"/>
                  </a:cubicBezTo>
                  <a:cubicBezTo>
                    <a:pt x="0" y="2627"/>
                    <a:pt x="0" y="2770"/>
                    <a:pt x="12" y="2901"/>
                  </a:cubicBezTo>
                  <a:cubicBezTo>
                    <a:pt x="79" y="2884"/>
                    <a:pt x="129" y="2867"/>
                    <a:pt x="173" y="2867"/>
                  </a:cubicBezTo>
                  <a:cubicBezTo>
                    <a:pt x="192" y="2867"/>
                    <a:pt x="209" y="2870"/>
                    <a:pt x="226" y="2877"/>
                  </a:cubicBezTo>
                  <a:cubicBezTo>
                    <a:pt x="286" y="2889"/>
                    <a:pt x="334" y="2948"/>
                    <a:pt x="334" y="3008"/>
                  </a:cubicBezTo>
                  <a:lnTo>
                    <a:pt x="334" y="3020"/>
                  </a:lnTo>
                  <a:cubicBezTo>
                    <a:pt x="334" y="3032"/>
                    <a:pt x="334" y="3055"/>
                    <a:pt x="345" y="3091"/>
                  </a:cubicBezTo>
                  <a:cubicBezTo>
                    <a:pt x="357" y="3151"/>
                    <a:pt x="357" y="3246"/>
                    <a:pt x="393" y="3365"/>
                  </a:cubicBezTo>
                  <a:cubicBezTo>
                    <a:pt x="429" y="3603"/>
                    <a:pt x="500" y="3937"/>
                    <a:pt x="619" y="4377"/>
                  </a:cubicBezTo>
                  <a:cubicBezTo>
                    <a:pt x="905" y="5353"/>
                    <a:pt x="1143" y="5687"/>
                    <a:pt x="1191" y="5746"/>
                  </a:cubicBezTo>
                  <a:cubicBezTo>
                    <a:pt x="1536" y="5949"/>
                    <a:pt x="1905" y="6151"/>
                    <a:pt x="2310" y="6342"/>
                  </a:cubicBezTo>
                  <a:lnTo>
                    <a:pt x="2084" y="6211"/>
                  </a:lnTo>
                  <a:cubicBezTo>
                    <a:pt x="1869" y="6092"/>
                    <a:pt x="1715" y="5984"/>
                    <a:pt x="1608" y="5913"/>
                  </a:cubicBezTo>
                  <a:cubicBezTo>
                    <a:pt x="1548" y="5877"/>
                    <a:pt x="1500" y="5853"/>
                    <a:pt x="1477" y="5818"/>
                  </a:cubicBezTo>
                  <a:lnTo>
                    <a:pt x="1453" y="5806"/>
                  </a:lnTo>
                  <a:cubicBezTo>
                    <a:pt x="607" y="4687"/>
                    <a:pt x="357" y="3496"/>
                    <a:pt x="357" y="2508"/>
                  </a:cubicBezTo>
                  <a:cubicBezTo>
                    <a:pt x="357" y="1841"/>
                    <a:pt x="465" y="1281"/>
                    <a:pt x="584" y="865"/>
                  </a:cubicBezTo>
                  <a:cubicBezTo>
                    <a:pt x="643" y="650"/>
                    <a:pt x="679" y="508"/>
                    <a:pt x="726" y="388"/>
                  </a:cubicBezTo>
                  <a:lnTo>
                    <a:pt x="2286" y="1246"/>
                  </a:lnTo>
                  <a:cubicBezTo>
                    <a:pt x="2310" y="1198"/>
                    <a:pt x="2322" y="1162"/>
                    <a:pt x="2334" y="1127"/>
                  </a:cubicBezTo>
                  <a:cubicBezTo>
                    <a:pt x="2346" y="1079"/>
                    <a:pt x="2393" y="1055"/>
                    <a:pt x="2441" y="1043"/>
                  </a:cubicBezTo>
                  <a:cubicBezTo>
                    <a:pt x="2462" y="1033"/>
                    <a:pt x="2486" y="1027"/>
                    <a:pt x="2509" y="1027"/>
                  </a:cubicBezTo>
                  <a:cubicBezTo>
                    <a:pt x="2537" y="1027"/>
                    <a:pt x="2564" y="1036"/>
                    <a:pt x="2584" y="1055"/>
                  </a:cubicBezTo>
                  <a:lnTo>
                    <a:pt x="3210" y="1399"/>
                  </a:lnTo>
                  <a:lnTo>
                    <a:pt x="3210" y="1399"/>
                  </a:lnTo>
                  <a:lnTo>
                    <a:pt x="3024" y="1293"/>
                  </a:lnTo>
                  <a:lnTo>
                    <a:pt x="2643" y="1079"/>
                  </a:lnTo>
                  <a:lnTo>
                    <a:pt x="1655" y="531"/>
                  </a:lnTo>
                  <a:lnTo>
                    <a:pt x="715" y="31"/>
                  </a:lnTo>
                  <a:cubicBezTo>
                    <a:pt x="684" y="9"/>
                    <a:pt x="654" y="0"/>
                    <a:pt x="62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660975" y="3949725"/>
              <a:ext cx="108675" cy="106875"/>
            </a:xfrm>
            <a:custGeom>
              <a:avLst/>
              <a:gdLst/>
              <a:ahLst/>
              <a:cxnLst/>
              <a:rect l="l" t="t" r="r" b="b"/>
              <a:pathLst>
                <a:path w="4347" h="4275" extrusionOk="0">
                  <a:moveTo>
                    <a:pt x="299" y="0"/>
                  </a:moveTo>
                  <a:cubicBezTo>
                    <a:pt x="144" y="393"/>
                    <a:pt x="1" y="881"/>
                    <a:pt x="1" y="1405"/>
                  </a:cubicBezTo>
                  <a:cubicBezTo>
                    <a:pt x="1" y="1822"/>
                    <a:pt x="84" y="2251"/>
                    <a:pt x="322" y="2667"/>
                  </a:cubicBezTo>
                  <a:cubicBezTo>
                    <a:pt x="561" y="3084"/>
                    <a:pt x="953" y="3465"/>
                    <a:pt x="1573" y="3822"/>
                  </a:cubicBezTo>
                  <a:cubicBezTo>
                    <a:pt x="2144" y="4144"/>
                    <a:pt x="2680" y="4275"/>
                    <a:pt x="3168" y="4275"/>
                  </a:cubicBezTo>
                  <a:cubicBezTo>
                    <a:pt x="3585" y="4275"/>
                    <a:pt x="3990" y="4179"/>
                    <a:pt x="4347" y="4037"/>
                  </a:cubicBezTo>
                  <a:cubicBezTo>
                    <a:pt x="4252" y="3739"/>
                    <a:pt x="4192" y="3417"/>
                    <a:pt x="4168" y="3120"/>
                  </a:cubicBezTo>
                  <a:lnTo>
                    <a:pt x="4168" y="3096"/>
                  </a:lnTo>
                  <a:cubicBezTo>
                    <a:pt x="4168" y="3048"/>
                    <a:pt x="4156" y="3001"/>
                    <a:pt x="4156" y="2965"/>
                  </a:cubicBezTo>
                  <a:cubicBezTo>
                    <a:pt x="4132" y="2882"/>
                    <a:pt x="4132" y="2822"/>
                    <a:pt x="4132" y="2751"/>
                  </a:cubicBezTo>
                  <a:cubicBezTo>
                    <a:pt x="4121" y="2632"/>
                    <a:pt x="4121" y="2513"/>
                    <a:pt x="4121" y="2394"/>
                  </a:cubicBezTo>
                  <a:lnTo>
                    <a:pt x="4121" y="2286"/>
                  </a:lnTo>
                  <a:cubicBezTo>
                    <a:pt x="4109" y="2215"/>
                    <a:pt x="4109" y="2155"/>
                    <a:pt x="4109" y="2096"/>
                  </a:cubicBezTo>
                  <a:lnTo>
                    <a:pt x="299" y="0"/>
                  </a:lnTo>
                  <a:close/>
                </a:path>
              </a:pathLst>
            </a:custGeom>
            <a:solidFill>
              <a:srgbClr val="FDC3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652650" y="3939425"/>
              <a:ext cx="119675" cy="124925"/>
            </a:xfrm>
            <a:custGeom>
              <a:avLst/>
              <a:gdLst/>
              <a:ahLst/>
              <a:cxnLst/>
              <a:rect l="l" t="t" r="r" b="b"/>
              <a:pathLst>
                <a:path w="4787" h="4997" extrusionOk="0">
                  <a:moveTo>
                    <a:pt x="550" y="0"/>
                  </a:moveTo>
                  <a:cubicBezTo>
                    <a:pt x="531" y="0"/>
                    <a:pt x="511" y="3"/>
                    <a:pt x="489" y="8"/>
                  </a:cubicBezTo>
                  <a:cubicBezTo>
                    <a:pt x="453" y="31"/>
                    <a:pt x="405" y="55"/>
                    <a:pt x="394" y="103"/>
                  </a:cubicBezTo>
                  <a:cubicBezTo>
                    <a:pt x="370" y="150"/>
                    <a:pt x="358" y="186"/>
                    <a:pt x="346" y="222"/>
                  </a:cubicBezTo>
                  <a:cubicBezTo>
                    <a:pt x="167" y="651"/>
                    <a:pt x="1" y="1186"/>
                    <a:pt x="1" y="1782"/>
                  </a:cubicBezTo>
                  <a:cubicBezTo>
                    <a:pt x="1" y="2270"/>
                    <a:pt x="96" y="2770"/>
                    <a:pt x="382" y="3222"/>
                  </a:cubicBezTo>
                  <a:cubicBezTo>
                    <a:pt x="644" y="3687"/>
                    <a:pt x="1096" y="4139"/>
                    <a:pt x="1751" y="4508"/>
                  </a:cubicBezTo>
                  <a:cubicBezTo>
                    <a:pt x="2358" y="4853"/>
                    <a:pt x="2965" y="4996"/>
                    <a:pt x="3513" y="4996"/>
                  </a:cubicBezTo>
                  <a:cubicBezTo>
                    <a:pt x="3977" y="4996"/>
                    <a:pt x="4394" y="4889"/>
                    <a:pt x="4787" y="4746"/>
                  </a:cubicBezTo>
                  <a:lnTo>
                    <a:pt x="4692" y="4425"/>
                  </a:lnTo>
                  <a:cubicBezTo>
                    <a:pt x="4334" y="4580"/>
                    <a:pt x="3930" y="4663"/>
                    <a:pt x="3513" y="4663"/>
                  </a:cubicBezTo>
                  <a:cubicBezTo>
                    <a:pt x="3025" y="4663"/>
                    <a:pt x="2501" y="4556"/>
                    <a:pt x="1929" y="4222"/>
                  </a:cubicBezTo>
                  <a:cubicBezTo>
                    <a:pt x="1298" y="3877"/>
                    <a:pt x="917" y="3472"/>
                    <a:pt x="679" y="3067"/>
                  </a:cubicBezTo>
                  <a:cubicBezTo>
                    <a:pt x="441" y="2651"/>
                    <a:pt x="346" y="2210"/>
                    <a:pt x="346" y="1794"/>
                  </a:cubicBezTo>
                  <a:cubicBezTo>
                    <a:pt x="346" y="1282"/>
                    <a:pt x="477" y="793"/>
                    <a:pt x="644" y="400"/>
                  </a:cubicBezTo>
                  <a:lnTo>
                    <a:pt x="4454" y="2496"/>
                  </a:lnTo>
                  <a:lnTo>
                    <a:pt x="4454" y="2448"/>
                  </a:lnTo>
                  <a:cubicBezTo>
                    <a:pt x="4454" y="2353"/>
                    <a:pt x="4465" y="2258"/>
                    <a:pt x="4465" y="2151"/>
                  </a:cubicBezTo>
                  <a:lnTo>
                    <a:pt x="4465" y="2139"/>
                  </a:lnTo>
                  <a:lnTo>
                    <a:pt x="644" y="31"/>
                  </a:lnTo>
                  <a:cubicBezTo>
                    <a:pt x="613" y="9"/>
                    <a:pt x="583" y="0"/>
                    <a:pt x="55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781550" y="4059550"/>
              <a:ext cx="95250" cy="78625"/>
            </a:xfrm>
            <a:custGeom>
              <a:avLst/>
              <a:gdLst/>
              <a:ahLst/>
              <a:cxnLst/>
              <a:rect l="l" t="t" r="r" b="b"/>
              <a:pathLst>
                <a:path w="3810" h="3145" extrusionOk="0">
                  <a:moveTo>
                    <a:pt x="0" y="1"/>
                  </a:moveTo>
                  <a:lnTo>
                    <a:pt x="0" y="1"/>
                  </a:lnTo>
                  <a:cubicBezTo>
                    <a:pt x="250" y="739"/>
                    <a:pt x="607" y="1489"/>
                    <a:pt x="1072" y="2168"/>
                  </a:cubicBezTo>
                  <a:lnTo>
                    <a:pt x="1381" y="2620"/>
                  </a:lnTo>
                  <a:cubicBezTo>
                    <a:pt x="2143" y="2799"/>
                    <a:pt x="2941" y="2977"/>
                    <a:pt x="3810" y="3144"/>
                  </a:cubicBezTo>
                  <a:cubicBezTo>
                    <a:pt x="1917" y="2132"/>
                    <a:pt x="726" y="1060"/>
                    <a:pt x="0" y="1"/>
                  </a:cubicBezTo>
                  <a:close/>
                </a:path>
              </a:pathLst>
            </a:custGeom>
            <a:solidFill>
              <a:srgbClr val="CBD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5160150" y="4095275"/>
              <a:ext cx="71475" cy="78600"/>
            </a:xfrm>
            <a:custGeom>
              <a:avLst/>
              <a:gdLst/>
              <a:ahLst/>
              <a:cxnLst/>
              <a:rect l="l" t="t" r="r" b="b"/>
              <a:pathLst>
                <a:path w="2859" h="3144" extrusionOk="0">
                  <a:moveTo>
                    <a:pt x="2846" y="1"/>
                  </a:moveTo>
                  <a:cubicBezTo>
                    <a:pt x="2596" y="917"/>
                    <a:pt x="1989" y="1751"/>
                    <a:pt x="1096" y="2406"/>
                  </a:cubicBezTo>
                  <a:cubicBezTo>
                    <a:pt x="763" y="2644"/>
                    <a:pt x="406" y="2858"/>
                    <a:pt x="1" y="3037"/>
                  </a:cubicBezTo>
                  <a:cubicBezTo>
                    <a:pt x="691" y="3084"/>
                    <a:pt x="1394" y="3108"/>
                    <a:pt x="2120" y="3144"/>
                  </a:cubicBezTo>
                  <a:cubicBezTo>
                    <a:pt x="2501" y="2251"/>
                    <a:pt x="2858" y="1203"/>
                    <a:pt x="2858" y="120"/>
                  </a:cubicBezTo>
                  <a:cubicBezTo>
                    <a:pt x="2846" y="72"/>
                    <a:pt x="2846" y="24"/>
                    <a:pt x="2846" y="1"/>
                  </a:cubicBezTo>
                  <a:close/>
                </a:path>
              </a:pathLst>
            </a:custGeom>
            <a:solidFill>
              <a:srgbClr val="CBD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214925" y="4021150"/>
              <a:ext cx="2100" cy="3000"/>
            </a:xfrm>
            <a:custGeom>
              <a:avLst/>
              <a:gdLst/>
              <a:ahLst/>
              <a:cxnLst/>
              <a:rect l="l" t="t" r="r" b="b"/>
              <a:pathLst>
                <a:path w="84" h="120" extrusionOk="0">
                  <a:moveTo>
                    <a:pt x="1" y="1"/>
                  </a:moveTo>
                  <a:cubicBezTo>
                    <a:pt x="29" y="39"/>
                    <a:pt x="50" y="62"/>
                    <a:pt x="69" y="93"/>
                  </a:cubicBezTo>
                  <a:lnTo>
                    <a:pt x="69" y="93"/>
                  </a:lnTo>
                  <a:cubicBezTo>
                    <a:pt x="67" y="87"/>
                    <a:pt x="64" y="81"/>
                    <a:pt x="60" y="72"/>
                  </a:cubicBezTo>
                  <a:cubicBezTo>
                    <a:pt x="36" y="49"/>
                    <a:pt x="12" y="13"/>
                    <a:pt x="1" y="1"/>
                  </a:cubicBezTo>
                  <a:close/>
                  <a:moveTo>
                    <a:pt x="69" y="93"/>
                  </a:moveTo>
                  <a:cubicBezTo>
                    <a:pt x="73" y="104"/>
                    <a:pt x="76" y="112"/>
                    <a:pt x="84" y="120"/>
                  </a:cubicBezTo>
                  <a:cubicBezTo>
                    <a:pt x="79" y="110"/>
                    <a:pt x="74" y="101"/>
                    <a:pt x="69" y="93"/>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5107775" y="3938700"/>
              <a:ext cx="18175" cy="8975"/>
            </a:xfrm>
            <a:custGeom>
              <a:avLst/>
              <a:gdLst/>
              <a:ahLst/>
              <a:cxnLst/>
              <a:rect l="l" t="t" r="r" b="b"/>
              <a:pathLst>
                <a:path w="727" h="359" extrusionOk="0">
                  <a:moveTo>
                    <a:pt x="0" y="1"/>
                  </a:moveTo>
                  <a:lnTo>
                    <a:pt x="0" y="1"/>
                  </a:lnTo>
                  <a:cubicBezTo>
                    <a:pt x="262" y="120"/>
                    <a:pt x="512" y="239"/>
                    <a:pt x="727" y="358"/>
                  </a:cubicBezTo>
                  <a:cubicBezTo>
                    <a:pt x="512" y="239"/>
                    <a:pt x="274" y="120"/>
                    <a:pt x="0" y="1"/>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765175" y="4028000"/>
              <a:ext cx="50925" cy="97375"/>
            </a:xfrm>
            <a:custGeom>
              <a:avLst/>
              <a:gdLst/>
              <a:ahLst/>
              <a:cxnLst/>
              <a:rect l="l" t="t" r="r" b="b"/>
              <a:pathLst>
                <a:path w="2037" h="3895" extrusionOk="0">
                  <a:moveTo>
                    <a:pt x="0" y="1"/>
                  </a:moveTo>
                  <a:cubicBezTo>
                    <a:pt x="36" y="298"/>
                    <a:pt x="95" y="596"/>
                    <a:pt x="179" y="906"/>
                  </a:cubicBezTo>
                  <a:lnTo>
                    <a:pt x="262" y="1215"/>
                  </a:lnTo>
                  <a:cubicBezTo>
                    <a:pt x="512" y="2037"/>
                    <a:pt x="917" y="2858"/>
                    <a:pt x="1429" y="3608"/>
                  </a:cubicBezTo>
                  <a:cubicBezTo>
                    <a:pt x="1465" y="3668"/>
                    <a:pt x="1500" y="3727"/>
                    <a:pt x="1548" y="3775"/>
                  </a:cubicBezTo>
                  <a:cubicBezTo>
                    <a:pt x="1703" y="3823"/>
                    <a:pt x="1869" y="3846"/>
                    <a:pt x="2036" y="3894"/>
                  </a:cubicBezTo>
                  <a:cubicBezTo>
                    <a:pt x="1929" y="3751"/>
                    <a:pt x="1810" y="3596"/>
                    <a:pt x="1727" y="3454"/>
                  </a:cubicBezTo>
                  <a:cubicBezTo>
                    <a:pt x="1274" y="2739"/>
                    <a:pt x="905" y="1989"/>
                    <a:pt x="655" y="1263"/>
                  </a:cubicBezTo>
                  <a:cubicBezTo>
                    <a:pt x="357" y="834"/>
                    <a:pt x="143" y="417"/>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5212850" y="4058075"/>
              <a:ext cx="25900" cy="114925"/>
            </a:xfrm>
            <a:custGeom>
              <a:avLst/>
              <a:gdLst/>
              <a:ahLst/>
              <a:cxnLst/>
              <a:rect l="l" t="t" r="r" b="b"/>
              <a:pathLst>
                <a:path w="1036" h="4597" extrusionOk="0">
                  <a:moveTo>
                    <a:pt x="846" y="0"/>
                  </a:moveTo>
                  <a:cubicBezTo>
                    <a:pt x="857" y="167"/>
                    <a:pt x="869" y="322"/>
                    <a:pt x="869" y="477"/>
                  </a:cubicBezTo>
                  <a:cubicBezTo>
                    <a:pt x="869" y="798"/>
                    <a:pt x="834" y="1131"/>
                    <a:pt x="738" y="1453"/>
                  </a:cubicBezTo>
                  <a:lnTo>
                    <a:pt x="738" y="1560"/>
                  </a:lnTo>
                  <a:cubicBezTo>
                    <a:pt x="738" y="2667"/>
                    <a:pt x="381" y="3691"/>
                    <a:pt x="0" y="4584"/>
                  </a:cubicBezTo>
                  <a:cubicBezTo>
                    <a:pt x="119" y="4584"/>
                    <a:pt x="238" y="4596"/>
                    <a:pt x="357" y="4596"/>
                  </a:cubicBezTo>
                  <a:cubicBezTo>
                    <a:pt x="429" y="4429"/>
                    <a:pt x="488" y="4251"/>
                    <a:pt x="560" y="4096"/>
                  </a:cubicBezTo>
                  <a:cubicBezTo>
                    <a:pt x="512" y="4013"/>
                    <a:pt x="476" y="3894"/>
                    <a:pt x="476" y="3775"/>
                  </a:cubicBezTo>
                  <a:lnTo>
                    <a:pt x="476" y="3703"/>
                  </a:lnTo>
                  <a:cubicBezTo>
                    <a:pt x="476" y="3441"/>
                    <a:pt x="595" y="3227"/>
                    <a:pt x="738" y="3096"/>
                  </a:cubicBezTo>
                  <a:cubicBezTo>
                    <a:pt x="798" y="3036"/>
                    <a:pt x="869" y="2977"/>
                    <a:pt x="929" y="2929"/>
                  </a:cubicBezTo>
                  <a:cubicBezTo>
                    <a:pt x="965" y="2786"/>
                    <a:pt x="988" y="2620"/>
                    <a:pt x="1024" y="2453"/>
                  </a:cubicBezTo>
                  <a:cubicBezTo>
                    <a:pt x="869" y="2203"/>
                    <a:pt x="786" y="1917"/>
                    <a:pt x="786" y="1631"/>
                  </a:cubicBezTo>
                  <a:cubicBezTo>
                    <a:pt x="786" y="1441"/>
                    <a:pt x="810" y="1250"/>
                    <a:pt x="905" y="1084"/>
                  </a:cubicBezTo>
                  <a:cubicBezTo>
                    <a:pt x="929" y="1012"/>
                    <a:pt x="988" y="953"/>
                    <a:pt x="1036" y="893"/>
                  </a:cubicBezTo>
                  <a:cubicBezTo>
                    <a:pt x="988" y="596"/>
                    <a:pt x="929" y="310"/>
                    <a:pt x="8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766650" y="3978000"/>
              <a:ext cx="625" cy="3000"/>
            </a:xfrm>
            <a:custGeom>
              <a:avLst/>
              <a:gdLst/>
              <a:ahLst/>
              <a:cxnLst/>
              <a:rect l="l" t="t" r="r" b="b"/>
              <a:pathLst>
                <a:path w="25" h="120" extrusionOk="0">
                  <a:moveTo>
                    <a:pt x="25" y="0"/>
                  </a:moveTo>
                  <a:cubicBezTo>
                    <a:pt x="21" y="15"/>
                    <a:pt x="18" y="28"/>
                    <a:pt x="16" y="40"/>
                  </a:cubicBezTo>
                  <a:lnTo>
                    <a:pt x="16" y="40"/>
                  </a:lnTo>
                  <a:cubicBezTo>
                    <a:pt x="19" y="30"/>
                    <a:pt x="22" y="21"/>
                    <a:pt x="25" y="12"/>
                  </a:cubicBezTo>
                  <a:lnTo>
                    <a:pt x="25" y="0"/>
                  </a:lnTo>
                  <a:close/>
                  <a:moveTo>
                    <a:pt x="16" y="40"/>
                  </a:moveTo>
                  <a:lnTo>
                    <a:pt x="16" y="40"/>
                  </a:lnTo>
                  <a:cubicBezTo>
                    <a:pt x="8" y="70"/>
                    <a:pt x="1" y="101"/>
                    <a:pt x="1" y="120"/>
                  </a:cubicBezTo>
                  <a:cubicBezTo>
                    <a:pt x="9" y="87"/>
                    <a:pt x="11" y="65"/>
                    <a:pt x="16" y="40"/>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769625" y="3969375"/>
              <a:ext cx="325" cy="900"/>
            </a:xfrm>
            <a:custGeom>
              <a:avLst/>
              <a:gdLst/>
              <a:ahLst/>
              <a:cxnLst/>
              <a:rect l="l" t="t" r="r" b="b"/>
              <a:pathLst>
                <a:path w="13" h="36" extrusionOk="0">
                  <a:moveTo>
                    <a:pt x="13" y="0"/>
                  </a:moveTo>
                  <a:cubicBezTo>
                    <a:pt x="9" y="8"/>
                    <a:pt x="6" y="15"/>
                    <a:pt x="4" y="21"/>
                  </a:cubicBezTo>
                  <a:lnTo>
                    <a:pt x="4" y="21"/>
                  </a:lnTo>
                  <a:cubicBezTo>
                    <a:pt x="8" y="11"/>
                    <a:pt x="12" y="1"/>
                    <a:pt x="13" y="0"/>
                  </a:cubicBezTo>
                  <a:close/>
                  <a:moveTo>
                    <a:pt x="4" y="21"/>
                  </a:moveTo>
                  <a:lnTo>
                    <a:pt x="4" y="21"/>
                  </a:lnTo>
                  <a:cubicBezTo>
                    <a:pt x="2" y="26"/>
                    <a:pt x="1" y="32"/>
                    <a:pt x="1" y="36"/>
                  </a:cubicBezTo>
                  <a:lnTo>
                    <a:pt x="1" y="36"/>
                  </a:lnTo>
                  <a:cubicBezTo>
                    <a:pt x="1" y="36"/>
                    <a:pt x="1" y="31"/>
                    <a:pt x="4" y="21"/>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763675" y="4001225"/>
              <a:ext cx="325" cy="5375"/>
            </a:xfrm>
            <a:custGeom>
              <a:avLst/>
              <a:gdLst/>
              <a:ahLst/>
              <a:cxnLst/>
              <a:rect l="l" t="t" r="r" b="b"/>
              <a:pathLst>
                <a:path w="13" h="215" extrusionOk="0">
                  <a:moveTo>
                    <a:pt x="13" y="0"/>
                  </a:moveTo>
                  <a:cubicBezTo>
                    <a:pt x="1" y="72"/>
                    <a:pt x="1" y="143"/>
                    <a:pt x="1" y="214"/>
                  </a:cubicBezTo>
                  <a:cubicBezTo>
                    <a:pt x="1" y="155"/>
                    <a:pt x="1" y="95"/>
                    <a:pt x="13" y="36"/>
                  </a:cubicBezTo>
                  <a:lnTo>
                    <a:pt x="13" y="0"/>
                  </a:ln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764275" y="3991400"/>
              <a:ext cx="325" cy="2400"/>
            </a:xfrm>
            <a:custGeom>
              <a:avLst/>
              <a:gdLst/>
              <a:ahLst/>
              <a:cxnLst/>
              <a:rect l="l" t="t" r="r" b="b"/>
              <a:pathLst>
                <a:path w="13" h="96" extrusionOk="0">
                  <a:moveTo>
                    <a:pt x="12" y="0"/>
                  </a:moveTo>
                  <a:lnTo>
                    <a:pt x="12" y="0"/>
                  </a:lnTo>
                  <a:cubicBezTo>
                    <a:pt x="4" y="25"/>
                    <a:pt x="2" y="44"/>
                    <a:pt x="1" y="64"/>
                  </a:cubicBezTo>
                  <a:lnTo>
                    <a:pt x="1" y="64"/>
                  </a:lnTo>
                  <a:cubicBezTo>
                    <a:pt x="3" y="45"/>
                    <a:pt x="12" y="32"/>
                    <a:pt x="12" y="0"/>
                  </a:cubicBezTo>
                  <a:close/>
                  <a:moveTo>
                    <a:pt x="1" y="64"/>
                  </a:moveTo>
                  <a:lnTo>
                    <a:pt x="1" y="64"/>
                  </a:lnTo>
                  <a:cubicBezTo>
                    <a:pt x="1" y="67"/>
                    <a:pt x="0" y="69"/>
                    <a:pt x="0" y="72"/>
                  </a:cubicBezTo>
                  <a:lnTo>
                    <a:pt x="0" y="96"/>
                  </a:lnTo>
                  <a:cubicBezTo>
                    <a:pt x="0" y="84"/>
                    <a:pt x="0" y="74"/>
                    <a:pt x="1" y="64"/>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772025" y="3909550"/>
              <a:ext cx="454225" cy="260175"/>
            </a:xfrm>
            <a:custGeom>
              <a:avLst/>
              <a:gdLst/>
              <a:ahLst/>
              <a:cxnLst/>
              <a:rect l="l" t="t" r="r" b="b"/>
              <a:pathLst>
                <a:path w="18169" h="10407" extrusionOk="0">
                  <a:moveTo>
                    <a:pt x="9573" y="2429"/>
                  </a:moveTo>
                  <a:cubicBezTo>
                    <a:pt x="10227" y="2429"/>
                    <a:pt x="10930" y="2500"/>
                    <a:pt x="11644" y="2679"/>
                  </a:cubicBezTo>
                  <a:cubicBezTo>
                    <a:pt x="12966" y="2989"/>
                    <a:pt x="14085" y="3572"/>
                    <a:pt x="14895" y="4286"/>
                  </a:cubicBezTo>
                  <a:cubicBezTo>
                    <a:pt x="15692" y="4989"/>
                    <a:pt x="16169" y="5834"/>
                    <a:pt x="16169" y="6679"/>
                  </a:cubicBezTo>
                  <a:cubicBezTo>
                    <a:pt x="16157" y="6894"/>
                    <a:pt x="16145" y="7084"/>
                    <a:pt x="16085" y="7299"/>
                  </a:cubicBezTo>
                  <a:cubicBezTo>
                    <a:pt x="15871" y="8013"/>
                    <a:pt x="15323" y="8573"/>
                    <a:pt x="14549" y="8965"/>
                  </a:cubicBezTo>
                  <a:cubicBezTo>
                    <a:pt x="13787" y="9346"/>
                    <a:pt x="12823" y="9561"/>
                    <a:pt x="11763" y="9561"/>
                  </a:cubicBezTo>
                  <a:cubicBezTo>
                    <a:pt x="11109" y="9561"/>
                    <a:pt x="10406" y="9477"/>
                    <a:pt x="9692" y="9299"/>
                  </a:cubicBezTo>
                  <a:cubicBezTo>
                    <a:pt x="8370" y="8989"/>
                    <a:pt x="7251" y="8406"/>
                    <a:pt x="6453" y="7691"/>
                  </a:cubicBezTo>
                  <a:cubicBezTo>
                    <a:pt x="5644" y="7001"/>
                    <a:pt x="5167" y="6144"/>
                    <a:pt x="5167" y="5298"/>
                  </a:cubicBezTo>
                  <a:cubicBezTo>
                    <a:pt x="5167" y="5096"/>
                    <a:pt x="5203" y="4894"/>
                    <a:pt x="5263" y="4691"/>
                  </a:cubicBezTo>
                  <a:cubicBezTo>
                    <a:pt x="5465" y="3977"/>
                    <a:pt x="6013" y="3405"/>
                    <a:pt x="6787" y="3024"/>
                  </a:cubicBezTo>
                  <a:cubicBezTo>
                    <a:pt x="7549" y="2631"/>
                    <a:pt x="8513" y="2429"/>
                    <a:pt x="9573" y="2429"/>
                  </a:cubicBezTo>
                  <a:close/>
                  <a:moveTo>
                    <a:pt x="5810" y="0"/>
                  </a:moveTo>
                  <a:cubicBezTo>
                    <a:pt x="3858" y="0"/>
                    <a:pt x="2084" y="357"/>
                    <a:pt x="1072" y="1250"/>
                  </a:cubicBezTo>
                  <a:cubicBezTo>
                    <a:pt x="345" y="1893"/>
                    <a:pt x="0" y="2834"/>
                    <a:pt x="0" y="3881"/>
                  </a:cubicBezTo>
                  <a:cubicBezTo>
                    <a:pt x="0" y="4120"/>
                    <a:pt x="24" y="4382"/>
                    <a:pt x="48" y="4632"/>
                  </a:cubicBezTo>
                  <a:cubicBezTo>
                    <a:pt x="583" y="6132"/>
                    <a:pt x="2048" y="7799"/>
                    <a:pt x="5322" y="9335"/>
                  </a:cubicBezTo>
                  <a:cubicBezTo>
                    <a:pt x="8013" y="9799"/>
                    <a:pt x="11156" y="10168"/>
                    <a:pt x="14788" y="10406"/>
                  </a:cubicBezTo>
                  <a:cubicBezTo>
                    <a:pt x="15395" y="10180"/>
                    <a:pt x="15931" y="9918"/>
                    <a:pt x="16395" y="9573"/>
                  </a:cubicBezTo>
                  <a:cubicBezTo>
                    <a:pt x="17526" y="8763"/>
                    <a:pt x="18169" y="7668"/>
                    <a:pt x="18169" y="6441"/>
                  </a:cubicBezTo>
                  <a:cubicBezTo>
                    <a:pt x="18169" y="6298"/>
                    <a:pt x="18145" y="6167"/>
                    <a:pt x="18133" y="6013"/>
                  </a:cubicBezTo>
                  <a:cubicBezTo>
                    <a:pt x="17669" y="4632"/>
                    <a:pt x="16502" y="3191"/>
                    <a:pt x="13978" y="1798"/>
                  </a:cubicBezTo>
                  <a:cubicBezTo>
                    <a:pt x="13156" y="1345"/>
                    <a:pt x="11882" y="893"/>
                    <a:pt x="10418" y="548"/>
                  </a:cubicBezTo>
                  <a:cubicBezTo>
                    <a:pt x="8965" y="214"/>
                    <a:pt x="7346" y="0"/>
                    <a:pt x="5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763375" y="3901800"/>
              <a:ext cx="471225" cy="269700"/>
            </a:xfrm>
            <a:custGeom>
              <a:avLst/>
              <a:gdLst/>
              <a:ahLst/>
              <a:cxnLst/>
              <a:rect l="l" t="t" r="r" b="b"/>
              <a:pathLst>
                <a:path w="18849" h="10788" extrusionOk="0">
                  <a:moveTo>
                    <a:pt x="6168" y="0"/>
                  </a:moveTo>
                  <a:cubicBezTo>
                    <a:pt x="5763" y="0"/>
                    <a:pt x="5382" y="12"/>
                    <a:pt x="4989" y="48"/>
                  </a:cubicBezTo>
                  <a:cubicBezTo>
                    <a:pt x="4870" y="60"/>
                    <a:pt x="4739" y="60"/>
                    <a:pt x="4620" y="72"/>
                  </a:cubicBezTo>
                  <a:cubicBezTo>
                    <a:pt x="3239" y="227"/>
                    <a:pt x="2013" y="608"/>
                    <a:pt x="1179" y="1334"/>
                  </a:cubicBezTo>
                  <a:cubicBezTo>
                    <a:pt x="1084" y="1429"/>
                    <a:pt x="977" y="1536"/>
                    <a:pt x="882" y="1632"/>
                  </a:cubicBezTo>
                  <a:cubicBezTo>
                    <a:pt x="870" y="1655"/>
                    <a:pt x="858" y="1667"/>
                    <a:pt x="846" y="1691"/>
                  </a:cubicBezTo>
                  <a:cubicBezTo>
                    <a:pt x="763" y="1786"/>
                    <a:pt x="691" y="1870"/>
                    <a:pt x="632" y="1977"/>
                  </a:cubicBezTo>
                  <a:cubicBezTo>
                    <a:pt x="620" y="1989"/>
                    <a:pt x="620" y="2013"/>
                    <a:pt x="608" y="2025"/>
                  </a:cubicBezTo>
                  <a:cubicBezTo>
                    <a:pt x="525" y="2132"/>
                    <a:pt x="465" y="2227"/>
                    <a:pt x="406" y="2346"/>
                  </a:cubicBezTo>
                  <a:cubicBezTo>
                    <a:pt x="406" y="2346"/>
                    <a:pt x="406" y="2370"/>
                    <a:pt x="394" y="2370"/>
                  </a:cubicBezTo>
                  <a:cubicBezTo>
                    <a:pt x="334" y="2489"/>
                    <a:pt x="286" y="2608"/>
                    <a:pt x="251" y="2727"/>
                  </a:cubicBezTo>
                  <a:cubicBezTo>
                    <a:pt x="251" y="2739"/>
                    <a:pt x="239" y="2751"/>
                    <a:pt x="239" y="2751"/>
                  </a:cubicBezTo>
                  <a:cubicBezTo>
                    <a:pt x="203" y="2858"/>
                    <a:pt x="156" y="2965"/>
                    <a:pt x="144" y="3060"/>
                  </a:cubicBezTo>
                  <a:cubicBezTo>
                    <a:pt x="132" y="3108"/>
                    <a:pt x="132" y="3144"/>
                    <a:pt x="120" y="3179"/>
                  </a:cubicBezTo>
                  <a:cubicBezTo>
                    <a:pt x="84" y="3322"/>
                    <a:pt x="48" y="3465"/>
                    <a:pt x="36" y="3596"/>
                  </a:cubicBezTo>
                  <a:cubicBezTo>
                    <a:pt x="36" y="3632"/>
                    <a:pt x="25" y="3656"/>
                    <a:pt x="25" y="3691"/>
                  </a:cubicBezTo>
                  <a:cubicBezTo>
                    <a:pt x="13" y="3775"/>
                    <a:pt x="13" y="3882"/>
                    <a:pt x="13" y="3989"/>
                  </a:cubicBezTo>
                  <a:cubicBezTo>
                    <a:pt x="13" y="4061"/>
                    <a:pt x="1" y="4132"/>
                    <a:pt x="1" y="4215"/>
                  </a:cubicBezTo>
                  <a:lnTo>
                    <a:pt x="1" y="4311"/>
                  </a:lnTo>
                  <a:cubicBezTo>
                    <a:pt x="1" y="4430"/>
                    <a:pt x="13" y="4549"/>
                    <a:pt x="13" y="4668"/>
                  </a:cubicBezTo>
                  <a:cubicBezTo>
                    <a:pt x="13" y="4751"/>
                    <a:pt x="25" y="4811"/>
                    <a:pt x="25" y="4882"/>
                  </a:cubicBezTo>
                  <a:cubicBezTo>
                    <a:pt x="25" y="4930"/>
                    <a:pt x="36" y="4965"/>
                    <a:pt x="36" y="5013"/>
                  </a:cubicBezTo>
                  <a:lnTo>
                    <a:pt x="36" y="5049"/>
                  </a:lnTo>
                  <a:cubicBezTo>
                    <a:pt x="191" y="5465"/>
                    <a:pt x="394" y="5894"/>
                    <a:pt x="691" y="6311"/>
                  </a:cubicBezTo>
                  <a:cubicBezTo>
                    <a:pt x="1406" y="7370"/>
                    <a:pt x="2620" y="8442"/>
                    <a:pt x="4525" y="9454"/>
                  </a:cubicBezTo>
                  <a:cubicBezTo>
                    <a:pt x="4894" y="9525"/>
                    <a:pt x="5263" y="9585"/>
                    <a:pt x="5656" y="9656"/>
                  </a:cubicBezTo>
                  <a:cubicBezTo>
                    <a:pt x="2394" y="8121"/>
                    <a:pt x="918" y="6454"/>
                    <a:pt x="382" y="4953"/>
                  </a:cubicBezTo>
                  <a:cubicBezTo>
                    <a:pt x="346" y="4703"/>
                    <a:pt x="334" y="4453"/>
                    <a:pt x="334" y="4215"/>
                  </a:cubicBezTo>
                  <a:cubicBezTo>
                    <a:pt x="334" y="3144"/>
                    <a:pt x="667" y="2215"/>
                    <a:pt x="1406" y="1572"/>
                  </a:cubicBezTo>
                  <a:cubicBezTo>
                    <a:pt x="2418" y="679"/>
                    <a:pt x="4192" y="322"/>
                    <a:pt x="6144" y="322"/>
                  </a:cubicBezTo>
                  <a:cubicBezTo>
                    <a:pt x="7656" y="322"/>
                    <a:pt x="9300" y="548"/>
                    <a:pt x="10752" y="882"/>
                  </a:cubicBezTo>
                  <a:cubicBezTo>
                    <a:pt x="12217" y="1203"/>
                    <a:pt x="13491" y="1667"/>
                    <a:pt x="14312" y="2132"/>
                  </a:cubicBezTo>
                  <a:cubicBezTo>
                    <a:pt x="16824" y="3525"/>
                    <a:pt x="18003" y="4965"/>
                    <a:pt x="18467" y="6335"/>
                  </a:cubicBezTo>
                  <a:cubicBezTo>
                    <a:pt x="18479" y="6489"/>
                    <a:pt x="18491" y="6620"/>
                    <a:pt x="18491" y="6775"/>
                  </a:cubicBezTo>
                  <a:cubicBezTo>
                    <a:pt x="18491" y="7990"/>
                    <a:pt x="17872" y="9097"/>
                    <a:pt x="16741" y="9906"/>
                  </a:cubicBezTo>
                  <a:cubicBezTo>
                    <a:pt x="16277" y="10240"/>
                    <a:pt x="15741" y="10526"/>
                    <a:pt x="15134" y="10740"/>
                  </a:cubicBezTo>
                  <a:cubicBezTo>
                    <a:pt x="15372" y="10764"/>
                    <a:pt x="15622" y="10776"/>
                    <a:pt x="15860" y="10788"/>
                  </a:cubicBezTo>
                  <a:cubicBezTo>
                    <a:pt x="16265" y="10609"/>
                    <a:pt x="16622" y="10407"/>
                    <a:pt x="16943" y="10168"/>
                  </a:cubicBezTo>
                  <a:cubicBezTo>
                    <a:pt x="17860" y="9490"/>
                    <a:pt x="18467" y="8656"/>
                    <a:pt x="18717" y="7740"/>
                  </a:cubicBezTo>
                  <a:cubicBezTo>
                    <a:pt x="18813" y="7430"/>
                    <a:pt x="18848" y="7097"/>
                    <a:pt x="18848" y="6751"/>
                  </a:cubicBezTo>
                  <a:cubicBezTo>
                    <a:pt x="18848" y="6597"/>
                    <a:pt x="18836" y="6442"/>
                    <a:pt x="18825" y="6275"/>
                  </a:cubicBezTo>
                  <a:lnTo>
                    <a:pt x="18825" y="6263"/>
                  </a:lnTo>
                  <a:cubicBezTo>
                    <a:pt x="18813" y="6216"/>
                    <a:pt x="18789" y="6156"/>
                    <a:pt x="18765" y="6120"/>
                  </a:cubicBezTo>
                  <a:cubicBezTo>
                    <a:pt x="18753" y="6073"/>
                    <a:pt x="18729" y="6013"/>
                    <a:pt x="18705" y="5966"/>
                  </a:cubicBezTo>
                  <a:cubicBezTo>
                    <a:pt x="18670" y="5870"/>
                    <a:pt x="18634" y="5787"/>
                    <a:pt x="18586" y="5680"/>
                  </a:cubicBezTo>
                  <a:cubicBezTo>
                    <a:pt x="18574" y="5644"/>
                    <a:pt x="18539" y="5596"/>
                    <a:pt x="18515" y="5537"/>
                  </a:cubicBezTo>
                  <a:cubicBezTo>
                    <a:pt x="18479" y="5477"/>
                    <a:pt x="18432" y="5406"/>
                    <a:pt x="18408" y="5346"/>
                  </a:cubicBezTo>
                  <a:cubicBezTo>
                    <a:pt x="18372" y="5299"/>
                    <a:pt x="18360" y="5251"/>
                    <a:pt x="18336" y="5227"/>
                  </a:cubicBezTo>
                  <a:cubicBezTo>
                    <a:pt x="18313" y="5192"/>
                    <a:pt x="18289" y="5168"/>
                    <a:pt x="18265" y="5132"/>
                  </a:cubicBezTo>
                  <a:cubicBezTo>
                    <a:pt x="18229" y="5061"/>
                    <a:pt x="18182" y="5001"/>
                    <a:pt x="18134" y="4930"/>
                  </a:cubicBezTo>
                  <a:cubicBezTo>
                    <a:pt x="18110" y="4882"/>
                    <a:pt x="18074" y="4846"/>
                    <a:pt x="18051" y="4811"/>
                  </a:cubicBezTo>
                  <a:cubicBezTo>
                    <a:pt x="17991" y="4715"/>
                    <a:pt x="17932" y="4644"/>
                    <a:pt x="17872" y="4549"/>
                  </a:cubicBezTo>
                  <a:cubicBezTo>
                    <a:pt x="17836" y="4513"/>
                    <a:pt x="17789" y="4465"/>
                    <a:pt x="17765" y="4418"/>
                  </a:cubicBezTo>
                  <a:cubicBezTo>
                    <a:pt x="17705" y="4346"/>
                    <a:pt x="17634" y="4275"/>
                    <a:pt x="17574" y="4191"/>
                  </a:cubicBezTo>
                  <a:cubicBezTo>
                    <a:pt x="17539" y="4156"/>
                    <a:pt x="17515" y="4120"/>
                    <a:pt x="17467" y="4072"/>
                  </a:cubicBezTo>
                  <a:cubicBezTo>
                    <a:pt x="17396" y="3989"/>
                    <a:pt x="17301" y="3918"/>
                    <a:pt x="17229" y="3822"/>
                  </a:cubicBezTo>
                  <a:lnTo>
                    <a:pt x="17158" y="3751"/>
                  </a:lnTo>
                  <a:lnTo>
                    <a:pt x="17062" y="3656"/>
                  </a:lnTo>
                  <a:lnTo>
                    <a:pt x="17003" y="3596"/>
                  </a:lnTo>
                  <a:cubicBezTo>
                    <a:pt x="16931" y="3537"/>
                    <a:pt x="16860" y="3465"/>
                    <a:pt x="16777" y="3406"/>
                  </a:cubicBezTo>
                  <a:cubicBezTo>
                    <a:pt x="16741" y="3382"/>
                    <a:pt x="16693" y="3334"/>
                    <a:pt x="16658" y="3299"/>
                  </a:cubicBezTo>
                  <a:cubicBezTo>
                    <a:pt x="16550" y="3215"/>
                    <a:pt x="16443" y="3108"/>
                    <a:pt x="16300" y="3025"/>
                  </a:cubicBezTo>
                  <a:cubicBezTo>
                    <a:pt x="16277" y="3001"/>
                    <a:pt x="16265" y="2977"/>
                    <a:pt x="16229" y="2965"/>
                  </a:cubicBezTo>
                  <a:cubicBezTo>
                    <a:pt x="16086" y="2846"/>
                    <a:pt x="15919" y="2739"/>
                    <a:pt x="15753" y="2620"/>
                  </a:cubicBezTo>
                  <a:cubicBezTo>
                    <a:pt x="15705" y="2584"/>
                    <a:pt x="15681" y="2560"/>
                    <a:pt x="15634" y="2548"/>
                  </a:cubicBezTo>
                  <a:cubicBezTo>
                    <a:pt x="15503" y="2453"/>
                    <a:pt x="15372" y="2370"/>
                    <a:pt x="15217" y="2275"/>
                  </a:cubicBezTo>
                  <a:cubicBezTo>
                    <a:pt x="15169" y="2251"/>
                    <a:pt x="15134" y="2215"/>
                    <a:pt x="15074" y="2191"/>
                  </a:cubicBezTo>
                  <a:cubicBezTo>
                    <a:pt x="14895" y="2084"/>
                    <a:pt x="14693" y="1965"/>
                    <a:pt x="14503" y="1858"/>
                  </a:cubicBezTo>
                  <a:cubicBezTo>
                    <a:pt x="14276" y="1739"/>
                    <a:pt x="14038" y="1620"/>
                    <a:pt x="13776" y="1501"/>
                  </a:cubicBezTo>
                  <a:cubicBezTo>
                    <a:pt x="13729" y="1489"/>
                    <a:pt x="13681" y="1477"/>
                    <a:pt x="13645" y="1441"/>
                  </a:cubicBezTo>
                  <a:cubicBezTo>
                    <a:pt x="13526" y="1394"/>
                    <a:pt x="13419" y="1358"/>
                    <a:pt x="13300" y="1310"/>
                  </a:cubicBezTo>
                  <a:cubicBezTo>
                    <a:pt x="13181" y="1263"/>
                    <a:pt x="13050" y="1215"/>
                    <a:pt x="12907" y="1155"/>
                  </a:cubicBezTo>
                  <a:cubicBezTo>
                    <a:pt x="12598" y="1060"/>
                    <a:pt x="12276" y="953"/>
                    <a:pt x="11931" y="846"/>
                  </a:cubicBezTo>
                  <a:cubicBezTo>
                    <a:pt x="11586" y="739"/>
                    <a:pt x="11228" y="655"/>
                    <a:pt x="10859" y="560"/>
                  </a:cubicBezTo>
                  <a:cubicBezTo>
                    <a:pt x="10788" y="548"/>
                    <a:pt x="10693" y="536"/>
                    <a:pt x="10609" y="501"/>
                  </a:cubicBezTo>
                  <a:cubicBezTo>
                    <a:pt x="10431" y="465"/>
                    <a:pt x="10264" y="429"/>
                    <a:pt x="10085" y="405"/>
                  </a:cubicBezTo>
                  <a:cubicBezTo>
                    <a:pt x="9240" y="239"/>
                    <a:pt x="8347" y="120"/>
                    <a:pt x="7466" y="48"/>
                  </a:cubicBezTo>
                  <a:cubicBezTo>
                    <a:pt x="7299" y="24"/>
                    <a:pt x="7133" y="24"/>
                    <a:pt x="6990" y="12"/>
                  </a:cubicBezTo>
                  <a:cubicBezTo>
                    <a:pt x="6716" y="0"/>
                    <a:pt x="6442" y="0"/>
                    <a:pt x="616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909825" y="3978000"/>
              <a:ext cx="257500" cy="162550"/>
            </a:xfrm>
            <a:custGeom>
              <a:avLst/>
              <a:gdLst/>
              <a:ahLst/>
              <a:cxnLst/>
              <a:rect l="l" t="t" r="r" b="b"/>
              <a:pathLst>
                <a:path w="10300" h="6502" extrusionOk="0">
                  <a:moveTo>
                    <a:pt x="6478" y="632"/>
                  </a:moveTo>
                  <a:cubicBezTo>
                    <a:pt x="6620" y="632"/>
                    <a:pt x="6787" y="667"/>
                    <a:pt x="7001" y="762"/>
                  </a:cubicBezTo>
                  <a:cubicBezTo>
                    <a:pt x="7192" y="846"/>
                    <a:pt x="7323" y="929"/>
                    <a:pt x="7418" y="1001"/>
                  </a:cubicBezTo>
                  <a:cubicBezTo>
                    <a:pt x="7502" y="1072"/>
                    <a:pt x="7561" y="1179"/>
                    <a:pt x="7549" y="1263"/>
                  </a:cubicBezTo>
                  <a:cubicBezTo>
                    <a:pt x="7549" y="1334"/>
                    <a:pt x="7513" y="1417"/>
                    <a:pt x="7490" y="1477"/>
                  </a:cubicBezTo>
                  <a:cubicBezTo>
                    <a:pt x="7454" y="1536"/>
                    <a:pt x="7418" y="1596"/>
                    <a:pt x="7359" y="1632"/>
                  </a:cubicBezTo>
                  <a:cubicBezTo>
                    <a:pt x="7287" y="1679"/>
                    <a:pt x="7204" y="1715"/>
                    <a:pt x="7097" y="1715"/>
                  </a:cubicBezTo>
                  <a:cubicBezTo>
                    <a:pt x="6954" y="1715"/>
                    <a:pt x="6787" y="1667"/>
                    <a:pt x="6561" y="1560"/>
                  </a:cubicBezTo>
                  <a:cubicBezTo>
                    <a:pt x="6370" y="1489"/>
                    <a:pt x="6239" y="1394"/>
                    <a:pt x="6144" y="1310"/>
                  </a:cubicBezTo>
                  <a:cubicBezTo>
                    <a:pt x="6061" y="1215"/>
                    <a:pt x="6013" y="1132"/>
                    <a:pt x="6013" y="1024"/>
                  </a:cubicBezTo>
                  <a:cubicBezTo>
                    <a:pt x="6013" y="965"/>
                    <a:pt x="6049" y="905"/>
                    <a:pt x="6073" y="846"/>
                  </a:cubicBezTo>
                  <a:cubicBezTo>
                    <a:pt x="6109" y="786"/>
                    <a:pt x="6144" y="727"/>
                    <a:pt x="6228" y="691"/>
                  </a:cubicBezTo>
                  <a:cubicBezTo>
                    <a:pt x="6299" y="643"/>
                    <a:pt x="6382" y="632"/>
                    <a:pt x="6478" y="632"/>
                  </a:cubicBezTo>
                  <a:close/>
                  <a:moveTo>
                    <a:pt x="8121" y="1441"/>
                  </a:moveTo>
                  <a:cubicBezTo>
                    <a:pt x="8240" y="1441"/>
                    <a:pt x="8359" y="1489"/>
                    <a:pt x="8490" y="1584"/>
                  </a:cubicBezTo>
                  <a:cubicBezTo>
                    <a:pt x="8609" y="1655"/>
                    <a:pt x="8752" y="1775"/>
                    <a:pt x="8918" y="1941"/>
                  </a:cubicBezTo>
                  <a:lnTo>
                    <a:pt x="8918" y="1953"/>
                  </a:lnTo>
                  <a:cubicBezTo>
                    <a:pt x="9061" y="2132"/>
                    <a:pt x="9168" y="2263"/>
                    <a:pt x="9240" y="2370"/>
                  </a:cubicBezTo>
                  <a:cubicBezTo>
                    <a:pt x="9323" y="2489"/>
                    <a:pt x="9347" y="2572"/>
                    <a:pt x="9347" y="2667"/>
                  </a:cubicBezTo>
                  <a:cubicBezTo>
                    <a:pt x="9347" y="2739"/>
                    <a:pt x="9323" y="2810"/>
                    <a:pt x="9276" y="2858"/>
                  </a:cubicBezTo>
                  <a:cubicBezTo>
                    <a:pt x="9228" y="2918"/>
                    <a:pt x="9168" y="2953"/>
                    <a:pt x="9109" y="2989"/>
                  </a:cubicBezTo>
                  <a:cubicBezTo>
                    <a:pt x="9037" y="3037"/>
                    <a:pt x="8966" y="3084"/>
                    <a:pt x="8871" y="3084"/>
                  </a:cubicBezTo>
                  <a:cubicBezTo>
                    <a:pt x="8811" y="3084"/>
                    <a:pt x="8752" y="3072"/>
                    <a:pt x="8704" y="3037"/>
                  </a:cubicBezTo>
                  <a:cubicBezTo>
                    <a:pt x="8668" y="3013"/>
                    <a:pt x="8621" y="2977"/>
                    <a:pt x="8561" y="2918"/>
                  </a:cubicBezTo>
                  <a:cubicBezTo>
                    <a:pt x="8466" y="2834"/>
                    <a:pt x="8347" y="2691"/>
                    <a:pt x="8168" y="2501"/>
                  </a:cubicBezTo>
                  <a:cubicBezTo>
                    <a:pt x="7918" y="2263"/>
                    <a:pt x="7775" y="2132"/>
                    <a:pt x="7692" y="2001"/>
                  </a:cubicBezTo>
                  <a:cubicBezTo>
                    <a:pt x="7668" y="1953"/>
                    <a:pt x="7656" y="1905"/>
                    <a:pt x="7656" y="1846"/>
                  </a:cubicBezTo>
                  <a:cubicBezTo>
                    <a:pt x="7656" y="1822"/>
                    <a:pt x="7680" y="1775"/>
                    <a:pt x="7692" y="1727"/>
                  </a:cubicBezTo>
                  <a:cubicBezTo>
                    <a:pt x="7728" y="1679"/>
                    <a:pt x="7752" y="1655"/>
                    <a:pt x="7787" y="1608"/>
                  </a:cubicBezTo>
                  <a:cubicBezTo>
                    <a:pt x="7871" y="1524"/>
                    <a:pt x="7978" y="1441"/>
                    <a:pt x="8109" y="1441"/>
                  </a:cubicBezTo>
                  <a:close/>
                  <a:moveTo>
                    <a:pt x="4049" y="0"/>
                  </a:moveTo>
                  <a:cubicBezTo>
                    <a:pt x="3037" y="0"/>
                    <a:pt x="2132" y="191"/>
                    <a:pt x="1429" y="548"/>
                  </a:cubicBezTo>
                  <a:cubicBezTo>
                    <a:pt x="965" y="774"/>
                    <a:pt x="608" y="1072"/>
                    <a:pt x="358" y="1429"/>
                  </a:cubicBezTo>
                  <a:cubicBezTo>
                    <a:pt x="227" y="1608"/>
                    <a:pt x="132" y="1798"/>
                    <a:pt x="72" y="2025"/>
                  </a:cubicBezTo>
                  <a:cubicBezTo>
                    <a:pt x="36" y="2203"/>
                    <a:pt x="1" y="2382"/>
                    <a:pt x="1" y="2560"/>
                  </a:cubicBezTo>
                  <a:cubicBezTo>
                    <a:pt x="1" y="3287"/>
                    <a:pt x="429" y="4061"/>
                    <a:pt x="1179" y="4739"/>
                  </a:cubicBezTo>
                  <a:cubicBezTo>
                    <a:pt x="1941" y="5406"/>
                    <a:pt x="3013" y="5954"/>
                    <a:pt x="4275" y="6263"/>
                  </a:cubicBezTo>
                  <a:cubicBezTo>
                    <a:pt x="4942" y="6430"/>
                    <a:pt x="5608" y="6501"/>
                    <a:pt x="6251" y="6501"/>
                  </a:cubicBezTo>
                  <a:cubicBezTo>
                    <a:pt x="7252" y="6501"/>
                    <a:pt x="8168" y="6311"/>
                    <a:pt x="8871" y="5954"/>
                  </a:cubicBezTo>
                  <a:cubicBezTo>
                    <a:pt x="9573" y="5596"/>
                    <a:pt x="10049" y="5108"/>
                    <a:pt x="10228" y="4477"/>
                  </a:cubicBezTo>
                  <a:cubicBezTo>
                    <a:pt x="10252" y="4394"/>
                    <a:pt x="10276" y="4299"/>
                    <a:pt x="10288" y="4215"/>
                  </a:cubicBezTo>
                  <a:cubicBezTo>
                    <a:pt x="10300" y="4120"/>
                    <a:pt x="10300" y="4037"/>
                    <a:pt x="10300" y="3965"/>
                  </a:cubicBezTo>
                  <a:cubicBezTo>
                    <a:pt x="10300" y="3203"/>
                    <a:pt x="9883" y="2441"/>
                    <a:pt x="9121" y="1775"/>
                  </a:cubicBezTo>
                  <a:cubicBezTo>
                    <a:pt x="8371" y="1108"/>
                    <a:pt x="7299" y="548"/>
                    <a:pt x="6025" y="239"/>
                  </a:cubicBezTo>
                  <a:cubicBezTo>
                    <a:pt x="5358" y="72"/>
                    <a:pt x="4692" y="0"/>
                    <a:pt x="4049" y="0"/>
                  </a:cubicBezTo>
                  <a:close/>
                </a:path>
              </a:pathLst>
            </a:custGeom>
            <a:solidFill>
              <a:srgbClr val="FDC3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900900" y="3970250"/>
              <a:ext cx="275050" cy="178325"/>
            </a:xfrm>
            <a:custGeom>
              <a:avLst/>
              <a:gdLst/>
              <a:ahLst/>
              <a:cxnLst/>
              <a:rect l="l" t="t" r="r" b="b"/>
              <a:pathLst>
                <a:path w="11002" h="7133" extrusionOk="0">
                  <a:moveTo>
                    <a:pt x="4406" y="322"/>
                  </a:moveTo>
                  <a:cubicBezTo>
                    <a:pt x="5037" y="322"/>
                    <a:pt x="5704" y="406"/>
                    <a:pt x="6382" y="561"/>
                  </a:cubicBezTo>
                  <a:cubicBezTo>
                    <a:pt x="7644" y="858"/>
                    <a:pt x="8728" y="1430"/>
                    <a:pt x="9478" y="2085"/>
                  </a:cubicBezTo>
                  <a:cubicBezTo>
                    <a:pt x="10240" y="2751"/>
                    <a:pt x="10657" y="3513"/>
                    <a:pt x="10657" y="4251"/>
                  </a:cubicBezTo>
                  <a:cubicBezTo>
                    <a:pt x="10657" y="4430"/>
                    <a:pt x="10645" y="4609"/>
                    <a:pt x="10585" y="4775"/>
                  </a:cubicBezTo>
                  <a:cubicBezTo>
                    <a:pt x="10406" y="5383"/>
                    <a:pt x="9930" y="5895"/>
                    <a:pt x="9228" y="6240"/>
                  </a:cubicBezTo>
                  <a:cubicBezTo>
                    <a:pt x="8525" y="6597"/>
                    <a:pt x="7620" y="6787"/>
                    <a:pt x="6608" y="6787"/>
                  </a:cubicBezTo>
                  <a:cubicBezTo>
                    <a:pt x="5989" y="6787"/>
                    <a:pt x="5311" y="6716"/>
                    <a:pt x="4632" y="6549"/>
                  </a:cubicBezTo>
                  <a:cubicBezTo>
                    <a:pt x="3370" y="6252"/>
                    <a:pt x="2298" y="5680"/>
                    <a:pt x="1536" y="5025"/>
                  </a:cubicBezTo>
                  <a:cubicBezTo>
                    <a:pt x="774" y="4359"/>
                    <a:pt x="358" y="3597"/>
                    <a:pt x="358" y="2858"/>
                  </a:cubicBezTo>
                  <a:cubicBezTo>
                    <a:pt x="358" y="2680"/>
                    <a:pt x="393" y="2501"/>
                    <a:pt x="429" y="2335"/>
                  </a:cubicBezTo>
                  <a:cubicBezTo>
                    <a:pt x="608" y="1727"/>
                    <a:pt x="1084" y="1215"/>
                    <a:pt x="1786" y="882"/>
                  </a:cubicBezTo>
                  <a:cubicBezTo>
                    <a:pt x="2489" y="525"/>
                    <a:pt x="3394" y="322"/>
                    <a:pt x="4406" y="322"/>
                  </a:cubicBezTo>
                  <a:close/>
                  <a:moveTo>
                    <a:pt x="4406" y="1"/>
                  </a:moveTo>
                  <a:cubicBezTo>
                    <a:pt x="3346" y="1"/>
                    <a:pt x="2382" y="203"/>
                    <a:pt x="1620" y="596"/>
                  </a:cubicBezTo>
                  <a:cubicBezTo>
                    <a:pt x="870" y="977"/>
                    <a:pt x="298" y="1549"/>
                    <a:pt x="96" y="2263"/>
                  </a:cubicBezTo>
                  <a:cubicBezTo>
                    <a:pt x="24" y="2454"/>
                    <a:pt x="0" y="2668"/>
                    <a:pt x="0" y="2870"/>
                  </a:cubicBezTo>
                  <a:cubicBezTo>
                    <a:pt x="0" y="3716"/>
                    <a:pt x="477" y="4549"/>
                    <a:pt x="1286" y="5263"/>
                  </a:cubicBezTo>
                  <a:cubicBezTo>
                    <a:pt x="2084" y="5978"/>
                    <a:pt x="3203" y="6549"/>
                    <a:pt x="4525" y="6871"/>
                  </a:cubicBezTo>
                  <a:cubicBezTo>
                    <a:pt x="5227" y="7038"/>
                    <a:pt x="5930" y="7133"/>
                    <a:pt x="6596" y="7133"/>
                  </a:cubicBezTo>
                  <a:cubicBezTo>
                    <a:pt x="7644" y="7133"/>
                    <a:pt x="8621" y="6918"/>
                    <a:pt x="9383" y="6537"/>
                  </a:cubicBezTo>
                  <a:cubicBezTo>
                    <a:pt x="10133" y="6145"/>
                    <a:pt x="10704" y="5585"/>
                    <a:pt x="10907" y="4871"/>
                  </a:cubicBezTo>
                  <a:cubicBezTo>
                    <a:pt x="10966" y="4668"/>
                    <a:pt x="11002" y="4466"/>
                    <a:pt x="11002" y="4251"/>
                  </a:cubicBezTo>
                  <a:cubicBezTo>
                    <a:pt x="11002" y="3406"/>
                    <a:pt x="10526" y="2573"/>
                    <a:pt x="9716" y="1858"/>
                  </a:cubicBezTo>
                  <a:cubicBezTo>
                    <a:pt x="8918" y="1144"/>
                    <a:pt x="7799" y="561"/>
                    <a:pt x="6477" y="251"/>
                  </a:cubicBezTo>
                  <a:cubicBezTo>
                    <a:pt x="5775" y="84"/>
                    <a:pt x="5072" y="1"/>
                    <a:pt x="440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5067000" y="3999125"/>
              <a:ext cx="25325" cy="15800"/>
            </a:xfrm>
            <a:custGeom>
              <a:avLst/>
              <a:gdLst/>
              <a:ahLst/>
              <a:cxnLst/>
              <a:rect l="l" t="t" r="r" b="b"/>
              <a:pathLst>
                <a:path w="1013" h="632" extrusionOk="0">
                  <a:moveTo>
                    <a:pt x="191" y="1"/>
                  </a:moveTo>
                  <a:cubicBezTo>
                    <a:pt x="131" y="1"/>
                    <a:pt x="95" y="25"/>
                    <a:pt x="83" y="37"/>
                  </a:cubicBezTo>
                  <a:cubicBezTo>
                    <a:pt x="60" y="48"/>
                    <a:pt x="36" y="60"/>
                    <a:pt x="24" y="108"/>
                  </a:cubicBezTo>
                  <a:cubicBezTo>
                    <a:pt x="12" y="156"/>
                    <a:pt x="0" y="179"/>
                    <a:pt x="0" y="203"/>
                  </a:cubicBezTo>
                  <a:cubicBezTo>
                    <a:pt x="0" y="227"/>
                    <a:pt x="12" y="263"/>
                    <a:pt x="60" y="322"/>
                  </a:cubicBezTo>
                  <a:cubicBezTo>
                    <a:pt x="119" y="382"/>
                    <a:pt x="214" y="441"/>
                    <a:pt x="393" y="513"/>
                  </a:cubicBezTo>
                  <a:cubicBezTo>
                    <a:pt x="607" y="596"/>
                    <a:pt x="750" y="632"/>
                    <a:pt x="834" y="632"/>
                  </a:cubicBezTo>
                  <a:cubicBezTo>
                    <a:pt x="893" y="632"/>
                    <a:pt x="905" y="620"/>
                    <a:pt x="917" y="596"/>
                  </a:cubicBezTo>
                  <a:cubicBezTo>
                    <a:pt x="929" y="584"/>
                    <a:pt x="965" y="560"/>
                    <a:pt x="976" y="525"/>
                  </a:cubicBezTo>
                  <a:cubicBezTo>
                    <a:pt x="1012" y="477"/>
                    <a:pt x="1012" y="453"/>
                    <a:pt x="1012" y="418"/>
                  </a:cubicBezTo>
                  <a:cubicBezTo>
                    <a:pt x="1012" y="394"/>
                    <a:pt x="1012" y="382"/>
                    <a:pt x="953" y="310"/>
                  </a:cubicBezTo>
                  <a:cubicBezTo>
                    <a:pt x="893" y="275"/>
                    <a:pt x="786" y="203"/>
                    <a:pt x="607" y="120"/>
                  </a:cubicBezTo>
                  <a:cubicBezTo>
                    <a:pt x="417" y="37"/>
                    <a:pt x="274" y="1"/>
                    <a:pt x="191" y="1"/>
                  </a:cubicBezTo>
                  <a:close/>
                </a:path>
              </a:pathLst>
            </a:custGeom>
            <a:solidFill>
              <a:srgbClr val="FFF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5060150" y="3993775"/>
              <a:ext cx="38425" cy="27400"/>
            </a:xfrm>
            <a:custGeom>
              <a:avLst/>
              <a:gdLst/>
              <a:ahLst/>
              <a:cxnLst/>
              <a:rect l="l" t="t" r="r" b="b"/>
              <a:pathLst>
                <a:path w="1537" h="1096" extrusionOk="0">
                  <a:moveTo>
                    <a:pt x="465" y="215"/>
                  </a:moveTo>
                  <a:cubicBezTo>
                    <a:pt x="536" y="215"/>
                    <a:pt x="691" y="251"/>
                    <a:pt x="881" y="334"/>
                  </a:cubicBezTo>
                  <a:cubicBezTo>
                    <a:pt x="1060" y="417"/>
                    <a:pt x="1179" y="489"/>
                    <a:pt x="1227" y="548"/>
                  </a:cubicBezTo>
                  <a:cubicBezTo>
                    <a:pt x="1286" y="608"/>
                    <a:pt x="1286" y="620"/>
                    <a:pt x="1286" y="655"/>
                  </a:cubicBezTo>
                  <a:cubicBezTo>
                    <a:pt x="1274" y="667"/>
                    <a:pt x="1274" y="691"/>
                    <a:pt x="1250" y="739"/>
                  </a:cubicBezTo>
                  <a:cubicBezTo>
                    <a:pt x="1239" y="786"/>
                    <a:pt x="1203" y="798"/>
                    <a:pt x="1191" y="810"/>
                  </a:cubicBezTo>
                  <a:cubicBezTo>
                    <a:pt x="1179" y="834"/>
                    <a:pt x="1143" y="846"/>
                    <a:pt x="1108" y="846"/>
                  </a:cubicBezTo>
                  <a:cubicBezTo>
                    <a:pt x="1024" y="846"/>
                    <a:pt x="881" y="810"/>
                    <a:pt x="667" y="727"/>
                  </a:cubicBezTo>
                  <a:cubicBezTo>
                    <a:pt x="488" y="655"/>
                    <a:pt x="381" y="572"/>
                    <a:pt x="334" y="536"/>
                  </a:cubicBezTo>
                  <a:cubicBezTo>
                    <a:pt x="274" y="477"/>
                    <a:pt x="274" y="441"/>
                    <a:pt x="274" y="417"/>
                  </a:cubicBezTo>
                  <a:cubicBezTo>
                    <a:pt x="274" y="382"/>
                    <a:pt x="286" y="358"/>
                    <a:pt x="298" y="322"/>
                  </a:cubicBezTo>
                  <a:cubicBezTo>
                    <a:pt x="310" y="298"/>
                    <a:pt x="346" y="262"/>
                    <a:pt x="357" y="251"/>
                  </a:cubicBezTo>
                  <a:cubicBezTo>
                    <a:pt x="393" y="239"/>
                    <a:pt x="417" y="215"/>
                    <a:pt x="465" y="215"/>
                  </a:cubicBezTo>
                  <a:close/>
                  <a:moveTo>
                    <a:pt x="465" y="1"/>
                  </a:moveTo>
                  <a:cubicBezTo>
                    <a:pt x="357" y="1"/>
                    <a:pt x="274" y="24"/>
                    <a:pt x="203" y="60"/>
                  </a:cubicBezTo>
                  <a:cubicBezTo>
                    <a:pt x="131" y="96"/>
                    <a:pt x="84" y="155"/>
                    <a:pt x="60" y="215"/>
                  </a:cubicBezTo>
                  <a:cubicBezTo>
                    <a:pt x="24" y="274"/>
                    <a:pt x="0" y="334"/>
                    <a:pt x="0" y="417"/>
                  </a:cubicBezTo>
                  <a:cubicBezTo>
                    <a:pt x="0" y="501"/>
                    <a:pt x="48" y="608"/>
                    <a:pt x="131" y="691"/>
                  </a:cubicBezTo>
                  <a:cubicBezTo>
                    <a:pt x="226" y="786"/>
                    <a:pt x="357" y="858"/>
                    <a:pt x="548" y="953"/>
                  </a:cubicBezTo>
                  <a:cubicBezTo>
                    <a:pt x="774" y="1048"/>
                    <a:pt x="953" y="1096"/>
                    <a:pt x="1084" y="1096"/>
                  </a:cubicBezTo>
                  <a:cubicBezTo>
                    <a:pt x="1191" y="1096"/>
                    <a:pt x="1274" y="1072"/>
                    <a:pt x="1334" y="1024"/>
                  </a:cubicBezTo>
                  <a:cubicBezTo>
                    <a:pt x="1393" y="977"/>
                    <a:pt x="1441" y="917"/>
                    <a:pt x="1477" y="858"/>
                  </a:cubicBezTo>
                  <a:cubicBezTo>
                    <a:pt x="1500" y="798"/>
                    <a:pt x="1536" y="739"/>
                    <a:pt x="1536" y="655"/>
                  </a:cubicBezTo>
                  <a:cubicBezTo>
                    <a:pt x="1536" y="560"/>
                    <a:pt x="1489" y="453"/>
                    <a:pt x="1393" y="382"/>
                  </a:cubicBezTo>
                  <a:cubicBezTo>
                    <a:pt x="1310" y="298"/>
                    <a:pt x="1191" y="215"/>
                    <a:pt x="977" y="131"/>
                  </a:cubicBezTo>
                  <a:cubicBezTo>
                    <a:pt x="774" y="36"/>
                    <a:pt x="596" y="1"/>
                    <a:pt x="465" y="1"/>
                  </a:cubicBezTo>
                  <a:close/>
                </a:path>
              </a:pathLst>
            </a:custGeom>
            <a:solidFill>
              <a:srgbClr val="FFF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5107775" y="4019975"/>
              <a:ext cx="29475" cy="29200"/>
            </a:xfrm>
            <a:custGeom>
              <a:avLst/>
              <a:gdLst/>
              <a:ahLst/>
              <a:cxnLst/>
              <a:rect l="l" t="t" r="r" b="b"/>
              <a:pathLst>
                <a:path w="1179" h="1168" extrusionOk="0">
                  <a:moveTo>
                    <a:pt x="226" y="0"/>
                  </a:moveTo>
                  <a:cubicBezTo>
                    <a:pt x="179" y="0"/>
                    <a:pt x="155" y="24"/>
                    <a:pt x="72" y="84"/>
                  </a:cubicBezTo>
                  <a:cubicBezTo>
                    <a:pt x="48" y="107"/>
                    <a:pt x="12" y="143"/>
                    <a:pt x="12" y="155"/>
                  </a:cubicBezTo>
                  <a:lnTo>
                    <a:pt x="0" y="179"/>
                  </a:lnTo>
                  <a:lnTo>
                    <a:pt x="12" y="226"/>
                  </a:lnTo>
                  <a:cubicBezTo>
                    <a:pt x="24" y="262"/>
                    <a:pt x="60" y="286"/>
                    <a:pt x="84" y="322"/>
                  </a:cubicBezTo>
                  <a:cubicBezTo>
                    <a:pt x="167" y="405"/>
                    <a:pt x="298" y="512"/>
                    <a:pt x="465" y="679"/>
                  </a:cubicBezTo>
                  <a:cubicBezTo>
                    <a:pt x="715" y="953"/>
                    <a:pt x="869" y="1119"/>
                    <a:pt x="917" y="1155"/>
                  </a:cubicBezTo>
                  <a:lnTo>
                    <a:pt x="953" y="1167"/>
                  </a:lnTo>
                  <a:cubicBezTo>
                    <a:pt x="953" y="1167"/>
                    <a:pt x="988" y="1167"/>
                    <a:pt x="1036" y="1119"/>
                  </a:cubicBezTo>
                  <a:cubicBezTo>
                    <a:pt x="1096" y="1096"/>
                    <a:pt x="1131" y="1060"/>
                    <a:pt x="1143" y="1036"/>
                  </a:cubicBezTo>
                  <a:lnTo>
                    <a:pt x="1179" y="977"/>
                  </a:lnTo>
                  <a:cubicBezTo>
                    <a:pt x="1179" y="941"/>
                    <a:pt x="1167" y="881"/>
                    <a:pt x="1096" y="774"/>
                  </a:cubicBezTo>
                  <a:cubicBezTo>
                    <a:pt x="1036" y="691"/>
                    <a:pt x="953" y="560"/>
                    <a:pt x="798" y="393"/>
                  </a:cubicBezTo>
                  <a:cubicBezTo>
                    <a:pt x="655" y="274"/>
                    <a:pt x="524" y="155"/>
                    <a:pt x="429" y="96"/>
                  </a:cubicBezTo>
                  <a:cubicBezTo>
                    <a:pt x="334" y="36"/>
                    <a:pt x="274" y="0"/>
                    <a:pt x="226" y="0"/>
                  </a:cubicBezTo>
                  <a:close/>
                </a:path>
              </a:pathLst>
            </a:custGeom>
            <a:solidFill>
              <a:srgbClr val="FFF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5100625" y="4014025"/>
              <a:ext cx="42875" cy="41675"/>
            </a:xfrm>
            <a:custGeom>
              <a:avLst/>
              <a:gdLst/>
              <a:ahLst/>
              <a:cxnLst/>
              <a:rect l="l" t="t" r="r" b="b"/>
              <a:pathLst>
                <a:path w="1715" h="1667" extrusionOk="0">
                  <a:moveTo>
                    <a:pt x="524" y="274"/>
                  </a:moveTo>
                  <a:cubicBezTo>
                    <a:pt x="572" y="274"/>
                    <a:pt x="632" y="286"/>
                    <a:pt x="739" y="357"/>
                  </a:cubicBezTo>
                  <a:cubicBezTo>
                    <a:pt x="834" y="417"/>
                    <a:pt x="953" y="536"/>
                    <a:pt x="1120" y="691"/>
                  </a:cubicBezTo>
                  <a:cubicBezTo>
                    <a:pt x="1274" y="857"/>
                    <a:pt x="1358" y="988"/>
                    <a:pt x="1417" y="1072"/>
                  </a:cubicBezTo>
                  <a:cubicBezTo>
                    <a:pt x="1453" y="1155"/>
                    <a:pt x="1477" y="1215"/>
                    <a:pt x="1477" y="1238"/>
                  </a:cubicBezTo>
                  <a:lnTo>
                    <a:pt x="1453" y="1298"/>
                  </a:lnTo>
                  <a:cubicBezTo>
                    <a:pt x="1429" y="1310"/>
                    <a:pt x="1382" y="1346"/>
                    <a:pt x="1346" y="1393"/>
                  </a:cubicBezTo>
                  <a:cubicBezTo>
                    <a:pt x="1286" y="1429"/>
                    <a:pt x="1251" y="1429"/>
                    <a:pt x="1251" y="1429"/>
                  </a:cubicBezTo>
                  <a:lnTo>
                    <a:pt x="1227" y="1417"/>
                  </a:lnTo>
                  <a:cubicBezTo>
                    <a:pt x="1155" y="1381"/>
                    <a:pt x="1013" y="1226"/>
                    <a:pt x="763" y="941"/>
                  </a:cubicBezTo>
                  <a:cubicBezTo>
                    <a:pt x="596" y="774"/>
                    <a:pt x="465" y="655"/>
                    <a:pt x="393" y="584"/>
                  </a:cubicBezTo>
                  <a:cubicBezTo>
                    <a:pt x="346" y="536"/>
                    <a:pt x="334" y="512"/>
                    <a:pt x="322" y="488"/>
                  </a:cubicBezTo>
                  <a:lnTo>
                    <a:pt x="298" y="453"/>
                  </a:lnTo>
                  <a:lnTo>
                    <a:pt x="322" y="417"/>
                  </a:lnTo>
                  <a:cubicBezTo>
                    <a:pt x="334" y="405"/>
                    <a:pt x="346" y="381"/>
                    <a:pt x="382" y="345"/>
                  </a:cubicBezTo>
                  <a:cubicBezTo>
                    <a:pt x="441" y="286"/>
                    <a:pt x="477" y="274"/>
                    <a:pt x="524" y="274"/>
                  </a:cubicBezTo>
                  <a:close/>
                  <a:moveTo>
                    <a:pt x="489" y="0"/>
                  </a:moveTo>
                  <a:cubicBezTo>
                    <a:pt x="358" y="0"/>
                    <a:pt x="239" y="83"/>
                    <a:pt x="155" y="167"/>
                  </a:cubicBezTo>
                  <a:cubicBezTo>
                    <a:pt x="108" y="214"/>
                    <a:pt x="72" y="238"/>
                    <a:pt x="48" y="286"/>
                  </a:cubicBezTo>
                  <a:cubicBezTo>
                    <a:pt x="12" y="334"/>
                    <a:pt x="1" y="381"/>
                    <a:pt x="1" y="441"/>
                  </a:cubicBezTo>
                  <a:cubicBezTo>
                    <a:pt x="1" y="500"/>
                    <a:pt x="12" y="536"/>
                    <a:pt x="48" y="584"/>
                  </a:cubicBezTo>
                  <a:cubicBezTo>
                    <a:pt x="131" y="715"/>
                    <a:pt x="286" y="857"/>
                    <a:pt x="536" y="1096"/>
                  </a:cubicBezTo>
                  <a:cubicBezTo>
                    <a:pt x="703" y="1286"/>
                    <a:pt x="822" y="1405"/>
                    <a:pt x="929" y="1512"/>
                  </a:cubicBezTo>
                  <a:cubicBezTo>
                    <a:pt x="965" y="1548"/>
                    <a:pt x="1013" y="1596"/>
                    <a:pt x="1072" y="1631"/>
                  </a:cubicBezTo>
                  <a:cubicBezTo>
                    <a:pt x="1120" y="1655"/>
                    <a:pt x="1179" y="1667"/>
                    <a:pt x="1239" y="1667"/>
                  </a:cubicBezTo>
                  <a:cubicBezTo>
                    <a:pt x="1346" y="1667"/>
                    <a:pt x="1417" y="1631"/>
                    <a:pt x="1477" y="1584"/>
                  </a:cubicBezTo>
                  <a:cubicBezTo>
                    <a:pt x="1536" y="1536"/>
                    <a:pt x="1596" y="1500"/>
                    <a:pt x="1644" y="1441"/>
                  </a:cubicBezTo>
                  <a:cubicBezTo>
                    <a:pt x="1679" y="1381"/>
                    <a:pt x="1715" y="1334"/>
                    <a:pt x="1715" y="1238"/>
                  </a:cubicBezTo>
                  <a:cubicBezTo>
                    <a:pt x="1715" y="1143"/>
                    <a:pt x="1667" y="1048"/>
                    <a:pt x="1608" y="941"/>
                  </a:cubicBezTo>
                  <a:cubicBezTo>
                    <a:pt x="1548" y="822"/>
                    <a:pt x="1453" y="691"/>
                    <a:pt x="1286" y="512"/>
                  </a:cubicBezTo>
                  <a:cubicBezTo>
                    <a:pt x="1120" y="345"/>
                    <a:pt x="989" y="226"/>
                    <a:pt x="858" y="143"/>
                  </a:cubicBezTo>
                  <a:cubicBezTo>
                    <a:pt x="739" y="60"/>
                    <a:pt x="620" y="0"/>
                    <a:pt x="489" y="0"/>
                  </a:cubicBezTo>
                  <a:close/>
                </a:path>
              </a:pathLst>
            </a:custGeom>
            <a:solidFill>
              <a:srgbClr val="FFF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232775" y="4076525"/>
              <a:ext cx="177425" cy="100925"/>
            </a:xfrm>
            <a:custGeom>
              <a:avLst/>
              <a:gdLst/>
              <a:ahLst/>
              <a:cxnLst/>
              <a:rect l="l" t="t" r="r" b="b"/>
              <a:pathLst>
                <a:path w="7097" h="4037" extrusionOk="0">
                  <a:moveTo>
                    <a:pt x="2573" y="0"/>
                  </a:moveTo>
                  <a:cubicBezTo>
                    <a:pt x="2335" y="0"/>
                    <a:pt x="2108" y="60"/>
                    <a:pt x="1954" y="120"/>
                  </a:cubicBezTo>
                  <a:cubicBezTo>
                    <a:pt x="1834" y="167"/>
                    <a:pt x="1715" y="179"/>
                    <a:pt x="1608" y="179"/>
                  </a:cubicBezTo>
                  <a:cubicBezTo>
                    <a:pt x="1394" y="179"/>
                    <a:pt x="1215" y="131"/>
                    <a:pt x="1061" y="131"/>
                  </a:cubicBezTo>
                  <a:cubicBezTo>
                    <a:pt x="941" y="131"/>
                    <a:pt x="822" y="155"/>
                    <a:pt x="668" y="227"/>
                  </a:cubicBezTo>
                  <a:cubicBezTo>
                    <a:pt x="560" y="286"/>
                    <a:pt x="477" y="358"/>
                    <a:pt x="418" y="477"/>
                  </a:cubicBezTo>
                  <a:cubicBezTo>
                    <a:pt x="358" y="596"/>
                    <a:pt x="334" y="727"/>
                    <a:pt x="334" y="893"/>
                  </a:cubicBezTo>
                  <a:cubicBezTo>
                    <a:pt x="334" y="1167"/>
                    <a:pt x="418" y="1465"/>
                    <a:pt x="584" y="1667"/>
                  </a:cubicBezTo>
                  <a:cubicBezTo>
                    <a:pt x="656" y="1763"/>
                    <a:pt x="703" y="1858"/>
                    <a:pt x="703" y="1965"/>
                  </a:cubicBezTo>
                  <a:cubicBezTo>
                    <a:pt x="703" y="2072"/>
                    <a:pt x="656" y="2167"/>
                    <a:pt x="596" y="2227"/>
                  </a:cubicBezTo>
                  <a:cubicBezTo>
                    <a:pt x="549" y="2298"/>
                    <a:pt x="477" y="2346"/>
                    <a:pt x="418" y="2382"/>
                  </a:cubicBezTo>
                  <a:cubicBezTo>
                    <a:pt x="287" y="2489"/>
                    <a:pt x="168" y="2560"/>
                    <a:pt x="84" y="2679"/>
                  </a:cubicBezTo>
                  <a:cubicBezTo>
                    <a:pt x="37" y="2763"/>
                    <a:pt x="1" y="2846"/>
                    <a:pt x="1" y="2965"/>
                  </a:cubicBezTo>
                  <a:lnTo>
                    <a:pt x="1" y="3060"/>
                  </a:lnTo>
                  <a:cubicBezTo>
                    <a:pt x="1" y="3179"/>
                    <a:pt x="84" y="3358"/>
                    <a:pt x="227" y="3537"/>
                  </a:cubicBezTo>
                  <a:cubicBezTo>
                    <a:pt x="334" y="3668"/>
                    <a:pt x="477" y="3810"/>
                    <a:pt x="632" y="3965"/>
                  </a:cubicBezTo>
                  <a:cubicBezTo>
                    <a:pt x="811" y="3965"/>
                    <a:pt x="989" y="3977"/>
                    <a:pt x="1180" y="3977"/>
                  </a:cubicBezTo>
                  <a:cubicBezTo>
                    <a:pt x="2311" y="4013"/>
                    <a:pt x="3489" y="4025"/>
                    <a:pt x="4704" y="4037"/>
                  </a:cubicBezTo>
                  <a:cubicBezTo>
                    <a:pt x="4692" y="4025"/>
                    <a:pt x="4656" y="4013"/>
                    <a:pt x="4644" y="3989"/>
                  </a:cubicBezTo>
                  <a:cubicBezTo>
                    <a:pt x="4430" y="3799"/>
                    <a:pt x="4251" y="3560"/>
                    <a:pt x="4132" y="3322"/>
                  </a:cubicBezTo>
                  <a:cubicBezTo>
                    <a:pt x="4025" y="3084"/>
                    <a:pt x="3942" y="2834"/>
                    <a:pt x="3835" y="2644"/>
                  </a:cubicBezTo>
                  <a:cubicBezTo>
                    <a:pt x="3644" y="2227"/>
                    <a:pt x="3239" y="1965"/>
                    <a:pt x="2906" y="1763"/>
                  </a:cubicBezTo>
                  <a:cubicBezTo>
                    <a:pt x="2204" y="1358"/>
                    <a:pt x="1680" y="1132"/>
                    <a:pt x="1703" y="1060"/>
                  </a:cubicBezTo>
                  <a:cubicBezTo>
                    <a:pt x="1705" y="1055"/>
                    <a:pt x="1713" y="1052"/>
                    <a:pt x="1727" y="1052"/>
                  </a:cubicBezTo>
                  <a:cubicBezTo>
                    <a:pt x="1840" y="1052"/>
                    <a:pt x="2349" y="1220"/>
                    <a:pt x="3037" y="1548"/>
                  </a:cubicBezTo>
                  <a:cubicBezTo>
                    <a:pt x="3227" y="1644"/>
                    <a:pt x="3442" y="1763"/>
                    <a:pt x="3632" y="1905"/>
                  </a:cubicBezTo>
                  <a:cubicBezTo>
                    <a:pt x="3847" y="2060"/>
                    <a:pt x="4037" y="2251"/>
                    <a:pt x="4156" y="2489"/>
                  </a:cubicBezTo>
                  <a:cubicBezTo>
                    <a:pt x="4275" y="2727"/>
                    <a:pt x="4347" y="2953"/>
                    <a:pt x="4466" y="3179"/>
                  </a:cubicBezTo>
                  <a:cubicBezTo>
                    <a:pt x="4585" y="3394"/>
                    <a:pt x="4716" y="3572"/>
                    <a:pt x="4918" y="3751"/>
                  </a:cubicBezTo>
                  <a:cubicBezTo>
                    <a:pt x="5013" y="3858"/>
                    <a:pt x="5132" y="3953"/>
                    <a:pt x="5240" y="4025"/>
                  </a:cubicBezTo>
                  <a:lnTo>
                    <a:pt x="7097" y="4025"/>
                  </a:lnTo>
                  <a:cubicBezTo>
                    <a:pt x="7037" y="3870"/>
                    <a:pt x="7014" y="3751"/>
                    <a:pt x="7026" y="3644"/>
                  </a:cubicBezTo>
                  <a:cubicBezTo>
                    <a:pt x="7037" y="3501"/>
                    <a:pt x="7073" y="3394"/>
                    <a:pt x="7073" y="3370"/>
                  </a:cubicBezTo>
                  <a:lnTo>
                    <a:pt x="7073" y="3346"/>
                  </a:lnTo>
                  <a:lnTo>
                    <a:pt x="7037" y="3310"/>
                  </a:lnTo>
                  <a:cubicBezTo>
                    <a:pt x="6990" y="3263"/>
                    <a:pt x="6895" y="3203"/>
                    <a:pt x="6716" y="3132"/>
                  </a:cubicBezTo>
                  <a:cubicBezTo>
                    <a:pt x="6490" y="3025"/>
                    <a:pt x="6335" y="2858"/>
                    <a:pt x="6252" y="2691"/>
                  </a:cubicBezTo>
                  <a:cubicBezTo>
                    <a:pt x="6156" y="2513"/>
                    <a:pt x="6133" y="2334"/>
                    <a:pt x="6133" y="2155"/>
                  </a:cubicBezTo>
                  <a:cubicBezTo>
                    <a:pt x="6133" y="1953"/>
                    <a:pt x="6180" y="1763"/>
                    <a:pt x="6216" y="1596"/>
                  </a:cubicBezTo>
                  <a:cubicBezTo>
                    <a:pt x="6002" y="1465"/>
                    <a:pt x="5787" y="1405"/>
                    <a:pt x="5525" y="1405"/>
                  </a:cubicBezTo>
                  <a:cubicBezTo>
                    <a:pt x="5442" y="1405"/>
                    <a:pt x="5383" y="1405"/>
                    <a:pt x="5311" y="1417"/>
                  </a:cubicBezTo>
                  <a:cubicBezTo>
                    <a:pt x="5168" y="1429"/>
                    <a:pt x="5049" y="1429"/>
                    <a:pt x="4930" y="1429"/>
                  </a:cubicBezTo>
                  <a:cubicBezTo>
                    <a:pt x="4585" y="1429"/>
                    <a:pt x="4311" y="1358"/>
                    <a:pt x="4097" y="1191"/>
                  </a:cubicBezTo>
                  <a:cubicBezTo>
                    <a:pt x="3930" y="1060"/>
                    <a:pt x="3775" y="893"/>
                    <a:pt x="3632" y="691"/>
                  </a:cubicBezTo>
                  <a:cubicBezTo>
                    <a:pt x="3573" y="631"/>
                    <a:pt x="3525" y="560"/>
                    <a:pt x="3466" y="477"/>
                  </a:cubicBezTo>
                  <a:cubicBezTo>
                    <a:pt x="3335" y="298"/>
                    <a:pt x="3180" y="179"/>
                    <a:pt x="3037" y="108"/>
                  </a:cubicBezTo>
                  <a:cubicBezTo>
                    <a:pt x="2882" y="36"/>
                    <a:pt x="2727" y="0"/>
                    <a:pt x="2573" y="0"/>
                  </a:cubicBezTo>
                  <a:close/>
                </a:path>
              </a:pathLst>
            </a:custGeom>
            <a:solidFill>
              <a:srgbClr val="72B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5225050" y="4068775"/>
              <a:ext cx="165825" cy="105700"/>
            </a:xfrm>
            <a:custGeom>
              <a:avLst/>
              <a:gdLst/>
              <a:ahLst/>
              <a:cxnLst/>
              <a:rect l="l" t="t" r="r" b="b"/>
              <a:pathLst>
                <a:path w="6633" h="4228" extrusionOk="0">
                  <a:moveTo>
                    <a:pt x="3084" y="1"/>
                  </a:moveTo>
                  <a:cubicBezTo>
                    <a:pt x="2917" y="25"/>
                    <a:pt x="2751" y="49"/>
                    <a:pt x="2584" y="49"/>
                  </a:cubicBezTo>
                  <a:lnTo>
                    <a:pt x="2441" y="49"/>
                  </a:lnTo>
                  <a:cubicBezTo>
                    <a:pt x="2322" y="72"/>
                    <a:pt x="2215" y="108"/>
                    <a:pt x="2143" y="132"/>
                  </a:cubicBezTo>
                  <a:cubicBezTo>
                    <a:pt x="2072" y="168"/>
                    <a:pt x="2012" y="168"/>
                    <a:pt x="1929" y="168"/>
                  </a:cubicBezTo>
                  <a:cubicBezTo>
                    <a:pt x="1786" y="168"/>
                    <a:pt x="1608" y="120"/>
                    <a:pt x="1381" y="120"/>
                  </a:cubicBezTo>
                  <a:cubicBezTo>
                    <a:pt x="1215" y="120"/>
                    <a:pt x="1036" y="144"/>
                    <a:pt x="834" y="239"/>
                  </a:cubicBezTo>
                  <a:cubicBezTo>
                    <a:pt x="727" y="287"/>
                    <a:pt x="643" y="358"/>
                    <a:pt x="560" y="441"/>
                  </a:cubicBezTo>
                  <a:cubicBezTo>
                    <a:pt x="500" y="501"/>
                    <a:pt x="465" y="584"/>
                    <a:pt x="429" y="644"/>
                  </a:cubicBezTo>
                  <a:cubicBezTo>
                    <a:pt x="346" y="799"/>
                    <a:pt x="310" y="1001"/>
                    <a:pt x="310" y="1192"/>
                  </a:cubicBezTo>
                  <a:cubicBezTo>
                    <a:pt x="310" y="1477"/>
                    <a:pt x="381" y="1751"/>
                    <a:pt x="548" y="2013"/>
                  </a:cubicBezTo>
                  <a:lnTo>
                    <a:pt x="643" y="2144"/>
                  </a:lnTo>
                  <a:cubicBezTo>
                    <a:pt x="703" y="2215"/>
                    <a:pt x="703" y="2251"/>
                    <a:pt x="703" y="2263"/>
                  </a:cubicBezTo>
                  <a:cubicBezTo>
                    <a:pt x="703" y="2275"/>
                    <a:pt x="703" y="2311"/>
                    <a:pt x="643" y="2346"/>
                  </a:cubicBezTo>
                  <a:cubicBezTo>
                    <a:pt x="596" y="2394"/>
                    <a:pt x="536" y="2430"/>
                    <a:pt x="465" y="2489"/>
                  </a:cubicBezTo>
                  <a:cubicBezTo>
                    <a:pt x="393" y="2525"/>
                    <a:pt x="322" y="2585"/>
                    <a:pt x="262" y="2644"/>
                  </a:cubicBezTo>
                  <a:cubicBezTo>
                    <a:pt x="119" y="2787"/>
                    <a:pt x="0" y="2977"/>
                    <a:pt x="0" y="3263"/>
                  </a:cubicBezTo>
                  <a:lnTo>
                    <a:pt x="0" y="3335"/>
                  </a:lnTo>
                  <a:cubicBezTo>
                    <a:pt x="12" y="3454"/>
                    <a:pt x="48" y="3573"/>
                    <a:pt x="107" y="3680"/>
                  </a:cubicBezTo>
                  <a:cubicBezTo>
                    <a:pt x="167" y="3811"/>
                    <a:pt x="250" y="3930"/>
                    <a:pt x="358" y="4049"/>
                  </a:cubicBezTo>
                  <a:cubicBezTo>
                    <a:pt x="405" y="4109"/>
                    <a:pt x="441" y="4156"/>
                    <a:pt x="488" y="4216"/>
                  </a:cubicBezTo>
                  <a:cubicBezTo>
                    <a:pt x="655" y="4216"/>
                    <a:pt x="822" y="4228"/>
                    <a:pt x="965" y="4228"/>
                  </a:cubicBezTo>
                  <a:cubicBezTo>
                    <a:pt x="822" y="4073"/>
                    <a:pt x="667" y="3930"/>
                    <a:pt x="560" y="3799"/>
                  </a:cubicBezTo>
                  <a:cubicBezTo>
                    <a:pt x="417" y="3620"/>
                    <a:pt x="322" y="3454"/>
                    <a:pt x="322" y="3323"/>
                  </a:cubicBezTo>
                  <a:lnTo>
                    <a:pt x="322" y="3275"/>
                  </a:lnTo>
                  <a:cubicBezTo>
                    <a:pt x="322" y="3156"/>
                    <a:pt x="358" y="3073"/>
                    <a:pt x="417" y="2989"/>
                  </a:cubicBezTo>
                  <a:cubicBezTo>
                    <a:pt x="488" y="2870"/>
                    <a:pt x="608" y="2799"/>
                    <a:pt x="739" y="2692"/>
                  </a:cubicBezTo>
                  <a:cubicBezTo>
                    <a:pt x="798" y="2656"/>
                    <a:pt x="881" y="2608"/>
                    <a:pt x="917" y="2537"/>
                  </a:cubicBezTo>
                  <a:cubicBezTo>
                    <a:pt x="977" y="2477"/>
                    <a:pt x="1024" y="2382"/>
                    <a:pt x="1024" y="2275"/>
                  </a:cubicBezTo>
                  <a:cubicBezTo>
                    <a:pt x="1024" y="2168"/>
                    <a:pt x="977" y="2073"/>
                    <a:pt x="905" y="1977"/>
                  </a:cubicBezTo>
                  <a:cubicBezTo>
                    <a:pt x="739" y="1775"/>
                    <a:pt x="655" y="1477"/>
                    <a:pt x="655" y="1203"/>
                  </a:cubicBezTo>
                  <a:cubicBezTo>
                    <a:pt x="655" y="1061"/>
                    <a:pt x="679" y="906"/>
                    <a:pt x="739" y="787"/>
                  </a:cubicBezTo>
                  <a:cubicBezTo>
                    <a:pt x="798" y="668"/>
                    <a:pt x="881" y="584"/>
                    <a:pt x="1000" y="537"/>
                  </a:cubicBezTo>
                  <a:cubicBezTo>
                    <a:pt x="1143" y="465"/>
                    <a:pt x="1262" y="441"/>
                    <a:pt x="1381" y="441"/>
                  </a:cubicBezTo>
                  <a:cubicBezTo>
                    <a:pt x="1548" y="441"/>
                    <a:pt x="1727" y="489"/>
                    <a:pt x="1929" y="489"/>
                  </a:cubicBezTo>
                  <a:cubicBezTo>
                    <a:pt x="2036" y="489"/>
                    <a:pt x="2155" y="477"/>
                    <a:pt x="2274" y="430"/>
                  </a:cubicBezTo>
                  <a:cubicBezTo>
                    <a:pt x="2441" y="370"/>
                    <a:pt x="2655" y="310"/>
                    <a:pt x="2882" y="310"/>
                  </a:cubicBezTo>
                  <a:cubicBezTo>
                    <a:pt x="3036" y="310"/>
                    <a:pt x="3191" y="346"/>
                    <a:pt x="3346" y="418"/>
                  </a:cubicBezTo>
                  <a:cubicBezTo>
                    <a:pt x="3489" y="489"/>
                    <a:pt x="3644" y="608"/>
                    <a:pt x="3775" y="811"/>
                  </a:cubicBezTo>
                  <a:cubicBezTo>
                    <a:pt x="4001" y="1120"/>
                    <a:pt x="4179" y="1358"/>
                    <a:pt x="4406" y="1525"/>
                  </a:cubicBezTo>
                  <a:cubicBezTo>
                    <a:pt x="4619" y="1671"/>
                    <a:pt x="4864" y="1764"/>
                    <a:pt x="5182" y="1764"/>
                  </a:cubicBezTo>
                  <a:cubicBezTo>
                    <a:pt x="5200" y="1764"/>
                    <a:pt x="5220" y="1764"/>
                    <a:pt x="5239" y="1763"/>
                  </a:cubicBezTo>
                  <a:cubicBezTo>
                    <a:pt x="5358" y="1763"/>
                    <a:pt x="5477" y="1739"/>
                    <a:pt x="5620" y="1727"/>
                  </a:cubicBezTo>
                  <a:cubicBezTo>
                    <a:pt x="5692" y="1715"/>
                    <a:pt x="5751" y="1715"/>
                    <a:pt x="5834" y="1715"/>
                  </a:cubicBezTo>
                  <a:cubicBezTo>
                    <a:pt x="6096" y="1715"/>
                    <a:pt x="6311" y="1775"/>
                    <a:pt x="6525" y="1906"/>
                  </a:cubicBezTo>
                  <a:cubicBezTo>
                    <a:pt x="6561" y="1775"/>
                    <a:pt x="6608" y="1668"/>
                    <a:pt x="6632" y="1596"/>
                  </a:cubicBezTo>
                  <a:cubicBezTo>
                    <a:pt x="6596" y="1561"/>
                    <a:pt x="6525" y="1549"/>
                    <a:pt x="6477" y="1513"/>
                  </a:cubicBezTo>
                  <a:cubicBezTo>
                    <a:pt x="6382" y="1489"/>
                    <a:pt x="6275" y="1453"/>
                    <a:pt x="6144" y="1442"/>
                  </a:cubicBezTo>
                  <a:cubicBezTo>
                    <a:pt x="6102" y="1439"/>
                    <a:pt x="6056" y="1437"/>
                    <a:pt x="6009" y="1437"/>
                  </a:cubicBezTo>
                  <a:cubicBezTo>
                    <a:pt x="5846" y="1437"/>
                    <a:pt x="5655" y="1451"/>
                    <a:pt x="5459" y="1451"/>
                  </a:cubicBezTo>
                  <a:cubicBezTo>
                    <a:pt x="5247" y="1451"/>
                    <a:pt x="5030" y="1435"/>
                    <a:pt x="4834" y="1370"/>
                  </a:cubicBezTo>
                  <a:cubicBezTo>
                    <a:pt x="4477" y="1251"/>
                    <a:pt x="4120" y="739"/>
                    <a:pt x="4120" y="739"/>
                  </a:cubicBezTo>
                  <a:cubicBezTo>
                    <a:pt x="4096" y="775"/>
                    <a:pt x="4096" y="787"/>
                    <a:pt x="4072" y="787"/>
                  </a:cubicBezTo>
                  <a:cubicBezTo>
                    <a:pt x="4036" y="830"/>
                    <a:pt x="3986" y="856"/>
                    <a:pt x="3934" y="856"/>
                  </a:cubicBezTo>
                  <a:cubicBezTo>
                    <a:pt x="3901" y="856"/>
                    <a:pt x="3867" y="846"/>
                    <a:pt x="3834" y="822"/>
                  </a:cubicBezTo>
                  <a:cubicBezTo>
                    <a:pt x="3763" y="775"/>
                    <a:pt x="3751" y="668"/>
                    <a:pt x="3798" y="596"/>
                  </a:cubicBezTo>
                  <a:cubicBezTo>
                    <a:pt x="3798" y="584"/>
                    <a:pt x="3858" y="525"/>
                    <a:pt x="3953" y="441"/>
                  </a:cubicBezTo>
                  <a:cubicBezTo>
                    <a:pt x="3929" y="418"/>
                    <a:pt x="3894" y="370"/>
                    <a:pt x="3858" y="346"/>
                  </a:cubicBezTo>
                  <a:cubicBezTo>
                    <a:pt x="3751" y="251"/>
                    <a:pt x="3632" y="168"/>
                    <a:pt x="3513" y="120"/>
                  </a:cubicBezTo>
                  <a:lnTo>
                    <a:pt x="3501" y="120"/>
                  </a:lnTo>
                  <a:cubicBezTo>
                    <a:pt x="3358" y="60"/>
                    <a:pt x="3215" y="13"/>
                    <a:pt x="308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275350" y="4102825"/>
              <a:ext cx="88425" cy="74325"/>
            </a:xfrm>
            <a:custGeom>
              <a:avLst/>
              <a:gdLst/>
              <a:ahLst/>
              <a:cxnLst/>
              <a:rect l="l" t="t" r="r" b="b"/>
              <a:pathLst>
                <a:path w="3537" h="2973" extrusionOk="0">
                  <a:moveTo>
                    <a:pt x="36" y="0"/>
                  </a:moveTo>
                  <a:cubicBezTo>
                    <a:pt x="22" y="0"/>
                    <a:pt x="14" y="3"/>
                    <a:pt x="12" y="8"/>
                  </a:cubicBezTo>
                  <a:cubicBezTo>
                    <a:pt x="0" y="80"/>
                    <a:pt x="512" y="306"/>
                    <a:pt x="1215" y="711"/>
                  </a:cubicBezTo>
                  <a:cubicBezTo>
                    <a:pt x="1560" y="913"/>
                    <a:pt x="1965" y="1175"/>
                    <a:pt x="2156" y="1568"/>
                  </a:cubicBezTo>
                  <a:cubicBezTo>
                    <a:pt x="2263" y="1782"/>
                    <a:pt x="2334" y="2020"/>
                    <a:pt x="2453" y="2258"/>
                  </a:cubicBezTo>
                  <a:cubicBezTo>
                    <a:pt x="2572" y="2497"/>
                    <a:pt x="2751" y="2735"/>
                    <a:pt x="2953" y="2925"/>
                  </a:cubicBezTo>
                  <a:cubicBezTo>
                    <a:pt x="2977" y="2937"/>
                    <a:pt x="3001" y="2961"/>
                    <a:pt x="3013" y="2973"/>
                  </a:cubicBezTo>
                  <a:lnTo>
                    <a:pt x="3537" y="2973"/>
                  </a:lnTo>
                  <a:cubicBezTo>
                    <a:pt x="3429" y="2901"/>
                    <a:pt x="3334" y="2806"/>
                    <a:pt x="3215" y="2699"/>
                  </a:cubicBezTo>
                  <a:cubicBezTo>
                    <a:pt x="3013" y="2520"/>
                    <a:pt x="2870" y="2342"/>
                    <a:pt x="2763" y="2127"/>
                  </a:cubicBezTo>
                  <a:cubicBezTo>
                    <a:pt x="2644" y="1901"/>
                    <a:pt x="2572" y="1675"/>
                    <a:pt x="2453" y="1437"/>
                  </a:cubicBezTo>
                  <a:cubicBezTo>
                    <a:pt x="2334" y="1199"/>
                    <a:pt x="2144" y="1008"/>
                    <a:pt x="1941" y="853"/>
                  </a:cubicBezTo>
                  <a:cubicBezTo>
                    <a:pt x="1739" y="711"/>
                    <a:pt x="1548" y="592"/>
                    <a:pt x="1346" y="496"/>
                  </a:cubicBezTo>
                  <a:cubicBezTo>
                    <a:pt x="658" y="168"/>
                    <a:pt x="149" y="0"/>
                    <a:pt x="3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509300" y="3991400"/>
              <a:ext cx="29500" cy="30075"/>
            </a:xfrm>
            <a:custGeom>
              <a:avLst/>
              <a:gdLst/>
              <a:ahLst/>
              <a:cxnLst/>
              <a:rect l="l" t="t" r="r" b="b"/>
              <a:pathLst>
                <a:path w="1180" h="1203" extrusionOk="0">
                  <a:moveTo>
                    <a:pt x="382" y="0"/>
                  </a:moveTo>
                  <a:cubicBezTo>
                    <a:pt x="263" y="36"/>
                    <a:pt x="144" y="60"/>
                    <a:pt x="1" y="72"/>
                  </a:cubicBezTo>
                  <a:cubicBezTo>
                    <a:pt x="108" y="250"/>
                    <a:pt x="239" y="560"/>
                    <a:pt x="227" y="1012"/>
                  </a:cubicBezTo>
                  <a:cubicBezTo>
                    <a:pt x="227" y="1072"/>
                    <a:pt x="227" y="1131"/>
                    <a:pt x="203" y="1203"/>
                  </a:cubicBezTo>
                  <a:cubicBezTo>
                    <a:pt x="489" y="1000"/>
                    <a:pt x="822" y="822"/>
                    <a:pt x="1180" y="703"/>
                  </a:cubicBezTo>
                  <a:cubicBezTo>
                    <a:pt x="1001" y="643"/>
                    <a:pt x="799" y="548"/>
                    <a:pt x="668" y="393"/>
                  </a:cubicBezTo>
                  <a:cubicBezTo>
                    <a:pt x="560" y="274"/>
                    <a:pt x="477" y="131"/>
                    <a:pt x="382"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607825" y="4052700"/>
              <a:ext cx="26525" cy="26225"/>
            </a:xfrm>
            <a:custGeom>
              <a:avLst/>
              <a:gdLst/>
              <a:ahLst/>
              <a:cxnLst/>
              <a:rect l="l" t="t" r="r" b="b"/>
              <a:pathLst>
                <a:path w="1061" h="1049" extrusionOk="0">
                  <a:moveTo>
                    <a:pt x="1060" y="1"/>
                  </a:moveTo>
                  <a:lnTo>
                    <a:pt x="1060" y="1"/>
                  </a:lnTo>
                  <a:cubicBezTo>
                    <a:pt x="787" y="108"/>
                    <a:pt x="548" y="144"/>
                    <a:pt x="346" y="144"/>
                  </a:cubicBezTo>
                  <a:lnTo>
                    <a:pt x="275" y="144"/>
                  </a:lnTo>
                  <a:cubicBezTo>
                    <a:pt x="239" y="299"/>
                    <a:pt x="167" y="465"/>
                    <a:pt x="72" y="584"/>
                  </a:cubicBezTo>
                  <a:cubicBezTo>
                    <a:pt x="60" y="620"/>
                    <a:pt x="36" y="644"/>
                    <a:pt x="1" y="680"/>
                  </a:cubicBezTo>
                  <a:cubicBezTo>
                    <a:pt x="120" y="799"/>
                    <a:pt x="215" y="930"/>
                    <a:pt x="275" y="1049"/>
                  </a:cubicBezTo>
                  <a:cubicBezTo>
                    <a:pt x="370" y="930"/>
                    <a:pt x="453" y="811"/>
                    <a:pt x="513" y="680"/>
                  </a:cubicBezTo>
                  <a:cubicBezTo>
                    <a:pt x="632" y="418"/>
                    <a:pt x="822" y="227"/>
                    <a:pt x="1037" y="96"/>
                  </a:cubicBezTo>
                  <a:lnTo>
                    <a:pt x="1037" y="25"/>
                  </a:lnTo>
                  <a:cubicBezTo>
                    <a:pt x="1060" y="25"/>
                    <a:pt x="1060" y="25"/>
                    <a:pt x="1060"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465250" y="3991100"/>
              <a:ext cx="41100" cy="39025"/>
            </a:xfrm>
            <a:custGeom>
              <a:avLst/>
              <a:gdLst/>
              <a:ahLst/>
              <a:cxnLst/>
              <a:rect l="l" t="t" r="r" b="b"/>
              <a:pathLst>
                <a:path w="1644" h="1561" extrusionOk="0">
                  <a:moveTo>
                    <a:pt x="358" y="0"/>
                  </a:moveTo>
                  <a:cubicBezTo>
                    <a:pt x="358" y="310"/>
                    <a:pt x="239" y="667"/>
                    <a:pt x="1" y="1024"/>
                  </a:cubicBezTo>
                  <a:cubicBezTo>
                    <a:pt x="298" y="1024"/>
                    <a:pt x="572" y="1060"/>
                    <a:pt x="775" y="1060"/>
                  </a:cubicBezTo>
                  <a:cubicBezTo>
                    <a:pt x="1096" y="1060"/>
                    <a:pt x="1358" y="1215"/>
                    <a:pt x="1513" y="1429"/>
                  </a:cubicBezTo>
                  <a:cubicBezTo>
                    <a:pt x="1537" y="1477"/>
                    <a:pt x="1572" y="1512"/>
                    <a:pt x="1584" y="1560"/>
                  </a:cubicBezTo>
                  <a:cubicBezTo>
                    <a:pt x="1632" y="1358"/>
                    <a:pt x="1644" y="1155"/>
                    <a:pt x="1644" y="1012"/>
                  </a:cubicBezTo>
                  <a:cubicBezTo>
                    <a:pt x="1644" y="465"/>
                    <a:pt x="1453" y="191"/>
                    <a:pt x="1370" y="108"/>
                  </a:cubicBezTo>
                  <a:cubicBezTo>
                    <a:pt x="1346" y="119"/>
                    <a:pt x="1310" y="119"/>
                    <a:pt x="1275" y="119"/>
                  </a:cubicBezTo>
                  <a:lnTo>
                    <a:pt x="1048" y="119"/>
                  </a:lnTo>
                  <a:cubicBezTo>
                    <a:pt x="822" y="119"/>
                    <a:pt x="656" y="108"/>
                    <a:pt x="513" y="60"/>
                  </a:cubicBezTo>
                  <a:cubicBezTo>
                    <a:pt x="453" y="48"/>
                    <a:pt x="405" y="12"/>
                    <a:pt x="358"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782850" y="3975325"/>
              <a:ext cx="37225" cy="22950"/>
            </a:xfrm>
            <a:custGeom>
              <a:avLst/>
              <a:gdLst/>
              <a:ahLst/>
              <a:cxnLst/>
              <a:rect l="l" t="t" r="r" b="b"/>
              <a:pathLst>
                <a:path w="1489" h="918" extrusionOk="0">
                  <a:moveTo>
                    <a:pt x="298" y="0"/>
                  </a:moveTo>
                  <a:cubicBezTo>
                    <a:pt x="179" y="0"/>
                    <a:pt x="84" y="36"/>
                    <a:pt x="1" y="96"/>
                  </a:cubicBezTo>
                  <a:cubicBezTo>
                    <a:pt x="132" y="286"/>
                    <a:pt x="191" y="512"/>
                    <a:pt x="191" y="691"/>
                  </a:cubicBezTo>
                  <a:lnTo>
                    <a:pt x="191" y="762"/>
                  </a:lnTo>
                  <a:cubicBezTo>
                    <a:pt x="263" y="810"/>
                    <a:pt x="322" y="869"/>
                    <a:pt x="382" y="917"/>
                  </a:cubicBezTo>
                  <a:cubicBezTo>
                    <a:pt x="679" y="810"/>
                    <a:pt x="1048" y="715"/>
                    <a:pt x="1406" y="715"/>
                  </a:cubicBezTo>
                  <a:lnTo>
                    <a:pt x="1489" y="715"/>
                  </a:lnTo>
                  <a:cubicBezTo>
                    <a:pt x="1334" y="524"/>
                    <a:pt x="1108" y="322"/>
                    <a:pt x="751" y="143"/>
                  </a:cubicBezTo>
                  <a:cubicBezTo>
                    <a:pt x="560" y="48"/>
                    <a:pt x="417" y="0"/>
                    <a:pt x="298"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724800" y="3965800"/>
              <a:ext cx="53900" cy="23825"/>
            </a:xfrm>
            <a:custGeom>
              <a:avLst/>
              <a:gdLst/>
              <a:ahLst/>
              <a:cxnLst/>
              <a:rect l="l" t="t" r="r" b="b"/>
              <a:pathLst>
                <a:path w="2156" h="953" extrusionOk="0">
                  <a:moveTo>
                    <a:pt x="620" y="0"/>
                  </a:moveTo>
                  <a:cubicBezTo>
                    <a:pt x="370" y="0"/>
                    <a:pt x="180" y="60"/>
                    <a:pt x="1" y="167"/>
                  </a:cubicBezTo>
                  <a:lnTo>
                    <a:pt x="215" y="429"/>
                  </a:lnTo>
                  <a:cubicBezTo>
                    <a:pt x="334" y="596"/>
                    <a:pt x="418" y="739"/>
                    <a:pt x="477" y="881"/>
                  </a:cubicBezTo>
                  <a:cubicBezTo>
                    <a:pt x="739" y="822"/>
                    <a:pt x="1025" y="786"/>
                    <a:pt x="1311" y="786"/>
                  </a:cubicBezTo>
                  <a:cubicBezTo>
                    <a:pt x="1608" y="786"/>
                    <a:pt x="1882" y="834"/>
                    <a:pt x="2156" y="953"/>
                  </a:cubicBezTo>
                  <a:cubicBezTo>
                    <a:pt x="2144" y="834"/>
                    <a:pt x="2085" y="703"/>
                    <a:pt x="1989" y="584"/>
                  </a:cubicBezTo>
                  <a:cubicBezTo>
                    <a:pt x="1858" y="417"/>
                    <a:pt x="1620" y="238"/>
                    <a:pt x="1215" y="107"/>
                  </a:cubicBezTo>
                  <a:cubicBezTo>
                    <a:pt x="989" y="24"/>
                    <a:pt x="799" y="0"/>
                    <a:pt x="620"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622725" y="3934250"/>
              <a:ext cx="47925" cy="48250"/>
            </a:xfrm>
            <a:custGeom>
              <a:avLst/>
              <a:gdLst/>
              <a:ahLst/>
              <a:cxnLst/>
              <a:rect l="l" t="t" r="r" b="b"/>
              <a:pathLst>
                <a:path w="1917" h="1930" extrusionOk="0">
                  <a:moveTo>
                    <a:pt x="1107" y="0"/>
                  </a:moveTo>
                  <a:cubicBezTo>
                    <a:pt x="762" y="0"/>
                    <a:pt x="536" y="107"/>
                    <a:pt x="333" y="310"/>
                  </a:cubicBezTo>
                  <a:cubicBezTo>
                    <a:pt x="298" y="334"/>
                    <a:pt x="250" y="381"/>
                    <a:pt x="226" y="429"/>
                  </a:cubicBezTo>
                  <a:cubicBezTo>
                    <a:pt x="310" y="631"/>
                    <a:pt x="369" y="810"/>
                    <a:pt x="369" y="977"/>
                  </a:cubicBezTo>
                  <a:cubicBezTo>
                    <a:pt x="369" y="1191"/>
                    <a:pt x="286" y="1369"/>
                    <a:pt x="119" y="1500"/>
                  </a:cubicBezTo>
                  <a:cubicBezTo>
                    <a:pt x="95" y="1524"/>
                    <a:pt x="48" y="1560"/>
                    <a:pt x="0" y="1584"/>
                  </a:cubicBezTo>
                  <a:cubicBezTo>
                    <a:pt x="107" y="1631"/>
                    <a:pt x="179" y="1691"/>
                    <a:pt x="238" y="1750"/>
                  </a:cubicBezTo>
                  <a:cubicBezTo>
                    <a:pt x="286" y="1810"/>
                    <a:pt x="333" y="1870"/>
                    <a:pt x="357" y="1929"/>
                  </a:cubicBezTo>
                  <a:cubicBezTo>
                    <a:pt x="405" y="1798"/>
                    <a:pt x="464" y="1667"/>
                    <a:pt x="536" y="1524"/>
                  </a:cubicBezTo>
                  <a:cubicBezTo>
                    <a:pt x="726" y="1191"/>
                    <a:pt x="1012" y="869"/>
                    <a:pt x="1381" y="691"/>
                  </a:cubicBezTo>
                  <a:cubicBezTo>
                    <a:pt x="1560" y="607"/>
                    <a:pt x="1738" y="560"/>
                    <a:pt x="1917" y="536"/>
                  </a:cubicBezTo>
                  <a:cubicBezTo>
                    <a:pt x="1893" y="441"/>
                    <a:pt x="1857" y="357"/>
                    <a:pt x="1798" y="274"/>
                  </a:cubicBezTo>
                  <a:cubicBezTo>
                    <a:pt x="1679" y="131"/>
                    <a:pt x="1524" y="24"/>
                    <a:pt x="1191"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286950" y="3956575"/>
              <a:ext cx="48850" cy="53000"/>
            </a:xfrm>
            <a:custGeom>
              <a:avLst/>
              <a:gdLst/>
              <a:ahLst/>
              <a:cxnLst/>
              <a:rect l="l" t="t" r="r" b="b"/>
              <a:pathLst>
                <a:path w="1954" h="2120" extrusionOk="0">
                  <a:moveTo>
                    <a:pt x="1037" y="0"/>
                  </a:moveTo>
                  <a:cubicBezTo>
                    <a:pt x="894" y="0"/>
                    <a:pt x="763" y="12"/>
                    <a:pt x="620" y="60"/>
                  </a:cubicBezTo>
                  <a:cubicBezTo>
                    <a:pt x="346" y="131"/>
                    <a:pt x="179" y="215"/>
                    <a:pt x="84" y="334"/>
                  </a:cubicBezTo>
                  <a:cubicBezTo>
                    <a:pt x="48" y="369"/>
                    <a:pt x="25" y="393"/>
                    <a:pt x="1" y="441"/>
                  </a:cubicBezTo>
                  <a:cubicBezTo>
                    <a:pt x="179" y="512"/>
                    <a:pt x="346" y="619"/>
                    <a:pt x="465" y="727"/>
                  </a:cubicBezTo>
                  <a:cubicBezTo>
                    <a:pt x="584" y="834"/>
                    <a:pt x="679" y="929"/>
                    <a:pt x="751" y="1048"/>
                  </a:cubicBezTo>
                  <a:cubicBezTo>
                    <a:pt x="799" y="1131"/>
                    <a:pt x="846" y="1215"/>
                    <a:pt x="882" y="1286"/>
                  </a:cubicBezTo>
                  <a:cubicBezTo>
                    <a:pt x="977" y="1489"/>
                    <a:pt x="1037" y="1679"/>
                    <a:pt x="1060" y="1810"/>
                  </a:cubicBezTo>
                  <a:cubicBezTo>
                    <a:pt x="1227" y="1858"/>
                    <a:pt x="1406" y="1917"/>
                    <a:pt x="1561" y="1989"/>
                  </a:cubicBezTo>
                  <a:cubicBezTo>
                    <a:pt x="1632" y="2024"/>
                    <a:pt x="1703" y="2084"/>
                    <a:pt x="1775" y="2120"/>
                  </a:cubicBezTo>
                  <a:cubicBezTo>
                    <a:pt x="1715" y="1929"/>
                    <a:pt x="1644" y="1643"/>
                    <a:pt x="1644" y="1346"/>
                  </a:cubicBezTo>
                  <a:cubicBezTo>
                    <a:pt x="1644" y="1131"/>
                    <a:pt x="1668" y="893"/>
                    <a:pt x="1775" y="667"/>
                  </a:cubicBezTo>
                  <a:cubicBezTo>
                    <a:pt x="1811" y="619"/>
                    <a:pt x="1822" y="572"/>
                    <a:pt x="1858" y="536"/>
                  </a:cubicBezTo>
                  <a:cubicBezTo>
                    <a:pt x="1882" y="476"/>
                    <a:pt x="1918" y="429"/>
                    <a:pt x="1953" y="369"/>
                  </a:cubicBezTo>
                  <a:cubicBezTo>
                    <a:pt x="1918" y="322"/>
                    <a:pt x="1870" y="274"/>
                    <a:pt x="1811" y="250"/>
                  </a:cubicBezTo>
                  <a:cubicBezTo>
                    <a:pt x="1596" y="84"/>
                    <a:pt x="1346" y="0"/>
                    <a:pt x="1037" y="0"/>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224450" y="3963425"/>
              <a:ext cx="79500" cy="73825"/>
            </a:xfrm>
            <a:custGeom>
              <a:avLst/>
              <a:gdLst/>
              <a:ahLst/>
              <a:cxnLst/>
              <a:rect l="l" t="t" r="r" b="b"/>
              <a:pathLst>
                <a:path w="3180" h="2953" extrusionOk="0">
                  <a:moveTo>
                    <a:pt x="917" y="0"/>
                  </a:moveTo>
                  <a:lnTo>
                    <a:pt x="893" y="24"/>
                  </a:lnTo>
                  <a:cubicBezTo>
                    <a:pt x="810" y="214"/>
                    <a:pt x="643" y="417"/>
                    <a:pt x="501" y="655"/>
                  </a:cubicBezTo>
                  <a:cubicBezTo>
                    <a:pt x="346" y="893"/>
                    <a:pt x="203" y="1155"/>
                    <a:pt x="143" y="1405"/>
                  </a:cubicBezTo>
                  <a:cubicBezTo>
                    <a:pt x="108" y="1512"/>
                    <a:pt x="60" y="1631"/>
                    <a:pt x="48" y="1762"/>
                  </a:cubicBezTo>
                  <a:cubicBezTo>
                    <a:pt x="24" y="1869"/>
                    <a:pt x="1" y="1988"/>
                    <a:pt x="1" y="2084"/>
                  </a:cubicBezTo>
                  <a:cubicBezTo>
                    <a:pt x="1" y="2298"/>
                    <a:pt x="60" y="2477"/>
                    <a:pt x="203" y="2643"/>
                  </a:cubicBezTo>
                  <a:cubicBezTo>
                    <a:pt x="322" y="2762"/>
                    <a:pt x="512" y="2881"/>
                    <a:pt x="810" y="2953"/>
                  </a:cubicBezTo>
                  <a:lnTo>
                    <a:pt x="810" y="2881"/>
                  </a:lnTo>
                  <a:cubicBezTo>
                    <a:pt x="810" y="2477"/>
                    <a:pt x="1001" y="2084"/>
                    <a:pt x="1346" y="1822"/>
                  </a:cubicBezTo>
                  <a:cubicBezTo>
                    <a:pt x="1405" y="1762"/>
                    <a:pt x="1465" y="1715"/>
                    <a:pt x="1536" y="1667"/>
                  </a:cubicBezTo>
                  <a:cubicBezTo>
                    <a:pt x="1513" y="1596"/>
                    <a:pt x="1477" y="1536"/>
                    <a:pt x="1453" y="1453"/>
                  </a:cubicBezTo>
                  <a:cubicBezTo>
                    <a:pt x="1405" y="1286"/>
                    <a:pt x="1358" y="1191"/>
                    <a:pt x="1405" y="1155"/>
                  </a:cubicBezTo>
                  <a:cubicBezTo>
                    <a:pt x="1409" y="1149"/>
                    <a:pt x="1417" y="1146"/>
                    <a:pt x="1427" y="1146"/>
                  </a:cubicBezTo>
                  <a:cubicBezTo>
                    <a:pt x="1477" y="1146"/>
                    <a:pt x="1592" y="1217"/>
                    <a:pt x="1691" y="1345"/>
                  </a:cubicBezTo>
                  <a:cubicBezTo>
                    <a:pt x="1739" y="1405"/>
                    <a:pt x="1775" y="1465"/>
                    <a:pt x="1822" y="1536"/>
                  </a:cubicBezTo>
                  <a:cubicBezTo>
                    <a:pt x="1977" y="1488"/>
                    <a:pt x="2132" y="1453"/>
                    <a:pt x="2310" y="1429"/>
                  </a:cubicBezTo>
                  <a:cubicBezTo>
                    <a:pt x="2429" y="1417"/>
                    <a:pt x="2548" y="1405"/>
                    <a:pt x="2668" y="1405"/>
                  </a:cubicBezTo>
                  <a:cubicBezTo>
                    <a:pt x="2834" y="1405"/>
                    <a:pt x="3013" y="1417"/>
                    <a:pt x="3179" y="1453"/>
                  </a:cubicBezTo>
                  <a:cubicBezTo>
                    <a:pt x="3179" y="1417"/>
                    <a:pt x="3179" y="1405"/>
                    <a:pt x="3132" y="1393"/>
                  </a:cubicBezTo>
                  <a:cubicBezTo>
                    <a:pt x="3060" y="1167"/>
                    <a:pt x="2918" y="881"/>
                    <a:pt x="2679" y="691"/>
                  </a:cubicBezTo>
                  <a:cubicBezTo>
                    <a:pt x="2596" y="619"/>
                    <a:pt x="2489" y="536"/>
                    <a:pt x="2370" y="500"/>
                  </a:cubicBezTo>
                  <a:cubicBezTo>
                    <a:pt x="2287" y="453"/>
                    <a:pt x="2191" y="417"/>
                    <a:pt x="2084" y="405"/>
                  </a:cubicBezTo>
                  <a:cubicBezTo>
                    <a:pt x="1477" y="298"/>
                    <a:pt x="1155" y="119"/>
                    <a:pt x="977" y="36"/>
                  </a:cubicBezTo>
                  <a:cubicBezTo>
                    <a:pt x="941" y="24"/>
                    <a:pt x="929" y="0"/>
                    <a:pt x="917" y="0"/>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5253625" y="4006275"/>
              <a:ext cx="82175" cy="56275"/>
            </a:xfrm>
            <a:custGeom>
              <a:avLst/>
              <a:gdLst/>
              <a:ahLst/>
              <a:cxnLst/>
              <a:rect l="l" t="t" r="r" b="b"/>
              <a:pathLst>
                <a:path w="3287" h="2251" extrusionOk="0">
                  <a:moveTo>
                    <a:pt x="1501" y="1"/>
                  </a:moveTo>
                  <a:cubicBezTo>
                    <a:pt x="1191" y="1"/>
                    <a:pt x="893" y="48"/>
                    <a:pt x="715" y="132"/>
                  </a:cubicBezTo>
                  <a:cubicBezTo>
                    <a:pt x="262" y="346"/>
                    <a:pt x="0" y="739"/>
                    <a:pt x="0" y="1144"/>
                  </a:cubicBezTo>
                  <a:cubicBezTo>
                    <a:pt x="0" y="1334"/>
                    <a:pt x="60" y="1536"/>
                    <a:pt x="191" y="1727"/>
                  </a:cubicBezTo>
                  <a:cubicBezTo>
                    <a:pt x="215" y="1751"/>
                    <a:pt x="238" y="1775"/>
                    <a:pt x="250" y="1798"/>
                  </a:cubicBezTo>
                  <a:cubicBezTo>
                    <a:pt x="512" y="2108"/>
                    <a:pt x="953" y="2251"/>
                    <a:pt x="1429" y="2251"/>
                  </a:cubicBezTo>
                  <a:cubicBezTo>
                    <a:pt x="1774" y="2251"/>
                    <a:pt x="2132" y="2168"/>
                    <a:pt x="2441" y="2048"/>
                  </a:cubicBezTo>
                  <a:cubicBezTo>
                    <a:pt x="2548" y="2025"/>
                    <a:pt x="2632" y="1965"/>
                    <a:pt x="2727" y="1917"/>
                  </a:cubicBezTo>
                  <a:cubicBezTo>
                    <a:pt x="2786" y="1715"/>
                    <a:pt x="2870" y="1477"/>
                    <a:pt x="3048" y="1203"/>
                  </a:cubicBezTo>
                  <a:cubicBezTo>
                    <a:pt x="3132" y="1108"/>
                    <a:pt x="3203" y="1013"/>
                    <a:pt x="3286" y="941"/>
                  </a:cubicBezTo>
                  <a:cubicBezTo>
                    <a:pt x="3215" y="644"/>
                    <a:pt x="3013" y="429"/>
                    <a:pt x="2691" y="251"/>
                  </a:cubicBezTo>
                  <a:cubicBezTo>
                    <a:pt x="2608" y="203"/>
                    <a:pt x="2501" y="167"/>
                    <a:pt x="2393" y="132"/>
                  </a:cubicBezTo>
                  <a:cubicBezTo>
                    <a:pt x="2108" y="48"/>
                    <a:pt x="1798" y="1"/>
                    <a:pt x="1501"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5264925" y="3841375"/>
              <a:ext cx="45275" cy="22050"/>
            </a:xfrm>
            <a:custGeom>
              <a:avLst/>
              <a:gdLst/>
              <a:ahLst/>
              <a:cxnLst/>
              <a:rect l="l" t="t" r="r" b="b"/>
              <a:pathLst>
                <a:path w="1811" h="882" extrusionOk="0">
                  <a:moveTo>
                    <a:pt x="1084" y="1"/>
                  </a:moveTo>
                  <a:cubicBezTo>
                    <a:pt x="548" y="36"/>
                    <a:pt x="298" y="215"/>
                    <a:pt x="144" y="358"/>
                  </a:cubicBezTo>
                  <a:cubicBezTo>
                    <a:pt x="60" y="453"/>
                    <a:pt x="25" y="536"/>
                    <a:pt x="1" y="596"/>
                  </a:cubicBezTo>
                  <a:cubicBezTo>
                    <a:pt x="84" y="632"/>
                    <a:pt x="179" y="691"/>
                    <a:pt x="239" y="751"/>
                  </a:cubicBezTo>
                  <a:cubicBezTo>
                    <a:pt x="298" y="810"/>
                    <a:pt x="322" y="834"/>
                    <a:pt x="334" y="882"/>
                  </a:cubicBezTo>
                  <a:cubicBezTo>
                    <a:pt x="513" y="810"/>
                    <a:pt x="739" y="739"/>
                    <a:pt x="1037" y="655"/>
                  </a:cubicBezTo>
                  <a:cubicBezTo>
                    <a:pt x="1191" y="620"/>
                    <a:pt x="1334" y="596"/>
                    <a:pt x="1465" y="596"/>
                  </a:cubicBezTo>
                  <a:cubicBezTo>
                    <a:pt x="1549" y="596"/>
                    <a:pt x="1608" y="620"/>
                    <a:pt x="1668" y="620"/>
                  </a:cubicBezTo>
                  <a:cubicBezTo>
                    <a:pt x="1691" y="513"/>
                    <a:pt x="1739" y="393"/>
                    <a:pt x="1811" y="274"/>
                  </a:cubicBezTo>
                  <a:cubicBezTo>
                    <a:pt x="1763" y="227"/>
                    <a:pt x="1703" y="179"/>
                    <a:pt x="1644" y="143"/>
                  </a:cubicBezTo>
                  <a:cubicBezTo>
                    <a:pt x="1525" y="60"/>
                    <a:pt x="1370" y="1"/>
                    <a:pt x="1168"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5314950" y="3839600"/>
              <a:ext cx="74125" cy="61625"/>
            </a:xfrm>
            <a:custGeom>
              <a:avLst/>
              <a:gdLst/>
              <a:ahLst/>
              <a:cxnLst/>
              <a:rect l="l" t="t" r="r" b="b"/>
              <a:pathLst>
                <a:path w="2965" h="2465" extrusionOk="0">
                  <a:moveTo>
                    <a:pt x="1429" y="0"/>
                  </a:moveTo>
                  <a:cubicBezTo>
                    <a:pt x="738" y="12"/>
                    <a:pt x="393" y="214"/>
                    <a:pt x="202" y="417"/>
                  </a:cubicBezTo>
                  <a:cubicBezTo>
                    <a:pt x="95" y="536"/>
                    <a:pt x="36" y="667"/>
                    <a:pt x="0" y="786"/>
                  </a:cubicBezTo>
                  <a:cubicBezTo>
                    <a:pt x="167" y="869"/>
                    <a:pt x="321" y="988"/>
                    <a:pt x="441" y="1119"/>
                  </a:cubicBezTo>
                  <a:cubicBezTo>
                    <a:pt x="524" y="1215"/>
                    <a:pt x="595" y="1345"/>
                    <a:pt x="679" y="1465"/>
                  </a:cubicBezTo>
                  <a:cubicBezTo>
                    <a:pt x="762" y="1631"/>
                    <a:pt x="833" y="1834"/>
                    <a:pt x="893" y="2024"/>
                  </a:cubicBezTo>
                  <a:cubicBezTo>
                    <a:pt x="929" y="2131"/>
                    <a:pt x="941" y="2227"/>
                    <a:pt x="941" y="2334"/>
                  </a:cubicBezTo>
                  <a:cubicBezTo>
                    <a:pt x="941" y="2381"/>
                    <a:pt x="929" y="2429"/>
                    <a:pt x="929" y="2465"/>
                  </a:cubicBezTo>
                  <a:cubicBezTo>
                    <a:pt x="1214" y="2358"/>
                    <a:pt x="1572" y="2250"/>
                    <a:pt x="1965" y="2250"/>
                  </a:cubicBezTo>
                  <a:cubicBezTo>
                    <a:pt x="2084" y="2250"/>
                    <a:pt x="2203" y="2262"/>
                    <a:pt x="2346" y="2274"/>
                  </a:cubicBezTo>
                  <a:cubicBezTo>
                    <a:pt x="2762" y="2000"/>
                    <a:pt x="2965" y="1584"/>
                    <a:pt x="2965" y="1179"/>
                  </a:cubicBezTo>
                  <a:cubicBezTo>
                    <a:pt x="2965" y="893"/>
                    <a:pt x="2858" y="607"/>
                    <a:pt x="2655" y="405"/>
                  </a:cubicBezTo>
                  <a:lnTo>
                    <a:pt x="2619" y="369"/>
                  </a:lnTo>
                  <a:cubicBezTo>
                    <a:pt x="2369" y="155"/>
                    <a:pt x="2012" y="0"/>
                    <a:pt x="1512" y="0"/>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5391725" y="3891075"/>
              <a:ext cx="76225" cy="41700"/>
            </a:xfrm>
            <a:custGeom>
              <a:avLst/>
              <a:gdLst/>
              <a:ahLst/>
              <a:cxnLst/>
              <a:rect l="l" t="t" r="r" b="b"/>
              <a:pathLst>
                <a:path w="3049" h="1668" extrusionOk="0">
                  <a:moveTo>
                    <a:pt x="2049" y="1"/>
                  </a:moveTo>
                  <a:cubicBezTo>
                    <a:pt x="1918" y="1"/>
                    <a:pt x="1787" y="13"/>
                    <a:pt x="1632" y="25"/>
                  </a:cubicBezTo>
                  <a:cubicBezTo>
                    <a:pt x="1680" y="60"/>
                    <a:pt x="1727" y="132"/>
                    <a:pt x="1799" y="251"/>
                  </a:cubicBezTo>
                  <a:cubicBezTo>
                    <a:pt x="1965" y="560"/>
                    <a:pt x="2025" y="918"/>
                    <a:pt x="1894" y="953"/>
                  </a:cubicBezTo>
                  <a:cubicBezTo>
                    <a:pt x="1890" y="954"/>
                    <a:pt x="1887" y="955"/>
                    <a:pt x="1883" y="955"/>
                  </a:cubicBezTo>
                  <a:cubicBezTo>
                    <a:pt x="1787" y="955"/>
                    <a:pt x="1627" y="657"/>
                    <a:pt x="1489" y="382"/>
                  </a:cubicBezTo>
                  <a:cubicBezTo>
                    <a:pt x="1370" y="179"/>
                    <a:pt x="1370" y="96"/>
                    <a:pt x="1418" y="60"/>
                  </a:cubicBezTo>
                  <a:lnTo>
                    <a:pt x="1418" y="60"/>
                  </a:lnTo>
                  <a:cubicBezTo>
                    <a:pt x="1239" y="72"/>
                    <a:pt x="1025" y="96"/>
                    <a:pt x="799" y="132"/>
                  </a:cubicBezTo>
                  <a:cubicBezTo>
                    <a:pt x="429" y="179"/>
                    <a:pt x="179" y="322"/>
                    <a:pt x="1" y="489"/>
                  </a:cubicBezTo>
                  <a:cubicBezTo>
                    <a:pt x="48" y="513"/>
                    <a:pt x="108" y="537"/>
                    <a:pt x="168" y="572"/>
                  </a:cubicBezTo>
                  <a:cubicBezTo>
                    <a:pt x="310" y="680"/>
                    <a:pt x="441" y="787"/>
                    <a:pt x="560" y="906"/>
                  </a:cubicBezTo>
                  <a:cubicBezTo>
                    <a:pt x="799" y="1144"/>
                    <a:pt x="977" y="1406"/>
                    <a:pt x="1084" y="1668"/>
                  </a:cubicBezTo>
                  <a:cubicBezTo>
                    <a:pt x="1096" y="1644"/>
                    <a:pt x="1120" y="1632"/>
                    <a:pt x="1132" y="1632"/>
                  </a:cubicBezTo>
                  <a:cubicBezTo>
                    <a:pt x="1453" y="1489"/>
                    <a:pt x="1811" y="1406"/>
                    <a:pt x="2156" y="1406"/>
                  </a:cubicBezTo>
                  <a:cubicBezTo>
                    <a:pt x="2430" y="1406"/>
                    <a:pt x="2680" y="1453"/>
                    <a:pt x="2918" y="1525"/>
                  </a:cubicBezTo>
                  <a:cubicBezTo>
                    <a:pt x="2918" y="1513"/>
                    <a:pt x="2930" y="1501"/>
                    <a:pt x="2930" y="1489"/>
                  </a:cubicBezTo>
                  <a:cubicBezTo>
                    <a:pt x="3001" y="1287"/>
                    <a:pt x="3049" y="1072"/>
                    <a:pt x="3049" y="858"/>
                  </a:cubicBezTo>
                  <a:cubicBezTo>
                    <a:pt x="3049" y="715"/>
                    <a:pt x="3025" y="572"/>
                    <a:pt x="2977" y="453"/>
                  </a:cubicBezTo>
                  <a:cubicBezTo>
                    <a:pt x="2930" y="358"/>
                    <a:pt x="2870" y="263"/>
                    <a:pt x="2787" y="203"/>
                  </a:cubicBezTo>
                  <a:cubicBezTo>
                    <a:pt x="2763" y="191"/>
                    <a:pt x="2739" y="191"/>
                    <a:pt x="2727" y="179"/>
                  </a:cubicBezTo>
                  <a:cubicBezTo>
                    <a:pt x="2513" y="37"/>
                    <a:pt x="2311" y="1"/>
                    <a:pt x="2049"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5270875" y="3863700"/>
              <a:ext cx="59875" cy="55100"/>
            </a:xfrm>
            <a:custGeom>
              <a:avLst/>
              <a:gdLst/>
              <a:ahLst/>
              <a:cxnLst/>
              <a:rect l="l" t="t" r="r" b="b"/>
              <a:pathLst>
                <a:path w="2395" h="2204" extrusionOk="0">
                  <a:moveTo>
                    <a:pt x="1699" y="1226"/>
                  </a:moveTo>
                  <a:cubicBezTo>
                    <a:pt x="1794" y="1226"/>
                    <a:pt x="1919" y="1436"/>
                    <a:pt x="1977" y="1667"/>
                  </a:cubicBezTo>
                  <a:cubicBezTo>
                    <a:pt x="2025" y="1905"/>
                    <a:pt x="1942" y="1929"/>
                    <a:pt x="1858" y="1941"/>
                  </a:cubicBezTo>
                  <a:cubicBezTo>
                    <a:pt x="1840" y="1943"/>
                    <a:pt x="1823" y="1945"/>
                    <a:pt x="1806" y="1945"/>
                  </a:cubicBezTo>
                  <a:cubicBezTo>
                    <a:pt x="1733" y="1945"/>
                    <a:pt x="1671" y="1911"/>
                    <a:pt x="1632" y="1727"/>
                  </a:cubicBezTo>
                  <a:cubicBezTo>
                    <a:pt x="1573" y="1489"/>
                    <a:pt x="1561" y="1251"/>
                    <a:pt x="1692" y="1227"/>
                  </a:cubicBezTo>
                  <a:cubicBezTo>
                    <a:pt x="1694" y="1227"/>
                    <a:pt x="1697" y="1226"/>
                    <a:pt x="1699" y="1226"/>
                  </a:cubicBezTo>
                  <a:close/>
                  <a:moveTo>
                    <a:pt x="1227" y="0"/>
                  </a:moveTo>
                  <a:cubicBezTo>
                    <a:pt x="1132" y="0"/>
                    <a:pt x="1025" y="24"/>
                    <a:pt x="906" y="48"/>
                  </a:cubicBezTo>
                  <a:cubicBezTo>
                    <a:pt x="596" y="143"/>
                    <a:pt x="370" y="215"/>
                    <a:pt x="203" y="286"/>
                  </a:cubicBezTo>
                  <a:lnTo>
                    <a:pt x="203" y="334"/>
                  </a:lnTo>
                  <a:cubicBezTo>
                    <a:pt x="203" y="501"/>
                    <a:pt x="156" y="643"/>
                    <a:pt x="120" y="751"/>
                  </a:cubicBezTo>
                  <a:cubicBezTo>
                    <a:pt x="120" y="762"/>
                    <a:pt x="96" y="774"/>
                    <a:pt x="96" y="786"/>
                  </a:cubicBezTo>
                  <a:cubicBezTo>
                    <a:pt x="84" y="822"/>
                    <a:pt x="60" y="846"/>
                    <a:pt x="37" y="870"/>
                  </a:cubicBezTo>
                  <a:cubicBezTo>
                    <a:pt x="84" y="953"/>
                    <a:pt x="191" y="1179"/>
                    <a:pt x="191" y="1465"/>
                  </a:cubicBezTo>
                  <a:cubicBezTo>
                    <a:pt x="191" y="1655"/>
                    <a:pt x="144" y="1894"/>
                    <a:pt x="1" y="2132"/>
                  </a:cubicBezTo>
                  <a:cubicBezTo>
                    <a:pt x="37" y="2144"/>
                    <a:pt x="96" y="2179"/>
                    <a:pt x="179" y="2179"/>
                  </a:cubicBezTo>
                  <a:cubicBezTo>
                    <a:pt x="299" y="2191"/>
                    <a:pt x="453" y="2203"/>
                    <a:pt x="620" y="2203"/>
                  </a:cubicBezTo>
                  <a:cubicBezTo>
                    <a:pt x="918" y="2203"/>
                    <a:pt x="1251" y="2179"/>
                    <a:pt x="1549" y="2096"/>
                  </a:cubicBezTo>
                  <a:cubicBezTo>
                    <a:pt x="1692" y="2072"/>
                    <a:pt x="1811" y="2025"/>
                    <a:pt x="1930" y="1965"/>
                  </a:cubicBezTo>
                  <a:cubicBezTo>
                    <a:pt x="2037" y="1882"/>
                    <a:pt x="2144" y="1798"/>
                    <a:pt x="2239" y="1739"/>
                  </a:cubicBezTo>
                  <a:cubicBezTo>
                    <a:pt x="2335" y="1644"/>
                    <a:pt x="2394" y="1524"/>
                    <a:pt x="2394" y="1370"/>
                  </a:cubicBezTo>
                  <a:cubicBezTo>
                    <a:pt x="2358" y="1298"/>
                    <a:pt x="2346" y="1227"/>
                    <a:pt x="2323" y="1132"/>
                  </a:cubicBezTo>
                  <a:cubicBezTo>
                    <a:pt x="2275" y="953"/>
                    <a:pt x="2204" y="774"/>
                    <a:pt x="2108" y="620"/>
                  </a:cubicBezTo>
                  <a:cubicBezTo>
                    <a:pt x="2049" y="512"/>
                    <a:pt x="1989" y="417"/>
                    <a:pt x="1918" y="334"/>
                  </a:cubicBezTo>
                  <a:cubicBezTo>
                    <a:pt x="1739" y="120"/>
                    <a:pt x="1513" y="0"/>
                    <a:pt x="1227" y="0"/>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5182475" y="3863400"/>
              <a:ext cx="84575" cy="62525"/>
            </a:xfrm>
            <a:custGeom>
              <a:avLst/>
              <a:gdLst/>
              <a:ahLst/>
              <a:cxnLst/>
              <a:rect l="l" t="t" r="r" b="b"/>
              <a:pathLst>
                <a:path w="3383" h="2501" extrusionOk="0">
                  <a:moveTo>
                    <a:pt x="1901" y="470"/>
                  </a:moveTo>
                  <a:cubicBezTo>
                    <a:pt x="2006" y="470"/>
                    <a:pt x="2013" y="540"/>
                    <a:pt x="2013" y="596"/>
                  </a:cubicBezTo>
                  <a:lnTo>
                    <a:pt x="2013" y="691"/>
                  </a:lnTo>
                  <a:cubicBezTo>
                    <a:pt x="2013" y="727"/>
                    <a:pt x="1989" y="763"/>
                    <a:pt x="1930" y="774"/>
                  </a:cubicBezTo>
                  <a:cubicBezTo>
                    <a:pt x="1852" y="800"/>
                    <a:pt x="1781" y="845"/>
                    <a:pt x="1697" y="845"/>
                  </a:cubicBezTo>
                  <a:cubicBezTo>
                    <a:pt x="1666" y="845"/>
                    <a:pt x="1632" y="839"/>
                    <a:pt x="1596" y="822"/>
                  </a:cubicBezTo>
                  <a:cubicBezTo>
                    <a:pt x="1572" y="810"/>
                    <a:pt x="1549" y="763"/>
                    <a:pt x="1572" y="715"/>
                  </a:cubicBezTo>
                  <a:cubicBezTo>
                    <a:pt x="1584" y="644"/>
                    <a:pt x="1656" y="536"/>
                    <a:pt x="1787" y="489"/>
                  </a:cubicBezTo>
                  <a:cubicBezTo>
                    <a:pt x="1834" y="476"/>
                    <a:pt x="1871" y="470"/>
                    <a:pt x="1901" y="470"/>
                  </a:cubicBezTo>
                  <a:close/>
                  <a:moveTo>
                    <a:pt x="1118" y="1063"/>
                  </a:moveTo>
                  <a:cubicBezTo>
                    <a:pt x="1160" y="1063"/>
                    <a:pt x="1190" y="1087"/>
                    <a:pt x="1215" y="1108"/>
                  </a:cubicBezTo>
                  <a:cubicBezTo>
                    <a:pt x="1299" y="1179"/>
                    <a:pt x="1334" y="1227"/>
                    <a:pt x="1168" y="1429"/>
                  </a:cubicBezTo>
                  <a:cubicBezTo>
                    <a:pt x="1005" y="1651"/>
                    <a:pt x="944" y="1906"/>
                    <a:pt x="819" y="1906"/>
                  </a:cubicBezTo>
                  <a:cubicBezTo>
                    <a:pt x="816" y="1906"/>
                    <a:pt x="813" y="1906"/>
                    <a:pt x="810" y="1906"/>
                  </a:cubicBezTo>
                  <a:cubicBezTo>
                    <a:pt x="703" y="1906"/>
                    <a:pt x="656" y="1548"/>
                    <a:pt x="870" y="1263"/>
                  </a:cubicBezTo>
                  <a:cubicBezTo>
                    <a:pt x="985" y="1106"/>
                    <a:pt x="1062" y="1063"/>
                    <a:pt x="1118" y="1063"/>
                  </a:cubicBezTo>
                  <a:close/>
                  <a:moveTo>
                    <a:pt x="2870" y="1"/>
                  </a:moveTo>
                  <a:cubicBezTo>
                    <a:pt x="2799" y="1"/>
                    <a:pt x="2727" y="1"/>
                    <a:pt x="2620" y="12"/>
                  </a:cubicBezTo>
                  <a:cubicBezTo>
                    <a:pt x="2180" y="72"/>
                    <a:pt x="1703" y="132"/>
                    <a:pt x="1287" y="239"/>
                  </a:cubicBezTo>
                  <a:cubicBezTo>
                    <a:pt x="870" y="346"/>
                    <a:pt x="525" y="477"/>
                    <a:pt x="298" y="691"/>
                  </a:cubicBezTo>
                  <a:cubicBezTo>
                    <a:pt x="156" y="822"/>
                    <a:pt x="60" y="989"/>
                    <a:pt x="36" y="1203"/>
                  </a:cubicBezTo>
                  <a:cubicBezTo>
                    <a:pt x="13" y="1322"/>
                    <a:pt x="1" y="1417"/>
                    <a:pt x="1" y="1501"/>
                  </a:cubicBezTo>
                  <a:cubicBezTo>
                    <a:pt x="1" y="1858"/>
                    <a:pt x="108" y="2072"/>
                    <a:pt x="251" y="2203"/>
                  </a:cubicBezTo>
                  <a:cubicBezTo>
                    <a:pt x="406" y="2334"/>
                    <a:pt x="608" y="2429"/>
                    <a:pt x="870" y="2453"/>
                  </a:cubicBezTo>
                  <a:cubicBezTo>
                    <a:pt x="1025" y="2489"/>
                    <a:pt x="1263" y="2501"/>
                    <a:pt x="1537" y="2501"/>
                  </a:cubicBezTo>
                  <a:cubicBezTo>
                    <a:pt x="1858" y="2501"/>
                    <a:pt x="2239" y="2477"/>
                    <a:pt x="2537" y="2382"/>
                  </a:cubicBezTo>
                  <a:cubicBezTo>
                    <a:pt x="2846" y="2310"/>
                    <a:pt x="3084" y="2179"/>
                    <a:pt x="3192" y="2001"/>
                  </a:cubicBezTo>
                  <a:cubicBezTo>
                    <a:pt x="3323" y="1798"/>
                    <a:pt x="3346" y="1620"/>
                    <a:pt x="3346" y="1465"/>
                  </a:cubicBezTo>
                  <a:cubicBezTo>
                    <a:pt x="3370" y="1227"/>
                    <a:pt x="3239" y="1013"/>
                    <a:pt x="3239" y="1001"/>
                  </a:cubicBezTo>
                  <a:lnTo>
                    <a:pt x="3096" y="1001"/>
                  </a:lnTo>
                  <a:cubicBezTo>
                    <a:pt x="2811" y="1001"/>
                    <a:pt x="2537" y="941"/>
                    <a:pt x="2537" y="941"/>
                  </a:cubicBezTo>
                  <a:cubicBezTo>
                    <a:pt x="2465" y="929"/>
                    <a:pt x="2394" y="870"/>
                    <a:pt x="2394" y="786"/>
                  </a:cubicBezTo>
                  <a:lnTo>
                    <a:pt x="2394" y="763"/>
                  </a:lnTo>
                  <a:lnTo>
                    <a:pt x="2394" y="751"/>
                  </a:lnTo>
                  <a:cubicBezTo>
                    <a:pt x="2425" y="678"/>
                    <a:pt x="2493" y="641"/>
                    <a:pt x="2565" y="641"/>
                  </a:cubicBezTo>
                  <a:cubicBezTo>
                    <a:pt x="2575" y="641"/>
                    <a:pt x="2586" y="642"/>
                    <a:pt x="2596" y="644"/>
                  </a:cubicBezTo>
                  <a:lnTo>
                    <a:pt x="2632" y="655"/>
                  </a:lnTo>
                  <a:cubicBezTo>
                    <a:pt x="2668" y="655"/>
                    <a:pt x="2715" y="667"/>
                    <a:pt x="2751" y="667"/>
                  </a:cubicBezTo>
                  <a:cubicBezTo>
                    <a:pt x="2846" y="691"/>
                    <a:pt x="2965" y="703"/>
                    <a:pt x="3084" y="703"/>
                  </a:cubicBezTo>
                  <a:lnTo>
                    <a:pt x="3096" y="703"/>
                  </a:lnTo>
                  <a:cubicBezTo>
                    <a:pt x="3192" y="703"/>
                    <a:pt x="3263" y="691"/>
                    <a:pt x="3287" y="667"/>
                  </a:cubicBezTo>
                  <a:lnTo>
                    <a:pt x="3311" y="667"/>
                  </a:lnTo>
                  <a:cubicBezTo>
                    <a:pt x="3323" y="644"/>
                    <a:pt x="3334" y="596"/>
                    <a:pt x="3346" y="548"/>
                  </a:cubicBezTo>
                  <a:cubicBezTo>
                    <a:pt x="3370" y="489"/>
                    <a:pt x="3382" y="429"/>
                    <a:pt x="3382" y="358"/>
                  </a:cubicBezTo>
                  <a:cubicBezTo>
                    <a:pt x="3382" y="251"/>
                    <a:pt x="3346" y="179"/>
                    <a:pt x="3287" y="120"/>
                  </a:cubicBezTo>
                  <a:cubicBezTo>
                    <a:pt x="3227" y="60"/>
                    <a:pt x="3108" y="1"/>
                    <a:pt x="2870"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319100" y="3903575"/>
              <a:ext cx="92600" cy="54800"/>
            </a:xfrm>
            <a:custGeom>
              <a:avLst/>
              <a:gdLst/>
              <a:ahLst/>
              <a:cxnLst/>
              <a:rect l="l" t="t" r="r" b="b"/>
              <a:pathLst>
                <a:path w="3704" h="2192" extrusionOk="0">
                  <a:moveTo>
                    <a:pt x="1013" y="882"/>
                  </a:moveTo>
                  <a:cubicBezTo>
                    <a:pt x="1203" y="882"/>
                    <a:pt x="1465" y="882"/>
                    <a:pt x="1715" y="953"/>
                  </a:cubicBezTo>
                  <a:cubicBezTo>
                    <a:pt x="1965" y="1025"/>
                    <a:pt x="2084" y="1132"/>
                    <a:pt x="2132" y="1192"/>
                  </a:cubicBezTo>
                  <a:cubicBezTo>
                    <a:pt x="2156" y="1251"/>
                    <a:pt x="2132" y="1287"/>
                    <a:pt x="2096" y="1311"/>
                  </a:cubicBezTo>
                  <a:cubicBezTo>
                    <a:pt x="2077" y="1340"/>
                    <a:pt x="2049" y="1361"/>
                    <a:pt x="2000" y="1361"/>
                  </a:cubicBezTo>
                  <a:cubicBezTo>
                    <a:pt x="1989" y="1361"/>
                    <a:pt x="1978" y="1360"/>
                    <a:pt x="1965" y="1358"/>
                  </a:cubicBezTo>
                  <a:cubicBezTo>
                    <a:pt x="1906" y="1358"/>
                    <a:pt x="1822" y="1311"/>
                    <a:pt x="1608" y="1239"/>
                  </a:cubicBezTo>
                  <a:cubicBezTo>
                    <a:pt x="1168" y="1132"/>
                    <a:pt x="667" y="1061"/>
                    <a:pt x="679" y="930"/>
                  </a:cubicBezTo>
                  <a:cubicBezTo>
                    <a:pt x="691" y="894"/>
                    <a:pt x="822" y="882"/>
                    <a:pt x="1013" y="882"/>
                  </a:cubicBezTo>
                  <a:close/>
                  <a:moveTo>
                    <a:pt x="1799" y="1"/>
                  </a:moveTo>
                  <a:cubicBezTo>
                    <a:pt x="1239" y="1"/>
                    <a:pt x="763" y="251"/>
                    <a:pt x="477" y="406"/>
                  </a:cubicBezTo>
                  <a:cubicBezTo>
                    <a:pt x="358" y="465"/>
                    <a:pt x="239" y="549"/>
                    <a:pt x="144" y="644"/>
                  </a:cubicBezTo>
                  <a:cubicBezTo>
                    <a:pt x="60" y="751"/>
                    <a:pt x="1" y="846"/>
                    <a:pt x="1" y="989"/>
                  </a:cubicBezTo>
                  <a:cubicBezTo>
                    <a:pt x="1" y="1108"/>
                    <a:pt x="48" y="1251"/>
                    <a:pt x="191" y="1442"/>
                  </a:cubicBezTo>
                  <a:cubicBezTo>
                    <a:pt x="239" y="1489"/>
                    <a:pt x="286" y="1549"/>
                    <a:pt x="322" y="1608"/>
                  </a:cubicBezTo>
                  <a:cubicBezTo>
                    <a:pt x="477" y="1763"/>
                    <a:pt x="667" y="1942"/>
                    <a:pt x="953" y="2132"/>
                  </a:cubicBezTo>
                  <a:cubicBezTo>
                    <a:pt x="965" y="2144"/>
                    <a:pt x="977" y="2144"/>
                    <a:pt x="1001" y="2156"/>
                  </a:cubicBezTo>
                  <a:cubicBezTo>
                    <a:pt x="1370" y="1894"/>
                    <a:pt x="1775" y="1787"/>
                    <a:pt x="2168" y="1787"/>
                  </a:cubicBezTo>
                  <a:cubicBezTo>
                    <a:pt x="2584" y="1787"/>
                    <a:pt x="2977" y="1906"/>
                    <a:pt x="3287" y="2073"/>
                  </a:cubicBezTo>
                  <a:cubicBezTo>
                    <a:pt x="3358" y="2120"/>
                    <a:pt x="3430" y="2144"/>
                    <a:pt x="3477" y="2192"/>
                  </a:cubicBezTo>
                  <a:cubicBezTo>
                    <a:pt x="3465" y="2120"/>
                    <a:pt x="3454" y="2037"/>
                    <a:pt x="3454" y="1965"/>
                  </a:cubicBezTo>
                  <a:cubicBezTo>
                    <a:pt x="3454" y="1823"/>
                    <a:pt x="3477" y="1656"/>
                    <a:pt x="3584" y="1501"/>
                  </a:cubicBezTo>
                  <a:cubicBezTo>
                    <a:pt x="3620" y="1442"/>
                    <a:pt x="3668" y="1406"/>
                    <a:pt x="3704" y="1358"/>
                  </a:cubicBezTo>
                  <a:cubicBezTo>
                    <a:pt x="3620" y="1120"/>
                    <a:pt x="3454" y="846"/>
                    <a:pt x="3227" y="608"/>
                  </a:cubicBezTo>
                  <a:cubicBezTo>
                    <a:pt x="3132" y="513"/>
                    <a:pt x="3013" y="418"/>
                    <a:pt x="2870" y="334"/>
                  </a:cubicBezTo>
                  <a:cubicBezTo>
                    <a:pt x="2489" y="96"/>
                    <a:pt x="2132" y="1"/>
                    <a:pt x="1799"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5414050" y="3934550"/>
              <a:ext cx="65225" cy="40800"/>
            </a:xfrm>
            <a:custGeom>
              <a:avLst/>
              <a:gdLst/>
              <a:ahLst/>
              <a:cxnLst/>
              <a:rect l="l" t="t" r="r" b="b"/>
              <a:pathLst>
                <a:path w="2609" h="1632" extrusionOk="0">
                  <a:moveTo>
                    <a:pt x="1299" y="0"/>
                  </a:moveTo>
                  <a:cubicBezTo>
                    <a:pt x="1001" y="0"/>
                    <a:pt x="703" y="60"/>
                    <a:pt x="418" y="179"/>
                  </a:cubicBezTo>
                  <a:cubicBezTo>
                    <a:pt x="239" y="250"/>
                    <a:pt x="144" y="345"/>
                    <a:pt x="84" y="429"/>
                  </a:cubicBezTo>
                  <a:cubicBezTo>
                    <a:pt x="25" y="524"/>
                    <a:pt x="1" y="619"/>
                    <a:pt x="1" y="726"/>
                  </a:cubicBezTo>
                  <a:cubicBezTo>
                    <a:pt x="1" y="857"/>
                    <a:pt x="48" y="1012"/>
                    <a:pt x="108" y="1143"/>
                  </a:cubicBezTo>
                  <a:cubicBezTo>
                    <a:pt x="406" y="1179"/>
                    <a:pt x="668" y="1274"/>
                    <a:pt x="894" y="1441"/>
                  </a:cubicBezTo>
                  <a:cubicBezTo>
                    <a:pt x="953" y="1429"/>
                    <a:pt x="1001" y="1429"/>
                    <a:pt x="1060" y="1405"/>
                  </a:cubicBezTo>
                  <a:cubicBezTo>
                    <a:pt x="1180" y="1381"/>
                    <a:pt x="1310" y="1369"/>
                    <a:pt x="1453" y="1369"/>
                  </a:cubicBezTo>
                  <a:cubicBezTo>
                    <a:pt x="1620" y="1369"/>
                    <a:pt x="1799" y="1381"/>
                    <a:pt x="1953" y="1453"/>
                  </a:cubicBezTo>
                  <a:cubicBezTo>
                    <a:pt x="2049" y="1500"/>
                    <a:pt x="2132" y="1560"/>
                    <a:pt x="2192" y="1631"/>
                  </a:cubicBezTo>
                  <a:cubicBezTo>
                    <a:pt x="2215" y="1429"/>
                    <a:pt x="2323" y="1191"/>
                    <a:pt x="2430" y="893"/>
                  </a:cubicBezTo>
                  <a:cubicBezTo>
                    <a:pt x="2501" y="726"/>
                    <a:pt x="2537" y="584"/>
                    <a:pt x="2608" y="441"/>
                  </a:cubicBezTo>
                  <a:cubicBezTo>
                    <a:pt x="2465" y="345"/>
                    <a:pt x="2323" y="250"/>
                    <a:pt x="2192" y="191"/>
                  </a:cubicBezTo>
                  <a:cubicBezTo>
                    <a:pt x="1918" y="72"/>
                    <a:pt x="1608" y="0"/>
                    <a:pt x="1299" y="0"/>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476875" y="3933050"/>
              <a:ext cx="45850" cy="53600"/>
            </a:xfrm>
            <a:custGeom>
              <a:avLst/>
              <a:gdLst/>
              <a:ahLst/>
              <a:cxnLst/>
              <a:rect l="l" t="t" r="r" b="b"/>
              <a:pathLst>
                <a:path w="1834" h="2144" extrusionOk="0">
                  <a:moveTo>
                    <a:pt x="1429" y="1"/>
                  </a:moveTo>
                  <a:cubicBezTo>
                    <a:pt x="1203" y="1"/>
                    <a:pt x="1036" y="13"/>
                    <a:pt x="917" y="48"/>
                  </a:cubicBezTo>
                  <a:cubicBezTo>
                    <a:pt x="810" y="72"/>
                    <a:pt x="726" y="120"/>
                    <a:pt x="667" y="179"/>
                  </a:cubicBezTo>
                  <a:cubicBezTo>
                    <a:pt x="536" y="310"/>
                    <a:pt x="429" y="596"/>
                    <a:pt x="250" y="1072"/>
                  </a:cubicBezTo>
                  <a:cubicBezTo>
                    <a:pt x="83" y="1453"/>
                    <a:pt x="0" y="1739"/>
                    <a:pt x="0" y="1906"/>
                  </a:cubicBezTo>
                  <a:cubicBezTo>
                    <a:pt x="0" y="1953"/>
                    <a:pt x="0" y="1989"/>
                    <a:pt x="12" y="2013"/>
                  </a:cubicBezTo>
                  <a:cubicBezTo>
                    <a:pt x="24" y="2037"/>
                    <a:pt x="48" y="2049"/>
                    <a:pt x="71" y="2072"/>
                  </a:cubicBezTo>
                  <a:cubicBezTo>
                    <a:pt x="131" y="2108"/>
                    <a:pt x="298" y="2144"/>
                    <a:pt x="560" y="2144"/>
                  </a:cubicBezTo>
                  <a:lnTo>
                    <a:pt x="774" y="2144"/>
                  </a:lnTo>
                  <a:cubicBezTo>
                    <a:pt x="1083" y="2132"/>
                    <a:pt x="1322" y="2096"/>
                    <a:pt x="1512" y="2049"/>
                  </a:cubicBezTo>
                  <a:cubicBezTo>
                    <a:pt x="1488" y="1989"/>
                    <a:pt x="1476" y="1929"/>
                    <a:pt x="1441" y="1894"/>
                  </a:cubicBezTo>
                  <a:cubicBezTo>
                    <a:pt x="1345" y="1620"/>
                    <a:pt x="1286" y="1417"/>
                    <a:pt x="1286" y="1417"/>
                  </a:cubicBezTo>
                  <a:lnTo>
                    <a:pt x="1286" y="1394"/>
                  </a:lnTo>
                  <a:cubicBezTo>
                    <a:pt x="1262" y="1322"/>
                    <a:pt x="1262" y="1251"/>
                    <a:pt x="1262" y="1179"/>
                  </a:cubicBezTo>
                  <a:cubicBezTo>
                    <a:pt x="1262" y="965"/>
                    <a:pt x="1322" y="763"/>
                    <a:pt x="1417" y="584"/>
                  </a:cubicBezTo>
                  <a:cubicBezTo>
                    <a:pt x="1476" y="465"/>
                    <a:pt x="1560" y="346"/>
                    <a:pt x="1655" y="239"/>
                  </a:cubicBezTo>
                  <a:cubicBezTo>
                    <a:pt x="1715" y="179"/>
                    <a:pt x="1774" y="108"/>
                    <a:pt x="1834" y="48"/>
                  </a:cubicBezTo>
                  <a:cubicBezTo>
                    <a:pt x="1762" y="13"/>
                    <a:pt x="1679" y="1"/>
                    <a:pt x="1584"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545025" y="3904475"/>
              <a:ext cx="78900" cy="65800"/>
            </a:xfrm>
            <a:custGeom>
              <a:avLst/>
              <a:gdLst/>
              <a:ahLst/>
              <a:cxnLst/>
              <a:rect l="l" t="t" r="r" b="b"/>
              <a:pathLst>
                <a:path w="3156" h="2632" extrusionOk="0">
                  <a:moveTo>
                    <a:pt x="2255" y="725"/>
                  </a:moveTo>
                  <a:cubicBezTo>
                    <a:pt x="2339" y="725"/>
                    <a:pt x="2358" y="774"/>
                    <a:pt x="2382" y="822"/>
                  </a:cubicBezTo>
                  <a:cubicBezTo>
                    <a:pt x="2394" y="870"/>
                    <a:pt x="2406" y="917"/>
                    <a:pt x="2382" y="941"/>
                  </a:cubicBezTo>
                  <a:cubicBezTo>
                    <a:pt x="2346" y="989"/>
                    <a:pt x="2310" y="1036"/>
                    <a:pt x="2215" y="1072"/>
                  </a:cubicBezTo>
                  <a:cubicBezTo>
                    <a:pt x="2070" y="1136"/>
                    <a:pt x="1925" y="1220"/>
                    <a:pt x="1822" y="1220"/>
                  </a:cubicBezTo>
                  <a:cubicBezTo>
                    <a:pt x="1790" y="1220"/>
                    <a:pt x="1762" y="1211"/>
                    <a:pt x="1739" y="1191"/>
                  </a:cubicBezTo>
                  <a:cubicBezTo>
                    <a:pt x="1667" y="1132"/>
                    <a:pt x="1810" y="894"/>
                    <a:pt x="2072" y="786"/>
                  </a:cubicBezTo>
                  <a:cubicBezTo>
                    <a:pt x="2072" y="786"/>
                    <a:pt x="2084" y="786"/>
                    <a:pt x="2084" y="763"/>
                  </a:cubicBezTo>
                  <a:cubicBezTo>
                    <a:pt x="2160" y="736"/>
                    <a:pt x="2215" y="725"/>
                    <a:pt x="2255" y="725"/>
                  </a:cubicBezTo>
                  <a:close/>
                  <a:moveTo>
                    <a:pt x="1096" y="1"/>
                  </a:moveTo>
                  <a:cubicBezTo>
                    <a:pt x="858" y="1"/>
                    <a:pt x="620" y="60"/>
                    <a:pt x="370" y="191"/>
                  </a:cubicBezTo>
                  <a:cubicBezTo>
                    <a:pt x="227" y="263"/>
                    <a:pt x="120" y="370"/>
                    <a:pt x="60" y="453"/>
                  </a:cubicBezTo>
                  <a:cubicBezTo>
                    <a:pt x="24" y="501"/>
                    <a:pt x="12" y="548"/>
                    <a:pt x="1" y="596"/>
                  </a:cubicBezTo>
                  <a:cubicBezTo>
                    <a:pt x="60" y="572"/>
                    <a:pt x="108" y="548"/>
                    <a:pt x="167" y="548"/>
                  </a:cubicBezTo>
                  <a:cubicBezTo>
                    <a:pt x="203" y="536"/>
                    <a:pt x="262" y="536"/>
                    <a:pt x="322" y="536"/>
                  </a:cubicBezTo>
                  <a:cubicBezTo>
                    <a:pt x="477" y="536"/>
                    <a:pt x="620" y="560"/>
                    <a:pt x="774" y="620"/>
                  </a:cubicBezTo>
                  <a:cubicBezTo>
                    <a:pt x="917" y="679"/>
                    <a:pt x="1060" y="751"/>
                    <a:pt x="1203" y="870"/>
                  </a:cubicBezTo>
                  <a:cubicBezTo>
                    <a:pt x="1465" y="1096"/>
                    <a:pt x="1691" y="1406"/>
                    <a:pt x="1870" y="1822"/>
                  </a:cubicBezTo>
                  <a:cubicBezTo>
                    <a:pt x="2013" y="2144"/>
                    <a:pt x="2132" y="2394"/>
                    <a:pt x="2179" y="2632"/>
                  </a:cubicBezTo>
                  <a:cubicBezTo>
                    <a:pt x="2275" y="2620"/>
                    <a:pt x="2382" y="2620"/>
                    <a:pt x="2465" y="2620"/>
                  </a:cubicBezTo>
                  <a:cubicBezTo>
                    <a:pt x="2548" y="2620"/>
                    <a:pt x="2632" y="2620"/>
                    <a:pt x="2703" y="2632"/>
                  </a:cubicBezTo>
                  <a:cubicBezTo>
                    <a:pt x="2822" y="2572"/>
                    <a:pt x="2918" y="2513"/>
                    <a:pt x="2989" y="2453"/>
                  </a:cubicBezTo>
                  <a:cubicBezTo>
                    <a:pt x="3072" y="2382"/>
                    <a:pt x="3108" y="2322"/>
                    <a:pt x="3120" y="2227"/>
                  </a:cubicBezTo>
                  <a:lnTo>
                    <a:pt x="3120" y="2156"/>
                  </a:lnTo>
                  <a:cubicBezTo>
                    <a:pt x="3156" y="1965"/>
                    <a:pt x="3025" y="1644"/>
                    <a:pt x="2727" y="1156"/>
                  </a:cubicBezTo>
                  <a:cubicBezTo>
                    <a:pt x="2501" y="775"/>
                    <a:pt x="2227" y="477"/>
                    <a:pt x="1965" y="274"/>
                  </a:cubicBezTo>
                  <a:cubicBezTo>
                    <a:pt x="1679" y="84"/>
                    <a:pt x="1394" y="1"/>
                    <a:pt x="1096"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5787625" y="4001525"/>
              <a:ext cx="69075" cy="71450"/>
            </a:xfrm>
            <a:custGeom>
              <a:avLst/>
              <a:gdLst/>
              <a:ahLst/>
              <a:cxnLst/>
              <a:rect l="l" t="t" r="r" b="b"/>
              <a:pathLst>
                <a:path w="2763" h="2858" extrusionOk="0">
                  <a:moveTo>
                    <a:pt x="1891" y="1575"/>
                  </a:moveTo>
                  <a:cubicBezTo>
                    <a:pt x="1976" y="1575"/>
                    <a:pt x="2000" y="1618"/>
                    <a:pt x="2024" y="1667"/>
                  </a:cubicBezTo>
                  <a:cubicBezTo>
                    <a:pt x="2072" y="1750"/>
                    <a:pt x="2096" y="1834"/>
                    <a:pt x="1846" y="1905"/>
                  </a:cubicBezTo>
                  <a:cubicBezTo>
                    <a:pt x="1717" y="1948"/>
                    <a:pt x="1582" y="1975"/>
                    <a:pt x="1478" y="1975"/>
                  </a:cubicBezTo>
                  <a:cubicBezTo>
                    <a:pt x="1380" y="1975"/>
                    <a:pt x="1309" y="1951"/>
                    <a:pt x="1298" y="1893"/>
                  </a:cubicBezTo>
                  <a:cubicBezTo>
                    <a:pt x="1274" y="1810"/>
                    <a:pt x="1500" y="1691"/>
                    <a:pt x="1727" y="1607"/>
                  </a:cubicBezTo>
                  <a:cubicBezTo>
                    <a:pt x="1799" y="1585"/>
                    <a:pt x="1851" y="1575"/>
                    <a:pt x="1891" y="1575"/>
                  </a:cubicBezTo>
                  <a:close/>
                  <a:moveTo>
                    <a:pt x="1203" y="0"/>
                  </a:moveTo>
                  <a:cubicBezTo>
                    <a:pt x="953" y="0"/>
                    <a:pt x="655" y="60"/>
                    <a:pt x="417" y="131"/>
                  </a:cubicBezTo>
                  <a:cubicBezTo>
                    <a:pt x="548" y="310"/>
                    <a:pt x="619" y="476"/>
                    <a:pt x="667" y="655"/>
                  </a:cubicBezTo>
                  <a:cubicBezTo>
                    <a:pt x="679" y="714"/>
                    <a:pt x="679" y="786"/>
                    <a:pt x="679" y="845"/>
                  </a:cubicBezTo>
                  <a:cubicBezTo>
                    <a:pt x="679" y="1322"/>
                    <a:pt x="381" y="1750"/>
                    <a:pt x="0" y="2167"/>
                  </a:cubicBezTo>
                  <a:cubicBezTo>
                    <a:pt x="250" y="2310"/>
                    <a:pt x="464" y="2453"/>
                    <a:pt x="619" y="2608"/>
                  </a:cubicBezTo>
                  <a:cubicBezTo>
                    <a:pt x="715" y="2679"/>
                    <a:pt x="774" y="2762"/>
                    <a:pt x="834" y="2858"/>
                  </a:cubicBezTo>
                  <a:cubicBezTo>
                    <a:pt x="1072" y="2846"/>
                    <a:pt x="1274" y="2810"/>
                    <a:pt x="1441" y="2750"/>
                  </a:cubicBezTo>
                  <a:cubicBezTo>
                    <a:pt x="1786" y="2631"/>
                    <a:pt x="2167" y="2429"/>
                    <a:pt x="2453" y="2191"/>
                  </a:cubicBezTo>
                  <a:cubicBezTo>
                    <a:pt x="2584" y="2084"/>
                    <a:pt x="2691" y="1965"/>
                    <a:pt x="2762" y="1846"/>
                  </a:cubicBezTo>
                  <a:cubicBezTo>
                    <a:pt x="2667" y="1691"/>
                    <a:pt x="2608" y="1548"/>
                    <a:pt x="2608" y="1369"/>
                  </a:cubicBezTo>
                  <a:cubicBezTo>
                    <a:pt x="2608" y="1238"/>
                    <a:pt x="2643" y="1084"/>
                    <a:pt x="2727" y="941"/>
                  </a:cubicBezTo>
                  <a:cubicBezTo>
                    <a:pt x="2691" y="893"/>
                    <a:pt x="2667" y="845"/>
                    <a:pt x="2620" y="798"/>
                  </a:cubicBezTo>
                  <a:cubicBezTo>
                    <a:pt x="2560" y="726"/>
                    <a:pt x="2465" y="655"/>
                    <a:pt x="2381" y="583"/>
                  </a:cubicBezTo>
                  <a:cubicBezTo>
                    <a:pt x="2215" y="441"/>
                    <a:pt x="2024" y="298"/>
                    <a:pt x="1786" y="143"/>
                  </a:cubicBezTo>
                  <a:cubicBezTo>
                    <a:pt x="1631" y="48"/>
                    <a:pt x="1429" y="0"/>
                    <a:pt x="1203" y="0"/>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5702475" y="3992875"/>
              <a:ext cx="93200" cy="64325"/>
            </a:xfrm>
            <a:custGeom>
              <a:avLst/>
              <a:gdLst/>
              <a:ahLst/>
              <a:cxnLst/>
              <a:rect l="l" t="t" r="r" b="b"/>
              <a:pathLst>
                <a:path w="3728" h="2573" extrusionOk="0">
                  <a:moveTo>
                    <a:pt x="2204" y="1"/>
                  </a:moveTo>
                  <a:cubicBezTo>
                    <a:pt x="1965" y="1"/>
                    <a:pt x="1704" y="37"/>
                    <a:pt x="1454" y="96"/>
                  </a:cubicBezTo>
                  <a:cubicBezTo>
                    <a:pt x="1454" y="167"/>
                    <a:pt x="1430" y="251"/>
                    <a:pt x="1394" y="310"/>
                  </a:cubicBezTo>
                  <a:cubicBezTo>
                    <a:pt x="1382" y="346"/>
                    <a:pt x="1370" y="370"/>
                    <a:pt x="1334" y="406"/>
                  </a:cubicBezTo>
                  <a:cubicBezTo>
                    <a:pt x="1323" y="429"/>
                    <a:pt x="1287" y="465"/>
                    <a:pt x="1263" y="489"/>
                  </a:cubicBezTo>
                  <a:cubicBezTo>
                    <a:pt x="1144" y="596"/>
                    <a:pt x="1025" y="668"/>
                    <a:pt x="870" y="787"/>
                  </a:cubicBezTo>
                  <a:cubicBezTo>
                    <a:pt x="632" y="965"/>
                    <a:pt x="334" y="1168"/>
                    <a:pt x="1" y="1310"/>
                  </a:cubicBezTo>
                  <a:cubicBezTo>
                    <a:pt x="263" y="1441"/>
                    <a:pt x="513" y="1668"/>
                    <a:pt x="739" y="2061"/>
                  </a:cubicBezTo>
                  <a:cubicBezTo>
                    <a:pt x="846" y="2251"/>
                    <a:pt x="906" y="2418"/>
                    <a:pt x="930" y="2573"/>
                  </a:cubicBezTo>
                  <a:cubicBezTo>
                    <a:pt x="977" y="2513"/>
                    <a:pt x="1037" y="2453"/>
                    <a:pt x="1096" y="2394"/>
                  </a:cubicBezTo>
                  <a:cubicBezTo>
                    <a:pt x="1287" y="2215"/>
                    <a:pt x="1525" y="2084"/>
                    <a:pt x="1811" y="2084"/>
                  </a:cubicBezTo>
                  <a:lnTo>
                    <a:pt x="1858" y="2084"/>
                  </a:lnTo>
                  <a:cubicBezTo>
                    <a:pt x="2299" y="2120"/>
                    <a:pt x="2716" y="2215"/>
                    <a:pt x="3073" y="2370"/>
                  </a:cubicBezTo>
                  <a:lnTo>
                    <a:pt x="3097" y="2358"/>
                  </a:lnTo>
                  <a:cubicBezTo>
                    <a:pt x="3478" y="1953"/>
                    <a:pt x="3728" y="1549"/>
                    <a:pt x="3728" y="1191"/>
                  </a:cubicBezTo>
                  <a:lnTo>
                    <a:pt x="3728" y="1049"/>
                  </a:lnTo>
                  <a:cubicBezTo>
                    <a:pt x="3692" y="787"/>
                    <a:pt x="3513" y="525"/>
                    <a:pt x="3073" y="227"/>
                  </a:cubicBezTo>
                  <a:cubicBezTo>
                    <a:pt x="2835" y="60"/>
                    <a:pt x="2537" y="1"/>
                    <a:pt x="2204"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5637300" y="3954475"/>
              <a:ext cx="92600" cy="67000"/>
            </a:xfrm>
            <a:custGeom>
              <a:avLst/>
              <a:gdLst/>
              <a:ahLst/>
              <a:cxnLst/>
              <a:rect l="l" t="t" r="r" b="b"/>
              <a:pathLst>
                <a:path w="3704" h="2680" extrusionOk="0">
                  <a:moveTo>
                    <a:pt x="1416" y="1447"/>
                  </a:moveTo>
                  <a:cubicBezTo>
                    <a:pt x="1452" y="1447"/>
                    <a:pt x="1481" y="1453"/>
                    <a:pt x="1501" y="1465"/>
                  </a:cubicBezTo>
                  <a:cubicBezTo>
                    <a:pt x="1572" y="1513"/>
                    <a:pt x="1560" y="1537"/>
                    <a:pt x="1560" y="1584"/>
                  </a:cubicBezTo>
                  <a:cubicBezTo>
                    <a:pt x="1560" y="1632"/>
                    <a:pt x="1548" y="1656"/>
                    <a:pt x="1513" y="1692"/>
                  </a:cubicBezTo>
                  <a:cubicBezTo>
                    <a:pt x="1489" y="1715"/>
                    <a:pt x="1453" y="1727"/>
                    <a:pt x="1322" y="1811"/>
                  </a:cubicBezTo>
                  <a:cubicBezTo>
                    <a:pt x="1092" y="1925"/>
                    <a:pt x="899" y="2095"/>
                    <a:pt x="775" y="2095"/>
                  </a:cubicBezTo>
                  <a:cubicBezTo>
                    <a:pt x="758" y="2095"/>
                    <a:pt x="741" y="2092"/>
                    <a:pt x="727" y="2084"/>
                  </a:cubicBezTo>
                  <a:cubicBezTo>
                    <a:pt x="643" y="2049"/>
                    <a:pt x="822" y="1715"/>
                    <a:pt x="1143" y="1537"/>
                  </a:cubicBezTo>
                  <a:cubicBezTo>
                    <a:pt x="1247" y="1473"/>
                    <a:pt x="1345" y="1447"/>
                    <a:pt x="1416" y="1447"/>
                  </a:cubicBezTo>
                  <a:close/>
                  <a:moveTo>
                    <a:pt x="1608" y="1"/>
                  </a:moveTo>
                  <a:cubicBezTo>
                    <a:pt x="1382" y="1"/>
                    <a:pt x="1155" y="49"/>
                    <a:pt x="953" y="156"/>
                  </a:cubicBezTo>
                  <a:cubicBezTo>
                    <a:pt x="655" y="299"/>
                    <a:pt x="417" y="560"/>
                    <a:pt x="239" y="858"/>
                  </a:cubicBezTo>
                  <a:cubicBezTo>
                    <a:pt x="108" y="1096"/>
                    <a:pt x="24" y="1346"/>
                    <a:pt x="0" y="1584"/>
                  </a:cubicBezTo>
                  <a:cubicBezTo>
                    <a:pt x="48" y="1656"/>
                    <a:pt x="120" y="1751"/>
                    <a:pt x="239" y="1823"/>
                  </a:cubicBezTo>
                  <a:cubicBezTo>
                    <a:pt x="286" y="1870"/>
                    <a:pt x="346" y="1894"/>
                    <a:pt x="381" y="1954"/>
                  </a:cubicBezTo>
                  <a:cubicBezTo>
                    <a:pt x="596" y="2144"/>
                    <a:pt x="727" y="2418"/>
                    <a:pt x="774" y="2668"/>
                  </a:cubicBezTo>
                  <a:cubicBezTo>
                    <a:pt x="798" y="2668"/>
                    <a:pt x="822" y="2680"/>
                    <a:pt x="846" y="2680"/>
                  </a:cubicBezTo>
                  <a:cubicBezTo>
                    <a:pt x="965" y="2656"/>
                    <a:pt x="1096" y="2644"/>
                    <a:pt x="1251" y="2644"/>
                  </a:cubicBezTo>
                  <a:lnTo>
                    <a:pt x="1441" y="2644"/>
                  </a:lnTo>
                  <a:cubicBezTo>
                    <a:pt x="1632" y="2656"/>
                    <a:pt x="1834" y="2668"/>
                    <a:pt x="2036" y="2680"/>
                  </a:cubicBezTo>
                  <a:cubicBezTo>
                    <a:pt x="2525" y="2561"/>
                    <a:pt x="2929" y="2323"/>
                    <a:pt x="3239" y="2073"/>
                  </a:cubicBezTo>
                  <a:cubicBezTo>
                    <a:pt x="3358" y="1977"/>
                    <a:pt x="3465" y="1906"/>
                    <a:pt x="3537" y="1846"/>
                  </a:cubicBezTo>
                  <a:cubicBezTo>
                    <a:pt x="3620" y="1787"/>
                    <a:pt x="3656" y="1739"/>
                    <a:pt x="3691" y="1703"/>
                  </a:cubicBezTo>
                  <a:cubicBezTo>
                    <a:pt x="3703" y="1668"/>
                    <a:pt x="3703" y="1656"/>
                    <a:pt x="3703" y="1608"/>
                  </a:cubicBezTo>
                  <a:cubicBezTo>
                    <a:pt x="3703" y="1537"/>
                    <a:pt x="3632" y="1346"/>
                    <a:pt x="3406" y="1013"/>
                  </a:cubicBezTo>
                  <a:cubicBezTo>
                    <a:pt x="3275" y="811"/>
                    <a:pt x="3096" y="620"/>
                    <a:pt x="2882" y="465"/>
                  </a:cubicBezTo>
                  <a:cubicBezTo>
                    <a:pt x="2501" y="179"/>
                    <a:pt x="2036" y="1"/>
                    <a:pt x="1608"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5642950" y="4028300"/>
              <a:ext cx="74450" cy="44375"/>
            </a:xfrm>
            <a:custGeom>
              <a:avLst/>
              <a:gdLst/>
              <a:ahLst/>
              <a:cxnLst/>
              <a:rect l="l" t="t" r="r" b="b"/>
              <a:pathLst>
                <a:path w="2978" h="1775" extrusionOk="0">
                  <a:moveTo>
                    <a:pt x="1025" y="1"/>
                  </a:moveTo>
                  <a:cubicBezTo>
                    <a:pt x="810" y="1"/>
                    <a:pt x="656" y="36"/>
                    <a:pt x="536" y="96"/>
                  </a:cubicBezTo>
                  <a:cubicBezTo>
                    <a:pt x="536" y="132"/>
                    <a:pt x="513" y="179"/>
                    <a:pt x="501" y="203"/>
                  </a:cubicBezTo>
                  <a:cubicBezTo>
                    <a:pt x="429" y="429"/>
                    <a:pt x="275" y="632"/>
                    <a:pt x="25" y="798"/>
                  </a:cubicBezTo>
                  <a:cubicBezTo>
                    <a:pt x="13" y="846"/>
                    <a:pt x="1" y="894"/>
                    <a:pt x="1" y="929"/>
                  </a:cubicBezTo>
                  <a:cubicBezTo>
                    <a:pt x="298" y="846"/>
                    <a:pt x="632" y="810"/>
                    <a:pt x="1025" y="798"/>
                  </a:cubicBezTo>
                  <a:lnTo>
                    <a:pt x="1132" y="798"/>
                  </a:lnTo>
                  <a:cubicBezTo>
                    <a:pt x="1560" y="798"/>
                    <a:pt x="1882" y="894"/>
                    <a:pt x="2144" y="1036"/>
                  </a:cubicBezTo>
                  <a:cubicBezTo>
                    <a:pt x="2406" y="1191"/>
                    <a:pt x="2584" y="1382"/>
                    <a:pt x="2751" y="1596"/>
                  </a:cubicBezTo>
                  <a:lnTo>
                    <a:pt x="2882" y="1775"/>
                  </a:lnTo>
                  <a:lnTo>
                    <a:pt x="2930" y="1679"/>
                  </a:lnTo>
                  <a:cubicBezTo>
                    <a:pt x="2953" y="1608"/>
                    <a:pt x="2977" y="1501"/>
                    <a:pt x="2977" y="1394"/>
                  </a:cubicBezTo>
                  <a:cubicBezTo>
                    <a:pt x="2977" y="1215"/>
                    <a:pt x="2930" y="1025"/>
                    <a:pt x="2787" y="775"/>
                  </a:cubicBezTo>
                  <a:cubicBezTo>
                    <a:pt x="2787" y="751"/>
                    <a:pt x="2775" y="751"/>
                    <a:pt x="2775" y="739"/>
                  </a:cubicBezTo>
                  <a:cubicBezTo>
                    <a:pt x="2549" y="358"/>
                    <a:pt x="2334" y="203"/>
                    <a:pt x="2096" y="120"/>
                  </a:cubicBezTo>
                  <a:cubicBezTo>
                    <a:pt x="1846" y="24"/>
                    <a:pt x="1549" y="24"/>
                    <a:pt x="1191"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5720650" y="4052700"/>
              <a:ext cx="86925" cy="71775"/>
            </a:xfrm>
            <a:custGeom>
              <a:avLst/>
              <a:gdLst/>
              <a:ahLst/>
              <a:cxnLst/>
              <a:rect l="l" t="t" r="r" b="b"/>
              <a:pathLst>
                <a:path w="3477" h="2871" extrusionOk="0">
                  <a:moveTo>
                    <a:pt x="1084" y="1"/>
                  </a:moveTo>
                  <a:cubicBezTo>
                    <a:pt x="953" y="1"/>
                    <a:pt x="822" y="60"/>
                    <a:pt x="667" y="180"/>
                  </a:cubicBezTo>
                  <a:cubicBezTo>
                    <a:pt x="536" y="299"/>
                    <a:pt x="405" y="465"/>
                    <a:pt x="286" y="644"/>
                  </a:cubicBezTo>
                  <a:cubicBezTo>
                    <a:pt x="167" y="811"/>
                    <a:pt x="72" y="989"/>
                    <a:pt x="0" y="1132"/>
                  </a:cubicBezTo>
                  <a:cubicBezTo>
                    <a:pt x="12" y="1144"/>
                    <a:pt x="24" y="1168"/>
                    <a:pt x="24" y="1180"/>
                  </a:cubicBezTo>
                  <a:cubicBezTo>
                    <a:pt x="119" y="1358"/>
                    <a:pt x="179" y="1549"/>
                    <a:pt x="179" y="1775"/>
                  </a:cubicBezTo>
                  <a:lnTo>
                    <a:pt x="179" y="1799"/>
                  </a:lnTo>
                  <a:cubicBezTo>
                    <a:pt x="357" y="1727"/>
                    <a:pt x="536" y="1680"/>
                    <a:pt x="727" y="1668"/>
                  </a:cubicBezTo>
                  <a:cubicBezTo>
                    <a:pt x="1072" y="1644"/>
                    <a:pt x="1334" y="1620"/>
                    <a:pt x="1572" y="1620"/>
                  </a:cubicBezTo>
                  <a:cubicBezTo>
                    <a:pt x="1750" y="1620"/>
                    <a:pt x="1917" y="1644"/>
                    <a:pt x="2084" y="1668"/>
                  </a:cubicBezTo>
                  <a:cubicBezTo>
                    <a:pt x="2215" y="1704"/>
                    <a:pt x="2334" y="1727"/>
                    <a:pt x="2465" y="1787"/>
                  </a:cubicBezTo>
                  <a:cubicBezTo>
                    <a:pt x="2691" y="1882"/>
                    <a:pt x="2822" y="2061"/>
                    <a:pt x="2917" y="2263"/>
                  </a:cubicBezTo>
                  <a:cubicBezTo>
                    <a:pt x="3001" y="2442"/>
                    <a:pt x="3036" y="2656"/>
                    <a:pt x="3048" y="2870"/>
                  </a:cubicBezTo>
                  <a:cubicBezTo>
                    <a:pt x="3155" y="2799"/>
                    <a:pt x="3227" y="2739"/>
                    <a:pt x="3286" y="2668"/>
                  </a:cubicBezTo>
                  <a:cubicBezTo>
                    <a:pt x="3417" y="2489"/>
                    <a:pt x="3477" y="2287"/>
                    <a:pt x="3477" y="2025"/>
                  </a:cubicBezTo>
                  <a:lnTo>
                    <a:pt x="3477" y="1954"/>
                  </a:lnTo>
                  <a:cubicBezTo>
                    <a:pt x="3465" y="1668"/>
                    <a:pt x="3441" y="1454"/>
                    <a:pt x="3370" y="1263"/>
                  </a:cubicBezTo>
                  <a:cubicBezTo>
                    <a:pt x="3298" y="1084"/>
                    <a:pt x="3215" y="930"/>
                    <a:pt x="3036" y="763"/>
                  </a:cubicBezTo>
                  <a:cubicBezTo>
                    <a:pt x="2917" y="644"/>
                    <a:pt x="2751" y="513"/>
                    <a:pt x="2548" y="406"/>
                  </a:cubicBezTo>
                  <a:cubicBezTo>
                    <a:pt x="2167" y="191"/>
                    <a:pt x="1667" y="37"/>
                    <a:pt x="1119"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5564975" y="3978000"/>
              <a:ext cx="83350" cy="70875"/>
            </a:xfrm>
            <a:custGeom>
              <a:avLst/>
              <a:gdLst/>
              <a:ahLst/>
              <a:cxnLst/>
              <a:rect l="l" t="t" r="r" b="b"/>
              <a:pathLst>
                <a:path w="3334" h="2835" extrusionOk="0">
                  <a:moveTo>
                    <a:pt x="1701" y="563"/>
                  </a:moveTo>
                  <a:cubicBezTo>
                    <a:pt x="1734" y="563"/>
                    <a:pt x="1760" y="579"/>
                    <a:pt x="1786" y="596"/>
                  </a:cubicBezTo>
                  <a:cubicBezTo>
                    <a:pt x="1846" y="655"/>
                    <a:pt x="1893" y="703"/>
                    <a:pt x="1703" y="965"/>
                  </a:cubicBezTo>
                  <a:cubicBezTo>
                    <a:pt x="1527" y="1218"/>
                    <a:pt x="1340" y="1482"/>
                    <a:pt x="1219" y="1482"/>
                  </a:cubicBezTo>
                  <a:cubicBezTo>
                    <a:pt x="1209" y="1482"/>
                    <a:pt x="1200" y="1480"/>
                    <a:pt x="1191" y="1477"/>
                  </a:cubicBezTo>
                  <a:cubicBezTo>
                    <a:pt x="1108" y="1441"/>
                    <a:pt x="1191" y="1084"/>
                    <a:pt x="1417" y="786"/>
                  </a:cubicBezTo>
                  <a:cubicBezTo>
                    <a:pt x="1561" y="612"/>
                    <a:pt x="1643" y="563"/>
                    <a:pt x="1701" y="563"/>
                  </a:cubicBezTo>
                  <a:close/>
                  <a:moveTo>
                    <a:pt x="1679" y="0"/>
                  </a:moveTo>
                  <a:cubicBezTo>
                    <a:pt x="1608" y="0"/>
                    <a:pt x="1524" y="0"/>
                    <a:pt x="1429" y="12"/>
                  </a:cubicBezTo>
                  <a:cubicBezTo>
                    <a:pt x="1417" y="155"/>
                    <a:pt x="1369" y="298"/>
                    <a:pt x="1262" y="417"/>
                  </a:cubicBezTo>
                  <a:cubicBezTo>
                    <a:pt x="1155" y="572"/>
                    <a:pt x="988" y="691"/>
                    <a:pt x="750" y="822"/>
                  </a:cubicBezTo>
                  <a:cubicBezTo>
                    <a:pt x="488" y="953"/>
                    <a:pt x="238" y="1072"/>
                    <a:pt x="0" y="1143"/>
                  </a:cubicBezTo>
                  <a:cubicBezTo>
                    <a:pt x="357" y="1191"/>
                    <a:pt x="738" y="1322"/>
                    <a:pt x="1072" y="1548"/>
                  </a:cubicBezTo>
                  <a:cubicBezTo>
                    <a:pt x="1679" y="1965"/>
                    <a:pt x="1953" y="2417"/>
                    <a:pt x="1977" y="2834"/>
                  </a:cubicBezTo>
                  <a:lnTo>
                    <a:pt x="2048" y="2834"/>
                  </a:lnTo>
                  <a:cubicBezTo>
                    <a:pt x="2251" y="2834"/>
                    <a:pt x="2524" y="2787"/>
                    <a:pt x="2834" y="2632"/>
                  </a:cubicBezTo>
                  <a:cubicBezTo>
                    <a:pt x="3203" y="2453"/>
                    <a:pt x="3334" y="2191"/>
                    <a:pt x="3334" y="1917"/>
                  </a:cubicBezTo>
                  <a:cubicBezTo>
                    <a:pt x="3334" y="1620"/>
                    <a:pt x="3179" y="1310"/>
                    <a:pt x="2917" y="1132"/>
                  </a:cubicBezTo>
                  <a:cubicBezTo>
                    <a:pt x="2679" y="953"/>
                    <a:pt x="2560" y="762"/>
                    <a:pt x="2489" y="596"/>
                  </a:cubicBezTo>
                  <a:cubicBezTo>
                    <a:pt x="2417" y="429"/>
                    <a:pt x="2370" y="298"/>
                    <a:pt x="2274" y="215"/>
                  </a:cubicBezTo>
                  <a:cubicBezTo>
                    <a:pt x="2215" y="155"/>
                    <a:pt x="2143" y="96"/>
                    <a:pt x="2012" y="48"/>
                  </a:cubicBezTo>
                  <a:cubicBezTo>
                    <a:pt x="1929" y="12"/>
                    <a:pt x="1822" y="0"/>
                    <a:pt x="1679"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5517050" y="3925900"/>
              <a:ext cx="75625" cy="75650"/>
            </a:xfrm>
            <a:custGeom>
              <a:avLst/>
              <a:gdLst/>
              <a:ahLst/>
              <a:cxnLst/>
              <a:rect l="l" t="t" r="r" b="b"/>
              <a:pathLst>
                <a:path w="3025" h="3026" extrusionOk="0">
                  <a:moveTo>
                    <a:pt x="677" y="1003"/>
                  </a:moveTo>
                  <a:cubicBezTo>
                    <a:pt x="718" y="1003"/>
                    <a:pt x="760" y="1032"/>
                    <a:pt x="810" y="1061"/>
                  </a:cubicBezTo>
                  <a:cubicBezTo>
                    <a:pt x="881" y="1120"/>
                    <a:pt x="941" y="1168"/>
                    <a:pt x="846" y="1251"/>
                  </a:cubicBezTo>
                  <a:cubicBezTo>
                    <a:pt x="795" y="1309"/>
                    <a:pt x="717" y="1345"/>
                    <a:pt x="648" y="1345"/>
                  </a:cubicBezTo>
                  <a:cubicBezTo>
                    <a:pt x="604" y="1345"/>
                    <a:pt x="564" y="1331"/>
                    <a:pt x="536" y="1299"/>
                  </a:cubicBezTo>
                  <a:cubicBezTo>
                    <a:pt x="477" y="1239"/>
                    <a:pt x="524" y="1120"/>
                    <a:pt x="596" y="1049"/>
                  </a:cubicBezTo>
                  <a:cubicBezTo>
                    <a:pt x="624" y="1016"/>
                    <a:pt x="651" y="1003"/>
                    <a:pt x="677" y="1003"/>
                  </a:cubicBezTo>
                  <a:close/>
                  <a:moveTo>
                    <a:pt x="1346" y="1"/>
                  </a:moveTo>
                  <a:cubicBezTo>
                    <a:pt x="1251" y="13"/>
                    <a:pt x="1108" y="60"/>
                    <a:pt x="953" y="144"/>
                  </a:cubicBezTo>
                  <a:cubicBezTo>
                    <a:pt x="810" y="227"/>
                    <a:pt x="643" y="346"/>
                    <a:pt x="512" y="477"/>
                  </a:cubicBezTo>
                  <a:cubicBezTo>
                    <a:pt x="227" y="739"/>
                    <a:pt x="0" y="1108"/>
                    <a:pt x="0" y="1465"/>
                  </a:cubicBezTo>
                  <a:cubicBezTo>
                    <a:pt x="0" y="1525"/>
                    <a:pt x="0" y="1561"/>
                    <a:pt x="12" y="1620"/>
                  </a:cubicBezTo>
                  <a:lnTo>
                    <a:pt x="24" y="1656"/>
                  </a:lnTo>
                  <a:cubicBezTo>
                    <a:pt x="24" y="1668"/>
                    <a:pt x="48" y="1715"/>
                    <a:pt x="60" y="1739"/>
                  </a:cubicBezTo>
                  <a:cubicBezTo>
                    <a:pt x="96" y="1823"/>
                    <a:pt x="131" y="1942"/>
                    <a:pt x="179" y="2061"/>
                  </a:cubicBezTo>
                  <a:cubicBezTo>
                    <a:pt x="203" y="2132"/>
                    <a:pt x="250" y="2215"/>
                    <a:pt x="298" y="2311"/>
                  </a:cubicBezTo>
                  <a:cubicBezTo>
                    <a:pt x="381" y="2489"/>
                    <a:pt x="489" y="2668"/>
                    <a:pt x="619" y="2799"/>
                  </a:cubicBezTo>
                  <a:cubicBezTo>
                    <a:pt x="762" y="2954"/>
                    <a:pt x="953" y="3025"/>
                    <a:pt x="1203" y="3025"/>
                  </a:cubicBezTo>
                  <a:cubicBezTo>
                    <a:pt x="1548" y="3025"/>
                    <a:pt x="2013" y="2894"/>
                    <a:pt x="2501" y="2608"/>
                  </a:cubicBezTo>
                  <a:cubicBezTo>
                    <a:pt x="2715" y="2489"/>
                    <a:pt x="2846" y="2382"/>
                    <a:pt x="2917" y="2299"/>
                  </a:cubicBezTo>
                  <a:cubicBezTo>
                    <a:pt x="2989" y="2204"/>
                    <a:pt x="3025" y="2120"/>
                    <a:pt x="3025" y="2025"/>
                  </a:cubicBezTo>
                  <a:cubicBezTo>
                    <a:pt x="3025" y="1834"/>
                    <a:pt x="2870" y="1525"/>
                    <a:pt x="2679" y="1084"/>
                  </a:cubicBezTo>
                  <a:cubicBezTo>
                    <a:pt x="2655" y="1120"/>
                    <a:pt x="2620" y="1144"/>
                    <a:pt x="2560" y="1144"/>
                  </a:cubicBezTo>
                  <a:cubicBezTo>
                    <a:pt x="2513" y="1144"/>
                    <a:pt x="2441" y="1132"/>
                    <a:pt x="2298" y="1108"/>
                  </a:cubicBezTo>
                  <a:cubicBezTo>
                    <a:pt x="2274" y="1108"/>
                    <a:pt x="2251" y="1108"/>
                    <a:pt x="2215" y="1084"/>
                  </a:cubicBezTo>
                  <a:cubicBezTo>
                    <a:pt x="1798" y="1025"/>
                    <a:pt x="1370" y="1061"/>
                    <a:pt x="1346" y="941"/>
                  </a:cubicBezTo>
                  <a:cubicBezTo>
                    <a:pt x="1317" y="864"/>
                    <a:pt x="1625" y="755"/>
                    <a:pt x="1997" y="755"/>
                  </a:cubicBezTo>
                  <a:cubicBezTo>
                    <a:pt x="2083" y="755"/>
                    <a:pt x="2173" y="761"/>
                    <a:pt x="2263" y="775"/>
                  </a:cubicBezTo>
                  <a:cubicBezTo>
                    <a:pt x="2394" y="787"/>
                    <a:pt x="2501" y="834"/>
                    <a:pt x="2560" y="870"/>
                  </a:cubicBezTo>
                  <a:cubicBezTo>
                    <a:pt x="2417" y="596"/>
                    <a:pt x="2251" y="394"/>
                    <a:pt x="2084" y="251"/>
                  </a:cubicBezTo>
                  <a:cubicBezTo>
                    <a:pt x="2072" y="251"/>
                    <a:pt x="2072" y="239"/>
                    <a:pt x="2060" y="239"/>
                  </a:cubicBezTo>
                  <a:cubicBezTo>
                    <a:pt x="1846" y="72"/>
                    <a:pt x="1643" y="1"/>
                    <a:pt x="1441"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5337250" y="3956575"/>
              <a:ext cx="61950" cy="64300"/>
            </a:xfrm>
            <a:custGeom>
              <a:avLst/>
              <a:gdLst/>
              <a:ahLst/>
              <a:cxnLst/>
              <a:rect l="l" t="t" r="r" b="b"/>
              <a:pathLst>
                <a:path w="2478" h="2572" extrusionOk="0">
                  <a:moveTo>
                    <a:pt x="1465" y="0"/>
                  </a:moveTo>
                  <a:cubicBezTo>
                    <a:pt x="1132" y="0"/>
                    <a:pt x="823" y="72"/>
                    <a:pt x="513" y="298"/>
                  </a:cubicBezTo>
                  <a:cubicBezTo>
                    <a:pt x="322" y="441"/>
                    <a:pt x="180" y="607"/>
                    <a:pt x="108" y="786"/>
                  </a:cubicBezTo>
                  <a:cubicBezTo>
                    <a:pt x="37" y="965"/>
                    <a:pt x="1" y="1155"/>
                    <a:pt x="1" y="1346"/>
                  </a:cubicBezTo>
                  <a:cubicBezTo>
                    <a:pt x="1" y="1798"/>
                    <a:pt x="168" y="2203"/>
                    <a:pt x="215" y="2286"/>
                  </a:cubicBezTo>
                  <a:cubicBezTo>
                    <a:pt x="299" y="2393"/>
                    <a:pt x="418" y="2501"/>
                    <a:pt x="537" y="2572"/>
                  </a:cubicBezTo>
                  <a:cubicBezTo>
                    <a:pt x="584" y="2560"/>
                    <a:pt x="620" y="2536"/>
                    <a:pt x="656" y="2524"/>
                  </a:cubicBezTo>
                  <a:cubicBezTo>
                    <a:pt x="811" y="2465"/>
                    <a:pt x="977" y="2453"/>
                    <a:pt x="1132" y="2453"/>
                  </a:cubicBezTo>
                  <a:cubicBezTo>
                    <a:pt x="1180" y="2453"/>
                    <a:pt x="1239" y="2465"/>
                    <a:pt x="1287" y="2465"/>
                  </a:cubicBezTo>
                  <a:cubicBezTo>
                    <a:pt x="1251" y="2298"/>
                    <a:pt x="1239" y="2108"/>
                    <a:pt x="1239" y="1905"/>
                  </a:cubicBezTo>
                  <a:cubicBezTo>
                    <a:pt x="1239" y="1512"/>
                    <a:pt x="1299" y="1096"/>
                    <a:pt x="1573" y="786"/>
                  </a:cubicBezTo>
                  <a:cubicBezTo>
                    <a:pt x="1692" y="655"/>
                    <a:pt x="1823" y="548"/>
                    <a:pt x="1989" y="453"/>
                  </a:cubicBezTo>
                  <a:cubicBezTo>
                    <a:pt x="2132" y="369"/>
                    <a:pt x="2299" y="310"/>
                    <a:pt x="2477" y="274"/>
                  </a:cubicBezTo>
                  <a:cubicBezTo>
                    <a:pt x="2442" y="262"/>
                    <a:pt x="2418" y="250"/>
                    <a:pt x="2418" y="238"/>
                  </a:cubicBezTo>
                  <a:cubicBezTo>
                    <a:pt x="2144" y="95"/>
                    <a:pt x="1811" y="0"/>
                    <a:pt x="1465" y="0"/>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5376850" y="3970250"/>
              <a:ext cx="89325" cy="74150"/>
            </a:xfrm>
            <a:custGeom>
              <a:avLst/>
              <a:gdLst/>
              <a:ahLst/>
              <a:cxnLst/>
              <a:rect l="l" t="t" r="r" b="b"/>
              <a:pathLst>
                <a:path w="3573" h="2966" extrusionOk="0">
                  <a:moveTo>
                    <a:pt x="1334" y="1"/>
                  </a:moveTo>
                  <a:cubicBezTo>
                    <a:pt x="917" y="1"/>
                    <a:pt x="501" y="144"/>
                    <a:pt x="262" y="418"/>
                  </a:cubicBezTo>
                  <a:cubicBezTo>
                    <a:pt x="72" y="620"/>
                    <a:pt x="1" y="1001"/>
                    <a:pt x="1" y="1334"/>
                  </a:cubicBezTo>
                  <a:lnTo>
                    <a:pt x="1" y="1442"/>
                  </a:lnTo>
                  <a:cubicBezTo>
                    <a:pt x="1" y="1656"/>
                    <a:pt x="24" y="1834"/>
                    <a:pt x="60" y="1977"/>
                  </a:cubicBezTo>
                  <a:cubicBezTo>
                    <a:pt x="167" y="2013"/>
                    <a:pt x="262" y="2037"/>
                    <a:pt x="358" y="2096"/>
                  </a:cubicBezTo>
                  <a:cubicBezTo>
                    <a:pt x="441" y="2144"/>
                    <a:pt x="536" y="2204"/>
                    <a:pt x="608" y="2263"/>
                  </a:cubicBezTo>
                  <a:cubicBezTo>
                    <a:pt x="608" y="2156"/>
                    <a:pt x="608" y="2073"/>
                    <a:pt x="655" y="1930"/>
                  </a:cubicBezTo>
                  <a:lnTo>
                    <a:pt x="655" y="1918"/>
                  </a:lnTo>
                  <a:cubicBezTo>
                    <a:pt x="739" y="1549"/>
                    <a:pt x="905" y="1192"/>
                    <a:pt x="1096" y="942"/>
                  </a:cubicBezTo>
                  <a:cubicBezTo>
                    <a:pt x="1257" y="733"/>
                    <a:pt x="1441" y="637"/>
                    <a:pt x="1521" y="637"/>
                  </a:cubicBezTo>
                  <a:cubicBezTo>
                    <a:pt x="1542" y="637"/>
                    <a:pt x="1555" y="644"/>
                    <a:pt x="1560" y="656"/>
                  </a:cubicBezTo>
                  <a:cubicBezTo>
                    <a:pt x="1596" y="703"/>
                    <a:pt x="1441" y="822"/>
                    <a:pt x="1322" y="1061"/>
                  </a:cubicBezTo>
                  <a:cubicBezTo>
                    <a:pt x="1203" y="1299"/>
                    <a:pt x="1072" y="1632"/>
                    <a:pt x="1001" y="1977"/>
                  </a:cubicBezTo>
                  <a:lnTo>
                    <a:pt x="1001" y="1989"/>
                  </a:lnTo>
                  <a:cubicBezTo>
                    <a:pt x="905" y="2323"/>
                    <a:pt x="941" y="2454"/>
                    <a:pt x="953" y="2525"/>
                  </a:cubicBezTo>
                  <a:lnTo>
                    <a:pt x="953" y="2585"/>
                  </a:lnTo>
                  <a:cubicBezTo>
                    <a:pt x="953" y="2608"/>
                    <a:pt x="953" y="2620"/>
                    <a:pt x="941" y="2632"/>
                  </a:cubicBezTo>
                  <a:cubicBezTo>
                    <a:pt x="977" y="2704"/>
                    <a:pt x="1036" y="2739"/>
                    <a:pt x="1132" y="2763"/>
                  </a:cubicBezTo>
                  <a:cubicBezTo>
                    <a:pt x="1239" y="2811"/>
                    <a:pt x="1382" y="2847"/>
                    <a:pt x="1548" y="2918"/>
                  </a:cubicBezTo>
                  <a:cubicBezTo>
                    <a:pt x="1560" y="2930"/>
                    <a:pt x="1596" y="2942"/>
                    <a:pt x="1608" y="2966"/>
                  </a:cubicBezTo>
                  <a:lnTo>
                    <a:pt x="1679" y="2966"/>
                  </a:lnTo>
                  <a:cubicBezTo>
                    <a:pt x="1715" y="2787"/>
                    <a:pt x="1775" y="2608"/>
                    <a:pt x="1894" y="2442"/>
                  </a:cubicBezTo>
                  <a:cubicBezTo>
                    <a:pt x="2084" y="2204"/>
                    <a:pt x="2334" y="2049"/>
                    <a:pt x="2608" y="1977"/>
                  </a:cubicBezTo>
                  <a:cubicBezTo>
                    <a:pt x="2787" y="1930"/>
                    <a:pt x="2965" y="1906"/>
                    <a:pt x="3144" y="1894"/>
                  </a:cubicBezTo>
                  <a:cubicBezTo>
                    <a:pt x="3441" y="1513"/>
                    <a:pt x="3572" y="1132"/>
                    <a:pt x="3572" y="846"/>
                  </a:cubicBezTo>
                  <a:cubicBezTo>
                    <a:pt x="3560" y="703"/>
                    <a:pt x="3525" y="584"/>
                    <a:pt x="3477" y="489"/>
                  </a:cubicBezTo>
                  <a:cubicBezTo>
                    <a:pt x="3441" y="406"/>
                    <a:pt x="3382" y="346"/>
                    <a:pt x="3287" y="310"/>
                  </a:cubicBezTo>
                  <a:cubicBezTo>
                    <a:pt x="3203" y="263"/>
                    <a:pt x="3084" y="251"/>
                    <a:pt x="2941" y="251"/>
                  </a:cubicBezTo>
                  <a:lnTo>
                    <a:pt x="2906" y="251"/>
                  </a:lnTo>
                  <a:cubicBezTo>
                    <a:pt x="2560" y="251"/>
                    <a:pt x="2191" y="406"/>
                    <a:pt x="2108" y="430"/>
                  </a:cubicBezTo>
                  <a:lnTo>
                    <a:pt x="2096" y="430"/>
                  </a:lnTo>
                  <a:cubicBezTo>
                    <a:pt x="2072" y="436"/>
                    <a:pt x="2051" y="438"/>
                    <a:pt x="2029" y="438"/>
                  </a:cubicBezTo>
                  <a:cubicBezTo>
                    <a:pt x="2007" y="438"/>
                    <a:pt x="1983" y="436"/>
                    <a:pt x="1953" y="430"/>
                  </a:cubicBezTo>
                  <a:cubicBezTo>
                    <a:pt x="1906" y="418"/>
                    <a:pt x="1870" y="382"/>
                    <a:pt x="1858" y="358"/>
                  </a:cubicBezTo>
                  <a:cubicBezTo>
                    <a:pt x="1810" y="287"/>
                    <a:pt x="1858" y="180"/>
                    <a:pt x="1953" y="144"/>
                  </a:cubicBezTo>
                  <a:cubicBezTo>
                    <a:pt x="1953" y="144"/>
                    <a:pt x="1965" y="144"/>
                    <a:pt x="1989" y="132"/>
                  </a:cubicBezTo>
                  <a:cubicBezTo>
                    <a:pt x="1798" y="49"/>
                    <a:pt x="1572" y="1"/>
                    <a:pt x="1334"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5329525" y="4025925"/>
              <a:ext cx="89625" cy="48550"/>
            </a:xfrm>
            <a:custGeom>
              <a:avLst/>
              <a:gdLst/>
              <a:ahLst/>
              <a:cxnLst/>
              <a:rect l="l" t="t" r="r" b="b"/>
              <a:pathLst>
                <a:path w="3585" h="1942" extrusionOk="0">
                  <a:moveTo>
                    <a:pt x="1417" y="0"/>
                  </a:moveTo>
                  <a:cubicBezTo>
                    <a:pt x="1012" y="0"/>
                    <a:pt x="596" y="155"/>
                    <a:pt x="298" y="596"/>
                  </a:cubicBezTo>
                  <a:cubicBezTo>
                    <a:pt x="167" y="798"/>
                    <a:pt x="84" y="977"/>
                    <a:pt x="48" y="1120"/>
                  </a:cubicBezTo>
                  <a:cubicBezTo>
                    <a:pt x="12" y="1239"/>
                    <a:pt x="0" y="1346"/>
                    <a:pt x="0" y="1453"/>
                  </a:cubicBezTo>
                  <a:cubicBezTo>
                    <a:pt x="0" y="1691"/>
                    <a:pt x="84" y="1846"/>
                    <a:pt x="155" y="1941"/>
                  </a:cubicBezTo>
                  <a:cubicBezTo>
                    <a:pt x="417" y="1798"/>
                    <a:pt x="786" y="1667"/>
                    <a:pt x="1298" y="1608"/>
                  </a:cubicBezTo>
                  <a:cubicBezTo>
                    <a:pt x="1262" y="1572"/>
                    <a:pt x="1262" y="1524"/>
                    <a:pt x="1346" y="1417"/>
                  </a:cubicBezTo>
                  <a:cubicBezTo>
                    <a:pt x="1441" y="1288"/>
                    <a:pt x="1567" y="1196"/>
                    <a:pt x="1661" y="1196"/>
                  </a:cubicBezTo>
                  <a:cubicBezTo>
                    <a:pt x="1697" y="1196"/>
                    <a:pt x="1728" y="1209"/>
                    <a:pt x="1751" y="1239"/>
                  </a:cubicBezTo>
                  <a:cubicBezTo>
                    <a:pt x="1798" y="1298"/>
                    <a:pt x="1727" y="1453"/>
                    <a:pt x="1643" y="1572"/>
                  </a:cubicBezTo>
                  <a:cubicBezTo>
                    <a:pt x="1774" y="1548"/>
                    <a:pt x="1894" y="1548"/>
                    <a:pt x="2036" y="1548"/>
                  </a:cubicBezTo>
                  <a:cubicBezTo>
                    <a:pt x="2239" y="1548"/>
                    <a:pt x="2429" y="1572"/>
                    <a:pt x="2632" y="1584"/>
                  </a:cubicBezTo>
                  <a:cubicBezTo>
                    <a:pt x="2977" y="1608"/>
                    <a:pt x="3310" y="1632"/>
                    <a:pt x="3584" y="1632"/>
                  </a:cubicBezTo>
                  <a:cubicBezTo>
                    <a:pt x="3560" y="1334"/>
                    <a:pt x="3489" y="1167"/>
                    <a:pt x="3382" y="1096"/>
                  </a:cubicBezTo>
                  <a:cubicBezTo>
                    <a:pt x="3310" y="1001"/>
                    <a:pt x="3215" y="977"/>
                    <a:pt x="3084" y="929"/>
                  </a:cubicBezTo>
                  <a:cubicBezTo>
                    <a:pt x="2989" y="893"/>
                    <a:pt x="2906" y="870"/>
                    <a:pt x="2798" y="822"/>
                  </a:cubicBezTo>
                  <a:cubicBezTo>
                    <a:pt x="2786" y="810"/>
                    <a:pt x="2775" y="810"/>
                    <a:pt x="2751" y="798"/>
                  </a:cubicBezTo>
                  <a:cubicBezTo>
                    <a:pt x="2739" y="822"/>
                    <a:pt x="2715" y="834"/>
                    <a:pt x="2656" y="834"/>
                  </a:cubicBezTo>
                  <a:cubicBezTo>
                    <a:pt x="2552" y="860"/>
                    <a:pt x="2474" y="904"/>
                    <a:pt x="2393" y="904"/>
                  </a:cubicBezTo>
                  <a:cubicBezTo>
                    <a:pt x="2362" y="904"/>
                    <a:pt x="2331" y="898"/>
                    <a:pt x="2298" y="881"/>
                  </a:cubicBezTo>
                  <a:cubicBezTo>
                    <a:pt x="2251" y="870"/>
                    <a:pt x="2251" y="798"/>
                    <a:pt x="2298" y="715"/>
                  </a:cubicBezTo>
                  <a:cubicBezTo>
                    <a:pt x="2322" y="655"/>
                    <a:pt x="2394" y="620"/>
                    <a:pt x="2489" y="572"/>
                  </a:cubicBezTo>
                  <a:lnTo>
                    <a:pt x="2441" y="477"/>
                  </a:lnTo>
                  <a:cubicBezTo>
                    <a:pt x="2394" y="393"/>
                    <a:pt x="2322" y="298"/>
                    <a:pt x="2203" y="227"/>
                  </a:cubicBezTo>
                  <a:cubicBezTo>
                    <a:pt x="2155" y="203"/>
                    <a:pt x="2120" y="179"/>
                    <a:pt x="2072" y="155"/>
                  </a:cubicBezTo>
                  <a:cubicBezTo>
                    <a:pt x="1894" y="60"/>
                    <a:pt x="1655" y="0"/>
                    <a:pt x="1417" y="0"/>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5426550" y="4025025"/>
              <a:ext cx="74150" cy="41100"/>
            </a:xfrm>
            <a:custGeom>
              <a:avLst/>
              <a:gdLst/>
              <a:ahLst/>
              <a:cxnLst/>
              <a:rect l="l" t="t" r="r" b="b"/>
              <a:pathLst>
                <a:path w="2966" h="1644" extrusionOk="0">
                  <a:moveTo>
                    <a:pt x="924" y="320"/>
                  </a:moveTo>
                  <a:cubicBezTo>
                    <a:pt x="941" y="320"/>
                    <a:pt x="956" y="324"/>
                    <a:pt x="965" y="334"/>
                  </a:cubicBezTo>
                  <a:cubicBezTo>
                    <a:pt x="1037" y="382"/>
                    <a:pt x="763" y="727"/>
                    <a:pt x="680" y="1072"/>
                  </a:cubicBezTo>
                  <a:cubicBezTo>
                    <a:pt x="632" y="1215"/>
                    <a:pt x="656" y="1287"/>
                    <a:pt x="644" y="1334"/>
                  </a:cubicBezTo>
                  <a:cubicBezTo>
                    <a:pt x="644" y="1382"/>
                    <a:pt x="620" y="1406"/>
                    <a:pt x="572" y="1441"/>
                  </a:cubicBezTo>
                  <a:cubicBezTo>
                    <a:pt x="551" y="1456"/>
                    <a:pt x="530" y="1474"/>
                    <a:pt x="504" y="1474"/>
                  </a:cubicBezTo>
                  <a:cubicBezTo>
                    <a:pt x="486" y="1474"/>
                    <a:pt x="465" y="1465"/>
                    <a:pt x="441" y="1441"/>
                  </a:cubicBezTo>
                  <a:cubicBezTo>
                    <a:pt x="370" y="1394"/>
                    <a:pt x="275" y="1251"/>
                    <a:pt x="334" y="1013"/>
                  </a:cubicBezTo>
                  <a:cubicBezTo>
                    <a:pt x="450" y="592"/>
                    <a:pt x="789" y="320"/>
                    <a:pt x="924" y="320"/>
                  </a:cubicBezTo>
                  <a:close/>
                  <a:moveTo>
                    <a:pt x="1430" y="1"/>
                  </a:moveTo>
                  <a:cubicBezTo>
                    <a:pt x="1180" y="1"/>
                    <a:pt x="906" y="13"/>
                    <a:pt x="703" y="84"/>
                  </a:cubicBezTo>
                  <a:cubicBezTo>
                    <a:pt x="477" y="144"/>
                    <a:pt x="299" y="251"/>
                    <a:pt x="168" y="429"/>
                  </a:cubicBezTo>
                  <a:cubicBezTo>
                    <a:pt x="48" y="572"/>
                    <a:pt x="1" y="798"/>
                    <a:pt x="1" y="1025"/>
                  </a:cubicBezTo>
                  <a:cubicBezTo>
                    <a:pt x="1" y="1227"/>
                    <a:pt x="48" y="1453"/>
                    <a:pt x="96" y="1644"/>
                  </a:cubicBezTo>
                  <a:cubicBezTo>
                    <a:pt x="846" y="1620"/>
                    <a:pt x="1382" y="1501"/>
                    <a:pt x="1846" y="1382"/>
                  </a:cubicBezTo>
                  <a:cubicBezTo>
                    <a:pt x="2120" y="1310"/>
                    <a:pt x="2358" y="1227"/>
                    <a:pt x="2596" y="1167"/>
                  </a:cubicBezTo>
                  <a:cubicBezTo>
                    <a:pt x="2692" y="1144"/>
                    <a:pt x="2811" y="1132"/>
                    <a:pt x="2930" y="1108"/>
                  </a:cubicBezTo>
                  <a:cubicBezTo>
                    <a:pt x="2954" y="1037"/>
                    <a:pt x="2954" y="965"/>
                    <a:pt x="2954" y="894"/>
                  </a:cubicBezTo>
                  <a:cubicBezTo>
                    <a:pt x="2966" y="632"/>
                    <a:pt x="2894" y="417"/>
                    <a:pt x="2775" y="263"/>
                  </a:cubicBezTo>
                  <a:cubicBezTo>
                    <a:pt x="2656" y="120"/>
                    <a:pt x="2537" y="24"/>
                    <a:pt x="2334" y="24"/>
                  </a:cubicBezTo>
                  <a:lnTo>
                    <a:pt x="2311" y="24"/>
                  </a:lnTo>
                  <a:cubicBezTo>
                    <a:pt x="2061" y="24"/>
                    <a:pt x="1739" y="1"/>
                    <a:pt x="1430"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5511400" y="4013725"/>
              <a:ext cx="94975" cy="50625"/>
            </a:xfrm>
            <a:custGeom>
              <a:avLst/>
              <a:gdLst/>
              <a:ahLst/>
              <a:cxnLst/>
              <a:rect l="l" t="t" r="r" b="b"/>
              <a:pathLst>
                <a:path w="3799" h="2025" extrusionOk="0">
                  <a:moveTo>
                    <a:pt x="1679" y="718"/>
                  </a:moveTo>
                  <a:cubicBezTo>
                    <a:pt x="1849" y="718"/>
                    <a:pt x="2050" y="751"/>
                    <a:pt x="2215" y="834"/>
                  </a:cubicBezTo>
                  <a:cubicBezTo>
                    <a:pt x="2453" y="941"/>
                    <a:pt x="2548" y="1024"/>
                    <a:pt x="2584" y="1084"/>
                  </a:cubicBezTo>
                  <a:cubicBezTo>
                    <a:pt x="2620" y="1143"/>
                    <a:pt x="2596" y="1179"/>
                    <a:pt x="2560" y="1203"/>
                  </a:cubicBezTo>
                  <a:cubicBezTo>
                    <a:pt x="2540" y="1232"/>
                    <a:pt x="2513" y="1253"/>
                    <a:pt x="2464" y="1253"/>
                  </a:cubicBezTo>
                  <a:cubicBezTo>
                    <a:pt x="2453" y="1253"/>
                    <a:pt x="2442" y="1252"/>
                    <a:pt x="2429" y="1250"/>
                  </a:cubicBezTo>
                  <a:cubicBezTo>
                    <a:pt x="2369" y="1238"/>
                    <a:pt x="2286" y="1191"/>
                    <a:pt x="2084" y="1119"/>
                  </a:cubicBezTo>
                  <a:cubicBezTo>
                    <a:pt x="1703" y="953"/>
                    <a:pt x="1274" y="965"/>
                    <a:pt x="1238" y="846"/>
                  </a:cubicBezTo>
                  <a:cubicBezTo>
                    <a:pt x="1238" y="834"/>
                    <a:pt x="1238" y="834"/>
                    <a:pt x="1250" y="822"/>
                  </a:cubicBezTo>
                  <a:cubicBezTo>
                    <a:pt x="1298" y="786"/>
                    <a:pt x="1405" y="750"/>
                    <a:pt x="1536" y="727"/>
                  </a:cubicBezTo>
                  <a:cubicBezTo>
                    <a:pt x="1580" y="721"/>
                    <a:pt x="1628" y="718"/>
                    <a:pt x="1679" y="718"/>
                  </a:cubicBezTo>
                  <a:close/>
                  <a:moveTo>
                    <a:pt x="1869" y="0"/>
                  </a:moveTo>
                  <a:cubicBezTo>
                    <a:pt x="1310" y="0"/>
                    <a:pt x="774" y="226"/>
                    <a:pt x="357" y="536"/>
                  </a:cubicBezTo>
                  <a:cubicBezTo>
                    <a:pt x="214" y="643"/>
                    <a:pt x="119" y="774"/>
                    <a:pt x="83" y="929"/>
                  </a:cubicBezTo>
                  <a:cubicBezTo>
                    <a:pt x="24" y="1072"/>
                    <a:pt x="0" y="1238"/>
                    <a:pt x="0" y="1381"/>
                  </a:cubicBezTo>
                  <a:lnTo>
                    <a:pt x="0" y="1500"/>
                  </a:lnTo>
                  <a:cubicBezTo>
                    <a:pt x="143" y="1489"/>
                    <a:pt x="262" y="1489"/>
                    <a:pt x="393" y="1489"/>
                  </a:cubicBezTo>
                  <a:lnTo>
                    <a:pt x="643" y="1489"/>
                  </a:lnTo>
                  <a:cubicBezTo>
                    <a:pt x="1226" y="1524"/>
                    <a:pt x="1834" y="1655"/>
                    <a:pt x="2298" y="1965"/>
                  </a:cubicBezTo>
                  <a:cubicBezTo>
                    <a:pt x="2477" y="1893"/>
                    <a:pt x="2703" y="1834"/>
                    <a:pt x="2929" y="1834"/>
                  </a:cubicBezTo>
                  <a:cubicBezTo>
                    <a:pt x="3155" y="1834"/>
                    <a:pt x="3382" y="1893"/>
                    <a:pt x="3608" y="2024"/>
                  </a:cubicBezTo>
                  <a:lnTo>
                    <a:pt x="3643" y="1977"/>
                  </a:lnTo>
                  <a:cubicBezTo>
                    <a:pt x="3739" y="1846"/>
                    <a:pt x="3798" y="1679"/>
                    <a:pt x="3798" y="1489"/>
                  </a:cubicBezTo>
                  <a:cubicBezTo>
                    <a:pt x="3798" y="1203"/>
                    <a:pt x="3667" y="846"/>
                    <a:pt x="3203" y="488"/>
                  </a:cubicBezTo>
                  <a:cubicBezTo>
                    <a:pt x="3155" y="453"/>
                    <a:pt x="3096" y="405"/>
                    <a:pt x="3024" y="357"/>
                  </a:cubicBezTo>
                  <a:cubicBezTo>
                    <a:pt x="2643" y="107"/>
                    <a:pt x="2250" y="0"/>
                    <a:pt x="1869" y="0"/>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5575975" y="4067000"/>
              <a:ext cx="32175" cy="17875"/>
            </a:xfrm>
            <a:custGeom>
              <a:avLst/>
              <a:gdLst/>
              <a:ahLst/>
              <a:cxnLst/>
              <a:rect l="l" t="t" r="r" b="b"/>
              <a:pathLst>
                <a:path w="1287" h="715" extrusionOk="0">
                  <a:moveTo>
                    <a:pt x="358" y="0"/>
                  </a:moveTo>
                  <a:cubicBezTo>
                    <a:pt x="239" y="0"/>
                    <a:pt x="120" y="24"/>
                    <a:pt x="1" y="60"/>
                  </a:cubicBezTo>
                  <a:cubicBezTo>
                    <a:pt x="322" y="370"/>
                    <a:pt x="715" y="512"/>
                    <a:pt x="1144" y="655"/>
                  </a:cubicBezTo>
                  <a:cubicBezTo>
                    <a:pt x="1203" y="703"/>
                    <a:pt x="1251" y="715"/>
                    <a:pt x="1287" y="715"/>
                  </a:cubicBezTo>
                  <a:cubicBezTo>
                    <a:pt x="1275" y="679"/>
                    <a:pt x="1275" y="655"/>
                    <a:pt x="1263" y="620"/>
                  </a:cubicBezTo>
                  <a:cubicBezTo>
                    <a:pt x="1191" y="453"/>
                    <a:pt x="1072" y="298"/>
                    <a:pt x="846" y="143"/>
                  </a:cubicBezTo>
                  <a:cubicBezTo>
                    <a:pt x="679" y="36"/>
                    <a:pt x="513" y="0"/>
                    <a:pt x="358" y="0"/>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5618250" y="4055975"/>
              <a:ext cx="98250" cy="60750"/>
            </a:xfrm>
            <a:custGeom>
              <a:avLst/>
              <a:gdLst/>
              <a:ahLst/>
              <a:cxnLst/>
              <a:rect l="l" t="t" r="r" b="b"/>
              <a:pathLst>
                <a:path w="3930" h="2430" extrusionOk="0">
                  <a:moveTo>
                    <a:pt x="2060" y="1"/>
                  </a:moveTo>
                  <a:cubicBezTo>
                    <a:pt x="1620" y="25"/>
                    <a:pt x="1263" y="49"/>
                    <a:pt x="1013" y="156"/>
                  </a:cubicBezTo>
                  <a:cubicBezTo>
                    <a:pt x="751" y="251"/>
                    <a:pt x="584" y="394"/>
                    <a:pt x="453" y="656"/>
                  </a:cubicBezTo>
                  <a:cubicBezTo>
                    <a:pt x="334" y="894"/>
                    <a:pt x="167" y="1108"/>
                    <a:pt x="0" y="1275"/>
                  </a:cubicBezTo>
                  <a:cubicBezTo>
                    <a:pt x="298" y="1358"/>
                    <a:pt x="596" y="1465"/>
                    <a:pt x="893" y="1608"/>
                  </a:cubicBezTo>
                  <a:cubicBezTo>
                    <a:pt x="1024" y="1692"/>
                    <a:pt x="1167" y="1775"/>
                    <a:pt x="1298" y="1882"/>
                  </a:cubicBezTo>
                  <a:cubicBezTo>
                    <a:pt x="1501" y="2025"/>
                    <a:pt x="1679" y="2227"/>
                    <a:pt x="1834" y="2430"/>
                  </a:cubicBezTo>
                  <a:cubicBezTo>
                    <a:pt x="2132" y="2370"/>
                    <a:pt x="2501" y="2311"/>
                    <a:pt x="2870" y="2311"/>
                  </a:cubicBezTo>
                  <a:cubicBezTo>
                    <a:pt x="2965" y="2311"/>
                    <a:pt x="3037" y="2335"/>
                    <a:pt x="3108" y="2335"/>
                  </a:cubicBezTo>
                  <a:cubicBezTo>
                    <a:pt x="3334" y="2168"/>
                    <a:pt x="3620" y="1989"/>
                    <a:pt x="3918" y="1823"/>
                  </a:cubicBezTo>
                  <a:cubicBezTo>
                    <a:pt x="3918" y="1811"/>
                    <a:pt x="3930" y="1775"/>
                    <a:pt x="3930" y="1763"/>
                  </a:cubicBezTo>
                  <a:lnTo>
                    <a:pt x="3930" y="1632"/>
                  </a:lnTo>
                  <a:cubicBezTo>
                    <a:pt x="3930" y="1465"/>
                    <a:pt x="3882" y="1323"/>
                    <a:pt x="3846" y="1168"/>
                  </a:cubicBezTo>
                  <a:cubicBezTo>
                    <a:pt x="3763" y="1013"/>
                    <a:pt x="3644" y="858"/>
                    <a:pt x="3501" y="680"/>
                  </a:cubicBezTo>
                  <a:cubicBezTo>
                    <a:pt x="3334" y="477"/>
                    <a:pt x="3203" y="334"/>
                    <a:pt x="3013" y="215"/>
                  </a:cubicBezTo>
                  <a:cubicBezTo>
                    <a:pt x="2989" y="215"/>
                    <a:pt x="2977" y="203"/>
                    <a:pt x="2977" y="203"/>
                  </a:cubicBezTo>
                  <a:cubicBezTo>
                    <a:pt x="2787" y="84"/>
                    <a:pt x="2537" y="1"/>
                    <a:pt x="2144"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5706950" y="4100925"/>
              <a:ext cx="81875" cy="57475"/>
            </a:xfrm>
            <a:custGeom>
              <a:avLst/>
              <a:gdLst/>
              <a:ahLst/>
              <a:cxnLst/>
              <a:rect l="l" t="t" r="r" b="b"/>
              <a:pathLst>
                <a:path w="3275" h="2299" extrusionOk="0">
                  <a:moveTo>
                    <a:pt x="2310" y="701"/>
                  </a:moveTo>
                  <a:cubicBezTo>
                    <a:pt x="2370" y="701"/>
                    <a:pt x="2399" y="742"/>
                    <a:pt x="2429" y="787"/>
                  </a:cubicBezTo>
                  <a:cubicBezTo>
                    <a:pt x="2465" y="810"/>
                    <a:pt x="2477" y="858"/>
                    <a:pt x="2477" y="894"/>
                  </a:cubicBezTo>
                  <a:cubicBezTo>
                    <a:pt x="2453" y="929"/>
                    <a:pt x="2418" y="965"/>
                    <a:pt x="2346" y="1025"/>
                  </a:cubicBezTo>
                  <a:cubicBezTo>
                    <a:pt x="2237" y="1088"/>
                    <a:pt x="2121" y="1152"/>
                    <a:pt x="2035" y="1152"/>
                  </a:cubicBezTo>
                  <a:cubicBezTo>
                    <a:pt x="2008" y="1152"/>
                    <a:pt x="1985" y="1146"/>
                    <a:pt x="1965" y="1132"/>
                  </a:cubicBezTo>
                  <a:cubicBezTo>
                    <a:pt x="1941" y="1132"/>
                    <a:pt x="1929" y="1108"/>
                    <a:pt x="1929" y="1096"/>
                  </a:cubicBezTo>
                  <a:cubicBezTo>
                    <a:pt x="1870" y="1025"/>
                    <a:pt x="2001" y="858"/>
                    <a:pt x="2167" y="751"/>
                  </a:cubicBezTo>
                  <a:cubicBezTo>
                    <a:pt x="2229" y="715"/>
                    <a:pt x="2275" y="701"/>
                    <a:pt x="2310" y="701"/>
                  </a:cubicBezTo>
                  <a:close/>
                  <a:moveTo>
                    <a:pt x="2260" y="1168"/>
                  </a:moveTo>
                  <a:cubicBezTo>
                    <a:pt x="2311" y="1168"/>
                    <a:pt x="2336" y="1201"/>
                    <a:pt x="2358" y="1251"/>
                  </a:cubicBezTo>
                  <a:cubicBezTo>
                    <a:pt x="2418" y="1322"/>
                    <a:pt x="2465" y="1382"/>
                    <a:pt x="2334" y="1465"/>
                  </a:cubicBezTo>
                  <a:cubicBezTo>
                    <a:pt x="2250" y="1527"/>
                    <a:pt x="2155" y="1578"/>
                    <a:pt x="2070" y="1578"/>
                  </a:cubicBezTo>
                  <a:cubicBezTo>
                    <a:pt x="2023" y="1578"/>
                    <a:pt x="1979" y="1563"/>
                    <a:pt x="1941" y="1525"/>
                  </a:cubicBezTo>
                  <a:cubicBezTo>
                    <a:pt x="1882" y="1465"/>
                    <a:pt x="1977" y="1310"/>
                    <a:pt x="2120" y="1215"/>
                  </a:cubicBezTo>
                  <a:cubicBezTo>
                    <a:pt x="2181" y="1182"/>
                    <a:pt x="2226" y="1168"/>
                    <a:pt x="2260" y="1168"/>
                  </a:cubicBezTo>
                  <a:close/>
                  <a:moveTo>
                    <a:pt x="2108" y="1"/>
                  </a:moveTo>
                  <a:cubicBezTo>
                    <a:pt x="1906" y="1"/>
                    <a:pt x="1632" y="13"/>
                    <a:pt x="1286" y="36"/>
                  </a:cubicBezTo>
                  <a:cubicBezTo>
                    <a:pt x="989" y="60"/>
                    <a:pt x="560" y="263"/>
                    <a:pt x="191" y="489"/>
                  </a:cubicBezTo>
                  <a:cubicBezTo>
                    <a:pt x="132" y="537"/>
                    <a:pt x="48" y="560"/>
                    <a:pt x="1" y="608"/>
                  </a:cubicBezTo>
                  <a:cubicBezTo>
                    <a:pt x="155" y="644"/>
                    <a:pt x="310" y="691"/>
                    <a:pt x="453" y="787"/>
                  </a:cubicBezTo>
                  <a:cubicBezTo>
                    <a:pt x="632" y="894"/>
                    <a:pt x="751" y="1025"/>
                    <a:pt x="858" y="1168"/>
                  </a:cubicBezTo>
                  <a:cubicBezTo>
                    <a:pt x="894" y="1227"/>
                    <a:pt x="929" y="1287"/>
                    <a:pt x="941" y="1346"/>
                  </a:cubicBezTo>
                  <a:cubicBezTo>
                    <a:pt x="1048" y="1572"/>
                    <a:pt x="1096" y="1811"/>
                    <a:pt x="1096" y="2049"/>
                  </a:cubicBezTo>
                  <a:cubicBezTo>
                    <a:pt x="1096" y="2144"/>
                    <a:pt x="1096" y="2215"/>
                    <a:pt x="1084" y="2299"/>
                  </a:cubicBezTo>
                  <a:cubicBezTo>
                    <a:pt x="1679" y="2227"/>
                    <a:pt x="2263" y="2156"/>
                    <a:pt x="2810" y="2084"/>
                  </a:cubicBezTo>
                  <a:cubicBezTo>
                    <a:pt x="2918" y="1941"/>
                    <a:pt x="3025" y="1811"/>
                    <a:pt x="3108" y="1668"/>
                  </a:cubicBezTo>
                  <a:cubicBezTo>
                    <a:pt x="3191" y="1501"/>
                    <a:pt x="3251" y="1263"/>
                    <a:pt x="3251" y="1037"/>
                  </a:cubicBezTo>
                  <a:cubicBezTo>
                    <a:pt x="3275" y="810"/>
                    <a:pt x="3227" y="608"/>
                    <a:pt x="3156" y="441"/>
                  </a:cubicBezTo>
                  <a:cubicBezTo>
                    <a:pt x="3072" y="275"/>
                    <a:pt x="2977" y="156"/>
                    <a:pt x="2882" y="132"/>
                  </a:cubicBezTo>
                  <a:cubicBezTo>
                    <a:pt x="2799" y="84"/>
                    <a:pt x="2691" y="72"/>
                    <a:pt x="2596" y="36"/>
                  </a:cubicBezTo>
                  <a:cubicBezTo>
                    <a:pt x="2453" y="13"/>
                    <a:pt x="2298" y="1"/>
                    <a:pt x="2108" y="1"/>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5668250" y="4122375"/>
              <a:ext cx="58075" cy="42875"/>
            </a:xfrm>
            <a:custGeom>
              <a:avLst/>
              <a:gdLst/>
              <a:ahLst/>
              <a:cxnLst/>
              <a:rect l="l" t="t" r="r" b="b"/>
              <a:pathLst>
                <a:path w="2323" h="1715" extrusionOk="0">
                  <a:moveTo>
                    <a:pt x="870" y="0"/>
                  </a:moveTo>
                  <a:cubicBezTo>
                    <a:pt x="560" y="0"/>
                    <a:pt x="263" y="48"/>
                    <a:pt x="1" y="95"/>
                  </a:cubicBezTo>
                  <a:cubicBezTo>
                    <a:pt x="144" y="357"/>
                    <a:pt x="239" y="667"/>
                    <a:pt x="251" y="988"/>
                  </a:cubicBezTo>
                  <a:lnTo>
                    <a:pt x="251" y="1107"/>
                  </a:lnTo>
                  <a:cubicBezTo>
                    <a:pt x="251" y="1286"/>
                    <a:pt x="215" y="1476"/>
                    <a:pt x="179" y="1655"/>
                  </a:cubicBezTo>
                  <a:cubicBezTo>
                    <a:pt x="191" y="1667"/>
                    <a:pt x="191" y="1703"/>
                    <a:pt x="203" y="1715"/>
                  </a:cubicBezTo>
                  <a:cubicBezTo>
                    <a:pt x="918" y="1655"/>
                    <a:pt x="1620" y="1584"/>
                    <a:pt x="2287" y="1500"/>
                  </a:cubicBezTo>
                  <a:cubicBezTo>
                    <a:pt x="2299" y="1405"/>
                    <a:pt x="2322" y="1310"/>
                    <a:pt x="2322" y="1203"/>
                  </a:cubicBezTo>
                  <a:cubicBezTo>
                    <a:pt x="2322" y="1000"/>
                    <a:pt x="2275" y="810"/>
                    <a:pt x="2215" y="643"/>
                  </a:cubicBezTo>
                  <a:cubicBezTo>
                    <a:pt x="2168" y="536"/>
                    <a:pt x="2108" y="429"/>
                    <a:pt x="2025" y="357"/>
                  </a:cubicBezTo>
                  <a:cubicBezTo>
                    <a:pt x="1977" y="298"/>
                    <a:pt x="1918" y="250"/>
                    <a:pt x="1846" y="214"/>
                  </a:cubicBezTo>
                  <a:cubicBezTo>
                    <a:pt x="1584" y="60"/>
                    <a:pt x="1251" y="0"/>
                    <a:pt x="870" y="0"/>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5671825" y="4163725"/>
              <a:ext cx="1525" cy="1525"/>
            </a:xfrm>
            <a:custGeom>
              <a:avLst/>
              <a:gdLst/>
              <a:ahLst/>
              <a:cxnLst/>
              <a:rect l="l" t="t" r="r" b="b"/>
              <a:pathLst>
                <a:path w="61" h="61" extrusionOk="0">
                  <a:moveTo>
                    <a:pt x="36" y="1"/>
                  </a:moveTo>
                  <a:cubicBezTo>
                    <a:pt x="13" y="1"/>
                    <a:pt x="13" y="13"/>
                    <a:pt x="13" y="25"/>
                  </a:cubicBezTo>
                  <a:cubicBezTo>
                    <a:pt x="13" y="49"/>
                    <a:pt x="13" y="49"/>
                    <a:pt x="1" y="61"/>
                  </a:cubicBezTo>
                  <a:lnTo>
                    <a:pt x="60" y="61"/>
                  </a:lnTo>
                  <a:cubicBezTo>
                    <a:pt x="48" y="49"/>
                    <a:pt x="48" y="13"/>
                    <a:pt x="36" y="1"/>
                  </a:cubicBez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5175625" y="3830950"/>
              <a:ext cx="689100" cy="328050"/>
            </a:xfrm>
            <a:custGeom>
              <a:avLst/>
              <a:gdLst/>
              <a:ahLst/>
              <a:cxnLst/>
              <a:rect l="l" t="t" r="r" b="b"/>
              <a:pathLst>
                <a:path w="27564" h="13122" extrusionOk="0">
                  <a:moveTo>
                    <a:pt x="4751" y="453"/>
                  </a:moveTo>
                  <a:cubicBezTo>
                    <a:pt x="4966" y="453"/>
                    <a:pt x="5121" y="501"/>
                    <a:pt x="5228" y="584"/>
                  </a:cubicBezTo>
                  <a:cubicBezTo>
                    <a:pt x="5299" y="620"/>
                    <a:pt x="5335" y="679"/>
                    <a:pt x="5394" y="715"/>
                  </a:cubicBezTo>
                  <a:cubicBezTo>
                    <a:pt x="5323" y="834"/>
                    <a:pt x="5275" y="941"/>
                    <a:pt x="5252" y="1060"/>
                  </a:cubicBezTo>
                  <a:cubicBezTo>
                    <a:pt x="5192" y="1049"/>
                    <a:pt x="5109" y="1049"/>
                    <a:pt x="5049" y="1049"/>
                  </a:cubicBezTo>
                  <a:cubicBezTo>
                    <a:pt x="4918" y="1049"/>
                    <a:pt x="4775" y="1060"/>
                    <a:pt x="4621" y="1108"/>
                  </a:cubicBezTo>
                  <a:cubicBezTo>
                    <a:pt x="4335" y="1180"/>
                    <a:pt x="4120" y="1251"/>
                    <a:pt x="3918" y="1322"/>
                  </a:cubicBezTo>
                  <a:cubicBezTo>
                    <a:pt x="3894" y="1287"/>
                    <a:pt x="3859" y="1251"/>
                    <a:pt x="3835" y="1215"/>
                  </a:cubicBezTo>
                  <a:cubicBezTo>
                    <a:pt x="3775" y="1156"/>
                    <a:pt x="3680" y="1108"/>
                    <a:pt x="3597" y="1060"/>
                  </a:cubicBezTo>
                  <a:cubicBezTo>
                    <a:pt x="3597" y="989"/>
                    <a:pt x="3644" y="894"/>
                    <a:pt x="3728" y="810"/>
                  </a:cubicBezTo>
                  <a:cubicBezTo>
                    <a:pt x="3882" y="656"/>
                    <a:pt x="4132" y="477"/>
                    <a:pt x="4668" y="453"/>
                  </a:cubicBezTo>
                  <a:close/>
                  <a:moveTo>
                    <a:pt x="7061" y="346"/>
                  </a:moveTo>
                  <a:cubicBezTo>
                    <a:pt x="7573" y="346"/>
                    <a:pt x="7942" y="501"/>
                    <a:pt x="8180" y="715"/>
                  </a:cubicBezTo>
                  <a:cubicBezTo>
                    <a:pt x="8419" y="941"/>
                    <a:pt x="8550" y="1239"/>
                    <a:pt x="8550" y="1537"/>
                  </a:cubicBezTo>
                  <a:cubicBezTo>
                    <a:pt x="8550" y="1942"/>
                    <a:pt x="8347" y="2358"/>
                    <a:pt x="7930" y="2644"/>
                  </a:cubicBezTo>
                  <a:cubicBezTo>
                    <a:pt x="7799" y="2620"/>
                    <a:pt x="7680" y="2608"/>
                    <a:pt x="7561" y="2608"/>
                  </a:cubicBezTo>
                  <a:cubicBezTo>
                    <a:pt x="7157" y="2608"/>
                    <a:pt x="6799" y="2715"/>
                    <a:pt x="6514" y="2834"/>
                  </a:cubicBezTo>
                  <a:cubicBezTo>
                    <a:pt x="6514" y="2787"/>
                    <a:pt x="6526" y="2739"/>
                    <a:pt x="6526" y="2704"/>
                  </a:cubicBezTo>
                  <a:cubicBezTo>
                    <a:pt x="6526" y="2596"/>
                    <a:pt x="6514" y="2489"/>
                    <a:pt x="6490" y="2382"/>
                  </a:cubicBezTo>
                  <a:cubicBezTo>
                    <a:pt x="6395" y="2061"/>
                    <a:pt x="6252" y="1727"/>
                    <a:pt x="6025" y="1477"/>
                  </a:cubicBezTo>
                  <a:cubicBezTo>
                    <a:pt x="5906" y="1346"/>
                    <a:pt x="5752" y="1227"/>
                    <a:pt x="5597" y="1156"/>
                  </a:cubicBezTo>
                  <a:cubicBezTo>
                    <a:pt x="5597" y="1001"/>
                    <a:pt x="5656" y="882"/>
                    <a:pt x="5752" y="763"/>
                  </a:cubicBezTo>
                  <a:cubicBezTo>
                    <a:pt x="5954" y="560"/>
                    <a:pt x="6287" y="358"/>
                    <a:pt x="6990" y="346"/>
                  </a:cubicBezTo>
                  <a:close/>
                  <a:moveTo>
                    <a:pt x="5037" y="1299"/>
                  </a:moveTo>
                  <a:cubicBezTo>
                    <a:pt x="5335" y="1299"/>
                    <a:pt x="5549" y="1418"/>
                    <a:pt x="5728" y="1632"/>
                  </a:cubicBezTo>
                  <a:cubicBezTo>
                    <a:pt x="5906" y="1834"/>
                    <a:pt x="6037" y="2120"/>
                    <a:pt x="6133" y="2418"/>
                  </a:cubicBezTo>
                  <a:cubicBezTo>
                    <a:pt x="6156" y="2501"/>
                    <a:pt x="6156" y="2584"/>
                    <a:pt x="6156" y="2656"/>
                  </a:cubicBezTo>
                  <a:cubicBezTo>
                    <a:pt x="6156" y="2823"/>
                    <a:pt x="6097" y="2918"/>
                    <a:pt x="6014" y="3025"/>
                  </a:cubicBezTo>
                  <a:cubicBezTo>
                    <a:pt x="5906" y="3085"/>
                    <a:pt x="5799" y="3156"/>
                    <a:pt x="5692" y="3251"/>
                  </a:cubicBezTo>
                  <a:cubicBezTo>
                    <a:pt x="5609" y="3335"/>
                    <a:pt x="5478" y="3382"/>
                    <a:pt x="5335" y="3418"/>
                  </a:cubicBezTo>
                  <a:cubicBezTo>
                    <a:pt x="5037" y="3489"/>
                    <a:pt x="4716" y="3513"/>
                    <a:pt x="4418" y="3513"/>
                  </a:cubicBezTo>
                  <a:cubicBezTo>
                    <a:pt x="4251" y="3513"/>
                    <a:pt x="4085" y="3501"/>
                    <a:pt x="3966" y="3489"/>
                  </a:cubicBezTo>
                  <a:cubicBezTo>
                    <a:pt x="3894" y="3477"/>
                    <a:pt x="3835" y="3454"/>
                    <a:pt x="3787" y="3430"/>
                  </a:cubicBezTo>
                  <a:cubicBezTo>
                    <a:pt x="3942" y="3192"/>
                    <a:pt x="3989" y="2965"/>
                    <a:pt x="3989" y="2763"/>
                  </a:cubicBezTo>
                  <a:cubicBezTo>
                    <a:pt x="3989" y="2465"/>
                    <a:pt x="3882" y="2251"/>
                    <a:pt x="3835" y="2168"/>
                  </a:cubicBezTo>
                  <a:cubicBezTo>
                    <a:pt x="3870" y="2144"/>
                    <a:pt x="3882" y="2120"/>
                    <a:pt x="3894" y="2084"/>
                  </a:cubicBezTo>
                  <a:cubicBezTo>
                    <a:pt x="3954" y="1989"/>
                    <a:pt x="4013" y="1822"/>
                    <a:pt x="4013" y="1632"/>
                  </a:cubicBezTo>
                  <a:lnTo>
                    <a:pt x="4013" y="1584"/>
                  </a:lnTo>
                  <a:cubicBezTo>
                    <a:pt x="4180" y="1513"/>
                    <a:pt x="4418" y="1430"/>
                    <a:pt x="4716" y="1346"/>
                  </a:cubicBezTo>
                  <a:cubicBezTo>
                    <a:pt x="4835" y="1310"/>
                    <a:pt x="4954" y="1299"/>
                    <a:pt x="5037" y="1299"/>
                  </a:cubicBezTo>
                  <a:close/>
                  <a:moveTo>
                    <a:pt x="3168" y="1322"/>
                  </a:moveTo>
                  <a:cubicBezTo>
                    <a:pt x="3406" y="1322"/>
                    <a:pt x="3525" y="1382"/>
                    <a:pt x="3585" y="1441"/>
                  </a:cubicBezTo>
                  <a:cubicBezTo>
                    <a:pt x="3644" y="1501"/>
                    <a:pt x="3668" y="1596"/>
                    <a:pt x="3668" y="1703"/>
                  </a:cubicBezTo>
                  <a:cubicBezTo>
                    <a:pt x="3668" y="1822"/>
                    <a:pt x="3632" y="1953"/>
                    <a:pt x="3597" y="2013"/>
                  </a:cubicBezTo>
                  <a:lnTo>
                    <a:pt x="3585" y="2013"/>
                  </a:lnTo>
                  <a:cubicBezTo>
                    <a:pt x="3549" y="2025"/>
                    <a:pt x="3466" y="2049"/>
                    <a:pt x="3370" y="2049"/>
                  </a:cubicBezTo>
                  <a:cubicBezTo>
                    <a:pt x="3275" y="2049"/>
                    <a:pt x="3132" y="2025"/>
                    <a:pt x="3049" y="2013"/>
                  </a:cubicBezTo>
                  <a:cubicBezTo>
                    <a:pt x="3001" y="2013"/>
                    <a:pt x="2954" y="2001"/>
                    <a:pt x="2930" y="2001"/>
                  </a:cubicBezTo>
                  <a:lnTo>
                    <a:pt x="2882" y="1977"/>
                  </a:lnTo>
                  <a:cubicBezTo>
                    <a:pt x="2874" y="1976"/>
                    <a:pt x="2865" y="1975"/>
                    <a:pt x="2856" y="1975"/>
                  </a:cubicBezTo>
                  <a:cubicBezTo>
                    <a:pt x="2780" y="1975"/>
                    <a:pt x="2701" y="2021"/>
                    <a:pt x="2680" y="2096"/>
                  </a:cubicBezTo>
                  <a:cubicBezTo>
                    <a:pt x="2656" y="2132"/>
                    <a:pt x="2716" y="2227"/>
                    <a:pt x="2811" y="2239"/>
                  </a:cubicBezTo>
                  <a:cubicBezTo>
                    <a:pt x="2811" y="2239"/>
                    <a:pt x="3097" y="2299"/>
                    <a:pt x="3370" y="2299"/>
                  </a:cubicBezTo>
                  <a:lnTo>
                    <a:pt x="3513" y="2299"/>
                  </a:lnTo>
                  <a:cubicBezTo>
                    <a:pt x="3525" y="2311"/>
                    <a:pt x="3644" y="2501"/>
                    <a:pt x="3644" y="2787"/>
                  </a:cubicBezTo>
                  <a:cubicBezTo>
                    <a:pt x="3644" y="2942"/>
                    <a:pt x="3597" y="3132"/>
                    <a:pt x="3478" y="3323"/>
                  </a:cubicBezTo>
                  <a:cubicBezTo>
                    <a:pt x="3370" y="3489"/>
                    <a:pt x="3132" y="3620"/>
                    <a:pt x="2823" y="3716"/>
                  </a:cubicBezTo>
                  <a:cubicBezTo>
                    <a:pt x="2513" y="3799"/>
                    <a:pt x="2156" y="3835"/>
                    <a:pt x="1823" y="3835"/>
                  </a:cubicBezTo>
                  <a:cubicBezTo>
                    <a:pt x="1561" y="3835"/>
                    <a:pt x="1322" y="3811"/>
                    <a:pt x="1156" y="3787"/>
                  </a:cubicBezTo>
                  <a:cubicBezTo>
                    <a:pt x="906" y="3739"/>
                    <a:pt x="691" y="3668"/>
                    <a:pt x="549" y="3537"/>
                  </a:cubicBezTo>
                  <a:cubicBezTo>
                    <a:pt x="394" y="3394"/>
                    <a:pt x="299" y="3192"/>
                    <a:pt x="299" y="2834"/>
                  </a:cubicBezTo>
                  <a:cubicBezTo>
                    <a:pt x="299" y="2739"/>
                    <a:pt x="299" y="2644"/>
                    <a:pt x="322" y="2537"/>
                  </a:cubicBezTo>
                  <a:cubicBezTo>
                    <a:pt x="358" y="2311"/>
                    <a:pt x="441" y="2144"/>
                    <a:pt x="596" y="2013"/>
                  </a:cubicBezTo>
                  <a:cubicBezTo>
                    <a:pt x="811" y="1811"/>
                    <a:pt x="1156" y="1656"/>
                    <a:pt x="1573" y="1561"/>
                  </a:cubicBezTo>
                  <a:cubicBezTo>
                    <a:pt x="1989" y="1465"/>
                    <a:pt x="2454" y="1406"/>
                    <a:pt x="2918" y="1346"/>
                  </a:cubicBezTo>
                  <a:cubicBezTo>
                    <a:pt x="3001" y="1322"/>
                    <a:pt x="3097" y="1322"/>
                    <a:pt x="3168" y="1322"/>
                  </a:cubicBezTo>
                  <a:close/>
                  <a:moveTo>
                    <a:pt x="10693" y="2406"/>
                  </a:moveTo>
                  <a:cubicBezTo>
                    <a:pt x="10978" y="2406"/>
                    <a:pt x="11193" y="2442"/>
                    <a:pt x="11431" y="2608"/>
                  </a:cubicBezTo>
                  <a:cubicBezTo>
                    <a:pt x="11514" y="2668"/>
                    <a:pt x="11574" y="2751"/>
                    <a:pt x="11621" y="2870"/>
                  </a:cubicBezTo>
                  <a:cubicBezTo>
                    <a:pt x="11669" y="2989"/>
                    <a:pt x="11693" y="3132"/>
                    <a:pt x="11693" y="3275"/>
                  </a:cubicBezTo>
                  <a:cubicBezTo>
                    <a:pt x="11693" y="3489"/>
                    <a:pt x="11645" y="3704"/>
                    <a:pt x="11574" y="3906"/>
                  </a:cubicBezTo>
                  <a:cubicBezTo>
                    <a:pt x="11574" y="3918"/>
                    <a:pt x="11562" y="3930"/>
                    <a:pt x="11562" y="3942"/>
                  </a:cubicBezTo>
                  <a:cubicBezTo>
                    <a:pt x="11324" y="3870"/>
                    <a:pt x="11074" y="3835"/>
                    <a:pt x="10812" y="3835"/>
                  </a:cubicBezTo>
                  <a:cubicBezTo>
                    <a:pt x="10478" y="3835"/>
                    <a:pt x="10121" y="3906"/>
                    <a:pt x="9788" y="4049"/>
                  </a:cubicBezTo>
                  <a:cubicBezTo>
                    <a:pt x="9776" y="4049"/>
                    <a:pt x="9764" y="4073"/>
                    <a:pt x="9740" y="4085"/>
                  </a:cubicBezTo>
                  <a:cubicBezTo>
                    <a:pt x="9585" y="3716"/>
                    <a:pt x="9300" y="3311"/>
                    <a:pt x="8823" y="3001"/>
                  </a:cubicBezTo>
                  <a:cubicBezTo>
                    <a:pt x="8764" y="2965"/>
                    <a:pt x="8704" y="2942"/>
                    <a:pt x="8657" y="2906"/>
                  </a:cubicBezTo>
                  <a:cubicBezTo>
                    <a:pt x="8812" y="2727"/>
                    <a:pt x="9062" y="2584"/>
                    <a:pt x="9443" y="2537"/>
                  </a:cubicBezTo>
                  <a:cubicBezTo>
                    <a:pt x="9669" y="2501"/>
                    <a:pt x="9883" y="2477"/>
                    <a:pt x="10062" y="2465"/>
                  </a:cubicBezTo>
                  <a:lnTo>
                    <a:pt x="10062" y="2465"/>
                  </a:lnTo>
                  <a:cubicBezTo>
                    <a:pt x="10014" y="2501"/>
                    <a:pt x="10014" y="2584"/>
                    <a:pt x="10133" y="2787"/>
                  </a:cubicBezTo>
                  <a:cubicBezTo>
                    <a:pt x="10273" y="3067"/>
                    <a:pt x="10436" y="3359"/>
                    <a:pt x="10532" y="3359"/>
                  </a:cubicBezTo>
                  <a:cubicBezTo>
                    <a:pt x="10534" y="3359"/>
                    <a:pt x="10536" y="3359"/>
                    <a:pt x="10538" y="3358"/>
                  </a:cubicBezTo>
                  <a:cubicBezTo>
                    <a:pt x="10669" y="3323"/>
                    <a:pt x="10609" y="2965"/>
                    <a:pt x="10443" y="2656"/>
                  </a:cubicBezTo>
                  <a:cubicBezTo>
                    <a:pt x="10383" y="2537"/>
                    <a:pt x="10324" y="2465"/>
                    <a:pt x="10276" y="2430"/>
                  </a:cubicBezTo>
                  <a:cubicBezTo>
                    <a:pt x="10431" y="2418"/>
                    <a:pt x="10574" y="2406"/>
                    <a:pt x="10693" y="2406"/>
                  </a:cubicBezTo>
                  <a:close/>
                  <a:moveTo>
                    <a:pt x="7499" y="2906"/>
                  </a:moveTo>
                  <a:cubicBezTo>
                    <a:pt x="7512" y="2906"/>
                    <a:pt x="7525" y="2906"/>
                    <a:pt x="7538" y="2906"/>
                  </a:cubicBezTo>
                  <a:cubicBezTo>
                    <a:pt x="7871" y="2906"/>
                    <a:pt x="8228" y="3001"/>
                    <a:pt x="8609" y="3239"/>
                  </a:cubicBezTo>
                  <a:cubicBezTo>
                    <a:pt x="9062" y="3513"/>
                    <a:pt x="9312" y="3906"/>
                    <a:pt x="9443" y="4263"/>
                  </a:cubicBezTo>
                  <a:cubicBezTo>
                    <a:pt x="9407" y="4311"/>
                    <a:pt x="9347" y="4370"/>
                    <a:pt x="9312" y="4406"/>
                  </a:cubicBezTo>
                  <a:cubicBezTo>
                    <a:pt x="9228" y="4561"/>
                    <a:pt x="9181" y="4704"/>
                    <a:pt x="9181" y="4870"/>
                  </a:cubicBezTo>
                  <a:cubicBezTo>
                    <a:pt x="9181" y="4942"/>
                    <a:pt x="9193" y="5037"/>
                    <a:pt x="9204" y="5109"/>
                  </a:cubicBezTo>
                  <a:cubicBezTo>
                    <a:pt x="9145" y="5061"/>
                    <a:pt x="9085" y="5037"/>
                    <a:pt x="9014" y="4990"/>
                  </a:cubicBezTo>
                  <a:cubicBezTo>
                    <a:pt x="8704" y="4823"/>
                    <a:pt x="8311" y="4728"/>
                    <a:pt x="7895" y="4704"/>
                  </a:cubicBezTo>
                  <a:cubicBezTo>
                    <a:pt x="7514" y="4704"/>
                    <a:pt x="7097" y="4811"/>
                    <a:pt x="6716" y="5085"/>
                  </a:cubicBezTo>
                  <a:cubicBezTo>
                    <a:pt x="6704" y="5061"/>
                    <a:pt x="6692" y="5061"/>
                    <a:pt x="6680" y="5049"/>
                  </a:cubicBezTo>
                  <a:cubicBezTo>
                    <a:pt x="6311" y="4787"/>
                    <a:pt x="6073" y="4561"/>
                    <a:pt x="5918" y="4370"/>
                  </a:cubicBezTo>
                  <a:cubicBezTo>
                    <a:pt x="5799" y="4168"/>
                    <a:pt x="5740" y="4013"/>
                    <a:pt x="5740" y="3894"/>
                  </a:cubicBezTo>
                  <a:cubicBezTo>
                    <a:pt x="5740" y="3751"/>
                    <a:pt x="5799" y="3656"/>
                    <a:pt x="5894" y="3549"/>
                  </a:cubicBezTo>
                  <a:cubicBezTo>
                    <a:pt x="5978" y="3442"/>
                    <a:pt x="6097" y="3370"/>
                    <a:pt x="6216" y="3311"/>
                  </a:cubicBezTo>
                  <a:cubicBezTo>
                    <a:pt x="6495" y="3148"/>
                    <a:pt x="6956" y="2906"/>
                    <a:pt x="7499" y="2906"/>
                  </a:cubicBezTo>
                  <a:close/>
                  <a:moveTo>
                    <a:pt x="15896" y="2942"/>
                  </a:moveTo>
                  <a:cubicBezTo>
                    <a:pt x="16170" y="2942"/>
                    <a:pt x="16467" y="3025"/>
                    <a:pt x="16741" y="3215"/>
                  </a:cubicBezTo>
                  <a:cubicBezTo>
                    <a:pt x="17027" y="3418"/>
                    <a:pt x="17277" y="3692"/>
                    <a:pt x="17503" y="4085"/>
                  </a:cubicBezTo>
                  <a:cubicBezTo>
                    <a:pt x="17777" y="4573"/>
                    <a:pt x="17920" y="4906"/>
                    <a:pt x="17920" y="5097"/>
                  </a:cubicBezTo>
                  <a:cubicBezTo>
                    <a:pt x="17920" y="5216"/>
                    <a:pt x="17872" y="5287"/>
                    <a:pt x="17765" y="5394"/>
                  </a:cubicBezTo>
                  <a:cubicBezTo>
                    <a:pt x="17705" y="5454"/>
                    <a:pt x="17598" y="5513"/>
                    <a:pt x="17479" y="5573"/>
                  </a:cubicBezTo>
                  <a:cubicBezTo>
                    <a:pt x="17408" y="5561"/>
                    <a:pt x="17336" y="5561"/>
                    <a:pt x="17241" y="5561"/>
                  </a:cubicBezTo>
                  <a:cubicBezTo>
                    <a:pt x="17158" y="5561"/>
                    <a:pt x="17051" y="5573"/>
                    <a:pt x="16955" y="5573"/>
                  </a:cubicBezTo>
                  <a:cubicBezTo>
                    <a:pt x="16896" y="5335"/>
                    <a:pt x="16777" y="5085"/>
                    <a:pt x="16634" y="4763"/>
                  </a:cubicBezTo>
                  <a:cubicBezTo>
                    <a:pt x="16455" y="4347"/>
                    <a:pt x="16217" y="4037"/>
                    <a:pt x="15967" y="3811"/>
                  </a:cubicBezTo>
                  <a:cubicBezTo>
                    <a:pt x="15693" y="3596"/>
                    <a:pt x="15396" y="3477"/>
                    <a:pt x="15086" y="3477"/>
                  </a:cubicBezTo>
                  <a:cubicBezTo>
                    <a:pt x="15027" y="3477"/>
                    <a:pt x="14979" y="3477"/>
                    <a:pt x="14919" y="3489"/>
                  </a:cubicBezTo>
                  <a:cubicBezTo>
                    <a:pt x="14860" y="3501"/>
                    <a:pt x="14812" y="3513"/>
                    <a:pt x="14753" y="3537"/>
                  </a:cubicBezTo>
                  <a:cubicBezTo>
                    <a:pt x="14800" y="3501"/>
                    <a:pt x="14824" y="3442"/>
                    <a:pt x="14848" y="3394"/>
                  </a:cubicBezTo>
                  <a:cubicBezTo>
                    <a:pt x="14908" y="3311"/>
                    <a:pt x="15003" y="3215"/>
                    <a:pt x="15158" y="3132"/>
                  </a:cubicBezTo>
                  <a:cubicBezTo>
                    <a:pt x="15419" y="3001"/>
                    <a:pt x="15646" y="2942"/>
                    <a:pt x="15896" y="2942"/>
                  </a:cubicBezTo>
                  <a:close/>
                  <a:moveTo>
                    <a:pt x="10836" y="4132"/>
                  </a:moveTo>
                  <a:cubicBezTo>
                    <a:pt x="11324" y="4132"/>
                    <a:pt x="11800" y="4311"/>
                    <a:pt x="12145" y="4585"/>
                  </a:cubicBezTo>
                  <a:cubicBezTo>
                    <a:pt x="12074" y="4728"/>
                    <a:pt x="12038" y="4870"/>
                    <a:pt x="11967" y="5037"/>
                  </a:cubicBezTo>
                  <a:cubicBezTo>
                    <a:pt x="11860" y="5335"/>
                    <a:pt x="11752" y="5573"/>
                    <a:pt x="11729" y="5775"/>
                  </a:cubicBezTo>
                  <a:cubicBezTo>
                    <a:pt x="11669" y="5704"/>
                    <a:pt x="11586" y="5644"/>
                    <a:pt x="11490" y="5597"/>
                  </a:cubicBezTo>
                  <a:cubicBezTo>
                    <a:pt x="11324" y="5525"/>
                    <a:pt x="11157" y="5513"/>
                    <a:pt x="10990" y="5513"/>
                  </a:cubicBezTo>
                  <a:cubicBezTo>
                    <a:pt x="10788" y="5513"/>
                    <a:pt x="10597" y="5537"/>
                    <a:pt x="10431" y="5585"/>
                  </a:cubicBezTo>
                  <a:cubicBezTo>
                    <a:pt x="10205" y="5418"/>
                    <a:pt x="9943" y="5323"/>
                    <a:pt x="9645" y="5287"/>
                  </a:cubicBezTo>
                  <a:cubicBezTo>
                    <a:pt x="9585" y="5156"/>
                    <a:pt x="9538" y="5001"/>
                    <a:pt x="9538" y="4870"/>
                  </a:cubicBezTo>
                  <a:cubicBezTo>
                    <a:pt x="9538" y="4763"/>
                    <a:pt x="9562" y="4668"/>
                    <a:pt x="9621" y="4573"/>
                  </a:cubicBezTo>
                  <a:cubicBezTo>
                    <a:pt x="9681" y="4489"/>
                    <a:pt x="9776" y="4394"/>
                    <a:pt x="9955" y="4323"/>
                  </a:cubicBezTo>
                  <a:cubicBezTo>
                    <a:pt x="10240" y="4192"/>
                    <a:pt x="10538" y="4132"/>
                    <a:pt x="10836" y="4132"/>
                  </a:cubicBezTo>
                  <a:close/>
                  <a:moveTo>
                    <a:pt x="19087" y="4108"/>
                  </a:moveTo>
                  <a:cubicBezTo>
                    <a:pt x="19420" y="4144"/>
                    <a:pt x="19587" y="4228"/>
                    <a:pt x="19706" y="4394"/>
                  </a:cubicBezTo>
                  <a:cubicBezTo>
                    <a:pt x="19765" y="4466"/>
                    <a:pt x="19789" y="4561"/>
                    <a:pt x="19813" y="4644"/>
                  </a:cubicBezTo>
                  <a:cubicBezTo>
                    <a:pt x="19622" y="4680"/>
                    <a:pt x="19444" y="4728"/>
                    <a:pt x="19289" y="4811"/>
                  </a:cubicBezTo>
                  <a:cubicBezTo>
                    <a:pt x="18908" y="4990"/>
                    <a:pt x="18622" y="5299"/>
                    <a:pt x="18432" y="5644"/>
                  </a:cubicBezTo>
                  <a:cubicBezTo>
                    <a:pt x="18360" y="5775"/>
                    <a:pt x="18301" y="5918"/>
                    <a:pt x="18253" y="6049"/>
                  </a:cubicBezTo>
                  <a:cubicBezTo>
                    <a:pt x="18229" y="5990"/>
                    <a:pt x="18182" y="5930"/>
                    <a:pt x="18134" y="5871"/>
                  </a:cubicBezTo>
                  <a:cubicBezTo>
                    <a:pt x="18075" y="5811"/>
                    <a:pt x="18003" y="5752"/>
                    <a:pt x="17920" y="5692"/>
                  </a:cubicBezTo>
                  <a:cubicBezTo>
                    <a:pt x="17944" y="5692"/>
                    <a:pt x="17979" y="5656"/>
                    <a:pt x="18015" y="5621"/>
                  </a:cubicBezTo>
                  <a:cubicBezTo>
                    <a:pt x="18182" y="5478"/>
                    <a:pt x="18277" y="5299"/>
                    <a:pt x="18277" y="5097"/>
                  </a:cubicBezTo>
                  <a:cubicBezTo>
                    <a:pt x="18277" y="4930"/>
                    <a:pt x="18217" y="4751"/>
                    <a:pt x="18122" y="4537"/>
                  </a:cubicBezTo>
                  <a:cubicBezTo>
                    <a:pt x="18158" y="4501"/>
                    <a:pt x="18182" y="4466"/>
                    <a:pt x="18229" y="4430"/>
                  </a:cubicBezTo>
                  <a:cubicBezTo>
                    <a:pt x="18420" y="4228"/>
                    <a:pt x="18646" y="4108"/>
                    <a:pt x="19003" y="4108"/>
                  </a:cubicBezTo>
                  <a:close/>
                  <a:moveTo>
                    <a:pt x="13645" y="4073"/>
                  </a:moveTo>
                  <a:cubicBezTo>
                    <a:pt x="13753" y="4073"/>
                    <a:pt x="13824" y="4085"/>
                    <a:pt x="13895" y="4108"/>
                  </a:cubicBezTo>
                  <a:cubicBezTo>
                    <a:pt x="13836" y="4168"/>
                    <a:pt x="13776" y="4251"/>
                    <a:pt x="13717" y="4311"/>
                  </a:cubicBezTo>
                  <a:cubicBezTo>
                    <a:pt x="13514" y="4573"/>
                    <a:pt x="13348" y="4906"/>
                    <a:pt x="13348" y="5263"/>
                  </a:cubicBezTo>
                  <a:cubicBezTo>
                    <a:pt x="13348" y="5335"/>
                    <a:pt x="13348" y="5406"/>
                    <a:pt x="13360" y="5478"/>
                  </a:cubicBezTo>
                  <a:lnTo>
                    <a:pt x="13360" y="5501"/>
                  </a:lnTo>
                  <a:cubicBezTo>
                    <a:pt x="13360" y="5501"/>
                    <a:pt x="13419" y="5704"/>
                    <a:pt x="13538" y="5978"/>
                  </a:cubicBezTo>
                  <a:cubicBezTo>
                    <a:pt x="13550" y="6013"/>
                    <a:pt x="13586" y="6073"/>
                    <a:pt x="13610" y="6133"/>
                  </a:cubicBezTo>
                  <a:cubicBezTo>
                    <a:pt x="13419" y="6180"/>
                    <a:pt x="13181" y="6216"/>
                    <a:pt x="12872" y="6228"/>
                  </a:cubicBezTo>
                  <a:lnTo>
                    <a:pt x="12657" y="6228"/>
                  </a:lnTo>
                  <a:cubicBezTo>
                    <a:pt x="12395" y="6228"/>
                    <a:pt x="12229" y="6192"/>
                    <a:pt x="12157" y="6156"/>
                  </a:cubicBezTo>
                  <a:cubicBezTo>
                    <a:pt x="12121" y="6133"/>
                    <a:pt x="12110" y="6121"/>
                    <a:pt x="12098" y="6097"/>
                  </a:cubicBezTo>
                  <a:cubicBezTo>
                    <a:pt x="12074" y="6073"/>
                    <a:pt x="12074" y="6037"/>
                    <a:pt x="12074" y="5990"/>
                  </a:cubicBezTo>
                  <a:cubicBezTo>
                    <a:pt x="12050" y="5823"/>
                    <a:pt x="12145" y="5537"/>
                    <a:pt x="12300" y="5144"/>
                  </a:cubicBezTo>
                  <a:cubicBezTo>
                    <a:pt x="12479" y="4668"/>
                    <a:pt x="12586" y="4382"/>
                    <a:pt x="12717" y="4251"/>
                  </a:cubicBezTo>
                  <a:cubicBezTo>
                    <a:pt x="12776" y="4192"/>
                    <a:pt x="12860" y="4144"/>
                    <a:pt x="12979" y="4108"/>
                  </a:cubicBezTo>
                  <a:cubicBezTo>
                    <a:pt x="13098" y="4085"/>
                    <a:pt x="13253" y="4073"/>
                    <a:pt x="13479" y="4073"/>
                  </a:cubicBezTo>
                  <a:close/>
                  <a:moveTo>
                    <a:pt x="22587" y="5359"/>
                  </a:moveTo>
                  <a:cubicBezTo>
                    <a:pt x="22766" y="5359"/>
                    <a:pt x="22956" y="5394"/>
                    <a:pt x="23182" y="5466"/>
                  </a:cubicBezTo>
                  <a:cubicBezTo>
                    <a:pt x="23587" y="5621"/>
                    <a:pt x="23825" y="5775"/>
                    <a:pt x="23956" y="5942"/>
                  </a:cubicBezTo>
                  <a:cubicBezTo>
                    <a:pt x="24063" y="6061"/>
                    <a:pt x="24111" y="6192"/>
                    <a:pt x="24123" y="6311"/>
                  </a:cubicBezTo>
                  <a:cubicBezTo>
                    <a:pt x="23873" y="6192"/>
                    <a:pt x="23575" y="6156"/>
                    <a:pt x="23278" y="6156"/>
                  </a:cubicBezTo>
                  <a:cubicBezTo>
                    <a:pt x="23004" y="6156"/>
                    <a:pt x="22718" y="6192"/>
                    <a:pt x="22444" y="6240"/>
                  </a:cubicBezTo>
                  <a:cubicBezTo>
                    <a:pt x="22385" y="6109"/>
                    <a:pt x="22289" y="5954"/>
                    <a:pt x="22170" y="5763"/>
                  </a:cubicBezTo>
                  <a:cubicBezTo>
                    <a:pt x="22111" y="5680"/>
                    <a:pt x="22039" y="5573"/>
                    <a:pt x="21944" y="5501"/>
                  </a:cubicBezTo>
                  <a:cubicBezTo>
                    <a:pt x="22123" y="5418"/>
                    <a:pt x="22337" y="5359"/>
                    <a:pt x="22587" y="5359"/>
                  </a:cubicBezTo>
                  <a:close/>
                  <a:moveTo>
                    <a:pt x="24563" y="5787"/>
                  </a:moveTo>
                  <a:cubicBezTo>
                    <a:pt x="24683" y="5787"/>
                    <a:pt x="24849" y="5823"/>
                    <a:pt x="25028" y="5930"/>
                  </a:cubicBezTo>
                  <a:cubicBezTo>
                    <a:pt x="25381" y="6107"/>
                    <a:pt x="25606" y="6307"/>
                    <a:pt x="25738" y="6519"/>
                  </a:cubicBezTo>
                  <a:lnTo>
                    <a:pt x="25738" y="6519"/>
                  </a:lnTo>
                  <a:cubicBezTo>
                    <a:pt x="25730" y="6514"/>
                    <a:pt x="25710" y="6514"/>
                    <a:pt x="25683" y="6514"/>
                  </a:cubicBezTo>
                  <a:cubicBezTo>
                    <a:pt x="25314" y="6514"/>
                    <a:pt x="24956" y="6597"/>
                    <a:pt x="24659" y="6704"/>
                  </a:cubicBezTo>
                  <a:cubicBezTo>
                    <a:pt x="24599" y="6656"/>
                    <a:pt x="24540" y="6597"/>
                    <a:pt x="24468" y="6549"/>
                  </a:cubicBezTo>
                  <a:lnTo>
                    <a:pt x="24468" y="6478"/>
                  </a:lnTo>
                  <a:cubicBezTo>
                    <a:pt x="24468" y="6287"/>
                    <a:pt x="24397" y="6073"/>
                    <a:pt x="24266" y="5882"/>
                  </a:cubicBezTo>
                  <a:cubicBezTo>
                    <a:pt x="24361" y="5835"/>
                    <a:pt x="24444" y="5787"/>
                    <a:pt x="24563" y="5787"/>
                  </a:cubicBezTo>
                  <a:close/>
                  <a:moveTo>
                    <a:pt x="15122" y="3799"/>
                  </a:moveTo>
                  <a:cubicBezTo>
                    <a:pt x="15324" y="3799"/>
                    <a:pt x="15539" y="3870"/>
                    <a:pt x="15753" y="4049"/>
                  </a:cubicBezTo>
                  <a:cubicBezTo>
                    <a:pt x="15931" y="4180"/>
                    <a:pt x="16098" y="4394"/>
                    <a:pt x="16229" y="4656"/>
                  </a:cubicBezTo>
                  <a:cubicBezTo>
                    <a:pt x="16158" y="4632"/>
                    <a:pt x="16074" y="4585"/>
                    <a:pt x="15931" y="4573"/>
                  </a:cubicBezTo>
                  <a:cubicBezTo>
                    <a:pt x="15842" y="4559"/>
                    <a:pt x="15752" y="4553"/>
                    <a:pt x="15666" y="4553"/>
                  </a:cubicBezTo>
                  <a:cubicBezTo>
                    <a:pt x="15294" y="4553"/>
                    <a:pt x="14986" y="4662"/>
                    <a:pt x="15015" y="4739"/>
                  </a:cubicBezTo>
                  <a:cubicBezTo>
                    <a:pt x="15038" y="4859"/>
                    <a:pt x="15479" y="4823"/>
                    <a:pt x="15896" y="4882"/>
                  </a:cubicBezTo>
                  <a:cubicBezTo>
                    <a:pt x="16052" y="4912"/>
                    <a:pt x="16137" y="4933"/>
                    <a:pt x="16195" y="4933"/>
                  </a:cubicBezTo>
                  <a:cubicBezTo>
                    <a:pt x="16207" y="4933"/>
                    <a:pt x="16219" y="4932"/>
                    <a:pt x="16229" y="4930"/>
                  </a:cubicBezTo>
                  <a:cubicBezTo>
                    <a:pt x="16289" y="4930"/>
                    <a:pt x="16324" y="4894"/>
                    <a:pt x="16348" y="4870"/>
                  </a:cubicBezTo>
                  <a:lnTo>
                    <a:pt x="16348" y="4882"/>
                  </a:lnTo>
                  <a:cubicBezTo>
                    <a:pt x="16551" y="5311"/>
                    <a:pt x="16693" y="5632"/>
                    <a:pt x="16682" y="5823"/>
                  </a:cubicBezTo>
                  <a:cubicBezTo>
                    <a:pt x="16682" y="5930"/>
                    <a:pt x="16646" y="6002"/>
                    <a:pt x="16574" y="6085"/>
                  </a:cubicBezTo>
                  <a:cubicBezTo>
                    <a:pt x="16503" y="6180"/>
                    <a:pt x="16372" y="6287"/>
                    <a:pt x="16158" y="6406"/>
                  </a:cubicBezTo>
                  <a:cubicBezTo>
                    <a:pt x="15670" y="6692"/>
                    <a:pt x="15205" y="6835"/>
                    <a:pt x="14860" y="6835"/>
                  </a:cubicBezTo>
                  <a:cubicBezTo>
                    <a:pt x="14598" y="6835"/>
                    <a:pt x="14419" y="6764"/>
                    <a:pt x="14288" y="6609"/>
                  </a:cubicBezTo>
                  <a:cubicBezTo>
                    <a:pt x="14110" y="6418"/>
                    <a:pt x="13943" y="6109"/>
                    <a:pt x="13836" y="5871"/>
                  </a:cubicBezTo>
                  <a:cubicBezTo>
                    <a:pt x="13776" y="5752"/>
                    <a:pt x="13753" y="5632"/>
                    <a:pt x="13717" y="5561"/>
                  </a:cubicBezTo>
                  <a:cubicBezTo>
                    <a:pt x="13705" y="5513"/>
                    <a:pt x="13693" y="5478"/>
                    <a:pt x="13693" y="5466"/>
                  </a:cubicBezTo>
                  <a:lnTo>
                    <a:pt x="13693" y="5430"/>
                  </a:lnTo>
                  <a:cubicBezTo>
                    <a:pt x="13669" y="5382"/>
                    <a:pt x="13669" y="5335"/>
                    <a:pt x="13669" y="5275"/>
                  </a:cubicBezTo>
                  <a:cubicBezTo>
                    <a:pt x="13669" y="4918"/>
                    <a:pt x="13884" y="4561"/>
                    <a:pt x="14181" y="4287"/>
                  </a:cubicBezTo>
                  <a:cubicBezTo>
                    <a:pt x="14324" y="4156"/>
                    <a:pt x="14479" y="4037"/>
                    <a:pt x="14622" y="3966"/>
                  </a:cubicBezTo>
                  <a:cubicBezTo>
                    <a:pt x="14777" y="3870"/>
                    <a:pt x="14919" y="3823"/>
                    <a:pt x="15015" y="3811"/>
                  </a:cubicBezTo>
                  <a:cubicBezTo>
                    <a:pt x="15038" y="3811"/>
                    <a:pt x="15086" y="3799"/>
                    <a:pt x="15122" y="3799"/>
                  </a:cubicBezTo>
                  <a:close/>
                  <a:moveTo>
                    <a:pt x="5490" y="5025"/>
                  </a:moveTo>
                  <a:cubicBezTo>
                    <a:pt x="5799" y="5025"/>
                    <a:pt x="6049" y="5109"/>
                    <a:pt x="6264" y="5263"/>
                  </a:cubicBezTo>
                  <a:cubicBezTo>
                    <a:pt x="6311" y="5287"/>
                    <a:pt x="6347" y="5335"/>
                    <a:pt x="6395" y="5382"/>
                  </a:cubicBezTo>
                  <a:cubicBezTo>
                    <a:pt x="6323" y="5478"/>
                    <a:pt x="6264" y="5573"/>
                    <a:pt x="6216" y="5680"/>
                  </a:cubicBezTo>
                  <a:cubicBezTo>
                    <a:pt x="6109" y="5894"/>
                    <a:pt x="6085" y="6133"/>
                    <a:pt x="6085" y="6347"/>
                  </a:cubicBezTo>
                  <a:cubicBezTo>
                    <a:pt x="6085" y="6656"/>
                    <a:pt x="6156" y="6930"/>
                    <a:pt x="6216" y="7121"/>
                  </a:cubicBezTo>
                  <a:cubicBezTo>
                    <a:pt x="6145" y="7073"/>
                    <a:pt x="6085" y="7025"/>
                    <a:pt x="5990" y="6990"/>
                  </a:cubicBezTo>
                  <a:cubicBezTo>
                    <a:pt x="5847" y="6906"/>
                    <a:pt x="5680" y="6847"/>
                    <a:pt x="5502" y="6811"/>
                  </a:cubicBezTo>
                  <a:cubicBezTo>
                    <a:pt x="5478" y="6668"/>
                    <a:pt x="5418" y="6478"/>
                    <a:pt x="5323" y="6287"/>
                  </a:cubicBezTo>
                  <a:cubicBezTo>
                    <a:pt x="5240" y="6097"/>
                    <a:pt x="5097" y="5894"/>
                    <a:pt x="4906" y="5716"/>
                  </a:cubicBezTo>
                  <a:cubicBezTo>
                    <a:pt x="4787" y="5621"/>
                    <a:pt x="4621" y="5513"/>
                    <a:pt x="4442" y="5454"/>
                  </a:cubicBezTo>
                  <a:cubicBezTo>
                    <a:pt x="4478" y="5442"/>
                    <a:pt x="4501" y="5394"/>
                    <a:pt x="4537" y="5359"/>
                  </a:cubicBezTo>
                  <a:cubicBezTo>
                    <a:pt x="4644" y="5263"/>
                    <a:pt x="4799" y="5156"/>
                    <a:pt x="5073" y="5085"/>
                  </a:cubicBezTo>
                  <a:cubicBezTo>
                    <a:pt x="5216" y="5037"/>
                    <a:pt x="5371" y="5025"/>
                    <a:pt x="5490" y="5025"/>
                  </a:cubicBezTo>
                  <a:close/>
                  <a:moveTo>
                    <a:pt x="7883" y="4990"/>
                  </a:moveTo>
                  <a:cubicBezTo>
                    <a:pt x="8228" y="4990"/>
                    <a:pt x="8573" y="5097"/>
                    <a:pt x="8835" y="5228"/>
                  </a:cubicBezTo>
                  <a:cubicBezTo>
                    <a:pt x="8871" y="5240"/>
                    <a:pt x="8895" y="5263"/>
                    <a:pt x="8931" y="5287"/>
                  </a:cubicBezTo>
                  <a:cubicBezTo>
                    <a:pt x="8573" y="5359"/>
                    <a:pt x="8240" y="5525"/>
                    <a:pt x="8014" y="5775"/>
                  </a:cubicBezTo>
                  <a:cubicBezTo>
                    <a:pt x="7752" y="6097"/>
                    <a:pt x="7692" y="6514"/>
                    <a:pt x="7692" y="6895"/>
                  </a:cubicBezTo>
                  <a:cubicBezTo>
                    <a:pt x="7692" y="7133"/>
                    <a:pt x="7716" y="7323"/>
                    <a:pt x="7740" y="7478"/>
                  </a:cubicBezTo>
                  <a:cubicBezTo>
                    <a:pt x="7692" y="7478"/>
                    <a:pt x="7633" y="7466"/>
                    <a:pt x="7585" y="7466"/>
                  </a:cubicBezTo>
                  <a:cubicBezTo>
                    <a:pt x="7395" y="7466"/>
                    <a:pt x="7180" y="7490"/>
                    <a:pt x="6978" y="7561"/>
                  </a:cubicBezTo>
                  <a:cubicBezTo>
                    <a:pt x="6859" y="7490"/>
                    <a:pt x="6740" y="7383"/>
                    <a:pt x="6633" y="7287"/>
                  </a:cubicBezTo>
                  <a:cubicBezTo>
                    <a:pt x="6585" y="7192"/>
                    <a:pt x="6430" y="6787"/>
                    <a:pt x="6430" y="6347"/>
                  </a:cubicBezTo>
                  <a:cubicBezTo>
                    <a:pt x="6430" y="6156"/>
                    <a:pt x="6454" y="5954"/>
                    <a:pt x="6526" y="5775"/>
                  </a:cubicBezTo>
                  <a:cubicBezTo>
                    <a:pt x="6609" y="5597"/>
                    <a:pt x="6740" y="5442"/>
                    <a:pt x="6930" y="5287"/>
                  </a:cubicBezTo>
                  <a:cubicBezTo>
                    <a:pt x="7240" y="5061"/>
                    <a:pt x="7573" y="4990"/>
                    <a:pt x="7883" y="4990"/>
                  </a:cubicBezTo>
                  <a:close/>
                  <a:moveTo>
                    <a:pt x="13753" y="6406"/>
                  </a:moveTo>
                  <a:cubicBezTo>
                    <a:pt x="13824" y="6537"/>
                    <a:pt x="13931" y="6692"/>
                    <a:pt x="14026" y="6787"/>
                  </a:cubicBezTo>
                  <a:cubicBezTo>
                    <a:pt x="14169" y="6942"/>
                    <a:pt x="14360" y="7049"/>
                    <a:pt x="14562" y="7085"/>
                  </a:cubicBezTo>
                  <a:cubicBezTo>
                    <a:pt x="14193" y="7228"/>
                    <a:pt x="13848" y="7406"/>
                    <a:pt x="13574" y="7609"/>
                  </a:cubicBezTo>
                  <a:cubicBezTo>
                    <a:pt x="13574" y="7549"/>
                    <a:pt x="13586" y="7478"/>
                    <a:pt x="13586" y="7418"/>
                  </a:cubicBezTo>
                  <a:cubicBezTo>
                    <a:pt x="13586" y="6966"/>
                    <a:pt x="13467" y="6668"/>
                    <a:pt x="13360" y="6478"/>
                  </a:cubicBezTo>
                  <a:cubicBezTo>
                    <a:pt x="13491" y="6466"/>
                    <a:pt x="13634" y="6430"/>
                    <a:pt x="13753" y="6406"/>
                  </a:cubicBezTo>
                  <a:close/>
                  <a:moveTo>
                    <a:pt x="20087" y="4942"/>
                  </a:moveTo>
                  <a:cubicBezTo>
                    <a:pt x="20742" y="4942"/>
                    <a:pt x="21492" y="5347"/>
                    <a:pt x="21885" y="5954"/>
                  </a:cubicBezTo>
                  <a:cubicBezTo>
                    <a:pt x="22111" y="6287"/>
                    <a:pt x="22182" y="6478"/>
                    <a:pt x="22182" y="6585"/>
                  </a:cubicBezTo>
                  <a:cubicBezTo>
                    <a:pt x="22182" y="6621"/>
                    <a:pt x="22182" y="6644"/>
                    <a:pt x="22170" y="6668"/>
                  </a:cubicBezTo>
                  <a:cubicBezTo>
                    <a:pt x="22158" y="6716"/>
                    <a:pt x="22099" y="6764"/>
                    <a:pt x="22027" y="6823"/>
                  </a:cubicBezTo>
                  <a:cubicBezTo>
                    <a:pt x="21944" y="6883"/>
                    <a:pt x="21849" y="6954"/>
                    <a:pt x="21730" y="7049"/>
                  </a:cubicBezTo>
                  <a:cubicBezTo>
                    <a:pt x="21408" y="7299"/>
                    <a:pt x="21015" y="7537"/>
                    <a:pt x="20515" y="7657"/>
                  </a:cubicBezTo>
                  <a:cubicBezTo>
                    <a:pt x="20325" y="7621"/>
                    <a:pt x="20134" y="7621"/>
                    <a:pt x="19944" y="7609"/>
                  </a:cubicBezTo>
                  <a:cubicBezTo>
                    <a:pt x="19884" y="7609"/>
                    <a:pt x="19801" y="7597"/>
                    <a:pt x="19741" y="7597"/>
                  </a:cubicBezTo>
                  <a:cubicBezTo>
                    <a:pt x="19599" y="7597"/>
                    <a:pt x="19468" y="7609"/>
                    <a:pt x="19349" y="7645"/>
                  </a:cubicBezTo>
                  <a:cubicBezTo>
                    <a:pt x="19313" y="7645"/>
                    <a:pt x="19301" y="7621"/>
                    <a:pt x="19265" y="7621"/>
                  </a:cubicBezTo>
                  <a:cubicBezTo>
                    <a:pt x="19229" y="7299"/>
                    <a:pt x="19015" y="6990"/>
                    <a:pt x="18729" y="6775"/>
                  </a:cubicBezTo>
                  <a:cubicBezTo>
                    <a:pt x="18634" y="6704"/>
                    <a:pt x="18551" y="6609"/>
                    <a:pt x="18491" y="6537"/>
                  </a:cubicBezTo>
                  <a:cubicBezTo>
                    <a:pt x="18527" y="6299"/>
                    <a:pt x="18610" y="6025"/>
                    <a:pt x="18729" y="5811"/>
                  </a:cubicBezTo>
                  <a:cubicBezTo>
                    <a:pt x="18896" y="5513"/>
                    <a:pt x="19146" y="5240"/>
                    <a:pt x="19444" y="5109"/>
                  </a:cubicBezTo>
                  <a:cubicBezTo>
                    <a:pt x="19646" y="5001"/>
                    <a:pt x="19849" y="4942"/>
                    <a:pt x="20087" y="4942"/>
                  </a:cubicBezTo>
                  <a:close/>
                  <a:moveTo>
                    <a:pt x="11967" y="6418"/>
                  </a:moveTo>
                  <a:cubicBezTo>
                    <a:pt x="12002" y="6454"/>
                    <a:pt x="12050" y="6466"/>
                    <a:pt x="12110" y="6478"/>
                  </a:cubicBezTo>
                  <a:cubicBezTo>
                    <a:pt x="12264" y="6525"/>
                    <a:pt x="12419" y="6537"/>
                    <a:pt x="12645" y="6537"/>
                  </a:cubicBezTo>
                  <a:lnTo>
                    <a:pt x="12872" y="6537"/>
                  </a:lnTo>
                  <a:cubicBezTo>
                    <a:pt x="12907" y="6537"/>
                    <a:pt x="12943" y="6537"/>
                    <a:pt x="12967" y="6525"/>
                  </a:cubicBezTo>
                  <a:cubicBezTo>
                    <a:pt x="13050" y="6609"/>
                    <a:pt x="13241" y="6883"/>
                    <a:pt x="13241" y="7430"/>
                  </a:cubicBezTo>
                  <a:cubicBezTo>
                    <a:pt x="13241" y="7585"/>
                    <a:pt x="13229" y="7776"/>
                    <a:pt x="13181" y="7978"/>
                  </a:cubicBezTo>
                  <a:cubicBezTo>
                    <a:pt x="13157" y="7942"/>
                    <a:pt x="13133" y="7895"/>
                    <a:pt x="13110" y="7847"/>
                  </a:cubicBezTo>
                  <a:cubicBezTo>
                    <a:pt x="12943" y="7621"/>
                    <a:pt x="12693" y="7478"/>
                    <a:pt x="12371" y="7478"/>
                  </a:cubicBezTo>
                  <a:cubicBezTo>
                    <a:pt x="12181" y="7478"/>
                    <a:pt x="11895" y="7442"/>
                    <a:pt x="11598" y="7442"/>
                  </a:cubicBezTo>
                  <a:cubicBezTo>
                    <a:pt x="11836" y="7085"/>
                    <a:pt x="11967" y="6728"/>
                    <a:pt x="11967" y="6418"/>
                  </a:cubicBezTo>
                  <a:close/>
                  <a:moveTo>
                    <a:pt x="2882" y="5287"/>
                  </a:moveTo>
                  <a:cubicBezTo>
                    <a:pt x="2894" y="5287"/>
                    <a:pt x="2918" y="5299"/>
                    <a:pt x="2942" y="5323"/>
                  </a:cubicBezTo>
                  <a:cubicBezTo>
                    <a:pt x="3120" y="5406"/>
                    <a:pt x="3454" y="5585"/>
                    <a:pt x="4061" y="5692"/>
                  </a:cubicBezTo>
                  <a:cubicBezTo>
                    <a:pt x="4311" y="5728"/>
                    <a:pt x="4501" y="5835"/>
                    <a:pt x="4656" y="5978"/>
                  </a:cubicBezTo>
                  <a:cubicBezTo>
                    <a:pt x="4882" y="6168"/>
                    <a:pt x="5025" y="6454"/>
                    <a:pt x="5097" y="6668"/>
                  </a:cubicBezTo>
                  <a:cubicBezTo>
                    <a:pt x="5121" y="6704"/>
                    <a:pt x="5121" y="6728"/>
                    <a:pt x="5132" y="6752"/>
                  </a:cubicBezTo>
                  <a:cubicBezTo>
                    <a:pt x="4966" y="6716"/>
                    <a:pt x="4787" y="6704"/>
                    <a:pt x="4621" y="6704"/>
                  </a:cubicBezTo>
                  <a:cubicBezTo>
                    <a:pt x="4311" y="6704"/>
                    <a:pt x="4025" y="6752"/>
                    <a:pt x="3787" y="6835"/>
                  </a:cubicBezTo>
                  <a:cubicBezTo>
                    <a:pt x="3751" y="6764"/>
                    <a:pt x="3704" y="6704"/>
                    <a:pt x="3656" y="6644"/>
                  </a:cubicBezTo>
                  <a:cubicBezTo>
                    <a:pt x="3557" y="6516"/>
                    <a:pt x="3450" y="6445"/>
                    <a:pt x="3396" y="6445"/>
                  </a:cubicBezTo>
                  <a:cubicBezTo>
                    <a:pt x="3385" y="6445"/>
                    <a:pt x="3376" y="6448"/>
                    <a:pt x="3370" y="6454"/>
                  </a:cubicBezTo>
                  <a:cubicBezTo>
                    <a:pt x="3335" y="6490"/>
                    <a:pt x="3370" y="6597"/>
                    <a:pt x="3418" y="6752"/>
                  </a:cubicBezTo>
                  <a:cubicBezTo>
                    <a:pt x="3454" y="6835"/>
                    <a:pt x="3478" y="6895"/>
                    <a:pt x="3513" y="6966"/>
                  </a:cubicBezTo>
                  <a:cubicBezTo>
                    <a:pt x="3061" y="7252"/>
                    <a:pt x="2775" y="7704"/>
                    <a:pt x="2775" y="8180"/>
                  </a:cubicBezTo>
                  <a:lnTo>
                    <a:pt x="2775" y="8252"/>
                  </a:lnTo>
                  <a:cubicBezTo>
                    <a:pt x="2477" y="8180"/>
                    <a:pt x="2287" y="8061"/>
                    <a:pt x="2168" y="7942"/>
                  </a:cubicBezTo>
                  <a:cubicBezTo>
                    <a:pt x="2037" y="7776"/>
                    <a:pt x="1989" y="7597"/>
                    <a:pt x="1989" y="7383"/>
                  </a:cubicBezTo>
                  <a:cubicBezTo>
                    <a:pt x="1989" y="7145"/>
                    <a:pt x="2049" y="6895"/>
                    <a:pt x="2108" y="6704"/>
                  </a:cubicBezTo>
                  <a:cubicBezTo>
                    <a:pt x="2168" y="6442"/>
                    <a:pt x="2323" y="6192"/>
                    <a:pt x="2465" y="5954"/>
                  </a:cubicBezTo>
                  <a:cubicBezTo>
                    <a:pt x="2620" y="5716"/>
                    <a:pt x="2775" y="5513"/>
                    <a:pt x="2870" y="5323"/>
                  </a:cubicBezTo>
                  <a:lnTo>
                    <a:pt x="2882" y="5287"/>
                  </a:lnTo>
                  <a:close/>
                  <a:moveTo>
                    <a:pt x="9359" y="5525"/>
                  </a:moveTo>
                  <a:cubicBezTo>
                    <a:pt x="9597" y="5525"/>
                    <a:pt x="9812" y="5585"/>
                    <a:pt x="10014" y="5656"/>
                  </a:cubicBezTo>
                  <a:cubicBezTo>
                    <a:pt x="10002" y="5680"/>
                    <a:pt x="9978" y="5680"/>
                    <a:pt x="9966" y="5680"/>
                  </a:cubicBezTo>
                  <a:cubicBezTo>
                    <a:pt x="9883" y="5716"/>
                    <a:pt x="9847" y="5811"/>
                    <a:pt x="9895" y="5882"/>
                  </a:cubicBezTo>
                  <a:cubicBezTo>
                    <a:pt x="9907" y="5918"/>
                    <a:pt x="9943" y="5942"/>
                    <a:pt x="9978" y="5954"/>
                  </a:cubicBezTo>
                  <a:cubicBezTo>
                    <a:pt x="10002" y="5966"/>
                    <a:pt x="10026" y="5972"/>
                    <a:pt x="10051" y="5972"/>
                  </a:cubicBezTo>
                  <a:cubicBezTo>
                    <a:pt x="10077" y="5972"/>
                    <a:pt x="10103" y="5966"/>
                    <a:pt x="10133" y="5954"/>
                  </a:cubicBezTo>
                  <a:lnTo>
                    <a:pt x="10145" y="5954"/>
                  </a:lnTo>
                  <a:cubicBezTo>
                    <a:pt x="10228" y="5930"/>
                    <a:pt x="10633" y="5763"/>
                    <a:pt x="10990" y="5763"/>
                  </a:cubicBezTo>
                  <a:cubicBezTo>
                    <a:pt x="11133" y="5763"/>
                    <a:pt x="11252" y="5775"/>
                    <a:pt x="11336" y="5823"/>
                  </a:cubicBezTo>
                  <a:cubicBezTo>
                    <a:pt x="11407" y="5859"/>
                    <a:pt x="11479" y="5918"/>
                    <a:pt x="11526" y="6002"/>
                  </a:cubicBezTo>
                  <a:cubicBezTo>
                    <a:pt x="11574" y="6097"/>
                    <a:pt x="11598" y="6216"/>
                    <a:pt x="11598" y="6347"/>
                  </a:cubicBezTo>
                  <a:cubicBezTo>
                    <a:pt x="11609" y="6692"/>
                    <a:pt x="11467" y="7073"/>
                    <a:pt x="11169" y="7442"/>
                  </a:cubicBezTo>
                  <a:cubicBezTo>
                    <a:pt x="10990" y="7466"/>
                    <a:pt x="10812" y="7490"/>
                    <a:pt x="10633" y="7537"/>
                  </a:cubicBezTo>
                  <a:cubicBezTo>
                    <a:pt x="10371" y="7609"/>
                    <a:pt x="10097" y="7764"/>
                    <a:pt x="9919" y="8002"/>
                  </a:cubicBezTo>
                  <a:cubicBezTo>
                    <a:pt x="9800" y="8145"/>
                    <a:pt x="9740" y="8323"/>
                    <a:pt x="9716" y="8502"/>
                  </a:cubicBezTo>
                  <a:lnTo>
                    <a:pt x="9645" y="8502"/>
                  </a:lnTo>
                  <a:cubicBezTo>
                    <a:pt x="9621" y="8490"/>
                    <a:pt x="9597" y="8478"/>
                    <a:pt x="9585" y="8454"/>
                  </a:cubicBezTo>
                  <a:cubicBezTo>
                    <a:pt x="9419" y="8383"/>
                    <a:pt x="9264" y="8359"/>
                    <a:pt x="9169" y="8311"/>
                  </a:cubicBezTo>
                  <a:cubicBezTo>
                    <a:pt x="9073" y="8276"/>
                    <a:pt x="9014" y="8240"/>
                    <a:pt x="8966" y="8157"/>
                  </a:cubicBezTo>
                  <a:cubicBezTo>
                    <a:pt x="8990" y="8145"/>
                    <a:pt x="8990" y="8133"/>
                    <a:pt x="8990" y="8121"/>
                  </a:cubicBezTo>
                  <a:lnTo>
                    <a:pt x="8990" y="8061"/>
                  </a:lnTo>
                  <a:cubicBezTo>
                    <a:pt x="8990" y="7978"/>
                    <a:pt x="8954" y="7847"/>
                    <a:pt x="9026" y="7502"/>
                  </a:cubicBezTo>
                  <a:cubicBezTo>
                    <a:pt x="9097" y="7168"/>
                    <a:pt x="9240" y="6823"/>
                    <a:pt x="9359" y="6585"/>
                  </a:cubicBezTo>
                  <a:cubicBezTo>
                    <a:pt x="9478" y="6347"/>
                    <a:pt x="9609" y="6216"/>
                    <a:pt x="9597" y="6180"/>
                  </a:cubicBezTo>
                  <a:cubicBezTo>
                    <a:pt x="9590" y="6169"/>
                    <a:pt x="9576" y="6163"/>
                    <a:pt x="9556" y="6163"/>
                  </a:cubicBezTo>
                  <a:cubicBezTo>
                    <a:pt x="9472" y="6163"/>
                    <a:pt x="9287" y="6264"/>
                    <a:pt x="9133" y="6466"/>
                  </a:cubicBezTo>
                  <a:cubicBezTo>
                    <a:pt x="8954" y="6704"/>
                    <a:pt x="8776" y="7061"/>
                    <a:pt x="8692" y="7430"/>
                  </a:cubicBezTo>
                  <a:cubicBezTo>
                    <a:pt x="8657" y="7561"/>
                    <a:pt x="8645" y="7668"/>
                    <a:pt x="8645" y="7776"/>
                  </a:cubicBezTo>
                  <a:cubicBezTo>
                    <a:pt x="8573" y="7716"/>
                    <a:pt x="8478" y="7657"/>
                    <a:pt x="8395" y="7609"/>
                  </a:cubicBezTo>
                  <a:cubicBezTo>
                    <a:pt x="8300" y="7561"/>
                    <a:pt x="8192" y="7537"/>
                    <a:pt x="8097" y="7490"/>
                  </a:cubicBezTo>
                  <a:cubicBezTo>
                    <a:pt x="8061" y="7323"/>
                    <a:pt x="8026" y="7109"/>
                    <a:pt x="8026" y="6871"/>
                  </a:cubicBezTo>
                  <a:cubicBezTo>
                    <a:pt x="8026" y="6525"/>
                    <a:pt x="8109" y="6168"/>
                    <a:pt x="8288" y="5942"/>
                  </a:cubicBezTo>
                  <a:cubicBezTo>
                    <a:pt x="8526" y="5656"/>
                    <a:pt x="8942" y="5525"/>
                    <a:pt x="9359" y="5525"/>
                  </a:cubicBezTo>
                  <a:close/>
                  <a:moveTo>
                    <a:pt x="17265" y="5871"/>
                  </a:moveTo>
                  <a:cubicBezTo>
                    <a:pt x="17396" y="5871"/>
                    <a:pt x="17503" y="5882"/>
                    <a:pt x="17586" y="5906"/>
                  </a:cubicBezTo>
                  <a:cubicBezTo>
                    <a:pt x="17717" y="5954"/>
                    <a:pt x="17801" y="6013"/>
                    <a:pt x="17860" y="6073"/>
                  </a:cubicBezTo>
                  <a:cubicBezTo>
                    <a:pt x="17944" y="6168"/>
                    <a:pt x="17991" y="6299"/>
                    <a:pt x="18063" y="6466"/>
                  </a:cubicBezTo>
                  <a:cubicBezTo>
                    <a:pt x="18134" y="6621"/>
                    <a:pt x="18253" y="6823"/>
                    <a:pt x="18491" y="7002"/>
                  </a:cubicBezTo>
                  <a:cubicBezTo>
                    <a:pt x="18753" y="7180"/>
                    <a:pt x="18908" y="7490"/>
                    <a:pt x="18908" y="7776"/>
                  </a:cubicBezTo>
                  <a:cubicBezTo>
                    <a:pt x="18908" y="8073"/>
                    <a:pt x="18777" y="8323"/>
                    <a:pt x="18408" y="8502"/>
                  </a:cubicBezTo>
                  <a:cubicBezTo>
                    <a:pt x="18098" y="8657"/>
                    <a:pt x="17836" y="8692"/>
                    <a:pt x="17622" y="8692"/>
                  </a:cubicBezTo>
                  <a:lnTo>
                    <a:pt x="17563" y="8692"/>
                  </a:lnTo>
                  <a:cubicBezTo>
                    <a:pt x="17527" y="8299"/>
                    <a:pt x="17265" y="7835"/>
                    <a:pt x="16646" y="7418"/>
                  </a:cubicBezTo>
                  <a:cubicBezTo>
                    <a:pt x="16312" y="7180"/>
                    <a:pt x="15931" y="7061"/>
                    <a:pt x="15574" y="7014"/>
                  </a:cubicBezTo>
                  <a:cubicBezTo>
                    <a:pt x="15812" y="6942"/>
                    <a:pt x="16074" y="6823"/>
                    <a:pt x="16324" y="6680"/>
                  </a:cubicBezTo>
                  <a:cubicBezTo>
                    <a:pt x="16562" y="6549"/>
                    <a:pt x="16729" y="6430"/>
                    <a:pt x="16848" y="6287"/>
                  </a:cubicBezTo>
                  <a:cubicBezTo>
                    <a:pt x="16943" y="6168"/>
                    <a:pt x="16991" y="6013"/>
                    <a:pt x="17003" y="5882"/>
                  </a:cubicBezTo>
                  <a:cubicBezTo>
                    <a:pt x="17098" y="5871"/>
                    <a:pt x="17182" y="5871"/>
                    <a:pt x="17265" y="5871"/>
                  </a:cubicBezTo>
                  <a:close/>
                  <a:moveTo>
                    <a:pt x="23278" y="6478"/>
                  </a:moveTo>
                  <a:cubicBezTo>
                    <a:pt x="23611" y="6478"/>
                    <a:pt x="23909" y="6537"/>
                    <a:pt x="24135" y="6704"/>
                  </a:cubicBezTo>
                  <a:cubicBezTo>
                    <a:pt x="24647" y="7049"/>
                    <a:pt x="24802" y="7359"/>
                    <a:pt x="24802" y="7668"/>
                  </a:cubicBezTo>
                  <a:cubicBezTo>
                    <a:pt x="24825" y="8026"/>
                    <a:pt x="24563" y="8419"/>
                    <a:pt x="24171" y="8835"/>
                  </a:cubicBezTo>
                  <a:lnTo>
                    <a:pt x="24147" y="8847"/>
                  </a:lnTo>
                  <a:cubicBezTo>
                    <a:pt x="23790" y="8692"/>
                    <a:pt x="23373" y="8597"/>
                    <a:pt x="22932" y="8561"/>
                  </a:cubicBezTo>
                  <a:lnTo>
                    <a:pt x="22885" y="8561"/>
                  </a:lnTo>
                  <a:cubicBezTo>
                    <a:pt x="22599" y="8561"/>
                    <a:pt x="22361" y="8692"/>
                    <a:pt x="22170" y="8871"/>
                  </a:cubicBezTo>
                  <a:cubicBezTo>
                    <a:pt x="22111" y="8930"/>
                    <a:pt x="22051" y="8990"/>
                    <a:pt x="22004" y="9050"/>
                  </a:cubicBezTo>
                  <a:cubicBezTo>
                    <a:pt x="21980" y="8895"/>
                    <a:pt x="21920" y="8728"/>
                    <a:pt x="21813" y="8538"/>
                  </a:cubicBezTo>
                  <a:cubicBezTo>
                    <a:pt x="21587" y="8145"/>
                    <a:pt x="21337" y="7918"/>
                    <a:pt x="21075" y="7787"/>
                  </a:cubicBezTo>
                  <a:cubicBezTo>
                    <a:pt x="21408" y="7645"/>
                    <a:pt x="21706" y="7442"/>
                    <a:pt x="21944" y="7264"/>
                  </a:cubicBezTo>
                  <a:cubicBezTo>
                    <a:pt x="22099" y="7145"/>
                    <a:pt x="22218" y="7073"/>
                    <a:pt x="22337" y="6966"/>
                  </a:cubicBezTo>
                  <a:cubicBezTo>
                    <a:pt x="22397" y="6930"/>
                    <a:pt x="22444" y="6871"/>
                    <a:pt x="22468" y="6787"/>
                  </a:cubicBezTo>
                  <a:cubicBezTo>
                    <a:pt x="22504" y="6716"/>
                    <a:pt x="22528" y="6644"/>
                    <a:pt x="22528" y="6573"/>
                  </a:cubicBezTo>
                  <a:cubicBezTo>
                    <a:pt x="22778" y="6514"/>
                    <a:pt x="23039" y="6478"/>
                    <a:pt x="23278" y="6478"/>
                  </a:cubicBezTo>
                  <a:close/>
                  <a:moveTo>
                    <a:pt x="4542" y="7024"/>
                  </a:moveTo>
                  <a:cubicBezTo>
                    <a:pt x="4568" y="7024"/>
                    <a:pt x="4594" y="7024"/>
                    <a:pt x="4621" y="7025"/>
                  </a:cubicBezTo>
                  <a:cubicBezTo>
                    <a:pt x="5025" y="7025"/>
                    <a:pt x="5466" y="7121"/>
                    <a:pt x="5811" y="7299"/>
                  </a:cubicBezTo>
                  <a:cubicBezTo>
                    <a:pt x="6109" y="7466"/>
                    <a:pt x="6323" y="7668"/>
                    <a:pt x="6395" y="7954"/>
                  </a:cubicBezTo>
                  <a:cubicBezTo>
                    <a:pt x="6323" y="8026"/>
                    <a:pt x="6252" y="8121"/>
                    <a:pt x="6168" y="8216"/>
                  </a:cubicBezTo>
                  <a:cubicBezTo>
                    <a:pt x="5990" y="8490"/>
                    <a:pt x="5906" y="8728"/>
                    <a:pt x="5847" y="8930"/>
                  </a:cubicBezTo>
                  <a:cubicBezTo>
                    <a:pt x="5752" y="8990"/>
                    <a:pt x="5668" y="9038"/>
                    <a:pt x="5561" y="9085"/>
                  </a:cubicBezTo>
                  <a:cubicBezTo>
                    <a:pt x="5252" y="9204"/>
                    <a:pt x="4894" y="9276"/>
                    <a:pt x="4549" y="9276"/>
                  </a:cubicBezTo>
                  <a:cubicBezTo>
                    <a:pt x="4073" y="9276"/>
                    <a:pt x="3632" y="9145"/>
                    <a:pt x="3370" y="8823"/>
                  </a:cubicBezTo>
                  <a:cubicBezTo>
                    <a:pt x="3192" y="8621"/>
                    <a:pt x="3120" y="8395"/>
                    <a:pt x="3120" y="8168"/>
                  </a:cubicBezTo>
                  <a:cubicBezTo>
                    <a:pt x="3120" y="7776"/>
                    <a:pt x="3382" y="7371"/>
                    <a:pt x="3835" y="7168"/>
                  </a:cubicBezTo>
                  <a:cubicBezTo>
                    <a:pt x="3998" y="7081"/>
                    <a:pt x="4261" y="7024"/>
                    <a:pt x="4542" y="7024"/>
                  </a:cubicBezTo>
                  <a:close/>
                  <a:moveTo>
                    <a:pt x="19884" y="7907"/>
                  </a:moveTo>
                  <a:cubicBezTo>
                    <a:pt x="20242" y="7930"/>
                    <a:pt x="20539" y="7930"/>
                    <a:pt x="20789" y="8026"/>
                  </a:cubicBezTo>
                  <a:cubicBezTo>
                    <a:pt x="21039" y="8109"/>
                    <a:pt x="21265" y="8276"/>
                    <a:pt x="21504" y="8680"/>
                  </a:cubicBezTo>
                  <a:cubicBezTo>
                    <a:pt x="21635" y="8907"/>
                    <a:pt x="21682" y="9109"/>
                    <a:pt x="21682" y="9288"/>
                  </a:cubicBezTo>
                  <a:cubicBezTo>
                    <a:pt x="21670" y="9395"/>
                    <a:pt x="21646" y="9502"/>
                    <a:pt x="21635" y="9585"/>
                  </a:cubicBezTo>
                  <a:lnTo>
                    <a:pt x="21587" y="9681"/>
                  </a:lnTo>
                  <a:lnTo>
                    <a:pt x="21456" y="9502"/>
                  </a:lnTo>
                  <a:cubicBezTo>
                    <a:pt x="21289" y="9288"/>
                    <a:pt x="21111" y="9097"/>
                    <a:pt x="20849" y="8954"/>
                  </a:cubicBezTo>
                  <a:cubicBezTo>
                    <a:pt x="20599" y="8800"/>
                    <a:pt x="20265" y="8704"/>
                    <a:pt x="19825" y="8704"/>
                  </a:cubicBezTo>
                  <a:lnTo>
                    <a:pt x="19718" y="8704"/>
                  </a:lnTo>
                  <a:cubicBezTo>
                    <a:pt x="19325" y="8728"/>
                    <a:pt x="18991" y="8752"/>
                    <a:pt x="18694" y="8847"/>
                  </a:cubicBezTo>
                  <a:cubicBezTo>
                    <a:pt x="18694" y="8800"/>
                    <a:pt x="18706" y="8752"/>
                    <a:pt x="18718" y="8704"/>
                  </a:cubicBezTo>
                  <a:cubicBezTo>
                    <a:pt x="19003" y="8526"/>
                    <a:pt x="19182" y="8276"/>
                    <a:pt x="19229" y="8014"/>
                  </a:cubicBezTo>
                  <a:cubicBezTo>
                    <a:pt x="19349" y="7954"/>
                    <a:pt x="19503" y="7907"/>
                    <a:pt x="19718" y="7907"/>
                  </a:cubicBezTo>
                  <a:close/>
                  <a:moveTo>
                    <a:pt x="18360" y="8871"/>
                  </a:moveTo>
                  <a:lnTo>
                    <a:pt x="18360" y="8907"/>
                  </a:lnTo>
                  <a:lnTo>
                    <a:pt x="18360" y="8978"/>
                  </a:lnTo>
                  <a:cubicBezTo>
                    <a:pt x="18122" y="9097"/>
                    <a:pt x="17932" y="9288"/>
                    <a:pt x="17813" y="9550"/>
                  </a:cubicBezTo>
                  <a:cubicBezTo>
                    <a:pt x="17753" y="9681"/>
                    <a:pt x="17658" y="9800"/>
                    <a:pt x="17575" y="9919"/>
                  </a:cubicBezTo>
                  <a:cubicBezTo>
                    <a:pt x="17515" y="9800"/>
                    <a:pt x="17420" y="9669"/>
                    <a:pt x="17301" y="9550"/>
                  </a:cubicBezTo>
                  <a:cubicBezTo>
                    <a:pt x="17336" y="9514"/>
                    <a:pt x="17360" y="9490"/>
                    <a:pt x="17384" y="9454"/>
                  </a:cubicBezTo>
                  <a:cubicBezTo>
                    <a:pt x="17467" y="9323"/>
                    <a:pt x="17527" y="9169"/>
                    <a:pt x="17575" y="9014"/>
                  </a:cubicBezTo>
                  <a:lnTo>
                    <a:pt x="17646" y="9014"/>
                  </a:lnTo>
                  <a:cubicBezTo>
                    <a:pt x="17860" y="9014"/>
                    <a:pt x="18110" y="8966"/>
                    <a:pt x="18360" y="8871"/>
                  </a:cubicBezTo>
                  <a:close/>
                  <a:moveTo>
                    <a:pt x="22885" y="8883"/>
                  </a:moveTo>
                  <a:cubicBezTo>
                    <a:pt x="23754" y="8919"/>
                    <a:pt x="24492" y="9311"/>
                    <a:pt x="24837" y="9633"/>
                  </a:cubicBezTo>
                  <a:cubicBezTo>
                    <a:pt x="25016" y="9800"/>
                    <a:pt x="25099" y="9966"/>
                    <a:pt x="25183" y="10145"/>
                  </a:cubicBezTo>
                  <a:cubicBezTo>
                    <a:pt x="25242" y="10324"/>
                    <a:pt x="25266" y="10538"/>
                    <a:pt x="25278" y="10824"/>
                  </a:cubicBezTo>
                  <a:lnTo>
                    <a:pt x="25278" y="10919"/>
                  </a:lnTo>
                  <a:cubicBezTo>
                    <a:pt x="25278" y="11169"/>
                    <a:pt x="25218" y="11371"/>
                    <a:pt x="25087" y="11538"/>
                  </a:cubicBezTo>
                  <a:cubicBezTo>
                    <a:pt x="25028" y="11609"/>
                    <a:pt x="24956" y="11693"/>
                    <a:pt x="24849" y="11752"/>
                  </a:cubicBezTo>
                  <a:cubicBezTo>
                    <a:pt x="24837" y="11526"/>
                    <a:pt x="24802" y="11312"/>
                    <a:pt x="24718" y="11133"/>
                  </a:cubicBezTo>
                  <a:cubicBezTo>
                    <a:pt x="24623" y="10931"/>
                    <a:pt x="24492" y="10752"/>
                    <a:pt x="24266" y="10657"/>
                  </a:cubicBezTo>
                  <a:cubicBezTo>
                    <a:pt x="24018" y="10558"/>
                    <a:pt x="23795" y="10508"/>
                    <a:pt x="23527" y="10508"/>
                  </a:cubicBezTo>
                  <a:cubicBezTo>
                    <a:pt x="23474" y="10508"/>
                    <a:pt x="23418" y="10510"/>
                    <a:pt x="23361" y="10514"/>
                  </a:cubicBezTo>
                  <a:cubicBezTo>
                    <a:pt x="23123" y="10514"/>
                    <a:pt x="22861" y="10526"/>
                    <a:pt x="22516" y="10550"/>
                  </a:cubicBezTo>
                  <a:cubicBezTo>
                    <a:pt x="22337" y="10574"/>
                    <a:pt x="22147" y="10609"/>
                    <a:pt x="21968" y="10693"/>
                  </a:cubicBezTo>
                  <a:lnTo>
                    <a:pt x="21968" y="10657"/>
                  </a:lnTo>
                  <a:cubicBezTo>
                    <a:pt x="21968" y="10431"/>
                    <a:pt x="21908" y="10240"/>
                    <a:pt x="21813" y="10062"/>
                  </a:cubicBezTo>
                  <a:cubicBezTo>
                    <a:pt x="21801" y="10050"/>
                    <a:pt x="21801" y="10038"/>
                    <a:pt x="21789" y="10014"/>
                  </a:cubicBezTo>
                  <a:cubicBezTo>
                    <a:pt x="21861" y="9871"/>
                    <a:pt x="21944" y="9692"/>
                    <a:pt x="22051" y="9526"/>
                  </a:cubicBezTo>
                  <a:cubicBezTo>
                    <a:pt x="22170" y="9347"/>
                    <a:pt x="22301" y="9192"/>
                    <a:pt x="22444" y="9061"/>
                  </a:cubicBezTo>
                  <a:cubicBezTo>
                    <a:pt x="22587" y="8954"/>
                    <a:pt x="22718" y="8883"/>
                    <a:pt x="22861" y="8883"/>
                  </a:cubicBezTo>
                  <a:close/>
                  <a:moveTo>
                    <a:pt x="7002" y="1"/>
                  </a:moveTo>
                  <a:cubicBezTo>
                    <a:pt x="6883" y="1"/>
                    <a:pt x="6764" y="25"/>
                    <a:pt x="6668" y="37"/>
                  </a:cubicBezTo>
                  <a:cubicBezTo>
                    <a:pt x="6573" y="48"/>
                    <a:pt x="6466" y="60"/>
                    <a:pt x="6395" y="72"/>
                  </a:cubicBezTo>
                  <a:cubicBezTo>
                    <a:pt x="6073" y="156"/>
                    <a:pt x="5835" y="275"/>
                    <a:pt x="5656" y="418"/>
                  </a:cubicBezTo>
                  <a:lnTo>
                    <a:pt x="5633" y="429"/>
                  </a:lnTo>
                  <a:cubicBezTo>
                    <a:pt x="5573" y="394"/>
                    <a:pt x="5537" y="334"/>
                    <a:pt x="5454" y="287"/>
                  </a:cubicBezTo>
                  <a:lnTo>
                    <a:pt x="5371" y="239"/>
                  </a:lnTo>
                  <a:cubicBezTo>
                    <a:pt x="5204" y="156"/>
                    <a:pt x="5013" y="108"/>
                    <a:pt x="4775" y="108"/>
                  </a:cubicBezTo>
                  <a:lnTo>
                    <a:pt x="4668" y="108"/>
                  </a:lnTo>
                  <a:cubicBezTo>
                    <a:pt x="4180" y="144"/>
                    <a:pt x="3847" y="287"/>
                    <a:pt x="3644" y="453"/>
                  </a:cubicBezTo>
                  <a:cubicBezTo>
                    <a:pt x="3585" y="489"/>
                    <a:pt x="3525" y="560"/>
                    <a:pt x="3478" y="596"/>
                  </a:cubicBezTo>
                  <a:cubicBezTo>
                    <a:pt x="3478" y="620"/>
                    <a:pt x="3466" y="620"/>
                    <a:pt x="3466" y="632"/>
                  </a:cubicBezTo>
                  <a:cubicBezTo>
                    <a:pt x="3358" y="763"/>
                    <a:pt x="3299" y="882"/>
                    <a:pt x="3287" y="953"/>
                  </a:cubicBezTo>
                  <a:lnTo>
                    <a:pt x="3192" y="953"/>
                  </a:lnTo>
                  <a:cubicBezTo>
                    <a:pt x="3108" y="953"/>
                    <a:pt x="3001" y="953"/>
                    <a:pt x="2894" y="977"/>
                  </a:cubicBezTo>
                  <a:cubicBezTo>
                    <a:pt x="2287" y="1049"/>
                    <a:pt x="1632" y="1120"/>
                    <a:pt x="1096" y="1334"/>
                  </a:cubicBezTo>
                  <a:cubicBezTo>
                    <a:pt x="834" y="1430"/>
                    <a:pt x="572" y="1549"/>
                    <a:pt x="382" y="1751"/>
                  </a:cubicBezTo>
                  <a:cubicBezTo>
                    <a:pt x="191" y="1930"/>
                    <a:pt x="60" y="2156"/>
                    <a:pt x="25" y="2442"/>
                  </a:cubicBezTo>
                  <a:cubicBezTo>
                    <a:pt x="13" y="2561"/>
                    <a:pt x="1" y="2680"/>
                    <a:pt x="1" y="2787"/>
                  </a:cubicBezTo>
                  <a:cubicBezTo>
                    <a:pt x="1" y="2846"/>
                    <a:pt x="13" y="2894"/>
                    <a:pt x="13" y="2942"/>
                  </a:cubicBezTo>
                  <a:cubicBezTo>
                    <a:pt x="25" y="3037"/>
                    <a:pt x="37" y="3144"/>
                    <a:pt x="72" y="3251"/>
                  </a:cubicBezTo>
                  <a:cubicBezTo>
                    <a:pt x="132" y="3430"/>
                    <a:pt x="215" y="3596"/>
                    <a:pt x="358" y="3716"/>
                  </a:cubicBezTo>
                  <a:cubicBezTo>
                    <a:pt x="572" y="3918"/>
                    <a:pt x="858" y="4013"/>
                    <a:pt x="1144" y="4049"/>
                  </a:cubicBezTo>
                  <a:cubicBezTo>
                    <a:pt x="1334" y="4085"/>
                    <a:pt x="1584" y="4108"/>
                    <a:pt x="1870" y="4108"/>
                  </a:cubicBezTo>
                  <a:cubicBezTo>
                    <a:pt x="2227" y="4108"/>
                    <a:pt x="2620" y="4085"/>
                    <a:pt x="2977" y="3977"/>
                  </a:cubicBezTo>
                  <a:cubicBezTo>
                    <a:pt x="3216" y="3918"/>
                    <a:pt x="3430" y="3811"/>
                    <a:pt x="3608" y="3668"/>
                  </a:cubicBezTo>
                  <a:cubicBezTo>
                    <a:pt x="3716" y="3727"/>
                    <a:pt x="3823" y="3775"/>
                    <a:pt x="3966" y="3787"/>
                  </a:cubicBezTo>
                  <a:cubicBezTo>
                    <a:pt x="4120" y="3799"/>
                    <a:pt x="4287" y="3811"/>
                    <a:pt x="4466" y="3811"/>
                  </a:cubicBezTo>
                  <a:cubicBezTo>
                    <a:pt x="4597" y="3811"/>
                    <a:pt x="4728" y="3811"/>
                    <a:pt x="4859" y="3799"/>
                  </a:cubicBezTo>
                  <a:cubicBezTo>
                    <a:pt x="5037" y="3787"/>
                    <a:pt x="5240" y="3751"/>
                    <a:pt x="5418" y="3704"/>
                  </a:cubicBezTo>
                  <a:cubicBezTo>
                    <a:pt x="5430" y="3704"/>
                    <a:pt x="5454" y="3692"/>
                    <a:pt x="5478" y="3692"/>
                  </a:cubicBezTo>
                  <a:lnTo>
                    <a:pt x="5478" y="3739"/>
                  </a:lnTo>
                  <a:cubicBezTo>
                    <a:pt x="5454" y="3787"/>
                    <a:pt x="5454" y="3823"/>
                    <a:pt x="5454" y="3870"/>
                  </a:cubicBezTo>
                  <a:cubicBezTo>
                    <a:pt x="5454" y="3942"/>
                    <a:pt x="5478" y="4025"/>
                    <a:pt x="5502" y="4108"/>
                  </a:cubicBezTo>
                  <a:cubicBezTo>
                    <a:pt x="5502" y="4144"/>
                    <a:pt x="5513" y="4156"/>
                    <a:pt x="5513" y="4180"/>
                  </a:cubicBezTo>
                  <a:cubicBezTo>
                    <a:pt x="5561" y="4287"/>
                    <a:pt x="5621" y="4406"/>
                    <a:pt x="5716" y="4513"/>
                  </a:cubicBezTo>
                  <a:cubicBezTo>
                    <a:pt x="5752" y="4573"/>
                    <a:pt x="5811" y="4632"/>
                    <a:pt x="5871" y="4692"/>
                  </a:cubicBezTo>
                  <a:cubicBezTo>
                    <a:pt x="5894" y="4704"/>
                    <a:pt x="5894" y="4728"/>
                    <a:pt x="5906" y="4739"/>
                  </a:cubicBezTo>
                  <a:lnTo>
                    <a:pt x="5871" y="4739"/>
                  </a:lnTo>
                  <a:cubicBezTo>
                    <a:pt x="5775" y="4716"/>
                    <a:pt x="5668" y="4704"/>
                    <a:pt x="5561" y="4704"/>
                  </a:cubicBezTo>
                  <a:lnTo>
                    <a:pt x="5537" y="4704"/>
                  </a:lnTo>
                  <a:cubicBezTo>
                    <a:pt x="5383" y="4704"/>
                    <a:pt x="5216" y="4716"/>
                    <a:pt x="5061" y="4763"/>
                  </a:cubicBezTo>
                  <a:cubicBezTo>
                    <a:pt x="4740" y="4835"/>
                    <a:pt x="4501" y="4978"/>
                    <a:pt x="4347" y="5132"/>
                  </a:cubicBezTo>
                  <a:cubicBezTo>
                    <a:pt x="4287" y="5192"/>
                    <a:pt x="4240" y="5275"/>
                    <a:pt x="4192" y="5359"/>
                  </a:cubicBezTo>
                  <a:cubicBezTo>
                    <a:pt x="3811" y="5287"/>
                    <a:pt x="3549" y="5192"/>
                    <a:pt x="3370" y="5109"/>
                  </a:cubicBezTo>
                  <a:cubicBezTo>
                    <a:pt x="3287" y="5061"/>
                    <a:pt x="3216" y="5037"/>
                    <a:pt x="3156" y="5001"/>
                  </a:cubicBezTo>
                  <a:cubicBezTo>
                    <a:pt x="3097" y="4978"/>
                    <a:pt x="3037" y="4942"/>
                    <a:pt x="2930" y="4942"/>
                  </a:cubicBezTo>
                  <a:cubicBezTo>
                    <a:pt x="2858" y="4942"/>
                    <a:pt x="2775" y="4978"/>
                    <a:pt x="2739" y="5013"/>
                  </a:cubicBezTo>
                  <a:cubicBezTo>
                    <a:pt x="2692" y="5061"/>
                    <a:pt x="2656" y="5109"/>
                    <a:pt x="2632" y="5168"/>
                  </a:cubicBezTo>
                  <a:cubicBezTo>
                    <a:pt x="2561" y="5311"/>
                    <a:pt x="2394" y="5537"/>
                    <a:pt x="2239" y="5775"/>
                  </a:cubicBezTo>
                  <a:cubicBezTo>
                    <a:pt x="2084" y="6025"/>
                    <a:pt x="1930" y="6299"/>
                    <a:pt x="1846" y="6609"/>
                  </a:cubicBezTo>
                  <a:cubicBezTo>
                    <a:pt x="1799" y="6799"/>
                    <a:pt x="1703" y="7085"/>
                    <a:pt x="1703" y="7371"/>
                  </a:cubicBezTo>
                  <a:cubicBezTo>
                    <a:pt x="1703" y="7549"/>
                    <a:pt x="1739" y="7740"/>
                    <a:pt x="1823" y="7918"/>
                  </a:cubicBezTo>
                  <a:cubicBezTo>
                    <a:pt x="1846" y="7954"/>
                    <a:pt x="1870" y="7978"/>
                    <a:pt x="1882" y="8014"/>
                  </a:cubicBezTo>
                  <a:cubicBezTo>
                    <a:pt x="1918" y="8038"/>
                    <a:pt x="1930" y="8085"/>
                    <a:pt x="1965" y="8109"/>
                  </a:cubicBezTo>
                  <a:cubicBezTo>
                    <a:pt x="2156" y="8335"/>
                    <a:pt x="2465" y="8490"/>
                    <a:pt x="2894" y="8573"/>
                  </a:cubicBezTo>
                  <a:cubicBezTo>
                    <a:pt x="2954" y="8728"/>
                    <a:pt x="3037" y="8871"/>
                    <a:pt x="3156" y="9002"/>
                  </a:cubicBezTo>
                  <a:cubicBezTo>
                    <a:pt x="3466" y="9383"/>
                    <a:pt x="3954" y="9550"/>
                    <a:pt x="4442" y="9562"/>
                  </a:cubicBezTo>
                  <a:lnTo>
                    <a:pt x="4597" y="9562"/>
                  </a:lnTo>
                  <a:cubicBezTo>
                    <a:pt x="4763" y="9562"/>
                    <a:pt x="4918" y="9550"/>
                    <a:pt x="5085" y="9514"/>
                  </a:cubicBezTo>
                  <a:cubicBezTo>
                    <a:pt x="5240" y="9490"/>
                    <a:pt x="5371" y="9454"/>
                    <a:pt x="5502" y="9407"/>
                  </a:cubicBezTo>
                  <a:cubicBezTo>
                    <a:pt x="5621" y="9371"/>
                    <a:pt x="5740" y="9335"/>
                    <a:pt x="5847" y="9276"/>
                  </a:cubicBezTo>
                  <a:lnTo>
                    <a:pt x="5859" y="9276"/>
                  </a:lnTo>
                  <a:cubicBezTo>
                    <a:pt x="5871" y="9562"/>
                    <a:pt x="5978" y="9752"/>
                    <a:pt x="6073" y="9871"/>
                  </a:cubicBezTo>
                  <a:cubicBezTo>
                    <a:pt x="6145" y="9812"/>
                    <a:pt x="6252" y="9752"/>
                    <a:pt x="6347" y="9704"/>
                  </a:cubicBezTo>
                  <a:cubicBezTo>
                    <a:pt x="6287" y="9621"/>
                    <a:pt x="6192" y="9454"/>
                    <a:pt x="6204" y="9216"/>
                  </a:cubicBezTo>
                  <a:cubicBezTo>
                    <a:pt x="6204" y="9014"/>
                    <a:pt x="6275" y="8728"/>
                    <a:pt x="6514" y="8371"/>
                  </a:cubicBezTo>
                  <a:cubicBezTo>
                    <a:pt x="6811" y="7918"/>
                    <a:pt x="7228" y="7776"/>
                    <a:pt x="7633" y="7776"/>
                  </a:cubicBezTo>
                  <a:cubicBezTo>
                    <a:pt x="7871" y="7776"/>
                    <a:pt x="8097" y="7835"/>
                    <a:pt x="8288" y="7918"/>
                  </a:cubicBezTo>
                  <a:cubicBezTo>
                    <a:pt x="8466" y="8014"/>
                    <a:pt x="8597" y="8133"/>
                    <a:pt x="8657" y="8252"/>
                  </a:cubicBezTo>
                  <a:cubicBezTo>
                    <a:pt x="8669" y="8276"/>
                    <a:pt x="8692" y="8311"/>
                    <a:pt x="8716" y="8335"/>
                  </a:cubicBezTo>
                  <a:cubicBezTo>
                    <a:pt x="8633" y="8371"/>
                    <a:pt x="8550" y="8430"/>
                    <a:pt x="8526" y="8490"/>
                  </a:cubicBezTo>
                  <a:cubicBezTo>
                    <a:pt x="8478" y="8561"/>
                    <a:pt x="8478" y="8633"/>
                    <a:pt x="8526" y="8657"/>
                  </a:cubicBezTo>
                  <a:cubicBezTo>
                    <a:pt x="8556" y="8672"/>
                    <a:pt x="8585" y="8678"/>
                    <a:pt x="8615" y="8678"/>
                  </a:cubicBezTo>
                  <a:cubicBezTo>
                    <a:pt x="8701" y="8678"/>
                    <a:pt x="8785" y="8627"/>
                    <a:pt x="8883" y="8609"/>
                  </a:cubicBezTo>
                  <a:cubicBezTo>
                    <a:pt x="8942" y="8609"/>
                    <a:pt x="8966" y="8573"/>
                    <a:pt x="9002" y="8561"/>
                  </a:cubicBezTo>
                  <a:cubicBezTo>
                    <a:pt x="9014" y="8561"/>
                    <a:pt x="9026" y="8573"/>
                    <a:pt x="9050" y="8597"/>
                  </a:cubicBezTo>
                  <a:cubicBezTo>
                    <a:pt x="9145" y="8633"/>
                    <a:pt x="9252" y="8669"/>
                    <a:pt x="9323" y="8692"/>
                  </a:cubicBezTo>
                  <a:cubicBezTo>
                    <a:pt x="9466" y="8740"/>
                    <a:pt x="9550" y="8776"/>
                    <a:pt x="9621" y="8859"/>
                  </a:cubicBezTo>
                  <a:cubicBezTo>
                    <a:pt x="9704" y="8954"/>
                    <a:pt x="9776" y="9109"/>
                    <a:pt x="9800" y="9407"/>
                  </a:cubicBezTo>
                  <a:lnTo>
                    <a:pt x="9847" y="9407"/>
                  </a:lnTo>
                  <a:cubicBezTo>
                    <a:pt x="9966" y="9407"/>
                    <a:pt x="10085" y="9407"/>
                    <a:pt x="10193" y="9395"/>
                  </a:cubicBezTo>
                  <a:cubicBezTo>
                    <a:pt x="10145" y="9204"/>
                    <a:pt x="10097" y="8978"/>
                    <a:pt x="10097" y="8776"/>
                  </a:cubicBezTo>
                  <a:cubicBezTo>
                    <a:pt x="10097" y="8538"/>
                    <a:pt x="10145" y="8323"/>
                    <a:pt x="10264" y="8180"/>
                  </a:cubicBezTo>
                  <a:cubicBezTo>
                    <a:pt x="10395" y="8002"/>
                    <a:pt x="10574" y="7895"/>
                    <a:pt x="10800" y="7835"/>
                  </a:cubicBezTo>
                  <a:cubicBezTo>
                    <a:pt x="11026" y="7776"/>
                    <a:pt x="11276" y="7740"/>
                    <a:pt x="11526" y="7740"/>
                  </a:cubicBezTo>
                  <a:cubicBezTo>
                    <a:pt x="11848" y="7740"/>
                    <a:pt x="12157" y="7776"/>
                    <a:pt x="12407" y="7776"/>
                  </a:cubicBezTo>
                  <a:cubicBezTo>
                    <a:pt x="12598" y="7776"/>
                    <a:pt x="12741" y="7859"/>
                    <a:pt x="12860" y="8014"/>
                  </a:cubicBezTo>
                  <a:cubicBezTo>
                    <a:pt x="12979" y="8157"/>
                    <a:pt x="13038" y="8395"/>
                    <a:pt x="13038" y="8633"/>
                  </a:cubicBezTo>
                  <a:cubicBezTo>
                    <a:pt x="13038" y="8716"/>
                    <a:pt x="13014" y="8788"/>
                    <a:pt x="13014" y="8859"/>
                  </a:cubicBezTo>
                  <a:cubicBezTo>
                    <a:pt x="13169" y="8835"/>
                    <a:pt x="13312" y="8811"/>
                    <a:pt x="13479" y="8800"/>
                  </a:cubicBezTo>
                  <a:lnTo>
                    <a:pt x="13479" y="8680"/>
                  </a:lnTo>
                  <a:cubicBezTo>
                    <a:pt x="13479" y="8538"/>
                    <a:pt x="13491" y="8371"/>
                    <a:pt x="13550" y="8216"/>
                  </a:cubicBezTo>
                  <a:cubicBezTo>
                    <a:pt x="13610" y="8073"/>
                    <a:pt x="13705" y="7942"/>
                    <a:pt x="13836" y="7835"/>
                  </a:cubicBezTo>
                  <a:cubicBezTo>
                    <a:pt x="14253" y="7526"/>
                    <a:pt x="14788" y="7299"/>
                    <a:pt x="15336" y="7299"/>
                  </a:cubicBezTo>
                  <a:cubicBezTo>
                    <a:pt x="15729" y="7299"/>
                    <a:pt x="16110" y="7406"/>
                    <a:pt x="16503" y="7657"/>
                  </a:cubicBezTo>
                  <a:cubicBezTo>
                    <a:pt x="17098" y="8061"/>
                    <a:pt x="17277" y="8454"/>
                    <a:pt x="17277" y="8776"/>
                  </a:cubicBezTo>
                  <a:cubicBezTo>
                    <a:pt x="17277" y="8966"/>
                    <a:pt x="17217" y="9133"/>
                    <a:pt x="17110" y="9264"/>
                  </a:cubicBezTo>
                  <a:lnTo>
                    <a:pt x="17063" y="9311"/>
                  </a:lnTo>
                  <a:cubicBezTo>
                    <a:pt x="16848" y="9169"/>
                    <a:pt x="16622" y="9109"/>
                    <a:pt x="16396" y="9109"/>
                  </a:cubicBezTo>
                  <a:cubicBezTo>
                    <a:pt x="16158" y="9109"/>
                    <a:pt x="15931" y="9169"/>
                    <a:pt x="15753" y="9252"/>
                  </a:cubicBezTo>
                  <a:cubicBezTo>
                    <a:pt x="15848" y="9311"/>
                    <a:pt x="15920" y="9371"/>
                    <a:pt x="15991" y="9442"/>
                  </a:cubicBezTo>
                  <a:cubicBezTo>
                    <a:pt x="16015" y="9454"/>
                    <a:pt x="16027" y="9466"/>
                    <a:pt x="16051" y="9490"/>
                  </a:cubicBezTo>
                  <a:cubicBezTo>
                    <a:pt x="16170" y="9454"/>
                    <a:pt x="16289" y="9431"/>
                    <a:pt x="16408" y="9431"/>
                  </a:cubicBezTo>
                  <a:cubicBezTo>
                    <a:pt x="16574" y="9431"/>
                    <a:pt x="16741" y="9466"/>
                    <a:pt x="16908" y="9573"/>
                  </a:cubicBezTo>
                  <a:cubicBezTo>
                    <a:pt x="17122" y="9728"/>
                    <a:pt x="17241" y="9883"/>
                    <a:pt x="17324" y="10050"/>
                  </a:cubicBezTo>
                  <a:cubicBezTo>
                    <a:pt x="17336" y="10085"/>
                    <a:pt x="17336" y="10109"/>
                    <a:pt x="17348" y="10145"/>
                  </a:cubicBezTo>
                  <a:cubicBezTo>
                    <a:pt x="17467" y="10181"/>
                    <a:pt x="17598" y="10216"/>
                    <a:pt x="17741" y="10264"/>
                  </a:cubicBezTo>
                  <a:cubicBezTo>
                    <a:pt x="17896" y="10097"/>
                    <a:pt x="18075" y="9883"/>
                    <a:pt x="18182" y="9645"/>
                  </a:cubicBezTo>
                  <a:cubicBezTo>
                    <a:pt x="18313" y="9383"/>
                    <a:pt x="18479" y="9228"/>
                    <a:pt x="18753" y="9145"/>
                  </a:cubicBezTo>
                  <a:cubicBezTo>
                    <a:pt x="19003" y="9038"/>
                    <a:pt x="19360" y="9014"/>
                    <a:pt x="19789" y="8990"/>
                  </a:cubicBezTo>
                  <a:lnTo>
                    <a:pt x="19884" y="8990"/>
                  </a:lnTo>
                  <a:cubicBezTo>
                    <a:pt x="20265" y="8990"/>
                    <a:pt x="20515" y="9073"/>
                    <a:pt x="20718" y="9192"/>
                  </a:cubicBezTo>
                  <a:cubicBezTo>
                    <a:pt x="20908" y="9311"/>
                    <a:pt x="21075" y="9466"/>
                    <a:pt x="21230" y="9669"/>
                  </a:cubicBezTo>
                  <a:cubicBezTo>
                    <a:pt x="21385" y="9847"/>
                    <a:pt x="21504" y="10002"/>
                    <a:pt x="21575" y="10157"/>
                  </a:cubicBezTo>
                  <a:cubicBezTo>
                    <a:pt x="21646" y="10300"/>
                    <a:pt x="21694" y="10454"/>
                    <a:pt x="21694" y="10621"/>
                  </a:cubicBezTo>
                  <a:cubicBezTo>
                    <a:pt x="21694" y="10657"/>
                    <a:pt x="21694" y="10705"/>
                    <a:pt x="21682" y="10752"/>
                  </a:cubicBezTo>
                  <a:cubicBezTo>
                    <a:pt x="21682" y="10764"/>
                    <a:pt x="21670" y="10800"/>
                    <a:pt x="21670" y="10812"/>
                  </a:cubicBezTo>
                  <a:cubicBezTo>
                    <a:pt x="21373" y="10978"/>
                    <a:pt x="21087" y="11157"/>
                    <a:pt x="20861" y="11312"/>
                  </a:cubicBezTo>
                  <a:cubicBezTo>
                    <a:pt x="20789" y="11312"/>
                    <a:pt x="20694" y="11300"/>
                    <a:pt x="20623" y="11300"/>
                  </a:cubicBezTo>
                  <a:cubicBezTo>
                    <a:pt x="20253" y="11300"/>
                    <a:pt x="19884" y="11359"/>
                    <a:pt x="19587" y="11419"/>
                  </a:cubicBezTo>
                  <a:cubicBezTo>
                    <a:pt x="19646" y="11514"/>
                    <a:pt x="19706" y="11609"/>
                    <a:pt x="19765" y="11705"/>
                  </a:cubicBezTo>
                  <a:cubicBezTo>
                    <a:pt x="20027" y="11657"/>
                    <a:pt x="20325" y="11609"/>
                    <a:pt x="20634" y="11609"/>
                  </a:cubicBezTo>
                  <a:cubicBezTo>
                    <a:pt x="21015" y="11609"/>
                    <a:pt x="21349" y="11669"/>
                    <a:pt x="21611" y="11824"/>
                  </a:cubicBezTo>
                  <a:cubicBezTo>
                    <a:pt x="21789" y="11931"/>
                    <a:pt x="21908" y="12074"/>
                    <a:pt x="21980" y="12252"/>
                  </a:cubicBezTo>
                  <a:cubicBezTo>
                    <a:pt x="22051" y="12431"/>
                    <a:pt x="22099" y="12621"/>
                    <a:pt x="22099" y="12824"/>
                  </a:cubicBezTo>
                  <a:cubicBezTo>
                    <a:pt x="22099" y="12919"/>
                    <a:pt x="22087" y="13014"/>
                    <a:pt x="22063" y="13121"/>
                  </a:cubicBezTo>
                  <a:lnTo>
                    <a:pt x="22420" y="13074"/>
                  </a:lnTo>
                  <a:cubicBezTo>
                    <a:pt x="22444" y="12979"/>
                    <a:pt x="22444" y="12907"/>
                    <a:pt x="22444" y="12824"/>
                  </a:cubicBezTo>
                  <a:cubicBezTo>
                    <a:pt x="22444" y="12574"/>
                    <a:pt x="22397" y="12336"/>
                    <a:pt x="22289" y="12121"/>
                  </a:cubicBezTo>
                  <a:cubicBezTo>
                    <a:pt x="22182" y="11895"/>
                    <a:pt x="22027" y="11705"/>
                    <a:pt x="21801" y="11550"/>
                  </a:cubicBezTo>
                  <a:cubicBezTo>
                    <a:pt x="21670" y="11467"/>
                    <a:pt x="21504" y="11419"/>
                    <a:pt x="21337" y="11371"/>
                  </a:cubicBezTo>
                  <a:cubicBezTo>
                    <a:pt x="21396" y="11336"/>
                    <a:pt x="21456" y="11288"/>
                    <a:pt x="21527" y="11252"/>
                  </a:cubicBezTo>
                  <a:cubicBezTo>
                    <a:pt x="21908" y="11014"/>
                    <a:pt x="22337" y="10824"/>
                    <a:pt x="22635" y="10812"/>
                  </a:cubicBezTo>
                  <a:cubicBezTo>
                    <a:pt x="22980" y="10788"/>
                    <a:pt x="23242" y="10764"/>
                    <a:pt x="23456" y="10764"/>
                  </a:cubicBezTo>
                  <a:cubicBezTo>
                    <a:pt x="23766" y="10764"/>
                    <a:pt x="23968" y="10800"/>
                    <a:pt x="24230" y="10895"/>
                  </a:cubicBezTo>
                  <a:cubicBezTo>
                    <a:pt x="24313" y="10931"/>
                    <a:pt x="24421" y="11038"/>
                    <a:pt x="24480" y="11216"/>
                  </a:cubicBezTo>
                  <a:cubicBezTo>
                    <a:pt x="24552" y="11371"/>
                    <a:pt x="24599" y="11597"/>
                    <a:pt x="24599" y="11812"/>
                  </a:cubicBezTo>
                  <a:cubicBezTo>
                    <a:pt x="24599" y="12026"/>
                    <a:pt x="24552" y="12264"/>
                    <a:pt x="24444" y="12431"/>
                  </a:cubicBezTo>
                  <a:cubicBezTo>
                    <a:pt x="24373" y="12586"/>
                    <a:pt x="24254" y="12717"/>
                    <a:pt x="24147" y="12848"/>
                  </a:cubicBezTo>
                  <a:cubicBezTo>
                    <a:pt x="24313" y="12824"/>
                    <a:pt x="24468" y="12800"/>
                    <a:pt x="24623" y="12776"/>
                  </a:cubicBezTo>
                  <a:cubicBezTo>
                    <a:pt x="24671" y="12705"/>
                    <a:pt x="24718" y="12645"/>
                    <a:pt x="24766" y="12562"/>
                  </a:cubicBezTo>
                  <a:cubicBezTo>
                    <a:pt x="24849" y="12419"/>
                    <a:pt x="24897" y="12240"/>
                    <a:pt x="24921" y="12074"/>
                  </a:cubicBezTo>
                  <a:cubicBezTo>
                    <a:pt x="25147" y="11967"/>
                    <a:pt x="25325" y="11836"/>
                    <a:pt x="25456" y="11693"/>
                  </a:cubicBezTo>
                  <a:cubicBezTo>
                    <a:pt x="25659" y="11455"/>
                    <a:pt x="25718" y="11169"/>
                    <a:pt x="25718" y="10871"/>
                  </a:cubicBezTo>
                  <a:lnTo>
                    <a:pt x="25718" y="10764"/>
                  </a:lnTo>
                  <a:cubicBezTo>
                    <a:pt x="25695" y="10466"/>
                    <a:pt x="25671" y="10228"/>
                    <a:pt x="25599" y="10002"/>
                  </a:cubicBezTo>
                  <a:cubicBezTo>
                    <a:pt x="25576" y="9978"/>
                    <a:pt x="25576" y="9966"/>
                    <a:pt x="25564" y="9931"/>
                  </a:cubicBezTo>
                  <a:cubicBezTo>
                    <a:pt x="25754" y="9919"/>
                    <a:pt x="25957" y="9871"/>
                    <a:pt x="26135" y="9812"/>
                  </a:cubicBezTo>
                  <a:cubicBezTo>
                    <a:pt x="26159" y="9800"/>
                    <a:pt x="26195" y="9788"/>
                    <a:pt x="26230" y="9764"/>
                  </a:cubicBezTo>
                  <a:cubicBezTo>
                    <a:pt x="26385" y="9526"/>
                    <a:pt x="26611" y="9323"/>
                    <a:pt x="26885" y="9192"/>
                  </a:cubicBezTo>
                  <a:cubicBezTo>
                    <a:pt x="27088" y="9097"/>
                    <a:pt x="27278" y="9026"/>
                    <a:pt x="27457" y="8990"/>
                  </a:cubicBezTo>
                  <a:cubicBezTo>
                    <a:pt x="27504" y="8954"/>
                    <a:pt x="27528" y="8907"/>
                    <a:pt x="27564" y="8871"/>
                  </a:cubicBezTo>
                  <a:cubicBezTo>
                    <a:pt x="27516" y="8835"/>
                    <a:pt x="27457" y="8788"/>
                    <a:pt x="27409" y="8728"/>
                  </a:cubicBezTo>
                  <a:cubicBezTo>
                    <a:pt x="27385" y="8692"/>
                    <a:pt x="27350" y="8657"/>
                    <a:pt x="27326" y="8609"/>
                  </a:cubicBezTo>
                  <a:cubicBezTo>
                    <a:pt x="27242" y="8728"/>
                    <a:pt x="27147" y="8835"/>
                    <a:pt x="27004" y="8954"/>
                  </a:cubicBezTo>
                  <a:cubicBezTo>
                    <a:pt x="26730" y="9192"/>
                    <a:pt x="26338" y="9395"/>
                    <a:pt x="25992" y="9514"/>
                  </a:cubicBezTo>
                  <a:cubicBezTo>
                    <a:pt x="25837" y="9573"/>
                    <a:pt x="25623" y="9609"/>
                    <a:pt x="25385" y="9621"/>
                  </a:cubicBezTo>
                  <a:cubicBezTo>
                    <a:pt x="25325" y="9526"/>
                    <a:pt x="25254" y="9454"/>
                    <a:pt x="25183" y="9371"/>
                  </a:cubicBezTo>
                  <a:cubicBezTo>
                    <a:pt x="25028" y="9216"/>
                    <a:pt x="24802" y="9073"/>
                    <a:pt x="24552" y="8930"/>
                  </a:cubicBezTo>
                  <a:cubicBezTo>
                    <a:pt x="24944" y="8514"/>
                    <a:pt x="25242" y="8085"/>
                    <a:pt x="25242" y="7609"/>
                  </a:cubicBezTo>
                  <a:cubicBezTo>
                    <a:pt x="25242" y="7371"/>
                    <a:pt x="25147" y="7121"/>
                    <a:pt x="24968" y="6895"/>
                  </a:cubicBezTo>
                  <a:cubicBezTo>
                    <a:pt x="25218" y="6823"/>
                    <a:pt x="25504" y="6764"/>
                    <a:pt x="25754" y="6764"/>
                  </a:cubicBezTo>
                  <a:cubicBezTo>
                    <a:pt x="25980" y="6764"/>
                    <a:pt x="26195" y="6811"/>
                    <a:pt x="26338" y="6906"/>
                  </a:cubicBezTo>
                  <a:cubicBezTo>
                    <a:pt x="26707" y="7168"/>
                    <a:pt x="26992" y="7371"/>
                    <a:pt x="27171" y="7561"/>
                  </a:cubicBezTo>
                  <a:cubicBezTo>
                    <a:pt x="27219" y="7609"/>
                    <a:pt x="27242" y="7657"/>
                    <a:pt x="27278" y="7704"/>
                  </a:cubicBezTo>
                  <a:cubicBezTo>
                    <a:pt x="27290" y="7668"/>
                    <a:pt x="27302" y="7645"/>
                    <a:pt x="27338" y="7609"/>
                  </a:cubicBezTo>
                  <a:cubicBezTo>
                    <a:pt x="27385" y="7549"/>
                    <a:pt x="27445" y="7490"/>
                    <a:pt x="27481" y="7430"/>
                  </a:cubicBezTo>
                  <a:cubicBezTo>
                    <a:pt x="27469" y="7418"/>
                    <a:pt x="27457" y="7383"/>
                    <a:pt x="27421" y="7371"/>
                  </a:cubicBezTo>
                  <a:cubicBezTo>
                    <a:pt x="27385" y="7395"/>
                    <a:pt x="27364" y="7404"/>
                    <a:pt x="27351" y="7404"/>
                  </a:cubicBezTo>
                  <a:cubicBezTo>
                    <a:pt x="27338" y="7404"/>
                    <a:pt x="27332" y="7395"/>
                    <a:pt x="27326" y="7383"/>
                  </a:cubicBezTo>
                  <a:cubicBezTo>
                    <a:pt x="27111" y="7168"/>
                    <a:pt x="26826" y="6954"/>
                    <a:pt x="26468" y="6716"/>
                  </a:cubicBezTo>
                  <a:cubicBezTo>
                    <a:pt x="26457" y="6704"/>
                    <a:pt x="26445" y="6704"/>
                    <a:pt x="26433" y="6692"/>
                  </a:cubicBezTo>
                  <a:cubicBezTo>
                    <a:pt x="26349" y="6644"/>
                    <a:pt x="26278" y="6597"/>
                    <a:pt x="26195" y="6585"/>
                  </a:cubicBezTo>
                  <a:cubicBezTo>
                    <a:pt x="26159" y="6525"/>
                    <a:pt x="26147" y="6478"/>
                    <a:pt x="26099" y="6418"/>
                  </a:cubicBezTo>
                  <a:cubicBezTo>
                    <a:pt x="26076" y="6371"/>
                    <a:pt x="26040" y="6347"/>
                    <a:pt x="26016" y="6299"/>
                  </a:cubicBezTo>
                  <a:cubicBezTo>
                    <a:pt x="25849" y="6061"/>
                    <a:pt x="25576" y="5823"/>
                    <a:pt x="25206" y="5632"/>
                  </a:cubicBezTo>
                  <a:cubicBezTo>
                    <a:pt x="24980" y="5513"/>
                    <a:pt x="24778" y="5466"/>
                    <a:pt x="24563" y="5466"/>
                  </a:cubicBezTo>
                  <a:cubicBezTo>
                    <a:pt x="24409" y="5466"/>
                    <a:pt x="24266" y="5513"/>
                    <a:pt x="24135" y="5573"/>
                  </a:cubicBezTo>
                  <a:lnTo>
                    <a:pt x="24052" y="5621"/>
                  </a:lnTo>
                  <a:cubicBezTo>
                    <a:pt x="23873" y="5454"/>
                    <a:pt x="23611" y="5299"/>
                    <a:pt x="23278" y="5180"/>
                  </a:cubicBezTo>
                  <a:cubicBezTo>
                    <a:pt x="23016" y="5097"/>
                    <a:pt x="22778" y="5049"/>
                    <a:pt x="22563" y="5049"/>
                  </a:cubicBezTo>
                  <a:cubicBezTo>
                    <a:pt x="22444" y="5049"/>
                    <a:pt x="22325" y="5061"/>
                    <a:pt x="22218" y="5085"/>
                  </a:cubicBezTo>
                  <a:cubicBezTo>
                    <a:pt x="22027" y="5120"/>
                    <a:pt x="21849" y="5180"/>
                    <a:pt x="21694" y="5275"/>
                  </a:cubicBezTo>
                  <a:cubicBezTo>
                    <a:pt x="21492" y="5097"/>
                    <a:pt x="21230" y="4930"/>
                    <a:pt x="20980" y="4823"/>
                  </a:cubicBezTo>
                  <a:cubicBezTo>
                    <a:pt x="20896" y="4787"/>
                    <a:pt x="20789" y="4751"/>
                    <a:pt x="20682" y="4728"/>
                  </a:cubicBezTo>
                  <a:cubicBezTo>
                    <a:pt x="20658" y="4704"/>
                    <a:pt x="20623" y="4704"/>
                    <a:pt x="20611" y="4704"/>
                  </a:cubicBezTo>
                  <a:cubicBezTo>
                    <a:pt x="20456" y="4668"/>
                    <a:pt x="20301" y="4644"/>
                    <a:pt x="20146" y="4632"/>
                  </a:cubicBezTo>
                  <a:cubicBezTo>
                    <a:pt x="20134" y="4573"/>
                    <a:pt x="20122" y="4525"/>
                    <a:pt x="20087" y="4466"/>
                  </a:cubicBezTo>
                  <a:cubicBezTo>
                    <a:pt x="20063" y="4382"/>
                    <a:pt x="20015" y="4299"/>
                    <a:pt x="19956" y="4216"/>
                  </a:cubicBezTo>
                  <a:cubicBezTo>
                    <a:pt x="19777" y="3977"/>
                    <a:pt x="19480" y="3811"/>
                    <a:pt x="19075" y="3799"/>
                  </a:cubicBezTo>
                  <a:lnTo>
                    <a:pt x="18968" y="3799"/>
                  </a:lnTo>
                  <a:cubicBezTo>
                    <a:pt x="18527" y="3799"/>
                    <a:pt x="18182" y="3977"/>
                    <a:pt x="17944" y="4216"/>
                  </a:cubicBezTo>
                  <a:lnTo>
                    <a:pt x="17944" y="4228"/>
                  </a:lnTo>
                  <a:cubicBezTo>
                    <a:pt x="17896" y="4144"/>
                    <a:pt x="17836" y="4049"/>
                    <a:pt x="17801" y="3942"/>
                  </a:cubicBezTo>
                  <a:cubicBezTo>
                    <a:pt x="17563" y="3537"/>
                    <a:pt x="17265" y="3204"/>
                    <a:pt x="16932" y="2965"/>
                  </a:cubicBezTo>
                  <a:cubicBezTo>
                    <a:pt x="16610" y="2739"/>
                    <a:pt x="16253" y="2620"/>
                    <a:pt x="15872" y="2620"/>
                  </a:cubicBezTo>
                  <a:cubicBezTo>
                    <a:pt x="15562" y="2620"/>
                    <a:pt x="15265" y="2704"/>
                    <a:pt x="14967" y="2858"/>
                  </a:cubicBezTo>
                  <a:cubicBezTo>
                    <a:pt x="14777" y="2965"/>
                    <a:pt x="14622" y="3096"/>
                    <a:pt x="14538" y="3251"/>
                  </a:cubicBezTo>
                  <a:cubicBezTo>
                    <a:pt x="14443" y="3394"/>
                    <a:pt x="14419" y="3549"/>
                    <a:pt x="14407" y="3692"/>
                  </a:cubicBezTo>
                  <a:lnTo>
                    <a:pt x="14265" y="3787"/>
                  </a:lnTo>
                  <a:cubicBezTo>
                    <a:pt x="14229" y="3811"/>
                    <a:pt x="14157" y="3847"/>
                    <a:pt x="14122" y="3870"/>
                  </a:cubicBezTo>
                  <a:cubicBezTo>
                    <a:pt x="14086" y="3858"/>
                    <a:pt x="14050" y="3847"/>
                    <a:pt x="14015" y="3835"/>
                  </a:cubicBezTo>
                  <a:cubicBezTo>
                    <a:pt x="13895" y="3787"/>
                    <a:pt x="13776" y="3751"/>
                    <a:pt x="13610" y="3739"/>
                  </a:cubicBezTo>
                  <a:lnTo>
                    <a:pt x="13455" y="3739"/>
                  </a:lnTo>
                  <a:cubicBezTo>
                    <a:pt x="13217" y="3739"/>
                    <a:pt x="13014" y="3751"/>
                    <a:pt x="12860" y="3799"/>
                  </a:cubicBezTo>
                  <a:cubicBezTo>
                    <a:pt x="12741" y="3835"/>
                    <a:pt x="12622" y="3894"/>
                    <a:pt x="12526" y="3954"/>
                  </a:cubicBezTo>
                  <a:cubicBezTo>
                    <a:pt x="12419" y="4037"/>
                    <a:pt x="12348" y="4144"/>
                    <a:pt x="12276" y="4275"/>
                  </a:cubicBezTo>
                  <a:cubicBezTo>
                    <a:pt x="12157" y="4192"/>
                    <a:pt x="12014" y="4097"/>
                    <a:pt x="11871" y="4037"/>
                  </a:cubicBezTo>
                  <a:cubicBezTo>
                    <a:pt x="11883" y="4025"/>
                    <a:pt x="11883" y="3989"/>
                    <a:pt x="11895" y="3977"/>
                  </a:cubicBezTo>
                  <a:cubicBezTo>
                    <a:pt x="11943" y="3858"/>
                    <a:pt x="11979" y="3716"/>
                    <a:pt x="12002" y="3573"/>
                  </a:cubicBezTo>
                  <a:cubicBezTo>
                    <a:pt x="12014" y="3477"/>
                    <a:pt x="12038" y="3358"/>
                    <a:pt x="12038" y="3251"/>
                  </a:cubicBezTo>
                  <a:lnTo>
                    <a:pt x="12038" y="3239"/>
                  </a:lnTo>
                  <a:cubicBezTo>
                    <a:pt x="12038" y="3049"/>
                    <a:pt x="12002" y="2894"/>
                    <a:pt x="11943" y="2739"/>
                  </a:cubicBezTo>
                  <a:cubicBezTo>
                    <a:pt x="11883" y="2584"/>
                    <a:pt x="11788" y="2442"/>
                    <a:pt x="11633" y="2346"/>
                  </a:cubicBezTo>
                  <a:cubicBezTo>
                    <a:pt x="11336" y="2132"/>
                    <a:pt x="11026" y="2072"/>
                    <a:pt x="10693" y="2072"/>
                  </a:cubicBezTo>
                  <a:cubicBezTo>
                    <a:pt x="10312" y="2072"/>
                    <a:pt x="9907" y="2144"/>
                    <a:pt x="9419" y="2203"/>
                  </a:cubicBezTo>
                  <a:cubicBezTo>
                    <a:pt x="9002" y="2251"/>
                    <a:pt x="8704" y="2418"/>
                    <a:pt x="8478" y="2584"/>
                  </a:cubicBezTo>
                  <a:cubicBezTo>
                    <a:pt x="8419" y="2620"/>
                    <a:pt x="8371" y="2668"/>
                    <a:pt x="8335" y="2715"/>
                  </a:cubicBezTo>
                  <a:cubicBezTo>
                    <a:pt x="8335" y="2715"/>
                    <a:pt x="8335" y="2727"/>
                    <a:pt x="8311" y="2727"/>
                  </a:cubicBezTo>
                  <a:lnTo>
                    <a:pt x="8300" y="2727"/>
                  </a:lnTo>
                  <a:cubicBezTo>
                    <a:pt x="8359" y="2680"/>
                    <a:pt x="8395" y="2620"/>
                    <a:pt x="8431" y="2584"/>
                  </a:cubicBezTo>
                  <a:cubicBezTo>
                    <a:pt x="8716" y="2263"/>
                    <a:pt x="8883" y="1894"/>
                    <a:pt x="8883" y="1525"/>
                  </a:cubicBezTo>
                  <a:cubicBezTo>
                    <a:pt x="8883" y="1132"/>
                    <a:pt x="8728" y="763"/>
                    <a:pt x="8419" y="477"/>
                  </a:cubicBezTo>
                  <a:cubicBezTo>
                    <a:pt x="8359" y="418"/>
                    <a:pt x="8288" y="370"/>
                    <a:pt x="8216" y="322"/>
                  </a:cubicBezTo>
                  <a:cubicBezTo>
                    <a:pt x="8121" y="263"/>
                    <a:pt x="8038" y="215"/>
                    <a:pt x="7930" y="168"/>
                  </a:cubicBezTo>
                  <a:cubicBezTo>
                    <a:pt x="7692" y="60"/>
                    <a:pt x="7395" y="1"/>
                    <a:pt x="70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5199525" y="3890000"/>
              <a:ext cx="16625" cy="21050"/>
            </a:xfrm>
            <a:custGeom>
              <a:avLst/>
              <a:gdLst/>
              <a:ahLst/>
              <a:cxnLst/>
              <a:rect l="l" t="t" r="r" b="b"/>
              <a:pathLst>
                <a:path w="665" h="842" extrusionOk="0">
                  <a:moveTo>
                    <a:pt x="442" y="1"/>
                  </a:moveTo>
                  <a:cubicBezTo>
                    <a:pt x="382" y="1"/>
                    <a:pt x="306" y="46"/>
                    <a:pt x="200" y="199"/>
                  </a:cubicBezTo>
                  <a:cubicBezTo>
                    <a:pt x="1" y="480"/>
                    <a:pt x="32" y="842"/>
                    <a:pt x="135" y="842"/>
                  </a:cubicBezTo>
                  <a:cubicBezTo>
                    <a:pt x="137" y="842"/>
                    <a:pt x="139" y="842"/>
                    <a:pt x="140" y="842"/>
                  </a:cubicBezTo>
                  <a:cubicBezTo>
                    <a:pt x="271" y="842"/>
                    <a:pt x="331" y="580"/>
                    <a:pt x="497" y="365"/>
                  </a:cubicBezTo>
                  <a:cubicBezTo>
                    <a:pt x="664" y="151"/>
                    <a:pt x="628" y="115"/>
                    <a:pt x="557" y="56"/>
                  </a:cubicBezTo>
                  <a:cubicBezTo>
                    <a:pt x="525" y="29"/>
                    <a:pt x="489" y="1"/>
                    <a:pt x="44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5220275" y="3875150"/>
              <a:ext cx="12525" cy="9675"/>
            </a:xfrm>
            <a:custGeom>
              <a:avLst/>
              <a:gdLst/>
              <a:ahLst/>
              <a:cxnLst/>
              <a:rect l="l" t="t" r="r" b="b"/>
              <a:pathLst>
                <a:path w="501" h="387" extrusionOk="0">
                  <a:moveTo>
                    <a:pt x="388" y="0"/>
                  </a:moveTo>
                  <a:cubicBezTo>
                    <a:pt x="358" y="0"/>
                    <a:pt x="321" y="6"/>
                    <a:pt x="275" y="19"/>
                  </a:cubicBezTo>
                  <a:cubicBezTo>
                    <a:pt x="72" y="102"/>
                    <a:pt x="1" y="316"/>
                    <a:pt x="84" y="364"/>
                  </a:cubicBezTo>
                  <a:cubicBezTo>
                    <a:pt x="117" y="380"/>
                    <a:pt x="148" y="387"/>
                    <a:pt x="178" y="387"/>
                  </a:cubicBezTo>
                  <a:cubicBezTo>
                    <a:pt x="256" y="387"/>
                    <a:pt x="325" y="342"/>
                    <a:pt x="394" y="316"/>
                  </a:cubicBezTo>
                  <a:cubicBezTo>
                    <a:pt x="501" y="293"/>
                    <a:pt x="501" y="233"/>
                    <a:pt x="501" y="138"/>
                  </a:cubicBezTo>
                  <a:cubicBezTo>
                    <a:pt x="501" y="73"/>
                    <a:pt x="494" y="0"/>
                    <a:pt x="38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5309875" y="3894275"/>
              <a:ext cx="11350" cy="18100"/>
            </a:xfrm>
            <a:custGeom>
              <a:avLst/>
              <a:gdLst/>
              <a:ahLst/>
              <a:cxnLst/>
              <a:rect l="l" t="t" r="r" b="b"/>
              <a:pathLst>
                <a:path w="454" h="724" extrusionOk="0">
                  <a:moveTo>
                    <a:pt x="151" y="0"/>
                  </a:moveTo>
                  <a:cubicBezTo>
                    <a:pt x="145" y="0"/>
                    <a:pt x="138" y="1"/>
                    <a:pt x="132" y="4"/>
                  </a:cubicBezTo>
                  <a:cubicBezTo>
                    <a:pt x="1" y="28"/>
                    <a:pt x="24" y="290"/>
                    <a:pt x="72" y="504"/>
                  </a:cubicBezTo>
                  <a:cubicBezTo>
                    <a:pt x="119" y="690"/>
                    <a:pt x="172" y="723"/>
                    <a:pt x="239" y="723"/>
                  </a:cubicBezTo>
                  <a:cubicBezTo>
                    <a:pt x="258" y="723"/>
                    <a:pt x="277" y="721"/>
                    <a:pt x="298" y="718"/>
                  </a:cubicBezTo>
                  <a:cubicBezTo>
                    <a:pt x="382" y="706"/>
                    <a:pt x="453" y="682"/>
                    <a:pt x="417" y="444"/>
                  </a:cubicBezTo>
                  <a:cubicBezTo>
                    <a:pt x="362" y="222"/>
                    <a:pt x="244" y="0"/>
                    <a:pt x="15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5336375" y="3925900"/>
              <a:ext cx="36625" cy="12025"/>
            </a:xfrm>
            <a:custGeom>
              <a:avLst/>
              <a:gdLst/>
              <a:ahLst/>
              <a:cxnLst/>
              <a:rect l="l" t="t" r="r" b="b"/>
              <a:pathLst>
                <a:path w="1465" h="481" extrusionOk="0">
                  <a:moveTo>
                    <a:pt x="322" y="1"/>
                  </a:moveTo>
                  <a:cubicBezTo>
                    <a:pt x="131" y="1"/>
                    <a:pt x="0" y="13"/>
                    <a:pt x="0" y="60"/>
                  </a:cubicBezTo>
                  <a:cubicBezTo>
                    <a:pt x="0" y="179"/>
                    <a:pt x="477" y="251"/>
                    <a:pt x="917" y="358"/>
                  </a:cubicBezTo>
                  <a:cubicBezTo>
                    <a:pt x="1131" y="418"/>
                    <a:pt x="1215" y="465"/>
                    <a:pt x="1274" y="477"/>
                  </a:cubicBezTo>
                  <a:cubicBezTo>
                    <a:pt x="1285" y="479"/>
                    <a:pt x="1295" y="480"/>
                    <a:pt x="1304" y="480"/>
                  </a:cubicBezTo>
                  <a:cubicBezTo>
                    <a:pt x="1346" y="480"/>
                    <a:pt x="1376" y="459"/>
                    <a:pt x="1405" y="430"/>
                  </a:cubicBezTo>
                  <a:cubicBezTo>
                    <a:pt x="1441" y="406"/>
                    <a:pt x="1465" y="370"/>
                    <a:pt x="1441" y="310"/>
                  </a:cubicBezTo>
                  <a:cubicBezTo>
                    <a:pt x="1405" y="251"/>
                    <a:pt x="1286" y="156"/>
                    <a:pt x="1024" y="72"/>
                  </a:cubicBezTo>
                  <a:cubicBezTo>
                    <a:pt x="774" y="1"/>
                    <a:pt x="512" y="1"/>
                    <a:pt x="32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5361075" y="4055800"/>
              <a:ext cx="13425" cy="10025"/>
            </a:xfrm>
            <a:custGeom>
              <a:avLst/>
              <a:gdLst/>
              <a:ahLst/>
              <a:cxnLst/>
              <a:rect l="l" t="t" r="r" b="b"/>
              <a:pathLst>
                <a:path w="537" h="401" extrusionOk="0">
                  <a:moveTo>
                    <a:pt x="402" y="1"/>
                  </a:moveTo>
                  <a:cubicBezTo>
                    <a:pt x="304" y="1"/>
                    <a:pt x="178" y="90"/>
                    <a:pt x="84" y="210"/>
                  </a:cubicBezTo>
                  <a:cubicBezTo>
                    <a:pt x="0" y="317"/>
                    <a:pt x="0" y="353"/>
                    <a:pt x="36" y="401"/>
                  </a:cubicBezTo>
                  <a:cubicBezTo>
                    <a:pt x="143" y="389"/>
                    <a:pt x="262" y="365"/>
                    <a:pt x="381" y="365"/>
                  </a:cubicBezTo>
                  <a:cubicBezTo>
                    <a:pt x="465" y="258"/>
                    <a:pt x="536" y="103"/>
                    <a:pt x="501" y="44"/>
                  </a:cubicBezTo>
                  <a:cubicBezTo>
                    <a:pt x="474" y="14"/>
                    <a:pt x="440" y="1"/>
                    <a:pt x="40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5433400" y="4032900"/>
              <a:ext cx="18475" cy="28775"/>
            </a:xfrm>
            <a:custGeom>
              <a:avLst/>
              <a:gdLst/>
              <a:ahLst/>
              <a:cxnLst/>
              <a:rect l="l" t="t" r="r" b="b"/>
              <a:pathLst>
                <a:path w="739" h="1151" extrusionOk="0">
                  <a:moveTo>
                    <a:pt x="634" y="0"/>
                  </a:moveTo>
                  <a:cubicBezTo>
                    <a:pt x="502" y="0"/>
                    <a:pt x="174" y="261"/>
                    <a:pt x="60" y="674"/>
                  </a:cubicBezTo>
                  <a:cubicBezTo>
                    <a:pt x="1" y="936"/>
                    <a:pt x="108" y="1079"/>
                    <a:pt x="167" y="1126"/>
                  </a:cubicBezTo>
                  <a:cubicBezTo>
                    <a:pt x="190" y="1144"/>
                    <a:pt x="209" y="1150"/>
                    <a:pt x="226" y="1150"/>
                  </a:cubicBezTo>
                  <a:cubicBezTo>
                    <a:pt x="254" y="1150"/>
                    <a:pt x="276" y="1134"/>
                    <a:pt x="298" y="1126"/>
                  </a:cubicBezTo>
                  <a:cubicBezTo>
                    <a:pt x="346" y="1091"/>
                    <a:pt x="358" y="1067"/>
                    <a:pt x="370" y="1019"/>
                  </a:cubicBezTo>
                  <a:cubicBezTo>
                    <a:pt x="382" y="972"/>
                    <a:pt x="358" y="912"/>
                    <a:pt x="382" y="757"/>
                  </a:cubicBezTo>
                  <a:cubicBezTo>
                    <a:pt x="477" y="412"/>
                    <a:pt x="739" y="79"/>
                    <a:pt x="679" y="19"/>
                  </a:cubicBezTo>
                  <a:cubicBezTo>
                    <a:pt x="670" y="6"/>
                    <a:pt x="654" y="0"/>
                    <a:pt x="6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5542350" y="4031825"/>
              <a:ext cx="34550" cy="13250"/>
            </a:xfrm>
            <a:custGeom>
              <a:avLst/>
              <a:gdLst/>
              <a:ahLst/>
              <a:cxnLst/>
              <a:rect l="l" t="t" r="r" b="b"/>
              <a:pathLst>
                <a:path w="1382" h="530" extrusionOk="0">
                  <a:moveTo>
                    <a:pt x="388" y="0"/>
                  </a:moveTo>
                  <a:cubicBezTo>
                    <a:pt x="361" y="0"/>
                    <a:pt x="335" y="1"/>
                    <a:pt x="310" y="3"/>
                  </a:cubicBezTo>
                  <a:cubicBezTo>
                    <a:pt x="119" y="26"/>
                    <a:pt x="0" y="86"/>
                    <a:pt x="12" y="122"/>
                  </a:cubicBezTo>
                  <a:cubicBezTo>
                    <a:pt x="36" y="241"/>
                    <a:pt x="477" y="229"/>
                    <a:pt x="870" y="395"/>
                  </a:cubicBezTo>
                  <a:cubicBezTo>
                    <a:pt x="1060" y="467"/>
                    <a:pt x="1143" y="526"/>
                    <a:pt x="1203" y="526"/>
                  </a:cubicBezTo>
                  <a:cubicBezTo>
                    <a:pt x="1213" y="528"/>
                    <a:pt x="1223" y="529"/>
                    <a:pt x="1232" y="529"/>
                  </a:cubicBezTo>
                  <a:cubicBezTo>
                    <a:pt x="1275" y="529"/>
                    <a:pt x="1302" y="508"/>
                    <a:pt x="1322" y="479"/>
                  </a:cubicBezTo>
                  <a:cubicBezTo>
                    <a:pt x="1358" y="455"/>
                    <a:pt x="1382" y="419"/>
                    <a:pt x="1358" y="360"/>
                  </a:cubicBezTo>
                  <a:cubicBezTo>
                    <a:pt x="1322" y="300"/>
                    <a:pt x="1239" y="217"/>
                    <a:pt x="1001" y="110"/>
                  </a:cubicBezTo>
                  <a:cubicBezTo>
                    <a:pt x="792" y="37"/>
                    <a:pt x="575" y="0"/>
                    <a:pt x="38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5592350" y="3992500"/>
              <a:ext cx="19975" cy="22850"/>
            </a:xfrm>
            <a:custGeom>
              <a:avLst/>
              <a:gdLst/>
              <a:ahLst/>
              <a:cxnLst/>
              <a:rect l="l" t="t" r="r" b="b"/>
              <a:pathLst>
                <a:path w="799" h="914" extrusionOk="0">
                  <a:moveTo>
                    <a:pt x="595" y="1"/>
                  </a:moveTo>
                  <a:cubicBezTo>
                    <a:pt x="537" y="1"/>
                    <a:pt x="455" y="47"/>
                    <a:pt x="310" y="230"/>
                  </a:cubicBezTo>
                  <a:cubicBezTo>
                    <a:pt x="84" y="528"/>
                    <a:pt x="1" y="885"/>
                    <a:pt x="84" y="909"/>
                  </a:cubicBezTo>
                  <a:cubicBezTo>
                    <a:pt x="94" y="912"/>
                    <a:pt x="104" y="914"/>
                    <a:pt x="114" y="914"/>
                  </a:cubicBezTo>
                  <a:cubicBezTo>
                    <a:pt x="242" y="914"/>
                    <a:pt x="409" y="651"/>
                    <a:pt x="596" y="409"/>
                  </a:cubicBezTo>
                  <a:cubicBezTo>
                    <a:pt x="798" y="123"/>
                    <a:pt x="751" y="75"/>
                    <a:pt x="679" y="28"/>
                  </a:cubicBezTo>
                  <a:cubicBezTo>
                    <a:pt x="654" y="15"/>
                    <a:pt x="628" y="1"/>
                    <a:pt x="5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5528950" y="3951175"/>
              <a:ext cx="11625" cy="8550"/>
            </a:xfrm>
            <a:custGeom>
              <a:avLst/>
              <a:gdLst/>
              <a:ahLst/>
              <a:cxnLst/>
              <a:rect l="l" t="t" r="r" b="b"/>
              <a:pathLst>
                <a:path w="465" h="342" extrusionOk="0">
                  <a:moveTo>
                    <a:pt x="195" y="0"/>
                  </a:moveTo>
                  <a:cubicBezTo>
                    <a:pt x="170" y="0"/>
                    <a:pt x="146" y="8"/>
                    <a:pt x="120" y="26"/>
                  </a:cubicBezTo>
                  <a:cubicBezTo>
                    <a:pt x="48" y="109"/>
                    <a:pt x="1" y="228"/>
                    <a:pt x="60" y="288"/>
                  </a:cubicBezTo>
                  <a:cubicBezTo>
                    <a:pt x="86" y="326"/>
                    <a:pt x="121" y="342"/>
                    <a:pt x="160" y="342"/>
                  </a:cubicBezTo>
                  <a:cubicBezTo>
                    <a:pt x="228" y="342"/>
                    <a:pt x="309" y="293"/>
                    <a:pt x="370" y="240"/>
                  </a:cubicBezTo>
                  <a:cubicBezTo>
                    <a:pt x="465" y="169"/>
                    <a:pt x="405" y="121"/>
                    <a:pt x="334" y="61"/>
                  </a:cubicBezTo>
                  <a:cubicBezTo>
                    <a:pt x="281" y="24"/>
                    <a:pt x="238" y="0"/>
                    <a:pt x="19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5586400" y="3923000"/>
              <a:ext cx="18775" cy="12125"/>
            </a:xfrm>
            <a:custGeom>
              <a:avLst/>
              <a:gdLst/>
              <a:ahLst/>
              <a:cxnLst/>
              <a:rect l="l" t="t" r="r" b="b"/>
              <a:pathLst>
                <a:path w="751" h="485" extrusionOk="0">
                  <a:moveTo>
                    <a:pt x="589" y="1"/>
                  </a:moveTo>
                  <a:cubicBezTo>
                    <a:pt x="545" y="1"/>
                    <a:pt x="483" y="17"/>
                    <a:pt x="393" y="57"/>
                  </a:cubicBezTo>
                  <a:cubicBezTo>
                    <a:pt x="143" y="176"/>
                    <a:pt x="1" y="403"/>
                    <a:pt x="72" y="462"/>
                  </a:cubicBezTo>
                  <a:cubicBezTo>
                    <a:pt x="98" y="478"/>
                    <a:pt x="126" y="484"/>
                    <a:pt x="156" y="484"/>
                  </a:cubicBezTo>
                  <a:cubicBezTo>
                    <a:pt x="268" y="484"/>
                    <a:pt x="411" y="397"/>
                    <a:pt x="560" y="331"/>
                  </a:cubicBezTo>
                  <a:cubicBezTo>
                    <a:pt x="751" y="236"/>
                    <a:pt x="739" y="176"/>
                    <a:pt x="715" y="105"/>
                  </a:cubicBezTo>
                  <a:cubicBezTo>
                    <a:pt x="691" y="58"/>
                    <a:pt x="673" y="1"/>
                    <a:pt x="58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5653675" y="3991000"/>
              <a:ext cx="23225" cy="16075"/>
            </a:xfrm>
            <a:custGeom>
              <a:avLst/>
              <a:gdLst/>
              <a:ahLst/>
              <a:cxnLst/>
              <a:rect l="l" t="t" r="r" b="b"/>
              <a:pathLst>
                <a:path w="929" h="643" extrusionOk="0">
                  <a:moveTo>
                    <a:pt x="799" y="0"/>
                  </a:moveTo>
                  <a:cubicBezTo>
                    <a:pt x="723" y="0"/>
                    <a:pt x="621" y="29"/>
                    <a:pt x="512" y="88"/>
                  </a:cubicBezTo>
                  <a:cubicBezTo>
                    <a:pt x="179" y="254"/>
                    <a:pt x="0" y="588"/>
                    <a:pt x="84" y="623"/>
                  </a:cubicBezTo>
                  <a:cubicBezTo>
                    <a:pt x="102" y="636"/>
                    <a:pt x="123" y="642"/>
                    <a:pt x="146" y="642"/>
                  </a:cubicBezTo>
                  <a:cubicBezTo>
                    <a:pt x="270" y="642"/>
                    <a:pt x="458" y="470"/>
                    <a:pt x="679" y="350"/>
                  </a:cubicBezTo>
                  <a:cubicBezTo>
                    <a:pt x="822" y="266"/>
                    <a:pt x="846" y="254"/>
                    <a:pt x="881" y="231"/>
                  </a:cubicBezTo>
                  <a:cubicBezTo>
                    <a:pt x="905" y="195"/>
                    <a:pt x="905" y="171"/>
                    <a:pt x="917" y="123"/>
                  </a:cubicBezTo>
                  <a:cubicBezTo>
                    <a:pt x="917" y="76"/>
                    <a:pt x="929" y="28"/>
                    <a:pt x="881" y="16"/>
                  </a:cubicBezTo>
                  <a:cubicBezTo>
                    <a:pt x="860" y="6"/>
                    <a:pt x="832" y="0"/>
                    <a:pt x="79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5753675" y="4118425"/>
              <a:ext cx="16100" cy="10875"/>
            </a:xfrm>
            <a:custGeom>
              <a:avLst/>
              <a:gdLst/>
              <a:ahLst/>
              <a:cxnLst/>
              <a:rect l="l" t="t" r="r" b="b"/>
              <a:pathLst>
                <a:path w="644" h="435" extrusionOk="0">
                  <a:moveTo>
                    <a:pt x="428" y="1"/>
                  </a:moveTo>
                  <a:cubicBezTo>
                    <a:pt x="394" y="1"/>
                    <a:pt x="350" y="15"/>
                    <a:pt x="287" y="51"/>
                  </a:cubicBezTo>
                  <a:cubicBezTo>
                    <a:pt x="120" y="158"/>
                    <a:pt x="1" y="325"/>
                    <a:pt x="48" y="384"/>
                  </a:cubicBezTo>
                  <a:cubicBezTo>
                    <a:pt x="72" y="420"/>
                    <a:pt x="109" y="434"/>
                    <a:pt x="154" y="434"/>
                  </a:cubicBezTo>
                  <a:cubicBezTo>
                    <a:pt x="244" y="434"/>
                    <a:pt x="366" y="376"/>
                    <a:pt x="477" y="313"/>
                  </a:cubicBezTo>
                  <a:cubicBezTo>
                    <a:pt x="644" y="206"/>
                    <a:pt x="596" y="146"/>
                    <a:pt x="549" y="75"/>
                  </a:cubicBezTo>
                  <a:cubicBezTo>
                    <a:pt x="512" y="38"/>
                    <a:pt x="484" y="1"/>
                    <a:pt x="42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5753975" y="4129850"/>
              <a:ext cx="14325" cy="10400"/>
            </a:xfrm>
            <a:custGeom>
              <a:avLst/>
              <a:gdLst/>
              <a:ahLst/>
              <a:cxnLst/>
              <a:rect l="l" t="t" r="r" b="b"/>
              <a:pathLst>
                <a:path w="573" h="416" extrusionOk="0">
                  <a:moveTo>
                    <a:pt x="375" y="0"/>
                  </a:moveTo>
                  <a:cubicBezTo>
                    <a:pt x="342" y="0"/>
                    <a:pt x="298" y="17"/>
                    <a:pt x="239" y="58"/>
                  </a:cubicBezTo>
                  <a:cubicBezTo>
                    <a:pt x="96" y="165"/>
                    <a:pt x="1" y="308"/>
                    <a:pt x="60" y="368"/>
                  </a:cubicBezTo>
                  <a:cubicBezTo>
                    <a:pt x="94" y="402"/>
                    <a:pt x="137" y="416"/>
                    <a:pt x="184" y="416"/>
                  </a:cubicBezTo>
                  <a:cubicBezTo>
                    <a:pt x="268" y="416"/>
                    <a:pt x="365" y="370"/>
                    <a:pt x="441" y="308"/>
                  </a:cubicBezTo>
                  <a:cubicBezTo>
                    <a:pt x="572" y="225"/>
                    <a:pt x="525" y="165"/>
                    <a:pt x="477" y="94"/>
                  </a:cubicBezTo>
                  <a:cubicBezTo>
                    <a:pt x="455" y="43"/>
                    <a:pt x="429" y="0"/>
                    <a:pt x="37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5820050" y="4041000"/>
              <a:ext cx="20275" cy="10325"/>
            </a:xfrm>
            <a:custGeom>
              <a:avLst/>
              <a:gdLst/>
              <a:ahLst/>
              <a:cxnLst/>
              <a:rect l="l" t="t" r="r" b="b"/>
              <a:pathLst>
                <a:path w="811" h="413" extrusionOk="0">
                  <a:moveTo>
                    <a:pt x="611" y="0"/>
                  </a:moveTo>
                  <a:cubicBezTo>
                    <a:pt x="572" y="0"/>
                    <a:pt x="518" y="12"/>
                    <a:pt x="441" y="40"/>
                  </a:cubicBezTo>
                  <a:cubicBezTo>
                    <a:pt x="215" y="112"/>
                    <a:pt x="1" y="231"/>
                    <a:pt x="13" y="326"/>
                  </a:cubicBezTo>
                  <a:cubicBezTo>
                    <a:pt x="25" y="386"/>
                    <a:pt x="99" y="412"/>
                    <a:pt x="202" y="412"/>
                  </a:cubicBezTo>
                  <a:cubicBezTo>
                    <a:pt x="305" y="412"/>
                    <a:pt x="435" y="386"/>
                    <a:pt x="561" y="338"/>
                  </a:cubicBezTo>
                  <a:cubicBezTo>
                    <a:pt x="811" y="255"/>
                    <a:pt x="787" y="195"/>
                    <a:pt x="739" y="100"/>
                  </a:cubicBezTo>
                  <a:cubicBezTo>
                    <a:pt x="708" y="45"/>
                    <a:pt x="687" y="0"/>
                    <a:pt x="61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5861125" y="4010450"/>
              <a:ext cx="50650" cy="51800"/>
            </a:xfrm>
            <a:custGeom>
              <a:avLst/>
              <a:gdLst/>
              <a:ahLst/>
              <a:cxnLst/>
              <a:rect l="l" t="t" r="r" b="b"/>
              <a:pathLst>
                <a:path w="2026" h="2072" extrusionOk="0">
                  <a:moveTo>
                    <a:pt x="1882" y="0"/>
                  </a:moveTo>
                  <a:cubicBezTo>
                    <a:pt x="1596" y="0"/>
                    <a:pt x="1251" y="24"/>
                    <a:pt x="930" y="131"/>
                  </a:cubicBezTo>
                  <a:cubicBezTo>
                    <a:pt x="608" y="238"/>
                    <a:pt x="311" y="381"/>
                    <a:pt x="120" y="667"/>
                  </a:cubicBezTo>
                  <a:cubicBezTo>
                    <a:pt x="37" y="798"/>
                    <a:pt x="1" y="917"/>
                    <a:pt x="1" y="1024"/>
                  </a:cubicBezTo>
                  <a:cubicBezTo>
                    <a:pt x="1" y="1155"/>
                    <a:pt x="61" y="1274"/>
                    <a:pt x="168" y="1417"/>
                  </a:cubicBezTo>
                  <a:cubicBezTo>
                    <a:pt x="275" y="1536"/>
                    <a:pt x="418" y="1655"/>
                    <a:pt x="596" y="1750"/>
                  </a:cubicBezTo>
                  <a:cubicBezTo>
                    <a:pt x="953" y="1953"/>
                    <a:pt x="1406" y="2072"/>
                    <a:pt x="1644" y="2072"/>
                  </a:cubicBezTo>
                  <a:cubicBezTo>
                    <a:pt x="1704" y="2072"/>
                    <a:pt x="1739" y="2072"/>
                    <a:pt x="1775" y="2048"/>
                  </a:cubicBezTo>
                  <a:cubicBezTo>
                    <a:pt x="1870" y="2024"/>
                    <a:pt x="1942" y="1989"/>
                    <a:pt x="2025" y="1977"/>
                  </a:cubicBezTo>
                  <a:cubicBezTo>
                    <a:pt x="2025" y="1917"/>
                    <a:pt x="2013" y="1858"/>
                    <a:pt x="2013" y="1798"/>
                  </a:cubicBezTo>
                  <a:lnTo>
                    <a:pt x="2013" y="1620"/>
                  </a:lnTo>
                  <a:cubicBezTo>
                    <a:pt x="2025" y="1560"/>
                    <a:pt x="2025" y="1512"/>
                    <a:pt x="2025" y="1453"/>
                  </a:cubicBezTo>
                  <a:cubicBezTo>
                    <a:pt x="2025" y="1417"/>
                    <a:pt x="2013" y="1358"/>
                    <a:pt x="2013" y="1310"/>
                  </a:cubicBezTo>
                  <a:cubicBezTo>
                    <a:pt x="2001" y="1179"/>
                    <a:pt x="1966" y="1036"/>
                    <a:pt x="1918" y="905"/>
                  </a:cubicBezTo>
                  <a:cubicBezTo>
                    <a:pt x="1882" y="727"/>
                    <a:pt x="1823" y="548"/>
                    <a:pt x="1823" y="346"/>
                  </a:cubicBezTo>
                  <a:cubicBezTo>
                    <a:pt x="1823" y="226"/>
                    <a:pt x="1835" y="119"/>
                    <a:pt x="1882" y="0"/>
                  </a:cubicBezTo>
                  <a:close/>
                </a:path>
              </a:pathLst>
            </a:custGeom>
            <a:solidFill>
              <a:srgbClr val="F5A2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905500" y="4067600"/>
              <a:ext cx="9825" cy="5675"/>
            </a:xfrm>
            <a:custGeom>
              <a:avLst/>
              <a:gdLst/>
              <a:ahLst/>
              <a:cxnLst/>
              <a:rect l="l" t="t" r="r" b="b"/>
              <a:pathLst>
                <a:path w="393" h="227" extrusionOk="0">
                  <a:moveTo>
                    <a:pt x="310" y="0"/>
                  </a:moveTo>
                  <a:cubicBezTo>
                    <a:pt x="238" y="24"/>
                    <a:pt x="179" y="36"/>
                    <a:pt x="107" y="60"/>
                  </a:cubicBezTo>
                  <a:cubicBezTo>
                    <a:pt x="71" y="84"/>
                    <a:pt x="36" y="84"/>
                    <a:pt x="0" y="84"/>
                  </a:cubicBezTo>
                  <a:cubicBezTo>
                    <a:pt x="131" y="155"/>
                    <a:pt x="274" y="203"/>
                    <a:pt x="393" y="226"/>
                  </a:cubicBezTo>
                  <a:cubicBezTo>
                    <a:pt x="357" y="155"/>
                    <a:pt x="345" y="84"/>
                    <a:pt x="310" y="0"/>
                  </a:cubicBezTo>
                  <a:close/>
                </a:path>
              </a:pathLst>
            </a:custGeom>
            <a:solidFill>
              <a:srgbClr val="8AC4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5822150" y="4063425"/>
              <a:ext cx="149750" cy="82775"/>
            </a:xfrm>
            <a:custGeom>
              <a:avLst/>
              <a:gdLst/>
              <a:ahLst/>
              <a:cxnLst/>
              <a:rect l="l" t="t" r="r" b="b"/>
              <a:pathLst>
                <a:path w="5990" h="3311" extrusionOk="0">
                  <a:moveTo>
                    <a:pt x="1893" y="1"/>
                  </a:moveTo>
                  <a:cubicBezTo>
                    <a:pt x="1643" y="1"/>
                    <a:pt x="1381" y="84"/>
                    <a:pt x="1108" y="215"/>
                  </a:cubicBezTo>
                  <a:cubicBezTo>
                    <a:pt x="834" y="334"/>
                    <a:pt x="655" y="536"/>
                    <a:pt x="524" y="798"/>
                  </a:cubicBezTo>
                  <a:cubicBezTo>
                    <a:pt x="393" y="1048"/>
                    <a:pt x="334" y="1358"/>
                    <a:pt x="334" y="1691"/>
                  </a:cubicBezTo>
                  <a:cubicBezTo>
                    <a:pt x="334" y="1822"/>
                    <a:pt x="346" y="1941"/>
                    <a:pt x="357" y="2072"/>
                  </a:cubicBezTo>
                  <a:cubicBezTo>
                    <a:pt x="369" y="2144"/>
                    <a:pt x="369" y="2203"/>
                    <a:pt x="369" y="2287"/>
                  </a:cubicBezTo>
                  <a:cubicBezTo>
                    <a:pt x="369" y="2679"/>
                    <a:pt x="203" y="3013"/>
                    <a:pt x="48" y="3251"/>
                  </a:cubicBezTo>
                  <a:cubicBezTo>
                    <a:pt x="36" y="3263"/>
                    <a:pt x="12" y="3299"/>
                    <a:pt x="0" y="3311"/>
                  </a:cubicBezTo>
                  <a:cubicBezTo>
                    <a:pt x="250" y="3275"/>
                    <a:pt x="488" y="3239"/>
                    <a:pt x="727" y="3191"/>
                  </a:cubicBezTo>
                  <a:cubicBezTo>
                    <a:pt x="1500" y="3060"/>
                    <a:pt x="2215" y="2906"/>
                    <a:pt x="2905" y="2763"/>
                  </a:cubicBezTo>
                  <a:cubicBezTo>
                    <a:pt x="2882" y="2751"/>
                    <a:pt x="2870" y="2727"/>
                    <a:pt x="2870" y="2715"/>
                  </a:cubicBezTo>
                  <a:cubicBezTo>
                    <a:pt x="2405" y="1882"/>
                    <a:pt x="1834" y="1084"/>
                    <a:pt x="1953" y="1001"/>
                  </a:cubicBezTo>
                  <a:cubicBezTo>
                    <a:pt x="1955" y="999"/>
                    <a:pt x="1958" y="997"/>
                    <a:pt x="1962" y="997"/>
                  </a:cubicBezTo>
                  <a:cubicBezTo>
                    <a:pt x="2061" y="997"/>
                    <a:pt x="2708" y="1746"/>
                    <a:pt x="3167" y="2572"/>
                  </a:cubicBezTo>
                  <a:cubicBezTo>
                    <a:pt x="3191" y="2596"/>
                    <a:pt x="3215" y="2644"/>
                    <a:pt x="3227" y="2668"/>
                  </a:cubicBezTo>
                  <a:cubicBezTo>
                    <a:pt x="4263" y="2429"/>
                    <a:pt x="5179" y="2191"/>
                    <a:pt x="5989" y="1941"/>
                  </a:cubicBezTo>
                  <a:cubicBezTo>
                    <a:pt x="5941" y="1882"/>
                    <a:pt x="5882" y="1810"/>
                    <a:pt x="5846" y="1715"/>
                  </a:cubicBezTo>
                  <a:cubicBezTo>
                    <a:pt x="5668" y="1477"/>
                    <a:pt x="5406" y="1203"/>
                    <a:pt x="5084" y="965"/>
                  </a:cubicBezTo>
                  <a:cubicBezTo>
                    <a:pt x="4941" y="858"/>
                    <a:pt x="4822" y="810"/>
                    <a:pt x="4703" y="786"/>
                  </a:cubicBezTo>
                  <a:cubicBezTo>
                    <a:pt x="4572" y="751"/>
                    <a:pt x="4441" y="751"/>
                    <a:pt x="4287" y="751"/>
                  </a:cubicBezTo>
                  <a:lnTo>
                    <a:pt x="4239" y="751"/>
                  </a:lnTo>
                  <a:cubicBezTo>
                    <a:pt x="3965" y="751"/>
                    <a:pt x="3608" y="751"/>
                    <a:pt x="3203" y="524"/>
                  </a:cubicBezTo>
                  <a:cubicBezTo>
                    <a:pt x="3144" y="501"/>
                    <a:pt x="3096" y="465"/>
                    <a:pt x="3048" y="441"/>
                  </a:cubicBezTo>
                  <a:cubicBezTo>
                    <a:pt x="2596" y="120"/>
                    <a:pt x="2215" y="1"/>
                    <a:pt x="1893" y="1"/>
                  </a:cubicBezTo>
                  <a:close/>
                </a:path>
              </a:pathLst>
            </a:custGeom>
            <a:solidFill>
              <a:srgbClr val="72B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915300" y="3948825"/>
              <a:ext cx="191425" cy="161050"/>
            </a:xfrm>
            <a:custGeom>
              <a:avLst/>
              <a:gdLst/>
              <a:ahLst/>
              <a:cxnLst/>
              <a:rect l="l" t="t" r="r" b="b"/>
              <a:pathLst>
                <a:path w="7657" h="6442" extrusionOk="0">
                  <a:moveTo>
                    <a:pt x="5134" y="1272"/>
                  </a:moveTo>
                  <a:cubicBezTo>
                    <a:pt x="5138" y="1272"/>
                    <a:pt x="5142" y="1273"/>
                    <a:pt x="5144" y="1275"/>
                  </a:cubicBezTo>
                  <a:cubicBezTo>
                    <a:pt x="5192" y="1287"/>
                    <a:pt x="4918" y="1656"/>
                    <a:pt x="4609" y="2239"/>
                  </a:cubicBezTo>
                  <a:cubicBezTo>
                    <a:pt x="4478" y="2477"/>
                    <a:pt x="4347" y="2763"/>
                    <a:pt x="4204" y="3061"/>
                  </a:cubicBezTo>
                  <a:cubicBezTo>
                    <a:pt x="4287" y="3025"/>
                    <a:pt x="4382" y="3001"/>
                    <a:pt x="4549" y="2942"/>
                  </a:cubicBezTo>
                  <a:cubicBezTo>
                    <a:pt x="4955" y="2810"/>
                    <a:pt x="5327" y="2600"/>
                    <a:pt x="5486" y="2600"/>
                  </a:cubicBezTo>
                  <a:cubicBezTo>
                    <a:pt x="5514" y="2600"/>
                    <a:pt x="5535" y="2606"/>
                    <a:pt x="5549" y="2620"/>
                  </a:cubicBezTo>
                  <a:cubicBezTo>
                    <a:pt x="5609" y="2680"/>
                    <a:pt x="5204" y="3072"/>
                    <a:pt x="4668" y="3239"/>
                  </a:cubicBezTo>
                  <a:cubicBezTo>
                    <a:pt x="4497" y="3293"/>
                    <a:pt x="4372" y="3312"/>
                    <a:pt x="4286" y="3312"/>
                  </a:cubicBezTo>
                  <a:cubicBezTo>
                    <a:pt x="4240" y="3312"/>
                    <a:pt x="4205" y="3307"/>
                    <a:pt x="4180" y="3299"/>
                  </a:cubicBezTo>
                  <a:cubicBezTo>
                    <a:pt x="4144" y="3299"/>
                    <a:pt x="4132" y="3275"/>
                    <a:pt x="4120" y="3263"/>
                  </a:cubicBezTo>
                  <a:cubicBezTo>
                    <a:pt x="3966" y="3620"/>
                    <a:pt x="3811" y="4025"/>
                    <a:pt x="3680" y="4406"/>
                  </a:cubicBezTo>
                  <a:cubicBezTo>
                    <a:pt x="3620" y="4608"/>
                    <a:pt x="3561" y="4763"/>
                    <a:pt x="3525" y="4930"/>
                  </a:cubicBezTo>
                  <a:cubicBezTo>
                    <a:pt x="3644" y="4882"/>
                    <a:pt x="3859" y="4847"/>
                    <a:pt x="4275" y="4727"/>
                  </a:cubicBezTo>
                  <a:lnTo>
                    <a:pt x="4680" y="4585"/>
                  </a:lnTo>
                  <a:cubicBezTo>
                    <a:pt x="4966" y="4489"/>
                    <a:pt x="5204" y="4370"/>
                    <a:pt x="5406" y="4263"/>
                  </a:cubicBezTo>
                  <a:cubicBezTo>
                    <a:pt x="5659" y="4122"/>
                    <a:pt x="5843" y="4014"/>
                    <a:pt x="5929" y="4014"/>
                  </a:cubicBezTo>
                  <a:cubicBezTo>
                    <a:pt x="5945" y="4014"/>
                    <a:pt x="5957" y="4018"/>
                    <a:pt x="5966" y="4025"/>
                  </a:cubicBezTo>
                  <a:cubicBezTo>
                    <a:pt x="5966" y="4085"/>
                    <a:pt x="5811" y="4275"/>
                    <a:pt x="5537" y="4489"/>
                  </a:cubicBezTo>
                  <a:cubicBezTo>
                    <a:pt x="5252" y="4692"/>
                    <a:pt x="4823" y="4918"/>
                    <a:pt x="4359" y="5049"/>
                  </a:cubicBezTo>
                  <a:cubicBezTo>
                    <a:pt x="4002" y="5150"/>
                    <a:pt x="3772" y="5173"/>
                    <a:pt x="3625" y="5173"/>
                  </a:cubicBezTo>
                  <a:cubicBezTo>
                    <a:pt x="3580" y="5173"/>
                    <a:pt x="3544" y="5171"/>
                    <a:pt x="3513" y="5168"/>
                  </a:cubicBezTo>
                  <a:cubicBezTo>
                    <a:pt x="3466" y="5168"/>
                    <a:pt x="3442" y="5156"/>
                    <a:pt x="3418" y="5156"/>
                  </a:cubicBezTo>
                  <a:cubicBezTo>
                    <a:pt x="3311" y="5513"/>
                    <a:pt x="3251" y="5751"/>
                    <a:pt x="3192" y="5882"/>
                  </a:cubicBezTo>
                  <a:cubicBezTo>
                    <a:pt x="3127" y="6087"/>
                    <a:pt x="3102" y="6097"/>
                    <a:pt x="3062" y="6097"/>
                  </a:cubicBezTo>
                  <a:cubicBezTo>
                    <a:pt x="3058" y="6097"/>
                    <a:pt x="3053" y="6097"/>
                    <a:pt x="3049" y="6097"/>
                  </a:cubicBezTo>
                  <a:cubicBezTo>
                    <a:pt x="3001" y="6097"/>
                    <a:pt x="2954" y="6073"/>
                    <a:pt x="2954" y="5835"/>
                  </a:cubicBezTo>
                  <a:cubicBezTo>
                    <a:pt x="2977" y="5704"/>
                    <a:pt x="3001" y="5478"/>
                    <a:pt x="3073" y="5120"/>
                  </a:cubicBezTo>
                  <a:cubicBezTo>
                    <a:pt x="3097" y="5061"/>
                    <a:pt x="3108" y="4989"/>
                    <a:pt x="3132" y="4918"/>
                  </a:cubicBezTo>
                  <a:cubicBezTo>
                    <a:pt x="3132" y="4918"/>
                    <a:pt x="3120" y="4918"/>
                    <a:pt x="3108" y="4906"/>
                  </a:cubicBezTo>
                  <a:cubicBezTo>
                    <a:pt x="3001" y="4858"/>
                    <a:pt x="2811" y="4739"/>
                    <a:pt x="2561" y="4406"/>
                  </a:cubicBezTo>
                  <a:cubicBezTo>
                    <a:pt x="2299" y="4085"/>
                    <a:pt x="2120" y="3715"/>
                    <a:pt x="2061" y="3430"/>
                  </a:cubicBezTo>
                  <a:cubicBezTo>
                    <a:pt x="1989" y="3132"/>
                    <a:pt x="2001" y="2942"/>
                    <a:pt x="2085" y="2918"/>
                  </a:cubicBezTo>
                  <a:cubicBezTo>
                    <a:pt x="2086" y="2917"/>
                    <a:pt x="2087" y="2917"/>
                    <a:pt x="2088" y="2917"/>
                  </a:cubicBezTo>
                  <a:cubicBezTo>
                    <a:pt x="2125" y="2917"/>
                    <a:pt x="2207" y="3104"/>
                    <a:pt x="2323" y="3358"/>
                  </a:cubicBezTo>
                  <a:cubicBezTo>
                    <a:pt x="2430" y="3608"/>
                    <a:pt x="2620" y="3954"/>
                    <a:pt x="2835" y="4227"/>
                  </a:cubicBezTo>
                  <a:cubicBezTo>
                    <a:pt x="3013" y="4454"/>
                    <a:pt x="3132" y="4573"/>
                    <a:pt x="3216" y="4668"/>
                  </a:cubicBezTo>
                  <a:cubicBezTo>
                    <a:pt x="3239" y="4561"/>
                    <a:pt x="3275" y="4454"/>
                    <a:pt x="3311" y="4335"/>
                  </a:cubicBezTo>
                  <a:cubicBezTo>
                    <a:pt x="3478" y="3858"/>
                    <a:pt x="3668" y="3394"/>
                    <a:pt x="3882" y="2977"/>
                  </a:cubicBezTo>
                  <a:lnTo>
                    <a:pt x="3882" y="2977"/>
                  </a:lnTo>
                  <a:cubicBezTo>
                    <a:pt x="3864" y="2989"/>
                    <a:pt x="3853" y="2995"/>
                    <a:pt x="3839" y="2995"/>
                  </a:cubicBezTo>
                  <a:cubicBezTo>
                    <a:pt x="3826" y="2995"/>
                    <a:pt x="3811" y="2989"/>
                    <a:pt x="3787" y="2977"/>
                  </a:cubicBezTo>
                  <a:cubicBezTo>
                    <a:pt x="3716" y="2953"/>
                    <a:pt x="3597" y="2882"/>
                    <a:pt x="3466" y="2668"/>
                  </a:cubicBezTo>
                  <a:cubicBezTo>
                    <a:pt x="3192" y="2239"/>
                    <a:pt x="3228" y="1715"/>
                    <a:pt x="3358" y="1715"/>
                  </a:cubicBezTo>
                  <a:cubicBezTo>
                    <a:pt x="3360" y="1715"/>
                    <a:pt x="3361" y="1715"/>
                    <a:pt x="3363" y="1715"/>
                  </a:cubicBezTo>
                  <a:cubicBezTo>
                    <a:pt x="3468" y="1715"/>
                    <a:pt x="3552" y="2172"/>
                    <a:pt x="3775" y="2501"/>
                  </a:cubicBezTo>
                  <a:cubicBezTo>
                    <a:pt x="3882" y="2680"/>
                    <a:pt x="3954" y="2763"/>
                    <a:pt x="3966" y="2822"/>
                  </a:cubicBezTo>
                  <a:lnTo>
                    <a:pt x="3966" y="2834"/>
                  </a:lnTo>
                  <a:cubicBezTo>
                    <a:pt x="4109" y="2584"/>
                    <a:pt x="4240" y="2346"/>
                    <a:pt x="4371" y="2132"/>
                  </a:cubicBezTo>
                  <a:cubicBezTo>
                    <a:pt x="4722" y="1600"/>
                    <a:pt x="5051" y="1272"/>
                    <a:pt x="5134" y="1272"/>
                  </a:cubicBezTo>
                  <a:close/>
                  <a:moveTo>
                    <a:pt x="5359" y="1"/>
                  </a:moveTo>
                  <a:cubicBezTo>
                    <a:pt x="5133" y="1"/>
                    <a:pt x="4859" y="120"/>
                    <a:pt x="4585" y="298"/>
                  </a:cubicBezTo>
                  <a:cubicBezTo>
                    <a:pt x="4299" y="477"/>
                    <a:pt x="4025" y="703"/>
                    <a:pt x="3775" y="858"/>
                  </a:cubicBezTo>
                  <a:cubicBezTo>
                    <a:pt x="3489" y="1037"/>
                    <a:pt x="3251" y="1132"/>
                    <a:pt x="3061" y="1263"/>
                  </a:cubicBezTo>
                  <a:cubicBezTo>
                    <a:pt x="2870" y="1370"/>
                    <a:pt x="2716" y="1513"/>
                    <a:pt x="2549" y="1763"/>
                  </a:cubicBezTo>
                  <a:cubicBezTo>
                    <a:pt x="2513" y="1822"/>
                    <a:pt x="2477" y="1882"/>
                    <a:pt x="2418" y="1929"/>
                  </a:cubicBezTo>
                  <a:cubicBezTo>
                    <a:pt x="2370" y="1965"/>
                    <a:pt x="2311" y="2013"/>
                    <a:pt x="2227" y="2013"/>
                  </a:cubicBezTo>
                  <a:cubicBezTo>
                    <a:pt x="2132" y="2013"/>
                    <a:pt x="2073" y="1977"/>
                    <a:pt x="2049" y="1941"/>
                  </a:cubicBezTo>
                  <a:cubicBezTo>
                    <a:pt x="2001" y="1894"/>
                    <a:pt x="1989" y="1870"/>
                    <a:pt x="1954" y="1822"/>
                  </a:cubicBezTo>
                  <a:cubicBezTo>
                    <a:pt x="1918" y="1751"/>
                    <a:pt x="1882" y="1656"/>
                    <a:pt x="1834" y="1572"/>
                  </a:cubicBezTo>
                  <a:cubicBezTo>
                    <a:pt x="1751" y="1394"/>
                    <a:pt x="1644" y="1215"/>
                    <a:pt x="1513" y="1144"/>
                  </a:cubicBezTo>
                  <a:cubicBezTo>
                    <a:pt x="1465" y="1108"/>
                    <a:pt x="1442" y="1108"/>
                    <a:pt x="1394" y="1108"/>
                  </a:cubicBezTo>
                  <a:cubicBezTo>
                    <a:pt x="1334" y="1108"/>
                    <a:pt x="1263" y="1120"/>
                    <a:pt x="1168" y="1203"/>
                  </a:cubicBezTo>
                  <a:cubicBezTo>
                    <a:pt x="1084" y="1263"/>
                    <a:pt x="977" y="1358"/>
                    <a:pt x="870" y="1477"/>
                  </a:cubicBezTo>
                  <a:cubicBezTo>
                    <a:pt x="668" y="1715"/>
                    <a:pt x="430" y="2049"/>
                    <a:pt x="191" y="2334"/>
                  </a:cubicBezTo>
                  <a:cubicBezTo>
                    <a:pt x="37" y="2513"/>
                    <a:pt x="1" y="2644"/>
                    <a:pt x="1" y="2787"/>
                  </a:cubicBezTo>
                  <a:cubicBezTo>
                    <a:pt x="1" y="2942"/>
                    <a:pt x="37" y="3084"/>
                    <a:pt x="96" y="3287"/>
                  </a:cubicBezTo>
                  <a:cubicBezTo>
                    <a:pt x="144" y="3465"/>
                    <a:pt x="203" y="3668"/>
                    <a:pt x="203" y="3906"/>
                  </a:cubicBezTo>
                  <a:cubicBezTo>
                    <a:pt x="203" y="3977"/>
                    <a:pt x="203" y="4037"/>
                    <a:pt x="191" y="4120"/>
                  </a:cubicBezTo>
                  <a:cubicBezTo>
                    <a:pt x="180" y="4156"/>
                    <a:pt x="180" y="4215"/>
                    <a:pt x="180" y="4275"/>
                  </a:cubicBezTo>
                  <a:cubicBezTo>
                    <a:pt x="180" y="4513"/>
                    <a:pt x="251" y="4787"/>
                    <a:pt x="358" y="5037"/>
                  </a:cubicBezTo>
                  <a:lnTo>
                    <a:pt x="513" y="5037"/>
                  </a:lnTo>
                  <a:cubicBezTo>
                    <a:pt x="632" y="5037"/>
                    <a:pt x="775" y="5037"/>
                    <a:pt x="906" y="5049"/>
                  </a:cubicBezTo>
                  <a:cubicBezTo>
                    <a:pt x="930" y="5049"/>
                    <a:pt x="965" y="5073"/>
                    <a:pt x="989" y="5073"/>
                  </a:cubicBezTo>
                  <a:cubicBezTo>
                    <a:pt x="1168" y="5097"/>
                    <a:pt x="1346" y="5168"/>
                    <a:pt x="1513" y="5311"/>
                  </a:cubicBezTo>
                  <a:cubicBezTo>
                    <a:pt x="2001" y="5680"/>
                    <a:pt x="2358" y="6144"/>
                    <a:pt x="2537" y="6418"/>
                  </a:cubicBezTo>
                  <a:cubicBezTo>
                    <a:pt x="2537" y="6418"/>
                    <a:pt x="2537" y="6442"/>
                    <a:pt x="2561" y="6442"/>
                  </a:cubicBezTo>
                  <a:cubicBezTo>
                    <a:pt x="5454" y="5525"/>
                    <a:pt x="6942" y="4608"/>
                    <a:pt x="7597" y="4132"/>
                  </a:cubicBezTo>
                  <a:cubicBezTo>
                    <a:pt x="7621" y="4061"/>
                    <a:pt x="7621" y="4001"/>
                    <a:pt x="7621" y="3918"/>
                  </a:cubicBezTo>
                  <a:cubicBezTo>
                    <a:pt x="7657" y="3596"/>
                    <a:pt x="7538" y="3311"/>
                    <a:pt x="7347" y="3061"/>
                  </a:cubicBezTo>
                  <a:cubicBezTo>
                    <a:pt x="7157" y="2799"/>
                    <a:pt x="6918" y="2596"/>
                    <a:pt x="6680" y="2430"/>
                  </a:cubicBezTo>
                  <a:cubicBezTo>
                    <a:pt x="6526" y="2322"/>
                    <a:pt x="6430" y="2251"/>
                    <a:pt x="6347" y="2168"/>
                  </a:cubicBezTo>
                  <a:cubicBezTo>
                    <a:pt x="6276" y="2072"/>
                    <a:pt x="6252" y="1977"/>
                    <a:pt x="6252" y="1882"/>
                  </a:cubicBezTo>
                  <a:cubicBezTo>
                    <a:pt x="6252" y="1763"/>
                    <a:pt x="6287" y="1679"/>
                    <a:pt x="6323" y="1560"/>
                  </a:cubicBezTo>
                  <a:cubicBezTo>
                    <a:pt x="6347" y="1441"/>
                    <a:pt x="6395" y="1287"/>
                    <a:pt x="6406" y="1072"/>
                  </a:cubicBezTo>
                  <a:lnTo>
                    <a:pt x="6406" y="941"/>
                  </a:lnTo>
                  <a:cubicBezTo>
                    <a:pt x="6406" y="775"/>
                    <a:pt x="6383" y="667"/>
                    <a:pt x="6347" y="572"/>
                  </a:cubicBezTo>
                  <a:cubicBezTo>
                    <a:pt x="6299" y="477"/>
                    <a:pt x="6264" y="405"/>
                    <a:pt x="6204" y="346"/>
                  </a:cubicBezTo>
                  <a:cubicBezTo>
                    <a:pt x="6192" y="334"/>
                    <a:pt x="6168" y="322"/>
                    <a:pt x="6156" y="322"/>
                  </a:cubicBezTo>
                  <a:cubicBezTo>
                    <a:pt x="6025" y="215"/>
                    <a:pt x="5811" y="120"/>
                    <a:pt x="5549" y="36"/>
                  </a:cubicBezTo>
                  <a:cubicBezTo>
                    <a:pt x="5490" y="24"/>
                    <a:pt x="5406" y="1"/>
                    <a:pt x="5359" y="1"/>
                  </a:cubicBezTo>
                  <a:close/>
                </a:path>
              </a:pathLst>
            </a:custGeom>
            <a:solidFill>
              <a:srgbClr val="72B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6057000" y="3863700"/>
              <a:ext cx="187250" cy="180700"/>
            </a:xfrm>
            <a:custGeom>
              <a:avLst/>
              <a:gdLst/>
              <a:ahLst/>
              <a:cxnLst/>
              <a:rect l="l" t="t" r="r" b="b"/>
              <a:pathLst>
                <a:path w="7490" h="7228" extrusionOk="0">
                  <a:moveTo>
                    <a:pt x="4697" y="974"/>
                  </a:moveTo>
                  <a:cubicBezTo>
                    <a:pt x="4703" y="974"/>
                    <a:pt x="4709" y="975"/>
                    <a:pt x="4715" y="977"/>
                  </a:cubicBezTo>
                  <a:cubicBezTo>
                    <a:pt x="4810" y="989"/>
                    <a:pt x="4763" y="1358"/>
                    <a:pt x="4751" y="1715"/>
                  </a:cubicBezTo>
                  <a:cubicBezTo>
                    <a:pt x="4727" y="2072"/>
                    <a:pt x="4668" y="2084"/>
                    <a:pt x="4572" y="2084"/>
                  </a:cubicBezTo>
                  <a:cubicBezTo>
                    <a:pt x="4477" y="2084"/>
                    <a:pt x="4370" y="2084"/>
                    <a:pt x="4406" y="1703"/>
                  </a:cubicBezTo>
                  <a:cubicBezTo>
                    <a:pt x="4428" y="1328"/>
                    <a:pt x="4571" y="974"/>
                    <a:pt x="4697" y="974"/>
                  </a:cubicBezTo>
                  <a:close/>
                  <a:moveTo>
                    <a:pt x="3389" y="1208"/>
                  </a:moveTo>
                  <a:cubicBezTo>
                    <a:pt x="3400" y="1208"/>
                    <a:pt x="3409" y="1210"/>
                    <a:pt x="3417" y="1215"/>
                  </a:cubicBezTo>
                  <a:cubicBezTo>
                    <a:pt x="3513" y="1227"/>
                    <a:pt x="3215" y="1751"/>
                    <a:pt x="3120" y="2227"/>
                  </a:cubicBezTo>
                  <a:cubicBezTo>
                    <a:pt x="3084" y="2465"/>
                    <a:pt x="3108" y="2584"/>
                    <a:pt x="3084" y="2656"/>
                  </a:cubicBezTo>
                  <a:cubicBezTo>
                    <a:pt x="3060" y="2715"/>
                    <a:pt x="3036" y="2727"/>
                    <a:pt x="2989" y="2739"/>
                  </a:cubicBezTo>
                  <a:cubicBezTo>
                    <a:pt x="2968" y="2749"/>
                    <a:pt x="2950" y="2757"/>
                    <a:pt x="2931" y="2757"/>
                  </a:cubicBezTo>
                  <a:cubicBezTo>
                    <a:pt x="2906" y="2757"/>
                    <a:pt x="2880" y="2744"/>
                    <a:pt x="2846" y="2703"/>
                  </a:cubicBezTo>
                  <a:cubicBezTo>
                    <a:pt x="2798" y="2620"/>
                    <a:pt x="2727" y="2477"/>
                    <a:pt x="2786" y="2179"/>
                  </a:cubicBezTo>
                  <a:cubicBezTo>
                    <a:pt x="2822" y="1882"/>
                    <a:pt x="2977" y="1632"/>
                    <a:pt x="3108" y="1453"/>
                  </a:cubicBezTo>
                  <a:cubicBezTo>
                    <a:pt x="3220" y="1299"/>
                    <a:pt x="3324" y="1208"/>
                    <a:pt x="3389" y="1208"/>
                  </a:cubicBezTo>
                  <a:close/>
                  <a:moveTo>
                    <a:pt x="2105" y="1831"/>
                  </a:moveTo>
                  <a:cubicBezTo>
                    <a:pt x="2110" y="1831"/>
                    <a:pt x="2115" y="1832"/>
                    <a:pt x="2120" y="1834"/>
                  </a:cubicBezTo>
                  <a:cubicBezTo>
                    <a:pt x="2215" y="1870"/>
                    <a:pt x="2048" y="2370"/>
                    <a:pt x="1989" y="2882"/>
                  </a:cubicBezTo>
                  <a:cubicBezTo>
                    <a:pt x="1929" y="3382"/>
                    <a:pt x="1893" y="3394"/>
                    <a:pt x="1786" y="3394"/>
                  </a:cubicBezTo>
                  <a:cubicBezTo>
                    <a:pt x="1691" y="3394"/>
                    <a:pt x="1596" y="3382"/>
                    <a:pt x="1643" y="2846"/>
                  </a:cubicBezTo>
                  <a:cubicBezTo>
                    <a:pt x="1723" y="2322"/>
                    <a:pt x="1988" y="1831"/>
                    <a:pt x="2105" y="1831"/>
                  </a:cubicBezTo>
                  <a:close/>
                  <a:moveTo>
                    <a:pt x="4407" y="3513"/>
                  </a:moveTo>
                  <a:cubicBezTo>
                    <a:pt x="4497" y="3513"/>
                    <a:pt x="4599" y="3523"/>
                    <a:pt x="4715" y="3549"/>
                  </a:cubicBezTo>
                  <a:cubicBezTo>
                    <a:pt x="5060" y="3632"/>
                    <a:pt x="5358" y="3739"/>
                    <a:pt x="5596" y="3846"/>
                  </a:cubicBezTo>
                  <a:cubicBezTo>
                    <a:pt x="5644" y="3858"/>
                    <a:pt x="5703" y="3894"/>
                    <a:pt x="5739" y="3906"/>
                  </a:cubicBezTo>
                  <a:cubicBezTo>
                    <a:pt x="6013" y="4025"/>
                    <a:pt x="6192" y="4132"/>
                    <a:pt x="6156" y="4191"/>
                  </a:cubicBezTo>
                  <a:cubicBezTo>
                    <a:pt x="6154" y="4193"/>
                    <a:pt x="6150" y="4194"/>
                    <a:pt x="6142" y="4194"/>
                  </a:cubicBezTo>
                  <a:cubicBezTo>
                    <a:pt x="6093" y="4194"/>
                    <a:pt x="5915" y="4160"/>
                    <a:pt x="5656" y="4108"/>
                  </a:cubicBezTo>
                  <a:cubicBezTo>
                    <a:pt x="5441" y="4072"/>
                    <a:pt x="5168" y="3977"/>
                    <a:pt x="4894" y="3906"/>
                  </a:cubicBezTo>
                  <a:cubicBezTo>
                    <a:pt x="4810" y="3870"/>
                    <a:pt x="4715" y="3858"/>
                    <a:pt x="4644" y="3846"/>
                  </a:cubicBezTo>
                  <a:cubicBezTo>
                    <a:pt x="4516" y="3823"/>
                    <a:pt x="4410" y="3816"/>
                    <a:pt x="4324" y="3816"/>
                  </a:cubicBezTo>
                  <a:cubicBezTo>
                    <a:pt x="4185" y="3816"/>
                    <a:pt x="4095" y="3834"/>
                    <a:pt x="4037" y="3834"/>
                  </a:cubicBezTo>
                  <a:cubicBezTo>
                    <a:pt x="3941" y="3834"/>
                    <a:pt x="3917" y="3799"/>
                    <a:pt x="3894" y="3751"/>
                  </a:cubicBezTo>
                  <a:cubicBezTo>
                    <a:pt x="3882" y="3715"/>
                    <a:pt x="3870" y="3680"/>
                    <a:pt x="3953" y="3620"/>
                  </a:cubicBezTo>
                  <a:cubicBezTo>
                    <a:pt x="4023" y="3585"/>
                    <a:pt x="4168" y="3513"/>
                    <a:pt x="4407" y="3513"/>
                  </a:cubicBezTo>
                  <a:close/>
                  <a:moveTo>
                    <a:pt x="4763" y="0"/>
                  </a:moveTo>
                  <a:cubicBezTo>
                    <a:pt x="4644" y="0"/>
                    <a:pt x="4477" y="48"/>
                    <a:pt x="4298" y="143"/>
                  </a:cubicBezTo>
                  <a:cubicBezTo>
                    <a:pt x="4120" y="227"/>
                    <a:pt x="3941" y="358"/>
                    <a:pt x="3775" y="501"/>
                  </a:cubicBezTo>
                  <a:cubicBezTo>
                    <a:pt x="3453" y="762"/>
                    <a:pt x="3144" y="870"/>
                    <a:pt x="2798" y="989"/>
                  </a:cubicBezTo>
                  <a:cubicBezTo>
                    <a:pt x="2453" y="1108"/>
                    <a:pt x="2048" y="1239"/>
                    <a:pt x="1489" y="1596"/>
                  </a:cubicBezTo>
                  <a:cubicBezTo>
                    <a:pt x="858" y="2001"/>
                    <a:pt x="346" y="2679"/>
                    <a:pt x="0" y="3191"/>
                  </a:cubicBezTo>
                  <a:cubicBezTo>
                    <a:pt x="286" y="3299"/>
                    <a:pt x="548" y="3382"/>
                    <a:pt x="738" y="3560"/>
                  </a:cubicBezTo>
                  <a:cubicBezTo>
                    <a:pt x="917" y="3715"/>
                    <a:pt x="1024" y="3930"/>
                    <a:pt x="1060" y="4215"/>
                  </a:cubicBezTo>
                  <a:cubicBezTo>
                    <a:pt x="1131" y="4144"/>
                    <a:pt x="1203" y="4084"/>
                    <a:pt x="1322" y="4025"/>
                  </a:cubicBezTo>
                  <a:lnTo>
                    <a:pt x="1334" y="4025"/>
                  </a:lnTo>
                  <a:cubicBezTo>
                    <a:pt x="1500" y="3953"/>
                    <a:pt x="1655" y="3906"/>
                    <a:pt x="1834" y="3846"/>
                  </a:cubicBezTo>
                  <a:cubicBezTo>
                    <a:pt x="2012" y="3787"/>
                    <a:pt x="2167" y="3751"/>
                    <a:pt x="2310" y="3680"/>
                  </a:cubicBezTo>
                  <a:cubicBezTo>
                    <a:pt x="2441" y="3620"/>
                    <a:pt x="2560" y="3513"/>
                    <a:pt x="2667" y="3394"/>
                  </a:cubicBezTo>
                  <a:cubicBezTo>
                    <a:pt x="2882" y="3144"/>
                    <a:pt x="3203" y="2906"/>
                    <a:pt x="3525" y="2787"/>
                  </a:cubicBezTo>
                  <a:cubicBezTo>
                    <a:pt x="3858" y="2656"/>
                    <a:pt x="4191" y="2596"/>
                    <a:pt x="4513" y="2548"/>
                  </a:cubicBezTo>
                  <a:cubicBezTo>
                    <a:pt x="4651" y="2528"/>
                    <a:pt x="4787" y="2516"/>
                    <a:pt x="4920" y="2516"/>
                  </a:cubicBezTo>
                  <a:cubicBezTo>
                    <a:pt x="5096" y="2516"/>
                    <a:pt x="5267" y="2537"/>
                    <a:pt x="5430" y="2584"/>
                  </a:cubicBezTo>
                  <a:cubicBezTo>
                    <a:pt x="5715" y="2656"/>
                    <a:pt x="5953" y="2739"/>
                    <a:pt x="6156" y="2858"/>
                  </a:cubicBezTo>
                  <a:cubicBezTo>
                    <a:pt x="6311" y="2965"/>
                    <a:pt x="6418" y="3060"/>
                    <a:pt x="6489" y="3156"/>
                  </a:cubicBezTo>
                  <a:cubicBezTo>
                    <a:pt x="6513" y="3203"/>
                    <a:pt x="6549" y="3239"/>
                    <a:pt x="6573" y="3263"/>
                  </a:cubicBezTo>
                  <a:cubicBezTo>
                    <a:pt x="6751" y="3513"/>
                    <a:pt x="6811" y="3691"/>
                    <a:pt x="6787" y="3715"/>
                  </a:cubicBezTo>
                  <a:cubicBezTo>
                    <a:pt x="6786" y="3716"/>
                    <a:pt x="6786" y="3716"/>
                    <a:pt x="6785" y="3716"/>
                  </a:cubicBezTo>
                  <a:cubicBezTo>
                    <a:pt x="6768" y="3716"/>
                    <a:pt x="6672" y="3565"/>
                    <a:pt x="6477" y="3370"/>
                  </a:cubicBezTo>
                  <a:cubicBezTo>
                    <a:pt x="6453" y="3358"/>
                    <a:pt x="6442" y="3334"/>
                    <a:pt x="6430" y="3310"/>
                  </a:cubicBezTo>
                  <a:cubicBezTo>
                    <a:pt x="6334" y="3215"/>
                    <a:pt x="6215" y="3120"/>
                    <a:pt x="6072" y="3025"/>
                  </a:cubicBezTo>
                  <a:cubicBezTo>
                    <a:pt x="5894" y="2941"/>
                    <a:pt x="5656" y="2846"/>
                    <a:pt x="5406" y="2798"/>
                  </a:cubicBezTo>
                  <a:cubicBezTo>
                    <a:pt x="5275" y="2781"/>
                    <a:pt x="5141" y="2772"/>
                    <a:pt x="5002" y="2772"/>
                  </a:cubicBezTo>
                  <a:cubicBezTo>
                    <a:pt x="4864" y="2772"/>
                    <a:pt x="4721" y="2781"/>
                    <a:pt x="4572" y="2798"/>
                  </a:cubicBezTo>
                  <a:cubicBezTo>
                    <a:pt x="4275" y="2846"/>
                    <a:pt x="3953" y="2918"/>
                    <a:pt x="3656" y="3037"/>
                  </a:cubicBezTo>
                  <a:cubicBezTo>
                    <a:pt x="3382" y="3156"/>
                    <a:pt x="3120" y="3358"/>
                    <a:pt x="2905" y="3596"/>
                  </a:cubicBezTo>
                  <a:cubicBezTo>
                    <a:pt x="2786" y="3715"/>
                    <a:pt x="2632" y="3846"/>
                    <a:pt x="2453" y="3930"/>
                  </a:cubicBezTo>
                  <a:cubicBezTo>
                    <a:pt x="2262" y="4025"/>
                    <a:pt x="2084" y="4072"/>
                    <a:pt x="1929" y="4108"/>
                  </a:cubicBezTo>
                  <a:cubicBezTo>
                    <a:pt x="1774" y="4156"/>
                    <a:pt x="1608" y="4215"/>
                    <a:pt x="1489" y="4263"/>
                  </a:cubicBezTo>
                  <a:cubicBezTo>
                    <a:pt x="1381" y="4311"/>
                    <a:pt x="1298" y="4394"/>
                    <a:pt x="1239" y="4489"/>
                  </a:cubicBezTo>
                  <a:cubicBezTo>
                    <a:pt x="1096" y="4668"/>
                    <a:pt x="1024" y="4870"/>
                    <a:pt x="965" y="5037"/>
                  </a:cubicBezTo>
                  <a:cubicBezTo>
                    <a:pt x="953" y="5108"/>
                    <a:pt x="917" y="5168"/>
                    <a:pt x="905" y="5227"/>
                  </a:cubicBezTo>
                  <a:cubicBezTo>
                    <a:pt x="905" y="5239"/>
                    <a:pt x="893" y="5275"/>
                    <a:pt x="893" y="5287"/>
                  </a:cubicBezTo>
                  <a:cubicBezTo>
                    <a:pt x="893" y="5323"/>
                    <a:pt x="893" y="5334"/>
                    <a:pt x="941" y="5382"/>
                  </a:cubicBezTo>
                  <a:cubicBezTo>
                    <a:pt x="977" y="5418"/>
                    <a:pt x="1060" y="5501"/>
                    <a:pt x="1191" y="5585"/>
                  </a:cubicBezTo>
                  <a:cubicBezTo>
                    <a:pt x="1441" y="5763"/>
                    <a:pt x="1715" y="6001"/>
                    <a:pt x="1929" y="6287"/>
                  </a:cubicBezTo>
                  <a:cubicBezTo>
                    <a:pt x="2132" y="6549"/>
                    <a:pt x="2262" y="6870"/>
                    <a:pt x="2286" y="7228"/>
                  </a:cubicBezTo>
                  <a:lnTo>
                    <a:pt x="2346" y="7168"/>
                  </a:lnTo>
                  <a:lnTo>
                    <a:pt x="3596" y="5037"/>
                  </a:lnTo>
                  <a:cubicBezTo>
                    <a:pt x="3620" y="5025"/>
                    <a:pt x="3620" y="5001"/>
                    <a:pt x="3632" y="4989"/>
                  </a:cubicBezTo>
                  <a:cubicBezTo>
                    <a:pt x="3632" y="4989"/>
                    <a:pt x="3632" y="4977"/>
                    <a:pt x="3644" y="4977"/>
                  </a:cubicBezTo>
                  <a:cubicBezTo>
                    <a:pt x="3656" y="4965"/>
                    <a:pt x="3691" y="4942"/>
                    <a:pt x="3715" y="4942"/>
                  </a:cubicBezTo>
                  <a:cubicBezTo>
                    <a:pt x="3715" y="4942"/>
                    <a:pt x="4179" y="4882"/>
                    <a:pt x="4703" y="4799"/>
                  </a:cubicBezTo>
                  <a:cubicBezTo>
                    <a:pt x="5227" y="4703"/>
                    <a:pt x="5834" y="4608"/>
                    <a:pt x="6096" y="4525"/>
                  </a:cubicBezTo>
                  <a:cubicBezTo>
                    <a:pt x="6334" y="4465"/>
                    <a:pt x="6573" y="4442"/>
                    <a:pt x="6787" y="4382"/>
                  </a:cubicBezTo>
                  <a:cubicBezTo>
                    <a:pt x="6989" y="4322"/>
                    <a:pt x="7156" y="4251"/>
                    <a:pt x="7263" y="4084"/>
                  </a:cubicBezTo>
                  <a:cubicBezTo>
                    <a:pt x="7335" y="3977"/>
                    <a:pt x="7394" y="3834"/>
                    <a:pt x="7406" y="3608"/>
                  </a:cubicBezTo>
                  <a:lnTo>
                    <a:pt x="7406" y="3513"/>
                  </a:lnTo>
                  <a:cubicBezTo>
                    <a:pt x="7489" y="3239"/>
                    <a:pt x="7394" y="3072"/>
                    <a:pt x="7287" y="2941"/>
                  </a:cubicBezTo>
                  <a:cubicBezTo>
                    <a:pt x="7192" y="2798"/>
                    <a:pt x="7049" y="2703"/>
                    <a:pt x="6918" y="2560"/>
                  </a:cubicBezTo>
                  <a:cubicBezTo>
                    <a:pt x="6846" y="2477"/>
                    <a:pt x="6775" y="2346"/>
                    <a:pt x="6775" y="2191"/>
                  </a:cubicBezTo>
                  <a:lnTo>
                    <a:pt x="6775" y="2120"/>
                  </a:lnTo>
                  <a:cubicBezTo>
                    <a:pt x="6775" y="1929"/>
                    <a:pt x="6692" y="1810"/>
                    <a:pt x="6549" y="1691"/>
                  </a:cubicBezTo>
                  <a:cubicBezTo>
                    <a:pt x="6501" y="1644"/>
                    <a:pt x="6442" y="1608"/>
                    <a:pt x="6370" y="1572"/>
                  </a:cubicBezTo>
                  <a:cubicBezTo>
                    <a:pt x="6215" y="1489"/>
                    <a:pt x="6037" y="1405"/>
                    <a:pt x="5834" y="1334"/>
                  </a:cubicBezTo>
                  <a:cubicBezTo>
                    <a:pt x="5680" y="1274"/>
                    <a:pt x="5584" y="1227"/>
                    <a:pt x="5501" y="1167"/>
                  </a:cubicBezTo>
                  <a:cubicBezTo>
                    <a:pt x="5430" y="1108"/>
                    <a:pt x="5370" y="1036"/>
                    <a:pt x="5346" y="953"/>
                  </a:cubicBezTo>
                  <a:cubicBezTo>
                    <a:pt x="5322" y="893"/>
                    <a:pt x="5322" y="858"/>
                    <a:pt x="5310" y="822"/>
                  </a:cubicBezTo>
                  <a:cubicBezTo>
                    <a:pt x="5310" y="762"/>
                    <a:pt x="5310" y="703"/>
                    <a:pt x="5299" y="643"/>
                  </a:cubicBezTo>
                  <a:cubicBezTo>
                    <a:pt x="5287" y="560"/>
                    <a:pt x="5251" y="441"/>
                    <a:pt x="5168" y="286"/>
                  </a:cubicBezTo>
                  <a:cubicBezTo>
                    <a:pt x="5108" y="167"/>
                    <a:pt x="5025" y="96"/>
                    <a:pt x="4965" y="60"/>
                  </a:cubicBezTo>
                  <a:cubicBezTo>
                    <a:pt x="4906" y="24"/>
                    <a:pt x="4834" y="0"/>
                    <a:pt x="4763" y="0"/>
                  </a:cubicBezTo>
                  <a:close/>
                </a:path>
              </a:pathLst>
            </a:custGeom>
            <a:solidFill>
              <a:srgbClr val="72B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809050" y="3854475"/>
              <a:ext cx="447100" cy="294700"/>
            </a:xfrm>
            <a:custGeom>
              <a:avLst/>
              <a:gdLst/>
              <a:ahLst/>
              <a:cxnLst/>
              <a:rect l="l" t="t" r="r" b="b"/>
              <a:pathLst>
                <a:path w="17884" h="11788" extrusionOk="0">
                  <a:moveTo>
                    <a:pt x="13845" y="5306"/>
                  </a:moveTo>
                  <a:cubicBezTo>
                    <a:pt x="13833" y="5306"/>
                    <a:pt x="13822" y="5308"/>
                    <a:pt x="13812" y="5311"/>
                  </a:cubicBezTo>
                  <a:cubicBezTo>
                    <a:pt x="13812" y="5311"/>
                    <a:pt x="13823" y="5309"/>
                    <a:pt x="13845" y="5306"/>
                  </a:cubicBezTo>
                  <a:close/>
                  <a:moveTo>
                    <a:pt x="3977" y="6204"/>
                  </a:moveTo>
                  <a:cubicBezTo>
                    <a:pt x="3929" y="6323"/>
                    <a:pt x="3906" y="6430"/>
                    <a:pt x="3918" y="6549"/>
                  </a:cubicBezTo>
                  <a:cubicBezTo>
                    <a:pt x="3918" y="6763"/>
                    <a:pt x="3977" y="6942"/>
                    <a:pt x="4025" y="7120"/>
                  </a:cubicBezTo>
                  <a:cubicBezTo>
                    <a:pt x="4084" y="7299"/>
                    <a:pt x="4132" y="7466"/>
                    <a:pt x="4132" y="7668"/>
                  </a:cubicBezTo>
                  <a:cubicBezTo>
                    <a:pt x="4132" y="7728"/>
                    <a:pt x="4132" y="7775"/>
                    <a:pt x="4108" y="7835"/>
                  </a:cubicBezTo>
                  <a:cubicBezTo>
                    <a:pt x="4096" y="7894"/>
                    <a:pt x="4096" y="7966"/>
                    <a:pt x="4096" y="8025"/>
                  </a:cubicBezTo>
                  <a:cubicBezTo>
                    <a:pt x="4096" y="8085"/>
                    <a:pt x="4108" y="8144"/>
                    <a:pt x="4108" y="8204"/>
                  </a:cubicBezTo>
                  <a:cubicBezTo>
                    <a:pt x="4037" y="8228"/>
                    <a:pt x="3953" y="8251"/>
                    <a:pt x="3858" y="8275"/>
                  </a:cubicBezTo>
                  <a:cubicBezTo>
                    <a:pt x="3834" y="8275"/>
                    <a:pt x="3787" y="8287"/>
                    <a:pt x="3739" y="8287"/>
                  </a:cubicBezTo>
                  <a:cubicBezTo>
                    <a:pt x="3718" y="8289"/>
                    <a:pt x="3695" y="8290"/>
                    <a:pt x="3671" y="8290"/>
                  </a:cubicBezTo>
                  <a:cubicBezTo>
                    <a:pt x="3413" y="8290"/>
                    <a:pt x="3008" y="8174"/>
                    <a:pt x="2703" y="7978"/>
                  </a:cubicBezTo>
                  <a:cubicBezTo>
                    <a:pt x="2525" y="7870"/>
                    <a:pt x="2370" y="7751"/>
                    <a:pt x="2251" y="7632"/>
                  </a:cubicBezTo>
                  <a:cubicBezTo>
                    <a:pt x="2144" y="7501"/>
                    <a:pt x="2084" y="7382"/>
                    <a:pt x="2084" y="7251"/>
                  </a:cubicBezTo>
                  <a:cubicBezTo>
                    <a:pt x="2084" y="7144"/>
                    <a:pt x="2120" y="7025"/>
                    <a:pt x="2203" y="6894"/>
                  </a:cubicBezTo>
                  <a:cubicBezTo>
                    <a:pt x="2405" y="6608"/>
                    <a:pt x="2703" y="6442"/>
                    <a:pt x="3013" y="6346"/>
                  </a:cubicBezTo>
                  <a:cubicBezTo>
                    <a:pt x="3322" y="6239"/>
                    <a:pt x="3679" y="6204"/>
                    <a:pt x="3965" y="6204"/>
                  </a:cubicBezTo>
                  <a:close/>
                  <a:moveTo>
                    <a:pt x="4168" y="8525"/>
                  </a:moveTo>
                  <a:cubicBezTo>
                    <a:pt x="4191" y="8609"/>
                    <a:pt x="4215" y="8680"/>
                    <a:pt x="4251" y="8751"/>
                  </a:cubicBezTo>
                  <a:cubicBezTo>
                    <a:pt x="4108" y="8728"/>
                    <a:pt x="3989" y="8680"/>
                    <a:pt x="3858" y="8609"/>
                  </a:cubicBezTo>
                  <a:cubicBezTo>
                    <a:pt x="3894" y="8609"/>
                    <a:pt x="3929" y="8585"/>
                    <a:pt x="3965" y="8585"/>
                  </a:cubicBezTo>
                  <a:cubicBezTo>
                    <a:pt x="4037" y="8573"/>
                    <a:pt x="4108" y="8549"/>
                    <a:pt x="4168" y="8525"/>
                  </a:cubicBezTo>
                  <a:close/>
                  <a:moveTo>
                    <a:pt x="14693" y="0"/>
                  </a:moveTo>
                  <a:cubicBezTo>
                    <a:pt x="14490" y="0"/>
                    <a:pt x="14264" y="72"/>
                    <a:pt x="14074" y="179"/>
                  </a:cubicBezTo>
                  <a:cubicBezTo>
                    <a:pt x="13859" y="286"/>
                    <a:pt x="13669" y="429"/>
                    <a:pt x="13478" y="584"/>
                  </a:cubicBezTo>
                  <a:cubicBezTo>
                    <a:pt x="13359" y="667"/>
                    <a:pt x="13252" y="750"/>
                    <a:pt x="13133" y="810"/>
                  </a:cubicBezTo>
                  <a:cubicBezTo>
                    <a:pt x="12966" y="881"/>
                    <a:pt x="12800" y="941"/>
                    <a:pt x="12597" y="1012"/>
                  </a:cubicBezTo>
                  <a:cubicBezTo>
                    <a:pt x="12478" y="1060"/>
                    <a:pt x="12347" y="1108"/>
                    <a:pt x="12204" y="1167"/>
                  </a:cubicBezTo>
                  <a:cubicBezTo>
                    <a:pt x="12133" y="1191"/>
                    <a:pt x="12050" y="1239"/>
                    <a:pt x="11954" y="1262"/>
                  </a:cubicBezTo>
                  <a:cubicBezTo>
                    <a:pt x="11728" y="1370"/>
                    <a:pt x="11490" y="1489"/>
                    <a:pt x="11228" y="1667"/>
                  </a:cubicBezTo>
                  <a:cubicBezTo>
                    <a:pt x="11133" y="1727"/>
                    <a:pt x="11061" y="1786"/>
                    <a:pt x="10978" y="1846"/>
                  </a:cubicBezTo>
                  <a:cubicBezTo>
                    <a:pt x="10918" y="1893"/>
                    <a:pt x="10859" y="1941"/>
                    <a:pt x="10811" y="1977"/>
                  </a:cubicBezTo>
                  <a:cubicBezTo>
                    <a:pt x="10395" y="2334"/>
                    <a:pt x="10049" y="2775"/>
                    <a:pt x="9787" y="3144"/>
                  </a:cubicBezTo>
                  <a:cubicBezTo>
                    <a:pt x="9764" y="3167"/>
                    <a:pt x="9752" y="3191"/>
                    <a:pt x="9740" y="3215"/>
                  </a:cubicBezTo>
                  <a:cubicBezTo>
                    <a:pt x="9680" y="3310"/>
                    <a:pt x="9621" y="3382"/>
                    <a:pt x="9573" y="3453"/>
                  </a:cubicBezTo>
                  <a:lnTo>
                    <a:pt x="9549" y="3453"/>
                  </a:lnTo>
                  <a:cubicBezTo>
                    <a:pt x="9502" y="3453"/>
                    <a:pt x="9454" y="3465"/>
                    <a:pt x="9430" y="3465"/>
                  </a:cubicBezTo>
                  <a:cubicBezTo>
                    <a:pt x="9252" y="3501"/>
                    <a:pt x="9085" y="3560"/>
                    <a:pt x="8930" y="3632"/>
                  </a:cubicBezTo>
                  <a:cubicBezTo>
                    <a:pt x="8835" y="3691"/>
                    <a:pt x="8728" y="3739"/>
                    <a:pt x="8632" y="3810"/>
                  </a:cubicBezTo>
                  <a:cubicBezTo>
                    <a:pt x="8335" y="4001"/>
                    <a:pt x="8073" y="4227"/>
                    <a:pt x="7847" y="4358"/>
                  </a:cubicBezTo>
                  <a:cubicBezTo>
                    <a:pt x="7585" y="4525"/>
                    <a:pt x="7358" y="4632"/>
                    <a:pt x="7132" y="4763"/>
                  </a:cubicBezTo>
                  <a:cubicBezTo>
                    <a:pt x="7001" y="4834"/>
                    <a:pt x="6882" y="4941"/>
                    <a:pt x="6763" y="5061"/>
                  </a:cubicBezTo>
                  <a:cubicBezTo>
                    <a:pt x="6692" y="5132"/>
                    <a:pt x="6632" y="5215"/>
                    <a:pt x="6573" y="5311"/>
                  </a:cubicBezTo>
                  <a:cubicBezTo>
                    <a:pt x="6549" y="5334"/>
                    <a:pt x="6537" y="5358"/>
                    <a:pt x="6525" y="5370"/>
                  </a:cubicBezTo>
                  <a:cubicBezTo>
                    <a:pt x="6525" y="5394"/>
                    <a:pt x="6513" y="5394"/>
                    <a:pt x="6513" y="5394"/>
                  </a:cubicBezTo>
                  <a:cubicBezTo>
                    <a:pt x="6489" y="5370"/>
                    <a:pt x="6489" y="5358"/>
                    <a:pt x="6477" y="5346"/>
                  </a:cubicBezTo>
                  <a:cubicBezTo>
                    <a:pt x="6465" y="5299"/>
                    <a:pt x="6430" y="5251"/>
                    <a:pt x="6418" y="5215"/>
                  </a:cubicBezTo>
                  <a:cubicBezTo>
                    <a:pt x="6394" y="5132"/>
                    <a:pt x="6346" y="5061"/>
                    <a:pt x="6299" y="4989"/>
                  </a:cubicBezTo>
                  <a:cubicBezTo>
                    <a:pt x="6287" y="4953"/>
                    <a:pt x="6251" y="4930"/>
                    <a:pt x="6239" y="4894"/>
                  </a:cubicBezTo>
                  <a:cubicBezTo>
                    <a:pt x="6227" y="4882"/>
                    <a:pt x="6227" y="4870"/>
                    <a:pt x="6215" y="4870"/>
                  </a:cubicBezTo>
                  <a:cubicBezTo>
                    <a:pt x="6168" y="4822"/>
                    <a:pt x="6132" y="4775"/>
                    <a:pt x="6073" y="4739"/>
                  </a:cubicBezTo>
                  <a:cubicBezTo>
                    <a:pt x="6037" y="4703"/>
                    <a:pt x="6001" y="4680"/>
                    <a:pt x="5954" y="4644"/>
                  </a:cubicBezTo>
                  <a:cubicBezTo>
                    <a:pt x="5870" y="4596"/>
                    <a:pt x="5763" y="4572"/>
                    <a:pt x="5656" y="4572"/>
                  </a:cubicBezTo>
                  <a:cubicBezTo>
                    <a:pt x="5632" y="4572"/>
                    <a:pt x="5596" y="4572"/>
                    <a:pt x="5573" y="4584"/>
                  </a:cubicBezTo>
                  <a:cubicBezTo>
                    <a:pt x="5453" y="4596"/>
                    <a:pt x="5346" y="4656"/>
                    <a:pt x="5263" y="4715"/>
                  </a:cubicBezTo>
                  <a:cubicBezTo>
                    <a:pt x="5239" y="4715"/>
                    <a:pt x="5239" y="4739"/>
                    <a:pt x="5227" y="4739"/>
                  </a:cubicBezTo>
                  <a:cubicBezTo>
                    <a:pt x="5203" y="4763"/>
                    <a:pt x="5168" y="4775"/>
                    <a:pt x="5144" y="4811"/>
                  </a:cubicBezTo>
                  <a:cubicBezTo>
                    <a:pt x="5061" y="4870"/>
                    <a:pt x="4989" y="4953"/>
                    <a:pt x="4918" y="5037"/>
                  </a:cubicBezTo>
                  <a:cubicBezTo>
                    <a:pt x="4846" y="5108"/>
                    <a:pt x="4787" y="5192"/>
                    <a:pt x="4703" y="5287"/>
                  </a:cubicBezTo>
                  <a:cubicBezTo>
                    <a:pt x="4549" y="5489"/>
                    <a:pt x="4370" y="5727"/>
                    <a:pt x="4191" y="5930"/>
                  </a:cubicBezTo>
                  <a:lnTo>
                    <a:pt x="3977" y="5930"/>
                  </a:lnTo>
                  <a:cubicBezTo>
                    <a:pt x="3668" y="5930"/>
                    <a:pt x="3298" y="5954"/>
                    <a:pt x="2917" y="6073"/>
                  </a:cubicBezTo>
                  <a:cubicBezTo>
                    <a:pt x="2715" y="6132"/>
                    <a:pt x="2525" y="6239"/>
                    <a:pt x="2322" y="6370"/>
                  </a:cubicBezTo>
                  <a:cubicBezTo>
                    <a:pt x="2239" y="6430"/>
                    <a:pt x="2167" y="6501"/>
                    <a:pt x="2084" y="6585"/>
                  </a:cubicBezTo>
                  <a:cubicBezTo>
                    <a:pt x="2024" y="6644"/>
                    <a:pt x="1989" y="6704"/>
                    <a:pt x="1941" y="6763"/>
                  </a:cubicBezTo>
                  <a:cubicBezTo>
                    <a:pt x="1929" y="6787"/>
                    <a:pt x="1893" y="6823"/>
                    <a:pt x="1882" y="6846"/>
                  </a:cubicBezTo>
                  <a:cubicBezTo>
                    <a:pt x="1786" y="7001"/>
                    <a:pt x="1763" y="7132"/>
                    <a:pt x="1763" y="7275"/>
                  </a:cubicBezTo>
                  <a:cubicBezTo>
                    <a:pt x="1763" y="7454"/>
                    <a:pt x="1822" y="7608"/>
                    <a:pt x="1905" y="7751"/>
                  </a:cubicBezTo>
                  <a:cubicBezTo>
                    <a:pt x="1941" y="7799"/>
                    <a:pt x="1965" y="7835"/>
                    <a:pt x="2001" y="7870"/>
                  </a:cubicBezTo>
                  <a:cubicBezTo>
                    <a:pt x="2048" y="7918"/>
                    <a:pt x="2084" y="7978"/>
                    <a:pt x="2144" y="8025"/>
                  </a:cubicBezTo>
                  <a:cubicBezTo>
                    <a:pt x="2179" y="8049"/>
                    <a:pt x="2227" y="8085"/>
                    <a:pt x="2251" y="8109"/>
                  </a:cubicBezTo>
                  <a:cubicBezTo>
                    <a:pt x="2179" y="8109"/>
                    <a:pt x="2108" y="8132"/>
                    <a:pt x="2024" y="8144"/>
                  </a:cubicBezTo>
                  <a:cubicBezTo>
                    <a:pt x="1834" y="8192"/>
                    <a:pt x="1655" y="8251"/>
                    <a:pt x="1465" y="8335"/>
                  </a:cubicBezTo>
                  <a:cubicBezTo>
                    <a:pt x="1179" y="8466"/>
                    <a:pt x="977" y="8680"/>
                    <a:pt x="810" y="8918"/>
                  </a:cubicBezTo>
                  <a:cubicBezTo>
                    <a:pt x="774" y="8966"/>
                    <a:pt x="750" y="9002"/>
                    <a:pt x="715" y="9061"/>
                  </a:cubicBezTo>
                  <a:cubicBezTo>
                    <a:pt x="572" y="9383"/>
                    <a:pt x="500" y="9716"/>
                    <a:pt x="500" y="10097"/>
                  </a:cubicBezTo>
                  <a:cubicBezTo>
                    <a:pt x="500" y="10228"/>
                    <a:pt x="512" y="10371"/>
                    <a:pt x="524" y="10514"/>
                  </a:cubicBezTo>
                  <a:cubicBezTo>
                    <a:pt x="536" y="10573"/>
                    <a:pt x="536" y="10633"/>
                    <a:pt x="536" y="10668"/>
                  </a:cubicBezTo>
                  <a:cubicBezTo>
                    <a:pt x="536" y="11002"/>
                    <a:pt x="405" y="11288"/>
                    <a:pt x="274" y="11478"/>
                  </a:cubicBezTo>
                  <a:cubicBezTo>
                    <a:pt x="203" y="11585"/>
                    <a:pt x="143" y="11657"/>
                    <a:pt x="96" y="11704"/>
                  </a:cubicBezTo>
                  <a:lnTo>
                    <a:pt x="36" y="11764"/>
                  </a:lnTo>
                  <a:lnTo>
                    <a:pt x="24" y="11776"/>
                  </a:lnTo>
                  <a:cubicBezTo>
                    <a:pt x="24" y="11776"/>
                    <a:pt x="24" y="11782"/>
                    <a:pt x="14" y="11786"/>
                  </a:cubicBezTo>
                  <a:lnTo>
                    <a:pt x="14" y="11786"/>
                  </a:lnTo>
                  <a:cubicBezTo>
                    <a:pt x="188" y="11762"/>
                    <a:pt x="350" y="11727"/>
                    <a:pt x="524" y="11704"/>
                  </a:cubicBezTo>
                  <a:cubicBezTo>
                    <a:pt x="536" y="11680"/>
                    <a:pt x="560" y="11657"/>
                    <a:pt x="572" y="11645"/>
                  </a:cubicBezTo>
                  <a:cubicBezTo>
                    <a:pt x="739" y="11418"/>
                    <a:pt x="881" y="11073"/>
                    <a:pt x="893" y="10668"/>
                  </a:cubicBezTo>
                  <a:cubicBezTo>
                    <a:pt x="893" y="10597"/>
                    <a:pt x="893" y="10537"/>
                    <a:pt x="881" y="10466"/>
                  </a:cubicBezTo>
                  <a:cubicBezTo>
                    <a:pt x="870" y="10335"/>
                    <a:pt x="858" y="10216"/>
                    <a:pt x="858" y="10073"/>
                  </a:cubicBezTo>
                  <a:cubicBezTo>
                    <a:pt x="858" y="9752"/>
                    <a:pt x="917" y="9442"/>
                    <a:pt x="1048" y="9180"/>
                  </a:cubicBezTo>
                  <a:cubicBezTo>
                    <a:pt x="1179" y="8930"/>
                    <a:pt x="1358" y="8740"/>
                    <a:pt x="1632" y="8609"/>
                  </a:cubicBezTo>
                  <a:cubicBezTo>
                    <a:pt x="1929" y="8466"/>
                    <a:pt x="2167" y="8394"/>
                    <a:pt x="2417" y="8394"/>
                  </a:cubicBezTo>
                  <a:cubicBezTo>
                    <a:pt x="2763" y="8394"/>
                    <a:pt x="3096" y="8513"/>
                    <a:pt x="3572" y="8823"/>
                  </a:cubicBezTo>
                  <a:cubicBezTo>
                    <a:pt x="4025" y="9121"/>
                    <a:pt x="4441" y="9144"/>
                    <a:pt x="4763" y="9144"/>
                  </a:cubicBezTo>
                  <a:lnTo>
                    <a:pt x="4811" y="9144"/>
                  </a:lnTo>
                  <a:cubicBezTo>
                    <a:pt x="4965" y="9144"/>
                    <a:pt x="5096" y="9144"/>
                    <a:pt x="5227" y="9168"/>
                  </a:cubicBezTo>
                  <a:cubicBezTo>
                    <a:pt x="5346" y="9204"/>
                    <a:pt x="5477" y="9240"/>
                    <a:pt x="5620" y="9347"/>
                  </a:cubicBezTo>
                  <a:cubicBezTo>
                    <a:pt x="5930" y="9585"/>
                    <a:pt x="6192" y="9871"/>
                    <a:pt x="6370" y="10109"/>
                  </a:cubicBezTo>
                  <a:cubicBezTo>
                    <a:pt x="6430" y="10192"/>
                    <a:pt x="6489" y="10275"/>
                    <a:pt x="6537" y="10335"/>
                  </a:cubicBezTo>
                  <a:cubicBezTo>
                    <a:pt x="6656" y="10299"/>
                    <a:pt x="6763" y="10252"/>
                    <a:pt x="6870" y="10228"/>
                  </a:cubicBezTo>
                  <a:cubicBezTo>
                    <a:pt x="6870" y="10228"/>
                    <a:pt x="6870" y="10216"/>
                    <a:pt x="6846" y="10216"/>
                  </a:cubicBezTo>
                  <a:cubicBezTo>
                    <a:pt x="6668" y="9930"/>
                    <a:pt x="6311" y="9466"/>
                    <a:pt x="5823" y="9097"/>
                  </a:cubicBezTo>
                  <a:cubicBezTo>
                    <a:pt x="5644" y="8966"/>
                    <a:pt x="5465" y="8882"/>
                    <a:pt x="5287" y="8859"/>
                  </a:cubicBezTo>
                  <a:cubicBezTo>
                    <a:pt x="5108" y="8823"/>
                    <a:pt x="4941" y="8823"/>
                    <a:pt x="4799" y="8823"/>
                  </a:cubicBezTo>
                  <a:lnTo>
                    <a:pt x="4632" y="8823"/>
                  </a:lnTo>
                  <a:cubicBezTo>
                    <a:pt x="4525" y="8585"/>
                    <a:pt x="4453" y="8323"/>
                    <a:pt x="4453" y="8073"/>
                  </a:cubicBezTo>
                  <a:cubicBezTo>
                    <a:pt x="4453" y="8013"/>
                    <a:pt x="4453" y="7966"/>
                    <a:pt x="4465" y="7906"/>
                  </a:cubicBezTo>
                  <a:cubicBezTo>
                    <a:pt x="4489" y="7835"/>
                    <a:pt x="4489" y="7751"/>
                    <a:pt x="4489" y="7692"/>
                  </a:cubicBezTo>
                  <a:cubicBezTo>
                    <a:pt x="4489" y="7454"/>
                    <a:pt x="4430" y="7251"/>
                    <a:pt x="4382" y="7073"/>
                  </a:cubicBezTo>
                  <a:cubicBezTo>
                    <a:pt x="4322" y="6894"/>
                    <a:pt x="4275" y="6727"/>
                    <a:pt x="4275" y="6585"/>
                  </a:cubicBezTo>
                  <a:cubicBezTo>
                    <a:pt x="4275" y="6430"/>
                    <a:pt x="4322" y="6299"/>
                    <a:pt x="4465" y="6120"/>
                  </a:cubicBezTo>
                  <a:cubicBezTo>
                    <a:pt x="4703" y="5834"/>
                    <a:pt x="4941" y="5525"/>
                    <a:pt x="5156" y="5275"/>
                  </a:cubicBezTo>
                  <a:cubicBezTo>
                    <a:pt x="5263" y="5156"/>
                    <a:pt x="5358" y="5049"/>
                    <a:pt x="5453" y="4989"/>
                  </a:cubicBezTo>
                  <a:cubicBezTo>
                    <a:pt x="5537" y="4930"/>
                    <a:pt x="5620" y="4894"/>
                    <a:pt x="5680" y="4894"/>
                  </a:cubicBezTo>
                  <a:cubicBezTo>
                    <a:pt x="5703" y="4894"/>
                    <a:pt x="5751" y="4918"/>
                    <a:pt x="5799" y="4930"/>
                  </a:cubicBezTo>
                  <a:cubicBezTo>
                    <a:pt x="5942" y="5001"/>
                    <a:pt x="6049" y="5180"/>
                    <a:pt x="6120" y="5358"/>
                  </a:cubicBezTo>
                  <a:cubicBezTo>
                    <a:pt x="6168" y="5453"/>
                    <a:pt x="6192" y="5537"/>
                    <a:pt x="6239" y="5608"/>
                  </a:cubicBezTo>
                  <a:cubicBezTo>
                    <a:pt x="6251" y="5656"/>
                    <a:pt x="6287" y="5692"/>
                    <a:pt x="6335" y="5715"/>
                  </a:cubicBezTo>
                  <a:cubicBezTo>
                    <a:pt x="6358" y="5751"/>
                    <a:pt x="6430" y="5787"/>
                    <a:pt x="6513" y="5787"/>
                  </a:cubicBezTo>
                  <a:cubicBezTo>
                    <a:pt x="6596" y="5787"/>
                    <a:pt x="6668" y="5751"/>
                    <a:pt x="6716" y="5703"/>
                  </a:cubicBezTo>
                  <a:cubicBezTo>
                    <a:pt x="6763" y="5656"/>
                    <a:pt x="6811" y="5608"/>
                    <a:pt x="6846" y="5537"/>
                  </a:cubicBezTo>
                  <a:cubicBezTo>
                    <a:pt x="7013" y="5287"/>
                    <a:pt x="7168" y="5156"/>
                    <a:pt x="7358" y="5037"/>
                  </a:cubicBezTo>
                  <a:cubicBezTo>
                    <a:pt x="7549" y="4918"/>
                    <a:pt x="7775" y="4811"/>
                    <a:pt x="8061" y="4632"/>
                  </a:cubicBezTo>
                  <a:cubicBezTo>
                    <a:pt x="8311" y="4477"/>
                    <a:pt x="8573" y="4263"/>
                    <a:pt x="8859" y="4084"/>
                  </a:cubicBezTo>
                  <a:cubicBezTo>
                    <a:pt x="9144" y="3906"/>
                    <a:pt x="9406" y="3787"/>
                    <a:pt x="9633" y="3787"/>
                  </a:cubicBezTo>
                  <a:cubicBezTo>
                    <a:pt x="9704" y="3787"/>
                    <a:pt x="9764" y="3798"/>
                    <a:pt x="9823" y="3810"/>
                  </a:cubicBezTo>
                  <a:cubicBezTo>
                    <a:pt x="10121" y="3918"/>
                    <a:pt x="10347" y="4001"/>
                    <a:pt x="10478" y="4144"/>
                  </a:cubicBezTo>
                  <a:cubicBezTo>
                    <a:pt x="10561" y="4203"/>
                    <a:pt x="10597" y="4275"/>
                    <a:pt x="10645" y="4358"/>
                  </a:cubicBezTo>
                  <a:cubicBezTo>
                    <a:pt x="10680" y="4453"/>
                    <a:pt x="10704" y="4572"/>
                    <a:pt x="10704" y="4739"/>
                  </a:cubicBezTo>
                  <a:lnTo>
                    <a:pt x="10704" y="4870"/>
                  </a:lnTo>
                  <a:cubicBezTo>
                    <a:pt x="10692" y="5072"/>
                    <a:pt x="10645" y="5227"/>
                    <a:pt x="10621" y="5346"/>
                  </a:cubicBezTo>
                  <a:cubicBezTo>
                    <a:pt x="10585" y="5465"/>
                    <a:pt x="10537" y="5549"/>
                    <a:pt x="10537" y="5668"/>
                  </a:cubicBezTo>
                  <a:cubicBezTo>
                    <a:pt x="10537" y="5763"/>
                    <a:pt x="10585" y="5870"/>
                    <a:pt x="10645" y="5954"/>
                  </a:cubicBezTo>
                  <a:cubicBezTo>
                    <a:pt x="10716" y="6049"/>
                    <a:pt x="10823" y="6120"/>
                    <a:pt x="10954" y="6227"/>
                  </a:cubicBezTo>
                  <a:cubicBezTo>
                    <a:pt x="11192" y="6382"/>
                    <a:pt x="11430" y="6608"/>
                    <a:pt x="11633" y="6846"/>
                  </a:cubicBezTo>
                  <a:cubicBezTo>
                    <a:pt x="11811" y="7097"/>
                    <a:pt x="11930" y="7382"/>
                    <a:pt x="11930" y="7680"/>
                  </a:cubicBezTo>
                  <a:cubicBezTo>
                    <a:pt x="11930" y="7751"/>
                    <a:pt x="11907" y="7811"/>
                    <a:pt x="11907" y="7894"/>
                  </a:cubicBezTo>
                  <a:cubicBezTo>
                    <a:pt x="12085" y="7751"/>
                    <a:pt x="12204" y="7668"/>
                    <a:pt x="12264" y="7608"/>
                  </a:cubicBezTo>
                  <a:cubicBezTo>
                    <a:pt x="12252" y="7251"/>
                    <a:pt x="12109" y="6942"/>
                    <a:pt x="11907" y="6668"/>
                  </a:cubicBezTo>
                  <a:cubicBezTo>
                    <a:pt x="11704" y="6382"/>
                    <a:pt x="11418" y="6144"/>
                    <a:pt x="11168" y="5965"/>
                  </a:cubicBezTo>
                  <a:cubicBezTo>
                    <a:pt x="11037" y="5882"/>
                    <a:pt x="10942" y="5811"/>
                    <a:pt x="10918" y="5763"/>
                  </a:cubicBezTo>
                  <a:cubicBezTo>
                    <a:pt x="10871" y="5715"/>
                    <a:pt x="10871" y="5703"/>
                    <a:pt x="10871" y="5668"/>
                  </a:cubicBezTo>
                  <a:cubicBezTo>
                    <a:pt x="10871" y="5656"/>
                    <a:pt x="10871" y="5632"/>
                    <a:pt x="10883" y="5608"/>
                  </a:cubicBezTo>
                  <a:cubicBezTo>
                    <a:pt x="10895" y="5549"/>
                    <a:pt x="10918" y="5489"/>
                    <a:pt x="10942" y="5418"/>
                  </a:cubicBezTo>
                  <a:cubicBezTo>
                    <a:pt x="11002" y="5251"/>
                    <a:pt x="11073" y="5049"/>
                    <a:pt x="11216" y="4870"/>
                  </a:cubicBezTo>
                  <a:cubicBezTo>
                    <a:pt x="11288" y="4775"/>
                    <a:pt x="11359" y="4691"/>
                    <a:pt x="11466" y="4644"/>
                  </a:cubicBezTo>
                  <a:cubicBezTo>
                    <a:pt x="11573" y="4584"/>
                    <a:pt x="11752" y="4537"/>
                    <a:pt x="11907" y="4501"/>
                  </a:cubicBezTo>
                  <a:cubicBezTo>
                    <a:pt x="12073" y="4441"/>
                    <a:pt x="12252" y="4406"/>
                    <a:pt x="12442" y="4322"/>
                  </a:cubicBezTo>
                  <a:cubicBezTo>
                    <a:pt x="12621" y="4227"/>
                    <a:pt x="12776" y="4096"/>
                    <a:pt x="12895" y="3977"/>
                  </a:cubicBezTo>
                  <a:cubicBezTo>
                    <a:pt x="13121" y="3727"/>
                    <a:pt x="13359" y="3548"/>
                    <a:pt x="13657" y="3429"/>
                  </a:cubicBezTo>
                  <a:cubicBezTo>
                    <a:pt x="13931" y="3310"/>
                    <a:pt x="14252" y="3227"/>
                    <a:pt x="14562" y="3191"/>
                  </a:cubicBezTo>
                  <a:cubicBezTo>
                    <a:pt x="14711" y="3167"/>
                    <a:pt x="14856" y="3156"/>
                    <a:pt x="14996" y="3156"/>
                  </a:cubicBezTo>
                  <a:cubicBezTo>
                    <a:pt x="15136" y="3156"/>
                    <a:pt x="15270" y="3167"/>
                    <a:pt x="15395" y="3191"/>
                  </a:cubicBezTo>
                  <a:cubicBezTo>
                    <a:pt x="15645" y="3227"/>
                    <a:pt x="15883" y="3322"/>
                    <a:pt x="16062" y="3406"/>
                  </a:cubicBezTo>
                  <a:cubicBezTo>
                    <a:pt x="16241" y="3513"/>
                    <a:pt x="16371" y="3632"/>
                    <a:pt x="16467" y="3739"/>
                  </a:cubicBezTo>
                  <a:cubicBezTo>
                    <a:pt x="16661" y="3956"/>
                    <a:pt x="16756" y="4085"/>
                    <a:pt x="16774" y="4085"/>
                  </a:cubicBezTo>
                  <a:cubicBezTo>
                    <a:pt x="16775" y="4085"/>
                    <a:pt x="16776" y="4085"/>
                    <a:pt x="16776" y="4084"/>
                  </a:cubicBezTo>
                  <a:cubicBezTo>
                    <a:pt x="16812" y="4060"/>
                    <a:pt x="16752" y="3882"/>
                    <a:pt x="16574" y="3632"/>
                  </a:cubicBezTo>
                  <a:cubicBezTo>
                    <a:pt x="16479" y="3513"/>
                    <a:pt x="16348" y="3370"/>
                    <a:pt x="16157" y="3227"/>
                  </a:cubicBezTo>
                  <a:cubicBezTo>
                    <a:pt x="15943" y="3108"/>
                    <a:pt x="15717" y="3025"/>
                    <a:pt x="15419" y="2953"/>
                  </a:cubicBezTo>
                  <a:cubicBezTo>
                    <a:pt x="15246" y="2915"/>
                    <a:pt x="15048" y="2892"/>
                    <a:pt x="14849" y="2892"/>
                  </a:cubicBezTo>
                  <a:cubicBezTo>
                    <a:pt x="14733" y="2892"/>
                    <a:pt x="14616" y="2900"/>
                    <a:pt x="14502" y="2917"/>
                  </a:cubicBezTo>
                  <a:cubicBezTo>
                    <a:pt x="14193" y="2965"/>
                    <a:pt x="13847" y="3025"/>
                    <a:pt x="13514" y="3156"/>
                  </a:cubicBezTo>
                  <a:cubicBezTo>
                    <a:pt x="13193" y="3287"/>
                    <a:pt x="12883" y="3525"/>
                    <a:pt x="12657" y="3763"/>
                  </a:cubicBezTo>
                  <a:cubicBezTo>
                    <a:pt x="12538" y="3882"/>
                    <a:pt x="12431" y="3977"/>
                    <a:pt x="12300" y="4049"/>
                  </a:cubicBezTo>
                  <a:cubicBezTo>
                    <a:pt x="12169" y="4108"/>
                    <a:pt x="12002" y="4156"/>
                    <a:pt x="11823" y="4215"/>
                  </a:cubicBezTo>
                  <a:cubicBezTo>
                    <a:pt x="11645" y="4275"/>
                    <a:pt x="11490" y="4322"/>
                    <a:pt x="11335" y="4394"/>
                  </a:cubicBezTo>
                  <a:cubicBezTo>
                    <a:pt x="11216" y="4453"/>
                    <a:pt x="11121" y="4513"/>
                    <a:pt x="11061" y="4596"/>
                  </a:cubicBezTo>
                  <a:cubicBezTo>
                    <a:pt x="11037" y="4322"/>
                    <a:pt x="10930" y="4096"/>
                    <a:pt x="10752" y="3941"/>
                  </a:cubicBezTo>
                  <a:cubicBezTo>
                    <a:pt x="10537" y="3763"/>
                    <a:pt x="10287" y="3679"/>
                    <a:pt x="9990" y="3560"/>
                  </a:cubicBezTo>
                  <a:cubicBezTo>
                    <a:pt x="10323" y="3048"/>
                    <a:pt x="10859" y="2370"/>
                    <a:pt x="11478" y="1965"/>
                  </a:cubicBezTo>
                  <a:cubicBezTo>
                    <a:pt x="12050" y="1608"/>
                    <a:pt x="12431" y="1477"/>
                    <a:pt x="12788" y="1346"/>
                  </a:cubicBezTo>
                  <a:cubicBezTo>
                    <a:pt x="13133" y="1227"/>
                    <a:pt x="13443" y="1120"/>
                    <a:pt x="13776" y="846"/>
                  </a:cubicBezTo>
                  <a:cubicBezTo>
                    <a:pt x="13955" y="703"/>
                    <a:pt x="14133" y="584"/>
                    <a:pt x="14312" y="489"/>
                  </a:cubicBezTo>
                  <a:cubicBezTo>
                    <a:pt x="14490" y="405"/>
                    <a:pt x="14633" y="358"/>
                    <a:pt x="14764" y="358"/>
                  </a:cubicBezTo>
                  <a:cubicBezTo>
                    <a:pt x="14859" y="358"/>
                    <a:pt x="14919" y="369"/>
                    <a:pt x="14990" y="417"/>
                  </a:cubicBezTo>
                  <a:cubicBezTo>
                    <a:pt x="15050" y="465"/>
                    <a:pt x="15121" y="536"/>
                    <a:pt x="15181" y="643"/>
                  </a:cubicBezTo>
                  <a:cubicBezTo>
                    <a:pt x="15264" y="810"/>
                    <a:pt x="15300" y="905"/>
                    <a:pt x="15324" y="1001"/>
                  </a:cubicBezTo>
                  <a:cubicBezTo>
                    <a:pt x="15336" y="1072"/>
                    <a:pt x="15336" y="1120"/>
                    <a:pt x="15336" y="1179"/>
                  </a:cubicBezTo>
                  <a:cubicBezTo>
                    <a:pt x="15336" y="1227"/>
                    <a:pt x="15348" y="1262"/>
                    <a:pt x="15359" y="1310"/>
                  </a:cubicBezTo>
                  <a:cubicBezTo>
                    <a:pt x="15383" y="1382"/>
                    <a:pt x="15443" y="1477"/>
                    <a:pt x="15526" y="1524"/>
                  </a:cubicBezTo>
                  <a:cubicBezTo>
                    <a:pt x="15598" y="1584"/>
                    <a:pt x="15705" y="1620"/>
                    <a:pt x="15860" y="1679"/>
                  </a:cubicBezTo>
                  <a:cubicBezTo>
                    <a:pt x="16169" y="1798"/>
                    <a:pt x="16419" y="1917"/>
                    <a:pt x="16574" y="2060"/>
                  </a:cubicBezTo>
                  <a:cubicBezTo>
                    <a:pt x="16717" y="2191"/>
                    <a:pt x="16788" y="2298"/>
                    <a:pt x="16788" y="2489"/>
                  </a:cubicBezTo>
                  <a:lnTo>
                    <a:pt x="16788" y="2536"/>
                  </a:lnTo>
                  <a:lnTo>
                    <a:pt x="16788" y="2560"/>
                  </a:lnTo>
                  <a:cubicBezTo>
                    <a:pt x="16788" y="2715"/>
                    <a:pt x="16848" y="2846"/>
                    <a:pt x="16943" y="2929"/>
                  </a:cubicBezTo>
                  <a:cubicBezTo>
                    <a:pt x="17062" y="3084"/>
                    <a:pt x="17205" y="3167"/>
                    <a:pt x="17312" y="3310"/>
                  </a:cubicBezTo>
                  <a:cubicBezTo>
                    <a:pt x="17419" y="3441"/>
                    <a:pt x="17491" y="3608"/>
                    <a:pt x="17503" y="3882"/>
                  </a:cubicBezTo>
                  <a:lnTo>
                    <a:pt x="17503" y="3977"/>
                  </a:lnTo>
                  <a:cubicBezTo>
                    <a:pt x="17491" y="4203"/>
                    <a:pt x="17431" y="4346"/>
                    <a:pt x="17360" y="4453"/>
                  </a:cubicBezTo>
                  <a:cubicBezTo>
                    <a:pt x="17253" y="4620"/>
                    <a:pt x="17086" y="4691"/>
                    <a:pt x="16883" y="4751"/>
                  </a:cubicBezTo>
                  <a:cubicBezTo>
                    <a:pt x="16669" y="4811"/>
                    <a:pt x="16419" y="4834"/>
                    <a:pt x="16193" y="4894"/>
                  </a:cubicBezTo>
                  <a:cubicBezTo>
                    <a:pt x="15931" y="4977"/>
                    <a:pt x="15312" y="5072"/>
                    <a:pt x="14800" y="5168"/>
                  </a:cubicBezTo>
                  <a:cubicBezTo>
                    <a:pt x="14350" y="5238"/>
                    <a:pt x="13958" y="5291"/>
                    <a:pt x="13845" y="5306"/>
                  </a:cubicBezTo>
                  <a:lnTo>
                    <a:pt x="13845" y="5306"/>
                  </a:lnTo>
                  <a:cubicBezTo>
                    <a:pt x="13846" y="5306"/>
                    <a:pt x="13848" y="5306"/>
                    <a:pt x="13849" y="5306"/>
                  </a:cubicBezTo>
                  <a:cubicBezTo>
                    <a:pt x="13888" y="5306"/>
                    <a:pt x="13928" y="5320"/>
                    <a:pt x="13955" y="5346"/>
                  </a:cubicBezTo>
                  <a:lnTo>
                    <a:pt x="14216" y="5573"/>
                  </a:lnTo>
                  <a:cubicBezTo>
                    <a:pt x="14395" y="5537"/>
                    <a:pt x="14621" y="5513"/>
                    <a:pt x="14871" y="5465"/>
                  </a:cubicBezTo>
                  <a:cubicBezTo>
                    <a:pt x="15407" y="5370"/>
                    <a:pt x="16002" y="5275"/>
                    <a:pt x="16312" y="5192"/>
                  </a:cubicBezTo>
                  <a:cubicBezTo>
                    <a:pt x="16586" y="5120"/>
                    <a:pt x="16943" y="5096"/>
                    <a:pt x="17253" y="4953"/>
                  </a:cubicBezTo>
                  <a:cubicBezTo>
                    <a:pt x="17419" y="4882"/>
                    <a:pt x="17562" y="4775"/>
                    <a:pt x="17681" y="4620"/>
                  </a:cubicBezTo>
                  <a:cubicBezTo>
                    <a:pt x="17800" y="4453"/>
                    <a:pt x="17860" y="4239"/>
                    <a:pt x="17884" y="3989"/>
                  </a:cubicBezTo>
                  <a:lnTo>
                    <a:pt x="17884" y="3882"/>
                  </a:lnTo>
                  <a:cubicBezTo>
                    <a:pt x="17741" y="3429"/>
                    <a:pt x="17538" y="3156"/>
                    <a:pt x="17360" y="2965"/>
                  </a:cubicBezTo>
                  <a:cubicBezTo>
                    <a:pt x="17264" y="2870"/>
                    <a:pt x="17181" y="2798"/>
                    <a:pt x="17133" y="2739"/>
                  </a:cubicBezTo>
                  <a:cubicBezTo>
                    <a:pt x="17086" y="2679"/>
                    <a:pt x="17062" y="2632"/>
                    <a:pt x="17062" y="2548"/>
                  </a:cubicBezTo>
                  <a:lnTo>
                    <a:pt x="17062" y="2536"/>
                  </a:lnTo>
                  <a:lnTo>
                    <a:pt x="17062" y="2477"/>
                  </a:lnTo>
                  <a:cubicBezTo>
                    <a:pt x="17062" y="2203"/>
                    <a:pt x="16931" y="1965"/>
                    <a:pt x="16717" y="1798"/>
                  </a:cubicBezTo>
                  <a:cubicBezTo>
                    <a:pt x="16514" y="1643"/>
                    <a:pt x="16241" y="1501"/>
                    <a:pt x="15919" y="1382"/>
                  </a:cubicBezTo>
                  <a:cubicBezTo>
                    <a:pt x="15752" y="1322"/>
                    <a:pt x="15681" y="1286"/>
                    <a:pt x="15645" y="1251"/>
                  </a:cubicBezTo>
                  <a:lnTo>
                    <a:pt x="15621" y="1203"/>
                  </a:lnTo>
                  <a:cubicBezTo>
                    <a:pt x="15598" y="1179"/>
                    <a:pt x="15598" y="1084"/>
                    <a:pt x="15586" y="965"/>
                  </a:cubicBezTo>
                  <a:cubicBezTo>
                    <a:pt x="15574" y="846"/>
                    <a:pt x="15526" y="691"/>
                    <a:pt x="15419" y="477"/>
                  </a:cubicBezTo>
                  <a:cubicBezTo>
                    <a:pt x="15348" y="334"/>
                    <a:pt x="15240" y="215"/>
                    <a:pt x="15109" y="119"/>
                  </a:cubicBezTo>
                  <a:cubicBezTo>
                    <a:pt x="14990" y="48"/>
                    <a:pt x="14847" y="0"/>
                    <a:pt x="14693" y="0"/>
                  </a:cubicBezTo>
                  <a:close/>
                  <a:moveTo>
                    <a:pt x="14" y="11786"/>
                  </a:moveTo>
                  <a:cubicBezTo>
                    <a:pt x="10" y="11786"/>
                    <a:pt x="5" y="11787"/>
                    <a:pt x="0" y="11788"/>
                  </a:cubicBezTo>
                  <a:cubicBezTo>
                    <a:pt x="6" y="11788"/>
                    <a:pt x="11" y="11787"/>
                    <a:pt x="14" y="1178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867975" y="4088075"/>
              <a:ext cx="35450" cy="44125"/>
            </a:xfrm>
            <a:custGeom>
              <a:avLst/>
              <a:gdLst/>
              <a:ahLst/>
              <a:cxnLst/>
              <a:rect l="l" t="t" r="r" b="b"/>
              <a:pathLst>
                <a:path w="1418" h="1765" extrusionOk="0">
                  <a:moveTo>
                    <a:pt x="127" y="1"/>
                  </a:moveTo>
                  <a:cubicBezTo>
                    <a:pt x="124" y="1"/>
                    <a:pt x="122" y="1"/>
                    <a:pt x="120" y="3"/>
                  </a:cubicBezTo>
                  <a:cubicBezTo>
                    <a:pt x="1" y="74"/>
                    <a:pt x="584" y="884"/>
                    <a:pt x="1037" y="1717"/>
                  </a:cubicBezTo>
                  <a:cubicBezTo>
                    <a:pt x="1060" y="1729"/>
                    <a:pt x="1060" y="1741"/>
                    <a:pt x="1072" y="1765"/>
                  </a:cubicBezTo>
                  <a:cubicBezTo>
                    <a:pt x="1191" y="1729"/>
                    <a:pt x="1299" y="1717"/>
                    <a:pt x="1418" y="1682"/>
                  </a:cubicBezTo>
                  <a:cubicBezTo>
                    <a:pt x="1394" y="1658"/>
                    <a:pt x="1382" y="1610"/>
                    <a:pt x="1358" y="1563"/>
                  </a:cubicBezTo>
                  <a:cubicBezTo>
                    <a:pt x="873" y="742"/>
                    <a:pt x="220" y="1"/>
                    <a:pt x="12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965025" y="3981250"/>
              <a:ext cx="98250" cy="121200"/>
            </a:xfrm>
            <a:custGeom>
              <a:avLst/>
              <a:gdLst/>
              <a:ahLst/>
              <a:cxnLst/>
              <a:rect l="l" t="t" r="r" b="b"/>
              <a:pathLst>
                <a:path w="3930" h="4848" extrusionOk="0">
                  <a:moveTo>
                    <a:pt x="3136" y="0"/>
                  </a:moveTo>
                  <a:cubicBezTo>
                    <a:pt x="3060" y="0"/>
                    <a:pt x="2726" y="319"/>
                    <a:pt x="2370" y="871"/>
                  </a:cubicBezTo>
                  <a:cubicBezTo>
                    <a:pt x="2239" y="1073"/>
                    <a:pt x="2096" y="1311"/>
                    <a:pt x="1965" y="1573"/>
                  </a:cubicBezTo>
                  <a:lnTo>
                    <a:pt x="1965" y="1549"/>
                  </a:lnTo>
                  <a:cubicBezTo>
                    <a:pt x="1953" y="1490"/>
                    <a:pt x="1881" y="1418"/>
                    <a:pt x="1774" y="1240"/>
                  </a:cubicBezTo>
                  <a:cubicBezTo>
                    <a:pt x="1551" y="899"/>
                    <a:pt x="1467" y="454"/>
                    <a:pt x="1362" y="454"/>
                  </a:cubicBezTo>
                  <a:cubicBezTo>
                    <a:pt x="1360" y="454"/>
                    <a:pt x="1359" y="454"/>
                    <a:pt x="1358" y="454"/>
                  </a:cubicBezTo>
                  <a:cubicBezTo>
                    <a:pt x="1227" y="454"/>
                    <a:pt x="1191" y="954"/>
                    <a:pt x="1465" y="1406"/>
                  </a:cubicBezTo>
                  <a:cubicBezTo>
                    <a:pt x="1596" y="1609"/>
                    <a:pt x="1715" y="1704"/>
                    <a:pt x="1786" y="1728"/>
                  </a:cubicBezTo>
                  <a:cubicBezTo>
                    <a:pt x="1810" y="1740"/>
                    <a:pt x="1828" y="1746"/>
                    <a:pt x="1843" y="1746"/>
                  </a:cubicBezTo>
                  <a:cubicBezTo>
                    <a:pt x="1858" y="1746"/>
                    <a:pt x="1870" y="1740"/>
                    <a:pt x="1881" y="1728"/>
                  </a:cubicBezTo>
                  <a:lnTo>
                    <a:pt x="1881" y="1728"/>
                  </a:lnTo>
                  <a:cubicBezTo>
                    <a:pt x="1667" y="2145"/>
                    <a:pt x="1477" y="2609"/>
                    <a:pt x="1310" y="3085"/>
                  </a:cubicBezTo>
                  <a:cubicBezTo>
                    <a:pt x="1262" y="3204"/>
                    <a:pt x="1239" y="3311"/>
                    <a:pt x="1203" y="3419"/>
                  </a:cubicBezTo>
                  <a:cubicBezTo>
                    <a:pt x="1131" y="3323"/>
                    <a:pt x="1012" y="3204"/>
                    <a:pt x="834" y="2978"/>
                  </a:cubicBezTo>
                  <a:cubicBezTo>
                    <a:pt x="607" y="2680"/>
                    <a:pt x="417" y="2359"/>
                    <a:pt x="310" y="2109"/>
                  </a:cubicBezTo>
                  <a:cubicBezTo>
                    <a:pt x="194" y="1855"/>
                    <a:pt x="124" y="1668"/>
                    <a:pt x="76" y="1668"/>
                  </a:cubicBezTo>
                  <a:cubicBezTo>
                    <a:pt x="75" y="1668"/>
                    <a:pt x="73" y="1668"/>
                    <a:pt x="72" y="1668"/>
                  </a:cubicBezTo>
                  <a:cubicBezTo>
                    <a:pt x="12" y="1692"/>
                    <a:pt x="0" y="1895"/>
                    <a:pt x="60" y="2180"/>
                  </a:cubicBezTo>
                  <a:cubicBezTo>
                    <a:pt x="131" y="2478"/>
                    <a:pt x="298" y="2847"/>
                    <a:pt x="548" y="3157"/>
                  </a:cubicBezTo>
                  <a:cubicBezTo>
                    <a:pt x="810" y="3490"/>
                    <a:pt x="1000" y="3609"/>
                    <a:pt x="1108" y="3657"/>
                  </a:cubicBezTo>
                  <a:cubicBezTo>
                    <a:pt x="1119" y="3657"/>
                    <a:pt x="1119" y="3657"/>
                    <a:pt x="1131" y="3669"/>
                  </a:cubicBezTo>
                  <a:cubicBezTo>
                    <a:pt x="1000" y="4133"/>
                    <a:pt x="965" y="4431"/>
                    <a:pt x="953" y="4585"/>
                  </a:cubicBezTo>
                  <a:cubicBezTo>
                    <a:pt x="941" y="4812"/>
                    <a:pt x="1000" y="4847"/>
                    <a:pt x="1048" y="4847"/>
                  </a:cubicBezTo>
                  <a:cubicBezTo>
                    <a:pt x="1084" y="4847"/>
                    <a:pt x="1131" y="4847"/>
                    <a:pt x="1191" y="4633"/>
                  </a:cubicBezTo>
                  <a:cubicBezTo>
                    <a:pt x="1239" y="4502"/>
                    <a:pt x="1298" y="4264"/>
                    <a:pt x="1405" y="3907"/>
                  </a:cubicBezTo>
                  <a:cubicBezTo>
                    <a:pt x="1417" y="3919"/>
                    <a:pt x="1441" y="3919"/>
                    <a:pt x="1489" y="3919"/>
                  </a:cubicBezTo>
                  <a:cubicBezTo>
                    <a:pt x="1513" y="3921"/>
                    <a:pt x="1541" y="3922"/>
                    <a:pt x="1574" y="3922"/>
                  </a:cubicBezTo>
                  <a:cubicBezTo>
                    <a:pt x="1721" y="3922"/>
                    <a:pt x="1962" y="3895"/>
                    <a:pt x="2322" y="3788"/>
                  </a:cubicBezTo>
                  <a:cubicBezTo>
                    <a:pt x="2786" y="3657"/>
                    <a:pt x="3215" y="3430"/>
                    <a:pt x="3501" y="3216"/>
                  </a:cubicBezTo>
                  <a:cubicBezTo>
                    <a:pt x="3786" y="3014"/>
                    <a:pt x="3929" y="2823"/>
                    <a:pt x="3906" y="2788"/>
                  </a:cubicBezTo>
                  <a:cubicBezTo>
                    <a:pt x="3901" y="2773"/>
                    <a:pt x="3889" y="2766"/>
                    <a:pt x="3871" y="2766"/>
                  </a:cubicBezTo>
                  <a:cubicBezTo>
                    <a:pt x="3800" y="2766"/>
                    <a:pt x="3631" y="2869"/>
                    <a:pt x="3394" y="3002"/>
                  </a:cubicBezTo>
                  <a:cubicBezTo>
                    <a:pt x="3096" y="3145"/>
                    <a:pt x="2691" y="3335"/>
                    <a:pt x="2262" y="3454"/>
                  </a:cubicBezTo>
                  <a:cubicBezTo>
                    <a:pt x="1834" y="3573"/>
                    <a:pt x="1608" y="3621"/>
                    <a:pt x="1500" y="3669"/>
                  </a:cubicBezTo>
                  <a:cubicBezTo>
                    <a:pt x="1548" y="3514"/>
                    <a:pt x="1608" y="3335"/>
                    <a:pt x="1667" y="3145"/>
                  </a:cubicBezTo>
                  <a:cubicBezTo>
                    <a:pt x="1798" y="2764"/>
                    <a:pt x="1953" y="2371"/>
                    <a:pt x="2096" y="2002"/>
                  </a:cubicBezTo>
                  <a:cubicBezTo>
                    <a:pt x="2120" y="2014"/>
                    <a:pt x="2131" y="2026"/>
                    <a:pt x="2155" y="2026"/>
                  </a:cubicBezTo>
                  <a:cubicBezTo>
                    <a:pt x="2184" y="2034"/>
                    <a:pt x="2222" y="2039"/>
                    <a:pt x="2270" y="2039"/>
                  </a:cubicBezTo>
                  <a:cubicBezTo>
                    <a:pt x="2361" y="2039"/>
                    <a:pt x="2489" y="2020"/>
                    <a:pt x="2667" y="1966"/>
                  </a:cubicBezTo>
                  <a:cubicBezTo>
                    <a:pt x="3203" y="1787"/>
                    <a:pt x="3608" y="1418"/>
                    <a:pt x="3548" y="1359"/>
                  </a:cubicBezTo>
                  <a:cubicBezTo>
                    <a:pt x="3534" y="1342"/>
                    <a:pt x="3511" y="1335"/>
                    <a:pt x="3482" y="1335"/>
                  </a:cubicBezTo>
                  <a:cubicBezTo>
                    <a:pt x="3321" y="1335"/>
                    <a:pt x="2952" y="1557"/>
                    <a:pt x="2548" y="1668"/>
                  </a:cubicBezTo>
                  <a:cubicBezTo>
                    <a:pt x="2382" y="1716"/>
                    <a:pt x="2262" y="1764"/>
                    <a:pt x="2203" y="1787"/>
                  </a:cubicBezTo>
                  <a:cubicBezTo>
                    <a:pt x="2334" y="1490"/>
                    <a:pt x="2477" y="1216"/>
                    <a:pt x="2608" y="978"/>
                  </a:cubicBezTo>
                  <a:cubicBezTo>
                    <a:pt x="2917" y="394"/>
                    <a:pt x="3191" y="25"/>
                    <a:pt x="3144" y="1"/>
                  </a:cubicBezTo>
                  <a:cubicBezTo>
                    <a:pt x="3141" y="1"/>
                    <a:pt x="3139" y="0"/>
                    <a:pt x="313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6096875" y="3909425"/>
              <a:ext cx="15500" cy="39125"/>
            </a:xfrm>
            <a:custGeom>
              <a:avLst/>
              <a:gdLst/>
              <a:ahLst/>
              <a:cxnLst/>
              <a:rect l="l" t="t" r="r" b="b"/>
              <a:pathLst>
                <a:path w="620" h="1565" extrusionOk="0">
                  <a:moveTo>
                    <a:pt x="526" y="0"/>
                  </a:moveTo>
                  <a:cubicBezTo>
                    <a:pt x="388" y="0"/>
                    <a:pt x="128" y="487"/>
                    <a:pt x="60" y="1005"/>
                  </a:cubicBezTo>
                  <a:cubicBezTo>
                    <a:pt x="1" y="1553"/>
                    <a:pt x="96" y="1565"/>
                    <a:pt x="191" y="1565"/>
                  </a:cubicBezTo>
                  <a:cubicBezTo>
                    <a:pt x="298" y="1565"/>
                    <a:pt x="334" y="1553"/>
                    <a:pt x="394" y="1053"/>
                  </a:cubicBezTo>
                  <a:cubicBezTo>
                    <a:pt x="453" y="541"/>
                    <a:pt x="620" y="41"/>
                    <a:pt x="548" y="5"/>
                  </a:cubicBezTo>
                  <a:cubicBezTo>
                    <a:pt x="541" y="2"/>
                    <a:pt x="534" y="0"/>
                    <a:pt x="52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6125450" y="3892875"/>
              <a:ext cx="19375" cy="39325"/>
            </a:xfrm>
            <a:custGeom>
              <a:avLst/>
              <a:gdLst/>
              <a:ahLst/>
              <a:cxnLst/>
              <a:rect l="l" t="t" r="r" b="b"/>
              <a:pathLst>
                <a:path w="775" h="1573" extrusionOk="0">
                  <a:moveTo>
                    <a:pt x="679" y="0"/>
                  </a:moveTo>
                  <a:cubicBezTo>
                    <a:pt x="620" y="0"/>
                    <a:pt x="501" y="84"/>
                    <a:pt x="370" y="262"/>
                  </a:cubicBezTo>
                  <a:cubicBezTo>
                    <a:pt x="239" y="441"/>
                    <a:pt x="84" y="703"/>
                    <a:pt x="48" y="1000"/>
                  </a:cubicBezTo>
                  <a:cubicBezTo>
                    <a:pt x="1" y="1298"/>
                    <a:pt x="60" y="1453"/>
                    <a:pt x="108" y="1512"/>
                  </a:cubicBezTo>
                  <a:cubicBezTo>
                    <a:pt x="128" y="1560"/>
                    <a:pt x="152" y="1573"/>
                    <a:pt x="178" y="1573"/>
                  </a:cubicBezTo>
                  <a:cubicBezTo>
                    <a:pt x="198" y="1573"/>
                    <a:pt x="218" y="1565"/>
                    <a:pt x="239" y="1560"/>
                  </a:cubicBezTo>
                  <a:cubicBezTo>
                    <a:pt x="286" y="1548"/>
                    <a:pt x="322" y="1524"/>
                    <a:pt x="346" y="1453"/>
                  </a:cubicBezTo>
                  <a:cubicBezTo>
                    <a:pt x="358" y="1381"/>
                    <a:pt x="346" y="1262"/>
                    <a:pt x="382" y="1024"/>
                  </a:cubicBezTo>
                  <a:cubicBezTo>
                    <a:pt x="477" y="548"/>
                    <a:pt x="775" y="36"/>
                    <a:pt x="67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166300" y="3887475"/>
              <a:ext cx="10975" cy="28100"/>
            </a:xfrm>
            <a:custGeom>
              <a:avLst/>
              <a:gdLst/>
              <a:ahLst/>
              <a:cxnLst/>
              <a:rect l="l" t="t" r="r" b="b"/>
              <a:pathLst>
                <a:path w="439" h="1124" extrusionOk="0">
                  <a:moveTo>
                    <a:pt x="319" y="1"/>
                  </a:moveTo>
                  <a:cubicBezTo>
                    <a:pt x="191" y="1"/>
                    <a:pt x="45" y="359"/>
                    <a:pt x="22" y="740"/>
                  </a:cubicBezTo>
                  <a:cubicBezTo>
                    <a:pt x="1" y="1072"/>
                    <a:pt x="71" y="1124"/>
                    <a:pt x="144" y="1124"/>
                  </a:cubicBezTo>
                  <a:cubicBezTo>
                    <a:pt x="155" y="1124"/>
                    <a:pt x="166" y="1123"/>
                    <a:pt x="176" y="1121"/>
                  </a:cubicBezTo>
                  <a:cubicBezTo>
                    <a:pt x="284" y="1121"/>
                    <a:pt x="343" y="1109"/>
                    <a:pt x="355" y="752"/>
                  </a:cubicBezTo>
                  <a:cubicBezTo>
                    <a:pt x="391" y="407"/>
                    <a:pt x="438" y="38"/>
                    <a:pt x="331" y="2"/>
                  </a:cubicBezTo>
                  <a:cubicBezTo>
                    <a:pt x="327" y="1"/>
                    <a:pt x="323" y="1"/>
                    <a:pt x="31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6153725" y="3951325"/>
              <a:ext cx="57775" cy="16700"/>
            </a:xfrm>
            <a:custGeom>
              <a:avLst/>
              <a:gdLst/>
              <a:ahLst/>
              <a:cxnLst/>
              <a:rect l="l" t="t" r="r" b="b"/>
              <a:pathLst>
                <a:path w="2311" h="668" extrusionOk="0">
                  <a:moveTo>
                    <a:pt x="545" y="1"/>
                  </a:moveTo>
                  <a:cubicBezTo>
                    <a:pt x="301" y="1"/>
                    <a:pt x="154" y="68"/>
                    <a:pt x="84" y="103"/>
                  </a:cubicBezTo>
                  <a:cubicBezTo>
                    <a:pt x="1" y="163"/>
                    <a:pt x="13" y="210"/>
                    <a:pt x="25" y="234"/>
                  </a:cubicBezTo>
                  <a:cubicBezTo>
                    <a:pt x="48" y="282"/>
                    <a:pt x="72" y="305"/>
                    <a:pt x="168" y="305"/>
                  </a:cubicBezTo>
                  <a:cubicBezTo>
                    <a:pt x="213" y="305"/>
                    <a:pt x="287" y="295"/>
                    <a:pt x="400" y="295"/>
                  </a:cubicBezTo>
                  <a:cubicBezTo>
                    <a:pt x="495" y="295"/>
                    <a:pt x="618" y="302"/>
                    <a:pt x="775" y="329"/>
                  </a:cubicBezTo>
                  <a:cubicBezTo>
                    <a:pt x="1120" y="401"/>
                    <a:pt x="1501" y="532"/>
                    <a:pt x="1787" y="591"/>
                  </a:cubicBezTo>
                  <a:cubicBezTo>
                    <a:pt x="1984" y="641"/>
                    <a:pt x="2142" y="667"/>
                    <a:pt x="2224" y="667"/>
                  </a:cubicBezTo>
                  <a:cubicBezTo>
                    <a:pt x="2261" y="667"/>
                    <a:pt x="2283" y="662"/>
                    <a:pt x="2287" y="651"/>
                  </a:cubicBezTo>
                  <a:cubicBezTo>
                    <a:pt x="2311" y="591"/>
                    <a:pt x="2144" y="484"/>
                    <a:pt x="1870" y="389"/>
                  </a:cubicBezTo>
                  <a:cubicBezTo>
                    <a:pt x="1596" y="282"/>
                    <a:pt x="1263" y="127"/>
                    <a:pt x="846" y="32"/>
                  </a:cubicBezTo>
                  <a:cubicBezTo>
                    <a:pt x="733" y="10"/>
                    <a:pt x="633" y="1"/>
                    <a:pt x="54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4613950" y="4094375"/>
              <a:ext cx="1537425" cy="558425"/>
            </a:xfrm>
            <a:custGeom>
              <a:avLst/>
              <a:gdLst/>
              <a:ahLst/>
              <a:cxnLst/>
              <a:rect l="l" t="t" r="r" b="b"/>
              <a:pathLst>
                <a:path w="61497" h="22337" extrusionOk="0">
                  <a:moveTo>
                    <a:pt x="61485" y="1"/>
                  </a:moveTo>
                  <a:cubicBezTo>
                    <a:pt x="61378" y="108"/>
                    <a:pt x="61282" y="191"/>
                    <a:pt x="61163" y="298"/>
                  </a:cubicBezTo>
                  <a:cubicBezTo>
                    <a:pt x="61127" y="1763"/>
                    <a:pt x="60246" y="4085"/>
                    <a:pt x="58841" y="6597"/>
                  </a:cubicBezTo>
                  <a:cubicBezTo>
                    <a:pt x="57425" y="9133"/>
                    <a:pt x="55460" y="11871"/>
                    <a:pt x="53329" y="14169"/>
                  </a:cubicBezTo>
                  <a:cubicBezTo>
                    <a:pt x="49614" y="18205"/>
                    <a:pt x="42149" y="22051"/>
                    <a:pt x="31183" y="22051"/>
                  </a:cubicBezTo>
                  <a:cubicBezTo>
                    <a:pt x="27826" y="22051"/>
                    <a:pt x="24135" y="21694"/>
                    <a:pt x="20110" y="20861"/>
                  </a:cubicBezTo>
                  <a:cubicBezTo>
                    <a:pt x="11586" y="19098"/>
                    <a:pt x="6585" y="13741"/>
                    <a:pt x="3692" y="8800"/>
                  </a:cubicBezTo>
                  <a:cubicBezTo>
                    <a:pt x="2251" y="6335"/>
                    <a:pt x="1346" y="3966"/>
                    <a:pt x="799" y="2227"/>
                  </a:cubicBezTo>
                  <a:cubicBezTo>
                    <a:pt x="644" y="1775"/>
                    <a:pt x="537" y="1358"/>
                    <a:pt x="441" y="1001"/>
                  </a:cubicBezTo>
                  <a:cubicBezTo>
                    <a:pt x="275" y="894"/>
                    <a:pt x="144" y="799"/>
                    <a:pt x="1" y="668"/>
                  </a:cubicBezTo>
                  <a:lnTo>
                    <a:pt x="1" y="668"/>
                  </a:lnTo>
                  <a:cubicBezTo>
                    <a:pt x="441" y="2370"/>
                    <a:pt x="1418" y="5549"/>
                    <a:pt x="3394" y="8930"/>
                  </a:cubicBezTo>
                  <a:cubicBezTo>
                    <a:pt x="6311" y="13919"/>
                    <a:pt x="11383" y="19384"/>
                    <a:pt x="20051" y="21146"/>
                  </a:cubicBezTo>
                  <a:cubicBezTo>
                    <a:pt x="24087" y="21980"/>
                    <a:pt x="27802" y="22337"/>
                    <a:pt x="31195" y="22337"/>
                  </a:cubicBezTo>
                  <a:cubicBezTo>
                    <a:pt x="42256" y="22337"/>
                    <a:pt x="49817" y="18467"/>
                    <a:pt x="53615" y="14348"/>
                  </a:cubicBezTo>
                  <a:cubicBezTo>
                    <a:pt x="55603" y="12181"/>
                    <a:pt x="57448" y="9645"/>
                    <a:pt x="58853" y="7252"/>
                  </a:cubicBezTo>
                  <a:lnTo>
                    <a:pt x="59163" y="6716"/>
                  </a:lnTo>
                  <a:cubicBezTo>
                    <a:pt x="59877" y="5430"/>
                    <a:pt x="60461" y="4216"/>
                    <a:pt x="60866" y="3108"/>
                  </a:cubicBezTo>
                  <a:cubicBezTo>
                    <a:pt x="60889" y="3025"/>
                    <a:pt x="60925" y="2930"/>
                    <a:pt x="60961" y="2846"/>
                  </a:cubicBezTo>
                  <a:cubicBezTo>
                    <a:pt x="61306" y="1858"/>
                    <a:pt x="61497" y="1001"/>
                    <a:pt x="61497" y="287"/>
                  </a:cubicBezTo>
                  <a:cubicBezTo>
                    <a:pt x="61497" y="179"/>
                    <a:pt x="61497" y="96"/>
                    <a:pt x="614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4583900" y="3998825"/>
              <a:ext cx="951625" cy="238750"/>
            </a:xfrm>
            <a:custGeom>
              <a:avLst/>
              <a:gdLst/>
              <a:ahLst/>
              <a:cxnLst/>
              <a:rect l="l" t="t" r="r" b="b"/>
              <a:pathLst>
                <a:path w="38065" h="9550" extrusionOk="0">
                  <a:moveTo>
                    <a:pt x="798" y="1"/>
                  </a:moveTo>
                  <a:cubicBezTo>
                    <a:pt x="715" y="96"/>
                    <a:pt x="619" y="227"/>
                    <a:pt x="524" y="358"/>
                  </a:cubicBezTo>
                  <a:cubicBezTo>
                    <a:pt x="250" y="751"/>
                    <a:pt x="0" y="1287"/>
                    <a:pt x="0" y="1894"/>
                  </a:cubicBezTo>
                  <a:cubicBezTo>
                    <a:pt x="0" y="2454"/>
                    <a:pt x="203" y="3097"/>
                    <a:pt x="858" y="3775"/>
                  </a:cubicBezTo>
                  <a:cubicBezTo>
                    <a:pt x="1512" y="4466"/>
                    <a:pt x="2608" y="5180"/>
                    <a:pt x="4358" y="5859"/>
                  </a:cubicBezTo>
                  <a:cubicBezTo>
                    <a:pt x="7870" y="7252"/>
                    <a:pt x="14002" y="8514"/>
                    <a:pt x="24468" y="9216"/>
                  </a:cubicBezTo>
                  <a:cubicBezTo>
                    <a:pt x="27909" y="9454"/>
                    <a:pt x="31123" y="9550"/>
                    <a:pt x="34112" y="9550"/>
                  </a:cubicBezTo>
                  <a:cubicBezTo>
                    <a:pt x="35481" y="9550"/>
                    <a:pt x="36791" y="9526"/>
                    <a:pt x="38065" y="9490"/>
                  </a:cubicBezTo>
                  <a:cubicBezTo>
                    <a:pt x="37160" y="9383"/>
                    <a:pt x="36541" y="9121"/>
                    <a:pt x="36088" y="8859"/>
                  </a:cubicBezTo>
                  <a:cubicBezTo>
                    <a:pt x="35850" y="8704"/>
                    <a:pt x="35707" y="8562"/>
                    <a:pt x="35612" y="8442"/>
                  </a:cubicBezTo>
                  <a:cubicBezTo>
                    <a:pt x="35540" y="8335"/>
                    <a:pt x="35493" y="8252"/>
                    <a:pt x="35481" y="8216"/>
                  </a:cubicBezTo>
                  <a:cubicBezTo>
                    <a:pt x="35421" y="8216"/>
                    <a:pt x="35290" y="8228"/>
                    <a:pt x="35100" y="8228"/>
                  </a:cubicBezTo>
                  <a:cubicBezTo>
                    <a:pt x="34838" y="8228"/>
                    <a:pt x="34516" y="8216"/>
                    <a:pt x="34171" y="8097"/>
                  </a:cubicBezTo>
                  <a:cubicBezTo>
                    <a:pt x="33850" y="7990"/>
                    <a:pt x="33516" y="7800"/>
                    <a:pt x="33278" y="7490"/>
                  </a:cubicBezTo>
                  <a:lnTo>
                    <a:pt x="31076" y="7490"/>
                  </a:lnTo>
                  <a:cubicBezTo>
                    <a:pt x="18288" y="7383"/>
                    <a:pt x="10799" y="6025"/>
                    <a:pt x="6489" y="4704"/>
                  </a:cubicBezTo>
                  <a:cubicBezTo>
                    <a:pt x="2191" y="3382"/>
                    <a:pt x="1060" y="2073"/>
                    <a:pt x="1024" y="2037"/>
                  </a:cubicBezTo>
                  <a:cubicBezTo>
                    <a:pt x="965" y="1965"/>
                    <a:pt x="977" y="1882"/>
                    <a:pt x="1060" y="1823"/>
                  </a:cubicBezTo>
                  <a:cubicBezTo>
                    <a:pt x="1091" y="1797"/>
                    <a:pt x="1128" y="1784"/>
                    <a:pt x="1166" y="1784"/>
                  </a:cubicBezTo>
                  <a:cubicBezTo>
                    <a:pt x="1215" y="1784"/>
                    <a:pt x="1264" y="1806"/>
                    <a:pt x="1298" y="1846"/>
                  </a:cubicBezTo>
                  <a:lnTo>
                    <a:pt x="1310" y="1858"/>
                  </a:lnTo>
                  <a:lnTo>
                    <a:pt x="1334" y="1906"/>
                  </a:lnTo>
                  <a:cubicBezTo>
                    <a:pt x="1250" y="1704"/>
                    <a:pt x="1155" y="1430"/>
                    <a:pt x="1060" y="1072"/>
                  </a:cubicBezTo>
                  <a:cubicBezTo>
                    <a:pt x="917" y="608"/>
                    <a:pt x="846" y="239"/>
                    <a:pt x="798" y="1"/>
                  </a:cubicBezTo>
                  <a:close/>
                </a:path>
              </a:pathLst>
            </a:custGeom>
            <a:solidFill>
              <a:srgbClr val="FFE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621525" y="3997650"/>
              <a:ext cx="551875" cy="234275"/>
            </a:xfrm>
            <a:custGeom>
              <a:avLst/>
              <a:gdLst/>
              <a:ahLst/>
              <a:cxnLst/>
              <a:rect l="l" t="t" r="r" b="b"/>
              <a:pathLst>
                <a:path w="22075" h="9371" extrusionOk="0">
                  <a:moveTo>
                    <a:pt x="21253" y="0"/>
                  </a:moveTo>
                  <a:lnTo>
                    <a:pt x="20515" y="1274"/>
                  </a:lnTo>
                  <a:cubicBezTo>
                    <a:pt x="20634" y="1131"/>
                    <a:pt x="20741" y="1036"/>
                    <a:pt x="20777" y="977"/>
                  </a:cubicBezTo>
                  <a:cubicBezTo>
                    <a:pt x="20805" y="928"/>
                    <a:pt x="20857" y="904"/>
                    <a:pt x="20909" y="904"/>
                  </a:cubicBezTo>
                  <a:cubicBezTo>
                    <a:pt x="20947" y="904"/>
                    <a:pt x="20985" y="916"/>
                    <a:pt x="21015" y="941"/>
                  </a:cubicBezTo>
                  <a:cubicBezTo>
                    <a:pt x="21098" y="1000"/>
                    <a:pt x="21110" y="1096"/>
                    <a:pt x="21051" y="1167"/>
                  </a:cubicBezTo>
                  <a:cubicBezTo>
                    <a:pt x="20717" y="1584"/>
                    <a:pt x="19277" y="3191"/>
                    <a:pt x="14871" y="4679"/>
                  </a:cubicBezTo>
                  <a:cubicBezTo>
                    <a:pt x="13752" y="5060"/>
                    <a:pt x="12431" y="5441"/>
                    <a:pt x="10895" y="5775"/>
                  </a:cubicBezTo>
                  <a:cubicBezTo>
                    <a:pt x="8490" y="6311"/>
                    <a:pt x="5513" y="6787"/>
                    <a:pt x="1846" y="7120"/>
                  </a:cubicBezTo>
                  <a:cubicBezTo>
                    <a:pt x="1822" y="7180"/>
                    <a:pt x="1810" y="7227"/>
                    <a:pt x="1774" y="7263"/>
                  </a:cubicBezTo>
                  <a:cubicBezTo>
                    <a:pt x="1703" y="7382"/>
                    <a:pt x="1632" y="7442"/>
                    <a:pt x="1572" y="7489"/>
                  </a:cubicBezTo>
                  <a:cubicBezTo>
                    <a:pt x="1536" y="7525"/>
                    <a:pt x="1489" y="7549"/>
                    <a:pt x="1453" y="7620"/>
                  </a:cubicBezTo>
                  <a:cubicBezTo>
                    <a:pt x="1405" y="7704"/>
                    <a:pt x="1310" y="7858"/>
                    <a:pt x="1215" y="8120"/>
                  </a:cubicBezTo>
                  <a:cubicBezTo>
                    <a:pt x="1108" y="8394"/>
                    <a:pt x="1001" y="8620"/>
                    <a:pt x="870" y="8799"/>
                  </a:cubicBezTo>
                  <a:cubicBezTo>
                    <a:pt x="739" y="8978"/>
                    <a:pt x="572" y="9132"/>
                    <a:pt x="358" y="9228"/>
                  </a:cubicBezTo>
                  <a:cubicBezTo>
                    <a:pt x="239" y="9287"/>
                    <a:pt x="143" y="9323"/>
                    <a:pt x="0" y="9370"/>
                  </a:cubicBezTo>
                  <a:cubicBezTo>
                    <a:pt x="4096" y="9097"/>
                    <a:pt x="7609" y="8609"/>
                    <a:pt x="10561" y="7966"/>
                  </a:cubicBezTo>
                  <a:cubicBezTo>
                    <a:pt x="10597" y="7954"/>
                    <a:pt x="10645" y="7954"/>
                    <a:pt x="10692" y="7942"/>
                  </a:cubicBezTo>
                  <a:cubicBezTo>
                    <a:pt x="15300" y="6930"/>
                    <a:pt x="18503" y="5572"/>
                    <a:pt x="20301" y="4203"/>
                  </a:cubicBezTo>
                  <a:cubicBezTo>
                    <a:pt x="21515" y="3298"/>
                    <a:pt x="22075" y="2370"/>
                    <a:pt x="22075" y="1572"/>
                  </a:cubicBezTo>
                  <a:cubicBezTo>
                    <a:pt x="22075" y="1012"/>
                    <a:pt x="21813" y="500"/>
                    <a:pt x="21253" y="0"/>
                  </a:cubicBezTo>
                  <a:close/>
                </a:path>
              </a:pathLst>
            </a:custGeom>
            <a:solidFill>
              <a:srgbClr val="FFE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4575250" y="3985575"/>
              <a:ext cx="1606475" cy="259150"/>
            </a:xfrm>
            <a:custGeom>
              <a:avLst/>
              <a:gdLst/>
              <a:ahLst/>
              <a:cxnLst/>
              <a:rect l="l" t="t" r="r" b="b"/>
              <a:pathLst>
                <a:path w="64259" h="10366" extrusionOk="0">
                  <a:moveTo>
                    <a:pt x="61210" y="2653"/>
                  </a:moveTo>
                  <a:lnTo>
                    <a:pt x="61210" y="2653"/>
                  </a:lnTo>
                  <a:cubicBezTo>
                    <a:pt x="60566" y="3095"/>
                    <a:pt x="59661" y="3613"/>
                    <a:pt x="58405" y="4145"/>
                  </a:cubicBezTo>
                  <a:lnTo>
                    <a:pt x="58405" y="4145"/>
                  </a:lnTo>
                  <a:cubicBezTo>
                    <a:pt x="59863" y="3545"/>
                    <a:pt x="60739" y="3000"/>
                    <a:pt x="61210" y="2653"/>
                  </a:cubicBezTo>
                  <a:close/>
                  <a:moveTo>
                    <a:pt x="58405" y="4145"/>
                  </a:moveTo>
                  <a:cubicBezTo>
                    <a:pt x="57781" y="4403"/>
                    <a:pt x="57050" y="4670"/>
                    <a:pt x="56198" y="4936"/>
                  </a:cubicBezTo>
                  <a:cubicBezTo>
                    <a:pt x="56091" y="4972"/>
                    <a:pt x="55972" y="5008"/>
                    <a:pt x="55877" y="5043"/>
                  </a:cubicBezTo>
                  <a:cubicBezTo>
                    <a:pt x="55067" y="5293"/>
                    <a:pt x="54151" y="5532"/>
                    <a:pt x="53115" y="5770"/>
                  </a:cubicBezTo>
                  <a:cubicBezTo>
                    <a:pt x="52996" y="5805"/>
                    <a:pt x="52900" y="5817"/>
                    <a:pt x="52781" y="5841"/>
                  </a:cubicBezTo>
                  <a:cubicBezTo>
                    <a:pt x="51888" y="6044"/>
                    <a:pt x="50912" y="6234"/>
                    <a:pt x="49864" y="6413"/>
                  </a:cubicBezTo>
                  <a:cubicBezTo>
                    <a:pt x="49698" y="6436"/>
                    <a:pt x="49519" y="6472"/>
                    <a:pt x="49340" y="6496"/>
                  </a:cubicBezTo>
                  <a:cubicBezTo>
                    <a:pt x="49090" y="6544"/>
                    <a:pt x="48829" y="6579"/>
                    <a:pt x="48567" y="6615"/>
                  </a:cubicBezTo>
                  <a:cubicBezTo>
                    <a:pt x="48412" y="6651"/>
                    <a:pt x="48257" y="6663"/>
                    <a:pt x="48090" y="6686"/>
                  </a:cubicBezTo>
                  <a:cubicBezTo>
                    <a:pt x="47543" y="6770"/>
                    <a:pt x="46959" y="6841"/>
                    <a:pt x="46352" y="6913"/>
                  </a:cubicBezTo>
                  <a:lnTo>
                    <a:pt x="45995" y="6960"/>
                  </a:lnTo>
                  <a:cubicBezTo>
                    <a:pt x="45316" y="7032"/>
                    <a:pt x="44626" y="7103"/>
                    <a:pt x="43911" y="7163"/>
                  </a:cubicBezTo>
                  <a:lnTo>
                    <a:pt x="43852" y="7163"/>
                  </a:lnTo>
                  <a:cubicBezTo>
                    <a:pt x="43828" y="7198"/>
                    <a:pt x="43828" y="7222"/>
                    <a:pt x="43816" y="7246"/>
                  </a:cubicBezTo>
                  <a:cubicBezTo>
                    <a:pt x="49686" y="6722"/>
                    <a:pt x="53770" y="5793"/>
                    <a:pt x="56603" y="4829"/>
                  </a:cubicBezTo>
                  <a:cubicBezTo>
                    <a:pt x="57272" y="4602"/>
                    <a:pt x="57870" y="4372"/>
                    <a:pt x="58405" y="4145"/>
                  </a:cubicBezTo>
                  <a:close/>
                  <a:moveTo>
                    <a:pt x="1284" y="0"/>
                  </a:moveTo>
                  <a:cubicBezTo>
                    <a:pt x="1242" y="0"/>
                    <a:pt x="1200" y="11"/>
                    <a:pt x="1168" y="43"/>
                  </a:cubicBezTo>
                  <a:cubicBezTo>
                    <a:pt x="1168" y="43"/>
                    <a:pt x="882" y="293"/>
                    <a:pt x="584" y="710"/>
                  </a:cubicBezTo>
                  <a:cubicBezTo>
                    <a:pt x="299" y="1126"/>
                    <a:pt x="25" y="1710"/>
                    <a:pt x="1" y="2412"/>
                  </a:cubicBezTo>
                  <a:cubicBezTo>
                    <a:pt x="1" y="3043"/>
                    <a:pt x="251" y="3781"/>
                    <a:pt x="953" y="4496"/>
                  </a:cubicBezTo>
                  <a:cubicBezTo>
                    <a:pt x="1120" y="4674"/>
                    <a:pt x="1311" y="4853"/>
                    <a:pt x="1537" y="5008"/>
                  </a:cubicBezTo>
                  <a:cubicBezTo>
                    <a:pt x="1668" y="5115"/>
                    <a:pt x="1823" y="5234"/>
                    <a:pt x="1966" y="5341"/>
                  </a:cubicBezTo>
                  <a:cubicBezTo>
                    <a:pt x="3156" y="6163"/>
                    <a:pt x="4990" y="6948"/>
                    <a:pt x="7764" y="7675"/>
                  </a:cubicBezTo>
                  <a:cubicBezTo>
                    <a:pt x="11491" y="8663"/>
                    <a:pt x="16932" y="9508"/>
                    <a:pt x="24790" y="10032"/>
                  </a:cubicBezTo>
                  <a:cubicBezTo>
                    <a:pt x="28243" y="10270"/>
                    <a:pt x="31469" y="10365"/>
                    <a:pt x="34458" y="10365"/>
                  </a:cubicBezTo>
                  <a:cubicBezTo>
                    <a:pt x="44411" y="10365"/>
                    <a:pt x="51841" y="9199"/>
                    <a:pt x="56782" y="7568"/>
                  </a:cubicBezTo>
                  <a:cubicBezTo>
                    <a:pt x="59258" y="6770"/>
                    <a:pt x="61116" y="5841"/>
                    <a:pt x="62366" y="4889"/>
                  </a:cubicBezTo>
                  <a:cubicBezTo>
                    <a:pt x="62473" y="4805"/>
                    <a:pt x="62568" y="4734"/>
                    <a:pt x="62664" y="4639"/>
                  </a:cubicBezTo>
                  <a:cubicBezTo>
                    <a:pt x="62783" y="4531"/>
                    <a:pt x="62890" y="4448"/>
                    <a:pt x="62985" y="4341"/>
                  </a:cubicBezTo>
                  <a:cubicBezTo>
                    <a:pt x="63807" y="3567"/>
                    <a:pt x="64235" y="2781"/>
                    <a:pt x="64259" y="2007"/>
                  </a:cubicBezTo>
                  <a:cubicBezTo>
                    <a:pt x="64259" y="1376"/>
                    <a:pt x="63973" y="805"/>
                    <a:pt x="63426" y="293"/>
                  </a:cubicBezTo>
                  <a:cubicBezTo>
                    <a:pt x="63342" y="221"/>
                    <a:pt x="63259" y="150"/>
                    <a:pt x="63152" y="67"/>
                  </a:cubicBezTo>
                  <a:cubicBezTo>
                    <a:pt x="63146" y="78"/>
                    <a:pt x="63131" y="78"/>
                    <a:pt x="63110" y="78"/>
                  </a:cubicBezTo>
                  <a:cubicBezTo>
                    <a:pt x="63089" y="78"/>
                    <a:pt x="63062" y="78"/>
                    <a:pt x="63033" y="90"/>
                  </a:cubicBezTo>
                  <a:cubicBezTo>
                    <a:pt x="63009" y="90"/>
                    <a:pt x="62973" y="102"/>
                    <a:pt x="62961" y="114"/>
                  </a:cubicBezTo>
                  <a:lnTo>
                    <a:pt x="62949" y="126"/>
                  </a:lnTo>
                  <a:cubicBezTo>
                    <a:pt x="62926" y="150"/>
                    <a:pt x="62914" y="150"/>
                    <a:pt x="62914" y="162"/>
                  </a:cubicBezTo>
                  <a:lnTo>
                    <a:pt x="61663" y="2293"/>
                  </a:lnTo>
                  <a:lnTo>
                    <a:pt x="61604" y="2353"/>
                  </a:lnTo>
                  <a:cubicBezTo>
                    <a:pt x="61532" y="2412"/>
                    <a:pt x="61425" y="2507"/>
                    <a:pt x="61247" y="2626"/>
                  </a:cubicBezTo>
                  <a:cubicBezTo>
                    <a:pt x="61235" y="2635"/>
                    <a:pt x="61223" y="2644"/>
                    <a:pt x="61210" y="2653"/>
                  </a:cubicBezTo>
                  <a:lnTo>
                    <a:pt x="61210" y="2653"/>
                  </a:lnTo>
                  <a:cubicBezTo>
                    <a:pt x="61757" y="2279"/>
                    <a:pt x="62116" y="1960"/>
                    <a:pt x="62342" y="1733"/>
                  </a:cubicBezTo>
                  <a:lnTo>
                    <a:pt x="63092" y="471"/>
                  </a:lnTo>
                  <a:cubicBezTo>
                    <a:pt x="63640" y="948"/>
                    <a:pt x="63914" y="1472"/>
                    <a:pt x="63914" y="2031"/>
                  </a:cubicBezTo>
                  <a:cubicBezTo>
                    <a:pt x="63914" y="2841"/>
                    <a:pt x="63342" y="3758"/>
                    <a:pt x="62140" y="4662"/>
                  </a:cubicBezTo>
                  <a:cubicBezTo>
                    <a:pt x="60342" y="6044"/>
                    <a:pt x="57139" y="7389"/>
                    <a:pt x="52519" y="8401"/>
                  </a:cubicBezTo>
                  <a:cubicBezTo>
                    <a:pt x="49543" y="9056"/>
                    <a:pt x="45995" y="9556"/>
                    <a:pt x="41840" y="9830"/>
                  </a:cubicBezTo>
                  <a:cubicBezTo>
                    <a:pt x="41447" y="9937"/>
                    <a:pt x="40947" y="9996"/>
                    <a:pt x="40220" y="10044"/>
                  </a:cubicBezTo>
                  <a:cubicBezTo>
                    <a:pt x="39946" y="10056"/>
                    <a:pt x="39708" y="10068"/>
                    <a:pt x="39470" y="10068"/>
                  </a:cubicBezTo>
                  <a:cubicBezTo>
                    <a:pt x="39065" y="10068"/>
                    <a:pt x="38732" y="10044"/>
                    <a:pt x="38399" y="10008"/>
                  </a:cubicBezTo>
                  <a:cubicBezTo>
                    <a:pt x="37137" y="10056"/>
                    <a:pt x="35815" y="10068"/>
                    <a:pt x="34446" y="10068"/>
                  </a:cubicBezTo>
                  <a:cubicBezTo>
                    <a:pt x="31445" y="10068"/>
                    <a:pt x="28231" y="9961"/>
                    <a:pt x="24802" y="9734"/>
                  </a:cubicBezTo>
                  <a:cubicBezTo>
                    <a:pt x="14336" y="9032"/>
                    <a:pt x="8204" y="7770"/>
                    <a:pt x="4692" y="6377"/>
                  </a:cubicBezTo>
                  <a:cubicBezTo>
                    <a:pt x="2930" y="5698"/>
                    <a:pt x="1846" y="4972"/>
                    <a:pt x="1192" y="4293"/>
                  </a:cubicBezTo>
                  <a:cubicBezTo>
                    <a:pt x="537" y="3615"/>
                    <a:pt x="334" y="2972"/>
                    <a:pt x="334" y="2412"/>
                  </a:cubicBezTo>
                  <a:cubicBezTo>
                    <a:pt x="334" y="1793"/>
                    <a:pt x="584" y="1257"/>
                    <a:pt x="846" y="876"/>
                  </a:cubicBezTo>
                  <a:cubicBezTo>
                    <a:pt x="953" y="721"/>
                    <a:pt x="1049" y="602"/>
                    <a:pt x="1132" y="519"/>
                  </a:cubicBezTo>
                  <a:cubicBezTo>
                    <a:pt x="1180" y="757"/>
                    <a:pt x="1251" y="1126"/>
                    <a:pt x="1382" y="1591"/>
                  </a:cubicBezTo>
                  <a:cubicBezTo>
                    <a:pt x="1489" y="1948"/>
                    <a:pt x="1585" y="2210"/>
                    <a:pt x="1668" y="2424"/>
                  </a:cubicBezTo>
                  <a:cubicBezTo>
                    <a:pt x="1704" y="2448"/>
                    <a:pt x="1763" y="2507"/>
                    <a:pt x="1846" y="2567"/>
                  </a:cubicBezTo>
                  <a:cubicBezTo>
                    <a:pt x="2013" y="2710"/>
                    <a:pt x="2287" y="2900"/>
                    <a:pt x="2668" y="3150"/>
                  </a:cubicBezTo>
                  <a:cubicBezTo>
                    <a:pt x="3454" y="3627"/>
                    <a:pt x="4799" y="4281"/>
                    <a:pt x="6919" y="4936"/>
                  </a:cubicBezTo>
                  <a:cubicBezTo>
                    <a:pt x="11181" y="6246"/>
                    <a:pt x="18646" y="7603"/>
                    <a:pt x="31410" y="7710"/>
                  </a:cubicBezTo>
                  <a:lnTo>
                    <a:pt x="33398" y="7710"/>
                  </a:lnTo>
                  <a:cubicBezTo>
                    <a:pt x="33386" y="7687"/>
                    <a:pt x="33386" y="7663"/>
                    <a:pt x="33374" y="7651"/>
                  </a:cubicBezTo>
                  <a:lnTo>
                    <a:pt x="30993" y="7651"/>
                  </a:lnTo>
                  <a:cubicBezTo>
                    <a:pt x="29576" y="7627"/>
                    <a:pt x="28207" y="7603"/>
                    <a:pt x="26909" y="7568"/>
                  </a:cubicBezTo>
                  <a:cubicBezTo>
                    <a:pt x="26754" y="7568"/>
                    <a:pt x="26588" y="7556"/>
                    <a:pt x="26433" y="7556"/>
                  </a:cubicBezTo>
                  <a:cubicBezTo>
                    <a:pt x="26242" y="7556"/>
                    <a:pt x="26052" y="7544"/>
                    <a:pt x="25838" y="7532"/>
                  </a:cubicBezTo>
                  <a:cubicBezTo>
                    <a:pt x="25718" y="7532"/>
                    <a:pt x="25599" y="7508"/>
                    <a:pt x="25480" y="7508"/>
                  </a:cubicBezTo>
                  <a:cubicBezTo>
                    <a:pt x="24766" y="7484"/>
                    <a:pt x="24052" y="7448"/>
                    <a:pt x="23373" y="7413"/>
                  </a:cubicBezTo>
                  <a:cubicBezTo>
                    <a:pt x="23111" y="7389"/>
                    <a:pt x="22873" y="7377"/>
                    <a:pt x="22635" y="7365"/>
                  </a:cubicBezTo>
                  <a:cubicBezTo>
                    <a:pt x="19003" y="7127"/>
                    <a:pt x="15872" y="6758"/>
                    <a:pt x="13169" y="6294"/>
                  </a:cubicBezTo>
                  <a:cubicBezTo>
                    <a:pt x="12788" y="6234"/>
                    <a:pt x="12419" y="6163"/>
                    <a:pt x="12038" y="6079"/>
                  </a:cubicBezTo>
                  <a:cubicBezTo>
                    <a:pt x="11181" y="5924"/>
                    <a:pt x="10371" y="5746"/>
                    <a:pt x="9621" y="5567"/>
                  </a:cubicBezTo>
                  <a:cubicBezTo>
                    <a:pt x="9455" y="5520"/>
                    <a:pt x="9288" y="5484"/>
                    <a:pt x="9121" y="5448"/>
                  </a:cubicBezTo>
                  <a:cubicBezTo>
                    <a:pt x="6740" y="4853"/>
                    <a:pt x="4871" y="4174"/>
                    <a:pt x="3430" y="3484"/>
                  </a:cubicBezTo>
                  <a:cubicBezTo>
                    <a:pt x="3025" y="3281"/>
                    <a:pt x="2632" y="3079"/>
                    <a:pt x="2311" y="2888"/>
                  </a:cubicBezTo>
                  <a:cubicBezTo>
                    <a:pt x="2263" y="2829"/>
                    <a:pt x="2025" y="2507"/>
                    <a:pt x="1739" y="1519"/>
                  </a:cubicBezTo>
                  <a:cubicBezTo>
                    <a:pt x="1620" y="1079"/>
                    <a:pt x="1549" y="733"/>
                    <a:pt x="1513" y="507"/>
                  </a:cubicBezTo>
                  <a:cubicBezTo>
                    <a:pt x="1489" y="388"/>
                    <a:pt x="1477" y="293"/>
                    <a:pt x="1465" y="233"/>
                  </a:cubicBezTo>
                  <a:cubicBezTo>
                    <a:pt x="1465" y="209"/>
                    <a:pt x="1465" y="174"/>
                    <a:pt x="1454" y="162"/>
                  </a:cubicBezTo>
                  <a:lnTo>
                    <a:pt x="1454" y="150"/>
                  </a:lnTo>
                  <a:cubicBezTo>
                    <a:pt x="1454" y="90"/>
                    <a:pt x="1406" y="31"/>
                    <a:pt x="1346" y="7"/>
                  </a:cubicBezTo>
                  <a:cubicBezTo>
                    <a:pt x="1327" y="3"/>
                    <a:pt x="1305" y="0"/>
                    <a:pt x="128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4608600" y="4043725"/>
              <a:ext cx="807575" cy="142650"/>
            </a:xfrm>
            <a:custGeom>
              <a:avLst/>
              <a:gdLst/>
              <a:ahLst/>
              <a:cxnLst/>
              <a:rect l="l" t="t" r="r" b="b"/>
              <a:pathLst>
                <a:path w="32303" h="5706" extrusionOk="0">
                  <a:moveTo>
                    <a:pt x="190" y="0"/>
                  </a:moveTo>
                  <a:cubicBezTo>
                    <a:pt x="152" y="0"/>
                    <a:pt x="115" y="13"/>
                    <a:pt x="84" y="38"/>
                  </a:cubicBezTo>
                  <a:cubicBezTo>
                    <a:pt x="12" y="98"/>
                    <a:pt x="0" y="181"/>
                    <a:pt x="60" y="265"/>
                  </a:cubicBezTo>
                  <a:cubicBezTo>
                    <a:pt x="84" y="289"/>
                    <a:pt x="1203" y="1598"/>
                    <a:pt x="5513" y="2920"/>
                  </a:cubicBezTo>
                  <a:cubicBezTo>
                    <a:pt x="9835" y="4253"/>
                    <a:pt x="17324" y="5599"/>
                    <a:pt x="30099" y="5706"/>
                  </a:cubicBezTo>
                  <a:lnTo>
                    <a:pt x="32302" y="5706"/>
                  </a:lnTo>
                  <a:lnTo>
                    <a:pt x="32266" y="5658"/>
                  </a:lnTo>
                  <a:cubicBezTo>
                    <a:pt x="32183" y="5563"/>
                    <a:pt x="32147" y="5480"/>
                    <a:pt x="32100" y="5396"/>
                  </a:cubicBezTo>
                  <a:lnTo>
                    <a:pt x="30099" y="5396"/>
                  </a:lnTo>
                  <a:cubicBezTo>
                    <a:pt x="17348" y="5289"/>
                    <a:pt x="9895" y="3956"/>
                    <a:pt x="5620" y="2622"/>
                  </a:cubicBezTo>
                  <a:cubicBezTo>
                    <a:pt x="3489" y="1967"/>
                    <a:pt x="2156" y="1312"/>
                    <a:pt x="1370" y="836"/>
                  </a:cubicBezTo>
                  <a:cubicBezTo>
                    <a:pt x="965" y="598"/>
                    <a:pt x="715" y="408"/>
                    <a:pt x="548" y="265"/>
                  </a:cubicBezTo>
                  <a:cubicBezTo>
                    <a:pt x="477" y="181"/>
                    <a:pt x="417" y="146"/>
                    <a:pt x="370" y="110"/>
                  </a:cubicBezTo>
                  <a:lnTo>
                    <a:pt x="322" y="62"/>
                  </a:lnTo>
                  <a:cubicBezTo>
                    <a:pt x="288" y="22"/>
                    <a:pt x="239" y="0"/>
                    <a:pt x="19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5668850" y="4020125"/>
              <a:ext cx="481050" cy="154650"/>
            </a:xfrm>
            <a:custGeom>
              <a:avLst/>
              <a:gdLst/>
              <a:ahLst/>
              <a:cxnLst/>
              <a:rect l="l" t="t" r="r" b="b"/>
              <a:pathLst>
                <a:path w="19242" h="6186" extrusionOk="0">
                  <a:moveTo>
                    <a:pt x="19056" y="1"/>
                  </a:moveTo>
                  <a:cubicBezTo>
                    <a:pt x="19005" y="1"/>
                    <a:pt x="18954" y="19"/>
                    <a:pt x="18920" y="54"/>
                  </a:cubicBezTo>
                  <a:cubicBezTo>
                    <a:pt x="18860" y="113"/>
                    <a:pt x="18789" y="220"/>
                    <a:pt x="18646" y="351"/>
                  </a:cubicBezTo>
                  <a:cubicBezTo>
                    <a:pt x="18039" y="971"/>
                    <a:pt x="16479" y="2233"/>
                    <a:pt x="12907" y="3447"/>
                  </a:cubicBezTo>
                  <a:cubicBezTo>
                    <a:pt x="10073" y="4423"/>
                    <a:pt x="5989" y="5340"/>
                    <a:pt x="120" y="5864"/>
                  </a:cubicBezTo>
                  <a:cubicBezTo>
                    <a:pt x="72" y="5995"/>
                    <a:pt x="36" y="6102"/>
                    <a:pt x="1" y="6186"/>
                  </a:cubicBezTo>
                  <a:cubicBezTo>
                    <a:pt x="5954" y="5685"/>
                    <a:pt x="10109" y="4745"/>
                    <a:pt x="13014" y="3769"/>
                  </a:cubicBezTo>
                  <a:cubicBezTo>
                    <a:pt x="17419" y="2280"/>
                    <a:pt x="18860" y="673"/>
                    <a:pt x="19182" y="256"/>
                  </a:cubicBezTo>
                  <a:cubicBezTo>
                    <a:pt x="19241" y="173"/>
                    <a:pt x="19229" y="90"/>
                    <a:pt x="19158" y="30"/>
                  </a:cubicBezTo>
                  <a:cubicBezTo>
                    <a:pt x="19128" y="10"/>
                    <a:pt x="19092" y="1"/>
                    <a:pt x="1905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4624675" y="4103025"/>
              <a:ext cx="1517475" cy="542950"/>
            </a:xfrm>
            <a:custGeom>
              <a:avLst/>
              <a:gdLst/>
              <a:ahLst/>
              <a:cxnLst/>
              <a:rect l="l" t="t" r="r" b="b"/>
              <a:pathLst>
                <a:path w="60699" h="21718" extrusionOk="0">
                  <a:moveTo>
                    <a:pt x="4156" y="4024"/>
                  </a:moveTo>
                  <a:cubicBezTo>
                    <a:pt x="4037" y="4036"/>
                    <a:pt x="3941" y="4060"/>
                    <a:pt x="3822" y="4108"/>
                  </a:cubicBezTo>
                  <a:cubicBezTo>
                    <a:pt x="3918" y="4060"/>
                    <a:pt x="4037" y="4036"/>
                    <a:pt x="4156" y="4024"/>
                  </a:cubicBezTo>
                  <a:close/>
                  <a:moveTo>
                    <a:pt x="3536" y="4263"/>
                  </a:moveTo>
                  <a:cubicBezTo>
                    <a:pt x="3441" y="4298"/>
                    <a:pt x="3370" y="4358"/>
                    <a:pt x="3298" y="4417"/>
                  </a:cubicBezTo>
                  <a:cubicBezTo>
                    <a:pt x="3370" y="4346"/>
                    <a:pt x="3441" y="4298"/>
                    <a:pt x="3536" y="4263"/>
                  </a:cubicBezTo>
                  <a:close/>
                  <a:moveTo>
                    <a:pt x="57582" y="3401"/>
                  </a:moveTo>
                  <a:cubicBezTo>
                    <a:pt x="57636" y="3401"/>
                    <a:pt x="57654" y="3424"/>
                    <a:pt x="57674" y="3453"/>
                  </a:cubicBezTo>
                  <a:cubicBezTo>
                    <a:pt x="57722" y="3524"/>
                    <a:pt x="57758" y="3620"/>
                    <a:pt x="56817" y="4048"/>
                  </a:cubicBezTo>
                  <a:cubicBezTo>
                    <a:pt x="56011" y="4416"/>
                    <a:pt x="55143" y="4704"/>
                    <a:pt x="54874" y="4704"/>
                  </a:cubicBezTo>
                  <a:cubicBezTo>
                    <a:pt x="54830" y="4704"/>
                    <a:pt x="54801" y="4696"/>
                    <a:pt x="54793" y="4679"/>
                  </a:cubicBezTo>
                  <a:cubicBezTo>
                    <a:pt x="54745" y="4596"/>
                    <a:pt x="55734" y="4203"/>
                    <a:pt x="56650" y="3762"/>
                  </a:cubicBezTo>
                  <a:cubicBezTo>
                    <a:pt x="57257" y="3483"/>
                    <a:pt x="57482" y="3401"/>
                    <a:pt x="57582" y="3401"/>
                  </a:cubicBezTo>
                  <a:close/>
                  <a:moveTo>
                    <a:pt x="5203" y="4703"/>
                  </a:moveTo>
                  <a:lnTo>
                    <a:pt x="5203" y="4703"/>
                  </a:lnTo>
                  <a:cubicBezTo>
                    <a:pt x="5323" y="4882"/>
                    <a:pt x="5382" y="5048"/>
                    <a:pt x="5430" y="5191"/>
                  </a:cubicBezTo>
                  <a:cubicBezTo>
                    <a:pt x="5382" y="5048"/>
                    <a:pt x="5299" y="4894"/>
                    <a:pt x="5203" y="4703"/>
                  </a:cubicBezTo>
                  <a:close/>
                  <a:moveTo>
                    <a:pt x="57474" y="4608"/>
                  </a:moveTo>
                  <a:cubicBezTo>
                    <a:pt x="57534" y="4608"/>
                    <a:pt x="57547" y="4630"/>
                    <a:pt x="57555" y="4655"/>
                  </a:cubicBezTo>
                  <a:cubicBezTo>
                    <a:pt x="57603" y="4751"/>
                    <a:pt x="57615" y="4834"/>
                    <a:pt x="56579" y="5239"/>
                  </a:cubicBezTo>
                  <a:cubicBezTo>
                    <a:pt x="55686" y="5584"/>
                    <a:pt x="54758" y="5860"/>
                    <a:pt x="54467" y="5860"/>
                  </a:cubicBezTo>
                  <a:cubicBezTo>
                    <a:pt x="54416" y="5860"/>
                    <a:pt x="54385" y="5852"/>
                    <a:pt x="54376" y="5834"/>
                  </a:cubicBezTo>
                  <a:cubicBezTo>
                    <a:pt x="54329" y="5763"/>
                    <a:pt x="55412" y="5346"/>
                    <a:pt x="56448" y="4941"/>
                  </a:cubicBezTo>
                  <a:cubicBezTo>
                    <a:pt x="57107" y="4681"/>
                    <a:pt x="57366" y="4608"/>
                    <a:pt x="57474" y="4608"/>
                  </a:cubicBezTo>
                  <a:close/>
                  <a:moveTo>
                    <a:pt x="5275" y="5882"/>
                  </a:moveTo>
                  <a:cubicBezTo>
                    <a:pt x="5168" y="6001"/>
                    <a:pt x="5025" y="6084"/>
                    <a:pt x="4870" y="6168"/>
                  </a:cubicBezTo>
                  <a:cubicBezTo>
                    <a:pt x="5025" y="6084"/>
                    <a:pt x="5156" y="6001"/>
                    <a:pt x="5275" y="5882"/>
                  </a:cubicBezTo>
                  <a:close/>
                  <a:moveTo>
                    <a:pt x="5644" y="6429"/>
                  </a:moveTo>
                  <a:cubicBezTo>
                    <a:pt x="5549" y="6430"/>
                    <a:pt x="5453" y="6465"/>
                    <a:pt x="5346" y="6489"/>
                  </a:cubicBezTo>
                  <a:cubicBezTo>
                    <a:pt x="5442" y="6465"/>
                    <a:pt x="5549" y="6430"/>
                    <a:pt x="5644" y="6429"/>
                  </a:cubicBezTo>
                  <a:close/>
                  <a:moveTo>
                    <a:pt x="5811" y="6441"/>
                  </a:moveTo>
                  <a:cubicBezTo>
                    <a:pt x="5894" y="6477"/>
                    <a:pt x="5989" y="6501"/>
                    <a:pt x="6085" y="6584"/>
                  </a:cubicBezTo>
                  <a:cubicBezTo>
                    <a:pt x="5989" y="6525"/>
                    <a:pt x="5894" y="6477"/>
                    <a:pt x="5811" y="6441"/>
                  </a:cubicBezTo>
                  <a:close/>
                  <a:moveTo>
                    <a:pt x="6085" y="6584"/>
                  </a:moveTo>
                  <a:cubicBezTo>
                    <a:pt x="6144" y="6608"/>
                    <a:pt x="6180" y="6656"/>
                    <a:pt x="6227" y="6715"/>
                  </a:cubicBezTo>
                  <a:cubicBezTo>
                    <a:pt x="6180" y="6668"/>
                    <a:pt x="6144" y="6620"/>
                    <a:pt x="6085" y="6584"/>
                  </a:cubicBezTo>
                  <a:close/>
                  <a:moveTo>
                    <a:pt x="56742" y="5868"/>
                  </a:moveTo>
                  <a:cubicBezTo>
                    <a:pt x="56830" y="5868"/>
                    <a:pt x="56850" y="5901"/>
                    <a:pt x="56865" y="5941"/>
                  </a:cubicBezTo>
                  <a:cubicBezTo>
                    <a:pt x="56900" y="6013"/>
                    <a:pt x="56924" y="6084"/>
                    <a:pt x="55948" y="6429"/>
                  </a:cubicBezTo>
                  <a:cubicBezTo>
                    <a:pt x="55127" y="6723"/>
                    <a:pt x="54298" y="6991"/>
                    <a:pt x="54032" y="6991"/>
                  </a:cubicBezTo>
                  <a:cubicBezTo>
                    <a:pt x="53986" y="6991"/>
                    <a:pt x="53957" y="6983"/>
                    <a:pt x="53948" y="6965"/>
                  </a:cubicBezTo>
                  <a:cubicBezTo>
                    <a:pt x="53900" y="6894"/>
                    <a:pt x="54864" y="6477"/>
                    <a:pt x="55817" y="6132"/>
                  </a:cubicBezTo>
                  <a:cubicBezTo>
                    <a:pt x="56369" y="5932"/>
                    <a:pt x="56621" y="5868"/>
                    <a:pt x="56742" y="5868"/>
                  </a:cubicBezTo>
                  <a:close/>
                  <a:moveTo>
                    <a:pt x="6299" y="6787"/>
                  </a:moveTo>
                  <a:cubicBezTo>
                    <a:pt x="6358" y="6846"/>
                    <a:pt x="6418" y="6906"/>
                    <a:pt x="6477" y="7001"/>
                  </a:cubicBezTo>
                  <a:cubicBezTo>
                    <a:pt x="6418" y="6918"/>
                    <a:pt x="6358" y="6846"/>
                    <a:pt x="6299" y="6787"/>
                  </a:cubicBezTo>
                  <a:close/>
                  <a:moveTo>
                    <a:pt x="56548" y="7034"/>
                  </a:moveTo>
                  <a:cubicBezTo>
                    <a:pt x="56719" y="7034"/>
                    <a:pt x="56732" y="7079"/>
                    <a:pt x="56746" y="7132"/>
                  </a:cubicBezTo>
                  <a:cubicBezTo>
                    <a:pt x="56769" y="7203"/>
                    <a:pt x="56746" y="7263"/>
                    <a:pt x="55805" y="7441"/>
                  </a:cubicBezTo>
                  <a:cubicBezTo>
                    <a:pt x="55017" y="7589"/>
                    <a:pt x="54237" y="7778"/>
                    <a:pt x="53958" y="7778"/>
                  </a:cubicBezTo>
                  <a:cubicBezTo>
                    <a:pt x="53899" y="7778"/>
                    <a:pt x="53863" y="7770"/>
                    <a:pt x="53852" y="7751"/>
                  </a:cubicBezTo>
                  <a:cubicBezTo>
                    <a:pt x="53805" y="7680"/>
                    <a:pt x="54757" y="7322"/>
                    <a:pt x="55734" y="7144"/>
                  </a:cubicBezTo>
                  <a:cubicBezTo>
                    <a:pt x="56166" y="7064"/>
                    <a:pt x="56409" y="7034"/>
                    <a:pt x="56548" y="7034"/>
                  </a:cubicBezTo>
                  <a:close/>
                  <a:moveTo>
                    <a:pt x="4846" y="7751"/>
                  </a:moveTo>
                  <a:cubicBezTo>
                    <a:pt x="4894" y="7858"/>
                    <a:pt x="4930" y="7989"/>
                    <a:pt x="4989" y="8132"/>
                  </a:cubicBezTo>
                  <a:cubicBezTo>
                    <a:pt x="4930" y="7989"/>
                    <a:pt x="4894" y="7870"/>
                    <a:pt x="4846" y="7751"/>
                  </a:cubicBezTo>
                  <a:close/>
                  <a:moveTo>
                    <a:pt x="4989" y="8132"/>
                  </a:moveTo>
                  <a:lnTo>
                    <a:pt x="4989" y="8132"/>
                  </a:lnTo>
                  <a:cubicBezTo>
                    <a:pt x="5002" y="8155"/>
                    <a:pt x="5015" y="8180"/>
                    <a:pt x="5028" y="8206"/>
                  </a:cubicBezTo>
                  <a:lnTo>
                    <a:pt x="5028" y="8206"/>
                  </a:lnTo>
                  <a:cubicBezTo>
                    <a:pt x="5014" y="8181"/>
                    <a:pt x="5001" y="8156"/>
                    <a:pt x="4989" y="8132"/>
                  </a:cubicBezTo>
                  <a:close/>
                  <a:moveTo>
                    <a:pt x="55842" y="8077"/>
                  </a:moveTo>
                  <a:cubicBezTo>
                    <a:pt x="55982" y="8077"/>
                    <a:pt x="56001" y="8120"/>
                    <a:pt x="56007" y="8168"/>
                  </a:cubicBezTo>
                  <a:cubicBezTo>
                    <a:pt x="56031" y="8251"/>
                    <a:pt x="56031" y="8311"/>
                    <a:pt x="55353" y="8465"/>
                  </a:cubicBezTo>
                  <a:cubicBezTo>
                    <a:pt x="54826" y="8597"/>
                    <a:pt x="54292" y="8736"/>
                    <a:pt x="54068" y="8736"/>
                  </a:cubicBezTo>
                  <a:cubicBezTo>
                    <a:pt x="54008" y="8736"/>
                    <a:pt x="53970" y="8726"/>
                    <a:pt x="53960" y="8704"/>
                  </a:cubicBezTo>
                  <a:cubicBezTo>
                    <a:pt x="53912" y="8632"/>
                    <a:pt x="54579" y="8334"/>
                    <a:pt x="55269" y="8168"/>
                  </a:cubicBezTo>
                  <a:cubicBezTo>
                    <a:pt x="55561" y="8101"/>
                    <a:pt x="55736" y="8077"/>
                    <a:pt x="55842" y="8077"/>
                  </a:cubicBezTo>
                  <a:close/>
                  <a:moveTo>
                    <a:pt x="54773" y="9255"/>
                  </a:moveTo>
                  <a:cubicBezTo>
                    <a:pt x="55036" y="9255"/>
                    <a:pt x="55043" y="9319"/>
                    <a:pt x="55043" y="9382"/>
                  </a:cubicBezTo>
                  <a:cubicBezTo>
                    <a:pt x="55079" y="9466"/>
                    <a:pt x="55055" y="9525"/>
                    <a:pt x="54495" y="9585"/>
                  </a:cubicBezTo>
                  <a:cubicBezTo>
                    <a:pt x="54161" y="9619"/>
                    <a:pt x="53830" y="9658"/>
                    <a:pt x="53606" y="9658"/>
                  </a:cubicBezTo>
                  <a:cubicBezTo>
                    <a:pt x="53448" y="9658"/>
                    <a:pt x="53343" y="9639"/>
                    <a:pt x="53329" y="9585"/>
                  </a:cubicBezTo>
                  <a:cubicBezTo>
                    <a:pt x="53305" y="9513"/>
                    <a:pt x="53888" y="9323"/>
                    <a:pt x="54448" y="9275"/>
                  </a:cubicBezTo>
                  <a:cubicBezTo>
                    <a:pt x="54586" y="9261"/>
                    <a:pt x="54691" y="9255"/>
                    <a:pt x="54773" y="9255"/>
                  </a:cubicBezTo>
                  <a:close/>
                  <a:moveTo>
                    <a:pt x="5918" y="9763"/>
                  </a:moveTo>
                  <a:cubicBezTo>
                    <a:pt x="6096" y="10025"/>
                    <a:pt x="6263" y="10251"/>
                    <a:pt x="6418" y="10478"/>
                  </a:cubicBezTo>
                  <a:cubicBezTo>
                    <a:pt x="6263" y="10251"/>
                    <a:pt x="6096" y="10037"/>
                    <a:pt x="5918" y="9763"/>
                  </a:cubicBezTo>
                  <a:close/>
                  <a:moveTo>
                    <a:pt x="53659" y="10272"/>
                  </a:moveTo>
                  <a:cubicBezTo>
                    <a:pt x="53878" y="10272"/>
                    <a:pt x="53900" y="10332"/>
                    <a:pt x="53900" y="10406"/>
                  </a:cubicBezTo>
                  <a:cubicBezTo>
                    <a:pt x="53912" y="10489"/>
                    <a:pt x="53900" y="10549"/>
                    <a:pt x="53448" y="10597"/>
                  </a:cubicBezTo>
                  <a:cubicBezTo>
                    <a:pt x="53277" y="10615"/>
                    <a:pt x="53103" y="10626"/>
                    <a:pt x="52952" y="10626"/>
                  </a:cubicBezTo>
                  <a:cubicBezTo>
                    <a:pt x="52713" y="10626"/>
                    <a:pt x="52533" y="10598"/>
                    <a:pt x="52519" y="10525"/>
                  </a:cubicBezTo>
                  <a:cubicBezTo>
                    <a:pt x="52495" y="10430"/>
                    <a:pt x="52959" y="10335"/>
                    <a:pt x="53424" y="10287"/>
                  </a:cubicBezTo>
                  <a:cubicBezTo>
                    <a:pt x="53520" y="10277"/>
                    <a:pt x="53597" y="10272"/>
                    <a:pt x="53659" y="10272"/>
                  </a:cubicBezTo>
                  <a:close/>
                  <a:moveTo>
                    <a:pt x="8728" y="10359"/>
                  </a:moveTo>
                  <a:cubicBezTo>
                    <a:pt x="8942" y="10692"/>
                    <a:pt x="9061" y="10906"/>
                    <a:pt x="9085" y="11132"/>
                  </a:cubicBezTo>
                  <a:cubicBezTo>
                    <a:pt x="9061" y="10930"/>
                    <a:pt x="8942" y="10692"/>
                    <a:pt x="8728" y="10359"/>
                  </a:cubicBezTo>
                  <a:close/>
                  <a:moveTo>
                    <a:pt x="8978" y="11561"/>
                  </a:moveTo>
                  <a:cubicBezTo>
                    <a:pt x="8942" y="11656"/>
                    <a:pt x="8859" y="11728"/>
                    <a:pt x="8763" y="11799"/>
                  </a:cubicBezTo>
                  <a:cubicBezTo>
                    <a:pt x="8847" y="11728"/>
                    <a:pt x="8918" y="11656"/>
                    <a:pt x="8978" y="11561"/>
                  </a:cubicBezTo>
                  <a:close/>
                  <a:moveTo>
                    <a:pt x="7573" y="11764"/>
                  </a:moveTo>
                  <a:cubicBezTo>
                    <a:pt x="7632" y="11799"/>
                    <a:pt x="7680" y="11835"/>
                    <a:pt x="7751" y="11883"/>
                  </a:cubicBezTo>
                  <a:cubicBezTo>
                    <a:pt x="7680" y="11847"/>
                    <a:pt x="7632" y="11799"/>
                    <a:pt x="7573" y="11764"/>
                  </a:cubicBezTo>
                  <a:close/>
                  <a:moveTo>
                    <a:pt x="60698" y="0"/>
                  </a:moveTo>
                  <a:lnTo>
                    <a:pt x="60698" y="0"/>
                  </a:lnTo>
                  <a:cubicBezTo>
                    <a:pt x="60615" y="60"/>
                    <a:pt x="60508" y="155"/>
                    <a:pt x="60401" y="238"/>
                  </a:cubicBezTo>
                  <a:cubicBezTo>
                    <a:pt x="59151" y="1191"/>
                    <a:pt x="57305" y="2119"/>
                    <a:pt x="54817" y="2917"/>
                  </a:cubicBezTo>
                  <a:cubicBezTo>
                    <a:pt x="53507" y="3346"/>
                    <a:pt x="52019" y="3751"/>
                    <a:pt x="50352" y="4096"/>
                  </a:cubicBezTo>
                  <a:cubicBezTo>
                    <a:pt x="45756" y="5072"/>
                    <a:pt x="39803" y="5703"/>
                    <a:pt x="32493" y="5703"/>
                  </a:cubicBezTo>
                  <a:cubicBezTo>
                    <a:pt x="29504" y="5703"/>
                    <a:pt x="26278" y="5596"/>
                    <a:pt x="22825" y="5358"/>
                  </a:cubicBezTo>
                  <a:cubicBezTo>
                    <a:pt x="14967" y="4822"/>
                    <a:pt x="9537" y="3989"/>
                    <a:pt x="5799" y="3012"/>
                  </a:cubicBezTo>
                  <a:cubicBezTo>
                    <a:pt x="3025" y="2274"/>
                    <a:pt x="1191" y="1476"/>
                    <a:pt x="0" y="667"/>
                  </a:cubicBezTo>
                  <a:lnTo>
                    <a:pt x="0" y="667"/>
                  </a:lnTo>
                  <a:cubicBezTo>
                    <a:pt x="96" y="1024"/>
                    <a:pt x="215" y="1441"/>
                    <a:pt x="358" y="1893"/>
                  </a:cubicBezTo>
                  <a:cubicBezTo>
                    <a:pt x="917" y="3632"/>
                    <a:pt x="1822" y="6001"/>
                    <a:pt x="3263" y="8465"/>
                  </a:cubicBezTo>
                  <a:cubicBezTo>
                    <a:pt x="6156" y="13407"/>
                    <a:pt x="11168" y="18788"/>
                    <a:pt x="19681" y="20526"/>
                  </a:cubicBezTo>
                  <a:cubicBezTo>
                    <a:pt x="23694" y="21348"/>
                    <a:pt x="27385" y="21717"/>
                    <a:pt x="30754" y="21717"/>
                  </a:cubicBezTo>
                  <a:cubicBezTo>
                    <a:pt x="41720" y="21717"/>
                    <a:pt x="49185" y="17871"/>
                    <a:pt x="52900" y="13847"/>
                  </a:cubicBezTo>
                  <a:cubicBezTo>
                    <a:pt x="55031" y="11537"/>
                    <a:pt x="56984" y="8799"/>
                    <a:pt x="58412" y="6263"/>
                  </a:cubicBezTo>
                  <a:cubicBezTo>
                    <a:pt x="59817" y="3751"/>
                    <a:pt x="60698" y="1429"/>
                    <a:pt x="60698" y="0"/>
                  </a:cubicBezTo>
                  <a:close/>
                </a:path>
              </a:pathLst>
            </a:custGeom>
            <a:solidFill>
              <a:srgbClr val="FFE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4757125" y="4265525"/>
              <a:ext cx="25" cy="25"/>
            </a:xfrm>
            <a:custGeom>
              <a:avLst/>
              <a:gdLst/>
              <a:ahLst/>
              <a:cxnLst/>
              <a:rect l="l" t="t" r="r" b="b"/>
              <a:pathLst>
                <a:path w="1" h="1" extrusionOk="0">
                  <a:moveTo>
                    <a:pt x="1" y="1"/>
                  </a:moveTo>
                  <a:close/>
                </a:path>
              </a:pathLst>
            </a:custGeom>
            <a:solidFill>
              <a:srgbClr val="02020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5993300" y="4188225"/>
              <a:ext cx="75325" cy="32425"/>
            </a:xfrm>
            <a:custGeom>
              <a:avLst/>
              <a:gdLst/>
              <a:ahLst/>
              <a:cxnLst/>
              <a:rect l="l" t="t" r="r" b="b"/>
              <a:pathLst>
                <a:path w="3013" h="1297" extrusionOk="0">
                  <a:moveTo>
                    <a:pt x="2853" y="1"/>
                  </a:moveTo>
                  <a:cubicBezTo>
                    <a:pt x="2755" y="1"/>
                    <a:pt x="2521" y="78"/>
                    <a:pt x="1905" y="354"/>
                  </a:cubicBezTo>
                  <a:cubicBezTo>
                    <a:pt x="989" y="795"/>
                    <a:pt x="0" y="1188"/>
                    <a:pt x="48" y="1271"/>
                  </a:cubicBezTo>
                  <a:cubicBezTo>
                    <a:pt x="58" y="1288"/>
                    <a:pt x="88" y="1296"/>
                    <a:pt x="133" y="1296"/>
                  </a:cubicBezTo>
                  <a:cubicBezTo>
                    <a:pt x="407" y="1296"/>
                    <a:pt x="1266" y="1008"/>
                    <a:pt x="2072" y="640"/>
                  </a:cubicBezTo>
                  <a:cubicBezTo>
                    <a:pt x="3013" y="212"/>
                    <a:pt x="2977" y="116"/>
                    <a:pt x="2929" y="45"/>
                  </a:cubicBezTo>
                  <a:cubicBezTo>
                    <a:pt x="2917" y="21"/>
                    <a:pt x="2903" y="1"/>
                    <a:pt x="285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5982875" y="4218525"/>
              <a:ext cx="82175" cy="31300"/>
            </a:xfrm>
            <a:custGeom>
              <a:avLst/>
              <a:gdLst/>
              <a:ahLst/>
              <a:cxnLst/>
              <a:rect l="l" t="t" r="r" b="b"/>
              <a:pathLst>
                <a:path w="3287" h="1252" extrusionOk="0">
                  <a:moveTo>
                    <a:pt x="3140" y="0"/>
                  </a:moveTo>
                  <a:cubicBezTo>
                    <a:pt x="3031" y="0"/>
                    <a:pt x="2773" y="81"/>
                    <a:pt x="2108" y="333"/>
                  </a:cubicBezTo>
                  <a:cubicBezTo>
                    <a:pt x="1084" y="738"/>
                    <a:pt x="1" y="1143"/>
                    <a:pt x="48" y="1226"/>
                  </a:cubicBezTo>
                  <a:cubicBezTo>
                    <a:pt x="55" y="1244"/>
                    <a:pt x="85" y="1252"/>
                    <a:pt x="134" y="1252"/>
                  </a:cubicBezTo>
                  <a:cubicBezTo>
                    <a:pt x="420" y="1252"/>
                    <a:pt x="1357" y="974"/>
                    <a:pt x="2251" y="619"/>
                  </a:cubicBezTo>
                  <a:cubicBezTo>
                    <a:pt x="3287" y="202"/>
                    <a:pt x="3275" y="131"/>
                    <a:pt x="3227" y="59"/>
                  </a:cubicBezTo>
                  <a:cubicBezTo>
                    <a:pt x="3214" y="25"/>
                    <a:pt x="3200" y="0"/>
                    <a:pt x="314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972450" y="4250150"/>
              <a:ext cx="75350" cy="27650"/>
            </a:xfrm>
            <a:custGeom>
              <a:avLst/>
              <a:gdLst/>
              <a:ahLst/>
              <a:cxnLst/>
              <a:rect l="l" t="t" r="r" b="b"/>
              <a:pathLst>
                <a:path w="3014" h="1106" extrusionOk="0">
                  <a:moveTo>
                    <a:pt x="2849" y="1"/>
                  </a:moveTo>
                  <a:cubicBezTo>
                    <a:pt x="2733" y="1"/>
                    <a:pt x="2487" y="60"/>
                    <a:pt x="1918" y="259"/>
                  </a:cubicBezTo>
                  <a:cubicBezTo>
                    <a:pt x="965" y="592"/>
                    <a:pt x="1" y="1009"/>
                    <a:pt x="37" y="1080"/>
                  </a:cubicBezTo>
                  <a:cubicBezTo>
                    <a:pt x="45" y="1098"/>
                    <a:pt x="73" y="1106"/>
                    <a:pt x="118" y="1106"/>
                  </a:cubicBezTo>
                  <a:cubicBezTo>
                    <a:pt x="380" y="1106"/>
                    <a:pt x="1213" y="829"/>
                    <a:pt x="2037" y="544"/>
                  </a:cubicBezTo>
                  <a:cubicBezTo>
                    <a:pt x="3013" y="199"/>
                    <a:pt x="2989" y="128"/>
                    <a:pt x="2966" y="56"/>
                  </a:cubicBezTo>
                  <a:cubicBezTo>
                    <a:pt x="2946" y="28"/>
                    <a:pt x="2927" y="1"/>
                    <a:pt x="284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5970375" y="4278600"/>
              <a:ext cx="73550" cy="18700"/>
            </a:xfrm>
            <a:custGeom>
              <a:avLst/>
              <a:gdLst/>
              <a:ahLst/>
              <a:cxnLst/>
              <a:rect l="l" t="t" r="r" b="b"/>
              <a:pathLst>
                <a:path w="2942" h="748" extrusionOk="0">
                  <a:moveTo>
                    <a:pt x="2732" y="1"/>
                  </a:moveTo>
                  <a:cubicBezTo>
                    <a:pt x="2591" y="1"/>
                    <a:pt x="2342" y="28"/>
                    <a:pt x="1906" y="109"/>
                  </a:cubicBezTo>
                  <a:cubicBezTo>
                    <a:pt x="929" y="288"/>
                    <a:pt x="1" y="645"/>
                    <a:pt x="24" y="716"/>
                  </a:cubicBezTo>
                  <a:cubicBezTo>
                    <a:pt x="35" y="738"/>
                    <a:pt x="75" y="747"/>
                    <a:pt x="138" y="747"/>
                  </a:cubicBezTo>
                  <a:cubicBezTo>
                    <a:pt x="424" y="747"/>
                    <a:pt x="1197" y="553"/>
                    <a:pt x="1977" y="407"/>
                  </a:cubicBezTo>
                  <a:cubicBezTo>
                    <a:pt x="2918" y="228"/>
                    <a:pt x="2941" y="168"/>
                    <a:pt x="2918" y="73"/>
                  </a:cubicBezTo>
                  <a:cubicBezTo>
                    <a:pt x="2918" y="41"/>
                    <a:pt x="2903" y="1"/>
                    <a:pt x="273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5972450" y="4304925"/>
              <a:ext cx="53025" cy="16625"/>
            </a:xfrm>
            <a:custGeom>
              <a:avLst/>
              <a:gdLst/>
              <a:ahLst/>
              <a:cxnLst/>
              <a:rect l="l" t="t" r="r" b="b"/>
              <a:pathLst>
                <a:path w="2121" h="665" extrusionOk="0">
                  <a:moveTo>
                    <a:pt x="1931" y="1"/>
                  </a:moveTo>
                  <a:cubicBezTo>
                    <a:pt x="1825" y="1"/>
                    <a:pt x="1650" y="25"/>
                    <a:pt x="1358" y="92"/>
                  </a:cubicBezTo>
                  <a:cubicBezTo>
                    <a:pt x="668" y="258"/>
                    <a:pt x="1" y="556"/>
                    <a:pt x="49" y="628"/>
                  </a:cubicBezTo>
                  <a:cubicBezTo>
                    <a:pt x="62" y="653"/>
                    <a:pt x="103" y="665"/>
                    <a:pt x="168" y="665"/>
                  </a:cubicBezTo>
                  <a:cubicBezTo>
                    <a:pt x="399" y="665"/>
                    <a:pt x="920" y="520"/>
                    <a:pt x="1442" y="389"/>
                  </a:cubicBezTo>
                  <a:cubicBezTo>
                    <a:pt x="2120" y="247"/>
                    <a:pt x="2120" y="175"/>
                    <a:pt x="2096" y="92"/>
                  </a:cubicBezTo>
                  <a:cubicBezTo>
                    <a:pt x="2090" y="44"/>
                    <a:pt x="2071" y="1"/>
                    <a:pt x="193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5957575" y="4334325"/>
              <a:ext cx="44075" cy="9925"/>
            </a:xfrm>
            <a:custGeom>
              <a:avLst/>
              <a:gdLst/>
              <a:ahLst/>
              <a:cxnLst/>
              <a:rect l="l" t="t" r="r" b="b"/>
              <a:pathLst>
                <a:path w="1763" h="397" extrusionOk="0">
                  <a:moveTo>
                    <a:pt x="1494" y="1"/>
                  </a:moveTo>
                  <a:cubicBezTo>
                    <a:pt x="1410" y="1"/>
                    <a:pt x="1296" y="7"/>
                    <a:pt x="1144" y="23"/>
                  </a:cubicBezTo>
                  <a:cubicBezTo>
                    <a:pt x="572" y="83"/>
                    <a:pt x="1" y="261"/>
                    <a:pt x="36" y="333"/>
                  </a:cubicBezTo>
                  <a:cubicBezTo>
                    <a:pt x="46" y="380"/>
                    <a:pt x="141" y="397"/>
                    <a:pt x="287" y="397"/>
                  </a:cubicBezTo>
                  <a:cubicBezTo>
                    <a:pt x="511" y="397"/>
                    <a:pt x="853" y="357"/>
                    <a:pt x="1191" y="321"/>
                  </a:cubicBezTo>
                  <a:cubicBezTo>
                    <a:pt x="1739" y="273"/>
                    <a:pt x="1763" y="202"/>
                    <a:pt x="1763" y="106"/>
                  </a:cubicBezTo>
                  <a:cubicBezTo>
                    <a:pt x="1745" y="54"/>
                    <a:pt x="1734" y="1"/>
                    <a:pt x="149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5937625" y="4359925"/>
              <a:ext cx="34850" cy="8775"/>
            </a:xfrm>
            <a:custGeom>
              <a:avLst/>
              <a:gdLst/>
              <a:ahLst/>
              <a:cxnLst/>
              <a:rect l="l" t="t" r="r" b="b"/>
              <a:pathLst>
                <a:path w="1394" h="351" extrusionOk="0">
                  <a:moveTo>
                    <a:pt x="1124" y="1"/>
                  </a:moveTo>
                  <a:cubicBezTo>
                    <a:pt x="1066" y="1"/>
                    <a:pt x="994" y="4"/>
                    <a:pt x="906" y="11"/>
                  </a:cubicBezTo>
                  <a:cubicBezTo>
                    <a:pt x="453" y="47"/>
                    <a:pt x="1" y="154"/>
                    <a:pt x="1" y="249"/>
                  </a:cubicBezTo>
                  <a:cubicBezTo>
                    <a:pt x="8" y="322"/>
                    <a:pt x="185" y="350"/>
                    <a:pt x="425" y="350"/>
                  </a:cubicBezTo>
                  <a:cubicBezTo>
                    <a:pt x="577" y="350"/>
                    <a:pt x="754" y="339"/>
                    <a:pt x="930" y="321"/>
                  </a:cubicBezTo>
                  <a:cubicBezTo>
                    <a:pt x="1382" y="273"/>
                    <a:pt x="1394" y="213"/>
                    <a:pt x="1382" y="130"/>
                  </a:cubicBezTo>
                  <a:cubicBezTo>
                    <a:pt x="1382" y="54"/>
                    <a:pt x="1359" y="1"/>
                    <a:pt x="11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5327450" y="4058675"/>
              <a:ext cx="338450" cy="171175"/>
            </a:xfrm>
            <a:custGeom>
              <a:avLst/>
              <a:gdLst/>
              <a:ahLst/>
              <a:cxnLst/>
              <a:rect l="l" t="t" r="r" b="b"/>
              <a:pathLst>
                <a:path w="13538" h="6847" extrusionOk="0">
                  <a:moveTo>
                    <a:pt x="6052" y="1006"/>
                  </a:moveTo>
                  <a:cubicBezTo>
                    <a:pt x="6140" y="1006"/>
                    <a:pt x="6158" y="1040"/>
                    <a:pt x="6168" y="1060"/>
                  </a:cubicBezTo>
                  <a:cubicBezTo>
                    <a:pt x="6191" y="1107"/>
                    <a:pt x="6191" y="1131"/>
                    <a:pt x="6084" y="1215"/>
                  </a:cubicBezTo>
                  <a:cubicBezTo>
                    <a:pt x="6048" y="1238"/>
                    <a:pt x="5989" y="1274"/>
                    <a:pt x="5929" y="1310"/>
                  </a:cubicBezTo>
                  <a:cubicBezTo>
                    <a:pt x="5798" y="1393"/>
                    <a:pt x="5596" y="1512"/>
                    <a:pt x="5322" y="1715"/>
                  </a:cubicBezTo>
                  <a:cubicBezTo>
                    <a:pt x="4917" y="2024"/>
                    <a:pt x="4584" y="2429"/>
                    <a:pt x="4370" y="2739"/>
                  </a:cubicBezTo>
                  <a:cubicBezTo>
                    <a:pt x="4286" y="2881"/>
                    <a:pt x="4191" y="3000"/>
                    <a:pt x="4132" y="3084"/>
                  </a:cubicBezTo>
                  <a:cubicBezTo>
                    <a:pt x="4054" y="3194"/>
                    <a:pt x="3997" y="3264"/>
                    <a:pt x="3952" y="3264"/>
                  </a:cubicBezTo>
                  <a:cubicBezTo>
                    <a:pt x="3948" y="3264"/>
                    <a:pt x="3944" y="3263"/>
                    <a:pt x="3941" y="3262"/>
                  </a:cubicBezTo>
                  <a:cubicBezTo>
                    <a:pt x="3893" y="3262"/>
                    <a:pt x="3941" y="3000"/>
                    <a:pt x="4120" y="2643"/>
                  </a:cubicBezTo>
                  <a:cubicBezTo>
                    <a:pt x="4298" y="2262"/>
                    <a:pt x="4644" y="1822"/>
                    <a:pt x="5084" y="1476"/>
                  </a:cubicBezTo>
                  <a:cubicBezTo>
                    <a:pt x="5536" y="1131"/>
                    <a:pt x="5834" y="1048"/>
                    <a:pt x="5977" y="1012"/>
                  </a:cubicBezTo>
                  <a:cubicBezTo>
                    <a:pt x="6007" y="1008"/>
                    <a:pt x="6031" y="1006"/>
                    <a:pt x="6052" y="1006"/>
                  </a:cubicBezTo>
                  <a:close/>
                  <a:moveTo>
                    <a:pt x="9263" y="1941"/>
                  </a:moveTo>
                  <a:cubicBezTo>
                    <a:pt x="9442" y="1941"/>
                    <a:pt x="9775" y="1988"/>
                    <a:pt x="10382" y="2191"/>
                  </a:cubicBezTo>
                  <a:cubicBezTo>
                    <a:pt x="10990" y="2417"/>
                    <a:pt x="11561" y="2762"/>
                    <a:pt x="11906" y="3084"/>
                  </a:cubicBezTo>
                  <a:cubicBezTo>
                    <a:pt x="11978" y="3143"/>
                    <a:pt x="12037" y="3215"/>
                    <a:pt x="12097" y="3274"/>
                  </a:cubicBezTo>
                  <a:cubicBezTo>
                    <a:pt x="12287" y="3536"/>
                    <a:pt x="12359" y="3715"/>
                    <a:pt x="12335" y="3739"/>
                  </a:cubicBezTo>
                  <a:cubicBezTo>
                    <a:pt x="12333" y="3741"/>
                    <a:pt x="12330" y="3742"/>
                    <a:pt x="12327" y="3742"/>
                  </a:cubicBezTo>
                  <a:cubicBezTo>
                    <a:pt x="12310" y="3742"/>
                    <a:pt x="12277" y="3719"/>
                    <a:pt x="12228" y="3679"/>
                  </a:cubicBezTo>
                  <a:cubicBezTo>
                    <a:pt x="12180" y="3631"/>
                    <a:pt x="12121" y="3596"/>
                    <a:pt x="12049" y="3536"/>
                  </a:cubicBezTo>
                  <a:cubicBezTo>
                    <a:pt x="11966" y="3453"/>
                    <a:pt x="11859" y="3370"/>
                    <a:pt x="11728" y="3262"/>
                  </a:cubicBezTo>
                  <a:cubicBezTo>
                    <a:pt x="11359" y="2977"/>
                    <a:pt x="10811" y="2679"/>
                    <a:pt x="10251" y="2477"/>
                  </a:cubicBezTo>
                  <a:cubicBezTo>
                    <a:pt x="9906" y="2358"/>
                    <a:pt x="9656" y="2286"/>
                    <a:pt x="9489" y="2238"/>
                  </a:cubicBezTo>
                  <a:cubicBezTo>
                    <a:pt x="9370" y="2191"/>
                    <a:pt x="9275" y="2179"/>
                    <a:pt x="9227" y="2143"/>
                  </a:cubicBezTo>
                  <a:cubicBezTo>
                    <a:pt x="9073" y="2084"/>
                    <a:pt x="9073" y="2060"/>
                    <a:pt x="9073" y="2012"/>
                  </a:cubicBezTo>
                  <a:cubicBezTo>
                    <a:pt x="9073" y="1965"/>
                    <a:pt x="9085" y="1941"/>
                    <a:pt x="9263" y="1941"/>
                  </a:cubicBezTo>
                  <a:close/>
                  <a:moveTo>
                    <a:pt x="7342" y="1945"/>
                  </a:moveTo>
                  <a:cubicBezTo>
                    <a:pt x="7420" y="1945"/>
                    <a:pt x="7441" y="1975"/>
                    <a:pt x="7441" y="2012"/>
                  </a:cubicBezTo>
                  <a:cubicBezTo>
                    <a:pt x="7441" y="2060"/>
                    <a:pt x="7453" y="2084"/>
                    <a:pt x="7346" y="2167"/>
                  </a:cubicBezTo>
                  <a:cubicBezTo>
                    <a:pt x="7263" y="2238"/>
                    <a:pt x="7025" y="2346"/>
                    <a:pt x="6739" y="2703"/>
                  </a:cubicBezTo>
                  <a:cubicBezTo>
                    <a:pt x="6441" y="3060"/>
                    <a:pt x="6263" y="3501"/>
                    <a:pt x="6144" y="3846"/>
                  </a:cubicBezTo>
                  <a:cubicBezTo>
                    <a:pt x="6084" y="3989"/>
                    <a:pt x="6048" y="4108"/>
                    <a:pt x="6013" y="4215"/>
                  </a:cubicBezTo>
                  <a:cubicBezTo>
                    <a:pt x="5965" y="4346"/>
                    <a:pt x="5917" y="4429"/>
                    <a:pt x="5870" y="4429"/>
                  </a:cubicBezTo>
                  <a:cubicBezTo>
                    <a:pt x="5834" y="4429"/>
                    <a:pt x="5810" y="4167"/>
                    <a:pt x="5894" y="3798"/>
                  </a:cubicBezTo>
                  <a:cubicBezTo>
                    <a:pt x="5965" y="3429"/>
                    <a:pt x="6120" y="2917"/>
                    <a:pt x="6465" y="2524"/>
                  </a:cubicBezTo>
                  <a:cubicBezTo>
                    <a:pt x="6799" y="2084"/>
                    <a:pt x="7108" y="1988"/>
                    <a:pt x="7263" y="1953"/>
                  </a:cubicBezTo>
                  <a:cubicBezTo>
                    <a:pt x="7294" y="1947"/>
                    <a:pt x="7320" y="1945"/>
                    <a:pt x="7342" y="1945"/>
                  </a:cubicBezTo>
                  <a:close/>
                  <a:moveTo>
                    <a:pt x="10073" y="3774"/>
                  </a:moveTo>
                  <a:cubicBezTo>
                    <a:pt x="10192" y="3774"/>
                    <a:pt x="10430" y="3810"/>
                    <a:pt x="10847" y="3977"/>
                  </a:cubicBezTo>
                  <a:cubicBezTo>
                    <a:pt x="11097" y="4084"/>
                    <a:pt x="11347" y="4227"/>
                    <a:pt x="11561" y="4382"/>
                  </a:cubicBezTo>
                  <a:cubicBezTo>
                    <a:pt x="11680" y="4465"/>
                    <a:pt x="11799" y="4560"/>
                    <a:pt x="11883" y="4632"/>
                  </a:cubicBezTo>
                  <a:cubicBezTo>
                    <a:pt x="12109" y="4870"/>
                    <a:pt x="12204" y="5060"/>
                    <a:pt x="12156" y="5096"/>
                  </a:cubicBezTo>
                  <a:cubicBezTo>
                    <a:pt x="12153" y="5097"/>
                    <a:pt x="12150" y="5097"/>
                    <a:pt x="12146" y="5097"/>
                  </a:cubicBezTo>
                  <a:cubicBezTo>
                    <a:pt x="12106" y="5097"/>
                    <a:pt x="12024" y="5039"/>
                    <a:pt x="11883" y="4941"/>
                  </a:cubicBezTo>
                  <a:cubicBezTo>
                    <a:pt x="11823" y="4905"/>
                    <a:pt x="11763" y="4858"/>
                    <a:pt x="11692" y="4810"/>
                  </a:cubicBezTo>
                  <a:cubicBezTo>
                    <a:pt x="11573" y="4727"/>
                    <a:pt x="11430" y="4632"/>
                    <a:pt x="11263" y="4548"/>
                  </a:cubicBezTo>
                  <a:cubicBezTo>
                    <a:pt x="11085" y="4441"/>
                    <a:pt x="10870" y="4346"/>
                    <a:pt x="10680" y="4263"/>
                  </a:cubicBezTo>
                  <a:lnTo>
                    <a:pt x="10597" y="4215"/>
                  </a:lnTo>
                  <a:cubicBezTo>
                    <a:pt x="10275" y="4084"/>
                    <a:pt x="10085" y="4024"/>
                    <a:pt x="10013" y="3977"/>
                  </a:cubicBezTo>
                  <a:cubicBezTo>
                    <a:pt x="9906" y="3917"/>
                    <a:pt x="9918" y="3893"/>
                    <a:pt x="9918" y="3846"/>
                  </a:cubicBezTo>
                  <a:cubicBezTo>
                    <a:pt x="9942" y="3798"/>
                    <a:pt x="9954" y="3774"/>
                    <a:pt x="10073" y="3774"/>
                  </a:cubicBezTo>
                  <a:close/>
                  <a:moveTo>
                    <a:pt x="8686" y="3559"/>
                  </a:moveTo>
                  <a:cubicBezTo>
                    <a:pt x="8719" y="3559"/>
                    <a:pt x="8743" y="3576"/>
                    <a:pt x="8763" y="3596"/>
                  </a:cubicBezTo>
                  <a:cubicBezTo>
                    <a:pt x="8787" y="3620"/>
                    <a:pt x="8823" y="3655"/>
                    <a:pt x="8763" y="3751"/>
                  </a:cubicBezTo>
                  <a:cubicBezTo>
                    <a:pt x="8751" y="3774"/>
                    <a:pt x="8727" y="3798"/>
                    <a:pt x="8704" y="3834"/>
                  </a:cubicBezTo>
                  <a:cubicBezTo>
                    <a:pt x="8656" y="3870"/>
                    <a:pt x="8608" y="3953"/>
                    <a:pt x="8537" y="4024"/>
                  </a:cubicBezTo>
                  <a:cubicBezTo>
                    <a:pt x="8477" y="4096"/>
                    <a:pt x="8406" y="4203"/>
                    <a:pt x="8311" y="4322"/>
                  </a:cubicBezTo>
                  <a:cubicBezTo>
                    <a:pt x="8132" y="4560"/>
                    <a:pt x="8013" y="4822"/>
                    <a:pt x="7930" y="5060"/>
                  </a:cubicBezTo>
                  <a:cubicBezTo>
                    <a:pt x="7894" y="5179"/>
                    <a:pt x="7870" y="5275"/>
                    <a:pt x="7834" y="5346"/>
                  </a:cubicBezTo>
                  <a:cubicBezTo>
                    <a:pt x="7811" y="5453"/>
                    <a:pt x="7775" y="5536"/>
                    <a:pt x="7763" y="5620"/>
                  </a:cubicBezTo>
                  <a:cubicBezTo>
                    <a:pt x="7715" y="5763"/>
                    <a:pt x="7692" y="5858"/>
                    <a:pt x="7644" y="5858"/>
                  </a:cubicBezTo>
                  <a:cubicBezTo>
                    <a:pt x="7596" y="5858"/>
                    <a:pt x="7537" y="5644"/>
                    <a:pt x="7584" y="5298"/>
                  </a:cubicBezTo>
                  <a:cubicBezTo>
                    <a:pt x="7584" y="5227"/>
                    <a:pt x="7596" y="5155"/>
                    <a:pt x="7632" y="5060"/>
                  </a:cubicBezTo>
                  <a:cubicBezTo>
                    <a:pt x="7703" y="4786"/>
                    <a:pt x="7834" y="4453"/>
                    <a:pt x="8037" y="4167"/>
                  </a:cubicBezTo>
                  <a:cubicBezTo>
                    <a:pt x="8275" y="3834"/>
                    <a:pt x="8465" y="3679"/>
                    <a:pt x="8573" y="3608"/>
                  </a:cubicBezTo>
                  <a:lnTo>
                    <a:pt x="8584" y="3596"/>
                  </a:lnTo>
                  <a:cubicBezTo>
                    <a:pt x="8626" y="3570"/>
                    <a:pt x="8659" y="3559"/>
                    <a:pt x="8686" y="3559"/>
                  </a:cubicBezTo>
                  <a:close/>
                  <a:moveTo>
                    <a:pt x="6846" y="577"/>
                  </a:moveTo>
                  <a:cubicBezTo>
                    <a:pt x="6893" y="577"/>
                    <a:pt x="6974" y="603"/>
                    <a:pt x="7120" y="679"/>
                  </a:cubicBezTo>
                  <a:cubicBezTo>
                    <a:pt x="7263" y="750"/>
                    <a:pt x="7453" y="857"/>
                    <a:pt x="7715" y="1048"/>
                  </a:cubicBezTo>
                  <a:cubicBezTo>
                    <a:pt x="7989" y="1238"/>
                    <a:pt x="8311" y="1524"/>
                    <a:pt x="8668" y="1953"/>
                  </a:cubicBezTo>
                  <a:cubicBezTo>
                    <a:pt x="9406" y="2822"/>
                    <a:pt x="9847" y="3858"/>
                    <a:pt x="10001" y="4667"/>
                  </a:cubicBezTo>
                  <a:cubicBezTo>
                    <a:pt x="10013" y="4751"/>
                    <a:pt x="10025" y="4822"/>
                    <a:pt x="10037" y="4905"/>
                  </a:cubicBezTo>
                  <a:cubicBezTo>
                    <a:pt x="10073" y="5227"/>
                    <a:pt x="10097" y="5477"/>
                    <a:pt x="10085" y="5679"/>
                  </a:cubicBezTo>
                  <a:cubicBezTo>
                    <a:pt x="10085" y="5917"/>
                    <a:pt x="10073" y="6060"/>
                    <a:pt x="10025" y="6060"/>
                  </a:cubicBezTo>
                  <a:cubicBezTo>
                    <a:pt x="10025" y="6060"/>
                    <a:pt x="10013" y="6048"/>
                    <a:pt x="9989" y="6013"/>
                  </a:cubicBezTo>
                  <a:cubicBezTo>
                    <a:pt x="9978" y="5953"/>
                    <a:pt x="9954" y="5858"/>
                    <a:pt x="9918" y="5703"/>
                  </a:cubicBezTo>
                  <a:cubicBezTo>
                    <a:pt x="9894" y="5584"/>
                    <a:pt x="9894" y="5453"/>
                    <a:pt x="9847" y="5286"/>
                  </a:cubicBezTo>
                  <a:cubicBezTo>
                    <a:pt x="9811" y="5179"/>
                    <a:pt x="9799" y="5084"/>
                    <a:pt x="9775" y="4977"/>
                  </a:cubicBezTo>
                  <a:lnTo>
                    <a:pt x="9727" y="4751"/>
                  </a:lnTo>
                  <a:cubicBezTo>
                    <a:pt x="9537" y="3977"/>
                    <a:pt x="9073" y="2977"/>
                    <a:pt x="8382" y="2167"/>
                  </a:cubicBezTo>
                  <a:cubicBezTo>
                    <a:pt x="8049" y="1762"/>
                    <a:pt x="7727" y="1476"/>
                    <a:pt x="7489" y="1286"/>
                  </a:cubicBezTo>
                  <a:cubicBezTo>
                    <a:pt x="7263" y="1095"/>
                    <a:pt x="7084" y="953"/>
                    <a:pt x="6977" y="869"/>
                  </a:cubicBezTo>
                  <a:cubicBezTo>
                    <a:pt x="6930" y="834"/>
                    <a:pt x="6894" y="810"/>
                    <a:pt x="6870" y="774"/>
                  </a:cubicBezTo>
                  <a:cubicBezTo>
                    <a:pt x="6751" y="679"/>
                    <a:pt x="6751" y="643"/>
                    <a:pt x="6787" y="619"/>
                  </a:cubicBezTo>
                  <a:cubicBezTo>
                    <a:pt x="6792" y="597"/>
                    <a:pt x="6806" y="577"/>
                    <a:pt x="6846" y="577"/>
                  </a:cubicBezTo>
                  <a:close/>
                  <a:moveTo>
                    <a:pt x="7763" y="0"/>
                  </a:moveTo>
                  <a:cubicBezTo>
                    <a:pt x="7346" y="0"/>
                    <a:pt x="6965" y="48"/>
                    <a:pt x="6668" y="119"/>
                  </a:cubicBezTo>
                  <a:cubicBezTo>
                    <a:pt x="5977" y="286"/>
                    <a:pt x="5215" y="607"/>
                    <a:pt x="3715" y="607"/>
                  </a:cubicBezTo>
                  <a:cubicBezTo>
                    <a:pt x="3405" y="607"/>
                    <a:pt x="3060" y="595"/>
                    <a:pt x="2691" y="572"/>
                  </a:cubicBezTo>
                  <a:cubicBezTo>
                    <a:pt x="2500" y="548"/>
                    <a:pt x="2298" y="536"/>
                    <a:pt x="2119" y="536"/>
                  </a:cubicBezTo>
                  <a:cubicBezTo>
                    <a:pt x="726" y="536"/>
                    <a:pt x="143" y="1012"/>
                    <a:pt x="0" y="1167"/>
                  </a:cubicBezTo>
                  <a:cubicBezTo>
                    <a:pt x="0" y="1167"/>
                    <a:pt x="298" y="1572"/>
                    <a:pt x="607" y="1738"/>
                  </a:cubicBezTo>
                  <a:cubicBezTo>
                    <a:pt x="631" y="1762"/>
                    <a:pt x="679" y="1786"/>
                    <a:pt x="714" y="1786"/>
                  </a:cubicBezTo>
                  <a:cubicBezTo>
                    <a:pt x="904" y="1854"/>
                    <a:pt x="1114" y="1872"/>
                    <a:pt x="1320" y="1872"/>
                  </a:cubicBezTo>
                  <a:cubicBezTo>
                    <a:pt x="1529" y="1872"/>
                    <a:pt x="1733" y="1854"/>
                    <a:pt x="1905" y="1854"/>
                  </a:cubicBezTo>
                  <a:cubicBezTo>
                    <a:pt x="1947" y="1854"/>
                    <a:pt x="1987" y="1855"/>
                    <a:pt x="2024" y="1857"/>
                  </a:cubicBezTo>
                  <a:cubicBezTo>
                    <a:pt x="2155" y="1881"/>
                    <a:pt x="2274" y="1905"/>
                    <a:pt x="2346" y="1941"/>
                  </a:cubicBezTo>
                  <a:cubicBezTo>
                    <a:pt x="2429" y="1965"/>
                    <a:pt x="2500" y="2000"/>
                    <a:pt x="2512" y="2000"/>
                  </a:cubicBezTo>
                  <a:lnTo>
                    <a:pt x="2512" y="1977"/>
                  </a:lnTo>
                  <a:cubicBezTo>
                    <a:pt x="2524" y="1941"/>
                    <a:pt x="2536" y="1905"/>
                    <a:pt x="2548" y="1905"/>
                  </a:cubicBezTo>
                  <a:lnTo>
                    <a:pt x="2548" y="1893"/>
                  </a:lnTo>
                  <a:cubicBezTo>
                    <a:pt x="2582" y="1842"/>
                    <a:pt x="2648" y="1803"/>
                    <a:pt x="2708" y="1803"/>
                  </a:cubicBezTo>
                  <a:cubicBezTo>
                    <a:pt x="2732" y="1803"/>
                    <a:pt x="2754" y="1808"/>
                    <a:pt x="2774" y="1822"/>
                  </a:cubicBezTo>
                  <a:cubicBezTo>
                    <a:pt x="2869" y="1846"/>
                    <a:pt x="2917" y="1953"/>
                    <a:pt x="2869" y="2024"/>
                  </a:cubicBezTo>
                  <a:lnTo>
                    <a:pt x="2869" y="2036"/>
                  </a:lnTo>
                  <a:lnTo>
                    <a:pt x="2834" y="2096"/>
                  </a:lnTo>
                  <a:cubicBezTo>
                    <a:pt x="2822" y="2143"/>
                    <a:pt x="2786" y="2215"/>
                    <a:pt x="2762" y="2298"/>
                  </a:cubicBezTo>
                  <a:cubicBezTo>
                    <a:pt x="2703" y="2453"/>
                    <a:pt x="2655" y="2679"/>
                    <a:pt x="2655" y="2893"/>
                  </a:cubicBezTo>
                  <a:cubicBezTo>
                    <a:pt x="2655" y="3036"/>
                    <a:pt x="2691" y="3167"/>
                    <a:pt x="2750" y="3286"/>
                  </a:cubicBezTo>
                  <a:cubicBezTo>
                    <a:pt x="2810" y="3405"/>
                    <a:pt x="2893" y="3501"/>
                    <a:pt x="3060" y="3572"/>
                  </a:cubicBezTo>
                  <a:cubicBezTo>
                    <a:pt x="3203" y="3631"/>
                    <a:pt x="3310" y="3691"/>
                    <a:pt x="3381" y="3751"/>
                  </a:cubicBezTo>
                  <a:cubicBezTo>
                    <a:pt x="3465" y="3810"/>
                    <a:pt x="3536" y="3870"/>
                    <a:pt x="3560" y="3941"/>
                  </a:cubicBezTo>
                  <a:cubicBezTo>
                    <a:pt x="3596" y="3989"/>
                    <a:pt x="3596" y="4048"/>
                    <a:pt x="3596" y="4084"/>
                  </a:cubicBezTo>
                  <a:cubicBezTo>
                    <a:pt x="3596" y="4203"/>
                    <a:pt x="3548" y="4274"/>
                    <a:pt x="3548" y="4358"/>
                  </a:cubicBezTo>
                  <a:cubicBezTo>
                    <a:pt x="3548" y="4465"/>
                    <a:pt x="3584" y="4620"/>
                    <a:pt x="3774" y="4870"/>
                  </a:cubicBezTo>
                  <a:cubicBezTo>
                    <a:pt x="3977" y="5155"/>
                    <a:pt x="4251" y="5310"/>
                    <a:pt x="4536" y="5406"/>
                  </a:cubicBezTo>
                  <a:cubicBezTo>
                    <a:pt x="4810" y="5489"/>
                    <a:pt x="5108" y="5525"/>
                    <a:pt x="5334" y="5525"/>
                  </a:cubicBezTo>
                  <a:cubicBezTo>
                    <a:pt x="5501" y="5525"/>
                    <a:pt x="5632" y="5513"/>
                    <a:pt x="5727" y="5513"/>
                  </a:cubicBezTo>
                  <a:cubicBezTo>
                    <a:pt x="5763" y="5513"/>
                    <a:pt x="5810" y="5513"/>
                    <a:pt x="5870" y="5536"/>
                  </a:cubicBezTo>
                  <a:cubicBezTo>
                    <a:pt x="5917" y="5548"/>
                    <a:pt x="5965" y="5584"/>
                    <a:pt x="5989" y="5608"/>
                  </a:cubicBezTo>
                  <a:cubicBezTo>
                    <a:pt x="6048" y="5667"/>
                    <a:pt x="6060" y="5715"/>
                    <a:pt x="6096" y="5775"/>
                  </a:cubicBezTo>
                  <a:cubicBezTo>
                    <a:pt x="6156" y="5882"/>
                    <a:pt x="6227" y="6001"/>
                    <a:pt x="6537" y="6191"/>
                  </a:cubicBezTo>
                  <a:cubicBezTo>
                    <a:pt x="7096" y="6525"/>
                    <a:pt x="7942" y="6846"/>
                    <a:pt x="9394" y="6846"/>
                  </a:cubicBezTo>
                  <a:cubicBezTo>
                    <a:pt x="9620" y="6846"/>
                    <a:pt x="9858" y="6834"/>
                    <a:pt x="10108" y="6822"/>
                  </a:cubicBezTo>
                  <a:cubicBezTo>
                    <a:pt x="10823" y="6775"/>
                    <a:pt x="11323" y="6715"/>
                    <a:pt x="11644" y="6620"/>
                  </a:cubicBezTo>
                  <a:cubicBezTo>
                    <a:pt x="11978" y="6525"/>
                    <a:pt x="12156" y="6406"/>
                    <a:pt x="12311" y="6179"/>
                  </a:cubicBezTo>
                  <a:cubicBezTo>
                    <a:pt x="12418" y="6025"/>
                    <a:pt x="12525" y="5822"/>
                    <a:pt x="12633" y="5572"/>
                  </a:cubicBezTo>
                  <a:cubicBezTo>
                    <a:pt x="12752" y="5251"/>
                    <a:pt x="12847" y="5096"/>
                    <a:pt x="12942" y="4977"/>
                  </a:cubicBezTo>
                  <a:cubicBezTo>
                    <a:pt x="13026" y="4858"/>
                    <a:pt x="13109" y="4798"/>
                    <a:pt x="13145" y="4751"/>
                  </a:cubicBezTo>
                  <a:cubicBezTo>
                    <a:pt x="13180" y="4715"/>
                    <a:pt x="13204" y="4691"/>
                    <a:pt x="13240" y="4632"/>
                  </a:cubicBezTo>
                  <a:cubicBezTo>
                    <a:pt x="13287" y="4560"/>
                    <a:pt x="13347" y="4405"/>
                    <a:pt x="13430" y="4155"/>
                  </a:cubicBezTo>
                  <a:cubicBezTo>
                    <a:pt x="13478" y="3977"/>
                    <a:pt x="13502" y="3810"/>
                    <a:pt x="13502" y="3643"/>
                  </a:cubicBezTo>
                  <a:cubicBezTo>
                    <a:pt x="13537" y="2858"/>
                    <a:pt x="13014" y="2143"/>
                    <a:pt x="12335" y="1786"/>
                  </a:cubicBezTo>
                  <a:cubicBezTo>
                    <a:pt x="12097" y="1655"/>
                    <a:pt x="11823" y="1572"/>
                    <a:pt x="11573" y="1488"/>
                  </a:cubicBezTo>
                  <a:lnTo>
                    <a:pt x="10990" y="1310"/>
                  </a:lnTo>
                  <a:cubicBezTo>
                    <a:pt x="10537" y="1167"/>
                    <a:pt x="10061" y="976"/>
                    <a:pt x="9656" y="583"/>
                  </a:cubicBezTo>
                  <a:cubicBezTo>
                    <a:pt x="9239" y="167"/>
                    <a:pt x="8477" y="0"/>
                    <a:pt x="7763" y="0"/>
                  </a:cubicBezTo>
                  <a:close/>
                </a:path>
              </a:pathLst>
            </a:custGeom>
            <a:solidFill>
              <a:srgbClr val="72BA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5317925" y="4051225"/>
              <a:ext cx="356600" cy="186050"/>
            </a:xfrm>
            <a:custGeom>
              <a:avLst/>
              <a:gdLst/>
              <a:ahLst/>
              <a:cxnLst/>
              <a:rect l="l" t="t" r="r" b="b"/>
              <a:pathLst>
                <a:path w="14264" h="7442" extrusionOk="0">
                  <a:moveTo>
                    <a:pt x="8132" y="0"/>
                  </a:moveTo>
                  <a:cubicBezTo>
                    <a:pt x="7989" y="0"/>
                    <a:pt x="7870" y="0"/>
                    <a:pt x="7739" y="24"/>
                  </a:cubicBezTo>
                  <a:cubicBezTo>
                    <a:pt x="7584" y="36"/>
                    <a:pt x="7430" y="48"/>
                    <a:pt x="7287" y="84"/>
                  </a:cubicBezTo>
                  <a:cubicBezTo>
                    <a:pt x="7168" y="96"/>
                    <a:pt x="7049" y="119"/>
                    <a:pt x="6941" y="143"/>
                  </a:cubicBezTo>
                  <a:cubicBezTo>
                    <a:pt x="6275" y="298"/>
                    <a:pt x="5632" y="572"/>
                    <a:pt x="4441" y="620"/>
                  </a:cubicBezTo>
                  <a:cubicBezTo>
                    <a:pt x="4334" y="620"/>
                    <a:pt x="4215" y="631"/>
                    <a:pt x="4096" y="631"/>
                  </a:cubicBezTo>
                  <a:lnTo>
                    <a:pt x="4048" y="631"/>
                  </a:lnTo>
                  <a:cubicBezTo>
                    <a:pt x="3774" y="631"/>
                    <a:pt x="3441" y="620"/>
                    <a:pt x="3096" y="584"/>
                  </a:cubicBezTo>
                  <a:cubicBezTo>
                    <a:pt x="2893" y="572"/>
                    <a:pt x="2703" y="560"/>
                    <a:pt x="2500" y="560"/>
                  </a:cubicBezTo>
                  <a:cubicBezTo>
                    <a:pt x="2358" y="560"/>
                    <a:pt x="2238" y="560"/>
                    <a:pt x="2107" y="572"/>
                  </a:cubicBezTo>
                  <a:cubicBezTo>
                    <a:pt x="1988" y="584"/>
                    <a:pt x="1869" y="584"/>
                    <a:pt x="1762" y="596"/>
                  </a:cubicBezTo>
                  <a:cubicBezTo>
                    <a:pt x="1274" y="679"/>
                    <a:pt x="881" y="798"/>
                    <a:pt x="631" y="929"/>
                  </a:cubicBezTo>
                  <a:cubicBezTo>
                    <a:pt x="512" y="989"/>
                    <a:pt x="417" y="1048"/>
                    <a:pt x="345" y="1096"/>
                  </a:cubicBezTo>
                  <a:cubicBezTo>
                    <a:pt x="298" y="1120"/>
                    <a:pt x="262" y="1155"/>
                    <a:pt x="226" y="1179"/>
                  </a:cubicBezTo>
                  <a:cubicBezTo>
                    <a:pt x="119" y="1274"/>
                    <a:pt x="83" y="1334"/>
                    <a:pt x="60" y="1334"/>
                  </a:cubicBezTo>
                  <a:cubicBezTo>
                    <a:pt x="0" y="1405"/>
                    <a:pt x="36" y="1489"/>
                    <a:pt x="107" y="1548"/>
                  </a:cubicBezTo>
                  <a:cubicBezTo>
                    <a:pt x="137" y="1568"/>
                    <a:pt x="173" y="1578"/>
                    <a:pt x="209" y="1578"/>
                  </a:cubicBezTo>
                  <a:cubicBezTo>
                    <a:pt x="260" y="1578"/>
                    <a:pt x="311" y="1559"/>
                    <a:pt x="345" y="1524"/>
                  </a:cubicBezTo>
                  <a:lnTo>
                    <a:pt x="393" y="1477"/>
                  </a:lnTo>
                  <a:cubicBezTo>
                    <a:pt x="536" y="1334"/>
                    <a:pt x="1119" y="858"/>
                    <a:pt x="2524" y="858"/>
                  </a:cubicBezTo>
                  <a:cubicBezTo>
                    <a:pt x="2703" y="858"/>
                    <a:pt x="2881" y="870"/>
                    <a:pt x="3072" y="881"/>
                  </a:cubicBezTo>
                  <a:cubicBezTo>
                    <a:pt x="3453" y="917"/>
                    <a:pt x="3798" y="929"/>
                    <a:pt x="4096" y="929"/>
                  </a:cubicBezTo>
                  <a:cubicBezTo>
                    <a:pt x="5584" y="929"/>
                    <a:pt x="6346" y="596"/>
                    <a:pt x="7025" y="441"/>
                  </a:cubicBezTo>
                  <a:cubicBezTo>
                    <a:pt x="7322" y="358"/>
                    <a:pt x="7715" y="322"/>
                    <a:pt x="8132" y="322"/>
                  </a:cubicBezTo>
                  <a:cubicBezTo>
                    <a:pt x="8846" y="322"/>
                    <a:pt x="9608" y="477"/>
                    <a:pt x="10025" y="893"/>
                  </a:cubicBezTo>
                  <a:cubicBezTo>
                    <a:pt x="10418" y="1286"/>
                    <a:pt x="10894" y="1477"/>
                    <a:pt x="11359" y="1632"/>
                  </a:cubicBezTo>
                  <a:cubicBezTo>
                    <a:pt x="11823" y="1774"/>
                    <a:pt x="12287" y="1882"/>
                    <a:pt x="12704" y="2108"/>
                  </a:cubicBezTo>
                  <a:cubicBezTo>
                    <a:pt x="13383" y="2465"/>
                    <a:pt x="13907" y="3179"/>
                    <a:pt x="13907" y="3953"/>
                  </a:cubicBezTo>
                  <a:cubicBezTo>
                    <a:pt x="13907" y="4108"/>
                    <a:pt x="13871" y="4287"/>
                    <a:pt x="13835" y="4453"/>
                  </a:cubicBezTo>
                  <a:cubicBezTo>
                    <a:pt x="13752" y="4703"/>
                    <a:pt x="13692" y="4858"/>
                    <a:pt x="13657" y="4942"/>
                  </a:cubicBezTo>
                  <a:cubicBezTo>
                    <a:pt x="13621" y="5001"/>
                    <a:pt x="13597" y="5037"/>
                    <a:pt x="13561" y="5061"/>
                  </a:cubicBezTo>
                  <a:cubicBezTo>
                    <a:pt x="13514" y="5108"/>
                    <a:pt x="13442" y="5168"/>
                    <a:pt x="13359" y="5287"/>
                  </a:cubicBezTo>
                  <a:cubicBezTo>
                    <a:pt x="13264" y="5406"/>
                    <a:pt x="13180" y="5584"/>
                    <a:pt x="13037" y="5882"/>
                  </a:cubicBezTo>
                  <a:cubicBezTo>
                    <a:pt x="12942" y="6156"/>
                    <a:pt x="12835" y="6346"/>
                    <a:pt x="12728" y="6489"/>
                  </a:cubicBezTo>
                  <a:cubicBezTo>
                    <a:pt x="12561" y="6716"/>
                    <a:pt x="12383" y="6835"/>
                    <a:pt x="12061" y="6942"/>
                  </a:cubicBezTo>
                  <a:cubicBezTo>
                    <a:pt x="11728" y="7025"/>
                    <a:pt x="11240" y="7085"/>
                    <a:pt x="10525" y="7132"/>
                  </a:cubicBezTo>
                  <a:cubicBezTo>
                    <a:pt x="10275" y="7144"/>
                    <a:pt x="10037" y="7168"/>
                    <a:pt x="9811" y="7168"/>
                  </a:cubicBezTo>
                  <a:cubicBezTo>
                    <a:pt x="8358" y="7168"/>
                    <a:pt x="7501" y="6835"/>
                    <a:pt x="6953" y="6513"/>
                  </a:cubicBezTo>
                  <a:cubicBezTo>
                    <a:pt x="6644" y="6335"/>
                    <a:pt x="6572" y="6192"/>
                    <a:pt x="6513" y="6096"/>
                  </a:cubicBezTo>
                  <a:cubicBezTo>
                    <a:pt x="6477" y="6049"/>
                    <a:pt x="6465" y="5989"/>
                    <a:pt x="6406" y="5930"/>
                  </a:cubicBezTo>
                  <a:cubicBezTo>
                    <a:pt x="6370" y="5894"/>
                    <a:pt x="6334" y="5870"/>
                    <a:pt x="6287" y="5858"/>
                  </a:cubicBezTo>
                  <a:cubicBezTo>
                    <a:pt x="6239" y="5834"/>
                    <a:pt x="6179" y="5823"/>
                    <a:pt x="6132" y="5823"/>
                  </a:cubicBezTo>
                  <a:cubicBezTo>
                    <a:pt x="6048" y="5823"/>
                    <a:pt x="5929" y="5834"/>
                    <a:pt x="5751" y="5834"/>
                  </a:cubicBezTo>
                  <a:cubicBezTo>
                    <a:pt x="5525" y="5834"/>
                    <a:pt x="5227" y="5823"/>
                    <a:pt x="4941" y="5715"/>
                  </a:cubicBezTo>
                  <a:cubicBezTo>
                    <a:pt x="4667" y="5632"/>
                    <a:pt x="4393" y="5465"/>
                    <a:pt x="4167" y="5180"/>
                  </a:cubicBezTo>
                  <a:cubicBezTo>
                    <a:pt x="3977" y="4930"/>
                    <a:pt x="3953" y="4787"/>
                    <a:pt x="3953" y="4680"/>
                  </a:cubicBezTo>
                  <a:cubicBezTo>
                    <a:pt x="3953" y="4584"/>
                    <a:pt x="3977" y="4513"/>
                    <a:pt x="3977" y="4394"/>
                  </a:cubicBezTo>
                  <a:cubicBezTo>
                    <a:pt x="3977" y="4346"/>
                    <a:pt x="3965" y="4310"/>
                    <a:pt x="3953" y="4251"/>
                  </a:cubicBezTo>
                  <a:cubicBezTo>
                    <a:pt x="3917" y="4168"/>
                    <a:pt x="3858" y="4108"/>
                    <a:pt x="3774" y="4049"/>
                  </a:cubicBezTo>
                  <a:cubicBezTo>
                    <a:pt x="3679" y="3989"/>
                    <a:pt x="3572" y="3929"/>
                    <a:pt x="3441" y="3870"/>
                  </a:cubicBezTo>
                  <a:cubicBezTo>
                    <a:pt x="3298" y="3799"/>
                    <a:pt x="3191" y="3715"/>
                    <a:pt x="3131" y="3596"/>
                  </a:cubicBezTo>
                  <a:cubicBezTo>
                    <a:pt x="3072" y="3477"/>
                    <a:pt x="3036" y="3334"/>
                    <a:pt x="3036" y="3191"/>
                  </a:cubicBezTo>
                  <a:cubicBezTo>
                    <a:pt x="3036" y="2977"/>
                    <a:pt x="3096" y="2763"/>
                    <a:pt x="3143" y="2596"/>
                  </a:cubicBezTo>
                  <a:cubicBezTo>
                    <a:pt x="3179" y="2501"/>
                    <a:pt x="3203" y="2441"/>
                    <a:pt x="3215" y="2405"/>
                  </a:cubicBezTo>
                  <a:lnTo>
                    <a:pt x="3250" y="2346"/>
                  </a:lnTo>
                  <a:lnTo>
                    <a:pt x="3262" y="2322"/>
                  </a:lnTo>
                  <a:cubicBezTo>
                    <a:pt x="3310" y="2251"/>
                    <a:pt x="3262" y="2144"/>
                    <a:pt x="3179" y="2120"/>
                  </a:cubicBezTo>
                  <a:cubicBezTo>
                    <a:pt x="3154" y="2110"/>
                    <a:pt x="3127" y="2106"/>
                    <a:pt x="3102" y="2106"/>
                  </a:cubicBezTo>
                  <a:cubicBezTo>
                    <a:pt x="3032" y="2106"/>
                    <a:pt x="2970" y="2139"/>
                    <a:pt x="2953" y="2191"/>
                  </a:cubicBezTo>
                  <a:cubicBezTo>
                    <a:pt x="2953" y="2191"/>
                    <a:pt x="2953" y="2203"/>
                    <a:pt x="2941" y="2203"/>
                  </a:cubicBezTo>
                  <a:cubicBezTo>
                    <a:pt x="2941" y="2227"/>
                    <a:pt x="2917" y="2251"/>
                    <a:pt x="2905" y="2286"/>
                  </a:cubicBezTo>
                  <a:cubicBezTo>
                    <a:pt x="2905" y="2286"/>
                    <a:pt x="2905" y="2298"/>
                    <a:pt x="2893" y="2298"/>
                  </a:cubicBezTo>
                  <a:cubicBezTo>
                    <a:pt x="2858" y="2370"/>
                    <a:pt x="2822" y="2477"/>
                    <a:pt x="2786" y="2608"/>
                  </a:cubicBezTo>
                  <a:cubicBezTo>
                    <a:pt x="2739" y="2775"/>
                    <a:pt x="2703" y="2965"/>
                    <a:pt x="2703" y="3179"/>
                  </a:cubicBezTo>
                  <a:cubicBezTo>
                    <a:pt x="2703" y="3358"/>
                    <a:pt x="2727" y="3537"/>
                    <a:pt x="2822" y="3715"/>
                  </a:cubicBezTo>
                  <a:cubicBezTo>
                    <a:pt x="2905" y="3894"/>
                    <a:pt x="3060" y="4037"/>
                    <a:pt x="3274" y="4144"/>
                  </a:cubicBezTo>
                  <a:cubicBezTo>
                    <a:pt x="3453" y="4215"/>
                    <a:pt x="3560" y="4287"/>
                    <a:pt x="3596" y="4322"/>
                  </a:cubicBezTo>
                  <a:lnTo>
                    <a:pt x="3620" y="4346"/>
                  </a:lnTo>
                  <a:lnTo>
                    <a:pt x="3620" y="4370"/>
                  </a:lnTo>
                  <a:cubicBezTo>
                    <a:pt x="3620" y="4394"/>
                    <a:pt x="3596" y="4501"/>
                    <a:pt x="3596" y="4644"/>
                  </a:cubicBezTo>
                  <a:cubicBezTo>
                    <a:pt x="3596" y="4751"/>
                    <a:pt x="3620" y="4870"/>
                    <a:pt x="3679" y="5001"/>
                  </a:cubicBezTo>
                  <a:cubicBezTo>
                    <a:pt x="3691" y="5025"/>
                    <a:pt x="3691" y="5049"/>
                    <a:pt x="3715" y="5061"/>
                  </a:cubicBezTo>
                  <a:cubicBezTo>
                    <a:pt x="3751" y="5156"/>
                    <a:pt x="3798" y="5227"/>
                    <a:pt x="3870" y="5334"/>
                  </a:cubicBezTo>
                  <a:lnTo>
                    <a:pt x="3917" y="5382"/>
                  </a:lnTo>
                  <a:cubicBezTo>
                    <a:pt x="4167" y="5692"/>
                    <a:pt x="4501" y="5882"/>
                    <a:pt x="4810" y="5989"/>
                  </a:cubicBezTo>
                  <a:cubicBezTo>
                    <a:pt x="5155" y="6096"/>
                    <a:pt x="5477" y="6120"/>
                    <a:pt x="5739" y="6120"/>
                  </a:cubicBezTo>
                  <a:cubicBezTo>
                    <a:pt x="5917" y="6120"/>
                    <a:pt x="6060" y="6108"/>
                    <a:pt x="6120" y="6108"/>
                  </a:cubicBezTo>
                  <a:cubicBezTo>
                    <a:pt x="6132" y="6132"/>
                    <a:pt x="6179" y="6215"/>
                    <a:pt x="6251" y="6335"/>
                  </a:cubicBezTo>
                  <a:cubicBezTo>
                    <a:pt x="6346" y="6454"/>
                    <a:pt x="6489" y="6585"/>
                    <a:pt x="6751" y="6751"/>
                  </a:cubicBezTo>
                  <a:cubicBezTo>
                    <a:pt x="7191" y="7013"/>
                    <a:pt x="7822" y="7263"/>
                    <a:pt x="8727" y="7382"/>
                  </a:cubicBezTo>
                  <a:cubicBezTo>
                    <a:pt x="9049" y="7430"/>
                    <a:pt x="9394" y="7442"/>
                    <a:pt x="9799" y="7442"/>
                  </a:cubicBezTo>
                  <a:cubicBezTo>
                    <a:pt x="10037" y="7442"/>
                    <a:pt x="10275" y="7430"/>
                    <a:pt x="10537" y="7418"/>
                  </a:cubicBezTo>
                  <a:cubicBezTo>
                    <a:pt x="11275" y="7370"/>
                    <a:pt x="11775" y="7311"/>
                    <a:pt x="12168" y="7204"/>
                  </a:cubicBezTo>
                  <a:cubicBezTo>
                    <a:pt x="12299" y="7180"/>
                    <a:pt x="12406" y="7132"/>
                    <a:pt x="12525" y="7073"/>
                  </a:cubicBezTo>
                  <a:cubicBezTo>
                    <a:pt x="12728" y="6966"/>
                    <a:pt x="12895" y="6823"/>
                    <a:pt x="13026" y="6644"/>
                  </a:cubicBezTo>
                  <a:cubicBezTo>
                    <a:pt x="13156" y="6466"/>
                    <a:pt x="13264" y="6239"/>
                    <a:pt x="13371" y="5954"/>
                  </a:cubicBezTo>
                  <a:cubicBezTo>
                    <a:pt x="13478" y="5692"/>
                    <a:pt x="13561" y="5537"/>
                    <a:pt x="13621" y="5453"/>
                  </a:cubicBezTo>
                  <a:cubicBezTo>
                    <a:pt x="13668" y="5382"/>
                    <a:pt x="13692" y="5346"/>
                    <a:pt x="13740" y="5323"/>
                  </a:cubicBezTo>
                  <a:cubicBezTo>
                    <a:pt x="13799" y="5275"/>
                    <a:pt x="13871" y="5215"/>
                    <a:pt x="13954" y="5096"/>
                  </a:cubicBezTo>
                  <a:cubicBezTo>
                    <a:pt x="13978" y="5049"/>
                    <a:pt x="13990" y="5001"/>
                    <a:pt x="14026" y="4942"/>
                  </a:cubicBezTo>
                  <a:cubicBezTo>
                    <a:pt x="14073" y="4858"/>
                    <a:pt x="14097" y="4751"/>
                    <a:pt x="14145" y="4620"/>
                  </a:cubicBezTo>
                  <a:cubicBezTo>
                    <a:pt x="14157" y="4584"/>
                    <a:pt x="14157" y="4572"/>
                    <a:pt x="14169" y="4549"/>
                  </a:cubicBezTo>
                  <a:cubicBezTo>
                    <a:pt x="14169" y="4525"/>
                    <a:pt x="14169" y="4525"/>
                    <a:pt x="14192" y="4513"/>
                  </a:cubicBezTo>
                  <a:cubicBezTo>
                    <a:pt x="14169" y="4513"/>
                    <a:pt x="14169" y="4501"/>
                    <a:pt x="14192" y="4489"/>
                  </a:cubicBezTo>
                  <a:cubicBezTo>
                    <a:pt x="14252" y="4287"/>
                    <a:pt x="14264" y="4108"/>
                    <a:pt x="14264" y="3929"/>
                  </a:cubicBezTo>
                  <a:cubicBezTo>
                    <a:pt x="14264" y="3572"/>
                    <a:pt x="14157" y="3227"/>
                    <a:pt x="14014" y="2917"/>
                  </a:cubicBezTo>
                  <a:cubicBezTo>
                    <a:pt x="13942" y="2822"/>
                    <a:pt x="13907" y="2727"/>
                    <a:pt x="13823" y="2644"/>
                  </a:cubicBezTo>
                  <a:cubicBezTo>
                    <a:pt x="13597" y="2298"/>
                    <a:pt x="13264" y="2013"/>
                    <a:pt x="12895" y="1822"/>
                  </a:cubicBezTo>
                  <a:cubicBezTo>
                    <a:pt x="12597" y="1655"/>
                    <a:pt x="12299" y="1572"/>
                    <a:pt x="12002" y="1477"/>
                  </a:cubicBezTo>
                  <a:cubicBezTo>
                    <a:pt x="11859" y="1429"/>
                    <a:pt x="11740" y="1405"/>
                    <a:pt x="11609" y="1358"/>
                  </a:cubicBezTo>
                  <a:lnTo>
                    <a:pt x="11478" y="1310"/>
                  </a:lnTo>
                  <a:cubicBezTo>
                    <a:pt x="11049" y="1179"/>
                    <a:pt x="10656" y="1012"/>
                    <a:pt x="10335" y="715"/>
                  </a:cubicBezTo>
                  <a:cubicBezTo>
                    <a:pt x="10323" y="703"/>
                    <a:pt x="10299" y="691"/>
                    <a:pt x="10275" y="679"/>
                  </a:cubicBezTo>
                  <a:cubicBezTo>
                    <a:pt x="10192" y="596"/>
                    <a:pt x="10120" y="536"/>
                    <a:pt x="10037" y="477"/>
                  </a:cubicBezTo>
                  <a:cubicBezTo>
                    <a:pt x="9513" y="119"/>
                    <a:pt x="8787" y="0"/>
                    <a:pt x="813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5496200" y="4073400"/>
              <a:ext cx="83675" cy="136800"/>
            </a:xfrm>
            <a:custGeom>
              <a:avLst/>
              <a:gdLst/>
              <a:ahLst/>
              <a:cxnLst/>
              <a:rect l="l" t="t" r="r" b="b"/>
              <a:pathLst>
                <a:path w="3347" h="5472" extrusionOk="0">
                  <a:moveTo>
                    <a:pt x="101" y="0"/>
                  </a:moveTo>
                  <a:cubicBezTo>
                    <a:pt x="62" y="0"/>
                    <a:pt x="48" y="20"/>
                    <a:pt x="37" y="42"/>
                  </a:cubicBezTo>
                  <a:cubicBezTo>
                    <a:pt x="13" y="66"/>
                    <a:pt x="1" y="102"/>
                    <a:pt x="132" y="197"/>
                  </a:cubicBezTo>
                  <a:cubicBezTo>
                    <a:pt x="156" y="233"/>
                    <a:pt x="191" y="268"/>
                    <a:pt x="227" y="292"/>
                  </a:cubicBezTo>
                  <a:cubicBezTo>
                    <a:pt x="346" y="387"/>
                    <a:pt x="513" y="506"/>
                    <a:pt x="751" y="709"/>
                  </a:cubicBezTo>
                  <a:cubicBezTo>
                    <a:pt x="989" y="899"/>
                    <a:pt x="1299" y="1185"/>
                    <a:pt x="1644" y="1590"/>
                  </a:cubicBezTo>
                  <a:cubicBezTo>
                    <a:pt x="2335" y="2411"/>
                    <a:pt x="2787" y="3388"/>
                    <a:pt x="2977" y="4162"/>
                  </a:cubicBezTo>
                  <a:cubicBezTo>
                    <a:pt x="3025" y="4352"/>
                    <a:pt x="3073" y="4531"/>
                    <a:pt x="3097" y="4697"/>
                  </a:cubicBezTo>
                  <a:cubicBezTo>
                    <a:pt x="3144" y="4864"/>
                    <a:pt x="3144" y="4995"/>
                    <a:pt x="3168" y="5114"/>
                  </a:cubicBezTo>
                  <a:cubicBezTo>
                    <a:pt x="3204" y="5257"/>
                    <a:pt x="3216" y="5376"/>
                    <a:pt x="3251" y="5424"/>
                  </a:cubicBezTo>
                  <a:cubicBezTo>
                    <a:pt x="3263" y="5459"/>
                    <a:pt x="3263" y="5471"/>
                    <a:pt x="3275" y="5471"/>
                  </a:cubicBezTo>
                  <a:cubicBezTo>
                    <a:pt x="3311" y="5471"/>
                    <a:pt x="3323" y="5317"/>
                    <a:pt x="3335" y="5078"/>
                  </a:cubicBezTo>
                  <a:cubicBezTo>
                    <a:pt x="3347" y="4840"/>
                    <a:pt x="3311" y="4507"/>
                    <a:pt x="3251" y="4102"/>
                  </a:cubicBezTo>
                  <a:cubicBezTo>
                    <a:pt x="3097" y="3293"/>
                    <a:pt x="2656" y="2257"/>
                    <a:pt x="1918" y="1388"/>
                  </a:cubicBezTo>
                  <a:cubicBezTo>
                    <a:pt x="1561" y="959"/>
                    <a:pt x="1239" y="673"/>
                    <a:pt x="965" y="483"/>
                  </a:cubicBezTo>
                  <a:cubicBezTo>
                    <a:pt x="703" y="292"/>
                    <a:pt x="513" y="173"/>
                    <a:pt x="370" y="102"/>
                  </a:cubicBezTo>
                  <a:cubicBezTo>
                    <a:pt x="224" y="26"/>
                    <a:pt x="146" y="0"/>
                    <a:pt x="10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5424475" y="4084200"/>
              <a:ext cx="57775" cy="56950"/>
            </a:xfrm>
            <a:custGeom>
              <a:avLst/>
              <a:gdLst/>
              <a:ahLst/>
              <a:cxnLst/>
              <a:rect l="l" t="t" r="r" b="b"/>
              <a:pathLst>
                <a:path w="2311" h="2278" extrusionOk="0">
                  <a:moveTo>
                    <a:pt x="2184" y="0"/>
                  </a:moveTo>
                  <a:cubicBezTo>
                    <a:pt x="2159" y="0"/>
                    <a:pt x="2126" y="4"/>
                    <a:pt x="2084" y="15"/>
                  </a:cubicBezTo>
                  <a:cubicBezTo>
                    <a:pt x="1929" y="39"/>
                    <a:pt x="1632" y="134"/>
                    <a:pt x="1191" y="467"/>
                  </a:cubicBezTo>
                  <a:cubicBezTo>
                    <a:pt x="739" y="813"/>
                    <a:pt x="405" y="1277"/>
                    <a:pt x="227" y="1634"/>
                  </a:cubicBezTo>
                  <a:cubicBezTo>
                    <a:pt x="36" y="2003"/>
                    <a:pt x="1" y="2277"/>
                    <a:pt x="24" y="2277"/>
                  </a:cubicBezTo>
                  <a:cubicBezTo>
                    <a:pt x="84" y="2253"/>
                    <a:pt x="143" y="2182"/>
                    <a:pt x="239" y="2063"/>
                  </a:cubicBezTo>
                  <a:cubicBezTo>
                    <a:pt x="298" y="1979"/>
                    <a:pt x="370" y="1860"/>
                    <a:pt x="477" y="1718"/>
                  </a:cubicBezTo>
                  <a:cubicBezTo>
                    <a:pt x="703" y="1408"/>
                    <a:pt x="1024" y="1003"/>
                    <a:pt x="1429" y="694"/>
                  </a:cubicBezTo>
                  <a:cubicBezTo>
                    <a:pt x="1715" y="491"/>
                    <a:pt x="1906" y="372"/>
                    <a:pt x="2036" y="289"/>
                  </a:cubicBezTo>
                  <a:cubicBezTo>
                    <a:pt x="2096" y="253"/>
                    <a:pt x="2156" y="217"/>
                    <a:pt x="2191" y="205"/>
                  </a:cubicBezTo>
                  <a:cubicBezTo>
                    <a:pt x="2310" y="134"/>
                    <a:pt x="2287" y="98"/>
                    <a:pt x="2275" y="51"/>
                  </a:cubicBezTo>
                  <a:cubicBezTo>
                    <a:pt x="2266" y="25"/>
                    <a:pt x="2246" y="0"/>
                    <a:pt x="218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472400" y="4107300"/>
              <a:ext cx="41100" cy="62125"/>
            </a:xfrm>
            <a:custGeom>
              <a:avLst/>
              <a:gdLst/>
              <a:ahLst/>
              <a:cxnLst/>
              <a:rect l="l" t="t" r="r" b="b"/>
              <a:pathLst>
                <a:path w="1644" h="2485" extrusionOk="0">
                  <a:moveTo>
                    <a:pt x="1525" y="0"/>
                  </a:moveTo>
                  <a:cubicBezTo>
                    <a:pt x="1503" y="0"/>
                    <a:pt x="1475" y="2"/>
                    <a:pt x="1441" y="8"/>
                  </a:cubicBezTo>
                  <a:cubicBezTo>
                    <a:pt x="1298" y="43"/>
                    <a:pt x="989" y="139"/>
                    <a:pt x="643" y="555"/>
                  </a:cubicBezTo>
                  <a:cubicBezTo>
                    <a:pt x="298" y="972"/>
                    <a:pt x="131" y="1472"/>
                    <a:pt x="60" y="1841"/>
                  </a:cubicBezTo>
                  <a:cubicBezTo>
                    <a:pt x="0" y="2222"/>
                    <a:pt x="12" y="2484"/>
                    <a:pt x="60" y="2484"/>
                  </a:cubicBezTo>
                  <a:cubicBezTo>
                    <a:pt x="108" y="2484"/>
                    <a:pt x="155" y="2401"/>
                    <a:pt x="191" y="2270"/>
                  </a:cubicBezTo>
                  <a:cubicBezTo>
                    <a:pt x="239" y="2163"/>
                    <a:pt x="274" y="2044"/>
                    <a:pt x="334" y="1901"/>
                  </a:cubicBezTo>
                  <a:cubicBezTo>
                    <a:pt x="453" y="1556"/>
                    <a:pt x="631" y="1115"/>
                    <a:pt x="929" y="758"/>
                  </a:cubicBezTo>
                  <a:cubicBezTo>
                    <a:pt x="1227" y="401"/>
                    <a:pt x="1441" y="293"/>
                    <a:pt x="1536" y="222"/>
                  </a:cubicBezTo>
                  <a:cubicBezTo>
                    <a:pt x="1643" y="139"/>
                    <a:pt x="1643" y="115"/>
                    <a:pt x="1620" y="67"/>
                  </a:cubicBezTo>
                  <a:cubicBezTo>
                    <a:pt x="1620" y="30"/>
                    <a:pt x="1605" y="0"/>
                    <a:pt x="152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516450" y="4147975"/>
              <a:ext cx="31575" cy="57450"/>
            </a:xfrm>
            <a:custGeom>
              <a:avLst/>
              <a:gdLst/>
              <a:ahLst/>
              <a:cxnLst/>
              <a:rect l="l" t="t" r="r" b="b"/>
              <a:pathLst>
                <a:path w="1263" h="2298" extrusionOk="0">
                  <a:moveTo>
                    <a:pt x="1132" y="0"/>
                  </a:moveTo>
                  <a:cubicBezTo>
                    <a:pt x="1108" y="0"/>
                    <a:pt x="1075" y="11"/>
                    <a:pt x="1024" y="36"/>
                  </a:cubicBezTo>
                  <a:lnTo>
                    <a:pt x="1013" y="48"/>
                  </a:lnTo>
                  <a:cubicBezTo>
                    <a:pt x="905" y="119"/>
                    <a:pt x="715" y="262"/>
                    <a:pt x="477" y="619"/>
                  </a:cubicBezTo>
                  <a:cubicBezTo>
                    <a:pt x="215" y="976"/>
                    <a:pt x="60" y="1417"/>
                    <a:pt x="24" y="1750"/>
                  </a:cubicBezTo>
                  <a:cubicBezTo>
                    <a:pt x="1" y="2072"/>
                    <a:pt x="36" y="2298"/>
                    <a:pt x="84" y="2298"/>
                  </a:cubicBezTo>
                  <a:cubicBezTo>
                    <a:pt x="132" y="2298"/>
                    <a:pt x="155" y="2203"/>
                    <a:pt x="203" y="2060"/>
                  </a:cubicBezTo>
                  <a:cubicBezTo>
                    <a:pt x="215" y="1988"/>
                    <a:pt x="251" y="1893"/>
                    <a:pt x="274" y="1786"/>
                  </a:cubicBezTo>
                  <a:cubicBezTo>
                    <a:pt x="370" y="1488"/>
                    <a:pt x="536" y="1119"/>
                    <a:pt x="751" y="798"/>
                  </a:cubicBezTo>
                  <a:cubicBezTo>
                    <a:pt x="846" y="679"/>
                    <a:pt x="917" y="571"/>
                    <a:pt x="977" y="500"/>
                  </a:cubicBezTo>
                  <a:cubicBezTo>
                    <a:pt x="1036" y="405"/>
                    <a:pt x="1096" y="345"/>
                    <a:pt x="1144" y="286"/>
                  </a:cubicBezTo>
                  <a:cubicBezTo>
                    <a:pt x="1167" y="262"/>
                    <a:pt x="1191" y="226"/>
                    <a:pt x="1203" y="214"/>
                  </a:cubicBezTo>
                  <a:cubicBezTo>
                    <a:pt x="1263" y="119"/>
                    <a:pt x="1227" y="95"/>
                    <a:pt x="1203" y="48"/>
                  </a:cubicBezTo>
                  <a:cubicBezTo>
                    <a:pt x="1182" y="20"/>
                    <a:pt x="1166" y="0"/>
                    <a:pt x="113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5553650" y="4107475"/>
              <a:ext cx="83375" cy="44975"/>
            </a:xfrm>
            <a:custGeom>
              <a:avLst/>
              <a:gdLst/>
              <a:ahLst/>
              <a:cxnLst/>
              <a:rect l="l" t="t" r="r" b="b"/>
              <a:pathLst>
                <a:path w="3335" h="1799" extrusionOk="0">
                  <a:moveTo>
                    <a:pt x="203" y="1"/>
                  </a:moveTo>
                  <a:cubicBezTo>
                    <a:pt x="25" y="1"/>
                    <a:pt x="13" y="48"/>
                    <a:pt x="13" y="72"/>
                  </a:cubicBezTo>
                  <a:cubicBezTo>
                    <a:pt x="1" y="108"/>
                    <a:pt x="1" y="155"/>
                    <a:pt x="156" y="191"/>
                  </a:cubicBezTo>
                  <a:cubicBezTo>
                    <a:pt x="215" y="227"/>
                    <a:pt x="310" y="239"/>
                    <a:pt x="429" y="286"/>
                  </a:cubicBezTo>
                  <a:cubicBezTo>
                    <a:pt x="608" y="334"/>
                    <a:pt x="858" y="406"/>
                    <a:pt x="1203" y="536"/>
                  </a:cubicBezTo>
                  <a:cubicBezTo>
                    <a:pt x="1787" y="751"/>
                    <a:pt x="2323" y="1048"/>
                    <a:pt x="2680" y="1322"/>
                  </a:cubicBezTo>
                  <a:cubicBezTo>
                    <a:pt x="2918" y="1501"/>
                    <a:pt x="3073" y="1668"/>
                    <a:pt x="3180" y="1739"/>
                  </a:cubicBezTo>
                  <a:cubicBezTo>
                    <a:pt x="3239" y="1787"/>
                    <a:pt x="3275" y="1799"/>
                    <a:pt x="3287" y="1799"/>
                  </a:cubicBezTo>
                  <a:cubicBezTo>
                    <a:pt x="3335" y="1775"/>
                    <a:pt x="3192" y="1477"/>
                    <a:pt x="2835" y="1144"/>
                  </a:cubicBezTo>
                  <a:cubicBezTo>
                    <a:pt x="2501" y="822"/>
                    <a:pt x="1930" y="477"/>
                    <a:pt x="1322" y="251"/>
                  </a:cubicBezTo>
                  <a:cubicBezTo>
                    <a:pt x="715" y="36"/>
                    <a:pt x="370" y="1"/>
                    <a:pt x="20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5574800" y="4153025"/>
              <a:ext cx="57475" cy="33175"/>
            </a:xfrm>
            <a:custGeom>
              <a:avLst/>
              <a:gdLst/>
              <a:ahLst/>
              <a:cxnLst/>
              <a:rect l="l" t="t" r="r" b="b"/>
              <a:pathLst>
                <a:path w="2299" h="1327" extrusionOk="0">
                  <a:moveTo>
                    <a:pt x="167" y="0"/>
                  </a:moveTo>
                  <a:cubicBezTo>
                    <a:pt x="48" y="0"/>
                    <a:pt x="24" y="36"/>
                    <a:pt x="12" y="72"/>
                  </a:cubicBezTo>
                  <a:cubicBezTo>
                    <a:pt x="0" y="119"/>
                    <a:pt x="0" y="143"/>
                    <a:pt x="95" y="203"/>
                  </a:cubicBezTo>
                  <a:cubicBezTo>
                    <a:pt x="191" y="250"/>
                    <a:pt x="369" y="322"/>
                    <a:pt x="691" y="441"/>
                  </a:cubicBezTo>
                  <a:lnTo>
                    <a:pt x="786" y="489"/>
                  </a:lnTo>
                  <a:cubicBezTo>
                    <a:pt x="1167" y="655"/>
                    <a:pt x="1524" y="858"/>
                    <a:pt x="1798" y="1036"/>
                  </a:cubicBezTo>
                  <a:cubicBezTo>
                    <a:pt x="1869" y="1084"/>
                    <a:pt x="1929" y="1131"/>
                    <a:pt x="1989" y="1167"/>
                  </a:cubicBezTo>
                  <a:cubicBezTo>
                    <a:pt x="2123" y="1260"/>
                    <a:pt x="2204" y="1327"/>
                    <a:pt x="2246" y="1327"/>
                  </a:cubicBezTo>
                  <a:cubicBezTo>
                    <a:pt x="2252" y="1327"/>
                    <a:pt x="2258" y="1325"/>
                    <a:pt x="2262" y="1322"/>
                  </a:cubicBezTo>
                  <a:cubicBezTo>
                    <a:pt x="2298" y="1274"/>
                    <a:pt x="2203" y="1084"/>
                    <a:pt x="1965" y="858"/>
                  </a:cubicBezTo>
                  <a:cubicBezTo>
                    <a:pt x="1727" y="631"/>
                    <a:pt x="1357" y="381"/>
                    <a:pt x="941" y="203"/>
                  </a:cubicBezTo>
                  <a:cubicBezTo>
                    <a:pt x="524" y="24"/>
                    <a:pt x="298" y="0"/>
                    <a:pt x="16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6076350" y="3952100"/>
              <a:ext cx="14600" cy="16400"/>
            </a:xfrm>
            <a:custGeom>
              <a:avLst/>
              <a:gdLst/>
              <a:ahLst/>
              <a:cxnLst/>
              <a:rect l="l" t="t" r="r" b="b"/>
              <a:pathLst>
                <a:path w="584" h="656" extrusionOk="0">
                  <a:moveTo>
                    <a:pt x="0" y="1"/>
                  </a:moveTo>
                  <a:lnTo>
                    <a:pt x="0" y="1"/>
                  </a:lnTo>
                  <a:cubicBezTo>
                    <a:pt x="179" y="144"/>
                    <a:pt x="286" y="370"/>
                    <a:pt x="310" y="655"/>
                  </a:cubicBezTo>
                  <a:cubicBezTo>
                    <a:pt x="381" y="572"/>
                    <a:pt x="465" y="501"/>
                    <a:pt x="584" y="477"/>
                  </a:cubicBezTo>
                  <a:cubicBezTo>
                    <a:pt x="429" y="251"/>
                    <a:pt x="238" y="60"/>
                    <a:pt x="0" y="1"/>
                  </a:cubicBezTo>
                  <a:close/>
                </a:path>
              </a:pathLst>
            </a:custGeom>
            <a:solidFill>
              <a:srgbClr val="569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6080200" y="3902700"/>
              <a:ext cx="164050" cy="141700"/>
            </a:xfrm>
            <a:custGeom>
              <a:avLst/>
              <a:gdLst/>
              <a:ahLst/>
              <a:cxnLst/>
              <a:rect l="l" t="t" r="r" b="b"/>
              <a:pathLst>
                <a:path w="6562" h="5668" extrusionOk="0">
                  <a:moveTo>
                    <a:pt x="5454" y="0"/>
                  </a:moveTo>
                  <a:cubicBezTo>
                    <a:pt x="5573" y="298"/>
                    <a:pt x="5645" y="619"/>
                    <a:pt x="5656" y="929"/>
                  </a:cubicBezTo>
                  <a:cubicBezTo>
                    <a:pt x="5680" y="1155"/>
                    <a:pt x="5656" y="1369"/>
                    <a:pt x="5585" y="1572"/>
                  </a:cubicBezTo>
                  <a:cubicBezTo>
                    <a:pt x="5633" y="1596"/>
                    <a:pt x="5645" y="1643"/>
                    <a:pt x="5680" y="1667"/>
                  </a:cubicBezTo>
                  <a:cubicBezTo>
                    <a:pt x="5859" y="1929"/>
                    <a:pt x="5918" y="2108"/>
                    <a:pt x="5883" y="2120"/>
                  </a:cubicBezTo>
                  <a:cubicBezTo>
                    <a:pt x="5882" y="2120"/>
                    <a:pt x="5882" y="2120"/>
                    <a:pt x="5881" y="2120"/>
                  </a:cubicBezTo>
                  <a:cubicBezTo>
                    <a:pt x="5864" y="2120"/>
                    <a:pt x="5778" y="1991"/>
                    <a:pt x="5573" y="1774"/>
                  </a:cubicBezTo>
                  <a:cubicBezTo>
                    <a:pt x="5561" y="1762"/>
                    <a:pt x="5549" y="1739"/>
                    <a:pt x="5525" y="1715"/>
                  </a:cubicBezTo>
                  <a:cubicBezTo>
                    <a:pt x="5502" y="1774"/>
                    <a:pt x="5466" y="1834"/>
                    <a:pt x="5430" y="1881"/>
                  </a:cubicBezTo>
                  <a:cubicBezTo>
                    <a:pt x="5252" y="2096"/>
                    <a:pt x="4978" y="2215"/>
                    <a:pt x="4680" y="2274"/>
                  </a:cubicBezTo>
                  <a:cubicBezTo>
                    <a:pt x="4740" y="2286"/>
                    <a:pt x="4787" y="2310"/>
                    <a:pt x="4835" y="2334"/>
                  </a:cubicBezTo>
                  <a:cubicBezTo>
                    <a:pt x="5097" y="2453"/>
                    <a:pt x="5264" y="2548"/>
                    <a:pt x="5252" y="2608"/>
                  </a:cubicBezTo>
                  <a:cubicBezTo>
                    <a:pt x="5243" y="2620"/>
                    <a:pt x="5214" y="2627"/>
                    <a:pt x="5167" y="2627"/>
                  </a:cubicBezTo>
                  <a:cubicBezTo>
                    <a:pt x="5078" y="2627"/>
                    <a:pt x="4927" y="2603"/>
                    <a:pt x="4740" y="2548"/>
                  </a:cubicBezTo>
                  <a:cubicBezTo>
                    <a:pt x="4513" y="2512"/>
                    <a:pt x="4252" y="2417"/>
                    <a:pt x="3978" y="2346"/>
                  </a:cubicBezTo>
                  <a:cubicBezTo>
                    <a:pt x="3490" y="2346"/>
                    <a:pt x="2978" y="2346"/>
                    <a:pt x="2573" y="2572"/>
                  </a:cubicBezTo>
                  <a:cubicBezTo>
                    <a:pt x="2358" y="2691"/>
                    <a:pt x="2180" y="2870"/>
                    <a:pt x="1989" y="3001"/>
                  </a:cubicBezTo>
                  <a:cubicBezTo>
                    <a:pt x="1795" y="3130"/>
                    <a:pt x="1582" y="3230"/>
                    <a:pt x="1357" y="3230"/>
                  </a:cubicBezTo>
                  <a:cubicBezTo>
                    <a:pt x="1334" y="3230"/>
                    <a:pt x="1310" y="3229"/>
                    <a:pt x="1287" y="3227"/>
                  </a:cubicBezTo>
                  <a:cubicBezTo>
                    <a:pt x="977" y="3191"/>
                    <a:pt x="763" y="2953"/>
                    <a:pt x="596" y="2703"/>
                  </a:cubicBezTo>
                  <a:cubicBezTo>
                    <a:pt x="501" y="2751"/>
                    <a:pt x="418" y="2834"/>
                    <a:pt x="346" y="2929"/>
                  </a:cubicBezTo>
                  <a:cubicBezTo>
                    <a:pt x="215" y="3108"/>
                    <a:pt x="144" y="3310"/>
                    <a:pt x="84" y="3477"/>
                  </a:cubicBezTo>
                  <a:cubicBezTo>
                    <a:pt x="49" y="3548"/>
                    <a:pt x="37" y="3608"/>
                    <a:pt x="25" y="3667"/>
                  </a:cubicBezTo>
                  <a:cubicBezTo>
                    <a:pt x="1" y="3679"/>
                    <a:pt x="1" y="3715"/>
                    <a:pt x="1" y="3727"/>
                  </a:cubicBezTo>
                  <a:cubicBezTo>
                    <a:pt x="1" y="3763"/>
                    <a:pt x="1" y="3774"/>
                    <a:pt x="49" y="3822"/>
                  </a:cubicBezTo>
                  <a:cubicBezTo>
                    <a:pt x="84" y="3858"/>
                    <a:pt x="168" y="3941"/>
                    <a:pt x="299" y="4025"/>
                  </a:cubicBezTo>
                  <a:cubicBezTo>
                    <a:pt x="561" y="4203"/>
                    <a:pt x="834" y="4441"/>
                    <a:pt x="1049" y="4727"/>
                  </a:cubicBezTo>
                  <a:cubicBezTo>
                    <a:pt x="1239" y="4989"/>
                    <a:pt x="1394" y="5310"/>
                    <a:pt x="1406" y="5668"/>
                  </a:cubicBezTo>
                  <a:lnTo>
                    <a:pt x="1465" y="5608"/>
                  </a:lnTo>
                  <a:lnTo>
                    <a:pt x="2751" y="3477"/>
                  </a:lnTo>
                  <a:cubicBezTo>
                    <a:pt x="2751" y="3441"/>
                    <a:pt x="2763" y="3441"/>
                    <a:pt x="2775" y="3429"/>
                  </a:cubicBezTo>
                  <a:cubicBezTo>
                    <a:pt x="2787" y="3429"/>
                    <a:pt x="2787" y="3417"/>
                    <a:pt x="2787" y="3417"/>
                  </a:cubicBezTo>
                  <a:cubicBezTo>
                    <a:pt x="2823" y="3405"/>
                    <a:pt x="2835" y="3382"/>
                    <a:pt x="2870" y="3382"/>
                  </a:cubicBezTo>
                  <a:cubicBezTo>
                    <a:pt x="2870" y="3382"/>
                    <a:pt x="3323" y="3322"/>
                    <a:pt x="3847" y="3239"/>
                  </a:cubicBezTo>
                  <a:cubicBezTo>
                    <a:pt x="4371" y="3143"/>
                    <a:pt x="4978" y="3048"/>
                    <a:pt x="5252" y="2965"/>
                  </a:cubicBezTo>
                  <a:cubicBezTo>
                    <a:pt x="5466" y="2905"/>
                    <a:pt x="5728" y="2882"/>
                    <a:pt x="5930" y="2822"/>
                  </a:cubicBezTo>
                  <a:cubicBezTo>
                    <a:pt x="6145" y="2762"/>
                    <a:pt x="6299" y="2691"/>
                    <a:pt x="6407" y="2524"/>
                  </a:cubicBezTo>
                  <a:cubicBezTo>
                    <a:pt x="6478" y="2417"/>
                    <a:pt x="6538" y="2274"/>
                    <a:pt x="6561" y="2048"/>
                  </a:cubicBezTo>
                  <a:lnTo>
                    <a:pt x="6561" y="1953"/>
                  </a:lnTo>
                  <a:cubicBezTo>
                    <a:pt x="6561" y="1679"/>
                    <a:pt x="6466" y="1512"/>
                    <a:pt x="6371" y="1369"/>
                  </a:cubicBezTo>
                  <a:cubicBezTo>
                    <a:pt x="6252" y="1238"/>
                    <a:pt x="6121" y="1155"/>
                    <a:pt x="6002" y="1000"/>
                  </a:cubicBezTo>
                  <a:cubicBezTo>
                    <a:pt x="5918" y="917"/>
                    <a:pt x="5859" y="774"/>
                    <a:pt x="5859" y="631"/>
                  </a:cubicBezTo>
                  <a:lnTo>
                    <a:pt x="5859" y="560"/>
                  </a:lnTo>
                  <a:cubicBezTo>
                    <a:pt x="5859" y="381"/>
                    <a:pt x="5776" y="262"/>
                    <a:pt x="5633" y="119"/>
                  </a:cubicBezTo>
                  <a:cubicBezTo>
                    <a:pt x="5585" y="84"/>
                    <a:pt x="5525" y="48"/>
                    <a:pt x="5454" y="0"/>
                  </a:cubicBezTo>
                  <a:close/>
                </a:path>
              </a:pathLst>
            </a:custGeom>
            <a:solidFill>
              <a:srgbClr val="569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5840000" y="4072775"/>
              <a:ext cx="131300" cy="70450"/>
            </a:xfrm>
            <a:custGeom>
              <a:avLst/>
              <a:gdLst/>
              <a:ahLst/>
              <a:cxnLst/>
              <a:rect l="l" t="t" r="r" b="b"/>
              <a:pathLst>
                <a:path w="5252" h="2818" extrusionOk="0">
                  <a:moveTo>
                    <a:pt x="1476" y="0"/>
                  </a:moveTo>
                  <a:cubicBezTo>
                    <a:pt x="953" y="0"/>
                    <a:pt x="405" y="188"/>
                    <a:pt x="191" y="615"/>
                  </a:cubicBezTo>
                  <a:cubicBezTo>
                    <a:pt x="36" y="936"/>
                    <a:pt x="120" y="1341"/>
                    <a:pt x="167" y="1698"/>
                  </a:cubicBezTo>
                  <a:cubicBezTo>
                    <a:pt x="215" y="2067"/>
                    <a:pt x="167" y="2484"/>
                    <a:pt x="1" y="2817"/>
                  </a:cubicBezTo>
                  <a:cubicBezTo>
                    <a:pt x="775" y="2686"/>
                    <a:pt x="1489" y="2532"/>
                    <a:pt x="2179" y="2389"/>
                  </a:cubicBezTo>
                  <a:cubicBezTo>
                    <a:pt x="2156" y="2377"/>
                    <a:pt x="2144" y="2353"/>
                    <a:pt x="2144" y="2341"/>
                  </a:cubicBezTo>
                  <a:cubicBezTo>
                    <a:pt x="1679" y="1508"/>
                    <a:pt x="1108" y="710"/>
                    <a:pt x="1227" y="627"/>
                  </a:cubicBezTo>
                  <a:cubicBezTo>
                    <a:pt x="1229" y="625"/>
                    <a:pt x="1232" y="623"/>
                    <a:pt x="1236" y="623"/>
                  </a:cubicBezTo>
                  <a:cubicBezTo>
                    <a:pt x="1336" y="623"/>
                    <a:pt x="1982" y="1372"/>
                    <a:pt x="2441" y="2198"/>
                  </a:cubicBezTo>
                  <a:cubicBezTo>
                    <a:pt x="2453" y="2222"/>
                    <a:pt x="2489" y="2270"/>
                    <a:pt x="2501" y="2294"/>
                  </a:cubicBezTo>
                  <a:cubicBezTo>
                    <a:pt x="3525" y="2055"/>
                    <a:pt x="4454" y="1817"/>
                    <a:pt x="5251" y="1567"/>
                  </a:cubicBezTo>
                  <a:cubicBezTo>
                    <a:pt x="5227" y="1508"/>
                    <a:pt x="5168" y="1436"/>
                    <a:pt x="5108" y="1341"/>
                  </a:cubicBezTo>
                  <a:cubicBezTo>
                    <a:pt x="4930" y="1103"/>
                    <a:pt x="4656" y="805"/>
                    <a:pt x="4346" y="591"/>
                  </a:cubicBezTo>
                  <a:cubicBezTo>
                    <a:pt x="4204" y="484"/>
                    <a:pt x="4084" y="436"/>
                    <a:pt x="3965" y="412"/>
                  </a:cubicBezTo>
                  <a:cubicBezTo>
                    <a:pt x="3823" y="377"/>
                    <a:pt x="3692" y="377"/>
                    <a:pt x="3549" y="377"/>
                  </a:cubicBezTo>
                  <a:lnTo>
                    <a:pt x="3501" y="377"/>
                  </a:lnTo>
                  <a:cubicBezTo>
                    <a:pt x="3215" y="377"/>
                    <a:pt x="2858" y="377"/>
                    <a:pt x="2453" y="150"/>
                  </a:cubicBezTo>
                  <a:cubicBezTo>
                    <a:pt x="2191" y="91"/>
                    <a:pt x="1941" y="31"/>
                    <a:pt x="1656" y="8"/>
                  </a:cubicBezTo>
                  <a:cubicBezTo>
                    <a:pt x="1596" y="3"/>
                    <a:pt x="1536" y="0"/>
                    <a:pt x="1476" y="0"/>
                  </a:cubicBezTo>
                  <a:close/>
                </a:path>
              </a:pathLst>
            </a:custGeom>
            <a:solidFill>
              <a:srgbClr val="569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5939125" y="3956875"/>
              <a:ext cx="167600" cy="152425"/>
            </a:xfrm>
            <a:custGeom>
              <a:avLst/>
              <a:gdLst/>
              <a:ahLst/>
              <a:cxnLst/>
              <a:rect l="l" t="t" r="r" b="b"/>
              <a:pathLst>
                <a:path w="6704" h="6097" extrusionOk="0">
                  <a:moveTo>
                    <a:pt x="5263" y="0"/>
                  </a:moveTo>
                  <a:cubicBezTo>
                    <a:pt x="5239" y="357"/>
                    <a:pt x="5096" y="715"/>
                    <a:pt x="4882" y="1012"/>
                  </a:cubicBezTo>
                  <a:cubicBezTo>
                    <a:pt x="4727" y="1203"/>
                    <a:pt x="4561" y="1369"/>
                    <a:pt x="4525" y="1596"/>
                  </a:cubicBezTo>
                  <a:cubicBezTo>
                    <a:pt x="4489" y="1798"/>
                    <a:pt x="4608" y="2024"/>
                    <a:pt x="4668" y="2227"/>
                  </a:cubicBezTo>
                  <a:cubicBezTo>
                    <a:pt x="4906" y="2989"/>
                    <a:pt x="4441" y="3822"/>
                    <a:pt x="3751" y="4298"/>
                  </a:cubicBezTo>
                  <a:cubicBezTo>
                    <a:pt x="4013" y="4191"/>
                    <a:pt x="4263" y="4072"/>
                    <a:pt x="4477" y="3977"/>
                  </a:cubicBezTo>
                  <a:cubicBezTo>
                    <a:pt x="4730" y="3835"/>
                    <a:pt x="4914" y="3728"/>
                    <a:pt x="4993" y="3728"/>
                  </a:cubicBezTo>
                  <a:cubicBezTo>
                    <a:pt x="5007" y="3728"/>
                    <a:pt x="5018" y="3732"/>
                    <a:pt x="5025" y="3739"/>
                  </a:cubicBezTo>
                  <a:cubicBezTo>
                    <a:pt x="5061" y="3763"/>
                    <a:pt x="4906" y="3953"/>
                    <a:pt x="4620" y="4167"/>
                  </a:cubicBezTo>
                  <a:cubicBezTo>
                    <a:pt x="4346" y="4370"/>
                    <a:pt x="3906" y="4596"/>
                    <a:pt x="3453" y="4727"/>
                  </a:cubicBezTo>
                  <a:cubicBezTo>
                    <a:pt x="3093" y="4819"/>
                    <a:pt x="2862" y="4854"/>
                    <a:pt x="2710" y="4854"/>
                  </a:cubicBezTo>
                  <a:cubicBezTo>
                    <a:pt x="2666" y="4854"/>
                    <a:pt x="2628" y="4851"/>
                    <a:pt x="2596" y="4846"/>
                  </a:cubicBezTo>
                  <a:cubicBezTo>
                    <a:pt x="2560" y="4846"/>
                    <a:pt x="2525" y="4846"/>
                    <a:pt x="2513" y="4834"/>
                  </a:cubicBezTo>
                  <a:cubicBezTo>
                    <a:pt x="2394" y="5191"/>
                    <a:pt x="2334" y="5429"/>
                    <a:pt x="2286" y="5560"/>
                  </a:cubicBezTo>
                  <a:cubicBezTo>
                    <a:pt x="2227" y="5775"/>
                    <a:pt x="2179" y="5775"/>
                    <a:pt x="2144" y="5775"/>
                  </a:cubicBezTo>
                  <a:cubicBezTo>
                    <a:pt x="2096" y="5775"/>
                    <a:pt x="2036" y="5739"/>
                    <a:pt x="2048" y="5513"/>
                  </a:cubicBezTo>
                  <a:cubicBezTo>
                    <a:pt x="2060" y="5370"/>
                    <a:pt x="2084" y="5144"/>
                    <a:pt x="2167" y="4810"/>
                  </a:cubicBezTo>
                  <a:lnTo>
                    <a:pt x="2167" y="4810"/>
                  </a:lnTo>
                  <a:cubicBezTo>
                    <a:pt x="1995" y="4825"/>
                    <a:pt x="1821" y="4832"/>
                    <a:pt x="1646" y="4832"/>
                  </a:cubicBezTo>
                  <a:cubicBezTo>
                    <a:pt x="1264" y="4832"/>
                    <a:pt x="880" y="4800"/>
                    <a:pt x="512" y="4751"/>
                  </a:cubicBezTo>
                  <a:cubicBezTo>
                    <a:pt x="378" y="4724"/>
                    <a:pt x="244" y="4711"/>
                    <a:pt x="121" y="4711"/>
                  </a:cubicBezTo>
                  <a:cubicBezTo>
                    <a:pt x="79" y="4711"/>
                    <a:pt x="39" y="4712"/>
                    <a:pt x="0" y="4715"/>
                  </a:cubicBezTo>
                  <a:cubicBezTo>
                    <a:pt x="24" y="4715"/>
                    <a:pt x="60" y="4727"/>
                    <a:pt x="84" y="4727"/>
                  </a:cubicBezTo>
                  <a:cubicBezTo>
                    <a:pt x="250" y="4763"/>
                    <a:pt x="429" y="4834"/>
                    <a:pt x="608" y="4965"/>
                  </a:cubicBezTo>
                  <a:cubicBezTo>
                    <a:pt x="1096" y="5346"/>
                    <a:pt x="1453" y="5798"/>
                    <a:pt x="1632" y="6084"/>
                  </a:cubicBezTo>
                  <a:cubicBezTo>
                    <a:pt x="1643" y="6084"/>
                    <a:pt x="1643" y="6096"/>
                    <a:pt x="1643" y="6096"/>
                  </a:cubicBezTo>
                  <a:cubicBezTo>
                    <a:pt x="4537" y="5191"/>
                    <a:pt x="6037" y="4286"/>
                    <a:pt x="6692" y="3798"/>
                  </a:cubicBezTo>
                  <a:cubicBezTo>
                    <a:pt x="6704" y="3715"/>
                    <a:pt x="6704" y="3655"/>
                    <a:pt x="6704" y="3584"/>
                  </a:cubicBezTo>
                  <a:cubicBezTo>
                    <a:pt x="6704" y="3274"/>
                    <a:pt x="6585" y="2989"/>
                    <a:pt x="6454" y="2739"/>
                  </a:cubicBezTo>
                  <a:cubicBezTo>
                    <a:pt x="6263" y="2489"/>
                    <a:pt x="6025" y="2274"/>
                    <a:pt x="5787" y="2108"/>
                  </a:cubicBezTo>
                  <a:cubicBezTo>
                    <a:pt x="5632" y="2012"/>
                    <a:pt x="5513" y="1929"/>
                    <a:pt x="5453" y="1846"/>
                  </a:cubicBezTo>
                  <a:cubicBezTo>
                    <a:pt x="5394" y="1750"/>
                    <a:pt x="5358" y="1655"/>
                    <a:pt x="5358" y="1560"/>
                  </a:cubicBezTo>
                  <a:cubicBezTo>
                    <a:pt x="5358" y="1441"/>
                    <a:pt x="5394" y="1357"/>
                    <a:pt x="5430" y="1238"/>
                  </a:cubicBezTo>
                  <a:cubicBezTo>
                    <a:pt x="5477" y="1119"/>
                    <a:pt x="5501" y="965"/>
                    <a:pt x="5513" y="762"/>
                  </a:cubicBezTo>
                  <a:lnTo>
                    <a:pt x="5513" y="619"/>
                  </a:lnTo>
                  <a:cubicBezTo>
                    <a:pt x="5513" y="464"/>
                    <a:pt x="5501" y="345"/>
                    <a:pt x="5453" y="250"/>
                  </a:cubicBezTo>
                  <a:cubicBezTo>
                    <a:pt x="5430" y="167"/>
                    <a:pt x="5382" y="83"/>
                    <a:pt x="5311" y="24"/>
                  </a:cubicBezTo>
                  <a:cubicBezTo>
                    <a:pt x="5299" y="12"/>
                    <a:pt x="5275" y="12"/>
                    <a:pt x="5263" y="0"/>
                  </a:cubicBezTo>
                  <a:close/>
                </a:path>
              </a:pathLst>
            </a:custGeom>
            <a:solidFill>
              <a:srgbClr val="569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5253325" y="4089075"/>
              <a:ext cx="156875" cy="88375"/>
            </a:xfrm>
            <a:custGeom>
              <a:avLst/>
              <a:gdLst/>
              <a:ahLst/>
              <a:cxnLst/>
              <a:rect l="l" t="t" r="r" b="b"/>
              <a:pathLst>
                <a:path w="6275" h="3535" extrusionOk="0">
                  <a:moveTo>
                    <a:pt x="1701" y="0"/>
                  </a:moveTo>
                  <a:cubicBezTo>
                    <a:pt x="1513" y="0"/>
                    <a:pt x="1325" y="25"/>
                    <a:pt x="1143" y="82"/>
                  </a:cubicBezTo>
                  <a:cubicBezTo>
                    <a:pt x="608" y="260"/>
                    <a:pt x="179" y="784"/>
                    <a:pt x="298" y="1308"/>
                  </a:cubicBezTo>
                  <a:cubicBezTo>
                    <a:pt x="358" y="1546"/>
                    <a:pt x="536" y="1784"/>
                    <a:pt x="441" y="2023"/>
                  </a:cubicBezTo>
                  <a:cubicBezTo>
                    <a:pt x="405" y="2154"/>
                    <a:pt x="274" y="2237"/>
                    <a:pt x="191" y="2356"/>
                  </a:cubicBezTo>
                  <a:cubicBezTo>
                    <a:pt x="12" y="2594"/>
                    <a:pt x="0" y="2927"/>
                    <a:pt x="143" y="3177"/>
                  </a:cubicBezTo>
                  <a:cubicBezTo>
                    <a:pt x="203" y="3285"/>
                    <a:pt x="298" y="3368"/>
                    <a:pt x="358" y="3475"/>
                  </a:cubicBezTo>
                  <a:cubicBezTo>
                    <a:pt x="1489" y="3511"/>
                    <a:pt x="2667" y="3523"/>
                    <a:pt x="3882" y="3535"/>
                  </a:cubicBezTo>
                  <a:cubicBezTo>
                    <a:pt x="3870" y="3523"/>
                    <a:pt x="3834" y="3511"/>
                    <a:pt x="3822" y="3487"/>
                  </a:cubicBezTo>
                  <a:cubicBezTo>
                    <a:pt x="3608" y="3297"/>
                    <a:pt x="3429" y="3058"/>
                    <a:pt x="3310" y="2820"/>
                  </a:cubicBezTo>
                  <a:cubicBezTo>
                    <a:pt x="3203" y="2582"/>
                    <a:pt x="3120" y="2332"/>
                    <a:pt x="3013" y="2142"/>
                  </a:cubicBezTo>
                  <a:cubicBezTo>
                    <a:pt x="2822" y="1725"/>
                    <a:pt x="2417" y="1463"/>
                    <a:pt x="2084" y="1261"/>
                  </a:cubicBezTo>
                  <a:cubicBezTo>
                    <a:pt x="1382" y="856"/>
                    <a:pt x="858" y="630"/>
                    <a:pt x="881" y="558"/>
                  </a:cubicBezTo>
                  <a:cubicBezTo>
                    <a:pt x="883" y="553"/>
                    <a:pt x="891" y="550"/>
                    <a:pt x="905" y="550"/>
                  </a:cubicBezTo>
                  <a:cubicBezTo>
                    <a:pt x="1018" y="550"/>
                    <a:pt x="1527" y="718"/>
                    <a:pt x="2215" y="1046"/>
                  </a:cubicBezTo>
                  <a:cubicBezTo>
                    <a:pt x="2405" y="1142"/>
                    <a:pt x="2620" y="1261"/>
                    <a:pt x="2810" y="1403"/>
                  </a:cubicBezTo>
                  <a:cubicBezTo>
                    <a:pt x="3025" y="1558"/>
                    <a:pt x="3215" y="1749"/>
                    <a:pt x="3334" y="1987"/>
                  </a:cubicBezTo>
                  <a:cubicBezTo>
                    <a:pt x="3453" y="2225"/>
                    <a:pt x="3525" y="2451"/>
                    <a:pt x="3644" y="2677"/>
                  </a:cubicBezTo>
                  <a:cubicBezTo>
                    <a:pt x="3763" y="2892"/>
                    <a:pt x="3894" y="3070"/>
                    <a:pt x="4096" y="3249"/>
                  </a:cubicBezTo>
                  <a:cubicBezTo>
                    <a:pt x="4191" y="3356"/>
                    <a:pt x="4310" y="3451"/>
                    <a:pt x="4418" y="3523"/>
                  </a:cubicBezTo>
                  <a:lnTo>
                    <a:pt x="6275" y="3523"/>
                  </a:lnTo>
                  <a:cubicBezTo>
                    <a:pt x="6215" y="3392"/>
                    <a:pt x="6192" y="3273"/>
                    <a:pt x="6192" y="3166"/>
                  </a:cubicBezTo>
                  <a:cubicBezTo>
                    <a:pt x="6192" y="3011"/>
                    <a:pt x="6239" y="2916"/>
                    <a:pt x="6215" y="2916"/>
                  </a:cubicBezTo>
                  <a:lnTo>
                    <a:pt x="6215" y="2892"/>
                  </a:lnTo>
                  <a:lnTo>
                    <a:pt x="6192" y="2856"/>
                  </a:lnTo>
                  <a:cubicBezTo>
                    <a:pt x="6144" y="2808"/>
                    <a:pt x="6037" y="2749"/>
                    <a:pt x="5858" y="2677"/>
                  </a:cubicBezTo>
                  <a:cubicBezTo>
                    <a:pt x="5632" y="2570"/>
                    <a:pt x="5489" y="2404"/>
                    <a:pt x="5394" y="2237"/>
                  </a:cubicBezTo>
                  <a:cubicBezTo>
                    <a:pt x="5311" y="2058"/>
                    <a:pt x="5287" y="1880"/>
                    <a:pt x="5287" y="1701"/>
                  </a:cubicBezTo>
                  <a:cubicBezTo>
                    <a:pt x="5287" y="1499"/>
                    <a:pt x="5323" y="1308"/>
                    <a:pt x="5370" y="1142"/>
                  </a:cubicBezTo>
                  <a:cubicBezTo>
                    <a:pt x="5144" y="1011"/>
                    <a:pt x="4942" y="951"/>
                    <a:pt x="4668" y="951"/>
                  </a:cubicBezTo>
                  <a:cubicBezTo>
                    <a:pt x="4596" y="951"/>
                    <a:pt x="4537" y="951"/>
                    <a:pt x="4465" y="963"/>
                  </a:cubicBezTo>
                  <a:cubicBezTo>
                    <a:pt x="4310" y="975"/>
                    <a:pt x="4191" y="975"/>
                    <a:pt x="4072" y="975"/>
                  </a:cubicBezTo>
                  <a:cubicBezTo>
                    <a:pt x="3727" y="975"/>
                    <a:pt x="3465" y="903"/>
                    <a:pt x="3239" y="737"/>
                  </a:cubicBezTo>
                  <a:cubicBezTo>
                    <a:pt x="3084" y="606"/>
                    <a:pt x="2929" y="439"/>
                    <a:pt x="2786" y="237"/>
                  </a:cubicBezTo>
                  <a:cubicBezTo>
                    <a:pt x="2440" y="95"/>
                    <a:pt x="2068" y="0"/>
                    <a:pt x="1701" y="0"/>
                  </a:cubicBezTo>
                  <a:close/>
                </a:path>
              </a:pathLst>
            </a:custGeom>
            <a:solidFill>
              <a:srgbClr val="569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5343225" y="4095275"/>
              <a:ext cx="322675" cy="134275"/>
            </a:xfrm>
            <a:custGeom>
              <a:avLst/>
              <a:gdLst/>
              <a:ahLst/>
              <a:cxnLst/>
              <a:rect l="l" t="t" r="r" b="b"/>
              <a:pathLst>
                <a:path w="12907" h="5371" extrusionOk="0">
                  <a:moveTo>
                    <a:pt x="10954" y="1"/>
                  </a:moveTo>
                  <a:cubicBezTo>
                    <a:pt x="11013" y="132"/>
                    <a:pt x="11073" y="286"/>
                    <a:pt x="11121" y="417"/>
                  </a:cubicBezTo>
                  <a:cubicBezTo>
                    <a:pt x="11275" y="786"/>
                    <a:pt x="11430" y="1191"/>
                    <a:pt x="11466" y="1596"/>
                  </a:cubicBezTo>
                  <a:lnTo>
                    <a:pt x="11466" y="1786"/>
                  </a:lnTo>
                  <a:cubicBezTo>
                    <a:pt x="11668" y="2025"/>
                    <a:pt x="11763" y="2215"/>
                    <a:pt x="11716" y="2251"/>
                  </a:cubicBezTo>
                  <a:cubicBezTo>
                    <a:pt x="11704" y="2251"/>
                    <a:pt x="11668" y="2227"/>
                    <a:pt x="11609" y="2191"/>
                  </a:cubicBezTo>
                  <a:cubicBezTo>
                    <a:pt x="11573" y="2156"/>
                    <a:pt x="11513" y="2096"/>
                    <a:pt x="11430" y="2037"/>
                  </a:cubicBezTo>
                  <a:cubicBezTo>
                    <a:pt x="11406" y="2310"/>
                    <a:pt x="11299" y="2548"/>
                    <a:pt x="11109" y="2739"/>
                  </a:cubicBezTo>
                  <a:cubicBezTo>
                    <a:pt x="11061" y="2799"/>
                    <a:pt x="11001" y="2846"/>
                    <a:pt x="10942" y="2882"/>
                  </a:cubicBezTo>
                  <a:cubicBezTo>
                    <a:pt x="11073" y="2965"/>
                    <a:pt x="11180" y="3049"/>
                    <a:pt x="11275" y="3144"/>
                  </a:cubicBezTo>
                  <a:cubicBezTo>
                    <a:pt x="11513" y="3358"/>
                    <a:pt x="11609" y="3561"/>
                    <a:pt x="11573" y="3596"/>
                  </a:cubicBezTo>
                  <a:cubicBezTo>
                    <a:pt x="11567" y="3603"/>
                    <a:pt x="11559" y="3606"/>
                    <a:pt x="11549" y="3606"/>
                  </a:cubicBezTo>
                  <a:cubicBezTo>
                    <a:pt x="11505" y="3606"/>
                    <a:pt x="11426" y="3542"/>
                    <a:pt x="11299" y="3453"/>
                  </a:cubicBezTo>
                  <a:cubicBezTo>
                    <a:pt x="11240" y="3406"/>
                    <a:pt x="11180" y="3358"/>
                    <a:pt x="11109" y="3322"/>
                  </a:cubicBezTo>
                  <a:cubicBezTo>
                    <a:pt x="10978" y="3227"/>
                    <a:pt x="10835" y="3144"/>
                    <a:pt x="10680" y="3049"/>
                  </a:cubicBezTo>
                  <a:cubicBezTo>
                    <a:pt x="10501" y="3144"/>
                    <a:pt x="10323" y="3203"/>
                    <a:pt x="10120" y="3263"/>
                  </a:cubicBezTo>
                  <a:cubicBezTo>
                    <a:pt x="9906" y="3334"/>
                    <a:pt x="9680" y="3394"/>
                    <a:pt x="9442" y="3441"/>
                  </a:cubicBezTo>
                  <a:cubicBezTo>
                    <a:pt x="9466" y="3739"/>
                    <a:pt x="9501" y="3989"/>
                    <a:pt x="9489" y="4180"/>
                  </a:cubicBezTo>
                  <a:cubicBezTo>
                    <a:pt x="9466" y="4418"/>
                    <a:pt x="9454" y="4573"/>
                    <a:pt x="9430" y="4573"/>
                  </a:cubicBezTo>
                  <a:cubicBezTo>
                    <a:pt x="9406" y="4573"/>
                    <a:pt x="9394" y="4549"/>
                    <a:pt x="9394" y="4525"/>
                  </a:cubicBezTo>
                  <a:cubicBezTo>
                    <a:pt x="9370" y="4465"/>
                    <a:pt x="9347" y="4370"/>
                    <a:pt x="9323" y="4215"/>
                  </a:cubicBezTo>
                  <a:cubicBezTo>
                    <a:pt x="9287" y="4096"/>
                    <a:pt x="9287" y="3953"/>
                    <a:pt x="9251" y="3799"/>
                  </a:cubicBezTo>
                  <a:cubicBezTo>
                    <a:pt x="9216" y="3691"/>
                    <a:pt x="9204" y="3584"/>
                    <a:pt x="9168" y="3477"/>
                  </a:cubicBezTo>
                  <a:cubicBezTo>
                    <a:pt x="8709" y="3567"/>
                    <a:pt x="8244" y="3609"/>
                    <a:pt x="7772" y="3609"/>
                  </a:cubicBezTo>
                  <a:cubicBezTo>
                    <a:pt x="7619" y="3609"/>
                    <a:pt x="7465" y="3605"/>
                    <a:pt x="7311" y="3596"/>
                  </a:cubicBezTo>
                  <a:cubicBezTo>
                    <a:pt x="7287" y="3691"/>
                    <a:pt x="7251" y="3775"/>
                    <a:pt x="7227" y="3858"/>
                  </a:cubicBezTo>
                  <a:cubicBezTo>
                    <a:pt x="7191" y="3953"/>
                    <a:pt x="7168" y="4049"/>
                    <a:pt x="7144" y="4120"/>
                  </a:cubicBezTo>
                  <a:cubicBezTo>
                    <a:pt x="7108" y="4275"/>
                    <a:pt x="7072" y="4358"/>
                    <a:pt x="7025" y="4358"/>
                  </a:cubicBezTo>
                  <a:cubicBezTo>
                    <a:pt x="6989" y="4358"/>
                    <a:pt x="6930" y="4132"/>
                    <a:pt x="6965" y="3811"/>
                  </a:cubicBezTo>
                  <a:cubicBezTo>
                    <a:pt x="6989" y="3739"/>
                    <a:pt x="7001" y="3656"/>
                    <a:pt x="7013" y="3572"/>
                  </a:cubicBezTo>
                  <a:cubicBezTo>
                    <a:pt x="6549" y="3525"/>
                    <a:pt x="6108" y="3453"/>
                    <a:pt x="5656" y="3334"/>
                  </a:cubicBezTo>
                  <a:cubicBezTo>
                    <a:pt x="4703" y="3084"/>
                    <a:pt x="3739" y="2608"/>
                    <a:pt x="3310" y="1786"/>
                  </a:cubicBezTo>
                  <a:cubicBezTo>
                    <a:pt x="3131" y="1453"/>
                    <a:pt x="3060" y="1096"/>
                    <a:pt x="2893" y="774"/>
                  </a:cubicBezTo>
                  <a:cubicBezTo>
                    <a:pt x="2727" y="441"/>
                    <a:pt x="2465" y="132"/>
                    <a:pt x="2072" y="48"/>
                  </a:cubicBezTo>
                  <a:cubicBezTo>
                    <a:pt x="1999" y="34"/>
                    <a:pt x="1926" y="27"/>
                    <a:pt x="1854" y="27"/>
                  </a:cubicBezTo>
                  <a:cubicBezTo>
                    <a:pt x="1362" y="27"/>
                    <a:pt x="889" y="324"/>
                    <a:pt x="393" y="324"/>
                  </a:cubicBezTo>
                  <a:cubicBezTo>
                    <a:pt x="369" y="324"/>
                    <a:pt x="346" y="323"/>
                    <a:pt x="322" y="322"/>
                  </a:cubicBezTo>
                  <a:cubicBezTo>
                    <a:pt x="214" y="310"/>
                    <a:pt x="107" y="298"/>
                    <a:pt x="0" y="262"/>
                  </a:cubicBezTo>
                  <a:lnTo>
                    <a:pt x="0" y="262"/>
                  </a:lnTo>
                  <a:cubicBezTo>
                    <a:pt x="36" y="286"/>
                    <a:pt x="83" y="298"/>
                    <a:pt x="107" y="310"/>
                  </a:cubicBezTo>
                  <a:cubicBezTo>
                    <a:pt x="297" y="379"/>
                    <a:pt x="507" y="396"/>
                    <a:pt x="713" y="396"/>
                  </a:cubicBezTo>
                  <a:cubicBezTo>
                    <a:pt x="922" y="396"/>
                    <a:pt x="1126" y="378"/>
                    <a:pt x="1298" y="378"/>
                  </a:cubicBezTo>
                  <a:cubicBezTo>
                    <a:pt x="1340" y="378"/>
                    <a:pt x="1379" y="379"/>
                    <a:pt x="1417" y="382"/>
                  </a:cubicBezTo>
                  <a:cubicBezTo>
                    <a:pt x="1548" y="405"/>
                    <a:pt x="1655" y="429"/>
                    <a:pt x="1750" y="465"/>
                  </a:cubicBezTo>
                  <a:cubicBezTo>
                    <a:pt x="1846" y="489"/>
                    <a:pt x="1905" y="524"/>
                    <a:pt x="1905" y="524"/>
                  </a:cubicBezTo>
                  <a:lnTo>
                    <a:pt x="1905" y="501"/>
                  </a:lnTo>
                  <a:cubicBezTo>
                    <a:pt x="1941" y="477"/>
                    <a:pt x="1953" y="441"/>
                    <a:pt x="1953" y="429"/>
                  </a:cubicBezTo>
                  <a:lnTo>
                    <a:pt x="1953" y="417"/>
                  </a:lnTo>
                  <a:cubicBezTo>
                    <a:pt x="1979" y="365"/>
                    <a:pt x="2037" y="332"/>
                    <a:pt x="2104" y="332"/>
                  </a:cubicBezTo>
                  <a:cubicBezTo>
                    <a:pt x="2128" y="332"/>
                    <a:pt x="2153" y="336"/>
                    <a:pt x="2179" y="346"/>
                  </a:cubicBezTo>
                  <a:cubicBezTo>
                    <a:pt x="2262" y="370"/>
                    <a:pt x="2310" y="477"/>
                    <a:pt x="2262" y="548"/>
                  </a:cubicBezTo>
                  <a:lnTo>
                    <a:pt x="2262" y="560"/>
                  </a:lnTo>
                  <a:lnTo>
                    <a:pt x="2238" y="620"/>
                  </a:lnTo>
                  <a:cubicBezTo>
                    <a:pt x="2227" y="667"/>
                    <a:pt x="2191" y="727"/>
                    <a:pt x="2167" y="822"/>
                  </a:cubicBezTo>
                  <a:cubicBezTo>
                    <a:pt x="2108" y="977"/>
                    <a:pt x="2060" y="1203"/>
                    <a:pt x="2060" y="1417"/>
                  </a:cubicBezTo>
                  <a:cubicBezTo>
                    <a:pt x="2060" y="1560"/>
                    <a:pt x="2084" y="1691"/>
                    <a:pt x="2143" y="1810"/>
                  </a:cubicBezTo>
                  <a:cubicBezTo>
                    <a:pt x="2227" y="1929"/>
                    <a:pt x="2310" y="2025"/>
                    <a:pt x="2465" y="2096"/>
                  </a:cubicBezTo>
                  <a:cubicBezTo>
                    <a:pt x="2596" y="2156"/>
                    <a:pt x="2703" y="2215"/>
                    <a:pt x="2786" y="2275"/>
                  </a:cubicBezTo>
                  <a:cubicBezTo>
                    <a:pt x="2881" y="2334"/>
                    <a:pt x="2941" y="2394"/>
                    <a:pt x="2965" y="2465"/>
                  </a:cubicBezTo>
                  <a:cubicBezTo>
                    <a:pt x="2977" y="2513"/>
                    <a:pt x="3000" y="2560"/>
                    <a:pt x="3000" y="2608"/>
                  </a:cubicBezTo>
                  <a:cubicBezTo>
                    <a:pt x="2977" y="2727"/>
                    <a:pt x="2953" y="2799"/>
                    <a:pt x="2953" y="2882"/>
                  </a:cubicBezTo>
                  <a:cubicBezTo>
                    <a:pt x="2953" y="2989"/>
                    <a:pt x="2977" y="3144"/>
                    <a:pt x="3179" y="3394"/>
                  </a:cubicBezTo>
                  <a:cubicBezTo>
                    <a:pt x="3381" y="3680"/>
                    <a:pt x="3655" y="3834"/>
                    <a:pt x="3929" y="3930"/>
                  </a:cubicBezTo>
                  <a:cubicBezTo>
                    <a:pt x="4215" y="4037"/>
                    <a:pt x="4513" y="4049"/>
                    <a:pt x="4739" y="4049"/>
                  </a:cubicBezTo>
                  <a:cubicBezTo>
                    <a:pt x="4917" y="4049"/>
                    <a:pt x="5036" y="4037"/>
                    <a:pt x="5120" y="4037"/>
                  </a:cubicBezTo>
                  <a:cubicBezTo>
                    <a:pt x="5179" y="4037"/>
                    <a:pt x="5227" y="4049"/>
                    <a:pt x="5275" y="4061"/>
                  </a:cubicBezTo>
                  <a:cubicBezTo>
                    <a:pt x="5334" y="4072"/>
                    <a:pt x="5358" y="4108"/>
                    <a:pt x="5394" y="4132"/>
                  </a:cubicBezTo>
                  <a:cubicBezTo>
                    <a:pt x="5453" y="4192"/>
                    <a:pt x="5465" y="4251"/>
                    <a:pt x="5501" y="4299"/>
                  </a:cubicBezTo>
                  <a:cubicBezTo>
                    <a:pt x="5560" y="4406"/>
                    <a:pt x="5632" y="4537"/>
                    <a:pt x="5941" y="4715"/>
                  </a:cubicBezTo>
                  <a:cubicBezTo>
                    <a:pt x="6489" y="5049"/>
                    <a:pt x="7346" y="5370"/>
                    <a:pt x="8799" y="5370"/>
                  </a:cubicBezTo>
                  <a:cubicBezTo>
                    <a:pt x="9025" y="5370"/>
                    <a:pt x="9263" y="5358"/>
                    <a:pt x="9513" y="5346"/>
                  </a:cubicBezTo>
                  <a:cubicBezTo>
                    <a:pt x="10228" y="5299"/>
                    <a:pt x="10716" y="5239"/>
                    <a:pt x="11049" y="5144"/>
                  </a:cubicBezTo>
                  <a:cubicBezTo>
                    <a:pt x="11371" y="5049"/>
                    <a:pt x="11549" y="4930"/>
                    <a:pt x="11716" y="4704"/>
                  </a:cubicBezTo>
                  <a:cubicBezTo>
                    <a:pt x="11823" y="4549"/>
                    <a:pt x="11930" y="4358"/>
                    <a:pt x="12025" y="4096"/>
                  </a:cubicBezTo>
                  <a:cubicBezTo>
                    <a:pt x="12168" y="3799"/>
                    <a:pt x="12252" y="3620"/>
                    <a:pt x="12347" y="3501"/>
                  </a:cubicBezTo>
                  <a:cubicBezTo>
                    <a:pt x="12430" y="3382"/>
                    <a:pt x="12502" y="3322"/>
                    <a:pt x="12549" y="3275"/>
                  </a:cubicBezTo>
                  <a:cubicBezTo>
                    <a:pt x="12585" y="3239"/>
                    <a:pt x="12597" y="3215"/>
                    <a:pt x="12645" y="3156"/>
                  </a:cubicBezTo>
                  <a:cubicBezTo>
                    <a:pt x="12704" y="3084"/>
                    <a:pt x="12764" y="2929"/>
                    <a:pt x="12835" y="2679"/>
                  </a:cubicBezTo>
                  <a:cubicBezTo>
                    <a:pt x="12883" y="2513"/>
                    <a:pt x="12906" y="2334"/>
                    <a:pt x="12906" y="2167"/>
                  </a:cubicBezTo>
                  <a:cubicBezTo>
                    <a:pt x="12906" y="1394"/>
                    <a:pt x="12383" y="679"/>
                    <a:pt x="11716" y="298"/>
                  </a:cubicBezTo>
                  <a:cubicBezTo>
                    <a:pt x="11478" y="179"/>
                    <a:pt x="11228" y="72"/>
                    <a:pt x="10954" y="1"/>
                  </a:cubicBezTo>
                  <a:close/>
                </a:path>
              </a:pathLst>
            </a:custGeom>
            <a:solidFill>
              <a:srgbClr val="569C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5362575" y="4080300"/>
              <a:ext cx="85725" cy="14100"/>
            </a:xfrm>
            <a:custGeom>
              <a:avLst/>
              <a:gdLst/>
              <a:ahLst/>
              <a:cxnLst/>
              <a:rect l="l" t="t" r="r" b="b"/>
              <a:pathLst>
                <a:path w="3429" h="564" extrusionOk="0">
                  <a:moveTo>
                    <a:pt x="3163" y="1"/>
                  </a:moveTo>
                  <a:cubicBezTo>
                    <a:pt x="3138" y="1"/>
                    <a:pt x="3111" y="5"/>
                    <a:pt x="3084" y="16"/>
                  </a:cubicBezTo>
                  <a:cubicBezTo>
                    <a:pt x="2742" y="157"/>
                    <a:pt x="2423" y="207"/>
                    <a:pt x="2092" y="207"/>
                  </a:cubicBezTo>
                  <a:cubicBezTo>
                    <a:pt x="1836" y="207"/>
                    <a:pt x="1572" y="177"/>
                    <a:pt x="1286" y="135"/>
                  </a:cubicBezTo>
                  <a:cubicBezTo>
                    <a:pt x="1161" y="118"/>
                    <a:pt x="1034" y="109"/>
                    <a:pt x="907" y="109"/>
                  </a:cubicBezTo>
                  <a:cubicBezTo>
                    <a:pt x="598" y="109"/>
                    <a:pt x="287" y="163"/>
                    <a:pt x="0" y="290"/>
                  </a:cubicBezTo>
                  <a:lnTo>
                    <a:pt x="0" y="302"/>
                  </a:lnTo>
                  <a:cubicBezTo>
                    <a:pt x="179" y="232"/>
                    <a:pt x="361" y="204"/>
                    <a:pt x="543" y="204"/>
                  </a:cubicBezTo>
                  <a:cubicBezTo>
                    <a:pt x="1204" y="204"/>
                    <a:pt x="1881" y="563"/>
                    <a:pt x="2509" y="563"/>
                  </a:cubicBezTo>
                  <a:cubicBezTo>
                    <a:pt x="2770" y="563"/>
                    <a:pt x="3023" y="501"/>
                    <a:pt x="3262" y="326"/>
                  </a:cubicBezTo>
                  <a:cubicBezTo>
                    <a:pt x="3428" y="222"/>
                    <a:pt x="3332" y="1"/>
                    <a:pt x="3163" y="1"/>
                  </a:cubicBezTo>
                  <a:close/>
                </a:path>
              </a:pathLst>
            </a:custGeom>
            <a:solidFill>
              <a:srgbClr val="A0E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5930800" y="3994250"/>
              <a:ext cx="24650" cy="67950"/>
            </a:xfrm>
            <a:custGeom>
              <a:avLst/>
              <a:gdLst/>
              <a:ahLst/>
              <a:cxnLst/>
              <a:rect l="l" t="t" r="r" b="b"/>
              <a:pathLst>
                <a:path w="986" h="2718" extrusionOk="0">
                  <a:moveTo>
                    <a:pt x="717" y="1"/>
                  </a:moveTo>
                  <a:cubicBezTo>
                    <a:pt x="711" y="1"/>
                    <a:pt x="705" y="2"/>
                    <a:pt x="703" y="5"/>
                  </a:cubicBezTo>
                  <a:cubicBezTo>
                    <a:pt x="405" y="493"/>
                    <a:pt x="36" y="970"/>
                    <a:pt x="12" y="1553"/>
                  </a:cubicBezTo>
                  <a:cubicBezTo>
                    <a:pt x="0" y="2006"/>
                    <a:pt x="226" y="2506"/>
                    <a:pt x="691" y="2696"/>
                  </a:cubicBezTo>
                  <a:cubicBezTo>
                    <a:pt x="722" y="2711"/>
                    <a:pt x="751" y="2717"/>
                    <a:pt x="777" y="2717"/>
                  </a:cubicBezTo>
                  <a:cubicBezTo>
                    <a:pt x="921" y="2717"/>
                    <a:pt x="985" y="2523"/>
                    <a:pt x="905" y="2422"/>
                  </a:cubicBezTo>
                  <a:cubicBezTo>
                    <a:pt x="691" y="2077"/>
                    <a:pt x="524" y="1827"/>
                    <a:pt x="488" y="1422"/>
                  </a:cubicBezTo>
                  <a:cubicBezTo>
                    <a:pt x="452" y="946"/>
                    <a:pt x="572" y="493"/>
                    <a:pt x="750" y="41"/>
                  </a:cubicBezTo>
                  <a:cubicBezTo>
                    <a:pt x="759" y="14"/>
                    <a:pt x="735" y="1"/>
                    <a:pt x="717" y="1"/>
                  </a:cubicBezTo>
                  <a:close/>
                </a:path>
              </a:pathLst>
            </a:custGeom>
            <a:solidFill>
              <a:srgbClr val="A0E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6007875" y="3965800"/>
              <a:ext cx="28600" cy="29875"/>
            </a:xfrm>
            <a:custGeom>
              <a:avLst/>
              <a:gdLst/>
              <a:ahLst/>
              <a:cxnLst/>
              <a:rect l="l" t="t" r="r" b="b"/>
              <a:pathLst>
                <a:path w="1144" h="1195" extrusionOk="0">
                  <a:moveTo>
                    <a:pt x="1120" y="0"/>
                  </a:moveTo>
                  <a:cubicBezTo>
                    <a:pt x="798" y="119"/>
                    <a:pt x="489" y="203"/>
                    <a:pt x="251" y="441"/>
                  </a:cubicBezTo>
                  <a:cubicBezTo>
                    <a:pt x="72" y="619"/>
                    <a:pt x="1" y="953"/>
                    <a:pt x="167" y="1143"/>
                  </a:cubicBezTo>
                  <a:cubicBezTo>
                    <a:pt x="195" y="1176"/>
                    <a:pt x="241" y="1194"/>
                    <a:pt x="285" y="1194"/>
                  </a:cubicBezTo>
                  <a:cubicBezTo>
                    <a:pt x="337" y="1194"/>
                    <a:pt x="386" y="1171"/>
                    <a:pt x="406" y="1120"/>
                  </a:cubicBezTo>
                  <a:cubicBezTo>
                    <a:pt x="441" y="917"/>
                    <a:pt x="465" y="762"/>
                    <a:pt x="537" y="584"/>
                  </a:cubicBezTo>
                  <a:cubicBezTo>
                    <a:pt x="644" y="334"/>
                    <a:pt x="894" y="179"/>
                    <a:pt x="1120" y="24"/>
                  </a:cubicBezTo>
                  <a:cubicBezTo>
                    <a:pt x="1144" y="12"/>
                    <a:pt x="1132" y="0"/>
                    <a:pt x="1120" y="0"/>
                  </a:cubicBezTo>
                  <a:close/>
                </a:path>
              </a:pathLst>
            </a:custGeom>
            <a:solidFill>
              <a:srgbClr val="A0E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6077625" y="3868850"/>
              <a:ext cx="103475" cy="62250"/>
            </a:xfrm>
            <a:custGeom>
              <a:avLst/>
              <a:gdLst/>
              <a:ahLst/>
              <a:cxnLst/>
              <a:rect l="l" t="t" r="r" b="b"/>
              <a:pathLst>
                <a:path w="4139" h="2490" extrusionOk="0">
                  <a:moveTo>
                    <a:pt x="3808" y="0"/>
                  </a:moveTo>
                  <a:cubicBezTo>
                    <a:pt x="3722" y="0"/>
                    <a:pt x="3638" y="41"/>
                    <a:pt x="3593" y="140"/>
                  </a:cubicBezTo>
                  <a:cubicBezTo>
                    <a:pt x="3331" y="711"/>
                    <a:pt x="2807" y="533"/>
                    <a:pt x="2342" y="711"/>
                  </a:cubicBezTo>
                  <a:cubicBezTo>
                    <a:pt x="1938" y="866"/>
                    <a:pt x="1640" y="1140"/>
                    <a:pt x="1187" y="1247"/>
                  </a:cubicBezTo>
                  <a:cubicBezTo>
                    <a:pt x="556" y="1378"/>
                    <a:pt x="211" y="1926"/>
                    <a:pt x="9" y="2438"/>
                  </a:cubicBezTo>
                  <a:cubicBezTo>
                    <a:pt x="1" y="2461"/>
                    <a:pt x="29" y="2490"/>
                    <a:pt x="56" y="2490"/>
                  </a:cubicBezTo>
                  <a:cubicBezTo>
                    <a:pt x="70" y="2490"/>
                    <a:pt x="84" y="2482"/>
                    <a:pt x="92" y="2461"/>
                  </a:cubicBezTo>
                  <a:cubicBezTo>
                    <a:pt x="390" y="1819"/>
                    <a:pt x="795" y="1402"/>
                    <a:pt x="1592" y="1318"/>
                  </a:cubicBezTo>
                  <a:cubicBezTo>
                    <a:pt x="1878" y="1283"/>
                    <a:pt x="2092" y="1104"/>
                    <a:pt x="2295" y="949"/>
                  </a:cubicBezTo>
                  <a:cubicBezTo>
                    <a:pt x="2423" y="850"/>
                    <a:pt x="2541" y="817"/>
                    <a:pt x="2654" y="817"/>
                  </a:cubicBezTo>
                  <a:cubicBezTo>
                    <a:pt x="2882" y="817"/>
                    <a:pt x="3089" y="954"/>
                    <a:pt x="3324" y="954"/>
                  </a:cubicBezTo>
                  <a:cubicBezTo>
                    <a:pt x="3391" y="954"/>
                    <a:pt x="3460" y="942"/>
                    <a:pt x="3533" y="914"/>
                  </a:cubicBezTo>
                  <a:cubicBezTo>
                    <a:pt x="3819" y="795"/>
                    <a:pt x="3938" y="545"/>
                    <a:pt x="4069" y="306"/>
                  </a:cubicBezTo>
                  <a:cubicBezTo>
                    <a:pt x="4139" y="143"/>
                    <a:pt x="3970" y="0"/>
                    <a:pt x="3808" y="0"/>
                  </a:cubicBezTo>
                  <a:close/>
                </a:path>
              </a:pathLst>
            </a:custGeom>
            <a:solidFill>
              <a:srgbClr val="A0E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710400" y="3956875"/>
              <a:ext cx="56575" cy="36325"/>
            </a:xfrm>
            <a:custGeom>
              <a:avLst/>
              <a:gdLst/>
              <a:ahLst/>
              <a:cxnLst/>
              <a:rect l="l" t="t" r="r" b="b"/>
              <a:pathLst>
                <a:path w="2263" h="1453" extrusionOk="0">
                  <a:moveTo>
                    <a:pt x="1536" y="0"/>
                  </a:moveTo>
                  <a:cubicBezTo>
                    <a:pt x="1024" y="131"/>
                    <a:pt x="524" y="226"/>
                    <a:pt x="0" y="262"/>
                  </a:cubicBezTo>
                  <a:lnTo>
                    <a:pt x="2155" y="1453"/>
                  </a:lnTo>
                  <a:lnTo>
                    <a:pt x="2179" y="1381"/>
                  </a:lnTo>
                  <a:cubicBezTo>
                    <a:pt x="2191" y="1250"/>
                    <a:pt x="2215" y="1096"/>
                    <a:pt x="2251" y="965"/>
                  </a:cubicBezTo>
                  <a:cubicBezTo>
                    <a:pt x="2251" y="941"/>
                    <a:pt x="2263" y="893"/>
                    <a:pt x="2263" y="857"/>
                  </a:cubicBezTo>
                  <a:cubicBezTo>
                    <a:pt x="1965" y="595"/>
                    <a:pt x="1727" y="310"/>
                    <a:pt x="1536" y="0"/>
                  </a:cubicBezTo>
                  <a:close/>
                </a:path>
              </a:pathLst>
            </a:custGeom>
            <a:solidFill>
              <a:srgbClr val="CBD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4854475" y="3842575"/>
              <a:ext cx="83350" cy="60450"/>
            </a:xfrm>
            <a:custGeom>
              <a:avLst/>
              <a:gdLst/>
              <a:ahLst/>
              <a:cxnLst/>
              <a:rect l="l" t="t" r="r" b="b"/>
              <a:pathLst>
                <a:path w="3334" h="2418" extrusionOk="0">
                  <a:moveTo>
                    <a:pt x="36" y="0"/>
                  </a:moveTo>
                  <a:lnTo>
                    <a:pt x="36" y="0"/>
                  </a:lnTo>
                  <a:cubicBezTo>
                    <a:pt x="95" y="357"/>
                    <a:pt x="83" y="726"/>
                    <a:pt x="0" y="1084"/>
                  </a:cubicBezTo>
                  <a:cubicBezTo>
                    <a:pt x="191" y="1191"/>
                    <a:pt x="369" y="1310"/>
                    <a:pt x="548" y="1465"/>
                  </a:cubicBezTo>
                  <a:cubicBezTo>
                    <a:pt x="869" y="1738"/>
                    <a:pt x="1143" y="2072"/>
                    <a:pt x="1334" y="2417"/>
                  </a:cubicBezTo>
                  <a:cubicBezTo>
                    <a:pt x="1726" y="2381"/>
                    <a:pt x="2107" y="2369"/>
                    <a:pt x="2512" y="2369"/>
                  </a:cubicBezTo>
                  <a:cubicBezTo>
                    <a:pt x="2774" y="2369"/>
                    <a:pt x="3060" y="2369"/>
                    <a:pt x="3334" y="2381"/>
                  </a:cubicBezTo>
                  <a:cubicBezTo>
                    <a:pt x="2905" y="1941"/>
                    <a:pt x="2346" y="1441"/>
                    <a:pt x="1691" y="965"/>
                  </a:cubicBezTo>
                  <a:cubicBezTo>
                    <a:pt x="1191" y="607"/>
                    <a:pt x="631" y="274"/>
                    <a:pt x="36" y="0"/>
                  </a:cubicBezTo>
                  <a:close/>
                </a:path>
              </a:pathLst>
            </a:custGeom>
            <a:solidFill>
              <a:srgbClr val="CBD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5078600" y="3827375"/>
              <a:ext cx="182775" cy="83675"/>
            </a:xfrm>
            <a:custGeom>
              <a:avLst/>
              <a:gdLst/>
              <a:ahLst/>
              <a:cxnLst/>
              <a:rect l="l" t="t" r="r" b="b"/>
              <a:pathLst>
                <a:path w="7311" h="3347" extrusionOk="0">
                  <a:moveTo>
                    <a:pt x="6751" y="1"/>
                  </a:moveTo>
                  <a:cubicBezTo>
                    <a:pt x="6656" y="37"/>
                    <a:pt x="6573" y="72"/>
                    <a:pt x="6477" y="120"/>
                  </a:cubicBezTo>
                  <a:lnTo>
                    <a:pt x="6513" y="120"/>
                  </a:lnTo>
                  <a:cubicBezTo>
                    <a:pt x="6537" y="180"/>
                    <a:pt x="4811" y="906"/>
                    <a:pt x="3120" y="1549"/>
                  </a:cubicBezTo>
                  <a:cubicBezTo>
                    <a:pt x="1872" y="2020"/>
                    <a:pt x="1507" y="2127"/>
                    <a:pt x="1391" y="2127"/>
                  </a:cubicBezTo>
                  <a:cubicBezTo>
                    <a:pt x="1349" y="2127"/>
                    <a:pt x="1340" y="2112"/>
                    <a:pt x="1334" y="2096"/>
                  </a:cubicBezTo>
                  <a:cubicBezTo>
                    <a:pt x="1298" y="2037"/>
                    <a:pt x="1310" y="1989"/>
                    <a:pt x="2286" y="1608"/>
                  </a:cubicBezTo>
                  <a:lnTo>
                    <a:pt x="2286" y="1608"/>
                  </a:lnTo>
                  <a:cubicBezTo>
                    <a:pt x="2169" y="1617"/>
                    <a:pt x="2051" y="1625"/>
                    <a:pt x="1933" y="1625"/>
                  </a:cubicBezTo>
                  <a:cubicBezTo>
                    <a:pt x="1884" y="1625"/>
                    <a:pt x="1835" y="1624"/>
                    <a:pt x="1786" y="1620"/>
                  </a:cubicBezTo>
                  <a:cubicBezTo>
                    <a:pt x="1215" y="1573"/>
                    <a:pt x="691" y="1275"/>
                    <a:pt x="286" y="906"/>
                  </a:cubicBezTo>
                  <a:cubicBezTo>
                    <a:pt x="179" y="799"/>
                    <a:pt x="96" y="715"/>
                    <a:pt x="0" y="608"/>
                  </a:cubicBezTo>
                  <a:lnTo>
                    <a:pt x="0" y="608"/>
                  </a:lnTo>
                  <a:lnTo>
                    <a:pt x="739" y="2025"/>
                  </a:lnTo>
                  <a:lnTo>
                    <a:pt x="2251" y="3347"/>
                  </a:lnTo>
                  <a:lnTo>
                    <a:pt x="3846" y="3108"/>
                  </a:lnTo>
                  <a:cubicBezTo>
                    <a:pt x="3846" y="3049"/>
                    <a:pt x="3834" y="3001"/>
                    <a:pt x="3834" y="2942"/>
                  </a:cubicBezTo>
                  <a:cubicBezTo>
                    <a:pt x="3834" y="2847"/>
                    <a:pt x="3846" y="2727"/>
                    <a:pt x="3858" y="2608"/>
                  </a:cubicBezTo>
                  <a:cubicBezTo>
                    <a:pt x="3894" y="2323"/>
                    <a:pt x="4025" y="2085"/>
                    <a:pt x="4215" y="1906"/>
                  </a:cubicBezTo>
                  <a:cubicBezTo>
                    <a:pt x="4418" y="1715"/>
                    <a:pt x="4668" y="1596"/>
                    <a:pt x="4930" y="1489"/>
                  </a:cubicBezTo>
                  <a:cubicBezTo>
                    <a:pt x="5465" y="1275"/>
                    <a:pt x="6120" y="1203"/>
                    <a:pt x="6739" y="1132"/>
                  </a:cubicBezTo>
                  <a:cubicBezTo>
                    <a:pt x="6835" y="1120"/>
                    <a:pt x="6942" y="1120"/>
                    <a:pt x="7037" y="1120"/>
                  </a:cubicBezTo>
                  <a:lnTo>
                    <a:pt x="7120" y="1120"/>
                  </a:lnTo>
                  <a:cubicBezTo>
                    <a:pt x="7156" y="1037"/>
                    <a:pt x="7216" y="918"/>
                    <a:pt x="7311" y="787"/>
                  </a:cubicBezTo>
                  <a:lnTo>
                    <a:pt x="6751" y="1"/>
                  </a:lnTo>
                  <a:close/>
                </a:path>
              </a:pathLst>
            </a:custGeom>
            <a:solidFill>
              <a:srgbClr val="F26A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691050" y="3743150"/>
              <a:ext cx="117900" cy="76225"/>
            </a:xfrm>
            <a:custGeom>
              <a:avLst/>
              <a:gdLst/>
              <a:ahLst/>
              <a:cxnLst/>
              <a:rect l="l" t="t" r="r" b="b"/>
              <a:pathLst>
                <a:path w="4716" h="3049" extrusionOk="0">
                  <a:moveTo>
                    <a:pt x="3668" y="0"/>
                  </a:moveTo>
                  <a:cubicBezTo>
                    <a:pt x="3632" y="108"/>
                    <a:pt x="3584" y="191"/>
                    <a:pt x="3549" y="286"/>
                  </a:cubicBezTo>
                  <a:cubicBezTo>
                    <a:pt x="3334" y="715"/>
                    <a:pt x="2989" y="1084"/>
                    <a:pt x="2608" y="1417"/>
                  </a:cubicBezTo>
                  <a:cubicBezTo>
                    <a:pt x="1858" y="2060"/>
                    <a:pt x="965" y="2537"/>
                    <a:pt x="1" y="2810"/>
                  </a:cubicBezTo>
                  <a:lnTo>
                    <a:pt x="2894" y="2310"/>
                  </a:lnTo>
                  <a:lnTo>
                    <a:pt x="2977" y="2310"/>
                  </a:lnTo>
                  <a:lnTo>
                    <a:pt x="4144" y="2667"/>
                  </a:lnTo>
                  <a:cubicBezTo>
                    <a:pt x="4215" y="2679"/>
                    <a:pt x="4263" y="2739"/>
                    <a:pt x="4263" y="2798"/>
                  </a:cubicBezTo>
                  <a:lnTo>
                    <a:pt x="4275" y="3037"/>
                  </a:lnTo>
                  <a:cubicBezTo>
                    <a:pt x="4334" y="3037"/>
                    <a:pt x="4406" y="3048"/>
                    <a:pt x="4465" y="3048"/>
                  </a:cubicBezTo>
                  <a:cubicBezTo>
                    <a:pt x="4465" y="2989"/>
                    <a:pt x="4477" y="2918"/>
                    <a:pt x="4477" y="2858"/>
                  </a:cubicBezTo>
                  <a:cubicBezTo>
                    <a:pt x="4537" y="2286"/>
                    <a:pt x="4620" y="1548"/>
                    <a:pt x="4656" y="1001"/>
                  </a:cubicBezTo>
                  <a:cubicBezTo>
                    <a:pt x="4692" y="679"/>
                    <a:pt x="4703" y="405"/>
                    <a:pt x="4703" y="286"/>
                  </a:cubicBezTo>
                  <a:cubicBezTo>
                    <a:pt x="4702" y="285"/>
                    <a:pt x="4701" y="284"/>
                    <a:pt x="4700" y="283"/>
                  </a:cubicBezTo>
                  <a:lnTo>
                    <a:pt x="4700" y="283"/>
                  </a:lnTo>
                  <a:cubicBezTo>
                    <a:pt x="4706" y="284"/>
                    <a:pt x="4711" y="285"/>
                    <a:pt x="4715" y="286"/>
                  </a:cubicBezTo>
                  <a:cubicBezTo>
                    <a:pt x="4703" y="280"/>
                    <a:pt x="4698" y="277"/>
                    <a:pt x="4696" y="277"/>
                  </a:cubicBezTo>
                  <a:lnTo>
                    <a:pt x="4696" y="277"/>
                  </a:lnTo>
                  <a:cubicBezTo>
                    <a:pt x="4695" y="277"/>
                    <a:pt x="4697" y="279"/>
                    <a:pt x="4700" y="283"/>
                  </a:cubicBezTo>
                  <a:lnTo>
                    <a:pt x="4700" y="283"/>
                  </a:lnTo>
                  <a:cubicBezTo>
                    <a:pt x="4637" y="269"/>
                    <a:pt x="4526" y="235"/>
                    <a:pt x="4406" y="191"/>
                  </a:cubicBezTo>
                  <a:cubicBezTo>
                    <a:pt x="4215" y="131"/>
                    <a:pt x="3941" y="72"/>
                    <a:pt x="3668" y="0"/>
                  </a:cubicBezTo>
                  <a:close/>
                </a:path>
              </a:pathLst>
            </a:custGeom>
            <a:solidFill>
              <a:srgbClr val="F26A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5008350" y="3666650"/>
              <a:ext cx="92300" cy="77725"/>
            </a:xfrm>
            <a:custGeom>
              <a:avLst/>
              <a:gdLst/>
              <a:ahLst/>
              <a:cxnLst/>
              <a:rect l="l" t="t" r="r" b="b"/>
              <a:pathLst>
                <a:path w="3692" h="3109" extrusionOk="0">
                  <a:moveTo>
                    <a:pt x="3668" y="1"/>
                  </a:moveTo>
                  <a:lnTo>
                    <a:pt x="143" y="393"/>
                  </a:lnTo>
                  <a:lnTo>
                    <a:pt x="1" y="453"/>
                  </a:lnTo>
                  <a:cubicBezTo>
                    <a:pt x="203" y="1322"/>
                    <a:pt x="382" y="2203"/>
                    <a:pt x="572" y="3072"/>
                  </a:cubicBezTo>
                  <a:lnTo>
                    <a:pt x="572" y="3108"/>
                  </a:lnTo>
                  <a:lnTo>
                    <a:pt x="620" y="3096"/>
                  </a:lnTo>
                  <a:cubicBezTo>
                    <a:pt x="596" y="3037"/>
                    <a:pt x="584" y="2965"/>
                    <a:pt x="572" y="2906"/>
                  </a:cubicBezTo>
                  <a:cubicBezTo>
                    <a:pt x="298" y="1787"/>
                    <a:pt x="48" y="644"/>
                    <a:pt x="143" y="608"/>
                  </a:cubicBezTo>
                  <a:cubicBezTo>
                    <a:pt x="144" y="608"/>
                    <a:pt x="145" y="607"/>
                    <a:pt x="145" y="607"/>
                  </a:cubicBezTo>
                  <a:cubicBezTo>
                    <a:pt x="210" y="607"/>
                    <a:pt x="539" y="1738"/>
                    <a:pt x="822" y="2846"/>
                  </a:cubicBezTo>
                  <a:cubicBezTo>
                    <a:pt x="834" y="2882"/>
                    <a:pt x="834" y="2918"/>
                    <a:pt x="858" y="2965"/>
                  </a:cubicBezTo>
                  <a:lnTo>
                    <a:pt x="2298" y="2263"/>
                  </a:lnTo>
                  <a:cubicBezTo>
                    <a:pt x="2310" y="2251"/>
                    <a:pt x="2328" y="2245"/>
                    <a:pt x="2349" y="2245"/>
                  </a:cubicBezTo>
                  <a:cubicBezTo>
                    <a:pt x="2370" y="2245"/>
                    <a:pt x="2394" y="2251"/>
                    <a:pt x="2418" y="2263"/>
                  </a:cubicBezTo>
                  <a:lnTo>
                    <a:pt x="3692" y="203"/>
                  </a:lnTo>
                  <a:lnTo>
                    <a:pt x="3668" y="1"/>
                  </a:lnTo>
                  <a:close/>
                </a:path>
              </a:pathLst>
            </a:custGeom>
            <a:solidFill>
              <a:srgbClr val="F26A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5071450" y="3730950"/>
              <a:ext cx="74450" cy="53900"/>
            </a:xfrm>
            <a:custGeom>
              <a:avLst/>
              <a:gdLst/>
              <a:ahLst/>
              <a:cxnLst/>
              <a:rect l="l" t="t" r="r" b="b"/>
              <a:pathLst>
                <a:path w="2978" h="2156" extrusionOk="0">
                  <a:moveTo>
                    <a:pt x="1" y="0"/>
                  </a:moveTo>
                  <a:lnTo>
                    <a:pt x="1" y="0"/>
                  </a:lnTo>
                  <a:cubicBezTo>
                    <a:pt x="13" y="72"/>
                    <a:pt x="36" y="155"/>
                    <a:pt x="60" y="215"/>
                  </a:cubicBezTo>
                  <a:cubicBezTo>
                    <a:pt x="155" y="250"/>
                    <a:pt x="572" y="869"/>
                    <a:pt x="917" y="1477"/>
                  </a:cubicBezTo>
                  <a:cubicBezTo>
                    <a:pt x="1191" y="1941"/>
                    <a:pt x="1239" y="2096"/>
                    <a:pt x="1227" y="2155"/>
                  </a:cubicBezTo>
                  <a:lnTo>
                    <a:pt x="2977" y="1477"/>
                  </a:lnTo>
                  <a:lnTo>
                    <a:pt x="1" y="0"/>
                  </a:lnTo>
                  <a:close/>
                </a:path>
              </a:pathLst>
            </a:custGeom>
            <a:solidFill>
              <a:srgbClr val="F26A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5150625" y="3761900"/>
              <a:ext cx="3300" cy="2100"/>
            </a:xfrm>
            <a:custGeom>
              <a:avLst/>
              <a:gdLst/>
              <a:ahLst/>
              <a:cxnLst/>
              <a:rect l="l" t="t" r="r" b="b"/>
              <a:pathLst>
                <a:path w="132" h="84" extrusionOk="0">
                  <a:moveTo>
                    <a:pt x="132" y="1"/>
                  </a:moveTo>
                  <a:cubicBezTo>
                    <a:pt x="84" y="24"/>
                    <a:pt x="48" y="48"/>
                    <a:pt x="1" y="60"/>
                  </a:cubicBezTo>
                  <a:lnTo>
                    <a:pt x="72" y="84"/>
                  </a:lnTo>
                  <a:cubicBezTo>
                    <a:pt x="84" y="60"/>
                    <a:pt x="120" y="24"/>
                    <a:pt x="132" y="1"/>
                  </a:cubicBezTo>
                  <a:close/>
                </a:path>
              </a:pathLst>
            </a:custGeom>
            <a:solidFill>
              <a:srgbClr val="F26A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5161650" y="3697025"/>
              <a:ext cx="92900" cy="99125"/>
            </a:xfrm>
            <a:custGeom>
              <a:avLst/>
              <a:gdLst/>
              <a:ahLst/>
              <a:cxnLst/>
              <a:rect l="l" t="t" r="r" b="b"/>
              <a:pathLst>
                <a:path w="3716" h="3965" extrusionOk="0">
                  <a:moveTo>
                    <a:pt x="1191" y="0"/>
                  </a:moveTo>
                  <a:cubicBezTo>
                    <a:pt x="1191" y="155"/>
                    <a:pt x="1167" y="298"/>
                    <a:pt x="1119" y="452"/>
                  </a:cubicBezTo>
                  <a:cubicBezTo>
                    <a:pt x="1096" y="560"/>
                    <a:pt x="1048" y="655"/>
                    <a:pt x="1000" y="762"/>
                  </a:cubicBezTo>
                  <a:cubicBezTo>
                    <a:pt x="1159" y="580"/>
                    <a:pt x="1275" y="464"/>
                    <a:pt x="1306" y="464"/>
                  </a:cubicBezTo>
                  <a:cubicBezTo>
                    <a:pt x="1308" y="464"/>
                    <a:pt x="1309" y="464"/>
                    <a:pt x="1310" y="464"/>
                  </a:cubicBezTo>
                  <a:cubicBezTo>
                    <a:pt x="1393" y="476"/>
                    <a:pt x="750" y="1512"/>
                    <a:pt x="84" y="2477"/>
                  </a:cubicBezTo>
                  <a:cubicBezTo>
                    <a:pt x="48" y="2524"/>
                    <a:pt x="36" y="2548"/>
                    <a:pt x="0" y="2584"/>
                  </a:cubicBezTo>
                  <a:lnTo>
                    <a:pt x="1250" y="2072"/>
                  </a:lnTo>
                  <a:cubicBezTo>
                    <a:pt x="1264" y="2069"/>
                    <a:pt x="1280" y="2067"/>
                    <a:pt x="1295" y="2067"/>
                  </a:cubicBezTo>
                  <a:cubicBezTo>
                    <a:pt x="1346" y="2067"/>
                    <a:pt x="1399" y="2083"/>
                    <a:pt x="1417" y="2119"/>
                  </a:cubicBezTo>
                  <a:lnTo>
                    <a:pt x="2786" y="3965"/>
                  </a:lnTo>
                  <a:lnTo>
                    <a:pt x="3715" y="1941"/>
                  </a:lnTo>
                  <a:lnTo>
                    <a:pt x="1405" y="143"/>
                  </a:lnTo>
                  <a:lnTo>
                    <a:pt x="1191" y="0"/>
                  </a:lnTo>
                  <a:close/>
                </a:path>
              </a:pathLst>
            </a:custGeom>
            <a:solidFill>
              <a:srgbClr val="F26A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4845575" y="3775400"/>
              <a:ext cx="69350" cy="39875"/>
            </a:xfrm>
            <a:custGeom>
              <a:avLst/>
              <a:gdLst/>
              <a:ahLst/>
              <a:cxnLst/>
              <a:rect l="l" t="t" r="r" b="b"/>
              <a:pathLst>
                <a:path w="2774" h="1595" extrusionOk="0">
                  <a:moveTo>
                    <a:pt x="2551" y="1"/>
                  </a:moveTo>
                  <a:cubicBezTo>
                    <a:pt x="2535" y="1"/>
                    <a:pt x="2518" y="3"/>
                    <a:pt x="2499" y="8"/>
                  </a:cubicBezTo>
                  <a:cubicBezTo>
                    <a:pt x="1511" y="258"/>
                    <a:pt x="856" y="1092"/>
                    <a:pt x="11" y="1556"/>
                  </a:cubicBezTo>
                  <a:cubicBezTo>
                    <a:pt x="1" y="1566"/>
                    <a:pt x="8" y="1594"/>
                    <a:pt x="18" y="1594"/>
                  </a:cubicBezTo>
                  <a:cubicBezTo>
                    <a:pt x="19" y="1594"/>
                    <a:pt x="21" y="1593"/>
                    <a:pt x="23" y="1592"/>
                  </a:cubicBezTo>
                  <a:cubicBezTo>
                    <a:pt x="892" y="1187"/>
                    <a:pt x="1987" y="1080"/>
                    <a:pt x="2654" y="377"/>
                  </a:cubicBezTo>
                  <a:cubicBezTo>
                    <a:pt x="2774" y="269"/>
                    <a:pt x="2724" y="1"/>
                    <a:pt x="2551" y="1"/>
                  </a:cubicBezTo>
                  <a:close/>
                </a:path>
              </a:pathLst>
            </a:custGeom>
            <a:solidFill>
              <a:srgbClr val="FDB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4912800" y="3766950"/>
              <a:ext cx="15200" cy="11350"/>
            </a:xfrm>
            <a:custGeom>
              <a:avLst/>
              <a:gdLst/>
              <a:ahLst/>
              <a:cxnLst/>
              <a:rect l="l" t="t" r="r" b="b"/>
              <a:pathLst>
                <a:path w="608" h="454" extrusionOk="0">
                  <a:moveTo>
                    <a:pt x="322" y="1"/>
                  </a:moveTo>
                  <a:cubicBezTo>
                    <a:pt x="24" y="1"/>
                    <a:pt x="1" y="453"/>
                    <a:pt x="286" y="453"/>
                  </a:cubicBezTo>
                  <a:cubicBezTo>
                    <a:pt x="584" y="453"/>
                    <a:pt x="608" y="1"/>
                    <a:pt x="322" y="1"/>
                  </a:cubicBezTo>
                  <a:close/>
                </a:path>
              </a:pathLst>
            </a:custGeom>
            <a:solidFill>
              <a:srgbClr val="FDB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4947325" y="3815275"/>
              <a:ext cx="70875" cy="28425"/>
            </a:xfrm>
            <a:custGeom>
              <a:avLst/>
              <a:gdLst/>
              <a:ahLst/>
              <a:cxnLst/>
              <a:rect l="l" t="t" r="r" b="b"/>
              <a:pathLst>
                <a:path w="2835" h="1137" extrusionOk="0">
                  <a:moveTo>
                    <a:pt x="2485" y="1"/>
                  </a:moveTo>
                  <a:cubicBezTo>
                    <a:pt x="2076" y="1"/>
                    <a:pt x="1629" y="247"/>
                    <a:pt x="1251" y="366"/>
                  </a:cubicBezTo>
                  <a:cubicBezTo>
                    <a:pt x="834" y="497"/>
                    <a:pt x="287" y="544"/>
                    <a:pt x="48" y="902"/>
                  </a:cubicBezTo>
                  <a:cubicBezTo>
                    <a:pt x="1" y="961"/>
                    <a:pt x="37" y="1033"/>
                    <a:pt x="96" y="1068"/>
                  </a:cubicBezTo>
                  <a:cubicBezTo>
                    <a:pt x="200" y="1117"/>
                    <a:pt x="310" y="1137"/>
                    <a:pt x="422" y="1137"/>
                  </a:cubicBezTo>
                  <a:cubicBezTo>
                    <a:pt x="719" y="1137"/>
                    <a:pt x="1034" y="1000"/>
                    <a:pt x="1310" y="914"/>
                  </a:cubicBezTo>
                  <a:cubicBezTo>
                    <a:pt x="1787" y="783"/>
                    <a:pt x="2430" y="675"/>
                    <a:pt x="2739" y="306"/>
                  </a:cubicBezTo>
                  <a:cubicBezTo>
                    <a:pt x="2834" y="199"/>
                    <a:pt x="2739" y="33"/>
                    <a:pt x="2608" y="9"/>
                  </a:cubicBezTo>
                  <a:cubicBezTo>
                    <a:pt x="2568" y="3"/>
                    <a:pt x="2526" y="1"/>
                    <a:pt x="2485" y="1"/>
                  </a:cubicBezTo>
                  <a:close/>
                </a:path>
              </a:pathLst>
            </a:custGeom>
            <a:solidFill>
              <a:srgbClr val="FDB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5015800" y="3809225"/>
              <a:ext cx="14900" cy="13725"/>
            </a:xfrm>
            <a:custGeom>
              <a:avLst/>
              <a:gdLst/>
              <a:ahLst/>
              <a:cxnLst/>
              <a:rect l="l" t="t" r="r" b="b"/>
              <a:pathLst>
                <a:path w="596" h="549" extrusionOk="0">
                  <a:moveTo>
                    <a:pt x="334" y="1"/>
                  </a:moveTo>
                  <a:cubicBezTo>
                    <a:pt x="167" y="1"/>
                    <a:pt x="36" y="84"/>
                    <a:pt x="24" y="239"/>
                  </a:cubicBezTo>
                  <a:cubicBezTo>
                    <a:pt x="0" y="358"/>
                    <a:pt x="107" y="548"/>
                    <a:pt x="274" y="548"/>
                  </a:cubicBezTo>
                  <a:cubicBezTo>
                    <a:pt x="441" y="548"/>
                    <a:pt x="572" y="453"/>
                    <a:pt x="584" y="310"/>
                  </a:cubicBezTo>
                  <a:cubicBezTo>
                    <a:pt x="596" y="179"/>
                    <a:pt x="500" y="1"/>
                    <a:pt x="334" y="1"/>
                  </a:cubicBezTo>
                  <a:close/>
                </a:path>
              </a:pathLst>
            </a:custGeom>
            <a:solidFill>
              <a:srgbClr val="FDB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4988700" y="3751475"/>
              <a:ext cx="63650" cy="31000"/>
            </a:xfrm>
            <a:custGeom>
              <a:avLst/>
              <a:gdLst/>
              <a:ahLst/>
              <a:cxnLst/>
              <a:rect l="l" t="t" r="r" b="b"/>
              <a:pathLst>
                <a:path w="2546" h="1240" extrusionOk="0">
                  <a:moveTo>
                    <a:pt x="2220" y="0"/>
                  </a:moveTo>
                  <a:cubicBezTo>
                    <a:pt x="2214" y="0"/>
                    <a:pt x="2209" y="1"/>
                    <a:pt x="2203" y="1"/>
                  </a:cubicBezTo>
                  <a:cubicBezTo>
                    <a:pt x="1775" y="25"/>
                    <a:pt x="1418" y="299"/>
                    <a:pt x="1060" y="501"/>
                  </a:cubicBezTo>
                  <a:cubicBezTo>
                    <a:pt x="715" y="715"/>
                    <a:pt x="358" y="906"/>
                    <a:pt x="25" y="1144"/>
                  </a:cubicBezTo>
                  <a:cubicBezTo>
                    <a:pt x="1" y="1180"/>
                    <a:pt x="13" y="1239"/>
                    <a:pt x="72" y="1239"/>
                  </a:cubicBezTo>
                  <a:cubicBezTo>
                    <a:pt x="477" y="1156"/>
                    <a:pt x="858" y="1025"/>
                    <a:pt x="1251" y="906"/>
                  </a:cubicBezTo>
                  <a:cubicBezTo>
                    <a:pt x="1656" y="787"/>
                    <a:pt x="2096" y="680"/>
                    <a:pt x="2394" y="406"/>
                  </a:cubicBezTo>
                  <a:cubicBezTo>
                    <a:pt x="2545" y="254"/>
                    <a:pt x="2458" y="0"/>
                    <a:pt x="2220" y="0"/>
                  </a:cubicBezTo>
                  <a:close/>
                </a:path>
              </a:pathLst>
            </a:custGeom>
            <a:solidFill>
              <a:srgbClr val="FDB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4958650" y="3691400"/>
              <a:ext cx="39300" cy="20225"/>
            </a:xfrm>
            <a:custGeom>
              <a:avLst/>
              <a:gdLst/>
              <a:ahLst/>
              <a:cxnLst/>
              <a:rect l="l" t="t" r="r" b="b"/>
              <a:pathLst>
                <a:path w="1572" h="809" extrusionOk="0">
                  <a:moveTo>
                    <a:pt x="1268" y="1"/>
                  </a:moveTo>
                  <a:cubicBezTo>
                    <a:pt x="1070" y="1"/>
                    <a:pt x="891" y="113"/>
                    <a:pt x="738" y="225"/>
                  </a:cubicBezTo>
                  <a:cubicBezTo>
                    <a:pt x="500" y="392"/>
                    <a:pt x="262" y="570"/>
                    <a:pt x="24" y="749"/>
                  </a:cubicBezTo>
                  <a:cubicBezTo>
                    <a:pt x="0" y="761"/>
                    <a:pt x="24" y="808"/>
                    <a:pt x="60" y="808"/>
                  </a:cubicBezTo>
                  <a:cubicBezTo>
                    <a:pt x="310" y="761"/>
                    <a:pt x="584" y="701"/>
                    <a:pt x="834" y="666"/>
                  </a:cubicBezTo>
                  <a:cubicBezTo>
                    <a:pt x="1084" y="618"/>
                    <a:pt x="1381" y="546"/>
                    <a:pt x="1512" y="332"/>
                  </a:cubicBezTo>
                  <a:cubicBezTo>
                    <a:pt x="1572" y="189"/>
                    <a:pt x="1512" y="35"/>
                    <a:pt x="1369" y="11"/>
                  </a:cubicBezTo>
                  <a:cubicBezTo>
                    <a:pt x="1335" y="4"/>
                    <a:pt x="1302" y="1"/>
                    <a:pt x="1268" y="1"/>
                  </a:cubicBezTo>
                  <a:close/>
                </a:path>
              </a:pathLst>
            </a:custGeom>
            <a:solidFill>
              <a:srgbClr val="FDB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5093300" y="3675725"/>
              <a:ext cx="34725" cy="44900"/>
            </a:xfrm>
            <a:custGeom>
              <a:avLst/>
              <a:gdLst/>
              <a:ahLst/>
              <a:cxnLst/>
              <a:rect l="l" t="t" r="r" b="b"/>
              <a:pathLst>
                <a:path w="1389" h="1796" extrusionOk="0">
                  <a:moveTo>
                    <a:pt x="1159" y="0"/>
                  </a:moveTo>
                  <a:cubicBezTo>
                    <a:pt x="1135" y="0"/>
                    <a:pt x="1111" y="6"/>
                    <a:pt x="1091" y="19"/>
                  </a:cubicBezTo>
                  <a:cubicBezTo>
                    <a:pt x="817" y="138"/>
                    <a:pt x="651" y="471"/>
                    <a:pt x="532" y="709"/>
                  </a:cubicBezTo>
                  <a:cubicBezTo>
                    <a:pt x="353" y="1054"/>
                    <a:pt x="210" y="1412"/>
                    <a:pt x="20" y="1745"/>
                  </a:cubicBezTo>
                  <a:cubicBezTo>
                    <a:pt x="0" y="1774"/>
                    <a:pt x="21" y="1796"/>
                    <a:pt x="42" y="1796"/>
                  </a:cubicBezTo>
                  <a:cubicBezTo>
                    <a:pt x="47" y="1796"/>
                    <a:pt x="51" y="1795"/>
                    <a:pt x="55" y="1793"/>
                  </a:cubicBezTo>
                  <a:cubicBezTo>
                    <a:pt x="341" y="1566"/>
                    <a:pt x="627" y="1352"/>
                    <a:pt x="865" y="1090"/>
                  </a:cubicBezTo>
                  <a:cubicBezTo>
                    <a:pt x="1103" y="840"/>
                    <a:pt x="1389" y="531"/>
                    <a:pt x="1365" y="173"/>
                  </a:cubicBezTo>
                  <a:cubicBezTo>
                    <a:pt x="1356" y="79"/>
                    <a:pt x="1250" y="0"/>
                    <a:pt x="1159" y="0"/>
                  </a:cubicBezTo>
                  <a:close/>
                </a:path>
              </a:pathLst>
            </a:custGeom>
            <a:solidFill>
              <a:srgbClr val="FDB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5122525" y="3665525"/>
              <a:ext cx="14350" cy="9775"/>
            </a:xfrm>
            <a:custGeom>
              <a:avLst/>
              <a:gdLst/>
              <a:ahLst/>
              <a:cxnLst/>
              <a:rect l="l" t="t" r="r" b="b"/>
              <a:pathLst>
                <a:path w="574" h="391" extrusionOk="0">
                  <a:moveTo>
                    <a:pt x="255" y="1"/>
                  </a:moveTo>
                  <a:cubicBezTo>
                    <a:pt x="89" y="1"/>
                    <a:pt x="0" y="214"/>
                    <a:pt x="160" y="331"/>
                  </a:cubicBezTo>
                  <a:cubicBezTo>
                    <a:pt x="172" y="343"/>
                    <a:pt x="184" y="343"/>
                    <a:pt x="196" y="355"/>
                  </a:cubicBezTo>
                  <a:cubicBezTo>
                    <a:pt x="234" y="380"/>
                    <a:pt x="270" y="390"/>
                    <a:pt x="303" y="390"/>
                  </a:cubicBezTo>
                  <a:cubicBezTo>
                    <a:pt x="480" y="390"/>
                    <a:pt x="573" y="94"/>
                    <a:pt x="363" y="34"/>
                  </a:cubicBezTo>
                  <a:cubicBezTo>
                    <a:pt x="351" y="34"/>
                    <a:pt x="339" y="10"/>
                    <a:pt x="315" y="10"/>
                  </a:cubicBezTo>
                  <a:cubicBezTo>
                    <a:pt x="294" y="4"/>
                    <a:pt x="274" y="1"/>
                    <a:pt x="255" y="1"/>
                  </a:cubicBezTo>
                  <a:close/>
                </a:path>
              </a:pathLst>
            </a:custGeom>
            <a:solidFill>
              <a:srgbClr val="FDB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5083425" y="3777375"/>
              <a:ext cx="101350" cy="36950"/>
            </a:xfrm>
            <a:custGeom>
              <a:avLst/>
              <a:gdLst/>
              <a:ahLst/>
              <a:cxnLst/>
              <a:rect l="l" t="t" r="r" b="b"/>
              <a:pathLst>
                <a:path w="4054" h="1478" extrusionOk="0">
                  <a:moveTo>
                    <a:pt x="3618" y="0"/>
                  </a:moveTo>
                  <a:cubicBezTo>
                    <a:pt x="3614" y="0"/>
                    <a:pt x="3610" y="0"/>
                    <a:pt x="3606" y="1"/>
                  </a:cubicBezTo>
                  <a:cubicBezTo>
                    <a:pt x="3046" y="36"/>
                    <a:pt x="2534" y="346"/>
                    <a:pt x="2034" y="572"/>
                  </a:cubicBezTo>
                  <a:cubicBezTo>
                    <a:pt x="1379" y="858"/>
                    <a:pt x="724" y="1120"/>
                    <a:pt x="57" y="1358"/>
                  </a:cubicBezTo>
                  <a:cubicBezTo>
                    <a:pt x="1" y="1369"/>
                    <a:pt x="20" y="1478"/>
                    <a:pt x="73" y="1478"/>
                  </a:cubicBezTo>
                  <a:cubicBezTo>
                    <a:pt x="76" y="1478"/>
                    <a:pt x="78" y="1478"/>
                    <a:pt x="81" y="1477"/>
                  </a:cubicBezTo>
                  <a:cubicBezTo>
                    <a:pt x="772" y="1287"/>
                    <a:pt x="1451" y="1132"/>
                    <a:pt x="2153" y="977"/>
                  </a:cubicBezTo>
                  <a:cubicBezTo>
                    <a:pt x="2713" y="834"/>
                    <a:pt x="3332" y="787"/>
                    <a:pt x="3820" y="477"/>
                  </a:cubicBezTo>
                  <a:cubicBezTo>
                    <a:pt x="4054" y="325"/>
                    <a:pt x="3851" y="0"/>
                    <a:pt x="3618" y="0"/>
                  </a:cubicBezTo>
                  <a:close/>
                </a:path>
              </a:pathLst>
            </a:custGeom>
            <a:solidFill>
              <a:srgbClr val="FDB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5179500" y="3769950"/>
              <a:ext cx="15800" cy="15500"/>
            </a:xfrm>
            <a:custGeom>
              <a:avLst/>
              <a:gdLst/>
              <a:ahLst/>
              <a:cxnLst/>
              <a:rect l="l" t="t" r="r" b="b"/>
              <a:pathLst>
                <a:path w="632" h="620" extrusionOk="0">
                  <a:moveTo>
                    <a:pt x="346" y="0"/>
                  </a:moveTo>
                  <a:cubicBezTo>
                    <a:pt x="167" y="0"/>
                    <a:pt x="36" y="95"/>
                    <a:pt x="24" y="274"/>
                  </a:cubicBezTo>
                  <a:cubicBezTo>
                    <a:pt x="1" y="405"/>
                    <a:pt x="120" y="619"/>
                    <a:pt x="286" y="619"/>
                  </a:cubicBezTo>
                  <a:cubicBezTo>
                    <a:pt x="465" y="619"/>
                    <a:pt x="596" y="524"/>
                    <a:pt x="620" y="345"/>
                  </a:cubicBezTo>
                  <a:cubicBezTo>
                    <a:pt x="632" y="202"/>
                    <a:pt x="525" y="0"/>
                    <a:pt x="346" y="0"/>
                  </a:cubicBezTo>
                  <a:close/>
                </a:path>
              </a:pathLst>
            </a:custGeom>
            <a:solidFill>
              <a:srgbClr val="FDB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4654725" y="3843200"/>
              <a:ext cx="12275" cy="53900"/>
            </a:xfrm>
            <a:custGeom>
              <a:avLst/>
              <a:gdLst/>
              <a:ahLst/>
              <a:cxnLst/>
              <a:rect l="l" t="t" r="r" b="b"/>
              <a:pathLst>
                <a:path w="491" h="2156" extrusionOk="0">
                  <a:moveTo>
                    <a:pt x="209" y="1"/>
                  </a:moveTo>
                  <a:cubicBezTo>
                    <a:pt x="101" y="1"/>
                    <a:pt x="1" y="63"/>
                    <a:pt x="1" y="201"/>
                  </a:cubicBezTo>
                  <a:cubicBezTo>
                    <a:pt x="1" y="809"/>
                    <a:pt x="13" y="1511"/>
                    <a:pt x="180" y="2106"/>
                  </a:cubicBezTo>
                  <a:cubicBezTo>
                    <a:pt x="186" y="2137"/>
                    <a:pt x="211" y="2156"/>
                    <a:pt x="238" y="2156"/>
                  </a:cubicBezTo>
                  <a:cubicBezTo>
                    <a:pt x="262" y="2156"/>
                    <a:pt x="287" y="2140"/>
                    <a:pt x="299" y="2106"/>
                  </a:cubicBezTo>
                  <a:cubicBezTo>
                    <a:pt x="334" y="1821"/>
                    <a:pt x="322" y="1535"/>
                    <a:pt x="334" y="1261"/>
                  </a:cubicBezTo>
                  <a:cubicBezTo>
                    <a:pt x="370" y="916"/>
                    <a:pt x="430" y="606"/>
                    <a:pt x="477" y="261"/>
                  </a:cubicBezTo>
                  <a:cubicBezTo>
                    <a:pt x="490" y="96"/>
                    <a:pt x="343" y="1"/>
                    <a:pt x="209" y="1"/>
                  </a:cubicBezTo>
                  <a:close/>
                </a:path>
              </a:pathLst>
            </a:custGeom>
            <a:solidFill>
              <a:srgbClr val="FDB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4653550" y="3830650"/>
              <a:ext cx="14300" cy="10450"/>
            </a:xfrm>
            <a:custGeom>
              <a:avLst/>
              <a:gdLst/>
              <a:ahLst/>
              <a:cxnLst/>
              <a:rect l="l" t="t" r="r" b="b"/>
              <a:pathLst>
                <a:path w="572" h="418" extrusionOk="0">
                  <a:moveTo>
                    <a:pt x="310" y="1"/>
                  </a:moveTo>
                  <a:cubicBezTo>
                    <a:pt x="24" y="1"/>
                    <a:pt x="0" y="418"/>
                    <a:pt x="262" y="418"/>
                  </a:cubicBezTo>
                  <a:cubicBezTo>
                    <a:pt x="548" y="418"/>
                    <a:pt x="572" y="1"/>
                    <a:pt x="310" y="1"/>
                  </a:cubicBezTo>
                  <a:close/>
                </a:path>
              </a:pathLst>
            </a:custGeom>
            <a:solidFill>
              <a:srgbClr val="FDBE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5207775" y="3701475"/>
              <a:ext cx="101225" cy="141425"/>
            </a:xfrm>
            <a:custGeom>
              <a:avLst/>
              <a:gdLst/>
              <a:ahLst/>
              <a:cxnLst/>
              <a:rect l="l" t="t" r="r" b="b"/>
              <a:pathLst>
                <a:path w="4049" h="5657" extrusionOk="0">
                  <a:moveTo>
                    <a:pt x="1" y="1"/>
                  </a:moveTo>
                  <a:lnTo>
                    <a:pt x="2096" y="1644"/>
                  </a:lnTo>
                  <a:cubicBezTo>
                    <a:pt x="2132" y="1667"/>
                    <a:pt x="2144" y="1727"/>
                    <a:pt x="2132" y="1775"/>
                  </a:cubicBezTo>
                  <a:lnTo>
                    <a:pt x="1108" y="4025"/>
                  </a:lnTo>
                  <a:lnTo>
                    <a:pt x="1727" y="4858"/>
                  </a:lnTo>
                  <a:lnTo>
                    <a:pt x="2311" y="5656"/>
                  </a:lnTo>
                  <a:cubicBezTo>
                    <a:pt x="2537" y="5501"/>
                    <a:pt x="2858" y="5347"/>
                    <a:pt x="3346" y="5323"/>
                  </a:cubicBezTo>
                  <a:lnTo>
                    <a:pt x="3454" y="5323"/>
                  </a:lnTo>
                  <a:cubicBezTo>
                    <a:pt x="3692" y="5323"/>
                    <a:pt x="3894" y="5358"/>
                    <a:pt x="4049" y="5454"/>
                  </a:cubicBezTo>
                  <a:cubicBezTo>
                    <a:pt x="4049" y="5299"/>
                    <a:pt x="4037" y="5108"/>
                    <a:pt x="4013" y="4823"/>
                  </a:cubicBezTo>
                  <a:cubicBezTo>
                    <a:pt x="3966" y="4406"/>
                    <a:pt x="3870" y="4013"/>
                    <a:pt x="3763" y="3692"/>
                  </a:cubicBezTo>
                  <a:cubicBezTo>
                    <a:pt x="3727" y="3727"/>
                    <a:pt x="3668" y="3775"/>
                    <a:pt x="3573" y="3799"/>
                  </a:cubicBezTo>
                  <a:cubicBezTo>
                    <a:pt x="3504" y="3824"/>
                    <a:pt x="3416" y="3842"/>
                    <a:pt x="3316" y="3842"/>
                  </a:cubicBezTo>
                  <a:cubicBezTo>
                    <a:pt x="3224" y="3842"/>
                    <a:pt x="3121" y="3827"/>
                    <a:pt x="3013" y="3787"/>
                  </a:cubicBezTo>
                  <a:cubicBezTo>
                    <a:pt x="2370" y="3501"/>
                    <a:pt x="2287" y="2882"/>
                    <a:pt x="2370" y="2584"/>
                  </a:cubicBezTo>
                  <a:cubicBezTo>
                    <a:pt x="2346" y="2549"/>
                    <a:pt x="2311" y="2525"/>
                    <a:pt x="2287" y="2465"/>
                  </a:cubicBezTo>
                  <a:cubicBezTo>
                    <a:pt x="2239" y="2370"/>
                    <a:pt x="2203" y="2287"/>
                    <a:pt x="2227" y="2179"/>
                  </a:cubicBezTo>
                  <a:cubicBezTo>
                    <a:pt x="2239" y="2084"/>
                    <a:pt x="2299" y="2013"/>
                    <a:pt x="2358" y="1965"/>
                  </a:cubicBezTo>
                  <a:cubicBezTo>
                    <a:pt x="2311" y="1894"/>
                    <a:pt x="2287" y="1787"/>
                    <a:pt x="2299" y="1632"/>
                  </a:cubicBezTo>
                  <a:cubicBezTo>
                    <a:pt x="2311" y="1489"/>
                    <a:pt x="2382" y="1358"/>
                    <a:pt x="2477" y="1275"/>
                  </a:cubicBezTo>
                  <a:cubicBezTo>
                    <a:pt x="2573" y="1179"/>
                    <a:pt x="2680" y="1132"/>
                    <a:pt x="2787" y="1108"/>
                  </a:cubicBezTo>
                  <a:cubicBezTo>
                    <a:pt x="2787" y="1048"/>
                    <a:pt x="2787" y="977"/>
                    <a:pt x="2858" y="858"/>
                  </a:cubicBezTo>
                  <a:cubicBezTo>
                    <a:pt x="2944" y="708"/>
                    <a:pt x="3145" y="616"/>
                    <a:pt x="3288" y="616"/>
                  </a:cubicBezTo>
                  <a:cubicBezTo>
                    <a:pt x="3304" y="616"/>
                    <a:pt x="3320" y="617"/>
                    <a:pt x="3335" y="620"/>
                  </a:cubicBezTo>
                  <a:cubicBezTo>
                    <a:pt x="3370" y="620"/>
                    <a:pt x="3382" y="632"/>
                    <a:pt x="3394" y="632"/>
                  </a:cubicBezTo>
                  <a:cubicBezTo>
                    <a:pt x="3394" y="560"/>
                    <a:pt x="3430" y="453"/>
                    <a:pt x="3549" y="334"/>
                  </a:cubicBezTo>
                  <a:cubicBezTo>
                    <a:pt x="3251" y="322"/>
                    <a:pt x="2954" y="263"/>
                    <a:pt x="2668" y="239"/>
                  </a:cubicBezTo>
                  <a:cubicBezTo>
                    <a:pt x="2640" y="238"/>
                    <a:pt x="2613" y="237"/>
                    <a:pt x="2585" y="237"/>
                  </a:cubicBezTo>
                  <a:cubicBezTo>
                    <a:pt x="2265" y="237"/>
                    <a:pt x="1935" y="304"/>
                    <a:pt x="1715" y="513"/>
                  </a:cubicBezTo>
                  <a:cubicBezTo>
                    <a:pt x="1593" y="402"/>
                    <a:pt x="1423" y="346"/>
                    <a:pt x="1255" y="346"/>
                  </a:cubicBezTo>
                  <a:cubicBezTo>
                    <a:pt x="1096" y="346"/>
                    <a:pt x="938" y="396"/>
                    <a:pt x="822" y="501"/>
                  </a:cubicBezTo>
                  <a:cubicBezTo>
                    <a:pt x="656" y="239"/>
                    <a:pt x="334" y="48"/>
                    <a:pt x="1" y="1"/>
                  </a:cubicBezTo>
                  <a:close/>
                </a:path>
              </a:pathLst>
            </a:custGeom>
            <a:solidFill>
              <a:srgbClr val="0B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5317325" y="3700875"/>
              <a:ext cx="25" cy="25"/>
            </a:xfrm>
            <a:custGeom>
              <a:avLst/>
              <a:gdLst/>
              <a:ahLst/>
              <a:cxnLst/>
              <a:rect l="l" t="t" r="r" b="b"/>
              <a:pathLst>
                <a:path w="1" h="1" extrusionOk="0">
                  <a:moveTo>
                    <a:pt x="0" y="1"/>
                  </a:moveTo>
                  <a:lnTo>
                    <a:pt x="0" y="1"/>
                  </a:lnTo>
                  <a:lnTo>
                    <a:pt x="0" y="1"/>
                  </a:lnTo>
                  <a:close/>
                </a:path>
              </a:pathLst>
            </a:custGeom>
            <a:solidFill>
              <a:srgbClr val="0B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5241125" y="3618325"/>
              <a:ext cx="241725" cy="80200"/>
            </a:xfrm>
            <a:custGeom>
              <a:avLst/>
              <a:gdLst/>
              <a:ahLst/>
              <a:cxnLst/>
              <a:rect l="l" t="t" r="r" b="b"/>
              <a:pathLst>
                <a:path w="9669" h="3208" extrusionOk="0">
                  <a:moveTo>
                    <a:pt x="4617" y="0"/>
                  </a:moveTo>
                  <a:cubicBezTo>
                    <a:pt x="4403" y="0"/>
                    <a:pt x="4182" y="28"/>
                    <a:pt x="4013" y="160"/>
                  </a:cubicBezTo>
                  <a:cubicBezTo>
                    <a:pt x="3965" y="63"/>
                    <a:pt x="3862" y="22"/>
                    <a:pt x="3749" y="22"/>
                  </a:cubicBezTo>
                  <a:cubicBezTo>
                    <a:pt x="3722" y="22"/>
                    <a:pt x="3695" y="24"/>
                    <a:pt x="3667" y="29"/>
                  </a:cubicBezTo>
                  <a:cubicBezTo>
                    <a:pt x="3536" y="40"/>
                    <a:pt x="3417" y="88"/>
                    <a:pt x="3286" y="88"/>
                  </a:cubicBezTo>
                  <a:cubicBezTo>
                    <a:pt x="3155" y="88"/>
                    <a:pt x="3036" y="29"/>
                    <a:pt x="2893" y="29"/>
                  </a:cubicBezTo>
                  <a:cubicBezTo>
                    <a:pt x="2763" y="29"/>
                    <a:pt x="2620" y="112"/>
                    <a:pt x="2632" y="231"/>
                  </a:cubicBezTo>
                  <a:cubicBezTo>
                    <a:pt x="2556" y="127"/>
                    <a:pt x="2435" y="85"/>
                    <a:pt x="2299" y="85"/>
                  </a:cubicBezTo>
                  <a:cubicBezTo>
                    <a:pt x="2094" y="85"/>
                    <a:pt x="1856" y="181"/>
                    <a:pt x="1691" y="302"/>
                  </a:cubicBezTo>
                  <a:cubicBezTo>
                    <a:pt x="1429" y="517"/>
                    <a:pt x="1155" y="802"/>
                    <a:pt x="798" y="802"/>
                  </a:cubicBezTo>
                  <a:cubicBezTo>
                    <a:pt x="834" y="1041"/>
                    <a:pt x="596" y="1291"/>
                    <a:pt x="310" y="1291"/>
                  </a:cubicBezTo>
                  <a:cubicBezTo>
                    <a:pt x="477" y="1374"/>
                    <a:pt x="369" y="1588"/>
                    <a:pt x="238" y="1707"/>
                  </a:cubicBezTo>
                  <a:cubicBezTo>
                    <a:pt x="143" y="1779"/>
                    <a:pt x="12" y="1898"/>
                    <a:pt x="0" y="2017"/>
                  </a:cubicBezTo>
                  <a:cubicBezTo>
                    <a:pt x="0" y="2053"/>
                    <a:pt x="0" y="2076"/>
                    <a:pt x="12" y="2112"/>
                  </a:cubicBezTo>
                  <a:cubicBezTo>
                    <a:pt x="36" y="2184"/>
                    <a:pt x="119" y="2231"/>
                    <a:pt x="179" y="2267"/>
                  </a:cubicBezTo>
                  <a:cubicBezTo>
                    <a:pt x="310" y="2362"/>
                    <a:pt x="429" y="2434"/>
                    <a:pt x="560" y="2505"/>
                  </a:cubicBezTo>
                  <a:lnTo>
                    <a:pt x="572" y="2505"/>
                  </a:lnTo>
                  <a:cubicBezTo>
                    <a:pt x="619" y="2493"/>
                    <a:pt x="679" y="2493"/>
                    <a:pt x="750" y="2493"/>
                  </a:cubicBezTo>
                  <a:cubicBezTo>
                    <a:pt x="786" y="2446"/>
                    <a:pt x="834" y="2422"/>
                    <a:pt x="893" y="2362"/>
                  </a:cubicBezTo>
                  <a:cubicBezTo>
                    <a:pt x="1131" y="2148"/>
                    <a:pt x="1096" y="1719"/>
                    <a:pt x="1250" y="1719"/>
                  </a:cubicBezTo>
                  <a:cubicBezTo>
                    <a:pt x="1274" y="1719"/>
                    <a:pt x="1322" y="1779"/>
                    <a:pt x="1334" y="1898"/>
                  </a:cubicBezTo>
                  <a:cubicBezTo>
                    <a:pt x="1381" y="1874"/>
                    <a:pt x="1441" y="1838"/>
                    <a:pt x="1489" y="1779"/>
                  </a:cubicBezTo>
                  <a:cubicBezTo>
                    <a:pt x="1572" y="1672"/>
                    <a:pt x="1560" y="1469"/>
                    <a:pt x="1608" y="1291"/>
                  </a:cubicBezTo>
                  <a:cubicBezTo>
                    <a:pt x="1620" y="1231"/>
                    <a:pt x="1631" y="1183"/>
                    <a:pt x="1667" y="1136"/>
                  </a:cubicBezTo>
                  <a:cubicBezTo>
                    <a:pt x="1643" y="1064"/>
                    <a:pt x="1667" y="1017"/>
                    <a:pt x="1750" y="981"/>
                  </a:cubicBezTo>
                  <a:cubicBezTo>
                    <a:pt x="1846" y="933"/>
                    <a:pt x="1905" y="862"/>
                    <a:pt x="1989" y="838"/>
                  </a:cubicBezTo>
                  <a:cubicBezTo>
                    <a:pt x="1989" y="826"/>
                    <a:pt x="2001" y="826"/>
                    <a:pt x="2001" y="826"/>
                  </a:cubicBezTo>
                  <a:cubicBezTo>
                    <a:pt x="2011" y="824"/>
                    <a:pt x="2021" y="823"/>
                    <a:pt x="2033" y="823"/>
                  </a:cubicBezTo>
                  <a:cubicBezTo>
                    <a:pt x="2065" y="823"/>
                    <a:pt x="2105" y="830"/>
                    <a:pt x="2165" y="830"/>
                  </a:cubicBezTo>
                  <a:cubicBezTo>
                    <a:pt x="2186" y="830"/>
                    <a:pt x="2211" y="829"/>
                    <a:pt x="2239" y="826"/>
                  </a:cubicBezTo>
                  <a:lnTo>
                    <a:pt x="2262" y="826"/>
                  </a:lnTo>
                  <a:lnTo>
                    <a:pt x="2274" y="814"/>
                  </a:lnTo>
                  <a:cubicBezTo>
                    <a:pt x="2286" y="814"/>
                    <a:pt x="2298" y="814"/>
                    <a:pt x="2298" y="826"/>
                  </a:cubicBezTo>
                  <a:cubicBezTo>
                    <a:pt x="2393" y="814"/>
                    <a:pt x="2465" y="755"/>
                    <a:pt x="2560" y="683"/>
                  </a:cubicBezTo>
                  <a:cubicBezTo>
                    <a:pt x="2632" y="611"/>
                    <a:pt x="2711" y="560"/>
                    <a:pt x="2766" y="560"/>
                  </a:cubicBezTo>
                  <a:cubicBezTo>
                    <a:pt x="2784" y="560"/>
                    <a:pt x="2799" y="565"/>
                    <a:pt x="2810" y="576"/>
                  </a:cubicBezTo>
                  <a:cubicBezTo>
                    <a:pt x="2834" y="600"/>
                    <a:pt x="2822" y="695"/>
                    <a:pt x="2763" y="814"/>
                  </a:cubicBezTo>
                  <a:cubicBezTo>
                    <a:pt x="2751" y="814"/>
                    <a:pt x="2751" y="826"/>
                    <a:pt x="2751" y="826"/>
                  </a:cubicBezTo>
                  <a:cubicBezTo>
                    <a:pt x="2763" y="814"/>
                    <a:pt x="2774" y="802"/>
                    <a:pt x="2798" y="802"/>
                  </a:cubicBezTo>
                  <a:cubicBezTo>
                    <a:pt x="2822" y="779"/>
                    <a:pt x="2870" y="779"/>
                    <a:pt x="2989" y="767"/>
                  </a:cubicBezTo>
                  <a:cubicBezTo>
                    <a:pt x="3177" y="727"/>
                    <a:pt x="3374" y="580"/>
                    <a:pt x="3489" y="580"/>
                  </a:cubicBezTo>
                  <a:cubicBezTo>
                    <a:pt x="3512" y="580"/>
                    <a:pt x="3532" y="586"/>
                    <a:pt x="3548" y="600"/>
                  </a:cubicBezTo>
                  <a:cubicBezTo>
                    <a:pt x="3584" y="636"/>
                    <a:pt x="3548" y="707"/>
                    <a:pt x="3477" y="814"/>
                  </a:cubicBezTo>
                  <a:cubicBezTo>
                    <a:pt x="3477" y="826"/>
                    <a:pt x="3465" y="838"/>
                    <a:pt x="3453" y="862"/>
                  </a:cubicBezTo>
                  <a:cubicBezTo>
                    <a:pt x="3477" y="874"/>
                    <a:pt x="3513" y="874"/>
                    <a:pt x="3536" y="886"/>
                  </a:cubicBezTo>
                  <a:cubicBezTo>
                    <a:pt x="3574" y="896"/>
                    <a:pt x="3613" y="900"/>
                    <a:pt x="3652" y="900"/>
                  </a:cubicBezTo>
                  <a:cubicBezTo>
                    <a:pt x="3753" y="900"/>
                    <a:pt x="3859" y="872"/>
                    <a:pt x="3953" y="838"/>
                  </a:cubicBezTo>
                  <a:cubicBezTo>
                    <a:pt x="3965" y="814"/>
                    <a:pt x="3989" y="779"/>
                    <a:pt x="4001" y="779"/>
                  </a:cubicBezTo>
                  <a:cubicBezTo>
                    <a:pt x="4013" y="779"/>
                    <a:pt x="4048" y="802"/>
                    <a:pt x="4060" y="826"/>
                  </a:cubicBezTo>
                  <a:cubicBezTo>
                    <a:pt x="4090" y="821"/>
                    <a:pt x="4115" y="818"/>
                    <a:pt x="4137" y="818"/>
                  </a:cubicBezTo>
                  <a:cubicBezTo>
                    <a:pt x="4167" y="818"/>
                    <a:pt x="4189" y="824"/>
                    <a:pt x="4203" y="838"/>
                  </a:cubicBezTo>
                  <a:lnTo>
                    <a:pt x="4203" y="862"/>
                  </a:lnTo>
                  <a:cubicBezTo>
                    <a:pt x="4287" y="874"/>
                    <a:pt x="4406" y="933"/>
                    <a:pt x="4560" y="957"/>
                  </a:cubicBezTo>
                  <a:cubicBezTo>
                    <a:pt x="4577" y="961"/>
                    <a:pt x="4594" y="963"/>
                    <a:pt x="4612" y="963"/>
                  </a:cubicBezTo>
                  <a:cubicBezTo>
                    <a:pt x="4769" y="963"/>
                    <a:pt x="4956" y="829"/>
                    <a:pt x="5084" y="743"/>
                  </a:cubicBezTo>
                  <a:cubicBezTo>
                    <a:pt x="5228" y="644"/>
                    <a:pt x="5310" y="575"/>
                    <a:pt x="5368" y="575"/>
                  </a:cubicBezTo>
                  <a:cubicBezTo>
                    <a:pt x="5373" y="575"/>
                    <a:pt x="5378" y="575"/>
                    <a:pt x="5382" y="576"/>
                  </a:cubicBezTo>
                  <a:cubicBezTo>
                    <a:pt x="5418" y="588"/>
                    <a:pt x="5418" y="660"/>
                    <a:pt x="5370" y="755"/>
                  </a:cubicBezTo>
                  <a:lnTo>
                    <a:pt x="5441" y="755"/>
                  </a:lnTo>
                  <a:cubicBezTo>
                    <a:pt x="5689" y="755"/>
                    <a:pt x="5859" y="570"/>
                    <a:pt x="5977" y="570"/>
                  </a:cubicBezTo>
                  <a:cubicBezTo>
                    <a:pt x="5990" y="570"/>
                    <a:pt x="6002" y="572"/>
                    <a:pt x="6013" y="576"/>
                  </a:cubicBezTo>
                  <a:cubicBezTo>
                    <a:pt x="6037" y="576"/>
                    <a:pt x="6037" y="648"/>
                    <a:pt x="6013" y="719"/>
                  </a:cubicBezTo>
                  <a:cubicBezTo>
                    <a:pt x="6049" y="719"/>
                    <a:pt x="6108" y="743"/>
                    <a:pt x="6203" y="814"/>
                  </a:cubicBezTo>
                  <a:cubicBezTo>
                    <a:pt x="6346" y="922"/>
                    <a:pt x="6549" y="862"/>
                    <a:pt x="6632" y="945"/>
                  </a:cubicBezTo>
                  <a:cubicBezTo>
                    <a:pt x="6668" y="981"/>
                    <a:pt x="6632" y="1041"/>
                    <a:pt x="6549" y="1100"/>
                  </a:cubicBezTo>
                  <a:cubicBezTo>
                    <a:pt x="6573" y="1124"/>
                    <a:pt x="6608" y="1160"/>
                    <a:pt x="6668" y="1195"/>
                  </a:cubicBezTo>
                  <a:cubicBezTo>
                    <a:pt x="6739" y="1255"/>
                    <a:pt x="6846" y="1279"/>
                    <a:pt x="6930" y="1279"/>
                  </a:cubicBezTo>
                  <a:cubicBezTo>
                    <a:pt x="6977" y="1279"/>
                    <a:pt x="7022" y="1273"/>
                    <a:pt x="7061" y="1273"/>
                  </a:cubicBezTo>
                  <a:cubicBezTo>
                    <a:pt x="7099" y="1273"/>
                    <a:pt x="7132" y="1279"/>
                    <a:pt x="7156" y="1303"/>
                  </a:cubicBezTo>
                  <a:cubicBezTo>
                    <a:pt x="7180" y="1338"/>
                    <a:pt x="7156" y="1422"/>
                    <a:pt x="7025" y="1493"/>
                  </a:cubicBezTo>
                  <a:cubicBezTo>
                    <a:pt x="6989" y="1517"/>
                    <a:pt x="6965" y="1517"/>
                    <a:pt x="6930" y="1529"/>
                  </a:cubicBezTo>
                  <a:cubicBezTo>
                    <a:pt x="6965" y="1553"/>
                    <a:pt x="6965" y="1600"/>
                    <a:pt x="6989" y="1672"/>
                  </a:cubicBezTo>
                  <a:cubicBezTo>
                    <a:pt x="7037" y="1755"/>
                    <a:pt x="7096" y="1779"/>
                    <a:pt x="7180" y="1826"/>
                  </a:cubicBezTo>
                  <a:cubicBezTo>
                    <a:pt x="7275" y="1850"/>
                    <a:pt x="7346" y="1886"/>
                    <a:pt x="7358" y="1934"/>
                  </a:cubicBezTo>
                  <a:cubicBezTo>
                    <a:pt x="7382" y="1934"/>
                    <a:pt x="7394" y="1945"/>
                    <a:pt x="7406" y="1945"/>
                  </a:cubicBezTo>
                  <a:cubicBezTo>
                    <a:pt x="7442" y="1957"/>
                    <a:pt x="7454" y="1993"/>
                    <a:pt x="7513" y="2029"/>
                  </a:cubicBezTo>
                  <a:cubicBezTo>
                    <a:pt x="7561" y="2029"/>
                    <a:pt x="7585" y="2029"/>
                    <a:pt x="7585" y="2053"/>
                  </a:cubicBezTo>
                  <a:cubicBezTo>
                    <a:pt x="7596" y="2065"/>
                    <a:pt x="7585" y="2065"/>
                    <a:pt x="7585" y="2076"/>
                  </a:cubicBezTo>
                  <a:cubicBezTo>
                    <a:pt x="7775" y="2184"/>
                    <a:pt x="8156" y="2100"/>
                    <a:pt x="8180" y="2219"/>
                  </a:cubicBezTo>
                  <a:cubicBezTo>
                    <a:pt x="8192" y="2255"/>
                    <a:pt x="8120" y="2315"/>
                    <a:pt x="7977" y="2374"/>
                  </a:cubicBezTo>
                  <a:cubicBezTo>
                    <a:pt x="7914" y="2406"/>
                    <a:pt x="7811" y="2434"/>
                    <a:pt x="7696" y="2434"/>
                  </a:cubicBezTo>
                  <a:cubicBezTo>
                    <a:pt x="7594" y="2434"/>
                    <a:pt x="7483" y="2412"/>
                    <a:pt x="7382" y="2350"/>
                  </a:cubicBezTo>
                  <a:cubicBezTo>
                    <a:pt x="7358" y="2350"/>
                    <a:pt x="7358" y="2326"/>
                    <a:pt x="7346" y="2326"/>
                  </a:cubicBezTo>
                  <a:lnTo>
                    <a:pt x="7227" y="2446"/>
                  </a:lnTo>
                  <a:cubicBezTo>
                    <a:pt x="7108" y="2588"/>
                    <a:pt x="6989" y="2743"/>
                    <a:pt x="6882" y="2922"/>
                  </a:cubicBezTo>
                  <a:lnTo>
                    <a:pt x="6906" y="2922"/>
                  </a:lnTo>
                  <a:lnTo>
                    <a:pt x="6942" y="2874"/>
                  </a:lnTo>
                  <a:cubicBezTo>
                    <a:pt x="6965" y="2838"/>
                    <a:pt x="6942" y="2850"/>
                    <a:pt x="6965" y="2838"/>
                  </a:cubicBezTo>
                  <a:lnTo>
                    <a:pt x="7096" y="2838"/>
                  </a:lnTo>
                  <a:cubicBezTo>
                    <a:pt x="7226" y="2838"/>
                    <a:pt x="7350" y="2813"/>
                    <a:pt x="7444" y="2813"/>
                  </a:cubicBezTo>
                  <a:cubicBezTo>
                    <a:pt x="7480" y="2813"/>
                    <a:pt x="7511" y="2817"/>
                    <a:pt x="7537" y="2827"/>
                  </a:cubicBezTo>
                  <a:lnTo>
                    <a:pt x="7561" y="2803"/>
                  </a:lnTo>
                  <a:cubicBezTo>
                    <a:pt x="7561" y="2791"/>
                    <a:pt x="7656" y="2791"/>
                    <a:pt x="7799" y="2791"/>
                  </a:cubicBezTo>
                  <a:cubicBezTo>
                    <a:pt x="8029" y="2791"/>
                    <a:pt x="8231" y="2705"/>
                    <a:pt x="8349" y="2705"/>
                  </a:cubicBezTo>
                  <a:cubicBezTo>
                    <a:pt x="8384" y="2705"/>
                    <a:pt x="8411" y="2712"/>
                    <a:pt x="8430" y="2731"/>
                  </a:cubicBezTo>
                  <a:cubicBezTo>
                    <a:pt x="8466" y="2767"/>
                    <a:pt x="8430" y="2850"/>
                    <a:pt x="8311" y="2946"/>
                  </a:cubicBezTo>
                  <a:cubicBezTo>
                    <a:pt x="8335" y="2958"/>
                    <a:pt x="8347" y="2958"/>
                    <a:pt x="8347" y="2969"/>
                  </a:cubicBezTo>
                  <a:cubicBezTo>
                    <a:pt x="8370" y="2981"/>
                    <a:pt x="8370" y="3029"/>
                    <a:pt x="8466" y="3077"/>
                  </a:cubicBezTo>
                  <a:cubicBezTo>
                    <a:pt x="8518" y="3103"/>
                    <a:pt x="8587" y="3113"/>
                    <a:pt x="8657" y="3113"/>
                  </a:cubicBezTo>
                  <a:cubicBezTo>
                    <a:pt x="8747" y="3113"/>
                    <a:pt x="8839" y="3097"/>
                    <a:pt x="8906" y="3077"/>
                  </a:cubicBezTo>
                  <a:cubicBezTo>
                    <a:pt x="9007" y="3051"/>
                    <a:pt x="9078" y="3026"/>
                    <a:pt x="9133" y="3026"/>
                  </a:cubicBezTo>
                  <a:cubicBezTo>
                    <a:pt x="9155" y="3026"/>
                    <a:pt x="9174" y="3030"/>
                    <a:pt x="9192" y="3041"/>
                  </a:cubicBezTo>
                  <a:cubicBezTo>
                    <a:pt x="9204" y="3065"/>
                    <a:pt x="9192" y="3136"/>
                    <a:pt x="9120" y="3208"/>
                  </a:cubicBezTo>
                  <a:cubicBezTo>
                    <a:pt x="9204" y="3172"/>
                    <a:pt x="9323" y="3077"/>
                    <a:pt x="9418" y="3005"/>
                  </a:cubicBezTo>
                  <a:cubicBezTo>
                    <a:pt x="9537" y="2886"/>
                    <a:pt x="9549" y="2827"/>
                    <a:pt x="9585" y="2779"/>
                  </a:cubicBezTo>
                  <a:cubicBezTo>
                    <a:pt x="9561" y="2755"/>
                    <a:pt x="9561" y="2707"/>
                    <a:pt x="9549" y="2660"/>
                  </a:cubicBezTo>
                  <a:cubicBezTo>
                    <a:pt x="9537" y="2600"/>
                    <a:pt x="9525" y="2541"/>
                    <a:pt x="9490" y="2481"/>
                  </a:cubicBezTo>
                  <a:cubicBezTo>
                    <a:pt x="9460" y="2486"/>
                    <a:pt x="9432" y="2489"/>
                    <a:pt x="9409" y="2489"/>
                  </a:cubicBezTo>
                  <a:cubicBezTo>
                    <a:pt x="9377" y="2489"/>
                    <a:pt x="9354" y="2483"/>
                    <a:pt x="9347" y="2469"/>
                  </a:cubicBezTo>
                  <a:cubicBezTo>
                    <a:pt x="9323" y="2434"/>
                    <a:pt x="9370" y="2410"/>
                    <a:pt x="9418" y="2350"/>
                  </a:cubicBezTo>
                  <a:cubicBezTo>
                    <a:pt x="9406" y="2338"/>
                    <a:pt x="9406" y="2315"/>
                    <a:pt x="9406" y="2303"/>
                  </a:cubicBezTo>
                  <a:cubicBezTo>
                    <a:pt x="9406" y="2255"/>
                    <a:pt x="9382" y="2231"/>
                    <a:pt x="9382" y="2184"/>
                  </a:cubicBezTo>
                  <a:cubicBezTo>
                    <a:pt x="9382" y="2160"/>
                    <a:pt x="9370" y="2112"/>
                    <a:pt x="9370" y="2088"/>
                  </a:cubicBezTo>
                  <a:cubicBezTo>
                    <a:pt x="9382" y="2085"/>
                    <a:pt x="9395" y="2084"/>
                    <a:pt x="9408" y="2084"/>
                  </a:cubicBezTo>
                  <a:cubicBezTo>
                    <a:pt x="9449" y="2084"/>
                    <a:pt x="9495" y="2097"/>
                    <a:pt x="9549" y="2124"/>
                  </a:cubicBezTo>
                  <a:cubicBezTo>
                    <a:pt x="9621" y="2005"/>
                    <a:pt x="9668" y="1874"/>
                    <a:pt x="9585" y="1707"/>
                  </a:cubicBezTo>
                  <a:cubicBezTo>
                    <a:pt x="9501" y="1517"/>
                    <a:pt x="9430" y="1481"/>
                    <a:pt x="9406" y="1434"/>
                  </a:cubicBezTo>
                  <a:cubicBezTo>
                    <a:pt x="9359" y="1398"/>
                    <a:pt x="9359" y="1362"/>
                    <a:pt x="9359" y="1314"/>
                  </a:cubicBezTo>
                  <a:lnTo>
                    <a:pt x="9359" y="1303"/>
                  </a:lnTo>
                  <a:lnTo>
                    <a:pt x="9347" y="1291"/>
                  </a:lnTo>
                  <a:cubicBezTo>
                    <a:pt x="9323" y="1243"/>
                    <a:pt x="9406" y="1183"/>
                    <a:pt x="9406" y="1076"/>
                  </a:cubicBezTo>
                  <a:lnTo>
                    <a:pt x="9406" y="1041"/>
                  </a:lnTo>
                  <a:cubicBezTo>
                    <a:pt x="9382" y="1017"/>
                    <a:pt x="9359" y="1017"/>
                    <a:pt x="9323" y="1017"/>
                  </a:cubicBezTo>
                  <a:cubicBezTo>
                    <a:pt x="9305" y="1015"/>
                    <a:pt x="9288" y="1015"/>
                    <a:pt x="9270" y="1015"/>
                  </a:cubicBezTo>
                  <a:cubicBezTo>
                    <a:pt x="8974" y="1015"/>
                    <a:pt x="8653" y="1200"/>
                    <a:pt x="8608" y="1481"/>
                  </a:cubicBezTo>
                  <a:cubicBezTo>
                    <a:pt x="8503" y="1360"/>
                    <a:pt x="8332" y="1293"/>
                    <a:pt x="8162" y="1293"/>
                  </a:cubicBezTo>
                  <a:cubicBezTo>
                    <a:pt x="8082" y="1293"/>
                    <a:pt x="8002" y="1308"/>
                    <a:pt x="7930" y="1338"/>
                  </a:cubicBezTo>
                  <a:cubicBezTo>
                    <a:pt x="7991" y="1145"/>
                    <a:pt x="7748" y="1030"/>
                    <a:pt x="7528" y="1030"/>
                  </a:cubicBezTo>
                  <a:cubicBezTo>
                    <a:pt x="7490" y="1030"/>
                    <a:pt x="7453" y="1034"/>
                    <a:pt x="7418" y="1041"/>
                  </a:cubicBezTo>
                  <a:cubicBezTo>
                    <a:pt x="7448" y="793"/>
                    <a:pt x="7173" y="571"/>
                    <a:pt x="6902" y="571"/>
                  </a:cubicBezTo>
                  <a:cubicBezTo>
                    <a:pt x="6847" y="571"/>
                    <a:pt x="6792" y="580"/>
                    <a:pt x="6739" y="600"/>
                  </a:cubicBezTo>
                  <a:cubicBezTo>
                    <a:pt x="6739" y="369"/>
                    <a:pt x="6496" y="196"/>
                    <a:pt x="6254" y="196"/>
                  </a:cubicBezTo>
                  <a:cubicBezTo>
                    <a:pt x="6183" y="196"/>
                    <a:pt x="6113" y="211"/>
                    <a:pt x="6049" y="243"/>
                  </a:cubicBezTo>
                  <a:cubicBezTo>
                    <a:pt x="5906" y="52"/>
                    <a:pt x="5620" y="29"/>
                    <a:pt x="5370" y="29"/>
                  </a:cubicBezTo>
                  <a:cubicBezTo>
                    <a:pt x="5179" y="5"/>
                    <a:pt x="4977" y="5"/>
                    <a:pt x="4787" y="5"/>
                  </a:cubicBezTo>
                  <a:cubicBezTo>
                    <a:pt x="4731" y="2"/>
                    <a:pt x="4674" y="0"/>
                    <a:pt x="4617" y="0"/>
                  </a:cubicBezTo>
                  <a:close/>
                </a:path>
              </a:pathLst>
            </a:custGeom>
            <a:solidFill>
              <a:srgbClr val="0B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4994350" y="3575950"/>
              <a:ext cx="157500" cy="99650"/>
            </a:xfrm>
            <a:custGeom>
              <a:avLst/>
              <a:gdLst/>
              <a:ahLst/>
              <a:cxnLst/>
              <a:rect l="l" t="t" r="r" b="b"/>
              <a:pathLst>
                <a:path w="6300" h="3986" extrusionOk="0">
                  <a:moveTo>
                    <a:pt x="5217" y="0"/>
                  </a:moveTo>
                  <a:cubicBezTo>
                    <a:pt x="5180" y="0"/>
                    <a:pt x="5150" y="3"/>
                    <a:pt x="5121" y="9"/>
                  </a:cubicBezTo>
                  <a:cubicBezTo>
                    <a:pt x="5144" y="81"/>
                    <a:pt x="5133" y="140"/>
                    <a:pt x="5109" y="152"/>
                  </a:cubicBezTo>
                  <a:cubicBezTo>
                    <a:pt x="5102" y="159"/>
                    <a:pt x="5095" y="162"/>
                    <a:pt x="5087" y="162"/>
                  </a:cubicBezTo>
                  <a:cubicBezTo>
                    <a:pt x="5069" y="162"/>
                    <a:pt x="5047" y="145"/>
                    <a:pt x="5014" y="128"/>
                  </a:cubicBezTo>
                  <a:lnTo>
                    <a:pt x="5014" y="128"/>
                  </a:lnTo>
                  <a:cubicBezTo>
                    <a:pt x="5073" y="259"/>
                    <a:pt x="5109" y="402"/>
                    <a:pt x="5085" y="533"/>
                  </a:cubicBezTo>
                  <a:cubicBezTo>
                    <a:pt x="5074" y="779"/>
                    <a:pt x="4862" y="1036"/>
                    <a:pt x="4600" y="1036"/>
                  </a:cubicBezTo>
                  <a:cubicBezTo>
                    <a:pt x="4583" y="1036"/>
                    <a:pt x="4566" y="1035"/>
                    <a:pt x="4549" y="1033"/>
                  </a:cubicBezTo>
                  <a:lnTo>
                    <a:pt x="4549" y="1033"/>
                  </a:lnTo>
                  <a:cubicBezTo>
                    <a:pt x="4692" y="1152"/>
                    <a:pt x="4716" y="1343"/>
                    <a:pt x="4633" y="1497"/>
                  </a:cubicBezTo>
                  <a:cubicBezTo>
                    <a:pt x="4554" y="1615"/>
                    <a:pt x="4403" y="1700"/>
                    <a:pt x="4253" y="1700"/>
                  </a:cubicBezTo>
                  <a:cubicBezTo>
                    <a:pt x="4220" y="1700"/>
                    <a:pt x="4188" y="1696"/>
                    <a:pt x="4156" y="1688"/>
                  </a:cubicBezTo>
                  <a:lnTo>
                    <a:pt x="4156" y="1688"/>
                  </a:lnTo>
                  <a:cubicBezTo>
                    <a:pt x="4228" y="1902"/>
                    <a:pt x="4156" y="2140"/>
                    <a:pt x="3954" y="2271"/>
                  </a:cubicBezTo>
                  <a:cubicBezTo>
                    <a:pt x="3858" y="2341"/>
                    <a:pt x="3728" y="2377"/>
                    <a:pt x="3599" y="2377"/>
                  </a:cubicBezTo>
                  <a:cubicBezTo>
                    <a:pt x="3487" y="2377"/>
                    <a:pt x="3376" y="2350"/>
                    <a:pt x="3287" y="2295"/>
                  </a:cubicBezTo>
                  <a:cubicBezTo>
                    <a:pt x="3112" y="2569"/>
                    <a:pt x="2756" y="2752"/>
                    <a:pt x="2403" y="2752"/>
                  </a:cubicBezTo>
                  <a:cubicBezTo>
                    <a:pt x="2372" y="2752"/>
                    <a:pt x="2342" y="2750"/>
                    <a:pt x="2311" y="2748"/>
                  </a:cubicBezTo>
                  <a:cubicBezTo>
                    <a:pt x="2192" y="2736"/>
                    <a:pt x="2025" y="2664"/>
                    <a:pt x="2073" y="2557"/>
                  </a:cubicBezTo>
                  <a:lnTo>
                    <a:pt x="2073" y="2557"/>
                  </a:lnTo>
                  <a:cubicBezTo>
                    <a:pt x="1918" y="2676"/>
                    <a:pt x="1751" y="2795"/>
                    <a:pt x="1549" y="2819"/>
                  </a:cubicBezTo>
                  <a:cubicBezTo>
                    <a:pt x="1522" y="2824"/>
                    <a:pt x="1495" y="2826"/>
                    <a:pt x="1467" y="2826"/>
                  </a:cubicBezTo>
                  <a:cubicBezTo>
                    <a:pt x="1295" y="2826"/>
                    <a:pt x="1114" y="2734"/>
                    <a:pt x="1073" y="2581"/>
                  </a:cubicBezTo>
                  <a:cubicBezTo>
                    <a:pt x="978" y="2641"/>
                    <a:pt x="868" y="2667"/>
                    <a:pt x="758" y="2667"/>
                  </a:cubicBezTo>
                  <a:cubicBezTo>
                    <a:pt x="604" y="2667"/>
                    <a:pt x="447" y="2616"/>
                    <a:pt x="322" y="2533"/>
                  </a:cubicBezTo>
                  <a:cubicBezTo>
                    <a:pt x="251" y="2474"/>
                    <a:pt x="180" y="2414"/>
                    <a:pt x="120" y="2355"/>
                  </a:cubicBezTo>
                  <a:cubicBezTo>
                    <a:pt x="49" y="2438"/>
                    <a:pt x="1" y="2521"/>
                    <a:pt x="49" y="2593"/>
                  </a:cubicBezTo>
                  <a:cubicBezTo>
                    <a:pt x="132" y="2759"/>
                    <a:pt x="144" y="2831"/>
                    <a:pt x="132" y="2878"/>
                  </a:cubicBezTo>
                  <a:cubicBezTo>
                    <a:pt x="150" y="2876"/>
                    <a:pt x="167" y="2874"/>
                    <a:pt x="183" y="2874"/>
                  </a:cubicBezTo>
                  <a:cubicBezTo>
                    <a:pt x="231" y="2874"/>
                    <a:pt x="269" y="2887"/>
                    <a:pt x="287" y="2914"/>
                  </a:cubicBezTo>
                  <a:cubicBezTo>
                    <a:pt x="299" y="2938"/>
                    <a:pt x="239" y="3009"/>
                    <a:pt x="144" y="3105"/>
                  </a:cubicBezTo>
                  <a:cubicBezTo>
                    <a:pt x="25" y="3224"/>
                    <a:pt x="61" y="3212"/>
                    <a:pt x="120" y="3331"/>
                  </a:cubicBezTo>
                  <a:cubicBezTo>
                    <a:pt x="203" y="3426"/>
                    <a:pt x="251" y="3510"/>
                    <a:pt x="263" y="3545"/>
                  </a:cubicBezTo>
                  <a:cubicBezTo>
                    <a:pt x="311" y="3527"/>
                    <a:pt x="352" y="3518"/>
                    <a:pt x="386" y="3518"/>
                  </a:cubicBezTo>
                  <a:cubicBezTo>
                    <a:pt x="421" y="3518"/>
                    <a:pt x="447" y="3527"/>
                    <a:pt x="465" y="3545"/>
                  </a:cubicBezTo>
                  <a:cubicBezTo>
                    <a:pt x="489" y="3605"/>
                    <a:pt x="346" y="3771"/>
                    <a:pt x="203" y="3986"/>
                  </a:cubicBezTo>
                  <a:lnTo>
                    <a:pt x="561" y="3831"/>
                  </a:lnTo>
                  <a:lnTo>
                    <a:pt x="608" y="3819"/>
                  </a:lnTo>
                  <a:lnTo>
                    <a:pt x="4275" y="3402"/>
                  </a:lnTo>
                  <a:cubicBezTo>
                    <a:pt x="4285" y="3401"/>
                    <a:pt x="4294" y="3400"/>
                    <a:pt x="4302" y="3400"/>
                  </a:cubicBezTo>
                  <a:cubicBezTo>
                    <a:pt x="4361" y="3400"/>
                    <a:pt x="4408" y="3434"/>
                    <a:pt x="4418" y="3486"/>
                  </a:cubicBezTo>
                  <a:lnTo>
                    <a:pt x="4430" y="3545"/>
                  </a:lnTo>
                  <a:lnTo>
                    <a:pt x="4906" y="2795"/>
                  </a:lnTo>
                  <a:cubicBezTo>
                    <a:pt x="4942" y="2759"/>
                    <a:pt x="4966" y="2736"/>
                    <a:pt x="5002" y="2736"/>
                  </a:cubicBezTo>
                  <a:cubicBezTo>
                    <a:pt x="5009" y="2728"/>
                    <a:pt x="5019" y="2725"/>
                    <a:pt x="5030" y="2725"/>
                  </a:cubicBezTo>
                  <a:cubicBezTo>
                    <a:pt x="5054" y="2725"/>
                    <a:pt x="5084" y="2739"/>
                    <a:pt x="5109" y="2748"/>
                  </a:cubicBezTo>
                  <a:lnTo>
                    <a:pt x="6121" y="3402"/>
                  </a:lnTo>
                  <a:cubicBezTo>
                    <a:pt x="6192" y="3331"/>
                    <a:pt x="6252" y="3248"/>
                    <a:pt x="6240" y="3212"/>
                  </a:cubicBezTo>
                  <a:cubicBezTo>
                    <a:pt x="6240" y="3093"/>
                    <a:pt x="6145" y="3057"/>
                    <a:pt x="6121" y="3021"/>
                  </a:cubicBezTo>
                  <a:cubicBezTo>
                    <a:pt x="6073" y="2974"/>
                    <a:pt x="6073" y="2938"/>
                    <a:pt x="6073" y="2902"/>
                  </a:cubicBezTo>
                  <a:cubicBezTo>
                    <a:pt x="6073" y="2855"/>
                    <a:pt x="6073" y="2807"/>
                    <a:pt x="6157" y="2795"/>
                  </a:cubicBezTo>
                  <a:cubicBezTo>
                    <a:pt x="6192" y="2795"/>
                    <a:pt x="6216" y="2795"/>
                    <a:pt x="6264" y="2807"/>
                  </a:cubicBezTo>
                  <a:cubicBezTo>
                    <a:pt x="6276" y="2783"/>
                    <a:pt x="6276" y="2759"/>
                    <a:pt x="6276" y="2736"/>
                  </a:cubicBezTo>
                  <a:cubicBezTo>
                    <a:pt x="6299" y="2617"/>
                    <a:pt x="6252" y="2486"/>
                    <a:pt x="6121" y="2426"/>
                  </a:cubicBezTo>
                  <a:cubicBezTo>
                    <a:pt x="6014" y="2271"/>
                    <a:pt x="5954" y="2212"/>
                    <a:pt x="5942" y="2164"/>
                  </a:cubicBezTo>
                  <a:lnTo>
                    <a:pt x="5942" y="2128"/>
                  </a:lnTo>
                  <a:cubicBezTo>
                    <a:pt x="5906" y="2105"/>
                    <a:pt x="5895" y="2105"/>
                    <a:pt x="5883" y="2093"/>
                  </a:cubicBezTo>
                  <a:cubicBezTo>
                    <a:pt x="5847" y="2045"/>
                    <a:pt x="5942" y="1962"/>
                    <a:pt x="6061" y="1855"/>
                  </a:cubicBezTo>
                  <a:cubicBezTo>
                    <a:pt x="6157" y="1747"/>
                    <a:pt x="6252" y="1593"/>
                    <a:pt x="6216" y="1485"/>
                  </a:cubicBezTo>
                  <a:cubicBezTo>
                    <a:pt x="6192" y="1378"/>
                    <a:pt x="6073" y="1259"/>
                    <a:pt x="6073" y="1200"/>
                  </a:cubicBezTo>
                  <a:lnTo>
                    <a:pt x="6073" y="1164"/>
                  </a:lnTo>
                  <a:cubicBezTo>
                    <a:pt x="6014" y="1093"/>
                    <a:pt x="6037" y="807"/>
                    <a:pt x="5954" y="664"/>
                  </a:cubicBezTo>
                  <a:cubicBezTo>
                    <a:pt x="5895" y="557"/>
                    <a:pt x="5906" y="592"/>
                    <a:pt x="5895" y="545"/>
                  </a:cubicBezTo>
                  <a:lnTo>
                    <a:pt x="5895" y="533"/>
                  </a:lnTo>
                  <a:cubicBezTo>
                    <a:pt x="5847" y="497"/>
                    <a:pt x="5799" y="414"/>
                    <a:pt x="5740" y="295"/>
                  </a:cubicBezTo>
                  <a:cubicBezTo>
                    <a:pt x="5668" y="176"/>
                    <a:pt x="5525" y="21"/>
                    <a:pt x="5359" y="9"/>
                  </a:cubicBezTo>
                  <a:cubicBezTo>
                    <a:pt x="5299" y="3"/>
                    <a:pt x="5255" y="0"/>
                    <a:pt x="5217" y="0"/>
                  </a:cubicBezTo>
                  <a:close/>
                </a:path>
              </a:pathLst>
            </a:custGeom>
            <a:solidFill>
              <a:srgbClr val="0B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5271775" y="3749575"/>
              <a:ext cx="102725" cy="39600"/>
            </a:xfrm>
            <a:custGeom>
              <a:avLst/>
              <a:gdLst/>
              <a:ahLst/>
              <a:cxnLst/>
              <a:rect l="l" t="t" r="r" b="b"/>
              <a:pathLst>
                <a:path w="4109" h="1584" extrusionOk="0">
                  <a:moveTo>
                    <a:pt x="2501" y="1"/>
                  </a:moveTo>
                  <a:cubicBezTo>
                    <a:pt x="2470" y="1"/>
                    <a:pt x="2438" y="6"/>
                    <a:pt x="2406" y="17"/>
                  </a:cubicBezTo>
                  <a:cubicBezTo>
                    <a:pt x="2310" y="41"/>
                    <a:pt x="2239" y="136"/>
                    <a:pt x="2168" y="196"/>
                  </a:cubicBezTo>
                  <a:cubicBezTo>
                    <a:pt x="2083" y="259"/>
                    <a:pt x="1977" y="288"/>
                    <a:pt x="1868" y="288"/>
                  </a:cubicBezTo>
                  <a:cubicBezTo>
                    <a:pt x="1669" y="288"/>
                    <a:pt x="1462" y="191"/>
                    <a:pt x="1370" y="29"/>
                  </a:cubicBezTo>
                  <a:cubicBezTo>
                    <a:pt x="1354" y="174"/>
                    <a:pt x="1197" y="259"/>
                    <a:pt x="1049" y="259"/>
                  </a:cubicBezTo>
                  <a:cubicBezTo>
                    <a:pt x="978" y="259"/>
                    <a:pt x="908" y="239"/>
                    <a:pt x="858" y="196"/>
                  </a:cubicBezTo>
                  <a:cubicBezTo>
                    <a:pt x="779" y="139"/>
                    <a:pt x="711" y="40"/>
                    <a:pt x="633" y="40"/>
                  </a:cubicBezTo>
                  <a:cubicBezTo>
                    <a:pt x="628" y="40"/>
                    <a:pt x="624" y="41"/>
                    <a:pt x="620" y="41"/>
                  </a:cubicBezTo>
                  <a:cubicBezTo>
                    <a:pt x="560" y="53"/>
                    <a:pt x="524" y="124"/>
                    <a:pt x="477" y="160"/>
                  </a:cubicBezTo>
                  <a:cubicBezTo>
                    <a:pt x="409" y="245"/>
                    <a:pt x="280" y="288"/>
                    <a:pt x="151" y="288"/>
                  </a:cubicBezTo>
                  <a:cubicBezTo>
                    <a:pt x="100" y="288"/>
                    <a:pt x="48" y="281"/>
                    <a:pt x="1" y="267"/>
                  </a:cubicBezTo>
                  <a:lnTo>
                    <a:pt x="1" y="267"/>
                  </a:lnTo>
                  <a:cubicBezTo>
                    <a:pt x="24" y="291"/>
                    <a:pt x="24" y="327"/>
                    <a:pt x="48" y="375"/>
                  </a:cubicBezTo>
                  <a:cubicBezTo>
                    <a:pt x="96" y="470"/>
                    <a:pt x="143" y="553"/>
                    <a:pt x="143" y="589"/>
                  </a:cubicBezTo>
                  <a:cubicBezTo>
                    <a:pt x="143" y="636"/>
                    <a:pt x="108" y="672"/>
                    <a:pt x="60" y="684"/>
                  </a:cubicBezTo>
                  <a:cubicBezTo>
                    <a:pt x="36" y="696"/>
                    <a:pt x="24" y="708"/>
                    <a:pt x="1" y="708"/>
                  </a:cubicBezTo>
                  <a:cubicBezTo>
                    <a:pt x="1" y="756"/>
                    <a:pt x="36" y="815"/>
                    <a:pt x="48" y="875"/>
                  </a:cubicBezTo>
                  <a:cubicBezTo>
                    <a:pt x="108" y="1137"/>
                    <a:pt x="286" y="1446"/>
                    <a:pt x="584" y="1541"/>
                  </a:cubicBezTo>
                  <a:cubicBezTo>
                    <a:pt x="687" y="1573"/>
                    <a:pt x="764" y="1584"/>
                    <a:pt x="832" y="1584"/>
                  </a:cubicBezTo>
                  <a:cubicBezTo>
                    <a:pt x="866" y="1584"/>
                    <a:pt x="898" y="1581"/>
                    <a:pt x="929" y="1577"/>
                  </a:cubicBezTo>
                  <a:cubicBezTo>
                    <a:pt x="1013" y="1565"/>
                    <a:pt x="1060" y="1553"/>
                    <a:pt x="1108" y="1529"/>
                  </a:cubicBezTo>
                  <a:lnTo>
                    <a:pt x="1120" y="1529"/>
                  </a:lnTo>
                  <a:cubicBezTo>
                    <a:pt x="953" y="1208"/>
                    <a:pt x="775" y="1017"/>
                    <a:pt x="822" y="970"/>
                  </a:cubicBezTo>
                  <a:cubicBezTo>
                    <a:pt x="822" y="968"/>
                    <a:pt x="824" y="967"/>
                    <a:pt x="829" y="967"/>
                  </a:cubicBezTo>
                  <a:cubicBezTo>
                    <a:pt x="852" y="967"/>
                    <a:pt x="932" y="996"/>
                    <a:pt x="1013" y="1077"/>
                  </a:cubicBezTo>
                  <a:lnTo>
                    <a:pt x="1060" y="982"/>
                  </a:lnTo>
                  <a:cubicBezTo>
                    <a:pt x="1149" y="870"/>
                    <a:pt x="1207" y="717"/>
                    <a:pt x="1321" y="717"/>
                  </a:cubicBezTo>
                  <a:cubicBezTo>
                    <a:pt x="1329" y="717"/>
                    <a:pt x="1337" y="718"/>
                    <a:pt x="1346" y="720"/>
                  </a:cubicBezTo>
                  <a:cubicBezTo>
                    <a:pt x="1370" y="720"/>
                    <a:pt x="1406" y="744"/>
                    <a:pt x="1417" y="791"/>
                  </a:cubicBezTo>
                  <a:lnTo>
                    <a:pt x="1477" y="791"/>
                  </a:lnTo>
                  <a:cubicBezTo>
                    <a:pt x="1604" y="791"/>
                    <a:pt x="1706" y="719"/>
                    <a:pt x="1805" y="719"/>
                  </a:cubicBezTo>
                  <a:cubicBezTo>
                    <a:pt x="1827" y="719"/>
                    <a:pt x="1848" y="723"/>
                    <a:pt x="1870" y="732"/>
                  </a:cubicBezTo>
                  <a:cubicBezTo>
                    <a:pt x="1894" y="744"/>
                    <a:pt x="1906" y="803"/>
                    <a:pt x="1882" y="875"/>
                  </a:cubicBezTo>
                  <a:cubicBezTo>
                    <a:pt x="1929" y="875"/>
                    <a:pt x="1989" y="910"/>
                    <a:pt x="2108" y="922"/>
                  </a:cubicBezTo>
                  <a:cubicBezTo>
                    <a:pt x="2126" y="924"/>
                    <a:pt x="2145" y="924"/>
                    <a:pt x="2164" y="924"/>
                  </a:cubicBezTo>
                  <a:cubicBezTo>
                    <a:pt x="2290" y="924"/>
                    <a:pt x="2416" y="891"/>
                    <a:pt x="2489" y="839"/>
                  </a:cubicBezTo>
                  <a:cubicBezTo>
                    <a:pt x="2568" y="789"/>
                    <a:pt x="2639" y="723"/>
                    <a:pt x="2695" y="723"/>
                  </a:cubicBezTo>
                  <a:cubicBezTo>
                    <a:pt x="2707" y="723"/>
                    <a:pt x="2717" y="726"/>
                    <a:pt x="2727" y="732"/>
                  </a:cubicBezTo>
                  <a:lnTo>
                    <a:pt x="2739" y="744"/>
                  </a:lnTo>
                  <a:cubicBezTo>
                    <a:pt x="2775" y="732"/>
                    <a:pt x="2822" y="720"/>
                    <a:pt x="2906" y="720"/>
                  </a:cubicBezTo>
                  <a:cubicBezTo>
                    <a:pt x="3025" y="696"/>
                    <a:pt x="3096" y="672"/>
                    <a:pt x="3180" y="625"/>
                  </a:cubicBezTo>
                  <a:lnTo>
                    <a:pt x="3180" y="577"/>
                  </a:lnTo>
                  <a:cubicBezTo>
                    <a:pt x="3180" y="553"/>
                    <a:pt x="3191" y="541"/>
                    <a:pt x="3215" y="505"/>
                  </a:cubicBezTo>
                  <a:cubicBezTo>
                    <a:pt x="3251" y="458"/>
                    <a:pt x="3299" y="446"/>
                    <a:pt x="3334" y="446"/>
                  </a:cubicBezTo>
                  <a:cubicBezTo>
                    <a:pt x="3382" y="446"/>
                    <a:pt x="3442" y="494"/>
                    <a:pt x="3596" y="517"/>
                  </a:cubicBezTo>
                  <a:cubicBezTo>
                    <a:pt x="3651" y="532"/>
                    <a:pt x="3708" y="539"/>
                    <a:pt x="3765" y="539"/>
                  </a:cubicBezTo>
                  <a:cubicBezTo>
                    <a:pt x="3843" y="539"/>
                    <a:pt x="3920" y="526"/>
                    <a:pt x="3989" y="505"/>
                  </a:cubicBezTo>
                  <a:cubicBezTo>
                    <a:pt x="4037" y="494"/>
                    <a:pt x="4084" y="482"/>
                    <a:pt x="4108" y="482"/>
                  </a:cubicBezTo>
                  <a:cubicBezTo>
                    <a:pt x="4084" y="458"/>
                    <a:pt x="4049" y="434"/>
                    <a:pt x="4025" y="398"/>
                  </a:cubicBezTo>
                  <a:cubicBezTo>
                    <a:pt x="3906" y="279"/>
                    <a:pt x="3846" y="101"/>
                    <a:pt x="3692" y="77"/>
                  </a:cubicBezTo>
                  <a:cubicBezTo>
                    <a:pt x="3676" y="73"/>
                    <a:pt x="3660" y="72"/>
                    <a:pt x="3644" y="72"/>
                  </a:cubicBezTo>
                  <a:cubicBezTo>
                    <a:pt x="3505" y="72"/>
                    <a:pt x="3365" y="198"/>
                    <a:pt x="3215" y="220"/>
                  </a:cubicBezTo>
                  <a:cubicBezTo>
                    <a:pt x="3196" y="223"/>
                    <a:pt x="3177" y="224"/>
                    <a:pt x="3158" y="224"/>
                  </a:cubicBezTo>
                  <a:cubicBezTo>
                    <a:pt x="2921" y="224"/>
                    <a:pt x="2713" y="1"/>
                    <a:pt x="2501" y="1"/>
                  </a:cubicBezTo>
                  <a:close/>
                </a:path>
              </a:pathLst>
            </a:custGeom>
            <a:solidFill>
              <a:srgbClr val="0B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5375350" y="3761600"/>
              <a:ext cx="56600" cy="34550"/>
            </a:xfrm>
            <a:custGeom>
              <a:avLst/>
              <a:gdLst/>
              <a:ahLst/>
              <a:cxnLst/>
              <a:rect l="l" t="t" r="r" b="b"/>
              <a:pathLst>
                <a:path w="2264" h="1382" extrusionOk="0">
                  <a:moveTo>
                    <a:pt x="942" y="1"/>
                  </a:moveTo>
                  <a:lnTo>
                    <a:pt x="942" y="1"/>
                  </a:lnTo>
                  <a:cubicBezTo>
                    <a:pt x="753" y="58"/>
                    <a:pt x="543" y="104"/>
                    <a:pt x="344" y="104"/>
                  </a:cubicBezTo>
                  <a:cubicBezTo>
                    <a:pt x="254" y="104"/>
                    <a:pt x="166" y="94"/>
                    <a:pt x="84" y="72"/>
                  </a:cubicBezTo>
                  <a:cubicBezTo>
                    <a:pt x="84" y="96"/>
                    <a:pt x="61" y="144"/>
                    <a:pt x="1" y="203"/>
                  </a:cubicBezTo>
                  <a:cubicBezTo>
                    <a:pt x="13" y="251"/>
                    <a:pt x="25" y="322"/>
                    <a:pt x="84" y="417"/>
                  </a:cubicBezTo>
                  <a:cubicBezTo>
                    <a:pt x="180" y="548"/>
                    <a:pt x="346" y="620"/>
                    <a:pt x="477" y="632"/>
                  </a:cubicBezTo>
                  <a:cubicBezTo>
                    <a:pt x="620" y="656"/>
                    <a:pt x="727" y="632"/>
                    <a:pt x="739" y="727"/>
                  </a:cubicBezTo>
                  <a:cubicBezTo>
                    <a:pt x="739" y="739"/>
                    <a:pt x="727" y="775"/>
                    <a:pt x="703" y="798"/>
                  </a:cubicBezTo>
                  <a:cubicBezTo>
                    <a:pt x="727" y="810"/>
                    <a:pt x="739" y="834"/>
                    <a:pt x="787" y="894"/>
                  </a:cubicBezTo>
                  <a:cubicBezTo>
                    <a:pt x="894" y="1013"/>
                    <a:pt x="1215" y="965"/>
                    <a:pt x="1251" y="1084"/>
                  </a:cubicBezTo>
                  <a:cubicBezTo>
                    <a:pt x="1263" y="1096"/>
                    <a:pt x="1239" y="1132"/>
                    <a:pt x="1192" y="1156"/>
                  </a:cubicBezTo>
                  <a:cubicBezTo>
                    <a:pt x="1215" y="1156"/>
                    <a:pt x="1251" y="1167"/>
                    <a:pt x="1275" y="1203"/>
                  </a:cubicBezTo>
                  <a:cubicBezTo>
                    <a:pt x="1334" y="1251"/>
                    <a:pt x="1418" y="1287"/>
                    <a:pt x="1454" y="1334"/>
                  </a:cubicBezTo>
                  <a:lnTo>
                    <a:pt x="1620" y="1334"/>
                  </a:lnTo>
                  <a:cubicBezTo>
                    <a:pt x="1692" y="1346"/>
                    <a:pt x="1751" y="1370"/>
                    <a:pt x="1799" y="1382"/>
                  </a:cubicBezTo>
                  <a:cubicBezTo>
                    <a:pt x="1858" y="1346"/>
                    <a:pt x="1918" y="1322"/>
                    <a:pt x="1989" y="1310"/>
                  </a:cubicBezTo>
                  <a:cubicBezTo>
                    <a:pt x="2085" y="1275"/>
                    <a:pt x="2168" y="1275"/>
                    <a:pt x="2263" y="1275"/>
                  </a:cubicBezTo>
                  <a:cubicBezTo>
                    <a:pt x="2085" y="1227"/>
                    <a:pt x="1930" y="1167"/>
                    <a:pt x="1870" y="1025"/>
                  </a:cubicBezTo>
                  <a:cubicBezTo>
                    <a:pt x="1858" y="977"/>
                    <a:pt x="1846" y="917"/>
                    <a:pt x="1811" y="870"/>
                  </a:cubicBezTo>
                  <a:cubicBezTo>
                    <a:pt x="1751" y="786"/>
                    <a:pt x="1608" y="786"/>
                    <a:pt x="1489" y="775"/>
                  </a:cubicBezTo>
                  <a:cubicBezTo>
                    <a:pt x="1120" y="715"/>
                    <a:pt x="834" y="322"/>
                    <a:pt x="942" y="1"/>
                  </a:cubicBezTo>
                  <a:close/>
                </a:path>
              </a:pathLst>
            </a:custGeom>
            <a:solidFill>
              <a:srgbClr val="0B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5380425" y="3794650"/>
              <a:ext cx="144075" cy="118475"/>
            </a:xfrm>
            <a:custGeom>
              <a:avLst/>
              <a:gdLst/>
              <a:ahLst/>
              <a:cxnLst/>
              <a:rect l="l" t="t" r="r" b="b"/>
              <a:pathLst>
                <a:path w="5763" h="4739" extrusionOk="0">
                  <a:moveTo>
                    <a:pt x="2310" y="0"/>
                  </a:moveTo>
                  <a:lnTo>
                    <a:pt x="2310" y="0"/>
                  </a:lnTo>
                  <a:cubicBezTo>
                    <a:pt x="2370" y="12"/>
                    <a:pt x="2417" y="24"/>
                    <a:pt x="2465" y="36"/>
                  </a:cubicBezTo>
                  <a:cubicBezTo>
                    <a:pt x="2560" y="72"/>
                    <a:pt x="2655" y="131"/>
                    <a:pt x="2679" y="203"/>
                  </a:cubicBezTo>
                  <a:cubicBezTo>
                    <a:pt x="2715" y="274"/>
                    <a:pt x="2679" y="322"/>
                    <a:pt x="2655" y="322"/>
                  </a:cubicBezTo>
                  <a:cubicBezTo>
                    <a:pt x="2608" y="310"/>
                    <a:pt x="2560" y="262"/>
                    <a:pt x="2405" y="262"/>
                  </a:cubicBezTo>
                  <a:cubicBezTo>
                    <a:pt x="2310" y="262"/>
                    <a:pt x="2196" y="254"/>
                    <a:pt x="2081" y="254"/>
                  </a:cubicBezTo>
                  <a:cubicBezTo>
                    <a:pt x="1996" y="254"/>
                    <a:pt x="1910" y="259"/>
                    <a:pt x="1834" y="274"/>
                  </a:cubicBezTo>
                  <a:cubicBezTo>
                    <a:pt x="1643" y="334"/>
                    <a:pt x="1632" y="381"/>
                    <a:pt x="1584" y="381"/>
                  </a:cubicBezTo>
                  <a:cubicBezTo>
                    <a:pt x="1548" y="393"/>
                    <a:pt x="1512" y="417"/>
                    <a:pt x="1465" y="417"/>
                  </a:cubicBezTo>
                  <a:cubicBezTo>
                    <a:pt x="1456" y="417"/>
                    <a:pt x="1447" y="417"/>
                    <a:pt x="1438" y="417"/>
                  </a:cubicBezTo>
                  <a:cubicBezTo>
                    <a:pt x="1398" y="417"/>
                    <a:pt x="1358" y="409"/>
                    <a:pt x="1358" y="322"/>
                  </a:cubicBezTo>
                  <a:cubicBezTo>
                    <a:pt x="1358" y="310"/>
                    <a:pt x="1370" y="298"/>
                    <a:pt x="1370" y="274"/>
                  </a:cubicBezTo>
                  <a:lnTo>
                    <a:pt x="1370" y="274"/>
                  </a:lnTo>
                  <a:cubicBezTo>
                    <a:pt x="1215" y="322"/>
                    <a:pt x="1001" y="393"/>
                    <a:pt x="893" y="512"/>
                  </a:cubicBezTo>
                  <a:cubicBezTo>
                    <a:pt x="989" y="548"/>
                    <a:pt x="1036" y="607"/>
                    <a:pt x="1012" y="631"/>
                  </a:cubicBezTo>
                  <a:cubicBezTo>
                    <a:pt x="1001" y="667"/>
                    <a:pt x="893" y="667"/>
                    <a:pt x="798" y="727"/>
                  </a:cubicBezTo>
                  <a:cubicBezTo>
                    <a:pt x="798" y="738"/>
                    <a:pt x="774" y="750"/>
                    <a:pt x="774" y="774"/>
                  </a:cubicBezTo>
                  <a:cubicBezTo>
                    <a:pt x="762" y="810"/>
                    <a:pt x="739" y="846"/>
                    <a:pt x="691" y="858"/>
                  </a:cubicBezTo>
                  <a:cubicBezTo>
                    <a:pt x="679" y="869"/>
                    <a:pt x="643" y="869"/>
                    <a:pt x="631" y="869"/>
                  </a:cubicBezTo>
                  <a:cubicBezTo>
                    <a:pt x="596" y="917"/>
                    <a:pt x="572" y="977"/>
                    <a:pt x="536" y="1036"/>
                  </a:cubicBezTo>
                  <a:cubicBezTo>
                    <a:pt x="477" y="1167"/>
                    <a:pt x="465" y="1227"/>
                    <a:pt x="453" y="1274"/>
                  </a:cubicBezTo>
                  <a:cubicBezTo>
                    <a:pt x="512" y="1286"/>
                    <a:pt x="560" y="1310"/>
                    <a:pt x="560" y="1346"/>
                  </a:cubicBezTo>
                  <a:cubicBezTo>
                    <a:pt x="572" y="1441"/>
                    <a:pt x="274" y="1548"/>
                    <a:pt x="84" y="1739"/>
                  </a:cubicBezTo>
                  <a:lnTo>
                    <a:pt x="0" y="1810"/>
                  </a:lnTo>
                  <a:cubicBezTo>
                    <a:pt x="84" y="1870"/>
                    <a:pt x="155" y="1917"/>
                    <a:pt x="215" y="1977"/>
                  </a:cubicBezTo>
                  <a:cubicBezTo>
                    <a:pt x="536" y="2262"/>
                    <a:pt x="691" y="2632"/>
                    <a:pt x="691" y="3013"/>
                  </a:cubicBezTo>
                  <a:cubicBezTo>
                    <a:pt x="691" y="3394"/>
                    <a:pt x="524" y="3763"/>
                    <a:pt x="239" y="4072"/>
                  </a:cubicBezTo>
                  <a:lnTo>
                    <a:pt x="274" y="4072"/>
                  </a:lnTo>
                  <a:cubicBezTo>
                    <a:pt x="500" y="3905"/>
                    <a:pt x="798" y="3751"/>
                    <a:pt x="1215" y="3703"/>
                  </a:cubicBezTo>
                  <a:cubicBezTo>
                    <a:pt x="1703" y="3644"/>
                    <a:pt x="2108" y="3572"/>
                    <a:pt x="2489" y="3572"/>
                  </a:cubicBezTo>
                  <a:cubicBezTo>
                    <a:pt x="2822" y="3572"/>
                    <a:pt x="3132" y="3632"/>
                    <a:pt x="3429" y="3834"/>
                  </a:cubicBezTo>
                  <a:cubicBezTo>
                    <a:pt x="3572" y="3941"/>
                    <a:pt x="3679" y="4072"/>
                    <a:pt x="3739" y="4239"/>
                  </a:cubicBezTo>
                  <a:cubicBezTo>
                    <a:pt x="3798" y="4382"/>
                    <a:pt x="3834" y="4548"/>
                    <a:pt x="3834" y="4727"/>
                  </a:cubicBezTo>
                  <a:lnTo>
                    <a:pt x="3918" y="4739"/>
                  </a:lnTo>
                  <a:cubicBezTo>
                    <a:pt x="4072" y="4727"/>
                    <a:pt x="4215" y="4703"/>
                    <a:pt x="4287" y="4679"/>
                  </a:cubicBezTo>
                  <a:cubicBezTo>
                    <a:pt x="4394" y="4667"/>
                    <a:pt x="4430" y="4656"/>
                    <a:pt x="4501" y="4644"/>
                  </a:cubicBezTo>
                  <a:cubicBezTo>
                    <a:pt x="4525" y="4644"/>
                    <a:pt x="4549" y="4667"/>
                    <a:pt x="4549" y="4715"/>
                  </a:cubicBezTo>
                  <a:lnTo>
                    <a:pt x="4763" y="4715"/>
                  </a:lnTo>
                  <a:cubicBezTo>
                    <a:pt x="4930" y="4703"/>
                    <a:pt x="5025" y="4620"/>
                    <a:pt x="5096" y="4501"/>
                  </a:cubicBezTo>
                  <a:cubicBezTo>
                    <a:pt x="5153" y="4399"/>
                    <a:pt x="5209" y="4297"/>
                    <a:pt x="5276" y="4297"/>
                  </a:cubicBezTo>
                  <a:cubicBezTo>
                    <a:pt x="5279" y="4297"/>
                    <a:pt x="5283" y="4298"/>
                    <a:pt x="5287" y="4298"/>
                  </a:cubicBezTo>
                  <a:cubicBezTo>
                    <a:pt x="5299" y="4298"/>
                    <a:pt x="5322" y="4310"/>
                    <a:pt x="5322" y="4334"/>
                  </a:cubicBezTo>
                  <a:lnTo>
                    <a:pt x="5334" y="4310"/>
                  </a:lnTo>
                  <a:cubicBezTo>
                    <a:pt x="5382" y="4275"/>
                    <a:pt x="5513" y="4239"/>
                    <a:pt x="5632" y="4120"/>
                  </a:cubicBezTo>
                  <a:cubicBezTo>
                    <a:pt x="5763" y="3989"/>
                    <a:pt x="5715" y="3822"/>
                    <a:pt x="5632" y="3655"/>
                  </a:cubicBezTo>
                  <a:cubicBezTo>
                    <a:pt x="5573" y="3560"/>
                    <a:pt x="5537" y="3465"/>
                    <a:pt x="5453" y="3429"/>
                  </a:cubicBezTo>
                  <a:cubicBezTo>
                    <a:pt x="5442" y="3405"/>
                    <a:pt x="5418" y="3370"/>
                    <a:pt x="5442" y="3334"/>
                  </a:cubicBezTo>
                  <a:cubicBezTo>
                    <a:pt x="5465" y="3274"/>
                    <a:pt x="5537" y="3179"/>
                    <a:pt x="5573" y="2977"/>
                  </a:cubicBezTo>
                  <a:cubicBezTo>
                    <a:pt x="5584" y="2762"/>
                    <a:pt x="5453" y="2572"/>
                    <a:pt x="5299" y="2465"/>
                  </a:cubicBezTo>
                  <a:cubicBezTo>
                    <a:pt x="5156" y="2358"/>
                    <a:pt x="5084" y="2346"/>
                    <a:pt x="5025" y="2322"/>
                  </a:cubicBezTo>
                  <a:cubicBezTo>
                    <a:pt x="5001" y="2298"/>
                    <a:pt x="5025" y="2262"/>
                    <a:pt x="5108" y="2227"/>
                  </a:cubicBezTo>
                  <a:lnTo>
                    <a:pt x="5168" y="2227"/>
                  </a:lnTo>
                  <a:cubicBezTo>
                    <a:pt x="5144" y="2167"/>
                    <a:pt x="5156" y="2036"/>
                    <a:pt x="5144" y="1846"/>
                  </a:cubicBezTo>
                  <a:cubicBezTo>
                    <a:pt x="5120" y="1643"/>
                    <a:pt x="5025" y="1512"/>
                    <a:pt x="4906" y="1489"/>
                  </a:cubicBezTo>
                  <a:lnTo>
                    <a:pt x="4906" y="1512"/>
                  </a:lnTo>
                  <a:cubicBezTo>
                    <a:pt x="4882" y="1572"/>
                    <a:pt x="4846" y="1572"/>
                    <a:pt x="4799" y="1572"/>
                  </a:cubicBezTo>
                  <a:cubicBezTo>
                    <a:pt x="4739" y="1572"/>
                    <a:pt x="4703" y="1572"/>
                    <a:pt x="4668" y="1548"/>
                  </a:cubicBezTo>
                  <a:cubicBezTo>
                    <a:pt x="4620" y="1512"/>
                    <a:pt x="4608" y="1453"/>
                    <a:pt x="4501" y="1369"/>
                  </a:cubicBezTo>
                  <a:cubicBezTo>
                    <a:pt x="4430" y="1310"/>
                    <a:pt x="4346" y="1286"/>
                    <a:pt x="4275" y="1274"/>
                  </a:cubicBezTo>
                  <a:lnTo>
                    <a:pt x="4275" y="1274"/>
                  </a:lnTo>
                  <a:cubicBezTo>
                    <a:pt x="4346" y="1572"/>
                    <a:pt x="4203" y="1929"/>
                    <a:pt x="3870" y="1977"/>
                  </a:cubicBezTo>
                  <a:cubicBezTo>
                    <a:pt x="3839" y="1982"/>
                    <a:pt x="3808" y="1984"/>
                    <a:pt x="3777" y="1984"/>
                  </a:cubicBezTo>
                  <a:cubicBezTo>
                    <a:pt x="3579" y="1984"/>
                    <a:pt x="3374" y="1898"/>
                    <a:pt x="3182" y="1898"/>
                  </a:cubicBezTo>
                  <a:cubicBezTo>
                    <a:pt x="3111" y="1898"/>
                    <a:pt x="3043" y="1909"/>
                    <a:pt x="2977" y="1941"/>
                  </a:cubicBezTo>
                  <a:cubicBezTo>
                    <a:pt x="2906" y="1977"/>
                    <a:pt x="2846" y="2048"/>
                    <a:pt x="2775" y="2084"/>
                  </a:cubicBezTo>
                  <a:cubicBezTo>
                    <a:pt x="2734" y="2102"/>
                    <a:pt x="2692" y="2110"/>
                    <a:pt x="2649" y="2110"/>
                  </a:cubicBezTo>
                  <a:cubicBezTo>
                    <a:pt x="2490" y="2110"/>
                    <a:pt x="2326" y="1998"/>
                    <a:pt x="2251" y="1858"/>
                  </a:cubicBezTo>
                  <a:cubicBezTo>
                    <a:pt x="2179" y="1679"/>
                    <a:pt x="2191" y="1465"/>
                    <a:pt x="2227" y="1274"/>
                  </a:cubicBezTo>
                  <a:lnTo>
                    <a:pt x="2227" y="1274"/>
                  </a:lnTo>
                  <a:cubicBezTo>
                    <a:pt x="2189" y="1302"/>
                    <a:pt x="2146" y="1314"/>
                    <a:pt x="2101" y="1314"/>
                  </a:cubicBezTo>
                  <a:cubicBezTo>
                    <a:pt x="1936" y="1314"/>
                    <a:pt x="1756" y="1145"/>
                    <a:pt x="1774" y="977"/>
                  </a:cubicBezTo>
                  <a:cubicBezTo>
                    <a:pt x="1810" y="774"/>
                    <a:pt x="2024" y="619"/>
                    <a:pt x="2239" y="536"/>
                  </a:cubicBezTo>
                  <a:cubicBezTo>
                    <a:pt x="2441" y="441"/>
                    <a:pt x="2655" y="381"/>
                    <a:pt x="2882" y="357"/>
                  </a:cubicBezTo>
                  <a:cubicBezTo>
                    <a:pt x="2858" y="131"/>
                    <a:pt x="2560" y="24"/>
                    <a:pt x="2310" y="0"/>
                  </a:cubicBezTo>
                  <a:close/>
                </a:path>
              </a:pathLst>
            </a:custGeom>
            <a:solidFill>
              <a:srgbClr val="0B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5468225" y="3791075"/>
              <a:ext cx="79800" cy="69375"/>
            </a:xfrm>
            <a:custGeom>
              <a:avLst/>
              <a:gdLst/>
              <a:ahLst/>
              <a:cxnLst/>
              <a:rect l="l" t="t" r="r" b="b"/>
              <a:pathLst>
                <a:path w="3192" h="2775" extrusionOk="0">
                  <a:moveTo>
                    <a:pt x="1882" y="0"/>
                  </a:moveTo>
                  <a:cubicBezTo>
                    <a:pt x="1834" y="0"/>
                    <a:pt x="1787" y="0"/>
                    <a:pt x="1751" y="24"/>
                  </a:cubicBezTo>
                  <a:cubicBezTo>
                    <a:pt x="1394" y="131"/>
                    <a:pt x="1060" y="441"/>
                    <a:pt x="1120" y="774"/>
                  </a:cubicBezTo>
                  <a:cubicBezTo>
                    <a:pt x="895" y="628"/>
                    <a:pt x="615" y="550"/>
                    <a:pt x="328" y="550"/>
                  </a:cubicBezTo>
                  <a:cubicBezTo>
                    <a:pt x="219" y="550"/>
                    <a:pt x="109" y="561"/>
                    <a:pt x="1" y="584"/>
                  </a:cubicBezTo>
                  <a:cubicBezTo>
                    <a:pt x="108" y="643"/>
                    <a:pt x="156" y="703"/>
                    <a:pt x="120" y="750"/>
                  </a:cubicBezTo>
                  <a:cubicBezTo>
                    <a:pt x="108" y="786"/>
                    <a:pt x="84" y="786"/>
                    <a:pt x="25" y="786"/>
                  </a:cubicBezTo>
                  <a:cubicBezTo>
                    <a:pt x="286" y="858"/>
                    <a:pt x="525" y="977"/>
                    <a:pt x="691" y="1155"/>
                  </a:cubicBezTo>
                  <a:cubicBezTo>
                    <a:pt x="763" y="1120"/>
                    <a:pt x="834" y="1120"/>
                    <a:pt x="929" y="1120"/>
                  </a:cubicBezTo>
                  <a:cubicBezTo>
                    <a:pt x="1048" y="1120"/>
                    <a:pt x="1191" y="1179"/>
                    <a:pt x="1287" y="1262"/>
                  </a:cubicBezTo>
                  <a:cubicBezTo>
                    <a:pt x="1334" y="1298"/>
                    <a:pt x="1358" y="1334"/>
                    <a:pt x="1394" y="1370"/>
                  </a:cubicBezTo>
                  <a:cubicBezTo>
                    <a:pt x="1418" y="1358"/>
                    <a:pt x="1453" y="1358"/>
                    <a:pt x="1477" y="1358"/>
                  </a:cubicBezTo>
                  <a:cubicBezTo>
                    <a:pt x="1596" y="1358"/>
                    <a:pt x="1775" y="1417"/>
                    <a:pt x="1870" y="1536"/>
                  </a:cubicBezTo>
                  <a:cubicBezTo>
                    <a:pt x="1965" y="1655"/>
                    <a:pt x="2013" y="1810"/>
                    <a:pt x="2025" y="1941"/>
                  </a:cubicBezTo>
                  <a:cubicBezTo>
                    <a:pt x="2049" y="2215"/>
                    <a:pt x="2001" y="2310"/>
                    <a:pt x="1965" y="2370"/>
                  </a:cubicBezTo>
                  <a:lnTo>
                    <a:pt x="1953" y="2394"/>
                  </a:lnTo>
                  <a:lnTo>
                    <a:pt x="1989" y="2394"/>
                  </a:lnTo>
                  <a:cubicBezTo>
                    <a:pt x="2132" y="2429"/>
                    <a:pt x="2311" y="2584"/>
                    <a:pt x="2406" y="2775"/>
                  </a:cubicBezTo>
                  <a:cubicBezTo>
                    <a:pt x="2430" y="2763"/>
                    <a:pt x="2465" y="2763"/>
                    <a:pt x="2489" y="2751"/>
                  </a:cubicBezTo>
                  <a:cubicBezTo>
                    <a:pt x="2703" y="2667"/>
                    <a:pt x="2942" y="2548"/>
                    <a:pt x="3061" y="2394"/>
                  </a:cubicBezTo>
                  <a:cubicBezTo>
                    <a:pt x="3144" y="2274"/>
                    <a:pt x="3156" y="2167"/>
                    <a:pt x="3180" y="2108"/>
                  </a:cubicBezTo>
                  <a:cubicBezTo>
                    <a:pt x="3180" y="2060"/>
                    <a:pt x="3192" y="1989"/>
                    <a:pt x="3156" y="1941"/>
                  </a:cubicBezTo>
                  <a:cubicBezTo>
                    <a:pt x="3156" y="1798"/>
                    <a:pt x="3084" y="1643"/>
                    <a:pt x="2942" y="1512"/>
                  </a:cubicBezTo>
                  <a:cubicBezTo>
                    <a:pt x="2775" y="1358"/>
                    <a:pt x="2727" y="1298"/>
                    <a:pt x="2703" y="1274"/>
                  </a:cubicBezTo>
                  <a:cubicBezTo>
                    <a:pt x="2680" y="1274"/>
                    <a:pt x="2680" y="1262"/>
                    <a:pt x="2680" y="1262"/>
                  </a:cubicBezTo>
                  <a:lnTo>
                    <a:pt x="2644" y="1262"/>
                  </a:lnTo>
                  <a:cubicBezTo>
                    <a:pt x="2596" y="1227"/>
                    <a:pt x="2620" y="1131"/>
                    <a:pt x="2596" y="1024"/>
                  </a:cubicBezTo>
                  <a:cubicBezTo>
                    <a:pt x="2561" y="893"/>
                    <a:pt x="2489" y="762"/>
                    <a:pt x="2370" y="703"/>
                  </a:cubicBezTo>
                  <a:cubicBezTo>
                    <a:pt x="2251" y="631"/>
                    <a:pt x="2180" y="631"/>
                    <a:pt x="2132" y="596"/>
                  </a:cubicBezTo>
                  <a:cubicBezTo>
                    <a:pt x="2120" y="584"/>
                    <a:pt x="2108" y="560"/>
                    <a:pt x="2084" y="536"/>
                  </a:cubicBezTo>
                  <a:cubicBezTo>
                    <a:pt x="2049" y="512"/>
                    <a:pt x="2013" y="417"/>
                    <a:pt x="1989" y="298"/>
                  </a:cubicBezTo>
                  <a:cubicBezTo>
                    <a:pt x="1965" y="215"/>
                    <a:pt x="1930" y="84"/>
                    <a:pt x="1882" y="0"/>
                  </a:cubicBezTo>
                  <a:close/>
                </a:path>
              </a:pathLst>
            </a:custGeom>
            <a:solidFill>
              <a:srgbClr val="0B9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5153900" y="3644625"/>
              <a:ext cx="52125" cy="24725"/>
            </a:xfrm>
            <a:custGeom>
              <a:avLst/>
              <a:gdLst/>
              <a:ahLst/>
              <a:cxnLst/>
              <a:rect l="l" t="t" r="r" b="b"/>
              <a:pathLst>
                <a:path w="2085" h="989" extrusionOk="0">
                  <a:moveTo>
                    <a:pt x="167" y="1"/>
                  </a:moveTo>
                  <a:cubicBezTo>
                    <a:pt x="167" y="36"/>
                    <a:pt x="144" y="60"/>
                    <a:pt x="132" y="72"/>
                  </a:cubicBezTo>
                  <a:cubicBezTo>
                    <a:pt x="108" y="108"/>
                    <a:pt x="96" y="131"/>
                    <a:pt x="60" y="167"/>
                  </a:cubicBezTo>
                  <a:cubicBezTo>
                    <a:pt x="132" y="227"/>
                    <a:pt x="191" y="334"/>
                    <a:pt x="191" y="465"/>
                  </a:cubicBezTo>
                  <a:cubicBezTo>
                    <a:pt x="191" y="548"/>
                    <a:pt x="156" y="643"/>
                    <a:pt x="108" y="715"/>
                  </a:cubicBezTo>
                  <a:cubicBezTo>
                    <a:pt x="72" y="774"/>
                    <a:pt x="48" y="810"/>
                    <a:pt x="1" y="834"/>
                  </a:cubicBezTo>
                  <a:lnTo>
                    <a:pt x="239" y="989"/>
                  </a:lnTo>
                  <a:cubicBezTo>
                    <a:pt x="239" y="929"/>
                    <a:pt x="263" y="834"/>
                    <a:pt x="334" y="751"/>
                  </a:cubicBezTo>
                  <a:cubicBezTo>
                    <a:pt x="417" y="643"/>
                    <a:pt x="525" y="572"/>
                    <a:pt x="656" y="524"/>
                  </a:cubicBezTo>
                  <a:cubicBezTo>
                    <a:pt x="721" y="505"/>
                    <a:pt x="790" y="496"/>
                    <a:pt x="855" y="496"/>
                  </a:cubicBezTo>
                  <a:cubicBezTo>
                    <a:pt x="908" y="496"/>
                    <a:pt x="958" y="502"/>
                    <a:pt x="1001" y="512"/>
                  </a:cubicBezTo>
                  <a:cubicBezTo>
                    <a:pt x="1013" y="512"/>
                    <a:pt x="1048" y="524"/>
                    <a:pt x="1060" y="524"/>
                  </a:cubicBezTo>
                  <a:cubicBezTo>
                    <a:pt x="1108" y="465"/>
                    <a:pt x="1191" y="405"/>
                    <a:pt x="1346" y="358"/>
                  </a:cubicBezTo>
                  <a:cubicBezTo>
                    <a:pt x="1385" y="342"/>
                    <a:pt x="1430" y="336"/>
                    <a:pt x="1479" y="336"/>
                  </a:cubicBezTo>
                  <a:cubicBezTo>
                    <a:pt x="1580" y="336"/>
                    <a:pt x="1690" y="365"/>
                    <a:pt x="1763" y="405"/>
                  </a:cubicBezTo>
                  <a:cubicBezTo>
                    <a:pt x="1822" y="429"/>
                    <a:pt x="1858" y="465"/>
                    <a:pt x="1894" y="489"/>
                  </a:cubicBezTo>
                  <a:cubicBezTo>
                    <a:pt x="1906" y="453"/>
                    <a:pt x="1918" y="405"/>
                    <a:pt x="1965" y="346"/>
                  </a:cubicBezTo>
                  <a:cubicBezTo>
                    <a:pt x="2001" y="298"/>
                    <a:pt x="2037" y="251"/>
                    <a:pt x="2084" y="227"/>
                  </a:cubicBezTo>
                  <a:cubicBezTo>
                    <a:pt x="2001" y="227"/>
                    <a:pt x="1894" y="215"/>
                    <a:pt x="1799" y="215"/>
                  </a:cubicBezTo>
                  <a:cubicBezTo>
                    <a:pt x="1251" y="179"/>
                    <a:pt x="715" y="108"/>
                    <a:pt x="167" y="1"/>
                  </a:cubicBezTo>
                  <a:close/>
                </a:path>
              </a:pathLst>
            </a:custGeom>
            <a:solidFill>
              <a:srgbClr val="88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5278625" y="3642250"/>
              <a:ext cx="116100" cy="72050"/>
            </a:xfrm>
            <a:custGeom>
              <a:avLst/>
              <a:gdLst/>
              <a:ahLst/>
              <a:cxnLst/>
              <a:rect l="l" t="t" r="r" b="b"/>
              <a:pathLst>
                <a:path w="4644" h="2882" extrusionOk="0">
                  <a:moveTo>
                    <a:pt x="4453" y="0"/>
                  </a:moveTo>
                  <a:cubicBezTo>
                    <a:pt x="4346" y="84"/>
                    <a:pt x="4191" y="155"/>
                    <a:pt x="4037" y="155"/>
                  </a:cubicBezTo>
                  <a:cubicBezTo>
                    <a:pt x="4011" y="157"/>
                    <a:pt x="3988" y="158"/>
                    <a:pt x="3966" y="158"/>
                  </a:cubicBezTo>
                  <a:cubicBezTo>
                    <a:pt x="3865" y="158"/>
                    <a:pt x="3800" y="137"/>
                    <a:pt x="3751" y="107"/>
                  </a:cubicBezTo>
                  <a:cubicBezTo>
                    <a:pt x="3703" y="155"/>
                    <a:pt x="3656" y="203"/>
                    <a:pt x="3584" y="238"/>
                  </a:cubicBezTo>
                  <a:cubicBezTo>
                    <a:pt x="3493" y="309"/>
                    <a:pt x="3342" y="363"/>
                    <a:pt x="3189" y="363"/>
                  </a:cubicBezTo>
                  <a:cubicBezTo>
                    <a:pt x="3162" y="363"/>
                    <a:pt x="3135" y="361"/>
                    <a:pt x="3108" y="357"/>
                  </a:cubicBezTo>
                  <a:cubicBezTo>
                    <a:pt x="2941" y="334"/>
                    <a:pt x="2846" y="286"/>
                    <a:pt x="2763" y="238"/>
                  </a:cubicBezTo>
                  <a:lnTo>
                    <a:pt x="2763" y="238"/>
                  </a:lnTo>
                  <a:cubicBezTo>
                    <a:pt x="2787" y="262"/>
                    <a:pt x="2787" y="262"/>
                    <a:pt x="2787" y="274"/>
                  </a:cubicBezTo>
                  <a:cubicBezTo>
                    <a:pt x="2846" y="536"/>
                    <a:pt x="2846" y="881"/>
                    <a:pt x="2846" y="1191"/>
                  </a:cubicBezTo>
                  <a:cubicBezTo>
                    <a:pt x="2858" y="1489"/>
                    <a:pt x="2870" y="1667"/>
                    <a:pt x="2858" y="1727"/>
                  </a:cubicBezTo>
                  <a:cubicBezTo>
                    <a:pt x="2858" y="1750"/>
                    <a:pt x="2846" y="1762"/>
                    <a:pt x="2846" y="1774"/>
                  </a:cubicBezTo>
                  <a:cubicBezTo>
                    <a:pt x="2882" y="1822"/>
                    <a:pt x="2929" y="1834"/>
                    <a:pt x="2965" y="1870"/>
                  </a:cubicBezTo>
                  <a:cubicBezTo>
                    <a:pt x="3060" y="1953"/>
                    <a:pt x="3048" y="1989"/>
                    <a:pt x="3037" y="2024"/>
                  </a:cubicBezTo>
                  <a:cubicBezTo>
                    <a:pt x="3028" y="2049"/>
                    <a:pt x="3008" y="2080"/>
                    <a:pt x="2948" y="2080"/>
                  </a:cubicBezTo>
                  <a:cubicBezTo>
                    <a:pt x="2922" y="2080"/>
                    <a:pt x="2889" y="2074"/>
                    <a:pt x="2846" y="2060"/>
                  </a:cubicBezTo>
                  <a:cubicBezTo>
                    <a:pt x="2691" y="2012"/>
                    <a:pt x="2417" y="1929"/>
                    <a:pt x="1965" y="1631"/>
                  </a:cubicBezTo>
                  <a:cubicBezTo>
                    <a:pt x="1727" y="1477"/>
                    <a:pt x="1501" y="1334"/>
                    <a:pt x="1310" y="1155"/>
                  </a:cubicBezTo>
                  <a:cubicBezTo>
                    <a:pt x="1096" y="977"/>
                    <a:pt x="953" y="750"/>
                    <a:pt x="893" y="560"/>
                  </a:cubicBezTo>
                  <a:cubicBezTo>
                    <a:pt x="846" y="429"/>
                    <a:pt x="810" y="322"/>
                    <a:pt x="798" y="215"/>
                  </a:cubicBezTo>
                  <a:cubicBezTo>
                    <a:pt x="777" y="218"/>
                    <a:pt x="757" y="220"/>
                    <a:pt x="738" y="220"/>
                  </a:cubicBezTo>
                  <a:cubicBezTo>
                    <a:pt x="692" y="220"/>
                    <a:pt x="650" y="211"/>
                    <a:pt x="608" y="203"/>
                  </a:cubicBezTo>
                  <a:cubicBezTo>
                    <a:pt x="584" y="238"/>
                    <a:pt x="536" y="286"/>
                    <a:pt x="477" y="322"/>
                  </a:cubicBezTo>
                  <a:cubicBezTo>
                    <a:pt x="441" y="334"/>
                    <a:pt x="429" y="334"/>
                    <a:pt x="405" y="346"/>
                  </a:cubicBezTo>
                  <a:lnTo>
                    <a:pt x="405" y="369"/>
                  </a:lnTo>
                  <a:cubicBezTo>
                    <a:pt x="405" y="441"/>
                    <a:pt x="417" y="524"/>
                    <a:pt x="417" y="643"/>
                  </a:cubicBezTo>
                  <a:cubicBezTo>
                    <a:pt x="405" y="750"/>
                    <a:pt x="381" y="905"/>
                    <a:pt x="298" y="1024"/>
                  </a:cubicBezTo>
                  <a:cubicBezTo>
                    <a:pt x="191" y="1155"/>
                    <a:pt x="84" y="1215"/>
                    <a:pt x="0" y="1227"/>
                  </a:cubicBezTo>
                  <a:cubicBezTo>
                    <a:pt x="358" y="1334"/>
                    <a:pt x="858" y="1536"/>
                    <a:pt x="1322" y="1822"/>
                  </a:cubicBezTo>
                  <a:cubicBezTo>
                    <a:pt x="1513" y="1941"/>
                    <a:pt x="1655" y="2048"/>
                    <a:pt x="1751" y="2120"/>
                  </a:cubicBezTo>
                  <a:cubicBezTo>
                    <a:pt x="1798" y="2155"/>
                    <a:pt x="1846" y="2191"/>
                    <a:pt x="1870" y="2227"/>
                  </a:cubicBezTo>
                  <a:cubicBezTo>
                    <a:pt x="1889" y="2225"/>
                    <a:pt x="1909" y="2225"/>
                    <a:pt x="1929" y="2225"/>
                  </a:cubicBezTo>
                  <a:cubicBezTo>
                    <a:pt x="2071" y="2225"/>
                    <a:pt x="2228" y="2261"/>
                    <a:pt x="2322" y="2334"/>
                  </a:cubicBezTo>
                  <a:cubicBezTo>
                    <a:pt x="2441" y="2417"/>
                    <a:pt x="2525" y="2477"/>
                    <a:pt x="2620" y="2548"/>
                  </a:cubicBezTo>
                  <a:cubicBezTo>
                    <a:pt x="2632" y="2584"/>
                    <a:pt x="2667" y="2608"/>
                    <a:pt x="2679" y="2620"/>
                  </a:cubicBezTo>
                  <a:cubicBezTo>
                    <a:pt x="2703" y="2643"/>
                    <a:pt x="2751" y="2643"/>
                    <a:pt x="2798" y="2643"/>
                  </a:cubicBezTo>
                  <a:cubicBezTo>
                    <a:pt x="3001" y="2655"/>
                    <a:pt x="3227" y="2739"/>
                    <a:pt x="3382" y="2882"/>
                  </a:cubicBezTo>
                  <a:cubicBezTo>
                    <a:pt x="3358" y="2858"/>
                    <a:pt x="3346" y="2834"/>
                    <a:pt x="3334" y="2822"/>
                  </a:cubicBezTo>
                  <a:cubicBezTo>
                    <a:pt x="3037" y="2286"/>
                    <a:pt x="3453" y="1548"/>
                    <a:pt x="4084" y="1358"/>
                  </a:cubicBezTo>
                  <a:cubicBezTo>
                    <a:pt x="4227" y="1334"/>
                    <a:pt x="4370" y="1298"/>
                    <a:pt x="4501" y="1298"/>
                  </a:cubicBezTo>
                  <a:lnTo>
                    <a:pt x="4501" y="1048"/>
                  </a:lnTo>
                  <a:cubicBezTo>
                    <a:pt x="4525" y="715"/>
                    <a:pt x="4584" y="405"/>
                    <a:pt x="4644" y="203"/>
                  </a:cubicBezTo>
                  <a:cubicBezTo>
                    <a:pt x="4632" y="179"/>
                    <a:pt x="4608" y="179"/>
                    <a:pt x="4596" y="167"/>
                  </a:cubicBezTo>
                  <a:cubicBezTo>
                    <a:pt x="4513" y="107"/>
                    <a:pt x="4477" y="48"/>
                    <a:pt x="4453" y="0"/>
                  </a:cubicBezTo>
                  <a:close/>
                </a:path>
              </a:pathLst>
            </a:custGeom>
            <a:solidFill>
              <a:srgbClr val="88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5330725" y="3774400"/>
              <a:ext cx="72050" cy="35450"/>
            </a:xfrm>
            <a:custGeom>
              <a:avLst/>
              <a:gdLst/>
              <a:ahLst/>
              <a:cxnLst/>
              <a:rect l="l" t="t" r="r" b="b"/>
              <a:pathLst>
                <a:path w="2882" h="1418" extrusionOk="0">
                  <a:moveTo>
                    <a:pt x="322" y="1"/>
                  </a:moveTo>
                  <a:lnTo>
                    <a:pt x="322" y="24"/>
                  </a:lnTo>
                  <a:cubicBezTo>
                    <a:pt x="262" y="108"/>
                    <a:pt x="143" y="179"/>
                    <a:pt x="0" y="227"/>
                  </a:cubicBezTo>
                  <a:cubicBezTo>
                    <a:pt x="131" y="346"/>
                    <a:pt x="274" y="525"/>
                    <a:pt x="452" y="822"/>
                  </a:cubicBezTo>
                  <a:cubicBezTo>
                    <a:pt x="476" y="870"/>
                    <a:pt x="500" y="917"/>
                    <a:pt x="512" y="953"/>
                  </a:cubicBezTo>
                  <a:cubicBezTo>
                    <a:pt x="833" y="1060"/>
                    <a:pt x="1191" y="1013"/>
                    <a:pt x="1512" y="1072"/>
                  </a:cubicBezTo>
                  <a:cubicBezTo>
                    <a:pt x="1857" y="1120"/>
                    <a:pt x="2155" y="1275"/>
                    <a:pt x="2465" y="1417"/>
                  </a:cubicBezTo>
                  <a:cubicBezTo>
                    <a:pt x="2488" y="1406"/>
                    <a:pt x="2512" y="1394"/>
                    <a:pt x="2524" y="1370"/>
                  </a:cubicBezTo>
                  <a:cubicBezTo>
                    <a:pt x="2548" y="1298"/>
                    <a:pt x="2572" y="1215"/>
                    <a:pt x="2667" y="1108"/>
                  </a:cubicBezTo>
                  <a:cubicBezTo>
                    <a:pt x="2727" y="1036"/>
                    <a:pt x="2798" y="977"/>
                    <a:pt x="2881" y="929"/>
                  </a:cubicBezTo>
                  <a:cubicBezTo>
                    <a:pt x="2869" y="917"/>
                    <a:pt x="2858" y="917"/>
                    <a:pt x="2858" y="917"/>
                  </a:cubicBezTo>
                  <a:cubicBezTo>
                    <a:pt x="2738" y="798"/>
                    <a:pt x="2738" y="739"/>
                    <a:pt x="2786" y="703"/>
                  </a:cubicBezTo>
                  <a:lnTo>
                    <a:pt x="2786" y="703"/>
                  </a:lnTo>
                  <a:cubicBezTo>
                    <a:pt x="2768" y="705"/>
                    <a:pt x="2749" y="706"/>
                    <a:pt x="2729" y="706"/>
                  </a:cubicBezTo>
                  <a:cubicBezTo>
                    <a:pt x="2618" y="706"/>
                    <a:pt x="2482" y="675"/>
                    <a:pt x="2381" y="584"/>
                  </a:cubicBezTo>
                  <a:cubicBezTo>
                    <a:pt x="2298" y="501"/>
                    <a:pt x="2262" y="417"/>
                    <a:pt x="2262" y="358"/>
                  </a:cubicBezTo>
                  <a:cubicBezTo>
                    <a:pt x="2238" y="370"/>
                    <a:pt x="2212" y="376"/>
                    <a:pt x="2183" y="376"/>
                  </a:cubicBezTo>
                  <a:cubicBezTo>
                    <a:pt x="2155" y="376"/>
                    <a:pt x="2125" y="370"/>
                    <a:pt x="2096" y="358"/>
                  </a:cubicBezTo>
                  <a:cubicBezTo>
                    <a:pt x="2036" y="441"/>
                    <a:pt x="1965" y="525"/>
                    <a:pt x="1846" y="620"/>
                  </a:cubicBezTo>
                  <a:lnTo>
                    <a:pt x="1667" y="751"/>
                  </a:lnTo>
                  <a:cubicBezTo>
                    <a:pt x="1611" y="795"/>
                    <a:pt x="1514" y="871"/>
                    <a:pt x="1366" y="871"/>
                  </a:cubicBezTo>
                  <a:cubicBezTo>
                    <a:pt x="1355" y="871"/>
                    <a:pt x="1344" y="871"/>
                    <a:pt x="1334" y="870"/>
                  </a:cubicBezTo>
                  <a:cubicBezTo>
                    <a:pt x="1179" y="834"/>
                    <a:pt x="1095" y="763"/>
                    <a:pt x="1024" y="715"/>
                  </a:cubicBezTo>
                  <a:cubicBezTo>
                    <a:pt x="964" y="679"/>
                    <a:pt x="893" y="620"/>
                    <a:pt x="810" y="560"/>
                  </a:cubicBezTo>
                  <a:cubicBezTo>
                    <a:pt x="536" y="334"/>
                    <a:pt x="429" y="179"/>
                    <a:pt x="381" y="96"/>
                  </a:cubicBezTo>
                  <a:cubicBezTo>
                    <a:pt x="369" y="60"/>
                    <a:pt x="369" y="36"/>
                    <a:pt x="369" y="24"/>
                  </a:cubicBezTo>
                  <a:cubicBezTo>
                    <a:pt x="357" y="24"/>
                    <a:pt x="333" y="1"/>
                    <a:pt x="322" y="1"/>
                  </a:cubicBezTo>
                  <a:close/>
                </a:path>
              </a:pathLst>
            </a:custGeom>
            <a:solidFill>
              <a:srgbClr val="88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5402150" y="3664875"/>
              <a:ext cx="19675" cy="14900"/>
            </a:xfrm>
            <a:custGeom>
              <a:avLst/>
              <a:gdLst/>
              <a:ahLst/>
              <a:cxnLst/>
              <a:rect l="l" t="t" r="r" b="b"/>
              <a:pathLst>
                <a:path w="787" h="596" extrusionOk="0">
                  <a:moveTo>
                    <a:pt x="298" y="0"/>
                  </a:moveTo>
                  <a:cubicBezTo>
                    <a:pt x="227" y="119"/>
                    <a:pt x="120" y="274"/>
                    <a:pt x="1" y="429"/>
                  </a:cubicBezTo>
                  <a:cubicBezTo>
                    <a:pt x="143" y="476"/>
                    <a:pt x="298" y="512"/>
                    <a:pt x="441" y="595"/>
                  </a:cubicBezTo>
                  <a:cubicBezTo>
                    <a:pt x="501" y="536"/>
                    <a:pt x="560" y="476"/>
                    <a:pt x="620" y="429"/>
                  </a:cubicBezTo>
                  <a:cubicBezTo>
                    <a:pt x="679" y="381"/>
                    <a:pt x="739" y="357"/>
                    <a:pt x="786" y="322"/>
                  </a:cubicBezTo>
                  <a:cubicBezTo>
                    <a:pt x="774" y="298"/>
                    <a:pt x="763" y="250"/>
                    <a:pt x="763" y="238"/>
                  </a:cubicBezTo>
                  <a:cubicBezTo>
                    <a:pt x="703" y="238"/>
                    <a:pt x="596" y="238"/>
                    <a:pt x="501" y="191"/>
                  </a:cubicBezTo>
                  <a:cubicBezTo>
                    <a:pt x="417" y="143"/>
                    <a:pt x="346" y="72"/>
                    <a:pt x="298" y="0"/>
                  </a:cubicBezTo>
                  <a:close/>
                </a:path>
              </a:pathLst>
            </a:custGeom>
            <a:solidFill>
              <a:srgbClr val="88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5028325" y="3605225"/>
              <a:ext cx="22325" cy="21800"/>
            </a:xfrm>
            <a:custGeom>
              <a:avLst/>
              <a:gdLst/>
              <a:ahLst/>
              <a:cxnLst/>
              <a:rect l="l" t="t" r="r" b="b"/>
              <a:pathLst>
                <a:path w="893" h="872" extrusionOk="0">
                  <a:moveTo>
                    <a:pt x="411" y="1"/>
                  </a:moveTo>
                  <a:cubicBezTo>
                    <a:pt x="376" y="1"/>
                    <a:pt x="342" y="12"/>
                    <a:pt x="309" y="41"/>
                  </a:cubicBezTo>
                  <a:cubicBezTo>
                    <a:pt x="202" y="136"/>
                    <a:pt x="154" y="231"/>
                    <a:pt x="118" y="338"/>
                  </a:cubicBezTo>
                  <a:cubicBezTo>
                    <a:pt x="118" y="362"/>
                    <a:pt x="95" y="362"/>
                    <a:pt x="95" y="374"/>
                  </a:cubicBezTo>
                  <a:cubicBezTo>
                    <a:pt x="83" y="422"/>
                    <a:pt x="83" y="457"/>
                    <a:pt x="71" y="505"/>
                  </a:cubicBezTo>
                  <a:cubicBezTo>
                    <a:pt x="0" y="724"/>
                    <a:pt x="176" y="871"/>
                    <a:pt x="348" y="871"/>
                  </a:cubicBezTo>
                  <a:cubicBezTo>
                    <a:pt x="467" y="871"/>
                    <a:pt x="584" y="801"/>
                    <a:pt x="618" y="636"/>
                  </a:cubicBezTo>
                  <a:cubicBezTo>
                    <a:pt x="714" y="636"/>
                    <a:pt x="797" y="564"/>
                    <a:pt x="833" y="493"/>
                  </a:cubicBezTo>
                  <a:cubicBezTo>
                    <a:pt x="892" y="338"/>
                    <a:pt x="868" y="219"/>
                    <a:pt x="809" y="88"/>
                  </a:cubicBezTo>
                  <a:cubicBezTo>
                    <a:pt x="790" y="31"/>
                    <a:pt x="741" y="5"/>
                    <a:pt x="688" y="5"/>
                  </a:cubicBezTo>
                  <a:cubicBezTo>
                    <a:pt x="642" y="5"/>
                    <a:pt x="592" y="25"/>
                    <a:pt x="559" y="64"/>
                  </a:cubicBezTo>
                  <a:cubicBezTo>
                    <a:pt x="516" y="28"/>
                    <a:pt x="463" y="1"/>
                    <a:pt x="411"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5044100" y="3573025"/>
              <a:ext cx="35425" cy="38375"/>
            </a:xfrm>
            <a:custGeom>
              <a:avLst/>
              <a:gdLst/>
              <a:ahLst/>
              <a:cxnLst/>
              <a:rect l="l" t="t" r="r" b="b"/>
              <a:pathLst>
                <a:path w="1417" h="1535" extrusionOk="0">
                  <a:moveTo>
                    <a:pt x="956" y="1"/>
                  </a:moveTo>
                  <a:cubicBezTo>
                    <a:pt x="842" y="1"/>
                    <a:pt x="729" y="58"/>
                    <a:pt x="583" y="138"/>
                  </a:cubicBezTo>
                  <a:cubicBezTo>
                    <a:pt x="357" y="257"/>
                    <a:pt x="392" y="531"/>
                    <a:pt x="476" y="757"/>
                  </a:cubicBezTo>
                  <a:cubicBezTo>
                    <a:pt x="476" y="793"/>
                    <a:pt x="476" y="829"/>
                    <a:pt x="464" y="876"/>
                  </a:cubicBezTo>
                  <a:cubicBezTo>
                    <a:pt x="440" y="864"/>
                    <a:pt x="413" y="858"/>
                    <a:pt x="383" y="858"/>
                  </a:cubicBezTo>
                  <a:cubicBezTo>
                    <a:pt x="354" y="858"/>
                    <a:pt x="321" y="864"/>
                    <a:pt x="285" y="876"/>
                  </a:cubicBezTo>
                  <a:cubicBezTo>
                    <a:pt x="214" y="888"/>
                    <a:pt x="178" y="960"/>
                    <a:pt x="154" y="1031"/>
                  </a:cubicBezTo>
                  <a:cubicBezTo>
                    <a:pt x="144" y="1029"/>
                    <a:pt x="134" y="1028"/>
                    <a:pt x="125" y="1028"/>
                  </a:cubicBezTo>
                  <a:cubicBezTo>
                    <a:pt x="38" y="1028"/>
                    <a:pt x="0" y="1121"/>
                    <a:pt x="11" y="1186"/>
                  </a:cubicBezTo>
                  <a:cubicBezTo>
                    <a:pt x="47" y="1269"/>
                    <a:pt x="71" y="1352"/>
                    <a:pt x="118" y="1424"/>
                  </a:cubicBezTo>
                  <a:cubicBezTo>
                    <a:pt x="161" y="1498"/>
                    <a:pt x="238" y="1534"/>
                    <a:pt x="313" y="1534"/>
                  </a:cubicBezTo>
                  <a:cubicBezTo>
                    <a:pt x="407" y="1534"/>
                    <a:pt x="498" y="1477"/>
                    <a:pt x="511" y="1364"/>
                  </a:cubicBezTo>
                  <a:lnTo>
                    <a:pt x="511" y="1245"/>
                  </a:lnTo>
                  <a:cubicBezTo>
                    <a:pt x="528" y="1254"/>
                    <a:pt x="557" y="1262"/>
                    <a:pt x="589" y="1262"/>
                  </a:cubicBezTo>
                  <a:cubicBezTo>
                    <a:pt x="602" y="1262"/>
                    <a:pt x="616" y="1261"/>
                    <a:pt x="630" y="1257"/>
                  </a:cubicBezTo>
                  <a:cubicBezTo>
                    <a:pt x="690" y="1257"/>
                    <a:pt x="761" y="1198"/>
                    <a:pt x="773" y="1138"/>
                  </a:cubicBezTo>
                  <a:cubicBezTo>
                    <a:pt x="785" y="1114"/>
                    <a:pt x="785" y="1067"/>
                    <a:pt x="785" y="1031"/>
                  </a:cubicBezTo>
                  <a:cubicBezTo>
                    <a:pt x="812" y="1037"/>
                    <a:pt x="840" y="1040"/>
                    <a:pt x="866" y="1040"/>
                  </a:cubicBezTo>
                  <a:cubicBezTo>
                    <a:pt x="1002" y="1040"/>
                    <a:pt x="1119" y="962"/>
                    <a:pt x="1119" y="793"/>
                  </a:cubicBezTo>
                  <a:cubicBezTo>
                    <a:pt x="1119" y="721"/>
                    <a:pt x="1107" y="662"/>
                    <a:pt x="1083" y="590"/>
                  </a:cubicBezTo>
                  <a:lnTo>
                    <a:pt x="1119" y="590"/>
                  </a:lnTo>
                  <a:cubicBezTo>
                    <a:pt x="1404" y="555"/>
                    <a:pt x="1416" y="257"/>
                    <a:pt x="1249" y="126"/>
                  </a:cubicBezTo>
                  <a:cubicBezTo>
                    <a:pt x="1139" y="37"/>
                    <a:pt x="1047" y="1"/>
                    <a:pt x="956"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5231400" y="3630525"/>
              <a:ext cx="15700" cy="19475"/>
            </a:xfrm>
            <a:custGeom>
              <a:avLst/>
              <a:gdLst/>
              <a:ahLst/>
              <a:cxnLst/>
              <a:rect l="l" t="t" r="r" b="b"/>
              <a:pathLst>
                <a:path w="628" h="779" extrusionOk="0">
                  <a:moveTo>
                    <a:pt x="293" y="0"/>
                  </a:moveTo>
                  <a:cubicBezTo>
                    <a:pt x="126" y="0"/>
                    <a:pt x="1" y="162"/>
                    <a:pt x="44" y="314"/>
                  </a:cubicBezTo>
                  <a:cubicBezTo>
                    <a:pt x="56" y="398"/>
                    <a:pt x="44" y="493"/>
                    <a:pt x="44" y="576"/>
                  </a:cubicBezTo>
                  <a:cubicBezTo>
                    <a:pt x="44" y="662"/>
                    <a:pt x="113" y="779"/>
                    <a:pt x="208" y="779"/>
                  </a:cubicBezTo>
                  <a:cubicBezTo>
                    <a:pt x="231" y="779"/>
                    <a:pt x="256" y="772"/>
                    <a:pt x="282" y="755"/>
                  </a:cubicBezTo>
                  <a:cubicBezTo>
                    <a:pt x="425" y="684"/>
                    <a:pt x="520" y="541"/>
                    <a:pt x="580" y="386"/>
                  </a:cubicBezTo>
                  <a:cubicBezTo>
                    <a:pt x="627" y="207"/>
                    <a:pt x="544" y="17"/>
                    <a:pt x="342" y="5"/>
                  </a:cubicBezTo>
                  <a:cubicBezTo>
                    <a:pt x="325" y="2"/>
                    <a:pt x="309" y="0"/>
                    <a:pt x="293" y="0"/>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5246200" y="3623925"/>
              <a:ext cx="10675" cy="12725"/>
            </a:xfrm>
            <a:custGeom>
              <a:avLst/>
              <a:gdLst/>
              <a:ahLst/>
              <a:cxnLst/>
              <a:rect l="l" t="t" r="r" b="b"/>
              <a:pathLst>
                <a:path w="427" h="509" extrusionOk="0">
                  <a:moveTo>
                    <a:pt x="331" y="1"/>
                  </a:moveTo>
                  <a:cubicBezTo>
                    <a:pt x="320" y="1"/>
                    <a:pt x="308" y="3"/>
                    <a:pt x="297" y="7"/>
                  </a:cubicBezTo>
                  <a:cubicBezTo>
                    <a:pt x="250" y="43"/>
                    <a:pt x="226" y="67"/>
                    <a:pt x="190" y="102"/>
                  </a:cubicBezTo>
                  <a:cubicBezTo>
                    <a:pt x="184" y="101"/>
                    <a:pt x="178" y="101"/>
                    <a:pt x="172" y="101"/>
                  </a:cubicBezTo>
                  <a:cubicBezTo>
                    <a:pt x="92" y="101"/>
                    <a:pt x="1" y="170"/>
                    <a:pt x="12" y="269"/>
                  </a:cubicBezTo>
                  <a:lnTo>
                    <a:pt x="12" y="388"/>
                  </a:lnTo>
                  <a:cubicBezTo>
                    <a:pt x="18" y="470"/>
                    <a:pt x="85" y="509"/>
                    <a:pt x="155" y="509"/>
                  </a:cubicBezTo>
                  <a:cubicBezTo>
                    <a:pt x="217" y="509"/>
                    <a:pt x="281" y="479"/>
                    <a:pt x="309" y="424"/>
                  </a:cubicBezTo>
                  <a:cubicBezTo>
                    <a:pt x="357" y="317"/>
                    <a:pt x="404" y="186"/>
                    <a:pt x="416" y="67"/>
                  </a:cubicBezTo>
                  <a:cubicBezTo>
                    <a:pt x="426" y="37"/>
                    <a:pt x="381" y="1"/>
                    <a:pt x="331"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256525" y="3618475"/>
              <a:ext cx="8725" cy="8950"/>
            </a:xfrm>
            <a:custGeom>
              <a:avLst/>
              <a:gdLst/>
              <a:ahLst/>
              <a:cxnLst/>
              <a:rect l="l" t="t" r="r" b="b"/>
              <a:pathLst>
                <a:path w="349" h="358" extrusionOk="0">
                  <a:moveTo>
                    <a:pt x="179" y="1"/>
                  </a:moveTo>
                  <a:cubicBezTo>
                    <a:pt x="154" y="1"/>
                    <a:pt x="129" y="8"/>
                    <a:pt x="111" y="23"/>
                  </a:cubicBezTo>
                  <a:cubicBezTo>
                    <a:pt x="51" y="70"/>
                    <a:pt x="39" y="106"/>
                    <a:pt x="15" y="189"/>
                  </a:cubicBezTo>
                  <a:cubicBezTo>
                    <a:pt x="1" y="285"/>
                    <a:pt x="94" y="357"/>
                    <a:pt x="183" y="357"/>
                  </a:cubicBezTo>
                  <a:cubicBezTo>
                    <a:pt x="237" y="357"/>
                    <a:pt x="290" y="329"/>
                    <a:pt x="313" y="261"/>
                  </a:cubicBezTo>
                  <a:cubicBezTo>
                    <a:pt x="349" y="201"/>
                    <a:pt x="349" y="154"/>
                    <a:pt x="313" y="82"/>
                  </a:cubicBezTo>
                  <a:cubicBezTo>
                    <a:pt x="297" y="33"/>
                    <a:pt x="235" y="1"/>
                    <a:pt x="179"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5296475" y="3602350"/>
              <a:ext cx="14925" cy="11375"/>
            </a:xfrm>
            <a:custGeom>
              <a:avLst/>
              <a:gdLst/>
              <a:ahLst/>
              <a:cxnLst/>
              <a:rect l="l" t="t" r="r" b="b"/>
              <a:pathLst>
                <a:path w="597" h="455" extrusionOk="0">
                  <a:moveTo>
                    <a:pt x="132" y="1"/>
                  </a:moveTo>
                  <a:cubicBezTo>
                    <a:pt x="48" y="1"/>
                    <a:pt x="1" y="72"/>
                    <a:pt x="25" y="144"/>
                  </a:cubicBezTo>
                  <a:lnTo>
                    <a:pt x="120" y="322"/>
                  </a:lnTo>
                  <a:cubicBezTo>
                    <a:pt x="160" y="409"/>
                    <a:pt x="242" y="455"/>
                    <a:pt x="324" y="455"/>
                  </a:cubicBezTo>
                  <a:cubicBezTo>
                    <a:pt x="389" y="455"/>
                    <a:pt x="454" y="427"/>
                    <a:pt x="501" y="370"/>
                  </a:cubicBezTo>
                  <a:cubicBezTo>
                    <a:pt x="596" y="239"/>
                    <a:pt x="525" y="25"/>
                    <a:pt x="346" y="13"/>
                  </a:cubicBezTo>
                  <a:cubicBezTo>
                    <a:pt x="263" y="13"/>
                    <a:pt x="203" y="13"/>
                    <a:pt x="132"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5306900" y="3598075"/>
              <a:ext cx="22350" cy="11100"/>
            </a:xfrm>
            <a:custGeom>
              <a:avLst/>
              <a:gdLst/>
              <a:ahLst/>
              <a:cxnLst/>
              <a:rect l="l" t="t" r="r" b="b"/>
              <a:pathLst>
                <a:path w="894" h="444" extrusionOk="0">
                  <a:moveTo>
                    <a:pt x="670" y="0"/>
                  </a:moveTo>
                  <a:cubicBezTo>
                    <a:pt x="618" y="0"/>
                    <a:pt x="568" y="12"/>
                    <a:pt x="524" y="29"/>
                  </a:cubicBezTo>
                  <a:cubicBezTo>
                    <a:pt x="478" y="57"/>
                    <a:pt x="380" y="100"/>
                    <a:pt x="311" y="100"/>
                  </a:cubicBezTo>
                  <a:cubicBezTo>
                    <a:pt x="292" y="100"/>
                    <a:pt x="275" y="96"/>
                    <a:pt x="262" y="88"/>
                  </a:cubicBezTo>
                  <a:cubicBezTo>
                    <a:pt x="242" y="68"/>
                    <a:pt x="208" y="52"/>
                    <a:pt x="174" y="52"/>
                  </a:cubicBezTo>
                  <a:cubicBezTo>
                    <a:pt x="148" y="52"/>
                    <a:pt x="123" y="62"/>
                    <a:pt x="108" y="88"/>
                  </a:cubicBezTo>
                  <a:cubicBezTo>
                    <a:pt x="1" y="231"/>
                    <a:pt x="108" y="362"/>
                    <a:pt x="239" y="422"/>
                  </a:cubicBezTo>
                  <a:cubicBezTo>
                    <a:pt x="262" y="437"/>
                    <a:pt x="289" y="444"/>
                    <a:pt x="317" y="444"/>
                  </a:cubicBezTo>
                  <a:cubicBezTo>
                    <a:pt x="376" y="444"/>
                    <a:pt x="440" y="415"/>
                    <a:pt x="489" y="374"/>
                  </a:cubicBezTo>
                  <a:lnTo>
                    <a:pt x="584" y="291"/>
                  </a:lnTo>
                  <a:cubicBezTo>
                    <a:pt x="608" y="257"/>
                    <a:pt x="627" y="246"/>
                    <a:pt x="645" y="246"/>
                  </a:cubicBezTo>
                  <a:cubicBezTo>
                    <a:pt x="671" y="246"/>
                    <a:pt x="697" y="267"/>
                    <a:pt x="739" y="267"/>
                  </a:cubicBezTo>
                  <a:cubicBezTo>
                    <a:pt x="822" y="267"/>
                    <a:pt x="894" y="208"/>
                    <a:pt x="858" y="136"/>
                  </a:cubicBezTo>
                  <a:lnTo>
                    <a:pt x="846" y="124"/>
                  </a:lnTo>
                  <a:cubicBezTo>
                    <a:pt x="834" y="65"/>
                    <a:pt x="786" y="17"/>
                    <a:pt x="727" y="5"/>
                  </a:cubicBezTo>
                  <a:cubicBezTo>
                    <a:pt x="708" y="2"/>
                    <a:pt x="689" y="0"/>
                    <a:pt x="670" y="0"/>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5330075" y="3596225"/>
              <a:ext cx="17025" cy="10675"/>
            </a:xfrm>
            <a:custGeom>
              <a:avLst/>
              <a:gdLst/>
              <a:ahLst/>
              <a:cxnLst/>
              <a:rect l="l" t="t" r="r" b="b"/>
              <a:pathLst>
                <a:path w="681" h="427" extrusionOk="0">
                  <a:moveTo>
                    <a:pt x="201" y="0"/>
                  </a:moveTo>
                  <a:cubicBezTo>
                    <a:pt x="61" y="0"/>
                    <a:pt x="0" y="222"/>
                    <a:pt x="133" y="293"/>
                  </a:cubicBezTo>
                  <a:cubicBezTo>
                    <a:pt x="229" y="365"/>
                    <a:pt x="336" y="427"/>
                    <a:pt x="446" y="427"/>
                  </a:cubicBezTo>
                  <a:cubicBezTo>
                    <a:pt x="500" y="427"/>
                    <a:pt x="555" y="412"/>
                    <a:pt x="609" y="377"/>
                  </a:cubicBezTo>
                  <a:cubicBezTo>
                    <a:pt x="681" y="317"/>
                    <a:pt x="669" y="186"/>
                    <a:pt x="586" y="127"/>
                  </a:cubicBezTo>
                  <a:cubicBezTo>
                    <a:pt x="502" y="43"/>
                    <a:pt x="383" y="67"/>
                    <a:pt x="276" y="20"/>
                  </a:cubicBezTo>
                  <a:cubicBezTo>
                    <a:pt x="249" y="6"/>
                    <a:pt x="224" y="0"/>
                    <a:pt x="201" y="0"/>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5342325" y="3590275"/>
              <a:ext cx="32350" cy="20075"/>
            </a:xfrm>
            <a:custGeom>
              <a:avLst/>
              <a:gdLst/>
              <a:ahLst/>
              <a:cxnLst/>
              <a:rect l="l" t="t" r="r" b="b"/>
              <a:pathLst>
                <a:path w="1294" h="803" extrusionOk="0">
                  <a:moveTo>
                    <a:pt x="353" y="1"/>
                  </a:moveTo>
                  <a:cubicBezTo>
                    <a:pt x="292" y="1"/>
                    <a:pt x="234" y="7"/>
                    <a:pt x="179" y="19"/>
                  </a:cubicBezTo>
                  <a:cubicBezTo>
                    <a:pt x="24" y="43"/>
                    <a:pt x="0" y="222"/>
                    <a:pt x="119" y="317"/>
                  </a:cubicBezTo>
                  <a:cubicBezTo>
                    <a:pt x="203" y="389"/>
                    <a:pt x="322" y="448"/>
                    <a:pt x="429" y="508"/>
                  </a:cubicBezTo>
                  <a:cubicBezTo>
                    <a:pt x="560" y="579"/>
                    <a:pt x="667" y="698"/>
                    <a:pt x="798" y="770"/>
                  </a:cubicBezTo>
                  <a:cubicBezTo>
                    <a:pt x="839" y="793"/>
                    <a:pt x="879" y="803"/>
                    <a:pt x="917" y="803"/>
                  </a:cubicBezTo>
                  <a:cubicBezTo>
                    <a:pt x="1136" y="803"/>
                    <a:pt x="1294" y="468"/>
                    <a:pt x="1131" y="305"/>
                  </a:cubicBezTo>
                  <a:cubicBezTo>
                    <a:pt x="955" y="129"/>
                    <a:pt x="634" y="1"/>
                    <a:pt x="353"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5367500" y="3593825"/>
              <a:ext cx="13550" cy="8850"/>
            </a:xfrm>
            <a:custGeom>
              <a:avLst/>
              <a:gdLst/>
              <a:ahLst/>
              <a:cxnLst/>
              <a:rect l="l" t="t" r="r" b="b"/>
              <a:pathLst>
                <a:path w="542" h="354" extrusionOk="0">
                  <a:moveTo>
                    <a:pt x="259" y="1"/>
                  </a:moveTo>
                  <a:cubicBezTo>
                    <a:pt x="73" y="1"/>
                    <a:pt x="0" y="264"/>
                    <a:pt x="196" y="318"/>
                  </a:cubicBezTo>
                  <a:cubicBezTo>
                    <a:pt x="267" y="354"/>
                    <a:pt x="327" y="354"/>
                    <a:pt x="398" y="354"/>
                  </a:cubicBezTo>
                  <a:cubicBezTo>
                    <a:pt x="541" y="342"/>
                    <a:pt x="541" y="163"/>
                    <a:pt x="458" y="104"/>
                  </a:cubicBezTo>
                  <a:cubicBezTo>
                    <a:pt x="398" y="56"/>
                    <a:pt x="386" y="44"/>
                    <a:pt x="315" y="8"/>
                  </a:cubicBezTo>
                  <a:cubicBezTo>
                    <a:pt x="295" y="3"/>
                    <a:pt x="277" y="1"/>
                    <a:pt x="259"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5381825" y="3596850"/>
              <a:ext cx="11575" cy="11250"/>
            </a:xfrm>
            <a:custGeom>
              <a:avLst/>
              <a:gdLst/>
              <a:ahLst/>
              <a:cxnLst/>
              <a:rect l="l" t="t" r="r" b="b"/>
              <a:pathLst>
                <a:path w="463" h="450" extrusionOk="0">
                  <a:moveTo>
                    <a:pt x="188" y="1"/>
                  </a:moveTo>
                  <a:cubicBezTo>
                    <a:pt x="89" y="1"/>
                    <a:pt x="0" y="102"/>
                    <a:pt x="52" y="221"/>
                  </a:cubicBezTo>
                  <a:cubicBezTo>
                    <a:pt x="99" y="304"/>
                    <a:pt x="123" y="364"/>
                    <a:pt x="218" y="423"/>
                  </a:cubicBezTo>
                  <a:cubicBezTo>
                    <a:pt x="246" y="442"/>
                    <a:pt x="275" y="450"/>
                    <a:pt x="304" y="450"/>
                  </a:cubicBezTo>
                  <a:cubicBezTo>
                    <a:pt x="388" y="450"/>
                    <a:pt x="462" y="381"/>
                    <a:pt x="444" y="292"/>
                  </a:cubicBezTo>
                  <a:cubicBezTo>
                    <a:pt x="409" y="185"/>
                    <a:pt x="385" y="126"/>
                    <a:pt x="302" y="54"/>
                  </a:cubicBezTo>
                  <a:cubicBezTo>
                    <a:pt x="268" y="17"/>
                    <a:pt x="227" y="1"/>
                    <a:pt x="188"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5422550" y="3613725"/>
              <a:ext cx="17025" cy="17425"/>
            </a:xfrm>
            <a:custGeom>
              <a:avLst/>
              <a:gdLst/>
              <a:ahLst/>
              <a:cxnLst/>
              <a:rect l="l" t="t" r="r" b="b"/>
              <a:pathLst>
                <a:path w="681" h="697" extrusionOk="0">
                  <a:moveTo>
                    <a:pt x="232" y="1"/>
                  </a:moveTo>
                  <a:cubicBezTo>
                    <a:pt x="87" y="1"/>
                    <a:pt x="1" y="199"/>
                    <a:pt x="101" y="320"/>
                  </a:cubicBezTo>
                  <a:cubicBezTo>
                    <a:pt x="161" y="379"/>
                    <a:pt x="161" y="415"/>
                    <a:pt x="185" y="498"/>
                  </a:cubicBezTo>
                  <a:cubicBezTo>
                    <a:pt x="211" y="634"/>
                    <a:pt x="313" y="697"/>
                    <a:pt x="416" y="697"/>
                  </a:cubicBezTo>
                  <a:cubicBezTo>
                    <a:pt x="548" y="697"/>
                    <a:pt x="681" y="595"/>
                    <a:pt x="661" y="415"/>
                  </a:cubicBezTo>
                  <a:cubicBezTo>
                    <a:pt x="625" y="236"/>
                    <a:pt x="494" y="105"/>
                    <a:pt x="316" y="22"/>
                  </a:cubicBezTo>
                  <a:cubicBezTo>
                    <a:pt x="286" y="7"/>
                    <a:pt x="258" y="1"/>
                    <a:pt x="232"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5439800" y="3621100"/>
              <a:ext cx="10600" cy="12100"/>
            </a:xfrm>
            <a:custGeom>
              <a:avLst/>
              <a:gdLst/>
              <a:ahLst/>
              <a:cxnLst/>
              <a:rect l="l" t="t" r="r" b="b"/>
              <a:pathLst>
                <a:path w="424" h="484" extrusionOk="0">
                  <a:moveTo>
                    <a:pt x="207" y="0"/>
                  </a:moveTo>
                  <a:cubicBezTo>
                    <a:pt x="103" y="0"/>
                    <a:pt x="0" y="77"/>
                    <a:pt x="7" y="215"/>
                  </a:cubicBezTo>
                  <a:cubicBezTo>
                    <a:pt x="30" y="322"/>
                    <a:pt x="42" y="382"/>
                    <a:pt x="126" y="453"/>
                  </a:cubicBezTo>
                  <a:cubicBezTo>
                    <a:pt x="156" y="475"/>
                    <a:pt x="191" y="484"/>
                    <a:pt x="224" y="484"/>
                  </a:cubicBezTo>
                  <a:cubicBezTo>
                    <a:pt x="284" y="484"/>
                    <a:pt x="341" y="456"/>
                    <a:pt x="364" y="418"/>
                  </a:cubicBezTo>
                  <a:cubicBezTo>
                    <a:pt x="423" y="322"/>
                    <a:pt x="411" y="239"/>
                    <a:pt x="400" y="156"/>
                  </a:cubicBezTo>
                  <a:cubicBezTo>
                    <a:pt x="373" y="50"/>
                    <a:pt x="290" y="0"/>
                    <a:pt x="207" y="0"/>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5302500" y="3721700"/>
              <a:ext cx="25450" cy="20100"/>
            </a:xfrm>
            <a:custGeom>
              <a:avLst/>
              <a:gdLst/>
              <a:ahLst/>
              <a:cxnLst/>
              <a:rect l="l" t="t" r="r" b="b"/>
              <a:pathLst>
                <a:path w="1018" h="804" extrusionOk="0">
                  <a:moveTo>
                    <a:pt x="715" y="1"/>
                  </a:moveTo>
                  <a:cubicBezTo>
                    <a:pt x="682" y="1"/>
                    <a:pt x="649" y="8"/>
                    <a:pt x="617" y="25"/>
                  </a:cubicBezTo>
                  <a:cubicBezTo>
                    <a:pt x="403" y="168"/>
                    <a:pt x="117" y="323"/>
                    <a:pt x="22" y="561"/>
                  </a:cubicBezTo>
                  <a:cubicBezTo>
                    <a:pt x="0" y="658"/>
                    <a:pt x="57" y="804"/>
                    <a:pt x="183" y="804"/>
                  </a:cubicBezTo>
                  <a:cubicBezTo>
                    <a:pt x="196" y="804"/>
                    <a:pt x="210" y="802"/>
                    <a:pt x="224" y="799"/>
                  </a:cubicBezTo>
                  <a:cubicBezTo>
                    <a:pt x="355" y="775"/>
                    <a:pt x="474" y="704"/>
                    <a:pt x="593" y="644"/>
                  </a:cubicBezTo>
                  <a:cubicBezTo>
                    <a:pt x="617" y="656"/>
                    <a:pt x="665" y="668"/>
                    <a:pt x="712" y="668"/>
                  </a:cubicBezTo>
                  <a:cubicBezTo>
                    <a:pt x="915" y="620"/>
                    <a:pt x="962" y="477"/>
                    <a:pt x="998" y="299"/>
                  </a:cubicBezTo>
                  <a:cubicBezTo>
                    <a:pt x="1018" y="162"/>
                    <a:pt x="868" y="1"/>
                    <a:pt x="715"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5327725" y="3731100"/>
              <a:ext cx="11650" cy="10350"/>
            </a:xfrm>
            <a:custGeom>
              <a:avLst/>
              <a:gdLst/>
              <a:ahLst/>
              <a:cxnLst/>
              <a:rect l="l" t="t" r="r" b="b"/>
              <a:pathLst>
                <a:path w="466" h="414" extrusionOk="0">
                  <a:moveTo>
                    <a:pt x="206" y="1"/>
                  </a:moveTo>
                  <a:cubicBezTo>
                    <a:pt x="127" y="1"/>
                    <a:pt x="44" y="52"/>
                    <a:pt x="25" y="149"/>
                  </a:cubicBezTo>
                  <a:cubicBezTo>
                    <a:pt x="25" y="173"/>
                    <a:pt x="25" y="185"/>
                    <a:pt x="13" y="221"/>
                  </a:cubicBezTo>
                  <a:cubicBezTo>
                    <a:pt x="1" y="304"/>
                    <a:pt x="72" y="399"/>
                    <a:pt x="180" y="411"/>
                  </a:cubicBezTo>
                  <a:cubicBezTo>
                    <a:pt x="197" y="413"/>
                    <a:pt x="213" y="414"/>
                    <a:pt x="229" y="414"/>
                  </a:cubicBezTo>
                  <a:cubicBezTo>
                    <a:pt x="310" y="414"/>
                    <a:pt x="368" y="388"/>
                    <a:pt x="418" y="328"/>
                  </a:cubicBezTo>
                  <a:cubicBezTo>
                    <a:pt x="465" y="244"/>
                    <a:pt x="430" y="161"/>
                    <a:pt x="358" y="113"/>
                  </a:cubicBezTo>
                  <a:cubicBezTo>
                    <a:pt x="336" y="37"/>
                    <a:pt x="272" y="1"/>
                    <a:pt x="206"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5338550" y="3734075"/>
              <a:ext cx="9750" cy="7175"/>
            </a:xfrm>
            <a:custGeom>
              <a:avLst/>
              <a:gdLst/>
              <a:ahLst/>
              <a:cxnLst/>
              <a:rect l="l" t="t" r="r" b="b"/>
              <a:pathLst>
                <a:path w="390" h="287" extrusionOk="0">
                  <a:moveTo>
                    <a:pt x="84" y="1"/>
                  </a:moveTo>
                  <a:cubicBezTo>
                    <a:pt x="39" y="1"/>
                    <a:pt x="1" y="35"/>
                    <a:pt x="9" y="90"/>
                  </a:cubicBezTo>
                  <a:cubicBezTo>
                    <a:pt x="37" y="203"/>
                    <a:pt x="110" y="286"/>
                    <a:pt x="216" y="286"/>
                  </a:cubicBezTo>
                  <a:cubicBezTo>
                    <a:pt x="244" y="286"/>
                    <a:pt x="274" y="281"/>
                    <a:pt x="306" y="268"/>
                  </a:cubicBezTo>
                  <a:cubicBezTo>
                    <a:pt x="390" y="233"/>
                    <a:pt x="354" y="125"/>
                    <a:pt x="294" y="102"/>
                  </a:cubicBezTo>
                  <a:lnTo>
                    <a:pt x="151" y="30"/>
                  </a:lnTo>
                  <a:cubicBezTo>
                    <a:pt x="131" y="10"/>
                    <a:pt x="107" y="1"/>
                    <a:pt x="84"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5350350" y="3737250"/>
              <a:ext cx="9825" cy="8325"/>
            </a:xfrm>
            <a:custGeom>
              <a:avLst/>
              <a:gdLst/>
              <a:ahLst/>
              <a:cxnLst/>
              <a:rect l="l" t="t" r="r" b="b"/>
              <a:pathLst>
                <a:path w="393" h="333" extrusionOk="0">
                  <a:moveTo>
                    <a:pt x="200" y="0"/>
                  </a:moveTo>
                  <a:cubicBezTo>
                    <a:pt x="170" y="0"/>
                    <a:pt x="139" y="10"/>
                    <a:pt x="108" y="34"/>
                  </a:cubicBezTo>
                  <a:cubicBezTo>
                    <a:pt x="1" y="117"/>
                    <a:pt x="60" y="284"/>
                    <a:pt x="191" y="308"/>
                  </a:cubicBezTo>
                  <a:cubicBezTo>
                    <a:pt x="215" y="308"/>
                    <a:pt x="227" y="308"/>
                    <a:pt x="239" y="332"/>
                  </a:cubicBezTo>
                  <a:cubicBezTo>
                    <a:pt x="244" y="332"/>
                    <a:pt x="249" y="333"/>
                    <a:pt x="253" y="333"/>
                  </a:cubicBezTo>
                  <a:cubicBezTo>
                    <a:pt x="330" y="333"/>
                    <a:pt x="392" y="246"/>
                    <a:pt x="370" y="201"/>
                  </a:cubicBezTo>
                  <a:cubicBezTo>
                    <a:pt x="358" y="165"/>
                    <a:pt x="358" y="153"/>
                    <a:pt x="358" y="141"/>
                  </a:cubicBezTo>
                  <a:cubicBezTo>
                    <a:pt x="341" y="65"/>
                    <a:pt x="275" y="0"/>
                    <a:pt x="200" y="0"/>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5395000" y="3735600"/>
              <a:ext cx="21175" cy="18225"/>
            </a:xfrm>
            <a:custGeom>
              <a:avLst/>
              <a:gdLst/>
              <a:ahLst/>
              <a:cxnLst/>
              <a:rect l="l" t="t" r="r" b="b"/>
              <a:pathLst>
                <a:path w="847" h="729" extrusionOk="0">
                  <a:moveTo>
                    <a:pt x="383" y="1"/>
                  </a:moveTo>
                  <a:cubicBezTo>
                    <a:pt x="269" y="1"/>
                    <a:pt x="160" y="76"/>
                    <a:pt x="108" y="160"/>
                  </a:cubicBezTo>
                  <a:cubicBezTo>
                    <a:pt x="72" y="207"/>
                    <a:pt x="60" y="267"/>
                    <a:pt x="60" y="326"/>
                  </a:cubicBezTo>
                  <a:cubicBezTo>
                    <a:pt x="60" y="398"/>
                    <a:pt x="72" y="362"/>
                    <a:pt x="48" y="445"/>
                  </a:cubicBezTo>
                  <a:cubicBezTo>
                    <a:pt x="1" y="541"/>
                    <a:pt x="72" y="648"/>
                    <a:pt x="191" y="683"/>
                  </a:cubicBezTo>
                  <a:cubicBezTo>
                    <a:pt x="202" y="685"/>
                    <a:pt x="213" y="686"/>
                    <a:pt x="224" y="686"/>
                  </a:cubicBezTo>
                  <a:cubicBezTo>
                    <a:pt x="291" y="686"/>
                    <a:pt x="342" y="655"/>
                    <a:pt x="394" y="624"/>
                  </a:cubicBezTo>
                  <a:lnTo>
                    <a:pt x="453" y="683"/>
                  </a:lnTo>
                  <a:cubicBezTo>
                    <a:pt x="489" y="713"/>
                    <a:pt x="534" y="728"/>
                    <a:pt x="578" y="728"/>
                  </a:cubicBezTo>
                  <a:cubicBezTo>
                    <a:pt x="623" y="728"/>
                    <a:pt x="668" y="713"/>
                    <a:pt x="703" y="683"/>
                  </a:cubicBezTo>
                  <a:cubicBezTo>
                    <a:pt x="846" y="564"/>
                    <a:pt x="822" y="398"/>
                    <a:pt x="763" y="243"/>
                  </a:cubicBezTo>
                  <a:cubicBezTo>
                    <a:pt x="715" y="112"/>
                    <a:pt x="572" y="41"/>
                    <a:pt x="429" y="5"/>
                  </a:cubicBezTo>
                  <a:cubicBezTo>
                    <a:pt x="414" y="2"/>
                    <a:pt x="399" y="1"/>
                    <a:pt x="383"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5412675" y="3755050"/>
              <a:ext cx="10625" cy="11225"/>
            </a:xfrm>
            <a:custGeom>
              <a:avLst/>
              <a:gdLst/>
              <a:ahLst/>
              <a:cxnLst/>
              <a:rect l="l" t="t" r="r" b="b"/>
              <a:pathLst>
                <a:path w="425" h="449" extrusionOk="0">
                  <a:moveTo>
                    <a:pt x="222" y="0"/>
                  </a:moveTo>
                  <a:cubicBezTo>
                    <a:pt x="112" y="0"/>
                    <a:pt x="0" y="76"/>
                    <a:pt x="20" y="215"/>
                  </a:cubicBezTo>
                  <a:cubicBezTo>
                    <a:pt x="56" y="322"/>
                    <a:pt x="80" y="382"/>
                    <a:pt x="187" y="441"/>
                  </a:cubicBezTo>
                  <a:cubicBezTo>
                    <a:pt x="204" y="446"/>
                    <a:pt x="223" y="448"/>
                    <a:pt x="242" y="448"/>
                  </a:cubicBezTo>
                  <a:cubicBezTo>
                    <a:pt x="273" y="448"/>
                    <a:pt x="303" y="440"/>
                    <a:pt x="318" y="417"/>
                  </a:cubicBezTo>
                  <a:cubicBezTo>
                    <a:pt x="425" y="334"/>
                    <a:pt x="425" y="275"/>
                    <a:pt x="413" y="156"/>
                  </a:cubicBezTo>
                  <a:cubicBezTo>
                    <a:pt x="397" y="49"/>
                    <a:pt x="310" y="0"/>
                    <a:pt x="222" y="0"/>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5420650" y="3757500"/>
              <a:ext cx="16050" cy="17875"/>
            </a:xfrm>
            <a:custGeom>
              <a:avLst/>
              <a:gdLst/>
              <a:ahLst/>
              <a:cxnLst/>
              <a:rect l="l" t="t" r="r" b="b"/>
              <a:pathLst>
                <a:path w="642" h="715" extrusionOk="0">
                  <a:moveTo>
                    <a:pt x="288" y="0"/>
                  </a:moveTo>
                  <a:cubicBezTo>
                    <a:pt x="193" y="0"/>
                    <a:pt x="96" y="67"/>
                    <a:pt x="82" y="177"/>
                  </a:cubicBezTo>
                  <a:lnTo>
                    <a:pt x="34" y="403"/>
                  </a:lnTo>
                  <a:cubicBezTo>
                    <a:pt x="1" y="548"/>
                    <a:pt x="156" y="715"/>
                    <a:pt x="323" y="715"/>
                  </a:cubicBezTo>
                  <a:cubicBezTo>
                    <a:pt x="334" y="715"/>
                    <a:pt x="345" y="714"/>
                    <a:pt x="356" y="712"/>
                  </a:cubicBezTo>
                  <a:cubicBezTo>
                    <a:pt x="558" y="677"/>
                    <a:pt x="642" y="486"/>
                    <a:pt x="570" y="319"/>
                  </a:cubicBezTo>
                  <a:cubicBezTo>
                    <a:pt x="535" y="248"/>
                    <a:pt x="499" y="188"/>
                    <a:pt x="463" y="117"/>
                  </a:cubicBezTo>
                  <a:cubicBezTo>
                    <a:pt x="428" y="36"/>
                    <a:pt x="358" y="0"/>
                    <a:pt x="288" y="0"/>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5435050" y="3773250"/>
              <a:ext cx="6425" cy="5075"/>
            </a:xfrm>
            <a:custGeom>
              <a:avLst/>
              <a:gdLst/>
              <a:ahLst/>
              <a:cxnLst/>
              <a:rect l="l" t="t" r="r" b="b"/>
              <a:pathLst>
                <a:path w="257" h="203" extrusionOk="0">
                  <a:moveTo>
                    <a:pt x="126" y="0"/>
                  </a:moveTo>
                  <a:cubicBezTo>
                    <a:pt x="63" y="0"/>
                    <a:pt x="1" y="42"/>
                    <a:pt x="42" y="130"/>
                  </a:cubicBezTo>
                  <a:cubicBezTo>
                    <a:pt x="42" y="142"/>
                    <a:pt x="54" y="142"/>
                    <a:pt x="54" y="154"/>
                  </a:cubicBezTo>
                  <a:cubicBezTo>
                    <a:pt x="65" y="188"/>
                    <a:pt x="93" y="203"/>
                    <a:pt x="121" y="203"/>
                  </a:cubicBezTo>
                  <a:cubicBezTo>
                    <a:pt x="152" y="203"/>
                    <a:pt x="184" y="185"/>
                    <a:pt x="197" y="154"/>
                  </a:cubicBezTo>
                  <a:cubicBezTo>
                    <a:pt x="197" y="142"/>
                    <a:pt x="209" y="142"/>
                    <a:pt x="209" y="130"/>
                  </a:cubicBezTo>
                  <a:cubicBezTo>
                    <a:pt x="257" y="45"/>
                    <a:pt x="191" y="0"/>
                    <a:pt x="126" y="0"/>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5445725" y="3822000"/>
              <a:ext cx="14200" cy="9575"/>
            </a:xfrm>
            <a:custGeom>
              <a:avLst/>
              <a:gdLst/>
              <a:ahLst/>
              <a:cxnLst/>
              <a:rect l="l" t="t" r="r" b="b"/>
              <a:pathLst>
                <a:path w="568" h="383" extrusionOk="0">
                  <a:moveTo>
                    <a:pt x="266" y="0"/>
                  </a:moveTo>
                  <a:cubicBezTo>
                    <a:pt x="69" y="0"/>
                    <a:pt x="0" y="383"/>
                    <a:pt x="305" y="383"/>
                  </a:cubicBezTo>
                  <a:lnTo>
                    <a:pt x="365" y="383"/>
                  </a:lnTo>
                  <a:cubicBezTo>
                    <a:pt x="532" y="359"/>
                    <a:pt x="567" y="121"/>
                    <a:pt x="448" y="61"/>
                  </a:cubicBezTo>
                  <a:cubicBezTo>
                    <a:pt x="424" y="49"/>
                    <a:pt x="413" y="37"/>
                    <a:pt x="377" y="37"/>
                  </a:cubicBezTo>
                  <a:cubicBezTo>
                    <a:pt x="337" y="11"/>
                    <a:pt x="300" y="0"/>
                    <a:pt x="266" y="0"/>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5454950" y="3823225"/>
              <a:ext cx="10925" cy="9875"/>
            </a:xfrm>
            <a:custGeom>
              <a:avLst/>
              <a:gdLst/>
              <a:ahLst/>
              <a:cxnLst/>
              <a:rect l="l" t="t" r="r" b="b"/>
              <a:pathLst>
                <a:path w="437" h="395" extrusionOk="0">
                  <a:moveTo>
                    <a:pt x="231" y="0"/>
                  </a:moveTo>
                  <a:cubicBezTo>
                    <a:pt x="175" y="0"/>
                    <a:pt x="122" y="23"/>
                    <a:pt x="91" y="72"/>
                  </a:cubicBezTo>
                  <a:cubicBezTo>
                    <a:pt x="1" y="185"/>
                    <a:pt x="93" y="395"/>
                    <a:pt x="256" y="395"/>
                  </a:cubicBezTo>
                  <a:cubicBezTo>
                    <a:pt x="264" y="395"/>
                    <a:pt x="273" y="394"/>
                    <a:pt x="282" y="393"/>
                  </a:cubicBezTo>
                  <a:cubicBezTo>
                    <a:pt x="288" y="394"/>
                    <a:pt x="294" y="395"/>
                    <a:pt x="300" y="395"/>
                  </a:cubicBezTo>
                  <a:cubicBezTo>
                    <a:pt x="353" y="395"/>
                    <a:pt x="404" y="351"/>
                    <a:pt x="436" y="298"/>
                  </a:cubicBezTo>
                  <a:lnTo>
                    <a:pt x="436" y="167"/>
                  </a:lnTo>
                  <a:cubicBezTo>
                    <a:pt x="422" y="63"/>
                    <a:pt x="323" y="0"/>
                    <a:pt x="231" y="0"/>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5185450" y="3673250"/>
              <a:ext cx="11725" cy="8675"/>
            </a:xfrm>
            <a:custGeom>
              <a:avLst/>
              <a:gdLst/>
              <a:ahLst/>
              <a:cxnLst/>
              <a:rect l="l" t="t" r="r" b="b"/>
              <a:pathLst>
                <a:path w="469" h="347" extrusionOk="0">
                  <a:moveTo>
                    <a:pt x="212" y="1"/>
                  </a:moveTo>
                  <a:cubicBezTo>
                    <a:pt x="96" y="1"/>
                    <a:pt x="1" y="165"/>
                    <a:pt x="96" y="260"/>
                  </a:cubicBezTo>
                  <a:lnTo>
                    <a:pt x="120" y="284"/>
                  </a:lnTo>
                  <a:cubicBezTo>
                    <a:pt x="161" y="328"/>
                    <a:pt x="205" y="346"/>
                    <a:pt x="246" y="346"/>
                  </a:cubicBezTo>
                  <a:cubicBezTo>
                    <a:pt x="373" y="346"/>
                    <a:pt x="469" y="175"/>
                    <a:pt x="334" y="58"/>
                  </a:cubicBezTo>
                  <a:lnTo>
                    <a:pt x="298" y="34"/>
                  </a:lnTo>
                  <a:cubicBezTo>
                    <a:pt x="270" y="11"/>
                    <a:pt x="240" y="1"/>
                    <a:pt x="212"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5195875" y="3676875"/>
              <a:ext cx="27700" cy="16400"/>
            </a:xfrm>
            <a:custGeom>
              <a:avLst/>
              <a:gdLst/>
              <a:ahLst/>
              <a:cxnLst/>
              <a:rect l="l" t="t" r="r" b="b"/>
              <a:pathLst>
                <a:path w="1108" h="656" extrusionOk="0">
                  <a:moveTo>
                    <a:pt x="273" y="1"/>
                  </a:moveTo>
                  <a:cubicBezTo>
                    <a:pt x="255" y="1"/>
                    <a:pt x="235" y="7"/>
                    <a:pt x="215" y="20"/>
                  </a:cubicBezTo>
                  <a:lnTo>
                    <a:pt x="120" y="68"/>
                  </a:lnTo>
                  <a:cubicBezTo>
                    <a:pt x="1" y="127"/>
                    <a:pt x="1" y="306"/>
                    <a:pt x="143" y="342"/>
                  </a:cubicBezTo>
                  <a:cubicBezTo>
                    <a:pt x="239" y="389"/>
                    <a:pt x="334" y="401"/>
                    <a:pt x="441" y="401"/>
                  </a:cubicBezTo>
                  <a:cubicBezTo>
                    <a:pt x="441" y="496"/>
                    <a:pt x="501" y="580"/>
                    <a:pt x="584" y="616"/>
                  </a:cubicBezTo>
                  <a:cubicBezTo>
                    <a:pt x="653" y="641"/>
                    <a:pt x="715" y="656"/>
                    <a:pt x="777" y="656"/>
                  </a:cubicBezTo>
                  <a:cubicBezTo>
                    <a:pt x="831" y="656"/>
                    <a:pt x="885" y="644"/>
                    <a:pt x="941" y="616"/>
                  </a:cubicBezTo>
                  <a:cubicBezTo>
                    <a:pt x="1048" y="568"/>
                    <a:pt x="1108" y="413"/>
                    <a:pt x="1001" y="318"/>
                  </a:cubicBezTo>
                  <a:cubicBezTo>
                    <a:pt x="941" y="258"/>
                    <a:pt x="870" y="211"/>
                    <a:pt x="810" y="199"/>
                  </a:cubicBezTo>
                  <a:cubicBezTo>
                    <a:pt x="810" y="187"/>
                    <a:pt x="798" y="187"/>
                    <a:pt x="798" y="175"/>
                  </a:cubicBezTo>
                  <a:cubicBezTo>
                    <a:pt x="768" y="125"/>
                    <a:pt x="714" y="59"/>
                    <a:pt x="641" y="59"/>
                  </a:cubicBezTo>
                  <a:cubicBezTo>
                    <a:pt x="627" y="59"/>
                    <a:pt x="612" y="62"/>
                    <a:pt x="596" y="68"/>
                  </a:cubicBezTo>
                  <a:cubicBezTo>
                    <a:pt x="524" y="80"/>
                    <a:pt x="453" y="80"/>
                    <a:pt x="382" y="80"/>
                  </a:cubicBezTo>
                  <a:cubicBezTo>
                    <a:pt x="356" y="37"/>
                    <a:pt x="318" y="1"/>
                    <a:pt x="273"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5223700" y="3688750"/>
              <a:ext cx="12375" cy="8100"/>
            </a:xfrm>
            <a:custGeom>
              <a:avLst/>
              <a:gdLst/>
              <a:ahLst/>
              <a:cxnLst/>
              <a:rect l="l" t="t" r="r" b="b"/>
              <a:pathLst>
                <a:path w="495" h="324" extrusionOk="0">
                  <a:moveTo>
                    <a:pt x="203" y="1"/>
                  </a:moveTo>
                  <a:cubicBezTo>
                    <a:pt x="52" y="1"/>
                    <a:pt x="1" y="220"/>
                    <a:pt x="161" y="295"/>
                  </a:cubicBezTo>
                  <a:cubicBezTo>
                    <a:pt x="214" y="313"/>
                    <a:pt x="260" y="324"/>
                    <a:pt x="313" y="324"/>
                  </a:cubicBezTo>
                  <a:cubicBezTo>
                    <a:pt x="333" y="324"/>
                    <a:pt x="353" y="322"/>
                    <a:pt x="376" y="319"/>
                  </a:cubicBezTo>
                  <a:cubicBezTo>
                    <a:pt x="495" y="307"/>
                    <a:pt x="483" y="152"/>
                    <a:pt x="423" y="93"/>
                  </a:cubicBezTo>
                  <a:cubicBezTo>
                    <a:pt x="376" y="57"/>
                    <a:pt x="316" y="21"/>
                    <a:pt x="257" y="10"/>
                  </a:cubicBezTo>
                  <a:cubicBezTo>
                    <a:pt x="238" y="4"/>
                    <a:pt x="220" y="1"/>
                    <a:pt x="203" y="1"/>
                  </a:cubicBezTo>
                  <a:close/>
                </a:path>
              </a:pathLst>
            </a:custGeom>
            <a:solidFill>
              <a:srgbClr val="59DB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5522400" y="3689250"/>
              <a:ext cx="256900" cy="135475"/>
            </a:xfrm>
            <a:custGeom>
              <a:avLst/>
              <a:gdLst/>
              <a:ahLst/>
              <a:cxnLst/>
              <a:rect l="l" t="t" r="r" b="b"/>
              <a:pathLst>
                <a:path w="10276" h="5419" extrusionOk="0">
                  <a:moveTo>
                    <a:pt x="6155" y="407"/>
                  </a:moveTo>
                  <a:cubicBezTo>
                    <a:pt x="6197" y="407"/>
                    <a:pt x="6261" y="427"/>
                    <a:pt x="6311" y="478"/>
                  </a:cubicBezTo>
                  <a:cubicBezTo>
                    <a:pt x="6382" y="573"/>
                    <a:pt x="6406" y="668"/>
                    <a:pt x="6430" y="787"/>
                  </a:cubicBezTo>
                  <a:cubicBezTo>
                    <a:pt x="6430" y="871"/>
                    <a:pt x="6430" y="906"/>
                    <a:pt x="6406" y="954"/>
                  </a:cubicBezTo>
                  <a:cubicBezTo>
                    <a:pt x="6442" y="1013"/>
                    <a:pt x="6466" y="1073"/>
                    <a:pt x="6490" y="1133"/>
                  </a:cubicBezTo>
                  <a:cubicBezTo>
                    <a:pt x="6525" y="1121"/>
                    <a:pt x="6585" y="1109"/>
                    <a:pt x="6668" y="1109"/>
                  </a:cubicBezTo>
                  <a:cubicBezTo>
                    <a:pt x="6847" y="1109"/>
                    <a:pt x="7025" y="1180"/>
                    <a:pt x="7109" y="1264"/>
                  </a:cubicBezTo>
                  <a:cubicBezTo>
                    <a:pt x="7228" y="1347"/>
                    <a:pt x="7240" y="1430"/>
                    <a:pt x="7204" y="1466"/>
                  </a:cubicBezTo>
                  <a:cubicBezTo>
                    <a:pt x="7199" y="1468"/>
                    <a:pt x="7194" y="1468"/>
                    <a:pt x="7188" y="1468"/>
                  </a:cubicBezTo>
                  <a:cubicBezTo>
                    <a:pt x="7151" y="1468"/>
                    <a:pt x="7094" y="1439"/>
                    <a:pt x="7002" y="1418"/>
                  </a:cubicBezTo>
                  <a:cubicBezTo>
                    <a:pt x="6918" y="1383"/>
                    <a:pt x="6799" y="1359"/>
                    <a:pt x="6692" y="1359"/>
                  </a:cubicBezTo>
                  <a:cubicBezTo>
                    <a:pt x="6644" y="1359"/>
                    <a:pt x="6607" y="1364"/>
                    <a:pt x="6574" y="1364"/>
                  </a:cubicBezTo>
                  <a:cubicBezTo>
                    <a:pt x="6557" y="1364"/>
                    <a:pt x="6541" y="1363"/>
                    <a:pt x="6525" y="1359"/>
                  </a:cubicBezTo>
                  <a:cubicBezTo>
                    <a:pt x="6525" y="1597"/>
                    <a:pt x="6442" y="1716"/>
                    <a:pt x="6382" y="1764"/>
                  </a:cubicBezTo>
                  <a:cubicBezTo>
                    <a:pt x="6353" y="1781"/>
                    <a:pt x="6329" y="1787"/>
                    <a:pt x="6308" y="1787"/>
                  </a:cubicBezTo>
                  <a:cubicBezTo>
                    <a:pt x="6287" y="1787"/>
                    <a:pt x="6269" y="1781"/>
                    <a:pt x="6251" y="1775"/>
                  </a:cubicBezTo>
                  <a:cubicBezTo>
                    <a:pt x="6216" y="1764"/>
                    <a:pt x="6192" y="1728"/>
                    <a:pt x="6192" y="1668"/>
                  </a:cubicBezTo>
                  <a:cubicBezTo>
                    <a:pt x="6192" y="1609"/>
                    <a:pt x="6228" y="1502"/>
                    <a:pt x="6228" y="1311"/>
                  </a:cubicBezTo>
                  <a:cubicBezTo>
                    <a:pt x="6228" y="1109"/>
                    <a:pt x="6132" y="906"/>
                    <a:pt x="6013" y="823"/>
                  </a:cubicBezTo>
                  <a:cubicBezTo>
                    <a:pt x="5906" y="716"/>
                    <a:pt x="5787" y="704"/>
                    <a:pt x="5775" y="656"/>
                  </a:cubicBezTo>
                  <a:cubicBezTo>
                    <a:pt x="5760" y="641"/>
                    <a:pt x="5820" y="603"/>
                    <a:pt x="5920" y="603"/>
                  </a:cubicBezTo>
                  <a:cubicBezTo>
                    <a:pt x="5979" y="603"/>
                    <a:pt x="6053" y="616"/>
                    <a:pt x="6132" y="656"/>
                  </a:cubicBezTo>
                  <a:cubicBezTo>
                    <a:pt x="6132" y="632"/>
                    <a:pt x="6132" y="597"/>
                    <a:pt x="6109" y="573"/>
                  </a:cubicBezTo>
                  <a:lnTo>
                    <a:pt x="6109" y="430"/>
                  </a:lnTo>
                  <a:cubicBezTo>
                    <a:pt x="6109" y="416"/>
                    <a:pt x="6127" y="407"/>
                    <a:pt x="6155" y="407"/>
                  </a:cubicBezTo>
                  <a:close/>
                  <a:moveTo>
                    <a:pt x="3469" y="1595"/>
                  </a:moveTo>
                  <a:cubicBezTo>
                    <a:pt x="3530" y="1595"/>
                    <a:pt x="3604" y="1617"/>
                    <a:pt x="3668" y="1668"/>
                  </a:cubicBezTo>
                  <a:cubicBezTo>
                    <a:pt x="3787" y="1775"/>
                    <a:pt x="3751" y="1823"/>
                    <a:pt x="3692" y="1859"/>
                  </a:cubicBezTo>
                  <a:cubicBezTo>
                    <a:pt x="3654" y="1889"/>
                    <a:pt x="3622" y="1914"/>
                    <a:pt x="3579" y="1914"/>
                  </a:cubicBezTo>
                  <a:cubicBezTo>
                    <a:pt x="3554" y="1914"/>
                    <a:pt x="3525" y="1905"/>
                    <a:pt x="3489" y="1883"/>
                  </a:cubicBezTo>
                  <a:cubicBezTo>
                    <a:pt x="3406" y="1823"/>
                    <a:pt x="3311" y="1764"/>
                    <a:pt x="3346" y="1656"/>
                  </a:cubicBezTo>
                  <a:cubicBezTo>
                    <a:pt x="3352" y="1620"/>
                    <a:pt x="3403" y="1595"/>
                    <a:pt x="3469" y="1595"/>
                  </a:cubicBezTo>
                  <a:close/>
                  <a:moveTo>
                    <a:pt x="4157" y="880"/>
                  </a:moveTo>
                  <a:cubicBezTo>
                    <a:pt x="4189" y="880"/>
                    <a:pt x="4225" y="884"/>
                    <a:pt x="4263" y="894"/>
                  </a:cubicBezTo>
                  <a:cubicBezTo>
                    <a:pt x="4442" y="906"/>
                    <a:pt x="4668" y="1061"/>
                    <a:pt x="4775" y="1252"/>
                  </a:cubicBezTo>
                  <a:cubicBezTo>
                    <a:pt x="4942" y="1561"/>
                    <a:pt x="4894" y="1621"/>
                    <a:pt x="4835" y="1656"/>
                  </a:cubicBezTo>
                  <a:cubicBezTo>
                    <a:pt x="4858" y="1668"/>
                    <a:pt x="4894" y="1668"/>
                    <a:pt x="4918" y="1680"/>
                  </a:cubicBezTo>
                  <a:cubicBezTo>
                    <a:pt x="5097" y="1775"/>
                    <a:pt x="5144" y="1859"/>
                    <a:pt x="5156" y="1906"/>
                  </a:cubicBezTo>
                  <a:cubicBezTo>
                    <a:pt x="5180" y="1942"/>
                    <a:pt x="5144" y="1954"/>
                    <a:pt x="5120" y="1966"/>
                  </a:cubicBezTo>
                  <a:cubicBezTo>
                    <a:pt x="5089" y="1989"/>
                    <a:pt x="5066" y="2001"/>
                    <a:pt x="5037" y="2001"/>
                  </a:cubicBezTo>
                  <a:cubicBezTo>
                    <a:pt x="4990" y="2001"/>
                    <a:pt x="4927" y="1968"/>
                    <a:pt x="4787" y="1895"/>
                  </a:cubicBezTo>
                  <a:cubicBezTo>
                    <a:pt x="4549" y="1764"/>
                    <a:pt x="4251" y="1799"/>
                    <a:pt x="4204" y="1716"/>
                  </a:cubicBezTo>
                  <a:cubicBezTo>
                    <a:pt x="4192" y="1680"/>
                    <a:pt x="4263" y="1621"/>
                    <a:pt x="4418" y="1597"/>
                  </a:cubicBezTo>
                  <a:cubicBezTo>
                    <a:pt x="4454" y="1591"/>
                    <a:pt x="4492" y="1588"/>
                    <a:pt x="4534" y="1588"/>
                  </a:cubicBezTo>
                  <a:cubicBezTo>
                    <a:pt x="4576" y="1588"/>
                    <a:pt x="4620" y="1591"/>
                    <a:pt x="4668" y="1597"/>
                  </a:cubicBezTo>
                  <a:cubicBezTo>
                    <a:pt x="4644" y="1549"/>
                    <a:pt x="4596" y="1478"/>
                    <a:pt x="4537" y="1371"/>
                  </a:cubicBezTo>
                  <a:cubicBezTo>
                    <a:pt x="4442" y="1240"/>
                    <a:pt x="4323" y="1133"/>
                    <a:pt x="4204" y="1073"/>
                  </a:cubicBezTo>
                  <a:cubicBezTo>
                    <a:pt x="4096" y="1013"/>
                    <a:pt x="4001" y="1002"/>
                    <a:pt x="3977" y="954"/>
                  </a:cubicBezTo>
                  <a:cubicBezTo>
                    <a:pt x="3968" y="935"/>
                    <a:pt x="4039" y="880"/>
                    <a:pt x="4157" y="880"/>
                  </a:cubicBezTo>
                  <a:close/>
                  <a:moveTo>
                    <a:pt x="2867" y="2128"/>
                  </a:moveTo>
                  <a:cubicBezTo>
                    <a:pt x="2938" y="2128"/>
                    <a:pt x="3042" y="2180"/>
                    <a:pt x="3132" y="2252"/>
                  </a:cubicBezTo>
                  <a:cubicBezTo>
                    <a:pt x="3251" y="2323"/>
                    <a:pt x="3239" y="2383"/>
                    <a:pt x="3192" y="2442"/>
                  </a:cubicBezTo>
                  <a:cubicBezTo>
                    <a:pt x="3170" y="2478"/>
                    <a:pt x="3149" y="2513"/>
                    <a:pt x="3105" y="2513"/>
                  </a:cubicBezTo>
                  <a:cubicBezTo>
                    <a:pt x="3075" y="2513"/>
                    <a:pt x="3035" y="2497"/>
                    <a:pt x="2977" y="2454"/>
                  </a:cubicBezTo>
                  <a:cubicBezTo>
                    <a:pt x="2822" y="2371"/>
                    <a:pt x="2715" y="2216"/>
                    <a:pt x="2811" y="2145"/>
                  </a:cubicBezTo>
                  <a:cubicBezTo>
                    <a:pt x="2825" y="2133"/>
                    <a:pt x="2844" y="2128"/>
                    <a:pt x="2867" y="2128"/>
                  </a:cubicBezTo>
                  <a:close/>
                  <a:moveTo>
                    <a:pt x="5067" y="2355"/>
                  </a:moveTo>
                  <a:cubicBezTo>
                    <a:pt x="5156" y="2355"/>
                    <a:pt x="5156" y="2424"/>
                    <a:pt x="5156" y="2466"/>
                  </a:cubicBezTo>
                  <a:cubicBezTo>
                    <a:pt x="5156" y="2561"/>
                    <a:pt x="5156" y="2621"/>
                    <a:pt x="5061" y="2621"/>
                  </a:cubicBezTo>
                  <a:cubicBezTo>
                    <a:pt x="5039" y="2621"/>
                    <a:pt x="5018" y="2621"/>
                    <a:pt x="4997" y="2621"/>
                  </a:cubicBezTo>
                  <a:cubicBezTo>
                    <a:pt x="4913" y="2621"/>
                    <a:pt x="4837" y="2614"/>
                    <a:pt x="4799" y="2537"/>
                  </a:cubicBezTo>
                  <a:cubicBezTo>
                    <a:pt x="4775" y="2454"/>
                    <a:pt x="4894" y="2371"/>
                    <a:pt x="5025" y="2359"/>
                  </a:cubicBezTo>
                  <a:cubicBezTo>
                    <a:pt x="5041" y="2356"/>
                    <a:pt x="5055" y="2355"/>
                    <a:pt x="5067" y="2355"/>
                  </a:cubicBezTo>
                  <a:close/>
                  <a:moveTo>
                    <a:pt x="3778" y="2401"/>
                  </a:moveTo>
                  <a:cubicBezTo>
                    <a:pt x="3867" y="2401"/>
                    <a:pt x="3989" y="2436"/>
                    <a:pt x="4085" y="2502"/>
                  </a:cubicBezTo>
                  <a:cubicBezTo>
                    <a:pt x="4251" y="2609"/>
                    <a:pt x="4204" y="2668"/>
                    <a:pt x="4168" y="2728"/>
                  </a:cubicBezTo>
                  <a:cubicBezTo>
                    <a:pt x="4141" y="2762"/>
                    <a:pt x="4114" y="2792"/>
                    <a:pt x="4069" y="2792"/>
                  </a:cubicBezTo>
                  <a:cubicBezTo>
                    <a:pt x="4035" y="2792"/>
                    <a:pt x="3992" y="2774"/>
                    <a:pt x="3930" y="2728"/>
                  </a:cubicBezTo>
                  <a:cubicBezTo>
                    <a:pt x="3775" y="2633"/>
                    <a:pt x="3632" y="2549"/>
                    <a:pt x="3668" y="2442"/>
                  </a:cubicBezTo>
                  <a:cubicBezTo>
                    <a:pt x="3682" y="2415"/>
                    <a:pt x="3723" y="2401"/>
                    <a:pt x="3778" y="2401"/>
                  </a:cubicBezTo>
                  <a:close/>
                  <a:moveTo>
                    <a:pt x="6114" y="0"/>
                  </a:moveTo>
                  <a:cubicBezTo>
                    <a:pt x="6100" y="0"/>
                    <a:pt x="6087" y="1"/>
                    <a:pt x="6073" y="1"/>
                  </a:cubicBezTo>
                  <a:cubicBezTo>
                    <a:pt x="5859" y="37"/>
                    <a:pt x="5668" y="251"/>
                    <a:pt x="5751" y="430"/>
                  </a:cubicBezTo>
                  <a:cubicBezTo>
                    <a:pt x="5537" y="513"/>
                    <a:pt x="5323" y="644"/>
                    <a:pt x="5156" y="811"/>
                  </a:cubicBezTo>
                  <a:cubicBezTo>
                    <a:pt x="4921" y="678"/>
                    <a:pt x="4642" y="563"/>
                    <a:pt x="4365" y="563"/>
                  </a:cubicBezTo>
                  <a:cubicBezTo>
                    <a:pt x="4319" y="563"/>
                    <a:pt x="4273" y="566"/>
                    <a:pt x="4227" y="573"/>
                  </a:cubicBezTo>
                  <a:cubicBezTo>
                    <a:pt x="3894" y="632"/>
                    <a:pt x="3608" y="966"/>
                    <a:pt x="3787" y="1228"/>
                  </a:cubicBezTo>
                  <a:cubicBezTo>
                    <a:pt x="3596" y="1228"/>
                    <a:pt x="3394" y="1228"/>
                    <a:pt x="3227" y="1323"/>
                  </a:cubicBezTo>
                  <a:cubicBezTo>
                    <a:pt x="3072" y="1430"/>
                    <a:pt x="3037" y="1680"/>
                    <a:pt x="3215" y="1775"/>
                  </a:cubicBezTo>
                  <a:cubicBezTo>
                    <a:pt x="2977" y="1775"/>
                    <a:pt x="2715" y="1775"/>
                    <a:pt x="2525" y="1895"/>
                  </a:cubicBezTo>
                  <a:cubicBezTo>
                    <a:pt x="2334" y="2014"/>
                    <a:pt x="2215" y="2276"/>
                    <a:pt x="2358" y="2442"/>
                  </a:cubicBezTo>
                  <a:cubicBezTo>
                    <a:pt x="2302" y="2418"/>
                    <a:pt x="2245" y="2408"/>
                    <a:pt x="2188" y="2408"/>
                  </a:cubicBezTo>
                  <a:cubicBezTo>
                    <a:pt x="1831" y="2408"/>
                    <a:pt x="1462" y="2807"/>
                    <a:pt x="1091" y="2807"/>
                  </a:cubicBezTo>
                  <a:cubicBezTo>
                    <a:pt x="1045" y="2807"/>
                    <a:pt x="999" y="2801"/>
                    <a:pt x="953" y="2788"/>
                  </a:cubicBezTo>
                  <a:cubicBezTo>
                    <a:pt x="751" y="2728"/>
                    <a:pt x="632" y="2549"/>
                    <a:pt x="489" y="2442"/>
                  </a:cubicBezTo>
                  <a:cubicBezTo>
                    <a:pt x="399" y="2380"/>
                    <a:pt x="281" y="2334"/>
                    <a:pt x="180" y="2334"/>
                  </a:cubicBezTo>
                  <a:cubicBezTo>
                    <a:pt x="106" y="2334"/>
                    <a:pt x="41" y="2358"/>
                    <a:pt x="1" y="2418"/>
                  </a:cubicBezTo>
                  <a:cubicBezTo>
                    <a:pt x="36" y="2430"/>
                    <a:pt x="84" y="2490"/>
                    <a:pt x="96" y="2537"/>
                  </a:cubicBezTo>
                  <a:cubicBezTo>
                    <a:pt x="144" y="2633"/>
                    <a:pt x="179" y="2776"/>
                    <a:pt x="155" y="2907"/>
                  </a:cubicBezTo>
                  <a:cubicBezTo>
                    <a:pt x="144" y="3026"/>
                    <a:pt x="132" y="3097"/>
                    <a:pt x="96" y="3133"/>
                  </a:cubicBezTo>
                  <a:cubicBezTo>
                    <a:pt x="179" y="3264"/>
                    <a:pt x="215" y="3466"/>
                    <a:pt x="191" y="3669"/>
                  </a:cubicBezTo>
                  <a:cubicBezTo>
                    <a:pt x="155" y="3800"/>
                    <a:pt x="120" y="3883"/>
                    <a:pt x="60" y="3942"/>
                  </a:cubicBezTo>
                  <a:cubicBezTo>
                    <a:pt x="72" y="3978"/>
                    <a:pt x="72" y="4002"/>
                    <a:pt x="84" y="4038"/>
                  </a:cubicBezTo>
                  <a:cubicBezTo>
                    <a:pt x="96" y="4145"/>
                    <a:pt x="120" y="4228"/>
                    <a:pt x="96" y="4323"/>
                  </a:cubicBezTo>
                  <a:lnTo>
                    <a:pt x="96" y="4383"/>
                  </a:lnTo>
                  <a:cubicBezTo>
                    <a:pt x="179" y="4383"/>
                    <a:pt x="298" y="4383"/>
                    <a:pt x="429" y="4454"/>
                  </a:cubicBezTo>
                  <a:cubicBezTo>
                    <a:pt x="667" y="4585"/>
                    <a:pt x="775" y="4859"/>
                    <a:pt x="727" y="5038"/>
                  </a:cubicBezTo>
                  <a:cubicBezTo>
                    <a:pt x="727" y="5050"/>
                    <a:pt x="715" y="5062"/>
                    <a:pt x="715" y="5074"/>
                  </a:cubicBezTo>
                  <a:cubicBezTo>
                    <a:pt x="798" y="5097"/>
                    <a:pt x="929" y="5181"/>
                    <a:pt x="1048" y="5300"/>
                  </a:cubicBezTo>
                  <a:cubicBezTo>
                    <a:pt x="1096" y="5347"/>
                    <a:pt x="1132" y="5371"/>
                    <a:pt x="1156" y="5419"/>
                  </a:cubicBezTo>
                  <a:cubicBezTo>
                    <a:pt x="1144" y="5383"/>
                    <a:pt x="1132" y="5359"/>
                    <a:pt x="1132" y="5312"/>
                  </a:cubicBezTo>
                  <a:cubicBezTo>
                    <a:pt x="1108" y="5240"/>
                    <a:pt x="1144" y="5145"/>
                    <a:pt x="1167" y="5085"/>
                  </a:cubicBezTo>
                  <a:cubicBezTo>
                    <a:pt x="1132" y="5062"/>
                    <a:pt x="1072" y="5002"/>
                    <a:pt x="1013" y="4907"/>
                  </a:cubicBezTo>
                  <a:cubicBezTo>
                    <a:pt x="977" y="4871"/>
                    <a:pt x="953" y="4812"/>
                    <a:pt x="929" y="4716"/>
                  </a:cubicBezTo>
                  <a:cubicBezTo>
                    <a:pt x="917" y="4645"/>
                    <a:pt x="917" y="4514"/>
                    <a:pt x="1013" y="4407"/>
                  </a:cubicBezTo>
                  <a:cubicBezTo>
                    <a:pt x="1048" y="4347"/>
                    <a:pt x="1096" y="4312"/>
                    <a:pt x="1156" y="4288"/>
                  </a:cubicBezTo>
                  <a:lnTo>
                    <a:pt x="1227" y="4240"/>
                  </a:lnTo>
                  <a:lnTo>
                    <a:pt x="1251" y="4240"/>
                  </a:lnTo>
                  <a:lnTo>
                    <a:pt x="1251" y="4228"/>
                  </a:lnTo>
                  <a:cubicBezTo>
                    <a:pt x="1251" y="4157"/>
                    <a:pt x="1287" y="4097"/>
                    <a:pt x="1322" y="4050"/>
                  </a:cubicBezTo>
                  <a:cubicBezTo>
                    <a:pt x="1394" y="3954"/>
                    <a:pt x="1489" y="3919"/>
                    <a:pt x="1572" y="3871"/>
                  </a:cubicBezTo>
                  <a:cubicBezTo>
                    <a:pt x="1641" y="3845"/>
                    <a:pt x="1710" y="3826"/>
                    <a:pt x="1783" y="3826"/>
                  </a:cubicBezTo>
                  <a:cubicBezTo>
                    <a:pt x="1811" y="3826"/>
                    <a:pt x="1840" y="3829"/>
                    <a:pt x="1870" y="3835"/>
                  </a:cubicBezTo>
                  <a:cubicBezTo>
                    <a:pt x="1965" y="3871"/>
                    <a:pt x="2001" y="3919"/>
                    <a:pt x="2049" y="3954"/>
                  </a:cubicBezTo>
                  <a:cubicBezTo>
                    <a:pt x="2060" y="3954"/>
                    <a:pt x="2060" y="3942"/>
                    <a:pt x="2084" y="3942"/>
                  </a:cubicBezTo>
                  <a:cubicBezTo>
                    <a:pt x="2084" y="3895"/>
                    <a:pt x="2084" y="3859"/>
                    <a:pt x="2096" y="3776"/>
                  </a:cubicBezTo>
                  <a:cubicBezTo>
                    <a:pt x="2120" y="3657"/>
                    <a:pt x="2239" y="3526"/>
                    <a:pt x="2441" y="3466"/>
                  </a:cubicBezTo>
                  <a:cubicBezTo>
                    <a:pt x="2482" y="3458"/>
                    <a:pt x="2528" y="3439"/>
                    <a:pt x="2591" y="3439"/>
                  </a:cubicBezTo>
                  <a:cubicBezTo>
                    <a:pt x="2621" y="3439"/>
                    <a:pt x="2654" y="3443"/>
                    <a:pt x="2691" y="3454"/>
                  </a:cubicBezTo>
                  <a:cubicBezTo>
                    <a:pt x="2703" y="3454"/>
                    <a:pt x="2703" y="3454"/>
                    <a:pt x="2715" y="3466"/>
                  </a:cubicBezTo>
                  <a:cubicBezTo>
                    <a:pt x="2715" y="3466"/>
                    <a:pt x="2739" y="3454"/>
                    <a:pt x="2751" y="3454"/>
                  </a:cubicBezTo>
                  <a:cubicBezTo>
                    <a:pt x="2822" y="3407"/>
                    <a:pt x="2918" y="3395"/>
                    <a:pt x="2989" y="3395"/>
                  </a:cubicBezTo>
                  <a:cubicBezTo>
                    <a:pt x="3156" y="3395"/>
                    <a:pt x="3287" y="3466"/>
                    <a:pt x="3346" y="3561"/>
                  </a:cubicBezTo>
                  <a:cubicBezTo>
                    <a:pt x="3358" y="3585"/>
                    <a:pt x="3370" y="3621"/>
                    <a:pt x="3394" y="3633"/>
                  </a:cubicBezTo>
                  <a:cubicBezTo>
                    <a:pt x="3418" y="3621"/>
                    <a:pt x="3465" y="3597"/>
                    <a:pt x="3525" y="3585"/>
                  </a:cubicBezTo>
                  <a:cubicBezTo>
                    <a:pt x="3542" y="3582"/>
                    <a:pt x="3562" y="3580"/>
                    <a:pt x="3582" y="3580"/>
                  </a:cubicBezTo>
                  <a:cubicBezTo>
                    <a:pt x="3631" y="3580"/>
                    <a:pt x="3685" y="3589"/>
                    <a:pt x="3727" y="3597"/>
                  </a:cubicBezTo>
                  <a:cubicBezTo>
                    <a:pt x="3763" y="3514"/>
                    <a:pt x="3811" y="3419"/>
                    <a:pt x="3882" y="3383"/>
                  </a:cubicBezTo>
                  <a:cubicBezTo>
                    <a:pt x="3965" y="3299"/>
                    <a:pt x="4073" y="3276"/>
                    <a:pt x="4168" y="3276"/>
                  </a:cubicBezTo>
                  <a:lnTo>
                    <a:pt x="4204" y="3276"/>
                  </a:lnTo>
                  <a:cubicBezTo>
                    <a:pt x="4204" y="3228"/>
                    <a:pt x="4251" y="3169"/>
                    <a:pt x="4287" y="3145"/>
                  </a:cubicBezTo>
                  <a:cubicBezTo>
                    <a:pt x="4323" y="3097"/>
                    <a:pt x="4406" y="3038"/>
                    <a:pt x="4501" y="2990"/>
                  </a:cubicBezTo>
                  <a:cubicBezTo>
                    <a:pt x="4634" y="2923"/>
                    <a:pt x="4781" y="2884"/>
                    <a:pt x="4925" y="2884"/>
                  </a:cubicBezTo>
                  <a:cubicBezTo>
                    <a:pt x="5012" y="2884"/>
                    <a:pt x="5099" y="2899"/>
                    <a:pt x="5180" y="2930"/>
                  </a:cubicBezTo>
                  <a:cubicBezTo>
                    <a:pt x="5216" y="2907"/>
                    <a:pt x="5263" y="2871"/>
                    <a:pt x="5323" y="2859"/>
                  </a:cubicBezTo>
                  <a:cubicBezTo>
                    <a:pt x="5335" y="2799"/>
                    <a:pt x="5370" y="2740"/>
                    <a:pt x="5430" y="2692"/>
                  </a:cubicBezTo>
                  <a:cubicBezTo>
                    <a:pt x="5537" y="2609"/>
                    <a:pt x="5668" y="2526"/>
                    <a:pt x="5799" y="2526"/>
                  </a:cubicBezTo>
                  <a:lnTo>
                    <a:pt x="5859" y="2526"/>
                  </a:lnTo>
                  <a:cubicBezTo>
                    <a:pt x="5870" y="2514"/>
                    <a:pt x="5906" y="2490"/>
                    <a:pt x="5954" y="2454"/>
                  </a:cubicBezTo>
                  <a:cubicBezTo>
                    <a:pt x="6025" y="2395"/>
                    <a:pt x="6132" y="2371"/>
                    <a:pt x="6216" y="2347"/>
                  </a:cubicBezTo>
                  <a:cubicBezTo>
                    <a:pt x="6263" y="2311"/>
                    <a:pt x="6347" y="2264"/>
                    <a:pt x="6513" y="2264"/>
                  </a:cubicBezTo>
                  <a:cubicBezTo>
                    <a:pt x="6621" y="2264"/>
                    <a:pt x="6740" y="2311"/>
                    <a:pt x="6823" y="2371"/>
                  </a:cubicBezTo>
                  <a:cubicBezTo>
                    <a:pt x="6859" y="2383"/>
                    <a:pt x="6871" y="2407"/>
                    <a:pt x="6882" y="2430"/>
                  </a:cubicBezTo>
                  <a:cubicBezTo>
                    <a:pt x="6930" y="2347"/>
                    <a:pt x="6990" y="2323"/>
                    <a:pt x="7085" y="2252"/>
                  </a:cubicBezTo>
                  <a:cubicBezTo>
                    <a:pt x="7204" y="2168"/>
                    <a:pt x="7335" y="2097"/>
                    <a:pt x="7454" y="2073"/>
                  </a:cubicBezTo>
                  <a:cubicBezTo>
                    <a:pt x="7502" y="2037"/>
                    <a:pt x="7525" y="2014"/>
                    <a:pt x="7585" y="1966"/>
                  </a:cubicBezTo>
                  <a:cubicBezTo>
                    <a:pt x="7573" y="1954"/>
                    <a:pt x="7561" y="1954"/>
                    <a:pt x="7537" y="1918"/>
                  </a:cubicBezTo>
                  <a:cubicBezTo>
                    <a:pt x="7394" y="1811"/>
                    <a:pt x="7097" y="1799"/>
                    <a:pt x="7109" y="1680"/>
                  </a:cubicBezTo>
                  <a:cubicBezTo>
                    <a:pt x="7109" y="1633"/>
                    <a:pt x="7180" y="1621"/>
                    <a:pt x="7287" y="1609"/>
                  </a:cubicBezTo>
                  <a:cubicBezTo>
                    <a:pt x="7308" y="1606"/>
                    <a:pt x="7331" y="1605"/>
                    <a:pt x="7357" y="1605"/>
                  </a:cubicBezTo>
                  <a:cubicBezTo>
                    <a:pt x="7462" y="1605"/>
                    <a:pt x="7598" y="1630"/>
                    <a:pt x="7704" y="1716"/>
                  </a:cubicBezTo>
                  <a:cubicBezTo>
                    <a:pt x="7764" y="1752"/>
                    <a:pt x="7811" y="1799"/>
                    <a:pt x="7823" y="1847"/>
                  </a:cubicBezTo>
                  <a:cubicBezTo>
                    <a:pt x="7918" y="1811"/>
                    <a:pt x="8002" y="1799"/>
                    <a:pt x="8097" y="1787"/>
                  </a:cubicBezTo>
                  <a:cubicBezTo>
                    <a:pt x="8097" y="1680"/>
                    <a:pt x="8156" y="1537"/>
                    <a:pt x="8359" y="1430"/>
                  </a:cubicBezTo>
                  <a:cubicBezTo>
                    <a:pt x="8335" y="1418"/>
                    <a:pt x="8299" y="1383"/>
                    <a:pt x="8240" y="1371"/>
                  </a:cubicBezTo>
                  <a:cubicBezTo>
                    <a:pt x="7942" y="1264"/>
                    <a:pt x="7537" y="1323"/>
                    <a:pt x="7525" y="1216"/>
                  </a:cubicBezTo>
                  <a:cubicBezTo>
                    <a:pt x="7514" y="1180"/>
                    <a:pt x="7716" y="1073"/>
                    <a:pt x="7990" y="1073"/>
                  </a:cubicBezTo>
                  <a:cubicBezTo>
                    <a:pt x="7990" y="1061"/>
                    <a:pt x="7978" y="1037"/>
                    <a:pt x="7978" y="1025"/>
                  </a:cubicBezTo>
                  <a:cubicBezTo>
                    <a:pt x="7954" y="966"/>
                    <a:pt x="7930" y="894"/>
                    <a:pt x="7978" y="775"/>
                  </a:cubicBezTo>
                  <a:cubicBezTo>
                    <a:pt x="8014" y="656"/>
                    <a:pt x="8121" y="585"/>
                    <a:pt x="8192" y="537"/>
                  </a:cubicBezTo>
                  <a:cubicBezTo>
                    <a:pt x="8287" y="478"/>
                    <a:pt x="8359" y="442"/>
                    <a:pt x="8430" y="430"/>
                  </a:cubicBezTo>
                  <a:cubicBezTo>
                    <a:pt x="8480" y="415"/>
                    <a:pt x="8527" y="408"/>
                    <a:pt x="8566" y="408"/>
                  </a:cubicBezTo>
                  <a:cubicBezTo>
                    <a:pt x="8650" y="408"/>
                    <a:pt x="8704" y="437"/>
                    <a:pt x="8704" y="478"/>
                  </a:cubicBezTo>
                  <a:cubicBezTo>
                    <a:pt x="8704" y="525"/>
                    <a:pt x="8633" y="549"/>
                    <a:pt x="8526" y="609"/>
                  </a:cubicBezTo>
                  <a:cubicBezTo>
                    <a:pt x="8430" y="668"/>
                    <a:pt x="8276" y="787"/>
                    <a:pt x="8240" y="859"/>
                  </a:cubicBezTo>
                  <a:cubicBezTo>
                    <a:pt x="8216" y="942"/>
                    <a:pt x="8240" y="1025"/>
                    <a:pt x="8228" y="1073"/>
                  </a:cubicBezTo>
                  <a:cubicBezTo>
                    <a:pt x="8228" y="1073"/>
                    <a:pt x="8228" y="1085"/>
                    <a:pt x="8216" y="1085"/>
                  </a:cubicBezTo>
                  <a:cubicBezTo>
                    <a:pt x="8252" y="1097"/>
                    <a:pt x="8299" y="1097"/>
                    <a:pt x="8347" y="1121"/>
                  </a:cubicBezTo>
                  <a:cubicBezTo>
                    <a:pt x="8490" y="1180"/>
                    <a:pt x="8573" y="1264"/>
                    <a:pt x="8597" y="1323"/>
                  </a:cubicBezTo>
                  <a:cubicBezTo>
                    <a:pt x="8645" y="1311"/>
                    <a:pt x="8692" y="1311"/>
                    <a:pt x="8728" y="1299"/>
                  </a:cubicBezTo>
                  <a:cubicBezTo>
                    <a:pt x="8728" y="1204"/>
                    <a:pt x="8787" y="1085"/>
                    <a:pt x="8954" y="954"/>
                  </a:cubicBezTo>
                  <a:cubicBezTo>
                    <a:pt x="9014" y="906"/>
                    <a:pt x="9121" y="894"/>
                    <a:pt x="9192" y="859"/>
                  </a:cubicBezTo>
                  <a:cubicBezTo>
                    <a:pt x="9180" y="799"/>
                    <a:pt x="9359" y="835"/>
                    <a:pt x="9430" y="799"/>
                  </a:cubicBezTo>
                  <a:cubicBezTo>
                    <a:pt x="9716" y="680"/>
                    <a:pt x="9978" y="668"/>
                    <a:pt x="10276" y="644"/>
                  </a:cubicBezTo>
                  <a:cubicBezTo>
                    <a:pt x="10127" y="610"/>
                    <a:pt x="9901" y="333"/>
                    <a:pt x="9672" y="333"/>
                  </a:cubicBezTo>
                  <a:cubicBezTo>
                    <a:pt x="9663" y="333"/>
                    <a:pt x="9654" y="334"/>
                    <a:pt x="9645" y="335"/>
                  </a:cubicBezTo>
                  <a:cubicBezTo>
                    <a:pt x="9526" y="335"/>
                    <a:pt x="9442" y="359"/>
                    <a:pt x="9407" y="359"/>
                  </a:cubicBezTo>
                  <a:cubicBezTo>
                    <a:pt x="9430" y="430"/>
                    <a:pt x="9430" y="490"/>
                    <a:pt x="9407" y="525"/>
                  </a:cubicBezTo>
                  <a:cubicBezTo>
                    <a:pt x="9403" y="526"/>
                    <a:pt x="9399" y="527"/>
                    <a:pt x="9395" y="527"/>
                  </a:cubicBezTo>
                  <a:cubicBezTo>
                    <a:pt x="9345" y="527"/>
                    <a:pt x="9254" y="460"/>
                    <a:pt x="9133" y="394"/>
                  </a:cubicBezTo>
                  <a:cubicBezTo>
                    <a:pt x="9019" y="328"/>
                    <a:pt x="8883" y="292"/>
                    <a:pt x="8730" y="292"/>
                  </a:cubicBezTo>
                  <a:cubicBezTo>
                    <a:pt x="8691" y="292"/>
                    <a:pt x="8650" y="294"/>
                    <a:pt x="8609" y="299"/>
                  </a:cubicBezTo>
                  <a:cubicBezTo>
                    <a:pt x="8526" y="311"/>
                    <a:pt x="8454" y="335"/>
                    <a:pt x="8406" y="347"/>
                  </a:cubicBezTo>
                  <a:cubicBezTo>
                    <a:pt x="8371" y="371"/>
                    <a:pt x="8299" y="394"/>
                    <a:pt x="8216" y="418"/>
                  </a:cubicBezTo>
                  <a:cubicBezTo>
                    <a:pt x="8121" y="454"/>
                    <a:pt x="8014" y="525"/>
                    <a:pt x="7942" y="597"/>
                  </a:cubicBezTo>
                  <a:cubicBezTo>
                    <a:pt x="7918" y="644"/>
                    <a:pt x="7883" y="668"/>
                    <a:pt x="7871" y="704"/>
                  </a:cubicBezTo>
                  <a:lnTo>
                    <a:pt x="7823" y="728"/>
                  </a:lnTo>
                  <a:cubicBezTo>
                    <a:pt x="7799" y="752"/>
                    <a:pt x="7764" y="775"/>
                    <a:pt x="7716" y="787"/>
                  </a:cubicBezTo>
                  <a:cubicBezTo>
                    <a:pt x="7697" y="800"/>
                    <a:pt x="7674" y="813"/>
                    <a:pt x="7650" y="813"/>
                  </a:cubicBezTo>
                  <a:cubicBezTo>
                    <a:pt x="7629" y="813"/>
                    <a:pt x="7607" y="803"/>
                    <a:pt x="7585" y="775"/>
                  </a:cubicBezTo>
                  <a:cubicBezTo>
                    <a:pt x="7561" y="752"/>
                    <a:pt x="7537" y="692"/>
                    <a:pt x="7561" y="632"/>
                  </a:cubicBezTo>
                  <a:cubicBezTo>
                    <a:pt x="7573" y="573"/>
                    <a:pt x="7597" y="490"/>
                    <a:pt x="7656" y="418"/>
                  </a:cubicBezTo>
                  <a:cubicBezTo>
                    <a:pt x="7716" y="347"/>
                    <a:pt x="7799" y="299"/>
                    <a:pt x="7871" y="251"/>
                  </a:cubicBezTo>
                  <a:cubicBezTo>
                    <a:pt x="7859" y="228"/>
                    <a:pt x="7835" y="180"/>
                    <a:pt x="7823" y="132"/>
                  </a:cubicBezTo>
                  <a:cubicBezTo>
                    <a:pt x="7811" y="97"/>
                    <a:pt x="7775" y="61"/>
                    <a:pt x="7752" y="37"/>
                  </a:cubicBezTo>
                  <a:cubicBezTo>
                    <a:pt x="7644" y="73"/>
                    <a:pt x="7537" y="132"/>
                    <a:pt x="7454" y="216"/>
                  </a:cubicBezTo>
                  <a:cubicBezTo>
                    <a:pt x="7383" y="251"/>
                    <a:pt x="7299" y="311"/>
                    <a:pt x="7228" y="335"/>
                  </a:cubicBezTo>
                  <a:cubicBezTo>
                    <a:pt x="7200" y="340"/>
                    <a:pt x="7172" y="343"/>
                    <a:pt x="7144" y="343"/>
                  </a:cubicBezTo>
                  <a:cubicBezTo>
                    <a:pt x="6982" y="343"/>
                    <a:pt x="6822" y="261"/>
                    <a:pt x="6680" y="180"/>
                  </a:cubicBezTo>
                  <a:cubicBezTo>
                    <a:pt x="6513" y="80"/>
                    <a:pt x="6314" y="0"/>
                    <a:pt x="6114" y="0"/>
                  </a:cubicBezTo>
                  <a:close/>
                </a:path>
              </a:pathLst>
            </a:custGeom>
            <a:solidFill>
              <a:srgbClr val="EDB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5566450" y="3712700"/>
              <a:ext cx="8675" cy="6075"/>
            </a:xfrm>
            <a:custGeom>
              <a:avLst/>
              <a:gdLst/>
              <a:ahLst/>
              <a:cxnLst/>
              <a:rect l="l" t="t" r="r" b="b"/>
              <a:pathLst>
                <a:path w="347" h="243" extrusionOk="0">
                  <a:moveTo>
                    <a:pt x="181" y="1"/>
                  </a:moveTo>
                  <a:cubicBezTo>
                    <a:pt x="173" y="1"/>
                    <a:pt x="164" y="2"/>
                    <a:pt x="156" y="4"/>
                  </a:cubicBezTo>
                  <a:cubicBezTo>
                    <a:pt x="144" y="4"/>
                    <a:pt x="120" y="4"/>
                    <a:pt x="108" y="16"/>
                  </a:cubicBezTo>
                  <a:cubicBezTo>
                    <a:pt x="37" y="28"/>
                    <a:pt x="1" y="111"/>
                    <a:pt x="48" y="171"/>
                  </a:cubicBezTo>
                  <a:lnTo>
                    <a:pt x="84" y="195"/>
                  </a:lnTo>
                  <a:cubicBezTo>
                    <a:pt x="108" y="230"/>
                    <a:pt x="156" y="242"/>
                    <a:pt x="203" y="242"/>
                  </a:cubicBezTo>
                  <a:lnTo>
                    <a:pt x="239" y="242"/>
                  </a:lnTo>
                  <a:cubicBezTo>
                    <a:pt x="334" y="242"/>
                    <a:pt x="346" y="135"/>
                    <a:pt x="298" y="75"/>
                  </a:cubicBezTo>
                  <a:lnTo>
                    <a:pt x="275" y="40"/>
                  </a:lnTo>
                  <a:cubicBezTo>
                    <a:pt x="245" y="20"/>
                    <a:pt x="216" y="1"/>
                    <a:pt x="1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5572150" y="3710350"/>
              <a:ext cx="5650" cy="4175"/>
            </a:xfrm>
            <a:custGeom>
              <a:avLst/>
              <a:gdLst/>
              <a:ahLst/>
              <a:cxnLst/>
              <a:rect l="l" t="t" r="r" b="b"/>
              <a:pathLst>
                <a:path w="226" h="167" extrusionOk="0">
                  <a:moveTo>
                    <a:pt x="155" y="1"/>
                  </a:moveTo>
                  <a:cubicBezTo>
                    <a:pt x="85" y="1"/>
                    <a:pt x="1" y="83"/>
                    <a:pt x="94" y="146"/>
                  </a:cubicBezTo>
                  <a:cubicBezTo>
                    <a:pt x="106" y="146"/>
                    <a:pt x="106" y="158"/>
                    <a:pt x="118" y="158"/>
                  </a:cubicBezTo>
                  <a:cubicBezTo>
                    <a:pt x="131" y="164"/>
                    <a:pt x="144" y="167"/>
                    <a:pt x="158" y="167"/>
                  </a:cubicBezTo>
                  <a:cubicBezTo>
                    <a:pt x="193" y="167"/>
                    <a:pt x="225" y="145"/>
                    <a:pt x="225" y="110"/>
                  </a:cubicBezTo>
                  <a:lnTo>
                    <a:pt x="225" y="86"/>
                  </a:lnTo>
                  <a:cubicBezTo>
                    <a:pt x="225" y="24"/>
                    <a:pt x="192" y="1"/>
                    <a:pt x="1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
            <p:cNvSpPr/>
            <p:nvPr/>
          </p:nvSpPr>
          <p:spPr>
            <a:xfrm>
              <a:off x="5578075" y="3708300"/>
              <a:ext cx="4725" cy="3875"/>
            </a:xfrm>
            <a:custGeom>
              <a:avLst/>
              <a:gdLst/>
              <a:ahLst/>
              <a:cxnLst/>
              <a:rect l="l" t="t" r="r" b="b"/>
              <a:pathLst>
                <a:path w="189" h="155" extrusionOk="0">
                  <a:moveTo>
                    <a:pt x="87" y="0"/>
                  </a:moveTo>
                  <a:cubicBezTo>
                    <a:pt x="82" y="0"/>
                    <a:pt x="77" y="1"/>
                    <a:pt x="72" y="1"/>
                  </a:cubicBezTo>
                  <a:cubicBezTo>
                    <a:pt x="0" y="13"/>
                    <a:pt x="0" y="121"/>
                    <a:pt x="60" y="144"/>
                  </a:cubicBezTo>
                  <a:lnTo>
                    <a:pt x="72" y="144"/>
                  </a:lnTo>
                  <a:cubicBezTo>
                    <a:pt x="83" y="152"/>
                    <a:pt x="91" y="155"/>
                    <a:pt x="99" y="155"/>
                  </a:cubicBezTo>
                  <a:cubicBezTo>
                    <a:pt x="115" y="155"/>
                    <a:pt x="123" y="141"/>
                    <a:pt x="131" y="132"/>
                  </a:cubicBezTo>
                  <a:cubicBezTo>
                    <a:pt x="131" y="132"/>
                    <a:pt x="131" y="121"/>
                    <a:pt x="155" y="121"/>
                  </a:cubicBezTo>
                  <a:cubicBezTo>
                    <a:pt x="188" y="76"/>
                    <a:pt x="159" y="0"/>
                    <a:pt x="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5590875" y="3696425"/>
              <a:ext cx="8900" cy="7775"/>
            </a:xfrm>
            <a:custGeom>
              <a:avLst/>
              <a:gdLst/>
              <a:ahLst/>
              <a:cxnLst/>
              <a:rect l="l" t="t" r="r" b="b"/>
              <a:pathLst>
                <a:path w="356" h="311" extrusionOk="0">
                  <a:moveTo>
                    <a:pt x="72" y="0"/>
                  </a:moveTo>
                  <a:cubicBezTo>
                    <a:pt x="24" y="0"/>
                    <a:pt x="0" y="60"/>
                    <a:pt x="0" y="107"/>
                  </a:cubicBezTo>
                  <a:cubicBezTo>
                    <a:pt x="24" y="226"/>
                    <a:pt x="72" y="286"/>
                    <a:pt x="203" y="310"/>
                  </a:cubicBezTo>
                  <a:cubicBezTo>
                    <a:pt x="207" y="310"/>
                    <a:pt x="211" y="311"/>
                    <a:pt x="215" y="311"/>
                  </a:cubicBezTo>
                  <a:cubicBezTo>
                    <a:pt x="303" y="311"/>
                    <a:pt x="356" y="188"/>
                    <a:pt x="322" y="131"/>
                  </a:cubicBezTo>
                  <a:cubicBezTo>
                    <a:pt x="262" y="24"/>
                    <a:pt x="203" y="0"/>
                    <a:pt x="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598325" y="3691975"/>
              <a:ext cx="4875" cy="4300"/>
            </a:xfrm>
            <a:custGeom>
              <a:avLst/>
              <a:gdLst/>
              <a:ahLst/>
              <a:cxnLst/>
              <a:rect l="l" t="t" r="r" b="b"/>
              <a:pathLst>
                <a:path w="195" h="172" extrusionOk="0">
                  <a:moveTo>
                    <a:pt x="126" y="0"/>
                  </a:moveTo>
                  <a:cubicBezTo>
                    <a:pt x="68" y="0"/>
                    <a:pt x="1" y="53"/>
                    <a:pt x="59" y="119"/>
                  </a:cubicBezTo>
                  <a:lnTo>
                    <a:pt x="83" y="142"/>
                  </a:lnTo>
                  <a:cubicBezTo>
                    <a:pt x="98" y="162"/>
                    <a:pt x="119" y="172"/>
                    <a:pt x="139" y="172"/>
                  </a:cubicBezTo>
                  <a:cubicBezTo>
                    <a:pt x="166" y="172"/>
                    <a:pt x="190" y="153"/>
                    <a:pt x="190" y="119"/>
                  </a:cubicBezTo>
                  <a:lnTo>
                    <a:pt x="190" y="71"/>
                  </a:lnTo>
                  <a:cubicBezTo>
                    <a:pt x="195" y="21"/>
                    <a:pt x="162" y="0"/>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607225" y="3691650"/>
              <a:ext cx="5400" cy="3900"/>
            </a:xfrm>
            <a:custGeom>
              <a:avLst/>
              <a:gdLst/>
              <a:ahLst/>
              <a:cxnLst/>
              <a:rect l="l" t="t" r="r" b="b"/>
              <a:pathLst>
                <a:path w="216" h="156" extrusionOk="0">
                  <a:moveTo>
                    <a:pt x="120" y="1"/>
                  </a:moveTo>
                  <a:cubicBezTo>
                    <a:pt x="1" y="1"/>
                    <a:pt x="1" y="155"/>
                    <a:pt x="96" y="155"/>
                  </a:cubicBezTo>
                  <a:cubicBezTo>
                    <a:pt x="215" y="155"/>
                    <a:pt x="215" y="1"/>
                    <a:pt x="1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5616025" y="3691275"/>
              <a:ext cx="4325" cy="2625"/>
            </a:xfrm>
            <a:custGeom>
              <a:avLst/>
              <a:gdLst/>
              <a:ahLst/>
              <a:cxnLst/>
              <a:rect l="l" t="t" r="r" b="b"/>
              <a:pathLst>
                <a:path w="173" h="105" extrusionOk="0">
                  <a:moveTo>
                    <a:pt x="88" y="1"/>
                  </a:moveTo>
                  <a:cubicBezTo>
                    <a:pt x="45" y="1"/>
                    <a:pt x="0" y="28"/>
                    <a:pt x="42" y="87"/>
                  </a:cubicBezTo>
                  <a:cubicBezTo>
                    <a:pt x="60" y="99"/>
                    <a:pt x="75" y="105"/>
                    <a:pt x="88" y="105"/>
                  </a:cubicBezTo>
                  <a:cubicBezTo>
                    <a:pt x="101" y="105"/>
                    <a:pt x="113" y="99"/>
                    <a:pt x="125" y="87"/>
                  </a:cubicBezTo>
                  <a:lnTo>
                    <a:pt x="125" y="75"/>
                  </a:lnTo>
                  <a:cubicBezTo>
                    <a:pt x="173" y="28"/>
                    <a:pt x="131" y="1"/>
                    <a:pt x="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5491625" y="3706275"/>
              <a:ext cx="7825" cy="9725"/>
            </a:xfrm>
            <a:custGeom>
              <a:avLst/>
              <a:gdLst/>
              <a:ahLst/>
              <a:cxnLst/>
              <a:rect l="l" t="t" r="r" b="b"/>
              <a:pathLst>
                <a:path w="313" h="389" extrusionOk="0">
                  <a:moveTo>
                    <a:pt x="105" y="1"/>
                  </a:moveTo>
                  <a:cubicBezTo>
                    <a:pt x="50" y="1"/>
                    <a:pt x="0" y="62"/>
                    <a:pt x="17" y="130"/>
                  </a:cubicBezTo>
                  <a:cubicBezTo>
                    <a:pt x="53" y="225"/>
                    <a:pt x="77" y="309"/>
                    <a:pt x="172" y="368"/>
                  </a:cubicBezTo>
                  <a:cubicBezTo>
                    <a:pt x="189" y="382"/>
                    <a:pt x="206" y="389"/>
                    <a:pt x="222" y="389"/>
                  </a:cubicBezTo>
                  <a:cubicBezTo>
                    <a:pt x="273" y="389"/>
                    <a:pt x="312" y="327"/>
                    <a:pt x="303" y="273"/>
                  </a:cubicBezTo>
                  <a:cubicBezTo>
                    <a:pt x="303" y="190"/>
                    <a:pt x="243" y="130"/>
                    <a:pt x="172" y="35"/>
                  </a:cubicBezTo>
                  <a:cubicBezTo>
                    <a:pt x="151" y="11"/>
                    <a:pt x="128" y="1"/>
                    <a:pt x="1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5500450" y="3713350"/>
              <a:ext cx="5000" cy="4675"/>
            </a:xfrm>
            <a:custGeom>
              <a:avLst/>
              <a:gdLst/>
              <a:ahLst/>
              <a:cxnLst/>
              <a:rect l="l" t="t" r="r" b="b"/>
              <a:pathLst>
                <a:path w="200" h="187" extrusionOk="0">
                  <a:moveTo>
                    <a:pt x="106" y="1"/>
                  </a:moveTo>
                  <a:cubicBezTo>
                    <a:pt x="41" y="1"/>
                    <a:pt x="0" y="100"/>
                    <a:pt x="45" y="145"/>
                  </a:cubicBezTo>
                  <a:cubicBezTo>
                    <a:pt x="45" y="145"/>
                    <a:pt x="45" y="157"/>
                    <a:pt x="57" y="157"/>
                  </a:cubicBezTo>
                  <a:cubicBezTo>
                    <a:pt x="65" y="172"/>
                    <a:pt x="91" y="187"/>
                    <a:pt x="113" y="187"/>
                  </a:cubicBezTo>
                  <a:cubicBezTo>
                    <a:pt x="125" y="187"/>
                    <a:pt x="136" y="182"/>
                    <a:pt x="140" y="169"/>
                  </a:cubicBezTo>
                  <a:lnTo>
                    <a:pt x="152" y="157"/>
                  </a:lnTo>
                  <a:cubicBezTo>
                    <a:pt x="200" y="97"/>
                    <a:pt x="200" y="2"/>
                    <a:pt x="117" y="2"/>
                  </a:cubicBezTo>
                  <a:cubicBezTo>
                    <a:pt x="113" y="1"/>
                    <a:pt x="109" y="1"/>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506750" y="3717150"/>
              <a:ext cx="5950" cy="4525"/>
            </a:xfrm>
            <a:custGeom>
              <a:avLst/>
              <a:gdLst/>
              <a:ahLst/>
              <a:cxnLst/>
              <a:rect l="l" t="t" r="r" b="b"/>
              <a:pathLst>
                <a:path w="238" h="181" extrusionOk="0">
                  <a:moveTo>
                    <a:pt x="170" y="0"/>
                  </a:moveTo>
                  <a:cubicBezTo>
                    <a:pt x="97" y="0"/>
                    <a:pt x="0" y="92"/>
                    <a:pt x="103" y="148"/>
                  </a:cubicBezTo>
                  <a:cubicBezTo>
                    <a:pt x="115" y="148"/>
                    <a:pt x="115" y="171"/>
                    <a:pt x="127" y="171"/>
                  </a:cubicBezTo>
                  <a:cubicBezTo>
                    <a:pt x="139" y="178"/>
                    <a:pt x="153" y="181"/>
                    <a:pt x="166" y="181"/>
                  </a:cubicBezTo>
                  <a:cubicBezTo>
                    <a:pt x="202" y="181"/>
                    <a:pt x="234" y="159"/>
                    <a:pt x="234" y="124"/>
                  </a:cubicBezTo>
                  <a:lnTo>
                    <a:pt x="234" y="88"/>
                  </a:lnTo>
                  <a:cubicBezTo>
                    <a:pt x="238" y="24"/>
                    <a:pt x="207" y="0"/>
                    <a:pt x="1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518225" y="3719400"/>
              <a:ext cx="6000" cy="4125"/>
            </a:xfrm>
            <a:custGeom>
              <a:avLst/>
              <a:gdLst/>
              <a:ahLst/>
              <a:cxnLst/>
              <a:rect l="l" t="t" r="r" b="b"/>
              <a:pathLst>
                <a:path w="240" h="165" extrusionOk="0">
                  <a:moveTo>
                    <a:pt x="134" y="0"/>
                  </a:moveTo>
                  <a:cubicBezTo>
                    <a:pt x="68" y="0"/>
                    <a:pt x="1" y="117"/>
                    <a:pt x="108" y="153"/>
                  </a:cubicBezTo>
                  <a:cubicBezTo>
                    <a:pt x="120" y="153"/>
                    <a:pt x="120" y="153"/>
                    <a:pt x="132" y="165"/>
                  </a:cubicBezTo>
                  <a:cubicBezTo>
                    <a:pt x="191" y="165"/>
                    <a:pt x="239" y="117"/>
                    <a:pt x="203" y="81"/>
                  </a:cubicBezTo>
                  <a:cubicBezTo>
                    <a:pt x="203" y="58"/>
                    <a:pt x="203" y="58"/>
                    <a:pt x="191" y="46"/>
                  </a:cubicBezTo>
                  <a:cubicBezTo>
                    <a:pt x="177" y="13"/>
                    <a:pt x="155" y="0"/>
                    <a:pt x="1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34925" y="3685325"/>
              <a:ext cx="13875" cy="6725"/>
            </a:xfrm>
            <a:custGeom>
              <a:avLst/>
              <a:gdLst/>
              <a:ahLst/>
              <a:cxnLst/>
              <a:rect l="l" t="t" r="r" b="b"/>
              <a:pathLst>
                <a:path w="555" h="269" extrusionOk="0">
                  <a:moveTo>
                    <a:pt x="250" y="0"/>
                  </a:moveTo>
                  <a:cubicBezTo>
                    <a:pt x="182" y="0"/>
                    <a:pt x="112" y="15"/>
                    <a:pt x="48" y="39"/>
                  </a:cubicBezTo>
                  <a:cubicBezTo>
                    <a:pt x="0" y="75"/>
                    <a:pt x="24" y="135"/>
                    <a:pt x="60" y="147"/>
                  </a:cubicBezTo>
                  <a:cubicBezTo>
                    <a:pt x="179" y="170"/>
                    <a:pt x="274" y="230"/>
                    <a:pt x="393" y="266"/>
                  </a:cubicBezTo>
                  <a:cubicBezTo>
                    <a:pt x="403" y="268"/>
                    <a:pt x="412" y="268"/>
                    <a:pt x="421" y="268"/>
                  </a:cubicBezTo>
                  <a:cubicBezTo>
                    <a:pt x="519" y="268"/>
                    <a:pt x="555" y="154"/>
                    <a:pt x="500" y="99"/>
                  </a:cubicBezTo>
                  <a:cubicBezTo>
                    <a:pt x="438" y="29"/>
                    <a:pt x="346" y="0"/>
                    <a:pt x="25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646725" y="3683475"/>
              <a:ext cx="5950" cy="4650"/>
            </a:xfrm>
            <a:custGeom>
              <a:avLst/>
              <a:gdLst/>
              <a:ahLst/>
              <a:cxnLst/>
              <a:rect l="l" t="t" r="r" b="b"/>
              <a:pathLst>
                <a:path w="238" h="186" extrusionOk="0">
                  <a:moveTo>
                    <a:pt x="98" y="1"/>
                  </a:moveTo>
                  <a:cubicBezTo>
                    <a:pt x="31" y="1"/>
                    <a:pt x="0" y="117"/>
                    <a:pt x="64" y="149"/>
                  </a:cubicBezTo>
                  <a:cubicBezTo>
                    <a:pt x="100" y="161"/>
                    <a:pt x="112" y="173"/>
                    <a:pt x="147" y="173"/>
                  </a:cubicBezTo>
                  <a:cubicBezTo>
                    <a:pt x="161" y="182"/>
                    <a:pt x="173" y="186"/>
                    <a:pt x="183" y="186"/>
                  </a:cubicBezTo>
                  <a:cubicBezTo>
                    <a:pt x="226" y="186"/>
                    <a:pt x="238" y="118"/>
                    <a:pt x="219" y="90"/>
                  </a:cubicBezTo>
                  <a:cubicBezTo>
                    <a:pt x="183" y="42"/>
                    <a:pt x="171" y="30"/>
                    <a:pt x="124" y="6"/>
                  </a:cubicBezTo>
                  <a:cubicBezTo>
                    <a:pt x="114" y="2"/>
                    <a:pt x="106" y="1"/>
                    <a:pt x="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
            <p:cNvSpPr/>
            <p:nvPr/>
          </p:nvSpPr>
          <p:spPr>
            <a:xfrm>
              <a:off x="5654850" y="3681525"/>
              <a:ext cx="6275" cy="4800"/>
            </a:xfrm>
            <a:custGeom>
              <a:avLst/>
              <a:gdLst/>
              <a:ahLst/>
              <a:cxnLst/>
              <a:rect l="l" t="t" r="r" b="b"/>
              <a:pathLst>
                <a:path w="251" h="192" extrusionOk="0">
                  <a:moveTo>
                    <a:pt x="132" y="1"/>
                  </a:moveTo>
                  <a:cubicBezTo>
                    <a:pt x="1" y="1"/>
                    <a:pt x="1" y="191"/>
                    <a:pt x="120" y="191"/>
                  </a:cubicBezTo>
                  <a:cubicBezTo>
                    <a:pt x="239" y="191"/>
                    <a:pt x="251" y="1"/>
                    <a:pt x="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
            <p:cNvSpPr/>
            <p:nvPr/>
          </p:nvSpPr>
          <p:spPr>
            <a:xfrm>
              <a:off x="5663500" y="3672375"/>
              <a:ext cx="11325" cy="9375"/>
            </a:xfrm>
            <a:custGeom>
              <a:avLst/>
              <a:gdLst/>
              <a:ahLst/>
              <a:cxnLst/>
              <a:rect l="l" t="t" r="r" b="b"/>
              <a:pathLst>
                <a:path w="453" h="375" extrusionOk="0">
                  <a:moveTo>
                    <a:pt x="115" y="1"/>
                  </a:moveTo>
                  <a:cubicBezTo>
                    <a:pt x="35" y="1"/>
                    <a:pt x="1" y="122"/>
                    <a:pt x="84" y="153"/>
                  </a:cubicBezTo>
                  <a:cubicBezTo>
                    <a:pt x="191" y="212"/>
                    <a:pt x="226" y="319"/>
                    <a:pt x="334" y="367"/>
                  </a:cubicBezTo>
                  <a:cubicBezTo>
                    <a:pt x="344" y="372"/>
                    <a:pt x="355" y="374"/>
                    <a:pt x="366" y="374"/>
                  </a:cubicBezTo>
                  <a:cubicBezTo>
                    <a:pt x="408" y="374"/>
                    <a:pt x="453" y="342"/>
                    <a:pt x="453" y="295"/>
                  </a:cubicBezTo>
                  <a:cubicBezTo>
                    <a:pt x="441" y="141"/>
                    <a:pt x="310" y="69"/>
                    <a:pt x="155" y="10"/>
                  </a:cubicBezTo>
                  <a:cubicBezTo>
                    <a:pt x="141" y="3"/>
                    <a:pt x="128" y="1"/>
                    <a:pt x="1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5675400" y="3676600"/>
              <a:ext cx="5375" cy="5250"/>
            </a:xfrm>
            <a:custGeom>
              <a:avLst/>
              <a:gdLst/>
              <a:ahLst/>
              <a:cxnLst/>
              <a:rect l="l" t="t" r="r" b="b"/>
              <a:pathLst>
                <a:path w="215" h="210" extrusionOk="0">
                  <a:moveTo>
                    <a:pt x="123" y="1"/>
                  </a:moveTo>
                  <a:cubicBezTo>
                    <a:pt x="64" y="1"/>
                    <a:pt x="0" y="45"/>
                    <a:pt x="36" y="103"/>
                  </a:cubicBezTo>
                  <a:cubicBezTo>
                    <a:pt x="48" y="126"/>
                    <a:pt x="48" y="138"/>
                    <a:pt x="72" y="162"/>
                  </a:cubicBezTo>
                  <a:cubicBezTo>
                    <a:pt x="86" y="195"/>
                    <a:pt x="112" y="210"/>
                    <a:pt x="136" y="210"/>
                  </a:cubicBezTo>
                  <a:cubicBezTo>
                    <a:pt x="174" y="210"/>
                    <a:pt x="210" y="177"/>
                    <a:pt x="203" y="126"/>
                  </a:cubicBezTo>
                  <a:cubicBezTo>
                    <a:pt x="215" y="91"/>
                    <a:pt x="215" y="79"/>
                    <a:pt x="203" y="67"/>
                  </a:cubicBezTo>
                  <a:cubicBezTo>
                    <a:pt x="198" y="20"/>
                    <a:pt x="162" y="1"/>
                    <a:pt x="1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5525975" y="3777675"/>
              <a:ext cx="552000" cy="198850"/>
            </a:xfrm>
            <a:custGeom>
              <a:avLst/>
              <a:gdLst/>
              <a:ahLst/>
              <a:cxnLst/>
              <a:rect l="l" t="t" r="r" b="b"/>
              <a:pathLst>
                <a:path w="22080" h="7954" extrusionOk="0">
                  <a:moveTo>
                    <a:pt x="13300" y="1443"/>
                  </a:moveTo>
                  <a:cubicBezTo>
                    <a:pt x="13343" y="1443"/>
                    <a:pt x="13388" y="1450"/>
                    <a:pt x="13431" y="1465"/>
                  </a:cubicBezTo>
                  <a:cubicBezTo>
                    <a:pt x="13586" y="1537"/>
                    <a:pt x="13550" y="1620"/>
                    <a:pt x="13490" y="1656"/>
                  </a:cubicBezTo>
                  <a:cubicBezTo>
                    <a:pt x="13456" y="1699"/>
                    <a:pt x="13421" y="1729"/>
                    <a:pt x="13373" y="1729"/>
                  </a:cubicBezTo>
                  <a:cubicBezTo>
                    <a:pt x="13355" y="1729"/>
                    <a:pt x="13335" y="1725"/>
                    <a:pt x="13312" y="1715"/>
                  </a:cubicBezTo>
                  <a:cubicBezTo>
                    <a:pt x="13216" y="1679"/>
                    <a:pt x="13109" y="1656"/>
                    <a:pt x="13097" y="1560"/>
                  </a:cubicBezTo>
                  <a:cubicBezTo>
                    <a:pt x="13071" y="1498"/>
                    <a:pt x="13176" y="1443"/>
                    <a:pt x="13300" y="1443"/>
                  </a:cubicBezTo>
                  <a:close/>
                  <a:moveTo>
                    <a:pt x="12758" y="1942"/>
                  </a:moveTo>
                  <a:cubicBezTo>
                    <a:pt x="12787" y="1942"/>
                    <a:pt x="12817" y="1946"/>
                    <a:pt x="12847" y="1953"/>
                  </a:cubicBezTo>
                  <a:cubicBezTo>
                    <a:pt x="12931" y="2001"/>
                    <a:pt x="12907" y="2048"/>
                    <a:pt x="12859" y="2120"/>
                  </a:cubicBezTo>
                  <a:cubicBezTo>
                    <a:pt x="12842" y="2164"/>
                    <a:pt x="12817" y="2209"/>
                    <a:pt x="12771" y="2209"/>
                  </a:cubicBezTo>
                  <a:cubicBezTo>
                    <a:pt x="12756" y="2209"/>
                    <a:pt x="12738" y="2203"/>
                    <a:pt x="12716" y="2191"/>
                  </a:cubicBezTo>
                  <a:cubicBezTo>
                    <a:pt x="12633" y="2156"/>
                    <a:pt x="12562" y="2096"/>
                    <a:pt x="12609" y="2001"/>
                  </a:cubicBezTo>
                  <a:cubicBezTo>
                    <a:pt x="12642" y="1960"/>
                    <a:pt x="12697" y="1942"/>
                    <a:pt x="12758" y="1942"/>
                  </a:cubicBezTo>
                  <a:close/>
                  <a:moveTo>
                    <a:pt x="12255" y="2096"/>
                  </a:moveTo>
                  <a:cubicBezTo>
                    <a:pt x="12377" y="2096"/>
                    <a:pt x="12525" y="2141"/>
                    <a:pt x="12645" y="2215"/>
                  </a:cubicBezTo>
                  <a:cubicBezTo>
                    <a:pt x="12740" y="2275"/>
                    <a:pt x="12788" y="2334"/>
                    <a:pt x="12812" y="2370"/>
                  </a:cubicBezTo>
                  <a:cubicBezTo>
                    <a:pt x="12838" y="2367"/>
                    <a:pt x="12866" y="2366"/>
                    <a:pt x="12894" y="2366"/>
                  </a:cubicBezTo>
                  <a:cubicBezTo>
                    <a:pt x="12990" y="2366"/>
                    <a:pt x="13094" y="2383"/>
                    <a:pt x="13205" y="2429"/>
                  </a:cubicBezTo>
                  <a:cubicBezTo>
                    <a:pt x="13490" y="2572"/>
                    <a:pt x="13431" y="2644"/>
                    <a:pt x="13383" y="2691"/>
                  </a:cubicBezTo>
                  <a:cubicBezTo>
                    <a:pt x="13355" y="2720"/>
                    <a:pt x="13331" y="2738"/>
                    <a:pt x="13294" y="2738"/>
                  </a:cubicBezTo>
                  <a:cubicBezTo>
                    <a:pt x="13254" y="2738"/>
                    <a:pt x="13196" y="2717"/>
                    <a:pt x="13097" y="2668"/>
                  </a:cubicBezTo>
                  <a:cubicBezTo>
                    <a:pt x="12943" y="2608"/>
                    <a:pt x="12788" y="2584"/>
                    <a:pt x="12693" y="2549"/>
                  </a:cubicBezTo>
                  <a:cubicBezTo>
                    <a:pt x="12645" y="2549"/>
                    <a:pt x="12609" y="2513"/>
                    <a:pt x="12490" y="2429"/>
                  </a:cubicBezTo>
                  <a:cubicBezTo>
                    <a:pt x="12276" y="2287"/>
                    <a:pt x="12014" y="2310"/>
                    <a:pt x="11966" y="2227"/>
                  </a:cubicBezTo>
                  <a:cubicBezTo>
                    <a:pt x="11954" y="2191"/>
                    <a:pt x="12026" y="2132"/>
                    <a:pt x="12157" y="2108"/>
                  </a:cubicBezTo>
                  <a:cubicBezTo>
                    <a:pt x="12186" y="2100"/>
                    <a:pt x="12219" y="2096"/>
                    <a:pt x="12255" y="2096"/>
                  </a:cubicBezTo>
                  <a:close/>
                  <a:moveTo>
                    <a:pt x="10454" y="2715"/>
                  </a:moveTo>
                  <a:cubicBezTo>
                    <a:pt x="10585" y="2715"/>
                    <a:pt x="10716" y="2751"/>
                    <a:pt x="10811" y="2799"/>
                  </a:cubicBezTo>
                  <a:cubicBezTo>
                    <a:pt x="10847" y="2787"/>
                    <a:pt x="10895" y="2787"/>
                    <a:pt x="10954" y="2787"/>
                  </a:cubicBezTo>
                  <a:cubicBezTo>
                    <a:pt x="11061" y="2787"/>
                    <a:pt x="11145" y="2834"/>
                    <a:pt x="11228" y="2882"/>
                  </a:cubicBezTo>
                  <a:cubicBezTo>
                    <a:pt x="11252" y="2858"/>
                    <a:pt x="11300" y="2858"/>
                    <a:pt x="11359" y="2858"/>
                  </a:cubicBezTo>
                  <a:cubicBezTo>
                    <a:pt x="11502" y="2858"/>
                    <a:pt x="11645" y="2953"/>
                    <a:pt x="11681" y="3049"/>
                  </a:cubicBezTo>
                  <a:cubicBezTo>
                    <a:pt x="11740" y="3120"/>
                    <a:pt x="11728" y="3191"/>
                    <a:pt x="11669" y="3203"/>
                  </a:cubicBezTo>
                  <a:cubicBezTo>
                    <a:pt x="11662" y="3206"/>
                    <a:pt x="11654" y="3207"/>
                    <a:pt x="11646" y="3207"/>
                  </a:cubicBezTo>
                  <a:cubicBezTo>
                    <a:pt x="11573" y="3207"/>
                    <a:pt x="11466" y="3120"/>
                    <a:pt x="11359" y="3120"/>
                  </a:cubicBezTo>
                  <a:lnTo>
                    <a:pt x="11347" y="3132"/>
                  </a:lnTo>
                  <a:cubicBezTo>
                    <a:pt x="11335" y="3137"/>
                    <a:pt x="11322" y="3139"/>
                    <a:pt x="11307" y="3139"/>
                  </a:cubicBezTo>
                  <a:cubicBezTo>
                    <a:pt x="11219" y="3139"/>
                    <a:pt x="11084" y="3061"/>
                    <a:pt x="10930" y="3061"/>
                  </a:cubicBezTo>
                  <a:cubicBezTo>
                    <a:pt x="10811" y="3061"/>
                    <a:pt x="10764" y="3049"/>
                    <a:pt x="10728" y="3013"/>
                  </a:cubicBezTo>
                  <a:cubicBezTo>
                    <a:pt x="10665" y="3004"/>
                    <a:pt x="10595" y="2981"/>
                    <a:pt x="10523" y="2981"/>
                  </a:cubicBezTo>
                  <a:cubicBezTo>
                    <a:pt x="10500" y="2981"/>
                    <a:pt x="10477" y="2983"/>
                    <a:pt x="10454" y="2989"/>
                  </a:cubicBezTo>
                  <a:cubicBezTo>
                    <a:pt x="10417" y="2992"/>
                    <a:pt x="10387" y="2993"/>
                    <a:pt x="10362" y="2993"/>
                  </a:cubicBezTo>
                  <a:cubicBezTo>
                    <a:pt x="10265" y="2993"/>
                    <a:pt x="10244" y="2972"/>
                    <a:pt x="10216" y="2906"/>
                  </a:cubicBezTo>
                  <a:cubicBezTo>
                    <a:pt x="10192" y="2882"/>
                    <a:pt x="10168" y="2846"/>
                    <a:pt x="10192" y="2799"/>
                  </a:cubicBezTo>
                  <a:cubicBezTo>
                    <a:pt x="10216" y="2775"/>
                    <a:pt x="10288" y="2715"/>
                    <a:pt x="10454" y="2715"/>
                  </a:cubicBezTo>
                  <a:close/>
                  <a:moveTo>
                    <a:pt x="12453" y="2990"/>
                  </a:moveTo>
                  <a:cubicBezTo>
                    <a:pt x="12469" y="2990"/>
                    <a:pt x="12489" y="2994"/>
                    <a:pt x="12514" y="3001"/>
                  </a:cubicBezTo>
                  <a:cubicBezTo>
                    <a:pt x="12633" y="3025"/>
                    <a:pt x="12740" y="3120"/>
                    <a:pt x="12669" y="3203"/>
                  </a:cubicBezTo>
                  <a:cubicBezTo>
                    <a:pt x="12636" y="3245"/>
                    <a:pt x="12569" y="3257"/>
                    <a:pt x="12507" y="3257"/>
                  </a:cubicBezTo>
                  <a:cubicBezTo>
                    <a:pt x="12479" y="3257"/>
                    <a:pt x="12453" y="3255"/>
                    <a:pt x="12431" y="3251"/>
                  </a:cubicBezTo>
                  <a:cubicBezTo>
                    <a:pt x="12359" y="3239"/>
                    <a:pt x="12359" y="3180"/>
                    <a:pt x="12371" y="3096"/>
                  </a:cubicBezTo>
                  <a:cubicBezTo>
                    <a:pt x="12381" y="3040"/>
                    <a:pt x="12390" y="2990"/>
                    <a:pt x="12453" y="2990"/>
                  </a:cubicBezTo>
                  <a:close/>
                  <a:moveTo>
                    <a:pt x="11885" y="3021"/>
                  </a:moveTo>
                  <a:cubicBezTo>
                    <a:pt x="11912" y="3021"/>
                    <a:pt x="11943" y="3028"/>
                    <a:pt x="11978" y="3049"/>
                  </a:cubicBezTo>
                  <a:cubicBezTo>
                    <a:pt x="12073" y="3084"/>
                    <a:pt x="12133" y="3168"/>
                    <a:pt x="12133" y="3239"/>
                  </a:cubicBezTo>
                  <a:cubicBezTo>
                    <a:pt x="12123" y="3288"/>
                    <a:pt x="12089" y="3329"/>
                    <a:pt x="12051" y="3329"/>
                  </a:cubicBezTo>
                  <a:cubicBezTo>
                    <a:pt x="12043" y="3329"/>
                    <a:pt x="12034" y="3327"/>
                    <a:pt x="12026" y="3322"/>
                  </a:cubicBezTo>
                  <a:cubicBezTo>
                    <a:pt x="11954" y="3311"/>
                    <a:pt x="11883" y="3263"/>
                    <a:pt x="11835" y="3263"/>
                  </a:cubicBezTo>
                  <a:cubicBezTo>
                    <a:pt x="11800" y="3251"/>
                    <a:pt x="11788" y="3203"/>
                    <a:pt x="11788" y="3132"/>
                  </a:cubicBezTo>
                  <a:cubicBezTo>
                    <a:pt x="11788" y="3108"/>
                    <a:pt x="11788" y="3061"/>
                    <a:pt x="11800" y="3049"/>
                  </a:cubicBezTo>
                  <a:cubicBezTo>
                    <a:pt x="11820" y="3035"/>
                    <a:pt x="11849" y="3021"/>
                    <a:pt x="11885" y="3021"/>
                  </a:cubicBezTo>
                  <a:close/>
                  <a:moveTo>
                    <a:pt x="15596" y="3079"/>
                  </a:moveTo>
                  <a:cubicBezTo>
                    <a:pt x="15617" y="3079"/>
                    <a:pt x="15637" y="3081"/>
                    <a:pt x="15657" y="3084"/>
                  </a:cubicBezTo>
                  <a:cubicBezTo>
                    <a:pt x="15788" y="3120"/>
                    <a:pt x="15764" y="3180"/>
                    <a:pt x="15753" y="3251"/>
                  </a:cubicBezTo>
                  <a:cubicBezTo>
                    <a:pt x="15720" y="3315"/>
                    <a:pt x="15708" y="3360"/>
                    <a:pt x="15628" y="3360"/>
                  </a:cubicBezTo>
                  <a:cubicBezTo>
                    <a:pt x="15619" y="3360"/>
                    <a:pt x="15609" y="3359"/>
                    <a:pt x="15598" y="3358"/>
                  </a:cubicBezTo>
                  <a:cubicBezTo>
                    <a:pt x="15479" y="3322"/>
                    <a:pt x="15372" y="3299"/>
                    <a:pt x="15372" y="3191"/>
                  </a:cubicBezTo>
                  <a:cubicBezTo>
                    <a:pt x="15372" y="3131"/>
                    <a:pt x="15483" y="3079"/>
                    <a:pt x="15596" y="3079"/>
                  </a:cubicBezTo>
                  <a:close/>
                  <a:moveTo>
                    <a:pt x="15924" y="3087"/>
                  </a:moveTo>
                  <a:cubicBezTo>
                    <a:pt x="16012" y="3087"/>
                    <a:pt x="16136" y="3117"/>
                    <a:pt x="16241" y="3180"/>
                  </a:cubicBezTo>
                  <a:cubicBezTo>
                    <a:pt x="16419" y="3287"/>
                    <a:pt x="16372" y="3346"/>
                    <a:pt x="16312" y="3382"/>
                  </a:cubicBezTo>
                  <a:cubicBezTo>
                    <a:pt x="16284" y="3417"/>
                    <a:pt x="16260" y="3448"/>
                    <a:pt x="16213" y="3448"/>
                  </a:cubicBezTo>
                  <a:cubicBezTo>
                    <a:pt x="16181" y="3448"/>
                    <a:pt x="16138" y="3433"/>
                    <a:pt x="16074" y="3394"/>
                  </a:cubicBezTo>
                  <a:cubicBezTo>
                    <a:pt x="15931" y="3311"/>
                    <a:pt x="15776" y="3239"/>
                    <a:pt x="15812" y="3132"/>
                  </a:cubicBezTo>
                  <a:cubicBezTo>
                    <a:pt x="15817" y="3102"/>
                    <a:pt x="15861" y="3087"/>
                    <a:pt x="15924" y="3087"/>
                  </a:cubicBezTo>
                  <a:close/>
                  <a:moveTo>
                    <a:pt x="10449" y="3381"/>
                  </a:moveTo>
                  <a:cubicBezTo>
                    <a:pt x="10468" y="3381"/>
                    <a:pt x="10490" y="3382"/>
                    <a:pt x="10514" y="3382"/>
                  </a:cubicBezTo>
                  <a:cubicBezTo>
                    <a:pt x="10585" y="3382"/>
                    <a:pt x="10657" y="3406"/>
                    <a:pt x="10657" y="3418"/>
                  </a:cubicBezTo>
                  <a:cubicBezTo>
                    <a:pt x="10657" y="3430"/>
                    <a:pt x="10645" y="3465"/>
                    <a:pt x="10538" y="3501"/>
                  </a:cubicBezTo>
                  <a:cubicBezTo>
                    <a:pt x="10517" y="3517"/>
                    <a:pt x="10491" y="3525"/>
                    <a:pt x="10465" y="3525"/>
                  </a:cubicBezTo>
                  <a:cubicBezTo>
                    <a:pt x="10416" y="3525"/>
                    <a:pt x="10367" y="3496"/>
                    <a:pt x="10359" y="3441"/>
                  </a:cubicBezTo>
                  <a:cubicBezTo>
                    <a:pt x="10359" y="3388"/>
                    <a:pt x="10392" y="3381"/>
                    <a:pt x="10449" y="3381"/>
                  </a:cubicBezTo>
                  <a:close/>
                  <a:moveTo>
                    <a:pt x="1788" y="3060"/>
                  </a:moveTo>
                  <a:cubicBezTo>
                    <a:pt x="1792" y="3060"/>
                    <a:pt x="1795" y="3060"/>
                    <a:pt x="1798" y="3061"/>
                  </a:cubicBezTo>
                  <a:cubicBezTo>
                    <a:pt x="1882" y="3072"/>
                    <a:pt x="1906" y="3251"/>
                    <a:pt x="1953" y="3382"/>
                  </a:cubicBezTo>
                  <a:cubicBezTo>
                    <a:pt x="2001" y="3537"/>
                    <a:pt x="1965" y="3549"/>
                    <a:pt x="1882" y="3596"/>
                  </a:cubicBezTo>
                  <a:cubicBezTo>
                    <a:pt x="1860" y="3605"/>
                    <a:pt x="1833" y="3616"/>
                    <a:pt x="1805" y="3616"/>
                  </a:cubicBezTo>
                  <a:cubicBezTo>
                    <a:pt x="1757" y="3616"/>
                    <a:pt x="1705" y="3585"/>
                    <a:pt x="1667" y="3465"/>
                  </a:cubicBezTo>
                  <a:cubicBezTo>
                    <a:pt x="1610" y="3257"/>
                    <a:pt x="1675" y="3060"/>
                    <a:pt x="1788" y="3060"/>
                  </a:cubicBezTo>
                  <a:close/>
                  <a:moveTo>
                    <a:pt x="2368" y="3662"/>
                  </a:moveTo>
                  <a:cubicBezTo>
                    <a:pt x="2430" y="3662"/>
                    <a:pt x="2487" y="3679"/>
                    <a:pt x="2513" y="3739"/>
                  </a:cubicBezTo>
                  <a:cubicBezTo>
                    <a:pt x="2537" y="3787"/>
                    <a:pt x="2453" y="3882"/>
                    <a:pt x="2370" y="3894"/>
                  </a:cubicBezTo>
                  <a:lnTo>
                    <a:pt x="2334" y="3834"/>
                  </a:lnTo>
                  <a:lnTo>
                    <a:pt x="2298" y="3822"/>
                  </a:lnTo>
                  <a:lnTo>
                    <a:pt x="2298" y="3834"/>
                  </a:lnTo>
                  <a:lnTo>
                    <a:pt x="2263" y="3882"/>
                  </a:lnTo>
                  <a:cubicBezTo>
                    <a:pt x="2258" y="3882"/>
                    <a:pt x="2249" y="3884"/>
                    <a:pt x="2239" y="3884"/>
                  </a:cubicBezTo>
                  <a:cubicBezTo>
                    <a:pt x="2224" y="3884"/>
                    <a:pt x="2206" y="3880"/>
                    <a:pt x="2191" y="3858"/>
                  </a:cubicBezTo>
                  <a:cubicBezTo>
                    <a:pt x="2144" y="3751"/>
                    <a:pt x="2215" y="3680"/>
                    <a:pt x="2298" y="3668"/>
                  </a:cubicBezTo>
                  <a:cubicBezTo>
                    <a:pt x="2321" y="3664"/>
                    <a:pt x="2345" y="3662"/>
                    <a:pt x="2368" y="3662"/>
                  </a:cubicBezTo>
                  <a:close/>
                  <a:moveTo>
                    <a:pt x="9152" y="3641"/>
                  </a:moveTo>
                  <a:cubicBezTo>
                    <a:pt x="9182" y="3641"/>
                    <a:pt x="9209" y="3653"/>
                    <a:pt x="9228" y="3680"/>
                  </a:cubicBezTo>
                  <a:cubicBezTo>
                    <a:pt x="9276" y="3739"/>
                    <a:pt x="9264" y="3834"/>
                    <a:pt x="9264" y="3858"/>
                  </a:cubicBezTo>
                  <a:cubicBezTo>
                    <a:pt x="9240" y="3906"/>
                    <a:pt x="9180" y="3906"/>
                    <a:pt x="9109" y="3906"/>
                  </a:cubicBezTo>
                  <a:cubicBezTo>
                    <a:pt x="9092" y="3909"/>
                    <a:pt x="9074" y="3911"/>
                    <a:pt x="9057" y="3911"/>
                  </a:cubicBezTo>
                  <a:cubicBezTo>
                    <a:pt x="9000" y="3911"/>
                    <a:pt x="8950" y="3887"/>
                    <a:pt x="8978" y="3787"/>
                  </a:cubicBezTo>
                  <a:cubicBezTo>
                    <a:pt x="9010" y="3697"/>
                    <a:pt x="9087" y="3641"/>
                    <a:pt x="9152" y="3641"/>
                  </a:cubicBezTo>
                  <a:close/>
                  <a:moveTo>
                    <a:pt x="14950" y="3751"/>
                  </a:moveTo>
                  <a:cubicBezTo>
                    <a:pt x="14965" y="3751"/>
                    <a:pt x="14983" y="3754"/>
                    <a:pt x="15002" y="3763"/>
                  </a:cubicBezTo>
                  <a:cubicBezTo>
                    <a:pt x="15086" y="3787"/>
                    <a:pt x="15193" y="3822"/>
                    <a:pt x="15193" y="3918"/>
                  </a:cubicBezTo>
                  <a:cubicBezTo>
                    <a:pt x="15193" y="3981"/>
                    <a:pt x="15105" y="4030"/>
                    <a:pt x="15000" y="4030"/>
                  </a:cubicBezTo>
                  <a:cubicBezTo>
                    <a:pt x="14966" y="4030"/>
                    <a:pt x="14930" y="4025"/>
                    <a:pt x="14895" y="4013"/>
                  </a:cubicBezTo>
                  <a:cubicBezTo>
                    <a:pt x="14764" y="3965"/>
                    <a:pt x="14800" y="3906"/>
                    <a:pt x="14836" y="3834"/>
                  </a:cubicBezTo>
                  <a:cubicBezTo>
                    <a:pt x="14872" y="3789"/>
                    <a:pt x="14901" y="3751"/>
                    <a:pt x="14950" y="3751"/>
                  </a:cubicBezTo>
                  <a:close/>
                  <a:moveTo>
                    <a:pt x="10157" y="4084"/>
                  </a:moveTo>
                  <a:lnTo>
                    <a:pt x="10157" y="4084"/>
                  </a:lnTo>
                  <a:cubicBezTo>
                    <a:pt x="10150" y="4091"/>
                    <a:pt x="10144" y="4097"/>
                    <a:pt x="10137" y="4104"/>
                  </a:cubicBezTo>
                  <a:lnTo>
                    <a:pt x="10137" y="4104"/>
                  </a:lnTo>
                  <a:cubicBezTo>
                    <a:pt x="10147" y="4100"/>
                    <a:pt x="10157" y="4092"/>
                    <a:pt x="10157" y="4084"/>
                  </a:cubicBezTo>
                  <a:cubicBezTo>
                    <a:pt x="10157" y="4084"/>
                    <a:pt x="10157" y="4084"/>
                    <a:pt x="10157" y="4084"/>
                  </a:cubicBezTo>
                  <a:close/>
                  <a:moveTo>
                    <a:pt x="10137" y="4104"/>
                  </a:moveTo>
                  <a:lnTo>
                    <a:pt x="10137" y="4104"/>
                  </a:lnTo>
                  <a:cubicBezTo>
                    <a:pt x="10131" y="4107"/>
                    <a:pt x="10125" y="4108"/>
                    <a:pt x="10121" y="4108"/>
                  </a:cubicBezTo>
                  <a:lnTo>
                    <a:pt x="10133" y="4108"/>
                  </a:lnTo>
                  <a:cubicBezTo>
                    <a:pt x="10134" y="4107"/>
                    <a:pt x="10136" y="4105"/>
                    <a:pt x="10137" y="4104"/>
                  </a:cubicBezTo>
                  <a:close/>
                  <a:moveTo>
                    <a:pt x="1319" y="3763"/>
                  </a:moveTo>
                  <a:cubicBezTo>
                    <a:pt x="1396" y="3763"/>
                    <a:pt x="1482" y="3779"/>
                    <a:pt x="1560" y="3822"/>
                  </a:cubicBezTo>
                  <a:cubicBezTo>
                    <a:pt x="1775" y="3942"/>
                    <a:pt x="1715" y="4013"/>
                    <a:pt x="1656" y="4061"/>
                  </a:cubicBezTo>
                  <a:cubicBezTo>
                    <a:pt x="1624" y="4092"/>
                    <a:pt x="1597" y="4110"/>
                    <a:pt x="1558" y="4110"/>
                  </a:cubicBezTo>
                  <a:cubicBezTo>
                    <a:pt x="1523" y="4110"/>
                    <a:pt x="1480" y="4095"/>
                    <a:pt x="1417" y="4061"/>
                  </a:cubicBezTo>
                  <a:cubicBezTo>
                    <a:pt x="1286" y="3977"/>
                    <a:pt x="1108" y="3965"/>
                    <a:pt x="1084" y="3858"/>
                  </a:cubicBezTo>
                  <a:cubicBezTo>
                    <a:pt x="1076" y="3813"/>
                    <a:pt x="1184" y="3763"/>
                    <a:pt x="1319" y="3763"/>
                  </a:cubicBezTo>
                  <a:close/>
                  <a:moveTo>
                    <a:pt x="13145" y="3904"/>
                  </a:moveTo>
                  <a:cubicBezTo>
                    <a:pt x="13152" y="3904"/>
                    <a:pt x="13160" y="3905"/>
                    <a:pt x="13169" y="3906"/>
                  </a:cubicBezTo>
                  <a:cubicBezTo>
                    <a:pt x="13252" y="3942"/>
                    <a:pt x="13312" y="4001"/>
                    <a:pt x="13276" y="4084"/>
                  </a:cubicBezTo>
                  <a:cubicBezTo>
                    <a:pt x="13259" y="4137"/>
                    <a:pt x="13196" y="4170"/>
                    <a:pt x="13136" y="4170"/>
                  </a:cubicBezTo>
                  <a:cubicBezTo>
                    <a:pt x="13114" y="4170"/>
                    <a:pt x="13093" y="4165"/>
                    <a:pt x="13074" y="4156"/>
                  </a:cubicBezTo>
                  <a:cubicBezTo>
                    <a:pt x="12990" y="4132"/>
                    <a:pt x="13014" y="4084"/>
                    <a:pt x="13038" y="4013"/>
                  </a:cubicBezTo>
                  <a:cubicBezTo>
                    <a:pt x="13070" y="3949"/>
                    <a:pt x="13083" y="3904"/>
                    <a:pt x="13145" y="3904"/>
                  </a:cubicBezTo>
                  <a:close/>
                  <a:moveTo>
                    <a:pt x="16273" y="3748"/>
                  </a:moveTo>
                  <a:cubicBezTo>
                    <a:pt x="16414" y="3748"/>
                    <a:pt x="16614" y="3786"/>
                    <a:pt x="16800" y="3906"/>
                  </a:cubicBezTo>
                  <a:cubicBezTo>
                    <a:pt x="17003" y="4061"/>
                    <a:pt x="16955" y="4239"/>
                    <a:pt x="16907" y="4275"/>
                  </a:cubicBezTo>
                  <a:cubicBezTo>
                    <a:pt x="16882" y="4290"/>
                    <a:pt x="16864" y="4297"/>
                    <a:pt x="16848" y="4297"/>
                  </a:cubicBezTo>
                  <a:cubicBezTo>
                    <a:pt x="16826" y="4297"/>
                    <a:pt x="16809" y="4284"/>
                    <a:pt x="16788" y="4263"/>
                  </a:cubicBezTo>
                  <a:cubicBezTo>
                    <a:pt x="16765" y="4251"/>
                    <a:pt x="16729" y="4215"/>
                    <a:pt x="16717" y="4203"/>
                  </a:cubicBezTo>
                  <a:cubicBezTo>
                    <a:pt x="16681" y="4192"/>
                    <a:pt x="16705" y="4156"/>
                    <a:pt x="16622" y="4096"/>
                  </a:cubicBezTo>
                  <a:cubicBezTo>
                    <a:pt x="16538" y="4037"/>
                    <a:pt x="16372" y="3977"/>
                    <a:pt x="16264" y="3942"/>
                  </a:cubicBezTo>
                  <a:cubicBezTo>
                    <a:pt x="16169" y="3894"/>
                    <a:pt x="16074" y="3846"/>
                    <a:pt x="16086" y="3799"/>
                  </a:cubicBezTo>
                  <a:cubicBezTo>
                    <a:pt x="16086" y="3772"/>
                    <a:pt x="16161" y="3748"/>
                    <a:pt x="16273" y="3748"/>
                  </a:cubicBezTo>
                  <a:close/>
                  <a:moveTo>
                    <a:pt x="14830" y="4276"/>
                  </a:moveTo>
                  <a:cubicBezTo>
                    <a:pt x="14785" y="4290"/>
                    <a:pt x="14752" y="4324"/>
                    <a:pt x="14752" y="4346"/>
                  </a:cubicBezTo>
                  <a:cubicBezTo>
                    <a:pt x="14730" y="4346"/>
                    <a:pt x="14705" y="4347"/>
                    <a:pt x="14678" y="4350"/>
                  </a:cubicBezTo>
                  <a:lnTo>
                    <a:pt x="14678" y="4350"/>
                  </a:lnTo>
                  <a:cubicBezTo>
                    <a:pt x="14691" y="4355"/>
                    <a:pt x="14704" y="4358"/>
                    <a:pt x="14717" y="4358"/>
                  </a:cubicBezTo>
                  <a:cubicBezTo>
                    <a:pt x="14730" y="4362"/>
                    <a:pt x="14744" y="4364"/>
                    <a:pt x="14757" y="4364"/>
                  </a:cubicBezTo>
                  <a:cubicBezTo>
                    <a:pt x="14789" y="4364"/>
                    <a:pt x="14815" y="4349"/>
                    <a:pt x="14824" y="4299"/>
                  </a:cubicBezTo>
                  <a:cubicBezTo>
                    <a:pt x="14826" y="4292"/>
                    <a:pt x="14829" y="4284"/>
                    <a:pt x="14830" y="4276"/>
                  </a:cubicBezTo>
                  <a:close/>
                  <a:moveTo>
                    <a:pt x="18038" y="4153"/>
                  </a:moveTo>
                  <a:cubicBezTo>
                    <a:pt x="18237" y="4153"/>
                    <a:pt x="18390" y="4258"/>
                    <a:pt x="18336" y="4334"/>
                  </a:cubicBezTo>
                  <a:cubicBezTo>
                    <a:pt x="18312" y="4394"/>
                    <a:pt x="18146" y="4394"/>
                    <a:pt x="18015" y="4418"/>
                  </a:cubicBezTo>
                  <a:cubicBezTo>
                    <a:pt x="17997" y="4419"/>
                    <a:pt x="17980" y="4420"/>
                    <a:pt x="17966" y="4420"/>
                  </a:cubicBezTo>
                  <a:cubicBezTo>
                    <a:pt x="17866" y="4420"/>
                    <a:pt x="17843" y="4385"/>
                    <a:pt x="17812" y="4323"/>
                  </a:cubicBezTo>
                  <a:cubicBezTo>
                    <a:pt x="17788" y="4263"/>
                    <a:pt x="17753" y="4192"/>
                    <a:pt x="17979" y="4156"/>
                  </a:cubicBezTo>
                  <a:cubicBezTo>
                    <a:pt x="17999" y="4154"/>
                    <a:pt x="18019" y="4153"/>
                    <a:pt x="18038" y="4153"/>
                  </a:cubicBezTo>
                  <a:close/>
                  <a:moveTo>
                    <a:pt x="1329" y="4202"/>
                  </a:moveTo>
                  <a:cubicBezTo>
                    <a:pt x="1430" y="4202"/>
                    <a:pt x="1552" y="4223"/>
                    <a:pt x="1667" y="4275"/>
                  </a:cubicBezTo>
                  <a:cubicBezTo>
                    <a:pt x="1906" y="4382"/>
                    <a:pt x="1858" y="4454"/>
                    <a:pt x="1822" y="4513"/>
                  </a:cubicBezTo>
                  <a:cubicBezTo>
                    <a:pt x="1796" y="4546"/>
                    <a:pt x="1769" y="4572"/>
                    <a:pt x="1718" y="4572"/>
                  </a:cubicBezTo>
                  <a:cubicBezTo>
                    <a:pt x="1678" y="4572"/>
                    <a:pt x="1621" y="4555"/>
                    <a:pt x="1536" y="4513"/>
                  </a:cubicBezTo>
                  <a:cubicBezTo>
                    <a:pt x="1322" y="4430"/>
                    <a:pt x="1108" y="4382"/>
                    <a:pt x="1108" y="4275"/>
                  </a:cubicBezTo>
                  <a:cubicBezTo>
                    <a:pt x="1108" y="4235"/>
                    <a:pt x="1201" y="4202"/>
                    <a:pt x="1329" y="4202"/>
                  </a:cubicBezTo>
                  <a:close/>
                  <a:moveTo>
                    <a:pt x="3680" y="4454"/>
                  </a:moveTo>
                  <a:cubicBezTo>
                    <a:pt x="3763" y="4454"/>
                    <a:pt x="3763" y="4513"/>
                    <a:pt x="3751" y="4596"/>
                  </a:cubicBezTo>
                  <a:cubicBezTo>
                    <a:pt x="3751" y="4656"/>
                    <a:pt x="3739" y="4715"/>
                    <a:pt x="3680" y="4715"/>
                  </a:cubicBezTo>
                  <a:cubicBezTo>
                    <a:pt x="3620" y="4715"/>
                    <a:pt x="3561" y="4692"/>
                    <a:pt x="3525" y="4596"/>
                  </a:cubicBezTo>
                  <a:cubicBezTo>
                    <a:pt x="3513" y="4513"/>
                    <a:pt x="3584" y="4454"/>
                    <a:pt x="3680" y="4454"/>
                  </a:cubicBezTo>
                  <a:close/>
                  <a:moveTo>
                    <a:pt x="9374" y="4236"/>
                  </a:moveTo>
                  <a:cubicBezTo>
                    <a:pt x="9394" y="4236"/>
                    <a:pt x="9409" y="4244"/>
                    <a:pt x="9418" y="4263"/>
                  </a:cubicBezTo>
                  <a:cubicBezTo>
                    <a:pt x="9454" y="4299"/>
                    <a:pt x="9454" y="4358"/>
                    <a:pt x="9418" y="4418"/>
                  </a:cubicBezTo>
                  <a:cubicBezTo>
                    <a:pt x="9406" y="4477"/>
                    <a:pt x="9347" y="4549"/>
                    <a:pt x="9335" y="4596"/>
                  </a:cubicBezTo>
                  <a:cubicBezTo>
                    <a:pt x="9287" y="4692"/>
                    <a:pt x="9264" y="4692"/>
                    <a:pt x="9168" y="4715"/>
                  </a:cubicBezTo>
                  <a:cubicBezTo>
                    <a:pt x="9149" y="4715"/>
                    <a:pt x="9134" y="4717"/>
                    <a:pt x="9120" y="4717"/>
                  </a:cubicBezTo>
                  <a:cubicBezTo>
                    <a:pt x="9100" y="4717"/>
                    <a:pt x="9083" y="4713"/>
                    <a:pt x="9061" y="4692"/>
                  </a:cubicBezTo>
                  <a:cubicBezTo>
                    <a:pt x="9037" y="4668"/>
                    <a:pt x="9025" y="4584"/>
                    <a:pt x="9061" y="4489"/>
                  </a:cubicBezTo>
                  <a:cubicBezTo>
                    <a:pt x="9109" y="4382"/>
                    <a:pt x="9204" y="4323"/>
                    <a:pt x="9264" y="4275"/>
                  </a:cubicBezTo>
                  <a:cubicBezTo>
                    <a:pt x="9306" y="4254"/>
                    <a:pt x="9345" y="4236"/>
                    <a:pt x="9374" y="4236"/>
                  </a:cubicBezTo>
                  <a:close/>
                  <a:moveTo>
                    <a:pt x="8746" y="4474"/>
                  </a:moveTo>
                  <a:cubicBezTo>
                    <a:pt x="8755" y="4474"/>
                    <a:pt x="8765" y="4475"/>
                    <a:pt x="8775" y="4477"/>
                  </a:cubicBezTo>
                  <a:cubicBezTo>
                    <a:pt x="8859" y="4477"/>
                    <a:pt x="8918" y="4573"/>
                    <a:pt x="8918" y="4668"/>
                  </a:cubicBezTo>
                  <a:cubicBezTo>
                    <a:pt x="8906" y="4751"/>
                    <a:pt x="8847" y="4751"/>
                    <a:pt x="8764" y="4751"/>
                  </a:cubicBezTo>
                  <a:cubicBezTo>
                    <a:pt x="8680" y="4751"/>
                    <a:pt x="8621" y="4739"/>
                    <a:pt x="8621" y="4656"/>
                  </a:cubicBezTo>
                  <a:cubicBezTo>
                    <a:pt x="8621" y="4570"/>
                    <a:pt x="8660" y="4474"/>
                    <a:pt x="8746" y="4474"/>
                  </a:cubicBezTo>
                  <a:close/>
                  <a:moveTo>
                    <a:pt x="3013" y="4513"/>
                  </a:moveTo>
                  <a:cubicBezTo>
                    <a:pt x="3203" y="4513"/>
                    <a:pt x="3191" y="4608"/>
                    <a:pt x="3168" y="4668"/>
                  </a:cubicBezTo>
                  <a:cubicBezTo>
                    <a:pt x="3156" y="4739"/>
                    <a:pt x="3132" y="4787"/>
                    <a:pt x="3025" y="4787"/>
                  </a:cubicBezTo>
                  <a:cubicBezTo>
                    <a:pt x="2968" y="4787"/>
                    <a:pt x="2910" y="4800"/>
                    <a:pt x="2859" y="4800"/>
                  </a:cubicBezTo>
                  <a:cubicBezTo>
                    <a:pt x="2813" y="4800"/>
                    <a:pt x="2772" y="4790"/>
                    <a:pt x="2739" y="4751"/>
                  </a:cubicBezTo>
                  <a:cubicBezTo>
                    <a:pt x="2679" y="4715"/>
                    <a:pt x="2799" y="4537"/>
                    <a:pt x="3013" y="4513"/>
                  </a:cubicBezTo>
                  <a:close/>
                  <a:moveTo>
                    <a:pt x="5028" y="4535"/>
                  </a:moveTo>
                  <a:cubicBezTo>
                    <a:pt x="5035" y="4535"/>
                    <a:pt x="5041" y="4535"/>
                    <a:pt x="5049" y="4537"/>
                  </a:cubicBezTo>
                  <a:cubicBezTo>
                    <a:pt x="5120" y="4537"/>
                    <a:pt x="5192" y="4573"/>
                    <a:pt x="5239" y="4584"/>
                  </a:cubicBezTo>
                  <a:cubicBezTo>
                    <a:pt x="5275" y="4608"/>
                    <a:pt x="5251" y="4656"/>
                    <a:pt x="5239" y="4727"/>
                  </a:cubicBezTo>
                  <a:cubicBezTo>
                    <a:pt x="5231" y="4769"/>
                    <a:pt x="5205" y="4817"/>
                    <a:pt x="5145" y="4817"/>
                  </a:cubicBezTo>
                  <a:cubicBezTo>
                    <a:pt x="5119" y="4817"/>
                    <a:pt x="5088" y="4808"/>
                    <a:pt x="5049" y="4787"/>
                  </a:cubicBezTo>
                  <a:cubicBezTo>
                    <a:pt x="4926" y="4698"/>
                    <a:pt x="4929" y="4535"/>
                    <a:pt x="5028" y="4535"/>
                  </a:cubicBezTo>
                  <a:close/>
                  <a:moveTo>
                    <a:pt x="16994" y="4451"/>
                  </a:moveTo>
                  <a:cubicBezTo>
                    <a:pt x="17004" y="4451"/>
                    <a:pt x="17015" y="4452"/>
                    <a:pt x="17026" y="4454"/>
                  </a:cubicBezTo>
                  <a:cubicBezTo>
                    <a:pt x="17122" y="4477"/>
                    <a:pt x="17217" y="4513"/>
                    <a:pt x="17277" y="4608"/>
                  </a:cubicBezTo>
                  <a:cubicBezTo>
                    <a:pt x="17384" y="4787"/>
                    <a:pt x="17300" y="4811"/>
                    <a:pt x="17241" y="4835"/>
                  </a:cubicBezTo>
                  <a:cubicBezTo>
                    <a:pt x="17216" y="4838"/>
                    <a:pt x="17194" y="4840"/>
                    <a:pt x="17175" y="4840"/>
                  </a:cubicBezTo>
                  <a:cubicBezTo>
                    <a:pt x="17120" y="4840"/>
                    <a:pt x="17082" y="4822"/>
                    <a:pt x="17038" y="4751"/>
                  </a:cubicBezTo>
                  <a:cubicBezTo>
                    <a:pt x="16967" y="4656"/>
                    <a:pt x="16848" y="4608"/>
                    <a:pt x="16884" y="4501"/>
                  </a:cubicBezTo>
                  <a:cubicBezTo>
                    <a:pt x="16884" y="4481"/>
                    <a:pt x="16928" y="4451"/>
                    <a:pt x="16994" y="4451"/>
                  </a:cubicBezTo>
                  <a:close/>
                  <a:moveTo>
                    <a:pt x="17708" y="4588"/>
                  </a:moveTo>
                  <a:cubicBezTo>
                    <a:pt x="17738" y="4588"/>
                    <a:pt x="17769" y="4594"/>
                    <a:pt x="17800" y="4608"/>
                  </a:cubicBezTo>
                  <a:cubicBezTo>
                    <a:pt x="17919" y="4668"/>
                    <a:pt x="17872" y="4727"/>
                    <a:pt x="17836" y="4775"/>
                  </a:cubicBezTo>
                  <a:cubicBezTo>
                    <a:pt x="17786" y="4825"/>
                    <a:pt x="17753" y="4849"/>
                    <a:pt x="17716" y="4849"/>
                  </a:cubicBezTo>
                  <a:cubicBezTo>
                    <a:pt x="17709" y="4849"/>
                    <a:pt x="17701" y="4848"/>
                    <a:pt x="17693" y="4846"/>
                  </a:cubicBezTo>
                  <a:cubicBezTo>
                    <a:pt x="17658" y="4835"/>
                    <a:pt x="17610" y="4799"/>
                    <a:pt x="17562" y="4715"/>
                  </a:cubicBezTo>
                  <a:cubicBezTo>
                    <a:pt x="17535" y="4652"/>
                    <a:pt x="17612" y="4588"/>
                    <a:pt x="17708" y="4588"/>
                  </a:cubicBezTo>
                  <a:close/>
                  <a:moveTo>
                    <a:pt x="18471" y="4605"/>
                  </a:moveTo>
                  <a:cubicBezTo>
                    <a:pt x="18532" y="4605"/>
                    <a:pt x="18578" y="4641"/>
                    <a:pt x="18586" y="4727"/>
                  </a:cubicBezTo>
                  <a:cubicBezTo>
                    <a:pt x="18586" y="4787"/>
                    <a:pt x="18527" y="4846"/>
                    <a:pt x="18491" y="4870"/>
                  </a:cubicBezTo>
                  <a:cubicBezTo>
                    <a:pt x="18480" y="4874"/>
                    <a:pt x="18471" y="4876"/>
                    <a:pt x="18461" y="4876"/>
                  </a:cubicBezTo>
                  <a:cubicBezTo>
                    <a:pt x="18419" y="4876"/>
                    <a:pt x="18391" y="4834"/>
                    <a:pt x="18372" y="4775"/>
                  </a:cubicBezTo>
                  <a:cubicBezTo>
                    <a:pt x="18336" y="4715"/>
                    <a:pt x="18312" y="4656"/>
                    <a:pt x="18396" y="4620"/>
                  </a:cubicBezTo>
                  <a:cubicBezTo>
                    <a:pt x="18422" y="4610"/>
                    <a:pt x="18448" y="4605"/>
                    <a:pt x="18471" y="4605"/>
                  </a:cubicBezTo>
                  <a:close/>
                  <a:moveTo>
                    <a:pt x="4406" y="4377"/>
                  </a:moveTo>
                  <a:cubicBezTo>
                    <a:pt x="4451" y="4377"/>
                    <a:pt x="4488" y="4386"/>
                    <a:pt x="4513" y="4394"/>
                  </a:cubicBezTo>
                  <a:cubicBezTo>
                    <a:pt x="4573" y="4454"/>
                    <a:pt x="4525" y="4501"/>
                    <a:pt x="4513" y="4537"/>
                  </a:cubicBezTo>
                  <a:lnTo>
                    <a:pt x="4465" y="4596"/>
                  </a:lnTo>
                  <a:lnTo>
                    <a:pt x="4453" y="4620"/>
                  </a:lnTo>
                  <a:cubicBezTo>
                    <a:pt x="4418" y="4632"/>
                    <a:pt x="4382" y="4668"/>
                    <a:pt x="4299" y="4692"/>
                  </a:cubicBezTo>
                  <a:cubicBezTo>
                    <a:pt x="4088" y="4792"/>
                    <a:pt x="3895" y="4934"/>
                    <a:pt x="3796" y="4934"/>
                  </a:cubicBezTo>
                  <a:cubicBezTo>
                    <a:pt x="3778" y="4934"/>
                    <a:pt x="3762" y="4929"/>
                    <a:pt x="3751" y="4918"/>
                  </a:cubicBezTo>
                  <a:cubicBezTo>
                    <a:pt x="3680" y="4870"/>
                    <a:pt x="3870" y="4608"/>
                    <a:pt x="4168" y="4454"/>
                  </a:cubicBezTo>
                  <a:cubicBezTo>
                    <a:pt x="4239" y="4418"/>
                    <a:pt x="4299" y="4394"/>
                    <a:pt x="4346" y="4382"/>
                  </a:cubicBezTo>
                  <a:cubicBezTo>
                    <a:pt x="4367" y="4379"/>
                    <a:pt x="4387" y="4377"/>
                    <a:pt x="4406" y="4377"/>
                  </a:cubicBezTo>
                  <a:close/>
                  <a:moveTo>
                    <a:pt x="15776" y="4799"/>
                  </a:moveTo>
                  <a:cubicBezTo>
                    <a:pt x="15848" y="4799"/>
                    <a:pt x="15872" y="4858"/>
                    <a:pt x="15872" y="4930"/>
                  </a:cubicBezTo>
                  <a:cubicBezTo>
                    <a:pt x="15883" y="4989"/>
                    <a:pt x="15883" y="5049"/>
                    <a:pt x="15776" y="5049"/>
                  </a:cubicBezTo>
                  <a:cubicBezTo>
                    <a:pt x="15669" y="5049"/>
                    <a:pt x="15586" y="5013"/>
                    <a:pt x="15598" y="4918"/>
                  </a:cubicBezTo>
                  <a:cubicBezTo>
                    <a:pt x="15610" y="4846"/>
                    <a:pt x="15705" y="4799"/>
                    <a:pt x="15776" y="4799"/>
                  </a:cubicBezTo>
                  <a:close/>
                  <a:moveTo>
                    <a:pt x="8611" y="4802"/>
                  </a:moveTo>
                  <a:cubicBezTo>
                    <a:pt x="8641" y="4802"/>
                    <a:pt x="8669" y="4811"/>
                    <a:pt x="8692" y="4835"/>
                  </a:cubicBezTo>
                  <a:cubicBezTo>
                    <a:pt x="8740" y="4870"/>
                    <a:pt x="8644" y="5049"/>
                    <a:pt x="8490" y="5144"/>
                  </a:cubicBezTo>
                  <a:cubicBezTo>
                    <a:pt x="8431" y="5174"/>
                    <a:pt x="8386" y="5185"/>
                    <a:pt x="8353" y="5185"/>
                  </a:cubicBezTo>
                  <a:cubicBezTo>
                    <a:pt x="8292" y="5185"/>
                    <a:pt x="8267" y="5147"/>
                    <a:pt x="8252" y="5108"/>
                  </a:cubicBezTo>
                  <a:cubicBezTo>
                    <a:pt x="8216" y="5037"/>
                    <a:pt x="8204" y="4989"/>
                    <a:pt x="8335" y="4918"/>
                  </a:cubicBezTo>
                  <a:cubicBezTo>
                    <a:pt x="8430" y="4866"/>
                    <a:pt x="8531" y="4802"/>
                    <a:pt x="8611" y="4802"/>
                  </a:cubicBezTo>
                  <a:close/>
                  <a:moveTo>
                    <a:pt x="16605" y="5008"/>
                  </a:moveTo>
                  <a:cubicBezTo>
                    <a:pt x="16658" y="5008"/>
                    <a:pt x="16678" y="5055"/>
                    <a:pt x="16705" y="5108"/>
                  </a:cubicBezTo>
                  <a:cubicBezTo>
                    <a:pt x="16729" y="5168"/>
                    <a:pt x="16741" y="5227"/>
                    <a:pt x="16645" y="5263"/>
                  </a:cubicBezTo>
                  <a:cubicBezTo>
                    <a:pt x="16598" y="5284"/>
                    <a:pt x="16546" y="5298"/>
                    <a:pt x="16500" y="5298"/>
                  </a:cubicBezTo>
                  <a:cubicBezTo>
                    <a:pt x="16441" y="5298"/>
                    <a:pt x="16392" y="5275"/>
                    <a:pt x="16372" y="5216"/>
                  </a:cubicBezTo>
                  <a:cubicBezTo>
                    <a:pt x="16348" y="5144"/>
                    <a:pt x="16431" y="5049"/>
                    <a:pt x="16538" y="5025"/>
                  </a:cubicBezTo>
                  <a:cubicBezTo>
                    <a:pt x="16565" y="5013"/>
                    <a:pt x="16587" y="5008"/>
                    <a:pt x="16605" y="5008"/>
                  </a:cubicBezTo>
                  <a:close/>
                  <a:moveTo>
                    <a:pt x="20067" y="4999"/>
                  </a:moveTo>
                  <a:cubicBezTo>
                    <a:pt x="20240" y="4999"/>
                    <a:pt x="20369" y="5048"/>
                    <a:pt x="20360" y="5132"/>
                  </a:cubicBezTo>
                  <a:cubicBezTo>
                    <a:pt x="20348" y="5192"/>
                    <a:pt x="20122" y="5227"/>
                    <a:pt x="19920" y="5275"/>
                  </a:cubicBezTo>
                  <a:cubicBezTo>
                    <a:pt x="19854" y="5294"/>
                    <a:pt x="19807" y="5302"/>
                    <a:pt x="19772" y="5302"/>
                  </a:cubicBezTo>
                  <a:cubicBezTo>
                    <a:pt x="19699" y="5302"/>
                    <a:pt x="19678" y="5268"/>
                    <a:pt x="19646" y="5227"/>
                  </a:cubicBezTo>
                  <a:cubicBezTo>
                    <a:pt x="19622" y="5168"/>
                    <a:pt x="19586" y="5096"/>
                    <a:pt x="19836" y="5025"/>
                  </a:cubicBezTo>
                  <a:cubicBezTo>
                    <a:pt x="19916" y="5008"/>
                    <a:pt x="19995" y="4999"/>
                    <a:pt x="20067" y="4999"/>
                  </a:cubicBezTo>
                  <a:close/>
                  <a:moveTo>
                    <a:pt x="5391" y="5035"/>
                  </a:moveTo>
                  <a:cubicBezTo>
                    <a:pt x="5396" y="5035"/>
                    <a:pt x="5401" y="5036"/>
                    <a:pt x="5406" y="5037"/>
                  </a:cubicBezTo>
                  <a:cubicBezTo>
                    <a:pt x="5477" y="5049"/>
                    <a:pt x="5513" y="5227"/>
                    <a:pt x="5585" y="5382"/>
                  </a:cubicBezTo>
                  <a:cubicBezTo>
                    <a:pt x="5644" y="5466"/>
                    <a:pt x="5644" y="5513"/>
                    <a:pt x="5596" y="5549"/>
                  </a:cubicBezTo>
                  <a:lnTo>
                    <a:pt x="5549" y="5585"/>
                  </a:lnTo>
                  <a:cubicBezTo>
                    <a:pt x="5523" y="5605"/>
                    <a:pt x="5496" y="5625"/>
                    <a:pt x="5464" y="5625"/>
                  </a:cubicBezTo>
                  <a:cubicBezTo>
                    <a:pt x="5422" y="5625"/>
                    <a:pt x="5372" y="5588"/>
                    <a:pt x="5311" y="5466"/>
                  </a:cubicBezTo>
                  <a:cubicBezTo>
                    <a:pt x="5275" y="5346"/>
                    <a:pt x="5275" y="5227"/>
                    <a:pt x="5287" y="5144"/>
                  </a:cubicBezTo>
                  <a:cubicBezTo>
                    <a:pt x="5308" y="5080"/>
                    <a:pt x="5349" y="5035"/>
                    <a:pt x="5391" y="5035"/>
                  </a:cubicBezTo>
                  <a:close/>
                  <a:moveTo>
                    <a:pt x="20500" y="5379"/>
                  </a:moveTo>
                  <a:cubicBezTo>
                    <a:pt x="20627" y="5379"/>
                    <a:pt x="20727" y="5405"/>
                    <a:pt x="20717" y="5501"/>
                  </a:cubicBezTo>
                  <a:cubicBezTo>
                    <a:pt x="20706" y="5561"/>
                    <a:pt x="20575" y="5620"/>
                    <a:pt x="20432" y="5632"/>
                  </a:cubicBezTo>
                  <a:cubicBezTo>
                    <a:pt x="20415" y="5634"/>
                    <a:pt x="20401" y="5634"/>
                    <a:pt x="20388" y="5634"/>
                  </a:cubicBezTo>
                  <a:cubicBezTo>
                    <a:pt x="20298" y="5634"/>
                    <a:pt x="20287" y="5598"/>
                    <a:pt x="20277" y="5525"/>
                  </a:cubicBezTo>
                  <a:cubicBezTo>
                    <a:pt x="20253" y="5454"/>
                    <a:pt x="20241" y="5394"/>
                    <a:pt x="20408" y="5382"/>
                  </a:cubicBezTo>
                  <a:cubicBezTo>
                    <a:pt x="20439" y="5380"/>
                    <a:pt x="20470" y="5379"/>
                    <a:pt x="20500" y="5379"/>
                  </a:cubicBezTo>
                  <a:close/>
                  <a:moveTo>
                    <a:pt x="5941" y="5401"/>
                  </a:moveTo>
                  <a:cubicBezTo>
                    <a:pt x="5949" y="5401"/>
                    <a:pt x="5957" y="5403"/>
                    <a:pt x="5966" y="5406"/>
                  </a:cubicBezTo>
                  <a:cubicBezTo>
                    <a:pt x="6049" y="5442"/>
                    <a:pt x="6025" y="5620"/>
                    <a:pt x="6025" y="5787"/>
                  </a:cubicBezTo>
                  <a:cubicBezTo>
                    <a:pt x="6025" y="5930"/>
                    <a:pt x="5989" y="5966"/>
                    <a:pt x="5930" y="5978"/>
                  </a:cubicBezTo>
                  <a:lnTo>
                    <a:pt x="5894" y="5978"/>
                  </a:lnTo>
                  <a:cubicBezTo>
                    <a:pt x="5880" y="5980"/>
                    <a:pt x="5866" y="5982"/>
                    <a:pt x="5853" y="5982"/>
                  </a:cubicBezTo>
                  <a:cubicBezTo>
                    <a:pt x="5798" y="5982"/>
                    <a:pt x="5751" y="5950"/>
                    <a:pt x="5751" y="5787"/>
                  </a:cubicBezTo>
                  <a:lnTo>
                    <a:pt x="5751" y="5739"/>
                  </a:lnTo>
                  <a:cubicBezTo>
                    <a:pt x="5762" y="5565"/>
                    <a:pt x="5852" y="5401"/>
                    <a:pt x="5941" y="5401"/>
                  </a:cubicBezTo>
                  <a:close/>
                  <a:moveTo>
                    <a:pt x="18731" y="6080"/>
                  </a:moveTo>
                  <a:cubicBezTo>
                    <a:pt x="18786" y="6080"/>
                    <a:pt x="18834" y="6107"/>
                    <a:pt x="18848" y="6168"/>
                  </a:cubicBezTo>
                  <a:cubicBezTo>
                    <a:pt x="18848" y="6263"/>
                    <a:pt x="18812" y="6323"/>
                    <a:pt x="18789" y="6347"/>
                  </a:cubicBezTo>
                  <a:cubicBezTo>
                    <a:pt x="18779" y="6356"/>
                    <a:pt x="18767" y="6361"/>
                    <a:pt x="18754" y="6361"/>
                  </a:cubicBezTo>
                  <a:cubicBezTo>
                    <a:pt x="18720" y="6361"/>
                    <a:pt x="18677" y="6330"/>
                    <a:pt x="18634" y="6287"/>
                  </a:cubicBezTo>
                  <a:cubicBezTo>
                    <a:pt x="18574" y="6239"/>
                    <a:pt x="18515" y="6204"/>
                    <a:pt x="18610" y="6120"/>
                  </a:cubicBezTo>
                  <a:cubicBezTo>
                    <a:pt x="18646" y="6095"/>
                    <a:pt x="18690" y="6080"/>
                    <a:pt x="18731" y="6080"/>
                  </a:cubicBezTo>
                  <a:close/>
                  <a:moveTo>
                    <a:pt x="17749" y="6344"/>
                  </a:moveTo>
                  <a:cubicBezTo>
                    <a:pt x="17859" y="6344"/>
                    <a:pt x="17967" y="6367"/>
                    <a:pt x="18027" y="6406"/>
                  </a:cubicBezTo>
                  <a:cubicBezTo>
                    <a:pt x="18110" y="6454"/>
                    <a:pt x="18146" y="6525"/>
                    <a:pt x="18098" y="6561"/>
                  </a:cubicBezTo>
                  <a:cubicBezTo>
                    <a:pt x="18039" y="6597"/>
                    <a:pt x="17872" y="6573"/>
                    <a:pt x="17741" y="6597"/>
                  </a:cubicBezTo>
                  <a:cubicBezTo>
                    <a:pt x="17681" y="6620"/>
                    <a:pt x="17658" y="6620"/>
                    <a:pt x="17622" y="6620"/>
                  </a:cubicBezTo>
                  <a:lnTo>
                    <a:pt x="17634" y="6513"/>
                  </a:lnTo>
                  <a:lnTo>
                    <a:pt x="17598" y="6549"/>
                  </a:lnTo>
                  <a:cubicBezTo>
                    <a:pt x="17569" y="6578"/>
                    <a:pt x="17539" y="6600"/>
                    <a:pt x="17503" y="6600"/>
                  </a:cubicBezTo>
                  <a:cubicBezTo>
                    <a:pt x="17495" y="6600"/>
                    <a:pt x="17487" y="6599"/>
                    <a:pt x="17479" y="6597"/>
                  </a:cubicBezTo>
                  <a:lnTo>
                    <a:pt x="17384" y="6585"/>
                  </a:lnTo>
                  <a:lnTo>
                    <a:pt x="17503" y="6430"/>
                  </a:lnTo>
                  <a:cubicBezTo>
                    <a:pt x="17538" y="6406"/>
                    <a:pt x="17574" y="6359"/>
                    <a:pt x="17681" y="6347"/>
                  </a:cubicBezTo>
                  <a:cubicBezTo>
                    <a:pt x="17704" y="6345"/>
                    <a:pt x="17727" y="6344"/>
                    <a:pt x="17749" y="6344"/>
                  </a:cubicBezTo>
                  <a:close/>
                  <a:moveTo>
                    <a:pt x="17550" y="7013"/>
                  </a:moveTo>
                  <a:cubicBezTo>
                    <a:pt x="17658" y="7037"/>
                    <a:pt x="17729" y="7061"/>
                    <a:pt x="17681" y="7168"/>
                  </a:cubicBezTo>
                  <a:cubicBezTo>
                    <a:pt x="17669" y="7240"/>
                    <a:pt x="17598" y="7287"/>
                    <a:pt x="17550" y="7287"/>
                  </a:cubicBezTo>
                  <a:cubicBezTo>
                    <a:pt x="17503" y="7287"/>
                    <a:pt x="17503" y="7228"/>
                    <a:pt x="17491" y="7156"/>
                  </a:cubicBezTo>
                  <a:cubicBezTo>
                    <a:pt x="17491" y="7073"/>
                    <a:pt x="17479" y="7013"/>
                    <a:pt x="17550" y="7013"/>
                  </a:cubicBezTo>
                  <a:close/>
                  <a:moveTo>
                    <a:pt x="16907" y="7180"/>
                  </a:moveTo>
                  <a:lnTo>
                    <a:pt x="16907" y="7299"/>
                  </a:lnTo>
                  <a:cubicBezTo>
                    <a:pt x="16907" y="7356"/>
                    <a:pt x="16855" y="7405"/>
                    <a:pt x="16792" y="7405"/>
                  </a:cubicBezTo>
                  <a:cubicBezTo>
                    <a:pt x="16775" y="7405"/>
                    <a:pt x="16758" y="7402"/>
                    <a:pt x="16741" y="7394"/>
                  </a:cubicBezTo>
                  <a:cubicBezTo>
                    <a:pt x="16669" y="7347"/>
                    <a:pt x="16729" y="7299"/>
                    <a:pt x="16788" y="7251"/>
                  </a:cubicBezTo>
                  <a:cubicBezTo>
                    <a:pt x="16848" y="7216"/>
                    <a:pt x="16907" y="7180"/>
                    <a:pt x="16907" y="7180"/>
                  </a:cubicBezTo>
                  <a:close/>
                  <a:moveTo>
                    <a:pt x="13193" y="1"/>
                  </a:moveTo>
                  <a:cubicBezTo>
                    <a:pt x="13276" y="298"/>
                    <a:pt x="13443" y="620"/>
                    <a:pt x="13324" y="894"/>
                  </a:cubicBezTo>
                  <a:cubicBezTo>
                    <a:pt x="13276" y="1013"/>
                    <a:pt x="13169" y="1120"/>
                    <a:pt x="13074" y="1191"/>
                  </a:cubicBezTo>
                  <a:cubicBezTo>
                    <a:pt x="12990" y="1251"/>
                    <a:pt x="12931" y="1310"/>
                    <a:pt x="12859" y="1370"/>
                  </a:cubicBezTo>
                  <a:lnTo>
                    <a:pt x="12907" y="1417"/>
                  </a:lnTo>
                  <a:cubicBezTo>
                    <a:pt x="12931" y="1465"/>
                    <a:pt x="12931" y="1489"/>
                    <a:pt x="12919" y="1513"/>
                  </a:cubicBezTo>
                  <a:cubicBezTo>
                    <a:pt x="12907" y="1548"/>
                    <a:pt x="12859" y="1548"/>
                    <a:pt x="12812" y="1572"/>
                  </a:cubicBezTo>
                  <a:cubicBezTo>
                    <a:pt x="12740" y="1572"/>
                    <a:pt x="12693" y="1584"/>
                    <a:pt x="12669" y="1584"/>
                  </a:cubicBezTo>
                  <a:lnTo>
                    <a:pt x="12562" y="1584"/>
                  </a:lnTo>
                  <a:cubicBezTo>
                    <a:pt x="11883" y="2048"/>
                    <a:pt x="11073" y="2370"/>
                    <a:pt x="10240" y="2525"/>
                  </a:cubicBezTo>
                  <a:cubicBezTo>
                    <a:pt x="10276" y="2549"/>
                    <a:pt x="10288" y="2560"/>
                    <a:pt x="10252" y="2596"/>
                  </a:cubicBezTo>
                  <a:cubicBezTo>
                    <a:pt x="10228" y="2620"/>
                    <a:pt x="10168" y="2608"/>
                    <a:pt x="10061" y="2656"/>
                  </a:cubicBezTo>
                  <a:cubicBezTo>
                    <a:pt x="9954" y="2680"/>
                    <a:pt x="9811" y="2739"/>
                    <a:pt x="9692" y="2822"/>
                  </a:cubicBezTo>
                  <a:cubicBezTo>
                    <a:pt x="9561" y="2894"/>
                    <a:pt x="9585" y="2882"/>
                    <a:pt x="9537" y="2894"/>
                  </a:cubicBezTo>
                  <a:cubicBezTo>
                    <a:pt x="9514" y="2906"/>
                    <a:pt x="9502" y="2918"/>
                    <a:pt x="9454" y="2941"/>
                  </a:cubicBezTo>
                  <a:cubicBezTo>
                    <a:pt x="9436" y="2947"/>
                    <a:pt x="9421" y="2950"/>
                    <a:pt x="9406" y="2950"/>
                  </a:cubicBezTo>
                  <a:cubicBezTo>
                    <a:pt x="9392" y="2950"/>
                    <a:pt x="9377" y="2947"/>
                    <a:pt x="9359" y="2941"/>
                  </a:cubicBezTo>
                  <a:lnTo>
                    <a:pt x="9323" y="2941"/>
                  </a:lnTo>
                  <a:cubicBezTo>
                    <a:pt x="9228" y="2953"/>
                    <a:pt x="9097" y="2977"/>
                    <a:pt x="9037" y="2977"/>
                  </a:cubicBezTo>
                  <a:lnTo>
                    <a:pt x="8883" y="2977"/>
                  </a:lnTo>
                  <a:cubicBezTo>
                    <a:pt x="8871" y="2977"/>
                    <a:pt x="8847" y="2965"/>
                    <a:pt x="8859" y="2918"/>
                  </a:cubicBezTo>
                  <a:cubicBezTo>
                    <a:pt x="8859" y="2882"/>
                    <a:pt x="8906" y="2834"/>
                    <a:pt x="8942" y="2799"/>
                  </a:cubicBezTo>
                  <a:cubicBezTo>
                    <a:pt x="9049" y="2739"/>
                    <a:pt x="9145" y="2703"/>
                    <a:pt x="9299" y="2680"/>
                  </a:cubicBezTo>
                  <a:lnTo>
                    <a:pt x="9418" y="2680"/>
                  </a:lnTo>
                  <a:cubicBezTo>
                    <a:pt x="9454" y="2668"/>
                    <a:pt x="9466" y="2644"/>
                    <a:pt x="9502" y="2620"/>
                  </a:cubicBezTo>
                  <a:lnTo>
                    <a:pt x="9502" y="2620"/>
                  </a:lnTo>
                  <a:cubicBezTo>
                    <a:pt x="9180" y="2656"/>
                    <a:pt x="8871" y="2703"/>
                    <a:pt x="8585" y="2775"/>
                  </a:cubicBezTo>
                  <a:cubicBezTo>
                    <a:pt x="8799" y="2775"/>
                    <a:pt x="8787" y="2858"/>
                    <a:pt x="8764" y="2918"/>
                  </a:cubicBezTo>
                  <a:cubicBezTo>
                    <a:pt x="8752" y="3001"/>
                    <a:pt x="8728" y="3037"/>
                    <a:pt x="8585" y="3037"/>
                  </a:cubicBezTo>
                  <a:cubicBezTo>
                    <a:pt x="8496" y="3037"/>
                    <a:pt x="8411" y="3060"/>
                    <a:pt x="8346" y="3060"/>
                  </a:cubicBezTo>
                  <a:cubicBezTo>
                    <a:pt x="8306" y="3060"/>
                    <a:pt x="8274" y="3052"/>
                    <a:pt x="8252" y="3025"/>
                  </a:cubicBezTo>
                  <a:cubicBezTo>
                    <a:pt x="8216" y="3001"/>
                    <a:pt x="8252" y="2941"/>
                    <a:pt x="8323" y="2882"/>
                  </a:cubicBezTo>
                  <a:lnTo>
                    <a:pt x="8323" y="2882"/>
                  </a:lnTo>
                  <a:cubicBezTo>
                    <a:pt x="8252" y="2906"/>
                    <a:pt x="8156" y="2941"/>
                    <a:pt x="8085" y="2977"/>
                  </a:cubicBezTo>
                  <a:cubicBezTo>
                    <a:pt x="7978" y="3037"/>
                    <a:pt x="7871" y="3120"/>
                    <a:pt x="7775" y="3203"/>
                  </a:cubicBezTo>
                  <a:cubicBezTo>
                    <a:pt x="7787" y="3203"/>
                    <a:pt x="7799" y="3191"/>
                    <a:pt x="7811" y="3191"/>
                  </a:cubicBezTo>
                  <a:cubicBezTo>
                    <a:pt x="7909" y="3159"/>
                    <a:pt x="8022" y="3140"/>
                    <a:pt x="8129" y="3140"/>
                  </a:cubicBezTo>
                  <a:cubicBezTo>
                    <a:pt x="8217" y="3140"/>
                    <a:pt x="8301" y="3153"/>
                    <a:pt x="8371" y="3180"/>
                  </a:cubicBezTo>
                  <a:cubicBezTo>
                    <a:pt x="8514" y="3239"/>
                    <a:pt x="8573" y="3334"/>
                    <a:pt x="8549" y="3370"/>
                  </a:cubicBezTo>
                  <a:cubicBezTo>
                    <a:pt x="8537" y="3378"/>
                    <a:pt x="8521" y="3381"/>
                    <a:pt x="8501" y="3381"/>
                  </a:cubicBezTo>
                  <a:cubicBezTo>
                    <a:pt x="8461" y="3381"/>
                    <a:pt x="8402" y="3370"/>
                    <a:pt x="8323" y="3370"/>
                  </a:cubicBezTo>
                  <a:cubicBezTo>
                    <a:pt x="8216" y="3370"/>
                    <a:pt x="8073" y="3394"/>
                    <a:pt x="7918" y="3441"/>
                  </a:cubicBezTo>
                  <a:cubicBezTo>
                    <a:pt x="7740" y="3501"/>
                    <a:pt x="7728" y="3501"/>
                    <a:pt x="7692" y="3501"/>
                  </a:cubicBezTo>
                  <a:lnTo>
                    <a:pt x="7597" y="3501"/>
                  </a:lnTo>
                  <a:cubicBezTo>
                    <a:pt x="7573" y="3501"/>
                    <a:pt x="7549" y="3489"/>
                    <a:pt x="7537" y="3477"/>
                  </a:cubicBezTo>
                  <a:lnTo>
                    <a:pt x="7442" y="3513"/>
                  </a:lnTo>
                  <a:cubicBezTo>
                    <a:pt x="7418" y="3513"/>
                    <a:pt x="7382" y="3537"/>
                    <a:pt x="7311" y="3561"/>
                  </a:cubicBezTo>
                  <a:cubicBezTo>
                    <a:pt x="7263" y="3596"/>
                    <a:pt x="7204" y="3632"/>
                    <a:pt x="7156" y="3668"/>
                  </a:cubicBezTo>
                  <a:cubicBezTo>
                    <a:pt x="7120" y="3692"/>
                    <a:pt x="7061" y="3727"/>
                    <a:pt x="7001" y="3739"/>
                  </a:cubicBezTo>
                  <a:cubicBezTo>
                    <a:pt x="6978" y="3775"/>
                    <a:pt x="6954" y="3787"/>
                    <a:pt x="6918" y="3799"/>
                  </a:cubicBezTo>
                  <a:cubicBezTo>
                    <a:pt x="6906" y="3811"/>
                    <a:pt x="6882" y="3811"/>
                    <a:pt x="6859" y="3811"/>
                  </a:cubicBezTo>
                  <a:lnTo>
                    <a:pt x="6859" y="3834"/>
                  </a:lnTo>
                  <a:cubicBezTo>
                    <a:pt x="6835" y="3906"/>
                    <a:pt x="6859" y="4013"/>
                    <a:pt x="6942" y="4132"/>
                  </a:cubicBezTo>
                  <a:cubicBezTo>
                    <a:pt x="7025" y="4227"/>
                    <a:pt x="7085" y="4287"/>
                    <a:pt x="7097" y="4334"/>
                  </a:cubicBezTo>
                  <a:cubicBezTo>
                    <a:pt x="7120" y="4382"/>
                    <a:pt x="7097" y="4406"/>
                    <a:pt x="7073" y="4442"/>
                  </a:cubicBezTo>
                  <a:cubicBezTo>
                    <a:pt x="7037" y="4465"/>
                    <a:pt x="7025" y="4489"/>
                    <a:pt x="6966" y="4489"/>
                  </a:cubicBezTo>
                  <a:cubicBezTo>
                    <a:pt x="6918" y="4465"/>
                    <a:pt x="6823" y="4442"/>
                    <a:pt x="6704" y="4287"/>
                  </a:cubicBezTo>
                  <a:cubicBezTo>
                    <a:pt x="6644" y="4215"/>
                    <a:pt x="6597" y="4108"/>
                    <a:pt x="6585" y="4013"/>
                  </a:cubicBezTo>
                  <a:cubicBezTo>
                    <a:pt x="6585" y="3965"/>
                    <a:pt x="6585" y="3930"/>
                    <a:pt x="6597" y="3894"/>
                  </a:cubicBezTo>
                  <a:lnTo>
                    <a:pt x="6597" y="3894"/>
                  </a:lnTo>
                  <a:cubicBezTo>
                    <a:pt x="6369" y="3945"/>
                    <a:pt x="6129" y="3965"/>
                    <a:pt x="5887" y="3965"/>
                  </a:cubicBezTo>
                  <a:cubicBezTo>
                    <a:pt x="5510" y="3965"/>
                    <a:pt x="5126" y="3916"/>
                    <a:pt x="4763" y="3858"/>
                  </a:cubicBezTo>
                  <a:cubicBezTo>
                    <a:pt x="4692" y="3846"/>
                    <a:pt x="4620" y="3846"/>
                    <a:pt x="4525" y="3834"/>
                  </a:cubicBezTo>
                  <a:cubicBezTo>
                    <a:pt x="4501" y="3858"/>
                    <a:pt x="4453" y="3870"/>
                    <a:pt x="4418" y="3906"/>
                  </a:cubicBezTo>
                  <a:cubicBezTo>
                    <a:pt x="4303" y="3992"/>
                    <a:pt x="4196" y="4062"/>
                    <a:pt x="4115" y="4062"/>
                  </a:cubicBezTo>
                  <a:cubicBezTo>
                    <a:pt x="4095" y="4062"/>
                    <a:pt x="4077" y="4058"/>
                    <a:pt x="4061" y="4049"/>
                  </a:cubicBezTo>
                  <a:cubicBezTo>
                    <a:pt x="4025" y="4025"/>
                    <a:pt x="4061" y="3906"/>
                    <a:pt x="4180" y="3775"/>
                  </a:cubicBezTo>
                  <a:cubicBezTo>
                    <a:pt x="3799" y="3692"/>
                    <a:pt x="3406" y="3596"/>
                    <a:pt x="3072" y="3418"/>
                  </a:cubicBezTo>
                  <a:cubicBezTo>
                    <a:pt x="3049" y="3418"/>
                    <a:pt x="3037" y="3430"/>
                    <a:pt x="3037" y="3430"/>
                  </a:cubicBezTo>
                  <a:cubicBezTo>
                    <a:pt x="3049" y="3441"/>
                    <a:pt x="3072" y="3477"/>
                    <a:pt x="3084" y="3501"/>
                  </a:cubicBezTo>
                  <a:cubicBezTo>
                    <a:pt x="3156" y="3608"/>
                    <a:pt x="3203" y="3668"/>
                    <a:pt x="3215" y="3715"/>
                  </a:cubicBezTo>
                  <a:cubicBezTo>
                    <a:pt x="3322" y="3870"/>
                    <a:pt x="3263" y="3906"/>
                    <a:pt x="3191" y="3930"/>
                  </a:cubicBezTo>
                  <a:cubicBezTo>
                    <a:pt x="3160" y="3943"/>
                    <a:pt x="3132" y="3955"/>
                    <a:pt x="3105" y="3955"/>
                  </a:cubicBezTo>
                  <a:cubicBezTo>
                    <a:pt x="3058" y="3955"/>
                    <a:pt x="3013" y="3922"/>
                    <a:pt x="2953" y="3811"/>
                  </a:cubicBezTo>
                  <a:cubicBezTo>
                    <a:pt x="2906" y="3739"/>
                    <a:pt x="2846" y="3620"/>
                    <a:pt x="2858" y="3537"/>
                  </a:cubicBezTo>
                  <a:lnTo>
                    <a:pt x="2858" y="3501"/>
                  </a:lnTo>
                  <a:lnTo>
                    <a:pt x="2799" y="3501"/>
                  </a:lnTo>
                  <a:cubicBezTo>
                    <a:pt x="2751" y="3489"/>
                    <a:pt x="2751" y="3382"/>
                    <a:pt x="2834" y="3275"/>
                  </a:cubicBezTo>
                  <a:cubicBezTo>
                    <a:pt x="2691" y="3191"/>
                    <a:pt x="2572" y="3084"/>
                    <a:pt x="2477" y="2953"/>
                  </a:cubicBezTo>
                  <a:cubicBezTo>
                    <a:pt x="2477" y="3025"/>
                    <a:pt x="2441" y="3037"/>
                    <a:pt x="2394" y="3072"/>
                  </a:cubicBezTo>
                  <a:cubicBezTo>
                    <a:pt x="2373" y="3079"/>
                    <a:pt x="2352" y="3086"/>
                    <a:pt x="2330" y="3086"/>
                  </a:cubicBezTo>
                  <a:cubicBezTo>
                    <a:pt x="2313" y="3086"/>
                    <a:pt x="2295" y="3082"/>
                    <a:pt x="2275" y="3072"/>
                  </a:cubicBezTo>
                  <a:cubicBezTo>
                    <a:pt x="2239" y="3037"/>
                    <a:pt x="2179" y="2965"/>
                    <a:pt x="2156" y="2787"/>
                  </a:cubicBezTo>
                  <a:cubicBezTo>
                    <a:pt x="2156" y="2703"/>
                    <a:pt x="2156" y="2620"/>
                    <a:pt x="2191" y="2549"/>
                  </a:cubicBezTo>
                  <a:cubicBezTo>
                    <a:pt x="2144" y="2489"/>
                    <a:pt x="2096" y="2441"/>
                    <a:pt x="2037" y="2406"/>
                  </a:cubicBezTo>
                  <a:cubicBezTo>
                    <a:pt x="1846" y="2239"/>
                    <a:pt x="1560" y="2191"/>
                    <a:pt x="1346" y="2072"/>
                  </a:cubicBezTo>
                  <a:cubicBezTo>
                    <a:pt x="1322" y="2060"/>
                    <a:pt x="1310" y="2060"/>
                    <a:pt x="1298" y="2048"/>
                  </a:cubicBezTo>
                  <a:cubicBezTo>
                    <a:pt x="1239" y="2084"/>
                    <a:pt x="1179" y="2144"/>
                    <a:pt x="1132" y="2191"/>
                  </a:cubicBezTo>
                  <a:cubicBezTo>
                    <a:pt x="1132" y="2239"/>
                    <a:pt x="1144" y="2263"/>
                    <a:pt x="1144" y="2310"/>
                  </a:cubicBezTo>
                  <a:cubicBezTo>
                    <a:pt x="1227" y="2310"/>
                    <a:pt x="1286" y="2346"/>
                    <a:pt x="1286" y="2382"/>
                  </a:cubicBezTo>
                  <a:cubicBezTo>
                    <a:pt x="1286" y="2429"/>
                    <a:pt x="1203" y="2489"/>
                    <a:pt x="1132" y="2537"/>
                  </a:cubicBezTo>
                  <a:cubicBezTo>
                    <a:pt x="1167" y="2608"/>
                    <a:pt x="1227" y="2787"/>
                    <a:pt x="1024" y="3061"/>
                  </a:cubicBezTo>
                  <a:cubicBezTo>
                    <a:pt x="834" y="3311"/>
                    <a:pt x="548" y="3394"/>
                    <a:pt x="334" y="3441"/>
                  </a:cubicBezTo>
                  <a:lnTo>
                    <a:pt x="370" y="3537"/>
                  </a:lnTo>
                  <a:cubicBezTo>
                    <a:pt x="417" y="3596"/>
                    <a:pt x="453" y="3632"/>
                    <a:pt x="465" y="3680"/>
                  </a:cubicBezTo>
                  <a:cubicBezTo>
                    <a:pt x="477" y="3680"/>
                    <a:pt x="477" y="3680"/>
                    <a:pt x="489" y="3668"/>
                  </a:cubicBezTo>
                  <a:cubicBezTo>
                    <a:pt x="505" y="3665"/>
                    <a:pt x="522" y="3663"/>
                    <a:pt x="540" y="3663"/>
                  </a:cubicBezTo>
                  <a:cubicBezTo>
                    <a:pt x="589" y="3663"/>
                    <a:pt x="638" y="3674"/>
                    <a:pt x="655" y="3692"/>
                  </a:cubicBezTo>
                  <a:cubicBezTo>
                    <a:pt x="703" y="3727"/>
                    <a:pt x="703" y="3751"/>
                    <a:pt x="667" y="3775"/>
                  </a:cubicBezTo>
                  <a:cubicBezTo>
                    <a:pt x="632" y="3799"/>
                    <a:pt x="608" y="3811"/>
                    <a:pt x="548" y="3846"/>
                  </a:cubicBezTo>
                  <a:cubicBezTo>
                    <a:pt x="513" y="3870"/>
                    <a:pt x="429" y="3930"/>
                    <a:pt x="393" y="3977"/>
                  </a:cubicBezTo>
                  <a:cubicBezTo>
                    <a:pt x="405" y="3977"/>
                    <a:pt x="417" y="3989"/>
                    <a:pt x="417" y="4013"/>
                  </a:cubicBezTo>
                  <a:cubicBezTo>
                    <a:pt x="417" y="4037"/>
                    <a:pt x="346" y="4084"/>
                    <a:pt x="274" y="4192"/>
                  </a:cubicBezTo>
                  <a:cubicBezTo>
                    <a:pt x="227" y="4227"/>
                    <a:pt x="179" y="4311"/>
                    <a:pt x="132" y="4370"/>
                  </a:cubicBezTo>
                  <a:cubicBezTo>
                    <a:pt x="143" y="4406"/>
                    <a:pt x="167" y="4442"/>
                    <a:pt x="179" y="4489"/>
                  </a:cubicBezTo>
                  <a:cubicBezTo>
                    <a:pt x="191" y="4525"/>
                    <a:pt x="191" y="4573"/>
                    <a:pt x="179" y="4620"/>
                  </a:cubicBezTo>
                  <a:cubicBezTo>
                    <a:pt x="239" y="4620"/>
                    <a:pt x="286" y="4632"/>
                    <a:pt x="286" y="4644"/>
                  </a:cubicBezTo>
                  <a:cubicBezTo>
                    <a:pt x="286" y="4680"/>
                    <a:pt x="143" y="4727"/>
                    <a:pt x="72" y="4882"/>
                  </a:cubicBezTo>
                  <a:cubicBezTo>
                    <a:pt x="1" y="5037"/>
                    <a:pt x="48" y="5275"/>
                    <a:pt x="120" y="5525"/>
                  </a:cubicBezTo>
                  <a:cubicBezTo>
                    <a:pt x="167" y="5680"/>
                    <a:pt x="203" y="5775"/>
                    <a:pt x="227" y="5858"/>
                  </a:cubicBezTo>
                  <a:lnTo>
                    <a:pt x="358" y="5763"/>
                  </a:lnTo>
                  <a:cubicBezTo>
                    <a:pt x="358" y="5620"/>
                    <a:pt x="405" y="5454"/>
                    <a:pt x="489" y="5323"/>
                  </a:cubicBezTo>
                  <a:cubicBezTo>
                    <a:pt x="584" y="5168"/>
                    <a:pt x="727" y="5037"/>
                    <a:pt x="929" y="4930"/>
                  </a:cubicBezTo>
                  <a:cubicBezTo>
                    <a:pt x="1203" y="4763"/>
                    <a:pt x="1525" y="4692"/>
                    <a:pt x="1834" y="4692"/>
                  </a:cubicBezTo>
                  <a:cubicBezTo>
                    <a:pt x="2203" y="4692"/>
                    <a:pt x="2560" y="4811"/>
                    <a:pt x="2894" y="5037"/>
                  </a:cubicBezTo>
                  <a:cubicBezTo>
                    <a:pt x="3215" y="5263"/>
                    <a:pt x="3513" y="5585"/>
                    <a:pt x="3751" y="6013"/>
                  </a:cubicBezTo>
                  <a:cubicBezTo>
                    <a:pt x="3811" y="6120"/>
                    <a:pt x="3858" y="6216"/>
                    <a:pt x="3906" y="6299"/>
                  </a:cubicBezTo>
                  <a:lnTo>
                    <a:pt x="3906" y="6287"/>
                  </a:lnTo>
                  <a:cubicBezTo>
                    <a:pt x="4132" y="6049"/>
                    <a:pt x="4477" y="5870"/>
                    <a:pt x="4930" y="5870"/>
                  </a:cubicBezTo>
                  <a:lnTo>
                    <a:pt x="5037" y="5870"/>
                  </a:lnTo>
                  <a:cubicBezTo>
                    <a:pt x="5430" y="5882"/>
                    <a:pt x="5727" y="6049"/>
                    <a:pt x="5906" y="6287"/>
                  </a:cubicBezTo>
                  <a:cubicBezTo>
                    <a:pt x="5966" y="6359"/>
                    <a:pt x="6001" y="6454"/>
                    <a:pt x="6049" y="6537"/>
                  </a:cubicBezTo>
                  <a:cubicBezTo>
                    <a:pt x="6061" y="6537"/>
                    <a:pt x="6085" y="6537"/>
                    <a:pt x="6120" y="6525"/>
                  </a:cubicBezTo>
                  <a:cubicBezTo>
                    <a:pt x="6311" y="6489"/>
                    <a:pt x="6537" y="6466"/>
                    <a:pt x="6787" y="6406"/>
                  </a:cubicBezTo>
                  <a:cubicBezTo>
                    <a:pt x="6906" y="6370"/>
                    <a:pt x="7025" y="6359"/>
                    <a:pt x="7156" y="6335"/>
                  </a:cubicBezTo>
                  <a:cubicBezTo>
                    <a:pt x="7204" y="6287"/>
                    <a:pt x="7216" y="6251"/>
                    <a:pt x="7251" y="6228"/>
                  </a:cubicBezTo>
                  <a:cubicBezTo>
                    <a:pt x="7204" y="6192"/>
                    <a:pt x="7192" y="6168"/>
                    <a:pt x="7204" y="6156"/>
                  </a:cubicBezTo>
                  <a:cubicBezTo>
                    <a:pt x="7240" y="6120"/>
                    <a:pt x="7299" y="6120"/>
                    <a:pt x="7418" y="6073"/>
                  </a:cubicBezTo>
                  <a:cubicBezTo>
                    <a:pt x="7537" y="6013"/>
                    <a:pt x="7668" y="5942"/>
                    <a:pt x="7787" y="5823"/>
                  </a:cubicBezTo>
                  <a:cubicBezTo>
                    <a:pt x="7835" y="5763"/>
                    <a:pt x="7871" y="5716"/>
                    <a:pt x="7906" y="5692"/>
                  </a:cubicBezTo>
                  <a:cubicBezTo>
                    <a:pt x="7871" y="5632"/>
                    <a:pt x="7894" y="5573"/>
                    <a:pt x="7918" y="5525"/>
                  </a:cubicBezTo>
                  <a:cubicBezTo>
                    <a:pt x="7939" y="5497"/>
                    <a:pt x="7960" y="5486"/>
                    <a:pt x="7979" y="5486"/>
                  </a:cubicBezTo>
                  <a:cubicBezTo>
                    <a:pt x="7992" y="5486"/>
                    <a:pt x="8004" y="5491"/>
                    <a:pt x="8013" y="5501"/>
                  </a:cubicBezTo>
                  <a:cubicBezTo>
                    <a:pt x="8025" y="5525"/>
                    <a:pt x="8037" y="5573"/>
                    <a:pt x="8085" y="5597"/>
                  </a:cubicBezTo>
                  <a:lnTo>
                    <a:pt x="8085" y="5620"/>
                  </a:lnTo>
                  <a:cubicBezTo>
                    <a:pt x="8133" y="5632"/>
                    <a:pt x="8287" y="5644"/>
                    <a:pt x="8442" y="5680"/>
                  </a:cubicBezTo>
                  <a:cubicBezTo>
                    <a:pt x="8561" y="5704"/>
                    <a:pt x="8609" y="5704"/>
                    <a:pt x="8633" y="5716"/>
                  </a:cubicBezTo>
                  <a:cubicBezTo>
                    <a:pt x="8680" y="5704"/>
                    <a:pt x="8728" y="5692"/>
                    <a:pt x="8799" y="5644"/>
                  </a:cubicBezTo>
                  <a:cubicBezTo>
                    <a:pt x="8930" y="5573"/>
                    <a:pt x="9085" y="5454"/>
                    <a:pt x="9168" y="5323"/>
                  </a:cubicBezTo>
                  <a:cubicBezTo>
                    <a:pt x="9204" y="5275"/>
                    <a:pt x="9216" y="5239"/>
                    <a:pt x="9228" y="5216"/>
                  </a:cubicBezTo>
                  <a:cubicBezTo>
                    <a:pt x="9216" y="5216"/>
                    <a:pt x="9204" y="5204"/>
                    <a:pt x="9204" y="5180"/>
                  </a:cubicBezTo>
                  <a:cubicBezTo>
                    <a:pt x="9180" y="5168"/>
                    <a:pt x="9228" y="5120"/>
                    <a:pt x="9287" y="5096"/>
                  </a:cubicBezTo>
                  <a:cubicBezTo>
                    <a:pt x="9287" y="5085"/>
                    <a:pt x="9299" y="5085"/>
                    <a:pt x="9299" y="5061"/>
                  </a:cubicBezTo>
                  <a:lnTo>
                    <a:pt x="9311" y="5049"/>
                  </a:lnTo>
                  <a:lnTo>
                    <a:pt x="9418" y="4918"/>
                  </a:lnTo>
                  <a:cubicBezTo>
                    <a:pt x="9418" y="4870"/>
                    <a:pt x="9454" y="4846"/>
                    <a:pt x="9478" y="4823"/>
                  </a:cubicBezTo>
                  <a:lnTo>
                    <a:pt x="9716" y="4489"/>
                  </a:lnTo>
                  <a:cubicBezTo>
                    <a:pt x="9657" y="4454"/>
                    <a:pt x="9633" y="4430"/>
                    <a:pt x="9645" y="4394"/>
                  </a:cubicBezTo>
                  <a:cubicBezTo>
                    <a:pt x="9645" y="4346"/>
                    <a:pt x="9728" y="4346"/>
                    <a:pt x="9835" y="4323"/>
                  </a:cubicBezTo>
                  <a:lnTo>
                    <a:pt x="9847" y="4323"/>
                  </a:lnTo>
                  <a:lnTo>
                    <a:pt x="9942" y="4192"/>
                  </a:lnTo>
                  <a:cubicBezTo>
                    <a:pt x="9954" y="4168"/>
                    <a:pt x="9990" y="4156"/>
                    <a:pt x="10002" y="4144"/>
                  </a:cubicBezTo>
                  <a:cubicBezTo>
                    <a:pt x="9954" y="4132"/>
                    <a:pt x="9930" y="4096"/>
                    <a:pt x="9835" y="3989"/>
                  </a:cubicBezTo>
                  <a:cubicBezTo>
                    <a:pt x="9704" y="3846"/>
                    <a:pt x="9430" y="3787"/>
                    <a:pt x="9454" y="3680"/>
                  </a:cubicBezTo>
                  <a:cubicBezTo>
                    <a:pt x="9454" y="3643"/>
                    <a:pt x="9503" y="3628"/>
                    <a:pt x="9579" y="3628"/>
                  </a:cubicBezTo>
                  <a:cubicBezTo>
                    <a:pt x="9602" y="3628"/>
                    <a:pt x="9628" y="3629"/>
                    <a:pt x="9657" y="3632"/>
                  </a:cubicBezTo>
                  <a:cubicBezTo>
                    <a:pt x="9740" y="3632"/>
                    <a:pt x="9835" y="3680"/>
                    <a:pt x="9930" y="3727"/>
                  </a:cubicBezTo>
                  <a:cubicBezTo>
                    <a:pt x="9918" y="3668"/>
                    <a:pt x="9883" y="3608"/>
                    <a:pt x="9859" y="3561"/>
                  </a:cubicBezTo>
                  <a:cubicBezTo>
                    <a:pt x="9764" y="3441"/>
                    <a:pt x="9787" y="3394"/>
                    <a:pt x="9859" y="3334"/>
                  </a:cubicBezTo>
                  <a:cubicBezTo>
                    <a:pt x="9877" y="3316"/>
                    <a:pt x="9888" y="3291"/>
                    <a:pt x="9914" y="3291"/>
                  </a:cubicBezTo>
                  <a:cubicBezTo>
                    <a:pt x="9922" y="3291"/>
                    <a:pt x="9931" y="3293"/>
                    <a:pt x="9942" y="3299"/>
                  </a:cubicBezTo>
                  <a:cubicBezTo>
                    <a:pt x="9990" y="3299"/>
                    <a:pt x="10049" y="3334"/>
                    <a:pt x="10121" y="3441"/>
                  </a:cubicBezTo>
                  <a:cubicBezTo>
                    <a:pt x="10180" y="3549"/>
                    <a:pt x="10192" y="3680"/>
                    <a:pt x="10168" y="3775"/>
                  </a:cubicBezTo>
                  <a:cubicBezTo>
                    <a:pt x="10157" y="3811"/>
                    <a:pt x="10121" y="3858"/>
                    <a:pt x="10085" y="3870"/>
                  </a:cubicBezTo>
                  <a:cubicBezTo>
                    <a:pt x="10168" y="3977"/>
                    <a:pt x="10168" y="4049"/>
                    <a:pt x="10157" y="4084"/>
                  </a:cubicBezTo>
                  <a:lnTo>
                    <a:pt x="10157" y="4084"/>
                  </a:lnTo>
                  <a:cubicBezTo>
                    <a:pt x="10202" y="4039"/>
                    <a:pt x="10231" y="4008"/>
                    <a:pt x="10252" y="3977"/>
                  </a:cubicBezTo>
                  <a:cubicBezTo>
                    <a:pt x="10264" y="3977"/>
                    <a:pt x="10264" y="3977"/>
                    <a:pt x="10288" y="3965"/>
                  </a:cubicBezTo>
                  <a:cubicBezTo>
                    <a:pt x="10288" y="3930"/>
                    <a:pt x="10288" y="3918"/>
                    <a:pt x="10311" y="3906"/>
                  </a:cubicBezTo>
                  <a:cubicBezTo>
                    <a:pt x="10343" y="3906"/>
                    <a:pt x="10375" y="3911"/>
                    <a:pt x="10414" y="3911"/>
                  </a:cubicBezTo>
                  <a:cubicBezTo>
                    <a:pt x="10433" y="3911"/>
                    <a:pt x="10454" y="3910"/>
                    <a:pt x="10478" y="3906"/>
                  </a:cubicBezTo>
                  <a:cubicBezTo>
                    <a:pt x="10561" y="3906"/>
                    <a:pt x="10704" y="3894"/>
                    <a:pt x="10800" y="3858"/>
                  </a:cubicBezTo>
                  <a:cubicBezTo>
                    <a:pt x="10889" y="3833"/>
                    <a:pt x="10947" y="3821"/>
                    <a:pt x="10988" y="3821"/>
                  </a:cubicBezTo>
                  <a:cubicBezTo>
                    <a:pt x="11023" y="3821"/>
                    <a:pt x="11045" y="3830"/>
                    <a:pt x="11061" y="3846"/>
                  </a:cubicBezTo>
                  <a:cubicBezTo>
                    <a:pt x="11061" y="3799"/>
                    <a:pt x="11073" y="3787"/>
                    <a:pt x="11097" y="3775"/>
                  </a:cubicBezTo>
                  <a:cubicBezTo>
                    <a:pt x="11101" y="3773"/>
                    <a:pt x="11106" y="3773"/>
                    <a:pt x="11111" y="3773"/>
                  </a:cubicBezTo>
                  <a:cubicBezTo>
                    <a:pt x="11184" y="3773"/>
                    <a:pt x="11373" y="3918"/>
                    <a:pt x="11562" y="3918"/>
                  </a:cubicBezTo>
                  <a:lnTo>
                    <a:pt x="11609" y="3918"/>
                  </a:lnTo>
                  <a:cubicBezTo>
                    <a:pt x="11597" y="3870"/>
                    <a:pt x="11562" y="3846"/>
                    <a:pt x="11550" y="3799"/>
                  </a:cubicBezTo>
                  <a:cubicBezTo>
                    <a:pt x="11502" y="3727"/>
                    <a:pt x="11550" y="3692"/>
                    <a:pt x="11609" y="3632"/>
                  </a:cubicBezTo>
                  <a:cubicBezTo>
                    <a:pt x="11634" y="3613"/>
                    <a:pt x="11662" y="3595"/>
                    <a:pt x="11693" y="3595"/>
                  </a:cubicBezTo>
                  <a:cubicBezTo>
                    <a:pt x="11722" y="3595"/>
                    <a:pt x="11754" y="3610"/>
                    <a:pt x="11788" y="3656"/>
                  </a:cubicBezTo>
                  <a:cubicBezTo>
                    <a:pt x="11740" y="3549"/>
                    <a:pt x="11788" y="3477"/>
                    <a:pt x="11812" y="3441"/>
                  </a:cubicBezTo>
                  <a:cubicBezTo>
                    <a:pt x="11832" y="3431"/>
                    <a:pt x="11850" y="3428"/>
                    <a:pt x="11866" y="3428"/>
                  </a:cubicBezTo>
                  <a:cubicBezTo>
                    <a:pt x="11887" y="3428"/>
                    <a:pt x="11905" y="3435"/>
                    <a:pt x="11919" y="3441"/>
                  </a:cubicBezTo>
                  <a:lnTo>
                    <a:pt x="12014" y="3489"/>
                  </a:lnTo>
                  <a:cubicBezTo>
                    <a:pt x="12038" y="3501"/>
                    <a:pt x="12038" y="3513"/>
                    <a:pt x="12050" y="3561"/>
                  </a:cubicBezTo>
                  <a:cubicBezTo>
                    <a:pt x="12085" y="3632"/>
                    <a:pt x="12288" y="3692"/>
                    <a:pt x="12264" y="3799"/>
                  </a:cubicBezTo>
                  <a:cubicBezTo>
                    <a:pt x="12264" y="3834"/>
                    <a:pt x="12204" y="3858"/>
                    <a:pt x="12109" y="3858"/>
                  </a:cubicBezTo>
                  <a:cubicBezTo>
                    <a:pt x="12026" y="3858"/>
                    <a:pt x="11895" y="3811"/>
                    <a:pt x="11812" y="3715"/>
                  </a:cubicBezTo>
                  <a:lnTo>
                    <a:pt x="11812" y="3715"/>
                  </a:lnTo>
                  <a:cubicBezTo>
                    <a:pt x="11859" y="3799"/>
                    <a:pt x="11847" y="3906"/>
                    <a:pt x="11800" y="3953"/>
                  </a:cubicBezTo>
                  <a:lnTo>
                    <a:pt x="11812" y="3965"/>
                  </a:lnTo>
                  <a:cubicBezTo>
                    <a:pt x="11835" y="3977"/>
                    <a:pt x="11859" y="3977"/>
                    <a:pt x="11871" y="3989"/>
                  </a:cubicBezTo>
                  <a:cubicBezTo>
                    <a:pt x="11954" y="4025"/>
                    <a:pt x="12085" y="4049"/>
                    <a:pt x="12204" y="4073"/>
                  </a:cubicBezTo>
                  <a:cubicBezTo>
                    <a:pt x="12288" y="4073"/>
                    <a:pt x="12347" y="4084"/>
                    <a:pt x="12395" y="4096"/>
                  </a:cubicBezTo>
                  <a:cubicBezTo>
                    <a:pt x="12406" y="4020"/>
                    <a:pt x="12457" y="3964"/>
                    <a:pt x="12502" y="3964"/>
                  </a:cubicBezTo>
                  <a:cubicBezTo>
                    <a:pt x="12506" y="3964"/>
                    <a:pt x="12510" y="3964"/>
                    <a:pt x="12514" y="3965"/>
                  </a:cubicBezTo>
                  <a:cubicBezTo>
                    <a:pt x="12562" y="3977"/>
                    <a:pt x="12550" y="4073"/>
                    <a:pt x="12609" y="4156"/>
                  </a:cubicBezTo>
                  <a:cubicBezTo>
                    <a:pt x="12669" y="4263"/>
                    <a:pt x="12788" y="4346"/>
                    <a:pt x="12931" y="4442"/>
                  </a:cubicBezTo>
                  <a:cubicBezTo>
                    <a:pt x="13026" y="4501"/>
                    <a:pt x="13097" y="4549"/>
                    <a:pt x="13145" y="4573"/>
                  </a:cubicBezTo>
                  <a:cubicBezTo>
                    <a:pt x="13194" y="4533"/>
                    <a:pt x="13227" y="4510"/>
                    <a:pt x="13251" y="4510"/>
                  </a:cubicBezTo>
                  <a:cubicBezTo>
                    <a:pt x="13256" y="4510"/>
                    <a:pt x="13260" y="4511"/>
                    <a:pt x="13264" y="4513"/>
                  </a:cubicBezTo>
                  <a:lnTo>
                    <a:pt x="13264" y="4525"/>
                  </a:lnTo>
                  <a:cubicBezTo>
                    <a:pt x="13264" y="4549"/>
                    <a:pt x="13240" y="4608"/>
                    <a:pt x="13216" y="4668"/>
                  </a:cubicBezTo>
                  <a:cubicBezTo>
                    <a:pt x="13216" y="4680"/>
                    <a:pt x="13216" y="4704"/>
                    <a:pt x="13205" y="4727"/>
                  </a:cubicBezTo>
                  <a:cubicBezTo>
                    <a:pt x="13205" y="4739"/>
                    <a:pt x="13193" y="4751"/>
                    <a:pt x="13169" y="4763"/>
                  </a:cubicBezTo>
                  <a:cubicBezTo>
                    <a:pt x="13157" y="4823"/>
                    <a:pt x="13133" y="4906"/>
                    <a:pt x="13133" y="4977"/>
                  </a:cubicBezTo>
                  <a:cubicBezTo>
                    <a:pt x="13109" y="5049"/>
                    <a:pt x="13133" y="5085"/>
                    <a:pt x="13169" y="5108"/>
                  </a:cubicBezTo>
                  <a:cubicBezTo>
                    <a:pt x="13216" y="5144"/>
                    <a:pt x="13276" y="5168"/>
                    <a:pt x="13359" y="5168"/>
                  </a:cubicBezTo>
                  <a:cubicBezTo>
                    <a:pt x="13370" y="5169"/>
                    <a:pt x="13381" y="5169"/>
                    <a:pt x="13391" y="5169"/>
                  </a:cubicBezTo>
                  <a:cubicBezTo>
                    <a:pt x="13546" y="5169"/>
                    <a:pt x="13690" y="5089"/>
                    <a:pt x="13824" y="4977"/>
                  </a:cubicBezTo>
                  <a:cubicBezTo>
                    <a:pt x="13978" y="4846"/>
                    <a:pt x="14133" y="4751"/>
                    <a:pt x="14252" y="4704"/>
                  </a:cubicBezTo>
                  <a:lnTo>
                    <a:pt x="14252" y="4644"/>
                  </a:lnTo>
                  <a:cubicBezTo>
                    <a:pt x="14276" y="4608"/>
                    <a:pt x="14300" y="4549"/>
                    <a:pt x="14371" y="4465"/>
                  </a:cubicBezTo>
                  <a:cubicBezTo>
                    <a:pt x="14465" y="4390"/>
                    <a:pt x="14581" y="4360"/>
                    <a:pt x="14678" y="4350"/>
                  </a:cubicBezTo>
                  <a:lnTo>
                    <a:pt x="14678" y="4350"/>
                  </a:lnTo>
                  <a:cubicBezTo>
                    <a:pt x="14657" y="4341"/>
                    <a:pt x="14637" y="4326"/>
                    <a:pt x="14621" y="4311"/>
                  </a:cubicBezTo>
                  <a:cubicBezTo>
                    <a:pt x="14586" y="4299"/>
                    <a:pt x="14574" y="4239"/>
                    <a:pt x="14407" y="4144"/>
                  </a:cubicBezTo>
                  <a:cubicBezTo>
                    <a:pt x="14240" y="4073"/>
                    <a:pt x="14038" y="4025"/>
                    <a:pt x="13883" y="4001"/>
                  </a:cubicBezTo>
                  <a:cubicBezTo>
                    <a:pt x="13740" y="3965"/>
                    <a:pt x="13621" y="3965"/>
                    <a:pt x="13597" y="3906"/>
                  </a:cubicBezTo>
                  <a:cubicBezTo>
                    <a:pt x="13586" y="3882"/>
                    <a:pt x="13693" y="3822"/>
                    <a:pt x="13883" y="3799"/>
                  </a:cubicBezTo>
                  <a:cubicBezTo>
                    <a:pt x="13909" y="3795"/>
                    <a:pt x="13934" y="3794"/>
                    <a:pt x="13960" y="3794"/>
                  </a:cubicBezTo>
                  <a:cubicBezTo>
                    <a:pt x="14030" y="3794"/>
                    <a:pt x="14102" y="3805"/>
                    <a:pt x="14181" y="3822"/>
                  </a:cubicBezTo>
                  <a:lnTo>
                    <a:pt x="14181" y="3739"/>
                  </a:lnTo>
                  <a:cubicBezTo>
                    <a:pt x="14169" y="3739"/>
                    <a:pt x="14133" y="3727"/>
                    <a:pt x="14121" y="3727"/>
                  </a:cubicBezTo>
                  <a:cubicBezTo>
                    <a:pt x="13859" y="3644"/>
                    <a:pt x="13895" y="3561"/>
                    <a:pt x="13943" y="3501"/>
                  </a:cubicBezTo>
                  <a:cubicBezTo>
                    <a:pt x="13974" y="3470"/>
                    <a:pt x="13996" y="3439"/>
                    <a:pt x="14047" y="3439"/>
                  </a:cubicBezTo>
                  <a:cubicBezTo>
                    <a:pt x="14055" y="3439"/>
                    <a:pt x="14064" y="3440"/>
                    <a:pt x="14074" y="3441"/>
                  </a:cubicBezTo>
                  <a:cubicBezTo>
                    <a:pt x="14062" y="3406"/>
                    <a:pt x="14050" y="3346"/>
                    <a:pt x="14038" y="3287"/>
                  </a:cubicBezTo>
                  <a:cubicBezTo>
                    <a:pt x="14038" y="3251"/>
                    <a:pt x="14026" y="3203"/>
                    <a:pt x="14038" y="3203"/>
                  </a:cubicBezTo>
                  <a:lnTo>
                    <a:pt x="14050" y="3191"/>
                  </a:lnTo>
                  <a:lnTo>
                    <a:pt x="14109" y="3132"/>
                  </a:lnTo>
                  <a:cubicBezTo>
                    <a:pt x="14133" y="3096"/>
                    <a:pt x="14157" y="3072"/>
                    <a:pt x="14217" y="3072"/>
                  </a:cubicBezTo>
                  <a:cubicBezTo>
                    <a:pt x="14229" y="3072"/>
                    <a:pt x="14252" y="3108"/>
                    <a:pt x="14288" y="3132"/>
                  </a:cubicBezTo>
                  <a:cubicBezTo>
                    <a:pt x="14300" y="3180"/>
                    <a:pt x="14324" y="3191"/>
                    <a:pt x="14336" y="3239"/>
                  </a:cubicBezTo>
                  <a:cubicBezTo>
                    <a:pt x="14348" y="3346"/>
                    <a:pt x="14348" y="3430"/>
                    <a:pt x="14324" y="3501"/>
                  </a:cubicBezTo>
                  <a:cubicBezTo>
                    <a:pt x="14514" y="3549"/>
                    <a:pt x="14681" y="3584"/>
                    <a:pt x="14705" y="3668"/>
                  </a:cubicBezTo>
                  <a:cubicBezTo>
                    <a:pt x="14717" y="3715"/>
                    <a:pt x="14621" y="3763"/>
                    <a:pt x="14467" y="3775"/>
                  </a:cubicBezTo>
                  <a:cubicBezTo>
                    <a:pt x="14479" y="3799"/>
                    <a:pt x="14502" y="3834"/>
                    <a:pt x="14514" y="3882"/>
                  </a:cubicBezTo>
                  <a:cubicBezTo>
                    <a:pt x="14526" y="3906"/>
                    <a:pt x="14526" y="3918"/>
                    <a:pt x="14538" y="3942"/>
                  </a:cubicBezTo>
                  <a:lnTo>
                    <a:pt x="14550" y="3942"/>
                  </a:lnTo>
                  <a:cubicBezTo>
                    <a:pt x="14782" y="4019"/>
                    <a:pt x="14850" y="4178"/>
                    <a:pt x="14830" y="4276"/>
                  </a:cubicBezTo>
                  <a:lnTo>
                    <a:pt x="14830" y="4276"/>
                  </a:lnTo>
                  <a:cubicBezTo>
                    <a:pt x="14832" y="4276"/>
                    <a:pt x="14834" y="4275"/>
                    <a:pt x="14836" y="4275"/>
                  </a:cubicBezTo>
                  <a:cubicBezTo>
                    <a:pt x="14895" y="4263"/>
                    <a:pt x="14931" y="4263"/>
                    <a:pt x="14991" y="4251"/>
                  </a:cubicBezTo>
                  <a:cubicBezTo>
                    <a:pt x="15024" y="4244"/>
                    <a:pt x="15059" y="4242"/>
                    <a:pt x="15094" y="4242"/>
                  </a:cubicBezTo>
                  <a:cubicBezTo>
                    <a:pt x="15186" y="4242"/>
                    <a:pt x="15279" y="4261"/>
                    <a:pt x="15348" y="4287"/>
                  </a:cubicBezTo>
                  <a:cubicBezTo>
                    <a:pt x="15443" y="4346"/>
                    <a:pt x="15479" y="4430"/>
                    <a:pt x="15431" y="4454"/>
                  </a:cubicBezTo>
                  <a:cubicBezTo>
                    <a:pt x="15421" y="4469"/>
                    <a:pt x="15404" y="4473"/>
                    <a:pt x="15382" y="4473"/>
                  </a:cubicBezTo>
                  <a:cubicBezTo>
                    <a:pt x="15352" y="4473"/>
                    <a:pt x="15312" y="4465"/>
                    <a:pt x="15264" y="4465"/>
                  </a:cubicBezTo>
                  <a:cubicBezTo>
                    <a:pt x="15193" y="4465"/>
                    <a:pt x="15110" y="4489"/>
                    <a:pt x="15002" y="4501"/>
                  </a:cubicBezTo>
                  <a:lnTo>
                    <a:pt x="14931" y="4501"/>
                  </a:lnTo>
                  <a:cubicBezTo>
                    <a:pt x="14848" y="4549"/>
                    <a:pt x="14693" y="4573"/>
                    <a:pt x="14586" y="4632"/>
                  </a:cubicBezTo>
                  <a:cubicBezTo>
                    <a:pt x="14657" y="4632"/>
                    <a:pt x="14669" y="4668"/>
                    <a:pt x="14669" y="4692"/>
                  </a:cubicBezTo>
                  <a:cubicBezTo>
                    <a:pt x="14693" y="4727"/>
                    <a:pt x="14669" y="4751"/>
                    <a:pt x="14610" y="4799"/>
                  </a:cubicBezTo>
                  <a:cubicBezTo>
                    <a:pt x="14657" y="4799"/>
                    <a:pt x="14693" y="4870"/>
                    <a:pt x="14764" y="4965"/>
                  </a:cubicBezTo>
                  <a:cubicBezTo>
                    <a:pt x="14836" y="5049"/>
                    <a:pt x="14955" y="5144"/>
                    <a:pt x="15074" y="5180"/>
                  </a:cubicBezTo>
                  <a:cubicBezTo>
                    <a:pt x="15145" y="5204"/>
                    <a:pt x="15193" y="5216"/>
                    <a:pt x="15241" y="5216"/>
                  </a:cubicBezTo>
                  <a:cubicBezTo>
                    <a:pt x="15241" y="5168"/>
                    <a:pt x="15241" y="5144"/>
                    <a:pt x="15252" y="5108"/>
                  </a:cubicBezTo>
                  <a:cubicBezTo>
                    <a:pt x="15261" y="5064"/>
                    <a:pt x="15309" y="5040"/>
                    <a:pt x="15334" y="5040"/>
                  </a:cubicBezTo>
                  <a:cubicBezTo>
                    <a:pt x="15342" y="5040"/>
                    <a:pt x="15348" y="5043"/>
                    <a:pt x="15348" y="5049"/>
                  </a:cubicBezTo>
                  <a:lnTo>
                    <a:pt x="15372" y="5108"/>
                  </a:lnTo>
                  <a:cubicBezTo>
                    <a:pt x="15383" y="5144"/>
                    <a:pt x="15419" y="5180"/>
                    <a:pt x="15443" y="5227"/>
                  </a:cubicBezTo>
                  <a:cubicBezTo>
                    <a:pt x="15479" y="5275"/>
                    <a:pt x="15526" y="5335"/>
                    <a:pt x="15586" y="5382"/>
                  </a:cubicBezTo>
                  <a:cubicBezTo>
                    <a:pt x="15645" y="5442"/>
                    <a:pt x="15705" y="5477"/>
                    <a:pt x="15741" y="5501"/>
                  </a:cubicBezTo>
                  <a:cubicBezTo>
                    <a:pt x="15758" y="5508"/>
                    <a:pt x="15775" y="5511"/>
                    <a:pt x="15793" y="5511"/>
                  </a:cubicBezTo>
                  <a:cubicBezTo>
                    <a:pt x="15834" y="5511"/>
                    <a:pt x="15874" y="5494"/>
                    <a:pt x="15907" y="5477"/>
                  </a:cubicBezTo>
                  <a:cubicBezTo>
                    <a:pt x="15919" y="5442"/>
                    <a:pt x="15955" y="5406"/>
                    <a:pt x="15979" y="5406"/>
                  </a:cubicBezTo>
                  <a:cubicBezTo>
                    <a:pt x="16026" y="5406"/>
                    <a:pt x="16038" y="5501"/>
                    <a:pt x="16122" y="5561"/>
                  </a:cubicBezTo>
                  <a:cubicBezTo>
                    <a:pt x="16173" y="5612"/>
                    <a:pt x="16249" y="5651"/>
                    <a:pt x="16332" y="5651"/>
                  </a:cubicBezTo>
                  <a:cubicBezTo>
                    <a:pt x="16365" y="5651"/>
                    <a:pt x="16398" y="5646"/>
                    <a:pt x="16431" y="5632"/>
                  </a:cubicBezTo>
                  <a:cubicBezTo>
                    <a:pt x="16550" y="5597"/>
                    <a:pt x="16610" y="5537"/>
                    <a:pt x="16657" y="5537"/>
                  </a:cubicBezTo>
                  <a:cubicBezTo>
                    <a:pt x="16669" y="5531"/>
                    <a:pt x="16678" y="5528"/>
                    <a:pt x="16687" y="5528"/>
                  </a:cubicBezTo>
                  <a:cubicBezTo>
                    <a:pt x="16696" y="5528"/>
                    <a:pt x="16705" y="5531"/>
                    <a:pt x="16717" y="5537"/>
                  </a:cubicBezTo>
                  <a:cubicBezTo>
                    <a:pt x="16717" y="5525"/>
                    <a:pt x="16729" y="5513"/>
                    <a:pt x="16729" y="5501"/>
                  </a:cubicBezTo>
                  <a:cubicBezTo>
                    <a:pt x="16776" y="5406"/>
                    <a:pt x="16896" y="5323"/>
                    <a:pt x="17026" y="5263"/>
                  </a:cubicBezTo>
                  <a:cubicBezTo>
                    <a:pt x="17098" y="5239"/>
                    <a:pt x="17157" y="5227"/>
                    <a:pt x="17205" y="5227"/>
                  </a:cubicBezTo>
                  <a:cubicBezTo>
                    <a:pt x="17217" y="5216"/>
                    <a:pt x="17229" y="5216"/>
                    <a:pt x="17253" y="5204"/>
                  </a:cubicBezTo>
                  <a:cubicBezTo>
                    <a:pt x="17253" y="5204"/>
                    <a:pt x="17265" y="5204"/>
                    <a:pt x="17277" y="5180"/>
                  </a:cubicBezTo>
                  <a:cubicBezTo>
                    <a:pt x="17229" y="5144"/>
                    <a:pt x="17217" y="5108"/>
                    <a:pt x="17288" y="5001"/>
                  </a:cubicBezTo>
                  <a:cubicBezTo>
                    <a:pt x="17380" y="4887"/>
                    <a:pt x="17438" y="4750"/>
                    <a:pt x="17548" y="4750"/>
                  </a:cubicBezTo>
                  <a:cubicBezTo>
                    <a:pt x="17553" y="4750"/>
                    <a:pt x="17558" y="4751"/>
                    <a:pt x="17562" y="4751"/>
                  </a:cubicBezTo>
                  <a:cubicBezTo>
                    <a:pt x="17634" y="4763"/>
                    <a:pt x="17646" y="4942"/>
                    <a:pt x="17562" y="5108"/>
                  </a:cubicBezTo>
                  <a:lnTo>
                    <a:pt x="17741" y="5108"/>
                  </a:lnTo>
                  <a:cubicBezTo>
                    <a:pt x="17860" y="5120"/>
                    <a:pt x="17931" y="5168"/>
                    <a:pt x="17967" y="5204"/>
                  </a:cubicBezTo>
                  <a:cubicBezTo>
                    <a:pt x="17991" y="5180"/>
                    <a:pt x="18039" y="5168"/>
                    <a:pt x="18086" y="5156"/>
                  </a:cubicBezTo>
                  <a:cubicBezTo>
                    <a:pt x="18167" y="5115"/>
                    <a:pt x="18279" y="5086"/>
                    <a:pt x="18385" y="5086"/>
                  </a:cubicBezTo>
                  <a:cubicBezTo>
                    <a:pt x="18465" y="5086"/>
                    <a:pt x="18542" y="5103"/>
                    <a:pt x="18598" y="5144"/>
                  </a:cubicBezTo>
                  <a:cubicBezTo>
                    <a:pt x="18658" y="5180"/>
                    <a:pt x="18693" y="5216"/>
                    <a:pt x="18717" y="5263"/>
                  </a:cubicBezTo>
                  <a:lnTo>
                    <a:pt x="18812" y="5263"/>
                  </a:lnTo>
                  <a:cubicBezTo>
                    <a:pt x="19039" y="5287"/>
                    <a:pt x="19158" y="5418"/>
                    <a:pt x="19229" y="5525"/>
                  </a:cubicBezTo>
                  <a:cubicBezTo>
                    <a:pt x="19289" y="5501"/>
                    <a:pt x="19360" y="5477"/>
                    <a:pt x="19432" y="5466"/>
                  </a:cubicBezTo>
                  <a:cubicBezTo>
                    <a:pt x="19449" y="5465"/>
                    <a:pt x="19466" y="5464"/>
                    <a:pt x="19482" y="5464"/>
                  </a:cubicBezTo>
                  <a:cubicBezTo>
                    <a:pt x="19705" y="5464"/>
                    <a:pt x="19705" y="5541"/>
                    <a:pt x="19693" y="5597"/>
                  </a:cubicBezTo>
                  <a:cubicBezTo>
                    <a:pt x="19670" y="5680"/>
                    <a:pt x="19658" y="5716"/>
                    <a:pt x="19467" y="5739"/>
                  </a:cubicBezTo>
                  <a:cubicBezTo>
                    <a:pt x="19396" y="5739"/>
                    <a:pt x="19336" y="5751"/>
                    <a:pt x="19277" y="5763"/>
                  </a:cubicBezTo>
                  <a:cubicBezTo>
                    <a:pt x="19277" y="5775"/>
                    <a:pt x="19253" y="5799"/>
                    <a:pt x="19241" y="5799"/>
                  </a:cubicBezTo>
                  <a:cubicBezTo>
                    <a:pt x="19238" y="5802"/>
                    <a:pt x="19233" y="5804"/>
                    <a:pt x="19227" y="5804"/>
                  </a:cubicBezTo>
                  <a:cubicBezTo>
                    <a:pt x="19212" y="5804"/>
                    <a:pt x="19190" y="5793"/>
                    <a:pt x="19182" y="5775"/>
                  </a:cubicBezTo>
                  <a:cubicBezTo>
                    <a:pt x="19110" y="5775"/>
                    <a:pt x="19051" y="5775"/>
                    <a:pt x="19015" y="5751"/>
                  </a:cubicBezTo>
                  <a:cubicBezTo>
                    <a:pt x="19003" y="5739"/>
                    <a:pt x="19015" y="5692"/>
                    <a:pt x="19051" y="5656"/>
                  </a:cubicBezTo>
                  <a:cubicBezTo>
                    <a:pt x="18979" y="5597"/>
                    <a:pt x="18884" y="5525"/>
                    <a:pt x="18801" y="5525"/>
                  </a:cubicBezTo>
                  <a:cubicBezTo>
                    <a:pt x="18744" y="5528"/>
                    <a:pt x="18703" y="5529"/>
                    <a:pt x="18671" y="5529"/>
                  </a:cubicBezTo>
                  <a:cubicBezTo>
                    <a:pt x="18568" y="5529"/>
                    <a:pt x="18569" y="5514"/>
                    <a:pt x="18515" y="5477"/>
                  </a:cubicBezTo>
                  <a:cubicBezTo>
                    <a:pt x="18479" y="5466"/>
                    <a:pt x="18443" y="5442"/>
                    <a:pt x="18467" y="5382"/>
                  </a:cubicBezTo>
                  <a:lnTo>
                    <a:pt x="18515" y="5335"/>
                  </a:lnTo>
                  <a:cubicBezTo>
                    <a:pt x="18420" y="5335"/>
                    <a:pt x="18336" y="5346"/>
                    <a:pt x="18217" y="5394"/>
                  </a:cubicBezTo>
                  <a:cubicBezTo>
                    <a:pt x="18158" y="5418"/>
                    <a:pt x="18086" y="5442"/>
                    <a:pt x="18086" y="5442"/>
                  </a:cubicBezTo>
                  <a:lnTo>
                    <a:pt x="18050" y="5442"/>
                  </a:lnTo>
                  <a:cubicBezTo>
                    <a:pt x="18039" y="5442"/>
                    <a:pt x="18003" y="5454"/>
                    <a:pt x="17979" y="5454"/>
                  </a:cubicBezTo>
                  <a:cubicBezTo>
                    <a:pt x="17967" y="5454"/>
                    <a:pt x="17955" y="5454"/>
                    <a:pt x="17944" y="5454"/>
                  </a:cubicBezTo>
                  <a:cubicBezTo>
                    <a:pt x="17909" y="5454"/>
                    <a:pt x="17878" y="5448"/>
                    <a:pt x="17860" y="5394"/>
                  </a:cubicBezTo>
                  <a:cubicBezTo>
                    <a:pt x="17812" y="5394"/>
                    <a:pt x="17765" y="5382"/>
                    <a:pt x="17705" y="5358"/>
                  </a:cubicBezTo>
                  <a:cubicBezTo>
                    <a:pt x="17650" y="5348"/>
                    <a:pt x="17597" y="5345"/>
                    <a:pt x="17547" y="5345"/>
                  </a:cubicBezTo>
                  <a:cubicBezTo>
                    <a:pt x="17480" y="5345"/>
                    <a:pt x="17420" y="5352"/>
                    <a:pt x="17372" y="5358"/>
                  </a:cubicBezTo>
                  <a:cubicBezTo>
                    <a:pt x="17348" y="5406"/>
                    <a:pt x="17324" y="5442"/>
                    <a:pt x="17169" y="5477"/>
                  </a:cubicBezTo>
                  <a:cubicBezTo>
                    <a:pt x="17038" y="5525"/>
                    <a:pt x="16931" y="5620"/>
                    <a:pt x="16848" y="5644"/>
                  </a:cubicBezTo>
                  <a:cubicBezTo>
                    <a:pt x="16836" y="5680"/>
                    <a:pt x="16800" y="5716"/>
                    <a:pt x="16753" y="5763"/>
                  </a:cubicBezTo>
                  <a:cubicBezTo>
                    <a:pt x="16812" y="5775"/>
                    <a:pt x="16848" y="5811"/>
                    <a:pt x="16848" y="5835"/>
                  </a:cubicBezTo>
                  <a:cubicBezTo>
                    <a:pt x="16848" y="5870"/>
                    <a:pt x="16800" y="5894"/>
                    <a:pt x="16753" y="5930"/>
                  </a:cubicBezTo>
                  <a:cubicBezTo>
                    <a:pt x="16784" y="5930"/>
                    <a:pt x="16816" y="5925"/>
                    <a:pt x="16855" y="5925"/>
                  </a:cubicBezTo>
                  <a:cubicBezTo>
                    <a:pt x="16874" y="5925"/>
                    <a:pt x="16896" y="5926"/>
                    <a:pt x="16919" y="5930"/>
                  </a:cubicBezTo>
                  <a:cubicBezTo>
                    <a:pt x="17217" y="5954"/>
                    <a:pt x="17467" y="6132"/>
                    <a:pt x="17396" y="6239"/>
                  </a:cubicBezTo>
                  <a:cubicBezTo>
                    <a:pt x="17374" y="6265"/>
                    <a:pt x="17329" y="6274"/>
                    <a:pt x="17271" y="6274"/>
                  </a:cubicBezTo>
                  <a:cubicBezTo>
                    <a:pt x="17168" y="6274"/>
                    <a:pt x="17025" y="6247"/>
                    <a:pt x="16896" y="6239"/>
                  </a:cubicBezTo>
                  <a:cubicBezTo>
                    <a:pt x="16681" y="6228"/>
                    <a:pt x="16669" y="6180"/>
                    <a:pt x="16657" y="6097"/>
                  </a:cubicBezTo>
                  <a:cubicBezTo>
                    <a:pt x="16634" y="6132"/>
                    <a:pt x="16622" y="6192"/>
                    <a:pt x="16610" y="6251"/>
                  </a:cubicBezTo>
                  <a:lnTo>
                    <a:pt x="16610" y="6347"/>
                  </a:lnTo>
                  <a:lnTo>
                    <a:pt x="16657" y="6347"/>
                  </a:lnTo>
                  <a:cubicBezTo>
                    <a:pt x="16729" y="6359"/>
                    <a:pt x="16741" y="6394"/>
                    <a:pt x="16741" y="6430"/>
                  </a:cubicBezTo>
                  <a:cubicBezTo>
                    <a:pt x="16753" y="6478"/>
                    <a:pt x="16753" y="6513"/>
                    <a:pt x="16729" y="6549"/>
                  </a:cubicBezTo>
                  <a:cubicBezTo>
                    <a:pt x="16693" y="6597"/>
                    <a:pt x="16610" y="6632"/>
                    <a:pt x="16455" y="6728"/>
                  </a:cubicBezTo>
                  <a:lnTo>
                    <a:pt x="16241" y="6906"/>
                  </a:lnTo>
                  <a:cubicBezTo>
                    <a:pt x="16181" y="6966"/>
                    <a:pt x="16134" y="7013"/>
                    <a:pt x="16122" y="7049"/>
                  </a:cubicBezTo>
                  <a:cubicBezTo>
                    <a:pt x="16086" y="7121"/>
                    <a:pt x="16122" y="7168"/>
                    <a:pt x="16122" y="7240"/>
                  </a:cubicBezTo>
                  <a:cubicBezTo>
                    <a:pt x="16122" y="7251"/>
                    <a:pt x="16086" y="7263"/>
                    <a:pt x="16038" y="7263"/>
                  </a:cubicBezTo>
                  <a:cubicBezTo>
                    <a:pt x="16038" y="7287"/>
                    <a:pt x="16038" y="7311"/>
                    <a:pt x="16014" y="7347"/>
                  </a:cubicBezTo>
                  <a:cubicBezTo>
                    <a:pt x="16003" y="7371"/>
                    <a:pt x="15967" y="7418"/>
                    <a:pt x="15967" y="7478"/>
                  </a:cubicBezTo>
                  <a:lnTo>
                    <a:pt x="16479" y="7287"/>
                  </a:lnTo>
                  <a:cubicBezTo>
                    <a:pt x="16503" y="7275"/>
                    <a:pt x="16530" y="7268"/>
                    <a:pt x="16555" y="7268"/>
                  </a:cubicBezTo>
                  <a:cubicBezTo>
                    <a:pt x="16604" y="7268"/>
                    <a:pt x="16650" y="7292"/>
                    <a:pt x="16681" y="7347"/>
                  </a:cubicBezTo>
                  <a:lnTo>
                    <a:pt x="16812" y="7525"/>
                  </a:lnTo>
                  <a:cubicBezTo>
                    <a:pt x="16848" y="7525"/>
                    <a:pt x="16872" y="7502"/>
                    <a:pt x="16907" y="7502"/>
                  </a:cubicBezTo>
                  <a:cubicBezTo>
                    <a:pt x="17015" y="7502"/>
                    <a:pt x="17110" y="7537"/>
                    <a:pt x="17205" y="7585"/>
                  </a:cubicBezTo>
                  <a:lnTo>
                    <a:pt x="17336" y="7668"/>
                  </a:lnTo>
                  <a:cubicBezTo>
                    <a:pt x="17436" y="7623"/>
                    <a:pt x="17508" y="7584"/>
                    <a:pt x="17552" y="7584"/>
                  </a:cubicBezTo>
                  <a:cubicBezTo>
                    <a:pt x="17566" y="7584"/>
                    <a:pt x="17578" y="7588"/>
                    <a:pt x="17586" y="7597"/>
                  </a:cubicBezTo>
                  <a:cubicBezTo>
                    <a:pt x="17622" y="7609"/>
                    <a:pt x="17586" y="7704"/>
                    <a:pt x="17467" y="7799"/>
                  </a:cubicBezTo>
                  <a:cubicBezTo>
                    <a:pt x="17491" y="7823"/>
                    <a:pt x="17491" y="7835"/>
                    <a:pt x="17503" y="7847"/>
                  </a:cubicBezTo>
                  <a:cubicBezTo>
                    <a:pt x="17515" y="7847"/>
                    <a:pt x="17527" y="7859"/>
                    <a:pt x="17550" y="7859"/>
                  </a:cubicBezTo>
                  <a:cubicBezTo>
                    <a:pt x="17610" y="7906"/>
                    <a:pt x="17681" y="7918"/>
                    <a:pt x="17741" y="7954"/>
                  </a:cubicBezTo>
                  <a:cubicBezTo>
                    <a:pt x="17741" y="7906"/>
                    <a:pt x="17741" y="7847"/>
                    <a:pt x="17753" y="7787"/>
                  </a:cubicBezTo>
                  <a:cubicBezTo>
                    <a:pt x="17800" y="7597"/>
                    <a:pt x="17931" y="7359"/>
                    <a:pt x="18181" y="7132"/>
                  </a:cubicBezTo>
                  <a:cubicBezTo>
                    <a:pt x="18443" y="6906"/>
                    <a:pt x="18765" y="6763"/>
                    <a:pt x="19062" y="6644"/>
                  </a:cubicBezTo>
                  <a:cubicBezTo>
                    <a:pt x="19360" y="6537"/>
                    <a:pt x="19646" y="6466"/>
                    <a:pt x="19896" y="6406"/>
                  </a:cubicBezTo>
                  <a:cubicBezTo>
                    <a:pt x="19974" y="6385"/>
                    <a:pt x="20050" y="6376"/>
                    <a:pt x="20122" y="6376"/>
                  </a:cubicBezTo>
                  <a:cubicBezTo>
                    <a:pt x="20214" y="6376"/>
                    <a:pt x="20299" y="6391"/>
                    <a:pt x="20372" y="6418"/>
                  </a:cubicBezTo>
                  <a:cubicBezTo>
                    <a:pt x="20384" y="6406"/>
                    <a:pt x="20408" y="6394"/>
                    <a:pt x="20408" y="6370"/>
                  </a:cubicBezTo>
                  <a:cubicBezTo>
                    <a:pt x="20313" y="6335"/>
                    <a:pt x="20253" y="6275"/>
                    <a:pt x="20241" y="6228"/>
                  </a:cubicBezTo>
                  <a:cubicBezTo>
                    <a:pt x="20205" y="6120"/>
                    <a:pt x="20265" y="6120"/>
                    <a:pt x="20289" y="6120"/>
                  </a:cubicBezTo>
                  <a:cubicBezTo>
                    <a:pt x="20313" y="6120"/>
                    <a:pt x="20348" y="6120"/>
                    <a:pt x="20384" y="6132"/>
                  </a:cubicBezTo>
                  <a:cubicBezTo>
                    <a:pt x="20408" y="6132"/>
                    <a:pt x="20432" y="6156"/>
                    <a:pt x="20479" y="6156"/>
                  </a:cubicBezTo>
                  <a:cubicBezTo>
                    <a:pt x="20491" y="6156"/>
                    <a:pt x="20527" y="6156"/>
                    <a:pt x="20551" y="6132"/>
                  </a:cubicBezTo>
                  <a:cubicBezTo>
                    <a:pt x="20598" y="6120"/>
                    <a:pt x="20598" y="6120"/>
                    <a:pt x="20729" y="6061"/>
                  </a:cubicBezTo>
                  <a:cubicBezTo>
                    <a:pt x="20777" y="6073"/>
                    <a:pt x="20825" y="6097"/>
                    <a:pt x="20848" y="6108"/>
                  </a:cubicBezTo>
                  <a:cubicBezTo>
                    <a:pt x="20896" y="6120"/>
                    <a:pt x="20920" y="6132"/>
                    <a:pt x="20967" y="6168"/>
                  </a:cubicBezTo>
                  <a:lnTo>
                    <a:pt x="21003" y="6168"/>
                  </a:lnTo>
                  <a:cubicBezTo>
                    <a:pt x="21015" y="6156"/>
                    <a:pt x="21027" y="6120"/>
                    <a:pt x="21039" y="6097"/>
                  </a:cubicBezTo>
                  <a:cubicBezTo>
                    <a:pt x="21312" y="5717"/>
                    <a:pt x="21656" y="5289"/>
                    <a:pt x="22071" y="4933"/>
                  </a:cubicBezTo>
                  <a:lnTo>
                    <a:pt x="22071" y="4933"/>
                  </a:lnTo>
                  <a:cubicBezTo>
                    <a:pt x="22075" y="4936"/>
                    <a:pt x="22078" y="4938"/>
                    <a:pt x="22079" y="4938"/>
                  </a:cubicBezTo>
                  <a:cubicBezTo>
                    <a:pt x="22080" y="4938"/>
                    <a:pt x="22078" y="4935"/>
                    <a:pt x="22075" y="4930"/>
                  </a:cubicBezTo>
                  <a:cubicBezTo>
                    <a:pt x="22074" y="4931"/>
                    <a:pt x="22072" y="4932"/>
                    <a:pt x="22071" y="4933"/>
                  </a:cubicBezTo>
                  <a:lnTo>
                    <a:pt x="22071" y="4933"/>
                  </a:lnTo>
                  <a:cubicBezTo>
                    <a:pt x="22051" y="4916"/>
                    <a:pt x="21994" y="4863"/>
                    <a:pt x="21944" y="4846"/>
                  </a:cubicBezTo>
                  <a:cubicBezTo>
                    <a:pt x="21918" y="4872"/>
                    <a:pt x="21880" y="4892"/>
                    <a:pt x="21812" y="4892"/>
                  </a:cubicBezTo>
                  <a:cubicBezTo>
                    <a:pt x="21785" y="4892"/>
                    <a:pt x="21754" y="4889"/>
                    <a:pt x="21718" y="4882"/>
                  </a:cubicBezTo>
                  <a:lnTo>
                    <a:pt x="21539" y="4882"/>
                  </a:lnTo>
                  <a:cubicBezTo>
                    <a:pt x="21521" y="4894"/>
                    <a:pt x="21506" y="4900"/>
                    <a:pt x="21491" y="4900"/>
                  </a:cubicBezTo>
                  <a:cubicBezTo>
                    <a:pt x="21476" y="4900"/>
                    <a:pt x="21462" y="4894"/>
                    <a:pt x="21444" y="4882"/>
                  </a:cubicBezTo>
                  <a:cubicBezTo>
                    <a:pt x="21408" y="4882"/>
                    <a:pt x="21360" y="4870"/>
                    <a:pt x="21325" y="4858"/>
                  </a:cubicBezTo>
                  <a:cubicBezTo>
                    <a:pt x="21313" y="4858"/>
                    <a:pt x="21313" y="4846"/>
                    <a:pt x="21301" y="4846"/>
                  </a:cubicBezTo>
                  <a:cubicBezTo>
                    <a:pt x="21289" y="4823"/>
                    <a:pt x="21253" y="4811"/>
                    <a:pt x="21206" y="4787"/>
                  </a:cubicBezTo>
                  <a:cubicBezTo>
                    <a:pt x="21087" y="4680"/>
                    <a:pt x="20765" y="4727"/>
                    <a:pt x="20753" y="4584"/>
                  </a:cubicBezTo>
                  <a:lnTo>
                    <a:pt x="20753" y="4573"/>
                  </a:lnTo>
                  <a:cubicBezTo>
                    <a:pt x="20729" y="4573"/>
                    <a:pt x="20717" y="4561"/>
                    <a:pt x="20706" y="4549"/>
                  </a:cubicBezTo>
                  <a:cubicBezTo>
                    <a:pt x="20670" y="4501"/>
                    <a:pt x="20670" y="4406"/>
                    <a:pt x="20646" y="4311"/>
                  </a:cubicBezTo>
                  <a:cubicBezTo>
                    <a:pt x="20598" y="4192"/>
                    <a:pt x="20551" y="4168"/>
                    <a:pt x="20408" y="4132"/>
                  </a:cubicBezTo>
                  <a:cubicBezTo>
                    <a:pt x="20372" y="4108"/>
                    <a:pt x="20348" y="4108"/>
                    <a:pt x="20313" y="4096"/>
                  </a:cubicBezTo>
                  <a:cubicBezTo>
                    <a:pt x="20307" y="4102"/>
                    <a:pt x="20301" y="4105"/>
                    <a:pt x="20292" y="4105"/>
                  </a:cubicBezTo>
                  <a:cubicBezTo>
                    <a:pt x="20283" y="4105"/>
                    <a:pt x="20271" y="4102"/>
                    <a:pt x="20253" y="4096"/>
                  </a:cubicBezTo>
                  <a:cubicBezTo>
                    <a:pt x="20110" y="4096"/>
                    <a:pt x="19955" y="4084"/>
                    <a:pt x="19896" y="3989"/>
                  </a:cubicBezTo>
                  <a:cubicBezTo>
                    <a:pt x="19872" y="3977"/>
                    <a:pt x="19836" y="3953"/>
                    <a:pt x="19813" y="3918"/>
                  </a:cubicBezTo>
                  <a:cubicBezTo>
                    <a:pt x="19753" y="3870"/>
                    <a:pt x="19705" y="3858"/>
                    <a:pt x="19646" y="3846"/>
                  </a:cubicBezTo>
                  <a:cubicBezTo>
                    <a:pt x="19646" y="3906"/>
                    <a:pt x="19634" y="3953"/>
                    <a:pt x="19622" y="3965"/>
                  </a:cubicBezTo>
                  <a:cubicBezTo>
                    <a:pt x="19598" y="3995"/>
                    <a:pt x="19574" y="4007"/>
                    <a:pt x="19551" y="4007"/>
                  </a:cubicBezTo>
                  <a:cubicBezTo>
                    <a:pt x="19527" y="4007"/>
                    <a:pt x="19503" y="3995"/>
                    <a:pt x="19479" y="3977"/>
                  </a:cubicBezTo>
                  <a:cubicBezTo>
                    <a:pt x="19443" y="3965"/>
                    <a:pt x="19396" y="3953"/>
                    <a:pt x="19384" y="3918"/>
                  </a:cubicBezTo>
                  <a:cubicBezTo>
                    <a:pt x="19348" y="3894"/>
                    <a:pt x="19336" y="3858"/>
                    <a:pt x="19277" y="3799"/>
                  </a:cubicBezTo>
                  <a:cubicBezTo>
                    <a:pt x="19217" y="3739"/>
                    <a:pt x="19062" y="3715"/>
                    <a:pt x="18931" y="3692"/>
                  </a:cubicBezTo>
                  <a:cubicBezTo>
                    <a:pt x="18872" y="3680"/>
                    <a:pt x="18801" y="3668"/>
                    <a:pt x="18789" y="3656"/>
                  </a:cubicBezTo>
                  <a:cubicBezTo>
                    <a:pt x="18765" y="3632"/>
                    <a:pt x="18753" y="3608"/>
                    <a:pt x="18705" y="3608"/>
                  </a:cubicBezTo>
                  <a:cubicBezTo>
                    <a:pt x="18681" y="3608"/>
                    <a:pt x="18681" y="3561"/>
                    <a:pt x="18705" y="3537"/>
                  </a:cubicBezTo>
                  <a:cubicBezTo>
                    <a:pt x="18693" y="3513"/>
                    <a:pt x="18681" y="3489"/>
                    <a:pt x="18670" y="3453"/>
                  </a:cubicBezTo>
                  <a:cubicBezTo>
                    <a:pt x="18622" y="3394"/>
                    <a:pt x="18574" y="3370"/>
                    <a:pt x="18515" y="3358"/>
                  </a:cubicBezTo>
                  <a:cubicBezTo>
                    <a:pt x="18455" y="3358"/>
                    <a:pt x="18384" y="3358"/>
                    <a:pt x="18336" y="3311"/>
                  </a:cubicBezTo>
                  <a:cubicBezTo>
                    <a:pt x="18324" y="3311"/>
                    <a:pt x="18289" y="3299"/>
                    <a:pt x="18289" y="3299"/>
                  </a:cubicBezTo>
                  <a:cubicBezTo>
                    <a:pt x="18265" y="3299"/>
                    <a:pt x="18253" y="3299"/>
                    <a:pt x="18193" y="3275"/>
                  </a:cubicBezTo>
                  <a:cubicBezTo>
                    <a:pt x="18146" y="3275"/>
                    <a:pt x="18074" y="3275"/>
                    <a:pt x="17991" y="3299"/>
                  </a:cubicBezTo>
                  <a:cubicBezTo>
                    <a:pt x="17967" y="3299"/>
                    <a:pt x="17919" y="3299"/>
                    <a:pt x="17872" y="3311"/>
                  </a:cubicBezTo>
                  <a:cubicBezTo>
                    <a:pt x="17872" y="3370"/>
                    <a:pt x="17848" y="3418"/>
                    <a:pt x="17836" y="3430"/>
                  </a:cubicBezTo>
                  <a:cubicBezTo>
                    <a:pt x="17815" y="3451"/>
                    <a:pt x="17793" y="3458"/>
                    <a:pt x="17771" y="3458"/>
                  </a:cubicBezTo>
                  <a:cubicBezTo>
                    <a:pt x="17745" y="3458"/>
                    <a:pt x="17719" y="3448"/>
                    <a:pt x="17693" y="3441"/>
                  </a:cubicBezTo>
                  <a:cubicBezTo>
                    <a:pt x="17658" y="3430"/>
                    <a:pt x="17622" y="3418"/>
                    <a:pt x="17598" y="3370"/>
                  </a:cubicBezTo>
                  <a:cubicBezTo>
                    <a:pt x="17562" y="3322"/>
                    <a:pt x="17562" y="3275"/>
                    <a:pt x="17515" y="3156"/>
                  </a:cubicBezTo>
                  <a:cubicBezTo>
                    <a:pt x="17479" y="3072"/>
                    <a:pt x="17396" y="2977"/>
                    <a:pt x="17324" y="2906"/>
                  </a:cubicBezTo>
                  <a:lnTo>
                    <a:pt x="17277" y="2906"/>
                  </a:lnTo>
                  <a:cubicBezTo>
                    <a:pt x="17181" y="2906"/>
                    <a:pt x="17134" y="2906"/>
                    <a:pt x="17038" y="2775"/>
                  </a:cubicBezTo>
                  <a:cubicBezTo>
                    <a:pt x="16979" y="2703"/>
                    <a:pt x="16907" y="2644"/>
                    <a:pt x="16848" y="2584"/>
                  </a:cubicBezTo>
                  <a:lnTo>
                    <a:pt x="16800" y="2537"/>
                  </a:lnTo>
                  <a:lnTo>
                    <a:pt x="16800" y="2525"/>
                  </a:lnTo>
                  <a:cubicBezTo>
                    <a:pt x="16788" y="2501"/>
                    <a:pt x="16776" y="2489"/>
                    <a:pt x="16765" y="2465"/>
                  </a:cubicBezTo>
                  <a:cubicBezTo>
                    <a:pt x="16729" y="2406"/>
                    <a:pt x="16729" y="2287"/>
                    <a:pt x="16645" y="2203"/>
                  </a:cubicBezTo>
                  <a:cubicBezTo>
                    <a:pt x="16622" y="2191"/>
                    <a:pt x="16610" y="2191"/>
                    <a:pt x="16586" y="2179"/>
                  </a:cubicBezTo>
                  <a:lnTo>
                    <a:pt x="16443" y="2179"/>
                  </a:lnTo>
                  <a:cubicBezTo>
                    <a:pt x="16360" y="2191"/>
                    <a:pt x="16264" y="2203"/>
                    <a:pt x="16193" y="2239"/>
                  </a:cubicBezTo>
                  <a:cubicBezTo>
                    <a:pt x="16080" y="2286"/>
                    <a:pt x="15997" y="2333"/>
                    <a:pt x="15932" y="2333"/>
                  </a:cubicBezTo>
                  <a:cubicBezTo>
                    <a:pt x="15914" y="2333"/>
                    <a:pt x="15898" y="2330"/>
                    <a:pt x="15883" y="2322"/>
                  </a:cubicBezTo>
                  <a:cubicBezTo>
                    <a:pt x="15872" y="2322"/>
                    <a:pt x="15872" y="2310"/>
                    <a:pt x="15872" y="2287"/>
                  </a:cubicBezTo>
                  <a:cubicBezTo>
                    <a:pt x="15836" y="2287"/>
                    <a:pt x="15812" y="2287"/>
                    <a:pt x="15753" y="2263"/>
                  </a:cubicBezTo>
                  <a:cubicBezTo>
                    <a:pt x="15669" y="2263"/>
                    <a:pt x="15550" y="2310"/>
                    <a:pt x="15467" y="2346"/>
                  </a:cubicBezTo>
                  <a:cubicBezTo>
                    <a:pt x="15431" y="2358"/>
                    <a:pt x="15395" y="2358"/>
                    <a:pt x="15372" y="2370"/>
                  </a:cubicBezTo>
                  <a:cubicBezTo>
                    <a:pt x="15360" y="2382"/>
                    <a:pt x="15360" y="2406"/>
                    <a:pt x="15360" y="2406"/>
                  </a:cubicBezTo>
                  <a:cubicBezTo>
                    <a:pt x="15336" y="2429"/>
                    <a:pt x="15288" y="2441"/>
                    <a:pt x="15169" y="2525"/>
                  </a:cubicBezTo>
                  <a:cubicBezTo>
                    <a:pt x="14883" y="2680"/>
                    <a:pt x="14979" y="2799"/>
                    <a:pt x="14943" y="2918"/>
                  </a:cubicBezTo>
                  <a:cubicBezTo>
                    <a:pt x="14943" y="2935"/>
                    <a:pt x="14917" y="2946"/>
                    <a:pt x="14890" y="2946"/>
                  </a:cubicBezTo>
                  <a:cubicBezTo>
                    <a:pt x="14880" y="2946"/>
                    <a:pt x="14869" y="2945"/>
                    <a:pt x="14860" y="2941"/>
                  </a:cubicBezTo>
                  <a:cubicBezTo>
                    <a:pt x="14800" y="2918"/>
                    <a:pt x="14740" y="2858"/>
                    <a:pt x="14705" y="2775"/>
                  </a:cubicBezTo>
                  <a:cubicBezTo>
                    <a:pt x="14681" y="2703"/>
                    <a:pt x="14693" y="2560"/>
                    <a:pt x="14752" y="2477"/>
                  </a:cubicBezTo>
                  <a:cubicBezTo>
                    <a:pt x="14812" y="2370"/>
                    <a:pt x="14895" y="2310"/>
                    <a:pt x="14991" y="2251"/>
                  </a:cubicBezTo>
                  <a:cubicBezTo>
                    <a:pt x="14979" y="2227"/>
                    <a:pt x="14955" y="2203"/>
                    <a:pt x="14943" y="2168"/>
                  </a:cubicBezTo>
                  <a:cubicBezTo>
                    <a:pt x="14931" y="2084"/>
                    <a:pt x="14836" y="2013"/>
                    <a:pt x="14812" y="1941"/>
                  </a:cubicBezTo>
                  <a:cubicBezTo>
                    <a:pt x="14797" y="1945"/>
                    <a:pt x="14782" y="1948"/>
                    <a:pt x="14766" y="1948"/>
                  </a:cubicBezTo>
                  <a:cubicBezTo>
                    <a:pt x="14730" y="1948"/>
                    <a:pt x="14687" y="1935"/>
                    <a:pt x="14621" y="1894"/>
                  </a:cubicBezTo>
                  <a:cubicBezTo>
                    <a:pt x="14538" y="1858"/>
                    <a:pt x="14467" y="1787"/>
                    <a:pt x="14419" y="1751"/>
                  </a:cubicBezTo>
                  <a:cubicBezTo>
                    <a:pt x="14359" y="1703"/>
                    <a:pt x="14395" y="1667"/>
                    <a:pt x="14383" y="1632"/>
                  </a:cubicBezTo>
                  <a:cubicBezTo>
                    <a:pt x="14336" y="1608"/>
                    <a:pt x="14300" y="1572"/>
                    <a:pt x="14240" y="1477"/>
                  </a:cubicBezTo>
                  <a:cubicBezTo>
                    <a:pt x="14205" y="1417"/>
                    <a:pt x="14145" y="1394"/>
                    <a:pt x="14050" y="1370"/>
                  </a:cubicBezTo>
                  <a:cubicBezTo>
                    <a:pt x="13978" y="1358"/>
                    <a:pt x="13907" y="1358"/>
                    <a:pt x="13871" y="1298"/>
                  </a:cubicBezTo>
                  <a:cubicBezTo>
                    <a:pt x="13859" y="1286"/>
                    <a:pt x="13871" y="1239"/>
                    <a:pt x="13919" y="1191"/>
                  </a:cubicBezTo>
                  <a:lnTo>
                    <a:pt x="13919" y="1179"/>
                  </a:lnTo>
                  <a:lnTo>
                    <a:pt x="13919" y="1167"/>
                  </a:lnTo>
                  <a:cubicBezTo>
                    <a:pt x="13919" y="1120"/>
                    <a:pt x="13919" y="1132"/>
                    <a:pt x="13931" y="1108"/>
                  </a:cubicBezTo>
                  <a:cubicBezTo>
                    <a:pt x="13943" y="1060"/>
                    <a:pt x="13943" y="1036"/>
                    <a:pt x="13967" y="1001"/>
                  </a:cubicBezTo>
                  <a:cubicBezTo>
                    <a:pt x="13978" y="929"/>
                    <a:pt x="13978" y="858"/>
                    <a:pt x="13978" y="798"/>
                  </a:cubicBezTo>
                  <a:cubicBezTo>
                    <a:pt x="13967" y="798"/>
                    <a:pt x="13931" y="775"/>
                    <a:pt x="13919" y="763"/>
                  </a:cubicBezTo>
                  <a:cubicBezTo>
                    <a:pt x="13883" y="715"/>
                    <a:pt x="13871" y="632"/>
                    <a:pt x="13871" y="513"/>
                  </a:cubicBezTo>
                  <a:cubicBezTo>
                    <a:pt x="13871" y="382"/>
                    <a:pt x="13752" y="334"/>
                    <a:pt x="13669" y="286"/>
                  </a:cubicBezTo>
                  <a:lnTo>
                    <a:pt x="13586" y="286"/>
                  </a:lnTo>
                  <a:cubicBezTo>
                    <a:pt x="13550" y="286"/>
                    <a:pt x="13502" y="274"/>
                    <a:pt x="13467" y="274"/>
                  </a:cubicBezTo>
                  <a:cubicBezTo>
                    <a:pt x="13443" y="274"/>
                    <a:pt x="13431" y="274"/>
                    <a:pt x="13371" y="215"/>
                  </a:cubicBezTo>
                  <a:cubicBezTo>
                    <a:pt x="13288" y="143"/>
                    <a:pt x="13228" y="84"/>
                    <a:pt x="13193" y="1"/>
                  </a:cubicBezTo>
                  <a:close/>
                </a:path>
              </a:pathLst>
            </a:custGeom>
            <a:solidFill>
              <a:srgbClr val="F0D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5854600" y="3706550"/>
              <a:ext cx="251525" cy="175925"/>
            </a:xfrm>
            <a:custGeom>
              <a:avLst/>
              <a:gdLst/>
              <a:ahLst/>
              <a:cxnLst/>
              <a:rect l="l" t="t" r="r" b="b"/>
              <a:pathLst>
                <a:path w="10061" h="7037" extrusionOk="0">
                  <a:moveTo>
                    <a:pt x="7245" y="630"/>
                  </a:moveTo>
                  <a:cubicBezTo>
                    <a:pt x="7276" y="630"/>
                    <a:pt x="7301" y="643"/>
                    <a:pt x="7310" y="667"/>
                  </a:cubicBezTo>
                  <a:cubicBezTo>
                    <a:pt x="7310" y="691"/>
                    <a:pt x="7287" y="738"/>
                    <a:pt x="7287" y="798"/>
                  </a:cubicBezTo>
                  <a:lnTo>
                    <a:pt x="7287" y="1024"/>
                  </a:lnTo>
                  <a:cubicBezTo>
                    <a:pt x="7322" y="1167"/>
                    <a:pt x="7287" y="1203"/>
                    <a:pt x="7215" y="1250"/>
                  </a:cubicBezTo>
                  <a:cubicBezTo>
                    <a:pt x="7196" y="1258"/>
                    <a:pt x="7172" y="1267"/>
                    <a:pt x="7148" y="1267"/>
                  </a:cubicBezTo>
                  <a:cubicBezTo>
                    <a:pt x="7095" y="1267"/>
                    <a:pt x="7037" y="1226"/>
                    <a:pt x="7013" y="1048"/>
                  </a:cubicBezTo>
                  <a:cubicBezTo>
                    <a:pt x="6989" y="917"/>
                    <a:pt x="7025" y="798"/>
                    <a:pt x="7096" y="714"/>
                  </a:cubicBezTo>
                  <a:cubicBezTo>
                    <a:pt x="7139" y="658"/>
                    <a:pt x="7198" y="630"/>
                    <a:pt x="7245" y="630"/>
                  </a:cubicBezTo>
                  <a:close/>
                  <a:moveTo>
                    <a:pt x="8307" y="1013"/>
                  </a:moveTo>
                  <a:cubicBezTo>
                    <a:pt x="8373" y="1013"/>
                    <a:pt x="8476" y="1116"/>
                    <a:pt x="8537" y="1226"/>
                  </a:cubicBezTo>
                  <a:cubicBezTo>
                    <a:pt x="8620" y="1369"/>
                    <a:pt x="8549" y="1393"/>
                    <a:pt x="8477" y="1429"/>
                  </a:cubicBezTo>
                  <a:cubicBezTo>
                    <a:pt x="8452" y="1437"/>
                    <a:pt x="8428" y="1444"/>
                    <a:pt x="8404" y="1444"/>
                  </a:cubicBezTo>
                  <a:cubicBezTo>
                    <a:pt x="8362" y="1444"/>
                    <a:pt x="8321" y="1422"/>
                    <a:pt x="8275" y="1345"/>
                  </a:cubicBezTo>
                  <a:cubicBezTo>
                    <a:pt x="8215" y="1203"/>
                    <a:pt x="8168" y="1072"/>
                    <a:pt x="8275" y="1024"/>
                  </a:cubicBezTo>
                  <a:cubicBezTo>
                    <a:pt x="8284" y="1017"/>
                    <a:pt x="8295" y="1013"/>
                    <a:pt x="8307" y="1013"/>
                  </a:cubicBezTo>
                  <a:close/>
                  <a:moveTo>
                    <a:pt x="7242" y="1663"/>
                  </a:moveTo>
                  <a:cubicBezTo>
                    <a:pt x="7311" y="1663"/>
                    <a:pt x="7402" y="1736"/>
                    <a:pt x="7465" y="1810"/>
                  </a:cubicBezTo>
                  <a:cubicBezTo>
                    <a:pt x="7549" y="1905"/>
                    <a:pt x="7501" y="1941"/>
                    <a:pt x="7441" y="1988"/>
                  </a:cubicBezTo>
                  <a:cubicBezTo>
                    <a:pt x="7410" y="2014"/>
                    <a:pt x="7378" y="2039"/>
                    <a:pt x="7341" y="2039"/>
                  </a:cubicBezTo>
                  <a:cubicBezTo>
                    <a:pt x="7308" y="2039"/>
                    <a:pt x="7271" y="2020"/>
                    <a:pt x="7227" y="1965"/>
                  </a:cubicBezTo>
                  <a:cubicBezTo>
                    <a:pt x="7144" y="1845"/>
                    <a:pt x="7108" y="1703"/>
                    <a:pt x="7215" y="1667"/>
                  </a:cubicBezTo>
                  <a:cubicBezTo>
                    <a:pt x="7224" y="1664"/>
                    <a:pt x="7233" y="1663"/>
                    <a:pt x="7242" y="1663"/>
                  </a:cubicBezTo>
                  <a:close/>
                  <a:moveTo>
                    <a:pt x="8451" y="1761"/>
                  </a:moveTo>
                  <a:cubicBezTo>
                    <a:pt x="8520" y="1761"/>
                    <a:pt x="8596" y="1887"/>
                    <a:pt x="8584" y="2024"/>
                  </a:cubicBezTo>
                  <a:cubicBezTo>
                    <a:pt x="8584" y="2125"/>
                    <a:pt x="8542" y="2148"/>
                    <a:pt x="8490" y="2148"/>
                  </a:cubicBezTo>
                  <a:cubicBezTo>
                    <a:pt x="8475" y="2148"/>
                    <a:pt x="8458" y="2146"/>
                    <a:pt x="8442" y="2143"/>
                  </a:cubicBezTo>
                  <a:cubicBezTo>
                    <a:pt x="8358" y="2119"/>
                    <a:pt x="8299" y="2107"/>
                    <a:pt x="8299" y="2000"/>
                  </a:cubicBezTo>
                  <a:cubicBezTo>
                    <a:pt x="8323" y="1905"/>
                    <a:pt x="8334" y="1786"/>
                    <a:pt x="8442" y="1762"/>
                  </a:cubicBezTo>
                  <a:cubicBezTo>
                    <a:pt x="8445" y="1762"/>
                    <a:pt x="8448" y="1761"/>
                    <a:pt x="8451" y="1761"/>
                  </a:cubicBezTo>
                  <a:close/>
                  <a:moveTo>
                    <a:pt x="6013" y="2347"/>
                  </a:moveTo>
                  <a:cubicBezTo>
                    <a:pt x="6016" y="2351"/>
                    <a:pt x="6020" y="2354"/>
                    <a:pt x="6025" y="2357"/>
                  </a:cubicBezTo>
                  <a:cubicBezTo>
                    <a:pt x="6021" y="2354"/>
                    <a:pt x="6017" y="2350"/>
                    <a:pt x="6013" y="2347"/>
                  </a:cubicBezTo>
                  <a:close/>
                  <a:moveTo>
                    <a:pt x="7256" y="2581"/>
                  </a:moveTo>
                  <a:cubicBezTo>
                    <a:pt x="7371" y="2581"/>
                    <a:pt x="7563" y="2640"/>
                    <a:pt x="7727" y="2738"/>
                  </a:cubicBezTo>
                  <a:cubicBezTo>
                    <a:pt x="7953" y="2869"/>
                    <a:pt x="7930" y="2929"/>
                    <a:pt x="7882" y="2988"/>
                  </a:cubicBezTo>
                  <a:cubicBezTo>
                    <a:pt x="7856" y="3021"/>
                    <a:pt x="7833" y="3050"/>
                    <a:pt x="7781" y="3050"/>
                  </a:cubicBezTo>
                  <a:cubicBezTo>
                    <a:pt x="7738" y="3050"/>
                    <a:pt x="7675" y="3030"/>
                    <a:pt x="7572" y="2977"/>
                  </a:cubicBezTo>
                  <a:cubicBezTo>
                    <a:pt x="7346" y="2834"/>
                    <a:pt x="7108" y="2715"/>
                    <a:pt x="7156" y="2619"/>
                  </a:cubicBezTo>
                  <a:cubicBezTo>
                    <a:pt x="7167" y="2593"/>
                    <a:pt x="7203" y="2581"/>
                    <a:pt x="7256" y="2581"/>
                  </a:cubicBezTo>
                  <a:close/>
                  <a:moveTo>
                    <a:pt x="6311" y="2006"/>
                  </a:moveTo>
                  <a:cubicBezTo>
                    <a:pt x="6335" y="2006"/>
                    <a:pt x="6359" y="2012"/>
                    <a:pt x="6382" y="2024"/>
                  </a:cubicBezTo>
                  <a:cubicBezTo>
                    <a:pt x="6453" y="2048"/>
                    <a:pt x="6394" y="2215"/>
                    <a:pt x="6298" y="2346"/>
                  </a:cubicBezTo>
                  <a:cubicBezTo>
                    <a:pt x="6244" y="2414"/>
                    <a:pt x="6201" y="2439"/>
                    <a:pt x="6165" y="2439"/>
                  </a:cubicBezTo>
                  <a:cubicBezTo>
                    <a:pt x="6139" y="2439"/>
                    <a:pt x="6116" y="2425"/>
                    <a:pt x="6096" y="2405"/>
                  </a:cubicBezTo>
                  <a:lnTo>
                    <a:pt x="6096" y="2405"/>
                  </a:lnTo>
                  <a:cubicBezTo>
                    <a:pt x="6191" y="2524"/>
                    <a:pt x="6203" y="2643"/>
                    <a:pt x="6215" y="2774"/>
                  </a:cubicBezTo>
                  <a:cubicBezTo>
                    <a:pt x="6251" y="2774"/>
                    <a:pt x="6275" y="2774"/>
                    <a:pt x="6310" y="2798"/>
                  </a:cubicBezTo>
                  <a:cubicBezTo>
                    <a:pt x="6310" y="2738"/>
                    <a:pt x="6334" y="2655"/>
                    <a:pt x="6382" y="2584"/>
                  </a:cubicBezTo>
                  <a:cubicBezTo>
                    <a:pt x="6489" y="2417"/>
                    <a:pt x="6656" y="2286"/>
                    <a:pt x="6787" y="2226"/>
                  </a:cubicBezTo>
                  <a:cubicBezTo>
                    <a:pt x="6862" y="2195"/>
                    <a:pt x="6927" y="2180"/>
                    <a:pt x="6978" y="2180"/>
                  </a:cubicBezTo>
                  <a:cubicBezTo>
                    <a:pt x="7023" y="2180"/>
                    <a:pt x="7055" y="2192"/>
                    <a:pt x="7072" y="2215"/>
                  </a:cubicBezTo>
                  <a:cubicBezTo>
                    <a:pt x="7108" y="2286"/>
                    <a:pt x="6810" y="2465"/>
                    <a:pt x="6668" y="2738"/>
                  </a:cubicBezTo>
                  <a:cubicBezTo>
                    <a:pt x="6608" y="2834"/>
                    <a:pt x="6596" y="2881"/>
                    <a:pt x="6572" y="2893"/>
                  </a:cubicBezTo>
                  <a:cubicBezTo>
                    <a:pt x="6656" y="2953"/>
                    <a:pt x="6679" y="3012"/>
                    <a:pt x="6668" y="3060"/>
                  </a:cubicBezTo>
                  <a:cubicBezTo>
                    <a:pt x="6668" y="3108"/>
                    <a:pt x="6620" y="3119"/>
                    <a:pt x="6572" y="3119"/>
                  </a:cubicBezTo>
                  <a:cubicBezTo>
                    <a:pt x="6554" y="3125"/>
                    <a:pt x="6537" y="3128"/>
                    <a:pt x="6520" y="3128"/>
                  </a:cubicBezTo>
                  <a:cubicBezTo>
                    <a:pt x="6504" y="3128"/>
                    <a:pt x="6489" y="3125"/>
                    <a:pt x="6477" y="3119"/>
                  </a:cubicBezTo>
                  <a:cubicBezTo>
                    <a:pt x="6441" y="3119"/>
                    <a:pt x="6429" y="3119"/>
                    <a:pt x="6358" y="3072"/>
                  </a:cubicBezTo>
                  <a:lnTo>
                    <a:pt x="6215" y="3036"/>
                  </a:lnTo>
                  <a:cubicBezTo>
                    <a:pt x="6203" y="3072"/>
                    <a:pt x="6156" y="3072"/>
                    <a:pt x="6120" y="3072"/>
                  </a:cubicBezTo>
                  <a:cubicBezTo>
                    <a:pt x="6037" y="3072"/>
                    <a:pt x="5977" y="3072"/>
                    <a:pt x="5953" y="2893"/>
                  </a:cubicBezTo>
                  <a:cubicBezTo>
                    <a:pt x="5941" y="2881"/>
                    <a:pt x="5917" y="2869"/>
                    <a:pt x="5917" y="2834"/>
                  </a:cubicBezTo>
                  <a:cubicBezTo>
                    <a:pt x="5917" y="2834"/>
                    <a:pt x="5917" y="2822"/>
                    <a:pt x="5941" y="2822"/>
                  </a:cubicBezTo>
                  <a:cubicBezTo>
                    <a:pt x="5917" y="2703"/>
                    <a:pt x="5917" y="2560"/>
                    <a:pt x="5906" y="2512"/>
                  </a:cubicBezTo>
                  <a:cubicBezTo>
                    <a:pt x="5906" y="2477"/>
                    <a:pt x="5894" y="2453"/>
                    <a:pt x="5894" y="2441"/>
                  </a:cubicBezTo>
                  <a:lnTo>
                    <a:pt x="5894" y="2393"/>
                  </a:lnTo>
                  <a:lnTo>
                    <a:pt x="5858" y="2381"/>
                  </a:lnTo>
                  <a:cubicBezTo>
                    <a:pt x="5834" y="2381"/>
                    <a:pt x="5858" y="2322"/>
                    <a:pt x="5917" y="2322"/>
                  </a:cubicBezTo>
                  <a:cubicBezTo>
                    <a:pt x="5958" y="2322"/>
                    <a:pt x="5989" y="2330"/>
                    <a:pt x="6013" y="2347"/>
                  </a:cubicBezTo>
                  <a:lnTo>
                    <a:pt x="6013" y="2347"/>
                  </a:lnTo>
                  <a:cubicBezTo>
                    <a:pt x="5978" y="2313"/>
                    <a:pt x="5985" y="2265"/>
                    <a:pt x="6060" y="2179"/>
                  </a:cubicBezTo>
                  <a:cubicBezTo>
                    <a:pt x="6126" y="2085"/>
                    <a:pt x="6221" y="2006"/>
                    <a:pt x="6311" y="2006"/>
                  </a:cubicBezTo>
                  <a:close/>
                  <a:moveTo>
                    <a:pt x="8213" y="3092"/>
                  </a:moveTo>
                  <a:cubicBezTo>
                    <a:pt x="8241" y="3092"/>
                    <a:pt x="8270" y="3093"/>
                    <a:pt x="8299" y="3096"/>
                  </a:cubicBezTo>
                  <a:cubicBezTo>
                    <a:pt x="8584" y="3119"/>
                    <a:pt x="8584" y="3179"/>
                    <a:pt x="8573" y="3250"/>
                  </a:cubicBezTo>
                  <a:cubicBezTo>
                    <a:pt x="8562" y="3323"/>
                    <a:pt x="8543" y="3360"/>
                    <a:pt x="8370" y="3360"/>
                  </a:cubicBezTo>
                  <a:cubicBezTo>
                    <a:pt x="8346" y="3360"/>
                    <a:pt x="8318" y="3359"/>
                    <a:pt x="8287" y="3358"/>
                  </a:cubicBezTo>
                  <a:cubicBezTo>
                    <a:pt x="8025" y="3346"/>
                    <a:pt x="7763" y="3358"/>
                    <a:pt x="7739" y="3250"/>
                  </a:cubicBezTo>
                  <a:cubicBezTo>
                    <a:pt x="7728" y="3186"/>
                    <a:pt x="7951" y="3092"/>
                    <a:pt x="8213" y="3092"/>
                  </a:cubicBezTo>
                  <a:close/>
                  <a:moveTo>
                    <a:pt x="2803" y="3472"/>
                  </a:moveTo>
                  <a:cubicBezTo>
                    <a:pt x="2878" y="3472"/>
                    <a:pt x="2869" y="3534"/>
                    <a:pt x="2869" y="3596"/>
                  </a:cubicBezTo>
                  <a:cubicBezTo>
                    <a:pt x="2858" y="3667"/>
                    <a:pt x="2846" y="3715"/>
                    <a:pt x="2786" y="3727"/>
                  </a:cubicBezTo>
                  <a:cubicBezTo>
                    <a:pt x="2758" y="3727"/>
                    <a:pt x="2732" y="3729"/>
                    <a:pt x="2707" y="3729"/>
                  </a:cubicBezTo>
                  <a:cubicBezTo>
                    <a:pt x="2656" y="3729"/>
                    <a:pt x="2611" y="3719"/>
                    <a:pt x="2572" y="3655"/>
                  </a:cubicBezTo>
                  <a:cubicBezTo>
                    <a:pt x="2524" y="3596"/>
                    <a:pt x="2619" y="3477"/>
                    <a:pt x="2762" y="3477"/>
                  </a:cubicBezTo>
                  <a:cubicBezTo>
                    <a:pt x="2778" y="3473"/>
                    <a:pt x="2792" y="3472"/>
                    <a:pt x="2803" y="3472"/>
                  </a:cubicBezTo>
                  <a:close/>
                  <a:moveTo>
                    <a:pt x="1660" y="3459"/>
                  </a:moveTo>
                  <a:cubicBezTo>
                    <a:pt x="1717" y="3459"/>
                    <a:pt x="1775" y="3464"/>
                    <a:pt x="1834" y="3477"/>
                  </a:cubicBezTo>
                  <a:cubicBezTo>
                    <a:pt x="2131" y="3524"/>
                    <a:pt x="2107" y="3596"/>
                    <a:pt x="2084" y="3655"/>
                  </a:cubicBezTo>
                  <a:cubicBezTo>
                    <a:pt x="2058" y="3707"/>
                    <a:pt x="2045" y="3746"/>
                    <a:pt x="1945" y="3746"/>
                  </a:cubicBezTo>
                  <a:cubicBezTo>
                    <a:pt x="1907" y="3746"/>
                    <a:pt x="1856" y="3740"/>
                    <a:pt x="1786" y="3727"/>
                  </a:cubicBezTo>
                  <a:cubicBezTo>
                    <a:pt x="1548" y="3691"/>
                    <a:pt x="1274" y="3703"/>
                    <a:pt x="1262" y="3596"/>
                  </a:cubicBezTo>
                  <a:cubicBezTo>
                    <a:pt x="1253" y="3539"/>
                    <a:pt x="1439" y="3459"/>
                    <a:pt x="1660" y="3459"/>
                  </a:cubicBezTo>
                  <a:close/>
                  <a:moveTo>
                    <a:pt x="6591" y="3331"/>
                  </a:moveTo>
                  <a:cubicBezTo>
                    <a:pt x="6673" y="3331"/>
                    <a:pt x="6780" y="3463"/>
                    <a:pt x="6846" y="3584"/>
                  </a:cubicBezTo>
                  <a:cubicBezTo>
                    <a:pt x="6918" y="3727"/>
                    <a:pt x="6870" y="3762"/>
                    <a:pt x="6799" y="3786"/>
                  </a:cubicBezTo>
                  <a:cubicBezTo>
                    <a:pt x="6772" y="3807"/>
                    <a:pt x="6744" y="3826"/>
                    <a:pt x="6712" y="3826"/>
                  </a:cubicBezTo>
                  <a:cubicBezTo>
                    <a:pt x="6671" y="3826"/>
                    <a:pt x="6625" y="3796"/>
                    <a:pt x="6572" y="3703"/>
                  </a:cubicBezTo>
                  <a:cubicBezTo>
                    <a:pt x="6489" y="3536"/>
                    <a:pt x="6453" y="3346"/>
                    <a:pt x="6572" y="3334"/>
                  </a:cubicBezTo>
                  <a:cubicBezTo>
                    <a:pt x="6578" y="3332"/>
                    <a:pt x="6585" y="3331"/>
                    <a:pt x="6591" y="3331"/>
                  </a:cubicBezTo>
                  <a:close/>
                  <a:moveTo>
                    <a:pt x="4083" y="3869"/>
                  </a:moveTo>
                  <a:cubicBezTo>
                    <a:pt x="4118" y="3869"/>
                    <a:pt x="4155" y="3873"/>
                    <a:pt x="4191" y="3881"/>
                  </a:cubicBezTo>
                  <a:cubicBezTo>
                    <a:pt x="4358" y="3905"/>
                    <a:pt x="4346" y="3965"/>
                    <a:pt x="4310" y="4024"/>
                  </a:cubicBezTo>
                  <a:cubicBezTo>
                    <a:pt x="4289" y="4097"/>
                    <a:pt x="4278" y="4134"/>
                    <a:pt x="4179" y="4134"/>
                  </a:cubicBezTo>
                  <a:cubicBezTo>
                    <a:pt x="4165" y="4134"/>
                    <a:pt x="4149" y="4133"/>
                    <a:pt x="4132" y="4131"/>
                  </a:cubicBezTo>
                  <a:cubicBezTo>
                    <a:pt x="4001" y="4108"/>
                    <a:pt x="3870" y="4072"/>
                    <a:pt x="3870" y="3965"/>
                  </a:cubicBezTo>
                  <a:cubicBezTo>
                    <a:pt x="3870" y="3910"/>
                    <a:pt x="3967" y="3869"/>
                    <a:pt x="4083" y="3869"/>
                  </a:cubicBezTo>
                  <a:close/>
                  <a:moveTo>
                    <a:pt x="3326" y="3958"/>
                  </a:moveTo>
                  <a:cubicBezTo>
                    <a:pt x="3396" y="3958"/>
                    <a:pt x="3468" y="3968"/>
                    <a:pt x="3536" y="3989"/>
                  </a:cubicBezTo>
                  <a:cubicBezTo>
                    <a:pt x="3703" y="4024"/>
                    <a:pt x="3774" y="4084"/>
                    <a:pt x="3798" y="4131"/>
                  </a:cubicBezTo>
                  <a:cubicBezTo>
                    <a:pt x="3822" y="4167"/>
                    <a:pt x="3810" y="4191"/>
                    <a:pt x="3774" y="4227"/>
                  </a:cubicBezTo>
                  <a:cubicBezTo>
                    <a:pt x="3755" y="4259"/>
                    <a:pt x="3735" y="4278"/>
                    <a:pt x="3682" y="4278"/>
                  </a:cubicBezTo>
                  <a:cubicBezTo>
                    <a:pt x="3638" y="4278"/>
                    <a:pt x="3572" y="4265"/>
                    <a:pt x="3465" y="4239"/>
                  </a:cubicBezTo>
                  <a:cubicBezTo>
                    <a:pt x="3227" y="4167"/>
                    <a:pt x="2965" y="4227"/>
                    <a:pt x="2917" y="4131"/>
                  </a:cubicBezTo>
                  <a:cubicBezTo>
                    <a:pt x="2905" y="4108"/>
                    <a:pt x="2965" y="4048"/>
                    <a:pt x="3084" y="4001"/>
                  </a:cubicBezTo>
                  <a:cubicBezTo>
                    <a:pt x="3151" y="3974"/>
                    <a:pt x="3236" y="3958"/>
                    <a:pt x="3326" y="3958"/>
                  </a:cubicBezTo>
                  <a:close/>
                  <a:moveTo>
                    <a:pt x="7306" y="3746"/>
                  </a:moveTo>
                  <a:cubicBezTo>
                    <a:pt x="7322" y="3746"/>
                    <a:pt x="7335" y="3751"/>
                    <a:pt x="7346" y="3762"/>
                  </a:cubicBezTo>
                  <a:cubicBezTo>
                    <a:pt x="7430" y="3810"/>
                    <a:pt x="7275" y="4024"/>
                    <a:pt x="7310" y="4143"/>
                  </a:cubicBezTo>
                  <a:cubicBezTo>
                    <a:pt x="7322" y="4227"/>
                    <a:pt x="7334" y="4239"/>
                    <a:pt x="7334" y="4262"/>
                  </a:cubicBezTo>
                  <a:cubicBezTo>
                    <a:pt x="7334" y="4298"/>
                    <a:pt x="7322" y="4322"/>
                    <a:pt x="7310" y="4358"/>
                  </a:cubicBezTo>
                  <a:cubicBezTo>
                    <a:pt x="7287" y="4382"/>
                    <a:pt x="7275" y="4417"/>
                    <a:pt x="7215" y="4417"/>
                  </a:cubicBezTo>
                  <a:cubicBezTo>
                    <a:pt x="7168" y="4417"/>
                    <a:pt x="7049" y="4358"/>
                    <a:pt x="7025" y="4191"/>
                  </a:cubicBezTo>
                  <a:cubicBezTo>
                    <a:pt x="6989" y="4024"/>
                    <a:pt x="7084" y="3881"/>
                    <a:pt x="7156" y="3822"/>
                  </a:cubicBezTo>
                  <a:cubicBezTo>
                    <a:pt x="7221" y="3773"/>
                    <a:pt x="7270" y="3746"/>
                    <a:pt x="7306" y="3746"/>
                  </a:cubicBezTo>
                  <a:close/>
                  <a:moveTo>
                    <a:pt x="6559" y="4165"/>
                  </a:moveTo>
                  <a:cubicBezTo>
                    <a:pt x="6633" y="4165"/>
                    <a:pt x="6739" y="4214"/>
                    <a:pt x="6799" y="4298"/>
                  </a:cubicBezTo>
                  <a:cubicBezTo>
                    <a:pt x="6906" y="4417"/>
                    <a:pt x="6846" y="4465"/>
                    <a:pt x="6775" y="4489"/>
                  </a:cubicBezTo>
                  <a:cubicBezTo>
                    <a:pt x="6737" y="4510"/>
                    <a:pt x="6708" y="4525"/>
                    <a:pt x="6681" y="4525"/>
                  </a:cubicBezTo>
                  <a:cubicBezTo>
                    <a:pt x="6649" y="4525"/>
                    <a:pt x="6618" y="4505"/>
                    <a:pt x="6572" y="4453"/>
                  </a:cubicBezTo>
                  <a:cubicBezTo>
                    <a:pt x="6501" y="4370"/>
                    <a:pt x="6429" y="4274"/>
                    <a:pt x="6489" y="4191"/>
                  </a:cubicBezTo>
                  <a:cubicBezTo>
                    <a:pt x="6503" y="4174"/>
                    <a:pt x="6528" y="4165"/>
                    <a:pt x="6559" y="4165"/>
                  </a:cubicBezTo>
                  <a:close/>
                  <a:moveTo>
                    <a:pt x="9171" y="4723"/>
                  </a:moveTo>
                  <a:cubicBezTo>
                    <a:pt x="9187" y="4723"/>
                    <a:pt x="9202" y="4724"/>
                    <a:pt x="9215" y="4727"/>
                  </a:cubicBezTo>
                  <a:cubicBezTo>
                    <a:pt x="9251" y="4786"/>
                    <a:pt x="9227" y="4834"/>
                    <a:pt x="9192" y="4893"/>
                  </a:cubicBezTo>
                  <a:cubicBezTo>
                    <a:pt x="9164" y="4939"/>
                    <a:pt x="9137" y="4977"/>
                    <a:pt x="9100" y="4977"/>
                  </a:cubicBezTo>
                  <a:cubicBezTo>
                    <a:pt x="9088" y="4977"/>
                    <a:pt x="9075" y="4973"/>
                    <a:pt x="9061" y="4965"/>
                  </a:cubicBezTo>
                  <a:cubicBezTo>
                    <a:pt x="9001" y="4941"/>
                    <a:pt x="8954" y="4882"/>
                    <a:pt x="9013" y="4786"/>
                  </a:cubicBezTo>
                  <a:cubicBezTo>
                    <a:pt x="9050" y="4740"/>
                    <a:pt x="9116" y="4723"/>
                    <a:pt x="9171" y="4723"/>
                  </a:cubicBezTo>
                  <a:close/>
                  <a:moveTo>
                    <a:pt x="7657" y="4547"/>
                  </a:moveTo>
                  <a:cubicBezTo>
                    <a:pt x="7737" y="4547"/>
                    <a:pt x="7828" y="4647"/>
                    <a:pt x="7930" y="4715"/>
                  </a:cubicBezTo>
                  <a:cubicBezTo>
                    <a:pt x="8037" y="4786"/>
                    <a:pt x="8025" y="4834"/>
                    <a:pt x="7989" y="4893"/>
                  </a:cubicBezTo>
                  <a:cubicBezTo>
                    <a:pt x="8037" y="4953"/>
                    <a:pt x="8096" y="5013"/>
                    <a:pt x="8180" y="5072"/>
                  </a:cubicBezTo>
                  <a:cubicBezTo>
                    <a:pt x="8334" y="5191"/>
                    <a:pt x="8334" y="5215"/>
                    <a:pt x="8299" y="5298"/>
                  </a:cubicBezTo>
                  <a:cubicBezTo>
                    <a:pt x="8285" y="5332"/>
                    <a:pt x="8264" y="5373"/>
                    <a:pt x="8207" y="5373"/>
                  </a:cubicBezTo>
                  <a:cubicBezTo>
                    <a:pt x="8161" y="5373"/>
                    <a:pt x="8094" y="5348"/>
                    <a:pt x="7989" y="5274"/>
                  </a:cubicBezTo>
                  <a:cubicBezTo>
                    <a:pt x="7882" y="5191"/>
                    <a:pt x="7799" y="5072"/>
                    <a:pt x="7787" y="4953"/>
                  </a:cubicBezTo>
                  <a:lnTo>
                    <a:pt x="7787" y="4917"/>
                  </a:lnTo>
                  <a:cubicBezTo>
                    <a:pt x="7763" y="4917"/>
                    <a:pt x="7763" y="4917"/>
                    <a:pt x="7751" y="4905"/>
                  </a:cubicBezTo>
                  <a:cubicBezTo>
                    <a:pt x="7572" y="4786"/>
                    <a:pt x="7525" y="4572"/>
                    <a:pt x="7644" y="4548"/>
                  </a:cubicBezTo>
                  <a:cubicBezTo>
                    <a:pt x="7648" y="4548"/>
                    <a:pt x="7653" y="4547"/>
                    <a:pt x="7657" y="4547"/>
                  </a:cubicBezTo>
                  <a:close/>
                  <a:moveTo>
                    <a:pt x="8993" y="5362"/>
                  </a:moveTo>
                  <a:cubicBezTo>
                    <a:pt x="9010" y="5362"/>
                    <a:pt x="9028" y="5368"/>
                    <a:pt x="9049" y="5382"/>
                  </a:cubicBezTo>
                  <a:cubicBezTo>
                    <a:pt x="9120" y="5429"/>
                    <a:pt x="9215" y="5453"/>
                    <a:pt x="9192" y="5560"/>
                  </a:cubicBezTo>
                  <a:cubicBezTo>
                    <a:pt x="9184" y="5621"/>
                    <a:pt x="9124" y="5652"/>
                    <a:pt x="9051" y="5652"/>
                  </a:cubicBezTo>
                  <a:cubicBezTo>
                    <a:pt x="9008" y="5652"/>
                    <a:pt x="8961" y="5642"/>
                    <a:pt x="8918" y="5620"/>
                  </a:cubicBezTo>
                  <a:cubicBezTo>
                    <a:pt x="8799" y="5560"/>
                    <a:pt x="8834" y="5501"/>
                    <a:pt x="8882" y="5441"/>
                  </a:cubicBezTo>
                  <a:cubicBezTo>
                    <a:pt x="8916" y="5399"/>
                    <a:pt x="8950" y="5362"/>
                    <a:pt x="8993" y="5362"/>
                  </a:cubicBezTo>
                  <a:close/>
                  <a:moveTo>
                    <a:pt x="8096" y="5548"/>
                  </a:moveTo>
                  <a:cubicBezTo>
                    <a:pt x="8108" y="5548"/>
                    <a:pt x="8156" y="5548"/>
                    <a:pt x="8180" y="5572"/>
                  </a:cubicBezTo>
                  <a:cubicBezTo>
                    <a:pt x="8215" y="5608"/>
                    <a:pt x="8239" y="5644"/>
                    <a:pt x="8251" y="5691"/>
                  </a:cubicBezTo>
                  <a:cubicBezTo>
                    <a:pt x="8287" y="5786"/>
                    <a:pt x="8263" y="5906"/>
                    <a:pt x="8203" y="5965"/>
                  </a:cubicBezTo>
                  <a:cubicBezTo>
                    <a:pt x="8155" y="6006"/>
                    <a:pt x="8117" y="6024"/>
                    <a:pt x="8083" y="6024"/>
                  </a:cubicBezTo>
                  <a:cubicBezTo>
                    <a:pt x="8067" y="6024"/>
                    <a:pt x="8052" y="6020"/>
                    <a:pt x="8037" y="6013"/>
                  </a:cubicBezTo>
                  <a:cubicBezTo>
                    <a:pt x="7989" y="5953"/>
                    <a:pt x="8001" y="5834"/>
                    <a:pt x="7977" y="5751"/>
                  </a:cubicBezTo>
                  <a:lnTo>
                    <a:pt x="7977" y="5727"/>
                  </a:lnTo>
                  <a:lnTo>
                    <a:pt x="7989" y="5691"/>
                  </a:lnTo>
                  <a:cubicBezTo>
                    <a:pt x="7989" y="5679"/>
                    <a:pt x="8001" y="5644"/>
                    <a:pt x="8025" y="5620"/>
                  </a:cubicBezTo>
                  <a:cubicBezTo>
                    <a:pt x="8037" y="5584"/>
                    <a:pt x="8049" y="5548"/>
                    <a:pt x="8096" y="5548"/>
                  </a:cubicBezTo>
                  <a:close/>
                  <a:moveTo>
                    <a:pt x="7132" y="0"/>
                  </a:moveTo>
                  <a:cubicBezTo>
                    <a:pt x="7084" y="155"/>
                    <a:pt x="7025" y="321"/>
                    <a:pt x="6929" y="476"/>
                  </a:cubicBezTo>
                  <a:cubicBezTo>
                    <a:pt x="6691" y="857"/>
                    <a:pt x="6275" y="1167"/>
                    <a:pt x="5822" y="1322"/>
                  </a:cubicBezTo>
                  <a:lnTo>
                    <a:pt x="5906" y="1369"/>
                  </a:lnTo>
                  <a:cubicBezTo>
                    <a:pt x="6120" y="1488"/>
                    <a:pt x="6156" y="1619"/>
                    <a:pt x="6167" y="1667"/>
                  </a:cubicBezTo>
                  <a:cubicBezTo>
                    <a:pt x="6167" y="1726"/>
                    <a:pt x="6132" y="1738"/>
                    <a:pt x="6096" y="1750"/>
                  </a:cubicBezTo>
                  <a:cubicBezTo>
                    <a:pt x="6076" y="1755"/>
                    <a:pt x="6061" y="1758"/>
                    <a:pt x="6047" y="1758"/>
                  </a:cubicBezTo>
                  <a:cubicBezTo>
                    <a:pt x="6027" y="1758"/>
                    <a:pt x="6010" y="1752"/>
                    <a:pt x="5989" y="1738"/>
                  </a:cubicBezTo>
                  <a:cubicBezTo>
                    <a:pt x="5953" y="1726"/>
                    <a:pt x="5906" y="1667"/>
                    <a:pt x="5775" y="1584"/>
                  </a:cubicBezTo>
                  <a:cubicBezTo>
                    <a:pt x="5656" y="1524"/>
                    <a:pt x="5477" y="1500"/>
                    <a:pt x="5334" y="1488"/>
                  </a:cubicBezTo>
                  <a:cubicBezTo>
                    <a:pt x="5315" y="1519"/>
                    <a:pt x="5293" y="1538"/>
                    <a:pt x="5250" y="1538"/>
                  </a:cubicBezTo>
                  <a:cubicBezTo>
                    <a:pt x="5210" y="1538"/>
                    <a:pt x="5151" y="1522"/>
                    <a:pt x="5060" y="1488"/>
                  </a:cubicBezTo>
                  <a:cubicBezTo>
                    <a:pt x="5001" y="1453"/>
                    <a:pt x="4917" y="1441"/>
                    <a:pt x="4858" y="1441"/>
                  </a:cubicBezTo>
                  <a:cubicBezTo>
                    <a:pt x="4882" y="1905"/>
                    <a:pt x="5560" y="2179"/>
                    <a:pt x="5548" y="2631"/>
                  </a:cubicBezTo>
                  <a:cubicBezTo>
                    <a:pt x="5536" y="2941"/>
                    <a:pt x="5215" y="3131"/>
                    <a:pt x="4858" y="3191"/>
                  </a:cubicBezTo>
                  <a:cubicBezTo>
                    <a:pt x="4941" y="3239"/>
                    <a:pt x="5013" y="3393"/>
                    <a:pt x="5013" y="3536"/>
                  </a:cubicBezTo>
                  <a:cubicBezTo>
                    <a:pt x="5013" y="3712"/>
                    <a:pt x="4949" y="3727"/>
                    <a:pt x="4886" y="3727"/>
                  </a:cubicBezTo>
                  <a:cubicBezTo>
                    <a:pt x="4873" y="3727"/>
                    <a:pt x="4859" y="3727"/>
                    <a:pt x="4846" y="3727"/>
                  </a:cubicBezTo>
                  <a:cubicBezTo>
                    <a:pt x="4763" y="3715"/>
                    <a:pt x="4715" y="3703"/>
                    <a:pt x="4715" y="3536"/>
                  </a:cubicBezTo>
                  <a:cubicBezTo>
                    <a:pt x="4715" y="3405"/>
                    <a:pt x="4703" y="3286"/>
                    <a:pt x="4739" y="3215"/>
                  </a:cubicBezTo>
                  <a:lnTo>
                    <a:pt x="4739" y="3215"/>
                  </a:lnTo>
                  <a:cubicBezTo>
                    <a:pt x="4697" y="3221"/>
                    <a:pt x="4658" y="3224"/>
                    <a:pt x="4618" y="3224"/>
                  </a:cubicBezTo>
                  <a:cubicBezTo>
                    <a:pt x="4578" y="3224"/>
                    <a:pt x="4536" y="3221"/>
                    <a:pt x="4489" y="3215"/>
                  </a:cubicBezTo>
                  <a:cubicBezTo>
                    <a:pt x="4150" y="3180"/>
                    <a:pt x="3806" y="3082"/>
                    <a:pt x="3478" y="3082"/>
                  </a:cubicBezTo>
                  <a:cubicBezTo>
                    <a:pt x="3356" y="3082"/>
                    <a:pt x="3236" y="3096"/>
                    <a:pt x="3119" y="3131"/>
                  </a:cubicBezTo>
                  <a:cubicBezTo>
                    <a:pt x="2917" y="3191"/>
                    <a:pt x="2715" y="3322"/>
                    <a:pt x="2512" y="3393"/>
                  </a:cubicBezTo>
                  <a:cubicBezTo>
                    <a:pt x="2436" y="3411"/>
                    <a:pt x="2361" y="3419"/>
                    <a:pt x="2287" y="3419"/>
                  </a:cubicBezTo>
                  <a:cubicBezTo>
                    <a:pt x="2004" y="3419"/>
                    <a:pt x="1738" y="3301"/>
                    <a:pt x="1465" y="3131"/>
                  </a:cubicBezTo>
                  <a:cubicBezTo>
                    <a:pt x="1405" y="3096"/>
                    <a:pt x="1334" y="3060"/>
                    <a:pt x="1274" y="3012"/>
                  </a:cubicBezTo>
                  <a:cubicBezTo>
                    <a:pt x="885" y="2772"/>
                    <a:pt x="507" y="2499"/>
                    <a:pt x="66" y="2499"/>
                  </a:cubicBezTo>
                  <a:cubicBezTo>
                    <a:pt x="48" y="2499"/>
                    <a:pt x="30" y="2499"/>
                    <a:pt x="12" y="2500"/>
                  </a:cubicBezTo>
                  <a:cubicBezTo>
                    <a:pt x="12" y="2512"/>
                    <a:pt x="0" y="2536"/>
                    <a:pt x="0" y="2560"/>
                  </a:cubicBezTo>
                  <a:cubicBezTo>
                    <a:pt x="60" y="2560"/>
                    <a:pt x="131" y="2584"/>
                    <a:pt x="191" y="2655"/>
                  </a:cubicBezTo>
                  <a:cubicBezTo>
                    <a:pt x="214" y="2715"/>
                    <a:pt x="214" y="2750"/>
                    <a:pt x="202" y="2774"/>
                  </a:cubicBezTo>
                  <a:cubicBezTo>
                    <a:pt x="298" y="2822"/>
                    <a:pt x="393" y="2881"/>
                    <a:pt x="488" y="2965"/>
                  </a:cubicBezTo>
                  <a:cubicBezTo>
                    <a:pt x="512" y="3000"/>
                    <a:pt x="548" y="3048"/>
                    <a:pt x="560" y="3072"/>
                  </a:cubicBezTo>
                  <a:cubicBezTo>
                    <a:pt x="595" y="3072"/>
                    <a:pt x="607" y="3060"/>
                    <a:pt x="655" y="3060"/>
                  </a:cubicBezTo>
                  <a:cubicBezTo>
                    <a:pt x="738" y="3060"/>
                    <a:pt x="845" y="3096"/>
                    <a:pt x="929" y="3167"/>
                  </a:cubicBezTo>
                  <a:cubicBezTo>
                    <a:pt x="1024" y="3239"/>
                    <a:pt x="1072" y="3346"/>
                    <a:pt x="1084" y="3453"/>
                  </a:cubicBezTo>
                  <a:lnTo>
                    <a:pt x="1084" y="3631"/>
                  </a:lnTo>
                  <a:cubicBezTo>
                    <a:pt x="1167" y="3727"/>
                    <a:pt x="1203" y="3893"/>
                    <a:pt x="1167" y="4048"/>
                  </a:cubicBezTo>
                  <a:cubicBezTo>
                    <a:pt x="1167" y="4072"/>
                    <a:pt x="1155" y="4084"/>
                    <a:pt x="1155" y="4108"/>
                  </a:cubicBezTo>
                  <a:cubicBezTo>
                    <a:pt x="1262" y="4120"/>
                    <a:pt x="1345" y="4179"/>
                    <a:pt x="1429" y="4262"/>
                  </a:cubicBezTo>
                  <a:cubicBezTo>
                    <a:pt x="1500" y="4370"/>
                    <a:pt x="1512" y="4453"/>
                    <a:pt x="1500" y="4524"/>
                  </a:cubicBezTo>
                  <a:cubicBezTo>
                    <a:pt x="1572" y="4536"/>
                    <a:pt x="1643" y="4560"/>
                    <a:pt x="1703" y="4608"/>
                  </a:cubicBezTo>
                  <a:cubicBezTo>
                    <a:pt x="1798" y="4667"/>
                    <a:pt x="1822" y="4727"/>
                    <a:pt x="1810" y="4763"/>
                  </a:cubicBezTo>
                  <a:cubicBezTo>
                    <a:pt x="1822" y="4763"/>
                    <a:pt x="1857" y="4763"/>
                    <a:pt x="1869" y="4774"/>
                  </a:cubicBezTo>
                  <a:cubicBezTo>
                    <a:pt x="1976" y="4798"/>
                    <a:pt x="2107" y="4893"/>
                    <a:pt x="2155" y="5060"/>
                  </a:cubicBezTo>
                  <a:lnTo>
                    <a:pt x="2155" y="5132"/>
                  </a:lnTo>
                  <a:lnTo>
                    <a:pt x="2191" y="5132"/>
                  </a:lnTo>
                  <a:cubicBezTo>
                    <a:pt x="2262" y="5036"/>
                    <a:pt x="2405" y="4941"/>
                    <a:pt x="2631" y="4941"/>
                  </a:cubicBezTo>
                  <a:cubicBezTo>
                    <a:pt x="2762" y="4941"/>
                    <a:pt x="2846" y="4977"/>
                    <a:pt x="2881" y="5024"/>
                  </a:cubicBezTo>
                  <a:cubicBezTo>
                    <a:pt x="2905" y="5024"/>
                    <a:pt x="2905" y="5013"/>
                    <a:pt x="2917" y="5013"/>
                  </a:cubicBezTo>
                  <a:cubicBezTo>
                    <a:pt x="3000" y="4953"/>
                    <a:pt x="3108" y="4893"/>
                    <a:pt x="3262" y="4858"/>
                  </a:cubicBezTo>
                  <a:cubicBezTo>
                    <a:pt x="3334" y="4846"/>
                    <a:pt x="3393" y="4846"/>
                    <a:pt x="3477" y="4846"/>
                  </a:cubicBezTo>
                  <a:cubicBezTo>
                    <a:pt x="3572" y="4846"/>
                    <a:pt x="3679" y="4893"/>
                    <a:pt x="3751" y="4953"/>
                  </a:cubicBezTo>
                  <a:cubicBezTo>
                    <a:pt x="3893" y="5072"/>
                    <a:pt x="3893" y="5203"/>
                    <a:pt x="3917" y="5274"/>
                  </a:cubicBezTo>
                  <a:lnTo>
                    <a:pt x="3917" y="5334"/>
                  </a:lnTo>
                  <a:cubicBezTo>
                    <a:pt x="4012" y="5370"/>
                    <a:pt x="4132" y="5441"/>
                    <a:pt x="4215" y="5536"/>
                  </a:cubicBezTo>
                  <a:cubicBezTo>
                    <a:pt x="4215" y="5548"/>
                    <a:pt x="4227" y="5548"/>
                    <a:pt x="4227" y="5560"/>
                  </a:cubicBezTo>
                  <a:cubicBezTo>
                    <a:pt x="4251" y="5572"/>
                    <a:pt x="4286" y="5572"/>
                    <a:pt x="4310" y="5596"/>
                  </a:cubicBezTo>
                  <a:cubicBezTo>
                    <a:pt x="4453" y="5655"/>
                    <a:pt x="4608" y="5775"/>
                    <a:pt x="4715" y="5965"/>
                  </a:cubicBezTo>
                  <a:cubicBezTo>
                    <a:pt x="4751" y="5953"/>
                    <a:pt x="4786" y="5929"/>
                    <a:pt x="4822" y="5929"/>
                  </a:cubicBezTo>
                  <a:cubicBezTo>
                    <a:pt x="4880" y="5920"/>
                    <a:pt x="4945" y="5902"/>
                    <a:pt x="5044" y="5902"/>
                  </a:cubicBezTo>
                  <a:cubicBezTo>
                    <a:pt x="5067" y="5902"/>
                    <a:pt x="5092" y="5903"/>
                    <a:pt x="5120" y="5906"/>
                  </a:cubicBezTo>
                  <a:cubicBezTo>
                    <a:pt x="5239" y="5917"/>
                    <a:pt x="5358" y="5989"/>
                    <a:pt x="5382" y="6048"/>
                  </a:cubicBezTo>
                  <a:cubicBezTo>
                    <a:pt x="5416" y="6042"/>
                    <a:pt x="5462" y="6035"/>
                    <a:pt x="5511" y="6035"/>
                  </a:cubicBezTo>
                  <a:cubicBezTo>
                    <a:pt x="5547" y="6035"/>
                    <a:pt x="5585" y="6038"/>
                    <a:pt x="5620" y="6048"/>
                  </a:cubicBezTo>
                  <a:cubicBezTo>
                    <a:pt x="5715" y="6084"/>
                    <a:pt x="5798" y="6144"/>
                    <a:pt x="5846" y="6215"/>
                  </a:cubicBezTo>
                  <a:cubicBezTo>
                    <a:pt x="5894" y="6275"/>
                    <a:pt x="5906" y="6322"/>
                    <a:pt x="5917" y="6370"/>
                  </a:cubicBezTo>
                  <a:cubicBezTo>
                    <a:pt x="5946" y="6365"/>
                    <a:pt x="5977" y="6362"/>
                    <a:pt x="6010" y="6362"/>
                  </a:cubicBezTo>
                  <a:cubicBezTo>
                    <a:pt x="6126" y="6362"/>
                    <a:pt x="6264" y="6399"/>
                    <a:pt x="6394" y="6501"/>
                  </a:cubicBezTo>
                  <a:lnTo>
                    <a:pt x="6429" y="6525"/>
                  </a:lnTo>
                  <a:cubicBezTo>
                    <a:pt x="6471" y="6500"/>
                    <a:pt x="6526" y="6488"/>
                    <a:pt x="6587" y="6488"/>
                  </a:cubicBezTo>
                  <a:cubicBezTo>
                    <a:pt x="6701" y="6488"/>
                    <a:pt x="6832" y="6530"/>
                    <a:pt x="6918" y="6608"/>
                  </a:cubicBezTo>
                  <a:cubicBezTo>
                    <a:pt x="6965" y="6644"/>
                    <a:pt x="7001" y="6679"/>
                    <a:pt x="7025" y="6727"/>
                  </a:cubicBezTo>
                  <a:cubicBezTo>
                    <a:pt x="7060" y="6727"/>
                    <a:pt x="7132" y="6703"/>
                    <a:pt x="7168" y="6703"/>
                  </a:cubicBezTo>
                  <a:cubicBezTo>
                    <a:pt x="7275" y="6703"/>
                    <a:pt x="7346" y="6763"/>
                    <a:pt x="7382" y="6810"/>
                  </a:cubicBezTo>
                  <a:cubicBezTo>
                    <a:pt x="7441" y="6810"/>
                    <a:pt x="7525" y="6822"/>
                    <a:pt x="7620" y="6858"/>
                  </a:cubicBezTo>
                  <a:cubicBezTo>
                    <a:pt x="7703" y="6906"/>
                    <a:pt x="7763" y="6965"/>
                    <a:pt x="7811" y="7037"/>
                  </a:cubicBezTo>
                  <a:cubicBezTo>
                    <a:pt x="7870" y="6918"/>
                    <a:pt x="8001" y="6739"/>
                    <a:pt x="8025" y="6572"/>
                  </a:cubicBezTo>
                  <a:lnTo>
                    <a:pt x="8025" y="6548"/>
                  </a:lnTo>
                  <a:lnTo>
                    <a:pt x="8025" y="6525"/>
                  </a:lnTo>
                  <a:lnTo>
                    <a:pt x="8025" y="6489"/>
                  </a:lnTo>
                  <a:cubicBezTo>
                    <a:pt x="8025" y="6346"/>
                    <a:pt x="8049" y="6334"/>
                    <a:pt x="8120" y="6310"/>
                  </a:cubicBezTo>
                  <a:cubicBezTo>
                    <a:pt x="8142" y="6300"/>
                    <a:pt x="8161" y="6294"/>
                    <a:pt x="8177" y="6294"/>
                  </a:cubicBezTo>
                  <a:cubicBezTo>
                    <a:pt x="8197" y="6294"/>
                    <a:pt x="8214" y="6303"/>
                    <a:pt x="8227" y="6322"/>
                  </a:cubicBezTo>
                  <a:cubicBezTo>
                    <a:pt x="8263" y="6334"/>
                    <a:pt x="8287" y="6394"/>
                    <a:pt x="8299" y="6489"/>
                  </a:cubicBezTo>
                  <a:cubicBezTo>
                    <a:pt x="8394" y="6501"/>
                    <a:pt x="8537" y="6548"/>
                    <a:pt x="8632" y="6572"/>
                  </a:cubicBezTo>
                  <a:cubicBezTo>
                    <a:pt x="8692" y="6584"/>
                    <a:pt x="8692" y="6584"/>
                    <a:pt x="8704" y="6584"/>
                  </a:cubicBezTo>
                  <a:lnTo>
                    <a:pt x="8739" y="6608"/>
                  </a:lnTo>
                  <a:cubicBezTo>
                    <a:pt x="8763" y="6620"/>
                    <a:pt x="8811" y="6632"/>
                    <a:pt x="8834" y="6644"/>
                  </a:cubicBezTo>
                  <a:cubicBezTo>
                    <a:pt x="8858" y="6667"/>
                    <a:pt x="8870" y="6667"/>
                    <a:pt x="8882" y="6679"/>
                  </a:cubicBezTo>
                  <a:lnTo>
                    <a:pt x="9120" y="6679"/>
                  </a:lnTo>
                  <a:cubicBezTo>
                    <a:pt x="9159" y="6677"/>
                    <a:pt x="9190" y="6675"/>
                    <a:pt x="9217" y="6675"/>
                  </a:cubicBezTo>
                  <a:cubicBezTo>
                    <a:pt x="9314" y="6675"/>
                    <a:pt x="9342" y="6695"/>
                    <a:pt x="9370" y="6751"/>
                  </a:cubicBezTo>
                  <a:cubicBezTo>
                    <a:pt x="9418" y="6727"/>
                    <a:pt x="9549" y="6691"/>
                    <a:pt x="9692" y="6632"/>
                  </a:cubicBezTo>
                  <a:cubicBezTo>
                    <a:pt x="9775" y="6584"/>
                    <a:pt x="9823" y="6525"/>
                    <a:pt x="9823" y="6453"/>
                  </a:cubicBezTo>
                  <a:cubicBezTo>
                    <a:pt x="9823" y="6382"/>
                    <a:pt x="9811" y="6215"/>
                    <a:pt x="9775" y="6144"/>
                  </a:cubicBezTo>
                  <a:cubicBezTo>
                    <a:pt x="9727" y="6072"/>
                    <a:pt x="9692" y="6013"/>
                    <a:pt x="9632" y="5977"/>
                  </a:cubicBezTo>
                  <a:cubicBezTo>
                    <a:pt x="9466" y="5965"/>
                    <a:pt x="9358" y="5917"/>
                    <a:pt x="9358" y="5858"/>
                  </a:cubicBezTo>
                  <a:cubicBezTo>
                    <a:pt x="9358" y="5834"/>
                    <a:pt x="9406" y="5810"/>
                    <a:pt x="9466" y="5798"/>
                  </a:cubicBezTo>
                  <a:lnTo>
                    <a:pt x="9466" y="5786"/>
                  </a:lnTo>
                  <a:cubicBezTo>
                    <a:pt x="9477" y="5739"/>
                    <a:pt x="9477" y="5715"/>
                    <a:pt x="9585" y="5691"/>
                  </a:cubicBezTo>
                  <a:cubicBezTo>
                    <a:pt x="9608" y="5691"/>
                    <a:pt x="9656" y="5691"/>
                    <a:pt x="9716" y="5715"/>
                  </a:cubicBezTo>
                  <a:cubicBezTo>
                    <a:pt x="9751" y="5691"/>
                    <a:pt x="9787" y="5679"/>
                    <a:pt x="9823" y="5667"/>
                  </a:cubicBezTo>
                  <a:cubicBezTo>
                    <a:pt x="9894" y="5620"/>
                    <a:pt x="9894" y="5620"/>
                    <a:pt x="9906" y="5572"/>
                  </a:cubicBezTo>
                  <a:cubicBezTo>
                    <a:pt x="9930" y="5536"/>
                    <a:pt x="9906" y="5489"/>
                    <a:pt x="9906" y="5441"/>
                  </a:cubicBezTo>
                  <a:cubicBezTo>
                    <a:pt x="9870" y="5429"/>
                    <a:pt x="9847" y="5382"/>
                    <a:pt x="9870" y="5358"/>
                  </a:cubicBezTo>
                  <a:cubicBezTo>
                    <a:pt x="9930" y="5274"/>
                    <a:pt x="9942" y="5215"/>
                    <a:pt x="9942" y="5060"/>
                  </a:cubicBezTo>
                  <a:cubicBezTo>
                    <a:pt x="9930" y="4953"/>
                    <a:pt x="9942" y="4905"/>
                    <a:pt x="9989" y="4882"/>
                  </a:cubicBezTo>
                  <a:cubicBezTo>
                    <a:pt x="9966" y="4858"/>
                    <a:pt x="9954" y="4858"/>
                    <a:pt x="9942" y="4846"/>
                  </a:cubicBezTo>
                  <a:cubicBezTo>
                    <a:pt x="9930" y="4834"/>
                    <a:pt x="9930" y="4786"/>
                    <a:pt x="9966" y="4739"/>
                  </a:cubicBezTo>
                  <a:cubicBezTo>
                    <a:pt x="10001" y="4715"/>
                    <a:pt x="10061" y="4667"/>
                    <a:pt x="10049" y="4655"/>
                  </a:cubicBezTo>
                  <a:lnTo>
                    <a:pt x="10025" y="4608"/>
                  </a:lnTo>
                  <a:cubicBezTo>
                    <a:pt x="10013" y="4560"/>
                    <a:pt x="9989" y="4524"/>
                    <a:pt x="10001" y="4477"/>
                  </a:cubicBezTo>
                  <a:cubicBezTo>
                    <a:pt x="9954" y="4441"/>
                    <a:pt x="9989" y="4417"/>
                    <a:pt x="10013" y="4382"/>
                  </a:cubicBezTo>
                  <a:cubicBezTo>
                    <a:pt x="10013" y="4370"/>
                    <a:pt x="9989" y="4346"/>
                    <a:pt x="9966" y="4322"/>
                  </a:cubicBezTo>
                  <a:cubicBezTo>
                    <a:pt x="9930" y="4286"/>
                    <a:pt x="9882" y="4179"/>
                    <a:pt x="9835" y="4131"/>
                  </a:cubicBezTo>
                  <a:cubicBezTo>
                    <a:pt x="9811" y="4084"/>
                    <a:pt x="9787" y="4072"/>
                    <a:pt x="9775" y="4060"/>
                  </a:cubicBezTo>
                  <a:lnTo>
                    <a:pt x="9763" y="4060"/>
                  </a:lnTo>
                  <a:cubicBezTo>
                    <a:pt x="9668" y="4048"/>
                    <a:pt x="9620" y="3774"/>
                    <a:pt x="9454" y="3655"/>
                  </a:cubicBezTo>
                  <a:cubicBezTo>
                    <a:pt x="9394" y="3608"/>
                    <a:pt x="9358" y="3584"/>
                    <a:pt x="9335" y="3548"/>
                  </a:cubicBezTo>
                  <a:cubicBezTo>
                    <a:pt x="9335" y="3584"/>
                    <a:pt x="9311" y="3596"/>
                    <a:pt x="9299" y="3608"/>
                  </a:cubicBezTo>
                  <a:cubicBezTo>
                    <a:pt x="9272" y="3634"/>
                    <a:pt x="9250" y="3642"/>
                    <a:pt x="9227" y="3642"/>
                  </a:cubicBezTo>
                  <a:cubicBezTo>
                    <a:pt x="9208" y="3642"/>
                    <a:pt x="9189" y="3637"/>
                    <a:pt x="9168" y="3631"/>
                  </a:cubicBezTo>
                  <a:cubicBezTo>
                    <a:pt x="9120" y="3608"/>
                    <a:pt x="9073" y="3596"/>
                    <a:pt x="9061" y="3572"/>
                  </a:cubicBezTo>
                  <a:cubicBezTo>
                    <a:pt x="9025" y="3536"/>
                    <a:pt x="9025" y="3489"/>
                    <a:pt x="8977" y="3417"/>
                  </a:cubicBezTo>
                  <a:cubicBezTo>
                    <a:pt x="8882" y="3239"/>
                    <a:pt x="8537" y="3227"/>
                    <a:pt x="8537" y="3108"/>
                  </a:cubicBezTo>
                  <a:cubicBezTo>
                    <a:pt x="8537" y="3060"/>
                    <a:pt x="8632" y="3012"/>
                    <a:pt x="8775" y="3012"/>
                  </a:cubicBezTo>
                  <a:cubicBezTo>
                    <a:pt x="8894" y="3012"/>
                    <a:pt x="9061" y="3060"/>
                    <a:pt x="9192" y="3167"/>
                  </a:cubicBezTo>
                  <a:cubicBezTo>
                    <a:pt x="9204" y="3119"/>
                    <a:pt x="9204" y="3060"/>
                    <a:pt x="9204" y="3012"/>
                  </a:cubicBezTo>
                  <a:cubicBezTo>
                    <a:pt x="9192" y="2929"/>
                    <a:pt x="9204" y="2881"/>
                    <a:pt x="9239" y="2858"/>
                  </a:cubicBezTo>
                  <a:cubicBezTo>
                    <a:pt x="9227" y="2834"/>
                    <a:pt x="9204" y="2822"/>
                    <a:pt x="9204" y="2798"/>
                  </a:cubicBezTo>
                  <a:cubicBezTo>
                    <a:pt x="9204" y="2750"/>
                    <a:pt x="9299" y="2715"/>
                    <a:pt x="9406" y="2679"/>
                  </a:cubicBezTo>
                  <a:cubicBezTo>
                    <a:pt x="9442" y="2655"/>
                    <a:pt x="9489" y="2631"/>
                    <a:pt x="9525" y="2596"/>
                  </a:cubicBezTo>
                  <a:cubicBezTo>
                    <a:pt x="9537" y="2572"/>
                    <a:pt x="9549" y="2560"/>
                    <a:pt x="9549" y="2500"/>
                  </a:cubicBezTo>
                  <a:lnTo>
                    <a:pt x="9549" y="2357"/>
                  </a:lnTo>
                  <a:cubicBezTo>
                    <a:pt x="9537" y="2357"/>
                    <a:pt x="9525" y="2357"/>
                    <a:pt x="9501" y="2346"/>
                  </a:cubicBezTo>
                  <a:cubicBezTo>
                    <a:pt x="9477" y="2322"/>
                    <a:pt x="9501" y="2238"/>
                    <a:pt x="9501" y="2155"/>
                  </a:cubicBezTo>
                  <a:cubicBezTo>
                    <a:pt x="9501" y="2060"/>
                    <a:pt x="9489" y="1917"/>
                    <a:pt x="9466" y="1845"/>
                  </a:cubicBezTo>
                  <a:cubicBezTo>
                    <a:pt x="9430" y="1798"/>
                    <a:pt x="9418" y="1786"/>
                    <a:pt x="9406" y="1762"/>
                  </a:cubicBezTo>
                  <a:cubicBezTo>
                    <a:pt x="9375" y="1814"/>
                    <a:pt x="9335" y="1848"/>
                    <a:pt x="9301" y="1848"/>
                  </a:cubicBezTo>
                  <a:cubicBezTo>
                    <a:pt x="9296" y="1848"/>
                    <a:pt x="9292" y="1847"/>
                    <a:pt x="9287" y="1845"/>
                  </a:cubicBezTo>
                  <a:cubicBezTo>
                    <a:pt x="9192" y="1822"/>
                    <a:pt x="9192" y="1464"/>
                    <a:pt x="9013" y="1345"/>
                  </a:cubicBezTo>
                  <a:cubicBezTo>
                    <a:pt x="8930" y="1274"/>
                    <a:pt x="8882" y="1262"/>
                    <a:pt x="8846" y="1226"/>
                  </a:cubicBezTo>
                  <a:cubicBezTo>
                    <a:pt x="8823" y="1214"/>
                    <a:pt x="8823" y="1167"/>
                    <a:pt x="8811" y="1143"/>
                  </a:cubicBezTo>
                  <a:cubicBezTo>
                    <a:pt x="8775" y="1107"/>
                    <a:pt x="8763" y="1036"/>
                    <a:pt x="8715" y="964"/>
                  </a:cubicBezTo>
                  <a:cubicBezTo>
                    <a:pt x="8680" y="869"/>
                    <a:pt x="8573" y="738"/>
                    <a:pt x="8453" y="655"/>
                  </a:cubicBezTo>
                  <a:cubicBezTo>
                    <a:pt x="8346" y="560"/>
                    <a:pt x="8299" y="560"/>
                    <a:pt x="8263" y="512"/>
                  </a:cubicBezTo>
                  <a:lnTo>
                    <a:pt x="8263" y="500"/>
                  </a:lnTo>
                  <a:lnTo>
                    <a:pt x="8239" y="500"/>
                  </a:lnTo>
                  <a:lnTo>
                    <a:pt x="8180" y="488"/>
                  </a:lnTo>
                  <a:lnTo>
                    <a:pt x="8156" y="441"/>
                  </a:lnTo>
                  <a:cubicBezTo>
                    <a:pt x="8108" y="429"/>
                    <a:pt x="8061" y="393"/>
                    <a:pt x="8001" y="381"/>
                  </a:cubicBezTo>
                  <a:cubicBezTo>
                    <a:pt x="7968" y="362"/>
                    <a:pt x="7932" y="354"/>
                    <a:pt x="7894" y="354"/>
                  </a:cubicBezTo>
                  <a:cubicBezTo>
                    <a:pt x="7836" y="354"/>
                    <a:pt x="7770" y="371"/>
                    <a:pt x="7691" y="393"/>
                  </a:cubicBezTo>
                  <a:cubicBezTo>
                    <a:pt x="7632" y="417"/>
                    <a:pt x="7572" y="441"/>
                    <a:pt x="7525" y="452"/>
                  </a:cubicBezTo>
                  <a:lnTo>
                    <a:pt x="7382" y="452"/>
                  </a:lnTo>
                  <a:cubicBezTo>
                    <a:pt x="7334" y="441"/>
                    <a:pt x="7275" y="441"/>
                    <a:pt x="7275" y="369"/>
                  </a:cubicBezTo>
                  <a:cubicBezTo>
                    <a:pt x="7275" y="321"/>
                    <a:pt x="7310" y="262"/>
                    <a:pt x="7370" y="238"/>
                  </a:cubicBezTo>
                  <a:lnTo>
                    <a:pt x="7382" y="214"/>
                  </a:lnTo>
                  <a:lnTo>
                    <a:pt x="7334" y="179"/>
                  </a:lnTo>
                  <a:cubicBezTo>
                    <a:pt x="7275" y="119"/>
                    <a:pt x="7203" y="24"/>
                    <a:pt x="7132" y="0"/>
                  </a:cubicBezTo>
                  <a:close/>
                </a:path>
              </a:pathLst>
            </a:custGeom>
            <a:solidFill>
              <a:srgbClr val="F0D7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5795750" y="3710375"/>
              <a:ext cx="63625" cy="12850"/>
            </a:xfrm>
            <a:custGeom>
              <a:avLst/>
              <a:gdLst/>
              <a:ahLst/>
              <a:cxnLst/>
              <a:rect l="l" t="t" r="r" b="b"/>
              <a:pathLst>
                <a:path w="2545" h="514" extrusionOk="0">
                  <a:moveTo>
                    <a:pt x="543" y="0"/>
                  </a:moveTo>
                  <a:cubicBezTo>
                    <a:pt x="371" y="0"/>
                    <a:pt x="207" y="56"/>
                    <a:pt x="44" y="121"/>
                  </a:cubicBezTo>
                  <a:cubicBezTo>
                    <a:pt x="1" y="132"/>
                    <a:pt x="27" y="182"/>
                    <a:pt x="67" y="182"/>
                  </a:cubicBezTo>
                  <a:cubicBezTo>
                    <a:pt x="71" y="182"/>
                    <a:pt x="76" y="181"/>
                    <a:pt x="80" y="180"/>
                  </a:cubicBezTo>
                  <a:cubicBezTo>
                    <a:pt x="181" y="148"/>
                    <a:pt x="279" y="133"/>
                    <a:pt x="373" y="133"/>
                  </a:cubicBezTo>
                  <a:cubicBezTo>
                    <a:pt x="588" y="133"/>
                    <a:pt x="790" y="211"/>
                    <a:pt x="997" y="335"/>
                  </a:cubicBezTo>
                  <a:cubicBezTo>
                    <a:pt x="1068" y="371"/>
                    <a:pt x="1175" y="430"/>
                    <a:pt x="1271" y="466"/>
                  </a:cubicBezTo>
                  <a:cubicBezTo>
                    <a:pt x="1400" y="494"/>
                    <a:pt x="1533" y="500"/>
                    <a:pt x="1668" y="500"/>
                  </a:cubicBezTo>
                  <a:cubicBezTo>
                    <a:pt x="1778" y="500"/>
                    <a:pt x="1889" y="496"/>
                    <a:pt x="2001" y="496"/>
                  </a:cubicBezTo>
                  <a:cubicBezTo>
                    <a:pt x="2106" y="496"/>
                    <a:pt x="2212" y="500"/>
                    <a:pt x="2318" y="514"/>
                  </a:cubicBezTo>
                  <a:cubicBezTo>
                    <a:pt x="2473" y="514"/>
                    <a:pt x="2545" y="347"/>
                    <a:pt x="2461" y="264"/>
                  </a:cubicBezTo>
                  <a:cubicBezTo>
                    <a:pt x="2326" y="119"/>
                    <a:pt x="2174" y="77"/>
                    <a:pt x="2012" y="77"/>
                  </a:cubicBezTo>
                  <a:cubicBezTo>
                    <a:pt x="1787" y="77"/>
                    <a:pt x="1543" y="157"/>
                    <a:pt x="1294" y="157"/>
                  </a:cubicBezTo>
                  <a:cubicBezTo>
                    <a:pt x="1068" y="157"/>
                    <a:pt x="830" y="26"/>
                    <a:pt x="592" y="2"/>
                  </a:cubicBezTo>
                  <a:cubicBezTo>
                    <a:pt x="575" y="1"/>
                    <a:pt x="559" y="0"/>
                    <a:pt x="5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5902500" y="3713350"/>
              <a:ext cx="51675" cy="21075"/>
            </a:xfrm>
            <a:custGeom>
              <a:avLst/>
              <a:gdLst/>
              <a:ahLst/>
              <a:cxnLst/>
              <a:rect l="l" t="t" r="r" b="b"/>
              <a:pathLst>
                <a:path w="2067" h="843" extrusionOk="0">
                  <a:moveTo>
                    <a:pt x="396" y="1"/>
                  </a:moveTo>
                  <a:cubicBezTo>
                    <a:pt x="270" y="1"/>
                    <a:pt x="146" y="21"/>
                    <a:pt x="37" y="61"/>
                  </a:cubicBezTo>
                  <a:cubicBezTo>
                    <a:pt x="1" y="85"/>
                    <a:pt x="13" y="121"/>
                    <a:pt x="49" y="121"/>
                  </a:cubicBezTo>
                  <a:cubicBezTo>
                    <a:pt x="105" y="117"/>
                    <a:pt x="159" y="115"/>
                    <a:pt x="211" y="115"/>
                  </a:cubicBezTo>
                  <a:cubicBezTo>
                    <a:pt x="635" y="115"/>
                    <a:pt x="932" y="251"/>
                    <a:pt x="1144" y="633"/>
                  </a:cubicBezTo>
                  <a:cubicBezTo>
                    <a:pt x="1236" y="792"/>
                    <a:pt x="1349" y="819"/>
                    <a:pt x="1476" y="819"/>
                  </a:cubicBezTo>
                  <a:cubicBezTo>
                    <a:pt x="1541" y="819"/>
                    <a:pt x="1609" y="812"/>
                    <a:pt x="1679" y="812"/>
                  </a:cubicBezTo>
                  <a:cubicBezTo>
                    <a:pt x="1738" y="812"/>
                    <a:pt x="1798" y="817"/>
                    <a:pt x="1858" y="835"/>
                  </a:cubicBezTo>
                  <a:cubicBezTo>
                    <a:pt x="1873" y="840"/>
                    <a:pt x="1887" y="842"/>
                    <a:pt x="1901" y="842"/>
                  </a:cubicBezTo>
                  <a:cubicBezTo>
                    <a:pt x="1991" y="842"/>
                    <a:pt x="2066" y="749"/>
                    <a:pt x="2025" y="657"/>
                  </a:cubicBezTo>
                  <a:cubicBezTo>
                    <a:pt x="1965" y="526"/>
                    <a:pt x="1858" y="466"/>
                    <a:pt x="1704" y="466"/>
                  </a:cubicBezTo>
                  <a:cubicBezTo>
                    <a:pt x="1629" y="466"/>
                    <a:pt x="1564" y="489"/>
                    <a:pt x="1497" y="489"/>
                  </a:cubicBezTo>
                  <a:cubicBezTo>
                    <a:pt x="1456" y="489"/>
                    <a:pt x="1415" y="481"/>
                    <a:pt x="1370" y="454"/>
                  </a:cubicBezTo>
                  <a:cubicBezTo>
                    <a:pt x="1263" y="395"/>
                    <a:pt x="1180" y="288"/>
                    <a:pt x="1084" y="216"/>
                  </a:cubicBezTo>
                  <a:cubicBezTo>
                    <a:pt x="896" y="75"/>
                    <a:pt x="641" y="1"/>
                    <a:pt x="3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5648950" y="3765575"/>
              <a:ext cx="44625" cy="18450"/>
            </a:xfrm>
            <a:custGeom>
              <a:avLst/>
              <a:gdLst/>
              <a:ahLst/>
              <a:cxnLst/>
              <a:rect l="l" t="t" r="r" b="b"/>
              <a:pathLst>
                <a:path w="1785" h="738" extrusionOk="0">
                  <a:moveTo>
                    <a:pt x="1422" y="1"/>
                  </a:moveTo>
                  <a:cubicBezTo>
                    <a:pt x="1122" y="1"/>
                    <a:pt x="907" y="162"/>
                    <a:pt x="618" y="282"/>
                  </a:cubicBezTo>
                  <a:cubicBezTo>
                    <a:pt x="380" y="389"/>
                    <a:pt x="154" y="473"/>
                    <a:pt x="11" y="699"/>
                  </a:cubicBezTo>
                  <a:cubicBezTo>
                    <a:pt x="0" y="709"/>
                    <a:pt x="17" y="737"/>
                    <a:pt x="29" y="737"/>
                  </a:cubicBezTo>
                  <a:cubicBezTo>
                    <a:pt x="31" y="737"/>
                    <a:pt x="33" y="736"/>
                    <a:pt x="35" y="735"/>
                  </a:cubicBezTo>
                  <a:cubicBezTo>
                    <a:pt x="451" y="318"/>
                    <a:pt x="1154" y="616"/>
                    <a:pt x="1666" y="330"/>
                  </a:cubicBezTo>
                  <a:cubicBezTo>
                    <a:pt x="1785" y="223"/>
                    <a:pt x="1749" y="44"/>
                    <a:pt x="1606" y="20"/>
                  </a:cubicBezTo>
                  <a:cubicBezTo>
                    <a:pt x="1541" y="7"/>
                    <a:pt x="1480" y="1"/>
                    <a:pt x="1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5624575" y="3808550"/>
              <a:ext cx="26450" cy="26650"/>
            </a:xfrm>
            <a:custGeom>
              <a:avLst/>
              <a:gdLst/>
              <a:ahLst/>
              <a:cxnLst/>
              <a:rect l="l" t="t" r="r" b="b"/>
              <a:pathLst>
                <a:path w="1058" h="1066" extrusionOk="0">
                  <a:moveTo>
                    <a:pt x="1013" y="1"/>
                  </a:moveTo>
                  <a:cubicBezTo>
                    <a:pt x="1001" y="1"/>
                    <a:pt x="990" y="9"/>
                    <a:pt x="986" y="28"/>
                  </a:cubicBezTo>
                  <a:cubicBezTo>
                    <a:pt x="954" y="112"/>
                    <a:pt x="892" y="136"/>
                    <a:pt x="821" y="136"/>
                  </a:cubicBezTo>
                  <a:cubicBezTo>
                    <a:pt x="732" y="136"/>
                    <a:pt x="630" y="99"/>
                    <a:pt x="557" y="99"/>
                  </a:cubicBezTo>
                  <a:cubicBezTo>
                    <a:pt x="438" y="99"/>
                    <a:pt x="355" y="147"/>
                    <a:pt x="283" y="218"/>
                  </a:cubicBezTo>
                  <a:cubicBezTo>
                    <a:pt x="224" y="278"/>
                    <a:pt x="212" y="397"/>
                    <a:pt x="212" y="480"/>
                  </a:cubicBezTo>
                  <a:cubicBezTo>
                    <a:pt x="200" y="623"/>
                    <a:pt x="105" y="706"/>
                    <a:pt x="45" y="825"/>
                  </a:cubicBezTo>
                  <a:cubicBezTo>
                    <a:pt x="1" y="914"/>
                    <a:pt x="39" y="1066"/>
                    <a:pt x="171" y="1066"/>
                  </a:cubicBezTo>
                  <a:cubicBezTo>
                    <a:pt x="180" y="1066"/>
                    <a:pt x="190" y="1065"/>
                    <a:pt x="200" y="1064"/>
                  </a:cubicBezTo>
                  <a:cubicBezTo>
                    <a:pt x="474" y="992"/>
                    <a:pt x="581" y="730"/>
                    <a:pt x="557" y="480"/>
                  </a:cubicBezTo>
                  <a:cubicBezTo>
                    <a:pt x="533" y="361"/>
                    <a:pt x="557" y="290"/>
                    <a:pt x="712" y="242"/>
                  </a:cubicBezTo>
                  <a:lnTo>
                    <a:pt x="890" y="206"/>
                  </a:lnTo>
                  <a:cubicBezTo>
                    <a:pt x="986" y="171"/>
                    <a:pt x="1045" y="123"/>
                    <a:pt x="1057" y="40"/>
                  </a:cubicBezTo>
                  <a:cubicBezTo>
                    <a:pt x="1050" y="18"/>
                    <a:pt x="1030" y="1"/>
                    <a:pt x="10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5763500" y="3753050"/>
              <a:ext cx="65725" cy="16550"/>
            </a:xfrm>
            <a:custGeom>
              <a:avLst/>
              <a:gdLst/>
              <a:ahLst/>
              <a:cxnLst/>
              <a:rect l="l" t="t" r="r" b="b"/>
              <a:pathLst>
                <a:path w="2629" h="662" extrusionOk="0">
                  <a:moveTo>
                    <a:pt x="513" y="1"/>
                  </a:moveTo>
                  <a:cubicBezTo>
                    <a:pt x="341" y="1"/>
                    <a:pt x="185" y="30"/>
                    <a:pt x="13" y="116"/>
                  </a:cubicBezTo>
                  <a:cubicBezTo>
                    <a:pt x="1" y="116"/>
                    <a:pt x="13" y="140"/>
                    <a:pt x="25" y="140"/>
                  </a:cubicBezTo>
                  <a:cubicBezTo>
                    <a:pt x="105" y="117"/>
                    <a:pt x="181" y="107"/>
                    <a:pt x="252" y="107"/>
                  </a:cubicBezTo>
                  <a:cubicBezTo>
                    <a:pt x="612" y="107"/>
                    <a:pt x="873" y="359"/>
                    <a:pt x="1251" y="378"/>
                  </a:cubicBezTo>
                  <a:cubicBezTo>
                    <a:pt x="1315" y="384"/>
                    <a:pt x="1381" y="386"/>
                    <a:pt x="1448" y="386"/>
                  </a:cubicBezTo>
                  <a:cubicBezTo>
                    <a:pt x="1523" y="386"/>
                    <a:pt x="1598" y="384"/>
                    <a:pt x="1673" y="384"/>
                  </a:cubicBezTo>
                  <a:cubicBezTo>
                    <a:pt x="1923" y="384"/>
                    <a:pt x="2164" y="407"/>
                    <a:pt x="2346" y="605"/>
                  </a:cubicBezTo>
                  <a:cubicBezTo>
                    <a:pt x="2379" y="645"/>
                    <a:pt x="2419" y="661"/>
                    <a:pt x="2457" y="661"/>
                  </a:cubicBezTo>
                  <a:cubicBezTo>
                    <a:pt x="2545" y="661"/>
                    <a:pt x="2628" y="576"/>
                    <a:pt x="2620" y="486"/>
                  </a:cubicBezTo>
                  <a:cubicBezTo>
                    <a:pt x="2574" y="186"/>
                    <a:pt x="2260" y="9"/>
                    <a:pt x="1937" y="9"/>
                  </a:cubicBezTo>
                  <a:cubicBezTo>
                    <a:pt x="1927" y="9"/>
                    <a:pt x="1916" y="9"/>
                    <a:pt x="1906" y="9"/>
                  </a:cubicBezTo>
                  <a:cubicBezTo>
                    <a:pt x="1641" y="17"/>
                    <a:pt x="1408" y="58"/>
                    <a:pt x="1165" y="58"/>
                  </a:cubicBezTo>
                  <a:cubicBezTo>
                    <a:pt x="1047" y="58"/>
                    <a:pt x="926" y="48"/>
                    <a:pt x="798" y="21"/>
                  </a:cubicBezTo>
                  <a:cubicBezTo>
                    <a:pt x="696" y="9"/>
                    <a:pt x="603" y="1"/>
                    <a:pt x="5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5182475" y="3880975"/>
              <a:ext cx="84275" cy="45250"/>
            </a:xfrm>
            <a:custGeom>
              <a:avLst/>
              <a:gdLst/>
              <a:ahLst/>
              <a:cxnLst/>
              <a:rect l="l" t="t" r="r" b="b"/>
              <a:pathLst>
                <a:path w="3371" h="1810" extrusionOk="0">
                  <a:moveTo>
                    <a:pt x="1118" y="360"/>
                  </a:moveTo>
                  <a:cubicBezTo>
                    <a:pt x="1160" y="360"/>
                    <a:pt x="1190" y="384"/>
                    <a:pt x="1215" y="405"/>
                  </a:cubicBezTo>
                  <a:cubicBezTo>
                    <a:pt x="1299" y="476"/>
                    <a:pt x="1334" y="524"/>
                    <a:pt x="1168" y="726"/>
                  </a:cubicBezTo>
                  <a:cubicBezTo>
                    <a:pt x="1005" y="948"/>
                    <a:pt x="944" y="1203"/>
                    <a:pt x="819" y="1203"/>
                  </a:cubicBezTo>
                  <a:cubicBezTo>
                    <a:pt x="816" y="1203"/>
                    <a:pt x="813" y="1203"/>
                    <a:pt x="810" y="1203"/>
                  </a:cubicBezTo>
                  <a:cubicBezTo>
                    <a:pt x="703" y="1203"/>
                    <a:pt x="656" y="845"/>
                    <a:pt x="870" y="560"/>
                  </a:cubicBezTo>
                  <a:cubicBezTo>
                    <a:pt x="985" y="403"/>
                    <a:pt x="1062" y="360"/>
                    <a:pt x="1118" y="360"/>
                  </a:cubicBezTo>
                  <a:close/>
                  <a:moveTo>
                    <a:pt x="2013" y="0"/>
                  </a:moveTo>
                  <a:cubicBezTo>
                    <a:pt x="2013" y="48"/>
                    <a:pt x="1977" y="71"/>
                    <a:pt x="1930" y="83"/>
                  </a:cubicBezTo>
                  <a:cubicBezTo>
                    <a:pt x="1852" y="109"/>
                    <a:pt x="1781" y="154"/>
                    <a:pt x="1697" y="154"/>
                  </a:cubicBezTo>
                  <a:cubicBezTo>
                    <a:pt x="1666" y="154"/>
                    <a:pt x="1632" y="147"/>
                    <a:pt x="1596" y="131"/>
                  </a:cubicBezTo>
                  <a:cubicBezTo>
                    <a:pt x="1572" y="119"/>
                    <a:pt x="1549" y="71"/>
                    <a:pt x="1572" y="24"/>
                  </a:cubicBezTo>
                  <a:lnTo>
                    <a:pt x="1572" y="24"/>
                  </a:lnTo>
                  <a:cubicBezTo>
                    <a:pt x="1251" y="107"/>
                    <a:pt x="989" y="298"/>
                    <a:pt x="834" y="548"/>
                  </a:cubicBezTo>
                  <a:cubicBezTo>
                    <a:pt x="751" y="703"/>
                    <a:pt x="691" y="881"/>
                    <a:pt x="513" y="941"/>
                  </a:cubicBezTo>
                  <a:cubicBezTo>
                    <a:pt x="472" y="951"/>
                    <a:pt x="434" y="954"/>
                    <a:pt x="397" y="954"/>
                  </a:cubicBezTo>
                  <a:cubicBezTo>
                    <a:pt x="345" y="954"/>
                    <a:pt x="294" y="948"/>
                    <a:pt x="239" y="941"/>
                  </a:cubicBezTo>
                  <a:cubicBezTo>
                    <a:pt x="156" y="905"/>
                    <a:pt x="60" y="881"/>
                    <a:pt x="1" y="822"/>
                  </a:cubicBezTo>
                  <a:lnTo>
                    <a:pt x="1" y="822"/>
                  </a:lnTo>
                  <a:cubicBezTo>
                    <a:pt x="1" y="1179"/>
                    <a:pt x="108" y="1381"/>
                    <a:pt x="263" y="1512"/>
                  </a:cubicBezTo>
                  <a:cubicBezTo>
                    <a:pt x="406" y="1655"/>
                    <a:pt x="620" y="1738"/>
                    <a:pt x="870" y="1774"/>
                  </a:cubicBezTo>
                  <a:cubicBezTo>
                    <a:pt x="1025" y="1798"/>
                    <a:pt x="1275" y="1810"/>
                    <a:pt x="1537" y="1810"/>
                  </a:cubicBezTo>
                  <a:cubicBezTo>
                    <a:pt x="1870" y="1810"/>
                    <a:pt x="2239" y="1786"/>
                    <a:pt x="2537" y="1691"/>
                  </a:cubicBezTo>
                  <a:cubicBezTo>
                    <a:pt x="2846" y="1619"/>
                    <a:pt x="3084" y="1488"/>
                    <a:pt x="3192" y="1310"/>
                  </a:cubicBezTo>
                  <a:cubicBezTo>
                    <a:pt x="3323" y="1119"/>
                    <a:pt x="3358" y="941"/>
                    <a:pt x="3358" y="774"/>
                  </a:cubicBezTo>
                  <a:cubicBezTo>
                    <a:pt x="3370" y="524"/>
                    <a:pt x="3239" y="310"/>
                    <a:pt x="3239" y="298"/>
                  </a:cubicBezTo>
                  <a:lnTo>
                    <a:pt x="3096" y="298"/>
                  </a:lnTo>
                  <a:cubicBezTo>
                    <a:pt x="2811" y="298"/>
                    <a:pt x="2537" y="238"/>
                    <a:pt x="2537" y="238"/>
                  </a:cubicBezTo>
                  <a:cubicBezTo>
                    <a:pt x="2465" y="226"/>
                    <a:pt x="2394" y="167"/>
                    <a:pt x="2394" y="83"/>
                  </a:cubicBezTo>
                  <a:lnTo>
                    <a:pt x="2394" y="60"/>
                  </a:lnTo>
                  <a:lnTo>
                    <a:pt x="2394" y="48"/>
                  </a:lnTo>
                  <a:cubicBezTo>
                    <a:pt x="2263" y="24"/>
                    <a:pt x="2144" y="0"/>
                    <a:pt x="2013"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
            <p:cNvSpPr/>
            <p:nvPr/>
          </p:nvSpPr>
          <p:spPr>
            <a:xfrm>
              <a:off x="5259875" y="3876800"/>
              <a:ext cx="6575" cy="3900"/>
            </a:xfrm>
            <a:custGeom>
              <a:avLst/>
              <a:gdLst/>
              <a:ahLst/>
              <a:cxnLst/>
              <a:rect l="l" t="t" r="r" b="b"/>
              <a:pathLst>
                <a:path w="263" h="156" extrusionOk="0">
                  <a:moveTo>
                    <a:pt x="262" y="0"/>
                  </a:moveTo>
                  <a:cubicBezTo>
                    <a:pt x="179" y="24"/>
                    <a:pt x="119" y="72"/>
                    <a:pt x="48" y="119"/>
                  </a:cubicBezTo>
                  <a:cubicBezTo>
                    <a:pt x="36" y="131"/>
                    <a:pt x="24" y="131"/>
                    <a:pt x="0" y="155"/>
                  </a:cubicBezTo>
                  <a:cubicBezTo>
                    <a:pt x="96" y="155"/>
                    <a:pt x="167" y="155"/>
                    <a:pt x="203" y="119"/>
                  </a:cubicBezTo>
                  <a:lnTo>
                    <a:pt x="215" y="119"/>
                  </a:lnTo>
                  <a:cubicBezTo>
                    <a:pt x="227" y="108"/>
                    <a:pt x="238" y="60"/>
                    <a:pt x="262"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
            <p:cNvSpPr/>
            <p:nvPr/>
          </p:nvSpPr>
          <p:spPr>
            <a:xfrm>
              <a:off x="5270300" y="3879175"/>
              <a:ext cx="60150" cy="39325"/>
            </a:xfrm>
            <a:custGeom>
              <a:avLst/>
              <a:gdLst/>
              <a:ahLst/>
              <a:cxnLst/>
              <a:rect l="l" t="t" r="r" b="b"/>
              <a:pathLst>
                <a:path w="2406" h="1573" extrusionOk="0">
                  <a:moveTo>
                    <a:pt x="1722" y="607"/>
                  </a:moveTo>
                  <a:cubicBezTo>
                    <a:pt x="1817" y="607"/>
                    <a:pt x="1942" y="817"/>
                    <a:pt x="2000" y="1048"/>
                  </a:cubicBezTo>
                  <a:cubicBezTo>
                    <a:pt x="2048" y="1286"/>
                    <a:pt x="1965" y="1310"/>
                    <a:pt x="1881" y="1322"/>
                  </a:cubicBezTo>
                  <a:cubicBezTo>
                    <a:pt x="1863" y="1324"/>
                    <a:pt x="1846" y="1326"/>
                    <a:pt x="1829" y="1326"/>
                  </a:cubicBezTo>
                  <a:cubicBezTo>
                    <a:pt x="1756" y="1326"/>
                    <a:pt x="1694" y="1292"/>
                    <a:pt x="1655" y="1108"/>
                  </a:cubicBezTo>
                  <a:cubicBezTo>
                    <a:pt x="1596" y="870"/>
                    <a:pt x="1584" y="632"/>
                    <a:pt x="1715" y="608"/>
                  </a:cubicBezTo>
                  <a:cubicBezTo>
                    <a:pt x="1717" y="608"/>
                    <a:pt x="1720" y="607"/>
                    <a:pt x="1722" y="607"/>
                  </a:cubicBezTo>
                  <a:close/>
                  <a:moveTo>
                    <a:pt x="2131" y="1"/>
                  </a:moveTo>
                  <a:cubicBezTo>
                    <a:pt x="2119" y="132"/>
                    <a:pt x="2060" y="263"/>
                    <a:pt x="1965" y="370"/>
                  </a:cubicBezTo>
                  <a:cubicBezTo>
                    <a:pt x="1810" y="548"/>
                    <a:pt x="1572" y="632"/>
                    <a:pt x="1334" y="715"/>
                  </a:cubicBezTo>
                  <a:cubicBezTo>
                    <a:pt x="1194" y="750"/>
                    <a:pt x="1042" y="774"/>
                    <a:pt x="894" y="774"/>
                  </a:cubicBezTo>
                  <a:cubicBezTo>
                    <a:pt x="690" y="774"/>
                    <a:pt x="496" y="727"/>
                    <a:pt x="357" y="596"/>
                  </a:cubicBezTo>
                  <a:cubicBezTo>
                    <a:pt x="226" y="453"/>
                    <a:pt x="202" y="274"/>
                    <a:pt x="119" y="120"/>
                  </a:cubicBezTo>
                  <a:cubicBezTo>
                    <a:pt x="119" y="132"/>
                    <a:pt x="107" y="143"/>
                    <a:pt x="107" y="155"/>
                  </a:cubicBezTo>
                  <a:cubicBezTo>
                    <a:pt x="95" y="191"/>
                    <a:pt x="60" y="215"/>
                    <a:pt x="48" y="227"/>
                  </a:cubicBezTo>
                  <a:cubicBezTo>
                    <a:pt x="95" y="322"/>
                    <a:pt x="202" y="548"/>
                    <a:pt x="202" y="822"/>
                  </a:cubicBezTo>
                  <a:cubicBezTo>
                    <a:pt x="202" y="1025"/>
                    <a:pt x="155" y="1263"/>
                    <a:pt x="0" y="1501"/>
                  </a:cubicBezTo>
                  <a:cubicBezTo>
                    <a:pt x="48" y="1513"/>
                    <a:pt x="107" y="1537"/>
                    <a:pt x="179" y="1537"/>
                  </a:cubicBezTo>
                  <a:cubicBezTo>
                    <a:pt x="298" y="1560"/>
                    <a:pt x="464" y="1572"/>
                    <a:pt x="631" y="1572"/>
                  </a:cubicBezTo>
                  <a:cubicBezTo>
                    <a:pt x="929" y="1572"/>
                    <a:pt x="1250" y="1537"/>
                    <a:pt x="1548" y="1465"/>
                  </a:cubicBezTo>
                  <a:cubicBezTo>
                    <a:pt x="1703" y="1441"/>
                    <a:pt x="1822" y="1394"/>
                    <a:pt x="1941" y="1334"/>
                  </a:cubicBezTo>
                  <a:cubicBezTo>
                    <a:pt x="2048" y="1239"/>
                    <a:pt x="2143" y="1167"/>
                    <a:pt x="2250" y="1108"/>
                  </a:cubicBezTo>
                  <a:cubicBezTo>
                    <a:pt x="2346" y="1001"/>
                    <a:pt x="2405" y="882"/>
                    <a:pt x="2405" y="739"/>
                  </a:cubicBezTo>
                  <a:cubicBezTo>
                    <a:pt x="2381" y="679"/>
                    <a:pt x="2369" y="608"/>
                    <a:pt x="2346" y="513"/>
                  </a:cubicBezTo>
                  <a:cubicBezTo>
                    <a:pt x="2298" y="334"/>
                    <a:pt x="2227" y="155"/>
                    <a:pt x="2131"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5331900" y="3849700"/>
              <a:ext cx="57175" cy="51525"/>
            </a:xfrm>
            <a:custGeom>
              <a:avLst/>
              <a:gdLst/>
              <a:ahLst/>
              <a:cxnLst/>
              <a:rect l="l" t="t" r="r" b="b"/>
              <a:pathLst>
                <a:path w="2287" h="2061" extrusionOk="0">
                  <a:moveTo>
                    <a:pt x="1977" y="1"/>
                  </a:moveTo>
                  <a:cubicBezTo>
                    <a:pt x="1941" y="156"/>
                    <a:pt x="1918" y="310"/>
                    <a:pt x="1870" y="477"/>
                  </a:cubicBezTo>
                  <a:cubicBezTo>
                    <a:pt x="1846" y="596"/>
                    <a:pt x="1799" y="691"/>
                    <a:pt x="1727" y="799"/>
                  </a:cubicBezTo>
                  <a:cubicBezTo>
                    <a:pt x="1620" y="918"/>
                    <a:pt x="1465" y="1001"/>
                    <a:pt x="1310" y="1037"/>
                  </a:cubicBezTo>
                  <a:cubicBezTo>
                    <a:pt x="1073" y="1101"/>
                    <a:pt x="832" y="1134"/>
                    <a:pt x="595" y="1134"/>
                  </a:cubicBezTo>
                  <a:cubicBezTo>
                    <a:pt x="392" y="1134"/>
                    <a:pt x="193" y="1110"/>
                    <a:pt x="1" y="1061"/>
                  </a:cubicBezTo>
                  <a:lnTo>
                    <a:pt x="1" y="1061"/>
                  </a:lnTo>
                  <a:cubicBezTo>
                    <a:pt x="84" y="1227"/>
                    <a:pt x="155" y="1430"/>
                    <a:pt x="215" y="1620"/>
                  </a:cubicBezTo>
                  <a:cubicBezTo>
                    <a:pt x="251" y="1727"/>
                    <a:pt x="263" y="1823"/>
                    <a:pt x="263" y="1930"/>
                  </a:cubicBezTo>
                  <a:cubicBezTo>
                    <a:pt x="263" y="1977"/>
                    <a:pt x="251" y="2025"/>
                    <a:pt x="251" y="2061"/>
                  </a:cubicBezTo>
                  <a:cubicBezTo>
                    <a:pt x="536" y="1954"/>
                    <a:pt x="894" y="1846"/>
                    <a:pt x="1287" y="1846"/>
                  </a:cubicBezTo>
                  <a:cubicBezTo>
                    <a:pt x="1406" y="1846"/>
                    <a:pt x="1525" y="1858"/>
                    <a:pt x="1668" y="1870"/>
                  </a:cubicBezTo>
                  <a:cubicBezTo>
                    <a:pt x="2084" y="1596"/>
                    <a:pt x="2287" y="1180"/>
                    <a:pt x="2287" y="775"/>
                  </a:cubicBezTo>
                  <a:cubicBezTo>
                    <a:pt x="2287" y="489"/>
                    <a:pt x="2180" y="203"/>
                    <a:pt x="1977"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5225350" y="4007475"/>
              <a:ext cx="33650" cy="29775"/>
            </a:xfrm>
            <a:custGeom>
              <a:avLst/>
              <a:gdLst/>
              <a:ahLst/>
              <a:cxnLst/>
              <a:rect l="l" t="t" r="r" b="b"/>
              <a:pathLst>
                <a:path w="1346" h="1191" extrusionOk="0">
                  <a:moveTo>
                    <a:pt x="48" y="0"/>
                  </a:moveTo>
                  <a:cubicBezTo>
                    <a:pt x="12" y="107"/>
                    <a:pt x="0" y="215"/>
                    <a:pt x="0" y="322"/>
                  </a:cubicBezTo>
                  <a:cubicBezTo>
                    <a:pt x="0" y="536"/>
                    <a:pt x="60" y="715"/>
                    <a:pt x="191" y="881"/>
                  </a:cubicBezTo>
                  <a:cubicBezTo>
                    <a:pt x="310" y="1000"/>
                    <a:pt x="512" y="1119"/>
                    <a:pt x="810" y="1191"/>
                  </a:cubicBezTo>
                  <a:lnTo>
                    <a:pt x="810" y="1119"/>
                  </a:lnTo>
                  <a:cubicBezTo>
                    <a:pt x="810" y="715"/>
                    <a:pt x="1000" y="322"/>
                    <a:pt x="1346" y="60"/>
                  </a:cubicBezTo>
                  <a:lnTo>
                    <a:pt x="1346" y="60"/>
                  </a:lnTo>
                  <a:cubicBezTo>
                    <a:pt x="1238" y="72"/>
                    <a:pt x="1119" y="84"/>
                    <a:pt x="1012" y="95"/>
                  </a:cubicBezTo>
                  <a:cubicBezTo>
                    <a:pt x="882" y="111"/>
                    <a:pt x="746" y="125"/>
                    <a:pt x="612" y="125"/>
                  </a:cubicBezTo>
                  <a:cubicBezTo>
                    <a:pt x="441" y="125"/>
                    <a:pt x="273" y="103"/>
                    <a:pt x="119" y="36"/>
                  </a:cubicBezTo>
                  <a:cubicBezTo>
                    <a:pt x="95" y="24"/>
                    <a:pt x="72" y="12"/>
                    <a:pt x="48"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5282800" y="3975325"/>
              <a:ext cx="21450" cy="24425"/>
            </a:xfrm>
            <a:custGeom>
              <a:avLst/>
              <a:gdLst/>
              <a:ahLst/>
              <a:cxnLst/>
              <a:rect l="l" t="t" r="r" b="b"/>
              <a:pathLst>
                <a:path w="858" h="977" extrusionOk="0">
                  <a:moveTo>
                    <a:pt x="72" y="0"/>
                  </a:moveTo>
                  <a:lnTo>
                    <a:pt x="72" y="0"/>
                  </a:lnTo>
                  <a:cubicBezTo>
                    <a:pt x="334" y="238"/>
                    <a:pt x="262" y="703"/>
                    <a:pt x="0" y="953"/>
                  </a:cubicBezTo>
                  <a:cubicBezTo>
                    <a:pt x="119" y="941"/>
                    <a:pt x="238" y="929"/>
                    <a:pt x="357" y="929"/>
                  </a:cubicBezTo>
                  <a:cubicBezTo>
                    <a:pt x="512" y="929"/>
                    <a:pt x="691" y="941"/>
                    <a:pt x="857" y="977"/>
                  </a:cubicBezTo>
                  <a:cubicBezTo>
                    <a:pt x="845" y="941"/>
                    <a:pt x="845" y="929"/>
                    <a:pt x="834" y="893"/>
                  </a:cubicBezTo>
                  <a:cubicBezTo>
                    <a:pt x="750" y="679"/>
                    <a:pt x="619" y="393"/>
                    <a:pt x="381" y="203"/>
                  </a:cubicBezTo>
                  <a:cubicBezTo>
                    <a:pt x="298" y="119"/>
                    <a:pt x="191" y="48"/>
                    <a:pt x="72"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5305425" y="3969975"/>
              <a:ext cx="27400" cy="39600"/>
            </a:xfrm>
            <a:custGeom>
              <a:avLst/>
              <a:gdLst/>
              <a:ahLst/>
              <a:cxnLst/>
              <a:rect l="l" t="t" r="r" b="b"/>
              <a:pathLst>
                <a:path w="1096" h="1584" extrusionOk="0">
                  <a:moveTo>
                    <a:pt x="1095" y="0"/>
                  </a:moveTo>
                  <a:cubicBezTo>
                    <a:pt x="964" y="155"/>
                    <a:pt x="822" y="310"/>
                    <a:pt x="619" y="429"/>
                  </a:cubicBezTo>
                  <a:cubicBezTo>
                    <a:pt x="499" y="501"/>
                    <a:pt x="352" y="551"/>
                    <a:pt x="207" y="551"/>
                  </a:cubicBezTo>
                  <a:cubicBezTo>
                    <a:pt x="136" y="551"/>
                    <a:pt x="66" y="539"/>
                    <a:pt x="0" y="512"/>
                  </a:cubicBezTo>
                  <a:lnTo>
                    <a:pt x="0" y="512"/>
                  </a:lnTo>
                  <a:cubicBezTo>
                    <a:pt x="48" y="595"/>
                    <a:pt x="83" y="679"/>
                    <a:pt x="131" y="750"/>
                  </a:cubicBezTo>
                  <a:cubicBezTo>
                    <a:pt x="226" y="953"/>
                    <a:pt x="286" y="1143"/>
                    <a:pt x="310" y="1274"/>
                  </a:cubicBezTo>
                  <a:cubicBezTo>
                    <a:pt x="476" y="1322"/>
                    <a:pt x="655" y="1381"/>
                    <a:pt x="798" y="1453"/>
                  </a:cubicBezTo>
                  <a:cubicBezTo>
                    <a:pt x="881" y="1488"/>
                    <a:pt x="953" y="1548"/>
                    <a:pt x="1024" y="1584"/>
                  </a:cubicBezTo>
                  <a:cubicBezTo>
                    <a:pt x="964" y="1393"/>
                    <a:pt x="893" y="1107"/>
                    <a:pt x="893" y="810"/>
                  </a:cubicBezTo>
                  <a:cubicBezTo>
                    <a:pt x="893" y="595"/>
                    <a:pt x="917" y="357"/>
                    <a:pt x="1024" y="131"/>
                  </a:cubicBezTo>
                  <a:cubicBezTo>
                    <a:pt x="1060" y="83"/>
                    <a:pt x="1072" y="36"/>
                    <a:pt x="1095"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5326850" y="3918775"/>
              <a:ext cx="84850" cy="39600"/>
            </a:xfrm>
            <a:custGeom>
              <a:avLst/>
              <a:gdLst/>
              <a:ahLst/>
              <a:cxnLst/>
              <a:rect l="l" t="t" r="r" b="b"/>
              <a:pathLst>
                <a:path w="3394" h="1584" extrusionOk="0">
                  <a:moveTo>
                    <a:pt x="2917" y="0"/>
                  </a:moveTo>
                  <a:lnTo>
                    <a:pt x="2917" y="0"/>
                  </a:lnTo>
                  <a:cubicBezTo>
                    <a:pt x="2941" y="262"/>
                    <a:pt x="2822" y="524"/>
                    <a:pt x="2596" y="703"/>
                  </a:cubicBezTo>
                  <a:cubicBezTo>
                    <a:pt x="2274" y="988"/>
                    <a:pt x="1822" y="1096"/>
                    <a:pt x="1381" y="1119"/>
                  </a:cubicBezTo>
                  <a:cubicBezTo>
                    <a:pt x="1264" y="1132"/>
                    <a:pt x="1146" y="1138"/>
                    <a:pt x="1027" y="1138"/>
                  </a:cubicBezTo>
                  <a:cubicBezTo>
                    <a:pt x="684" y="1138"/>
                    <a:pt x="336" y="1089"/>
                    <a:pt x="0" y="1000"/>
                  </a:cubicBezTo>
                  <a:lnTo>
                    <a:pt x="0" y="1000"/>
                  </a:lnTo>
                  <a:cubicBezTo>
                    <a:pt x="155" y="1155"/>
                    <a:pt x="357" y="1334"/>
                    <a:pt x="631" y="1524"/>
                  </a:cubicBezTo>
                  <a:cubicBezTo>
                    <a:pt x="643" y="1536"/>
                    <a:pt x="655" y="1536"/>
                    <a:pt x="667" y="1548"/>
                  </a:cubicBezTo>
                  <a:cubicBezTo>
                    <a:pt x="1048" y="1286"/>
                    <a:pt x="1465" y="1179"/>
                    <a:pt x="1846" y="1179"/>
                  </a:cubicBezTo>
                  <a:cubicBezTo>
                    <a:pt x="2262" y="1179"/>
                    <a:pt x="2655" y="1298"/>
                    <a:pt x="2965" y="1465"/>
                  </a:cubicBezTo>
                  <a:cubicBezTo>
                    <a:pt x="3036" y="1512"/>
                    <a:pt x="3096" y="1536"/>
                    <a:pt x="3155" y="1584"/>
                  </a:cubicBezTo>
                  <a:cubicBezTo>
                    <a:pt x="3144" y="1524"/>
                    <a:pt x="3132" y="1429"/>
                    <a:pt x="3132" y="1357"/>
                  </a:cubicBezTo>
                  <a:cubicBezTo>
                    <a:pt x="3132" y="1191"/>
                    <a:pt x="3179" y="1048"/>
                    <a:pt x="3263" y="893"/>
                  </a:cubicBezTo>
                  <a:cubicBezTo>
                    <a:pt x="3310" y="857"/>
                    <a:pt x="3358" y="798"/>
                    <a:pt x="3394" y="750"/>
                  </a:cubicBezTo>
                  <a:cubicBezTo>
                    <a:pt x="3310" y="500"/>
                    <a:pt x="3155" y="226"/>
                    <a:pt x="2917"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5405725" y="3895550"/>
              <a:ext cx="62225" cy="37225"/>
            </a:xfrm>
            <a:custGeom>
              <a:avLst/>
              <a:gdLst/>
              <a:ahLst/>
              <a:cxnLst/>
              <a:rect l="l" t="t" r="r" b="b"/>
              <a:pathLst>
                <a:path w="2489" h="1489" extrusionOk="0">
                  <a:moveTo>
                    <a:pt x="2144" y="0"/>
                  </a:moveTo>
                  <a:cubicBezTo>
                    <a:pt x="2132" y="453"/>
                    <a:pt x="1655" y="810"/>
                    <a:pt x="1155" y="893"/>
                  </a:cubicBezTo>
                  <a:cubicBezTo>
                    <a:pt x="1087" y="900"/>
                    <a:pt x="1019" y="903"/>
                    <a:pt x="952" y="903"/>
                  </a:cubicBezTo>
                  <a:cubicBezTo>
                    <a:pt x="630" y="903"/>
                    <a:pt x="315" y="835"/>
                    <a:pt x="0" y="727"/>
                  </a:cubicBezTo>
                  <a:lnTo>
                    <a:pt x="0" y="727"/>
                  </a:lnTo>
                  <a:cubicBezTo>
                    <a:pt x="239" y="965"/>
                    <a:pt x="417" y="1227"/>
                    <a:pt x="524" y="1489"/>
                  </a:cubicBezTo>
                  <a:cubicBezTo>
                    <a:pt x="536" y="1465"/>
                    <a:pt x="560" y="1453"/>
                    <a:pt x="572" y="1453"/>
                  </a:cubicBezTo>
                  <a:cubicBezTo>
                    <a:pt x="893" y="1310"/>
                    <a:pt x="1251" y="1227"/>
                    <a:pt x="1596" y="1227"/>
                  </a:cubicBezTo>
                  <a:cubicBezTo>
                    <a:pt x="1870" y="1227"/>
                    <a:pt x="2120" y="1274"/>
                    <a:pt x="2358" y="1346"/>
                  </a:cubicBezTo>
                  <a:cubicBezTo>
                    <a:pt x="2358" y="1334"/>
                    <a:pt x="2370" y="1322"/>
                    <a:pt x="2370" y="1310"/>
                  </a:cubicBezTo>
                  <a:cubicBezTo>
                    <a:pt x="2441" y="1108"/>
                    <a:pt x="2489" y="893"/>
                    <a:pt x="2489" y="679"/>
                  </a:cubicBezTo>
                  <a:cubicBezTo>
                    <a:pt x="2489" y="536"/>
                    <a:pt x="2465" y="393"/>
                    <a:pt x="2405" y="274"/>
                  </a:cubicBezTo>
                  <a:cubicBezTo>
                    <a:pt x="2358" y="179"/>
                    <a:pt x="2298" y="84"/>
                    <a:pt x="2203" y="24"/>
                  </a:cubicBezTo>
                  <a:cubicBezTo>
                    <a:pt x="2191" y="12"/>
                    <a:pt x="2167" y="12"/>
                    <a:pt x="2144"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5258375" y="4009250"/>
              <a:ext cx="77425" cy="53300"/>
            </a:xfrm>
            <a:custGeom>
              <a:avLst/>
              <a:gdLst/>
              <a:ahLst/>
              <a:cxnLst/>
              <a:rect l="l" t="t" r="r" b="b"/>
              <a:pathLst>
                <a:path w="3097" h="2132" extrusionOk="0">
                  <a:moveTo>
                    <a:pt x="2203" y="1"/>
                  </a:moveTo>
                  <a:lnTo>
                    <a:pt x="2203" y="1"/>
                  </a:lnTo>
                  <a:cubicBezTo>
                    <a:pt x="2358" y="239"/>
                    <a:pt x="2477" y="525"/>
                    <a:pt x="2406" y="775"/>
                  </a:cubicBezTo>
                  <a:cubicBezTo>
                    <a:pt x="2323" y="1060"/>
                    <a:pt x="2025" y="1251"/>
                    <a:pt x="1739" y="1382"/>
                  </a:cubicBezTo>
                  <a:cubicBezTo>
                    <a:pt x="1358" y="1560"/>
                    <a:pt x="953" y="1679"/>
                    <a:pt x="525" y="1679"/>
                  </a:cubicBezTo>
                  <a:cubicBezTo>
                    <a:pt x="346" y="1679"/>
                    <a:pt x="168" y="1656"/>
                    <a:pt x="1" y="1608"/>
                  </a:cubicBezTo>
                  <a:lnTo>
                    <a:pt x="1" y="1608"/>
                  </a:lnTo>
                  <a:cubicBezTo>
                    <a:pt x="25" y="1632"/>
                    <a:pt x="48" y="1656"/>
                    <a:pt x="60" y="1679"/>
                  </a:cubicBezTo>
                  <a:cubicBezTo>
                    <a:pt x="322" y="1989"/>
                    <a:pt x="763" y="2132"/>
                    <a:pt x="1239" y="2132"/>
                  </a:cubicBezTo>
                  <a:cubicBezTo>
                    <a:pt x="1584" y="2132"/>
                    <a:pt x="1942" y="2049"/>
                    <a:pt x="2251" y="1929"/>
                  </a:cubicBezTo>
                  <a:cubicBezTo>
                    <a:pt x="2358" y="1906"/>
                    <a:pt x="2442" y="1846"/>
                    <a:pt x="2537" y="1798"/>
                  </a:cubicBezTo>
                  <a:cubicBezTo>
                    <a:pt x="2596" y="1596"/>
                    <a:pt x="2680" y="1358"/>
                    <a:pt x="2858" y="1084"/>
                  </a:cubicBezTo>
                  <a:cubicBezTo>
                    <a:pt x="2942" y="989"/>
                    <a:pt x="3013" y="894"/>
                    <a:pt x="3096" y="822"/>
                  </a:cubicBezTo>
                  <a:cubicBezTo>
                    <a:pt x="3025" y="525"/>
                    <a:pt x="2823" y="310"/>
                    <a:pt x="2501" y="120"/>
                  </a:cubicBezTo>
                  <a:cubicBezTo>
                    <a:pt x="2418" y="72"/>
                    <a:pt x="2311" y="24"/>
                    <a:pt x="2203"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5348875" y="3967875"/>
              <a:ext cx="38125" cy="51825"/>
            </a:xfrm>
            <a:custGeom>
              <a:avLst/>
              <a:gdLst/>
              <a:ahLst/>
              <a:cxnLst/>
              <a:rect l="l" t="t" r="r" b="b"/>
              <a:pathLst>
                <a:path w="1525" h="2073" extrusionOk="0">
                  <a:moveTo>
                    <a:pt x="1524" y="1"/>
                  </a:moveTo>
                  <a:lnTo>
                    <a:pt x="1524" y="1"/>
                  </a:lnTo>
                  <a:cubicBezTo>
                    <a:pt x="1143" y="36"/>
                    <a:pt x="774" y="179"/>
                    <a:pt x="512" y="417"/>
                  </a:cubicBezTo>
                  <a:cubicBezTo>
                    <a:pt x="179" y="715"/>
                    <a:pt x="0" y="1156"/>
                    <a:pt x="84" y="1572"/>
                  </a:cubicBezTo>
                  <a:cubicBezTo>
                    <a:pt x="107" y="1727"/>
                    <a:pt x="179" y="1906"/>
                    <a:pt x="191" y="2072"/>
                  </a:cubicBezTo>
                  <a:cubicBezTo>
                    <a:pt x="346" y="2013"/>
                    <a:pt x="512" y="2001"/>
                    <a:pt x="667" y="2001"/>
                  </a:cubicBezTo>
                  <a:cubicBezTo>
                    <a:pt x="715" y="2001"/>
                    <a:pt x="774" y="2013"/>
                    <a:pt x="822" y="2013"/>
                  </a:cubicBezTo>
                  <a:cubicBezTo>
                    <a:pt x="786" y="1846"/>
                    <a:pt x="774" y="1656"/>
                    <a:pt x="774" y="1453"/>
                  </a:cubicBezTo>
                  <a:cubicBezTo>
                    <a:pt x="774" y="1060"/>
                    <a:pt x="834" y="644"/>
                    <a:pt x="1108" y="334"/>
                  </a:cubicBezTo>
                  <a:cubicBezTo>
                    <a:pt x="1227" y="203"/>
                    <a:pt x="1358" y="96"/>
                    <a:pt x="1524"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5440550" y="3939000"/>
              <a:ext cx="38725" cy="36350"/>
            </a:xfrm>
            <a:custGeom>
              <a:avLst/>
              <a:gdLst/>
              <a:ahLst/>
              <a:cxnLst/>
              <a:rect l="l" t="t" r="r" b="b"/>
              <a:pathLst>
                <a:path w="1549" h="1454" extrusionOk="0">
                  <a:moveTo>
                    <a:pt x="1096" y="1"/>
                  </a:moveTo>
                  <a:cubicBezTo>
                    <a:pt x="1072" y="156"/>
                    <a:pt x="1012" y="310"/>
                    <a:pt x="929" y="453"/>
                  </a:cubicBezTo>
                  <a:cubicBezTo>
                    <a:pt x="739" y="810"/>
                    <a:pt x="393" y="1096"/>
                    <a:pt x="0" y="1227"/>
                  </a:cubicBezTo>
                  <a:cubicBezTo>
                    <a:pt x="120" y="1203"/>
                    <a:pt x="250" y="1191"/>
                    <a:pt x="393" y="1191"/>
                  </a:cubicBezTo>
                  <a:cubicBezTo>
                    <a:pt x="560" y="1191"/>
                    <a:pt x="739" y="1203"/>
                    <a:pt x="893" y="1275"/>
                  </a:cubicBezTo>
                  <a:cubicBezTo>
                    <a:pt x="989" y="1322"/>
                    <a:pt x="1072" y="1382"/>
                    <a:pt x="1132" y="1453"/>
                  </a:cubicBezTo>
                  <a:cubicBezTo>
                    <a:pt x="1155" y="1251"/>
                    <a:pt x="1263" y="1013"/>
                    <a:pt x="1370" y="715"/>
                  </a:cubicBezTo>
                  <a:cubicBezTo>
                    <a:pt x="1441" y="548"/>
                    <a:pt x="1477" y="406"/>
                    <a:pt x="1548" y="263"/>
                  </a:cubicBezTo>
                  <a:cubicBezTo>
                    <a:pt x="1405" y="167"/>
                    <a:pt x="1263" y="72"/>
                    <a:pt x="1096"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5376850" y="4006275"/>
              <a:ext cx="16400" cy="20275"/>
            </a:xfrm>
            <a:custGeom>
              <a:avLst/>
              <a:gdLst/>
              <a:ahLst/>
              <a:cxnLst/>
              <a:rect l="l" t="t" r="r" b="b"/>
              <a:pathLst>
                <a:path w="656" h="811" extrusionOk="0">
                  <a:moveTo>
                    <a:pt x="1" y="1"/>
                  </a:moveTo>
                  <a:cubicBezTo>
                    <a:pt x="1" y="203"/>
                    <a:pt x="24" y="393"/>
                    <a:pt x="60" y="536"/>
                  </a:cubicBezTo>
                  <a:cubicBezTo>
                    <a:pt x="167" y="572"/>
                    <a:pt x="262" y="596"/>
                    <a:pt x="358" y="644"/>
                  </a:cubicBezTo>
                  <a:cubicBezTo>
                    <a:pt x="441" y="691"/>
                    <a:pt x="536" y="751"/>
                    <a:pt x="608" y="810"/>
                  </a:cubicBezTo>
                  <a:cubicBezTo>
                    <a:pt x="608" y="703"/>
                    <a:pt x="620" y="596"/>
                    <a:pt x="655" y="477"/>
                  </a:cubicBezTo>
                  <a:cubicBezTo>
                    <a:pt x="382" y="393"/>
                    <a:pt x="179" y="203"/>
                    <a:pt x="1"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5329525" y="4031275"/>
              <a:ext cx="89625" cy="43200"/>
            </a:xfrm>
            <a:custGeom>
              <a:avLst/>
              <a:gdLst/>
              <a:ahLst/>
              <a:cxnLst/>
              <a:rect l="l" t="t" r="r" b="b"/>
              <a:pathLst>
                <a:path w="3585" h="1728" extrusionOk="0">
                  <a:moveTo>
                    <a:pt x="2191" y="1"/>
                  </a:moveTo>
                  <a:lnTo>
                    <a:pt x="2191" y="1"/>
                  </a:lnTo>
                  <a:cubicBezTo>
                    <a:pt x="2203" y="48"/>
                    <a:pt x="2239" y="84"/>
                    <a:pt x="2263" y="132"/>
                  </a:cubicBezTo>
                  <a:cubicBezTo>
                    <a:pt x="2310" y="203"/>
                    <a:pt x="2310" y="346"/>
                    <a:pt x="2215" y="370"/>
                  </a:cubicBezTo>
                  <a:cubicBezTo>
                    <a:pt x="2191" y="382"/>
                    <a:pt x="2155" y="382"/>
                    <a:pt x="2120" y="382"/>
                  </a:cubicBezTo>
                  <a:cubicBezTo>
                    <a:pt x="2107" y="381"/>
                    <a:pt x="2094" y="381"/>
                    <a:pt x="2081" y="381"/>
                  </a:cubicBezTo>
                  <a:cubicBezTo>
                    <a:pt x="1867" y="381"/>
                    <a:pt x="1646" y="473"/>
                    <a:pt x="1489" y="608"/>
                  </a:cubicBezTo>
                  <a:cubicBezTo>
                    <a:pt x="1370" y="715"/>
                    <a:pt x="1274" y="858"/>
                    <a:pt x="1191" y="1013"/>
                  </a:cubicBezTo>
                  <a:cubicBezTo>
                    <a:pt x="1096" y="1156"/>
                    <a:pt x="1012" y="1298"/>
                    <a:pt x="858" y="1394"/>
                  </a:cubicBezTo>
                  <a:cubicBezTo>
                    <a:pt x="769" y="1460"/>
                    <a:pt x="653" y="1499"/>
                    <a:pt x="543" y="1499"/>
                  </a:cubicBezTo>
                  <a:cubicBezTo>
                    <a:pt x="476" y="1499"/>
                    <a:pt x="412" y="1485"/>
                    <a:pt x="358" y="1453"/>
                  </a:cubicBezTo>
                  <a:cubicBezTo>
                    <a:pt x="239" y="1394"/>
                    <a:pt x="167" y="1275"/>
                    <a:pt x="119" y="1156"/>
                  </a:cubicBezTo>
                  <a:cubicBezTo>
                    <a:pt x="84" y="1084"/>
                    <a:pt x="60" y="1001"/>
                    <a:pt x="48" y="906"/>
                  </a:cubicBezTo>
                  <a:cubicBezTo>
                    <a:pt x="12" y="1025"/>
                    <a:pt x="0" y="1132"/>
                    <a:pt x="0" y="1239"/>
                  </a:cubicBezTo>
                  <a:cubicBezTo>
                    <a:pt x="0" y="1477"/>
                    <a:pt x="84" y="1632"/>
                    <a:pt x="155" y="1727"/>
                  </a:cubicBezTo>
                  <a:cubicBezTo>
                    <a:pt x="417" y="1596"/>
                    <a:pt x="786" y="1453"/>
                    <a:pt x="1298" y="1394"/>
                  </a:cubicBezTo>
                  <a:cubicBezTo>
                    <a:pt x="1262" y="1358"/>
                    <a:pt x="1262" y="1310"/>
                    <a:pt x="1346" y="1203"/>
                  </a:cubicBezTo>
                  <a:cubicBezTo>
                    <a:pt x="1441" y="1074"/>
                    <a:pt x="1567" y="982"/>
                    <a:pt x="1661" y="982"/>
                  </a:cubicBezTo>
                  <a:cubicBezTo>
                    <a:pt x="1697" y="982"/>
                    <a:pt x="1728" y="995"/>
                    <a:pt x="1751" y="1025"/>
                  </a:cubicBezTo>
                  <a:cubicBezTo>
                    <a:pt x="1798" y="1084"/>
                    <a:pt x="1727" y="1239"/>
                    <a:pt x="1643" y="1358"/>
                  </a:cubicBezTo>
                  <a:cubicBezTo>
                    <a:pt x="1774" y="1334"/>
                    <a:pt x="1894" y="1334"/>
                    <a:pt x="2036" y="1334"/>
                  </a:cubicBezTo>
                  <a:cubicBezTo>
                    <a:pt x="2239" y="1334"/>
                    <a:pt x="2429" y="1358"/>
                    <a:pt x="2632" y="1370"/>
                  </a:cubicBezTo>
                  <a:cubicBezTo>
                    <a:pt x="2977" y="1394"/>
                    <a:pt x="3310" y="1418"/>
                    <a:pt x="3584" y="1418"/>
                  </a:cubicBezTo>
                  <a:cubicBezTo>
                    <a:pt x="3560" y="1120"/>
                    <a:pt x="3489" y="953"/>
                    <a:pt x="3406" y="858"/>
                  </a:cubicBezTo>
                  <a:cubicBezTo>
                    <a:pt x="3322" y="775"/>
                    <a:pt x="3227" y="739"/>
                    <a:pt x="3072" y="703"/>
                  </a:cubicBezTo>
                  <a:cubicBezTo>
                    <a:pt x="2977" y="667"/>
                    <a:pt x="2894" y="644"/>
                    <a:pt x="2786" y="596"/>
                  </a:cubicBezTo>
                  <a:cubicBezTo>
                    <a:pt x="2775" y="584"/>
                    <a:pt x="2751" y="584"/>
                    <a:pt x="2739" y="560"/>
                  </a:cubicBezTo>
                  <a:cubicBezTo>
                    <a:pt x="2727" y="596"/>
                    <a:pt x="2691" y="608"/>
                    <a:pt x="2632" y="608"/>
                  </a:cubicBezTo>
                  <a:cubicBezTo>
                    <a:pt x="2537" y="634"/>
                    <a:pt x="2454" y="678"/>
                    <a:pt x="2371" y="678"/>
                  </a:cubicBezTo>
                  <a:cubicBezTo>
                    <a:pt x="2339" y="678"/>
                    <a:pt x="2307" y="672"/>
                    <a:pt x="2275" y="656"/>
                  </a:cubicBezTo>
                  <a:cubicBezTo>
                    <a:pt x="2239" y="644"/>
                    <a:pt x="2239" y="560"/>
                    <a:pt x="2275" y="489"/>
                  </a:cubicBezTo>
                  <a:cubicBezTo>
                    <a:pt x="2310" y="429"/>
                    <a:pt x="2382" y="382"/>
                    <a:pt x="2465" y="346"/>
                  </a:cubicBezTo>
                  <a:lnTo>
                    <a:pt x="2429" y="251"/>
                  </a:lnTo>
                  <a:cubicBezTo>
                    <a:pt x="2382" y="167"/>
                    <a:pt x="2310" y="72"/>
                    <a:pt x="2191"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5399475" y="3976225"/>
              <a:ext cx="66400" cy="67575"/>
            </a:xfrm>
            <a:custGeom>
              <a:avLst/>
              <a:gdLst/>
              <a:ahLst/>
              <a:cxnLst/>
              <a:rect l="l" t="t" r="r" b="b"/>
              <a:pathLst>
                <a:path w="2656" h="2703" extrusionOk="0">
                  <a:moveTo>
                    <a:pt x="1989" y="0"/>
                  </a:moveTo>
                  <a:cubicBezTo>
                    <a:pt x="2013" y="60"/>
                    <a:pt x="2013" y="131"/>
                    <a:pt x="1989" y="191"/>
                  </a:cubicBezTo>
                  <a:cubicBezTo>
                    <a:pt x="1929" y="500"/>
                    <a:pt x="1870" y="845"/>
                    <a:pt x="1655" y="1084"/>
                  </a:cubicBezTo>
                  <a:cubicBezTo>
                    <a:pt x="1536" y="1214"/>
                    <a:pt x="1370" y="1310"/>
                    <a:pt x="1203" y="1393"/>
                  </a:cubicBezTo>
                  <a:cubicBezTo>
                    <a:pt x="941" y="1548"/>
                    <a:pt x="620" y="1679"/>
                    <a:pt x="310" y="1726"/>
                  </a:cubicBezTo>
                  <a:cubicBezTo>
                    <a:pt x="239" y="1738"/>
                    <a:pt x="143" y="1738"/>
                    <a:pt x="72" y="1738"/>
                  </a:cubicBezTo>
                  <a:cubicBezTo>
                    <a:pt x="0" y="2072"/>
                    <a:pt x="36" y="2203"/>
                    <a:pt x="36" y="2274"/>
                  </a:cubicBezTo>
                  <a:lnTo>
                    <a:pt x="36" y="2334"/>
                  </a:lnTo>
                  <a:cubicBezTo>
                    <a:pt x="36" y="2346"/>
                    <a:pt x="12" y="2369"/>
                    <a:pt x="12" y="2381"/>
                  </a:cubicBezTo>
                  <a:cubicBezTo>
                    <a:pt x="60" y="2441"/>
                    <a:pt x="119" y="2488"/>
                    <a:pt x="215" y="2512"/>
                  </a:cubicBezTo>
                  <a:cubicBezTo>
                    <a:pt x="310" y="2560"/>
                    <a:pt x="465" y="2584"/>
                    <a:pt x="631" y="2667"/>
                  </a:cubicBezTo>
                  <a:cubicBezTo>
                    <a:pt x="643" y="2679"/>
                    <a:pt x="667" y="2691"/>
                    <a:pt x="691" y="2703"/>
                  </a:cubicBezTo>
                  <a:lnTo>
                    <a:pt x="762" y="2703"/>
                  </a:lnTo>
                  <a:cubicBezTo>
                    <a:pt x="786" y="2512"/>
                    <a:pt x="846" y="2334"/>
                    <a:pt x="965" y="2191"/>
                  </a:cubicBezTo>
                  <a:cubicBezTo>
                    <a:pt x="1143" y="1953"/>
                    <a:pt x="1417" y="1798"/>
                    <a:pt x="1679" y="1726"/>
                  </a:cubicBezTo>
                  <a:cubicBezTo>
                    <a:pt x="1858" y="1679"/>
                    <a:pt x="2036" y="1655"/>
                    <a:pt x="2215" y="1631"/>
                  </a:cubicBezTo>
                  <a:cubicBezTo>
                    <a:pt x="2513" y="1262"/>
                    <a:pt x="2655" y="869"/>
                    <a:pt x="2655" y="595"/>
                  </a:cubicBezTo>
                  <a:cubicBezTo>
                    <a:pt x="2655" y="464"/>
                    <a:pt x="2620" y="345"/>
                    <a:pt x="2572" y="250"/>
                  </a:cubicBezTo>
                  <a:cubicBezTo>
                    <a:pt x="2536" y="179"/>
                    <a:pt x="2477" y="119"/>
                    <a:pt x="2382" y="60"/>
                  </a:cubicBezTo>
                  <a:cubicBezTo>
                    <a:pt x="2274" y="12"/>
                    <a:pt x="2167" y="0"/>
                    <a:pt x="2036"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5494425" y="4039900"/>
              <a:ext cx="3600" cy="1525"/>
            </a:xfrm>
            <a:custGeom>
              <a:avLst/>
              <a:gdLst/>
              <a:ahLst/>
              <a:cxnLst/>
              <a:rect l="l" t="t" r="r" b="b"/>
              <a:pathLst>
                <a:path w="144" h="61" extrusionOk="0">
                  <a:moveTo>
                    <a:pt x="143" y="1"/>
                  </a:moveTo>
                  <a:cubicBezTo>
                    <a:pt x="108" y="13"/>
                    <a:pt x="48" y="37"/>
                    <a:pt x="0" y="61"/>
                  </a:cubicBezTo>
                  <a:cubicBezTo>
                    <a:pt x="48" y="37"/>
                    <a:pt x="108" y="25"/>
                    <a:pt x="143" y="13"/>
                  </a:cubicBezTo>
                  <a:lnTo>
                    <a:pt x="143" y="1"/>
                  </a:ln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5488475" y="3947350"/>
              <a:ext cx="26225" cy="39000"/>
            </a:xfrm>
            <a:custGeom>
              <a:avLst/>
              <a:gdLst/>
              <a:ahLst/>
              <a:cxnLst/>
              <a:rect l="l" t="t" r="r" b="b"/>
              <a:pathLst>
                <a:path w="1049" h="1560" extrusionOk="0">
                  <a:moveTo>
                    <a:pt x="953" y="0"/>
                  </a:moveTo>
                  <a:cubicBezTo>
                    <a:pt x="608" y="203"/>
                    <a:pt x="322" y="500"/>
                    <a:pt x="143" y="834"/>
                  </a:cubicBezTo>
                  <a:cubicBezTo>
                    <a:pt x="72" y="1000"/>
                    <a:pt x="0" y="1191"/>
                    <a:pt x="48" y="1369"/>
                  </a:cubicBezTo>
                  <a:cubicBezTo>
                    <a:pt x="60" y="1441"/>
                    <a:pt x="72" y="1500"/>
                    <a:pt x="119" y="1560"/>
                  </a:cubicBezTo>
                  <a:lnTo>
                    <a:pt x="322" y="1560"/>
                  </a:lnTo>
                  <a:cubicBezTo>
                    <a:pt x="643" y="1536"/>
                    <a:pt x="893" y="1524"/>
                    <a:pt x="1048" y="1477"/>
                  </a:cubicBezTo>
                  <a:cubicBezTo>
                    <a:pt x="1024" y="1417"/>
                    <a:pt x="1012" y="1357"/>
                    <a:pt x="977" y="1322"/>
                  </a:cubicBezTo>
                  <a:cubicBezTo>
                    <a:pt x="881" y="1048"/>
                    <a:pt x="822" y="834"/>
                    <a:pt x="822" y="834"/>
                  </a:cubicBezTo>
                  <a:lnTo>
                    <a:pt x="822" y="822"/>
                  </a:lnTo>
                  <a:cubicBezTo>
                    <a:pt x="798" y="750"/>
                    <a:pt x="798" y="679"/>
                    <a:pt x="798" y="595"/>
                  </a:cubicBezTo>
                  <a:cubicBezTo>
                    <a:pt x="798" y="393"/>
                    <a:pt x="858" y="179"/>
                    <a:pt x="953"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5473300" y="4025625"/>
              <a:ext cx="27400" cy="33950"/>
            </a:xfrm>
            <a:custGeom>
              <a:avLst/>
              <a:gdLst/>
              <a:ahLst/>
              <a:cxnLst/>
              <a:rect l="l" t="t" r="r" b="b"/>
              <a:pathLst>
                <a:path w="1096" h="1358" extrusionOk="0">
                  <a:moveTo>
                    <a:pt x="500" y="0"/>
                  </a:moveTo>
                  <a:cubicBezTo>
                    <a:pt x="607" y="96"/>
                    <a:pt x="667" y="227"/>
                    <a:pt x="667" y="358"/>
                  </a:cubicBezTo>
                  <a:cubicBezTo>
                    <a:pt x="667" y="536"/>
                    <a:pt x="572" y="715"/>
                    <a:pt x="476" y="882"/>
                  </a:cubicBezTo>
                  <a:cubicBezTo>
                    <a:pt x="334" y="1060"/>
                    <a:pt x="191" y="1227"/>
                    <a:pt x="0" y="1358"/>
                  </a:cubicBezTo>
                  <a:cubicBezTo>
                    <a:pt x="250" y="1286"/>
                    <a:pt x="500" y="1203"/>
                    <a:pt x="738" y="1143"/>
                  </a:cubicBezTo>
                  <a:cubicBezTo>
                    <a:pt x="845" y="1132"/>
                    <a:pt x="965" y="1108"/>
                    <a:pt x="1084" y="1084"/>
                  </a:cubicBezTo>
                  <a:cubicBezTo>
                    <a:pt x="1096" y="1013"/>
                    <a:pt x="1096" y="941"/>
                    <a:pt x="1096" y="870"/>
                  </a:cubicBezTo>
                  <a:cubicBezTo>
                    <a:pt x="1096" y="632"/>
                    <a:pt x="1024" y="393"/>
                    <a:pt x="905" y="239"/>
                  </a:cubicBezTo>
                  <a:cubicBezTo>
                    <a:pt x="798" y="96"/>
                    <a:pt x="667" y="0"/>
                    <a:pt x="500"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5568850" y="3931875"/>
              <a:ext cx="12525" cy="16075"/>
            </a:xfrm>
            <a:custGeom>
              <a:avLst/>
              <a:gdLst/>
              <a:ahLst/>
              <a:cxnLst/>
              <a:rect l="l" t="t" r="r" b="b"/>
              <a:pathLst>
                <a:path w="501" h="643" extrusionOk="0">
                  <a:moveTo>
                    <a:pt x="0" y="0"/>
                  </a:moveTo>
                  <a:cubicBezTo>
                    <a:pt x="107" y="167"/>
                    <a:pt x="179" y="357"/>
                    <a:pt x="202" y="548"/>
                  </a:cubicBezTo>
                  <a:cubicBezTo>
                    <a:pt x="345" y="572"/>
                    <a:pt x="429" y="607"/>
                    <a:pt x="500" y="643"/>
                  </a:cubicBezTo>
                  <a:cubicBezTo>
                    <a:pt x="369" y="369"/>
                    <a:pt x="202" y="167"/>
                    <a:pt x="24" y="12"/>
                  </a:cubicBezTo>
                  <a:cubicBezTo>
                    <a:pt x="12" y="12"/>
                    <a:pt x="12" y="0"/>
                    <a:pt x="0"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5524200" y="3953000"/>
              <a:ext cx="68475" cy="48550"/>
            </a:xfrm>
            <a:custGeom>
              <a:avLst/>
              <a:gdLst/>
              <a:ahLst/>
              <a:cxnLst/>
              <a:rect l="l" t="t" r="r" b="b"/>
              <a:pathLst>
                <a:path w="2739" h="1942" extrusionOk="0">
                  <a:moveTo>
                    <a:pt x="1988" y="0"/>
                  </a:moveTo>
                  <a:lnTo>
                    <a:pt x="1988" y="48"/>
                  </a:lnTo>
                  <a:cubicBezTo>
                    <a:pt x="1929" y="524"/>
                    <a:pt x="1619" y="953"/>
                    <a:pt x="1155" y="1167"/>
                  </a:cubicBezTo>
                  <a:cubicBezTo>
                    <a:pt x="954" y="1261"/>
                    <a:pt x="730" y="1306"/>
                    <a:pt x="507" y="1306"/>
                  </a:cubicBezTo>
                  <a:cubicBezTo>
                    <a:pt x="334" y="1306"/>
                    <a:pt x="161" y="1279"/>
                    <a:pt x="0" y="1227"/>
                  </a:cubicBezTo>
                  <a:lnTo>
                    <a:pt x="0" y="1227"/>
                  </a:lnTo>
                  <a:cubicBezTo>
                    <a:pt x="83" y="1405"/>
                    <a:pt x="203" y="1584"/>
                    <a:pt x="322" y="1715"/>
                  </a:cubicBezTo>
                  <a:cubicBezTo>
                    <a:pt x="464" y="1858"/>
                    <a:pt x="655" y="1941"/>
                    <a:pt x="905" y="1941"/>
                  </a:cubicBezTo>
                  <a:cubicBezTo>
                    <a:pt x="1250" y="1941"/>
                    <a:pt x="1715" y="1798"/>
                    <a:pt x="2203" y="1524"/>
                  </a:cubicBezTo>
                  <a:cubicBezTo>
                    <a:pt x="2405" y="1405"/>
                    <a:pt x="2548" y="1298"/>
                    <a:pt x="2619" y="1203"/>
                  </a:cubicBezTo>
                  <a:cubicBezTo>
                    <a:pt x="2691" y="1120"/>
                    <a:pt x="2727" y="1048"/>
                    <a:pt x="2727" y="941"/>
                  </a:cubicBezTo>
                  <a:cubicBezTo>
                    <a:pt x="2739" y="750"/>
                    <a:pt x="2584" y="441"/>
                    <a:pt x="2393" y="0"/>
                  </a:cubicBezTo>
                  <a:cubicBezTo>
                    <a:pt x="2374" y="30"/>
                    <a:pt x="2346" y="51"/>
                    <a:pt x="2297" y="51"/>
                  </a:cubicBezTo>
                  <a:cubicBezTo>
                    <a:pt x="2286" y="51"/>
                    <a:pt x="2275" y="50"/>
                    <a:pt x="2262" y="48"/>
                  </a:cubicBezTo>
                  <a:cubicBezTo>
                    <a:pt x="2215" y="48"/>
                    <a:pt x="2143" y="36"/>
                    <a:pt x="1988"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5564675" y="3918300"/>
              <a:ext cx="58950" cy="51975"/>
            </a:xfrm>
            <a:custGeom>
              <a:avLst/>
              <a:gdLst/>
              <a:ahLst/>
              <a:cxnLst/>
              <a:rect l="l" t="t" r="r" b="b"/>
              <a:pathLst>
                <a:path w="2358" h="2079" extrusionOk="0">
                  <a:moveTo>
                    <a:pt x="453" y="1"/>
                  </a:moveTo>
                  <a:cubicBezTo>
                    <a:pt x="326" y="1"/>
                    <a:pt x="198" y="14"/>
                    <a:pt x="72" y="43"/>
                  </a:cubicBezTo>
                  <a:cubicBezTo>
                    <a:pt x="48" y="55"/>
                    <a:pt x="36" y="55"/>
                    <a:pt x="0" y="67"/>
                  </a:cubicBezTo>
                  <a:cubicBezTo>
                    <a:pt x="155" y="126"/>
                    <a:pt x="298" y="222"/>
                    <a:pt x="429" y="317"/>
                  </a:cubicBezTo>
                  <a:cubicBezTo>
                    <a:pt x="691" y="543"/>
                    <a:pt x="929" y="853"/>
                    <a:pt x="1108" y="1269"/>
                  </a:cubicBezTo>
                  <a:cubicBezTo>
                    <a:pt x="1227" y="1591"/>
                    <a:pt x="1358" y="1841"/>
                    <a:pt x="1417" y="2079"/>
                  </a:cubicBezTo>
                  <a:cubicBezTo>
                    <a:pt x="1501" y="2067"/>
                    <a:pt x="1608" y="2067"/>
                    <a:pt x="1703" y="2067"/>
                  </a:cubicBezTo>
                  <a:cubicBezTo>
                    <a:pt x="1786" y="2067"/>
                    <a:pt x="1858" y="2067"/>
                    <a:pt x="1941" y="2079"/>
                  </a:cubicBezTo>
                  <a:cubicBezTo>
                    <a:pt x="2072" y="2019"/>
                    <a:pt x="2155" y="1960"/>
                    <a:pt x="2215" y="1900"/>
                  </a:cubicBezTo>
                  <a:cubicBezTo>
                    <a:pt x="2298" y="1829"/>
                    <a:pt x="2334" y="1769"/>
                    <a:pt x="2358" y="1674"/>
                  </a:cubicBezTo>
                  <a:cubicBezTo>
                    <a:pt x="2263" y="1234"/>
                    <a:pt x="2036" y="817"/>
                    <a:pt x="1679" y="472"/>
                  </a:cubicBezTo>
                  <a:cubicBezTo>
                    <a:pt x="1655" y="460"/>
                    <a:pt x="1608" y="424"/>
                    <a:pt x="1584" y="400"/>
                  </a:cubicBezTo>
                  <a:cubicBezTo>
                    <a:pt x="1560" y="424"/>
                    <a:pt x="1524" y="460"/>
                    <a:pt x="1429" y="495"/>
                  </a:cubicBezTo>
                  <a:cubicBezTo>
                    <a:pt x="1286" y="558"/>
                    <a:pt x="1149" y="648"/>
                    <a:pt x="1045" y="648"/>
                  </a:cubicBezTo>
                  <a:cubicBezTo>
                    <a:pt x="1010" y="648"/>
                    <a:pt x="979" y="638"/>
                    <a:pt x="953" y="614"/>
                  </a:cubicBezTo>
                  <a:cubicBezTo>
                    <a:pt x="881" y="555"/>
                    <a:pt x="1024" y="341"/>
                    <a:pt x="1286" y="222"/>
                  </a:cubicBezTo>
                  <a:cubicBezTo>
                    <a:pt x="1286" y="198"/>
                    <a:pt x="1298" y="198"/>
                    <a:pt x="1298" y="198"/>
                  </a:cubicBezTo>
                  <a:cubicBezTo>
                    <a:pt x="1041" y="73"/>
                    <a:pt x="748" y="1"/>
                    <a:pt x="453"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5527475" y="4020425"/>
              <a:ext cx="78900" cy="43925"/>
            </a:xfrm>
            <a:custGeom>
              <a:avLst/>
              <a:gdLst/>
              <a:ahLst/>
              <a:cxnLst/>
              <a:rect l="l" t="t" r="r" b="b"/>
              <a:pathLst>
                <a:path w="3156" h="1757" extrusionOk="0">
                  <a:moveTo>
                    <a:pt x="1858" y="0"/>
                  </a:moveTo>
                  <a:cubicBezTo>
                    <a:pt x="1600" y="0"/>
                    <a:pt x="1358" y="85"/>
                    <a:pt x="1131" y="208"/>
                  </a:cubicBezTo>
                  <a:cubicBezTo>
                    <a:pt x="964" y="292"/>
                    <a:pt x="786" y="423"/>
                    <a:pt x="643" y="530"/>
                  </a:cubicBezTo>
                  <a:cubicBezTo>
                    <a:pt x="691" y="494"/>
                    <a:pt x="786" y="459"/>
                    <a:pt x="929" y="447"/>
                  </a:cubicBezTo>
                  <a:cubicBezTo>
                    <a:pt x="958" y="445"/>
                    <a:pt x="989" y="444"/>
                    <a:pt x="1021" y="444"/>
                  </a:cubicBezTo>
                  <a:cubicBezTo>
                    <a:pt x="1196" y="444"/>
                    <a:pt x="1406" y="473"/>
                    <a:pt x="1607" y="554"/>
                  </a:cubicBezTo>
                  <a:cubicBezTo>
                    <a:pt x="1846" y="661"/>
                    <a:pt x="1941" y="744"/>
                    <a:pt x="1965" y="804"/>
                  </a:cubicBezTo>
                  <a:cubicBezTo>
                    <a:pt x="2000" y="863"/>
                    <a:pt x="1965" y="887"/>
                    <a:pt x="1941" y="923"/>
                  </a:cubicBezTo>
                  <a:cubicBezTo>
                    <a:pt x="1900" y="943"/>
                    <a:pt x="1867" y="973"/>
                    <a:pt x="1821" y="973"/>
                  </a:cubicBezTo>
                  <a:cubicBezTo>
                    <a:pt x="1814" y="973"/>
                    <a:pt x="1806" y="972"/>
                    <a:pt x="1798" y="970"/>
                  </a:cubicBezTo>
                  <a:cubicBezTo>
                    <a:pt x="1738" y="947"/>
                    <a:pt x="1655" y="911"/>
                    <a:pt x="1465" y="828"/>
                  </a:cubicBezTo>
                  <a:cubicBezTo>
                    <a:pt x="1084" y="673"/>
                    <a:pt x="643" y="685"/>
                    <a:pt x="607" y="566"/>
                  </a:cubicBezTo>
                  <a:cubicBezTo>
                    <a:pt x="595" y="554"/>
                    <a:pt x="607" y="554"/>
                    <a:pt x="631" y="530"/>
                  </a:cubicBezTo>
                  <a:lnTo>
                    <a:pt x="631" y="530"/>
                  </a:lnTo>
                  <a:cubicBezTo>
                    <a:pt x="369" y="732"/>
                    <a:pt x="167" y="970"/>
                    <a:pt x="0" y="1221"/>
                  </a:cubicBezTo>
                  <a:cubicBezTo>
                    <a:pt x="583" y="1256"/>
                    <a:pt x="1191" y="1387"/>
                    <a:pt x="1655" y="1697"/>
                  </a:cubicBezTo>
                  <a:cubicBezTo>
                    <a:pt x="1834" y="1625"/>
                    <a:pt x="2060" y="1566"/>
                    <a:pt x="2298" y="1566"/>
                  </a:cubicBezTo>
                  <a:cubicBezTo>
                    <a:pt x="2512" y="1566"/>
                    <a:pt x="2739" y="1625"/>
                    <a:pt x="2965" y="1756"/>
                  </a:cubicBezTo>
                  <a:lnTo>
                    <a:pt x="3012" y="1709"/>
                  </a:lnTo>
                  <a:cubicBezTo>
                    <a:pt x="3096" y="1578"/>
                    <a:pt x="3155" y="1411"/>
                    <a:pt x="3155" y="1221"/>
                  </a:cubicBezTo>
                  <a:cubicBezTo>
                    <a:pt x="3155" y="935"/>
                    <a:pt x="3024" y="578"/>
                    <a:pt x="2572" y="208"/>
                  </a:cubicBezTo>
                  <a:cubicBezTo>
                    <a:pt x="2417" y="137"/>
                    <a:pt x="2238" y="42"/>
                    <a:pt x="2060" y="18"/>
                  </a:cubicBezTo>
                  <a:cubicBezTo>
                    <a:pt x="1991" y="6"/>
                    <a:pt x="1924" y="0"/>
                    <a:pt x="1858"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5646825" y="3965175"/>
              <a:ext cx="83075" cy="56300"/>
            </a:xfrm>
            <a:custGeom>
              <a:avLst/>
              <a:gdLst/>
              <a:ahLst/>
              <a:cxnLst/>
              <a:rect l="l" t="t" r="r" b="b"/>
              <a:pathLst>
                <a:path w="3323" h="2252" extrusionOk="0">
                  <a:moveTo>
                    <a:pt x="1035" y="1019"/>
                  </a:moveTo>
                  <a:cubicBezTo>
                    <a:pt x="1071" y="1019"/>
                    <a:pt x="1100" y="1025"/>
                    <a:pt x="1120" y="1037"/>
                  </a:cubicBezTo>
                  <a:cubicBezTo>
                    <a:pt x="1191" y="1085"/>
                    <a:pt x="1179" y="1109"/>
                    <a:pt x="1179" y="1156"/>
                  </a:cubicBezTo>
                  <a:cubicBezTo>
                    <a:pt x="1179" y="1204"/>
                    <a:pt x="1167" y="1228"/>
                    <a:pt x="1132" y="1264"/>
                  </a:cubicBezTo>
                  <a:cubicBezTo>
                    <a:pt x="1108" y="1287"/>
                    <a:pt x="1072" y="1299"/>
                    <a:pt x="941" y="1383"/>
                  </a:cubicBezTo>
                  <a:cubicBezTo>
                    <a:pt x="711" y="1497"/>
                    <a:pt x="518" y="1667"/>
                    <a:pt x="394" y="1667"/>
                  </a:cubicBezTo>
                  <a:cubicBezTo>
                    <a:pt x="377" y="1667"/>
                    <a:pt x="360" y="1664"/>
                    <a:pt x="346" y="1656"/>
                  </a:cubicBezTo>
                  <a:cubicBezTo>
                    <a:pt x="262" y="1621"/>
                    <a:pt x="441" y="1287"/>
                    <a:pt x="762" y="1109"/>
                  </a:cubicBezTo>
                  <a:cubicBezTo>
                    <a:pt x="866" y="1045"/>
                    <a:pt x="964" y="1019"/>
                    <a:pt x="1035" y="1019"/>
                  </a:cubicBezTo>
                  <a:close/>
                  <a:moveTo>
                    <a:pt x="1820" y="0"/>
                  </a:moveTo>
                  <a:cubicBezTo>
                    <a:pt x="1620" y="0"/>
                    <a:pt x="1421" y="21"/>
                    <a:pt x="1239" y="85"/>
                  </a:cubicBezTo>
                  <a:cubicBezTo>
                    <a:pt x="810" y="216"/>
                    <a:pt x="477" y="549"/>
                    <a:pt x="274" y="906"/>
                  </a:cubicBezTo>
                  <a:cubicBezTo>
                    <a:pt x="155" y="1097"/>
                    <a:pt x="84" y="1311"/>
                    <a:pt x="0" y="1526"/>
                  </a:cubicBezTo>
                  <a:cubicBezTo>
                    <a:pt x="215" y="1716"/>
                    <a:pt x="346" y="1990"/>
                    <a:pt x="393" y="2240"/>
                  </a:cubicBezTo>
                  <a:cubicBezTo>
                    <a:pt x="417" y="2240"/>
                    <a:pt x="441" y="2252"/>
                    <a:pt x="465" y="2252"/>
                  </a:cubicBezTo>
                  <a:cubicBezTo>
                    <a:pt x="584" y="2228"/>
                    <a:pt x="715" y="2216"/>
                    <a:pt x="870" y="2216"/>
                  </a:cubicBezTo>
                  <a:lnTo>
                    <a:pt x="1060" y="2216"/>
                  </a:lnTo>
                  <a:cubicBezTo>
                    <a:pt x="1251" y="2228"/>
                    <a:pt x="1453" y="2240"/>
                    <a:pt x="1655" y="2252"/>
                  </a:cubicBezTo>
                  <a:cubicBezTo>
                    <a:pt x="2144" y="2133"/>
                    <a:pt x="2548" y="1895"/>
                    <a:pt x="2858" y="1645"/>
                  </a:cubicBezTo>
                  <a:cubicBezTo>
                    <a:pt x="2977" y="1549"/>
                    <a:pt x="3084" y="1478"/>
                    <a:pt x="3156" y="1418"/>
                  </a:cubicBezTo>
                  <a:cubicBezTo>
                    <a:pt x="3239" y="1359"/>
                    <a:pt x="3275" y="1311"/>
                    <a:pt x="3310" y="1275"/>
                  </a:cubicBezTo>
                  <a:cubicBezTo>
                    <a:pt x="3322" y="1240"/>
                    <a:pt x="3322" y="1228"/>
                    <a:pt x="3322" y="1180"/>
                  </a:cubicBezTo>
                  <a:cubicBezTo>
                    <a:pt x="3322" y="1109"/>
                    <a:pt x="3251" y="918"/>
                    <a:pt x="3025" y="585"/>
                  </a:cubicBezTo>
                  <a:cubicBezTo>
                    <a:pt x="2894" y="383"/>
                    <a:pt x="2715" y="192"/>
                    <a:pt x="2501" y="37"/>
                  </a:cubicBezTo>
                  <a:cubicBezTo>
                    <a:pt x="2370" y="25"/>
                    <a:pt x="2251" y="13"/>
                    <a:pt x="2120" y="13"/>
                  </a:cubicBezTo>
                  <a:cubicBezTo>
                    <a:pt x="2021" y="5"/>
                    <a:pt x="1920" y="0"/>
                    <a:pt x="1820"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5672725" y="4131300"/>
              <a:ext cx="53600" cy="33950"/>
            </a:xfrm>
            <a:custGeom>
              <a:avLst/>
              <a:gdLst/>
              <a:ahLst/>
              <a:cxnLst/>
              <a:rect l="l" t="t" r="r" b="b"/>
              <a:pathLst>
                <a:path w="2144" h="1358" extrusionOk="0">
                  <a:moveTo>
                    <a:pt x="1822" y="0"/>
                  </a:moveTo>
                  <a:lnTo>
                    <a:pt x="1822" y="0"/>
                  </a:lnTo>
                  <a:cubicBezTo>
                    <a:pt x="1905" y="226"/>
                    <a:pt x="1798" y="488"/>
                    <a:pt x="1584" y="631"/>
                  </a:cubicBezTo>
                  <a:cubicBezTo>
                    <a:pt x="1414" y="759"/>
                    <a:pt x="1195" y="807"/>
                    <a:pt x="967" y="807"/>
                  </a:cubicBezTo>
                  <a:cubicBezTo>
                    <a:pt x="876" y="807"/>
                    <a:pt x="783" y="800"/>
                    <a:pt x="691" y="786"/>
                  </a:cubicBezTo>
                  <a:cubicBezTo>
                    <a:pt x="477" y="762"/>
                    <a:pt x="262" y="703"/>
                    <a:pt x="72" y="631"/>
                  </a:cubicBezTo>
                  <a:lnTo>
                    <a:pt x="72" y="750"/>
                  </a:lnTo>
                  <a:cubicBezTo>
                    <a:pt x="72" y="929"/>
                    <a:pt x="36" y="1119"/>
                    <a:pt x="0" y="1298"/>
                  </a:cubicBezTo>
                  <a:cubicBezTo>
                    <a:pt x="12" y="1310"/>
                    <a:pt x="12" y="1346"/>
                    <a:pt x="24" y="1358"/>
                  </a:cubicBezTo>
                  <a:cubicBezTo>
                    <a:pt x="739" y="1298"/>
                    <a:pt x="1441" y="1227"/>
                    <a:pt x="2108" y="1143"/>
                  </a:cubicBezTo>
                  <a:cubicBezTo>
                    <a:pt x="2120" y="1048"/>
                    <a:pt x="2143" y="953"/>
                    <a:pt x="2143" y="846"/>
                  </a:cubicBezTo>
                  <a:cubicBezTo>
                    <a:pt x="2143" y="643"/>
                    <a:pt x="2096" y="453"/>
                    <a:pt x="2024" y="274"/>
                  </a:cubicBezTo>
                  <a:cubicBezTo>
                    <a:pt x="1965" y="167"/>
                    <a:pt x="1917" y="72"/>
                    <a:pt x="1822"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5728675" y="4101825"/>
              <a:ext cx="60150" cy="56275"/>
            </a:xfrm>
            <a:custGeom>
              <a:avLst/>
              <a:gdLst/>
              <a:ahLst/>
              <a:cxnLst/>
              <a:rect l="l" t="t" r="r" b="b"/>
              <a:pathLst>
                <a:path w="2406" h="2251" extrusionOk="0">
                  <a:moveTo>
                    <a:pt x="1391" y="1132"/>
                  </a:moveTo>
                  <a:cubicBezTo>
                    <a:pt x="1442" y="1132"/>
                    <a:pt x="1467" y="1165"/>
                    <a:pt x="1489" y="1215"/>
                  </a:cubicBezTo>
                  <a:cubicBezTo>
                    <a:pt x="1549" y="1286"/>
                    <a:pt x="1596" y="1346"/>
                    <a:pt x="1465" y="1429"/>
                  </a:cubicBezTo>
                  <a:cubicBezTo>
                    <a:pt x="1381" y="1491"/>
                    <a:pt x="1286" y="1542"/>
                    <a:pt x="1201" y="1542"/>
                  </a:cubicBezTo>
                  <a:cubicBezTo>
                    <a:pt x="1154" y="1542"/>
                    <a:pt x="1110" y="1527"/>
                    <a:pt x="1072" y="1489"/>
                  </a:cubicBezTo>
                  <a:cubicBezTo>
                    <a:pt x="1013" y="1429"/>
                    <a:pt x="1108" y="1274"/>
                    <a:pt x="1251" y="1179"/>
                  </a:cubicBezTo>
                  <a:cubicBezTo>
                    <a:pt x="1312" y="1146"/>
                    <a:pt x="1357" y="1132"/>
                    <a:pt x="1391" y="1132"/>
                  </a:cubicBezTo>
                  <a:close/>
                  <a:moveTo>
                    <a:pt x="1727" y="0"/>
                  </a:moveTo>
                  <a:lnTo>
                    <a:pt x="1727" y="0"/>
                  </a:lnTo>
                  <a:cubicBezTo>
                    <a:pt x="1775" y="48"/>
                    <a:pt x="1810" y="96"/>
                    <a:pt x="1834" y="143"/>
                  </a:cubicBezTo>
                  <a:cubicBezTo>
                    <a:pt x="1930" y="346"/>
                    <a:pt x="1846" y="584"/>
                    <a:pt x="1691" y="751"/>
                  </a:cubicBezTo>
                  <a:cubicBezTo>
                    <a:pt x="1656" y="774"/>
                    <a:pt x="1608" y="810"/>
                    <a:pt x="1584" y="834"/>
                  </a:cubicBezTo>
                  <a:cubicBezTo>
                    <a:pt x="1429" y="941"/>
                    <a:pt x="1251" y="1013"/>
                    <a:pt x="1072" y="1060"/>
                  </a:cubicBezTo>
                  <a:lnTo>
                    <a:pt x="1060" y="1060"/>
                  </a:lnTo>
                  <a:cubicBezTo>
                    <a:pt x="842" y="1120"/>
                    <a:pt x="614" y="1152"/>
                    <a:pt x="388" y="1152"/>
                  </a:cubicBezTo>
                  <a:cubicBezTo>
                    <a:pt x="257" y="1152"/>
                    <a:pt x="127" y="1141"/>
                    <a:pt x="1" y="1120"/>
                  </a:cubicBezTo>
                  <a:lnTo>
                    <a:pt x="1" y="1120"/>
                  </a:lnTo>
                  <a:cubicBezTo>
                    <a:pt x="36" y="1179"/>
                    <a:pt x="84" y="1239"/>
                    <a:pt x="96" y="1298"/>
                  </a:cubicBezTo>
                  <a:cubicBezTo>
                    <a:pt x="203" y="1524"/>
                    <a:pt x="239" y="1763"/>
                    <a:pt x="239" y="2001"/>
                  </a:cubicBezTo>
                  <a:cubicBezTo>
                    <a:pt x="239" y="2084"/>
                    <a:pt x="239" y="2167"/>
                    <a:pt x="227" y="2251"/>
                  </a:cubicBezTo>
                  <a:cubicBezTo>
                    <a:pt x="822" y="2179"/>
                    <a:pt x="1406" y="2108"/>
                    <a:pt x="1953" y="2025"/>
                  </a:cubicBezTo>
                  <a:cubicBezTo>
                    <a:pt x="2060" y="1894"/>
                    <a:pt x="2180" y="1763"/>
                    <a:pt x="2251" y="1608"/>
                  </a:cubicBezTo>
                  <a:cubicBezTo>
                    <a:pt x="2346" y="1453"/>
                    <a:pt x="2406" y="1215"/>
                    <a:pt x="2406" y="989"/>
                  </a:cubicBezTo>
                  <a:cubicBezTo>
                    <a:pt x="2406" y="774"/>
                    <a:pt x="2358" y="572"/>
                    <a:pt x="2287" y="405"/>
                  </a:cubicBezTo>
                  <a:cubicBezTo>
                    <a:pt x="2203" y="239"/>
                    <a:pt x="2108" y="120"/>
                    <a:pt x="2013" y="96"/>
                  </a:cubicBezTo>
                  <a:cubicBezTo>
                    <a:pt x="1930" y="48"/>
                    <a:pt x="1822" y="36"/>
                    <a:pt x="1727"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5772725" y="4063125"/>
              <a:ext cx="34850" cy="61650"/>
            </a:xfrm>
            <a:custGeom>
              <a:avLst/>
              <a:gdLst/>
              <a:ahLst/>
              <a:cxnLst/>
              <a:rect l="l" t="t" r="r" b="b"/>
              <a:pathLst>
                <a:path w="1394" h="2466" extrusionOk="0">
                  <a:moveTo>
                    <a:pt x="441" y="1"/>
                  </a:moveTo>
                  <a:lnTo>
                    <a:pt x="441" y="1"/>
                  </a:lnTo>
                  <a:cubicBezTo>
                    <a:pt x="608" y="239"/>
                    <a:pt x="608" y="572"/>
                    <a:pt x="465" y="822"/>
                  </a:cubicBezTo>
                  <a:cubicBezTo>
                    <a:pt x="358" y="1001"/>
                    <a:pt x="191" y="1156"/>
                    <a:pt x="1" y="1251"/>
                  </a:cubicBezTo>
                  <a:cubicBezTo>
                    <a:pt x="132" y="1287"/>
                    <a:pt x="251" y="1310"/>
                    <a:pt x="382" y="1370"/>
                  </a:cubicBezTo>
                  <a:cubicBezTo>
                    <a:pt x="608" y="1465"/>
                    <a:pt x="739" y="1644"/>
                    <a:pt x="834" y="1846"/>
                  </a:cubicBezTo>
                  <a:cubicBezTo>
                    <a:pt x="918" y="2025"/>
                    <a:pt x="953" y="2239"/>
                    <a:pt x="965" y="2465"/>
                  </a:cubicBezTo>
                  <a:cubicBezTo>
                    <a:pt x="1072" y="2382"/>
                    <a:pt x="1144" y="2322"/>
                    <a:pt x="1203" y="2251"/>
                  </a:cubicBezTo>
                  <a:cubicBezTo>
                    <a:pt x="1334" y="2072"/>
                    <a:pt x="1394" y="1870"/>
                    <a:pt x="1394" y="1608"/>
                  </a:cubicBezTo>
                  <a:lnTo>
                    <a:pt x="1394" y="1537"/>
                  </a:lnTo>
                  <a:cubicBezTo>
                    <a:pt x="1382" y="1251"/>
                    <a:pt x="1358" y="1037"/>
                    <a:pt x="1299" y="858"/>
                  </a:cubicBezTo>
                  <a:cubicBezTo>
                    <a:pt x="1215" y="679"/>
                    <a:pt x="1132" y="525"/>
                    <a:pt x="941" y="358"/>
                  </a:cubicBezTo>
                  <a:cubicBezTo>
                    <a:pt x="822" y="239"/>
                    <a:pt x="656" y="108"/>
                    <a:pt x="441"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5787625" y="4015500"/>
              <a:ext cx="69075" cy="57475"/>
            </a:xfrm>
            <a:custGeom>
              <a:avLst/>
              <a:gdLst/>
              <a:ahLst/>
              <a:cxnLst/>
              <a:rect l="l" t="t" r="r" b="b"/>
              <a:pathLst>
                <a:path w="2763" h="2299" extrusionOk="0">
                  <a:moveTo>
                    <a:pt x="1891" y="1016"/>
                  </a:moveTo>
                  <a:cubicBezTo>
                    <a:pt x="1976" y="1016"/>
                    <a:pt x="2000" y="1059"/>
                    <a:pt x="2024" y="1108"/>
                  </a:cubicBezTo>
                  <a:cubicBezTo>
                    <a:pt x="2072" y="1191"/>
                    <a:pt x="2096" y="1275"/>
                    <a:pt x="1846" y="1346"/>
                  </a:cubicBezTo>
                  <a:cubicBezTo>
                    <a:pt x="1717" y="1389"/>
                    <a:pt x="1582" y="1416"/>
                    <a:pt x="1478" y="1416"/>
                  </a:cubicBezTo>
                  <a:cubicBezTo>
                    <a:pt x="1380" y="1416"/>
                    <a:pt x="1309" y="1392"/>
                    <a:pt x="1298" y="1334"/>
                  </a:cubicBezTo>
                  <a:cubicBezTo>
                    <a:pt x="1274" y="1251"/>
                    <a:pt x="1500" y="1132"/>
                    <a:pt x="1727" y="1048"/>
                  </a:cubicBezTo>
                  <a:cubicBezTo>
                    <a:pt x="1799" y="1026"/>
                    <a:pt x="1851" y="1016"/>
                    <a:pt x="1891" y="1016"/>
                  </a:cubicBezTo>
                  <a:close/>
                  <a:moveTo>
                    <a:pt x="1953" y="1"/>
                  </a:moveTo>
                  <a:cubicBezTo>
                    <a:pt x="1512" y="1"/>
                    <a:pt x="1084" y="36"/>
                    <a:pt x="667" y="96"/>
                  </a:cubicBezTo>
                  <a:cubicBezTo>
                    <a:pt x="679" y="155"/>
                    <a:pt x="679" y="227"/>
                    <a:pt x="679" y="286"/>
                  </a:cubicBezTo>
                  <a:cubicBezTo>
                    <a:pt x="679" y="763"/>
                    <a:pt x="381" y="1191"/>
                    <a:pt x="0" y="1608"/>
                  </a:cubicBezTo>
                  <a:cubicBezTo>
                    <a:pt x="250" y="1751"/>
                    <a:pt x="464" y="1894"/>
                    <a:pt x="619" y="2049"/>
                  </a:cubicBezTo>
                  <a:cubicBezTo>
                    <a:pt x="715" y="2120"/>
                    <a:pt x="774" y="2203"/>
                    <a:pt x="834" y="2299"/>
                  </a:cubicBezTo>
                  <a:cubicBezTo>
                    <a:pt x="1072" y="2287"/>
                    <a:pt x="1274" y="2251"/>
                    <a:pt x="1441" y="2191"/>
                  </a:cubicBezTo>
                  <a:cubicBezTo>
                    <a:pt x="1786" y="2072"/>
                    <a:pt x="2167" y="1870"/>
                    <a:pt x="2453" y="1632"/>
                  </a:cubicBezTo>
                  <a:cubicBezTo>
                    <a:pt x="2584" y="1525"/>
                    <a:pt x="2691" y="1406"/>
                    <a:pt x="2762" y="1287"/>
                  </a:cubicBezTo>
                  <a:cubicBezTo>
                    <a:pt x="2667" y="1132"/>
                    <a:pt x="2608" y="989"/>
                    <a:pt x="2608" y="810"/>
                  </a:cubicBezTo>
                  <a:cubicBezTo>
                    <a:pt x="2608" y="679"/>
                    <a:pt x="2643" y="525"/>
                    <a:pt x="2727" y="382"/>
                  </a:cubicBezTo>
                  <a:cubicBezTo>
                    <a:pt x="2691" y="334"/>
                    <a:pt x="2667" y="286"/>
                    <a:pt x="2620" y="239"/>
                  </a:cubicBezTo>
                  <a:cubicBezTo>
                    <a:pt x="2560" y="167"/>
                    <a:pt x="2465" y="96"/>
                    <a:pt x="2381" y="24"/>
                  </a:cubicBezTo>
                  <a:cubicBezTo>
                    <a:pt x="2227" y="1"/>
                    <a:pt x="2096" y="1"/>
                    <a:pt x="1953"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5861125" y="4027125"/>
              <a:ext cx="50925" cy="35125"/>
            </a:xfrm>
            <a:custGeom>
              <a:avLst/>
              <a:gdLst/>
              <a:ahLst/>
              <a:cxnLst/>
              <a:rect l="l" t="t" r="r" b="b"/>
              <a:pathLst>
                <a:path w="2037" h="1405" extrusionOk="0">
                  <a:moveTo>
                    <a:pt x="120" y="0"/>
                  </a:moveTo>
                  <a:cubicBezTo>
                    <a:pt x="37" y="131"/>
                    <a:pt x="1" y="250"/>
                    <a:pt x="1" y="357"/>
                  </a:cubicBezTo>
                  <a:cubicBezTo>
                    <a:pt x="1" y="488"/>
                    <a:pt x="61" y="607"/>
                    <a:pt x="168" y="750"/>
                  </a:cubicBezTo>
                  <a:cubicBezTo>
                    <a:pt x="275" y="869"/>
                    <a:pt x="418" y="988"/>
                    <a:pt x="596" y="1083"/>
                  </a:cubicBezTo>
                  <a:cubicBezTo>
                    <a:pt x="953" y="1286"/>
                    <a:pt x="1406" y="1405"/>
                    <a:pt x="1644" y="1405"/>
                  </a:cubicBezTo>
                  <a:cubicBezTo>
                    <a:pt x="1704" y="1405"/>
                    <a:pt x="1739" y="1405"/>
                    <a:pt x="1775" y="1381"/>
                  </a:cubicBezTo>
                  <a:cubicBezTo>
                    <a:pt x="1870" y="1357"/>
                    <a:pt x="1942" y="1322"/>
                    <a:pt x="2025" y="1310"/>
                  </a:cubicBezTo>
                  <a:cubicBezTo>
                    <a:pt x="2025" y="1250"/>
                    <a:pt x="2013" y="1191"/>
                    <a:pt x="2013" y="1131"/>
                  </a:cubicBezTo>
                  <a:cubicBezTo>
                    <a:pt x="2013" y="1060"/>
                    <a:pt x="2013" y="1000"/>
                    <a:pt x="2025" y="941"/>
                  </a:cubicBezTo>
                  <a:cubicBezTo>
                    <a:pt x="2037" y="881"/>
                    <a:pt x="2037" y="833"/>
                    <a:pt x="2037" y="774"/>
                  </a:cubicBezTo>
                  <a:cubicBezTo>
                    <a:pt x="2037" y="726"/>
                    <a:pt x="2025" y="667"/>
                    <a:pt x="2025" y="631"/>
                  </a:cubicBezTo>
                  <a:cubicBezTo>
                    <a:pt x="1806" y="670"/>
                    <a:pt x="1583" y="691"/>
                    <a:pt x="1363" y="691"/>
                  </a:cubicBezTo>
                  <a:cubicBezTo>
                    <a:pt x="1176" y="691"/>
                    <a:pt x="991" y="676"/>
                    <a:pt x="811" y="643"/>
                  </a:cubicBezTo>
                  <a:cubicBezTo>
                    <a:pt x="596" y="607"/>
                    <a:pt x="394" y="536"/>
                    <a:pt x="239" y="405"/>
                  </a:cubicBezTo>
                  <a:cubicBezTo>
                    <a:pt x="132" y="298"/>
                    <a:pt x="72" y="131"/>
                    <a:pt x="120"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5650700" y="4061350"/>
              <a:ext cx="65800" cy="55375"/>
            </a:xfrm>
            <a:custGeom>
              <a:avLst/>
              <a:gdLst/>
              <a:ahLst/>
              <a:cxnLst/>
              <a:rect l="l" t="t" r="r" b="b"/>
              <a:pathLst>
                <a:path w="2632" h="2215" extrusionOk="0">
                  <a:moveTo>
                    <a:pt x="1691" y="0"/>
                  </a:moveTo>
                  <a:lnTo>
                    <a:pt x="1691" y="0"/>
                  </a:lnTo>
                  <a:cubicBezTo>
                    <a:pt x="1798" y="143"/>
                    <a:pt x="1858" y="322"/>
                    <a:pt x="1810" y="500"/>
                  </a:cubicBezTo>
                  <a:cubicBezTo>
                    <a:pt x="1750" y="786"/>
                    <a:pt x="1500" y="1024"/>
                    <a:pt x="1239" y="1191"/>
                  </a:cubicBezTo>
                  <a:cubicBezTo>
                    <a:pt x="858" y="1417"/>
                    <a:pt x="441" y="1596"/>
                    <a:pt x="0" y="1667"/>
                  </a:cubicBezTo>
                  <a:cubicBezTo>
                    <a:pt x="203" y="1810"/>
                    <a:pt x="381" y="2012"/>
                    <a:pt x="536" y="2215"/>
                  </a:cubicBezTo>
                  <a:cubicBezTo>
                    <a:pt x="834" y="2155"/>
                    <a:pt x="1203" y="2096"/>
                    <a:pt x="1572" y="2096"/>
                  </a:cubicBezTo>
                  <a:cubicBezTo>
                    <a:pt x="1667" y="2096"/>
                    <a:pt x="1739" y="2120"/>
                    <a:pt x="1810" y="2120"/>
                  </a:cubicBezTo>
                  <a:cubicBezTo>
                    <a:pt x="2036" y="1953"/>
                    <a:pt x="2322" y="1774"/>
                    <a:pt x="2620" y="1608"/>
                  </a:cubicBezTo>
                  <a:cubicBezTo>
                    <a:pt x="2620" y="1596"/>
                    <a:pt x="2632" y="1560"/>
                    <a:pt x="2632" y="1548"/>
                  </a:cubicBezTo>
                  <a:lnTo>
                    <a:pt x="2632" y="1417"/>
                  </a:lnTo>
                  <a:cubicBezTo>
                    <a:pt x="2632" y="1250"/>
                    <a:pt x="2584" y="1108"/>
                    <a:pt x="2512" y="953"/>
                  </a:cubicBezTo>
                  <a:cubicBezTo>
                    <a:pt x="2441" y="810"/>
                    <a:pt x="2322" y="643"/>
                    <a:pt x="2191" y="465"/>
                  </a:cubicBezTo>
                  <a:cubicBezTo>
                    <a:pt x="2024" y="262"/>
                    <a:pt x="1893" y="119"/>
                    <a:pt x="1691" y="0"/>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5643250" y="4033550"/>
              <a:ext cx="74450" cy="39425"/>
            </a:xfrm>
            <a:custGeom>
              <a:avLst/>
              <a:gdLst/>
              <a:ahLst/>
              <a:cxnLst/>
              <a:rect l="l" t="t" r="r" b="b"/>
              <a:pathLst>
                <a:path w="2978" h="1577" extrusionOk="0">
                  <a:moveTo>
                    <a:pt x="702" y="1"/>
                  </a:moveTo>
                  <a:cubicBezTo>
                    <a:pt x="635" y="1"/>
                    <a:pt x="568" y="2"/>
                    <a:pt x="501" y="5"/>
                  </a:cubicBezTo>
                  <a:cubicBezTo>
                    <a:pt x="429" y="231"/>
                    <a:pt x="286" y="445"/>
                    <a:pt x="24" y="600"/>
                  </a:cubicBezTo>
                  <a:cubicBezTo>
                    <a:pt x="13" y="648"/>
                    <a:pt x="1" y="696"/>
                    <a:pt x="1" y="743"/>
                  </a:cubicBezTo>
                  <a:cubicBezTo>
                    <a:pt x="298" y="648"/>
                    <a:pt x="644" y="624"/>
                    <a:pt x="1025" y="600"/>
                  </a:cubicBezTo>
                  <a:lnTo>
                    <a:pt x="1132" y="600"/>
                  </a:lnTo>
                  <a:cubicBezTo>
                    <a:pt x="1560" y="600"/>
                    <a:pt x="1894" y="696"/>
                    <a:pt x="2144" y="850"/>
                  </a:cubicBezTo>
                  <a:cubicBezTo>
                    <a:pt x="2406" y="993"/>
                    <a:pt x="2584" y="1184"/>
                    <a:pt x="2751" y="1398"/>
                  </a:cubicBezTo>
                  <a:lnTo>
                    <a:pt x="2882" y="1577"/>
                  </a:lnTo>
                  <a:lnTo>
                    <a:pt x="2930" y="1481"/>
                  </a:lnTo>
                  <a:cubicBezTo>
                    <a:pt x="2965" y="1410"/>
                    <a:pt x="2977" y="1303"/>
                    <a:pt x="2977" y="1207"/>
                  </a:cubicBezTo>
                  <a:cubicBezTo>
                    <a:pt x="2977" y="1029"/>
                    <a:pt x="2930" y="815"/>
                    <a:pt x="2799" y="588"/>
                  </a:cubicBezTo>
                  <a:cubicBezTo>
                    <a:pt x="2787" y="576"/>
                    <a:pt x="2787" y="565"/>
                    <a:pt x="2787" y="565"/>
                  </a:cubicBezTo>
                  <a:cubicBezTo>
                    <a:pt x="2164" y="182"/>
                    <a:pt x="1442" y="1"/>
                    <a:pt x="702"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5702475" y="4003000"/>
              <a:ext cx="93200" cy="54200"/>
            </a:xfrm>
            <a:custGeom>
              <a:avLst/>
              <a:gdLst/>
              <a:ahLst/>
              <a:cxnLst/>
              <a:rect l="l" t="t" r="r" b="b"/>
              <a:pathLst>
                <a:path w="3728" h="2168" extrusionOk="0">
                  <a:moveTo>
                    <a:pt x="1334" y="1"/>
                  </a:moveTo>
                  <a:cubicBezTo>
                    <a:pt x="1323" y="24"/>
                    <a:pt x="1287" y="60"/>
                    <a:pt x="1263" y="84"/>
                  </a:cubicBezTo>
                  <a:cubicBezTo>
                    <a:pt x="1144" y="191"/>
                    <a:pt x="1025" y="263"/>
                    <a:pt x="870" y="382"/>
                  </a:cubicBezTo>
                  <a:cubicBezTo>
                    <a:pt x="632" y="560"/>
                    <a:pt x="334" y="763"/>
                    <a:pt x="1" y="905"/>
                  </a:cubicBezTo>
                  <a:cubicBezTo>
                    <a:pt x="263" y="1036"/>
                    <a:pt x="513" y="1263"/>
                    <a:pt x="739" y="1656"/>
                  </a:cubicBezTo>
                  <a:cubicBezTo>
                    <a:pt x="846" y="1846"/>
                    <a:pt x="906" y="2013"/>
                    <a:pt x="930" y="2168"/>
                  </a:cubicBezTo>
                  <a:cubicBezTo>
                    <a:pt x="977" y="2108"/>
                    <a:pt x="1037" y="2048"/>
                    <a:pt x="1096" y="1989"/>
                  </a:cubicBezTo>
                  <a:cubicBezTo>
                    <a:pt x="1287" y="1810"/>
                    <a:pt x="1525" y="1679"/>
                    <a:pt x="1811" y="1679"/>
                  </a:cubicBezTo>
                  <a:lnTo>
                    <a:pt x="1858" y="1679"/>
                  </a:lnTo>
                  <a:cubicBezTo>
                    <a:pt x="2299" y="1715"/>
                    <a:pt x="2716" y="1810"/>
                    <a:pt x="3073" y="1965"/>
                  </a:cubicBezTo>
                  <a:lnTo>
                    <a:pt x="3097" y="1953"/>
                  </a:lnTo>
                  <a:cubicBezTo>
                    <a:pt x="3478" y="1548"/>
                    <a:pt x="3728" y="1144"/>
                    <a:pt x="3728" y="786"/>
                  </a:cubicBezTo>
                  <a:lnTo>
                    <a:pt x="3728" y="644"/>
                  </a:lnTo>
                  <a:cubicBezTo>
                    <a:pt x="3656" y="536"/>
                    <a:pt x="3573" y="441"/>
                    <a:pt x="3454" y="370"/>
                  </a:cubicBezTo>
                  <a:cubicBezTo>
                    <a:pt x="3228" y="227"/>
                    <a:pt x="2930" y="179"/>
                    <a:pt x="2644" y="143"/>
                  </a:cubicBezTo>
                  <a:cubicBezTo>
                    <a:pt x="2216" y="108"/>
                    <a:pt x="1763" y="48"/>
                    <a:pt x="1334" y="1"/>
                  </a:cubicBezTo>
                  <a:close/>
                </a:path>
              </a:pathLst>
            </a:custGeom>
            <a:solidFill>
              <a:srgbClr val="D67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5268200" y="4019925"/>
              <a:ext cx="16275" cy="12125"/>
            </a:xfrm>
            <a:custGeom>
              <a:avLst/>
              <a:gdLst/>
              <a:ahLst/>
              <a:cxnLst/>
              <a:rect l="l" t="t" r="r" b="b"/>
              <a:pathLst>
                <a:path w="651" h="485" extrusionOk="0">
                  <a:moveTo>
                    <a:pt x="372" y="1"/>
                  </a:moveTo>
                  <a:cubicBezTo>
                    <a:pt x="364" y="1"/>
                    <a:pt x="355" y="1"/>
                    <a:pt x="346" y="2"/>
                  </a:cubicBezTo>
                  <a:cubicBezTo>
                    <a:pt x="179" y="38"/>
                    <a:pt x="108" y="109"/>
                    <a:pt x="48" y="240"/>
                  </a:cubicBezTo>
                  <a:cubicBezTo>
                    <a:pt x="1" y="336"/>
                    <a:pt x="72" y="467"/>
                    <a:pt x="191" y="479"/>
                  </a:cubicBezTo>
                  <a:cubicBezTo>
                    <a:pt x="219" y="482"/>
                    <a:pt x="244" y="484"/>
                    <a:pt x="268" y="484"/>
                  </a:cubicBezTo>
                  <a:cubicBezTo>
                    <a:pt x="386" y="484"/>
                    <a:pt x="459" y="435"/>
                    <a:pt x="548" y="336"/>
                  </a:cubicBezTo>
                  <a:cubicBezTo>
                    <a:pt x="651" y="222"/>
                    <a:pt x="547" y="1"/>
                    <a:pt x="372" y="1"/>
                  </a:cubicBezTo>
                  <a:close/>
                </a:path>
              </a:pathLst>
            </a:custGeom>
            <a:solidFill>
              <a:srgbClr val="FDC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5383400" y="3974350"/>
              <a:ext cx="26975" cy="25350"/>
            </a:xfrm>
            <a:custGeom>
              <a:avLst/>
              <a:gdLst/>
              <a:ahLst/>
              <a:cxnLst/>
              <a:rect l="l" t="t" r="r" b="b"/>
              <a:pathLst>
                <a:path w="1079" h="1014" extrusionOk="0">
                  <a:moveTo>
                    <a:pt x="739" y="1"/>
                  </a:moveTo>
                  <a:cubicBezTo>
                    <a:pt x="712" y="1"/>
                    <a:pt x="684" y="5"/>
                    <a:pt x="655" y="16"/>
                  </a:cubicBezTo>
                  <a:cubicBezTo>
                    <a:pt x="262" y="135"/>
                    <a:pt x="0" y="611"/>
                    <a:pt x="84" y="980"/>
                  </a:cubicBezTo>
                  <a:cubicBezTo>
                    <a:pt x="91" y="1001"/>
                    <a:pt x="110" y="1013"/>
                    <a:pt x="127" y="1013"/>
                  </a:cubicBezTo>
                  <a:cubicBezTo>
                    <a:pt x="139" y="1013"/>
                    <a:pt x="150" y="1007"/>
                    <a:pt x="155" y="992"/>
                  </a:cubicBezTo>
                  <a:cubicBezTo>
                    <a:pt x="286" y="682"/>
                    <a:pt x="524" y="551"/>
                    <a:pt x="834" y="432"/>
                  </a:cubicBezTo>
                  <a:cubicBezTo>
                    <a:pt x="1079" y="326"/>
                    <a:pt x="962" y="1"/>
                    <a:pt x="739" y="1"/>
                  </a:cubicBezTo>
                  <a:close/>
                </a:path>
              </a:pathLst>
            </a:custGeom>
            <a:solidFill>
              <a:srgbClr val="FDC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5336375" y="4034225"/>
              <a:ext cx="31875" cy="24550"/>
            </a:xfrm>
            <a:custGeom>
              <a:avLst/>
              <a:gdLst/>
              <a:ahLst/>
              <a:cxnLst/>
              <a:rect l="l" t="t" r="r" b="b"/>
              <a:pathLst>
                <a:path w="1275" h="982" extrusionOk="0">
                  <a:moveTo>
                    <a:pt x="1168" y="1"/>
                  </a:moveTo>
                  <a:cubicBezTo>
                    <a:pt x="950" y="1"/>
                    <a:pt x="759" y="76"/>
                    <a:pt x="548" y="121"/>
                  </a:cubicBezTo>
                  <a:cubicBezTo>
                    <a:pt x="310" y="180"/>
                    <a:pt x="215" y="407"/>
                    <a:pt x="96" y="561"/>
                  </a:cubicBezTo>
                  <a:cubicBezTo>
                    <a:pt x="0" y="716"/>
                    <a:pt x="84" y="954"/>
                    <a:pt x="298" y="978"/>
                  </a:cubicBezTo>
                  <a:cubicBezTo>
                    <a:pt x="315" y="981"/>
                    <a:pt x="331" y="982"/>
                    <a:pt x="346" y="982"/>
                  </a:cubicBezTo>
                  <a:cubicBezTo>
                    <a:pt x="547" y="982"/>
                    <a:pt x="615" y="776"/>
                    <a:pt x="560" y="621"/>
                  </a:cubicBezTo>
                  <a:cubicBezTo>
                    <a:pt x="536" y="549"/>
                    <a:pt x="655" y="418"/>
                    <a:pt x="679" y="347"/>
                  </a:cubicBezTo>
                  <a:cubicBezTo>
                    <a:pt x="765" y="142"/>
                    <a:pt x="940" y="83"/>
                    <a:pt x="1150" y="83"/>
                  </a:cubicBezTo>
                  <a:cubicBezTo>
                    <a:pt x="1171" y="83"/>
                    <a:pt x="1193" y="84"/>
                    <a:pt x="1215" y="85"/>
                  </a:cubicBezTo>
                  <a:cubicBezTo>
                    <a:pt x="1262" y="85"/>
                    <a:pt x="1274" y="2"/>
                    <a:pt x="1215" y="2"/>
                  </a:cubicBezTo>
                  <a:cubicBezTo>
                    <a:pt x="1199" y="1"/>
                    <a:pt x="1184" y="1"/>
                    <a:pt x="1168" y="1"/>
                  </a:cubicBezTo>
                  <a:close/>
                </a:path>
              </a:pathLst>
            </a:custGeom>
            <a:solidFill>
              <a:srgbClr val="FDC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5345900" y="3909275"/>
              <a:ext cx="38375" cy="15850"/>
            </a:xfrm>
            <a:custGeom>
              <a:avLst/>
              <a:gdLst/>
              <a:ahLst/>
              <a:cxnLst/>
              <a:rect l="l" t="t" r="r" b="b"/>
              <a:pathLst>
                <a:path w="1535" h="634" extrusionOk="0">
                  <a:moveTo>
                    <a:pt x="831" y="0"/>
                  </a:moveTo>
                  <a:cubicBezTo>
                    <a:pt x="762" y="0"/>
                    <a:pt x="695" y="8"/>
                    <a:pt x="631" y="23"/>
                  </a:cubicBezTo>
                  <a:cubicBezTo>
                    <a:pt x="405" y="82"/>
                    <a:pt x="167" y="118"/>
                    <a:pt x="12" y="285"/>
                  </a:cubicBezTo>
                  <a:cubicBezTo>
                    <a:pt x="0" y="297"/>
                    <a:pt x="12" y="344"/>
                    <a:pt x="48" y="344"/>
                  </a:cubicBezTo>
                  <a:cubicBezTo>
                    <a:pt x="160" y="344"/>
                    <a:pt x="276" y="321"/>
                    <a:pt x="391" y="321"/>
                  </a:cubicBezTo>
                  <a:cubicBezTo>
                    <a:pt x="460" y="321"/>
                    <a:pt x="529" y="330"/>
                    <a:pt x="596" y="356"/>
                  </a:cubicBezTo>
                  <a:cubicBezTo>
                    <a:pt x="774" y="428"/>
                    <a:pt x="953" y="547"/>
                    <a:pt x="1143" y="606"/>
                  </a:cubicBezTo>
                  <a:cubicBezTo>
                    <a:pt x="1189" y="625"/>
                    <a:pt x="1230" y="633"/>
                    <a:pt x="1267" y="633"/>
                  </a:cubicBezTo>
                  <a:cubicBezTo>
                    <a:pt x="1486" y="633"/>
                    <a:pt x="1535" y="333"/>
                    <a:pt x="1381" y="190"/>
                  </a:cubicBezTo>
                  <a:cubicBezTo>
                    <a:pt x="1248" y="65"/>
                    <a:pt x="1035" y="0"/>
                    <a:pt x="831" y="0"/>
                  </a:cubicBezTo>
                  <a:close/>
                </a:path>
              </a:pathLst>
            </a:custGeom>
            <a:solidFill>
              <a:srgbClr val="FDC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5290825" y="3875600"/>
              <a:ext cx="13425" cy="9850"/>
            </a:xfrm>
            <a:custGeom>
              <a:avLst/>
              <a:gdLst/>
              <a:ahLst/>
              <a:cxnLst/>
              <a:rect l="l" t="t" r="r" b="b"/>
              <a:pathLst>
                <a:path w="537" h="394" extrusionOk="0">
                  <a:moveTo>
                    <a:pt x="286" y="1"/>
                  </a:moveTo>
                  <a:cubicBezTo>
                    <a:pt x="36" y="1"/>
                    <a:pt x="1" y="394"/>
                    <a:pt x="239" y="394"/>
                  </a:cubicBezTo>
                  <a:cubicBezTo>
                    <a:pt x="513" y="394"/>
                    <a:pt x="536" y="1"/>
                    <a:pt x="286" y="1"/>
                  </a:cubicBezTo>
                  <a:close/>
                </a:path>
              </a:pathLst>
            </a:custGeom>
            <a:solidFill>
              <a:srgbClr val="FDC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5333400" y="3845600"/>
              <a:ext cx="25125" cy="16150"/>
            </a:xfrm>
            <a:custGeom>
              <a:avLst/>
              <a:gdLst/>
              <a:ahLst/>
              <a:cxnLst/>
              <a:rect l="l" t="t" r="r" b="b"/>
              <a:pathLst>
                <a:path w="1005" h="646" extrusionOk="0">
                  <a:moveTo>
                    <a:pt x="566" y="1"/>
                  </a:moveTo>
                  <a:cubicBezTo>
                    <a:pt x="521" y="1"/>
                    <a:pt x="471" y="11"/>
                    <a:pt x="417" y="34"/>
                  </a:cubicBezTo>
                  <a:cubicBezTo>
                    <a:pt x="298" y="70"/>
                    <a:pt x="203" y="129"/>
                    <a:pt x="119" y="213"/>
                  </a:cubicBezTo>
                  <a:cubicBezTo>
                    <a:pt x="0" y="296"/>
                    <a:pt x="24" y="486"/>
                    <a:pt x="179" y="546"/>
                  </a:cubicBezTo>
                  <a:cubicBezTo>
                    <a:pt x="298" y="594"/>
                    <a:pt x="393" y="629"/>
                    <a:pt x="512" y="641"/>
                  </a:cubicBezTo>
                  <a:cubicBezTo>
                    <a:pt x="534" y="644"/>
                    <a:pt x="554" y="645"/>
                    <a:pt x="574" y="645"/>
                  </a:cubicBezTo>
                  <a:cubicBezTo>
                    <a:pt x="1005" y="645"/>
                    <a:pt x="926" y="1"/>
                    <a:pt x="566" y="1"/>
                  </a:cubicBezTo>
                  <a:close/>
                </a:path>
              </a:pathLst>
            </a:custGeom>
            <a:solidFill>
              <a:srgbClr val="FDC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5427750" y="3942250"/>
              <a:ext cx="19050" cy="16150"/>
            </a:xfrm>
            <a:custGeom>
              <a:avLst/>
              <a:gdLst/>
              <a:ahLst/>
              <a:cxnLst/>
              <a:rect l="l" t="t" r="r" b="b"/>
              <a:pathLst>
                <a:path w="762" h="646" extrusionOk="0">
                  <a:moveTo>
                    <a:pt x="413" y="0"/>
                  </a:moveTo>
                  <a:cubicBezTo>
                    <a:pt x="371" y="0"/>
                    <a:pt x="328" y="12"/>
                    <a:pt x="286" y="37"/>
                  </a:cubicBezTo>
                  <a:cubicBezTo>
                    <a:pt x="179" y="85"/>
                    <a:pt x="120" y="133"/>
                    <a:pt x="72" y="252"/>
                  </a:cubicBezTo>
                  <a:cubicBezTo>
                    <a:pt x="0" y="418"/>
                    <a:pt x="120" y="585"/>
                    <a:pt x="298" y="633"/>
                  </a:cubicBezTo>
                  <a:cubicBezTo>
                    <a:pt x="334" y="633"/>
                    <a:pt x="358" y="645"/>
                    <a:pt x="393" y="645"/>
                  </a:cubicBezTo>
                  <a:cubicBezTo>
                    <a:pt x="399" y="645"/>
                    <a:pt x="405" y="645"/>
                    <a:pt x="411" y="645"/>
                  </a:cubicBezTo>
                  <a:cubicBezTo>
                    <a:pt x="616" y="645"/>
                    <a:pt x="761" y="449"/>
                    <a:pt x="727" y="276"/>
                  </a:cubicBezTo>
                  <a:cubicBezTo>
                    <a:pt x="708" y="145"/>
                    <a:pt x="566" y="0"/>
                    <a:pt x="413" y="0"/>
                  </a:cubicBezTo>
                  <a:close/>
                </a:path>
              </a:pathLst>
            </a:custGeom>
            <a:solidFill>
              <a:srgbClr val="FDC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5454825" y="4037775"/>
              <a:ext cx="15800" cy="15575"/>
            </a:xfrm>
            <a:custGeom>
              <a:avLst/>
              <a:gdLst/>
              <a:ahLst/>
              <a:cxnLst/>
              <a:rect l="l" t="t" r="r" b="b"/>
              <a:pathLst>
                <a:path w="632" h="623" extrusionOk="0">
                  <a:moveTo>
                    <a:pt x="439" y="0"/>
                  </a:moveTo>
                  <a:cubicBezTo>
                    <a:pt x="429" y="0"/>
                    <a:pt x="417" y="1"/>
                    <a:pt x="406" y="3"/>
                  </a:cubicBezTo>
                  <a:cubicBezTo>
                    <a:pt x="334" y="26"/>
                    <a:pt x="275" y="50"/>
                    <a:pt x="203" y="86"/>
                  </a:cubicBezTo>
                  <a:cubicBezTo>
                    <a:pt x="49" y="157"/>
                    <a:pt x="1" y="324"/>
                    <a:pt x="60" y="455"/>
                  </a:cubicBezTo>
                  <a:cubicBezTo>
                    <a:pt x="60" y="467"/>
                    <a:pt x="72" y="467"/>
                    <a:pt x="72" y="479"/>
                  </a:cubicBezTo>
                  <a:cubicBezTo>
                    <a:pt x="108" y="562"/>
                    <a:pt x="180" y="598"/>
                    <a:pt x="275" y="622"/>
                  </a:cubicBezTo>
                  <a:lnTo>
                    <a:pt x="299" y="622"/>
                  </a:lnTo>
                  <a:cubicBezTo>
                    <a:pt x="307" y="622"/>
                    <a:pt x="315" y="623"/>
                    <a:pt x="323" y="623"/>
                  </a:cubicBezTo>
                  <a:cubicBezTo>
                    <a:pt x="487" y="623"/>
                    <a:pt x="585" y="509"/>
                    <a:pt x="608" y="384"/>
                  </a:cubicBezTo>
                  <a:cubicBezTo>
                    <a:pt x="632" y="324"/>
                    <a:pt x="632" y="276"/>
                    <a:pt x="632" y="217"/>
                  </a:cubicBezTo>
                  <a:cubicBezTo>
                    <a:pt x="632" y="129"/>
                    <a:pt x="571" y="0"/>
                    <a:pt x="439" y="0"/>
                  </a:cubicBezTo>
                  <a:close/>
                </a:path>
              </a:pathLst>
            </a:custGeom>
            <a:solidFill>
              <a:srgbClr val="FDC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5637300" y="4067575"/>
              <a:ext cx="29500" cy="19100"/>
            </a:xfrm>
            <a:custGeom>
              <a:avLst/>
              <a:gdLst/>
              <a:ahLst/>
              <a:cxnLst/>
              <a:rect l="l" t="t" r="r" b="b"/>
              <a:pathLst>
                <a:path w="1180" h="764" extrusionOk="0">
                  <a:moveTo>
                    <a:pt x="740" y="0"/>
                  </a:moveTo>
                  <a:cubicBezTo>
                    <a:pt x="522" y="0"/>
                    <a:pt x="282" y="107"/>
                    <a:pt x="203" y="299"/>
                  </a:cubicBezTo>
                  <a:cubicBezTo>
                    <a:pt x="191" y="335"/>
                    <a:pt x="191" y="347"/>
                    <a:pt x="191" y="382"/>
                  </a:cubicBezTo>
                  <a:cubicBezTo>
                    <a:pt x="179" y="406"/>
                    <a:pt x="143" y="418"/>
                    <a:pt x="131" y="454"/>
                  </a:cubicBezTo>
                  <a:cubicBezTo>
                    <a:pt x="84" y="513"/>
                    <a:pt x="48" y="585"/>
                    <a:pt x="12" y="656"/>
                  </a:cubicBezTo>
                  <a:cubicBezTo>
                    <a:pt x="0" y="704"/>
                    <a:pt x="24" y="763"/>
                    <a:pt x="84" y="763"/>
                  </a:cubicBezTo>
                  <a:cubicBezTo>
                    <a:pt x="203" y="763"/>
                    <a:pt x="310" y="751"/>
                    <a:pt x="417" y="739"/>
                  </a:cubicBezTo>
                  <a:cubicBezTo>
                    <a:pt x="466" y="755"/>
                    <a:pt x="515" y="762"/>
                    <a:pt x="564" y="762"/>
                  </a:cubicBezTo>
                  <a:cubicBezTo>
                    <a:pt x="745" y="762"/>
                    <a:pt x="924" y="666"/>
                    <a:pt x="1036" y="525"/>
                  </a:cubicBezTo>
                  <a:cubicBezTo>
                    <a:pt x="1179" y="358"/>
                    <a:pt x="1024" y="25"/>
                    <a:pt x="774" y="1"/>
                  </a:cubicBezTo>
                  <a:cubicBezTo>
                    <a:pt x="763" y="1"/>
                    <a:pt x="752" y="0"/>
                    <a:pt x="740" y="0"/>
                  </a:cubicBezTo>
                  <a:close/>
                </a:path>
              </a:pathLst>
            </a:custGeom>
            <a:solidFill>
              <a:srgbClr val="FDC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5728425" y="4064875"/>
              <a:ext cx="29750" cy="20375"/>
            </a:xfrm>
            <a:custGeom>
              <a:avLst/>
              <a:gdLst/>
              <a:ahLst/>
              <a:cxnLst/>
              <a:rect l="l" t="t" r="r" b="b"/>
              <a:pathLst>
                <a:path w="1190" h="815" extrusionOk="0">
                  <a:moveTo>
                    <a:pt x="701" y="0"/>
                  </a:moveTo>
                  <a:cubicBezTo>
                    <a:pt x="553" y="0"/>
                    <a:pt x="404" y="45"/>
                    <a:pt x="285" y="133"/>
                  </a:cubicBezTo>
                  <a:cubicBezTo>
                    <a:pt x="1" y="360"/>
                    <a:pt x="172" y="815"/>
                    <a:pt x="540" y="815"/>
                  </a:cubicBezTo>
                  <a:cubicBezTo>
                    <a:pt x="557" y="815"/>
                    <a:pt x="575" y="814"/>
                    <a:pt x="594" y="812"/>
                  </a:cubicBezTo>
                  <a:cubicBezTo>
                    <a:pt x="832" y="788"/>
                    <a:pt x="975" y="645"/>
                    <a:pt x="1070" y="455"/>
                  </a:cubicBezTo>
                  <a:cubicBezTo>
                    <a:pt x="1142" y="347"/>
                    <a:pt x="1189" y="205"/>
                    <a:pt x="1070" y="109"/>
                  </a:cubicBezTo>
                  <a:cubicBezTo>
                    <a:pt x="964" y="36"/>
                    <a:pt x="833" y="0"/>
                    <a:pt x="701" y="0"/>
                  </a:cubicBezTo>
                  <a:close/>
                </a:path>
              </a:pathLst>
            </a:custGeom>
            <a:solidFill>
              <a:srgbClr val="FDC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5684625" y="4126825"/>
              <a:ext cx="18425" cy="14600"/>
            </a:xfrm>
            <a:custGeom>
              <a:avLst/>
              <a:gdLst/>
              <a:ahLst/>
              <a:cxnLst/>
              <a:rect l="l" t="t" r="r" b="b"/>
              <a:pathLst>
                <a:path w="737" h="584" extrusionOk="0">
                  <a:moveTo>
                    <a:pt x="405" y="1"/>
                  </a:moveTo>
                  <a:cubicBezTo>
                    <a:pt x="364" y="1"/>
                    <a:pt x="320" y="12"/>
                    <a:pt x="274" y="36"/>
                  </a:cubicBezTo>
                  <a:cubicBezTo>
                    <a:pt x="215" y="60"/>
                    <a:pt x="191" y="72"/>
                    <a:pt x="120" y="72"/>
                  </a:cubicBezTo>
                  <a:cubicBezTo>
                    <a:pt x="36" y="72"/>
                    <a:pt x="1" y="132"/>
                    <a:pt x="24" y="203"/>
                  </a:cubicBezTo>
                  <a:cubicBezTo>
                    <a:pt x="72" y="298"/>
                    <a:pt x="120" y="394"/>
                    <a:pt x="179" y="477"/>
                  </a:cubicBezTo>
                  <a:cubicBezTo>
                    <a:pt x="228" y="551"/>
                    <a:pt x="308" y="584"/>
                    <a:pt x="390" y="584"/>
                  </a:cubicBezTo>
                  <a:cubicBezTo>
                    <a:pt x="506" y="584"/>
                    <a:pt x="625" y="517"/>
                    <a:pt x="667" y="405"/>
                  </a:cubicBezTo>
                  <a:cubicBezTo>
                    <a:pt x="736" y="248"/>
                    <a:pt x="602" y="1"/>
                    <a:pt x="405" y="1"/>
                  </a:cubicBezTo>
                  <a:close/>
                </a:path>
              </a:pathLst>
            </a:custGeom>
            <a:solidFill>
              <a:srgbClr val="FDC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5879125" y="4022775"/>
              <a:ext cx="22225" cy="13625"/>
            </a:xfrm>
            <a:custGeom>
              <a:avLst/>
              <a:gdLst/>
              <a:ahLst/>
              <a:cxnLst/>
              <a:rect l="l" t="t" r="r" b="b"/>
              <a:pathLst>
                <a:path w="889" h="545" extrusionOk="0">
                  <a:moveTo>
                    <a:pt x="521" y="0"/>
                  </a:moveTo>
                  <a:cubicBezTo>
                    <a:pt x="303" y="0"/>
                    <a:pt x="0" y="125"/>
                    <a:pt x="103" y="329"/>
                  </a:cubicBezTo>
                  <a:cubicBezTo>
                    <a:pt x="181" y="459"/>
                    <a:pt x="354" y="545"/>
                    <a:pt x="516" y="545"/>
                  </a:cubicBezTo>
                  <a:cubicBezTo>
                    <a:pt x="576" y="545"/>
                    <a:pt x="634" y="533"/>
                    <a:pt x="686" y="507"/>
                  </a:cubicBezTo>
                  <a:cubicBezTo>
                    <a:pt x="888" y="388"/>
                    <a:pt x="865" y="150"/>
                    <a:pt x="674" y="31"/>
                  </a:cubicBezTo>
                  <a:cubicBezTo>
                    <a:pt x="637" y="10"/>
                    <a:pt x="582" y="0"/>
                    <a:pt x="521" y="0"/>
                  </a:cubicBezTo>
                  <a:close/>
                </a:path>
              </a:pathLst>
            </a:custGeom>
            <a:solidFill>
              <a:srgbClr val="FDC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5537000" y="3960775"/>
              <a:ext cx="15500" cy="13350"/>
            </a:xfrm>
            <a:custGeom>
              <a:avLst/>
              <a:gdLst/>
              <a:ahLst/>
              <a:cxnLst/>
              <a:rect l="l" t="t" r="r" b="b"/>
              <a:pathLst>
                <a:path w="620" h="534" extrusionOk="0">
                  <a:moveTo>
                    <a:pt x="343" y="0"/>
                  </a:moveTo>
                  <a:cubicBezTo>
                    <a:pt x="308" y="0"/>
                    <a:pt x="274" y="11"/>
                    <a:pt x="250" y="11"/>
                  </a:cubicBezTo>
                  <a:cubicBezTo>
                    <a:pt x="155" y="11"/>
                    <a:pt x="72" y="94"/>
                    <a:pt x="36" y="166"/>
                  </a:cubicBezTo>
                  <a:cubicBezTo>
                    <a:pt x="24" y="249"/>
                    <a:pt x="0" y="308"/>
                    <a:pt x="48" y="380"/>
                  </a:cubicBezTo>
                  <a:cubicBezTo>
                    <a:pt x="111" y="475"/>
                    <a:pt x="212" y="533"/>
                    <a:pt x="314" y="533"/>
                  </a:cubicBezTo>
                  <a:cubicBezTo>
                    <a:pt x="365" y="533"/>
                    <a:pt x="417" y="519"/>
                    <a:pt x="464" y="487"/>
                  </a:cubicBezTo>
                  <a:cubicBezTo>
                    <a:pt x="524" y="439"/>
                    <a:pt x="572" y="392"/>
                    <a:pt x="583" y="320"/>
                  </a:cubicBezTo>
                  <a:cubicBezTo>
                    <a:pt x="619" y="166"/>
                    <a:pt x="560" y="23"/>
                    <a:pt x="393" y="11"/>
                  </a:cubicBezTo>
                  <a:cubicBezTo>
                    <a:pt x="377" y="3"/>
                    <a:pt x="360" y="0"/>
                    <a:pt x="343" y="0"/>
                  </a:cubicBezTo>
                  <a:close/>
                </a:path>
              </a:pathLst>
            </a:custGeom>
            <a:solidFill>
              <a:srgbClr val="FDCC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674675" y="3697025"/>
              <a:ext cx="63725" cy="28000"/>
            </a:xfrm>
            <a:custGeom>
              <a:avLst/>
              <a:gdLst/>
              <a:ahLst/>
              <a:cxnLst/>
              <a:rect l="l" t="t" r="r" b="b"/>
              <a:pathLst>
                <a:path w="2549" h="1120" extrusionOk="0">
                  <a:moveTo>
                    <a:pt x="965" y="0"/>
                  </a:moveTo>
                  <a:cubicBezTo>
                    <a:pt x="656" y="167"/>
                    <a:pt x="322" y="321"/>
                    <a:pt x="1" y="464"/>
                  </a:cubicBezTo>
                  <a:cubicBezTo>
                    <a:pt x="144" y="560"/>
                    <a:pt x="310" y="655"/>
                    <a:pt x="465" y="774"/>
                  </a:cubicBezTo>
                  <a:lnTo>
                    <a:pt x="715" y="750"/>
                  </a:lnTo>
                  <a:lnTo>
                    <a:pt x="775" y="750"/>
                  </a:lnTo>
                  <a:cubicBezTo>
                    <a:pt x="775" y="750"/>
                    <a:pt x="1596" y="917"/>
                    <a:pt x="2549" y="1119"/>
                  </a:cubicBezTo>
                  <a:cubicBezTo>
                    <a:pt x="2144" y="798"/>
                    <a:pt x="1763" y="500"/>
                    <a:pt x="1418" y="262"/>
                  </a:cubicBezTo>
                  <a:cubicBezTo>
                    <a:pt x="1287" y="155"/>
                    <a:pt x="1132" y="60"/>
                    <a:pt x="965" y="0"/>
                  </a:cubicBezTo>
                  <a:close/>
                </a:path>
              </a:pathLst>
            </a:custGeom>
            <a:solidFill>
              <a:srgbClr val="3B8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725275" y="3674100"/>
              <a:ext cx="150050" cy="106275"/>
            </a:xfrm>
            <a:custGeom>
              <a:avLst/>
              <a:gdLst/>
              <a:ahLst/>
              <a:cxnLst/>
              <a:rect l="l" t="t" r="r" b="b"/>
              <a:pathLst>
                <a:path w="6002" h="4251" extrusionOk="0">
                  <a:moveTo>
                    <a:pt x="548" y="0"/>
                  </a:moveTo>
                  <a:cubicBezTo>
                    <a:pt x="370" y="119"/>
                    <a:pt x="191" y="238"/>
                    <a:pt x="1" y="346"/>
                  </a:cubicBezTo>
                  <a:cubicBezTo>
                    <a:pt x="191" y="441"/>
                    <a:pt x="406" y="548"/>
                    <a:pt x="596" y="655"/>
                  </a:cubicBezTo>
                  <a:cubicBezTo>
                    <a:pt x="2442" y="1655"/>
                    <a:pt x="4061" y="2786"/>
                    <a:pt x="4811" y="3417"/>
                  </a:cubicBezTo>
                  <a:cubicBezTo>
                    <a:pt x="5097" y="3655"/>
                    <a:pt x="5370" y="3941"/>
                    <a:pt x="5656" y="4251"/>
                  </a:cubicBezTo>
                  <a:lnTo>
                    <a:pt x="6001" y="4048"/>
                  </a:lnTo>
                  <a:cubicBezTo>
                    <a:pt x="5597" y="3536"/>
                    <a:pt x="5180" y="3096"/>
                    <a:pt x="4775" y="2751"/>
                  </a:cubicBezTo>
                  <a:cubicBezTo>
                    <a:pt x="4061" y="2143"/>
                    <a:pt x="2442" y="1012"/>
                    <a:pt x="608" y="24"/>
                  </a:cubicBezTo>
                  <a:cubicBezTo>
                    <a:pt x="596" y="12"/>
                    <a:pt x="572" y="12"/>
                    <a:pt x="548" y="0"/>
                  </a:cubicBezTo>
                  <a:close/>
                </a:path>
              </a:pathLst>
            </a:custGeom>
            <a:solidFill>
              <a:srgbClr val="3B8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4832725" y="3585975"/>
              <a:ext cx="114025" cy="149150"/>
            </a:xfrm>
            <a:custGeom>
              <a:avLst/>
              <a:gdLst/>
              <a:ahLst/>
              <a:cxnLst/>
              <a:rect l="l" t="t" r="r" b="b"/>
              <a:pathLst>
                <a:path w="4561" h="5966" extrusionOk="0">
                  <a:moveTo>
                    <a:pt x="525" y="1"/>
                  </a:moveTo>
                  <a:cubicBezTo>
                    <a:pt x="358" y="191"/>
                    <a:pt x="203" y="382"/>
                    <a:pt x="1" y="572"/>
                  </a:cubicBezTo>
                  <a:cubicBezTo>
                    <a:pt x="2025" y="2037"/>
                    <a:pt x="3656" y="3930"/>
                    <a:pt x="4454" y="5966"/>
                  </a:cubicBezTo>
                  <a:lnTo>
                    <a:pt x="4073" y="4740"/>
                  </a:lnTo>
                  <a:cubicBezTo>
                    <a:pt x="4049" y="4704"/>
                    <a:pt x="4085" y="4644"/>
                    <a:pt x="4144" y="4609"/>
                  </a:cubicBezTo>
                  <a:lnTo>
                    <a:pt x="4561" y="4430"/>
                  </a:lnTo>
                  <a:cubicBezTo>
                    <a:pt x="3978" y="3180"/>
                    <a:pt x="3097" y="2096"/>
                    <a:pt x="2108" y="1204"/>
                  </a:cubicBezTo>
                  <a:cubicBezTo>
                    <a:pt x="1596" y="751"/>
                    <a:pt x="1061" y="358"/>
                    <a:pt x="525" y="1"/>
                  </a:cubicBezTo>
                  <a:close/>
                </a:path>
              </a:pathLst>
            </a:custGeom>
            <a:solidFill>
              <a:srgbClr val="3B8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778550" y="3634500"/>
              <a:ext cx="172975" cy="138450"/>
            </a:xfrm>
            <a:custGeom>
              <a:avLst/>
              <a:gdLst/>
              <a:ahLst/>
              <a:cxnLst/>
              <a:rect l="l" t="t" r="r" b="b"/>
              <a:pathLst>
                <a:path w="6919" h="5538" extrusionOk="0">
                  <a:moveTo>
                    <a:pt x="703" y="1"/>
                  </a:moveTo>
                  <a:cubicBezTo>
                    <a:pt x="477" y="179"/>
                    <a:pt x="239" y="382"/>
                    <a:pt x="1" y="536"/>
                  </a:cubicBezTo>
                  <a:cubicBezTo>
                    <a:pt x="1727" y="1572"/>
                    <a:pt x="3573" y="2942"/>
                    <a:pt x="5287" y="4632"/>
                  </a:cubicBezTo>
                  <a:cubicBezTo>
                    <a:pt x="5311" y="4680"/>
                    <a:pt x="5347" y="4704"/>
                    <a:pt x="5371" y="4739"/>
                  </a:cubicBezTo>
                  <a:lnTo>
                    <a:pt x="5764" y="4501"/>
                  </a:lnTo>
                  <a:cubicBezTo>
                    <a:pt x="5793" y="4481"/>
                    <a:pt x="5825" y="4472"/>
                    <a:pt x="5857" y="4472"/>
                  </a:cubicBezTo>
                  <a:cubicBezTo>
                    <a:pt x="5900" y="4472"/>
                    <a:pt x="5943" y="4490"/>
                    <a:pt x="5978" y="4525"/>
                  </a:cubicBezTo>
                  <a:lnTo>
                    <a:pt x="6918" y="5537"/>
                  </a:lnTo>
                  <a:cubicBezTo>
                    <a:pt x="6549" y="4573"/>
                    <a:pt x="5883" y="3561"/>
                    <a:pt x="4763" y="2715"/>
                  </a:cubicBezTo>
                  <a:cubicBezTo>
                    <a:pt x="3466" y="1727"/>
                    <a:pt x="2073" y="787"/>
                    <a:pt x="703" y="1"/>
                  </a:cubicBezTo>
                  <a:close/>
                </a:path>
              </a:pathLst>
            </a:custGeom>
            <a:solidFill>
              <a:srgbClr val="3B87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633000" y="3672650"/>
              <a:ext cx="175950" cy="69625"/>
            </a:xfrm>
            <a:custGeom>
              <a:avLst/>
              <a:gdLst/>
              <a:ahLst/>
              <a:cxnLst/>
              <a:rect l="l" t="t" r="r" b="b"/>
              <a:pathLst>
                <a:path w="7038" h="2785" extrusionOk="0">
                  <a:moveTo>
                    <a:pt x="401" y="1"/>
                  </a:moveTo>
                  <a:cubicBezTo>
                    <a:pt x="291" y="1"/>
                    <a:pt x="182" y="4"/>
                    <a:pt x="72" y="11"/>
                  </a:cubicBezTo>
                  <a:lnTo>
                    <a:pt x="1" y="11"/>
                  </a:lnTo>
                  <a:cubicBezTo>
                    <a:pt x="1120" y="118"/>
                    <a:pt x="2418" y="404"/>
                    <a:pt x="3275" y="999"/>
                  </a:cubicBezTo>
                  <a:cubicBezTo>
                    <a:pt x="3739" y="1320"/>
                    <a:pt x="4323" y="1737"/>
                    <a:pt x="4859" y="2261"/>
                  </a:cubicBezTo>
                  <a:cubicBezTo>
                    <a:pt x="5644" y="2428"/>
                    <a:pt x="6430" y="2618"/>
                    <a:pt x="6883" y="2737"/>
                  </a:cubicBezTo>
                  <a:cubicBezTo>
                    <a:pt x="6954" y="2749"/>
                    <a:pt x="7002" y="2761"/>
                    <a:pt x="7037" y="2785"/>
                  </a:cubicBezTo>
                  <a:cubicBezTo>
                    <a:pt x="6240" y="2213"/>
                    <a:pt x="5228" y="1570"/>
                    <a:pt x="4108" y="999"/>
                  </a:cubicBezTo>
                  <a:cubicBezTo>
                    <a:pt x="3751" y="796"/>
                    <a:pt x="3394" y="606"/>
                    <a:pt x="3025" y="427"/>
                  </a:cubicBezTo>
                  <a:cubicBezTo>
                    <a:pt x="2166" y="205"/>
                    <a:pt x="1289" y="1"/>
                    <a:pt x="401" y="1"/>
                  </a:cubicBezTo>
                  <a:close/>
                </a:path>
              </a:pathLst>
            </a:custGeom>
            <a:solidFill>
              <a:srgbClr val="C8D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4679450" y="3636875"/>
              <a:ext cx="226225" cy="133975"/>
            </a:xfrm>
            <a:custGeom>
              <a:avLst/>
              <a:gdLst/>
              <a:ahLst/>
              <a:cxnLst/>
              <a:rect l="l" t="t" r="r" b="b"/>
              <a:pathLst>
                <a:path w="9049" h="5359" extrusionOk="0">
                  <a:moveTo>
                    <a:pt x="0" y="1"/>
                  </a:moveTo>
                  <a:lnTo>
                    <a:pt x="0" y="1"/>
                  </a:lnTo>
                  <a:cubicBezTo>
                    <a:pt x="881" y="346"/>
                    <a:pt x="1774" y="787"/>
                    <a:pt x="2643" y="1251"/>
                  </a:cubicBezTo>
                  <a:cubicBezTo>
                    <a:pt x="4489" y="2251"/>
                    <a:pt x="6108" y="3382"/>
                    <a:pt x="6846" y="4013"/>
                  </a:cubicBezTo>
                  <a:cubicBezTo>
                    <a:pt x="7275" y="4371"/>
                    <a:pt x="7715" y="4835"/>
                    <a:pt x="8132" y="5359"/>
                  </a:cubicBezTo>
                  <a:lnTo>
                    <a:pt x="9049" y="4787"/>
                  </a:lnTo>
                  <a:cubicBezTo>
                    <a:pt x="9037" y="4775"/>
                    <a:pt x="9013" y="4752"/>
                    <a:pt x="8977" y="4752"/>
                  </a:cubicBezTo>
                  <a:cubicBezTo>
                    <a:pt x="8608" y="4371"/>
                    <a:pt x="8215" y="4013"/>
                    <a:pt x="7834" y="3668"/>
                  </a:cubicBezTo>
                  <a:cubicBezTo>
                    <a:pt x="7108" y="3156"/>
                    <a:pt x="6358" y="2668"/>
                    <a:pt x="5572" y="2216"/>
                  </a:cubicBezTo>
                  <a:cubicBezTo>
                    <a:pt x="3858" y="1239"/>
                    <a:pt x="1965" y="477"/>
                    <a:pt x="0" y="1"/>
                  </a:cubicBezTo>
                  <a:close/>
                </a:path>
              </a:pathLst>
            </a:custGeom>
            <a:solidFill>
              <a:srgbClr val="C8D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4758025" y="3604150"/>
              <a:ext cx="136350" cy="85150"/>
            </a:xfrm>
            <a:custGeom>
              <a:avLst/>
              <a:gdLst/>
              <a:ahLst/>
              <a:cxnLst/>
              <a:rect l="l" t="t" r="r" b="b"/>
              <a:pathLst>
                <a:path w="5454" h="3406" extrusionOk="0">
                  <a:moveTo>
                    <a:pt x="0" y="0"/>
                  </a:moveTo>
                  <a:lnTo>
                    <a:pt x="0" y="0"/>
                  </a:lnTo>
                  <a:cubicBezTo>
                    <a:pt x="96" y="48"/>
                    <a:pt x="191" y="107"/>
                    <a:pt x="286" y="143"/>
                  </a:cubicBezTo>
                  <a:cubicBezTo>
                    <a:pt x="1953" y="1012"/>
                    <a:pt x="3787" y="2155"/>
                    <a:pt x="5453" y="3405"/>
                  </a:cubicBezTo>
                  <a:cubicBezTo>
                    <a:pt x="4727" y="2453"/>
                    <a:pt x="3810" y="1608"/>
                    <a:pt x="2715" y="977"/>
                  </a:cubicBezTo>
                  <a:cubicBezTo>
                    <a:pt x="1894" y="500"/>
                    <a:pt x="953" y="167"/>
                    <a:pt x="0" y="0"/>
                  </a:cubicBezTo>
                  <a:close/>
                </a:path>
              </a:pathLst>
            </a:custGeom>
            <a:solidFill>
              <a:srgbClr val="C8D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4678550" y="3968950"/>
              <a:ext cx="17275" cy="13475"/>
            </a:xfrm>
            <a:custGeom>
              <a:avLst/>
              <a:gdLst/>
              <a:ahLst/>
              <a:cxnLst/>
              <a:rect l="l" t="t" r="r" b="b"/>
              <a:pathLst>
                <a:path w="691" h="539" extrusionOk="0">
                  <a:moveTo>
                    <a:pt x="223" y="0"/>
                  </a:moveTo>
                  <a:cubicBezTo>
                    <a:pt x="158" y="0"/>
                    <a:pt x="93" y="16"/>
                    <a:pt x="36" y="53"/>
                  </a:cubicBezTo>
                  <a:cubicBezTo>
                    <a:pt x="12" y="65"/>
                    <a:pt x="0" y="124"/>
                    <a:pt x="0" y="160"/>
                  </a:cubicBezTo>
                  <a:cubicBezTo>
                    <a:pt x="24" y="291"/>
                    <a:pt x="179" y="422"/>
                    <a:pt x="298" y="493"/>
                  </a:cubicBezTo>
                  <a:cubicBezTo>
                    <a:pt x="340" y="523"/>
                    <a:pt x="387" y="538"/>
                    <a:pt x="435" y="538"/>
                  </a:cubicBezTo>
                  <a:cubicBezTo>
                    <a:pt x="483" y="538"/>
                    <a:pt x="530" y="523"/>
                    <a:pt x="572" y="493"/>
                  </a:cubicBezTo>
                  <a:cubicBezTo>
                    <a:pt x="608" y="470"/>
                    <a:pt x="620" y="434"/>
                    <a:pt x="631" y="410"/>
                  </a:cubicBezTo>
                  <a:cubicBezTo>
                    <a:pt x="691" y="315"/>
                    <a:pt x="631" y="196"/>
                    <a:pt x="560" y="136"/>
                  </a:cubicBezTo>
                  <a:cubicBezTo>
                    <a:pt x="474" y="58"/>
                    <a:pt x="347" y="0"/>
                    <a:pt x="223" y="0"/>
                  </a:cubicBezTo>
                  <a:close/>
                </a:path>
              </a:pathLst>
            </a:custGeom>
            <a:solidFill>
              <a:srgbClr val="FFF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4693300" y="3980375"/>
              <a:ext cx="39750" cy="21575"/>
            </a:xfrm>
            <a:custGeom>
              <a:avLst/>
              <a:gdLst/>
              <a:ahLst/>
              <a:cxnLst/>
              <a:rect l="l" t="t" r="r" b="b"/>
              <a:pathLst>
                <a:path w="1590" h="863" extrusionOk="0">
                  <a:moveTo>
                    <a:pt x="359" y="0"/>
                  </a:moveTo>
                  <a:cubicBezTo>
                    <a:pt x="140" y="0"/>
                    <a:pt x="1" y="288"/>
                    <a:pt x="220" y="417"/>
                  </a:cubicBezTo>
                  <a:cubicBezTo>
                    <a:pt x="434" y="537"/>
                    <a:pt x="625" y="632"/>
                    <a:pt x="851" y="727"/>
                  </a:cubicBezTo>
                  <a:cubicBezTo>
                    <a:pt x="1065" y="810"/>
                    <a:pt x="1351" y="834"/>
                    <a:pt x="1577" y="858"/>
                  </a:cubicBezTo>
                  <a:cubicBezTo>
                    <a:pt x="1581" y="861"/>
                    <a:pt x="1583" y="863"/>
                    <a:pt x="1585" y="863"/>
                  </a:cubicBezTo>
                  <a:cubicBezTo>
                    <a:pt x="1589" y="863"/>
                    <a:pt x="1589" y="855"/>
                    <a:pt x="1589" y="846"/>
                  </a:cubicBezTo>
                  <a:cubicBezTo>
                    <a:pt x="1435" y="715"/>
                    <a:pt x="1280" y="560"/>
                    <a:pt x="1113" y="429"/>
                  </a:cubicBezTo>
                  <a:cubicBezTo>
                    <a:pt x="934" y="275"/>
                    <a:pt x="696" y="156"/>
                    <a:pt x="494" y="36"/>
                  </a:cubicBezTo>
                  <a:cubicBezTo>
                    <a:pt x="447" y="11"/>
                    <a:pt x="401" y="0"/>
                    <a:pt x="359" y="0"/>
                  </a:cubicBezTo>
                  <a:close/>
                </a:path>
              </a:pathLst>
            </a:custGeom>
            <a:solidFill>
              <a:srgbClr val="FFF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2"/>
          <p:cNvGrpSpPr/>
          <p:nvPr/>
        </p:nvGrpSpPr>
        <p:grpSpPr>
          <a:xfrm>
            <a:off x="7569975" y="4215375"/>
            <a:ext cx="603075" cy="629525"/>
            <a:chOff x="1746625" y="3753175"/>
            <a:chExt cx="603075" cy="629525"/>
          </a:xfrm>
        </p:grpSpPr>
        <p:sp>
          <p:nvSpPr>
            <p:cNvPr id="527" name="Google Shape;527;p2"/>
            <p:cNvSpPr/>
            <p:nvPr/>
          </p:nvSpPr>
          <p:spPr>
            <a:xfrm>
              <a:off x="2013625" y="3854325"/>
              <a:ext cx="39625" cy="1400"/>
            </a:xfrm>
            <a:custGeom>
              <a:avLst/>
              <a:gdLst/>
              <a:ahLst/>
              <a:cxnLst/>
              <a:rect l="l" t="t" r="r" b="b"/>
              <a:pathLst>
                <a:path w="1585" h="56" extrusionOk="0">
                  <a:moveTo>
                    <a:pt x="673" y="0"/>
                  </a:moveTo>
                  <a:cubicBezTo>
                    <a:pt x="450" y="0"/>
                    <a:pt x="227" y="6"/>
                    <a:pt x="1" y="18"/>
                  </a:cubicBezTo>
                  <a:cubicBezTo>
                    <a:pt x="108" y="18"/>
                    <a:pt x="215" y="42"/>
                    <a:pt x="334" y="42"/>
                  </a:cubicBezTo>
                  <a:cubicBezTo>
                    <a:pt x="733" y="49"/>
                    <a:pt x="1009" y="56"/>
                    <a:pt x="1216" y="56"/>
                  </a:cubicBezTo>
                  <a:cubicBezTo>
                    <a:pt x="1368" y="56"/>
                    <a:pt x="1484" y="52"/>
                    <a:pt x="1584" y="42"/>
                  </a:cubicBezTo>
                  <a:cubicBezTo>
                    <a:pt x="1501" y="18"/>
                    <a:pt x="1418" y="18"/>
                    <a:pt x="1346" y="18"/>
                  </a:cubicBezTo>
                  <a:cubicBezTo>
                    <a:pt x="1120" y="6"/>
                    <a:pt x="897" y="0"/>
                    <a:pt x="673"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2138950" y="3932400"/>
              <a:ext cx="99725" cy="186425"/>
            </a:xfrm>
            <a:custGeom>
              <a:avLst/>
              <a:gdLst/>
              <a:ahLst/>
              <a:cxnLst/>
              <a:rect l="l" t="t" r="r" b="b"/>
              <a:pathLst>
                <a:path w="3989" h="7457" extrusionOk="0">
                  <a:moveTo>
                    <a:pt x="1786" y="1"/>
                  </a:moveTo>
                  <a:cubicBezTo>
                    <a:pt x="1757" y="1"/>
                    <a:pt x="1726" y="12"/>
                    <a:pt x="1691" y="39"/>
                  </a:cubicBezTo>
                  <a:cubicBezTo>
                    <a:pt x="1536" y="158"/>
                    <a:pt x="1667" y="277"/>
                    <a:pt x="1727" y="396"/>
                  </a:cubicBezTo>
                  <a:cubicBezTo>
                    <a:pt x="2084" y="1193"/>
                    <a:pt x="2489" y="2003"/>
                    <a:pt x="2655" y="2884"/>
                  </a:cubicBezTo>
                  <a:cubicBezTo>
                    <a:pt x="2679" y="3015"/>
                    <a:pt x="2774" y="3218"/>
                    <a:pt x="2608" y="3289"/>
                  </a:cubicBezTo>
                  <a:cubicBezTo>
                    <a:pt x="2584" y="3298"/>
                    <a:pt x="2563" y="3303"/>
                    <a:pt x="2544" y="3303"/>
                  </a:cubicBezTo>
                  <a:cubicBezTo>
                    <a:pt x="2416" y="3303"/>
                    <a:pt x="2372" y="3118"/>
                    <a:pt x="2310" y="3015"/>
                  </a:cubicBezTo>
                  <a:cubicBezTo>
                    <a:pt x="1893" y="2313"/>
                    <a:pt x="1489" y="1598"/>
                    <a:pt x="1072" y="908"/>
                  </a:cubicBezTo>
                  <a:cubicBezTo>
                    <a:pt x="997" y="783"/>
                    <a:pt x="761" y="717"/>
                    <a:pt x="533" y="717"/>
                  </a:cubicBezTo>
                  <a:cubicBezTo>
                    <a:pt x="327" y="717"/>
                    <a:pt x="128" y="771"/>
                    <a:pt x="60" y="884"/>
                  </a:cubicBezTo>
                  <a:cubicBezTo>
                    <a:pt x="0" y="991"/>
                    <a:pt x="96" y="1062"/>
                    <a:pt x="143" y="1146"/>
                  </a:cubicBezTo>
                  <a:cubicBezTo>
                    <a:pt x="631" y="1991"/>
                    <a:pt x="858" y="2932"/>
                    <a:pt x="989" y="3896"/>
                  </a:cubicBezTo>
                  <a:cubicBezTo>
                    <a:pt x="1012" y="4099"/>
                    <a:pt x="1060" y="4313"/>
                    <a:pt x="774" y="4384"/>
                  </a:cubicBezTo>
                  <a:cubicBezTo>
                    <a:pt x="743" y="4393"/>
                    <a:pt x="715" y="4397"/>
                    <a:pt x="690" y="4397"/>
                  </a:cubicBezTo>
                  <a:cubicBezTo>
                    <a:pt x="517" y="4397"/>
                    <a:pt x="490" y="4200"/>
                    <a:pt x="417" y="4075"/>
                  </a:cubicBezTo>
                  <a:cubicBezTo>
                    <a:pt x="346" y="3908"/>
                    <a:pt x="262" y="3753"/>
                    <a:pt x="179" y="3599"/>
                  </a:cubicBezTo>
                  <a:lnTo>
                    <a:pt x="179" y="3599"/>
                  </a:lnTo>
                  <a:cubicBezTo>
                    <a:pt x="631" y="4896"/>
                    <a:pt x="774" y="6099"/>
                    <a:pt x="703" y="7456"/>
                  </a:cubicBezTo>
                  <a:cubicBezTo>
                    <a:pt x="715" y="7456"/>
                    <a:pt x="715" y="7456"/>
                    <a:pt x="739" y="7432"/>
                  </a:cubicBezTo>
                  <a:cubicBezTo>
                    <a:pt x="1536" y="7158"/>
                    <a:pt x="1774" y="6587"/>
                    <a:pt x="1667" y="5789"/>
                  </a:cubicBezTo>
                  <a:cubicBezTo>
                    <a:pt x="1608" y="5337"/>
                    <a:pt x="1655" y="4896"/>
                    <a:pt x="1655" y="4444"/>
                  </a:cubicBezTo>
                  <a:cubicBezTo>
                    <a:pt x="1655" y="4325"/>
                    <a:pt x="1667" y="4146"/>
                    <a:pt x="1846" y="4146"/>
                  </a:cubicBezTo>
                  <a:cubicBezTo>
                    <a:pt x="2001" y="4146"/>
                    <a:pt x="2024" y="4301"/>
                    <a:pt x="2072" y="4408"/>
                  </a:cubicBezTo>
                  <a:cubicBezTo>
                    <a:pt x="2263" y="4908"/>
                    <a:pt x="2298" y="5420"/>
                    <a:pt x="2370" y="5932"/>
                  </a:cubicBezTo>
                  <a:cubicBezTo>
                    <a:pt x="2397" y="6076"/>
                    <a:pt x="2436" y="6141"/>
                    <a:pt x="2498" y="6141"/>
                  </a:cubicBezTo>
                  <a:cubicBezTo>
                    <a:pt x="2544" y="6141"/>
                    <a:pt x="2603" y="6105"/>
                    <a:pt x="2679" y="6039"/>
                  </a:cubicBezTo>
                  <a:cubicBezTo>
                    <a:pt x="3084" y="5646"/>
                    <a:pt x="3441" y="5218"/>
                    <a:pt x="3727" y="4742"/>
                  </a:cubicBezTo>
                  <a:cubicBezTo>
                    <a:pt x="3679" y="4611"/>
                    <a:pt x="3632" y="4491"/>
                    <a:pt x="3620" y="4408"/>
                  </a:cubicBezTo>
                  <a:cubicBezTo>
                    <a:pt x="3599" y="4322"/>
                    <a:pt x="3618" y="4283"/>
                    <a:pt x="3657" y="4283"/>
                  </a:cubicBezTo>
                  <a:cubicBezTo>
                    <a:pt x="3708" y="4283"/>
                    <a:pt x="3795" y="4352"/>
                    <a:pt x="3870" y="4468"/>
                  </a:cubicBezTo>
                  <a:cubicBezTo>
                    <a:pt x="3894" y="4456"/>
                    <a:pt x="3894" y="4444"/>
                    <a:pt x="3906" y="4432"/>
                  </a:cubicBezTo>
                  <a:cubicBezTo>
                    <a:pt x="3989" y="4253"/>
                    <a:pt x="3977" y="4051"/>
                    <a:pt x="3929" y="3860"/>
                  </a:cubicBezTo>
                  <a:cubicBezTo>
                    <a:pt x="3548" y="2515"/>
                    <a:pt x="2941" y="1277"/>
                    <a:pt x="2001" y="205"/>
                  </a:cubicBezTo>
                  <a:cubicBezTo>
                    <a:pt x="1945" y="131"/>
                    <a:pt x="1883" y="1"/>
                    <a:pt x="1786" y="1"/>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2194000" y="3905375"/>
              <a:ext cx="73250" cy="96450"/>
            </a:xfrm>
            <a:custGeom>
              <a:avLst/>
              <a:gdLst/>
              <a:ahLst/>
              <a:cxnLst/>
              <a:rect l="l" t="t" r="r" b="b"/>
              <a:pathLst>
                <a:path w="2930" h="3858" extrusionOk="0">
                  <a:moveTo>
                    <a:pt x="191" y="0"/>
                  </a:moveTo>
                  <a:cubicBezTo>
                    <a:pt x="191" y="24"/>
                    <a:pt x="180" y="48"/>
                    <a:pt x="168" y="60"/>
                  </a:cubicBezTo>
                  <a:cubicBezTo>
                    <a:pt x="1" y="298"/>
                    <a:pt x="96" y="453"/>
                    <a:pt x="311" y="619"/>
                  </a:cubicBezTo>
                  <a:cubicBezTo>
                    <a:pt x="1204" y="1346"/>
                    <a:pt x="1704" y="2358"/>
                    <a:pt x="2180" y="3370"/>
                  </a:cubicBezTo>
                  <a:cubicBezTo>
                    <a:pt x="2239" y="3501"/>
                    <a:pt x="2299" y="3632"/>
                    <a:pt x="2394" y="3858"/>
                  </a:cubicBezTo>
                  <a:cubicBezTo>
                    <a:pt x="2597" y="3537"/>
                    <a:pt x="2644" y="3263"/>
                    <a:pt x="2692" y="3013"/>
                  </a:cubicBezTo>
                  <a:cubicBezTo>
                    <a:pt x="2739" y="2822"/>
                    <a:pt x="2728" y="2584"/>
                    <a:pt x="2811" y="2417"/>
                  </a:cubicBezTo>
                  <a:cubicBezTo>
                    <a:pt x="2930" y="2191"/>
                    <a:pt x="2930" y="2001"/>
                    <a:pt x="2894" y="1810"/>
                  </a:cubicBezTo>
                  <a:cubicBezTo>
                    <a:pt x="2299" y="1215"/>
                    <a:pt x="1561" y="703"/>
                    <a:pt x="703" y="322"/>
                  </a:cubicBezTo>
                  <a:cubicBezTo>
                    <a:pt x="513" y="227"/>
                    <a:pt x="358" y="119"/>
                    <a:pt x="191"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1772225" y="3786000"/>
              <a:ext cx="379250" cy="392950"/>
            </a:xfrm>
            <a:custGeom>
              <a:avLst/>
              <a:gdLst/>
              <a:ahLst/>
              <a:cxnLst/>
              <a:rect l="l" t="t" r="r" b="b"/>
              <a:pathLst>
                <a:path w="15170" h="15718" extrusionOk="0">
                  <a:moveTo>
                    <a:pt x="11713" y="3746"/>
                  </a:moveTo>
                  <a:cubicBezTo>
                    <a:pt x="11760" y="3746"/>
                    <a:pt x="11777" y="3775"/>
                    <a:pt x="11788" y="3823"/>
                  </a:cubicBezTo>
                  <a:cubicBezTo>
                    <a:pt x="11812" y="3990"/>
                    <a:pt x="11550" y="4204"/>
                    <a:pt x="10883" y="4525"/>
                  </a:cubicBezTo>
                  <a:cubicBezTo>
                    <a:pt x="10261" y="4858"/>
                    <a:pt x="9882" y="5012"/>
                    <a:pt x="9768" y="5012"/>
                  </a:cubicBezTo>
                  <a:cubicBezTo>
                    <a:pt x="9625" y="5012"/>
                    <a:pt x="9902" y="4767"/>
                    <a:pt x="10645" y="4323"/>
                  </a:cubicBezTo>
                  <a:cubicBezTo>
                    <a:pt x="11345" y="3895"/>
                    <a:pt x="11606" y="3746"/>
                    <a:pt x="11713" y="3746"/>
                  </a:cubicBezTo>
                  <a:close/>
                  <a:moveTo>
                    <a:pt x="8430" y="4359"/>
                  </a:moveTo>
                  <a:cubicBezTo>
                    <a:pt x="8523" y="4359"/>
                    <a:pt x="8577" y="4374"/>
                    <a:pt x="8573" y="4406"/>
                  </a:cubicBezTo>
                  <a:cubicBezTo>
                    <a:pt x="8550" y="4454"/>
                    <a:pt x="8216" y="4585"/>
                    <a:pt x="7788" y="4704"/>
                  </a:cubicBezTo>
                  <a:cubicBezTo>
                    <a:pt x="7347" y="4823"/>
                    <a:pt x="6871" y="4954"/>
                    <a:pt x="6728" y="5013"/>
                  </a:cubicBezTo>
                  <a:cubicBezTo>
                    <a:pt x="6621" y="5049"/>
                    <a:pt x="6536" y="5072"/>
                    <a:pt x="6479" y="5072"/>
                  </a:cubicBezTo>
                  <a:cubicBezTo>
                    <a:pt x="6441" y="5072"/>
                    <a:pt x="6416" y="5061"/>
                    <a:pt x="6406" y="5037"/>
                  </a:cubicBezTo>
                  <a:cubicBezTo>
                    <a:pt x="6394" y="4930"/>
                    <a:pt x="6787" y="4740"/>
                    <a:pt x="7383" y="4561"/>
                  </a:cubicBezTo>
                  <a:cubicBezTo>
                    <a:pt x="7797" y="4437"/>
                    <a:pt x="8217" y="4359"/>
                    <a:pt x="8430" y="4359"/>
                  </a:cubicBezTo>
                  <a:close/>
                  <a:moveTo>
                    <a:pt x="13268" y="3258"/>
                  </a:moveTo>
                  <a:cubicBezTo>
                    <a:pt x="13318" y="3258"/>
                    <a:pt x="13360" y="3267"/>
                    <a:pt x="13360" y="3275"/>
                  </a:cubicBezTo>
                  <a:cubicBezTo>
                    <a:pt x="13360" y="3311"/>
                    <a:pt x="13181" y="3644"/>
                    <a:pt x="12967" y="4025"/>
                  </a:cubicBezTo>
                  <a:cubicBezTo>
                    <a:pt x="12729" y="4406"/>
                    <a:pt x="12502" y="4823"/>
                    <a:pt x="12443" y="4942"/>
                  </a:cubicBezTo>
                  <a:cubicBezTo>
                    <a:pt x="12392" y="5044"/>
                    <a:pt x="12332" y="5128"/>
                    <a:pt x="12286" y="5128"/>
                  </a:cubicBezTo>
                  <a:cubicBezTo>
                    <a:pt x="12279" y="5128"/>
                    <a:pt x="12271" y="5126"/>
                    <a:pt x="12264" y="5121"/>
                  </a:cubicBezTo>
                  <a:cubicBezTo>
                    <a:pt x="12157" y="5049"/>
                    <a:pt x="12467" y="4168"/>
                    <a:pt x="12764" y="3704"/>
                  </a:cubicBezTo>
                  <a:cubicBezTo>
                    <a:pt x="12919" y="3489"/>
                    <a:pt x="13110" y="3275"/>
                    <a:pt x="13205" y="3263"/>
                  </a:cubicBezTo>
                  <a:cubicBezTo>
                    <a:pt x="13226" y="3260"/>
                    <a:pt x="13248" y="3258"/>
                    <a:pt x="13268" y="3258"/>
                  </a:cubicBezTo>
                  <a:close/>
                  <a:moveTo>
                    <a:pt x="6206" y="7034"/>
                  </a:moveTo>
                  <a:cubicBezTo>
                    <a:pt x="6303" y="7034"/>
                    <a:pt x="6380" y="7058"/>
                    <a:pt x="6418" y="7145"/>
                  </a:cubicBezTo>
                  <a:cubicBezTo>
                    <a:pt x="6466" y="7264"/>
                    <a:pt x="6394" y="7359"/>
                    <a:pt x="6335" y="7442"/>
                  </a:cubicBezTo>
                  <a:lnTo>
                    <a:pt x="4954" y="9050"/>
                  </a:lnTo>
                  <a:lnTo>
                    <a:pt x="4287" y="9812"/>
                  </a:lnTo>
                  <a:cubicBezTo>
                    <a:pt x="4245" y="9854"/>
                    <a:pt x="4203" y="9896"/>
                    <a:pt x="4148" y="9896"/>
                  </a:cubicBezTo>
                  <a:cubicBezTo>
                    <a:pt x="4125" y="9896"/>
                    <a:pt x="4101" y="9889"/>
                    <a:pt x="4073" y="9871"/>
                  </a:cubicBezTo>
                  <a:cubicBezTo>
                    <a:pt x="3989" y="9812"/>
                    <a:pt x="4013" y="9716"/>
                    <a:pt x="4049" y="9645"/>
                  </a:cubicBezTo>
                  <a:cubicBezTo>
                    <a:pt x="4489" y="8740"/>
                    <a:pt x="5049" y="7907"/>
                    <a:pt x="5823" y="7216"/>
                  </a:cubicBezTo>
                  <a:cubicBezTo>
                    <a:pt x="5918" y="7133"/>
                    <a:pt x="6061" y="7085"/>
                    <a:pt x="6133" y="7038"/>
                  </a:cubicBezTo>
                  <a:cubicBezTo>
                    <a:pt x="6158" y="7035"/>
                    <a:pt x="6182" y="7034"/>
                    <a:pt x="6206" y="7034"/>
                  </a:cubicBezTo>
                  <a:close/>
                  <a:moveTo>
                    <a:pt x="9977" y="6597"/>
                  </a:moveTo>
                  <a:cubicBezTo>
                    <a:pt x="10014" y="6597"/>
                    <a:pt x="10051" y="6610"/>
                    <a:pt x="10085" y="6645"/>
                  </a:cubicBezTo>
                  <a:cubicBezTo>
                    <a:pt x="10240" y="6799"/>
                    <a:pt x="10062" y="6942"/>
                    <a:pt x="9954" y="7061"/>
                  </a:cubicBezTo>
                  <a:cubicBezTo>
                    <a:pt x="9050" y="8026"/>
                    <a:pt x="8097" y="8978"/>
                    <a:pt x="7287" y="10050"/>
                  </a:cubicBezTo>
                  <a:cubicBezTo>
                    <a:pt x="7252" y="10109"/>
                    <a:pt x="7204" y="10133"/>
                    <a:pt x="7156" y="10181"/>
                  </a:cubicBezTo>
                  <a:cubicBezTo>
                    <a:pt x="6954" y="10157"/>
                    <a:pt x="7014" y="10014"/>
                    <a:pt x="7037" y="9895"/>
                  </a:cubicBezTo>
                  <a:cubicBezTo>
                    <a:pt x="7156" y="9562"/>
                    <a:pt x="7323" y="9240"/>
                    <a:pt x="7514" y="8943"/>
                  </a:cubicBezTo>
                  <a:cubicBezTo>
                    <a:pt x="8097" y="8073"/>
                    <a:pt x="8740" y="7240"/>
                    <a:pt x="9704" y="6728"/>
                  </a:cubicBezTo>
                  <a:cubicBezTo>
                    <a:pt x="9789" y="6677"/>
                    <a:pt x="9885" y="6597"/>
                    <a:pt x="9977" y="6597"/>
                  </a:cubicBezTo>
                  <a:close/>
                  <a:moveTo>
                    <a:pt x="11232" y="6926"/>
                  </a:moveTo>
                  <a:cubicBezTo>
                    <a:pt x="11307" y="6926"/>
                    <a:pt x="11366" y="6963"/>
                    <a:pt x="11383" y="7073"/>
                  </a:cubicBezTo>
                  <a:cubicBezTo>
                    <a:pt x="11371" y="7180"/>
                    <a:pt x="11300" y="7264"/>
                    <a:pt x="11240" y="7359"/>
                  </a:cubicBezTo>
                  <a:cubicBezTo>
                    <a:pt x="10562" y="8276"/>
                    <a:pt x="9907" y="9216"/>
                    <a:pt x="9240" y="10133"/>
                  </a:cubicBezTo>
                  <a:cubicBezTo>
                    <a:pt x="9192" y="10193"/>
                    <a:pt x="9133" y="10276"/>
                    <a:pt x="9097" y="10336"/>
                  </a:cubicBezTo>
                  <a:cubicBezTo>
                    <a:pt x="9055" y="10386"/>
                    <a:pt x="9001" y="10437"/>
                    <a:pt x="8939" y="10437"/>
                  </a:cubicBezTo>
                  <a:cubicBezTo>
                    <a:pt x="8914" y="10437"/>
                    <a:pt x="8887" y="10428"/>
                    <a:pt x="8859" y="10407"/>
                  </a:cubicBezTo>
                  <a:cubicBezTo>
                    <a:pt x="8764" y="10347"/>
                    <a:pt x="8823" y="10252"/>
                    <a:pt x="8859" y="10181"/>
                  </a:cubicBezTo>
                  <a:cubicBezTo>
                    <a:pt x="8990" y="9883"/>
                    <a:pt x="9121" y="9585"/>
                    <a:pt x="9288" y="9300"/>
                  </a:cubicBezTo>
                  <a:cubicBezTo>
                    <a:pt x="9716" y="8573"/>
                    <a:pt x="10062" y="7800"/>
                    <a:pt x="10681" y="7216"/>
                  </a:cubicBezTo>
                  <a:cubicBezTo>
                    <a:pt x="10812" y="7097"/>
                    <a:pt x="10931" y="6978"/>
                    <a:pt x="11133" y="6942"/>
                  </a:cubicBezTo>
                  <a:cubicBezTo>
                    <a:pt x="11168" y="6932"/>
                    <a:pt x="11201" y="6926"/>
                    <a:pt x="11232" y="6926"/>
                  </a:cubicBezTo>
                  <a:close/>
                  <a:moveTo>
                    <a:pt x="14872" y="1"/>
                  </a:moveTo>
                  <a:cubicBezTo>
                    <a:pt x="14634" y="96"/>
                    <a:pt x="14431" y="239"/>
                    <a:pt x="14336" y="489"/>
                  </a:cubicBezTo>
                  <a:cubicBezTo>
                    <a:pt x="14074" y="1073"/>
                    <a:pt x="13705" y="1585"/>
                    <a:pt x="13348" y="2096"/>
                  </a:cubicBezTo>
                  <a:cubicBezTo>
                    <a:pt x="12788" y="2930"/>
                    <a:pt x="11919" y="3263"/>
                    <a:pt x="10978" y="3287"/>
                  </a:cubicBezTo>
                  <a:cubicBezTo>
                    <a:pt x="9478" y="3335"/>
                    <a:pt x="7978" y="3275"/>
                    <a:pt x="6502" y="3609"/>
                  </a:cubicBezTo>
                  <a:cubicBezTo>
                    <a:pt x="4716" y="4025"/>
                    <a:pt x="3168" y="4823"/>
                    <a:pt x="2025" y="6323"/>
                  </a:cubicBezTo>
                  <a:cubicBezTo>
                    <a:pt x="894" y="7811"/>
                    <a:pt x="298" y="9478"/>
                    <a:pt x="1" y="11240"/>
                  </a:cubicBezTo>
                  <a:cubicBezTo>
                    <a:pt x="13" y="11229"/>
                    <a:pt x="48" y="11229"/>
                    <a:pt x="72" y="11229"/>
                  </a:cubicBezTo>
                  <a:cubicBezTo>
                    <a:pt x="227" y="11324"/>
                    <a:pt x="227" y="11479"/>
                    <a:pt x="227" y="11598"/>
                  </a:cubicBezTo>
                  <a:cubicBezTo>
                    <a:pt x="251" y="12145"/>
                    <a:pt x="287" y="12717"/>
                    <a:pt x="322" y="13265"/>
                  </a:cubicBezTo>
                  <a:cubicBezTo>
                    <a:pt x="382" y="14098"/>
                    <a:pt x="501" y="14931"/>
                    <a:pt x="846" y="15717"/>
                  </a:cubicBezTo>
                  <a:cubicBezTo>
                    <a:pt x="846" y="15658"/>
                    <a:pt x="846" y="15586"/>
                    <a:pt x="858" y="15527"/>
                  </a:cubicBezTo>
                  <a:lnTo>
                    <a:pt x="858" y="15527"/>
                  </a:lnTo>
                  <a:cubicBezTo>
                    <a:pt x="856" y="15527"/>
                    <a:pt x="855" y="15527"/>
                    <a:pt x="853" y="15527"/>
                  </a:cubicBezTo>
                  <a:cubicBezTo>
                    <a:pt x="724" y="15527"/>
                    <a:pt x="618" y="15096"/>
                    <a:pt x="501" y="14050"/>
                  </a:cubicBezTo>
                  <a:cubicBezTo>
                    <a:pt x="406" y="13110"/>
                    <a:pt x="406" y="12895"/>
                    <a:pt x="549" y="12074"/>
                  </a:cubicBezTo>
                  <a:cubicBezTo>
                    <a:pt x="799" y="10633"/>
                    <a:pt x="1203" y="9585"/>
                    <a:pt x="1953" y="8431"/>
                  </a:cubicBezTo>
                  <a:cubicBezTo>
                    <a:pt x="2573" y="7442"/>
                    <a:pt x="3335" y="6776"/>
                    <a:pt x="4942" y="5787"/>
                  </a:cubicBezTo>
                  <a:cubicBezTo>
                    <a:pt x="5323" y="5573"/>
                    <a:pt x="5656" y="5371"/>
                    <a:pt x="5704" y="5371"/>
                  </a:cubicBezTo>
                  <a:cubicBezTo>
                    <a:pt x="5942" y="5418"/>
                    <a:pt x="5799" y="5585"/>
                    <a:pt x="5347" y="5847"/>
                  </a:cubicBezTo>
                  <a:cubicBezTo>
                    <a:pt x="4466" y="6383"/>
                    <a:pt x="3644" y="6966"/>
                    <a:pt x="3180" y="7419"/>
                  </a:cubicBezTo>
                  <a:cubicBezTo>
                    <a:pt x="2227" y="8323"/>
                    <a:pt x="1418" y="9836"/>
                    <a:pt x="1037" y="11419"/>
                  </a:cubicBezTo>
                  <a:cubicBezTo>
                    <a:pt x="775" y="12550"/>
                    <a:pt x="727" y="13169"/>
                    <a:pt x="846" y="14467"/>
                  </a:cubicBezTo>
                  <a:cubicBezTo>
                    <a:pt x="882" y="14717"/>
                    <a:pt x="882" y="14943"/>
                    <a:pt x="894" y="15122"/>
                  </a:cubicBezTo>
                  <a:cubicBezTo>
                    <a:pt x="894" y="14955"/>
                    <a:pt x="906" y="14800"/>
                    <a:pt x="906" y="14634"/>
                  </a:cubicBezTo>
                  <a:cubicBezTo>
                    <a:pt x="953" y="13705"/>
                    <a:pt x="1180" y="12836"/>
                    <a:pt x="1620" y="12014"/>
                  </a:cubicBezTo>
                  <a:cubicBezTo>
                    <a:pt x="1682" y="11911"/>
                    <a:pt x="1726" y="11727"/>
                    <a:pt x="1854" y="11727"/>
                  </a:cubicBezTo>
                  <a:cubicBezTo>
                    <a:pt x="1873" y="11727"/>
                    <a:pt x="1894" y="11731"/>
                    <a:pt x="1918" y="11741"/>
                  </a:cubicBezTo>
                  <a:cubicBezTo>
                    <a:pt x="2084" y="11800"/>
                    <a:pt x="2013" y="12014"/>
                    <a:pt x="1977" y="12145"/>
                  </a:cubicBezTo>
                  <a:cubicBezTo>
                    <a:pt x="1870" y="12788"/>
                    <a:pt x="1799" y="13443"/>
                    <a:pt x="1799" y="14098"/>
                  </a:cubicBezTo>
                  <a:cubicBezTo>
                    <a:pt x="1799" y="14229"/>
                    <a:pt x="1715" y="14455"/>
                    <a:pt x="1918" y="14455"/>
                  </a:cubicBezTo>
                  <a:cubicBezTo>
                    <a:pt x="2096" y="14455"/>
                    <a:pt x="2084" y="14229"/>
                    <a:pt x="2096" y="14098"/>
                  </a:cubicBezTo>
                  <a:cubicBezTo>
                    <a:pt x="2156" y="13622"/>
                    <a:pt x="2203" y="13145"/>
                    <a:pt x="2287" y="12681"/>
                  </a:cubicBezTo>
                  <a:cubicBezTo>
                    <a:pt x="2370" y="12217"/>
                    <a:pt x="2525" y="11788"/>
                    <a:pt x="2763" y="11383"/>
                  </a:cubicBezTo>
                  <a:cubicBezTo>
                    <a:pt x="2886" y="11209"/>
                    <a:pt x="2974" y="10919"/>
                    <a:pt x="3187" y="10919"/>
                  </a:cubicBezTo>
                  <a:cubicBezTo>
                    <a:pt x="3221" y="10919"/>
                    <a:pt x="3258" y="10926"/>
                    <a:pt x="3299" y="10943"/>
                  </a:cubicBezTo>
                  <a:cubicBezTo>
                    <a:pt x="3644" y="11074"/>
                    <a:pt x="3454" y="11419"/>
                    <a:pt x="3394" y="11657"/>
                  </a:cubicBezTo>
                  <a:cubicBezTo>
                    <a:pt x="3227" y="12300"/>
                    <a:pt x="3037" y="12907"/>
                    <a:pt x="2870" y="13550"/>
                  </a:cubicBezTo>
                  <a:cubicBezTo>
                    <a:pt x="2727" y="14098"/>
                    <a:pt x="2751" y="14027"/>
                    <a:pt x="3287" y="14050"/>
                  </a:cubicBezTo>
                  <a:cubicBezTo>
                    <a:pt x="3332" y="14053"/>
                    <a:pt x="3376" y="14055"/>
                    <a:pt x="3418" y="14055"/>
                  </a:cubicBezTo>
                  <a:cubicBezTo>
                    <a:pt x="3555" y="14055"/>
                    <a:pt x="3681" y="14039"/>
                    <a:pt x="3799" y="14003"/>
                  </a:cubicBezTo>
                  <a:cubicBezTo>
                    <a:pt x="3978" y="13026"/>
                    <a:pt x="4454" y="11562"/>
                    <a:pt x="4930" y="10538"/>
                  </a:cubicBezTo>
                  <a:cubicBezTo>
                    <a:pt x="5597" y="9085"/>
                    <a:pt x="6847" y="7538"/>
                    <a:pt x="7811" y="6978"/>
                  </a:cubicBezTo>
                  <a:cubicBezTo>
                    <a:pt x="8002" y="6883"/>
                    <a:pt x="8169" y="6776"/>
                    <a:pt x="8180" y="6776"/>
                  </a:cubicBezTo>
                  <a:cubicBezTo>
                    <a:pt x="8204" y="6776"/>
                    <a:pt x="8228" y="6799"/>
                    <a:pt x="8264" y="6835"/>
                  </a:cubicBezTo>
                  <a:cubicBezTo>
                    <a:pt x="8288" y="6883"/>
                    <a:pt x="8097" y="7038"/>
                    <a:pt x="7847" y="7216"/>
                  </a:cubicBezTo>
                  <a:cubicBezTo>
                    <a:pt x="6871" y="7871"/>
                    <a:pt x="5656" y="9538"/>
                    <a:pt x="5013" y="11121"/>
                  </a:cubicBezTo>
                  <a:cubicBezTo>
                    <a:pt x="4632" y="12062"/>
                    <a:pt x="4370" y="12895"/>
                    <a:pt x="4228" y="13753"/>
                  </a:cubicBezTo>
                  <a:cubicBezTo>
                    <a:pt x="4406" y="13574"/>
                    <a:pt x="4513" y="13336"/>
                    <a:pt x="4597" y="13014"/>
                  </a:cubicBezTo>
                  <a:cubicBezTo>
                    <a:pt x="4751" y="12419"/>
                    <a:pt x="5085" y="11860"/>
                    <a:pt x="5430" y="11324"/>
                  </a:cubicBezTo>
                  <a:cubicBezTo>
                    <a:pt x="5489" y="11245"/>
                    <a:pt x="5557" y="11116"/>
                    <a:pt x="5667" y="11116"/>
                  </a:cubicBezTo>
                  <a:cubicBezTo>
                    <a:pt x="5690" y="11116"/>
                    <a:pt x="5714" y="11121"/>
                    <a:pt x="5740" y="11133"/>
                  </a:cubicBezTo>
                  <a:cubicBezTo>
                    <a:pt x="5894" y="11205"/>
                    <a:pt x="5799" y="11360"/>
                    <a:pt x="5775" y="11467"/>
                  </a:cubicBezTo>
                  <a:cubicBezTo>
                    <a:pt x="5561" y="12157"/>
                    <a:pt x="5359" y="12872"/>
                    <a:pt x="5132" y="13574"/>
                  </a:cubicBezTo>
                  <a:cubicBezTo>
                    <a:pt x="5049" y="13860"/>
                    <a:pt x="5132" y="13967"/>
                    <a:pt x="5418" y="13991"/>
                  </a:cubicBezTo>
                  <a:cubicBezTo>
                    <a:pt x="5586" y="14011"/>
                    <a:pt x="5705" y="14028"/>
                    <a:pt x="5794" y="14028"/>
                  </a:cubicBezTo>
                  <a:cubicBezTo>
                    <a:pt x="6016" y="14028"/>
                    <a:pt x="6053" y="13925"/>
                    <a:pt x="6180" y="13526"/>
                  </a:cubicBezTo>
                  <a:cubicBezTo>
                    <a:pt x="6490" y="12562"/>
                    <a:pt x="6966" y="11669"/>
                    <a:pt x="7430" y="10776"/>
                  </a:cubicBezTo>
                  <a:cubicBezTo>
                    <a:pt x="7479" y="10688"/>
                    <a:pt x="7512" y="10567"/>
                    <a:pt x="7609" y="10567"/>
                  </a:cubicBezTo>
                  <a:cubicBezTo>
                    <a:pt x="7629" y="10567"/>
                    <a:pt x="7653" y="10573"/>
                    <a:pt x="7680" y="10586"/>
                  </a:cubicBezTo>
                  <a:cubicBezTo>
                    <a:pt x="7811" y="10645"/>
                    <a:pt x="7752" y="10788"/>
                    <a:pt x="7704" y="10907"/>
                  </a:cubicBezTo>
                  <a:cubicBezTo>
                    <a:pt x="7407" y="11860"/>
                    <a:pt x="7049" y="12788"/>
                    <a:pt x="6787" y="13753"/>
                  </a:cubicBezTo>
                  <a:cubicBezTo>
                    <a:pt x="6692" y="14110"/>
                    <a:pt x="6728" y="14277"/>
                    <a:pt x="7133" y="14336"/>
                  </a:cubicBezTo>
                  <a:cubicBezTo>
                    <a:pt x="7317" y="14361"/>
                    <a:pt x="7447" y="14382"/>
                    <a:pt x="7542" y="14382"/>
                  </a:cubicBezTo>
                  <a:cubicBezTo>
                    <a:pt x="7768" y="14382"/>
                    <a:pt x="7805" y="14267"/>
                    <a:pt x="7930" y="13824"/>
                  </a:cubicBezTo>
                  <a:cubicBezTo>
                    <a:pt x="8204" y="12907"/>
                    <a:pt x="8526" y="12014"/>
                    <a:pt x="9073" y="11229"/>
                  </a:cubicBezTo>
                  <a:cubicBezTo>
                    <a:pt x="9157" y="11121"/>
                    <a:pt x="9228" y="11026"/>
                    <a:pt x="9300" y="10943"/>
                  </a:cubicBezTo>
                  <a:cubicBezTo>
                    <a:pt x="9335" y="10907"/>
                    <a:pt x="9407" y="10895"/>
                    <a:pt x="9454" y="10895"/>
                  </a:cubicBezTo>
                  <a:cubicBezTo>
                    <a:pt x="9526" y="10907"/>
                    <a:pt x="9538" y="10990"/>
                    <a:pt x="9526" y="11062"/>
                  </a:cubicBezTo>
                  <a:cubicBezTo>
                    <a:pt x="9490" y="11181"/>
                    <a:pt x="9454" y="11300"/>
                    <a:pt x="9407" y="11407"/>
                  </a:cubicBezTo>
                  <a:cubicBezTo>
                    <a:pt x="9014" y="12300"/>
                    <a:pt x="8776" y="13229"/>
                    <a:pt x="8502" y="14157"/>
                  </a:cubicBezTo>
                  <a:cubicBezTo>
                    <a:pt x="8419" y="14419"/>
                    <a:pt x="8478" y="14527"/>
                    <a:pt x="8764" y="14538"/>
                  </a:cubicBezTo>
                  <a:cubicBezTo>
                    <a:pt x="9045" y="14549"/>
                    <a:pt x="9257" y="14559"/>
                    <a:pt x="9420" y="14559"/>
                  </a:cubicBezTo>
                  <a:cubicBezTo>
                    <a:pt x="10014" y="14559"/>
                    <a:pt x="9944" y="14415"/>
                    <a:pt x="10169" y="13574"/>
                  </a:cubicBezTo>
                  <a:cubicBezTo>
                    <a:pt x="10466" y="12419"/>
                    <a:pt x="10883" y="11300"/>
                    <a:pt x="11145" y="10133"/>
                  </a:cubicBezTo>
                  <a:lnTo>
                    <a:pt x="11145" y="10133"/>
                  </a:lnTo>
                  <a:cubicBezTo>
                    <a:pt x="11134" y="10147"/>
                    <a:pt x="11123" y="10153"/>
                    <a:pt x="11114" y="10153"/>
                  </a:cubicBezTo>
                  <a:cubicBezTo>
                    <a:pt x="11019" y="10153"/>
                    <a:pt x="10992" y="9552"/>
                    <a:pt x="11121" y="8883"/>
                  </a:cubicBezTo>
                  <a:cubicBezTo>
                    <a:pt x="11133" y="8847"/>
                    <a:pt x="11181" y="8788"/>
                    <a:pt x="11240" y="8764"/>
                  </a:cubicBezTo>
                  <a:cubicBezTo>
                    <a:pt x="11242" y="8764"/>
                    <a:pt x="11244" y="8764"/>
                    <a:pt x="11246" y="8764"/>
                  </a:cubicBezTo>
                  <a:cubicBezTo>
                    <a:pt x="11313" y="8764"/>
                    <a:pt x="11336" y="8985"/>
                    <a:pt x="11336" y="9240"/>
                  </a:cubicBezTo>
                  <a:cubicBezTo>
                    <a:pt x="11336" y="9228"/>
                    <a:pt x="11336" y="9216"/>
                    <a:pt x="11359" y="9181"/>
                  </a:cubicBezTo>
                  <a:cubicBezTo>
                    <a:pt x="11370" y="9070"/>
                    <a:pt x="11392" y="8928"/>
                    <a:pt x="11529" y="8928"/>
                  </a:cubicBezTo>
                  <a:cubicBezTo>
                    <a:pt x="11539" y="8928"/>
                    <a:pt x="11550" y="8929"/>
                    <a:pt x="11562" y="8931"/>
                  </a:cubicBezTo>
                  <a:cubicBezTo>
                    <a:pt x="11728" y="8966"/>
                    <a:pt x="11717" y="9121"/>
                    <a:pt x="11728" y="9276"/>
                  </a:cubicBezTo>
                  <a:cubicBezTo>
                    <a:pt x="11776" y="10336"/>
                    <a:pt x="11574" y="11360"/>
                    <a:pt x="11443" y="12395"/>
                  </a:cubicBezTo>
                  <a:cubicBezTo>
                    <a:pt x="11371" y="12979"/>
                    <a:pt x="11276" y="13562"/>
                    <a:pt x="11121" y="14122"/>
                  </a:cubicBezTo>
                  <a:cubicBezTo>
                    <a:pt x="11046" y="14358"/>
                    <a:pt x="11077" y="14459"/>
                    <a:pt x="11294" y="14459"/>
                  </a:cubicBezTo>
                  <a:cubicBezTo>
                    <a:pt x="11318" y="14459"/>
                    <a:pt x="11343" y="14457"/>
                    <a:pt x="11371" y="14455"/>
                  </a:cubicBezTo>
                  <a:cubicBezTo>
                    <a:pt x="11693" y="14419"/>
                    <a:pt x="11871" y="14396"/>
                    <a:pt x="11979" y="14277"/>
                  </a:cubicBezTo>
                  <a:cubicBezTo>
                    <a:pt x="11979" y="14241"/>
                    <a:pt x="11990" y="14229"/>
                    <a:pt x="11990" y="14205"/>
                  </a:cubicBezTo>
                  <a:cubicBezTo>
                    <a:pt x="12026" y="14110"/>
                    <a:pt x="12038" y="13991"/>
                    <a:pt x="12098" y="13931"/>
                  </a:cubicBezTo>
                  <a:cubicBezTo>
                    <a:pt x="12109" y="13884"/>
                    <a:pt x="12109" y="13824"/>
                    <a:pt x="12133" y="13765"/>
                  </a:cubicBezTo>
                  <a:cubicBezTo>
                    <a:pt x="12276" y="12717"/>
                    <a:pt x="12395" y="11657"/>
                    <a:pt x="12526" y="10598"/>
                  </a:cubicBezTo>
                  <a:cubicBezTo>
                    <a:pt x="12550" y="10467"/>
                    <a:pt x="12490" y="10240"/>
                    <a:pt x="12681" y="10228"/>
                  </a:cubicBezTo>
                  <a:cubicBezTo>
                    <a:pt x="12686" y="10228"/>
                    <a:pt x="12690" y="10228"/>
                    <a:pt x="12695" y="10228"/>
                  </a:cubicBezTo>
                  <a:cubicBezTo>
                    <a:pt x="12873" y="10228"/>
                    <a:pt x="12907" y="10458"/>
                    <a:pt x="12919" y="10598"/>
                  </a:cubicBezTo>
                  <a:cubicBezTo>
                    <a:pt x="13002" y="11610"/>
                    <a:pt x="13062" y="12633"/>
                    <a:pt x="12967" y="13669"/>
                  </a:cubicBezTo>
                  <a:cubicBezTo>
                    <a:pt x="12943" y="13824"/>
                    <a:pt x="12752" y="14098"/>
                    <a:pt x="13086" y="14169"/>
                  </a:cubicBezTo>
                  <a:cubicBezTo>
                    <a:pt x="13121" y="14179"/>
                    <a:pt x="13157" y="14183"/>
                    <a:pt x="13191" y="14183"/>
                  </a:cubicBezTo>
                  <a:cubicBezTo>
                    <a:pt x="13423" y="14183"/>
                    <a:pt x="13625" y="13982"/>
                    <a:pt x="13645" y="13681"/>
                  </a:cubicBezTo>
                  <a:cubicBezTo>
                    <a:pt x="13717" y="13074"/>
                    <a:pt x="13753" y="12455"/>
                    <a:pt x="13681" y="11848"/>
                  </a:cubicBezTo>
                  <a:cubicBezTo>
                    <a:pt x="13562" y="10895"/>
                    <a:pt x="13443" y="9955"/>
                    <a:pt x="13324" y="9002"/>
                  </a:cubicBezTo>
                  <a:cubicBezTo>
                    <a:pt x="13300" y="8919"/>
                    <a:pt x="13288" y="8812"/>
                    <a:pt x="13288" y="8728"/>
                  </a:cubicBezTo>
                  <a:cubicBezTo>
                    <a:pt x="13288" y="8621"/>
                    <a:pt x="13288" y="8490"/>
                    <a:pt x="13419" y="8454"/>
                  </a:cubicBezTo>
                  <a:cubicBezTo>
                    <a:pt x="13432" y="8452"/>
                    <a:pt x="13444" y="8451"/>
                    <a:pt x="13455" y="8451"/>
                  </a:cubicBezTo>
                  <a:cubicBezTo>
                    <a:pt x="13572" y="8451"/>
                    <a:pt x="13624" y="8558"/>
                    <a:pt x="13645" y="8645"/>
                  </a:cubicBezTo>
                  <a:cubicBezTo>
                    <a:pt x="13776" y="9026"/>
                    <a:pt x="13931" y="9395"/>
                    <a:pt x="14014" y="9776"/>
                  </a:cubicBezTo>
                  <a:cubicBezTo>
                    <a:pt x="14288" y="10955"/>
                    <a:pt x="14574" y="12145"/>
                    <a:pt x="14467" y="13372"/>
                  </a:cubicBezTo>
                  <a:cubicBezTo>
                    <a:pt x="14444" y="13549"/>
                    <a:pt x="14481" y="13627"/>
                    <a:pt x="14571" y="13627"/>
                  </a:cubicBezTo>
                  <a:cubicBezTo>
                    <a:pt x="14620" y="13627"/>
                    <a:pt x="14685" y="13604"/>
                    <a:pt x="14765" y="13562"/>
                  </a:cubicBezTo>
                  <a:lnTo>
                    <a:pt x="15074" y="13384"/>
                  </a:lnTo>
                  <a:cubicBezTo>
                    <a:pt x="15086" y="13193"/>
                    <a:pt x="15110" y="12991"/>
                    <a:pt x="15122" y="12812"/>
                  </a:cubicBezTo>
                  <a:cubicBezTo>
                    <a:pt x="15169" y="11669"/>
                    <a:pt x="14776" y="9645"/>
                    <a:pt x="14253" y="8442"/>
                  </a:cubicBezTo>
                  <a:cubicBezTo>
                    <a:pt x="13943" y="7716"/>
                    <a:pt x="13836" y="7395"/>
                    <a:pt x="13824" y="7216"/>
                  </a:cubicBezTo>
                  <a:cubicBezTo>
                    <a:pt x="13812" y="7180"/>
                    <a:pt x="13776" y="7145"/>
                    <a:pt x="13764" y="7097"/>
                  </a:cubicBezTo>
                  <a:cubicBezTo>
                    <a:pt x="13629" y="6792"/>
                    <a:pt x="13429" y="6583"/>
                    <a:pt x="13083" y="6583"/>
                  </a:cubicBezTo>
                  <a:cubicBezTo>
                    <a:pt x="13064" y="6583"/>
                    <a:pt x="13046" y="6584"/>
                    <a:pt x="13026" y="6585"/>
                  </a:cubicBezTo>
                  <a:cubicBezTo>
                    <a:pt x="13017" y="6586"/>
                    <a:pt x="13007" y="6587"/>
                    <a:pt x="12997" y="6587"/>
                  </a:cubicBezTo>
                  <a:cubicBezTo>
                    <a:pt x="12900" y="6587"/>
                    <a:pt x="12801" y="6536"/>
                    <a:pt x="12693" y="6526"/>
                  </a:cubicBezTo>
                  <a:cubicBezTo>
                    <a:pt x="12371" y="6490"/>
                    <a:pt x="12324" y="6323"/>
                    <a:pt x="12455" y="6061"/>
                  </a:cubicBezTo>
                  <a:cubicBezTo>
                    <a:pt x="12979" y="5037"/>
                    <a:pt x="13395" y="3978"/>
                    <a:pt x="13800" y="2894"/>
                  </a:cubicBezTo>
                  <a:lnTo>
                    <a:pt x="13800" y="2894"/>
                  </a:lnTo>
                  <a:cubicBezTo>
                    <a:pt x="13787" y="2900"/>
                    <a:pt x="13776" y="2903"/>
                    <a:pt x="13766" y="2903"/>
                  </a:cubicBezTo>
                  <a:cubicBezTo>
                    <a:pt x="13665" y="2903"/>
                    <a:pt x="13779" y="2558"/>
                    <a:pt x="14062" y="2013"/>
                  </a:cubicBezTo>
                  <a:cubicBezTo>
                    <a:pt x="14157" y="1846"/>
                    <a:pt x="14241" y="1656"/>
                    <a:pt x="14312" y="1489"/>
                  </a:cubicBezTo>
                  <a:lnTo>
                    <a:pt x="14538" y="906"/>
                  </a:lnTo>
                  <a:cubicBezTo>
                    <a:pt x="14550" y="846"/>
                    <a:pt x="14586" y="787"/>
                    <a:pt x="14598" y="727"/>
                  </a:cubicBezTo>
                  <a:cubicBezTo>
                    <a:pt x="14657" y="477"/>
                    <a:pt x="14753" y="239"/>
                    <a:pt x="14872" y="1"/>
                  </a:cubicBezTo>
                  <a:close/>
                </a:path>
              </a:pathLst>
            </a:custGeom>
            <a:solidFill>
              <a:srgbClr val="FF3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1784425" y="4242625"/>
              <a:ext cx="15800" cy="17575"/>
            </a:xfrm>
            <a:custGeom>
              <a:avLst/>
              <a:gdLst/>
              <a:ahLst/>
              <a:cxnLst/>
              <a:rect l="l" t="t" r="r" b="b"/>
              <a:pathLst>
                <a:path w="632" h="703" extrusionOk="0">
                  <a:moveTo>
                    <a:pt x="1" y="0"/>
                  </a:moveTo>
                  <a:lnTo>
                    <a:pt x="1" y="0"/>
                  </a:lnTo>
                  <a:cubicBezTo>
                    <a:pt x="180" y="250"/>
                    <a:pt x="394" y="488"/>
                    <a:pt x="632" y="703"/>
                  </a:cubicBezTo>
                  <a:cubicBezTo>
                    <a:pt x="406" y="476"/>
                    <a:pt x="191" y="238"/>
                    <a:pt x="1"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2045475" y="3999575"/>
              <a:ext cx="103325" cy="246925"/>
            </a:xfrm>
            <a:custGeom>
              <a:avLst/>
              <a:gdLst/>
              <a:ahLst/>
              <a:cxnLst/>
              <a:rect l="l" t="t" r="r" b="b"/>
              <a:pathLst>
                <a:path w="4133" h="9877" extrusionOk="0">
                  <a:moveTo>
                    <a:pt x="2523" y="0"/>
                  </a:moveTo>
                  <a:cubicBezTo>
                    <a:pt x="2509" y="0"/>
                    <a:pt x="2493" y="2"/>
                    <a:pt x="2477" y="7"/>
                  </a:cubicBezTo>
                  <a:cubicBezTo>
                    <a:pt x="2346" y="30"/>
                    <a:pt x="2346" y="161"/>
                    <a:pt x="2346" y="269"/>
                  </a:cubicBezTo>
                  <a:cubicBezTo>
                    <a:pt x="2346" y="364"/>
                    <a:pt x="2358" y="459"/>
                    <a:pt x="2370" y="554"/>
                  </a:cubicBezTo>
                  <a:cubicBezTo>
                    <a:pt x="2489" y="1507"/>
                    <a:pt x="2608" y="2447"/>
                    <a:pt x="2727" y="3400"/>
                  </a:cubicBezTo>
                  <a:cubicBezTo>
                    <a:pt x="2811" y="4007"/>
                    <a:pt x="2763" y="4614"/>
                    <a:pt x="2703" y="5222"/>
                  </a:cubicBezTo>
                  <a:cubicBezTo>
                    <a:pt x="2662" y="5524"/>
                    <a:pt x="2474" y="5735"/>
                    <a:pt x="2236" y="5735"/>
                  </a:cubicBezTo>
                  <a:cubicBezTo>
                    <a:pt x="2202" y="5735"/>
                    <a:pt x="2168" y="5731"/>
                    <a:pt x="2132" y="5722"/>
                  </a:cubicBezTo>
                  <a:cubicBezTo>
                    <a:pt x="1811" y="5626"/>
                    <a:pt x="2001" y="5376"/>
                    <a:pt x="2013" y="5210"/>
                  </a:cubicBezTo>
                  <a:cubicBezTo>
                    <a:pt x="2120" y="4186"/>
                    <a:pt x="2061" y="3174"/>
                    <a:pt x="1965" y="2150"/>
                  </a:cubicBezTo>
                  <a:cubicBezTo>
                    <a:pt x="1954" y="1999"/>
                    <a:pt x="1942" y="1768"/>
                    <a:pt x="1742" y="1768"/>
                  </a:cubicBezTo>
                  <a:cubicBezTo>
                    <a:pt x="1737" y="1768"/>
                    <a:pt x="1732" y="1768"/>
                    <a:pt x="1727" y="1769"/>
                  </a:cubicBezTo>
                  <a:cubicBezTo>
                    <a:pt x="1537" y="1793"/>
                    <a:pt x="1596" y="2007"/>
                    <a:pt x="1584" y="2150"/>
                  </a:cubicBezTo>
                  <a:cubicBezTo>
                    <a:pt x="1453" y="3198"/>
                    <a:pt x="1334" y="4257"/>
                    <a:pt x="1179" y="5317"/>
                  </a:cubicBezTo>
                  <a:cubicBezTo>
                    <a:pt x="1168" y="5376"/>
                    <a:pt x="1168" y="5436"/>
                    <a:pt x="1156" y="5484"/>
                  </a:cubicBezTo>
                  <a:cubicBezTo>
                    <a:pt x="1174" y="5457"/>
                    <a:pt x="1211" y="5443"/>
                    <a:pt x="1254" y="5443"/>
                  </a:cubicBezTo>
                  <a:cubicBezTo>
                    <a:pt x="1269" y="5443"/>
                    <a:pt x="1284" y="5445"/>
                    <a:pt x="1299" y="5448"/>
                  </a:cubicBezTo>
                  <a:cubicBezTo>
                    <a:pt x="1477" y="5495"/>
                    <a:pt x="1406" y="5674"/>
                    <a:pt x="1406" y="5793"/>
                  </a:cubicBezTo>
                  <a:cubicBezTo>
                    <a:pt x="1394" y="7103"/>
                    <a:pt x="870" y="8246"/>
                    <a:pt x="322" y="9401"/>
                  </a:cubicBezTo>
                  <a:cubicBezTo>
                    <a:pt x="263" y="9544"/>
                    <a:pt x="1" y="9746"/>
                    <a:pt x="215" y="9841"/>
                  </a:cubicBezTo>
                  <a:cubicBezTo>
                    <a:pt x="268" y="9864"/>
                    <a:pt x="330" y="9877"/>
                    <a:pt x="394" y="9877"/>
                  </a:cubicBezTo>
                  <a:cubicBezTo>
                    <a:pt x="560" y="9877"/>
                    <a:pt x="746" y="9795"/>
                    <a:pt x="858" y="9615"/>
                  </a:cubicBezTo>
                  <a:cubicBezTo>
                    <a:pt x="929" y="9460"/>
                    <a:pt x="1001" y="9317"/>
                    <a:pt x="1060" y="9163"/>
                  </a:cubicBezTo>
                  <a:cubicBezTo>
                    <a:pt x="1358" y="8448"/>
                    <a:pt x="1644" y="7722"/>
                    <a:pt x="1882" y="6996"/>
                  </a:cubicBezTo>
                  <a:cubicBezTo>
                    <a:pt x="1926" y="6874"/>
                    <a:pt x="1940" y="6659"/>
                    <a:pt x="2086" y="6659"/>
                  </a:cubicBezTo>
                  <a:cubicBezTo>
                    <a:pt x="2096" y="6659"/>
                    <a:pt x="2108" y="6660"/>
                    <a:pt x="2120" y="6662"/>
                  </a:cubicBezTo>
                  <a:cubicBezTo>
                    <a:pt x="2358" y="6710"/>
                    <a:pt x="2215" y="6948"/>
                    <a:pt x="2192" y="7079"/>
                  </a:cubicBezTo>
                  <a:cubicBezTo>
                    <a:pt x="2120" y="7817"/>
                    <a:pt x="1918" y="8532"/>
                    <a:pt x="1656" y="9210"/>
                  </a:cubicBezTo>
                  <a:cubicBezTo>
                    <a:pt x="1608" y="9317"/>
                    <a:pt x="1513" y="9448"/>
                    <a:pt x="1632" y="9555"/>
                  </a:cubicBezTo>
                  <a:cubicBezTo>
                    <a:pt x="1658" y="9578"/>
                    <a:pt x="1687" y="9586"/>
                    <a:pt x="1718" y="9586"/>
                  </a:cubicBezTo>
                  <a:cubicBezTo>
                    <a:pt x="1788" y="9586"/>
                    <a:pt x="1868" y="9544"/>
                    <a:pt x="1941" y="9520"/>
                  </a:cubicBezTo>
                  <a:cubicBezTo>
                    <a:pt x="2311" y="9424"/>
                    <a:pt x="2668" y="9305"/>
                    <a:pt x="3025" y="9186"/>
                  </a:cubicBezTo>
                  <a:cubicBezTo>
                    <a:pt x="3073" y="9103"/>
                    <a:pt x="3108" y="9043"/>
                    <a:pt x="3132" y="8984"/>
                  </a:cubicBezTo>
                  <a:cubicBezTo>
                    <a:pt x="3549" y="8174"/>
                    <a:pt x="4001" y="6353"/>
                    <a:pt x="4132" y="4924"/>
                  </a:cubicBezTo>
                  <a:lnTo>
                    <a:pt x="4132" y="4924"/>
                  </a:lnTo>
                  <a:lnTo>
                    <a:pt x="3823" y="5103"/>
                  </a:lnTo>
                  <a:cubicBezTo>
                    <a:pt x="3738" y="5147"/>
                    <a:pt x="3672" y="5173"/>
                    <a:pt x="3624" y="5173"/>
                  </a:cubicBezTo>
                  <a:cubicBezTo>
                    <a:pt x="3542" y="5173"/>
                    <a:pt x="3510" y="5099"/>
                    <a:pt x="3525" y="4912"/>
                  </a:cubicBezTo>
                  <a:cubicBezTo>
                    <a:pt x="3620" y="3674"/>
                    <a:pt x="3346" y="2507"/>
                    <a:pt x="3073" y="1328"/>
                  </a:cubicBezTo>
                  <a:cubicBezTo>
                    <a:pt x="2977" y="935"/>
                    <a:pt x="2834" y="566"/>
                    <a:pt x="2703" y="197"/>
                  </a:cubicBezTo>
                  <a:cubicBezTo>
                    <a:pt x="2672" y="103"/>
                    <a:pt x="2623" y="0"/>
                    <a:pt x="2523"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2080300" y="3833925"/>
              <a:ext cx="242925" cy="392350"/>
            </a:xfrm>
            <a:custGeom>
              <a:avLst/>
              <a:gdLst/>
              <a:ahLst/>
              <a:cxnLst/>
              <a:rect l="l" t="t" r="r" b="b"/>
              <a:pathLst>
                <a:path w="9717" h="15694" extrusionOk="0">
                  <a:moveTo>
                    <a:pt x="1684" y="2460"/>
                  </a:moveTo>
                  <a:cubicBezTo>
                    <a:pt x="1735" y="2460"/>
                    <a:pt x="1800" y="2571"/>
                    <a:pt x="1834" y="2775"/>
                  </a:cubicBezTo>
                  <a:cubicBezTo>
                    <a:pt x="1869" y="3130"/>
                    <a:pt x="1760" y="3683"/>
                    <a:pt x="1646" y="3683"/>
                  </a:cubicBezTo>
                  <a:cubicBezTo>
                    <a:pt x="1641" y="3683"/>
                    <a:pt x="1637" y="3682"/>
                    <a:pt x="1632" y="3680"/>
                  </a:cubicBezTo>
                  <a:cubicBezTo>
                    <a:pt x="1561" y="3656"/>
                    <a:pt x="1561" y="3418"/>
                    <a:pt x="1608" y="2656"/>
                  </a:cubicBezTo>
                  <a:cubicBezTo>
                    <a:pt x="1613" y="2523"/>
                    <a:pt x="1645" y="2460"/>
                    <a:pt x="1684" y="2460"/>
                  </a:cubicBezTo>
                  <a:close/>
                  <a:moveTo>
                    <a:pt x="3716" y="2741"/>
                  </a:moveTo>
                  <a:cubicBezTo>
                    <a:pt x="3776" y="2741"/>
                    <a:pt x="3901" y="2838"/>
                    <a:pt x="4073" y="3025"/>
                  </a:cubicBezTo>
                  <a:cubicBezTo>
                    <a:pt x="4216" y="3204"/>
                    <a:pt x="4525" y="3489"/>
                    <a:pt x="4763" y="3680"/>
                  </a:cubicBezTo>
                  <a:cubicBezTo>
                    <a:pt x="5048" y="3901"/>
                    <a:pt x="5124" y="4028"/>
                    <a:pt x="5032" y="4028"/>
                  </a:cubicBezTo>
                  <a:cubicBezTo>
                    <a:pt x="4970" y="4028"/>
                    <a:pt x="4833" y="3971"/>
                    <a:pt x="4632" y="3847"/>
                  </a:cubicBezTo>
                  <a:cubicBezTo>
                    <a:pt x="4287" y="3632"/>
                    <a:pt x="3692" y="3025"/>
                    <a:pt x="3680" y="2846"/>
                  </a:cubicBezTo>
                  <a:cubicBezTo>
                    <a:pt x="3666" y="2775"/>
                    <a:pt x="3680" y="2741"/>
                    <a:pt x="3716" y="2741"/>
                  </a:cubicBezTo>
                  <a:close/>
                  <a:moveTo>
                    <a:pt x="2994" y="2265"/>
                  </a:moveTo>
                  <a:cubicBezTo>
                    <a:pt x="3050" y="2265"/>
                    <a:pt x="3146" y="2462"/>
                    <a:pt x="3239" y="2846"/>
                  </a:cubicBezTo>
                  <a:cubicBezTo>
                    <a:pt x="3323" y="3144"/>
                    <a:pt x="3454" y="3549"/>
                    <a:pt x="3537" y="3739"/>
                  </a:cubicBezTo>
                  <a:cubicBezTo>
                    <a:pt x="3620" y="3930"/>
                    <a:pt x="3668" y="4097"/>
                    <a:pt x="3644" y="4132"/>
                  </a:cubicBezTo>
                  <a:cubicBezTo>
                    <a:pt x="3629" y="4154"/>
                    <a:pt x="3611" y="4164"/>
                    <a:pt x="3591" y="4164"/>
                  </a:cubicBezTo>
                  <a:cubicBezTo>
                    <a:pt x="3420" y="4164"/>
                    <a:pt x="3084" y="3436"/>
                    <a:pt x="2977" y="2775"/>
                  </a:cubicBezTo>
                  <a:cubicBezTo>
                    <a:pt x="2926" y="2432"/>
                    <a:pt x="2943" y="2265"/>
                    <a:pt x="2994" y="2265"/>
                  </a:cubicBezTo>
                  <a:close/>
                  <a:moveTo>
                    <a:pt x="4382" y="11927"/>
                  </a:moveTo>
                  <a:cubicBezTo>
                    <a:pt x="4393" y="11927"/>
                    <a:pt x="4405" y="11928"/>
                    <a:pt x="4418" y="11931"/>
                  </a:cubicBezTo>
                  <a:cubicBezTo>
                    <a:pt x="4525" y="11955"/>
                    <a:pt x="4561" y="12050"/>
                    <a:pt x="4561" y="12145"/>
                  </a:cubicBezTo>
                  <a:cubicBezTo>
                    <a:pt x="4561" y="12729"/>
                    <a:pt x="4382" y="13264"/>
                    <a:pt x="4192" y="13812"/>
                  </a:cubicBezTo>
                  <a:cubicBezTo>
                    <a:pt x="4172" y="13862"/>
                    <a:pt x="4135" y="13913"/>
                    <a:pt x="4066" y="13913"/>
                  </a:cubicBezTo>
                  <a:cubicBezTo>
                    <a:pt x="4053" y="13913"/>
                    <a:pt x="4040" y="13911"/>
                    <a:pt x="4025" y="13907"/>
                  </a:cubicBezTo>
                  <a:cubicBezTo>
                    <a:pt x="3942" y="13872"/>
                    <a:pt x="3942" y="13776"/>
                    <a:pt x="3930" y="13669"/>
                  </a:cubicBezTo>
                  <a:cubicBezTo>
                    <a:pt x="3930" y="13145"/>
                    <a:pt x="4025" y="12610"/>
                    <a:pt x="4204" y="12086"/>
                  </a:cubicBezTo>
                  <a:cubicBezTo>
                    <a:pt x="4236" y="12011"/>
                    <a:pt x="4287" y="11927"/>
                    <a:pt x="4382" y="11927"/>
                  </a:cubicBezTo>
                  <a:close/>
                  <a:moveTo>
                    <a:pt x="2168" y="1"/>
                  </a:moveTo>
                  <a:cubicBezTo>
                    <a:pt x="1953" y="441"/>
                    <a:pt x="1596" y="1013"/>
                    <a:pt x="1489" y="1072"/>
                  </a:cubicBezTo>
                  <a:lnTo>
                    <a:pt x="1477" y="1072"/>
                  </a:lnTo>
                  <a:cubicBezTo>
                    <a:pt x="1072" y="2144"/>
                    <a:pt x="644" y="3216"/>
                    <a:pt x="132" y="4251"/>
                  </a:cubicBezTo>
                  <a:cubicBezTo>
                    <a:pt x="1" y="4525"/>
                    <a:pt x="25" y="4680"/>
                    <a:pt x="370" y="4704"/>
                  </a:cubicBezTo>
                  <a:cubicBezTo>
                    <a:pt x="477" y="4728"/>
                    <a:pt x="596" y="4763"/>
                    <a:pt x="703" y="4763"/>
                  </a:cubicBezTo>
                  <a:cubicBezTo>
                    <a:pt x="722" y="4762"/>
                    <a:pt x="740" y="4762"/>
                    <a:pt x="757" y="4762"/>
                  </a:cubicBezTo>
                  <a:cubicBezTo>
                    <a:pt x="1105" y="4762"/>
                    <a:pt x="1305" y="4981"/>
                    <a:pt x="1441" y="5287"/>
                  </a:cubicBezTo>
                  <a:cubicBezTo>
                    <a:pt x="1453" y="5335"/>
                    <a:pt x="1489" y="5359"/>
                    <a:pt x="1501" y="5406"/>
                  </a:cubicBezTo>
                  <a:cubicBezTo>
                    <a:pt x="1501" y="5347"/>
                    <a:pt x="1513" y="5323"/>
                    <a:pt x="1537" y="5287"/>
                  </a:cubicBezTo>
                  <a:cubicBezTo>
                    <a:pt x="1549" y="5273"/>
                    <a:pt x="1560" y="5264"/>
                    <a:pt x="1573" y="5264"/>
                  </a:cubicBezTo>
                  <a:cubicBezTo>
                    <a:pt x="1636" y="5264"/>
                    <a:pt x="1736" y="5483"/>
                    <a:pt x="2132" y="6395"/>
                  </a:cubicBezTo>
                  <a:cubicBezTo>
                    <a:pt x="2311" y="6787"/>
                    <a:pt x="2442" y="7180"/>
                    <a:pt x="2573" y="7561"/>
                  </a:cubicBezTo>
                  <a:cubicBezTo>
                    <a:pt x="2644" y="7728"/>
                    <a:pt x="2739" y="7883"/>
                    <a:pt x="2811" y="8038"/>
                  </a:cubicBezTo>
                  <a:cubicBezTo>
                    <a:pt x="2874" y="8175"/>
                    <a:pt x="2909" y="8369"/>
                    <a:pt x="3092" y="8369"/>
                  </a:cubicBezTo>
                  <a:cubicBezTo>
                    <a:pt x="3115" y="8369"/>
                    <a:pt x="3140" y="8366"/>
                    <a:pt x="3168" y="8359"/>
                  </a:cubicBezTo>
                  <a:cubicBezTo>
                    <a:pt x="3430" y="8276"/>
                    <a:pt x="3406" y="8073"/>
                    <a:pt x="3370" y="7859"/>
                  </a:cubicBezTo>
                  <a:cubicBezTo>
                    <a:pt x="3239" y="6895"/>
                    <a:pt x="3025" y="5954"/>
                    <a:pt x="2525" y="5109"/>
                  </a:cubicBezTo>
                  <a:cubicBezTo>
                    <a:pt x="2477" y="5037"/>
                    <a:pt x="2394" y="4942"/>
                    <a:pt x="2453" y="4859"/>
                  </a:cubicBezTo>
                  <a:cubicBezTo>
                    <a:pt x="2517" y="4743"/>
                    <a:pt x="2723" y="4686"/>
                    <a:pt x="2934" y="4686"/>
                  </a:cubicBezTo>
                  <a:cubicBezTo>
                    <a:pt x="3157" y="4686"/>
                    <a:pt x="3386" y="4748"/>
                    <a:pt x="3466" y="4871"/>
                  </a:cubicBezTo>
                  <a:cubicBezTo>
                    <a:pt x="3882" y="5573"/>
                    <a:pt x="4287" y="6287"/>
                    <a:pt x="4704" y="6990"/>
                  </a:cubicBezTo>
                  <a:cubicBezTo>
                    <a:pt x="4765" y="7093"/>
                    <a:pt x="4792" y="7266"/>
                    <a:pt x="4927" y="7266"/>
                  </a:cubicBezTo>
                  <a:cubicBezTo>
                    <a:pt x="4949" y="7266"/>
                    <a:pt x="4974" y="7262"/>
                    <a:pt x="5001" y="7252"/>
                  </a:cubicBezTo>
                  <a:cubicBezTo>
                    <a:pt x="5156" y="7180"/>
                    <a:pt x="5073" y="6990"/>
                    <a:pt x="5037" y="6847"/>
                  </a:cubicBezTo>
                  <a:cubicBezTo>
                    <a:pt x="4859" y="5978"/>
                    <a:pt x="4478" y="5180"/>
                    <a:pt x="4120" y="4370"/>
                  </a:cubicBezTo>
                  <a:cubicBezTo>
                    <a:pt x="4061" y="4251"/>
                    <a:pt x="3942" y="4109"/>
                    <a:pt x="4073" y="4013"/>
                  </a:cubicBezTo>
                  <a:cubicBezTo>
                    <a:pt x="4113" y="3979"/>
                    <a:pt x="4147" y="3965"/>
                    <a:pt x="4177" y="3965"/>
                  </a:cubicBezTo>
                  <a:cubicBezTo>
                    <a:pt x="4274" y="3965"/>
                    <a:pt x="4328" y="4105"/>
                    <a:pt x="4382" y="4168"/>
                  </a:cubicBezTo>
                  <a:cubicBezTo>
                    <a:pt x="5323" y="5228"/>
                    <a:pt x="5930" y="6478"/>
                    <a:pt x="6323" y="7835"/>
                  </a:cubicBezTo>
                  <a:cubicBezTo>
                    <a:pt x="6383" y="8014"/>
                    <a:pt x="6394" y="8204"/>
                    <a:pt x="6287" y="8395"/>
                  </a:cubicBezTo>
                  <a:cubicBezTo>
                    <a:pt x="6275" y="8419"/>
                    <a:pt x="6275" y="8430"/>
                    <a:pt x="6263" y="8442"/>
                  </a:cubicBezTo>
                  <a:cubicBezTo>
                    <a:pt x="6275" y="8478"/>
                    <a:pt x="6287" y="8502"/>
                    <a:pt x="6323" y="8538"/>
                  </a:cubicBezTo>
                  <a:cubicBezTo>
                    <a:pt x="6394" y="8681"/>
                    <a:pt x="6502" y="8978"/>
                    <a:pt x="6573" y="9216"/>
                  </a:cubicBezTo>
                  <a:cubicBezTo>
                    <a:pt x="6668" y="9550"/>
                    <a:pt x="6668" y="9633"/>
                    <a:pt x="6585" y="9633"/>
                  </a:cubicBezTo>
                  <a:cubicBezTo>
                    <a:pt x="6514" y="9621"/>
                    <a:pt x="6263" y="9109"/>
                    <a:pt x="6109" y="8728"/>
                  </a:cubicBezTo>
                  <a:cubicBezTo>
                    <a:pt x="5835" y="9204"/>
                    <a:pt x="5478" y="9633"/>
                    <a:pt x="5073" y="10026"/>
                  </a:cubicBezTo>
                  <a:cubicBezTo>
                    <a:pt x="4997" y="10092"/>
                    <a:pt x="4936" y="10127"/>
                    <a:pt x="4888" y="10127"/>
                  </a:cubicBezTo>
                  <a:cubicBezTo>
                    <a:pt x="4824" y="10127"/>
                    <a:pt x="4784" y="10062"/>
                    <a:pt x="4763" y="9919"/>
                  </a:cubicBezTo>
                  <a:cubicBezTo>
                    <a:pt x="4680" y="9407"/>
                    <a:pt x="4644" y="8895"/>
                    <a:pt x="4466" y="8395"/>
                  </a:cubicBezTo>
                  <a:cubicBezTo>
                    <a:pt x="4418" y="8276"/>
                    <a:pt x="4382" y="8133"/>
                    <a:pt x="4239" y="8133"/>
                  </a:cubicBezTo>
                  <a:cubicBezTo>
                    <a:pt x="4049" y="8133"/>
                    <a:pt x="4049" y="8311"/>
                    <a:pt x="4049" y="8430"/>
                  </a:cubicBezTo>
                  <a:cubicBezTo>
                    <a:pt x="4025" y="8871"/>
                    <a:pt x="4001" y="9335"/>
                    <a:pt x="4061" y="9764"/>
                  </a:cubicBezTo>
                  <a:cubicBezTo>
                    <a:pt x="4144" y="10574"/>
                    <a:pt x="3906" y="11133"/>
                    <a:pt x="3120" y="11419"/>
                  </a:cubicBezTo>
                  <a:cubicBezTo>
                    <a:pt x="3108" y="11419"/>
                    <a:pt x="3108" y="11419"/>
                    <a:pt x="3096" y="11431"/>
                  </a:cubicBezTo>
                  <a:cubicBezTo>
                    <a:pt x="3061" y="11848"/>
                    <a:pt x="3037" y="12264"/>
                    <a:pt x="2954" y="12717"/>
                  </a:cubicBezTo>
                  <a:cubicBezTo>
                    <a:pt x="2775" y="13991"/>
                    <a:pt x="2561" y="14860"/>
                    <a:pt x="2156" y="15693"/>
                  </a:cubicBezTo>
                  <a:cubicBezTo>
                    <a:pt x="2823" y="15455"/>
                    <a:pt x="3477" y="15205"/>
                    <a:pt x="4120" y="14919"/>
                  </a:cubicBezTo>
                  <a:cubicBezTo>
                    <a:pt x="4418" y="14788"/>
                    <a:pt x="4597" y="14610"/>
                    <a:pt x="4668" y="14276"/>
                  </a:cubicBezTo>
                  <a:cubicBezTo>
                    <a:pt x="4918" y="13145"/>
                    <a:pt x="5323" y="12050"/>
                    <a:pt x="5418" y="10883"/>
                  </a:cubicBezTo>
                  <a:cubicBezTo>
                    <a:pt x="5430" y="10752"/>
                    <a:pt x="5430" y="10574"/>
                    <a:pt x="5609" y="10574"/>
                  </a:cubicBezTo>
                  <a:cubicBezTo>
                    <a:pt x="5614" y="10573"/>
                    <a:pt x="5620" y="10573"/>
                    <a:pt x="5625" y="10573"/>
                  </a:cubicBezTo>
                  <a:cubicBezTo>
                    <a:pt x="5788" y="10573"/>
                    <a:pt x="5801" y="10744"/>
                    <a:pt x="5847" y="10871"/>
                  </a:cubicBezTo>
                  <a:cubicBezTo>
                    <a:pt x="6133" y="11693"/>
                    <a:pt x="5966" y="12502"/>
                    <a:pt x="5811" y="13324"/>
                  </a:cubicBezTo>
                  <a:cubicBezTo>
                    <a:pt x="5775" y="13550"/>
                    <a:pt x="5668" y="13753"/>
                    <a:pt x="5680" y="14050"/>
                  </a:cubicBezTo>
                  <a:cubicBezTo>
                    <a:pt x="5966" y="13931"/>
                    <a:pt x="6204" y="13788"/>
                    <a:pt x="6442" y="13622"/>
                  </a:cubicBezTo>
                  <a:cubicBezTo>
                    <a:pt x="6692" y="12800"/>
                    <a:pt x="6811" y="12026"/>
                    <a:pt x="6740" y="11490"/>
                  </a:cubicBezTo>
                  <a:cubicBezTo>
                    <a:pt x="6692" y="11190"/>
                    <a:pt x="6708" y="11037"/>
                    <a:pt x="6779" y="11037"/>
                  </a:cubicBezTo>
                  <a:cubicBezTo>
                    <a:pt x="6815" y="11037"/>
                    <a:pt x="6866" y="11077"/>
                    <a:pt x="6930" y="11157"/>
                  </a:cubicBezTo>
                  <a:cubicBezTo>
                    <a:pt x="7109" y="11395"/>
                    <a:pt x="7145" y="11895"/>
                    <a:pt x="7025" y="12681"/>
                  </a:cubicBezTo>
                  <a:cubicBezTo>
                    <a:pt x="6990" y="12895"/>
                    <a:pt x="6942" y="13098"/>
                    <a:pt x="6906" y="13324"/>
                  </a:cubicBezTo>
                  <a:lnTo>
                    <a:pt x="6918" y="13324"/>
                  </a:lnTo>
                  <a:cubicBezTo>
                    <a:pt x="7657" y="12860"/>
                    <a:pt x="8038" y="12264"/>
                    <a:pt x="8002" y="11348"/>
                  </a:cubicBezTo>
                  <a:cubicBezTo>
                    <a:pt x="7990" y="10383"/>
                    <a:pt x="7954" y="9407"/>
                    <a:pt x="7895" y="8442"/>
                  </a:cubicBezTo>
                  <a:cubicBezTo>
                    <a:pt x="7883" y="8276"/>
                    <a:pt x="7835" y="8073"/>
                    <a:pt x="8049" y="8026"/>
                  </a:cubicBezTo>
                  <a:cubicBezTo>
                    <a:pt x="8067" y="8021"/>
                    <a:pt x="8083" y="8019"/>
                    <a:pt x="8098" y="8019"/>
                  </a:cubicBezTo>
                  <a:cubicBezTo>
                    <a:pt x="8243" y="8019"/>
                    <a:pt x="8257" y="8215"/>
                    <a:pt x="8311" y="8323"/>
                  </a:cubicBezTo>
                  <a:cubicBezTo>
                    <a:pt x="8692" y="9038"/>
                    <a:pt x="8954" y="9800"/>
                    <a:pt x="8930" y="10633"/>
                  </a:cubicBezTo>
                  <a:cubicBezTo>
                    <a:pt x="8930" y="10693"/>
                    <a:pt x="8942" y="10764"/>
                    <a:pt x="8954" y="10883"/>
                  </a:cubicBezTo>
                  <a:cubicBezTo>
                    <a:pt x="9240" y="10597"/>
                    <a:pt x="9538" y="10443"/>
                    <a:pt x="9597" y="10038"/>
                  </a:cubicBezTo>
                  <a:cubicBezTo>
                    <a:pt x="9609" y="9919"/>
                    <a:pt x="9621" y="9740"/>
                    <a:pt x="9716" y="9645"/>
                  </a:cubicBezTo>
                  <a:cubicBezTo>
                    <a:pt x="9657" y="9014"/>
                    <a:pt x="9526" y="8395"/>
                    <a:pt x="9300" y="7788"/>
                  </a:cubicBezTo>
                  <a:cubicBezTo>
                    <a:pt x="9133" y="7311"/>
                    <a:pt x="8942" y="6883"/>
                    <a:pt x="8752" y="6478"/>
                  </a:cubicBezTo>
                  <a:cubicBezTo>
                    <a:pt x="8395" y="5823"/>
                    <a:pt x="7978" y="5228"/>
                    <a:pt x="7454" y="4728"/>
                  </a:cubicBezTo>
                  <a:lnTo>
                    <a:pt x="7454" y="4728"/>
                  </a:lnTo>
                  <a:cubicBezTo>
                    <a:pt x="7514" y="4918"/>
                    <a:pt x="7502" y="5109"/>
                    <a:pt x="7383" y="5335"/>
                  </a:cubicBezTo>
                  <a:cubicBezTo>
                    <a:pt x="7287" y="5513"/>
                    <a:pt x="7287" y="5740"/>
                    <a:pt x="7264" y="5930"/>
                  </a:cubicBezTo>
                  <a:cubicBezTo>
                    <a:pt x="7216" y="6192"/>
                    <a:pt x="7156" y="6466"/>
                    <a:pt x="6966" y="6776"/>
                  </a:cubicBezTo>
                  <a:cubicBezTo>
                    <a:pt x="6859" y="6549"/>
                    <a:pt x="6811" y="6418"/>
                    <a:pt x="6740" y="6287"/>
                  </a:cubicBezTo>
                  <a:cubicBezTo>
                    <a:pt x="6263" y="5275"/>
                    <a:pt x="5752" y="4263"/>
                    <a:pt x="4882" y="3537"/>
                  </a:cubicBezTo>
                  <a:cubicBezTo>
                    <a:pt x="4668" y="3358"/>
                    <a:pt x="4561" y="3204"/>
                    <a:pt x="4739" y="2954"/>
                  </a:cubicBezTo>
                  <a:cubicBezTo>
                    <a:pt x="4763" y="2942"/>
                    <a:pt x="4763" y="2906"/>
                    <a:pt x="4775" y="2894"/>
                  </a:cubicBezTo>
                  <a:cubicBezTo>
                    <a:pt x="4763" y="2882"/>
                    <a:pt x="4728" y="2858"/>
                    <a:pt x="4704" y="2846"/>
                  </a:cubicBezTo>
                  <a:cubicBezTo>
                    <a:pt x="4613" y="2898"/>
                    <a:pt x="4519" y="2919"/>
                    <a:pt x="4425" y="2919"/>
                  </a:cubicBezTo>
                  <a:cubicBezTo>
                    <a:pt x="4233" y="2919"/>
                    <a:pt x="4042" y="2831"/>
                    <a:pt x="3882" y="2727"/>
                  </a:cubicBezTo>
                  <a:cubicBezTo>
                    <a:pt x="2977" y="2180"/>
                    <a:pt x="2406" y="1394"/>
                    <a:pt x="2203" y="441"/>
                  </a:cubicBezTo>
                  <a:cubicBezTo>
                    <a:pt x="2192" y="287"/>
                    <a:pt x="2168" y="144"/>
                    <a:pt x="2168" y="1"/>
                  </a:cubicBezTo>
                  <a:close/>
                </a:path>
              </a:pathLst>
            </a:custGeom>
            <a:solidFill>
              <a:srgbClr val="E8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1871950" y="4011500"/>
              <a:ext cx="198550" cy="245475"/>
            </a:xfrm>
            <a:custGeom>
              <a:avLst/>
              <a:gdLst/>
              <a:ahLst/>
              <a:cxnLst/>
              <a:rect l="l" t="t" r="r" b="b"/>
              <a:pathLst>
                <a:path w="7942" h="9819" extrusionOk="0">
                  <a:moveTo>
                    <a:pt x="7488" y="1"/>
                  </a:moveTo>
                  <a:cubicBezTo>
                    <a:pt x="7376" y="1"/>
                    <a:pt x="7344" y="148"/>
                    <a:pt x="7323" y="256"/>
                  </a:cubicBezTo>
                  <a:cubicBezTo>
                    <a:pt x="7323" y="268"/>
                    <a:pt x="7323" y="280"/>
                    <a:pt x="7299" y="315"/>
                  </a:cubicBezTo>
                  <a:cubicBezTo>
                    <a:pt x="7299" y="494"/>
                    <a:pt x="7275" y="720"/>
                    <a:pt x="7228" y="911"/>
                  </a:cubicBezTo>
                  <a:cubicBezTo>
                    <a:pt x="7180" y="1077"/>
                    <a:pt x="7156" y="1161"/>
                    <a:pt x="7120" y="1197"/>
                  </a:cubicBezTo>
                  <a:cubicBezTo>
                    <a:pt x="6847" y="2351"/>
                    <a:pt x="6442" y="3483"/>
                    <a:pt x="6144" y="4626"/>
                  </a:cubicBezTo>
                  <a:cubicBezTo>
                    <a:pt x="5915" y="5485"/>
                    <a:pt x="5992" y="5617"/>
                    <a:pt x="5355" y="5617"/>
                  </a:cubicBezTo>
                  <a:cubicBezTo>
                    <a:pt x="5198" y="5617"/>
                    <a:pt x="4998" y="5609"/>
                    <a:pt x="4739" y="5602"/>
                  </a:cubicBezTo>
                  <a:cubicBezTo>
                    <a:pt x="4465" y="5578"/>
                    <a:pt x="4406" y="5483"/>
                    <a:pt x="4477" y="5209"/>
                  </a:cubicBezTo>
                  <a:cubicBezTo>
                    <a:pt x="4763" y="4292"/>
                    <a:pt x="5001" y="3352"/>
                    <a:pt x="5382" y="2459"/>
                  </a:cubicBezTo>
                  <a:cubicBezTo>
                    <a:pt x="5430" y="2340"/>
                    <a:pt x="5453" y="2220"/>
                    <a:pt x="5501" y="2113"/>
                  </a:cubicBezTo>
                  <a:cubicBezTo>
                    <a:pt x="5525" y="2042"/>
                    <a:pt x="5501" y="1970"/>
                    <a:pt x="5430" y="1947"/>
                  </a:cubicBezTo>
                  <a:cubicBezTo>
                    <a:pt x="5423" y="1945"/>
                    <a:pt x="5416" y="1944"/>
                    <a:pt x="5409" y="1944"/>
                  </a:cubicBezTo>
                  <a:cubicBezTo>
                    <a:pt x="5363" y="1944"/>
                    <a:pt x="5307" y="1974"/>
                    <a:pt x="5287" y="1994"/>
                  </a:cubicBezTo>
                  <a:cubicBezTo>
                    <a:pt x="5192" y="2089"/>
                    <a:pt x="5120" y="2173"/>
                    <a:pt x="5061" y="2280"/>
                  </a:cubicBezTo>
                  <a:cubicBezTo>
                    <a:pt x="4513" y="3078"/>
                    <a:pt x="4180" y="3971"/>
                    <a:pt x="3918" y="4887"/>
                  </a:cubicBezTo>
                  <a:cubicBezTo>
                    <a:pt x="3791" y="5319"/>
                    <a:pt x="3754" y="5426"/>
                    <a:pt x="3517" y="5426"/>
                  </a:cubicBezTo>
                  <a:cubicBezTo>
                    <a:pt x="3420" y="5426"/>
                    <a:pt x="3290" y="5408"/>
                    <a:pt x="3108" y="5388"/>
                  </a:cubicBezTo>
                  <a:cubicBezTo>
                    <a:pt x="2703" y="5328"/>
                    <a:pt x="2667" y="5161"/>
                    <a:pt x="2763" y="4804"/>
                  </a:cubicBezTo>
                  <a:cubicBezTo>
                    <a:pt x="3025" y="3840"/>
                    <a:pt x="3394" y="2923"/>
                    <a:pt x="3691" y="1970"/>
                  </a:cubicBezTo>
                  <a:cubicBezTo>
                    <a:pt x="3715" y="1851"/>
                    <a:pt x="3799" y="1697"/>
                    <a:pt x="3656" y="1637"/>
                  </a:cubicBezTo>
                  <a:cubicBezTo>
                    <a:pt x="3632" y="1625"/>
                    <a:pt x="3610" y="1620"/>
                    <a:pt x="3590" y="1620"/>
                  </a:cubicBezTo>
                  <a:cubicBezTo>
                    <a:pt x="3493" y="1620"/>
                    <a:pt x="3445" y="1748"/>
                    <a:pt x="3406" y="1828"/>
                  </a:cubicBezTo>
                  <a:cubicBezTo>
                    <a:pt x="2941" y="2721"/>
                    <a:pt x="2465" y="3613"/>
                    <a:pt x="2155" y="4578"/>
                  </a:cubicBezTo>
                  <a:cubicBezTo>
                    <a:pt x="2028" y="4977"/>
                    <a:pt x="1992" y="5079"/>
                    <a:pt x="1770" y="5079"/>
                  </a:cubicBezTo>
                  <a:cubicBezTo>
                    <a:pt x="1680" y="5079"/>
                    <a:pt x="1561" y="5063"/>
                    <a:pt x="1393" y="5042"/>
                  </a:cubicBezTo>
                  <a:cubicBezTo>
                    <a:pt x="1120" y="5007"/>
                    <a:pt x="1024" y="4911"/>
                    <a:pt x="1120" y="4626"/>
                  </a:cubicBezTo>
                  <a:cubicBezTo>
                    <a:pt x="1334" y="3923"/>
                    <a:pt x="1548" y="3221"/>
                    <a:pt x="1751" y="2518"/>
                  </a:cubicBezTo>
                  <a:cubicBezTo>
                    <a:pt x="1786" y="2411"/>
                    <a:pt x="1870" y="2256"/>
                    <a:pt x="1727" y="2185"/>
                  </a:cubicBezTo>
                  <a:cubicBezTo>
                    <a:pt x="1694" y="2168"/>
                    <a:pt x="1665" y="2161"/>
                    <a:pt x="1639" y="2161"/>
                  </a:cubicBezTo>
                  <a:cubicBezTo>
                    <a:pt x="1532" y="2161"/>
                    <a:pt x="1475" y="2280"/>
                    <a:pt x="1417" y="2375"/>
                  </a:cubicBezTo>
                  <a:cubicBezTo>
                    <a:pt x="1084" y="2911"/>
                    <a:pt x="739" y="3471"/>
                    <a:pt x="584" y="4066"/>
                  </a:cubicBezTo>
                  <a:cubicBezTo>
                    <a:pt x="489" y="4387"/>
                    <a:pt x="381" y="4637"/>
                    <a:pt x="203" y="4804"/>
                  </a:cubicBezTo>
                  <a:cubicBezTo>
                    <a:pt x="12" y="5911"/>
                    <a:pt x="0" y="7054"/>
                    <a:pt x="108" y="8531"/>
                  </a:cubicBezTo>
                  <a:cubicBezTo>
                    <a:pt x="131" y="8864"/>
                    <a:pt x="131" y="9162"/>
                    <a:pt x="119" y="9281"/>
                  </a:cubicBezTo>
                  <a:cubicBezTo>
                    <a:pt x="465" y="9507"/>
                    <a:pt x="881" y="9578"/>
                    <a:pt x="1322" y="9638"/>
                  </a:cubicBezTo>
                  <a:cubicBezTo>
                    <a:pt x="1343" y="9641"/>
                    <a:pt x="1362" y="9642"/>
                    <a:pt x="1379" y="9642"/>
                  </a:cubicBezTo>
                  <a:cubicBezTo>
                    <a:pt x="1570" y="9642"/>
                    <a:pt x="1561" y="9469"/>
                    <a:pt x="1572" y="9317"/>
                  </a:cubicBezTo>
                  <a:cubicBezTo>
                    <a:pt x="1632" y="8555"/>
                    <a:pt x="1774" y="7793"/>
                    <a:pt x="2048" y="7078"/>
                  </a:cubicBezTo>
                  <a:lnTo>
                    <a:pt x="2144" y="6864"/>
                  </a:lnTo>
                  <a:cubicBezTo>
                    <a:pt x="2196" y="6759"/>
                    <a:pt x="2248" y="6617"/>
                    <a:pt x="2374" y="6617"/>
                  </a:cubicBezTo>
                  <a:cubicBezTo>
                    <a:pt x="2391" y="6617"/>
                    <a:pt x="2409" y="6620"/>
                    <a:pt x="2429" y="6626"/>
                  </a:cubicBezTo>
                  <a:cubicBezTo>
                    <a:pt x="2608" y="6661"/>
                    <a:pt x="2548" y="6840"/>
                    <a:pt x="2513" y="6959"/>
                  </a:cubicBezTo>
                  <a:cubicBezTo>
                    <a:pt x="2382" y="7697"/>
                    <a:pt x="2346" y="8424"/>
                    <a:pt x="2346" y="9162"/>
                  </a:cubicBezTo>
                  <a:cubicBezTo>
                    <a:pt x="2346" y="9564"/>
                    <a:pt x="2577" y="9818"/>
                    <a:pt x="2900" y="9818"/>
                  </a:cubicBezTo>
                  <a:cubicBezTo>
                    <a:pt x="2998" y="9818"/>
                    <a:pt x="3104" y="9795"/>
                    <a:pt x="3215" y="9745"/>
                  </a:cubicBezTo>
                  <a:cubicBezTo>
                    <a:pt x="3382" y="9674"/>
                    <a:pt x="3382" y="9507"/>
                    <a:pt x="3418" y="9376"/>
                  </a:cubicBezTo>
                  <a:cubicBezTo>
                    <a:pt x="3679" y="8447"/>
                    <a:pt x="4001" y="7554"/>
                    <a:pt x="4489" y="6721"/>
                  </a:cubicBezTo>
                  <a:cubicBezTo>
                    <a:pt x="4549" y="6638"/>
                    <a:pt x="4608" y="6531"/>
                    <a:pt x="4668" y="6459"/>
                  </a:cubicBezTo>
                  <a:cubicBezTo>
                    <a:pt x="4731" y="6387"/>
                    <a:pt x="4800" y="6315"/>
                    <a:pt x="4893" y="6315"/>
                  </a:cubicBezTo>
                  <a:cubicBezTo>
                    <a:pt x="4922" y="6315"/>
                    <a:pt x="4954" y="6323"/>
                    <a:pt x="4989" y="6340"/>
                  </a:cubicBezTo>
                  <a:cubicBezTo>
                    <a:pt x="5108" y="6411"/>
                    <a:pt x="5061" y="6531"/>
                    <a:pt x="5049" y="6638"/>
                  </a:cubicBezTo>
                  <a:cubicBezTo>
                    <a:pt x="4870" y="7412"/>
                    <a:pt x="4668" y="8174"/>
                    <a:pt x="4477" y="8947"/>
                  </a:cubicBezTo>
                  <a:cubicBezTo>
                    <a:pt x="4370" y="9376"/>
                    <a:pt x="4310" y="9555"/>
                    <a:pt x="4406" y="9626"/>
                  </a:cubicBezTo>
                  <a:cubicBezTo>
                    <a:pt x="4489" y="9388"/>
                    <a:pt x="4656" y="9031"/>
                    <a:pt x="4894" y="8471"/>
                  </a:cubicBezTo>
                  <a:cubicBezTo>
                    <a:pt x="5418" y="7281"/>
                    <a:pt x="5525" y="6935"/>
                    <a:pt x="6132" y="4840"/>
                  </a:cubicBezTo>
                  <a:cubicBezTo>
                    <a:pt x="6370" y="3983"/>
                    <a:pt x="6608" y="3232"/>
                    <a:pt x="6656" y="3149"/>
                  </a:cubicBezTo>
                  <a:cubicBezTo>
                    <a:pt x="6690" y="3092"/>
                    <a:pt x="6716" y="3065"/>
                    <a:pt x="6733" y="3065"/>
                  </a:cubicBezTo>
                  <a:cubicBezTo>
                    <a:pt x="6876" y="3065"/>
                    <a:pt x="6445" y="4938"/>
                    <a:pt x="5882" y="6745"/>
                  </a:cubicBezTo>
                  <a:cubicBezTo>
                    <a:pt x="5561" y="7721"/>
                    <a:pt x="4989" y="9067"/>
                    <a:pt x="4632" y="9686"/>
                  </a:cubicBezTo>
                  <a:lnTo>
                    <a:pt x="5108" y="9686"/>
                  </a:lnTo>
                  <a:cubicBezTo>
                    <a:pt x="5121" y="9686"/>
                    <a:pt x="5133" y="9686"/>
                    <a:pt x="5145" y="9686"/>
                  </a:cubicBezTo>
                  <a:cubicBezTo>
                    <a:pt x="5916" y="9686"/>
                    <a:pt x="6244" y="9318"/>
                    <a:pt x="6537" y="8674"/>
                  </a:cubicBezTo>
                  <a:cubicBezTo>
                    <a:pt x="7025" y="7578"/>
                    <a:pt x="7620" y="6531"/>
                    <a:pt x="7942" y="5376"/>
                  </a:cubicBezTo>
                  <a:lnTo>
                    <a:pt x="7942" y="5376"/>
                  </a:lnTo>
                  <a:cubicBezTo>
                    <a:pt x="7847" y="5459"/>
                    <a:pt x="7680" y="5495"/>
                    <a:pt x="7335" y="5518"/>
                  </a:cubicBezTo>
                  <a:cubicBezTo>
                    <a:pt x="7300" y="5523"/>
                    <a:pt x="7269" y="5525"/>
                    <a:pt x="7241" y="5525"/>
                  </a:cubicBezTo>
                  <a:cubicBezTo>
                    <a:pt x="7033" y="5525"/>
                    <a:pt x="7022" y="5407"/>
                    <a:pt x="7085" y="5197"/>
                  </a:cubicBezTo>
                  <a:cubicBezTo>
                    <a:pt x="7251" y="4626"/>
                    <a:pt x="7335" y="4054"/>
                    <a:pt x="7406" y="3471"/>
                  </a:cubicBezTo>
                  <a:cubicBezTo>
                    <a:pt x="7537" y="2423"/>
                    <a:pt x="7739" y="1399"/>
                    <a:pt x="7692" y="339"/>
                  </a:cubicBezTo>
                  <a:cubicBezTo>
                    <a:pt x="7692" y="208"/>
                    <a:pt x="7692" y="30"/>
                    <a:pt x="7525" y="6"/>
                  </a:cubicBezTo>
                  <a:cubicBezTo>
                    <a:pt x="7512" y="3"/>
                    <a:pt x="7499" y="1"/>
                    <a:pt x="7488"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2129725" y="3811325"/>
              <a:ext cx="5675" cy="14600"/>
            </a:xfrm>
            <a:custGeom>
              <a:avLst/>
              <a:gdLst/>
              <a:ahLst/>
              <a:cxnLst/>
              <a:rect l="l" t="t" r="r" b="b"/>
              <a:pathLst>
                <a:path w="227" h="584" extrusionOk="0">
                  <a:moveTo>
                    <a:pt x="226" y="0"/>
                  </a:moveTo>
                  <a:lnTo>
                    <a:pt x="218" y="21"/>
                  </a:lnTo>
                  <a:lnTo>
                    <a:pt x="218" y="21"/>
                  </a:lnTo>
                  <a:cubicBezTo>
                    <a:pt x="221" y="14"/>
                    <a:pt x="224" y="7"/>
                    <a:pt x="226" y="0"/>
                  </a:cubicBezTo>
                  <a:close/>
                  <a:moveTo>
                    <a:pt x="218" y="21"/>
                  </a:moveTo>
                  <a:cubicBezTo>
                    <a:pt x="206" y="50"/>
                    <a:pt x="188" y="81"/>
                    <a:pt x="179" y="119"/>
                  </a:cubicBezTo>
                  <a:cubicBezTo>
                    <a:pt x="179" y="121"/>
                    <a:pt x="178" y="123"/>
                    <a:pt x="178" y="125"/>
                  </a:cubicBezTo>
                  <a:lnTo>
                    <a:pt x="178" y="125"/>
                  </a:lnTo>
                  <a:lnTo>
                    <a:pt x="218" y="21"/>
                  </a:lnTo>
                  <a:close/>
                  <a:moveTo>
                    <a:pt x="178" y="125"/>
                  </a:moveTo>
                  <a:lnTo>
                    <a:pt x="0" y="583"/>
                  </a:lnTo>
                  <a:cubicBezTo>
                    <a:pt x="94" y="397"/>
                    <a:pt x="164" y="221"/>
                    <a:pt x="178" y="125"/>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2135675" y="3806850"/>
              <a:ext cx="1500" cy="4475"/>
            </a:xfrm>
            <a:custGeom>
              <a:avLst/>
              <a:gdLst/>
              <a:ahLst/>
              <a:cxnLst/>
              <a:rect l="l" t="t" r="r" b="b"/>
              <a:pathLst>
                <a:path w="60" h="179" extrusionOk="0">
                  <a:moveTo>
                    <a:pt x="60" y="0"/>
                  </a:moveTo>
                  <a:lnTo>
                    <a:pt x="60" y="0"/>
                  </a:lnTo>
                  <a:cubicBezTo>
                    <a:pt x="52" y="8"/>
                    <a:pt x="49" y="27"/>
                    <a:pt x="48" y="42"/>
                  </a:cubicBezTo>
                  <a:lnTo>
                    <a:pt x="48" y="42"/>
                  </a:lnTo>
                  <a:cubicBezTo>
                    <a:pt x="53" y="28"/>
                    <a:pt x="57" y="14"/>
                    <a:pt x="60" y="0"/>
                  </a:cubicBezTo>
                  <a:close/>
                  <a:moveTo>
                    <a:pt x="48" y="42"/>
                  </a:moveTo>
                  <a:cubicBezTo>
                    <a:pt x="33" y="87"/>
                    <a:pt x="10" y="133"/>
                    <a:pt x="0" y="179"/>
                  </a:cubicBezTo>
                  <a:cubicBezTo>
                    <a:pt x="12" y="131"/>
                    <a:pt x="36" y="108"/>
                    <a:pt x="48" y="60"/>
                  </a:cubicBezTo>
                  <a:cubicBezTo>
                    <a:pt x="48" y="56"/>
                    <a:pt x="48" y="49"/>
                    <a:pt x="48" y="42"/>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1763900" y="4060450"/>
              <a:ext cx="107175" cy="180400"/>
            </a:xfrm>
            <a:custGeom>
              <a:avLst/>
              <a:gdLst/>
              <a:ahLst/>
              <a:cxnLst/>
              <a:rect l="l" t="t" r="r" b="b"/>
              <a:pathLst>
                <a:path w="4287" h="7216" extrusionOk="0">
                  <a:moveTo>
                    <a:pt x="3495" y="1"/>
                  </a:moveTo>
                  <a:cubicBezTo>
                    <a:pt x="3280" y="1"/>
                    <a:pt x="3185" y="290"/>
                    <a:pt x="3072" y="465"/>
                  </a:cubicBezTo>
                  <a:cubicBezTo>
                    <a:pt x="2834" y="870"/>
                    <a:pt x="2667" y="1298"/>
                    <a:pt x="2596" y="1763"/>
                  </a:cubicBezTo>
                  <a:cubicBezTo>
                    <a:pt x="2513" y="2239"/>
                    <a:pt x="2477" y="2715"/>
                    <a:pt x="2394" y="3179"/>
                  </a:cubicBezTo>
                  <a:cubicBezTo>
                    <a:pt x="2382" y="3307"/>
                    <a:pt x="2393" y="3537"/>
                    <a:pt x="2228" y="3537"/>
                  </a:cubicBezTo>
                  <a:cubicBezTo>
                    <a:pt x="2224" y="3537"/>
                    <a:pt x="2219" y="3537"/>
                    <a:pt x="2215" y="3537"/>
                  </a:cubicBezTo>
                  <a:cubicBezTo>
                    <a:pt x="2013" y="3537"/>
                    <a:pt x="2096" y="3299"/>
                    <a:pt x="2096" y="3179"/>
                  </a:cubicBezTo>
                  <a:cubicBezTo>
                    <a:pt x="2096" y="2525"/>
                    <a:pt x="2179" y="1870"/>
                    <a:pt x="2275" y="1227"/>
                  </a:cubicBezTo>
                  <a:cubicBezTo>
                    <a:pt x="2310" y="1072"/>
                    <a:pt x="2382" y="882"/>
                    <a:pt x="2215" y="822"/>
                  </a:cubicBezTo>
                  <a:cubicBezTo>
                    <a:pt x="2191" y="813"/>
                    <a:pt x="2170" y="808"/>
                    <a:pt x="2151" y="808"/>
                  </a:cubicBezTo>
                  <a:cubicBezTo>
                    <a:pt x="2026" y="808"/>
                    <a:pt x="1990" y="993"/>
                    <a:pt x="1917" y="1096"/>
                  </a:cubicBezTo>
                  <a:cubicBezTo>
                    <a:pt x="1465" y="1906"/>
                    <a:pt x="1239" y="2787"/>
                    <a:pt x="1203" y="3715"/>
                  </a:cubicBezTo>
                  <a:cubicBezTo>
                    <a:pt x="1203" y="3870"/>
                    <a:pt x="1191" y="4037"/>
                    <a:pt x="1191" y="4203"/>
                  </a:cubicBezTo>
                  <a:cubicBezTo>
                    <a:pt x="1191" y="4406"/>
                    <a:pt x="1191" y="4561"/>
                    <a:pt x="1179" y="4561"/>
                  </a:cubicBezTo>
                  <a:cubicBezTo>
                    <a:pt x="1179" y="4620"/>
                    <a:pt x="1179" y="4692"/>
                    <a:pt x="1167" y="4751"/>
                  </a:cubicBezTo>
                  <a:cubicBezTo>
                    <a:pt x="822" y="3965"/>
                    <a:pt x="703" y="3144"/>
                    <a:pt x="643" y="2298"/>
                  </a:cubicBezTo>
                  <a:cubicBezTo>
                    <a:pt x="596" y="1751"/>
                    <a:pt x="584" y="1179"/>
                    <a:pt x="536" y="632"/>
                  </a:cubicBezTo>
                  <a:cubicBezTo>
                    <a:pt x="524" y="512"/>
                    <a:pt x="536" y="358"/>
                    <a:pt x="370" y="334"/>
                  </a:cubicBezTo>
                  <a:cubicBezTo>
                    <a:pt x="346" y="334"/>
                    <a:pt x="334" y="334"/>
                    <a:pt x="298" y="346"/>
                  </a:cubicBezTo>
                  <a:cubicBezTo>
                    <a:pt x="191" y="929"/>
                    <a:pt x="131" y="1525"/>
                    <a:pt x="96" y="2132"/>
                  </a:cubicBezTo>
                  <a:cubicBezTo>
                    <a:pt x="0" y="3275"/>
                    <a:pt x="108" y="4382"/>
                    <a:pt x="524" y="5406"/>
                  </a:cubicBezTo>
                  <a:cubicBezTo>
                    <a:pt x="846" y="5525"/>
                    <a:pt x="1143" y="5704"/>
                    <a:pt x="1429" y="5918"/>
                  </a:cubicBezTo>
                  <a:cubicBezTo>
                    <a:pt x="1810" y="6168"/>
                    <a:pt x="2167" y="6466"/>
                    <a:pt x="2644" y="6656"/>
                  </a:cubicBezTo>
                  <a:cubicBezTo>
                    <a:pt x="2596" y="6144"/>
                    <a:pt x="2477" y="5680"/>
                    <a:pt x="2536" y="5215"/>
                  </a:cubicBezTo>
                  <a:cubicBezTo>
                    <a:pt x="2548" y="5073"/>
                    <a:pt x="2584" y="4918"/>
                    <a:pt x="2608" y="4775"/>
                  </a:cubicBezTo>
                  <a:cubicBezTo>
                    <a:pt x="2644" y="4620"/>
                    <a:pt x="2679" y="4453"/>
                    <a:pt x="2858" y="4442"/>
                  </a:cubicBezTo>
                  <a:cubicBezTo>
                    <a:pt x="2865" y="4441"/>
                    <a:pt x="2872" y="4441"/>
                    <a:pt x="2879" y="4441"/>
                  </a:cubicBezTo>
                  <a:cubicBezTo>
                    <a:pt x="3063" y="4441"/>
                    <a:pt x="3098" y="4590"/>
                    <a:pt x="3144" y="4739"/>
                  </a:cubicBezTo>
                  <a:cubicBezTo>
                    <a:pt x="3382" y="5394"/>
                    <a:pt x="3596" y="6049"/>
                    <a:pt x="3894" y="6692"/>
                  </a:cubicBezTo>
                  <a:cubicBezTo>
                    <a:pt x="3989" y="6918"/>
                    <a:pt x="4132" y="7097"/>
                    <a:pt x="4287" y="7216"/>
                  </a:cubicBezTo>
                  <a:cubicBezTo>
                    <a:pt x="4084" y="6597"/>
                    <a:pt x="3906" y="4418"/>
                    <a:pt x="4037" y="3418"/>
                  </a:cubicBezTo>
                  <a:cubicBezTo>
                    <a:pt x="4049" y="3310"/>
                    <a:pt x="4072" y="3203"/>
                    <a:pt x="4096" y="3084"/>
                  </a:cubicBezTo>
                  <a:lnTo>
                    <a:pt x="4096" y="3084"/>
                  </a:lnTo>
                  <a:cubicBezTo>
                    <a:pt x="3953" y="3120"/>
                    <a:pt x="3787" y="3132"/>
                    <a:pt x="3596" y="3132"/>
                  </a:cubicBezTo>
                  <a:cubicBezTo>
                    <a:pt x="3060" y="3096"/>
                    <a:pt x="3025" y="3179"/>
                    <a:pt x="3179" y="2620"/>
                  </a:cubicBezTo>
                  <a:cubicBezTo>
                    <a:pt x="3334" y="1989"/>
                    <a:pt x="3549" y="1370"/>
                    <a:pt x="3691" y="739"/>
                  </a:cubicBezTo>
                  <a:cubicBezTo>
                    <a:pt x="3751" y="501"/>
                    <a:pt x="3953" y="143"/>
                    <a:pt x="3608" y="24"/>
                  </a:cubicBezTo>
                  <a:cubicBezTo>
                    <a:pt x="3567" y="8"/>
                    <a:pt x="3530" y="1"/>
                    <a:pt x="3495"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1945475" y="3950900"/>
              <a:ext cx="82175" cy="89625"/>
            </a:xfrm>
            <a:custGeom>
              <a:avLst/>
              <a:gdLst/>
              <a:ahLst/>
              <a:cxnLst/>
              <a:rect l="l" t="t" r="r" b="b"/>
              <a:pathLst>
                <a:path w="3287" h="3585" extrusionOk="0">
                  <a:moveTo>
                    <a:pt x="3030" y="1"/>
                  </a:moveTo>
                  <a:cubicBezTo>
                    <a:pt x="2932" y="1"/>
                    <a:pt x="2823" y="81"/>
                    <a:pt x="2739" y="132"/>
                  </a:cubicBezTo>
                  <a:cubicBezTo>
                    <a:pt x="1810" y="656"/>
                    <a:pt x="1155" y="1477"/>
                    <a:pt x="572" y="2347"/>
                  </a:cubicBezTo>
                  <a:cubicBezTo>
                    <a:pt x="381" y="2644"/>
                    <a:pt x="215" y="2966"/>
                    <a:pt x="96" y="3299"/>
                  </a:cubicBezTo>
                  <a:cubicBezTo>
                    <a:pt x="60" y="3406"/>
                    <a:pt x="0" y="3537"/>
                    <a:pt x="215" y="3585"/>
                  </a:cubicBezTo>
                  <a:cubicBezTo>
                    <a:pt x="262" y="3537"/>
                    <a:pt x="322" y="3501"/>
                    <a:pt x="346" y="3454"/>
                  </a:cubicBezTo>
                  <a:cubicBezTo>
                    <a:pt x="1167" y="2394"/>
                    <a:pt x="2108" y="1442"/>
                    <a:pt x="3013" y="465"/>
                  </a:cubicBezTo>
                  <a:cubicBezTo>
                    <a:pt x="3108" y="358"/>
                    <a:pt x="3286" y="203"/>
                    <a:pt x="3144" y="49"/>
                  </a:cubicBezTo>
                  <a:cubicBezTo>
                    <a:pt x="3109" y="14"/>
                    <a:pt x="3070" y="1"/>
                    <a:pt x="3030"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1991000" y="3958825"/>
              <a:ext cx="64625" cy="87700"/>
            </a:xfrm>
            <a:custGeom>
              <a:avLst/>
              <a:gdLst/>
              <a:ahLst/>
              <a:cxnLst/>
              <a:rect l="l" t="t" r="r" b="b"/>
              <a:pathLst>
                <a:path w="2585" h="3508" extrusionOk="0">
                  <a:moveTo>
                    <a:pt x="2426" y="1"/>
                  </a:moveTo>
                  <a:cubicBezTo>
                    <a:pt x="2401" y="1"/>
                    <a:pt x="2374" y="3"/>
                    <a:pt x="2346" y="5"/>
                  </a:cubicBezTo>
                  <a:cubicBezTo>
                    <a:pt x="2168" y="41"/>
                    <a:pt x="2037" y="172"/>
                    <a:pt x="1906" y="291"/>
                  </a:cubicBezTo>
                  <a:cubicBezTo>
                    <a:pt x="1275" y="887"/>
                    <a:pt x="942" y="1660"/>
                    <a:pt x="501" y="2375"/>
                  </a:cubicBezTo>
                  <a:cubicBezTo>
                    <a:pt x="346" y="2661"/>
                    <a:pt x="203" y="2958"/>
                    <a:pt x="72" y="3256"/>
                  </a:cubicBezTo>
                  <a:cubicBezTo>
                    <a:pt x="49" y="3327"/>
                    <a:pt x="1" y="3423"/>
                    <a:pt x="72" y="3482"/>
                  </a:cubicBezTo>
                  <a:cubicBezTo>
                    <a:pt x="99" y="3500"/>
                    <a:pt x="124" y="3508"/>
                    <a:pt x="147" y="3508"/>
                  </a:cubicBezTo>
                  <a:cubicBezTo>
                    <a:pt x="215" y="3508"/>
                    <a:pt x="266" y="3443"/>
                    <a:pt x="310" y="3399"/>
                  </a:cubicBezTo>
                  <a:cubicBezTo>
                    <a:pt x="370" y="3339"/>
                    <a:pt x="418" y="3280"/>
                    <a:pt x="465" y="3208"/>
                  </a:cubicBezTo>
                  <a:cubicBezTo>
                    <a:pt x="1132" y="2291"/>
                    <a:pt x="1799" y="1351"/>
                    <a:pt x="2454" y="422"/>
                  </a:cubicBezTo>
                  <a:cubicBezTo>
                    <a:pt x="2513" y="339"/>
                    <a:pt x="2585" y="244"/>
                    <a:pt x="2573" y="125"/>
                  </a:cubicBezTo>
                  <a:cubicBezTo>
                    <a:pt x="2573" y="24"/>
                    <a:pt x="2509" y="1"/>
                    <a:pt x="2426"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1871650" y="3962525"/>
              <a:ext cx="62225" cy="71175"/>
            </a:xfrm>
            <a:custGeom>
              <a:avLst/>
              <a:gdLst/>
              <a:ahLst/>
              <a:cxnLst/>
              <a:rect l="l" t="t" r="r" b="b"/>
              <a:pathLst>
                <a:path w="2489" h="2847" extrusionOk="0">
                  <a:moveTo>
                    <a:pt x="2277" y="0"/>
                  </a:moveTo>
                  <a:cubicBezTo>
                    <a:pt x="2240" y="0"/>
                    <a:pt x="2199" y="8"/>
                    <a:pt x="2156" y="24"/>
                  </a:cubicBezTo>
                  <a:cubicBezTo>
                    <a:pt x="2060" y="72"/>
                    <a:pt x="1929" y="119"/>
                    <a:pt x="1846" y="203"/>
                  </a:cubicBezTo>
                  <a:cubicBezTo>
                    <a:pt x="1072" y="858"/>
                    <a:pt x="512" y="1691"/>
                    <a:pt x="72" y="2596"/>
                  </a:cubicBezTo>
                  <a:cubicBezTo>
                    <a:pt x="36" y="2679"/>
                    <a:pt x="1" y="2763"/>
                    <a:pt x="96" y="2822"/>
                  </a:cubicBezTo>
                  <a:cubicBezTo>
                    <a:pt x="124" y="2840"/>
                    <a:pt x="150" y="2847"/>
                    <a:pt x="173" y="2847"/>
                  </a:cubicBezTo>
                  <a:cubicBezTo>
                    <a:pt x="231" y="2847"/>
                    <a:pt x="276" y="2805"/>
                    <a:pt x="310" y="2763"/>
                  </a:cubicBezTo>
                  <a:lnTo>
                    <a:pt x="977" y="2001"/>
                  </a:lnTo>
                  <a:lnTo>
                    <a:pt x="2358" y="393"/>
                  </a:lnTo>
                  <a:cubicBezTo>
                    <a:pt x="2441" y="310"/>
                    <a:pt x="2489" y="215"/>
                    <a:pt x="2441" y="96"/>
                  </a:cubicBezTo>
                  <a:cubicBezTo>
                    <a:pt x="2410" y="32"/>
                    <a:pt x="2351" y="0"/>
                    <a:pt x="2277"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1959450" y="4361675"/>
              <a:ext cx="37250" cy="8650"/>
            </a:xfrm>
            <a:custGeom>
              <a:avLst/>
              <a:gdLst/>
              <a:ahLst/>
              <a:cxnLst/>
              <a:rect l="l" t="t" r="r" b="b"/>
              <a:pathLst>
                <a:path w="1490" h="346" extrusionOk="0">
                  <a:moveTo>
                    <a:pt x="1" y="1"/>
                  </a:moveTo>
                  <a:cubicBezTo>
                    <a:pt x="29" y="13"/>
                    <a:pt x="58" y="24"/>
                    <a:pt x="87" y="36"/>
                  </a:cubicBezTo>
                  <a:lnTo>
                    <a:pt x="87" y="36"/>
                  </a:lnTo>
                  <a:cubicBezTo>
                    <a:pt x="58" y="24"/>
                    <a:pt x="30" y="13"/>
                    <a:pt x="1" y="1"/>
                  </a:cubicBezTo>
                  <a:close/>
                  <a:moveTo>
                    <a:pt x="87" y="36"/>
                  </a:moveTo>
                  <a:lnTo>
                    <a:pt x="87" y="36"/>
                  </a:lnTo>
                  <a:cubicBezTo>
                    <a:pt x="489" y="195"/>
                    <a:pt x="901" y="301"/>
                    <a:pt x="1334" y="346"/>
                  </a:cubicBezTo>
                  <a:lnTo>
                    <a:pt x="1489" y="346"/>
                  </a:lnTo>
                  <a:cubicBezTo>
                    <a:pt x="1334" y="322"/>
                    <a:pt x="1108" y="298"/>
                    <a:pt x="810" y="239"/>
                  </a:cubicBezTo>
                  <a:cubicBezTo>
                    <a:pt x="568" y="186"/>
                    <a:pt x="315" y="124"/>
                    <a:pt x="87" y="3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2299075" y="3994075"/>
              <a:ext cx="24750" cy="79500"/>
            </a:xfrm>
            <a:custGeom>
              <a:avLst/>
              <a:gdLst/>
              <a:ahLst/>
              <a:cxnLst/>
              <a:rect l="l" t="t" r="r" b="b"/>
              <a:pathLst>
                <a:path w="990" h="3180" extrusionOk="0">
                  <a:moveTo>
                    <a:pt x="1" y="0"/>
                  </a:moveTo>
                  <a:lnTo>
                    <a:pt x="1" y="0"/>
                  </a:lnTo>
                  <a:cubicBezTo>
                    <a:pt x="191" y="405"/>
                    <a:pt x="382" y="822"/>
                    <a:pt x="549" y="1310"/>
                  </a:cubicBezTo>
                  <a:cubicBezTo>
                    <a:pt x="739" y="1929"/>
                    <a:pt x="870" y="2548"/>
                    <a:pt x="953" y="3179"/>
                  </a:cubicBezTo>
                  <a:cubicBezTo>
                    <a:pt x="965" y="3167"/>
                    <a:pt x="965" y="3156"/>
                    <a:pt x="989" y="3144"/>
                  </a:cubicBezTo>
                  <a:cubicBezTo>
                    <a:pt x="953" y="2691"/>
                    <a:pt x="858" y="2227"/>
                    <a:pt x="727" y="1786"/>
                  </a:cubicBezTo>
                  <a:cubicBezTo>
                    <a:pt x="537" y="1143"/>
                    <a:pt x="299" y="548"/>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2002625" y="4364950"/>
              <a:ext cx="7450" cy="5375"/>
            </a:xfrm>
            <a:custGeom>
              <a:avLst/>
              <a:gdLst/>
              <a:ahLst/>
              <a:cxnLst/>
              <a:rect l="l" t="t" r="r" b="b"/>
              <a:pathLst>
                <a:path w="298" h="215" extrusionOk="0">
                  <a:moveTo>
                    <a:pt x="262" y="1"/>
                  </a:moveTo>
                  <a:lnTo>
                    <a:pt x="238" y="36"/>
                  </a:lnTo>
                  <a:cubicBezTo>
                    <a:pt x="155" y="120"/>
                    <a:pt x="84" y="179"/>
                    <a:pt x="0" y="215"/>
                  </a:cubicBezTo>
                  <a:cubicBezTo>
                    <a:pt x="24" y="215"/>
                    <a:pt x="60" y="215"/>
                    <a:pt x="84" y="191"/>
                  </a:cubicBezTo>
                  <a:cubicBezTo>
                    <a:pt x="191" y="167"/>
                    <a:pt x="298" y="120"/>
                    <a:pt x="274" y="12"/>
                  </a:cubicBezTo>
                  <a:cubicBezTo>
                    <a:pt x="274" y="1"/>
                    <a:pt x="274" y="1"/>
                    <a:pt x="2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1746625" y="3854175"/>
              <a:ext cx="211675" cy="278325"/>
            </a:xfrm>
            <a:custGeom>
              <a:avLst/>
              <a:gdLst/>
              <a:ahLst/>
              <a:cxnLst/>
              <a:rect l="l" t="t" r="r" b="b"/>
              <a:pathLst>
                <a:path w="8467" h="11133" extrusionOk="0">
                  <a:moveTo>
                    <a:pt x="8466" y="1"/>
                  </a:moveTo>
                  <a:lnTo>
                    <a:pt x="8466" y="1"/>
                  </a:lnTo>
                  <a:cubicBezTo>
                    <a:pt x="7359" y="60"/>
                    <a:pt x="6526" y="239"/>
                    <a:pt x="5775" y="560"/>
                  </a:cubicBezTo>
                  <a:cubicBezTo>
                    <a:pt x="4799" y="965"/>
                    <a:pt x="3989" y="1453"/>
                    <a:pt x="3394" y="1965"/>
                  </a:cubicBezTo>
                  <a:cubicBezTo>
                    <a:pt x="2858" y="2417"/>
                    <a:pt x="1763" y="3894"/>
                    <a:pt x="1322" y="4775"/>
                  </a:cubicBezTo>
                  <a:cubicBezTo>
                    <a:pt x="727" y="5966"/>
                    <a:pt x="132" y="8371"/>
                    <a:pt x="13" y="10121"/>
                  </a:cubicBezTo>
                  <a:cubicBezTo>
                    <a:pt x="1" y="10418"/>
                    <a:pt x="1" y="10728"/>
                    <a:pt x="37" y="11133"/>
                  </a:cubicBezTo>
                  <a:lnTo>
                    <a:pt x="37" y="10716"/>
                  </a:lnTo>
                  <a:cubicBezTo>
                    <a:pt x="144" y="8418"/>
                    <a:pt x="549" y="6192"/>
                    <a:pt x="1727" y="4168"/>
                  </a:cubicBezTo>
                  <a:cubicBezTo>
                    <a:pt x="3251" y="1524"/>
                    <a:pt x="5549" y="227"/>
                    <a:pt x="84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1756450" y="4189625"/>
              <a:ext cx="8375" cy="20575"/>
            </a:xfrm>
            <a:custGeom>
              <a:avLst/>
              <a:gdLst/>
              <a:ahLst/>
              <a:cxnLst/>
              <a:rect l="l" t="t" r="r" b="b"/>
              <a:pathLst>
                <a:path w="335" h="823" extrusionOk="0">
                  <a:moveTo>
                    <a:pt x="1" y="1"/>
                  </a:moveTo>
                  <a:lnTo>
                    <a:pt x="1" y="1"/>
                  </a:lnTo>
                  <a:cubicBezTo>
                    <a:pt x="84" y="287"/>
                    <a:pt x="156" y="465"/>
                    <a:pt x="275" y="715"/>
                  </a:cubicBezTo>
                  <a:cubicBezTo>
                    <a:pt x="287" y="763"/>
                    <a:pt x="322" y="799"/>
                    <a:pt x="334" y="822"/>
                  </a:cubicBezTo>
                  <a:cubicBezTo>
                    <a:pt x="215" y="560"/>
                    <a:pt x="96" y="287"/>
                    <a:pt x="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1994275" y="3753175"/>
              <a:ext cx="170600" cy="102300"/>
            </a:xfrm>
            <a:custGeom>
              <a:avLst/>
              <a:gdLst/>
              <a:ahLst/>
              <a:cxnLst/>
              <a:rect l="l" t="t" r="r" b="b"/>
              <a:pathLst>
                <a:path w="6824" h="4092" extrusionOk="0">
                  <a:moveTo>
                    <a:pt x="1" y="3993"/>
                  </a:moveTo>
                  <a:lnTo>
                    <a:pt x="1" y="3993"/>
                  </a:lnTo>
                  <a:cubicBezTo>
                    <a:pt x="134" y="4000"/>
                    <a:pt x="272" y="4002"/>
                    <a:pt x="415" y="4008"/>
                  </a:cubicBezTo>
                  <a:lnTo>
                    <a:pt x="415" y="4008"/>
                  </a:lnTo>
                  <a:cubicBezTo>
                    <a:pt x="276" y="4001"/>
                    <a:pt x="138" y="3996"/>
                    <a:pt x="1" y="3993"/>
                  </a:cubicBezTo>
                  <a:close/>
                  <a:moveTo>
                    <a:pt x="415" y="4008"/>
                  </a:moveTo>
                  <a:cubicBezTo>
                    <a:pt x="512" y="4013"/>
                    <a:pt x="610" y="4018"/>
                    <a:pt x="707" y="4024"/>
                  </a:cubicBezTo>
                  <a:lnTo>
                    <a:pt x="707" y="4024"/>
                  </a:lnTo>
                  <a:cubicBezTo>
                    <a:pt x="607" y="4016"/>
                    <a:pt x="510" y="4012"/>
                    <a:pt x="415" y="4008"/>
                  </a:cubicBezTo>
                  <a:close/>
                  <a:moveTo>
                    <a:pt x="707" y="4024"/>
                  </a:moveTo>
                  <a:cubicBezTo>
                    <a:pt x="726" y="4025"/>
                    <a:pt x="744" y="4027"/>
                    <a:pt x="763" y="4029"/>
                  </a:cubicBezTo>
                  <a:cubicBezTo>
                    <a:pt x="771" y="4029"/>
                    <a:pt x="779" y="4029"/>
                    <a:pt x="786" y="4029"/>
                  </a:cubicBezTo>
                  <a:lnTo>
                    <a:pt x="786" y="4029"/>
                  </a:lnTo>
                  <a:cubicBezTo>
                    <a:pt x="760" y="4027"/>
                    <a:pt x="734" y="4026"/>
                    <a:pt x="707" y="4024"/>
                  </a:cubicBezTo>
                  <a:close/>
                  <a:moveTo>
                    <a:pt x="6574" y="0"/>
                  </a:moveTo>
                  <a:cubicBezTo>
                    <a:pt x="6367" y="0"/>
                    <a:pt x="6151" y="32"/>
                    <a:pt x="5966" y="100"/>
                  </a:cubicBezTo>
                  <a:cubicBezTo>
                    <a:pt x="5609" y="231"/>
                    <a:pt x="5335" y="612"/>
                    <a:pt x="5073" y="1302"/>
                  </a:cubicBezTo>
                  <a:cubicBezTo>
                    <a:pt x="4859" y="1897"/>
                    <a:pt x="4001" y="3219"/>
                    <a:pt x="3644" y="3517"/>
                  </a:cubicBezTo>
                  <a:cubicBezTo>
                    <a:pt x="3549" y="3624"/>
                    <a:pt x="3192" y="3779"/>
                    <a:pt x="2870" y="3910"/>
                  </a:cubicBezTo>
                  <a:cubicBezTo>
                    <a:pt x="2656" y="3981"/>
                    <a:pt x="2513" y="4041"/>
                    <a:pt x="2335" y="4052"/>
                  </a:cubicBezTo>
                  <a:cubicBezTo>
                    <a:pt x="2224" y="4069"/>
                    <a:pt x="2098" y="4078"/>
                    <a:pt x="1925" y="4078"/>
                  </a:cubicBezTo>
                  <a:cubicBezTo>
                    <a:pt x="1724" y="4078"/>
                    <a:pt x="1461" y="4066"/>
                    <a:pt x="1084" y="4041"/>
                  </a:cubicBezTo>
                  <a:cubicBezTo>
                    <a:pt x="996" y="4041"/>
                    <a:pt x="887" y="4030"/>
                    <a:pt x="786" y="4029"/>
                  </a:cubicBezTo>
                  <a:lnTo>
                    <a:pt x="786" y="4029"/>
                  </a:lnTo>
                  <a:cubicBezTo>
                    <a:pt x="1113" y="4048"/>
                    <a:pt x="1440" y="4070"/>
                    <a:pt x="1763" y="4076"/>
                  </a:cubicBezTo>
                  <a:cubicBezTo>
                    <a:pt x="1880" y="4086"/>
                    <a:pt x="1995" y="4091"/>
                    <a:pt x="2108" y="4091"/>
                  </a:cubicBezTo>
                  <a:cubicBezTo>
                    <a:pt x="2946" y="4091"/>
                    <a:pt x="3655" y="3805"/>
                    <a:pt x="4180" y="3028"/>
                  </a:cubicBezTo>
                  <a:cubicBezTo>
                    <a:pt x="4632" y="2374"/>
                    <a:pt x="5013" y="1683"/>
                    <a:pt x="5299" y="945"/>
                  </a:cubicBezTo>
                  <a:cubicBezTo>
                    <a:pt x="5557" y="301"/>
                    <a:pt x="6007" y="6"/>
                    <a:pt x="6617" y="6"/>
                  </a:cubicBezTo>
                  <a:cubicBezTo>
                    <a:pt x="6684" y="6"/>
                    <a:pt x="6752" y="9"/>
                    <a:pt x="6823" y="16"/>
                  </a:cubicBezTo>
                  <a:cubicBezTo>
                    <a:pt x="6743" y="6"/>
                    <a:pt x="6659" y="0"/>
                    <a:pt x="657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1908850" y="4327450"/>
              <a:ext cx="3600" cy="16100"/>
            </a:xfrm>
            <a:custGeom>
              <a:avLst/>
              <a:gdLst/>
              <a:ahLst/>
              <a:cxnLst/>
              <a:rect l="l" t="t" r="r" b="b"/>
              <a:pathLst>
                <a:path w="144" h="644" extrusionOk="0">
                  <a:moveTo>
                    <a:pt x="37" y="0"/>
                  </a:moveTo>
                  <a:cubicBezTo>
                    <a:pt x="37" y="24"/>
                    <a:pt x="37" y="72"/>
                    <a:pt x="25" y="119"/>
                  </a:cubicBezTo>
                  <a:cubicBezTo>
                    <a:pt x="1" y="286"/>
                    <a:pt x="37" y="453"/>
                    <a:pt x="144" y="643"/>
                  </a:cubicBezTo>
                  <a:cubicBezTo>
                    <a:pt x="84" y="500"/>
                    <a:pt x="60" y="346"/>
                    <a:pt x="72" y="167"/>
                  </a:cubicBezTo>
                  <a:cubicBezTo>
                    <a:pt x="72" y="84"/>
                    <a:pt x="72" y="48"/>
                    <a:pt x="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2113850" y="3808325"/>
              <a:ext cx="23025" cy="52650"/>
            </a:xfrm>
            <a:custGeom>
              <a:avLst/>
              <a:gdLst/>
              <a:ahLst/>
              <a:cxnLst/>
              <a:rect l="l" t="t" r="r" b="b"/>
              <a:pathLst>
                <a:path w="921" h="2106" extrusionOk="0">
                  <a:moveTo>
                    <a:pt x="921" y="1"/>
                  </a:moveTo>
                  <a:cubicBezTo>
                    <a:pt x="909" y="37"/>
                    <a:pt x="885" y="72"/>
                    <a:pt x="873" y="120"/>
                  </a:cubicBezTo>
                  <a:cubicBezTo>
                    <a:pt x="861" y="168"/>
                    <a:pt x="850" y="191"/>
                    <a:pt x="826" y="239"/>
                  </a:cubicBezTo>
                  <a:cubicBezTo>
                    <a:pt x="802" y="334"/>
                    <a:pt x="742" y="501"/>
                    <a:pt x="647" y="703"/>
                  </a:cubicBezTo>
                  <a:cubicBezTo>
                    <a:pt x="576" y="870"/>
                    <a:pt x="492" y="1037"/>
                    <a:pt x="397" y="1227"/>
                  </a:cubicBezTo>
                  <a:cubicBezTo>
                    <a:pt x="115" y="1771"/>
                    <a:pt x="1" y="2106"/>
                    <a:pt x="101" y="2106"/>
                  </a:cubicBezTo>
                  <a:cubicBezTo>
                    <a:pt x="110" y="2106"/>
                    <a:pt x="122" y="2103"/>
                    <a:pt x="135" y="2096"/>
                  </a:cubicBezTo>
                  <a:lnTo>
                    <a:pt x="147" y="2096"/>
                  </a:lnTo>
                  <a:cubicBezTo>
                    <a:pt x="254" y="2037"/>
                    <a:pt x="611" y="1465"/>
                    <a:pt x="826" y="1025"/>
                  </a:cubicBezTo>
                  <a:cubicBezTo>
                    <a:pt x="814" y="668"/>
                    <a:pt x="850" y="334"/>
                    <a:pt x="92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2076150" y="3867375"/>
              <a:ext cx="30075" cy="46850"/>
            </a:xfrm>
            <a:custGeom>
              <a:avLst/>
              <a:gdLst/>
              <a:ahLst/>
              <a:cxnLst/>
              <a:rect l="l" t="t" r="r" b="b"/>
              <a:pathLst>
                <a:path w="1203" h="1874" extrusionOk="0">
                  <a:moveTo>
                    <a:pt x="1139" y="0"/>
                  </a:moveTo>
                  <a:cubicBezTo>
                    <a:pt x="1111" y="0"/>
                    <a:pt x="1075" y="3"/>
                    <a:pt x="1036" y="8"/>
                  </a:cubicBezTo>
                  <a:cubicBezTo>
                    <a:pt x="953" y="20"/>
                    <a:pt x="762" y="234"/>
                    <a:pt x="607" y="449"/>
                  </a:cubicBezTo>
                  <a:cubicBezTo>
                    <a:pt x="310" y="913"/>
                    <a:pt x="0" y="1794"/>
                    <a:pt x="107" y="1866"/>
                  </a:cubicBezTo>
                  <a:cubicBezTo>
                    <a:pt x="114" y="1871"/>
                    <a:pt x="122" y="1873"/>
                    <a:pt x="129" y="1873"/>
                  </a:cubicBezTo>
                  <a:cubicBezTo>
                    <a:pt x="175" y="1873"/>
                    <a:pt x="235" y="1789"/>
                    <a:pt x="286" y="1687"/>
                  </a:cubicBezTo>
                  <a:cubicBezTo>
                    <a:pt x="345" y="1568"/>
                    <a:pt x="560" y="1151"/>
                    <a:pt x="810" y="770"/>
                  </a:cubicBezTo>
                  <a:cubicBezTo>
                    <a:pt x="1024" y="377"/>
                    <a:pt x="1203" y="32"/>
                    <a:pt x="1203" y="20"/>
                  </a:cubicBezTo>
                  <a:cubicBezTo>
                    <a:pt x="1203" y="6"/>
                    <a:pt x="1178" y="0"/>
                    <a:pt x="113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2012800" y="3880075"/>
              <a:ext cx="54425" cy="31325"/>
            </a:xfrm>
            <a:custGeom>
              <a:avLst/>
              <a:gdLst/>
              <a:ahLst/>
              <a:cxnLst/>
              <a:rect l="l" t="t" r="r" b="b"/>
              <a:pathLst>
                <a:path w="2177" h="1253" extrusionOk="0">
                  <a:moveTo>
                    <a:pt x="2089" y="1"/>
                  </a:moveTo>
                  <a:cubicBezTo>
                    <a:pt x="1981" y="1"/>
                    <a:pt x="1719" y="153"/>
                    <a:pt x="1022" y="572"/>
                  </a:cubicBezTo>
                  <a:cubicBezTo>
                    <a:pt x="278" y="1010"/>
                    <a:pt x="1" y="1252"/>
                    <a:pt x="146" y="1252"/>
                  </a:cubicBezTo>
                  <a:cubicBezTo>
                    <a:pt x="260" y="1252"/>
                    <a:pt x="639" y="1101"/>
                    <a:pt x="1260" y="774"/>
                  </a:cubicBezTo>
                  <a:cubicBezTo>
                    <a:pt x="1927" y="441"/>
                    <a:pt x="2177" y="227"/>
                    <a:pt x="2165" y="84"/>
                  </a:cubicBezTo>
                  <a:cubicBezTo>
                    <a:pt x="2154" y="32"/>
                    <a:pt x="2137" y="1"/>
                    <a:pt x="208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1932075" y="3894950"/>
              <a:ext cx="54575" cy="17600"/>
            </a:xfrm>
            <a:custGeom>
              <a:avLst/>
              <a:gdLst/>
              <a:ahLst/>
              <a:cxnLst/>
              <a:rect l="l" t="t" r="r" b="b"/>
              <a:pathLst>
                <a:path w="2183" h="704" extrusionOk="0">
                  <a:moveTo>
                    <a:pt x="2036" y="1"/>
                  </a:moveTo>
                  <a:cubicBezTo>
                    <a:pt x="1823" y="1"/>
                    <a:pt x="1403" y="79"/>
                    <a:pt x="989" y="203"/>
                  </a:cubicBezTo>
                  <a:cubicBezTo>
                    <a:pt x="405" y="382"/>
                    <a:pt x="0" y="572"/>
                    <a:pt x="24" y="679"/>
                  </a:cubicBezTo>
                  <a:cubicBezTo>
                    <a:pt x="29" y="695"/>
                    <a:pt x="55" y="704"/>
                    <a:pt x="97" y="704"/>
                  </a:cubicBezTo>
                  <a:cubicBezTo>
                    <a:pt x="151" y="704"/>
                    <a:pt x="233" y="689"/>
                    <a:pt x="334" y="655"/>
                  </a:cubicBezTo>
                  <a:cubicBezTo>
                    <a:pt x="501" y="620"/>
                    <a:pt x="977" y="477"/>
                    <a:pt x="1394" y="346"/>
                  </a:cubicBezTo>
                  <a:cubicBezTo>
                    <a:pt x="1810" y="227"/>
                    <a:pt x="2167" y="96"/>
                    <a:pt x="2179" y="48"/>
                  </a:cubicBezTo>
                  <a:cubicBezTo>
                    <a:pt x="2183" y="16"/>
                    <a:pt x="2129" y="1"/>
                    <a:pt x="203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1781750" y="3921450"/>
              <a:ext cx="138450" cy="253650"/>
            </a:xfrm>
            <a:custGeom>
              <a:avLst/>
              <a:gdLst/>
              <a:ahLst/>
              <a:cxnLst/>
              <a:rect l="l" t="t" r="r" b="b"/>
              <a:pathLst>
                <a:path w="5538" h="10146" extrusionOk="0">
                  <a:moveTo>
                    <a:pt x="5299" y="0"/>
                  </a:moveTo>
                  <a:cubicBezTo>
                    <a:pt x="5251" y="0"/>
                    <a:pt x="4930" y="179"/>
                    <a:pt x="4537" y="417"/>
                  </a:cubicBezTo>
                  <a:cubicBezTo>
                    <a:pt x="2930" y="1405"/>
                    <a:pt x="2180" y="2060"/>
                    <a:pt x="1549" y="3048"/>
                  </a:cubicBezTo>
                  <a:cubicBezTo>
                    <a:pt x="810" y="4215"/>
                    <a:pt x="418" y="5251"/>
                    <a:pt x="156" y="6704"/>
                  </a:cubicBezTo>
                  <a:cubicBezTo>
                    <a:pt x="1" y="7501"/>
                    <a:pt x="1" y="7727"/>
                    <a:pt x="108" y="8680"/>
                  </a:cubicBezTo>
                  <a:cubicBezTo>
                    <a:pt x="224" y="9712"/>
                    <a:pt x="329" y="10145"/>
                    <a:pt x="455" y="10145"/>
                  </a:cubicBezTo>
                  <a:cubicBezTo>
                    <a:pt x="458" y="10145"/>
                    <a:pt x="462" y="10145"/>
                    <a:pt x="465" y="10144"/>
                  </a:cubicBezTo>
                  <a:cubicBezTo>
                    <a:pt x="477" y="10144"/>
                    <a:pt x="477" y="10002"/>
                    <a:pt x="477" y="9799"/>
                  </a:cubicBezTo>
                  <a:cubicBezTo>
                    <a:pt x="477" y="9609"/>
                    <a:pt x="465" y="9394"/>
                    <a:pt x="429" y="9144"/>
                  </a:cubicBezTo>
                  <a:cubicBezTo>
                    <a:pt x="334" y="7799"/>
                    <a:pt x="382" y="7156"/>
                    <a:pt x="644" y="6049"/>
                  </a:cubicBezTo>
                  <a:cubicBezTo>
                    <a:pt x="1013" y="4465"/>
                    <a:pt x="1834" y="2953"/>
                    <a:pt x="2787" y="2036"/>
                  </a:cubicBezTo>
                  <a:cubicBezTo>
                    <a:pt x="3251" y="1596"/>
                    <a:pt x="4073" y="1000"/>
                    <a:pt x="4942" y="477"/>
                  </a:cubicBezTo>
                  <a:cubicBezTo>
                    <a:pt x="5406" y="215"/>
                    <a:pt x="5537" y="36"/>
                    <a:pt x="529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2119300" y="3895525"/>
              <a:ext cx="7725" cy="30475"/>
            </a:xfrm>
            <a:custGeom>
              <a:avLst/>
              <a:gdLst/>
              <a:ahLst/>
              <a:cxnLst/>
              <a:rect l="l" t="t" r="r" b="b"/>
              <a:pathLst>
                <a:path w="309" h="1219" extrusionOk="0">
                  <a:moveTo>
                    <a:pt x="127" y="0"/>
                  </a:moveTo>
                  <a:cubicBezTo>
                    <a:pt x="90" y="0"/>
                    <a:pt x="58" y="61"/>
                    <a:pt x="48" y="192"/>
                  </a:cubicBezTo>
                  <a:cubicBezTo>
                    <a:pt x="1" y="954"/>
                    <a:pt x="1" y="1192"/>
                    <a:pt x="72" y="1216"/>
                  </a:cubicBezTo>
                  <a:cubicBezTo>
                    <a:pt x="77" y="1218"/>
                    <a:pt x="81" y="1219"/>
                    <a:pt x="86" y="1219"/>
                  </a:cubicBezTo>
                  <a:cubicBezTo>
                    <a:pt x="200" y="1219"/>
                    <a:pt x="309" y="666"/>
                    <a:pt x="274" y="311"/>
                  </a:cubicBezTo>
                  <a:cubicBezTo>
                    <a:pt x="240" y="112"/>
                    <a:pt x="178" y="0"/>
                    <a:pt x="1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2153725" y="3890850"/>
              <a:ext cx="18575" cy="47400"/>
            </a:xfrm>
            <a:custGeom>
              <a:avLst/>
              <a:gdLst/>
              <a:ahLst/>
              <a:cxnLst/>
              <a:rect l="l" t="t" r="r" b="b"/>
              <a:pathLst>
                <a:path w="743" h="1896" extrusionOk="0">
                  <a:moveTo>
                    <a:pt x="71" y="0"/>
                  </a:moveTo>
                  <a:cubicBezTo>
                    <a:pt x="18" y="0"/>
                    <a:pt x="1" y="167"/>
                    <a:pt x="52" y="510"/>
                  </a:cubicBezTo>
                  <a:cubicBezTo>
                    <a:pt x="149" y="1164"/>
                    <a:pt x="496" y="1895"/>
                    <a:pt x="669" y="1895"/>
                  </a:cubicBezTo>
                  <a:cubicBezTo>
                    <a:pt x="688" y="1895"/>
                    <a:pt x="705" y="1886"/>
                    <a:pt x="719" y="1867"/>
                  </a:cubicBezTo>
                  <a:cubicBezTo>
                    <a:pt x="743" y="1832"/>
                    <a:pt x="695" y="1653"/>
                    <a:pt x="624" y="1474"/>
                  </a:cubicBezTo>
                  <a:cubicBezTo>
                    <a:pt x="529" y="1284"/>
                    <a:pt x="398" y="879"/>
                    <a:pt x="326" y="581"/>
                  </a:cubicBezTo>
                  <a:cubicBezTo>
                    <a:pt x="227" y="197"/>
                    <a:pt x="128" y="0"/>
                    <a:pt x="7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2171475" y="3902450"/>
              <a:ext cx="36800" cy="32100"/>
            </a:xfrm>
            <a:custGeom>
              <a:avLst/>
              <a:gdLst/>
              <a:ahLst/>
              <a:cxnLst/>
              <a:rect l="l" t="t" r="r" b="b"/>
              <a:pathLst>
                <a:path w="1472" h="1284" extrusionOk="0">
                  <a:moveTo>
                    <a:pt x="49" y="0"/>
                  </a:moveTo>
                  <a:cubicBezTo>
                    <a:pt x="14" y="0"/>
                    <a:pt x="0" y="35"/>
                    <a:pt x="9" y="105"/>
                  </a:cubicBezTo>
                  <a:cubicBezTo>
                    <a:pt x="45" y="284"/>
                    <a:pt x="628" y="879"/>
                    <a:pt x="962" y="1106"/>
                  </a:cubicBezTo>
                  <a:cubicBezTo>
                    <a:pt x="1169" y="1228"/>
                    <a:pt x="1309" y="1284"/>
                    <a:pt x="1373" y="1284"/>
                  </a:cubicBezTo>
                  <a:cubicBezTo>
                    <a:pt x="1471" y="1284"/>
                    <a:pt x="1392" y="1155"/>
                    <a:pt x="1104" y="939"/>
                  </a:cubicBezTo>
                  <a:cubicBezTo>
                    <a:pt x="866" y="760"/>
                    <a:pt x="545" y="463"/>
                    <a:pt x="402" y="296"/>
                  </a:cubicBezTo>
                  <a:cubicBezTo>
                    <a:pt x="229" y="101"/>
                    <a:pt x="109" y="0"/>
                    <a:pt x="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1861525" y="3957175"/>
              <a:ext cx="117300" cy="286350"/>
            </a:xfrm>
            <a:custGeom>
              <a:avLst/>
              <a:gdLst/>
              <a:ahLst/>
              <a:cxnLst/>
              <a:rect l="l" t="t" r="r" b="b"/>
              <a:pathLst>
                <a:path w="4692" h="11454" extrusionOk="0">
                  <a:moveTo>
                    <a:pt x="4585" y="0"/>
                  </a:moveTo>
                  <a:cubicBezTo>
                    <a:pt x="4585" y="12"/>
                    <a:pt x="4406" y="107"/>
                    <a:pt x="4216" y="202"/>
                  </a:cubicBezTo>
                  <a:cubicBezTo>
                    <a:pt x="3239" y="762"/>
                    <a:pt x="1989" y="2310"/>
                    <a:pt x="1322" y="3762"/>
                  </a:cubicBezTo>
                  <a:cubicBezTo>
                    <a:pt x="846" y="4810"/>
                    <a:pt x="382" y="6251"/>
                    <a:pt x="191" y="7227"/>
                  </a:cubicBezTo>
                  <a:cubicBezTo>
                    <a:pt x="179" y="7346"/>
                    <a:pt x="144" y="7453"/>
                    <a:pt x="132" y="7561"/>
                  </a:cubicBezTo>
                  <a:cubicBezTo>
                    <a:pt x="1" y="8561"/>
                    <a:pt x="179" y="10739"/>
                    <a:pt x="382" y="11359"/>
                  </a:cubicBezTo>
                  <a:cubicBezTo>
                    <a:pt x="429" y="11394"/>
                    <a:pt x="477" y="11430"/>
                    <a:pt x="525" y="11454"/>
                  </a:cubicBezTo>
                  <a:cubicBezTo>
                    <a:pt x="536" y="11347"/>
                    <a:pt x="536" y="11049"/>
                    <a:pt x="501" y="10704"/>
                  </a:cubicBezTo>
                  <a:cubicBezTo>
                    <a:pt x="417" y="9227"/>
                    <a:pt x="429" y="8084"/>
                    <a:pt x="620" y="6977"/>
                  </a:cubicBezTo>
                  <a:cubicBezTo>
                    <a:pt x="775" y="6120"/>
                    <a:pt x="1025" y="5286"/>
                    <a:pt x="1418" y="4346"/>
                  </a:cubicBezTo>
                  <a:cubicBezTo>
                    <a:pt x="2049" y="2762"/>
                    <a:pt x="3275" y="1107"/>
                    <a:pt x="4239" y="441"/>
                  </a:cubicBezTo>
                  <a:cubicBezTo>
                    <a:pt x="4489" y="262"/>
                    <a:pt x="4692" y="107"/>
                    <a:pt x="4656" y="60"/>
                  </a:cubicBezTo>
                  <a:cubicBezTo>
                    <a:pt x="4608" y="24"/>
                    <a:pt x="4585" y="0"/>
                    <a:pt x="458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2117225" y="3964825"/>
              <a:ext cx="41100" cy="264425"/>
            </a:xfrm>
            <a:custGeom>
              <a:avLst/>
              <a:gdLst/>
              <a:ahLst/>
              <a:cxnLst/>
              <a:rect l="l" t="t" r="r" b="b"/>
              <a:pathLst>
                <a:path w="1644" h="10577" extrusionOk="0">
                  <a:moveTo>
                    <a:pt x="62" y="0"/>
                  </a:moveTo>
                  <a:cubicBezTo>
                    <a:pt x="48" y="0"/>
                    <a:pt x="37" y="11"/>
                    <a:pt x="24" y="27"/>
                  </a:cubicBezTo>
                  <a:cubicBezTo>
                    <a:pt x="12" y="51"/>
                    <a:pt x="0" y="99"/>
                    <a:pt x="0" y="146"/>
                  </a:cubicBezTo>
                  <a:cubicBezTo>
                    <a:pt x="0" y="301"/>
                    <a:pt x="119" y="635"/>
                    <a:pt x="429" y="1361"/>
                  </a:cubicBezTo>
                  <a:cubicBezTo>
                    <a:pt x="929" y="2587"/>
                    <a:pt x="1334" y="4611"/>
                    <a:pt x="1286" y="5742"/>
                  </a:cubicBezTo>
                  <a:cubicBezTo>
                    <a:pt x="1286" y="5921"/>
                    <a:pt x="1274" y="6112"/>
                    <a:pt x="1250" y="6302"/>
                  </a:cubicBezTo>
                  <a:cubicBezTo>
                    <a:pt x="1107" y="7731"/>
                    <a:pt x="679" y="9552"/>
                    <a:pt x="250" y="10386"/>
                  </a:cubicBezTo>
                  <a:cubicBezTo>
                    <a:pt x="214" y="10445"/>
                    <a:pt x="191" y="10493"/>
                    <a:pt x="143" y="10576"/>
                  </a:cubicBezTo>
                  <a:cubicBezTo>
                    <a:pt x="310" y="10517"/>
                    <a:pt x="476" y="10469"/>
                    <a:pt x="619" y="10410"/>
                  </a:cubicBezTo>
                  <a:cubicBezTo>
                    <a:pt x="1024" y="9576"/>
                    <a:pt x="1250" y="8731"/>
                    <a:pt x="1429" y="7433"/>
                  </a:cubicBezTo>
                  <a:cubicBezTo>
                    <a:pt x="1512" y="6993"/>
                    <a:pt x="1560" y="6576"/>
                    <a:pt x="1572" y="6159"/>
                  </a:cubicBezTo>
                  <a:cubicBezTo>
                    <a:pt x="1643" y="4802"/>
                    <a:pt x="1500" y="3575"/>
                    <a:pt x="1072" y="2302"/>
                  </a:cubicBezTo>
                  <a:cubicBezTo>
                    <a:pt x="953" y="1909"/>
                    <a:pt x="798" y="1528"/>
                    <a:pt x="619" y="1123"/>
                  </a:cubicBezTo>
                  <a:cubicBezTo>
                    <a:pt x="227" y="230"/>
                    <a:pt x="125" y="0"/>
                    <a:pt x="6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2046350" y="4007450"/>
              <a:ext cx="8975" cy="34700"/>
            </a:xfrm>
            <a:custGeom>
              <a:avLst/>
              <a:gdLst/>
              <a:ahLst/>
              <a:cxnLst/>
              <a:rect l="l" t="t" r="r" b="b"/>
              <a:pathLst>
                <a:path w="359" h="1388" extrusionOk="0">
                  <a:moveTo>
                    <a:pt x="246" y="1"/>
                  </a:moveTo>
                  <a:cubicBezTo>
                    <a:pt x="244" y="1"/>
                    <a:pt x="242" y="1"/>
                    <a:pt x="240" y="1"/>
                  </a:cubicBezTo>
                  <a:cubicBezTo>
                    <a:pt x="192" y="1"/>
                    <a:pt x="132" y="61"/>
                    <a:pt x="121" y="120"/>
                  </a:cubicBezTo>
                  <a:cubicBezTo>
                    <a:pt x="1" y="784"/>
                    <a:pt x="30" y="1387"/>
                    <a:pt x="127" y="1387"/>
                  </a:cubicBezTo>
                  <a:cubicBezTo>
                    <a:pt x="136" y="1387"/>
                    <a:pt x="146" y="1382"/>
                    <a:pt x="156" y="1370"/>
                  </a:cubicBezTo>
                  <a:cubicBezTo>
                    <a:pt x="180" y="1335"/>
                    <a:pt x="216" y="1239"/>
                    <a:pt x="252" y="1085"/>
                  </a:cubicBezTo>
                  <a:cubicBezTo>
                    <a:pt x="311" y="858"/>
                    <a:pt x="347" y="656"/>
                    <a:pt x="347" y="477"/>
                  </a:cubicBezTo>
                  <a:cubicBezTo>
                    <a:pt x="358" y="200"/>
                    <a:pt x="314" y="1"/>
                    <a:pt x="24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2229350" y="4038850"/>
              <a:ext cx="17300" cy="34150"/>
            </a:xfrm>
            <a:custGeom>
              <a:avLst/>
              <a:gdLst/>
              <a:ahLst/>
              <a:cxnLst/>
              <a:rect l="l" t="t" r="r" b="b"/>
              <a:pathLst>
                <a:path w="692" h="1366" extrusionOk="0">
                  <a:moveTo>
                    <a:pt x="60" y="0"/>
                  </a:moveTo>
                  <a:cubicBezTo>
                    <a:pt x="21" y="0"/>
                    <a:pt x="0" y="39"/>
                    <a:pt x="16" y="126"/>
                  </a:cubicBezTo>
                  <a:cubicBezTo>
                    <a:pt x="40" y="222"/>
                    <a:pt x="75" y="341"/>
                    <a:pt x="123" y="460"/>
                  </a:cubicBezTo>
                  <a:cubicBezTo>
                    <a:pt x="278" y="853"/>
                    <a:pt x="528" y="1353"/>
                    <a:pt x="599" y="1365"/>
                  </a:cubicBezTo>
                  <a:cubicBezTo>
                    <a:pt x="605" y="1365"/>
                    <a:pt x="610" y="1366"/>
                    <a:pt x="615" y="1366"/>
                  </a:cubicBezTo>
                  <a:cubicBezTo>
                    <a:pt x="691" y="1366"/>
                    <a:pt x="666" y="1273"/>
                    <a:pt x="587" y="948"/>
                  </a:cubicBezTo>
                  <a:cubicBezTo>
                    <a:pt x="516" y="722"/>
                    <a:pt x="409" y="412"/>
                    <a:pt x="337" y="257"/>
                  </a:cubicBezTo>
                  <a:cubicBezTo>
                    <a:pt x="313" y="233"/>
                    <a:pt x="301" y="198"/>
                    <a:pt x="278" y="174"/>
                  </a:cubicBezTo>
                  <a:cubicBezTo>
                    <a:pt x="197" y="66"/>
                    <a:pt x="112" y="0"/>
                    <a:pt x="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
            <p:cNvSpPr/>
            <p:nvPr/>
          </p:nvSpPr>
          <p:spPr>
            <a:xfrm>
              <a:off x="1982375" y="4087825"/>
              <a:ext cx="61850" cy="165525"/>
            </a:xfrm>
            <a:custGeom>
              <a:avLst/>
              <a:gdLst/>
              <a:ahLst/>
              <a:cxnLst/>
              <a:rect l="l" t="t" r="r" b="b"/>
              <a:pathLst>
                <a:path w="2474" h="6621" extrusionOk="0">
                  <a:moveTo>
                    <a:pt x="2328" y="0"/>
                  </a:moveTo>
                  <a:cubicBezTo>
                    <a:pt x="2311" y="0"/>
                    <a:pt x="2285" y="27"/>
                    <a:pt x="2251" y="84"/>
                  </a:cubicBezTo>
                  <a:cubicBezTo>
                    <a:pt x="2203" y="168"/>
                    <a:pt x="1977" y="918"/>
                    <a:pt x="1727" y="1775"/>
                  </a:cubicBezTo>
                  <a:cubicBezTo>
                    <a:pt x="1120" y="3870"/>
                    <a:pt x="1013" y="4192"/>
                    <a:pt x="489" y="5406"/>
                  </a:cubicBezTo>
                  <a:cubicBezTo>
                    <a:pt x="251" y="5954"/>
                    <a:pt x="96" y="6323"/>
                    <a:pt x="1" y="6561"/>
                  </a:cubicBezTo>
                  <a:cubicBezTo>
                    <a:pt x="48" y="6597"/>
                    <a:pt x="120" y="6609"/>
                    <a:pt x="227" y="6621"/>
                  </a:cubicBezTo>
                  <a:cubicBezTo>
                    <a:pt x="584" y="5990"/>
                    <a:pt x="1167" y="4656"/>
                    <a:pt x="1477" y="3680"/>
                  </a:cubicBezTo>
                  <a:cubicBezTo>
                    <a:pt x="2051" y="1883"/>
                    <a:pt x="2474" y="0"/>
                    <a:pt x="232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
            <p:cNvSpPr/>
            <p:nvPr/>
          </p:nvSpPr>
          <p:spPr>
            <a:xfrm>
              <a:off x="2239850" y="4108525"/>
              <a:ext cx="17575" cy="64750"/>
            </a:xfrm>
            <a:custGeom>
              <a:avLst/>
              <a:gdLst/>
              <a:ahLst/>
              <a:cxnLst/>
              <a:rect l="l" t="t" r="r" b="b"/>
              <a:pathLst>
                <a:path w="703" h="2590" extrusionOk="0">
                  <a:moveTo>
                    <a:pt x="338" y="1"/>
                  </a:moveTo>
                  <a:cubicBezTo>
                    <a:pt x="266" y="1"/>
                    <a:pt x="251" y="162"/>
                    <a:pt x="298" y="471"/>
                  </a:cubicBezTo>
                  <a:cubicBezTo>
                    <a:pt x="370" y="1018"/>
                    <a:pt x="262" y="1768"/>
                    <a:pt x="1" y="2590"/>
                  </a:cubicBezTo>
                  <a:cubicBezTo>
                    <a:pt x="155" y="2483"/>
                    <a:pt x="310" y="2388"/>
                    <a:pt x="465" y="2292"/>
                  </a:cubicBezTo>
                  <a:cubicBezTo>
                    <a:pt x="513" y="2066"/>
                    <a:pt x="548" y="1864"/>
                    <a:pt x="584" y="1661"/>
                  </a:cubicBezTo>
                  <a:cubicBezTo>
                    <a:pt x="703" y="864"/>
                    <a:pt x="667" y="364"/>
                    <a:pt x="489" y="125"/>
                  </a:cubicBezTo>
                  <a:cubicBezTo>
                    <a:pt x="425" y="42"/>
                    <a:pt x="374" y="1"/>
                    <a:pt x="33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
            <p:cNvSpPr/>
            <p:nvPr/>
          </p:nvSpPr>
          <p:spPr>
            <a:xfrm>
              <a:off x="1926425" y="4332200"/>
              <a:ext cx="36025" cy="14625"/>
            </a:xfrm>
            <a:custGeom>
              <a:avLst/>
              <a:gdLst/>
              <a:ahLst/>
              <a:cxnLst/>
              <a:rect l="l" t="t" r="r" b="b"/>
              <a:pathLst>
                <a:path w="1441" h="585" extrusionOk="0">
                  <a:moveTo>
                    <a:pt x="0" y="1"/>
                  </a:moveTo>
                  <a:lnTo>
                    <a:pt x="0" y="1"/>
                  </a:lnTo>
                  <a:cubicBezTo>
                    <a:pt x="429" y="275"/>
                    <a:pt x="881" y="430"/>
                    <a:pt x="1393" y="572"/>
                  </a:cubicBezTo>
                  <a:cubicBezTo>
                    <a:pt x="1393" y="584"/>
                    <a:pt x="1417" y="584"/>
                    <a:pt x="1441" y="584"/>
                  </a:cubicBezTo>
                  <a:cubicBezTo>
                    <a:pt x="988" y="406"/>
                    <a:pt x="524" y="215"/>
                    <a:pt x="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
            <p:cNvSpPr/>
            <p:nvPr/>
          </p:nvSpPr>
          <p:spPr>
            <a:xfrm>
              <a:off x="2059475" y="4360775"/>
              <a:ext cx="19075" cy="2875"/>
            </a:xfrm>
            <a:custGeom>
              <a:avLst/>
              <a:gdLst/>
              <a:ahLst/>
              <a:cxnLst/>
              <a:rect l="l" t="t" r="r" b="b"/>
              <a:pathLst>
                <a:path w="763" h="115" extrusionOk="0">
                  <a:moveTo>
                    <a:pt x="762" y="1"/>
                  </a:moveTo>
                  <a:cubicBezTo>
                    <a:pt x="500" y="37"/>
                    <a:pt x="250" y="49"/>
                    <a:pt x="0" y="60"/>
                  </a:cubicBezTo>
                  <a:cubicBezTo>
                    <a:pt x="75" y="98"/>
                    <a:pt x="155" y="115"/>
                    <a:pt x="246" y="115"/>
                  </a:cubicBezTo>
                  <a:cubicBezTo>
                    <a:pt x="386" y="115"/>
                    <a:pt x="552" y="73"/>
                    <a:pt x="762"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
            <p:cNvSpPr/>
            <p:nvPr/>
          </p:nvSpPr>
          <p:spPr>
            <a:xfrm>
              <a:off x="1778775" y="4032900"/>
              <a:ext cx="546825" cy="315500"/>
            </a:xfrm>
            <a:custGeom>
              <a:avLst/>
              <a:gdLst/>
              <a:ahLst/>
              <a:cxnLst/>
              <a:rect l="l" t="t" r="r" b="b"/>
              <a:pathLst>
                <a:path w="21873" h="12620" extrusionOk="0">
                  <a:moveTo>
                    <a:pt x="20135" y="1"/>
                  </a:moveTo>
                  <a:cubicBezTo>
                    <a:pt x="20120" y="1"/>
                    <a:pt x="20104" y="3"/>
                    <a:pt x="20087" y="7"/>
                  </a:cubicBezTo>
                  <a:cubicBezTo>
                    <a:pt x="19872" y="55"/>
                    <a:pt x="19932" y="281"/>
                    <a:pt x="19932" y="424"/>
                  </a:cubicBezTo>
                  <a:cubicBezTo>
                    <a:pt x="19991" y="1388"/>
                    <a:pt x="20003" y="2365"/>
                    <a:pt x="20039" y="3329"/>
                  </a:cubicBezTo>
                  <a:cubicBezTo>
                    <a:pt x="20051" y="4246"/>
                    <a:pt x="19682" y="4841"/>
                    <a:pt x="18956" y="5305"/>
                  </a:cubicBezTo>
                  <a:lnTo>
                    <a:pt x="18932" y="5305"/>
                  </a:lnTo>
                  <a:cubicBezTo>
                    <a:pt x="18789" y="5413"/>
                    <a:pt x="18622" y="5496"/>
                    <a:pt x="18479" y="5603"/>
                  </a:cubicBezTo>
                  <a:cubicBezTo>
                    <a:pt x="18241" y="5746"/>
                    <a:pt x="18003" y="5901"/>
                    <a:pt x="17717" y="6032"/>
                  </a:cubicBezTo>
                  <a:cubicBezTo>
                    <a:pt x="17705" y="5734"/>
                    <a:pt x="17801" y="5532"/>
                    <a:pt x="17848" y="5305"/>
                  </a:cubicBezTo>
                  <a:cubicBezTo>
                    <a:pt x="18015" y="4484"/>
                    <a:pt x="18182" y="3662"/>
                    <a:pt x="17884" y="2853"/>
                  </a:cubicBezTo>
                  <a:cubicBezTo>
                    <a:pt x="17836" y="2734"/>
                    <a:pt x="17824" y="2555"/>
                    <a:pt x="17646" y="2555"/>
                  </a:cubicBezTo>
                  <a:cubicBezTo>
                    <a:pt x="17467" y="2567"/>
                    <a:pt x="17467" y="2746"/>
                    <a:pt x="17443" y="2865"/>
                  </a:cubicBezTo>
                  <a:cubicBezTo>
                    <a:pt x="17360" y="4020"/>
                    <a:pt x="16955" y="5127"/>
                    <a:pt x="16705" y="6258"/>
                  </a:cubicBezTo>
                  <a:cubicBezTo>
                    <a:pt x="16634" y="6579"/>
                    <a:pt x="16467" y="6782"/>
                    <a:pt x="16158" y="6901"/>
                  </a:cubicBezTo>
                  <a:cubicBezTo>
                    <a:pt x="15515" y="7175"/>
                    <a:pt x="14860" y="7437"/>
                    <a:pt x="14193" y="7675"/>
                  </a:cubicBezTo>
                  <a:cubicBezTo>
                    <a:pt x="14026" y="7734"/>
                    <a:pt x="13860" y="7794"/>
                    <a:pt x="13717" y="7830"/>
                  </a:cubicBezTo>
                  <a:cubicBezTo>
                    <a:pt x="13360" y="7949"/>
                    <a:pt x="13002" y="8068"/>
                    <a:pt x="12621" y="8175"/>
                  </a:cubicBezTo>
                  <a:cubicBezTo>
                    <a:pt x="12556" y="8199"/>
                    <a:pt x="12479" y="8241"/>
                    <a:pt x="12406" y="8241"/>
                  </a:cubicBezTo>
                  <a:cubicBezTo>
                    <a:pt x="12373" y="8241"/>
                    <a:pt x="12341" y="8233"/>
                    <a:pt x="12312" y="8211"/>
                  </a:cubicBezTo>
                  <a:cubicBezTo>
                    <a:pt x="12193" y="8103"/>
                    <a:pt x="12300" y="7984"/>
                    <a:pt x="12348" y="7865"/>
                  </a:cubicBezTo>
                  <a:cubicBezTo>
                    <a:pt x="12598" y="7163"/>
                    <a:pt x="12800" y="6472"/>
                    <a:pt x="12883" y="5734"/>
                  </a:cubicBezTo>
                  <a:cubicBezTo>
                    <a:pt x="12895" y="5603"/>
                    <a:pt x="13038" y="5365"/>
                    <a:pt x="12800" y="5317"/>
                  </a:cubicBezTo>
                  <a:cubicBezTo>
                    <a:pt x="12791" y="5316"/>
                    <a:pt x="12783" y="5316"/>
                    <a:pt x="12775" y="5316"/>
                  </a:cubicBezTo>
                  <a:cubicBezTo>
                    <a:pt x="12620" y="5316"/>
                    <a:pt x="12607" y="5526"/>
                    <a:pt x="12562" y="5651"/>
                  </a:cubicBezTo>
                  <a:cubicBezTo>
                    <a:pt x="12324" y="6389"/>
                    <a:pt x="12050" y="7103"/>
                    <a:pt x="11752" y="7818"/>
                  </a:cubicBezTo>
                  <a:cubicBezTo>
                    <a:pt x="11693" y="7972"/>
                    <a:pt x="11609" y="8115"/>
                    <a:pt x="11538" y="8270"/>
                  </a:cubicBezTo>
                  <a:cubicBezTo>
                    <a:pt x="11435" y="8450"/>
                    <a:pt x="11251" y="8532"/>
                    <a:pt x="11081" y="8532"/>
                  </a:cubicBezTo>
                  <a:cubicBezTo>
                    <a:pt x="11015" y="8532"/>
                    <a:pt x="10951" y="8520"/>
                    <a:pt x="10895" y="8496"/>
                  </a:cubicBezTo>
                  <a:cubicBezTo>
                    <a:pt x="10693" y="8389"/>
                    <a:pt x="10931" y="8199"/>
                    <a:pt x="11002" y="8056"/>
                  </a:cubicBezTo>
                  <a:cubicBezTo>
                    <a:pt x="11550" y="6913"/>
                    <a:pt x="12062" y="5758"/>
                    <a:pt x="12086" y="4448"/>
                  </a:cubicBezTo>
                  <a:cubicBezTo>
                    <a:pt x="12086" y="4305"/>
                    <a:pt x="12169" y="4127"/>
                    <a:pt x="11990" y="4103"/>
                  </a:cubicBezTo>
                  <a:cubicBezTo>
                    <a:pt x="11968" y="4100"/>
                    <a:pt x="11949" y="4098"/>
                    <a:pt x="11933" y="4098"/>
                  </a:cubicBezTo>
                  <a:cubicBezTo>
                    <a:pt x="11888" y="4098"/>
                    <a:pt x="11862" y="4109"/>
                    <a:pt x="11836" y="4127"/>
                  </a:cubicBezTo>
                  <a:cubicBezTo>
                    <a:pt x="11764" y="4186"/>
                    <a:pt x="11752" y="4305"/>
                    <a:pt x="11728" y="4401"/>
                  </a:cubicBezTo>
                  <a:cubicBezTo>
                    <a:pt x="11728" y="4424"/>
                    <a:pt x="11717" y="4448"/>
                    <a:pt x="11717" y="4472"/>
                  </a:cubicBezTo>
                  <a:cubicBezTo>
                    <a:pt x="11395" y="5639"/>
                    <a:pt x="10800" y="6687"/>
                    <a:pt x="10300" y="7782"/>
                  </a:cubicBezTo>
                  <a:cubicBezTo>
                    <a:pt x="10007" y="8438"/>
                    <a:pt x="9691" y="8794"/>
                    <a:pt x="8910" y="8794"/>
                  </a:cubicBezTo>
                  <a:cubicBezTo>
                    <a:pt x="8897" y="8794"/>
                    <a:pt x="8884" y="8794"/>
                    <a:pt x="8871" y="8794"/>
                  </a:cubicBezTo>
                  <a:lnTo>
                    <a:pt x="8395" y="8794"/>
                  </a:lnTo>
                  <a:cubicBezTo>
                    <a:pt x="8276" y="8794"/>
                    <a:pt x="8204" y="8770"/>
                    <a:pt x="8180" y="8734"/>
                  </a:cubicBezTo>
                  <a:cubicBezTo>
                    <a:pt x="8085" y="8651"/>
                    <a:pt x="8133" y="8472"/>
                    <a:pt x="8252" y="8044"/>
                  </a:cubicBezTo>
                  <a:cubicBezTo>
                    <a:pt x="8442" y="7282"/>
                    <a:pt x="8621" y="6508"/>
                    <a:pt x="8811" y="5734"/>
                  </a:cubicBezTo>
                  <a:cubicBezTo>
                    <a:pt x="8847" y="5639"/>
                    <a:pt x="8871" y="5520"/>
                    <a:pt x="8752" y="5436"/>
                  </a:cubicBezTo>
                  <a:cubicBezTo>
                    <a:pt x="8719" y="5415"/>
                    <a:pt x="8687" y="5406"/>
                    <a:pt x="8657" y="5406"/>
                  </a:cubicBezTo>
                  <a:cubicBezTo>
                    <a:pt x="8569" y="5406"/>
                    <a:pt x="8496" y="5484"/>
                    <a:pt x="8442" y="5555"/>
                  </a:cubicBezTo>
                  <a:cubicBezTo>
                    <a:pt x="8371" y="5651"/>
                    <a:pt x="8311" y="5734"/>
                    <a:pt x="8264" y="5829"/>
                  </a:cubicBezTo>
                  <a:cubicBezTo>
                    <a:pt x="7776" y="6651"/>
                    <a:pt x="7442" y="7544"/>
                    <a:pt x="7192" y="8472"/>
                  </a:cubicBezTo>
                  <a:cubicBezTo>
                    <a:pt x="7145" y="8615"/>
                    <a:pt x="7168" y="8770"/>
                    <a:pt x="6990" y="8853"/>
                  </a:cubicBezTo>
                  <a:cubicBezTo>
                    <a:pt x="6878" y="8901"/>
                    <a:pt x="6772" y="8923"/>
                    <a:pt x="6675" y="8923"/>
                  </a:cubicBezTo>
                  <a:cubicBezTo>
                    <a:pt x="6356" y="8923"/>
                    <a:pt x="6130" y="8681"/>
                    <a:pt x="6121" y="8270"/>
                  </a:cubicBezTo>
                  <a:cubicBezTo>
                    <a:pt x="6121" y="7520"/>
                    <a:pt x="6156" y="6794"/>
                    <a:pt x="6287" y="6067"/>
                  </a:cubicBezTo>
                  <a:cubicBezTo>
                    <a:pt x="6311" y="5936"/>
                    <a:pt x="6371" y="5770"/>
                    <a:pt x="6192" y="5722"/>
                  </a:cubicBezTo>
                  <a:cubicBezTo>
                    <a:pt x="6173" y="5716"/>
                    <a:pt x="6156" y="5714"/>
                    <a:pt x="6140" y="5714"/>
                  </a:cubicBezTo>
                  <a:cubicBezTo>
                    <a:pt x="6023" y="5714"/>
                    <a:pt x="5971" y="5855"/>
                    <a:pt x="5918" y="5960"/>
                  </a:cubicBezTo>
                  <a:cubicBezTo>
                    <a:pt x="5871" y="6032"/>
                    <a:pt x="5859" y="6115"/>
                    <a:pt x="5823" y="6186"/>
                  </a:cubicBezTo>
                  <a:cubicBezTo>
                    <a:pt x="5537" y="6901"/>
                    <a:pt x="5406" y="7639"/>
                    <a:pt x="5347" y="8413"/>
                  </a:cubicBezTo>
                  <a:cubicBezTo>
                    <a:pt x="5335" y="8570"/>
                    <a:pt x="5356" y="8748"/>
                    <a:pt x="5139" y="8748"/>
                  </a:cubicBezTo>
                  <a:cubicBezTo>
                    <a:pt x="5126" y="8748"/>
                    <a:pt x="5112" y="8748"/>
                    <a:pt x="5097" y="8746"/>
                  </a:cubicBezTo>
                  <a:cubicBezTo>
                    <a:pt x="4644" y="8687"/>
                    <a:pt x="4227" y="8627"/>
                    <a:pt x="3894" y="8389"/>
                  </a:cubicBezTo>
                  <a:cubicBezTo>
                    <a:pt x="3846" y="8353"/>
                    <a:pt x="3799" y="8318"/>
                    <a:pt x="3751" y="8282"/>
                  </a:cubicBezTo>
                  <a:cubicBezTo>
                    <a:pt x="3608" y="8151"/>
                    <a:pt x="3477" y="7984"/>
                    <a:pt x="3358" y="7758"/>
                  </a:cubicBezTo>
                  <a:cubicBezTo>
                    <a:pt x="3061" y="7127"/>
                    <a:pt x="2846" y="6472"/>
                    <a:pt x="2608" y="5817"/>
                  </a:cubicBezTo>
                  <a:cubicBezTo>
                    <a:pt x="2564" y="5683"/>
                    <a:pt x="2508" y="5518"/>
                    <a:pt x="2354" y="5518"/>
                  </a:cubicBezTo>
                  <a:cubicBezTo>
                    <a:pt x="2344" y="5518"/>
                    <a:pt x="2333" y="5518"/>
                    <a:pt x="2322" y="5520"/>
                  </a:cubicBezTo>
                  <a:cubicBezTo>
                    <a:pt x="2144" y="5532"/>
                    <a:pt x="2108" y="5698"/>
                    <a:pt x="2072" y="5841"/>
                  </a:cubicBezTo>
                  <a:cubicBezTo>
                    <a:pt x="2049" y="5996"/>
                    <a:pt x="2013" y="6139"/>
                    <a:pt x="2001" y="6294"/>
                  </a:cubicBezTo>
                  <a:cubicBezTo>
                    <a:pt x="1941" y="6746"/>
                    <a:pt x="2061" y="7210"/>
                    <a:pt x="2108" y="7734"/>
                  </a:cubicBezTo>
                  <a:cubicBezTo>
                    <a:pt x="1608" y="7544"/>
                    <a:pt x="1275" y="7258"/>
                    <a:pt x="918" y="6984"/>
                  </a:cubicBezTo>
                  <a:cubicBezTo>
                    <a:pt x="632" y="6782"/>
                    <a:pt x="334" y="6603"/>
                    <a:pt x="1" y="6484"/>
                  </a:cubicBezTo>
                  <a:lnTo>
                    <a:pt x="1" y="6484"/>
                  </a:lnTo>
                  <a:cubicBezTo>
                    <a:pt x="203" y="6960"/>
                    <a:pt x="453" y="7401"/>
                    <a:pt x="798" y="7841"/>
                  </a:cubicBezTo>
                  <a:cubicBezTo>
                    <a:pt x="1644" y="8925"/>
                    <a:pt x="2727" y="9711"/>
                    <a:pt x="3966" y="10306"/>
                  </a:cubicBezTo>
                  <a:cubicBezTo>
                    <a:pt x="5454" y="11032"/>
                    <a:pt x="6954" y="11711"/>
                    <a:pt x="8454" y="12390"/>
                  </a:cubicBezTo>
                  <a:cubicBezTo>
                    <a:pt x="8761" y="12538"/>
                    <a:pt x="9076" y="12620"/>
                    <a:pt x="9402" y="12620"/>
                  </a:cubicBezTo>
                  <a:cubicBezTo>
                    <a:pt x="9443" y="12620"/>
                    <a:pt x="9484" y="12619"/>
                    <a:pt x="9526" y="12616"/>
                  </a:cubicBezTo>
                  <a:cubicBezTo>
                    <a:pt x="9812" y="12580"/>
                    <a:pt x="10109" y="12568"/>
                    <a:pt x="10395" y="12544"/>
                  </a:cubicBezTo>
                  <a:cubicBezTo>
                    <a:pt x="10443" y="12521"/>
                    <a:pt x="10478" y="12521"/>
                    <a:pt x="10538" y="12521"/>
                  </a:cubicBezTo>
                  <a:cubicBezTo>
                    <a:pt x="12359" y="12366"/>
                    <a:pt x="14157" y="12128"/>
                    <a:pt x="15896" y="11568"/>
                  </a:cubicBezTo>
                  <a:cubicBezTo>
                    <a:pt x="17086" y="11199"/>
                    <a:pt x="18194" y="10663"/>
                    <a:pt x="19086" y="9711"/>
                  </a:cubicBezTo>
                  <a:cubicBezTo>
                    <a:pt x="20718" y="7972"/>
                    <a:pt x="21587" y="5889"/>
                    <a:pt x="21873" y="3567"/>
                  </a:cubicBezTo>
                  <a:cubicBezTo>
                    <a:pt x="21849" y="2924"/>
                    <a:pt x="21873" y="2257"/>
                    <a:pt x="21789" y="1591"/>
                  </a:cubicBezTo>
                  <a:lnTo>
                    <a:pt x="21753" y="1626"/>
                  </a:lnTo>
                  <a:cubicBezTo>
                    <a:pt x="21658" y="1722"/>
                    <a:pt x="21646" y="1900"/>
                    <a:pt x="21634" y="2019"/>
                  </a:cubicBezTo>
                  <a:cubicBezTo>
                    <a:pt x="21575" y="2424"/>
                    <a:pt x="21277" y="2603"/>
                    <a:pt x="20991" y="2865"/>
                  </a:cubicBezTo>
                  <a:cubicBezTo>
                    <a:pt x="20980" y="2746"/>
                    <a:pt x="20944" y="2674"/>
                    <a:pt x="20956" y="2615"/>
                  </a:cubicBezTo>
                  <a:cubicBezTo>
                    <a:pt x="20991" y="1781"/>
                    <a:pt x="20718" y="1031"/>
                    <a:pt x="20349" y="305"/>
                  </a:cubicBezTo>
                  <a:cubicBezTo>
                    <a:pt x="20295" y="197"/>
                    <a:pt x="20280" y="1"/>
                    <a:pt x="20135" y="1"/>
                  </a:cubicBezTo>
                  <a:close/>
                </a:path>
              </a:pathLst>
            </a:custGeom>
            <a:solidFill>
              <a:srgbClr val="BE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
            <p:cNvSpPr/>
            <p:nvPr/>
          </p:nvSpPr>
          <p:spPr>
            <a:xfrm>
              <a:off x="2134475" y="3778275"/>
              <a:ext cx="62825" cy="128125"/>
            </a:xfrm>
            <a:custGeom>
              <a:avLst/>
              <a:gdLst/>
              <a:ahLst/>
              <a:cxnLst/>
              <a:rect l="l" t="t" r="r" b="b"/>
              <a:pathLst>
                <a:path w="2513" h="5125" extrusionOk="0">
                  <a:moveTo>
                    <a:pt x="1429" y="0"/>
                  </a:moveTo>
                  <a:cubicBezTo>
                    <a:pt x="1072" y="179"/>
                    <a:pt x="751" y="298"/>
                    <a:pt x="417" y="381"/>
                  </a:cubicBezTo>
                  <a:cubicBezTo>
                    <a:pt x="406" y="381"/>
                    <a:pt x="382" y="405"/>
                    <a:pt x="358" y="417"/>
                  </a:cubicBezTo>
                  <a:cubicBezTo>
                    <a:pt x="239" y="655"/>
                    <a:pt x="156" y="893"/>
                    <a:pt x="96" y="1143"/>
                  </a:cubicBezTo>
                  <a:lnTo>
                    <a:pt x="96" y="1203"/>
                  </a:lnTo>
                  <a:cubicBezTo>
                    <a:pt x="25" y="1536"/>
                    <a:pt x="1" y="1858"/>
                    <a:pt x="1" y="2227"/>
                  </a:cubicBezTo>
                  <a:cubicBezTo>
                    <a:pt x="1" y="2382"/>
                    <a:pt x="25" y="2513"/>
                    <a:pt x="36" y="2667"/>
                  </a:cubicBezTo>
                  <a:cubicBezTo>
                    <a:pt x="227" y="3620"/>
                    <a:pt x="810" y="4406"/>
                    <a:pt x="1715" y="4953"/>
                  </a:cubicBezTo>
                  <a:cubicBezTo>
                    <a:pt x="1860" y="5048"/>
                    <a:pt x="2031" y="5124"/>
                    <a:pt x="2199" y="5124"/>
                  </a:cubicBezTo>
                  <a:cubicBezTo>
                    <a:pt x="2308" y="5124"/>
                    <a:pt x="2415" y="5092"/>
                    <a:pt x="2513" y="5013"/>
                  </a:cubicBezTo>
                  <a:cubicBezTo>
                    <a:pt x="2215" y="4763"/>
                    <a:pt x="1965" y="4453"/>
                    <a:pt x="1787" y="4072"/>
                  </a:cubicBezTo>
                  <a:cubicBezTo>
                    <a:pt x="1489" y="3453"/>
                    <a:pt x="1310" y="2798"/>
                    <a:pt x="1346" y="2096"/>
                  </a:cubicBezTo>
                  <a:cubicBezTo>
                    <a:pt x="1358" y="1417"/>
                    <a:pt x="1406" y="739"/>
                    <a:pt x="1429" y="0"/>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
            <p:cNvSpPr/>
            <p:nvPr/>
          </p:nvSpPr>
          <p:spPr>
            <a:xfrm>
              <a:off x="2178525" y="4132075"/>
              <a:ext cx="16400" cy="49675"/>
            </a:xfrm>
            <a:custGeom>
              <a:avLst/>
              <a:gdLst/>
              <a:ahLst/>
              <a:cxnLst/>
              <a:rect l="l" t="t" r="r" b="b"/>
              <a:pathLst>
                <a:path w="656" h="1987" extrusionOk="0">
                  <a:moveTo>
                    <a:pt x="450" y="1"/>
                  </a:moveTo>
                  <a:cubicBezTo>
                    <a:pt x="356" y="1"/>
                    <a:pt x="308" y="76"/>
                    <a:pt x="287" y="160"/>
                  </a:cubicBezTo>
                  <a:cubicBezTo>
                    <a:pt x="96" y="684"/>
                    <a:pt x="13" y="1219"/>
                    <a:pt x="1" y="1743"/>
                  </a:cubicBezTo>
                  <a:cubicBezTo>
                    <a:pt x="25" y="1850"/>
                    <a:pt x="13" y="1934"/>
                    <a:pt x="108" y="1981"/>
                  </a:cubicBezTo>
                  <a:cubicBezTo>
                    <a:pt x="119" y="1985"/>
                    <a:pt x="130" y="1987"/>
                    <a:pt x="140" y="1987"/>
                  </a:cubicBezTo>
                  <a:cubicBezTo>
                    <a:pt x="197" y="1987"/>
                    <a:pt x="243" y="1936"/>
                    <a:pt x="263" y="1886"/>
                  </a:cubicBezTo>
                  <a:cubicBezTo>
                    <a:pt x="465" y="1350"/>
                    <a:pt x="656" y="815"/>
                    <a:pt x="644" y="219"/>
                  </a:cubicBezTo>
                  <a:cubicBezTo>
                    <a:pt x="632" y="124"/>
                    <a:pt x="596" y="29"/>
                    <a:pt x="489" y="5"/>
                  </a:cubicBezTo>
                  <a:cubicBezTo>
                    <a:pt x="475" y="2"/>
                    <a:pt x="462" y="1"/>
                    <a:pt x="45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
            <p:cNvSpPr/>
            <p:nvPr/>
          </p:nvSpPr>
          <p:spPr>
            <a:xfrm>
              <a:off x="1747225" y="3753800"/>
              <a:ext cx="602475" cy="628900"/>
            </a:xfrm>
            <a:custGeom>
              <a:avLst/>
              <a:gdLst/>
              <a:ahLst/>
              <a:cxnLst/>
              <a:rect l="l" t="t" r="r" b="b"/>
              <a:pathLst>
                <a:path w="24099" h="25156" extrusionOk="0">
                  <a:moveTo>
                    <a:pt x="16896" y="979"/>
                  </a:moveTo>
                  <a:cubicBezTo>
                    <a:pt x="16860" y="1718"/>
                    <a:pt x="16824" y="2396"/>
                    <a:pt x="16800" y="3075"/>
                  </a:cubicBezTo>
                  <a:cubicBezTo>
                    <a:pt x="16789" y="3777"/>
                    <a:pt x="16967" y="4432"/>
                    <a:pt x="17253" y="5051"/>
                  </a:cubicBezTo>
                  <a:cubicBezTo>
                    <a:pt x="17431" y="5432"/>
                    <a:pt x="17670" y="5742"/>
                    <a:pt x="17979" y="5992"/>
                  </a:cubicBezTo>
                  <a:cubicBezTo>
                    <a:pt x="17991" y="6004"/>
                    <a:pt x="18027" y="6028"/>
                    <a:pt x="18051" y="6040"/>
                  </a:cubicBezTo>
                  <a:cubicBezTo>
                    <a:pt x="18205" y="6159"/>
                    <a:pt x="18372" y="6278"/>
                    <a:pt x="18563" y="6349"/>
                  </a:cubicBezTo>
                  <a:cubicBezTo>
                    <a:pt x="19420" y="6730"/>
                    <a:pt x="20134" y="7242"/>
                    <a:pt x="20753" y="7837"/>
                  </a:cubicBezTo>
                  <a:cubicBezTo>
                    <a:pt x="21265" y="8361"/>
                    <a:pt x="21682" y="8933"/>
                    <a:pt x="22039" y="9588"/>
                  </a:cubicBezTo>
                  <a:cubicBezTo>
                    <a:pt x="22337" y="10147"/>
                    <a:pt x="22575" y="10743"/>
                    <a:pt x="22777" y="11374"/>
                  </a:cubicBezTo>
                  <a:cubicBezTo>
                    <a:pt x="22908" y="11826"/>
                    <a:pt x="22992" y="12267"/>
                    <a:pt x="23039" y="12731"/>
                  </a:cubicBezTo>
                  <a:cubicBezTo>
                    <a:pt x="23111" y="13398"/>
                    <a:pt x="23099" y="14076"/>
                    <a:pt x="23027" y="14743"/>
                  </a:cubicBezTo>
                  <a:cubicBezTo>
                    <a:pt x="22754" y="17100"/>
                    <a:pt x="21896" y="19184"/>
                    <a:pt x="20253" y="20922"/>
                  </a:cubicBezTo>
                  <a:cubicBezTo>
                    <a:pt x="19360" y="21863"/>
                    <a:pt x="18265" y="22399"/>
                    <a:pt x="17074" y="22780"/>
                  </a:cubicBezTo>
                  <a:cubicBezTo>
                    <a:pt x="15336" y="23327"/>
                    <a:pt x="13526" y="23566"/>
                    <a:pt x="11716" y="23732"/>
                  </a:cubicBezTo>
                  <a:cubicBezTo>
                    <a:pt x="11669" y="23732"/>
                    <a:pt x="11621" y="23732"/>
                    <a:pt x="11562" y="23744"/>
                  </a:cubicBezTo>
                  <a:cubicBezTo>
                    <a:pt x="11288" y="23780"/>
                    <a:pt x="10990" y="23792"/>
                    <a:pt x="10704" y="23827"/>
                  </a:cubicBezTo>
                  <a:cubicBezTo>
                    <a:pt x="10663" y="23830"/>
                    <a:pt x="10622" y="23831"/>
                    <a:pt x="10580" y="23831"/>
                  </a:cubicBezTo>
                  <a:cubicBezTo>
                    <a:pt x="10255" y="23831"/>
                    <a:pt x="9939" y="23749"/>
                    <a:pt x="9633" y="23601"/>
                  </a:cubicBezTo>
                  <a:cubicBezTo>
                    <a:pt x="8133" y="22911"/>
                    <a:pt x="6621" y="22244"/>
                    <a:pt x="5132" y="21518"/>
                  </a:cubicBezTo>
                  <a:cubicBezTo>
                    <a:pt x="3918" y="20922"/>
                    <a:pt x="2811" y="20137"/>
                    <a:pt x="1965" y="19041"/>
                  </a:cubicBezTo>
                  <a:cubicBezTo>
                    <a:pt x="1620" y="18613"/>
                    <a:pt x="1370" y="18172"/>
                    <a:pt x="1179" y="17696"/>
                  </a:cubicBezTo>
                  <a:cubicBezTo>
                    <a:pt x="763" y="16660"/>
                    <a:pt x="656" y="15553"/>
                    <a:pt x="751" y="14422"/>
                  </a:cubicBezTo>
                  <a:cubicBezTo>
                    <a:pt x="787" y="13826"/>
                    <a:pt x="870" y="13231"/>
                    <a:pt x="953" y="12636"/>
                  </a:cubicBezTo>
                  <a:cubicBezTo>
                    <a:pt x="1251" y="10873"/>
                    <a:pt x="1846" y="9207"/>
                    <a:pt x="2977" y="7718"/>
                  </a:cubicBezTo>
                  <a:cubicBezTo>
                    <a:pt x="4120" y="6218"/>
                    <a:pt x="5668" y="5409"/>
                    <a:pt x="7454" y="4992"/>
                  </a:cubicBezTo>
                  <a:cubicBezTo>
                    <a:pt x="8930" y="4658"/>
                    <a:pt x="10431" y="4730"/>
                    <a:pt x="11943" y="4682"/>
                  </a:cubicBezTo>
                  <a:cubicBezTo>
                    <a:pt x="12859" y="4647"/>
                    <a:pt x="13729" y="4325"/>
                    <a:pt x="14300" y="3492"/>
                  </a:cubicBezTo>
                  <a:cubicBezTo>
                    <a:pt x="14657" y="2968"/>
                    <a:pt x="15038" y="2468"/>
                    <a:pt x="15288" y="1884"/>
                  </a:cubicBezTo>
                  <a:cubicBezTo>
                    <a:pt x="15395" y="1634"/>
                    <a:pt x="15586" y="1479"/>
                    <a:pt x="15824" y="1396"/>
                  </a:cubicBezTo>
                  <a:cubicBezTo>
                    <a:pt x="15836" y="1396"/>
                    <a:pt x="15872" y="1384"/>
                    <a:pt x="15884" y="1360"/>
                  </a:cubicBezTo>
                  <a:cubicBezTo>
                    <a:pt x="16205" y="1277"/>
                    <a:pt x="16527" y="1158"/>
                    <a:pt x="16896" y="979"/>
                  </a:cubicBezTo>
                  <a:close/>
                  <a:moveTo>
                    <a:pt x="7025" y="23077"/>
                  </a:moveTo>
                  <a:cubicBezTo>
                    <a:pt x="7085" y="23089"/>
                    <a:pt x="7133" y="23125"/>
                    <a:pt x="7180" y="23137"/>
                  </a:cubicBezTo>
                  <a:cubicBezTo>
                    <a:pt x="7680" y="23351"/>
                    <a:pt x="8156" y="23530"/>
                    <a:pt x="8609" y="23720"/>
                  </a:cubicBezTo>
                  <a:lnTo>
                    <a:pt x="9002" y="23899"/>
                  </a:lnTo>
                  <a:cubicBezTo>
                    <a:pt x="9442" y="24077"/>
                    <a:pt x="9835" y="24280"/>
                    <a:pt x="10300" y="24363"/>
                  </a:cubicBezTo>
                  <a:cubicBezTo>
                    <a:pt x="10371" y="24375"/>
                    <a:pt x="10466" y="24375"/>
                    <a:pt x="10490" y="24447"/>
                  </a:cubicBezTo>
                  <a:cubicBezTo>
                    <a:pt x="10490" y="24447"/>
                    <a:pt x="10490" y="24458"/>
                    <a:pt x="10514" y="24458"/>
                  </a:cubicBezTo>
                  <a:cubicBezTo>
                    <a:pt x="10514" y="24566"/>
                    <a:pt x="10407" y="24625"/>
                    <a:pt x="10312" y="24637"/>
                  </a:cubicBezTo>
                  <a:cubicBezTo>
                    <a:pt x="10288" y="24637"/>
                    <a:pt x="10252" y="24637"/>
                    <a:pt x="10228" y="24661"/>
                  </a:cubicBezTo>
                  <a:lnTo>
                    <a:pt x="9823" y="24661"/>
                  </a:lnTo>
                  <a:cubicBezTo>
                    <a:pt x="9347" y="24601"/>
                    <a:pt x="8907" y="24482"/>
                    <a:pt x="8490" y="24316"/>
                  </a:cubicBezTo>
                  <a:cubicBezTo>
                    <a:pt x="8109" y="24161"/>
                    <a:pt x="7752" y="23970"/>
                    <a:pt x="7430" y="23720"/>
                  </a:cubicBezTo>
                  <a:cubicBezTo>
                    <a:pt x="7252" y="23589"/>
                    <a:pt x="7121" y="23435"/>
                    <a:pt x="7025" y="23077"/>
                  </a:cubicBezTo>
                  <a:close/>
                  <a:moveTo>
                    <a:pt x="16449" y="1"/>
                  </a:moveTo>
                  <a:cubicBezTo>
                    <a:pt x="15853" y="1"/>
                    <a:pt x="15412" y="297"/>
                    <a:pt x="15169" y="932"/>
                  </a:cubicBezTo>
                  <a:cubicBezTo>
                    <a:pt x="14884" y="1682"/>
                    <a:pt x="14491" y="2349"/>
                    <a:pt x="14050" y="3015"/>
                  </a:cubicBezTo>
                  <a:cubicBezTo>
                    <a:pt x="13492" y="3841"/>
                    <a:pt x="12725" y="4102"/>
                    <a:pt x="11817" y="4102"/>
                  </a:cubicBezTo>
                  <a:cubicBezTo>
                    <a:pt x="11756" y="4102"/>
                    <a:pt x="11695" y="4101"/>
                    <a:pt x="11633" y="4099"/>
                  </a:cubicBezTo>
                  <a:cubicBezTo>
                    <a:pt x="11062" y="4087"/>
                    <a:pt x="10466" y="4039"/>
                    <a:pt x="9883" y="4016"/>
                  </a:cubicBezTo>
                  <a:cubicBezTo>
                    <a:pt x="9633" y="4004"/>
                    <a:pt x="9359" y="4004"/>
                    <a:pt x="9109" y="4004"/>
                  </a:cubicBezTo>
                  <a:cubicBezTo>
                    <a:pt x="8871" y="4004"/>
                    <a:pt x="8645" y="4016"/>
                    <a:pt x="8418" y="4027"/>
                  </a:cubicBezTo>
                  <a:cubicBezTo>
                    <a:pt x="5501" y="4242"/>
                    <a:pt x="3227" y="5551"/>
                    <a:pt x="1679" y="8195"/>
                  </a:cubicBezTo>
                  <a:cubicBezTo>
                    <a:pt x="501" y="10219"/>
                    <a:pt x="84" y="12433"/>
                    <a:pt x="1" y="14743"/>
                  </a:cubicBezTo>
                  <a:lnTo>
                    <a:pt x="1" y="15160"/>
                  </a:lnTo>
                  <a:cubicBezTo>
                    <a:pt x="1" y="15981"/>
                    <a:pt x="120" y="16743"/>
                    <a:pt x="358" y="17446"/>
                  </a:cubicBezTo>
                  <a:cubicBezTo>
                    <a:pt x="441" y="17731"/>
                    <a:pt x="548" y="18005"/>
                    <a:pt x="679" y="18267"/>
                  </a:cubicBezTo>
                  <a:cubicBezTo>
                    <a:pt x="894" y="18720"/>
                    <a:pt x="1156" y="19148"/>
                    <a:pt x="1477" y="19553"/>
                  </a:cubicBezTo>
                  <a:cubicBezTo>
                    <a:pt x="1668" y="19791"/>
                    <a:pt x="1870" y="20029"/>
                    <a:pt x="2096" y="20256"/>
                  </a:cubicBezTo>
                  <a:cubicBezTo>
                    <a:pt x="2465" y="20625"/>
                    <a:pt x="2906" y="20970"/>
                    <a:pt x="3358" y="21291"/>
                  </a:cubicBezTo>
                  <a:cubicBezTo>
                    <a:pt x="4251" y="21887"/>
                    <a:pt x="5204" y="22363"/>
                    <a:pt x="6192" y="22768"/>
                  </a:cubicBezTo>
                  <a:cubicBezTo>
                    <a:pt x="6299" y="22804"/>
                    <a:pt x="6430" y="22839"/>
                    <a:pt x="6490" y="22946"/>
                  </a:cubicBezTo>
                  <a:cubicBezTo>
                    <a:pt x="6513" y="22994"/>
                    <a:pt x="6513" y="23030"/>
                    <a:pt x="6513" y="23113"/>
                  </a:cubicBezTo>
                  <a:cubicBezTo>
                    <a:pt x="6502" y="23292"/>
                    <a:pt x="6537" y="23446"/>
                    <a:pt x="6597" y="23589"/>
                  </a:cubicBezTo>
                  <a:cubicBezTo>
                    <a:pt x="6716" y="23839"/>
                    <a:pt x="6918" y="24030"/>
                    <a:pt x="7156" y="24208"/>
                  </a:cubicBezTo>
                  <a:cubicBezTo>
                    <a:pt x="8026" y="24851"/>
                    <a:pt x="9038" y="25054"/>
                    <a:pt x="10073" y="25149"/>
                  </a:cubicBezTo>
                  <a:cubicBezTo>
                    <a:pt x="10118" y="25153"/>
                    <a:pt x="10161" y="25156"/>
                    <a:pt x="10203" y="25156"/>
                  </a:cubicBezTo>
                  <a:cubicBezTo>
                    <a:pt x="10615" y="25156"/>
                    <a:pt x="10930" y="24950"/>
                    <a:pt x="11157" y="24637"/>
                  </a:cubicBezTo>
                  <a:cubicBezTo>
                    <a:pt x="11300" y="24458"/>
                    <a:pt x="11443" y="24399"/>
                    <a:pt x="11633" y="24387"/>
                  </a:cubicBezTo>
                  <a:cubicBezTo>
                    <a:pt x="11907" y="24375"/>
                    <a:pt x="12169" y="24363"/>
                    <a:pt x="12455" y="24339"/>
                  </a:cubicBezTo>
                  <a:cubicBezTo>
                    <a:pt x="12705" y="24328"/>
                    <a:pt x="12967" y="24304"/>
                    <a:pt x="13217" y="24280"/>
                  </a:cubicBezTo>
                  <a:cubicBezTo>
                    <a:pt x="13717" y="24244"/>
                    <a:pt x="14229" y="24161"/>
                    <a:pt x="14729" y="24077"/>
                  </a:cubicBezTo>
                  <a:cubicBezTo>
                    <a:pt x="15431" y="23970"/>
                    <a:pt x="16146" y="23899"/>
                    <a:pt x="16812" y="23685"/>
                  </a:cubicBezTo>
                  <a:cubicBezTo>
                    <a:pt x="18182" y="23268"/>
                    <a:pt x="19527" y="22768"/>
                    <a:pt x="20551" y="21744"/>
                  </a:cubicBezTo>
                  <a:cubicBezTo>
                    <a:pt x="23051" y="19267"/>
                    <a:pt x="24099" y="16184"/>
                    <a:pt x="23789" y="12767"/>
                  </a:cubicBezTo>
                  <a:cubicBezTo>
                    <a:pt x="23527" y="9623"/>
                    <a:pt x="22003" y="7123"/>
                    <a:pt x="18944" y="5790"/>
                  </a:cubicBezTo>
                  <a:cubicBezTo>
                    <a:pt x="18408" y="5551"/>
                    <a:pt x="18039" y="5135"/>
                    <a:pt x="17812" y="4599"/>
                  </a:cubicBezTo>
                  <a:cubicBezTo>
                    <a:pt x="17586" y="4063"/>
                    <a:pt x="17479" y="3504"/>
                    <a:pt x="17479" y="2932"/>
                  </a:cubicBezTo>
                  <a:cubicBezTo>
                    <a:pt x="17479" y="2241"/>
                    <a:pt x="17491" y="1575"/>
                    <a:pt x="17491" y="884"/>
                  </a:cubicBezTo>
                  <a:cubicBezTo>
                    <a:pt x="17491" y="348"/>
                    <a:pt x="17253" y="86"/>
                    <a:pt x="16717" y="15"/>
                  </a:cubicBezTo>
                  <a:lnTo>
                    <a:pt x="16681" y="15"/>
                  </a:lnTo>
                  <a:cubicBezTo>
                    <a:pt x="16601" y="6"/>
                    <a:pt x="16524" y="1"/>
                    <a:pt x="1644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
            <p:cNvSpPr/>
            <p:nvPr/>
          </p:nvSpPr>
          <p:spPr>
            <a:xfrm>
              <a:off x="1809450" y="3925125"/>
              <a:ext cx="155700" cy="346775"/>
            </a:xfrm>
            <a:custGeom>
              <a:avLst/>
              <a:gdLst/>
              <a:ahLst/>
              <a:cxnLst/>
              <a:rect l="l" t="t" r="r" b="b"/>
              <a:pathLst>
                <a:path w="6228" h="13871" extrusionOk="0">
                  <a:moveTo>
                    <a:pt x="6041" y="0"/>
                  </a:moveTo>
                  <a:cubicBezTo>
                    <a:pt x="5972" y="0"/>
                    <a:pt x="5898" y="62"/>
                    <a:pt x="5846" y="91"/>
                  </a:cubicBezTo>
                  <a:cubicBezTo>
                    <a:pt x="5322" y="365"/>
                    <a:pt x="4822" y="639"/>
                    <a:pt x="4405" y="1044"/>
                  </a:cubicBezTo>
                  <a:cubicBezTo>
                    <a:pt x="2858" y="2520"/>
                    <a:pt x="1465" y="4116"/>
                    <a:pt x="738" y="6164"/>
                  </a:cubicBezTo>
                  <a:cubicBezTo>
                    <a:pt x="869" y="5080"/>
                    <a:pt x="1131" y="4020"/>
                    <a:pt x="1750" y="3080"/>
                  </a:cubicBezTo>
                  <a:cubicBezTo>
                    <a:pt x="1881" y="2877"/>
                    <a:pt x="2036" y="2663"/>
                    <a:pt x="2167" y="2449"/>
                  </a:cubicBezTo>
                  <a:cubicBezTo>
                    <a:pt x="2227" y="2354"/>
                    <a:pt x="2298" y="2246"/>
                    <a:pt x="2179" y="2163"/>
                  </a:cubicBezTo>
                  <a:cubicBezTo>
                    <a:pt x="2151" y="2142"/>
                    <a:pt x="2122" y="2134"/>
                    <a:pt x="2093" y="2134"/>
                  </a:cubicBezTo>
                  <a:cubicBezTo>
                    <a:pt x="2024" y="2134"/>
                    <a:pt x="1956" y="2184"/>
                    <a:pt x="1905" y="2235"/>
                  </a:cubicBezTo>
                  <a:cubicBezTo>
                    <a:pt x="1691" y="2473"/>
                    <a:pt x="1465" y="2711"/>
                    <a:pt x="1286" y="2985"/>
                  </a:cubicBezTo>
                  <a:cubicBezTo>
                    <a:pt x="560" y="4009"/>
                    <a:pt x="310" y="5199"/>
                    <a:pt x="191" y="6414"/>
                  </a:cubicBezTo>
                  <a:cubicBezTo>
                    <a:pt x="72" y="7604"/>
                    <a:pt x="0" y="8783"/>
                    <a:pt x="131" y="9974"/>
                  </a:cubicBezTo>
                  <a:cubicBezTo>
                    <a:pt x="143" y="10093"/>
                    <a:pt x="143" y="10307"/>
                    <a:pt x="298" y="10307"/>
                  </a:cubicBezTo>
                  <a:cubicBezTo>
                    <a:pt x="488" y="10307"/>
                    <a:pt x="405" y="10093"/>
                    <a:pt x="429" y="9974"/>
                  </a:cubicBezTo>
                  <a:cubicBezTo>
                    <a:pt x="441" y="9855"/>
                    <a:pt x="441" y="9735"/>
                    <a:pt x="441" y="9616"/>
                  </a:cubicBezTo>
                  <a:cubicBezTo>
                    <a:pt x="548" y="10378"/>
                    <a:pt x="798" y="11093"/>
                    <a:pt x="1024" y="11819"/>
                  </a:cubicBezTo>
                  <a:cubicBezTo>
                    <a:pt x="1226" y="12474"/>
                    <a:pt x="1465" y="13117"/>
                    <a:pt x="1822" y="13700"/>
                  </a:cubicBezTo>
                  <a:cubicBezTo>
                    <a:pt x="1871" y="13769"/>
                    <a:pt x="1912" y="13870"/>
                    <a:pt x="1998" y="13870"/>
                  </a:cubicBezTo>
                  <a:cubicBezTo>
                    <a:pt x="2016" y="13870"/>
                    <a:pt x="2037" y="13865"/>
                    <a:pt x="2060" y="13855"/>
                  </a:cubicBezTo>
                  <a:cubicBezTo>
                    <a:pt x="2203" y="13784"/>
                    <a:pt x="2108" y="13665"/>
                    <a:pt x="2060" y="13581"/>
                  </a:cubicBezTo>
                  <a:cubicBezTo>
                    <a:pt x="1738" y="12843"/>
                    <a:pt x="1500" y="12093"/>
                    <a:pt x="1286" y="11319"/>
                  </a:cubicBezTo>
                  <a:cubicBezTo>
                    <a:pt x="714" y="9176"/>
                    <a:pt x="774" y="7057"/>
                    <a:pt x="1834" y="5080"/>
                  </a:cubicBezTo>
                  <a:cubicBezTo>
                    <a:pt x="2822" y="3187"/>
                    <a:pt x="4072" y="1496"/>
                    <a:pt x="5977" y="365"/>
                  </a:cubicBezTo>
                  <a:cubicBezTo>
                    <a:pt x="6084" y="306"/>
                    <a:pt x="6227" y="246"/>
                    <a:pt x="6156" y="91"/>
                  </a:cubicBezTo>
                  <a:cubicBezTo>
                    <a:pt x="6124" y="24"/>
                    <a:pt x="6084" y="0"/>
                    <a:pt x="6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
            <p:cNvSpPr/>
            <p:nvPr/>
          </p:nvSpPr>
          <p:spPr>
            <a:xfrm>
              <a:off x="1849625" y="3870600"/>
              <a:ext cx="261675" cy="435675"/>
            </a:xfrm>
            <a:custGeom>
              <a:avLst/>
              <a:gdLst/>
              <a:ahLst/>
              <a:cxnLst/>
              <a:rect l="l" t="t" r="r" b="b"/>
              <a:pathLst>
                <a:path w="10467" h="17427" extrusionOk="0">
                  <a:moveTo>
                    <a:pt x="10224" y="1"/>
                  </a:moveTo>
                  <a:cubicBezTo>
                    <a:pt x="10119" y="1"/>
                    <a:pt x="10060" y="137"/>
                    <a:pt x="10002" y="225"/>
                  </a:cubicBezTo>
                  <a:cubicBezTo>
                    <a:pt x="9478" y="975"/>
                    <a:pt x="8775" y="1499"/>
                    <a:pt x="7906" y="1784"/>
                  </a:cubicBezTo>
                  <a:cubicBezTo>
                    <a:pt x="7442" y="1927"/>
                    <a:pt x="6978" y="2070"/>
                    <a:pt x="6501" y="2189"/>
                  </a:cubicBezTo>
                  <a:cubicBezTo>
                    <a:pt x="4930" y="2570"/>
                    <a:pt x="3656" y="3404"/>
                    <a:pt x="2644" y="4666"/>
                  </a:cubicBezTo>
                  <a:cubicBezTo>
                    <a:pt x="1453" y="6178"/>
                    <a:pt x="715" y="7868"/>
                    <a:pt x="322" y="9726"/>
                  </a:cubicBezTo>
                  <a:cubicBezTo>
                    <a:pt x="108" y="10773"/>
                    <a:pt x="0" y="11809"/>
                    <a:pt x="167" y="13024"/>
                  </a:cubicBezTo>
                  <a:cubicBezTo>
                    <a:pt x="465" y="14369"/>
                    <a:pt x="965" y="15798"/>
                    <a:pt x="1786" y="17096"/>
                  </a:cubicBezTo>
                  <a:cubicBezTo>
                    <a:pt x="1858" y="17203"/>
                    <a:pt x="1965" y="17298"/>
                    <a:pt x="2048" y="17393"/>
                  </a:cubicBezTo>
                  <a:cubicBezTo>
                    <a:pt x="2069" y="17414"/>
                    <a:pt x="2106" y="17427"/>
                    <a:pt x="2140" y="17427"/>
                  </a:cubicBezTo>
                  <a:cubicBezTo>
                    <a:pt x="2165" y="17427"/>
                    <a:pt x="2188" y="17420"/>
                    <a:pt x="2203" y="17405"/>
                  </a:cubicBezTo>
                  <a:cubicBezTo>
                    <a:pt x="2227" y="17393"/>
                    <a:pt x="2227" y="17322"/>
                    <a:pt x="2215" y="17274"/>
                  </a:cubicBezTo>
                  <a:cubicBezTo>
                    <a:pt x="2167" y="17191"/>
                    <a:pt x="2108" y="17108"/>
                    <a:pt x="2060" y="17036"/>
                  </a:cubicBezTo>
                  <a:cubicBezTo>
                    <a:pt x="1382" y="15846"/>
                    <a:pt x="834" y="14607"/>
                    <a:pt x="631" y="13238"/>
                  </a:cubicBezTo>
                  <a:cubicBezTo>
                    <a:pt x="298" y="10893"/>
                    <a:pt x="929" y="8702"/>
                    <a:pt x="1989" y="6630"/>
                  </a:cubicBezTo>
                  <a:cubicBezTo>
                    <a:pt x="2608" y="5416"/>
                    <a:pt x="3453" y="4356"/>
                    <a:pt x="4608" y="3570"/>
                  </a:cubicBezTo>
                  <a:cubicBezTo>
                    <a:pt x="5489" y="2975"/>
                    <a:pt x="6501" y="2737"/>
                    <a:pt x="7489" y="2403"/>
                  </a:cubicBezTo>
                  <a:cubicBezTo>
                    <a:pt x="8632" y="2034"/>
                    <a:pt x="9692" y="1522"/>
                    <a:pt x="10252" y="367"/>
                  </a:cubicBezTo>
                  <a:cubicBezTo>
                    <a:pt x="10311" y="260"/>
                    <a:pt x="10466" y="117"/>
                    <a:pt x="10299" y="22"/>
                  </a:cubicBezTo>
                  <a:cubicBezTo>
                    <a:pt x="10272" y="7"/>
                    <a:pt x="10246" y="1"/>
                    <a:pt x="10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
            <p:cNvSpPr/>
            <p:nvPr/>
          </p:nvSpPr>
          <p:spPr>
            <a:xfrm>
              <a:off x="1999950" y="3909125"/>
              <a:ext cx="97350" cy="219725"/>
            </a:xfrm>
            <a:custGeom>
              <a:avLst/>
              <a:gdLst/>
              <a:ahLst/>
              <a:cxnLst/>
              <a:rect l="l" t="t" r="r" b="b"/>
              <a:pathLst>
                <a:path w="3894" h="8789" extrusionOk="0">
                  <a:moveTo>
                    <a:pt x="3627" y="0"/>
                  </a:moveTo>
                  <a:cubicBezTo>
                    <a:pt x="3483" y="0"/>
                    <a:pt x="3428" y="202"/>
                    <a:pt x="3346" y="315"/>
                  </a:cubicBezTo>
                  <a:cubicBezTo>
                    <a:pt x="3215" y="532"/>
                    <a:pt x="3174" y="848"/>
                    <a:pt x="2843" y="848"/>
                  </a:cubicBezTo>
                  <a:cubicBezTo>
                    <a:pt x="2811" y="848"/>
                    <a:pt x="2776" y="845"/>
                    <a:pt x="2739" y="839"/>
                  </a:cubicBezTo>
                  <a:cubicBezTo>
                    <a:pt x="2736" y="838"/>
                    <a:pt x="2734" y="838"/>
                    <a:pt x="2732" y="838"/>
                  </a:cubicBezTo>
                  <a:cubicBezTo>
                    <a:pt x="2684" y="838"/>
                    <a:pt x="2617" y="949"/>
                    <a:pt x="2572" y="1005"/>
                  </a:cubicBezTo>
                  <a:cubicBezTo>
                    <a:pt x="1691" y="2279"/>
                    <a:pt x="905" y="3625"/>
                    <a:pt x="310" y="5065"/>
                  </a:cubicBezTo>
                  <a:cubicBezTo>
                    <a:pt x="250" y="5208"/>
                    <a:pt x="72" y="5470"/>
                    <a:pt x="262" y="5553"/>
                  </a:cubicBezTo>
                  <a:cubicBezTo>
                    <a:pt x="289" y="5565"/>
                    <a:pt x="313" y="5571"/>
                    <a:pt x="334" y="5571"/>
                  </a:cubicBezTo>
                  <a:cubicBezTo>
                    <a:pt x="483" y="5571"/>
                    <a:pt x="512" y="5309"/>
                    <a:pt x="595" y="5184"/>
                  </a:cubicBezTo>
                  <a:cubicBezTo>
                    <a:pt x="1155" y="4196"/>
                    <a:pt x="1691" y="3208"/>
                    <a:pt x="2369" y="2279"/>
                  </a:cubicBezTo>
                  <a:lnTo>
                    <a:pt x="2369" y="2279"/>
                  </a:lnTo>
                  <a:cubicBezTo>
                    <a:pt x="2096" y="2982"/>
                    <a:pt x="1798" y="3660"/>
                    <a:pt x="1441" y="4339"/>
                  </a:cubicBezTo>
                  <a:cubicBezTo>
                    <a:pt x="762" y="5649"/>
                    <a:pt x="298" y="7042"/>
                    <a:pt x="60" y="8506"/>
                  </a:cubicBezTo>
                  <a:cubicBezTo>
                    <a:pt x="48" y="8601"/>
                    <a:pt x="0" y="8744"/>
                    <a:pt x="119" y="8780"/>
                  </a:cubicBezTo>
                  <a:cubicBezTo>
                    <a:pt x="136" y="8786"/>
                    <a:pt x="152" y="8788"/>
                    <a:pt x="166" y="8788"/>
                  </a:cubicBezTo>
                  <a:cubicBezTo>
                    <a:pt x="271" y="8788"/>
                    <a:pt x="304" y="8649"/>
                    <a:pt x="345" y="8566"/>
                  </a:cubicBezTo>
                  <a:cubicBezTo>
                    <a:pt x="369" y="8506"/>
                    <a:pt x="381" y="8411"/>
                    <a:pt x="417" y="8340"/>
                  </a:cubicBezTo>
                  <a:cubicBezTo>
                    <a:pt x="965" y="6482"/>
                    <a:pt x="1691" y="4672"/>
                    <a:pt x="2548" y="2934"/>
                  </a:cubicBezTo>
                  <a:cubicBezTo>
                    <a:pt x="2941" y="2113"/>
                    <a:pt x="3346" y="1303"/>
                    <a:pt x="3739" y="481"/>
                  </a:cubicBezTo>
                  <a:cubicBezTo>
                    <a:pt x="3810" y="327"/>
                    <a:pt x="3893" y="112"/>
                    <a:pt x="3703" y="17"/>
                  </a:cubicBezTo>
                  <a:cubicBezTo>
                    <a:pt x="3675" y="6"/>
                    <a:pt x="3650" y="0"/>
                    <a:pt x="3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
            <p:cNvSpPr/>
            <p:nvPr/>
          </p:nvSpPr>
          <p:spPr>
            <a:xfrm>
              <a:off x="1930875" y="3998225"/>
              <a:ext cx="76825" cy="248425"/>
            </a:xfrm>
            <a:custGeom>
              <a:avLst/>
              <a:gdLst/>
              <a:ahLst/>
              <a:cxnLst/>
              <a:rect l="l" t="t" r="r" b="b"/>
              <a:pathLst>
                <a:path w="3073" h="9937" extrusionOk="0">
                  <a:moveTo>
                    <a:pt x="2930" y="1"/>
                  </a:moveTo>
                  <a:cubicBezTo>
                    <a:pt x="2884" y="1"/>
                    <a:pt x="2850" y="39"/>
                    <a:pt x="2823" y="84"/>
                  </a:cubicBezTo>
                  <a:cubicBezTo>
                    <a:pt x="2775" y="156"/>
                    <a:pt x="2727" y="227"/>
                    <a:pt x="2680" y="323"/>
                  </a:cubicBezTo>
                  <a:cubicBezTo>
                    <a:pt x="1525" y="2478"/>
                    <a:pt x="799" y="4787"/>
                    <a:pt x="299" y="7181"/>
                  </a:cubicBezTo>
                  <a:cubicBezTo>
                    <a:pt x="203" y="7704"/>
                    <a:pt x="84" y="8228"/>
                    <a:pt x="48" y="8764"/>
                  </a:cubicBezTo>
                  <a:cubicBezTo>
                    <a:pt x="48" y="8836"/>
                    <a:pt x="1" y="8967"/>
                    <a:pt x="120" y="9002"/>
                  </a:cubicBezTo>
                  <a:cubicBezTo>
                    <a:pt x="132" y="9004"/>
                    <a:pt x="144" y="9005"/>
                    <a:pt x="155" y="9005"/>
                  </a:cubicBezTo>
                  <a:cubicBezTo>
                    <a:pt x="287" y="9005"/>
                    <a:pt x="289" y="8876"/>
                    <a:pt x="322" y="8788"/>
                  </a:cubicBezTo>
                  <a:cubicBezTo>
                    <a:pt x="370" y="8669"/>
                    <a:pt x="382" y="8550"/>
                    <a:pt x="406" y="8431"/>
                  </a:cubicBezTo>
                  <a:cubicBezTo>
                    <a:pt x="668" y="7395"/>
                    <a:pt x="930" y="6371"/>
                    <a:pt x="1180" y="5323"/>
                  </a:cubicBezTo>
                  <a:cubicBezTo>
                    <a:pt x="1215" y="5323"/>
                    <a:pt x="1239" y="5335"/>
                    <a:pt x="1239" y="5371"/>
                  </a:cubicBezTo>
                  <a:cubicBezTo>
                    <a:pt x="1061" y="6288"/>
                    <a:pt x="882" y="7228"/>
                    <a:pt x="715" y="8145"/>
                  </a:cubicBezTo>
                  <a:cubicBezTo>
                    <a:pt x="632" y="8657"/>
                    <a:pt x="549" y="9181"/>
                    <a:pt x="453" y="9681"/>
                  </a:cubicBezTo>
                  <a:cubicBezTo>
                    <a:pt x="441" y="9776"/>
                    <a:pt x="418" y="9907"/>
                    <a:pt x="513" y="9931"/>
                  </a:cubicBezTo>
                  <a:cubicBezTo>
                    <a:pt x="527" y="9935"/>
                    <a:pt x="540" y="9936"/>
                    <a:pt x="552" y="9936"/>
                  </a:cubicBezTo>
                  <a:cubicBezTo>
                    <a:pt x="660" y="9936"/>
                    <a:pt x="682" y="9803"/>
                    <a:pt x="703" y="9728"/>
                  </a:cubicBezTo>
                  <a:cubicBezTo>
                    <a:pt x="799" y="9371"/>
                    <a:pt x="882" y="9014"/>
                    <a:pt x="953" y="8645"/>
                  </a:cubicBezTo>
                  <a:cubicBezTo>
                    <a:pt x="1346" y="6859"/>
                    <a:pt x="1596" y="5037"/>
                    <a:pt x="2239" y="3311"/>
                  </a:cubicBezTo>
                  <a:cubicBezTo>
                    <a:pt x="2287" y="3204"/>
                    <a:pt x="2323" y="3073"/>
                    <a:pt x="2227" y="3013"/>
                  </a:cubicBezTo>
                  <a:cubicBezTo>
                    <a:pt x="2197" y="2994"/>
                    <a:pt x="2172" y="2986"/>
                    <a:pt x="2150" y="2986"/>
                  </a:cubicBezTo>
                  <a:cubicBezTo>
                    <a:pt x="2052" y="2986"/>
                    <a:pt x="2021" y="3151"/>
                    <a:pt x="1894" y="3180"/>
                  </a:cubicBezTo>
                  <a:cubicBezTo>
                    <a:pt x="2192" y="2287"/>
                    <a:pt x="2525" y="1418"/>
                    <a:pt x="2906" y="585"/>
                  </a:cubicBezTo>
                  <a:cubicBezTo>
                    <a:pt x="2966" y="454"/>
                    <a:pt x="3013" y="311"/>
                    <a:pt x="3061" y="168"/>
                  </a:cubicBezTo>
                  <a:cubicBezTo>
                    <a:pt x="3073" y="108"/>
                    <a:pt x="3061" y="37"/>
                    <a:pt x="2977" y="13"/>
                  </a:cubicBezTo>
                  <a:cubicBezTo>
                    <a:pt x="2960" y="4"/>
                    <a:pt x="2945" y="1"/>
                    <a:pt x="2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
            <p:cNvSpPr/>
            <p:nvPr/>
          </p:nvSpPr>
          <p:spPr>
            <a:xfrm>
              <a:off x="1888925" y="4034700"/>
              <a:ext cx="63125" cy="214200"/>
            </a:xfrm>
            <a:custGeom>
              <a:avLst/>
              <a:gdLst/>
              <a:ahLst/>
              <a:cxnLst/>
              <a:rect l="l" t="t" r="r" b="b"/>
              <a:pathLst>
                <a:path w="2525" h="8568" extrusionOk="0">
                  <a:moveTo>
                    <a:pt x="2288" y="1"/>
                  </a:moveTo>
                  <a:cubicBezTo>
                    <a:pt x="2199" y="1"/>
                    <a:pt x="2123" y="111"/>
                    <a:pt x="2060" y="173"/>
                  </a:cubicBezTo>
                  <a:cubicBezTo>
                    <a:pt x="1726" y="471"/>
                    <a:pt x="1536" y="864"/>
                    <a:pt x="1334" y="1233"/>
                  </a:cubicBezTo>
                  <a:cubicBezTo>
                    <a:pt x="143" y="3364"/>
                    <a:pt x="0" y="5686"/>
                    <a:pt x="143" y="7984"/>
                  </a:cubicBezTo>
                  <a:cubicBezTo>
                    <a:pt x="155" y="8091"/>
                    <a:pt x="155" y="8150"/>
                    <a:pt x="202" y="8222"/>
                  </a:cubicBezTo>
                  <a:cubicBezTo>
                    <a:pt x="237" y="8361"/>
                    <a:pt x="216" y="8568"/>
                    <a:pt x="379" y="8568"/>
                  </a:cubicBezTo>
                  <a:cubicBezTo>
                    <a:pt x="384" y="8568"/>
                    <a:pt x="388" y="8567"/>
                    <a:pt x="393" y="8567"/>
                  </a:cubicBezTo>
                  <a:cubicBezTo>
                    <a:pt x="619" y="8555"/>
                    <a:pt x="500" y="8341"/>
                    <a:pt x="500" y="8210"/>
                  </a:cubicBezTo>
                  <a:cubicBezTo>
                    <a:pt x="512" y="7115"/>
                    <a:pt x="524" y="6019"/>
                    <a:pt x="691" y="4936"/>
                  </a:cubicBezTo>
                  <a:cubicBezTo>
                    <a:pt x="929" y="3317"/>
                    <a:pt x="1488" y="1816"/>
                    <a:pt x="2322" y="399"/>
                  </a:cubicBezTo>
                  <a:cubicBezTo>
                    <a:pt x="2381" y="280"/>
                    <a:pt x="2524" y="161"/>
                    <a:pt x="2381" y="42"/>
                  </a:cubicBezTo>
                  <a:cubicBezTo>
                    <a:pt x="2349" y="13"/>
                    <a:pt x="2318" y="1"/>
                    <a:pt x="2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
            <p:cNvSpPr/>
            <p:nvPr/>
          </p:nvSpPr>
          <p:spPr>
            <a:xfrm>
              <a:off x="2088050" y="3909425"/>
              <a:ext cx="28600" cy="117425"/>
            </a:xfrm>
            <a:custGeom>
              <a:avLst/>
              <a:gdLst/>
              <a:ahLst/>
              <a:cxnLst/>
              <a:rect l="l" t="t" r="r" b="b"/>
              <a:pathLst>
                <a:path w="1144" h="4697" extrusionOk="0">
                  <a:moveTo>
                    <a:pt x="745" y="0"/>
                  </a:moveTo>
                  <a:cubicBezTo>
                    <a:pt x="665" y="0"/>
                    <a:pt x="590" y="52"/>
                    <a:pt x="536" y="124"/>
                  </a:cubicBezTo>
                  <a:cubicBezTo>
                    <a:pt x="393" y="291"/>
                    <a:pt x="310" y="493"/>
                    <a:pt x="286" y="708"/>
                  </a:cubicBezTo>
                  <a:cubicBezTo>
                    <a:pt x="60" y="1910"/>
                    <a:pt x="0" y="3136"/>
                    <a:pt x="131" y="4363"/>
                  </a:cubicBezTo>
                  <a:cubicBezTo>
                    <a:pt x="155" y="4479"/>
                    <a:pt x="110" y="4697"/>
                    <a:pt x="295" y="4697"/>
                  </a:cubicBezTo>
                  <a:cubicBezTo>
                    <a:pt x="300" y="4697"/>
                    <a:pt x="305" y="4696"/>
                    <a:pt x="310" y="4696"/>
                  </a:cubicBezTo>
                  <a:cubicBezTo>
                    <a:pt x="465" y="4684"/>
                    <a:pt x="429" y="4482"/>
                    <a:pt x="429" y="4351"/>
                  </a:cubicBezTo>
                  <a:cubicBezTo>
                    <a:pt x="465" y="3732"/>
                    <a:pt x="465" y="3101"/>
                    <a:pt x="584" y="2482"/>
                  </a:cubicBezTo>
                  <a:cubicBezTo>
                    <a:pt x="596" y="3089"/>
                    <a:pt x="655" y="3696"/>
                    <a:pt x="762" y="4291"/>
                  </a:cubicBezTo>
                  <a:cubicBezTo>
                    <a:pt x="774" y="4405"/>
                    <a:pt x="807" y="4530"/>
                    <a:pt x="925" y="4530"/>
                  </a:cubicBezTo>
                  <a:cubicBezTo>
                    <a:pt x="930" y="4530"/>
                    <a:pt x="935" y="4530"/>
                    <a:pt x="941" y="4529"/>
                  </a:cubicBezTo>
                  <a:cubicBezTo>
                    <a:pt x="1084" y="4518"/>
                    <a:pt x="1060" y="4375"/>
                    <a:pt x="1060" y="4279"/>
                  </a:cubicBezTo>
                  <a:cubicBezTo>
                    <a:pt x="1012" y="3172"/>
                    <a:pt x="1012" y="2053"/>
                    <a:pt x="1084" y="958"/>
                  </a:cubicBezTo>
                  <a:cubicBezTo>
                    <a:pt x="1108" y="838"/>
                    <a:pt x="1143" y="672"/>
                    <a:pt x="1024" y="624"/>
                  </a:cubicBezTo>
                  <a:cubicBezTo>
                    <a:pt x="834" y="553"/>
                    <a:pt x="846" y="434"/>
                    <a:pt x="893" y="291"/>
                  </a:cubicBezTo>
                  <a:cubicBezTo>
                    <a:pt x="941" y="184"/>
                    <a:pt x="953" y="76"/>
                    <a:pt x="822" y="17"/>
                  </a:cubicBezTo>
                  <a:cubicBezTo>
                    <a:pt x="796" y="5"/>
                    <a:pt x="770"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
            <p:cNvSpPr/>
            <p:nvPr/>
          </p:nvSpPr>
          <p:spPr>
            <a:xfrm>
              <a:off x="2231225" y="3991250"/>
              <a:ext cx="47050" cy="142450"/>
            </a:xfrm>
            <a:custGeom>
              <a:avLst/>
              <a:gdLst/>
              <a:ahLst/>
              <a:cxnLst/>
              <a:rect l="l" t="t" r="r" b="b"/>
              <a:pathLst>
                <a:path w="1882" h="5698" extrusionOk="0">
                  <a:moveTo>
                    <a:pt x="273" y="0"/>
                  </a:moveTo>
                  <a:cubicBezTo>
                    <a:pt x="248" y="0"/>
                    <a:pt x="221" y="6"/>
                    <a:pt x="191" y="18"/>
                  </a:cubicBezTo>
                  <a:cubicBezTo>
                    <a:pt x="0" y="113"/>
                    <a:pt x="119" y="316"/>
                    <a:pt x="179" y="459"/>
                  </a:cubicBezTo>
                  <a:cubicBezTo>
                    <a:pt x="417" y="1006"/>
                    <a:pt x="667" y="1566"/>
                    <a:pt x="786" y="2149"/>
                  </a:cubicBezTo>
                  <a:cubicBezTo>
                    <a:pt x="988" y="3030"/>
                    <a:pt x="1560" y="3804"/>
                    <a:pt x="1548" y="4745"/>
                  </a:cubicBezTo>
                  <a:cubicBezTo>
                    <a:pt x="1548" y="4983"/>
                    <a:pt x="1560" y="5197"/>
                    <a:pt x="1584" y="5424"/>
                  </a:cubicBezTo>
                  <a:cubicBezTo>
                    <a:pt x="1596" y="5531"/>
                    <a:pt x="1560" y="5674"/>
                    <a:pt x="1703" y="5697"/>
                  </a:cubicBezTo>
                  <a:cubicBezTo>
                    <a:pt x="1709" y="5698"/>
                    <a:pt x="1714" y="5698"/>
                    <a:pt x="1719" y="5698"/>
                  </a:cubicBezTo>
                  <a:cubicBezTo>
                    <a:pt x="1880" y="5698"/>
                    <a:pt x="1858" y="5527"/>
                    <a:pt x="1858" y="5424"/>
                  </a:cubicBezTo>
                  <a:cubicBezTo>
                    <a:pt x="1881" y="4900"/>
                    <a:pt x="1881" y="4388"/>
                    <a:pt x="1858" y="3864"/>
                  </a:cubicBezTo>
                  <a:cubicBezTo>
                    <a:pt x="1834" y="2685"/>
                    <a:pt x="1691" y="1530"/>
                    <a:pt x="1227" y="423"/>
                  </a:cubicBezTo>
                  <a:cubicBezTo>
                    <a:pt x="1174" y="317"/>
                    <a:pt x="1140" y="127"/>
                    <a:pt x="1008" y="127"/>
                  </a:cubicBezTo>
                  <a:cubicBezTo>
                    <a:pt x="991" y="127"/>
                    <a:pt x="973" y="131"/>
                    <a:pt x="953" y="137"/>
                  </a:cubicBezTo>
                  <a:cubicBezTo>
                    <a:pt x="750" y="221"/>
                    <a:pt x="869" y="411"/>
                    <a:pt x="917" y="554"/>
                  </a:cubicBezTo>
                  <a:cubicBezTo>
                    <a:pt x="1036" y="1018"/>
                    <a:pt x="1191" y="1471"/>
                    <a:pt x="1274" y="2066"/>
                  </a:cubicBezTo>
                  <a:cubicBezTo>
                    <a:pt x="1048" y="1375"/>
                    <a:pt x="905" y="792"/>
                    <a:pt x="548" y="280"/>
                  </a:cubicBezTo>
                  <a:cubicBezTo>
                    <a:pt x="477" y="179"/>
                    <a:pt x="415"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
            <p:cNvSpPr/>
            <p:nvPr/>
          </p:nvSpPr>
          <p:spPr>
            <a:xfrm>
              <a:off x="1777300" y="3971600"/>
              <a:ext cx="45250" cy="190900"/>
            </a:xfrm>
            <a:custGeom>
              <a:avLst/>
              <a:gdLst/>
              <a:ahLst/>
              <a:cxnLst/>
              <a:rect l="l" t="t" r="r" b="b"/>
              <a:pathLst>
                <a:path w="1810" h="7636" extrusionOk="0">
                  <a:moveTo>
                    <a:pt x="1545" y="1"/>
                  </a:moveTo>
                  <a:cubicBezTo>
                    <a:pt x="1404" y="1"/>
                    <a:pt x="1343" y="206"/>
                    <a:pt x="1274" y="304"/>
                  </a:cubicBezTo>
                  <a:cubicBezTo>
                    <a:pt x="988" y="661"/>
                    <a:pt x="810" y="1078"/>
                    <a:pt x="643" y="1507"/>
                  </a:cubicBezTo>
                  <a:cubicBezTo>
                    <a:pt x="0" y="3221"/>
                    <a:pt x="36" y="4995"/>
                    <a:pt x="107" y="6757"/>
                  </a:cubicBezTo>
                  <a:cubicBezTo>
                    <a:pt x="143" y="6995"/>
                    <a:pt x="179" y="7234"/>
                    <a:pt x="286" y="7448"/>
                  </a:cubicBezTo>
                  <a:cubicBezTo>
                    <a:pt x="337" y="7520"/>
                    <a:pt x="371" y="7636"/>
                    <a:pt x="463" y="7636"/>
                  </a:cubicBezTo>
                  <a:cubicBezTo>
                    <a:pt x="478" y="7636"/>
                    <a:pt x="494" y="7633"/>
                    <a:pt x="512" y="7626"/>
                  </a:cubicBezTo>
                  <a:cubicBezTo>
                    <a:pt x="631" y="7591"/>
                    <a:pt x="584" y="7472"/>
                    <a:pt x="572" y="7388"/>
                  </a:cubicBezTo>
                  <a:cubicBezTo>
                    <a:pt x="357" y="5710"/>
                    <a:pt x="524" y="4043"/>
                    <a:pt x="893" y="2388"/>
                  </a:cubicBezTo>
                  <a:cubicBezTo>
                    <a:pt x="1048" y="1733"/>
                    <a:pt x="1286" y="1078"/>
                    <a:pt x="1584" y="471"/>
                  </a:cubicBezTo>
                  <a:cubicBezTo>
                    <a:pt x="1655" y="328"/>
                    <a:pt x="1810" y="137"/>
                    <a:pt x="1643" y="30"/>
                  </a:cubicBezTo>
                  <a:cubicBezTo>
                    <a:pt x="1606" y="10"/>
                    <a:pt x="1574" y="1"/>
                    <a:pt x="1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
            <p:cNvSpPr/>
            <p:nvPr/>
          </p:nvSpPr>
          <p:spPr>
            <a:xfrm>
              <a:off x="1990125" y="4077900"/>
              <a:ext cx="89325" cy="211975"/>
            </a:xfrm>
            <a:custGeom>
              <a:avLst/>
              <a:gdLst/>
              <a:ahLst/>
              <a:cxnLst/>
              <a:rect l="l" t="t" r="r" b="b"/>
              <a:pathLst>
                <a:path w="3573" h="8479" extrusionOk="0">
                  <a:moveTo>
                    <a:pt x="3437" y="1"/>
                  </a:moveTo>
                  <a:cubicBezTo>
                    <a:pt x="3344" y="1"/>
                    <a:pt x="3294" y="76"/>
                    <a:pt x="3263" y="160"/>
                  </a:cubicBezTo>
                  <a:cubicBezTo>
                    <a:pt x="3215" y="243"/>
                    <a:pt x="3191" y="350"/>
                    <a:pt x="3155" y="457"/>
                  </a:cubicBezTo>
                  <a:cubicBezTo>
                    <a:pt x="2548" y="3077"/>
                    <a:pt x="1572" y="5541"/>
                    <a:pt x="334" y="7946"/>
                  </a:cubicBezTo>
                  <a:cubicBezTo>
                    <a:pt x="238" y="8101"/>
                    <a:pt x="0" y="8375"/>
                    <a:pt x="203" y="8458"/>
                  </a:cubicBezTo>
                  <a:cubicBezTo>
                    <a:pt x="229" y="8472"/>
                    <a:pt x="254" y="8479"/>
                    <a:pt x="277" y="8479"/>
                  </a:cubicBezTo>
                  <a:cubicBezTo>
                    <a:pt x="433" y="8479"/>
                    <a:pt x="523" y="8200"/>
                    <a:pt x="596" y="8065"/>
                  </a:cubicBezTo>
                  <a:cubicBezTo>
                    <a:pt x="1584" y="6291"/>
                    <a:pt x="2429" y="4458"/>
                    <a:pt x="3012" y="2505"/>
                  </a:cubicBezTo>
                  <a:cubicBezTo>
                    <a:pt x="3239" y="1767"/>
                    <a:pt x="3477" y="1005"/>
                    <a:pt x="3560" y="184"/>
                  </a:cubicBezTo>
                  <a:cubicBezTo>
                    <a:pt x="3560" y="124"/>
                    <a:pt x="3572" y="29"/>
                    <a:pt x="3477" y="5"/>
                  </a:cubicBezTo>
                  <a:cubicBezTo>
                    <a:pt x="3463" y="2"/>
                    <a:pt x="3450" y="1"/>
                    <a:pt x="3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
            <p:cNvSpPr/>
            <p:nvPr/>
          </p:nvSpPr>
          <p:spPr>
            <a:xfrm>
              <a:off x="2256525" y="3957875"/>
              <a:ext cx="55675" cy="109750"/>
            </a:xfrm>
            <a:custGeom>
              <a:avLst/>
              <a:gdLst/>
              <a:ahLst/>
              <a:cxnLst/>
              <a:rect l="l" t="t" r="r" b="b"/>
              <a:pathLst>
                <a:path w="2227" h="4390" extrusionOk="0">
                  <a:moveTo>
                    <a:pt x="493" y="0"/>
                  </a:moveTo>
                  <a:cubicBezTo>
                    <a:pt x="469" y="0"/>
                    <a:pt x="444" y="6"/>
                    <a:pt x="417" y="20"/>
                  </a:cubicBezTo>
                  <a:cubicBezTo>
                    <a:pt x="322" y="67"/>
                    <a:pt x="334" y="163"/>
                    <a:pt x="357" y="258"/>
                  </a:cubicBezTo>
                  <a:cubicBezTo>
                    <a:pt x="405" y="377"/>
                    <a:pt x="465" y="496"/>
                    <a:pt x="524" y="615"/>
                  </a:cubicBezTo>
                  <a:cubicBezTo>
                    <a:pt x="762" y="1056"/>
                    <a:pt x="1012" y="1496"/>
                    <a:pt x="1167" y="1984"/>
                  </a:cubicBezTo>
                  <a:cubicBezTo>
                    <a:pt x="953" y="1615"/>
                    <a:pt x="750" y="1234"/>
                    <a:pt x="465" y="913"/>
                  </a:cubicBezTo>
                  <a:cubicBezTo>
                    <a:pt x="398" y="836"/>
                    <a:pt x="331" y="707"/>
                    <a:pt x="234" y="707"/>
                  </a:cubicBezTo>
                  <a:cubicBezTo>
                    <a:pt x="210" y="707"/>
                    <a:pt x="184" y="715"/>
                    <a:pt x="155" y="734"/>
                  </a:cubicBezTo>
                  <a:cubicBezTo>
                    <a:pt x="0" y="817"/>
                    <a:pt x="107" y="984"/>
                    <a:pt x="167" y="1091"/>
                  </a:cubicBezTo>
                  <a:cubicBezTo>
                    <a:pt x="643" y="1877"/>
                    <a:pt x="1060" y="2663"/>
                    <a:pt x="1370" y="3532"/>
                  </a:cubicBezTo>
                  <a:cubicBezTo>
                    <a:pt x="1418" y="3664"/>
                    <a:pt x="1475" y="3736"/>
                    <a:pt x="1537" y="3736"/>
                  </a:cubicBezTo>
                  <a:cubicBezTo>
                    <a:pt x="1597" y="3736"/>
                    <a:pt x="1662" y="3667"/>
                    <a:pt x="1727" y="3520"/>
                  </a:cubicBezTo>
                  <a:cubicBezTo>
                    <a:pt x="1810" y="3782"/>
                    <a:pt x="1870" y="4008"/>
                    <a:pt x="1941" y="4211"/>
                  </a:cubicBezTo>
                  <a:cubicBezTo>
                    <a:pt x="1965" y="4294"/>
                    <a:pt x="1953" y="4389"/>
                    <a:pt x="2060" y="4389"/>
                  </a:cubicBezTo>
                  <a:cubicBezTo>
                    <a:pt x="2191" y="4389"/>
                    <a:pt x="2179" y="4258"/>
                    <a:pt x="2203" y="4187"/>
                  </a:cubicBezTo>
                  <a:cubicBezTo>
                    <a:pt x="2227" y="4127"/>
                    <a:pt x="2227" y="4056"/>
                    <a:pt x="2203" y="3996"/>
                  </a:cubicBezTo>
                  <a:cubicBezTo>
                    <a:pt x="2060" y="2841"/>
                    <a:pt x="1715" y="1770"/>
                    <a:pt x="1191" y="758"/>
                  </a:cubicBezTo>
                  <a:cubicBezTo>
                    <a:pt x="1048" y="508"/>
                    <a:pt x="869" y="270"/>
                    <a:pt x="643" y="79"/>
                  </a:cubicBezTo>
                  <a:cubicBezTo>
                    <a:pt x="601" y="37"/>
                    <a:pt x="552"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
            <p:cNvSpPr/>
            <p:nvPr/>
          </p:nvSpPr>
          <p:spPr>
            <a:xfrm>
              <a:off x="1952900" y="4098225"/>
              <a:ext cx="78625" cy="193250"/>
            </a:xfrm>
            <a:custGeom>
              <a:avLst/>
              <a:gdLst/>
              <a:ahLst/>
              <a:cxnLst/>
              <a:rect l="l" t="t" r="r" b="b"/>
              <a:pathLst>
                <a:path w="3145" h="7730" extrusionOk="0">
                  <a:moveTo>
                    <a:pt x="2992" y="0"/>
                  </a:moveTo>
                  <a:cubicBezTo>
                    <a:pt x="2924" y="0"/>
                    <a:pt x="2891" y="54"/>
                    <a:pt x="2858" y="109"/>
                  </a:cubicBezTo>
                  <a:cubicBezTo>
                    <a:pt x="2739" y="383"/>
                    <a:pt x="2620" y="668"/>
                    <a:pt x="2537" y="966"/>
                  </a:cubicBezTo>
                  <a:cubicBezTo>
                    <a:pt x="1918" y="2966"/>
                    <a:pt x="1203" y="4907"/>
                    <a:pt x="346" y="6812"/>
                  </a:cubicBezTo>
                  <a:cubicBezTo>
                    <a:pt x="239" y="7038"/>
                    <a:pt x="168" y="7264"/>
                    <a:pt x="72" y="7491"/>
                  </a:cubicBezTo>
                  <a:cubicBezTo>
                    <a:pt x="60" y="7562"/>
                    <a:pt x="1" y="7645"/>
                    <a:pt x="96" y="7705"/>
                  </a:cubicBezTo>
                  <a:cubicBezTo>
                    <a:pt x="126" y="7722"/>
                    <a:pt x="154" y="7729"/>
                    <a:pt x="179" y="7729"/>
                  </a:cubicBezTo>
                  <a:cubicBezTo>
                    <a:pt x="243" y="7729"/>
                    <a:pt x="292" y="7681"/>
                    <a:pt x="334" y="7622"/>
                  </a:cubicBezTo>
                  <a:cubicBezTo>
                    <a:pt x="418" y="7491"/>
                    <a:pt x="501" y="7336"/>
                    <a:pt x="572" y="7205"/>
                  </a:cubicBezTo>
                  <a:cubicBezTo>
                    <a:pt x="1751" y="5050"/>
                    <a:pt x="2442" y="2728"/>
                    <a:pt x="3097" y="371"/>
                  </a:cubicBezTo>
                  <a:cubicBezTo>
                    <a:pt x="3132" y="299"/>
                    <a:pt x="3132" y="204"/>
                    <a:pt x="3144" y="144"/>
                  </a:cubicBezTo>
                  <a:cubicBezTo>
                    <a:pt x="3133" y="67"/>
                    <a:pt x="3122" y="0"/>
                    <a:pt x="3035" y="0"/>
                  </a:cubicBezTo>
                  <a:cubicBezTo>
                    <a:pt x="3028" y="0"/>
                    <a:pt x="3021" y="1"/>
                    <a:pt x="3013" y="2"/>
                  </a:cubicBezTo>
                  <a:cubicBezTo>
                    <a:pt x="3006" y="1"/>
                    <a:pt x="2999" y="0"/>
                    <a:pt x="2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
            <p:cNvSpPr/>
            <p:nvPr/>
          </p:nvSpPr>
          <p:spPr>
            <a:xfrm>
              <a:off x="2149375" y="4069625"/>
              <a:ext cx="41375" cy="167350"/>
            </a:xfrm>
            <a:custGeom>
              <a:avLst/>
              <a:gdLst/>
              <a:ahLst/>
              <a:cxnLst/>
              <a:rect l="l" t="t" r="r" b="b"/>
              <a:pathLst>
                <a:path w="1655" h="6694" extrusionOk="0">
                  <a:moveTo>
                    <a:pt x="1231" y="1"/>
                  </a:moveTo>
                  <a:cubicBezTo>
                    <a:pt x="1222" y="1"/>
                    <a:pt x="1212" y="1"/>
                    <a:pt x="1203" y="3"/>
                  </a:cubicBezTo>
                  <a:cubicBezTo>
                    <a:pt x="1000" y="15"/>
                    <a:pt x="1048" y="241"/>
                    <a:pt x="1060" y="384"/>
                  </a:cubicBezTo>
                  <a:cubicBezTo>
                    <a:pt x="1131" y="896"/>
                    <a:pt x="1167" y="1396"/>
                    <a:pt x="1155" y="1908"/>
                  </a:cubicBezTo>
                  <a:cubicBezTo>
                    <a:pt x="1107" y="3432"/>
                    <a:pt x="631" y="4860"/>
                    <a:pt x="167" y="6313"/>
                  </a:cubicBezTo>
                  <a:cubicBezTo>
                    <a:pt x="131" y="6432"/>
                    <a:pt x="0" y="6587"/>
                    <a:pt x="155" y="6670"/>
                  </a:cubicBezTo>
                  <a:cubicBezTo>
                    <a:pt x="188" y="6687"/>
                    <a:pt x="217" y="6694"/>
                    <a:pt x="242" y="6694"/>
                  </a:cubicBezTo>
                  <a:cubicBezTo>
                    <a:pt x="362" y="6694"/>
                    <a:pt x="403" y="6530"/>
                    <a:pt x="452" y="6432"/>
                  </a:cubicBezTo>
                  <a:cubicBezTo>
                    <a:pt x="964" y="5265"/>
                    <a:pt x="1357" y="4075"/>
                    <a:pt x="1548" y="2824"/>
                  </a:cubicBezTo>
                  <a:cubicBezTo>
                    <a:pt x="1655" y="2181"/>
                    <a:pt x="1655" y="1550"/>
                    <a:pt x="1584" y="860"/>
                  </a:cubicBezTo>
                  <a:cubicBezTo>
                    <a:pt x="1536" y="717"/>
                    <a:pt x="1488" y="515"/>
                    <a:pt x="1417" y="336"/>
                  </a:cubicBezTo>
                  <a:cubicBezTo>
                    <a:pt x="1394" y="200"/>
                    <a:pt x="1393" y="1"/>
                    <a:pt x="1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
            <p:cNvSpPr/>
            <p:nvPr/>
          </p:nvSpPr>
          <p:spPr>
            <a:xfrm>
              <a:off x="2216325" y="4020750"/>
              <a:ext cx="19375" cy="146050"/>
            </a:xfrm>
            <a:custGeom>
              <a:avLst/>
              <a:gdLst/>
              <a:ahLst/>
              <a:cxnLst/>
              <a:rect l="l" t="t" r="r" b="b"/>
              <a:pathLst>
                <a:path w="775" h="5842" extrusionOk="0">
                  <a:moveTo>
                    <a:pt x="208" y="0"/>
                  </a:moveTo>
                  <a:cubicBezTo>
                    <a:pt x="196" y="0"/>
                    <a:pt x="182" y="2"/>
                    <a:pt x="168" y="5"/>
                  </a:cubicBezTo>
                  <a:cubicBezTo>
                    <a:pt x="1" y="29"/>
                    <a:pt x="37" y="184"/>
                    <a:pt x="49" y="303"/>
                  </a:cubicBezTo>
                  <a:cubicBezTo>
                    <a:pt x="84" y="600"/>
                    <a:pt x="144" y="886"/>
                    <a:pt x="168" y="1184"/>
                  </a:cubicBezTo>
                  <a:cubicBezTo>
                    <a:pt x="263" y="2041"/>
                    <a:pt x="346" y="2910"/>
                    <a:pt x="263" y="3767"/>
                  </a:cubicBezTo>
                  <a:cubicBezTo>
                    <a:pt x="215" y="4351"/>
                    <a:pt x="180" y="4946"/>
                    <a:pt x="168" y="5529"/>
                  </a:cubicBezTo>
                  <a:cubicBezTo>
                    <a:pt x="168" y="5625"/>
                    <a:pt x="84" y="5803"/>
                    <a:pt x="239" y="5839"/>
                  </a:cubicBezTo>
                  <a:cubicBezTo>
                    <a:pt x="249" y="5840"/>
                    <a:pt x="259" y="5841"/>
                    <a:pt x="268" y="5841"/>
                  </a:cubicBezTo>
                  <a:cubicBezTo>
                    <a:pt x="418" y="5841"/>
                    <a:pt x="419" y="5665"/>
                    <a:pt x="441" y="5553"/>
                  </a:cubicBezTo>
                  <a:cubicBezTo>
                    <a:pt x="596" y="4291"/>
                    <a:pt x="775" y="3041"/>
                    <a:pt x="644" y="1779"/>
                  </a:cubicBezTo>
                  <a:cubicBezTo>
                    <a:pt x="584" y="1327"/>
                    <a:pt x="513" y="886"/>
                    <a:pt x="453" y="434"/>
                  </a:cubicBezTo>
                  <a:cubicBezTo>
                    <a:pt x="441" y="362"/>
                    <a:pt x="418" y="303"/>
                    <a:pt x="394" y="243"/>
                  </a:cubicBezTo>
                  <a:cubicBezTo>
                    <a:pt x="351" y="146"/>
                    <a:pt x="327"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
            <p:cNvSpPr/>
            <p:nvPr/>
          </p:nvSpPr>
          <p:spPr>
            <a:xfrm>
              <a:off x="2123775" y="4071750"/>
              <a:ext cx="32750" cy="146925"/>
            </a:xfrm>
            <a:custGeom>
              <a:avLst/>
              <a:gdLst/>
              <a:ahLst/>
              <a:cxnLst/>
              <a:rect l="l" t="t" r="r" b="b"/>
              <a:pathLst>
                <a:path w="1310" h="5877" extrusionOk="0">
                  <a:moveTo>
                    <a:pt x="1099" y="0"/>
                  </a:moveTo>
                  <a:cubicBezTo>
                    <a:pt x="1094" y="0"/>
                    <a:pt x="1089" y="1"/>
                    <a:pt x="1084" y="1"/>
                  </a:cubicBezTo>
                  <a:cubicBezTo>
                    <a:pt x="953" y="13"/>
                    <a:pt x="965" y="180"/>
                    <a:pt x="953" y="299"/>
                  </a:cubicBezTo>
                  <a:lnTo>
                    <a:pt x="953" y="418"/>
                  </a:lnTo>
                  <a:cubicBezTo>
                    <a:pt x="845" y="2180"/>
                    <a:pt x="584" y="3882"/>
                    <a:pt x="107" y="5585"/>
                  </a:cubicBezTo>
                  <a:cubicBezTo>
                    <a:pt x="72" y="5692"/>
                    <a:pt x="0" y="5811"/>
                    <a:pt x="131" y="5871"/>
                  </a:cubicBezTo>
                  <a:cubicBezTo>
                    <a:pt x="145" y="5875"/>
                    <a:pt x="158" y="5877"/>
                    <a:pt x="170" y="5877"/>
                  </a:cubicBezTo>
                  <a:cubicBezTo>
                    <a:pt x="264" y="5877"/>
                    <a:pt x="315" y="5766"/>
                    <a:pt x="357" y="5692"/>
                  </a:cubicBezTo>
                  <a:cubicBezTo>
                    <a:pt x="417" y="5597"/>
                    <a:pt x="464" y="5490"/>
                    <a:pt x="488" y="5394"/>
                  </a:cubicBezTo>
                  <a:cubicBezTo>
                    <a:pt x="774" y="4502"/>
                    <a:pt x="988" y="3585"/>
                    <a:pt x="1119" y="2668"/>
                  </a:cubicBezTo>
                  <a:cubicBezTo>
                    <a:pt x="1226" y="1918"/>
                    <a:pt x="1310" y="1192"/>
                    <a:pt x="1286" y="513"/>
                  </a:cubicBezTo>
                  <a:cubicBezTo>
                    <a:pt x="1262" y="394"/>
                    <a:pt x="1250" y="346"/>
                    <a:pt x="1238" y="275"/>
                  </a:cubicBezTo>
                  <a:cubicBezTo>
                    <a:pt x="1227" y="171"/>
                    <a:pt x="1249" y="0"/>
                    <a:pt x="1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
            <p:cNvSpPr/>
            <p:nvPr/>
          </p:nvSpPr>
          <p:spPr>
            <a:xfrm>
              <a:off x="2141925" y="3876775"/>
              <a:ext cx="38725" cy="112975"/>
            </a:xfrm>
            <a:custGeom>
              <a:avLst/>
              <a:gdLst/>
              <a:ahLst/>
              <a:cxnLst/>
              <a:rect l="l" t="t" r="r" b="b"/>
              <a:pathLst>
                <a:path w="1549" h="4519" extrusionOk="0">
                  <a:moveTo>
                    <a:pt x="232" y="1"/>
                  </a:moveTo>
                  <a:cubicBezTo>
                    <a:pt x="227" y="1"/>
                    <a:pt x="221" y="1"/>
                    <a:pt x="215" y="1"/>
                  </a:cubicBezTo>
                  <a:cubicBezTo>
                    <a:pt x="36" y="13"/>
                    <a:pt x="48" y="180"/>
                    <a:pt x="36" y="311"/>
                  </a:cubicBezTo>
                  <a:cubicBezTo>
                    <a:pt x="0" y="656"/>
                    <a:pt x="48" y="990"/>
                    <a:pt x="108" y="1311"/>
                  </a:cubicBezTo>
                  <a:cubicBezTo>
                    <a:pt x="155" y="1906"/>
                    <a:pt x="381" y="2478"/>
                    <a:pt x="584" y="3026"/>
                  </a:cubicBezTo>
                  <a:cubicBezTo>
                    <a:pt x="727" y="3490"/>
                    <a:pt x="905" y="3942"/>
                    <a:pt x="1191" y="4359"/>
                  </a:cubicBezTo>
                  <a:cubicBezTo>
                    <a:pt x="1236" y="4432"/>
                    <a:pt x="1296" y="4518"/>
                    <a:pt x="1374" y="4518"/>
                  </a:cubicBezTo>
                  <a:cubicBezTo>
                    <a:pt x="1398" y="4518"/>
                    <a:pt x="1425" y="4510"/>
                    <a:pt x="1453" y="4490"/>
                  </a:cubicBezTo>
                  <a:cubicBezTo>
                    <a:pt x="1548" y="4419"/>
                    <a:pt x="1477" y="4335"/>
                    <a:pt x="1453" y="4240"/>
                  </a:cubicBezTo>
                  <a:cubicBezTo>
                    <a:pt x="1370" y="4038"/>
                    <a:pt x="1310" y="3811"/>
                    <a:pt x="1239" y="3597"/>
                  </a:cubicBezTo>
                  <a:cubicBezTo>
                    <a:pt x="893" y="2514"/>
                    <a:pt x="572" y="1430"/>
                    <a:pt x="417" y="287"/>
                  </a:cubicBezTo>
                  <a:cubicBezTo>
                    <a:pt x="406" y="172"/>
                    <a:pt x="405" y="1"/>
                    <a:pt x="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
            <p:cNvSpPr/>
            <p:nvPr/>
          </p:nvSpPr>
          <p:spPr>
            <a:xfrm>
              <a:off x="2127050" y="4044650"/>
              <a:ext cx="18475" cy="113175"/>
            </a:xfrm>
            <a:custGeom>
              <a:avLst/>
              <a:gdLst/>
              <a:ahLst/>
              <a:cxnLst/>
              <a:rect l="l" t="t" r="r" b="b"/>
              <a:pathLst>
                <a:path w="739" h="4527" extrusionOk="0">
                  <a:moveTo>
                    <a:pt x="347" y="1"/>
                  </a:moveTo>
                  <a:cubicBezTo>
                    <a:pt x="343" y="1"/>
                    <a:pt x="338" y="1"/>
                    <a:pt x="333" y="1"/>
                  </a:cubicBezTo>
                  <a:cubicBezTo>
                    <a:pt x="143" y="13"/>
                    <a:pt x="179" y="228"/>
                    <a:pt x="202" y="359"/>
                  </a:cubicBezTo>
                  <a:cubicBezTo>
                    <a:pt x="405" y="1656"/>
                    <a:pt x="226" y="2930"/>
                    <a:pt x="107" y="4228"/>
                  </a:cubicBezTo>
                  <a:cubicBezTo>
                    <a:pt x="95" y="4335"/>
                    <a:pt x="0" y="4514"/>
                    <a:pt x="202" y="4526"/>
                  </a:cubicBezTo>
                  <a:cubicBezTo>
                    <a:pt x="207" y="4526"/>
                    <a:pt x="212" y="4526"/>
                    <a:pt x="217" y="4526"/>
                  </a:cubicBezTo>
                  <a:cubicBezTo>
                    <a:pt x="359" y="4526"/>
                    <a:pt x="381" y="4356"/>
                    <a:pt x="393" y="4252"/>
                  </a:cubicBezTo>
                  <a:cubicBezTo>
                    <a:pt x="595" y="3097"/>
                    <a:pt x="738" y="1930"/>
                    <a:pt x="619" y="763"/>
                  </a:cubicBezTo>
                  <a:cubicBezTo>
                    <a:pt x="583" y="609"/>
                    <a:pt x="572" y="478"/>
                    <a:pt x="560" y="323"/>
                  </a:cubicBezTo>
                  <a:cubicBezTo>
                    <a:pt x="525" y="196"/>
                    <a:pt x="50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
            <p:cNvSpPr/>
            <p:nvPr/>
          </p:nvSpPr>
          <p:spPr>
            <a:xfrm>
              <a:off x="2158300" y="4063850"/>
              <a:ext cx="14600" cy="96950"/>
            </a:xfrm>
            <a:custGeom>
              <a:avLst/>
              <a:gdLst/>
              <a:ahLst/>
              <a:cxnLst/>
              <a:rect l="l" t="t" r="r" b="b"/>
              <a:pathLst>
                <a:path w="584" h="3878" extrusionOk="0">
                  <a:moveTo>
                    <a:pt x="233" y="1"/>
                  </a:moveTo>
                  <a:cubicBezTo>
                    <a:pt x="217" y="1"/>
                    <a:pt x="199" y="3"/>
                    <a:pt x="179" y="7"/>
                  </a:cubicBezTo>
                  <a:cubicBezTo>
                    <a:pt x="0" y="31"/>
                    <a:pt x="48" y="246"/>
                    <a:pt x="48" y="376"/>
                  </a:cubicBezTo>
                  <a:cubicBezTo>
                    <a:pt x="60" y="686"/>
                    <a:pt x="119" y="984"/>
                    <a:pt x="119" y="1293"/>
                  </a:cubicBezTo>
                  <a:cubicBezTo>
                    <a:pt x="143" y="2067"/>
                    <a:pt x="119" y="2841"/>
                    <a:pt x="143" y="3615"/>
                  </a:cubicBezTo>
                  <a:cubicBezTo>
                    <a:pt x="143" y="3710"/>
                    <a:pt x="107" y="3853"/>
                    <a:pt x="250" y="3877"/>
                  </a:cubicBezTo>
                  <a:cubicBezTo>
                    <a:pt x="257" y="3877"/>
                    <a:pt x="263" y="3878"/>
                    <a:pt x="269" y="3878"/>
                  </a:cubicBezTo>
                  <a:cubicBezTo>
                    <a:pt x="405" y="3878"/>
                    <a:pt x="406" y="3753"/>
                    <a:pt x="417" y="3651"/>
                  </a:cubicBezTo>
                  <a:cubicBezTo>
                    <a:pt x="441" y="3591"/>
                    <a:pt x="453" y="3544"/>
                    <a:pt x="453" y="3484"/>
                  </a:cubicBezTo>
                  <a:cubicBezTo>
                    <a:pt x="524" y="2579"/>
                    <a:pt x="584" y="1674"/>
                    <a:pt x="500" y="686"/>
                  </a:cubicBezTo>
                  <a:cubicBezTo>
                    <a:pt x="465" y="615"/>
                    <a:pt x="441" y="448"/>
                    <a:pt x="405" y="317"/>
                  </a:cubicBezTo>
                  <a:cubicBezTo>
                    <a:pt x="373" y="198"/>
                    <a:pt x="389" y="1"/>
                    <a:pt x="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
            <p:cNvSpPr/>
            <p:nvPr/>
          </p:nvSpPr>
          <p:spPr>
            <a:xfrm>
              <a:off x="2095200" y="4087525"/>
              <a:ext cx="25025" cy="103150"/>
            </a:xfrm>
            <a:custGeom>
              <a:avLst/>
              <a:gdLst/>
              <a:ahLst/>
              <a:cxnLst/>
              <a:rect l="l" t="t" r="r" b="b"/>
              <a:pathLst>
                <a:path w="1001" h="4126" extrusionOk="0">
                  <a:moveTo>
                    <a:pt x="738" y="1"/>
                  </a:moveTo>
                  <a:cubicBezTo>
                    <a:pt x="488" y="1"/>
                    <a:pt x="595" y="263"/>
                    <a:pt x="595" y="418"/>
                  </a:cubicBezTo>
                  <a:cubicBezTo>
                    <a:pt x="548" y="1501"/>
                    <a:pt x="310" y="2573"/>
                    <a:pt x="179" y="3656"/>
                  </a:cubicBezTo>
                  <a:cubicBezTo>
                    <a:pt x="143" y="3823"/>
                    <a:pt x="0" y="4073"/>
                    <a:pt x="203" y="4121"/>
                  </a:cubicBezTo>
                  <a:cubicBezTo>
                    <a:pt x="218" y="4124"/>
                    <a:pt x="233" y="4126"/>
                    <a:pt x="247" y="4126"/>
                  </a:cubicBezTo>
                  <a:cubicBezTo>
                    <a:pt x="409" y="4126"/>
                    <a:pt x="432" y="3881"/>
                    <a:pt x="464" y="3728"/>
                  </a:cubicBezTo>
                  <a:cubicBezTo>
                    <a:pt x="607" y="3037"/>
                    <a:pt x="738" y="2335"/>
                    <a:pt x="881" y="1620"/>
                  </a:cubicBezTo>
                  <a:cubicBezTo>
                    <a:pt x="953" y="1227"/>
                    <a:pt x="1000" y="834"/>
                    <a:pt x="953" y="430"/>
                  </a:cubicBezTo>
                  <a:cubicBezTo>
                    <a:pt x="893" y="275"/>
                    <a:pt x="965" y="13"/>
                    <a:pt x="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
            <p:cNvSpPr/>
            <p:nvPr/>
          </p:nvSpPr>
          <p:spPr>
            <a:xfrm>
              <a:off x="2129425" y="3897325"/>
              <a:ext cx="33350" cy="86950"/>
            </a:xfrm>
            <a:custGeom>
              <a:avLst/>
              <a:gdLst/>
              <a:ahLst/>
              <a:cxnLst/>
              <a:rect l="l" t="t" r="r" b="b"/>
              <a:pathLst>
                <a:path w="1334" h="3478" extrusionOk="0">
                  <a:moveTo>
                    <a:pt x="191" y="1"/>
                  </a:moveTo>
                  <a:cubicBezTo>
                    <a:pt x="60" y="60"/>
                    <a:pt x="72" y="168"/>
                    <a:pt x="48" y="263"/>
                  </a:cubicBezTo>
                  <a:cubicBezTo>
                    <a:pt x="0" y="799"/>
                    <a:pt x="143" y="1322"/>
                    <a:pt x="298" y="1834"/>
                  </a:cubicBezTo>
                  <a:cubicBezTo>
                    <a:pt x="441" y="2299"/>
                    <a:pt x="608" y="2775"/>
                    <a:pt x="858" y="3227"/>
                  </a:cubicBezTo>
                  <a:cubicBezTo>
                    <a:pt x="909" y="3330"/>
                    <a:pt x="978" y="3477"/>
                    <a:pt x="1088" y="3477"/>
                  </a:cubicBezTo>
                  <a:cubicBezTo>
                    <a:pt x="1105" y="3477"/>
                    <a:pt x="1124" y="3474"/>
                    <a:pt x="1143" y="3466"/>
                  </a:cubicBezTo>
                  <a:cubicBezTo>
                    <a:pt x="1334" y="3394"/>
                    <a:pt x="1179" y="3239"/>
                    <a:pt x="1143" y="3120"/>
                  </a:cubicBezTo>
                  <a:cubicBezTo>
                    <a:pt x="1096" y="2977"/>
                    <a:pt x="1024" y="2823"/>
                    <a:pt x="977" y="2680"/>
                  </a:cubicBezTo>
                  <a:cubicBezTo>
                    <a:pt x="727" y="1894"/>
                    <a:pt x="488" y="1084"/>
                    <a:pt x="369" y="251"/>
                  </a:cubicBezTo>
                  <a:cubicBezTo>
                    <a:pt x="358" y="144"/>
                    <a:pt x="369"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
            <p:cNvSpPr/>
            <p:nvPr/>
          </p:nvSpPr>
          <p:spPr>
            <a:xfrm>
              <a:off x="2031800" y="4082175"/>
              <a:ext cx="26800" cy="86200"/>
            </a:xfrm>
            <a:custGeom>
              <a:avLst/>
              <a:gdLst/>
              <a:ahLst/>
              <a:cxnLst/>
              <a:rect l="l" t="t" r="r" b="b"/>
              <a:pathLst>
                <a:path w="1072" h="3448" extrusionOk="0">
                  <a:moveTo>
                    <a:pt x="902" y="0"/>
                  </a:moveTo>
                  <a:cubicBezTo>
                    <a:pt x="762" y="0"/>
                    <a:pt x="761" y="160"/>
                    <a:pt x="738" y="275"/>
                  </a:cubicBezTo>
                  <a:cubicBezTo>
                    <a:pt x="536" y="1191"/>
                    <a:pt x="345" y="2132"/>
                    <a:pt x="155" y="3049"/>
                  </a:cubicBezTo>
                  <a:cubicBezTo>
                    <a:pt x="143" y="3192"/>
                    <a:pt x="0" y="3394"/>
                    <a:pt x="179" y="3442"/>
                  </a:cubicBezTo>
                  <a:cubicBezTo>
                    <a:pt x="197" y="3446"/>
                    <a:pt x="213" y="3448"/>
                    <a:pt x="228" y="3448"/>
                  </a:cubicBezTo>
                  <a:cubicBezTo>
                    <a:pt x="383" y="3448"/>
                    <a:pt x="397" y="3237"/>
                    <a:pt x="441" y="3096"/>
                  </a:cubicBezTo>
                  <a:cubicBezTo>
                    <a:pt x="631" y="2358"/>
                    <a:pt x="822" y="1596"/>
                    <a:pt x="1012" y="846"/>
                  </a:cubicBezTo>
                  <a:cubicBezTo>
                    <a:pt x="1060" y="667"/>
                    <a:pt x="1060" y="477"/>
                    <a:pt x="1072" y="370"/>
                  </a:cubicBezTo>
                  <a:cubicBezTo>
                    <a:pt x="1060" y="191"/>
                    <a:pt x="1072" y="13"/>
                    <a:pt x="917" y="1"/>
                  </a:cubicBezTo>
                  <a:cubicBezTo>
                    <a:pt x="912" y="0"/>
                    <a:pt x="906" y="0"/>
                    <a:pt x="9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
            <p:cNvSpPr/>
            <p:nvPr/>
          </p:nvSpPr>
          <p:spPr>
            <a:xfrm>
              <a:off x="2203825" y="4027800"/>
              <a:ext cx="19075" cy="71075"/>
            </a:xfrm>
            <a:custGeom>
              <a:avLst/>
              <a:gdLst/>
              <a:ahLst/>
              <a:cxnLst/>
              <a:rect l="l" t="t" r="r" b="b"/>
              <a:pathLst>
                <a:path w="763" h="2843" extrusionOk="0">
                  <a:moveTo>
                    <a:pt x="203" y="1497"/>
                  </a:moveTo>
                  <a:cubicBezTo>
                    <a:pt x="203" y="1503"/>
                    <a:pt x="203" y="1506"/>
                    <a:pt x="205" y="1506"/>
                  </a:cubicBezTo>
                  <a:lnTo>
                    <a:pt x="205" y="1506"/>
                  </a:lnTo>
                  <a:cubicBezTo>
                    <a:pt x="204" y="1503"/>
                    <a:pt x="204" y="1500"/>
                    <a:pt x="203" y="1497"/>
                  </a:cubicBezTo>
                  <a:close/>
                  <a:moveTo>
                    <a:pt x="247" y="1"/>
                  </a:moveTo>
                  <a:cubicBezTo>
                    <a:pt x="230" y="1"/>
                    <a:pt x="212" y="3"/>
                    <a:pt x="191" y="9"/>
                  </a:cubicBezTo>
                  <a:cubicBezTo>
                    <a:pt x="1" y="44"/>
                    <a:pt x="37" y="223"/>
                    <a:pt x="60" y="378"/>
                  </a:cubicBezTo>
                  <a:cubicBezTo>
                    <a:pt x="108" y="747"/>
                    <a:pt x="168" y="1116"/>
                    <a:pt x="215" y="1497"/>
                  </a:cubicBezTo>
                  <a:cubicBezTo>
                    <a:pt x="209" y="1503"/>
                    <a:pt x="206" y="1506"/>
                    <a:pt x="205" y="1506"/>
                  </a:cubicBezTo>
                  <a:cubicBezTo>
                    <a:pt x="205" y="1506"/>
                    <a:pt x="205" y="1506"/>
                    <a:pt x="205" y="1506"/>
                  </a:cubicBezTo>
                  <a:lnTo>
                    <a:pt x="205" y="1506"/>
                  </a:lnTo>
                  <a:cubicBezTo>
                    <a:pt x="264" y="1884"/>
                    <a:pt x="323" y="2250"/>
                    <a:pt x="382" y="2640"/>
                  </a:cubicBezTo>
                  <a:cubicBezTo>
                    <a:pt x="406" y="2723"/>
                    <a:pt x="382" y="2842"/>
                    <a:pt x="513" y="2842"/>
                  </a:cubicBezTo>
                  <a:cubicBezTo>
                    <a:pt x="632" y="2842"/>
                    <a:pt x="656" y="2723"/>
                    <a:pt x="668" y="2640"/>
                  </a:cubicBezTo>
                  <a:cubicBezTo>
                    <a:pt x="763" y="1818"/>
                    <a:pt x="656" y="1033"/>
                    <a:pt x="441" y="259"/>
                  </a:cubicBezTo>
                  <a:cubicBezTo>
                    <a:pt x="420" y="153"/>
                    <a:pt x="380"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
            <p:cNvSpPr/>
            <p:nvPr/>
          </p:nvSpPr>
          <p:spPr>
            <a:xfrm>
              <a:off x="2092800" y="4095500"/>
              <a:ext cx="12525" cy="57625"/>
            </a:xfrm>
            <a:custGeom>
              <a:avLst/>
              <a:gdLst/>
              <a:ahLst/>
              <a:cxnLst/>
              <a:rect l="l" t="t" r="r" b="b"/>
              <a:pathLst>
                <a:path w="501" h="2305" extrusionOk="0">
                  <a:moveTo>
                    <a:pt x="314" y="1"/>
                  </a:moveTo>
                  <a:cubicBezTo>
                    <a:pt x="199" y="1"/>
                    <a:pt x="178" y="119"/>
                    <a:pt x="168" y="218"/>
                  </a:cubicBezTo>
                  <a:cubicBezTo>
                    <a:pt x="60" y="837"/>
                    <a:pt x="48" y="1468"/>
                    <a:pt x="1" y="2087"/>
                  </a:cubicBezTo>
                  <a:cubicBezTo>
                    <a:pt x="1" y="2182"/>
                    <a:pt x="1" y="2266"/>
                    <a:pt x="96" y="2301"/>
                  </a:cubicBezTo>
                  <a:cubicBezTo>
                    <a:pt x="108" y="2304"/>
                    <a:pt x="118" y="2305"/>
                    <a:pt x="129" y="2305"/>
                  </a:cubicBezTo>
                  <a:cubicBezTo>
                    <a:pt x="224" y="2305"/>
                    <a:pt x="264" y="2210"/>
                    <a:pt x="275" y="2135"/>
                  </a:cubicBezTo>
                  <a:cubicBezTo>
                    <a:pt x="406" y="1504"/>
                    <a:pt x="453" y="873"/>
                    <a:pt x="501" y="277"/>
                  </a:cubicBezTo>
                  <a:cubicBezTo>
                    <a:pt x="465" y="134"/>
                    <a:pt x="465" y="39"/>
                    <a:pt x="346" y="3"/>
                  </a:cubicBezTo>
                  <a:cubicBezTo>
                    <a:pt x="335" y="2"/>
                    <a:pt x="324"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
            <p:cNvSpPr/>
            <p:nvPr/>
          </p:nvSpPr>
          <p:spPr>
            <a:xfrm>
              <a:off x="2022550" y="3967400"/>
              <a:ext cx="145600" cy="364575"/>
            </a:xfrm>
            <a:custGeom>
              <a:avLst/>
              <a:gdLst/>
              <a:ahLst/>
              <a:cxnLst/>
              <a:rect l="l" t="t" r="r" b="b"/>
              <a:pathLst>
                <a:path w="5824" h="14583" extrusionOk="0">
                  <a:moveTo>
                    <a:pt x="4005" y="0"/>
                  </a:moveTo>
                  <a:cubicBezTo>
                    <a:pt x="3993" y="0"/>
                    <a:pt x="3980" y="2"/>
                    <a:pt x="3966" y="8"/>
                  </a:cubicBezTo>
                  <a:cubicBezTo>
                    <a:pt x="3859" y="43"/>
                    <a:pt x="3859" y="127"/>
                    <a:pt x="3871" y="198"/>
                  </a:cubicBezTo>
                  <a:cubicBezTo>
                    <a:pt x="3894" y="365"/>
                    <a:pt x="3930" y="532"/>
                    <a:pt x="3990" y="675"/>
                  </a:cubicBezTo>
                  <a:cubicBezTo>
                    <a:pt x="4478" y="1782"/>
                    <a:pt x="4871" y="2913"/>
                    <a:pt x="5014" y="4127"/>
                  </a:cubicBezTo>
                  <a:cubicBezTo>
                    <a:pt x="5240" y="5235"/>
                    <a:pt x="5109" y="6366"/>
                    <a:pt x="4930" y="7485"/>
                  </a:cubicBezTo>
                  <a:cubicBezTo>
                    <a:pt x="4454" y="10307"/>
                    <a:pt x="3228" y="12628"/>
                    <a:pt x="561" y="13998"/>
                  </a:cubicBezTo>
                  <a:cubicBezTo>
                    <a:pt x="418" y="14069"/>
                    <a:pt x="263" y="14188"/>
                    <a:pt x="132" y="14295"/>
                  </a:cubicBezTo>
                  <a:cubicBezTo>
                    <a:pt x="72" y="14343"/>
                    <a:pt x="1" y="14414"/>
                    <a:pt x="49" y="14510"/>
                  </a:cubicBezTo>
                  <a:cubicBezTo>
                    <a:pt x="67" y="14566"/>
                    <a:pt x="109" y="14583"/>
                    <a:pt x="158" y="14583"/>
                  </a:cubicBezTo>
                  <a:cubicBezTo>
                    <a:pt x="202" y="14583"/>
                    <a:pt x="253" y="14569"/>
                    <a:pt x="299" y="14557"/>
                  </a:cubicBezTo>
                  <a:cubicBezTo>
                    <a:pt x="358" y="14545"/>
                    <a:pt x="418" y="14521"/>
                    <a:pt x="489" y="14486"/>
                  </a:cubicBezTo>
                  <a:cubicBezTo>
                    <a:pt x="2549" y="13628"/>
                    <a:pt x="3930" y="12081"/>
                    <a:pt x="4716" y="10057"/>
                  </a:cubicBezTo>
                  <a:cubicBezTo>
                    <a:pt x="5573" y="7806"/>
                    <a:pt x="5823" y="5461"/>
                    <a:pt x="5252" y="3080"/>
                  </a:cubicBezTo>
                  <a:cubicBezTo>
                    <a:pt x="5002" y="2044"/>
                    <a:pt x="4525" y="1115"/>
                    <a:pt x="4144" y="139"/>
                  </a:cubicBezTo>
                  <a:cubicBezTo>
                    <a:pt x="4114" y="78"/>
                    <a:pt x="4075" y="0"/>
                    <a:pt x="400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
            <p:cNvSpPr/>
            <p:nvPr/>
          </p:nvSpPr>
          <p:spPr>
            <a:xfrm>
              <a:off x="1854100" y="3958450"/>
              <a:ext cx="128000" cy="287750"/>
            </a:xfrm>
            <a:custGeom>
              <a:avLst/>
              <a:gdLst/>
              <a:ahLst/>
              <a:cxnLst/>
              <a:rect l="l" t="t" r="r" b="b"/>
              <a:pathLst>
                <a:path w="5120" h="11510" extrusionOk="0">
                  <a:moveTo>
                    <a:pt x="4966" y="0"/>
                  </a:moveTo>
                  <a:cubicBezTo>
                    <a:pt x="4912" y="0"/>
                    <a:pt x="4854" y="39"/>
                    <a:pt x="4810" y="68"/>
                  </a:cubicBezTo>
                  <a:cubicBezTo>
                    <a:pt x="4632" y="175"/>
                    <a:pt x="4453" y="259"/>
                    <a:pt x="4286" y="378"/>
                  </a:cubicBezTo>
                  <a:cubicBezTo>
                    <a:pt x="3596" y="854"/>
                    <a:pt x="3024" y="1485"/>
                    <a:pt x="2572" y="2187"/>
                  </a:cubicBezTo>
                  <a:cubicBezTo>
                    <a:pt x="833" y="4866"/>
                    <a:pt x="0" y="7760"/>
                    <a:pt x="655" y="10962"/>
                  </a:cubicBezTo>
                  <a:cubicBezTo>
                    <a:pt x="703" y="11153"/>
                    <a:pt x="726" y="11367"/>
                    <a:pt x="917" y="11510"/>
                  </a:cubicBezTo>
                  <a:cubicBezTo>
                    <a:pt x="1024" y="11379"/>
                    <a:pt x="1000" y="11296"/>
                    <a:pt x="976" y="11200"/>
                  </a:cubicBezTo>
                  <a:cubicBezTo>
                    <a:pt x="941" y="10498"/>
                    <a:pt x="833" y="9819"/>
                    <a:pt x="857" y="9117"/>
                  </a:cubicBezTo>
                  <a:cubicBezTo>
                    <a:pt x="1036" y="5640"/>
                    <a:pt x="2012" y="2497"/>
                    <a:pt x="4953" y="294"/>
                  </a:cubicBezTo>
                  <a:cubicBezTo>
                    <a:pt x="5024" y="235"/>
                    <a:pt x="5120" y="163"/>
                    <a:pt x="5060" y="56"/>
                  </a:cubicBezTo>
                  <a:cubicBezTo>
                    <a:pt x="5033" y="15"/>
                    <a:pt x="5000" y="0"/>
                    <a:pt x="49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
            <p:cNvSpPr/>
            <p:nvPr/>
          </p:nvSpPr>
          <p:spPr>
            <a:xfrm>
              <a:off x="1781750" y="3922300"/>
              <a:ext cx="139625" cy="252625"/>
            </a:xfrm>
            <a:custGeom>
              <a:avLst/>
              <a:gdLst/>
              <a:ahLst/>
              <a:cxnLst/>
              <a:rect l="l" t="t" r="r" b="b"/>
              <a:pathLst>
                <a:path w="5585" h="10105" extrusionOk="0">
                  <a:moveTo>
                    <a:pt x="5368" y="0"/>
                  </a:moveTo>
                  <a:cubicBezTo>
                    <a:pt x="5298" y="0"/>
                    <a:pt x="5220" y="35"/>
                    <a:pt x="5156" y="73"/>
                  </a:cubicBezTo>
                  <a:cubicBezTo>
                    <a:pt x="4740" y="323"/>
                    <a:pt x="4311" y="574"/>
                    <a:pt x="3906" y="847"/>
                  </a:cubicBezTo>
                  <a:cubicBezTo>
                    <a:pt x="953" y="2764"/>
                    <a:pt x="1" y="5574"/>
                    <a:pt x="215" y="8944"/>
                  </a:cubicBezTo>
                  <a:cubicBezTo>
                    <a:pt x="263" y="9194"/>
                    <a:pt x="287" y="9467"/>
                    <a:pt x="334" y="9718"/>
                  </a:cubicBezTo>
                  <a:cubicBezTo>
                    <a:pt x="356" y="9871"/>
                    <a:pt x="348" y="10104"/>
                    <a:pt x="531" y="10104"/>
                  </a:cubicBezTo>
                  <a:cubicBezTo>
                    <a:pt x="547" y="10104"/>
                    <a:pt x="565" y="10102"/>
                    <a:pt x="584" y="10099"/>
                  </a:cubicBezTo>
                  <a:cubicBezTo>
                    <a:pt x="751" y="10075"/>
                    <a:pt x="644" y="9848"/>
                    <a:pt x="632" y="9706"/>
                  </a:cubicBezTo>
                  <a:cubicBezTo>
                    <a:pt x="477" y="8348"/>
                    <a:pt x="477" y="7003"/>
                    <a:pt x="882" y="5693"/>
                  </a:cubicBezTo>
                  <a:cubicBezTo>
                    <a:pt x="1406" y="3907"/>
                    <a:pt x="2287" y="2348"/>
                    <a:pt x="3894" y="1312"/>
                  </a:cubicBezTo>
                  <a:cubicBezTo>
                    <a:pt x="4370" y="990"/>
                    <a:pt x="4859" y="681"/>
                    <a:pt x="5335" y="371"/>
                  </a:cubicBezTo>
                  <a:cubicBezTo>
                    <a:pt x="5442" y="312"/>
                    <a:pt x="5585" y="252"/>
                    <a:pt x="5513" y="97"/>
                  </a:cubicBezTo>
                  <a:cubicBezTo>
                    <a:pt x="5480" y="26"/>
                    <a:pt x="5427" y="0"/>
                    <a:pt x="536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
            <p:cNvSpPr/>
            <p:nvPr/>
          </p:nvSpPr>
          <p:spPr>
            <a:xfrm>
              <a:off x="2140125" y="4110375"/>
              <a:ext cx="120875" cy="196650"/>
            </a:xfrm>
            <a:custGeom>
              <a:avLst/>
              <a:gdLst/>
              <a:ahLst/>
              <a:cxnLst/>
              <a:rect l="l" t="t" r="r" b="b"/>
              <a:pathLst>
                <a:path w="4835" h="7866" extrusionOk="0">
                  <a:moveTo>
                    <a:pt x="4454" y="1"/>
                  </a:moveTo>
                  <a:cubicBezTo>
                    <a:pt x="4442" y="1"/>
                    <a:pt x="4431" y="2"/>
                    <a:pt x="4418" y="4"/>
                  </a:cubicBezTo>
                  <a:cubicBezTo>
                    <a:pt x="4275" y="51"/>
                    <a:pt x="4311" y="182"/>
                    <a:pt x="4347" y="290"/>
                  </a:cubicBezTo>
                  <a:cubicBezTo>
                    <a:pt x="4406" y="599"/>
                    <a:pt x="4418" y="909"/>
                    <a:pt x="4359" y="1230"/>
                  </a:cubicBezTo>
                  <a:cubicBezTo>
                    <a:pt x="3918" y="3683"/>
                    <a:pt x="2930" y="5826"/>
                    <a:pt x="727" y="7207"/>
                  </a:cubicBezTo>
                  <a:cubicBezTo>
                    <a:pt x="549" y="7326"/>
                    <a:pt x="370" y="7445"/>
                    <a:pt x="191" y="7576"/>
                  </a:cubicBezTo>
                  <a:cubicBezTo>
                    <a:pt x="120" y="7624"/>
                    <a:pt x="1" y="7683"/>
                    <a:pt x="60" y="7802"/>
                  </a:cubicBezTo>
                  <a:cubicBezTo>
                    <a:pt x="87" y="7851"/>
                    <a:pt x="124" y="7865"/>
                    <a:pt x="167" y="7865"/>
                  </a:cubicBezTo>
                  <a:cubicBezTo>
                    <a:pt x="217" y="7865"/>
                    <a:pt x="276" y="7845"/>
                    <a:pt x="334" y="7838"/>
                  </a:cubicBezTo>
                  <a:cubicBezTo>
                    <a:pt x="382" y="7814"/>
                    <a:pt x="430" y="7814"/>
                    <a:pt x="477" y="7790"/>
                  </a:cubicBezTo>
                  <a:cubicBezTo>
                    <a:pt x="1489" y="7243"/>
                    <a:pt x="2466" y="6647"/>
                    <a:pt x="3120" y="5659"/>
                  </a:cubicBezTo>
                  <a:cubicBezTo>
                    <a:pt x="3751" y="4742"/>
                    <a:pt x="4228" y="3742"/>
                    <a:pt x="4537" y="2683"/>
                  </a:cubicBezTo>
                  <a:cubicBezTo>
                    <a:pt x="4728" y="2016"/>
                    <a:pt x="4835" y="1325"/>
                    <a:pt x="4799" y="647"/>
                  </a:cubicBezTo>
                  <a:cubicBezTo>
                    <a:pt x="4763" y="492"/>
                    <a:pt x="4752" y="349"/>
                    <a:pt x="4692" y="230"/>
                  </a:cubicBezTo>
                  <a:cubicBezTo>
                    <a:pt x="4637" y="120"/>
                    <a:pt x="4583" y="1"/>
                    <a:pt x="445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
            <p:cNvSpPr/>
            <p:nvPr/>
          </p:nvSpPr>
          <p:spPr>
            <a:xfrm>
              <a:off x="1981250" y="4089400"/>
              <a:ext cx="66050" cy="174400"/>
            </a:xfrm>
            <a:custGeom>
              <a:avLst/>
              <a:gdLst/>
              <a:ahLst/>
              <a:cxnLst/>
              <a:rect l="l" t="t" r="r" b="b"/>
              <a:pathLst>
                <a:path w="2642" h="6976" extrusionOk="0">
                  <a:moveTo>
                    <a:pt x="2469" y="0"/>
                  </a:moveTo>
                  <a:cubicBezTo>
                    <a:pt x="2361" y="0"/>
                    <a:pt x="2339" y="127"/>
                    <a:pt x="2308" y="200"/>
                  </a:cubicBezTo>
                  <a:cubicBezTo>
                    <a:pt x="2224" y="426"/>
                    <a:pt x="2141" y="664"/>
                    <a:pt x="2082" y="902"/>
                  </a:cubicBezTo>
                  <a:cubicBezTo>
                    <a:pt x="1582" y="2700"/>
                    <a:pt x="1070" y="4510"/>
                    <a:pt x="260" y="6189"/>
                  </a:cubicBezTo>
                  <a:cubicBezTo>
                    <a:pt x="165" y="6379"/>
                    <a:pt x="93" y="6593"/>
                    <a:pt x="34" y="6796"/>
                  </a:cubicBezTo>
                  <a:cubicBezTo>
                    <a:pt x="0" y="6896"/>
                    <a:pt x="19" y="6976"/>
                    <a:pt x="139" y="6976"/>
                  </a:cubicBezTo>
                  <a:cubicBezTo>
                    <a:pt x="147" y="6976"/>
                    <a:pt x="156" y="6975"/>
                    <a:pt x="165" y="6974"/>
                  </a:cubicBezTo>
                  <a:cubicBezTo>
                    <a:pt x="284" y="6915"/>
                    <a:pt x="331" y="6796"/>
                    <a:pt x="391" y="6689"/>
                  </a:cubicBezTo>
                  <a:cubicBezTo>
                    <a:pt x="1546" y="4700"/>
                    <a:pt x="2070" y="2486"/>
                    <a:pt x="2570" y="259"/>
                  </a:cubicBezTo>
                  <a:cubicBezTo>
                    <a:pt x="2582" y="188"/>
                    <a:pt x="2641" y="57"/>
                    <a:pt x="2522" y="9"/>
                  </a:cubicBezTo>
                  <a:cubicBezTo>
                    <a:pt x="2502" y="3"/>
                    <a:pt x="2484" y="0"/>
                    <a:pt x="246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
            <p:cNvSpPr/>
            <p:nvPr/>
          </p:nvSpPr>
          <p:spPr>
            <a:xfrm>
              <a:off x="2273775" y="4120850"/>
              <a:ext cx="33375" cy="82400"/>
            </a:xfrm>
            <a:custGeom>
              <a:avLst/>
              <a:gdLst/>
              <a:ahLst/>
              <a:cxnLst/>
              <a:rect l="l" t="t" r="r" b="b"/>
              <a:pathLst>
                <a:path w="1335" h="3296" extrusionOk="0">
                  <a:moveTo>
                    <a:pt x="1159" y="1"/>
                  </a:moveTo>
                  <a:cubicBezTo>
                    <a:pt x="1014" y="1"/>
                    <a:pt x="1024" y="125"/>
                    <a:pt x="1013" y="228"/>
                  </a:cubicBezTo>
                  <a:cubicBezTo>
                    <a:pt x="918" y="1204"/>
                    <a:pt x="596" y="2133"/>
                    <a:pt x="144" y="3014"/>
                  </a:cubicBezTo>
                  <a:cubicBezTo>
                    <a:pt x="96" y="3097"/>
                    <a:pt x="1" y="3204"/>
                    <a:pt x="132" y="3276"/>
                  </a:cubicBezTo>
                  <a:cubicBezTo>
                    <a:pt x="157" y="3290"/>
                    <a:pt x="182" y="3296"/>
                    <a:pt x="206" y="3296"/>
                  </a:cubicBezTo>
                  <a:cubicBezTo>
                    <a:pt x="287" y="3296"/>
                    <a:pt x="363" y="3230"/>
                    <a:pt x="418" y="3157"/>
                  </a:cubicBezTo>
                  <a:cubicBezTo>
                    <a:pt x="1072" y="2276"/>
                    <a:pt x="1263" y="1264"/>
                    <a:pt x="1334" y="240"/>
                  </a:cubicBezTo>
                  <a:cubicBezTo>
                    <a:pt x="1299" y="132"/>
                    <a:pt x="1311" y="13"/>
                    <a:pt x="1180" y="1"/>
                  </a:cubicBezTo>
                  <a:cubicBezTo>
                    <a:pt x="1172" y="1"/>
                    <a:pt x="1166" y="1"/>
                    <a:pt x="115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
            <p:cNvSpPr/>
            <p:nvPr/>
          </p:nvSpPr>
          <p:spPr>
            <a:xfrm>
              <a:off x="2146975" y="3794950"/>
              <a:ext cx="15500" cy="80075"/>
            </a:xfrm>
            <a:custGeom>
              <a:avLst/>
              <a:gdLst/>
              <a:ahLst/>
              <a:cxnLst/>
              <a:rect l="l" t="t" r="r" b="b"/>
              <a:pathLst>
                <a:path w="620" h="3203" extrusionOk="0">
                  <a:moveTo>
                    <a:pt x="453" y="0"/>
                  </a:moveTo>
                  <a:cubicBezTo>
                    <a:pt x="334" y="0"/>
                    <a:pt x="275" y="72"/>
                    <a:pt x="275" y="179"/>
                  </a:cubicBezTo>
                  <a:cubicBezTo>
                    <a:pt x="239" y="1060"/>
                    <a:pt x="1" y="1941"/>
                    <a:pt x="96" y="2870"/>
                  </a:cubicBezTo>
                  <a:cubicBezTo>
                    <a:pt x="108" y="2965"/>
                    <a:pt x="72" y="3203"/>
                    <a:pt x="251" y="3203"/>
                  </a:cubicBezTo>
                  <a:cubicBezTo>
                    <a:pt x="477" y="3203"/>
                    <a:pt x="370" y="2977"/>
                    <a:pt x="370" y="2846"/>
                  </a:cubicBezTo>
                  <a:cubicBezTo>
                    <a:pt x="370" y="2179"/>
                    <a:pt x="394" y="1524"/>
                    <a:pt x="548" y="846"/>
                  </a:cubicBezTo>
                  <a:cubicBezTo>
                    <a:pt x="596" y="643"/>
                    <a:pt x="608" y="417"/>
                    <a:pt x="620" y="191"/>
                  </a:cubicBezTo>
                  <a:cubicBezTo>
                    <a:pt x="620" y="95"/>
                    <a:pt x="560" y="0"/>
                    <a:pt x="4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
            <p:cNvSpPr/>
            <p:nvPr/>
          </p:nvSpPr>
          <p:spPr>
            <a:xfrm>
              <a:off x="2116325" y="3807775"/>
              <a:ext cx="28600" cy="54675"/>
            </a:xfrm>
            <a:custGeom>
              <a:avLst/>
              <a:gdLst/>
              <a:ahLst/>
              <a:cxnLst/>
              <a:rect l="l" t="t" r="r" b="b"/>
              <a:pathLst>
                <a:path w="1144" h="2187" extrusionOk="0">
                  <a:moveTo>
                    <a:pt x="968" y="1"/>
                  </a:moveTo>
                  <a:cubicBezTo>
                    <a:pt x="868" y="1"/>
                    <a:pt x="832" y="110"/>
                    <a:pt x="822" y="202"/>
                  </a:cubicBezTo>
                  <a:cubicBezTo>
                    <a:pt x="667" y="737"/>
                    <a:pt x="393" y="1202"/>
                    <a:pt x="131" y="1678"/>
                  </a:cubicBezTo>
                  <a:cubicBezTo>
                    <a:pt x="96" y="1749"/>
                    <a:pt x="72" y="1821"/>
                    <a:pt x="48" y="1892"/>
                  </a:cubicBezTo>
                  <a:cubicBezTo>
                    <a:pt x="12" y="1987"/>
                    <a:pt x="0" y="2107"/>
                    <a:pt x="96" y="2154"/>
                  </a:cubicBezTo>
                  <a:cubicBezTo>
                    <a:pt x="121" y="2177"/>
                    <a:pt x="144" y="2186"/>
                    <a:pt x="165" y="2186"/>
                  </a:cubicBezTo>
                  <a:cubicBezTo>
                    <a:pt x="222" y="2186"/>
                    <a:pt x="263" y="2117"/>
                    <a:pt x="298" y="2047"/>
                  </a:cubicBezTo>
                  <a:cubicBezTo>
                    <a:pt x="512" y="1726"/>
                    <a:pt x="703" y="1404"/>
                    <a:pt x="893" y="1071"/>
                  </a:cubicBezTo>
                  <a:cubicBezTo>
                    <a:pt x="1024" y="809"/>
                    <a:pt x="1120" y="547"/>
                    <a:pt x="1132" y="297"/>
                  </a:cubicBezTo>
                  <a:cubicBezTo>
                    <a:pt x="1143" y="154"/>
                    <a:pt x="1132" y="35"/>
                    <a:pt x="1024" y="11"/>
                  </a:cubicBezTo>
                  <a:cubicBezTo>
                    <a:pt x="1004" y="4"/>
                    <a:pt x="985" y="1"/>
                    <a:pt x="96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
            <p:cNvSpPr/>
            <p:nvPr/>
          </p:nvSpPr>
          <p:spPr>
            <a:xfrm>
              <a:off x="2017500" y="3881200"/>
              <a:ext cx="53600" cy="31825"/>
            </a:xfrm>
            <a:custGeom>
              <a:avLst/>
              <a:gdLst/>
              <a:ahLst/>
              <a:cxnLst/>
              <a:rect l="l" t="t" r="r" b="b"/>
              <a:pathLst>
                <a:path w="2144" h="1273" extrusionOk="0">
                  <a:moveTo>
                    <a:pt x="1927" y="0"/>
                  </a:moveTo>
                  <a:cubicBezTo>
                    <a:pt x="1853" y="0"/>
                    <a:pt x="1773" y="59"/>
                    <a:pt x="1703" y="98"/>
                  </a:cubicBezTo>
                  <a:cubicBezTo>
                    <a:pt x="1191" y="396"/>
                    <a:pt x="679" y="705"/>
                    <a:pt x="179" y="1003"/>
                  </a:cubicBezTo>
                  <a:cubicBezTo>
                    <a:pt x="96" y="1051"/>
                    <a:pt x="1" y="1110"/>
                    <a:pt x="60" y="1229"/>
                  </a:cubicBezTo>
                  <a:cubicBezTo>
                    <a:pt x="77" y="1263"/>
                    <a:pt x="106" y="1273"/>
                    <a:pt x="145" y="1273"/>
                  </a:cubicBezTo>
                  <a:cubicBezTo>
                    <a:pt x="190" y="1273"/>
                    <a:pt x="247" y="1259"/>
                    <a:pt x="310" y="1253"/>
                  </a:cubicBezTo>
                  <a:cubicBezTo>
                    <a:pt x="846" y="1003"/>
                    <a:pt x="1429" y="789"/>
                    <a:pt x="1917" y="408"/>
                  </a:cubicBezTo>
                  <a:cubicBezTo>
                    <a:pt x="2025" y="313"/>
                    <a:pt x="2144" y="193"/>
                    <a:pt x="2037" y="62"/>
                  </a:cubicBezTo>
                  <a:cubicBezTo>
                    <a:pt x="2003" y="17"/>
                    <a:pt x="1966" y="0"/>
                    <a:pt x="19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
            <p:cNvSpPr/>
            <p:nvPr/>
          </p:nvSpPr>
          <p:spPr>
            <a:xfrm>
              <a:off x="2078825" y="3867925"/>
              <a:ext cx="30675" cy="47575"/>
            </a:xfrm>
            <a:custGeom>
              <a:avLst/>
              <a:gdLst/>
              <a:ahLst/>
              <a:cxnLst/>
              <a:rect l="l" t="t" r="r" b="b"/>
              <a:pathLst>
                <a:path w="1227" h="1903" extrusionOk="0">
                  <a:moveTo>
                    <a:pt x="1040" y="1"/>
                  </a:moveTo>
                  <a:cubicBezTo>
                    <a:pt x="939" y="1"/>
                    <a:pt x="857" y="63"/>
                    <a:pt x="798" y="141"/>
                  </a:cubicBezTo>
                  <a:cubicBezTo>
                    <a:pt x="441" y="593"/>
                    <a:pt x="215" y="1094"/>
                    <a:pt x="72" y="1629"/>
                  </a:cubicBezTo>
                  <a:cubicBezTo>
                    <a:pt x="48" y="1736"/>
                    <a:pt x="0" y="1856"/>
                    <a:pt x="119" y="1891"/>
                  </a:cubicBezTo>
                  <a:cubicBezTo>
                    <a:pt x="136" y="1899"/>
                    <a:pt x="152" y="1902"/>
                    <a:pt x="166" y="1902"/>
                  </a:cubicBezTo>
                  <a:cubicBezTo>
                    <a:pt x="245" y="1902"/>
                    <a:pt x="292" y="1805"/>
                    <a:pt x="322" y="1725"/>
                  </a:cubicBezTo>
                  <a:cubicBezTo>
                    <a:pt x="548" y="1236"/>
                    <a:pt x="834" y="784"/>
                    <a:pt x="1131" y="355"/>
                  </a:cubicBezTo>
                  <a:cubicBezTo>
                    <a:pt x="1179" y="296"/>
                    <a:pt x="1191" y="212"/>
                    <a:pt x="1227" y="117"/>
                  </a:cubicBezTo>
                  <a:cubicBezTo>
                    <a:pt x="1191" y="70"/>
                    <a:pt x="1155" y="34"/>
                    <a:pt x="1108" y="10"/>
                  </a:cubicBezTo>
                  <a:cubicBezTo>
                    <a:pt x="1084" y="4"/>
                    <a:pt x="1061" y="1"/>
                    <a:pt x="104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
            <p:cNvSpPr/>
            <p:nvPr/>
          </p:nvSpPr>
          <p:spPr>
            <a:xfrm>
              <a:off x="1934450" y="3895250"/>
              <a:ext cx="55400" cy="20050"/>
            </a:xfrm>
            <a:custGeom>
              <a:avLst/>
              <a:gdLst/>
              <a:ahLst/>
              <a:cxnLst/>
              <a:rect l="l" t="t" r="r" b="b"/>
              <a:pathLst>
                <a:path w="2216" h="802" extrusionOk="0">
                  <a:moveTo>
                    <a:pt x="2060" y="0"/>
                  </a:moveTo>
                  <a:cubicBezTo>
                    <a:pt x="2030" y="0"/>
                    <a:pt x="1998" y="5"/>
                    <a:pt x="1965" y="12"/>
                  </a:cubicBezTo>
                  <a:cubicBezTo>
                    <a:pt x="1334" y="84"/>
                    <a:pt x="739" y="274"/>
                    <a:pt x="156" y="548"/>
                  </a:cubicBezTo>
                  <a:cubicBezTo>
                    <a:pt x="84" y="572"/>
                    <a:pt x="1" y="632"/>
                    <a:pt x="25" y="727"/>
                  </a:cubicBezTo>
                  <a:cubicBezTo>
                    <a:pt x="54" y="786"/>
                    <a:pt x="99" y="801"/>
                    <a:pt x="136" y="801"/>
                  </a:cubicBezTo>
                  <a:cubicBezTo>
                    <a:pt x="173" y="801"/>
                    <a:pt x="203" y="786"/>
                    <a:pt x="203" y="786"/>
                  </a:cubicBezTo>
                  <a:cubicBezTo>
                    <a:pt x="882" y="608"/>
                    <a:pt x="1477" y="441"/>
                    <a:pt x="2049" y="274"/>
                  </a:cubicBezTo>
                  <a:cubicBezTo>
                    <a:pt x="2144" y="251"/>
                    <a:pt x="2215" y="203"/>
                    <a:pt x="2203" y="108"/>
                  </a:cubicBezTo>
                  <a:cubicBezTo>
                    <a:pt x="2179" y="25"/>
                    <a:pt x="2126" y="0"/>
                    <a:pt x="20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
            <p:cNvSpPr/>
            <p:nvPr/>
          </p:nvSpPr>
          <p:spPr>
            <a:xfrm>
              <a:off x="1858250" y="3939725"/>
              <a:ext cx="24150" cy="25900"/>
            </a:xfrm>
            <a:custGeom>
              <a:avLst/>
              <a:gdLst/>
              <a:ahLst/>
              <a:cxnLst/>
              <a:rect l="l" t="t" r="r" b="b"/>
              <a:pathLst>
                <a:path w="966" h="1036" extrusionOk="0">
                  <a:moveTo>
                    <a:pt x="446" y="0"/>
                  </a:moveTo>
                  <a:cubicBezTo>
                    <a:pt x="329" y="0"/>
                    <a:pt x="234" y="56"/>
                    <a:pt x="156" y="174"/>
                  </a:cubicBezTo>
                  <a:cubicBezTo>
                    <a:pt x="1" y="412"/>
                    <a:pt x="84" y="924"/>
                    <a:pt x="298" y="996"/>
                  </a:cubicBezTo>
                  <a:cubicBezTo>
                    <a:pt x="382" y="1021"/>
                    <a:pt x="446" y="1035"/>
                    <a:pt x="501" y="1035"/>
                  </a:cubicBezTo>
                  <a:cubicBezTo>
                    <a:pt x="604" y="1035"/>
                    <a:pt x="674" y="984"/>
                    <a:pt x="775" y="853"/>
                  </a:cubicBezTo>
                  <a:cubicBezTo>
                    <a:pt x="965" y="591"/>
                    <a:pt x="894" y="138"/>
                    <a:pt x="644" y="43"/>
                  </a:cubicBezTo>
                  <a:cubicBezTo>
                    <a:pt x="571" y="15"/>
                    <a:pt x="505"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
            <p:cNvSpPr/>
            <p:nvPr/>
          </p:nvSpPr>
          <p:spPr>
            <a:xfrm>
              <a:off x="1838025" y="3990275"/>
              <a:ext cx="19550" cy="18750"/>
            </a:xfrm>
            <a:custGeom>
              <a:avLst/>
              <a:gdLst/>
              <a:ahLst/>
              <a:cxnLst/>
              <a:rect l="l" t="t" r="r" b="b"/>
              <a:pathLst>
                <a:path w="782" h="750" extrusionOk="0">
                  <a:moveTo>
                    <a:pt x="357" y="0"/>
                  </a:moveTo>
                  <a:cubicBezTo>
                    <a:pt x="243" y="0"/>
                    <a:pt x="130" y="52"/>
                    <a:pt x="60" y="164"/>
                  </a:cubicBezTo>
                  <a:cubicBezTo>
                    <a:pt x="12" y="236"/>
                    <a:pt x="0" y="402"/>
                    <a:pt x="48" y="522"/>
                  </a:cubicBezTo>
                  <a:cubicBezTo>
                    <a:pt x="85" y="680"/>
                    <a:pt x="211" y="749"/>
                    <a:pt x="345" y="749"/>
                  </a:cubicBezTo>
                  <a:cubicBezTo>
                    <a:pt x="553" y="749"/>
                    <a:pt x="782" y="584"/>
                    <a:pt x="738" y="331"/>
                  </a:cubicBezTo>
                  <a:cubicBezTo>
                    <a:pt x="709" y="122"/>
                    <a:pt x="532"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
            <p:cNvSpPr/>
            <p:nvPr/>
          </p:nvSpPr>
          <p:spPr>
            <a:xfrm>
              <a:off x="1913625" y="3971750"/>
              <a:ext cx="83075" cy="113725"/>
            </a:xfrm>
            <a:custGeom>
              <a:avLst/>
              <a:gdLst/>
              <a:ahLst/>
              <a:cxnLst/>
              <a:rect l="l" t="t" r="r" b="b"/>
              <a:pathLst>
                <a:path w="3323" h="4549" extrusionOk="0">
                  <a:moveTo>
                    <a:pt x="3069" y="1"/>
                  </a:moveTo>
                  <a:cubicBezTo>
                    <a:pt x="2908" y="1"/>
                    <a:pt x="2661" y="125"/>
                    <a:pt x="2334" y="381"/>
                  </a:cubicBezTo>
                  <a:cubicBezTo>
                    <a:pt x="1786" y="822"/>
                    <a:pt x="798" y="2096"/>
                    <a:pt x="429" y="2858"/>
                  </a:cubicBezTo>
                  <a:cubicBezTo>
                    <a:pt x="131" y="3465"/>
                    <a:pt x="0" y="4180"/>
                    <a:pt x="119" y="4406"/>
                  </a:cubicBezTo>
                  <a:cubicBezTo>
                    <a:pt x="167" y="4489"/>
                    <a:pt x="298" y="4549"/>
                    <a:pt x="417" y="4549"/>
                  </a:cubicBezTo>
                  <a:cubicBezTo>
                    <a:pt x="715" y="4537"/>
                    <a:pt x="1084" y="4060"/>
                    <a:pt x="1751" y="2810"/>
                  </a:cubicBezTo>
                  <a:cubicBezTo>
                    <a:pt x="2072" y="2227"/>
                    <a:pt x="2548" y="1453"/>
                    <a:pt x="2822" y="1060"/>
                  </a:cubicBezTo>
                  <a:cubicBezTo>
                    <a:pt x="3215" y="524"/>
                    <a:pt x="3322" y="298"/>
                    <a:pt x="3275" y="167"/>
                  </a:cubicBezTo>
                  <a:cubicBezTo>
                    <a:pt x="3246" y="57"/>
                    <a:pt x="3177" y="1"/>
                    <a:pt x="3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
            <p:cNvSpPr/>
            <p:nvPr/>
          </p:nvSpPr>
          <p:spPr>
            <a:xfrm>
              <a:off x="1898225" y="4109025"/>
              <a:ext cx="23150" cy="20525"/>
            </a:xfrm>
            <a:custGeom>
              <a:avLst/>
              <a:gdLst/>
              <a:ahLst/>
              <a:cxnLst/>
              <a:rect l="l" t="t" r="r" b="b"/>
              <a:pathLst>
                <a:path w="926" h="821" extrusionOk="0">
                  <a:moveTo>
                    <a:pt x="506" y="0"/>
                  </a:moveTo>
                  <a:cubicBezTo>
                    <a:pt x="329" y="0"/>
                    <a:pt x="142" y="111"/>
                    <a:pt x="92" y="284"/>
                  </a:cubicBezTo>
                  <a:cubicBezTo>
                    <a:pt x="1" y="577"/>
                    <a:pt x="212" y="820"/>
                    <a:pt x="465" y="820"/>
                  </a:cubicBezTo>
                  <a:cubicBezTo>
                    <a:pt x="542" y="820"/>
                    <a:pt x="622" y="798"/>
                    <a:pt x="700" y="748"/>
                  </a:cubicBezTo>
                  <a:cubicBezTo>
                    <a:pt x="914" y="605"/>
                    <a:pt x="926" y="236"/>
                    <a:pt x="723" y="70"/>
                  </a:cubicBezTo>
                  <a:cubicBezTo>
                    <a:pt x="661" y="22"/>
                    <a:pt x="584" y="0"/>
                    <a:pt x="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
            <p:cNvSpPr/>
            <p:nvPr/>
          </p:nvSpPr>
          <p:spPr>
            <a:xfrm>
              <a:off x="2086350" y="4190825"/>
              <a:ext cx="20775" cy="17975"/>
            </a:xfrm>
            <a:custGeom>
              <a:avLst/>
              <a:gdLst/>
              <a:ahLst/>
              <a:cxnLst/>
              <a:rect l="l" t="t" r="r" b="b"/>
              <a:pathLst>
                <a:path w="831" h="719" extrusionOk="0">
                  <a:moveTo>
                    <a:pt x="414" y="0"/>
                  </a:moveTo>
                  <a:cubicBezTo>
                    <a:pt x="378" y="0"/>
                    <a:pt x="295" y="72"/>
                    <a:pt x="223" y="131"/>
                  </a:cubicBezTo>
                  <a:cubicBezTo>
                    <a:pt x="0" y="354"/>
                    <a:pt x="227" y="719"/>
                    <a:pt x="479" y="719"/>
                  </a:cubicBezTo>
                  <a:cubicBezTo>
                    <a:pt x="537" y="719"/>
                    <a:pt x="596" y="700"/>
                    <a:pt x="652" y="655"/>
                  </a:cubicBezTo>
                  <a:cubicBezTo>
                    <a:pt x="830" y="489"/>
                    <a:pt x="818" y="179"/>
                    <a:pt x="616" y="72"/>
                  </a:cubicBezTo>
                  <a:cubicBezTo>
                    <a:pt x="533" y="36"/>
                    <a:pt x="437"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
            <p:cNvSpPr/>
            <p:nvPr/>
          </p:nvSpPr>
          <p:spPr>
            <a:xfrm>
              <a:off x="2167825" y="4181200"/>
              <a:ext cx="19675" cy="18125"/>
            </a:xfrm>
            <a:custGeom>
              <a:avLst/>
              <a:gdLst/>
              <a:ahLst/>
              <a:cxnLst/>
              <a:rect l="l" t="t" r="r" b="b"/>
              <a:pathLst>
                <a:path w="787" h="725" extrusionOk="0">
                  <a:moveTo>
                    <a:pt x="455" y="0"/>
                  </a:moveTo>
                  <a:cubicBezTo>
                    <a:pt x="361" y="0"/>
                    <a:pt x="256" y="40"/>
                    <a:pt x="155" y="124"/>
                  </a:cubicBezTo>
                  <a:cubicBezTo>
                    <a:pt x="0" y="243"/>
                    <a:pt x="36" y="564"/>
                    <a:pt x="238" y="683"/>
                  </a:cubicBezTo>
                  <a:cubicBezTo>
                    <a:pt x="282" y="712"/>
                    <a:pt x="333" y="724"/>
                    <a:pt x="386" y="724"/>
                  </a:cubicBezTo>
                  <a:cubicBezTo>
                    <a:pt x="575" y="724"/>
                    <a:pt x="786" y="560"/>
                    <a:pt x="786" y="374"/>
                  </a:cubicBezTo>
                  <a:cubicBezTo>
                    <a:pt x="771" y="134"/>
                    <a:pt x="630"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
            <p:cNvSpPr/>
            <p:nvPr/>
          </p:nvSpPr>
          <p:spPr>
            <a:xfrm>
              <a:off x="2108875" y="4231550"/>
              <a:ext cx="18350" cy="15625"/>
            </a:xfrm>
            <a:custGeom>
              <a:avLst/>
              <a:gdLst/>
              <a:ahLst/>
              <a:cxnLst/>
              <a:rect l="l" t="t" r="r" b="b"/>
              <a:pathLst>
                <a:path w="734" h="625" extrusionOk="0">
                  <a:moveTo>
                    <a:pt x="321" y="0"/>
                  </a:moveTo>
                  <a:cubicBezTo>
                    <a:pt x="196" y="0"/>
                    <a:pt x="74" y="48"/>
                    <a:pt x="48" y="145"/>
                  </a:cubicBezTo>
                  <a:cubicBezTo>
                    <a:pt x="1" y="336"/>
                    <a:pt x="96" y="526"/>
                    <a:pt x="275" y="610"/>
                  </a:cubicBezTo>
                  <a:cubicBezTo>
                    <a:pt x="297" y="620"/>
                    <a:pt x="320" y="624"/>
                    <a:pt x="343" y="624"/>
                  </a:cubicBezTo>
                  <a:cubicBezTo>
                    <a:pt x="539" y="624"/>
                    <a:pt x="733" y="290"/>
                    <a:pt x="584" y="98"/>
                  </a:cubicBezTo>
                  <a:cubicBezTo>
                    <a:pt x="530" y="33"/>
                    <a:pt x="425"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
            <p:cNvSpPr/>
            <p:nvPr/>
          </p:nvSpPr>
          <p:spPr>
            <a:xfrm>
              <a:off x="2062150" y="4242475"/>
              <a:ext cx="23250" cy="22200"/>
            </a:xfrm>
            <a:custGeom>
              <a:avLst/>
              <a:gdLst/>
              <a:ahLst/>
              <a:cxnLst/>
              <a:rect l="l" t="t" r="r" b="b"/>
              <a:pathLst>
                <a:path w="930" h="888" extrusionOk="0">
                  <a:moveTo>
                    <a:pt x="358" y="1"/>
                  </a:moveTo>
                  <a:cubicBezTo>
                    <a:pt x="284" y="1"/>
                    <a:pt x="233" y="56"/>
                    <a:pt x="131" y="185"/>
                  </a:cubicBezTo>
                  <a:cubicBezTo>
                    <a:pt x="60" y="292"/>
                    <a:pt x="1" y="423"/>
                    <a:pt x="12" y="494"/>
                  </a:cubicBezTo>
                  <a:cubicBezTo>
                    <a:pt x="36" y="645"/>
                    <a:pt x="354" y="888"/>
                    <a:pt x="502" y="888"/>
                  </a:cubicBezTo>
                  <a:cubicBezTo>
                    <a:pt x="506" y="888"/>
                    <a:pt x="509" y="887"/>
                    <a:pt x="512" y="887"/>
                  </a:cubicBezTo>
                  <a:cubicBezTo>
                    <a:pt x="870" y="828"/>
                    <a:pt x="929" y="256"/>
                    <a:pt x="596" y="89"/>
                  </a:cubicBezTo>
                  <a:cubicBezTo>
                    <a:pt x="483" y="33"/>
                    <a:pt x="414"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2"/>
          <p:cNvGrpSpPr/>
          <p:nvPr/>
        </p:nvGrpSpPr>
        <p:grpSpPr>
          <a:xfrm rot="1320820">
            <a:off x="515627" y="221886"/>
            <a:ext cx="623968" cy="816229"/>
            <a:chOff x="542025" y="2878550"/>
            <a:chExt cx="732250" cy="957875"/>
          </a:xfrm>
        </p:grpSpPr>
        <p:sp>
          <p:nvSpPr>
            <p:cNvPr id="610" name="Google Shape;610;p2"/>
            <p:cNvSpPr/>
            <p:nvPr/>
          </p:nvSpPr>
          <p:spPr>
            <a:xfrm>
              <a:off x="1253125" y="3199625"/>
              <a:ext cx="925" cy="3300"/>
            </a:xfrm>
            <a:custGeom>
              <a:avLst/>
              <a:gdLst/>
              <a:ahLst/>
              <a:cxnLst/>
              <a:rect l="l" t="t" r="r" b="b"/>
              <a:pathLst>
                <a:path w="37" h="132" extrusionOk="0">
                  <a:moveTo>
                    <a:pt x="0" y="1"/>
                  </a:moveTo>
                  <a:cubicBezTo>
                    <a:pt x="12" y="48"/>
                    <a:pt x="12" y="96"/>
                    <a:pt x="36" y="132"/>
                  </a:cubicBezTo>
                  <a:cubicBezTo>
                    <a:pt x="12" y="96"/>
                    <a:pt x="12" y="48"/>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
            <p:cNvSpPr/>
            <p:nvPr/>
          </p:nvSpPr>
          <p:spPr>
            <a:xfrm>
              <a:off x="1240025" y="3134450"/>
              <a:ext cx="3600" cy="11625"/>
            </a:xfrm>
            <a:custGeom>
              <a:avLst/>
              <a:gdLst/>
              <a:ahLst/>
              <a:cxnLst/>
              <a:rect l="l" t="t" r="r" b="b"/>
              <a:pathLst>
                <a:path w="144" h="465" extrusionOk="0">
                  <a:moveTo>
                    <a:pt x="0" y="0"/>
                  </a:moveTo>
                  <a:cubicBezTo>
                    <a:pt x="36" y="155"/>
                    <a:pt x="60" y="322"/>
                    <a:pt x="108" y="465"/>
                  </a:cubicBezTo>
                  <a:cubicBezTo>
                    <a:pt x="143" y="346"/>
                    <a:pt x="96" y="203"/>
                    <a:pt x="0"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
            <p:cNvSpPr/>
            <p:nvPr/>
          </p:nvSpPr>
          <p:spPr>
            <a:xfrm>
              <a:off x="703950" y="3226650"/>
              <a:ext cx="365850" cy="419050"/>
            </a:xfrm>
            <a:custGeom>
              <a:avLst/>
              <a:gdLst/>
              <a:ahLst/>
              <a:cxnLst/>
              <a:rect l="l" t="t" r="r" b="b"/>
              <a:pathLst>
                <a:path w="14634" h="16762" extrusionOk="0">
                  <a:moveTo>
                    <a:pt x="10760" y="674"/>
                  </a:moveTo>
                  <a:cubicBezTo>
                    <a:pt x="10942" y="674"/>
                    <a:pt x="11114" y="706"/>
                    <a:pt x="11264" y="753"/>
                  </a:cubicBezTo>
                  <a:cubicBezTo>
                    <a:pt x="11311" y="765"/>
                    <a:pt x="11359" y="777"/>
                    <a:pt x="11406" y="813"/>
                  </a:cubicBezTo>
                  <a:cubicBezTo>
                    <a:pt x="11657" y="932"/>
                    <a:pt x="11859" y="1122"/>
                    <a:pt x="12038" y="1396"/>
                  </a:cubicBezTo>
                  <a:cubicBezTo>
                    <a:pt x="12335" y="1849"/>
                    <a:pt x="12573" y="2325"/>
                    <a:pt x="12788" y="2825"/>
                  </a:cubicBezTo>
                  <a:cubicBezTo>
                    <a:pt x="13169" y="3373"/>
                    <a:pt x="13431" y="3992"/>
                    <a:pt x="13514" y="4730"/>
                  </a:cubicBezTo>
                  <a:cubicBezTo>
                    <a:pt x="13550" y="4932"/>
                    <a:pt x="13573" y="5147"/>
                    <a:pt x="13585" y="5349"/>
                  </a:cubicBezTo>
                  <a:lnTo>
                    <a:pt x="13585" y="5385"/>
                  </a:lnTo>
                  <a:cubicBezTo>
                    <a:pt x="13966" y="8016"/>
                    <a:pt x="13859" y="10624"/>
                    <a:pt x="12359" y="12981"/>
                  </a:cubicBezTo>
                  <a:cubicBezTo>
                    <a:pt x="11585" y="14207"/>
                    <a:pt x="10692" y="15350"/>
                    <a:pt x="9240" y="15838"/>
                  </a:cubicBezTo>
                  <a:cubicBezTo>
                    <a:pt x="8499" y="16085"/>
                    <a:pt x="7767" y="16200"/>
                    <a:pt x="7063" y="16200"/>
                  </a:cubicBezTo>
                  <a:cubicBezTo>
                    <a:pt x="4409" y="16200"/>
                    <a:pt x="2150" y="14567"/>
                    <a:pt x="1274" y="12243"/>
                  </a:cubicBezTo>
                  <a:cubicBezTo>
                    <a:pt x="1262" y="12207"/>
                    <a:pt x="1262" y="12183"/>
                    <a:pt x="1250" y="12148"/>
                  </a:cubicBezTo>
                  <a:cubicBezTo>
                    <a:pt x="1227" y="12064"/>
                    <a:pt x="1179" y="11969"/>
                    <a:pt x="1143" y="11874"/>
                  </a:cubicBezTo>
                  <a:cubicBezTo>
                    <a:pt x="1143" y="11850"/>
                    <a:pt x="1143" y="11838"/>
                    <a:pt x="1131" y="11838"/>
                  </a:cubicBezTo>
                  <a:cubicBezTo>
                    <a:pt x="1000" y="11433"/>
                    <a:pt x="905" y="11005"/>
                    <a:pt x="846" y="10528"/>
                  </a:cubicBezTo>
                  <a:cubicBezTo>
                    <a:pt x="691" y="9326"/>
                    <a:pt x="727" y="8659"/>
                    <a:pt x="1060" y="7445"/>
                  </a:cubicBezTo>
                  <a:cubicBezTo>
                    <a:pt x="1346" y="6409"/>
                    <a:pt x="2024" y="5242"/>
                    <a:pt x="3036" y="4051"/>
                  </a:cubicBezTo>
                  <a:cubicBezTo>
                    <a:pt x="4037" y="2884"/>
                    <a:pt x="5787" y="1730"/>
                    <a:pt x="7358" y="1230"/>
                  </a:cubicBezTo>
                  <a:cubicBezTo>
                    <a:pt x="8430" y="884"/>
                    <a:pt x="9716" y="682"/>
                    <a:pt x="10585" y="682"/>
                  </a:cubicBezTo>
                  <a:lnTo>
                    <a:pt x="10609" y="682"/>
                  </a:lnTo>
                  <a:cubicBezTo>
                    <a:pt x="10660" y="677"/>
                    <a:pt x="10710" y="674"/>
                    <a:pt x="10760" y="674"/>
                  </a:cubicBezTo>
                  <a:close/>
                  <a:moveTo>
                    <a:pt x="11463" y="0"/>
                  </a:moveTo>
                  <a:cubicBezTo>
                    <a:pt x="10712" y="0"/>
                    <a:pt x="9992" y="125"/>
                    <a:pt x="9180" y="301"/>
                  </a:cubicBezTo>
                  <a:cubicBezTo>
                    <a:pt x="8156" y="408"/>
                    <a:pt x="7132" y="765"/>
                    <a:pt x="6132" y="1253"/>
                  </a:cubicBezTo>
                  <a:cubicBezTo>
                    <a:pt x="3739" y="2432"/>
                    <a:pt x="1846" y="4075"/>
                    <a:pt x="869" y="6647"/>
                  </a:cubicBezTo>
                  <a:cubicBezTo>
                    <a:pt x="179" y="8445"/>
                    <a:pt x="0" y="10278"/>
                    <a:pt x="608" y="12088"/>
                  </a:cubicBezTo>
                  <a:cubicBezTo>
                    <a:pt x="1489" y="14695"/>
                    <a:pt x="3227" y="16350"/>
                    <a:pt x="6072" y="16696"/>
                  </a:cubicBezTo>
                  <a:cubicBezTo>
                    <a:pt x="6445" y="16739"/>
                    <a:pt x="6810" y="16762"/>
                    <a:pt x="7168" y="16762"/>
                  </a:cubicBezTo>
                  <a:cubicBezTo>
                    <a:pt x="9053" y="16762"/>
                    <a:pt x="10730" y="16138"/>
                    <a:pt x="12121" y="14707"/>
                  </a:cubicBezTo>
                  <a:cubicBezTo>
                    <a:pt x="13383" y="13398"/>
                    <a:pt x="14062" y="11767"/>
                    <a:pt x="14335" y="9969"/>
                  </a:cubicBezTo>
                  <a:cubicBezTo>
                    <a:pt x="14633" y="7909"/>
                    <a:pt x="14454" y="5897"/>
                    <a:pt x="14050" y="3873"/>
                  </a:cubicBezTo>
                  <a:cubicBezTo>
                    <a:pt x="13788" y="2539"/>
                    <a:pt x="13169" y="1408"/>
                    <a:pt x="12359" y="348"/>
                  </a:cubicBezTo>
                  <a:cubicBezTo>
                    <a:pt x="12180" y="122"/>
                    <a:pt x="11954" y="15"/>
                    <a:pt x="11657" y="3"/>
                  </a:cubicBezTo>
                  <a:cubicBezTo>
                    <a:pt x="11592" y="1"/>
                    <a:pt x="11527" y="0"/>
                    <a:pt x="11463"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
            <p:cNvSpPr/>
            <p:nvPr/>
          </p:nvSpPr>
          <p:spPr>
            <a:xfrm>
              <a:off x="607200" y="3705050"/>
              <a:ext cx="925" cy="925"/>
            </a:xfrm>
            <a:custGeom>
              <a:avLst/>
              <a:gdLst/>
              <a:ahLst/>
              <a:cxnLst/>
              <a:rect l="l" t="t" r="r" b="b"/>
              <a:pathLst>
                <a:path w="37" h="37" extrusionOk="0">
                  <a:moveTo>
                    <a:pt x="36" y="36"/>
                  </a:moveTo>
                  <a:cubicBezTo>
                    <a:pt x="13" y="24"/>
                    <a:pt x="1" y="12"/>
                    <a:pt x="1" y="0"/>
                  </a:cubicBezTo>
                  <a:cubicBezTo>
                    <a:pt x="1" y="12"/>
                    <a:pt x="13" y="24"/>
                    <a:pt x="36" y="36"/>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
            <p:cNvSpPr/>
            <p:nvPr/>
          </p:nvSpPr>
          <p:spPr>
            <a:xfrm>
              <a:off x="801275" y="3827975"/>
              <a:ext cx="29800" cy="5100"/>
            </a:xfrm>
            <a:custGeom>
              <a:avLst/>
              <a:gdLst/>
              <a:ahLst/>
              <a:cxnLst/>
              <a:rect l="l" t="t" r="r" b="b"/>
              <a:pathLst>
                <a:path w="1192" h="204" extrusionOk="0">
                  <a:moveTo>
                    <a:pt x="1" y="1"/>
                  </a:moveTo>
                  <a:cubicBezTo>
                    <a:pt x="274" y="84"/>
                    <a:pt x="572" y="144"/>
                    <a:pt x="870" y="167"/>
                  </a:cubicBezTo>
                  <a:cubicBezTo>
                    <a:pt x="912" y="172"/>
                    <a:pt x="955" y="175"/>
                    <a:pt x="999" y="178"/>
                  </a:cubicBezTo>
                  <a:lnTo>
                    <a:pt x="999" y="178"/>
                  </a:lnTo>
                  <a:cubicBezTo>
                    <a:pt x="667" y="132"/>
                    <a:pt x="330" y="71"/>
                    <a:pt x="1" y="1"/>
                  </a:cubicBezTo>
                  <a:close/>
                  <a:moveTo>
                    <a:pt x="999" y="178"/>
                  </a:moveTo>
                  <a:cubicBezTo>
                    <a:pt x="1063" y="187"/>
                    <a:pt x="1127" y="195"/>
                    <a:pt x="1191" y="203"/>
                  </a:cubicBezTo>
                  <a:cubicBezTo>
                    <a:pt x="1133" y="189"/>
                    <a:pt x="1066" y="183"/>
                    <a:pt x="999" y="178"/>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
            <p:cNvSpPr/>
            <p:nvPr/>
          </p:nvSpPr>
          <p:spPr>
            <a:xfrm>
              <a:off x="640850" y="3739875"/>
              <a:ext cx="102700" cy="68200"/>
            </a:xfrm>
            <a:custGeom>
              <a:avLst/>
              <a:gdLst/>
              <a:ahLst/>
              <a:cxnLst/>
              <a:rect l="l" t="t" r="r" b="b"/>
              <a:pathLst>
                <a:path w="4108" h="2728" extrusionOk="0">
                  <a:moveTo>
                    <a:pt x="0" y="1"/>
                  </a:moveTo>
                  <a:lnTo>
                    <a:pt x="0" y="1"/>
                  </a:lnTo>
                  <a:cubicBezTo>
                    <a:pt x="179" y="191"/>
                    <a:pt x="357" y="370"/>
                    <a:pt x="536" y="572"/>
                  </a:cubicBezTo>
                  <a:cubicBezTo>
                    <a:pt x="1465" y="1620"/>
                    <a:pt x="2643" y="2310"/>
                    <a:pt x="3989" y="2691"/>
                  </a:cubicBezTo>
                  <a:cubicBezTo>
                    <a:pt x="4024" y="2715"/>
                    <a:pt x="4060" y="2727"/>
                    <a:pt x="4108" y="2727"/>
                  </a:cubicBezTo>
                  <a:cubicBezTo>
                    <a:pt x="3810" y="2560"/>
                    <a:pt x="3513" y="2394"/>
                    <a:pt x="3215" y="2215"/>
                  </a:cubicBezTo>
                  <a:cubicBezTo>
                    <a:pt x="2096" y="1548"/>
                    <a:pt x="988" y="870"/>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
            <p:cNvSpPr/>
            <p:nvPr/>
          </p:nvSpPr>
          <p:spPr>
            <a:xfrm>
              <a:off x="1098625" y="2920125"/>
              <a:ext cx="9850" cy="22950"/>
            </a:xfrm>
            <a:custGeom>
              <a:avLst/>
              <a:gdLst/>
              <a:ahLst/>
              <a:cxnLst/>
              <a:rect l="l" t="t" r="r" b="b"/>
              <a:pathLst>
                <a:path w="394" h="918" extrusionOk="0">
                  <a:moveTo>
                    <a:pt x="1" y="1"/>
                  </a:moveTo>
                  <a:lnTo>
                    <a:pt x="1" y="1"/>
                  </a:lnTo>
                  <a:cubicBezTo>
                    <a:pt x="37" y="72"/>
                    <a:pt x="61" y="132"/>
                    <a:pt x="84" y="215"/>
                  </a:cubicBezTo>
                  <a:cubicBezTo>
                    <a:pt x="144" y="477"/>
                    <a:pt x="239" y="703"/>
                    <a:pt x="394" y="918"/>
                  </a:cubicBezTo>
                  <a:cubicBezTo>
                    <a:pt x="322" y="584"/>
                    <a:pt x="180" y="287"/>
                    <a:pt x="1"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
            <p:cNvSpPr/>
            <p:nvPr/>
          </p:nvSpPr>
          <p:spPr>
            <a:xfrm>
              <a:off x="1007250" y="2878550"/>
              <a:ext cx="32175" cy="2625"/>
            </a:xfrm>
            <a:custGeom>
              <a:avLst/>
              <a:gdLst/>
              <a:ahLst/>
              <a:cxnLst/>
              <a:rect l="l" t="t" r="r" b="b"/>
              <a:pathLst>
                <a:path w="1287" h="105" extrusionOk="0">
                  <a:moveTo>
                    <a:pt x="485" y="1"/>
                  </a:moveTo>
                  <a:cubicBezTo>
                    <a:pt x="328" y="1"/>
                    <a:pt x="167" y="11"/>
                    <a:pt x="1" y="33"/>
                  </a:cubicBezTo>
                  <a:cubicBezTo>
                    <a:pt x="79" y="28"/>
                    <a:pt x="158" y="26"/>
                    <a:pt x="237" y="26"/>
                  </a:cubicBezTo>
                  <a:cubicBezTo>
                    <a:pt x="587" y="26"/>
                    <a:pt x="937" y="65"/>
                    <a:pt x="1287" y="104"/>
                  </a:cubicBezTo>
                  <a:cubicBezTo>
                    <a:pt x="1034" y="35"/>
                    <a:pt x="767" y="1"/>
                    <a:pt x="48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
            <p:cNvSpPr/>
            <p:nvPr/>
          </p:nvSpPr>
          <p:spPr>
            <a:xfrm>
              <a:off x="564950" y="2894875"/>
              <a:ext cx="687900" cy="926500"/>
            </a:xfrm>
            <a:custGeom>
              <a:avLst/>
              <a:gdLst/>
              <a:ahLst/>
              <a:cxnLst/>
              <a:rect l="l" t="t" r="r" b="b"/>
              <a:pathLst>
                <a:path w="27516" h="37060" extrusionOk="0">
                  <a:moveTo>
                    <a:pt x="22137" y="28741"/>
                  </a:moveTo>
                  <a:cubicBezTo>
                    <a:pt x="22377" y="28741"/>
                    <a:pt x="22581" y="28971"/>
                    <a:pt x="22467" y="29312"/>
                  </a:cubicBezTo>
                  <a:cubicBezTo>
                    <a:pt x="22385" y="29548"/>
                    <a:pt x="22186" y="29687"/>
                    <a:pt x="21985" y="29687"/>
                  </a:cubicBezTo>
                  <a:cubicBezTo>
                    <a:pt x="21923" y="29687"/>
                    <a:pt x="21860" y="29674"/>
                    <a:pt x="21800" y="29645"/>
                  </a:cubicBezTo>
                  <a:cubicBezTo>
                    <a:pt x="21574" y="29514"/>
                    <a:pt x="21550" y="29288"/>
                    <a:pt x="21741" y="28990"/>
                  </a:cubicBezTo>
                  <a:cubicBezTo>
                    <a:pt x="21849" y="28817"/>
                    <a:pt x="21999" y="28741"/>
                    <a:pt x="22137" y="28741"/>
                  </a:cubicBezTo>
                  <a:close/>
                  <a:moveTo>
                    <a:pt x="17759" y="1"/>
                  </a:moveTo>
                  <a:cubicBezTo>
                    <a:pt x="17100" y="1"/>
                    <a:pt x="16447" y="154"/>
                    <a:pt x="15812" y="535"/>
                  </a:cubicBezTo>
                  <a:cubicBezTo>
                    <a:pt x="14228" y="1487"/>
                    <a:pt x="12883" y="2773"/>
                    <a:pt x="11585" y="4083"/>
                  </a:cubicBezTo>
                  <a:cubicBezTo>
                    <a:pt x="9132" y="6547"/>
                    <a:pt x="6727" y="9047"/>
                    <a:pt x="4727" y="11941"/>
                  </a:cubicBezTo>
                  <a:cubicBezTo>
                    <a:pt x="3298" y="14000"/>
                    <a:pt x="2024" y="16144"/>
                    <a:pt x="1072" y="18465"/>
                  </a:cubicBezTo>
                  <a:cubicBezTo>
                    <a:pt x="500" y="19846"/>
                    <a:pt x="0" y="21228"/>
                    <a:pt x="12" y="22752"/>
                  </a:cubicBezTo>
                  <a:cubicBezTo>
                    <a:pt x="36" y="24145"/>
                    <a:pt x="60" y="25526"/>
                    <a:pt x="202" y="26907"/>
                  </a:cubicBezTo>
                  <a:cubicBezTo>
                    <a:pt x="441" y="28990"/>
                    <a:pt x="1215" y="30836"/>
                    <a:pt x="2596" y="32443"/>
                  </a:cubicBezTo>
                  <a:cubicBezTo>
                    <a:pt x="3810" y="33824"/>
                    <a:pt x="5298" y="34801"/>
                    <a:pt x="6822" y="35729"/>
                  </a:cubicBezTo>
                  <a:cubicBezTo>
                    <a:pt x="7060" y="35884"/>
                    <a:pt x="7299" y="36015"/>
                    <a:pt x="7561" y="36134"/>
                  </a:cubicBezTo>
                  <a:cubicBezTo>
                    <a:pt x="7572" y="36134"/>
                    <a:pt x="7584" y="36158"/>
                    <a:pt x="7596" y="36158"/>
                  </a:cubicBezTo>
                  <a:cubicBezTo>
                    <a:pt x="7811" y="36253"/>
                    <a:pt x="8013" y="36337"/>
                    <a:pt x="8227" y="36420"/>
                  </a:cubicBezTo>
                  <a:lnTo>
                    <a:pt x="8489" y="36515"/>
                  </a:lnTo>
                  <a:lnTo>
                    <a:pt x="8894" y="36646"/>
                  </a:lnTo>
                  <a:cubicBezTo>
                    <a:pt x="9025" y="36682"/>
                    <a:pt x="9144" y="36718"/>
                    <a:pt x="9287" y="36753"/>
                  </a:cubicBezTo>
                  <a:cubicBezTo>
                    <a:pt x="9311" y="36753"/>
                    <a:pt x="9346" y="36765"/>
                    <a:pt x="9370" y="36765"/>
                  </a:cubicBezTo>
                  <a:cubicBezTo>
                    <a:pt x="9978" y="36896"/>
                    <a:pt x="10620" y="36991"/>
                    <a:pt x="11371" y="37027"/>
                  </a:cubicBezTo>
                  <a:cubicBezTo>
                    <a:pt x="11708" y="37049"/>
                    <a:pt x="12052" y="37060"/>
                    <a:pt x="12399" y="37060"/>
                  </a:cubicBezTo>
                  <a:cubicBezTo>
                    <a:pt x="14475" y="37060"/>
                    <a:pt x="16635" y="36677"/>
                    <a:pt x="17859" y="36075"/>
                  </a:cubicBezTo>
                  <a:cubicBezTo>
                    <a:pt x="19419" y="35289"/>
                    <a:pt x="21253" y="33634"/>
                    <a:pt x="23158" y="31241"/>
                  </a:cubicBezTo>
                  <a:cubicBezTo>
                    <a:pt x="24884" y="29086"/>
                    <a:pt x="25980" y="26526"/>
                    <a:pt x="26694" y="22966"/>
                  </a:cubicBezTo>
                  <a:cubicBezTo>
                    <a:pt x="27420" y="19334"/>
                    <a:pt x="27515" y="17239"/>
                    <a:pt x="27087" y="13881"/>
                  </a:cubicBezTo>
                  <a:cubicBezTo>
                    <a:pt x="26849" y="12024"/>
                    <a:pt x="25920" y="7904"/>
                    <a:pt x="25539" y="6892"/>
                  </a:cubicBezTo>
                  <a:cubicBezTo>
                    <a:pt x="25479" y="6773"/>
                    <a:pt x="25432" y="6642"/>
                    <a:pt x="25372" y="6523"/>
                  </a:cubicBezTo>
                  <a:cubicBezTo>
                    <a:pt x="25134" y="6059"/>
                    <a:pt x="24717" y="5440"/>
                    <a:pt x="24348" y="4952"/>
                  </a:cubicBezTo>
                  <a:lnTo>
                    <a:pt x="24075" y="4642"/>
                  </a:lnTo>
                  <a:cubicBezTo>
                    <a:pt x="23870" y="4432"/>
                    <a:pt x="23760" y="4325"/>
                    <a:pt x="23659" y="4325"/>
                  </a:cubicBezTo>
                  <a:cubicBezTo>
                    <a:pt x="23554" y="4325"/>
                    <a:pt x="23459" y="4441"/>
                    <a:pt x="23277" y="4678"/>
                  </a:cubicBezTo>
                  <a:cubicBezTo>
                    <a:pt x="23253" y="4702"/>
                    <a:pt x="23229" y="4714"/>
                    <a:pt x="23217" y="4749"/>
                  </a:cubicBezTo>
                  <a:lnTo>
                    <a:pt x="23301" y="4845"/>
                  </a:lnTo>
                  <a:cubicBezTo>
                    <a:pt x="24241" y="5976"/>
                    <a:pt x="24896" y="7262"/>
                    <a:pt x="25265" y="8678"/>
                  </a:cubicBezTo>
                  <a:cubicBezTo>
                    <a:pt x="26158" y="12095"/>
                    <a:pt x="26027" y="15524"/>
                    <a:pt x="25289" y="18965"/>
                  </a:cubicBezTo>
                  <a:cubicBezTo>
                    <a:pt x="25075" y="20001"/>
                    <a:pt x="24872" y="21049"/>
                    <a:pt x="24622" y="22085"/>
                  </a:cubicBezTo>
                  <a:cubicBezTo>
                    <a:pt x="24658" y="22109"/>
                    <a:pt x="24670" y="22109"/>
                    <a:pt x="24694" y="22132"/>
                  </a:cubicBezTo>
                  <a:cubicBezTo>
                    <a:pt x="24860" y="22263"/>
                    <a:pt x="24670" y="23359"/>
                    <a:pt x="24158" y="25264"/>
                  </a:cubicBezTo>
                  <a:cubicBezTo>
                    <a:pt x="23836" y="26478"/>
                    <a:pt x="23324" y="27443"/>
                    <a:pt x="22991" y="27526"/>
                  </a:cubicBezTo>
                  <a:cubicBezTo>
                    <a:pt x="22968" y="27529"/>
                    <a:pt x="22947" y="27531"/>
                    <a:pt x="22929" y="27531"/>
                  </a:cubicBezTo>
                  <a:cubicBezTo>
                    <a:pt x="22821" y="27531"/>
                    <a:pt x="22807" y="27459"/>
                    <a:pt x="22777" y="27193"/>
                  </a:cubicBezTo>
                  <a:cubicBezTo>
                    <a:pt x="22777" y="27145"/>
                    <a:pt x="22789" y="27062"/>
                    <a:pt x="22812" y="26943"/>
                  </a:cubicBezTo>
                  <a:lnTo>
                    <a:pt x="22812" y="26943"/>
                  </a:lnTo>
                  <a:cubicBezTo>
                    <a:pt x="21919" y="28812"/>
                    <a:pt x="20860" y="30622"/>
                    <a:pt x="19300" y="32086"/>
                  </a:cubicBezTo>
                  <a:cubicBezTo>
                    <a:pt x="18490" y="32848"/>
                    <a:pt x="17633" y="33443"/>
                    <a:pt x="16693" y="33872"/>
                  </a:cubicBezTo>
                  <a:cubicBezTo>
                    <a:pt x="16443" y="34110"/>
                    <a:pt x="16109" y="34241"/>
                    <a:pt x="15788" y="34360"/>
                  </a:cubicBezTo>
                  <a:cubicBezTo>
                    <a:pt x="15683" y="34378"/>
                    <a:pt x="15585" y="34389"/>
                    <a:pt x="15493" y="34389"/>
                  </a:cubicBezTo>
                  <a:cubicBezTo>
                    <a:pt x="15460" y="34389"/>
                    <a:pt x="15427" y="34387"/>
                    <a:pt x="15395" y="34384"/>
                  </a:cubicBezTo>
                  <a:cubicBezTo>
                    <a:pt x="15133" y="34455"/>
                    <a:pt x="14847" y="34527"/>
                    <a:pt x="14561" y="34586"/>
                  </a:cubicBezTo>
                  <a:cubicBezTo>
                    <a:pt x="13676" y="34727"/>
                    <a:pt x="12808" y="34804"/>
                    <a:pt x="11958" y="34804"/>
                  </a:cubicBezTo>
                  <a:cubicBezTo>
                    <a:pt x="9724" y="34804"/>
                    <a:pt x="7616" y="34273"/>
                    <a:pt x="5632" y="32979"/>
                  </a:cubicBezTo>
                  <a:cubicBezTo>
                    <a:pt x="4274" y="32110"/>
                    <a:pt x="3548" y="30872"/>
                    <a:pt x="3084" y="29383"/>
                  </a:cubicBezTo>
                  <a:cubicBezTo>
                    <a:pt x="2429" y="27252"/>
                    <a:pt x="2131" y="25097"/>
                    <a:pt x="2274" y="22871"/>
                  </a:cubicBezTo>
                  <a:cubicBezTo>
                    <a:pt x="2417" y="20489"/>
                    <a:pt x="2953" y="18203"/>
                    <a:pt x="4132" y="16108"/>
                  </a:cubicBezTo>
                  <a:cubicBezTo>
                    <a:pt x="4989" y="14560"/>
                    <a:pt x="6060" y="13131"/>
                    <a:pt x="7108" y="11679"/>
                  </a:cubicBezTo>
                  <a:cubicBezTo>
                    <a:pt x="8120" y="10274"/>
                    <a:pt x="9180" y="8905"/>
                    <a:pt x="10382" y="7666"/>
                  </a:cubicBezTo>
                  <a:cubicBezTo>
                    <a:pt x="11478" y="6535"/>
                    <a:pt x="12585" y="5416"/>
                    <a:pt x="13776" y="4392"/>
                  </a:cubicBezTo>
                  <a:cubicBezTo>
                    <a:pt x="14645" y="3583"/>
                    <a:pt x="15693" y="2737"/>
                    <a:pt x="16335" y="2416"/>
                  </a:cubicBezTo>
                  <a:cubicBezTo>
                    <a:pt x="16443" y="2368"/>
                    <a:pt x="16538" y="2309"/>
                    <a:pt x="16645" y="2261"/>
                  </a:cubicBezTo>
                  <a:cubicBezTo>
                    <a:pt x="16980" y="2041"/>
                    <a:pt x="17326" y="1856"/>
                    <a:pt x="17749" y="1856"/>
                  </a:cubicBezTo>
                  <a:cubicBezTo>
                    <a:pt x="17762" y="1856"/>
                    <a:pt x="17775" y="1856"/>
                    <a:pt x="17788" y="1856"/>
                  </a:cubicBezTo>
                  <a:cubicBezTo>
                    <a:pt x="17848" y="1856"/>
                    <a:pt x="17931" y="1832"/>
                    <a:pt x="17967" y="1797"/>
                  </a:cubicBezTo>
                  <a:cubicBezTo>
                    <a:pt x="18187" y="1604"/>
                    <a:pt x="18402" y="1528"/>
                    <a:pt x="18611" y="1528"/>
                  </a:cubicBezTo>
                  <a:cubicBezTo>
                    <a:pt x="18943" y="1528"/>
                    <a:pt x="19258" y="1720"/>
                    <a:pt x="19550" y="1939"/>
                  </a:cubicBezTo>
                  <a:cubicBezTo>
                    <a:pt x="19955" y="2237"/>
                    <a:pt x="20348" y="2499"/>
                    <a:pt x="20765" y="2785"/>
                  </a:cubicBezTo>
                  <a:cubicBezTo>
                    <a:pt x="20824" y="2654"/>
                    <a:pt x="20931" y="2499"/>
                    <a:pt x="21086" y="2368"/>
                  </a:cubicBezTo>
                  <a:cubicBezTo>
                    <a:pt x="21181" y="2273"/>
                    <a:pt x="21181" y="2213"/>
                    <a:pt x="20991" y="1785"/>
                  </a:cubicBezTo>
                  <a:cubicBezTo>
                    <a:pt x="20943" y="1713"/>
                    <a:pt x="20919" y="1654"/>
                    <a:pt x="20907" y="1582"/>
                  </a:cubicBezTo>
                  <a:cubicBezTo>
                    <a:pt x="20884" y="1547"/>
                    <a:pt x="20884" y="1535"/>
                    <a:pt x="20872" y="1523"/>
                  </a:cubicBezTo>
                  <a:cubicBezTo>
                    <a:pt x="20729" y="1189"/>
                    <a:pt x="20550" y="868"/>
                    <a:pt x="20431" y="689"/>
                  </a:cubicBezTo>
                  <a:cubicBezTo>
                    <a:pt x="20372" y="642"/>
                    <a:pt x="20312" y="594"/>
                    <a:pt x="20229" y="570"/>
                  </a:cubicBezTo>
                  <a:cubicBezTo>
                    <a:pt x="19415" y="240"/>
                    <a:pt x="18583" y="1"/>
                    <a:pt x="17759"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
            <p:cNvSpPr/>
            <p:nvPr/>
          </p:nvSpPr>
          <p:spPr>
            <a:xfrm>
              <a:off x="559875" y="3193075"/>
              <a:ext cx="100625" cy="192025"/>
            </a:xfrm>
            <a:custGeom>
              <a:avLst/>
              <a:gdLst/>
              <a:ahLst/>
              <a:cxnLst/>
              <a:rect l="l" t="t" r="r" b="b"/>
              <a:pathLst>
                <a:path w="4025" h="7681" extrusionOk="0">
                  <a:moveTo>
                    <a:pt x="4025" y="1"/>
                  </a:moveTo>
                  <a:cubicBezTo>
                    <a:pt x="3370" y="858"/>
                    <a:pt x="2739" y="1751"/>
                    <a:pt x="2144" y="2692"/>
                  </a:cubicBezTo>
                  <a:cubicBezTo>
                    <a:pt x="1167" y="4239"/>
                    <a:pt x="441" y="5906"/>
                    <a:pt x="1" y="7680"/>
                  </a:cubicBezTo>
                  <a:cubicBezTo>
                    <a:pt x="334" y="6692"/>
                    <a:pt x="798" y="5513"/>
                    <a:pt x="1108" y="4894"/>
                  </a:cubicBezTo>
                  <a:cubicBezTo>
                    <a:pt x="1894" y="3346"/>
                    <a:pt x="2918" y="1620"/>
                    <a:pt x="402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
            <p:cNvSpPr/>
            <p:nvPr/>
          </p:nvSpPr>
          <p:spPr>
            <a:xfrm>
              <a:off x="617925" y="2931625"/>
              <a:ext cx="600400" cy="831575"/>
            </a:xfrm>
            <a:custGeom>
              <a:avLst/>
              <a:gdLst/>
              <a:ahLst/>
              <a:cxnLst/>
              <a:rect l="l" t="t" r="r" b="b"/>
              <a:pathLst>
                <a:path w="24016" h="33263" extrusionOk="0">
                  <a:moveTo>
                    <a:pt x="17929" y="1794"/>
                  </a:moveTo>
                  <a:cubicBezTo>
                    <a:pt x="18081" y="1794"/>
                    <a:pt x="18216" y="1840"/>
                    <a:pt x="18300" y="2017"/>
                  </a:cubicBezTo>
                  <a:cubicBezTo>
                    <a:pt x="18384" y="2220"/>
                    <a:pt x="18300" y="2386"/>
                    <a:pt x="18146" y="2517"/>
                  </a:cubicBezTo>
                  <a:cubicBezTo>
                    <a:pt x="17765" y="2851"/>
                    <a:pt x="17300" y="3041"/>
                    <a:pt x="16836" y="3244"/>
                  </a:cubicBezTo>
                  <a:cubicBezTo>
                    <a:pt x="16777" y="3269"/>
                    <a:pt x="16730" y="3281"/>
                    <a:pt x="16693" y="3281"/>
                  </a:cubicBezTo>
                  <a:cubicBezTo>
                    <a:pt x="16559" y="3281"/>
                    <a:pt x="16558" y="3131"/>
                    <a:pt x="16586" y="2982"/>
                  </a:cubicBezTo>
                  <a:cubicBezTo>
                    <a:pt x="16657" y="2553"/>
                    <a:pt x="17324" y="1886"/>
                    <a:pt x="17800" y="1803"/>
                  </a:cubicBezTo>
                  <a:cubicBezTo>
                    <a:pt x="17844" y="1798"/>
                    <a:pt x="17887" y="1794"/>
                    <a:pt x="17929" y="1794"/>
                  </a:cubicBezTo>
                  <a:close/>
                  <a:moveTo>
                    <a:pt x="18806" y="3069"/>
                  </a:moveTo>
                  <a:cubicBezTo>
                    <a:pt x="18920" y="3069"/>
                    <a:pt x="19034" y="3114"/>
                    <a:pt x="19146" y="3208"/>
                  </a:cubicBezTo>
                  <a:cubicBezTo>
                    <a:pt x="19348" y="3386"/>
                    <a:pt x="19348" y="3625"/>
                    <a:pt x="19217" y="3839"/>
                  </a:cubicBezTo>
                  <a:cubicBezTo>
                    <a:pt x="19027" y="4160"/>
                    <a:pt x="18788" y="4410"/>
                    <a:pt x="18479" y="4601"/>
                  </a:cubicBezTo>
                  <a:cubicBezTo>
                    <a:pt x="18393" y="4651"/>
                    <a:pt x="18322" y="4674"/>
                    <a:pt x="18263" y="4674"/>
                  </a:cubicBezTo>
                  <a:cubicBezTo>
                    <a:pt x="18127" y="4674"/>
                    <a:pt x="18056" y="4550"/>
                    <a:pt x="18015" y="4351"/>
                  </a:cubicBezTo>
                  <a:cubicBezTo>
                    <a:pt x="17979" y="3922"/>
                    <a:pt x="18086" y="3506"/>
                    <a:pt x="18455" y="3208"/>
                  </a:cubicBezTo>
                  <a:cubicBezTo>
                    <a:pt x="18570" y="3117"/>
                    <a:pt x="18688" y="3069"/>
                    <a:pt x="18806" y="3069"/>
                  </a:cubicBezTo>
                  <a:close/>
                  <a:moveTo>
                    <a:pt x="19850" y="4138"/>
                  </a:moveTo>
                  <a:cubicBezTo>
                    <a:pt x="19893" y="4138"/>
                    <a:pt x="19938" y="4165"/>
                    <a:pt x="19979" y="4220"/>
                  </a:cubicBezTo>
                  <a:lnTo>
                    <a:pt x="20003" y="4220"/>
                  </a:lnTo>
                  <a:cubicBezTo>
                    <a:pt x="20158" y="4232"/>
                    <a:pt x="20181" y="4363"/>
                    <a:pt x="20229" y="4565"/>
                  </a:cubicBezTo>
                  <a:cubicBezTo>
                    <a:pt x="20265" y="5053"/>
                    <a:pt x="20039" y="5542"/>
                    <a:pt x="19860" y="6030"/>
                  </a:cubicBezTo>
                  <a:cubicBezTo>
                    <a:pt x="19848" y="6077"/>
                    <a:pt x="19753" y="6125"/>
                    <a:pt x="19705" y="6125"/>
                  </a:cubicBezTo>
                  <a:cubicBezTo>
                    <a:pt x="19670" y="6125"/>
                    <a:pt x="19646" y="6113"/>
                    <a:pt x="19622" y="6077"/>
                  </a:cubicBezTo>
                  <a:cubicBezTo>
                    <a:pt x="19616" y="6079"/>
                    <a:pt x="19609" y="6080"/>
                    <a:pt x="19603" y="6080"/>
                  </a:cubicBezTo>
                  <a:cubicBezTo>
                    <a:pt x="19560" y="6080"/>
                    <a:pt x="19515" y="6047"/>
                    <a:pt x="19515" y="6006"/>
                  </a:cubicBezTo>
                  <a:cubicBezTo>
                    <a:pt x="19491" y="5839"/>
                    <a:pt x="19622" y="4577"/>
                    <a:pt x="19681" y="4339"/>
                  </a:cubicBezTo>
                  <a:cubicBezTo>
                    <a:pt x="19718" y="4207"/>
                    <a:pt x="19782" y="4138"/>
                    <a:pt x="19850" y="4138"/>
                  </a:cubicBezTo>
                  <a:close/>
                  <a:moveTo>
                    <a:pt x="16713" y="4128"/>
                  </a:moveTo>
                  <a:cubicBezTo>
                    <a:pt x="16785" y="4128"/>
                    <a:pt x="16861" y="4157"/>
                    <a:pt x="16943" y="4232"/>
                  </a:cubicBezTo>
                  <a:cubicBezTo>
                    <a:pt x="17157" y="4434"/>
                    <a:pt x="17014" y="4720"/>
                    <a:pt x="16883" y="4934"/>
                  </a:cubicBezTo>
                  <a:cubicBezTo>
                    <a:pt x="16562" y="5434"/>
                    <a:pt x="16181" y="5851"/>
                    <a:pt x="15669" y="6184"/>
                  </a:cubicBezTo>
                  <a:cubicBezTo>
                    <a:pt x="15588" y="6238"/>
                    <a:pt x="15521" y="6263"/>
                    <a:pt x="15466" y="6263"/>
                  </a:cubicBezTo>
                  <a:cubicBezTo>
                    <a:pt x="15350" y="6263"/>
                    <a:pt x="15285" y="6152"/>
                    <a:pt x="15252" y="5958"/>
                  </a:cubicBezTo>
                  <a:cubicBezTo>
                    <a:pt x="15240" y="5589"/>
                    <a:pt x="15455" y="5339"/>
                    <a:pt x="15645" y="5065"/>
                  </a:cubicBezTo>
                  <a:cubicBezTo>
                    <a:pt x="15812" y="4815"/>
                    <a:pt x="15990" y="4577"/>
                    <a:pt x="16241" y="4399"/>
                  </a:cubicBezTo>
                  <a:cubicBezTo>
                    <a:pt x="16391" y="4290"/>
                    <a:pt x="16541" y="4128"/>
                    <a:pt x="16713" y="4128"/>
                  </a:cubicBezTo>
                  <a:close/>
                  <a:moveTo>
                    <a:pt x="20991" y="4077"/>
                  </a:moveTo>
                  <a:cubicBezTo>
                    <a:pt x="21015" y="4077"/>
                    <a:pt x="21051" y="4125"/>
                    <a:pt x="21074" y="4220"/>
                  </a:cubicBezTo>
                  <a:cubicBezTo>
                    <a:pt x="21089" y="4218"/>
                    <a:pt x="21102" y="4217"/>
                    <a:pt x="21115" y="4217"/>
                  </a:cubicBezTo>
                  <a:cubicBezTo>
                    <a:pt x="21313" y="4217"/>
                    <a:pt x="21223" y="4476"/>
                    <a:pt x="21313" y="4577"/>
                  </a:cubicBezTo>
                  <a:cubicBezTo>
                    <a:pt x="21313" y="5137"/>
                    <a:pt x="21455" y="5684"/>
                    <a:pt x="21348" y="6220"/>
                  </a:cubicBezTo>
                  <a:cubicBezTo>
                    <a:pt x="21313" y="6375"/>
                    <a:pt x="21301" y="6565"/>
                    <a:pt x="21098" y="6565"/>
                  </a:cubicBezTo>
                  <a:cubicBezTo>
                    <a:pt x="20991" y="6565"/>
                    <a:pt x="20955" y="6518"/>
                    <a:pt x="20943" y="6458"/>
                  </a:cubicBezTo>
                  <a:cubicBezTo>
                    <a:pt x="20884" y="6423"/>
                    <a:pt x="20872" y="6196"/>
                    <a:pt x="20836" y="5553"/>
                  </a:cubicBezTo>
                  <a:cubicBezTo>
                    <a:pt x="20813" y="5030"/>
                    <a:pt x="20813" y="4482"/>
                    <a:pt x="20836" y="4351"/>
                  </a:cubicBezTo>
                  <a:cubicBezTo>
                    <a:pt x="20860" y="4220"/>
                    <a:pt x="20932" y="4101"/>
                    <a:pt x="20991" y="4077"/>
                  </a:cubicBezTo>
                  <a:close/>
                  <a:moveTo>
                    <a:pt x="9349" y="5917"/>
                  </a:moveTo>
                  <a:cubicBezTo>
                    <a:pt x="9508" y="5917"/>
                    <a:pt x="9558" y="5977"/>
                    <a:pt x="9609" y="6149"/>
                  </a:cubicBezTo>
                  <a:cubicBezTo>
                    <a:pt x="9692" y="6458"/>
                    <a:pt x="9585" y="6708"/>
                    <a:pt x="9311" y="6744"/>
                  </a:cubicBezTo>
                  <a:cubicBezTo>
                    <a:pt x="9274" y="6753"/>
                    <a:pt x="9238" y="6758"/>
                    <a:pt x="9204" y="6758"/>
                  </a:cubicBezTo>
                  <a:cubicBezTo>
                    <a:pt x="8880" y="6758"/>
                    <a:pt x="8665" y="6380"/>
                    <a:pt x="8859" y="6089"/>
                  </a:cubicBezTo>
                  <a:cubicBezTo>
                    <a:pt x="8918" y="6018"/>
                    <a:pt x="9085" y="5923"/>
                    <a:pt x="9252" y="5923"/>
                  </a:cubicBezTo>
                  <a:cubicBezTo>
                    <a:pt x="9288" y="5919"/>
                    <a:pt x="9320" y="5917"/>
                    <a:pt x="9349" y="5917"/>
                  </a:cubicBezTo>
                  <a:close/>
                  <a:moveTo>
                    <a:pt x="18043" y="5310"/>
                  </a:moveTo>
                  <a:cubicBezTo>
                    <a:pt x="18240" y="5310"/>
                    <a:pt x="18408" y="5448"/>
                    <a:pt x="18455" y="5684"/>
                  </a:cubicBezTo>
                  <a:cubicBezTo>
                    <a:pt x="18550" y="6125"/>
                    <a:pt x="17955" y="7256"/>
                    <a:pt x="17538" y="7458"/>
                  </a:cubicBezTo>
                  <a:cubicBezTo>
                    <a:pt x="17471" y="7490"/>
                    <a:pt x="17414" y="7505"/>
                    <a:pt x="17366" y="7505"/>
                  </a:cubicBezTo>
                  <a:cubicBezTo>
                    <a:pt x="17252" y="7505"/>
                    <a:pt x="17187" y="7422"/>
                    <a:pt x="17145" y="7280"/>
                  </a:cubicBezTo>
                  <a:cubicBezTo>
                    <a:pt x="17003" y="6851"/>
                    <a:pt x="17360" y="5672"/>
                    <a:pt x="17729" y="5422"/>
                  </a:cubicBezTo>
                  <a:cubicBezTo>
                    <a:pt x="17833" y="5346"/>
                    <a:pt x="17942" y="5310"/>
                    <a:pt x="18043" y="5310"/>
                  </a:cubicBezTo>
                  <a:close/>
                  <a:moveTo>
                    <a:pt x="19848" y="7862"/>
                  </a:moveTo>
                  <a:cubicBezTo>
                    <a:pt x="19938" y="7862"/>
                    <a:pt x="19978" y="7933"/>
                    <a:pt x="19967" y="8197"/>
                  </a:cubicBezTo>
                  <a:cubicBezTo>
                    <a:pt x="19967" y="8601"/>
                    <a:pt x="19931" y="8709"/>
                    <a:pt x="19812" y="8732"/>
                  </a:cubicBezTo>
                  <a:cubicBezTo>
                    <a:pt x="19811" y="8733"/>
                    <a:pt x="19810" y="8733"/>
                    <a:pt x="19809" y="8733"/>
                  </a:cubicBezTo>
                  <a:cubicBezTo>
                    <a:pt x="19726" y="8733"/>
                    <a:pt x="19622" y="8277"/>
                    <a:pt x="19670" y="8042"/>
                  </a:cubicBezTo>
                  <a:cubicBezTo>
                    <a:pt x="19681" y="7947"/>
                    <a:pt x="19753" y="7863"/>
                    <a:pt x="19824" y="7863"/>
                  </a:cubicBezTo>
                  <a:cubicBezTo>
                    <a:pt x="19833" y="7862"/>
                    <a:pt x="19840" y="7862"/>
                    <a:pt x="19848" y="7862"/>
                  </a:cubicBezTo>
                  <a:close/>
                  <a:moveTo>
                    <a:pt x="14309" y="7387"/>
                  </a:moveTo>
                  <a:cubicBezTo>
                    <a:pt x="14528" y="7387"/>
                    <a:pt x="14707" y="7532"/>
                    <a:pt x="14752" y="7792"/>
                  </a:cubicBezTo>
                  <a:cubicBezTo>
                    <a:pt x="14776" y="7970"/>
                    <a:pt x="14752" y="8149"/>
                    <a:pt x="14645" y="8280"/>
                  </a:cubicBezTo>
                  <a:cubicBezTo>
                    <a:pt x="14395" y="8637"/>
                    <a:pt x="14097" y="8959"/>
                    <a:pt x="13740" y="9221"/>
                  </a:cubicBezTo>
                  <a:cubicBezTo>
                    <a:pt x="13638" y="9283"/>
                    <a:pt x="13547" y="9314"/>
                    <a:pt x="13469" y="9314"/>
                  </a:cubicBezTo>
                  <a:cubicBezTo>
                    <a:pt x="13310" y="9314"/>
                    <a:pt x="13208" y="9186"/>
                    <a:pt x="13193" y="8947"/>
                  </a:cubicBezTo>
                  <a:cubicBezTo>
                    <a:pt x="13145" y="8530"/>
                    <a:pt x="13693" y="7601"/>
                    <a:pt x="14085" y="7435"/>
                  </a:cubicBezTo>
                  <a:cubicBezTo>
                    <a:pt x="14162" y="7402"/>
                    <a:pt x="14238" y="7387"/>
                    <a:pt x="14309" y="7387"/>
                  </a:cubicBezTo>
                  <a:close/>
                  <a:moveTo>
                    <a:pt x="16134" y="7712"/>
                  </a:moveTo>
                  <a:cubicBezTo>
                    <a:pt x="16169" y="7712"/>
                    <a:pt x="16200" y="7727"/>
                    <a:pt x="16229" y="7756"/>
                  </a:cubicBezTo>
                  <a:cubicBezTo>
                    <a:pt x="16243" y="7755"/>
                    <a:pt x="16257" y="7754"/>
                    <a:pt x="16272" y="7754"/>
                  </a:cubicBezTo>
                  <a:cubicBezTo>
                    <a:pt x="16379" y="7754"/>
                    <a:pt x="16491" y="7794"/>
                    <a:pt x="16586" y="7899"/>
                  </a:cubicBezTo>
                  <a:cubicBezTo>
                    <a:pt x="16764" y="8078"/>
                    <a:pt x="16764" y="8292"/>
                    <a:pt x="16669" y="8506"/>
                  </a:cubicBezTo>
                  <a:cubicBezTo>
                    <a:pt x="16479" y="8947"/>
                    <a:pt x="16193" y="9328"/>
                    <a:pt x="15812" y="9602"/>
                  </a:cubicBezTo>
                  <a:cubicBezTo>
                    <a:pt x="15706" y="9677"/>
                    <a:pt x="15604" y="9713"/>
                    <a:pt x="15512" y="9713"/>
                  </a:cubicBezTo>
                  <a:cubicBezTo>
                    <a:pt x="15346" y="9713"/>
                    <a:pt x="15215" y="9595"/>
                    <a:pt x="15169" y="9387"/>
                  </a:cubicBezTo>
                  <a:cubicBezTo>
                    <a:pt x="15050" y="8970"/>
                    <a:pt x="15526" y="7994"/>
                    <a:pt x="15919" y="7839"/>
                  </a:cubicBezTo>
                  <a:cubicBezTo>
                    <a:pt x="15931" y="7839"/>
                    <a:pt x="15943" y="7816"/>
                    <a:pt x="15955" y="7816"/>
                  </a:cubicBezTo>
                  <a:cubicBezTo>
                    <a:pt x="16026" y="7745"/>
                    <a:pt x="16084" y="7712"/>
                    <a:pt x="16134" y="7712"/>
                  </a:cubicBezTo>
                  <a:close/>
                  <a:moveTo>
                    <a:pt x="14714" y="9511"/>
                  </a:moveTo>
                  <a:cubicBezTo>
                    <a:pt x="14761" y="9511"/>
                    <a:pt x="14795" y="9549"/>
                    <a:pt x="14812" y="9625"/>
                  </a:cubicBezTo>
                  <a:cubicBezTo>
                    <a:pt x="14824" y="9756"/>
                    <a:pt x="14324" y="10530"/>
                    <a:pt x="14193" y="10554"/>
                  </a:cubicBezTo>
                  <a:cubicBezTo>
                    <a:pt x="14184" y="10556"/>
                    <a:pt x="14176" y="10557"/>
                    <a:pt x="14169" y="10557"/>
                  </a:cubicBezTo>
                  <a:cubicBezTo>
                    <a:pt x="14021" y="10557"/>
                    <a:pt x="14097" y="10228"/>
                    <a:pt x="14324" y="9899"/>
                  </a:cubicBezTo>
                  <a:cubicBezTo>
                    <a:pt x="14493" y="9638"/>
                    <a:pt x="14627" y="9511"/>
                    <a:pt x="14714" y="9511"/>
                  </a:cubicBezTo>
                  <a:close/>
                  <a:moveTo>
                    <a:pt x="16814" y="10048"/>
                  </a:moveTo>
                  <a:cubicBezTo>
                    <a:pt x="16869" y="10048"/>
                    <a:pt x="16922" y="10069"/>
                    <a:pt x="16967" y="10113"/>
                  </a:cubicBezTo>
                  <a:cubicBezTo>
                    <a:pt x="17050" y="10233"/>
                    <a:pt x="16610" y="10959"/>
                    <a:pt x="16455" y="10995"/>
                  </a:cubicBezTo>
                  <a:cubicBezTo>
                    <a:pt x="16444" y="10996"/>
                    <a:pt x="16434" y="10997"/>
                    <a:pt x="16425" y="10997"/>
                  </a:cubicBezTo>
                  <a:cubicBezTo>
                    <a:pt x="16274" y="10997"/>
                    <a:pt x="16261" y="10816"/>
                    <a:pt x="16407" y="10435"/>
                  </a:cubicBezTo>
                  <a:cubicBezTo>
                    <a:pt x="16494" y="10200"/>
                    <a:pt x="16664" y="10048"/>
                    <a:pt x="16814" y="10048"/>
                  </a:cubicBezTo>
                  <a:close/>
                  <a:moveTo>
                    <a:pt x="12371" y="10137"/>
                  </a:moveTo>
                  <a:cubicBezTo>
                    <a:pt x="12669" y="10137"/>
                    <a:pt x="12800" y="10292"/>
                    <a:pt x="12776" y="10602"/>
                  </a:cubicBezTo>
                  <a:cubicBezTo>
                    <a:pt x="12728" y="10947"/>
                    <a:pt x="12204" y="11507"/>
                    <a:pt x="11823" y="11590"/>
                  </a:cubicBezTo>
                  <a:cubicBezTo>
                    <a:pt x="11805" y="11592"/>
                    <a:pt x="11788" y="11593"/>
                    <a:pt x="11771" y="11593"/>
                  </a:cubicBezTo>
                  <a:cubicBezTo>
                    <a:pt x="11582" y="11593"/>
                    <a:pt x="11440" y="11473"/>
                    <a:pt x="11418" y="11233"/>
                  </a:cubicBezTo>
                  <a:cubicBezTo>
                    <a:pt x="11359" y="10792"/>
                    <a:pt x="11942" y="10137"/>
                    <a:pt x="12371" y="10137"/>
                  </a:cubicBezTo>
                  <a:close/>
                  <a:moveTo>
                    <a:pt x="21128" y="9720"/>
                  </a:moveTo>
                  <a:cubicBezTo>
                    <a:pt x="21527" y="9720"/>
                    <a:pt x="21540" y="10117"/>
                    <a:pt x="21646" y="10375"/>
                  </a:cubicBezTo>
                  <a:cubicBezTo>
                    <a:pt x="21670" y="10840"/>
                    <a:pt x="21729" y="11316"/>
                    <a:pt x="21575" y="11780"/>
                  </a:cubicBezTo>
                  <a:cubicBezTo>
                    <a:pt x="21527" y="11911"/>
                    <a:pt x="21455" y="12042"/>
                    <a:pt x="21289" y="12066"/>
                  </a:cubicBezTo>
                  <a:cubicBezTo>
                    <a:pt x="21134" y="12066"/>
                    <a:pt x="21074" y="11947"/>
                    <a:pt x="21003" y="11840"/>
                  </a:cubicBezTo>
                  <a:cubicBezTo>
                    <a:pt x="20753" y="11411"/>
                    <a:pt x="20658" y="10923"/>
                    <a:pt x="20658" y="10435"/>
                  </a:cubicBezTo>
                  <a:cubicBezTo>
                    <a:pt x="20658" y="10125"/>
                    <a:pt x="20693" y="9756"/>
                    <a:pt x="21110" y="9721"/>
                  </a:cubicBezTo>
                  <a:cubicBezTo>
                    <a:pt x="21116" y="9720"/>
                    <a:pt x="21122" y="9720"/>
                    <a:pt x="21128" y="9720"/>
                  </a:cubicBezTo>
                  <a:close/>
                  <a:moveTo>
                    <a:pt x="19202" y="11301"/>
                  </a:moveTo>
                  <a:cubicBezTo>
                    <a:pt x="19548" y="11301"/>
                    <a:pt x="19636" y="11612"/>
                    <a:pt x="19681" y="11804"/>
                  </a:cubicBezTo>
                  <a:cubicBezTo>
                    <a:pt x="19789" y="12542"/>
                    <a:pt x="19765" y="13150"/>
                    <a:pt x="19681" y="13757"/>
                  </a:cubicBezTo>
                  <a:cubicBezTo>
                    <a:pt x="19646" y="13995"/>
                    <a:pt x="19574" y="14245"/>
                    <a:pt x="19265" y="14245"/>
                  </a:cubicBezTo>
                  <a:cubicBezTo>
                    <a:pt x="18991" y="14245"/>
                    <a:pt x="18896" y="14019"/>
                    <a:pt x="18836" y="13816"/>
                  </a:cubicBezTo>
                  <a:cubicBezTo>
                    <a:pt x="18681" y="13209"/>
                    <a:pt x="18634" y="12578"/>
                    <a:pt x="18681" y="11959"/>
                  </a:cubicBezTo>
                  <a:cubicBezTo>
                    <a:pt x="18717" y="11637"/>
                    <a:pt x="18777" y="11328"/>
                    <a:pt x="19146" y="11304"/>
                  </a:cubicBezTo>
                  <a:cubicBezTo>
                    <a:pt x="19165" y="11302"/>
                    <a:pt x="19184" y="11301"/>
                    <a:pt x="19202" y="11301"/>
                  </a:cubicBezTo>
                  <a:close/>
                  <a:moveTo>
                    <a:pt x="22193" y="13788"/>
                  </a:moveTo>
                  <a:cubicBezTo>
                    <a:pt x="22391" y="13788"/>
                    <a:pt x="22485" y="13951"/>
                    <a:pt x="22539" y="14114"/>
                  </a:cubicBezTo>
                  <a:cubicBezTo>
                    <a:pt x="22765" y="14721"/>
                    <a:pt x="22729" y="15352"/>
                    <a:pt x="22527" y="15959"/>
                  </a:cubicBezTo>
                  <a:cubicBezTo>
                    <a:pt x="22467" y="16067"/>
                    <a:pt x="22408" y="16186"/>
                    <a:pt x="22253" y="16186"/>
                  </a:cubicBezTo>
                  <a:cubicBezTo>
                    <a:pt x="22122" y="16186"/>
                    <a:pt x="22063" y="16079"/>
                    <a:pt x="22015" y="15995"/>
                  </a:cubicBezTo>
                  <a:cubicBezTo>
                    <a:pt x="21908" y="15781"/>
                    <a:pt x="21836" y="15555"/>
                    <a:pt x="21765" y="15400"/>
                  </a:cubicBezTo>
                  <a:cubicBezTo>
                    <a:pt x="21753" y="14959"/>
                    <a:pt x="21694" y="14590"/>
                    <a:pt x="21765" y="14221"/>
                  </a:cubicBezTo>
                  <a:cubicBezTo>
                    <a:pt x="21813" y="14007"/>
                    <a:pt x="21884" y="13816"/>
                    <a:pt x="22134" y="13793"/>
                  </a:cubicBezTo>
                  <a:cubicBezTo>
                    <a:pt x="22155" y="13789"/>
                    <a:pt x="22175" y="13788"/>
                    <a:pt x="22193" y="13788"/>
                  </a:cubicBezTo>
                  <a:close/>
                  <a:moveTo>
                    <a:pt x="19794" y="15899"/>
                  </a:moveTo>
                  <a:cubicBezTo>
                    <a:pt x="19994" y="15899"/>
                    <a:pt x="20149" y="16015"/>
                    <a:pt x="20217" y="16186"/>
                  </a:cubicBezTo>
                  <a:cubicBezTo>
                    <a:pt x="20467" y="16781"/>
                    <a:pt x="20420" y="17376"/>
                    <a:pt x="20181" y="17948"/>
                  </a:cubicBezTo>
                  <a:cubicBezTo>
                    <a:pt x="20121" y="18106"/>
                    <a:pt x="20038" y="18177"/>
                    <a:pt x="19948" y="18177"/>
                  </a:cubicBezTo>
                  <a:cubicBezTo>
                    <a:pt x="19862" y="18177"/>
                    <a:pt x="19769" y="18112"/>
                    <a:pt x="19681" y="17995"/>
                  </a:cubicBezTo>
                  <a:cubicBezTo>
                    <a:pt x="19491" y="17757"/>
                    <a:pt x="19443" y="17460"/>
                    <a:pt x="19384" y="17162"/>
                  </a:cubicBezTo>
                  <a:cubicBezTo>
                    <a:pt x="19324" y="16864"/>
                    <a:pt x="19265" y="16590"/>
                    <a:pt x="19348" y="16293"/>
                  </a:cubicBezTo>
                  <a:cubicBezTo>
                    <a:pt x="19408" y="16079"/>
                    <a:pt x="19550" y="15936"/>
                    <a:pt x="19765" y="15900"/>
                  </a:cubicBezTo>
                  <a:cubicBezTo>
                    <a:pt x="19775" y="15899"/>
                    <a:pt x="19784" y="15899"/>
                    <a:pt x="19794" y="15899"/>
                  </a:cubicBezTo>
                  <a:close/>
                  <a:moveTo>
                    <a:pt x="21300" y="19612"/>
                  </a:moveTo>
                  <a:cubicBezTo>
                    <a:pt x="21337" y="19612"/>
                    <a:pt x="21377" y="19617"/>
                    <a:pt x="21420" y="19627"/>
                  </a:cubicBezTo>
                  <a:cubicBezTo>
                    <a:pt x="21777" y="19674"/>
                    <a:pt x="21789" y="20019"/>
                    <a:pt x="21777" y="20293"/>
                  </a:cubicBezTo>
                  <a:cubicBezTo>
                    <a:pt x="21753" y="20722"/>
                    <a:pt x="21670" y="21151"/>
                    <a:pt x="21515" y="21567"/>
                  </a:cubicBezTo>
                  <a:cubicBezTo>
                    <a:pt x="21433" y="21778"/>
                    <a:pt x="21363" y="22080"/>
                    <a:pt x="21113" y="22080"/>
                  </a:cubicBezTo>
                  <a:cubicBezTo>
                    <a:pt x="21108" y="22080"/>
                    <a:pt x="21103" y="22079"/>
                    <a:pt x="21098" y="22079"/>
                  </a:cubicBezTo>
                  <a:cubicBezTo>
                    <a:pt x="20813" y="22044"/>
                    <a:pt x="20860" y="21722"/>
                    <a:pt x="20777" y="21508"/>
                  </a:cubicBezTo>
                  <a:cubicBezTo>
                    <a:pt x="20729" y="21055"/>
                    <a:pt x="20753" y="20603"/>
                    <a:pt x="20836" y="20162"/>
                  </a:cubicBezTo>
                  <a:cubicBezTo>
                    <a:pt x="20889" y="19878"/>
                    <a:pt x="21016" y="19612"/>
                    <a:pt x="21300" y="19612"/>
                  </a:cubicBezTo>
                  <a:close/>
                  <a:moveTo>
                    <a:pt x="19063" y="21380"/>
                  </a:moveTo>
                  <a:cubicBezTo>
                    <a:pt x="19086" y="21380"/>
                    <a:pt x="19109" y="21383"/>
                    <a:pt x="19134" y="21389"/>
                  </a:cubicBezTo>
                  <a:cubicBezTo>
                    <a:pt x="19324" y="21436"/>
                    <a:pt x="19384" y="21615"/>
                    <a:pt x="19443" y="21817"/>
                  </a:cubicBezTo>
                  <a:cubicBezTo>
                    <a:pt x="19431" y="22377"/>
                    <a:pt x="19348" y="22972"/>
                    <a:pt x="19050" y="23508"/>
                  </a:cubicBezTo>
                  <a:cubicBezTo>
                    <a:pt x="18978" y="23636"/>
                    <a:pt x="18892" y="23699"/>
                    <a:pt x="18813" y="23699"/>
                  </a:cubicBezTo>
                  <a:cubicBezTo>
                    <a:pt x="18723" y="23699"/>
                    <a:pt x="18642" y="23618"/>
                    <a:pt x="18598" y="23460"/>
                  </a:cubicBezTo>
                  <a:cubicBezTo>
                    <a:pt x="18431" y="22806"/>
                    <a:pt x="18550" y="22186"/>
                    <a:pt x="18788" y="21567"/>
                  </a:cubicBezTo>
                  <a:cubicBezTo>
                    <a:pt x="18839" y="21457"/>
                    <a:pt x="18939" y="21380"/>
                    <a:pt x="19063" y="21380"/>
                  </a:cubicBezTo>
                  <a:close/>
                  <a:moveTo>
                    <a:pt x="19801" y="24322"/>
                  </a:moveTo>
                  <a:cubicBezTo>
                    <a:pt x="19828" y="24322"/>
                    <a:pt x="19855" y="24325"/>
                    <a:pt x="19884" y="24330"/>
                  </a:cubicBezTo>
                  <a:cubicBezTo>
                    <a:pt x="20098" y="24365"/>
                    <a:pt x="20205" y="24520"/>
                    <a:pt x="20229" y="24711"/>
                  </a:cubicBezTo>
                  <a:cubicBezTo>
                    <a:pt x="20301" y="25068"/>
                    <a:pt x="19741" y="26199"/>
                    <a:pt x="19396" y="26377"/>
                  </a:cubicBezTo>
                  <a:cubicBezTo>
                    <a:pt x="19335" y="26412"/>
                    <a:pt x="19280" y="26431"/>
                    <a:pt x="19235" y="26431"/>
                  </a:cubicBezTo>
                  <a:cubicBezTo>
                    <a:pt x="19158" y="26431"/>
                    <a:pt x="19110" y="26375"/>
                    <a:pt x="19110" y="26246"/>
                  </a:cubicBezTo>
                  <a:cubicBezTo>
                    <a:pt x="19086" y="25663"/>
                    <a:pt x="19169" y="25080"/>
                    <a:pt x="19431" y="24568"/>
                  </a:cubicBezTo>
                  <a:cubicBezTo>
                    <a:pt x="19503" y="24414"/>
                    <a:pt x="19636" y="24322"/>
                    <a:pt x="19801" y="24322"/>
                  </a:cubicBezTo>
                  <a:close/>
                  <a:moveTo>
                    <a:pt x="2819" y="24004"/>
                  </a:moveTo>
                  <a:cubicBezTo>
                    <a:pt x="3029" y="24004"/>
                    <a:pt x="3126" y="24189"/>
                    <a:pt x="3203" y="24353"/>
                  </a:cubicBezTo>
                  <a:cubicBezTo>
                    <a:pt x="3513" y="24996"/>
                    <a:pt x="3513" y="25734"/>
                    <a:pt x="3787" y="26401"/>
                  </a:cubicBezTo>
                  <a:cubicBezTo>
                    <a:pt x="3727" y="26616"/>
                    <a:pt x="3965" y="26961"/>
                    <a:pt x="3656" y="27056"/>
                  </a:cubicBezTo>
                  <a:cubicBezTo>
                    <a:pt x="3619" y="27069"/>
                    <a:pt x="3583" y="27076"/>
                    <a:pt x="3549" y="27076"/>
                  </a:cubicBezTo>
                  <a:cubicBezTo>
                    <a:pt x="3338" y="27076"/>
                    <a:pt x="3174" y="26849"/>
                    <a:pt x="3072" y="26675"/>
                  </a:cubicBezTo>
                  <a:cubicBezTo>
                    <a:pt x="2667" y="26008"/>
                    <a:pt x="2358" y="25306"/>
                    <a:pt x="2465" y="24484"/>
                  </a:cubicBezTo>
                  <a:cubicBezTo>
                    <a:pt x="2489" y="24282"/>
                    <a:pt x="2525" y="24056"/>
                    <a:pt x="2763" y="24008"/>
                  </a:cubicBezTo>
                  <a:cubicBezTo>
                    <a:pt x="2782" y="24005"/>
                    <a:pt x="2801" y="24004"/>
                    <a:pt x="2819" y="24004"/>
                  </a:cubicBezTo>
                  <a:close/>
                  <a:moveTo>
                    <a:pt x="17661" y="25965"/>
                  </a:moveTo>
                  <a:cubicBezTo>
                    <a:pt x="17755" y="25965"/>
                    <a:pt x="17845" y="26032"/>
                    <a:pt x="17919" y="26199"/>
                  </a:cubicBezTo>
                  <a:cubicBezTo>
                    <a:pt x="17907" y="26270"/>
                    <a:pt x="17907" y="26377"/>
                    <a:pt x="17872" y="26473"/>
                  </a:cubicBezTo>
                  <a:cubicBezTo>
                    <a:pt x="17717" y="26901"/>
                    <a:pt x="17443" y="27258"/>
                    <a:pt x="17133" y="27580"/>
                  </a:cubicBezTo>
                  <a:cubicBezTo>
                    <a:pt x="17071" y="27651"/>
                    <a:pt x="17002" y="27709"/>
                    <a:pt x="16922" y="27709"/>
                  </a:cubicBezTo>
                  <a:cubicBezTo>
                    <a:pt x="16895" y="27709"/>
                    <a:pt x="16866" y="27702"/>
                    <a:pt x="16836" y="27687"/>
                  </a:cubicBezTo>
                  <a:cubicBezTo>
                    <a:pt x="16705" y="27628"/>
                    <a:pt x="16752" y="27497"/>
                    <a:pt x="16776" y="27401"/>
                  </a:cubicBezTo>
                  <a:cubicBezTo>
                    <a:pt x="16895" y="26925"/>
                    <a:pt x="17062" y="26485"/>
                    <a:pt x="17395" y="26115"/>
                  </a:cubicBezTo>
                  <a:cubicBezTo>
                    <a:pt x="17482" y="26024"/>
                    <a:pt x="17573" y="25965"/>
                    <a:pt x="17661" y="25965"/>
                  </a:cubicBezTo>
                  <a:close/>
                  <a:moveTo>
                    <a:pt x="1833" y="26020"/>
                  </a:moveTo>
                  <a:cubicBezTo>
                    <a:pt x="2054" y="26020"/>
                    <a:pt x="2082" y="26325"/>
                    <a:pt x="2167" y="26496"/>
                  </a:cubicBezTo>
                  <a:cubicBezTo>
                    <a:pt x="2394" y="27068"/>
                    <a:pt x="2620" y="27628"/>
                    <a:pt x="2834" y="28211"/>
                  </a:cubicBezTo>
                  <a:cubicBezTo>
                    <a:pt x="2882" y="28318"/>
                    <a:pt x="2989" y="28449"/>
                    <a:pt x="2846" y="28556"/>
                  </a:cubicBezTo>
                  <a:cubicBezTo>
                    <a:pt x="2810" y="28572"/>
                    <a:pt x="2777" y="28578"/>
                    <a:pt x="2747" y="28578"/>
                  </a:cubicBezTo>
                  <a:cubicBezTo>
                    <a:pt x="2638" y="28578"/>
                    <a:pt x="2563" y="28493"/>
                    <a:pt x="2489" y="28437"/>
                  </a:cubicBezTo>
                  <a:cubicBezTo>
                    <a:pt x="1989" y="28020"/>
                    <a:pt x="1763" y="27437"/>
                    <a:pt x="1596" y="26973"/>
                  </a:cubicBezTo>
                  <a:cubicBezTo>
                    <a:pt x="1572" y="26794"/>
                    <a:pt x="1548" y="26746"/>
                    <a:pt x="1548" y="26711"/>
                  </a:cubicBezTo>
                  <a:cubicBezTo>
                    <a:pt x="1548" y="26473"/>
                    <a:pt x="1465" y="26127"/>
                    <a:pt x="1751" y="26032"/>
                  </a:cubicBezTo>
                  <a:cubicBezTo>
                    <a:pt x="1781" y="26024"/>
                    <a:pt x="1808" y="26020"/>
                    <a:pt x="1833" y="26020"/>
                  </a:cubicBezTo>
                  <a:close/>
                  <a:moveTo>
                    <a:pt x="14906" y="11813"/>
                  </a:moveTo>
                  <a:cubicBezTo>
                    <a:pt x="14970" y="11813"/>
                    <a:pt x="15034" y="11814"/>
                    <a:pt x="15098" y="11816"/>
                  </a:cubicBezTo>
                  <a:cubicBezTo>
                    <a:pt x="15395" y="11840"/>
                    <a:pt x="15598" y="11935"/>
                    <a:pt x="15776" y="12161"/>
                  </a:cubicBezTo>
                  <a:cubicBezTo>
                    <a:pt x="16598" y="13209"/>
                    <a:pt x="17229" y="14352"/>
                    <a:pt x="17491" y="15698"/>
                  </a:cubicBezTo>
                  <a:cubicBezTo>
                    <a:pt x="17895" y="17722"/>
                    <a:pt x="18086" y="19746"/>
                    <a:pt x="17776" y="21782"/>
                  </a:cubicBezTo>
                  <a:cubicBezTo>
                    <a:pt x="17503" y="23579"/>
                    <a:pt x="16824" y="25222"/>
                    <a:pt x="15562" y="26520"/>
                  </a:cubicBezTo>
                  <a:cubicBezTo>
                    <a:pt x="14176" y="27946"/>
                    <a:pt x="12506" y="28579"/>
                    <a:pt x="10629" y="28579"/>
                  </a:cubicBezTo>
                  <a:cubicBezTo>
                    <a:pt x="10264" y="28579"/>
                    <a:pt x="9893" y="28555"/>
                    <a:pt x="9513" y="28509"/>
                  </a:cubicBezTo>
                  <a:cubicBezTo>
                    <a:pt x="6656" y="28163"/>
                    <a:pt x="4918" y="26508"/>
                    <a:pt x="4049" y="23901"/>
                  </a:cubicBezTo>
                  <a:cubicBezTo>
                    <a:pt x="3441" y="22091"/>
                    <a:pt x="3620" y="20258"/>
                    <a:pt x="4310" y="18460"/>
                  </a:cubicBezTo>
                  <a:cubicBezTo>
                    <a:pt x="5287" y="15888"/>
                    <a:pt x="7192" y="14245"/>
                    <a:pt x="9573" y="13066"/>
                  </a:cubicBezTo>
                  <a:cubicBezTo>
                    <a:pt x="10573" y="12578"/>
                    <a:pt x="11609" y="12221"/>
                    <a:pt x="12621" y="12114"/>
                  </a:cubicBezTo>
                  <a:cubicBezTo>
                    <a:pt x="13433" y="11938"/>
                    <a:pt x="14163" y="11813"/>
                    <a:pt x="14906" y="11813"/>
                  </a:cubicBezTo>
                  <a:close/>
                  <a:moveTo>
                    <a:pt x="18234" y="27992"/>
                  </a:moveTo>
                  <a:cubicBezTo>
                    <a:pt x="18301" y="27992"/>
                    <a:pt x="18371" y="28011"/>
                    <a:pt x="18443" y="28056"/>
                  </a:cubicBezTo>
                  <a:cubicBezTo>
                    <a:pt x="18657" y="28223"/>
                    <a:pt x="18562" y="28449"/>
                    <a:pt x="18491" y="28628"/>
                  </a:cubicBezTo>
                  <a:cubicBezTo>
                    <a:pt x="18276" y="29128"/>
                    <a:pt x="17895" y="29461"/>
                    <a:pt x="17467" y="29664"/>
                  </a:cubicBezTo>
                  <a:cubicBezTo>
                    <a:pt x="17396" y="29680"/>
                    <a:pt x="17335" y="29689"/>
                    <a:pt x="17286" y="29689"/>
                  </a:cubicBezTo>
                  <a:cubicBezTo>
                    <a:pt x="17155" y="29689"/>
                    <a:pt x="17108" y="29623"/>
                    <a:pt x="17169" y="29449"/>
                  </a:cubicBezTo>
                  <a:cubicBezTo>
                    <a:pt x="17300" y="28973"/>
                    <a:pt x="17491" y="28521"/>
                    <a:pt x="17848" y="28175"/>
                  </a:cubicBezTo>
                  <a:cubicBezTo>
                    <a:pt x="17961" y="28078"/>
                    <a:pt x="18091" y="27992"/>
                    <a:pt x="18234" y="27992"/>
                  </a:cubicBezTo>
                  <a:close/>
                  <a:moveTo>
                    <a:pt x="5165" y="29471"/>
                  </a:moveTo>
                  <a:cubicBezTo>
                    <a:pt x="5223" y="29471"/>
                    <a:pt x="5292" y="29516"/>
                    <a:pt x="5358" y="29604"/>
                  </a:cubicBezTo>
                  <a:cubicBezTo>
                    <a:pt x="5534" y="29839"/>
                    <a:pt x="5618" y="30247"/>
                    <a:pt x="5472" y="30247"/>
                  </a:cubicBezTo>
                  <a:cubicBezTo>
                    <a:pt x="5470" y="30247"/>
                    <a:pt x="5468" y="30247"/>
                    <a:pt x="5465" y="30247"/>
                  </a:cubicBezTo>
                  <a:cubicBezTo>
                    <a:pt x="5275" y="30223"/>
                    <a:pt x="4989" y="29830"/>
                    <a:pt x="5025" y="29652"/>
                  </a:cubicBezTo>
                  <a:cubicBezTo>
                    <a:pt x="5044" y="29530"/>
                    <a:pt x="5097" y="29471"/>
                    <a:pt x="5165" y="29471"/>
                  </a:cubicBezTo>
                  <a:close/>
                  <a:moveTo>
                    <a:pt x="11590" y="29546"/>
                  </a:moveTo>
                  <a:cubicBezTo>
                    <a:pt x="11726" y="29546"/>
                    <a:pt x="11856" y="29601"/>
                    <a:pt x="11907" y="29771"/>
                  </a:cubicBezTo>
                  <a:cubicBezTo>
                    <a:pt x="11966" y="29997"/>
                    <a:pt x="11788" y="30116"/>
                    <a:pt x="11621" y="30199"/>
                  </a:cubicBezTo>
                  <a:cubicBezTo>
                    <a:pt x="11347" y="30366"/>
                    <a:pt x="11026" y="30485"/>
                    <a:pt x="10704" y="30545"/>
                  </a:cubicBezTo>
                  <a:cubicBezTo>
                    <a:pt x="10534" y="30577"/>
                    <a:pt x="10364" y="30596"/>
                    <a:pt x="10192" y="30596"/>
                  </a:cubicBezTo>
                  <a:cubicBezTo>
                    <a:pt x="10051" y="30596"/>
                    <a:pt x="9908" y="30583"/>
                    <a:pt x="9764" y="30556"/>
                  </a:cubicBezTo>
                  <a:cubicBezTo>
                    <a:pt x="9621" y="30533"/>
                    <a:pt x="9478" y="30473"/>
                    <a:pt x="9466" y="30306"/>
                  </a:cubicBezTo>
                  <a:cubicBezTo>
                    <a:pt x="9430" y="30116"/>
                    <a:pt x="9561" y="30021"/>
                    <a:pt x="9692" y="29997"/>
                  </a:cubicBezTo>
                  <a:cubicBezTo>
                    <a:pt x="10275" y="29842"/>
                    <a:pt x="10859" y="29699"/>
                    <a:pt x="11430" y="29568"/>
                  </a:cubicBezTo>
                  <a:cubicBezTo>
                    <a:pt x="11481" y="29555"/>
                    <a:pt x="11536" y="29546"/>
                    <a:pt x="11590" y="29546"/>
                  </a:cubicBezTo>
                  <a:close/>
                  <a:moveTo>
                    <a:pt x="14205" y="30414"/>
                  </a:moveTo>
                  <a:cubicBezTo>
                    <a:pt x="14324" y="30414"/>
                    <a:pt x="14455" y="30437"/>
                    <a:pt x="14514" y="30580"/>
                  </a:cubicBezTo>
                  <a:cubicBezTo>
                    <a:pt x="14574" y="30735"/>
                    <a:pt x="14466" y="30842"/>
                    <a:pt x="14371" y="30937"/>
                  </a:cubicBezTo>
                  <a:cubicBezTo>
                    <a:pt x="14169" y="31092"/>
                    <a:pt x="13931" y="31188"/>
                    <a:pt x="13574" y="31235"/>
                  </a:cubicBezTo>
                  <a:cubicBezTo>
                    <a:pt x="13574" y="31235"/>
                    <a:pt x="13478" y="31247"/>
                    <a:pt x="13371" y="31247"/>
                  </a:cubicBezTo>
                  <a:cubicBezTo>
                    <a:pt x="13121" y="31235"/>
                    <a:pt x="12871" y="31188"/>
                    <a:pt x="12847" y="30890"/>
                  </a:cubicBezTo>
                  <a:cubicBezTo>
                    <a:pt x="12800" y="30604"/>
                    <a:pt x="13038" y="30485"/>
                    <a:pt x="13264" y="30461"/>
                  </a:cubicBezTo>
                  <a:cubicBezTo>
                    <a:pt x="13574" y="30414"/>
                    <a:pt x="13883" y="30414"/>
                    <a:pt x="14205" y="30414"/>
                  </a:cubicBezTo>
                  <a:close/>
                  <a:moveTo>
                    <a:pt x="4625" y="30899"/>
                  </a:moveTo>
                  <a:cubicBezTo>
                    <a:pt x="4751" y="30899"/>
                    <a:pt x="4911" y="31000"/>
                    <a:pt x="5037" y="31176"/>
                  </a:cubicBezTo>
                  <a:cubicBezTo>
                    <a:pt x="5287" y="31545"/>
                    <a:pt x="5358" y="31914"/>
                    <a:pt x="5180" y="31961"/>
                  </a:cubicBezTo>
                  <a:cubicBezTo>
                    <a:pt x="5169" y="31964"/>
                    <a:pt x="5157" y="31965"/>
                    <a:pt x="5145" y="31965"/>
                  </a:cubicBezTo>
                  <a:cubicBezTo>
                    <a:pt x="4860" y="31965"/>
                    <a:pt x="4327" y="31308"/>
                    <a:pt x="4430" y="31057"/>
                  </a:cubicBezTo>
                  <a:cubicBezTo>
                    <a:pt x="4464" y="30949"/>
                    <a:pt x="4536" y="30899"/>
                    <a:pt x="4625" y="30899"/>
                  </a:cubicBezTo>
                  <a:close/>
                  <a:moveTo>
                    <a:pt x="6998" y="31434"/>
                  </a:moveTo>
                  <a:cubicBezTo>
                    <a:pt x="7128" y="31434"/>
                    <a:pt x="7309" y="31500"/>
                    <a:pt x="7489" y="31628"/>
                  </a:cubicBezTo>
                  <a:cubicBezTo>
                    <a:pt x="7882" y="31926"/>
                    <a:pt x="7906" y="32021"/>
                    <a:pt x="7620" y="32080"/>
                  </a:cubicBezTo>
                  <a:cubicBezTo>
                    <a:pt x="7594" y="32086"/>
                    <a:pt x="7567" y="32089"/>
                    <a:pt x="7537" y="32089"/>
                  </a:cubicBezTo>
                  <a:cubicBezTo>
                    <a:pt x="7256" y="32089"/>
                    <a:pt x="6843" y="31846"/>
                    <a:pt x="6811" y="31652"/>
                  </a:cubicBezTo>
                  <a:cubicBezTo>
                    <a:pt x="6780" y="31506"/>
                    <a:pt x="6862" y="31434"/>
                    <a:pt x="6998" y="31434"/>
                  </a:cubicBezTo>
                  <a:close/>
                  <a:moveTo>
                    <a:pt x="12176" y="31283"/>
                  </a:moveTo>
                  <a:cubicBezTo>
                    <a:pt x="12214" y="31283"/>
                    <a:pt x="12252" y="31298"/>
                    <a:pt x="12288" y="31342"/>
                  </a:cubicBezTo>
                  <a:cubicBezTo>
                    <a:pt x="12371" y="31461"/>
                    <a:pt x="12300" y="31580"/>
                    <a:pt x="12240" y="31688"/>
                  </a:cubicBezTo>
                  <a:cubicBezTo>
                    <a:pt x="12008" y="32030"/>
                    <a:pt x="11273" y="32339"/>
                    <a:pt x="10757" y="32339"/>
                  </a:cubicBezTo>
                  <a:cubicBezTo>
                    <a:pt x="10663" y="32339"/>
                    <a:pt x="10577" y="32329"/>
                    <a:pt x="10502" y="32307"/>
                  </a:cubicBezTo>
                  <a:cubicBezTo>
                    <a:pt x="10359" y="32259"/>
                    <a:pt x="10216" y="32211"/>
                    <a:pt x="10204" y="32045"/>
                  </a:cubicBezTo>
                  <a:cubicBezTo>
                    <a:pt x="10180" y="31878"/>
                    <a:pt x="10323" y="31795"/>
                    <a:pt x="10454" y="31747"/>
                  </a:cubicBezTo>
                  <a:cubicBezTo>
                    <a:pt x="10776" y="31604"/>
                    <a:pt x="11133" y="31509"/>
                    <a:pt x="11478" y="31426"/>
                  </a:cubicBezTo>
                  <a:cubicBezTo>
                    <a:pt x="11645" y="31390"/>
                    <a:pt x="11823" y="31366"/>
                    <a:pt x="11990" y="31330"/>
                  </a:cubicBezTo>
                  <a:cubicBezTo>
                    <a:pt x="12049" y="31323"/>
                    <a:pt x="12113" y="31283"/>
                    <a:pt x="12176" y="31283"/>
                  </a:cubicBezTo>
                  <a:close/>
                  <a:moveTo>
                    <a:pt x="16492" y="1"/>
                  </a:moveTo>
                  <a:cubicBezTo>
                    <a:pt x="16282" y="1"/>
                    <a:pt x="16063" y="79"/>
                    <a:pt x="15836" y="279"/>
                  </a:cubicBezTo>
                  <a:cubicBezTo>
                    <a:pt x="15800" y="315"/>
                    <a:pt x="15717" y="338"/>
                    <a:pt x="15657" y="338"/>
                  </a:cubicBezTo>
                  <a:cubicBezTo>
                    <a:pt x="15634" y="337"/>
                    <a:pt x="15612" y="337"/>
                    <a:pt x="15590" y="337"/>
                  </a:cubicBezTo>
                  <a:cubicBezTo>
                    <a:pt x="15180" y="337"/>
                    <a:pt x="14842" y="539"/>
                    <a:pt x="14514" y="731"/>
                  </a:cubicBezTo>
                  <a:cubicBezTo>
                    <a:pt x="14633" y="696"/>
                    <a:pt x="14740" y="648"/>
                    <a:pt x="14800" y="636"/>
                  </a:cubicBezTo>
                  <a:cubicBezTo>
                    <a:pt x="14834" y="628"/>
                    <a:pt x="14869" y="624"/>
                    <a:pt x="14905" y="624"/>
                  </a:cubicBezTo>
                  <a:cubicBezTo>
                    <a:pt x="15133" y="624"/>
                    <a:pt x="15378" y="776"/>
                    <a:pt x="15348" y="910"/>
                  </a:cubicBezTo>
                  <a:cubicBezTo>
                    <a:pt x="15324" y="993"/>
                    <a:pt x="14788" y="1493"/>
                    <a:pt x="14133" y="2041"/>
                  </a:cubicBezTo>
                  <a:cubicBezTo>
                    <a:pt x="13478" y="2577"/>
                    <a:pt x="12478" y="3470"/>
                    <a:pt x="11930" y="4006"/>
                  </a:cubicBezTo>
                  <a:cubicBezTo>
                    <a:pt x="11371" y="4541"/>
                    <a:pt x="10823" y="5041"/>
                    <a:pt x="10704" y="5077"/>
                  </a:cubicBezTo>
                  <a:cubicBezTo>
                    <a:pt x="10558" y="5144"/>
                    <a:pt x="10434" y="5175"/>
                    <a:pt x="10337" y="5175"/>
                  </a:cubicBezTo>
                  <a:cubicBezTo>
                    <a:pt x="9997" y="5175"/>
                    <a:pt x="9965" y="4804"/>
                    <a:pt x="10335" y="4268"/>
                  </a:cubicBezTo>
                  <a:cubicBezTo>
                    <a:pt x="10573" y="3910"/>
                    <a:pt x="11061" y="3386"/>
                    <a:pt x="11645" y="2851"/>
                  </a:cubicBezTo>
                  <a:lnTo>
                    <a:pt x="11645" y="2851"/>
                  </a:lnTo>
                  <a:cubicBezTo>
                    <a:pt x="10454" y="3875"/>
                    <a:pt x="9347" y="5006"/>
                    <a:pt x="8251" y="6125"/>
                  </a:cubicBezTo>
                  <a:cubicBezTo>
                    <a:pt x="7049" y="7363"/>
                    <a:pt x="5989" y="8732"/>
                    <a:pt x="4977" y="10137"/>
                  </a:cubicBezTo>
                  <a:cubicBezTo>
                    <a:pt x="3929" y="11590"/>
                    <a:pt x="2882" y="13019"/>
                    <a:pt x="2001" y="14566"/>
                  </a:cubicBezTo>
                  <a:cubicBezTo>
                    <a:pt x="822" y="16662"/>
                    <a:pt x="286" y="18948"/>
                    <a:pt x="143" y="21329"/>
                  </a:cubicBezTo>
                  <a:cubicBezTo>
                    <a:pt x="0" y="23556"/>
                    <a:pt x="298" y="25711"/>
                    <a:pt x="953" y="27842"/>
                  </a:cubicBezTo>
                  <a:cubicBezTo>
                    <a:pt x="1417" y="29330"/>
                    <a:pt x="2144" y="30556"/>
                    <a:pt x="3501" y="31438"/>
                  </a:cubicBezTo>
                  <a:cubicBezTo>
                    <a:pt x="5485" y="32731"/>
                    <a:pt x="7594" y="33263"/>
                    <a:pt x="9827" y="33263"/>
                  </a:cubicBezTo>
                  <a:cubicBezTo>
                    <a:pt x="10677" y="33263"/>
                    <a:pt x="11545" y="33186"/>
                    <a:pt x="12431" y="33045"/>
                  </a:cubicBezTo>
                  <a:cubicBezTo>
                    <a:pt x="12716" y="32985"/>
                    <a:pt x="12978" y="32926"/>
                    <a:pt x="13264" y="32842"/>
                  </a:cubicBezTo>
                  <a:cubicBezTo>
                    <a:pt x="13145" y="32819"/>
                    <a:pt x="13038" y="32759"/>
                    <a:pt x="12978" y="32604"/>
                  </a:cubicBezTo>
                  <a:cubicBezTo>
                    <a:pt x="12907" y="32331"/>
                    <a:pt x="13157" y="32223"/>
                    <a:pt x="13359" y="32140"/>
                  </a:cubicBezTo>
                  <a:cubicBezTo>
                    <a:pt x="13716" y="31973"/>
                    <a:pt x="14085" y="31842"/>
                    <a:pt x="14455" y="31711"/>
                  </a:cubicBezTo>
                  <a:cubicBezTo>
                    <a:pt x="14520" y="31685"/>
                    <a:pt x="14603" y="31656"/>
                    <a:pt x="14680" y="31656"/>
                  </a:cubicBezTo>
                  <a:cubicBezTo>
                    <a:pt x="14744" y="31656"/>
                    <a:pt x="14804" y="31676"/>
                    <a:pt x="14847" y="31735"/>
                  </a:cubicBezTo>
                  <a:cubicBezTo>
                    <a:pt x="14967" y="31902"/>
                    <a:pt x="14812" y="32033"/>
                    <a:pt x="14728" y="32152"/>
                  </a:cubicBezTo>
                  <a:cubicBezTo>
                    <a:pt x="14669" y="32223"/>
                    <a:pt x="14609" y="32283"/>
                    <a:pt x="14550" y="32342"/>
                  </a:cubicBezTo>
                  <a:cubicBezTo>
                    <a:pt x="15467" y="31914"/>
                    <a:pt x="16348" y="31318"/>
                    <a:pt x="17145" y="30556"/>
                  </a:cubicBezTo>
                  <a:cubicBezTo>
                    <a:pt x="18717" y="29092"/>
                    <a:pt x="19753" y="27306"/>
                    <a:pt x="20658" y="25413"/>
                  </a:cubicBezTo>
                  <a:cubicBezTo>
                    <a:pt x="20860" y="24449"/>
                    <a:pt x="21848" y="21067"/>
                    <a:pt x="22063" y="20722"/>
                  </a:cubicBezTo>
                  <a:cubicBezTo>
                    <a:pt x="22147" y="20588"/>
                    <a:pt x="22242" y="20518"/>
                    <a:pt x="22346" y="20518"/>
                  </a:cubicBezTo>
                  <a:cubicBezTo>
                    <a:pt x="22389" y="20518"/>
                    <a:pt x="22434" y="20531"/>
                    <a:pt x="22479" y="20555"/>
                  </a:cubicBezTo>
                  <a:cubicBezTo>
                    <a:pt x="22729" y="19531"/>
                    <a:pt x="22920" y="18472"/>
                    <a:pt x="23146" y="17436"/>
                  </a:cubicBezTo>
                  <a:cubicBezTo>
                    <a:pt x="23861" y="13995"/>
                    <a:pt x="24015" y="10578"/>
                    <a:pt x="23122" y="7149"/>
                  </a:cubicBezTo>
                  <a:cubicBezTo>
                    <a:pt x="22741" y="5732"/>
                    <a:pt x="22110" y="4446"/>
                    <a:pt x="21158" y="3315"/>
                  </a:cubicBezTo>
                  <a:lnTo>
                    <a:pt x="21063" y="3220"/>
                  </a:lnTo>
                  <a:cubicBezTo>
                    <a:pt x="20927" y="3382"/>
                    <a:pt x="20796" y="3460"/>
                    <a:pt x="20673" y="3460"/>
                  </a:cubicBezTo>
                  <a:cubicBezTo>
                    <a:pt x="20579" y="3460"/>
                    <a:pt x="20490" y="3415"/>
                    <a:pt x="20408" y="3327"/>
                  </a:cubicBezTo>
                  <a:cubicBezTo>
                    <a:pt x="20336" y="3291"/>
                    <a:pt x="20277" y="3232"/>
                    <a:pt x="20241" y="3113"/>
                  </a:cubicBezTo>
                  <a:cubicBezTo>
                    <a:pt x="20205" y="2970"/>
                    <a:pt x="20170" y="2851"/>
                    <a:pt x="20122" y="2755"/>
                  </a:cubicBezTo>
                  <a:cubicBezTo>
                    <a:pt x="20110" y="2744"/>
                    <a:pt x="20110" y="2732"/>
                    <a:pt x="20098" y="2732"/>
                  </a:cubicBezTo>
                  <a:cubicBezTo>
                    <a:pt x="19812" y="2720"/>
                    <a:pt x="19622" y="2624"/>
                    <a:pt x="19455" y="2482"/>
                  </a:cubicBezTo>
                  <a:cubicBezTo>
                    <a:pt x="19408" y="2458"/>
                    <a:pt x="19348" y="2434"/>
                    <a:pt x="19324" y="2422"/>
                  </a:cubicBezTo>
                  <a:cubicBezTo>
                    <a:pt x="19193" y="2327"/>
                    <a:pt x="19134" y="2255"/>
                    <a:pt x="19146" y="2136"/>
                  </a:cubicBezTo>
                  <a:lnTo>
                    <a:pt x="18967" y="1910"/>
                  </a:lnTo>
                  <a:cubicBezTo>
                    <a:pt x="18908" y="1839"/>
                    <a:pt x="18848" y="1767"/>
                    <a:pt x="18788" y="1708"/>
                  </a:cubicBezTo>
                  <a:cubicBezTo>
                    <a:pt x="18598" y="1648"/>
                    <a:pt x="18550" y="1446"/>
                    <a:pt x="18657" y="1208"/>
                  </a:cubicBezTo>
                  <a:cubicBezTo>
                    <a:pt x="18241" y="970"/>
                    <a:pt x="17824" y="708"/>
                    <a:pt x="17419" y="410"/>
                  </a:cubicBezTo>
                  <a:cubicBezTo>
                    <a:pt x="17129" y="192"/>
                    <a:pt x="16821" y="1"/>
                    <a:pt x="16492" y="1"/>
                  </a:cubicBezTo>
                  <a:close/>
                </a:path>
              </a:pathLst>
            </a:custGeom>
            <a:solidFill>
              <a:srgbClr val="D6D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
            <p:cNvSpPr/>
            <p:nvPr/>
          </p:nvSpPr>
          <p:spPr>
            <a:xfrm>
              <a:off x="1084350" y="3214150"/>
              <a:ext cx="28600" cy="73600"/>
            </a:xfrm>
            <a:custGeom>
              <a:avLst/>
              <a:gdLst/>
              <a:ahLst/>
              <a:cxnLst/>
              <a:rect l="l" t="t" r="r" b="b"/>
              <a:pathLst>
                <a:path w="1144" h="2944" extrusionOk="0">
                  <a:moveTo>
                    <a:pt x="559" y="0"/>
                  </a:moveTo>
                  <a:cubicBezTo>
                    <a:pt x="540" y="0"/>
                    <a:pt x="521" y="1"/>
                    <a:pt x="501" y="3"/>
                  </a:cubicBezTo>
                  <a:cubicBezTo>
                    <a:pt x="120" y="15"/>
                    <a:pt x="60" y="336"/>
                    <a:pt x="36" y="658"/>
                  </a:cubicBezTo>
                  <a:cubicBezTo>
                    <a:pt x="0" y="1277"/>
                    <a:pt x="36" y="1908"/>
                    <a:pt x="191" y="2515"/>
                  </a:cubicBezTo>
                  <a:cubicBezTo>
                    <a:pt x="251" y="2718"/>
                    <a:pt x="358" y="2944"/>
                    <a:pt x="620" y="2944"/>
                  </a:cubicBezTo>
                  <a:cubicBezTo>
                    <a:pt x="917" y="2944"/>
                    <a:pt x="989" y="2694"/>
                    <a:pt x="1036" y="2456"/>
                  </a:cubicBezTo>
                  <a:cubicBezTo>
                    <a:pt x="1132" y="1849"/>
                    <a:pt x="1143" y="1229"/>
                    <a:pt x="1048" y="503"/>
                  </a:cubicBezTo>
                  <a:cubicBezTo>
                    <a:pt x="992" y="311"/>
                    <a:pt x="914" y="0"/>
                    <a:pt x="55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
            <p:cNvSpPr/>
            <p:nvPr/>
          </p:nvSpPr>
          <p:spPr>
            <a:xfrm>
              <a:off x="676550" y="3532150"/>
              <a:ext cx="40225" cy="76875"/>
            </a:xfrm>
            <a:custGeom>
              <a:avLst/>
              <a:gdLst/>
              <a:ahLst/>
              <a:cxnLst/>
              <a:rect l="l" t="t" r="r" b="b"/>
              <a:pathLst>
                <a:path w="1609" h="3075" extrusionOk="0">
                  <a:moveTo>
                    <a:pt x="479" y="1"/>
                  </a:moveTo>
                  <a:cubicBezTo>
                    <a:pt x="453" y="1"/>
                    <a:pt x="424" y="4"/>
                    <a:pt x="394" y="11"/>
                  </a:cubicBezTo>
                  <a:cubicBezTo>
                    <a:pt x="144" y="47"/>
                    <a:pt x="120" y="273"/>
                    <a:pt x="96" y="487"/>
                  </a:cubicBezTo>
                  <a:cubicBezTo>
                    <a:pt x="1" y="1285"/>
                    <a:pt x="322" y="1999"/>
                    <a:pt x="691" y="2666"/>
                  </a:cubicBezTo>
                  <a:cubicBezTo>
                    <a:pt x="816" y="2852"/>
                    <a:pt x="985" y="3075"/>
                    <a:pt x="1191" y="3075"/>
                  </a:cubicBezTo>
                  <a:cubicBezTo>
                    <a:pt x="1222" y="3075"/>
                    <a:pt x="1254" y="3070"/>
                    <a:pt x="1287" y="3059"/>
                  </a:cubicBezTo>
                  <a:cubicBezTo>
                    <a:pt x="1608" y="2952"/>
                    <a:pt x="1370" y="2606"/>
                    <a:pt x="1430" y="2404"/>
                  </a:cubicBezTo>
                  <a:cubicBezTo>
                    <a:pt x="1156" y="1713"/>
                    <a:pt x="1168" y="987"/>
                    <a:pt x="846" y="344"/>
                  </a:cubicBezTo>
                  <a:cubicBezTo>
                    <a:pt x="762" y="186"/>
                    <a:pt x="678" y="1"/>
                    <a:pt x="47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
            <p:cNvSpPr/>
            <p:nvPr/>
          </p:nvSpPr>
          <p:spPr>
            <a:xfrm>
              <a:off x="994150" y="3125225"/>
              <a:ext cx="42600" cy="49050"/>
            </a:xfrm>
            <a:custGeom>
              <a:avLst/>
              <a:gdLst/>
              <a:ahLst/>
              <a:cxnLst/>
              <a:rect l="l" t="t" r="r" b="b"/>
              <a:pathLst>
                <a:path w="1704" h="1962" extrusionOk="0">
                  <a:moveTo>
                    <a:pt x="1168" y="0"/>
                  </a:moveTo>
                  <a:cubicBezTo>
                    <a:pt x="1180" y="12"/>
                    <a:pt x="1192" y="36"/>
                    <a:pt x="1203" y="60"/>
                  </a:cubicBezTo>
                  <a:cubicBezTo>
                    <a:pt x="1335" y="269"/>
                    <a:pt x="797" y="955"/>
                    <a:pt x="545" y="955"/>
                  </a:cubicBezTo>
                  <a:cubicBezTo>
                    <a:pt x="524" y="955"/>
                    <a:pt x="505" y="951"/>
                    <a:pt x="489" y="941"/>
                  </a:cubicBezTo>
                  <a:cubicBezTo>
                    <a:pt x="406" y="881"/>
                    <a:pt x="584" y="417"/>
                    <a:pt x="811" y="167"/>
                  </a:cubicBezTo>
                  <a:cubicBezTo>
                    <a:pt x="834" y="119"/>
                    <a:pt x="870" y="107"/>
                    <a:pt x="894" y="72"/>
                  </a:cubicBezTo>
                  <a:cubicBezTo>
                    <a:pt x="882" y="72"/>
                    <a:pt x="870" y="83"/>
                    <a:pt x="846" y="83"/>
                  </a:cubicBezTo>
                  <a:cubicBezTo>
                    <a:pt x="465" y="250"/>
                    <a:pt x="1" y="1203"/>
                    <a:pt x="96" y="1619"/>
                  </a:cubicBezTo>
                  <a:cubicBezTo>
                    <a:pt x="142" y="1836"/>
                    <a:pt x="279" y="1962"/>
                    <a:pt x="451" y="1962"/>
                  </a:cubicBezTo>
                  <a:cubicBezTo>
                    <a:pt x="544" y="1962"/>
                    <a:pt x="647" y="1925"/>
                    <a:pt x="751" y="1846"/>
                  </a:cubicBezTo>
                  <a:cubicBezTo>
                    <a:pt x="1132" y="1560"/>
                    <a:pt x="1418" y="1191"/>
                    <a:pt x="1608" y="750"/>
                  </a:cubicBezTo>
                  <a:cubicBezTo>
                    <a:pt x="1703" y="536"/>
                    <a:pt x="1703" y="310"/>
                    <a:pt x="1525" y="131"/>
                  </a:cubicBezTo>
                  <a:cubicBezTo>
                    <a:pt x="1418" y="24"/>
                    <a:pt x="1287" y="0"/>
                    <a:pt x="116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
            <p:cNvSpPr/>
            <p:nvPr/>
          </p:nvSpPr>
          <p:spPr>
            <a:xfrm>
              <a:off x="1136450" y="3421500"/>
              <a:ext cx="26200" cy="61825"/>
            </a:xfrm>
            <a:custGeom>
              <a:avLst/>
              <a:gdLst/>
              <a:ahLst/>
              <a:cxnLst/>
              <a:rect l="l" t="t" r="r" b="b"/>
              <a:pathLst>
                <a:path w="1048" h="2473" extrusionOk="0">
                  <a:moveTo>
                    <a:pt x="587" y="0"/>
                  </a:moveTo>
                  <a:cubicBezTo>
                    <a:pt x="283" y="0"/>
                    <a:pt x="150" y="272"/>
                    <a:pt x="95" y="544"/>
                  </a:cubicBezTo>
                  <a:cubicBezTo>
                    <a:pt x="12" y="996"/>
                    <a:pt x="0" y="1437"/>
                    <a:pt x="36" y="1901"/>
                  </a:cubicBezTo>
                  <a:cubicBezTo>
                    <a:pt x="119" y="2115"/>
                    <a:pt x="72" y="2437"/>
                    <a:pt x="357" y="2472"/>
                  </a:cubicBezTo>
                  <a:cubicBezTo>
                    <a:pt x="362" y="2473"/>
                    <a:pt x="367" y="2473"/>
                    <a:pt x="372" y="2473"/>
                  </a:cubicBezTo>
                  <a:cubicBezTo>
                    <a:pt x="622" y="2473"/>
                    <a:pt x="692" y="2182"/>
                    <a:pt x="774" y="1960"/>
                  </a:cubicBezTo>
                  <a:cubicBezTo>
                    <a:pt x="929" y="1544"/>
                    <a:pt x="1012" y="1115"/>
                    <a:pt x="1036" y="686"/>
                  </a:cubicBezTo>
                  <a:cubicBezTo>
                    <a:pt x="1048" y="413"/>
                    <a:pt x="1036" y="67"/>
                    <a:pt x="679" y="8"/>
                  </a:cubicBezTo>
                  <a:cubicBezTo>
                    <a:pt x="647" y="3"/>
                    <a:pt x="616" y="0"/>
                    <a:pt x="58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
            <p:cNvSpPr/>
            <p:nvPr/>
          </p:nvSpPr>
          <p:spPr>
            <a:xfrm>
              <a:off x="1042975" y="3064450"/>
              <a:ext cx="38725" cy="54825"/>
            </a:xfrm>
            <a:custGeom>
              <a:avLst/>
              <a:gdLst/>
              <a:ahLst/>
              <a:cxnLst/>
              <a:rect l="l" t="t" r="r" b="b"/>
              <a:pathLst>
                <a:path w="1549" h="2193" extrusionOk="0">
                  <a:moveTo>
                    <a:pt x="1033" y="1"/>
                  </a:moveTo>
                  <a:cubicBezTo>
                    <a:pt x="934" y="1"/>
                    <a:pt x="829" y="35"/>
                    <a:pt x="727" y="109"/>
                  </a:cubicBezTo>
                  <a:cubicBezTo>
                    <a:pt x="358" y="359"/>
                    <a:pt x="1" y="1538"/>
                    <a:pt x="143" y="1967"/>
                  </a:cubicBezTo>
                  <a:cubicBezTo>
                    <a:pt x="185" y="2109"/>
                    <a:pt x="250" y="2192"/>
                    <a:pt x="364" y="2192"/>
                  </a:cubicBezTo>
                  <a:cubicBezTo>
                    <a:pt x="412" y="2192"/>
                    <a:pt x="469" y="2177"/>
                    <a:pt x="536" y="2145"/>
                  </a:cubicBezTo>
                  <a:cubicBezTo>
                    <a:pt x="953" y="1943"/>
                    <a:pt x="1548" y="812"/>
                    <a:pt x="1453" y="383"/>
                  </a:cubicBezTo>
                  <a:cubicBezTo>
                    <a:pt x="1405" y="144"/>
                    <a:pt x="1234" y="1"/>
                    <a:pt x="10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
            <p:cNvSpPr/>
            <p:nvPr/>
          </p:nvSpPr>
          <p:spPr>
            <a:xfrm>
              <a:off x="998925" y="3034375"/>
              <a:ext cx="48250" cy="53300"/>
            </a:xfrm>
            <a:custGeom>
              <a:avLst/>
              <a:gdLst/>
              <a:ahLst/>
              <a:cxnLst/>
              <a:rect l="l" t="t" r="r" b="b"/>
              <a:pathLst>
                <a:path w="1930" h="2132" extrusionOk="0">
                  <a:moveTo>
                    <a:pt x="1470" y="1"/>
                  </a:moveTo>
                  <a:cubicBezTo>
                    <a:pt x="1300" y="1"/>
                    <a:pt x="1150" y="165"/>
                    <a:pt x="1001" y="265"/>
                  </a:cubicBezTo>
                  <a:cubicBezTo>
                    <a:pt x="750" y="455"/>
                    <a:pt x="572" y="681"/>
                    <a:pt x="405" y="943"/>
                  </a:cubicBezTo>
                  <a:cubicBezTo>
                    <a:pt x="215" y="1205"/>
                    <a:pt x="0" y="1479"/>
                    <a:pt x="36" y="1813"/>
                  </a:cubicBezTo>
                  <a:cubicBezTo>
                    <a:pt x="44" y="2021"/>
                    <a:pt x="106" y="2132"/>
                    <a:pt x="225" y="2132"/>
                  </a:cubicBezTo>
                  <a:cubicBezTo>
                    <a:pt x="283" y="2132"/>
                    <a:pt x="355" y="2105"/>
                    <a:pt x="441" y="2051"/>
                  </a:cubicBezTo>
                  <a:cubicBezTo>
                    <a:pt x="941" y="1741"/>
                    <a:pt x="1334" y="1312"/>
                    <a:pt x="1643" y="812"/>
                  </a:cubicBezTo>
                  <a:cubicBezTo>
                    <a:pt x="1774" y="598"/>
                    <a:pt x="1929" y="324"/>
                    <a:pt x="1703" y="110"/>
                  </a:cubicBezTo>
                  <a:cubicBezTo>
                    <a:pt x="1621" y="31"/>
                    <a:pt x="1544" y="1"/>
                    <a:pt x="147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
            <p:cNvSpPr/>
            <p:nvPr/>
          </p:nvSpPr>
          <p:spPr>
            <a:xfrm>
              <a:off x="1134950" y="3174300"/>
              <a:ext cx="26825" cy="58450"/>
            </a:xfrm>
            <a:custGeom>
              <a:avLst/>
              <a:gdLst/>
              <a:ahLst/>
              <a:cxnLst/>
              <a:rect l="l" t="t" r="r" b="b"/>
              <a:pathLst>
                <a:path w="1073" h="2338" extrusionOk="0">
                  <a:moveTo>
                    <a:pt x="475" y="1"/>
                  </a:moveTo>
                  <a:cubicBezTo>
                    <a:pt x="464" y="1"/>
                    <a:pt x="453" y="1"/>
                    <a:pt x="441" y="2"/>
                  </a:cubicBezTo>
                  <a:cubicBezTo>
                    <a:pt x="24" y="14"/>
                    <a:pt x="1" y="406"/>
                    <a:pt x="1" y="716"/>
                  </a:cubicBezTo>
                  <a:cubicBezTo>
                    <a:pt x="1" y="1204"/>
                    <a:pt x="72" y="1680"/>
                    <a:pt x="334" y="2109"/>
                  </a:cubicBezTo>
                  <a:cubicBezTo>
                    <a:pt x="389" y="2208"/>
                    <a:pt x="464" y="2338"/>
                    <a:pt x="589" y="2338"/>
                  </a:cubicBezTo>
                  <a:cubicBezTo>
                    <a:pt x="599" y="2338"/>
                    <a:pt x="609" y="2337"/>
                    <a:pt x="620" y="2335"/>
                  </a:cubicBezTo>
                  <a:cubicBezTo>
                    <a:pt x="786" y="2335"/>
                    <a:pt x="858" y="2192"/>
                    <a:pt x="905" y="2061"/>
                  </a:cubicBezTo>
                  <a:cubicBezTo>
                    <a:pt x="1072" y="1597"/>
                    <a:pt x="1013" y="1133"/>
                    <a:pt x="989" y="645"/>
                  </a:cubicBezTo>
                  <a:cubicBezTo>
                    <a:pt x="861" y="401"/>
                    <a:pt x="858" y="1"/>
                    <a:pt x="475"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
            <p:cNvSpPr/>
            <p:nvPr/>
          </p:nvSpPr>
          <p:spPr>
            <a:xfrm>
              <a:off x="1099825" y="3329400"/>
              <a:ext cx="29800" cy="56825"/>
            </a:xfrm>
            <a:custGeom>
              <a:avLst/>
              <a:gdLst/>
              <a:ahLst/>
              <a:cxnLst/>
              <a:rect l="l" t="t" r="r" b="b"/>
              <a:pathLst>
                <a:path w="1192" h="2273" extrusionOk="0">
                  <a:moveTo>
                    <a:pt x="518" y="0"/>
                  </a:moveTo>
                  <a:cubicBezTo>
                    <a:pt x="508" y="0"/>
                    <a:pt x="499" y="0"/>
                    <a:pt x="489" y="1"/>
                  </a:cubicBezTo>
                  <a:cubicBezTo>
                    <a:pt x="251" y="25"/>
                    <a:pt x="132" y="168"/>
                    <a:pt x="72" y="394"/>
                  </a:cubicBezTo>
                  <a:cubicBezTo>
                    <a:pt x="1" y="691"/>
                    <a:pt x="48" y="989"/>
                    <a:pt x="108" y="1275"/>
                  </a:cubicBezTo>
                  <a:cubicBezTo>
                    <a:pt x="143" y="1572"/>
                    <a:pt x="203" y="1870"/>
                    <a:pt x="405" y="2108"/>
                  </a:cubicBezTo>
                  <a:cubicBezTo>
                    <a:pt x="493" y="2213"/>
                    <a:pt x="585" y="2272"/>
                    <a:pt x="671" y="2272"/>
                  </a:cubicBezTo>
                  <a:cubicBezTo>
                    <a:pt x="762" y="2272"/>
                    <a:pt x="845" y="2207"/>
                    <a:pt x="905" y="2061"/>
                  </a:cubicBezTo>
                  <a:cubicBezTo>
                    <a:pt x="1144" y="1477"/>
                    <a:pt x="1191" y="882"/>
                    <a:pt x="941" y="287"/>
                  </a:cubicBezTo>
                  <a:cubicBezTo>
                    <a:pt x="862" y="116"/>
                    <a:pt x="717" y="0"/>
                    <a:pt x="5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
            <p:cNvSpPr/>
            <p:nvPr/>
          </p:nvSpPr>
          <p:spPr>
            <a:xfrm>
              <a:off x="946225" y="3115850"/>
              <a:ext cx="40825" cy="48525"/>
            </a:xfrm>
            <a:custGeom>
              <a:avLst/>
              <a:gdLst/>
              <a:ahLst/>
              <a:cxnLst/>
              <a:rect l="l" t="t" r="r" b="b"/>
              <a:pathLst>
                <a:path w="1633" h="1941" extrusionOk="0">
                  <a:moveTo>
                    <a:pt x="1169" y="1"/>
                  </a:moveTo>
                  <a:cubicBezTo>
                    <a:pt x="1096" y="1"/>
                    <a:pt x="1019" y="18"/>
                    <a:pt x="942" y="54"/>
                  </a:cubicBezTo>
                  <a:cubicBezTo>
                    <a:pt x="549" y="208"/>
                    <a:pt x="1" y="1161"/>
                    <a:pt x="49" y="1566"/>
                  </a:cubicBezTo>
                  <a:cubicBezTo>
                    <a:pt x="72" y="1811"/>
                    <a:pt x="175" y="1941"/>
                    <a:pt x="328" y="1941"/>
                  </a:cubicBezTo>
                  <a:cubicBezTo>
                    <a:pt x="406" y="1941"/>
                    <a:pt x="496" y="1908"/>
                    <a:pt x="596" y="1840"/>
                  </a:cubicBezTo>
                  <a:cubicBezTo>
                    <a:pt x="965" y="1601"/>
                    <a:pt x="1251" y="1256"/>
                    <a:pt x="1501" y="899"/>
                  </a:cubicBezTo>
                  <a:cubicBezTo>
                    <a:pt x="1608" y="744"/>
                    <a:pt x="1632" y="589"/>
                    <a:pt x="1608" y="411"/>
                  </a:cubicBezTo>
                  <a:cubicBezTo>
                    <a:pt x="1564" y="152"/>
                    <a:pt x="1386" y="1"/>
                    <a:pt x="116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
            <p:cNvSpPr/>
            <p:nvPr/>
          </p:nvSpPr>
          <p:spPr>
            <a:xfrm>
              <a:off x="1159650" y="3275825"/>
              <a:ext cx="26825" cy="59950"/>
            </a:xfrm>
            <a:custGeom>
              <a:avLst/>
              <a:gdLst/>
              <a:ahLst/>
              <a:cxnLst/>
              <a:rect l="l" t="t" r="r" b="b"/>
              <a:pathLst>
                <a:path w="1073" h="2398" extrusionOk="0">
                  <a:moveTo>
                    <a:pt x="477" y="0"/>
                  </a:moveTo>
                  <a:cubicBezTo>
                    <a:pt x="469" y="0"/>
                    <a:pt x="461" y="0"/>
                    <a:pt x="453" y="1"/>
                  </a:cubicBezTo>
                  <a:cubicBezTo>
                    <a:pt x="203" y="36"/>
                    <a:pt x="120" y="227"/>
                    <a:pt x="84" y="441"/>
                  </a:cubicBezTo>
                  <a:cubicBezTo>
                    <a:pt x="1" y="810"/>
                    <a:pt x="60" y="1179"/>
                    <a:pt x="84" y="1608"/>
                  </a:cubicBezTo>
                  <a:cubicBezTo>
                    <a:pt x="156" y="1787"/>
                    <a:pt x="239" y="2001"/>
                    <a:pt x="334" y="2203"/>
                  </a:cubicBezTo>
                  <a:cubicBezTo>
                    <a:pt x="377" y="2300"/>
                    <a:pt x="440" y="2397"/>
                    <a:pt x="539" y="2397"/>
                  </a:cubicBezTo>
                  <a:cubicBezTo>
                    <a:pt x="550" y="2397"/>
                    <a:pt x="561" y="2396"/>
                    <a:pt x="572" y="2394"/>
                  </a:cubicBezTo>
                  <a:cubicBezTo>
                    <a:pt x="715" y="2394"/>
                    <a:pt x="798" y="2287"/>
                    <a:pt x="822" y="2156"/>
                  </a:cubicBezTo>
                  <a:cubicBezTo>
                    <a:pt x="1049" y="1572"/>
                    <a:pt x="1072" y="941"/>
                    <a:pt x="858" y="334"/>
                  </a:cubicBezTo>
                  <a:cubicBezTo>
                    <a:pt x="800" y="162"/>
                    <a:pt x="699" y="0"/>
                    <a:pt x="47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
            <p:cNvSpPr/>
            <p:nvPr/>
          </p:nvSpPr>
          <p:spPr>
            <a:xfrm>
              <a:off x="853075" y="3670000"/>
              <a:ext cx="64025" cy="26225"/>
            </a:xfrm>
            <a:custGeom>
              <a:avLst/>
              <a:gdLst/>
              <a:ahLst/>
              <a:cxnLst/>
              <a:rect l="l" t="t" r="r" b="b"/>
              <a:pathLst>
                <a:path w="2561" h="1049" extrusionOk="0">
                  <a:moveTo>
                    <a:pt x="2134" y="1"/>
                  </a:moveTo>
                  <a:cubicBezTo>
                    <a:pt x="2093" y="1"/>
                    <a:pt x="2051" y="4"/>
                    <a:pt x="2012" y="9"/>
                  </a:cubicBezTo>
                  <a:cubicBezTo>
                    <a:pt x="1429" y="129"/>
                    <a:pt x="858" y="295"/>
                    <a:pt x="274" y="450"/>
                  </a:cubicBezTo>
                  <a:cubicBezTo>
                    <a:pt x="143" y="474"/>
                    <a:pt x="0" y="569"/>
                    <a:pt x="36" y="748"/>
                  </a:cubicBezTo>
                  <a:cubicBezTo>
                    <a:pt x="84" y="926"/>
                    <a:pt x="215" y="986"/>
                    <a:pt x="346" y="1010"/>
                  </a:cubicBezTo>
                  <a:cubicBezTo>
                    <a:pt x="485" y="1036"/>
                    <a:pt x="627" y="1049"/>
                    <a:pt x="769" y="1049"/>
                  </a:cubicBezTo>
                  <a:cubicBezTo>
                    <a:pt x="942" y="1049"/>
                    <a:pt x="1116" y="1030"/>
                    <a:pt x="1286" y="998"/>
                  </a:cubicBezTo>
                  <a:cubicBezTo>
                    <a:pt x="1608" y="938"/>
                    <a:pt x="1929" y="819"/>
                    <a:pt x="2203" y="652"/>
                  </a:cubicBezTo>
                  <a:cubicBezTo>
                    <a:pt x="2370" y="569"/>
                    <a:pt x="2560" y="450"/>
                    <a:pt x="2489" y="224"/>
                  </a:cubicBezTo>
                  <a:cubicBezTo>
                    <a:pt x="2442" y="46"/>
                    <a:pt x="2286" y="1"/>
                    <a:pt x="2134"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
            <p:cNvSpPr/>
            <p:nvPr/>
          </p:nvSpPr>
          <p:spPr>
            <a:xfrm>
              <a:off x="1079000" y="3466225"/>
              <a:ext cx="25325" cy="57975"/>
            </a:xfrm>
            <a:custGeom>
              <a:avLst/>
              <a:gdLst/>
              <a:ahLst/>
              <a:cxnLst/>
              <a:rect l="l" t="t" r="r" b="b"/>
              <a:pathLst>
                <a:path w="1013" h="2319" extrusionOk="0">
                  <a:moveTo>
                    <a:pt x="640" y="0"/>
                  </a:moveTo>
                  <a:cubicBezTo>
                    <a:pt x="504" y="0"/>
                    <a:pt x="399" y="69"/>
                    <a:pt x="357" y="183"/>
                  </a:cubicBezTo>
                  <a:cubicBezTo>
                    <a:pt x="119" y="802"/>
                    <a:pt x="0" y="1422"/>
                    <a:pt x="179" y="2064"/>
                  </a:cubicBezTo>
                  <a:cubicBezTo>
                    <a:pt x="217" y="2232"/>
                    <a:pt x="298" y="2319"/>
                    <a:pt x="389" y="2319"/>
                  </a:cubicBezTo>
                  <a:cubicBezTo>
                    <a:pt x="468" y="2319"/>
                    <a:pt x="554" y="2255"/>
                    <a:pt x="631" y="2124"/>
                  </a:cubicBezTo>
                  <a:cubicBezTo>
                    <a:pt x="929" y="1588"/>
                    <a:pt x="1000" y="993"/>
                    <a:pt x="1012" y="445"/>
                  </a:cubicBezTo>
                  <a:cubicBezTo>
                    <a:pt x="953" y="219"/>
                    <a:pt x="893" y="52"/>
                    <a:pt x="703" y="5"/>
                  </a:cubicBezTo>
                  <a:cubicBezTo>
                    <a:pt x="681" y="2"/>
                    <a:pt x="661" y="0"/>
                    <a:pt x="640"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
            <p:cNvSpPr/>
            <p:nvPr/>
          </p:nvSpPr>
          <p:spPr>
            <a:xfrm>
              <a:off x="1095075" y="3539525"/>
              <a:ext cx="30375" cy="52900"/>
            </a:xfrm>
            <a:custGeom>
              <a:avLst/>
              <a:gdLst/>
              <a:ahLst/>
              <a:cxnLst/>
              <a:rect l="l" t="t" r="r" b="b"/>
              <a:pathLst>
                <a:path w="1215" h="2116" extrusionOk="0">
                  <a:moveTo>
                    <a:pt x="689" y="0"/>
                  </a:moveTo>
                  <a:cubicBezTo>
                    <a:pt x="534" y="0"/>
                    <a:pt x="404" y="86"/>
                    <a:pt x="345" y="252"/>
                  </a:cubicBezTo>
                  <a:cubicBezTo>
                    <a:pt x="83" y="787"/>
                    <a:pt x="0" y="1347"/>
                    <a:pt x="24" y="1930"/>
                  </a:cubicBezTo>
                  <a:cubicBezTo>
                    <a:pt x="39" y="2059"/>
                    <a:pt x="83" y="2115"/>
                    <a:pt x="155" y="2115"/>
                  </a:cubicBezTo>
                  <a:cubicBezTo>
                    <a:pt x="197" y="2115"/>
                    <a:pt x="249" y="2096"/>
                    <a:pt x="310" y="2061"/>
                  </a:cubicBezTo>
                  <a:cubicBezTo>
                    <a:pt x="655" y="1871"/>
                    <a:pt x="1215" y="752"/>
                    <a:pt x="1155" y="395"/>
                  </a:cubicBezTo>
                  <a:cubicBezTo>
                    <a:pt x="1119" y="204"/>
                    <a:pt x="1024" y="49"/>
                    <a:pt x="798" y="14"/>
                  </a:cubicBezTo>
                  <a:cubicBezTo>
                    <a:pt x="761" y="5"/>
                    <a:pt x="724" y="0"/>
                    <a:pt x="68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
            <p:cNvSpPr/>
            <p:nvPr/>
          </p:nvSpPr>
          <p:spPr>
            <a:xfrm>
              <a:off x="653650" y="3582100"/>
              <a:ext cx="38425" cy="63725"/>
            </a:xfrm>
            <a:custGeom>
              <a:avLst/>
              <a:gdLst/>
              <a:ahLst/>
              <a:cxnLst/>
              <a:rect l="l" t="t" r="r" b="b"/>
              <a:pathLst>
                <a:path w="1537" h="2549" extrusionOk="0">
                  <a:moveTo>
                    <a:pt x="372" y="1"/>
                  </a:moveTo>
                  <a:cubicBezTo>
                    <a:pt x="346" y="1"/>
                    <a:pt x="317" y="5"/>
                    <a:pt x="286" y="13"/>
                  </a:cubicBezTo>
                  <a:cubicBezTo>
                    <a:pt x="0" y="108"/>
                    <a:pt x="95" y="430"/>
                    <a:pt x="95" y="692"/>
                  </a:cubicBezTo>
                  <a:cubicBezTo>
                    <a:pt x="95" y="727"/>
                    <a:pt x="107" y="775"/>
                    <a:pt x="143" y="954"/>
                  </a:cubicBezTo>
                  <a:cubicBezTo>
                    <a:pt x="298" y="1418"/>
                    <a:pt x="524" y="1990"/>
                    <a:pt x="1036" y="2406"/>
                  </a:cubicBezTo>
                  <a:cubicBezTo>
                    <a:pt x="1097" y="2468"/>
                    <a:pt x="1178" y="2549"/>
                    <a:pt x="1264" y="2549"/>
                  </a:cubicBezTo>
                  <a:cubicBezTo>
                    <a:pt x="1295" y="2549"/>
                    <a:pt x="1326" y="2538"/>
                    <a:pt x="1357" y="2513"/>
                  </a:cubicBezTo>
                  <a:cubicBezTo>
                    <a:pt x="1536" y="2430"/>
                    <a:pt x="1417" y="2299"/>
                    <a:pt x="1369" y="2192"/>
                  </a:cubicBezTo>
                  <a:cubicBezTo>
                    <a:pt x="1167" y="1620"/>
                    <a:pt x="941" y="1049"/>
                    <a:pt x="703" y="477"/>
                  </a:cubicBezTo>
                  <a:cubicBezTo>
                    <a:pt x="628" y="306"/>
                    <a:pt x="601" y="1"/>
                    <a:pt x="372"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
            <p:cNvSpPr/>
            <p:nvPr/>
          </p:nvSpPr>
          <p:spPr>
            <a:xfrm>
              <a:off x="1031850" y="2976475"/>
              <a:ext cx="45975" cy="37300"/>
            </a:xfrm>
            <a:custGeom>
              <a:avLst/>
              <a:gdLst/>
              <a:ahLst/>
              <a:cxnLst/>
              <a:rect l="l" t="t" r="r" b="b"/>
              <a:pathLst>
                <a:path w="1839" h="1492" extrusionOk="0">
                  <a:moveTo>
                    <a:pt x="1363" y="0"/>
                  </a:moveTo>
                  <a:cubicBezTo>
                    <a:pt x="1322" y="0"/>
                    <a:pt x="1282" y="4"/>
                    <a:pt x="1243" y="9"/>
                  </a:cubicBezTo>
                  <a:cubicBezTo>
                    <a:pt x="767" y="92"/>
                    <a:pt x="100" y="759"/>
                    <a:pt x="29" y="1188"/>
                  </a:cubicBezTo>
                  <a:cubicBezTo>
                    <a:pt x="1" y="1336"/>
                    <a:pt x="16" y="1491"/>
                    <a:pt x="142" y="1491"/>
                  </a:cubicBezTo>
                  <a:cubicBezTo>
                    <a:pt x="178" y="1491"/>
                    <a:pt x="223" y="1479"/>
                    <a:pt x="279" y="1450"/>
                  </a:cubicBezTo>
                  <a:cubicBezTo>
                    <a:pt x="743" y="1247"/>
                    <a:pt x="1196" y="1057"/>
                    <a:pt x="1589" y="723"/>
                  </a:cubicBezTo>
                  <a:cubicBezTo>
                    <a:pt x="1743" y="592"/>
                    <a:pt x="1839" y="426"/>
                    <a:pt x="1743" y="223"/>
                  </a:cubicBezTo>
                  <a:cubicBezTo>
                    <a:pt x="1659" y="46"/>
                    <a:pt x="1510" y="0"/>
                    <a:pt x="1363"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
            <p:cNvSpPr/>
            <p:nvPr/>
          </p:nvSpPr>
          <p:spPr>
            <a:xfrm>
              <a:off x="1067375" y="3007925"/>
              <a:ext cx="34850" cy="40400"/>
            </a:xfrm>
            <a:custGeom>
              <a:avLst/>
              <a:gdLst/>
              <a:ahLst/>
              <a:cxnLst/>
              <a:rect l="l" t="t" r="r" b="b"/>
              <a:pathLst>
                <a:path w="1394" h="1616" extrusionOk="0">
                  <a:moveTo>
                    <a:pt x="833" y="1"/>
                  </a:moveTo>
                  <a:cubicBezTo>
                    <a:pt x="713" y="1"/>
                    <a:pt x="594" y="52"/>
                    <a:pt x="477" y="144"/>
                  </a:cubicBezTo>
                  <a:cubicBezTo>
                    <a:pt x="108" y="442"/>
                    <a:pt x="1" y="858"/>
                    <a:pt x="37" y="1287"/>
                  </a:cubicBezTo>
                  <a:cubicBezTo>
                    <a:pt x="78" y="1486"/>
                    <a:pt x="154" y="1616"/>
                    <a:pt x="289" y="1616"/>
                  </a:cubicBezTo>
                  <a:cubicBezTo>
                    <a:pt x="348" y="1616"/>
                    <a:pt x="418" y="1591"/>
                    <a:pt x="501" y="1537"/>
                  </a:cubicBezTo>
                  <a:cubicBezTo>
                    <a:pt x="810" y="1358"/>
                    <a:pt x="1049" y="1096"/>
                    <a:pt x="1239" y="775"/>
                  </a:cubicBezTo>
                  <a:cubicBezTo>
                    <a:pt x="1370" y="561"/>
                    <a:pt x="1394" y="334"/>
                    <a:pt x="1168" y="144"/>
                  </a:cubicBezTo>
                  <a:cubicBezTo>
                    <a:pt x="1058" y="46"/>
                    <a:pt x="946" y="1"/>
                    <a:pt x="8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
            <p:cNvSpPr/>
            <p:nvPr/>
          </p:nvSpPr>
          <p:spPr>
            <a:xfrm>
              <a:off x="1046025" y="3631700"/>
              <a:ext cx="38350" cy="42700"/>
            </a:xfrm>
            <a:custGeom>
              <a:avLst/>
              <a:gdLst/>
              <a:ahLst/>
              <a:cxnLst/>
              <a:rect l="l" t="t" r="r" b="b"/>
              <a:pathLst>
                <a:path w="1534" h="1708" extrusionOk="0">
                  <a:moveTo>
                    <a:pt x="1086" y="0"/>
                  </a:moveTo>
                  <a:cubicBezTo>
                    <a:pt x="955" y="0"/>
                    <a:pt x="832" y="88"/>
                    <a:pt x="724" y="196"/>
                  </a:cubicBezTo>
                  <a:cubicBezTo>
                    <a:pt x="367" y="529"/>
                    <a:pt x="176" y="982"/>
                    <a:pt x="45" y="1458"/>
                  </a:cubicBezTo>
                  <a:cubicBezTo>
                    <a:pt x="1" y="1636"/>
                    <a:pt x="43" y="1708"/>
                    <a:pt x="176" y="1708"/>
                  </a:cubicBezTo>
                  <a:cubicBezTo>
                    <a:pt x="221" y="1708"/>
                    <a:pt x="277" y="1699"/>
                    <a:pt x="343" y="1684"/>
                  </a:cubicBezTo>
                  <a:cubicBezTo>
                    <a:pt x="771" y="1470"/>
                    <a:pt x="1152" y="1149"/>
                    <a:pt x="1367" y="637"/>
                  </a:cubicBezTo>
                  <a:cubicBezTo>
                    <a:pt x="1438" y="446"/>
                    <a:pt x="1533" y="232"/>
                    <a:pt x="1307" y="89"/>
                  </a:cubicBezTo>
                  <a:cubicBezTo>
                    <a:pt x="1232" y="26"/>
                    <a:pt x="1158" y="0"/>
                    <a:pt x="108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
            <p:cNvSpPr/>
            <p:nvPr/>
          </p:nvSpPr>
          <p:spPr>
            <a:xfrm>
              <a:off x="872725" y="3713400"/>
              <a:ext cx="54775" cy="26125"/>
            </a:xfrm>
            <a:custGeom>
              <a:avLst/>
              <a:gdLst/>
              <a:ahLst/>
              <a:cxnLst/>
              <a:rect l="l" t="t" r="r" b="b"/>
              <a:pathLst>
                <a:path w="2191" h="1045" extrusionOk="0">
                  <a:moveTo>
                    <a:pt x="1996" y="0"/>
                  </a:moveTo>
                  <a:cubicBezTo>
                    <a:pt x="1933" y="0"/>
                    <a:pt x="1869" y="40"/>
                    <a:pt x="1810" y="47"/>
                  </a:cubicBezTo>
                  <a:cubicBezTo>
                    <a:pt x="1643" y="83"/>
                    <a:pt x="1465" y="107"/>
                    <a:pt x="1298" y="143"/>
                  </a:cubicBezTo>
                  <a:cubicBezTo>
                    <a:pt x="941" y="226"/>
                    <a:pt x="607" y="321"/>
                    <a:pt x="274" y="464"/>
                  </a:cubicBezTo>
                  <a:cubicBezTo>
                    <a:pt x="143" y="524"/>
                    <a:pt x="0" y="595"/>
                    <a:pt x="24" y="762"/>
                  </a:cubicBezTo>
                  <a:cubicBezTo>
                    <a:pt x="36" y="929"/>
                    <a:pt x="191" y="976"/>
                    <a:pt x="322" y="1012"/>
                  </a:cubicBezTo>
                  <a:cubicBezTo>
                    <a:pt x="398" y="1034"/>
                    <a:pt x="487" y="1045"/>
                    <a:pt x="583" y="1045"/>
                  </a:cubicBezTo>
                  <a:cubicBezTo>
                    <a:pt x="1102" y="1045"/>
                    <a:pt x="1839" y="744"/>
                    <a:pt x="2060" y="393"/>
                  </a:cubicBezTo>
                  <a:cubicBezTo>
                    <a:pt x="2119" y="298"/>
                    <a:pt x="2191" y="178"/>
                    <a:pt x="2108" y="59"/>
                  </a:cubicBezTo>
                  <a:cubicBezTo>
                    <a:pt x="2072" y="15"/>
                    <a:pt x="2034" y="0"/>
                    <a:pt x="199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
            <p:cNvSpPr/>
            <p:nvPr/>
          </p:nvSpPr>
          <p:spPr>
            <a:xfrm>
              <a:off x="901600" y="3185050"/>
              <a:ext cx="36325" cy="36400"/>
            </a:xfrm>
            <a:custGeom>
              <a:avLst/>
              <a:gdLst/>
              <a:ahLst/>
              <a:cxnLst/>
              <a:rect l="l" t="t" r="r" b="b"/>
              <a:pathLst>
                <a:path w="1453" h="1456" extrusionOk="0">
                  <a:moveTo>
                    <a:pt x="1012" y="0"/>
                  </a:moveTo>
                  <a:cubicBezTo>
                    <a:pt x="583" y="0"/>
                    <a:pt x="0" y="643"/>
                    <a:pt x="60" y="1072"/>
                  </a:cubicBezTo>
                  <a:cubicBezTo>
                    <a:pt x="82" y="1325"/>
                    <a:pt x="225" y="1456"/>
                    <a:pt x="416" y="1456"/>
                  </a:cubicBezTo>
                  <a:cubicBezTo>
                    <a:pt x="432" y="1456"/>
                    <a:pt x="448" y="1455"/>
                    <a:pt x="464" y="1453"/>
                  </a:cubicBezTo>
                  <a:cubicBezTo>
                    <a:pt x="845" y="1370"/>
                    <a:pt x="1369" y="810"/>
                    <a:pt x="1417" y="465"/>
                  </a:cubicBezTo>
                  <a:cubicBezTo>
                    <a:pt x="1453" y="167"/>
                    <a:pt x="1310" y="24"/>
                    <a:pt x="1012"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
            <p:cNvSpPr/>
            <p:nvPr/>
          </p:nvSpPr>
          <p:spPr>
            <a:xfrm>
              <a:off x="940575" y="3723925"/>
              <a:ext cx="51525" cy="29925"/>
            </a:xfrm>
            <a:custGeom>
              <a:avLst/>
              <a:gdLst/>
              <a:ahLst/>
              <a:cxnLst/>
              <a:rect l="l" t="t" r="r" b="b"/>
              <a:pathLst>
                <a:path w="2061" h="1197" extrusionOk="0">
                  <a:moveTo>
                    <a:pt x="1785" y="0"/>
                  </a:moveTo>
                  <a:cubicBezTo>
                    <a:pt x="1708" y="0"/>
                    <a:pt x="1627" y="35"/>
                    <a:pt x="1560" y="55"/>
                  </a:cubicBezTo>
                  <a:cubicBezTo>
                    <a:pt x="1191" y="186"/>
                    <a:pt x="822" y="329"/>
                    <a:pt x="465" y="484"/>
                  </a:cubicBezTo>
                  <a:cubicBezTo>
                    <a:pt x="275" y="579"/>
                    <a:pt x="1" y="686"/>
                    <a:pt x="96" y="948"/>
                  </a:cubicBezTo>
                  <a:cubicBezTo>
                    <a:pt x="132" y="1115"/>
                    <a:pt x="239" y="1174"/>
                    <a:pt x="370" y="1186"/>
                  </a:cubicBezTo>
                  <a:cubicBezTo>
                    <a:pt x="407" y="1194"/>
                    <a:pt x="446" y="1196"/>
                    <a:pt x="486" y="1196"/>
                  </a:cubicBezTo>
                  <a:cubicBezTo>
                    <a:pt x="576" y="1196"/>
                    <a:pt x="672" y="1183"/>
                    <a:pt x="763" y="1174"/>
                  </a:cubicBezTo>
                  <a:cubicBezTo>
                    <a:pt x="1084" y="1067"/>
                    <a:pt x="1418" y="936"/>
                    <a:pt x="1668" y="686"/>
                  </a:cubicBezTo>
                  <a:cubicBezTo>
                    <a:pt x="1727" y="627"/>
                    <a:pt x="1787" y="567"/>
                    <a:pt x="1846" y="496"/>
                  </a:cubicBezTo>
                  <a:cubicBezTo>
                    <a:pt x="1918" y="388"/>
                    <a:pt x="2061" y="258"/>
                    <a:pt x="1953" y="91"/>
                  </a:cubicBezTo>
                  <a:cubicBezTo>
                    <a:pt x="1906" y="22"/>
                    <a:pt x="1847" y="0"/>
                    <a:pt x="1785"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
            <p:cNvSpPr/>
            <p:nvPr/>
          </p:nvSpPr>
          <p:spPr>
            <a:xfrm>
              <a:off x="937300" y="3692550"/>
              <a:ext cx="44675" cy="20850"/>
            </a:xfrm>
            <a:custGeom>
              <a:avLst/>
              <a:gdLst/>
              <a:ahLst/>
              <a:cxnLst/>
              <a:rect l="l" t="t" r="r" b="b"/>
              <a:pathLst>
                <a:path w="1787" h="834" extrusionOk="0">
                  <a:moveTo>
                    <a:pt x="1418" y="0"/>
                  </a:moveTo>
                  <a:cubicBezTo>
                    <a:pt x="1096" y="0"/>
                    <a:pt x="787" y="0"/>
                    <a:pt x="477" y="48"/>
                  </a:cubicBezTo>
                  <a:cubicBezTo>
                    <a:pt x="239" y="84"/>
                    <a:pt x="1" y="179"/>
                    <a:pt x="25" y="500"/>
                  </a:cubicBezTo>
                  <a:cubicBezTo>
                    <a:pt x="84" y="762"/>
                    <a:pt x="322" y="822"/>
                    <a:pt x="584" y="834"/>
                  </a:cubicBezTo>
                  <a:cubicBezTo>
                    <a:pt x="679" y="834"/>
                    <a:pt x="799" y="822"/>
                    <a:pt x="787" y="822"/>
                  </a:cubicBezTo>
                  <a:cubicBezTo>
                    <a:pt x="1144" y="762"/>
                    <a:pt x="1382" y="691"/>
                    <a:pt x="1572" y="524"/>
                  </a:cubicBezTo>
                  <a:cubicBezTo>
                    <a:pt x="1680" y="441"/>
                    <a:pt x="1787" y="334"/>
                    <a:pt x="1727" y="167"/>
                  </a:cubicBezTo>
                  <a:cubicBezTo>
                    <a:pt x="1680" y="36"/>
                    <a:pt x="1549" y="0"/>
                    <a:pt x="14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
            <p:cNvSpPr/>
            <p:nvPr/>
          </p:nvSpPr>
          <p:spPr>
            <a:xfrm>
              <a:off x="1035525" y="3580850"/>
              <a:ext cx="30100" cy="43475"/>
            </a:xfrm>
            <a:custGeom>
              <a:avLst/>
              <a:gdLst/>
              <a:ahLst/>
              <a:cxnLst/>
              <a:rect l="l" t="t" r="r" b="b"/>
              <a:pathLst>
                <a:path w="1204" h="1739" extrusionOk="0">
                  <a:moveTo>
                    <a:pt x="953" y="1"/>
                  </a:moveTo>
                  <a:cubicBezTo>
                    <a:pt x="862" y="1"/>
                    <a:pt x="767" y="59"/>
                    <a:pt x="680" y="146"/>
                  </a:cubicBezTo>
                  <a:cubicBezTo>
                    <a:pt x="346" y="504"/>
                    <a:pt x="168" y="956"/>
                    <a:pt x="60" y="1432"/>
                  </a:cubicBezTo>
                  <a:cubicBezTo>
                    <a:pt x="25" y="1539"/>
                    <a:pt x="1" y="1659"/>
                    <a:pt x="120" y="1718"/>
                  </a:cubicBezTo>
                  <a:cubicBezTo>
                    <a:pt x="148" y="1732"/>
                    <a:pt x="174" y="1738"/>
                    <a:pt x="199" y="1738"/>
                  </a:cubicBezTo>
                  <a:cubicBezTo>
                    <a:pt x="278" y="1738"/>
                    <a:pt x="342" y="1675"/>
                    <a:pt x="406" y="1611"/>
                  </a:cubicBezTo>
                  <a:cubicBezTo>
                    <a:pt x="727" y="1289"/>
                    <a:pt x="1001" y="920"/>
                    <a:pt x="1156" y="504"/>
                  </a:cubicBezTo>
                  <a:cubicBezTo>
                    <a:pt x="1191" y="408"/>
                    <a:pt x="1191" y="325"/>
                    <a:pt x="1203" y="230"/>
                  </a:cubicBezTo>
                  <a:cubicBezTo>
                    <a:pt x="1136" y="65"/>
                    <a:pt x="1047" y="1"/>
                    <a:pt x="95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
            <p:cNvSpPr/>
            <p:nvPr/>
          </p:nvSpPr>
          <p:spPr>
            <a:xfrm>
              <a:off x="744425" y="3256175"/>
              <a:ext cx="224450" cy="239325"/>
            </a:xfrm>
            <a:custGeom>
              <a:avLst/>
              <a:gdLst/>
              <a:ahLst/>
              <a:cxnLst/>
              <a:rect l="l" t="t" r="r" b="b"/>
              <a:pathLst>
                <a:path w="8978" h="9573" extrusionOk="0">
                  <a:moveTo>
                    <a:pt x="6221" y="1502"/>
                  </a:moveTo>
                  <a:cubicBezTo>
                    <a:pt x="6358" y="1502"/>
                    <a:pt x="6471" y="1532"/>
                    <a:pt x="6549" y="1596"/>
                  </a:cubicBezTo>
                  <a:cubicBezTo>
                    <a:pt x="6692" y="1703"/>
                    <a:pt x="6763" y="1834"/>
                    <a:pt x="6751" y="1942"/>
                  </a:cubicBezTo>
                  <a:cubicBezTo>
                    <a:pt x="6716" y="2132"/>
                    <a:pt x="6609" y="2215"/>
                    <a:pt x="5858" y="2739"/>
                  </a:cubicBezTo>
                  <a:cubicBezTo>
                    <a:pt x="5585" y="2918"/>
                    <a:pt x="5025" y="3406"/>
                    <a:pt x="4584" y="3859"/>
                  </a:cubicBezTo>
                  <a:cubicBezTo>
                    <a:pt x="3969" y="4493"/>
                    <a:pt x="3551" y="4794"/>
                    <a:pt x="3278" y="4794"/>
                  </a:cubicBezTo>
                  <a:cubicBezTo>
                    <a:pt x="3197" y="4794"/>
                    <a:pt x="3129" y="4767"/>
                    <a:pt x="3072" y="4716"/>
                  </a:cubicBezTo>
                  <a:cubicBezTo>
                    <a:pt x="2715" y="4442"/>
                    <a:pt x="3060" y="3704"/>
                    <a:pt x="3930" y="2823"/>
                  </a:cubicBezTo>
                  <a:cubicBezTo>
                    <a:pt x="4227" y="2513"/>
                    <a:pt x="4704" y="2132"/>
                    <a:pt x="4989" y="1954"/>
                  </a:cubicBezTo>
                  <a:cubicBezTo>
                    <a:pt x="5441" y="1669"/>
                    <a:pt x="5898" y="1502"/>
                    <a:pt x="6221" y="1502"/>
                  </a:cubicBezTo>
                  <a:close/>
                  <a:moveTo>
                    <a:pt x="1838" y="5663"/>
                  </a:moveTo>
                  <a:cubicBezTo>
                    <a:pt x="2271" y="5663"/>
                    <a:pt x="2468" y="6353"/>
                    <a:pt x="2025" y="6478"/>
                  </a:cubicBezTo>
                  <a:cubicBezTo>
                    <a:pt x="1957" y="6500"/>
                    <a:pt x="1882" y="6512"/>
                    <a:pt x="1811" y="6512"/>
                  </a:cubicBezTo>
                  <a:cubicBezTo>
                    <a:pt x="1732" y="6512"/>
                    <a:pt x="1658" y="6497"/>
                    <a:pt x="1608" y="6466"/>
                  </a:cubicBezTo>
                  <a:cubicBezTo>
                    <a:pt x="1429" y="6359"/>
                    <a:pt x="1358" y="6014"/>
                    <a:pt x="1477" y="5835"/>
                  </a:cubicBezTo>
                  <a:cubicBezTo>
                    <a:pt x="1536" y="5764"/>
                    <a:pt x="1656" y="5692"/>
                    <a:pt x="1775" y="5668"/>
                  </a:cubicBezTo>
                  <a:cubicBezTo>
                    <a:pt x="1796" y="5665"/>
                    <a:pt x="1817" y="5663"/>
                    <a:pt x="1838" y="5663"/>
                  </a:cubicBezTo>
                  <a:close/>
                  <a:moveTo>
                    <a:pt x="8859" y="1"/>
                  </a:moveTo>
                  <a:lnTo>
                    <a:pt x="8859" y="1"/>
                  </a:lnTo>
                  <a:cubicBezTo>
                    <a:pt x="7906" y="96"/>
                    <a:pt x="7001" y="299"/>
                    <a:pt x="6097" y="632"/>
                  </a:cubicBezTo>
                  <a:cubicBezTo>
                    <a:pt x="3918" y="1418"/>
                    <a:pt x="2287" y="2858"/>
                    <a:pt x="989" y="4775"/>
                  </a:cubicBezTo>
                  <a:cubicBezTo>
                    <a:pt x="405" y="5633"/>
                    <a:pt x="84" y="6716"/>
                    <a:pt x="1" y="7835"/>
                  </a:cubicBezTo>
                  <a:cubicBezTo>
                    <a:pt x="12" y="7871"/>
                    <a:pt x="36" y="7930"/>
                    <a:pt x="60" y="7978"/>
                  </a:cubicBezTo>
                  <a:cubicBezTo>
                    <a:pt x="423" y="9046"/>
                    <a:pt x="1210" y="9572"/>
                    <a:pt x="2249" y="9572"/>
                  </a:cubicBezTo>
                  <a:cubicBezTo>
                    <a:pt x="2403" y="9572"/>
                    <a:pt x="2563" y="9561"/>
                    <a:pt x="2727" y="9538"/>
                  </a:cubicBezTo>
                  <a:cubicBezTo>
                    <a:pt x="5156" y="9216"/>
                    <a:pt x="6585" y="7633"/>
                    <a:pt x="7716" y="5692"/>
                  </a:cubicBezTo>
                  <a:cubicBezTo>
                    <a:pt x="8656" y="4085"/>
                    <a:pt x="8978" y="2323"/>
                    <a:pt x="8835" y="465"/>
                  </a:cubicBezTo>
                  <a:cubicBezTo>
                    <a:pt x="8811" y="299"/>
                    <a:pt x="8799" y="132"/>
                    <a:pt x="8859" y="1"/>
                  </a:cubicBezTo>
                  <a:close/>
                </a:path>
              </a:pathLst>
            </a:custGeom>
            <a:solidFill>
              <a:srgbClr val="E4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
            <p:cNvSpPr/>
            <p:nvPr/>
          </p:nvSpPr>
          <p:spPr>
            <a:xfrm>
              <a:off x="1023925" y="3296675"/>
              <a:ext cx="19675" cy="63725"/>
            </a:xfrm>
            <a:custGeom>
              <a:avLst/>
              <a:gdLst/>
              <a:ahLst/>
              <a:cxnLst/>
              <a:rect l="l" t="t" r="r" b="b"/>
              <a:pathLst>
                <a:path w="787" h="2549" extrusionOk="0">
                  <a:moveTo>
                    <a:pt x="1" y="0"/>
                  </a:moveTo>
                  <a:lnTo>
                    <a:pt x="1" y="0"/>
                  </a:lnTo>
                  <a:cubicBezTo>
                    <a:pt x="346" y="810"/>
                    <a:pt x="596" y="1655"/>
                    <a:pt x="786" y="2548"/>
                  </a:cubicBezTo>
                  <a:cubicBezTo>
                    <a:pt x="774" y="2346"/>
                    <a:pt x="751" y="2131"/>
                    <a:pt x="715" y="1929"/>
                  </a:cubicBezTo>
                  <a:cubicBezTo>
                    <a:pt x="632" y="1191"/>
                    <a:pt x="358" y="572"/>
                    <a:pt x="1"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
            <p:cNvSpPr/>
            <p:nvPr/>
          </p:nvSpPr>
          <p:spPr>
            <a:xfrm>
              <a:off x="740850" y="3255000"/>
              <a:ext cx="253325" cy="355125"/>
            </a:xfrm>
            <a:custGeom>
              <a:avLst/>
              <a:gdLst/>
              <a:ahLst/>
              <a:cxnLst/>
              <a:rect l="l" t="t" r="r" b="b"/>
              <a:pathLst>
                <a:path w="10133" h="14205" extrusionOk="0">
                  <a:moveTo>
                    <a:pt x="9466" y="0"/>
                  </a:moveTo>
                  <a:cubicBezTo>
                    <a:pt x="9311" y="0"/>
                    <a:pt x="9157" y="36"/>
                    <a:pt x="9002" y="48"/>
                  </a:cubicBezTo>
                  <a:cubicBezTo>
                    <a:pt x="8954" y="179"/>
                    <a:pt x="8954" y="346"/>
                    <a:pt x="8978" y="512"/>
                  </a:cubicBezTo>
                  <a:cubicBezTo>
                    <a:pt x="9121" y="2358"/>
                    <a:pt x="8799" y="4108"/>
                    <a:pt x="7859" y="5739"/>
                  </a:cubicBezTo>
                  <a:cubicBezTo>
                    <a:pt x="6716" y="7680"/>
                    <a:pt x="5299" y="9275"/>
                    <a:pt x="2870" y="9585"/>
                  </a:cubicBezTo>
                  <a:cubicBezTo>
                    <a:pt x="2716" y="9605"/>
                    <a:pt x="2567" y="9615"/>
                    <a:pt x="2423" y="9615"/>
                  </a:cubicBezTo>
                  <a:cubicBezTo>
                    <a:pt x="1373" y="9615"/>
                    <a:pt x="590" y="9082"/>
                    <a:pt x="203" y="8025"/>
                  </a:cubicBezTo>
                  <a:cubicBezTo>
                    <a:pt x="191" y="7977"/>
                    <a:pt x="179" y="7918"/>
                    <a:pt x="144" y="7882"/>
                  </a:cubicBezTo>
                  <a:lnTo>
                    <a:pt x="144" y="7882"/>
                  </a:lnTo>
                  <a:cubicBezTo>
                    <a:pt x="1" y="10037"/>
                    <a:pt x="858" y="12383"/>
                    <a:pt x="2977" y="13681"/>
                  </a:cubicBezTo>
                  <a:cubicBezTo>
                    <a:pt x="3358" y="13919"/>
                    <a:pt x="3811" y="14097"/>
                    <a:pt x="4287" y="14204"/>
                  </a:cubicBezTo>
                  <a:cubicBezTo>
                    <a:pt x="4013" y="13788"/>
                    <a:pt x="4132" y="13383"/>
                    <a:pt x="4656" y="13192"/>
                  </a:cubicBezTo>
                  <a:cubicBezTo>
                    <a:pt x="5894" y="12728"/>
                    <a:pt x="6680" y="11764"/>
                    <a:pt x="7406" y="10763"/>
                  </a:cubicBezTo>
                  <a:cubicBezTo>
                    <a:pt x="7811" y="10216"/>
                    <a:pt x="8121" y="9573"/>
                    <a:pt x="8478" y="8978"/>
                  </a:cubicBezTo>
                  <a:cubicBezTo>
                    <a:pt x="9728" y="6930"/>
                    <a:pt x="9954" y="4668"/>
                    <a:pt x="9776" y="2322"/>
                  </a:cubicBezTo>
                  <a:cubicBezTo>
                    <a:pt x="9752" y="1905"/>
                    <a:pt x="9728" y="1477"/>
                    <a:pt x="9752" y="1060"/>
                  </a:cubicBezTo>
                  <a:cubicBezTo>
                    <a:pt x="9764" y="810"/>
                    <a:pt x="9871" y="572"/>
                    <a:pt x="10133" y="477"/>
                  </a:cubicBezTo>
                  <a:lnTo>
                    <a:pt x="9907" y="215"/>
                  </a:lnTo>
                  <a:cubicBezTo>
                    <a:pt x="9788" y="84"/>
                    <a:pt x="9657" y="0"/>
                    <a:pt x="9466"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
            <p:cNvSpPr/>
            <p:nvPr/>
          </p:nvSpPr>
          <p:spPr>
            <a:xfrm>
              <a:off x="951000" y="3509500"/>
              <a:ext cx="60450" cy="82475"/>
            </a:xfrm>
            <a:custGeom>
              <a:avLst/>
              <a:gdLst/>
              <a:ahLst/>
              <a:cxnLst/>
              <a:rect l="l" t="t" r="r" b="b"/>
              <a:pathLst>
                <a:path w="2418" h="3299" extrusionOk="0">
                  <a:moveTo>
                    <a:pt x="2417" y="0"/>
                  </a:moveTo>
                  <a:lnTo>
                    <a:pt x="2417" y="0"/>
                  </a:lnTo>
                  <a:cubicBezTo>
                    <a:pt x="1798" y="1226"/>
                    <a:pt x="1013" y="2322"/>
                    <a:pt x="0" y="3298"/>
                  </a:cubicBezTo>
                  <a:cubicBezTo>
                    <a:pt x="1001" y="2512"/>
                    <a:pt x="1834" y="1357"/>
                    <a:pt x="2417"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
            <p:cNvSpPr/>
            <p:nvPr/>
          </p:nvSpPr>
          <p:spPr>
            <a:xfrm>
              <a:off x="867350" y="2947800"/>
              <a:ext cx="135350" cy="114100"/>
            </a:xfrm>
            <a:custGeom>
              <a:avLst/>
              <a:gdLst/>
              <a:ahLst/>
              <a:cxnLst/>
              <a:rect l="l" t="t" r="r" b="b"/>
              <a:pathLst>
                <a:path w="5414" h="4564" extrusionOk="0">
                  <a:moveTo>
                    <a:pt x="4944" y="1"/>
                  </a:moveTo>
                  <a:cubicBezTo>
                    <a:pt x="4907" y="1"/>
                    <a:pt x="4870" y="5"/>
                    <a:pt x="4835" y="13"/>
                  </a:cubicBezTo>
                  <a:cubicBezTo>
                    <a:pt x="4775" y="25"/>
                    <a:pt x="4668" y="61"/>
                    <a:pt x="4549" y="120"/>
                  </a:cubicBezTo>
                  <a:cubicBezTo>
                    <a:pt x="4454" y="156"/>
                    <a:pt x="4347" y="203"/>
                    <a:pt x="4239" y="263"/>
                  </a:cubicBezTo>
                  <a:cubicBezTo>
                    <a:pt x="3597" y="608"/>
                    <a:pt x="2561" y="1442"/>
                    <a:pt x="1680" y="2239"/>
                  </a:cubicBezTo>
                  <a:cubicBezTo>
                    <a:pt x="1120" y="2787"/>
                    <a:pt x="620" y="3299"/>
                    <a:pt x="370" y="3656"/>
                  </a:cubicBezTo>
                  <a:cubicBezTo>
                    <a:pt x="0" y="4192"/>
                    <a:pt x="32" y="4563"/>
                    <a:pt x="371" y="4563"/>
                  </a:cubicBezTo>
                  <a:cubicBezTo>
                    <a:pt x="469" y="4563"/>
                    <a:pt x="592" y="4532"/>
                    <a:pt x="739" y="4466"/>
                  </a:cubicBezTo>
                  <a:cubicBezTo>
                    <a:pt x="858" y="4418"/>
                    <a:pt x="1394" y="3930"/>
                    <a:pt x="1965" y="3394"/>
                  </a:cubicBezTo>
                  <a:cubicBezTo>
                    <a:pt x="2513" y="2835"/>
                    <a:pt x="3513" y="1966"/>
                    <a:pt x="4168" y="1430"/>
                  </a:cubicBezTo>
                  <a:cubicBezTo>
                    <a:pt x="4823" y="870"/>
                    <a:pt x="5371" y="370"/>
                    <a:pt x="5382" y="299"/>
                  </a:cubicBezTo>
                  <a:cubicBezTo>
                    <a:pt x="5413" y="145"/>
                    <a:pt x="5171" y="1"/>
                    <a:pt x="4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
            <p:cNvSpPr/>
            <p:nvPr/>
          </p:nvSpPr>
          <p:spPr>
            <a:xfrm>
              <a:off x="834475" y="3080000"/>
              <a:ext cx="25775" cy="20800"/>
            </a:xfrm>
            <a:custGeom>
              <a:avLst/>
              <a:gdLst/>
              <a:ahLst/>
              <a:cxnLst/>
              <a:rect l="l" t="t" r="r" b="b"/>
              <a:pathLst>
                <a:path w="1031" h="832" extrusionOk="0">
                  <a:moveTo>
                    <a:pt x="711" y="0"/>
                  </a:moveTo>
                  <a:cubicBezTo>
                    <a:pt x="677" y="0"/>
                    <a:pt x="637" y="4"/>
                    <a:pt x="590" y="11"/>
                  </a:cubicBezTo>
                  <a:cubicBezTo>
                    <a:pt x="423" y="23"/>
                    <a:pt x="256" y="95"/>
                    <a:pt x="197" y="178"/>
                  </a:cubicBezTo>
                  <a:cubicBezTo>
                    <a:pt x="1" y="450"/>
                    <a:pt x="223" y="831"/>
                    <a:pt x="553" y="831"/>
                  </a:cubicBezTo>
                  <a:cubicBezTo>
                    <a:pt x="584" y="831"/>
                    <a:pt x="616" y="828"/>
                    <a:pt x="649" y="821"/>
                  </a:cubicBezTo>
                  <a:cubicBezTo>
                    <a:pt x="911" y="785"/>
                    <a:pt x="1030" y="523"/>
                    <a:pt x="947" y="226"/>
                  </a:cubicBezTo>
                  <a:cubicBezTo>
                    <a:pt x="899" y="63"/>
                    <a:pt x="851" y="0"/>
                    <a:pt x="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
            <p:cNvSpPr/>
            <p:nvPr/>
          </p:nvSpPr>
          <p:spPr>
            <a:xfrm>
              <a:off x="812600" y="3293725"/>
              <a:ext cx="100925" cy="82175"/>
            </a:xfrm>
            <a:custGeom>
              <a:avLst/>
              <a:gdLst/>
              <a:ahLst/>
              <a:cxnLst/>
              <a:rect l="l" t="t" r="r" b="b"/>
              <a:pathLst>
                <a:path w="4037" h="3287" extrusionOk="0">
                  <a:moveTo>
                    <a:pt x="3514" y="0"/>
                  </a:moveTo>
                  <a:cubicBezTo>
                    <a:pt x="3183" y="0"/>
                    <a:pt x="2726" y="167"/>
                    <a:pt x="2274" y="452"/>
                  </a:cubicBezTo>
                  <a:cubicBezTo>
                    <a:pt x="2000" y="642"/>
                    <a:pt x="1524" y="1035"/>
                    <a:pt x="1226" y="1333"/>
                  </a:cubicBezTo>
                  <a:cubicBezTo>
                    <a:pt x="345" y="2202"/>
                    <a:pt x="0" y="2940"/>
                    <a:pt x="357" y="3214"/>
                  </a:cubicBezTo>
                  <a:cubicBezTo>
                    <a:pt x="413" y="3262"/>
                    <a:pt x="480" y="3287"/>
                    <a:pt x="558" y="3287"/>
                  </a:cubicBezTo>
                  <a:cubicBezTo>
                    <a:pt x="829" y="3287"/>
                    <a:pt x="1242" y="2993"/>
                    <a:pt x="1869" y="2357"/>
                  </a:cubicBezTo>
                  <a:cubicBezTo>
                    <a:pt x="2310" y="1928"/>
                    <a:pt x="2869" y="1428"/>
                    <a:pt x="3143" y="1237"/>
                  </a:cubicBezTo>
                  <a:cubicBezTo>
                    <a:pt x="3893" y="713"/>
                    <a:pt x="4001" y="630"/>
                    <a:pt x="4036" y="440"/>
                  </a:cubicBezTo>
                  <a:cubicBezTo>
                    <a:pt x="4036" y="321"/>
                    <a:pt x="3977" y="178"/>
                    <a:pt x="3858" y="94"/>
                  </a:cubicBezTo>
                  <a:cubicBezTo>
                    <a:pt x="3773" y="30"/>
                    <a:pt x="3655" y="0"/>
                    <a:pt x="3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
            <p:cNvSpPr/>
            <p:nvPr/>
          </p:nvSpPr>
          <p:spPr>
            <a:xfrm>
              <a:off x="778350" y="3398250"/>
              <a:ext cx="27625" cy="20950"/>
            </a:xfrm>
            <a:custGeom>
              <a:avLst/>
              <a:gdLst/>
              <a:ahLst/>
              <a:cxnLst/>
              <a:rect l="l" t="t" r="r" b="b"/>
              <a:pathLst>
                <a:path w="1105" h="838" extrusionOk="0">
                  <a:moveTo>
                    <a:pt x="500" y="1"/>
                  </a:moveTo>
                  <a:cubicBezTo>
                    <a:pt x="473" y="1"/>
                    <a:pt x="446" y="3"/>
                    <a:pt x="418" y="9"/>
                  </a:cubicBezTo>
                  <a:cubicBezTo>
                    <a:pt x="310" y="21"/>
                    <a:pt x="179" y="92"/>
                    <a:pt x="120" y="164"/>
                  </a:cubicBezTo>
                  <a:cubicBezTo>
                    <a:pt x="1" y="342"/>
                    <a:pt x="72" y="688"/>
                    <a:pt x="251" y="795"/>
                  </a:cubicBezTo>
                  <a:cubicBezTo>
                    <a:pt x="304" y="822"/>
                    <a:pt x="384" y="837"/>
                    <a:pt x="469" y="837"/>
                  </a:cubicBezTo>
                  <a:cubicBezTo>
                    <a:pt x="535" y="837"/>
                    <a:pt x="605" y="828"/>
                    <a:pt x="668" y="807"/>
                  </a:cubicBezTo>
                  <a:cubicBezTo>
                    <a:pt x="1104" y="672"/>
                    <a:pt x="920"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
            <p:cNvSpPr/>
            <p:nvPr/>
          </p:nvSpPr>
          <p:spPr>
            <a:xfrm>
              <a:off x="1133475" y="3446000"/>
              <a:ext cx="52400" cy="137175"/>
            </a:xfrm>
            <a:custGeom>
              <a:avLst/>
              <a:gdLst/>
              <a:ahLst/>
              <a:cxnLst/>
              <a:rect l="l" t="t" r="r" b="b"/>
              <a:pathLst>
                <a:path w="2096" h="5487" extrusionOk="0">
                  <a:moveTo>
                    <a:pt x="1717" y="1"/>
                  </a:moveTo>
                  <a:cubicBezTo>
                    <a:pt x="1616" y="1"/>
                    <a:pt x="1523" y="67"/>
                    <a:pt x="1441" y="206"/>
                  </a:cubicBezTo>
                  <a:cubicBezTo>
                    <a:pt x="1226" y="552"/>
                    <a:pt x="250" y="3909"/>
                    <a:pt x="36" y="4898"/>
                  </a:cubicBezTo>
                  <a:cubicBezTo>
                    <a:pt x="12" y="5017"/>
                    <a:pt x="0" y="5100"/>
                    <a:pt x="12" y="5148"/>
                  </a:cubicBezTo>
                  <a:cubicBezTo>
                    <a:pt x="22" y="5414"/>
                    <a:pt x="50" y="5486"/>
                    <a:pt x="156" y="5486"/>
                  </a:cubicBezTo>
                  <a:cubicBezTo>
                    <a:pt x="173" y="5486"/>
                    <a:pt x="193" y="5484"/>
                    <a:pt x="214" y="5481"/>
                  </a:cubicBezTo>
                  <a:cubicBezTo>
                    <a:pt x="560" y="5421"/>
                    <a:pt x="1072" y="4433"/>
                    <a:pt x="1393" y="3219"/>
                  </a:cubicBezTo>
                  <a:cubicBezTo>
                    <a:pt x="1905" y="1326"/>
                    <a:pt x="2096" y="218"/>
                    <a:pt x="1929" y="87"/>
                  </a:cubicBezTo>
                  <a:cubicBezTo>
                    <a:pt x="1905" y="76"/>
                    <a:pt x="1881" y="64"/>
                    <a:pt x="1857" y="40"/>
                  </a:cubicBezTo>
                  <a:cubicBezTo>
                    <a:pt x="1809" y="14"/>
                    <a:pt x="1763"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
            <p:cNvSpPr/>
            <p:nvPr/>
          </p:nvSpPr>
          <p:spPr>
            <a:xfrm>
              <a:off x="1103700" y="3613400"/>
              <a:ext cx="25475" cy="23675"/>
            </a:xfrm>
            <a:custGeom>
              <a:avLst/>
              <a:gdLst/>
              <a:ahLst/>
              <a:cxnLst/>
              <a:rect l="l" t="t" r="r" b="b"/>
              <a:pathLst>
                <a:path w="1019" h="947" extrusionOk="0">
                  <a:moveTo>
                    <a:pt x="580" y="0"/>
                  </a:moveTo>
                  <a:cubicBezTo>
                    <a:pt x="442" y="0"/>
                    <a:pt x="292" y="76"/>
                    <a:pt x="179" y="249"/>
                  </a:cubicBezTo>
                  <a:cubicBezTo>
                    <a:pt x="0" y="547"/>
                    <a:pt x="12" y="785"/>
                    <a:pt x="239" y="904"/>
                  </a:cubicBezTo>
                  <a:cubicBezTo>
                    <a:pt x="298" y="933"/>
                    <a:pt x="361" y="946"/>
                    <a:pt x="423" y="946"/>
                  </a:cubicBezTo>
                  <a:cubicBezTo>
                    <a:pt x="624" y="946"/>
                    <a:pt x="824" y="807"/>
                    <a:pt x="905" y="571"/>
                  </a:cubicBezTo>
                  <a:cubicBezTo>
                    <a:pt x="1019" y="230"/>
                    <a:pt x="820"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
            <p:cNvSpPr/>
            <p:nvPr/>
          </p:nvSpPr>
          <p:spPr>
            <a:xfrm>
              <a:off x="589650" y="2878875"/>
              <a:ext cx="684625" cy="957550"/>
            </a:xfrm>
            <a:custGeom>
              <a:avLst/>
              <a:gdLst/>
              <a:ahLst/>
              <a:cxnLst/>
              <a:rect l="l" t="t" r="r" b="b"/>
              <a:pathLst>
                <a:path w="27385" h="38302" extrusionOk="0">
                  <a:moveTo>
                    <a:pt x="0" y="32107"/>
                  </a:moveTo>
                  <a:cubicBezTo>
                    <a:pt x="66" y="32210"/>
                    <a:pt x="134" y="32312"/>
                    <a:pt x="205" y="32412"/>
                  </a:cubicBezTo>
                  <a:lnTo>
                    <a:pt x="205" y="32412"/>
                  </a:lnTo>
                  <a:cubicBezTo>
                    <a:pt x="135" y="32311"/>
                    <a:pt x="67" y="32209"/>
                    <a:pt x="0" y="32107"/>
                  </a:cubicBezTo>
                  <a:close/>
                  <a:moveTo>
                    <a:pt x="16980" y="0"/>
                  </a:moveTo>
                  <a:cubicBezTo>
                    <a:pt x="16888" y="0"/>
                    <a:pt x="16796" y="3"/>
                    <a:pt x="16705" y="8"/>
                  </a:cubicBezTo>
                  <a:lnTo>
                    <a:pt x="16574" y="8"/>
                  </a:lnTo>
                  <a:cubicBezTo>
                    <a:pt x="16788" y="8"/>
                    <a:pt x="17026" y="8"/>
                    <a:pt x="17288" y="20"/>
                  </a:cubicBezTo>
                  <a:cubicBezTo>
                    <a:pt x="18907" y="127"/>
                    <a:pt x="19634" y="460"/>
                    <a:pt x="20003" y="1270"/>
                  </a:cubicBezTo>
                  <a:cubicBezTo>
                    <a:pt x="20086" y="1448"/>
                    <a:pt x="20277" y="1853"/>
                    <a:pt x="20420" y="2175"/>
                  </a:cubicBezTo>
                  <a:cubicBezTo>
                    <a:pt x="20658" y="2699"/>
                    <a:pt x="20777" y="2829"/>
                    <a:pt x="21551" y="3413"/>
                  </a:cubicBezTo>
                  <a:cubicBezTo>
                    <a:pt x="22015" y="3770"/>
                    <a:pt x="22551" y="4127"/>
                    <a:pt x="22729" y="4211"/>
                  </a:cubicBezTo>
                  <a:cubicBezTo>
                    <a:pt x="23384" y="4496"/>
                    <a:pt x="24575" y="5985"/>
                    <a:pt x="25003" y="7044"/>
                  </a:cubicBezTo>
                  <a:cubicBezTo>
                    <a:pt x="25468" y="8128"/>
                    <a:pt x="26766" y="15141"/>
                    <a:pt x="26849" y="16879"/>
                  </a:cubicBezTo>
                  <a:cubicBezTo>
                    <a:pt x="26932" y="18653"/>
                    <a:pt x="26897" y="19748"/>
                    <a:pt x="26694" y="21332"/>
                  </a:cubicBezTo>
                  <a:cubicBezTo>
                    <a:pt x="26039" y="26440"/>
                    <a:pt x="24706" y="29749"/>
                    <a:pt x="22146" y="32762"/>
                  </a:cubicBezTo>
                  <a:cubicBezTo>
                    <a:pt x="19943" y="35345"/>
                    <a:pt x="18276" y="36703"/>
                    <a:pt x="16312" y="37512"/>
                  </a:cubicBezTo>
                  <a:cubicBezTo>
                    <a:pt x="15247" y="37935"/>
                    <a:pt x="13661" y="38169"/>
                    <a:pt x="11967" y="38169"/>
                  </a:cubicBezTo>
                  <a:cubicBezTo>
                    <a:pt x="11179" y="38169"/>
                    <a:pt x="10367" y="38118"/>
                    <a:pt x="9573" y="38012"/>
                  </a:cubicBezTo>
                  <a:cubicBezTo>
                    <a:pt x="7442" y="37750"/>
                    <a:pt x="6644" y="37453"/>
                    <a:pt x="4941" y="36417"/>
                  </a:cubicBezTo>
                  <a:cubicBezTo>
                    <a:pt x="2630" y="34983"/>
                    <a:pt x="1190" y="33820"/>
                    <a:pt x="205" y="32412"/>
                  </a:cubicBezTo>
                  <a:lnTo>
                    <a:pt x="205" y="32412"/>
                  </a:lnTo>
                  <a:cubicBezTo>
                    <a:pt x="346" y="32619"/>
                    <a:pt x="495" y="32824"/>
                    <a:pt x="655" y="33024"/>
                  </a:cubicBezTo>
                  <a:cubicBezTo>
                    <a:pt x="679" y="33047"/>
                    <a:pt x="691" y="33059"/>
                    <a:pt x="691" y="33071"/>
                  </a:cubicBezTo>
                  <a:cubicBezTo>
                    <a:pt x="858" y="33274"/>
                    <a:pt x="1036" y="33476"/>
                    <a:pt x="1227" y="33679"/>
                  </a:cubicBezTo>
                  <a:cubicBezTo>
                    <a:pt x="1477" y="33952"/>
                    <a:pt x="1751" y="34190"/>
                    <a:pt x="2012" y="34429"/>
                  </a:cubicBezTo>
                  <a:cubicBezTo>
                    <a:pt x="3001" y="35286"/>
                    <a:pt x="4096" y="35976"/>
                    <a:pt x="5227" y="36643"/>
                  </a:cubicBezTo>
                  <a:cubicBezTo>
                    <a:pt x="5525" y="36822"/>
                    <a:pt x="5822" y="36988"/>
                    <a:pt x="6120" y="37143"/>
                  </a:cubicBezTo>
                  <a:cubicBezTo>
                    <a:pt x="6608" y="37405"/>
                    <a:pt x="7108" y="37619"/>
                    <a:pt x="7656" y="37774"/>
                  </a:cubicBezTo>
                  <a:cubicBezTo>
                    <a:pt x="7906" y="37834"/>
                    <a:pt x="8180" y="37893"/>
                    <a:pt x="8430" y="37953"/>
                  </a:cubicBezTo>
                  <a:cubicBezTo>
                    <a:pt x="8835" y="38024"/>
                    <a:pt x="9216" y="38108"/>
                    <a:pt x="9621" y="38143"/>
                  </a:cubicBezTo>
                  <a:cubicBezTo>
                    <a:pt x="10453" y="38252"/>
                    <a:pt x="11290" y="38302"/>
                    <a:pt x="12130" y="38302"/>
                  </a:cubicBezTo>
                  <a:cubicBezTo>
                    <a:pt x="12492" y="38302"/>
                    <a:pt x="12854" y="38292"/>
                    <a:pt x="13216" y="38274"/>
                  </a:cubicBezTo>
                  <a:cubicBezTo>
                    <a:pt x="15288" y="38191"/>
                    <a:pt x="17133" y="37548"/>
                    <a:pt x="18788" y="36310"/>
                  </a:cubicBezTo>
                  <a:cubicBezTo>
                    <a:pt x="19788" y="35584"/>
                    <a:pt x="20634" y="34691"/>
                    <a:pt x="21467" y="33798"/>
                  </a:cubicBezTo>
                  <a:cubicBezTo>
                    <a:pt x="23539" y="31607"/>
                    <a:pt x="25051" y="29107"/>
                    <a:pt x="25884" y="26189"/>
                  </a:cubicBezTo>
                  <a:cubicBezTo>
                    <a:pt x="27147" y="21713"/>
                    <a:pt x="27385" y="17200"/>
                    <a:pt x="26516" y="12950"/>
                  </a:cubicBezTo>
                  <a:cubicBezTo>
                    <a:pt x="26492" y="12902"/>
                    <a:pt x="26492" y="12855"/>
                    <a:pt x="26480" y="12819"/>
                  </a:cubicBezTo>
                  <a:cubicBezTo>
                    <a:pt x="26527" y="12783"/>
                    <a:pt x="26527" y="12735"/>
                    <a:pt x="26516" y="12712"/>
                  </a:cubicBezTo>
                  <a:cubicBezTo>
                    <a:pt x="26373" y="11997"/>
                    <a:pt x="26254" y="11331"/>
                    <a:pt x="26123" y="10688"/>
                  </a:cubicBezTo>
                  <a:cubicBezTo>
                    <a:pt x="26099" y="10545"/>
                    <a:pt x="26063" y="10378"/>
                    <a:pt x="26015" y="10223"/>
                  </a:cubicBezTo>
                  <a:cubicBezTo>
                    <a:pt x="25825" y="9366"/>
                    <a:pt x="25634" y="8556"/>
                    <a:pt x="25396" y="7759"/>
                  </a:cubicBezTo>
                  <a:cubicBezTo>
                    <a:pt x="24932" y="6187"/>
                    <a:pt x="24039" y="4973"/>
                    <a:pt x="22610" y="4092"/>
                  </a:cubicBezTo>
                  <a:cubicBezTo>
                    <a:pt x="21932" y="3675"/>
                    <a:pt x="21182" y="3258"/>
                    <a:pt x="20741" y="2568"/>
                  </a:cubicBezTo>
                  <a:cubicBezTo>
                    <a:pt x="20598" y="2353"/>
                    <a:pt x="20479" y="2127"/>
                    <a:pt x="20420" y="1865"/>
                  </a:cubicBezTo>
                  <a:cubicBezTo>
                    <a:pt x="20408" y="1782"/>
                    <a:pt x="20384" y="1722"/>
                    <a:pt x="20348" y="1651"/>
                  </a:cubicBezTo>
                  <a:cubicBezTo>
                    <a:pt x="20003" y="734"/>
                    <a:pt x="19277" y="270"/>
                    <a:pt x="18300" y="127"/>
                  </a:cubicBezTo>
                  <a:cubicBezTo>
                    <a:pt x="18193" y="103"/>
                    <a:pt x="18098" y="91"/>
                    <a:pt x="18003" y="79"/>
                  </a:cubicBezTo>
                  <a:cubicBezTo>
                    <a:pt x="17656" y="32"/>
                    <a:pt x="17317" y="0"/>
                    <a:pt x="1698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
            <p:cNvSpPr/>
            <p:nvPr/>
          </p:nvSpPr>
          <p:spPr>
            <a:xfrm>
              <a:off x="797100" y="3813100"/>
              <a:ext cx="2125" cy="625"/>
            </a:xfrm>
            <a:custGeom>
              <a:avLst/>
              <a:gdLst/>
              <a:ahLst/>
              <a:cxnLst/>
              <a:rect l="l" t="t" r="r" b="b"/>
              <a:pathLst>
                <a:path w="85" h="25" extrusionOk="0">
                  <a:moveTo>
                    <a:pt x="1" y="0"/>
                  </a:moveTo>
                  <a:cubicBezTo>
                    <a:pt x="25" y="24"/>
                    <a:pt x="60" y="24"/>
                    <a:pt x="84" y="24"/>
                  </a:cubicBezTo>
                  <a:cubicBezTo>
                    <a:pt x="60" y="24"/>
                    <a:pt x="25"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
            <p:cNvSpPr/>
            <p:nvPr/>
          </p:nvSpPr>
          <p:spPr>
            <a:xfrm>
              <a:off x="1198950" y="3057350"/>
              <a:ext cx="3900" cy="9550"/>
            </a:xfrm>
            <a:custGeom>
              <a:avLst/>
              <a:gdLst/>
              <a:ahLst/>
              <a:cxnLst/>
              <a:rect l="l" t="t" r="r" b="b"/>
              <a:pathLst>
                <a:path w="156" h="382" extrusionOk="0">
                  <a:moveTo>
                    <a:pt x="0" y="1"/>
                  </a:moveTo>
                  <a:cubicBezTo>
                    <a:pt x="27" y="75"/>
                    <a:pt x="62" y="142"/>
                    <a:pt x="92" y="203"/>
                  </a:cubicBezTo>
                  <a:lnTo>
                    <a:pt x="92" y="203"/>
                  </a:lnTo>
                  <a:cubicBezTo>
                    <a:pt x="61" y="133"/>
                    <a:pt x="27" y="67"/>
                    <a:pt x="0" y="1"/>
                  </a:cubicBezTo>
                  <a:close/>
                  <a:moveTo>
                    <a:pt x="92" y="203"/>
                  </a:moveTo>
                  <a:lnTo>
                    <a:pt x="92" y="203"/>
                  </a:lnTo>
                  <a:cubicBezTo>
                    <a:pt x="116" y="259"/>
                    <a:pt x="139" y="318"/>
                    <a:pt x="155" y="382"/>
                  </a:cubicBezTo>
                  <a:cubicBezTo>
                    <a:pt x="155" y="370"/>
                    <a:pt x="143" y="346"/>
                    <a:pt x="143" y="334"/>
                  </a:cubicBezTo>
                  <a:cubicBezTo>
                    <a:pt x="133" y="293"/>
                    <a:pt x="114" y="250"/>
                    <a:pt x="92" y="203"/>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
            <p:cNvSpPr/>
            <p:nvPr/>
          </p:nvSpPr>
          <p:spPr>
            <a:xfrm>
              <a:off x="754850" y="3798225"/>
              <a:ext cx="15800" cy="6850"/>
            </a:xfrm>
            <a:custGeom>
              <a:avLst/>
              <a:gdLst/>
              <a:ahLst/>
              <a:cxnLst/>
              <a:rect l="l" t="t" r="r" b="b"/>
              <a:pathLst>
                <a:path w="632" h="274" extrusionOk="0">
                  <a:moveTo>
                    <a:pt x="0" y="0"/>
                  </a:moveTo>
                  <a:lnTo>
                    <a:pt x="0" y="0"/>
                  </a:lnTo>
                  <a:cubicBezTo>
                    <a:pt x="215" y="107"/>
                    <a:pt x="417" y="203"/>
                    <a:pt x="631" y="274"/>
                  </a:cubicBezTo>
                  <a:cubicBezTo>
                    <a:pt x="417" y="179"/>
                    <a:pt x="215" y="107"/>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
            <p:cNvSpPr/>
            <p:nvPr/>
          </p:nvSpPr>
          <p:spPr>
            <a:xfrm>
              <a:off x="777175" y="3807150"/>
              <a:ext cx="10150" cy="3600"/>
            </a:xfrm>
            <a:custGeom>
              <a:avLst/>
              <a:gdLst/>
              <a:ahLst/>
              <a:cxnLst/>
              <a:rect l="l" t="t" r="r" b="b"/>
              <a:pathLst>
                <a:path w="406" h="144" extrusionOk="0">
                  <a:moveTo>
                    <a:pt x="405" y="143"/>
                  </a:moveTo>
                  <a:lnTo>
                    <a:pt x="0"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
            <p:cNvSpPr/>
            <p:nvPr/>
          </p:nvSpPr>
          <p:spPr>
            <a:xfrm>
              <a:off x="556300" y="2892825"/>
              <a:ext cx="519150" cy="905125"/>
            </a:xfrm>
            <a:custGeom>
              <a:avLst/>
              <a:gdLst/>
              <a:ahLst/>
              <a:cxnLst/>
              <a:rect l="l" t="t" r="r" b="b"/>
              <a:pathLst>
                <a:path w="20766" h="36205" extrusionOk="0">
                  <a:moveTo>
                    <a:pt x="17894" y="1"/>
                  </a:moveTo>
                  <a:cubicBezTo>
                    <a:pt x="16763" y="1"/>
                    <a:pt x="16287" y="241"/>
                    <a:pt x="15015" y="1200"/>
                  </a:cubicBezTo>
                  <a:cubicBezTo>
                    <a:pt x="13360" y="2462"/>
                    <a:pt x="12026" y="3736"/>
                    <a:pt x="9359" y="6546"/>
                  </a:cubicBezTo>
                  <a:cubicBezTo>
                    <a:pt x="5894" y="10201"/>
                    <a:pt x="3358" y="13809"/>
                    <a:pt x="1656" y="17440"/>
                  </a:cubicBezTo>
                  <a:cubicBezTo>
                    <a:pt x="1156" y="18500"/>
                    <a:pt x="477" y="20428"/>
                    <a:pt x="310" y="21202"/>
                  </a:cubicBezTo>
                  <a:cubicBezTo>
                    <a:pt x="1" y="22762"/>
                    <a:pt x="239" y="27036"/>
                    <a:pt x="739" y="28751"/>
                  </a:cubicBezTo>
                  <a:cubicBezTo>
                    <a:pt x="1251" y="30465"/>
                    <a:pt x="1989" y="31668"/>
                    <a:pt x="3513" y="33216"/>
                  </a:cubicBezTo>
                  <a:cubicBezTo>
                    <a:pt x="4418" y="34133"/>
                    <a:pt x="4775" y="34406"/>
                    <a:pt x="6573" y="35490"/>
                  </a:cubicBezTo>
                  <a:cubicBezTo>
                    <a:pt x="7026" y="35762"/>
                    <a:pt x="7446" y="35990"/>
                    <a:pt x="7845" y="36176"/>
                  </a:cubicBezTo>
                  <a:lnTo>
                    <a:pt x="7845" y="36176"/>
                  </a:lnTo>
                  <a:cubicBezTo>
                    <a:pt x="7607" y="36064"/>
                    <a:pt x="7388" y="35942"/>
                    <a:pt x="7168" y="35799"/>
                  </a:cubicBezTo>
                  <a:cubicBezTo>
                    <a:pt x="5644" y="34871"/>
                    <a:pt x="4132" y="33906"/>
                    <a:pt x="2942" y="32513"/>
                  </a:cubicBezTo>
                  <a:cubicBezTo>
                    <a:pt x="1549" y="30906"/>
                    <a:pt x="787" y="29060"/>
                    <a:pt x="548" y="26977"/>
                  </a:cubicBezTo>
                  <a:cubicBezTo>
                    <a:pt x="382" y="25608"/>
                    <a:pt x="370" y="24203"/>
                    <a:pt x="358" y="22822"/>
                  </a:cubicBezTo>
                  <a:cubicBezTo>
                    <a:pt x="322" y="21310"/>
                    <a:pt x="846" y="19905"/>
                    <a:pt x="1418" y="18535"/>
                  </a:cubicBezTo>
                  <a:cubicBezTo>
                    <a:pt x="2382" y="16214"/>
                    <a:pt x="3644" y="14071"/>
                    <a:pt x="5073" y="11999"/>
                  </a:cubicBezTo>
                  <a:cubicBezTo>
                    <a:pt x="7073" y="9129"/>
                    <a:pt x="9490" y="6629"/>
                    <a:pt x="11931" y="4141"/>
                  </a:cubicBezTo>
                  <a:cubicBezTo>
                    <a:pt x="13229" y="2843"/>
                    <a:pt x="14586" y="1557"/>
                    <a:pt x="16158" y="605"/>
                  </a:cubicBezTo>
                  <a:cubicBezTo>
                    <a:pt x="16813" y="211"/>
                    <a:pt x="17488" y="56"/>
                    <a:pt x="18168" y="56"/>
                  </a:cubicBezTo>
                  <a:cubicBezTo>
                    <a:pt x="18969" y="56"/>
                    <a:pt x="19777" y="272"/>
                    <a:pt x="20563" y="569"/>
                  </a:cubicBezTo>
                  <a:cubicBezTo>
                    <a:pt x="20646" y="605"/>
                    <a:pt x="20706" y="652"/>
                    <a:pt x="20765" y="688"/>
                  </a:cubicBezTo>
                  <a:cubicBezTo>
                    <a:pt x="20730" y="652"/>
                    <a:pt x="20706" y="617"/>
                    <a:pt x="20682" y="605"/>
                  </a:cubicBezTo>
                  <a:cubicBezTo>
                    <a:pt x="20432" y="355"/>
                    <a:pt x="19456" y="69"/>
                    <a:pt x="18575" y="21"/>
                  </a:cubicBezTo>
                  <a:cubicBezTo>
                    <a:pt x="18321" y="9"/>
                    <a:pt x="18097" y="1"/>
                    <a:pt x="17894" y="1"/>
                  </a:cubicBezTo>
                  <a:close/>
                  <a:moveTo>
                    <a:pt x="7845" y="36176"/>
                  </a:moveTo>
                  <a:cubicBezTo>
                    <a:pt x="7865" y="36185"/>
                    <a:pt x="7886" y="36195"/>
                    <a:pt x="7907" y="36204"/>
                  </a:cubicBezTo>
                  <a:cubicBezTo>
                    <a:pt x="7886" y="36195"/>
                    <a:pt x="7866" y="36185"/>
                    <a:pt x="7845" y="3617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
            <p:cNvSpPr/>
            <p:nvPr/>
          </p:nvSpPr>
          <p:spPr>
            <a:xfrm>
              <a:off x="1087625" y="2932925"/>
              <a:ext cx="2100" cy="5100"/>
            </a:xfrm>
            <a:custGeom>
              <a:avLst/>
              <a:gdLst/>
              <a:ahLst/>
              <a:cxnLst/>
              <a:rect l="l" t="t" r="r" b="b"/>
              <a:pathLst>
                <a:path w="84" h="204" extrusionOk="0">
                  <a:moveTo>
                    <a:pt x="0" y="1"/>
                  </a:moveTo>
                  <a:cubicBezTo>
                    <a:pt x="24" y="72"/>
                    <a:pt x="60" y="144"/>
                    <a:pt x="84" y="203"/>
                  </a:cubicBezTo>
                  <a:cubicBezTo>
                    <a:pt x="60" y="144"/>
                    <a:pt x="24" y="72"/>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
            <p:cNvSpPr/>
            <p:nvPr/>
          </p:nvSpPr>
          <p:spPr>
            <a:xfrm>
              <a:off x="1128100" y="2997075"/>
              <a:ext cx="44675" cy="22325"/>
            </a:xfrm>
            <a:custGeom>
              <a:avLst/>
              <a:gdLst/>
              <a:ahLst/>
              <a:cxnLst/>
              <a:rect l="l" t="t" r="r" b="b"/>
              <a:pathLst>
                <a:path w="1787" h="893" extrusionOk="0">
                  <a:moveTo>
                    <a:pt x="913" y="0"/>
                  </a:moveTo>
                  <a:cubicBezTo>
                    <a:pt x="835" y="0"/>
                    <a:pt x="775" y="94"/>
                    <a:pt x="608" y="352"/>
                  </a:cubicBezTo>
                  <a:cubicBezTo>
                    <a:pt x="442" y="615"/>
                    <a:pt x="252" y="767"/>
                    <a:pt x="97" y="767"/>
                  </a:cubicBezTo>
                  <a:cubicBezTo>
                    <a:pt x="63" y="767"/>
                    <a:pt x="31" y="760"/>
                    <a:pt x="1" y="745"/>
                  </a:cubicBezTo>
                  <a:lnTo>
                    <a:pt x="1" y="745"/>
                  </a:lnTo>
                  <a:cubicBezTo>
                    <a:pt x="84" y="843"/>
                    <a:pt x="171" y="892"/>
                    <a:pt x="265" y="892"/>
                  </a:cubicBezTo>
                  <a:cubicBezTo>
                    <a:pt x="385" y="892"/>
                    <a:pt x="515" y="811"/>
                    <a:pt x="656" y="649"/>
                  </a:cubicBezTo>
                  <a:cubicBezTo>
                    <a:pt x="667" y="614"/>
                    <a:pt x="703" y="602"/>
                    <a:pt x="715" y="566"/>
                  </a:cubicBezTo>
                  <a:cubicBezTo>
                    <a:pt x="902" y="325"/>
                    <a:pt x="1003" y="206"/>
                    <a:pt x="1111" y="206"/>
                  </a:cubicBezTo>
                  <a:cubicBezTo>
                    <a:pt x="1215" y="206"/>
                    <a:pt x="1325" y="319"/>
                    <a:pt x="1525" y="542"/>
                  </a:cubicBezTo>
                  <a:lnTo>
                    <a:pt x="1787" y="852"/>
                  </a:lnTo>
                  <a:cubicBezTo>
                    <a:pt x="1501" y="483"/>
                    <a:pt x="1239" y="173"/>
                    <a:pt x="1084" y="78"/>
                  </a:cubicBezTo>
                  <a:cubicBezTo>
                    <a:pt x="1006" y="30"/>
                    <a:pt x="957" y="0"/>
                    <a:pt x="9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
            <p:cNvSpPr/>
            <p:nvPr/>
          </p:nvSpPr>
          <p:spPr>
            <a:xfrm>
              <a:off x="1087625" y="2975200"/>
              <a:ext cx="10825" cy="11325"/>
            </a:xfrm>
            <a:custGeom>
              <a:avLst/>
              <a:gdLst/>
              <a:ahLst/>
              <a:cxnLst/>
              <a:rect l="l" t="t" r="r" b="b"/>
              <a:pathLst>
                <a:path w="433" h="453" extrusionOk="0">
                  <a:moveTo>
                    <a:pt x="0" y="0"/>
                  </a:moveTo>
                  <a:cubicBezTo>
                    <a:pt x="48" y="60"/>
                    <a:pt x="96" y="143"/>
                    <a:pt x="179" y="215"/>
                  </a:cubicBezTo>
                  <a:cubicBezTo>
                    <a:pt x="239" y="298"/>
                    <a:pt x="298" y="381"/>
                    <a:pt x="358" y="453"/>
                  </a:cubicBezTo>
                  <a:cubicBezTo>
                    <a:pt x="358" y="417"/>
                    <a:pt x="358" y="381"/>
                    <a:pt x="370" y="334"/>
                  </a:cubicBezTo>
                  <a:cubicBezTo>
                    <a:pt x="415" y="68"/>
                    <a:pt x="433" y="14"/>
                    <a:pt x="303" y="14"/>
                  </a:cubicBezTo>
                  <a:cubicBezTo>
                    <a:pt x="264" y="14"/>
                    <a:pt x="212" y="19"/>
                    <a:pt x="143" y="24"/>
                  </a:cubicBezTo>
                  <a:cubicBezTo>
                    <a:pt x="84" y="24"/>
                    <a:pt x="48" y="24"/>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
            <p:cNvSpPr/>
            <p:nvPr/>
          </p:nvSpPr>
          <p:spPr>
            <a:xfrm>
              <a:off x="1104600" y="2995150"/>
              <a:ext cx="16375" cy="6850"/>
            </a:xfrm>
            <a:custGeom>
              <a:avLst/>
              <a:gdLst/>
              <a:ahLst/>
              <a:cxnLst/>
              <a:rect l="l" t="t" r="r" b="b"/>
              <a:pathLst>
                <a:path w="655" h="274" extrusionOk="0">
                  <a:moveTo>
                    <a:pt x="0" y="0"/>
                  </a:moveTo>
                  <a:lnTo>
                    <a:pt x="0" y="0"/>
                  </a:lnTo>
                  <a:cubicBezTo>
                    <a:pt x="167" y="143"/>
                    <a:pt x="357" y="250"/>
                    <a:pt x="631" y="250"/>
                  </a:cubicBezTo>
                  <a:cubicBezTo>
                    <a:pt x="643" y="250"/>
                    <a:pt x="643" y="262"/>
                    <a:pt x="655" y="274"/>
                  </a:cubicBezTo>
                  <a:cubicBezTo>
                    <a:pt x="584" y="92"/>
                    <a:pt x="505" y="30"/>
                    <a:pt x="381" y="30"/>
                  </a:cubicBezTo>
                  <a:cubicBezTo>
                    <a:pt x="358" y="30"/>
                    <a:pt x="335" y="32"/>
                    <a:pt x="310" y="36"/>
                  </a:cubicBezTo>
                  <a:cubicBezTo>
                    <a:pt x="286" y="43"/>
                    <a:pt x="260" y="45"/>
                    <a:pt x="233" y="45"/>
                  </a:cubicBezTo>
                  <a:cubicBezTo>
                    <a:pt x="161" y="45"/>
                    <a:pt x="77" y="26"/>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
            <p:cNvSpPr/>
            <p:nvPr/>
          </p:nvSpPr>
          <p:spPr>
            <a:xfrm>
              <a:off x="733125" y="3522575"/>
              <a:ext cx="2400" cy="7775"/>
            </a:xfrm>
            <a:custGeom>
              <a:avLst/>
              <a:gdLst/>
              <a:ahLst/>
              <a:cxnLst/>
              <a:rect l="l" t="t" r="r" b="b"/>
              <a:pathLst>
                <a:path w="96" h="311" extrusionOk="0">
                  <a:moveTo>
                    <a:pt x="0" y="1"/>
                  </a:moveTo>
                  <a:lnTo>
                    <a:pt x="0" y="37"/>
                  </a:lnTo>
                  <a:cubicBezTo>
                    <a:pt x="11" y="76"/>
                    <a:pt x="25" y="117"/>
                    <a:pt x="40" y="160"/>
                  </a:cubicBezTo>
                  <a:lnTo>
                    <a:pt x="40" y="160"/>
                  </a:lnTo>
                  <a:cubicBezTo>
                    <a:pt x="25" y="108"/>
                    <a:pt x="12" y="56"/>
                    <a:pt x="0" y="1"/>
                  </a:cubicBezTo>
                  <a:close/>
                  <a:moveTo>
                    <a:pt x="40" y="160"/>
                  </a:moveTo>
                  <a:cubicBezTo>
                    <a:pt x="55" y="209"/>
                    <a:pt x="72" y="259"/>
                    <a:pt x="95" y="311"/>
                  </a:cubicBezTo>
                  <a:cubicBezTo>
                    <a:pt x="76" y="260"/>
                    <a:pt x="57" y="209"/>
                    <a:pt x="40" y="16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
            <p:cNvSpPr/>
            <p:nvPr/>
          </p:nvSpPr>
          <p:spPr>
            <a:xfrm>
              <a:off x="736400" y="3246650"/>
              <a:ext cx="317025" cy="384525"/>
            </a:xfrm>
            <a:custGeom>
              <a:avLst/>
              <a:gdLst/>
              <a:ahLst/>
              <a:cxnLst/>
              <a:rect l="l" t="t" r="r" b="b"/>
              <a:pathLst>
                <a:path w="12681" h="15381" extrusionOk="0">
                  <a:moveTo>
                    <a:pt x="0" y="11407"/>
                  </a:moveTo>
                  <a:lnTo>
                    <a:pt x="0" y="11407"/>
                  </a:lnTo>
                  <a:cubicBezTo>
                    <a:pt x="22" y="11465"/>
                    <a:pt x="44" y="11522"/>
                    <a:pt x="67" y="11579"/>
                  </a:cubicBezTo>
                  <a:lnTo>
                    <a:pt x="67" y="11579"/>
                  </a:lnTo>
                  <a:cubicBezTo>
                    <a:pt x="44" y="11522"/>
                    <a:pt x="22" y="11465"/>
                    <a:pt x="0" y="11407"/>
                  </a:cubicBezTo>
                  <a:close/>
                  <a:moveTo>
                    <a:pt x="67" y="11579"/>
                  </a:moveTo>
                  <a:lnTo>
                    <a:pt x="67" y="11579"/>
                  </a:lnTo>
                  <a:cubicBezTo>
                    <a:pt x="127" y="11727"/>
                    <a:pt x="192" y="11872"/>
                    <a:pt x="264" y="12013"/>
                  </a:cubicBezTo>
                  <a:lnTo>
                    <a:pt x="264" y="12013"/>
                  </a:lnTo>
                  <a:cubicBezTo>
                    <a:pt x="193" y="11872"/>
                    <a:pt x="127" y="11727"/>
                    <a:pt x="67" y="11579"/>
                  </a:cubicBezTo>
                  <a:close/>
                  <a:moveTo>
                    <a:pt x="10120" y="1"/>
                  </a:moveTo>
                  <a:cubicBezTo>
                    <a:pt x="10680" y="334"/>
                    <a:pt x="11811" y="2775"/>
                    <a:pt x="12085" y="4251"/>
                  </a:cubicBezTo>
                  <a:cubicBezTo>
                    <a:pt x="12359" y="5787"/>
                    <a:pt x="12359" y="7776"/>
                    <a:pt x="12049" y="9228"/>
                  </a:cubicBezTo>
                  <a:cubicBezTo>
                    <a:pt x="11692" y="10895"/>
                    <a:pt x="10728" y="12598"/>
                    <a:pt x="9489" y="13788"/>
                  </a:cubicBezTo>
                  <a:cubicBezTo>
                    <a:pt x="8584" y="14669"/>
                    <a:pt x="8203" y="14860"/>
                    <a:pt x="6810" y="15086"/>
                  </a:cubicBezTo>
                  <a:cubicBezTo>
                    <a:pt x="6228" y="15186"/>
                    <a:pt x="5793" y="15239"/>
                    <a:pt x="5396" y="15239"/>
                  </a:cubicBezTo>
                  <a:cubicBezTo>
                    <a:pt x="4893" y="15239"/>
                    <a:pt x="4451" y="15153"/>
                    <a:pt x="3846" y="14967"/>
                  </a:cubicBezTo>
                  <a:cubicBezTo>
                    <a:pt x="2822" y="14657"/>
                    <a:pt x="1381" y="13669"/>
                    <a:pt x="774" y="12824"/>
                  </a:cubicBezTo>
                  <a:cubicBezTo>
                    <a:pt x="576" y="12570"/>
                    <a:pt x="408" y="12299"/>
                    <a:pt x="264" y="12013"/>
                  </a:cubicBezTo>
                  <a:lnTo>
                    <a:pt x="264" y="12013"/>
                  </a:lnTo>
                  <a:cubicBezTo>
                    <a:pt x="1270" y="14019"/>
                    <a:pt x="3356" y="15381"/>
                    <a:pt x="5778" y="15381"/>
                  </a:cubicBezTo>
                  <a:cubicBezTo>
                    <a:pt x="6484" y="15381"/>
                    <a:pt x="7220" y="15265"/>
                    <a:pt x="7965" y="15015"/>
                  </a:cubicBezTo>
                  <a:cubicBezTo>
                    <a:pt x="9406" y="14538"/>
                    <a:pt x="10299" y="13372"/>
                    <a:pt x="11073" y="12157"/>
                  </a:cubicBezTo>
                  <a:cubicBezTo>
                    <a:pt x="12573" y="9788"/>
                    <a:pt x="12680" y="7168"/>
                    <a:pt x="12311" y="4549"/>
                  </a:cubicBezTo>
                  <a:lnTo>
                    <a:pt x="12311" y="4525"/>
                  </a:lnTo>
                  <a:cubicBezTo>
                    <a:pt x="12109" y="3632"/>
                    <a:pt x="11859" y="2775"/>
                    <a:pt x="11513" y="1977"/>
                  </a:cubicBezTo>
                  <a:cubicBezTo>
                    <a:pt x="11299" y="1513"/>
                    <a:pt x="11061" y="1037"/>
                    <a:pt x="10763" y="572"/>
                  </a:cubicBezTo>
                  <a:cubicBezTo>
                    <a:pt x="10585" y="299"/>
                    <a:pt x="10370" y="96"/>
                    <a:pt x="1012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
            <p:cNvSpPr/>
            <p:nvPr/>
          </p:nvSpPr>
          <p:spPr>
            <a:xfrm>
              <a:off x="969150" y="3243025"/>
              <a:ext cx="17000" cy="2175"/>
            </a:xfrm>
            <a:custGeom>
              <a:avLst/>
              <a:gdLst/>
              <a:ahLst/>
              <a:cxnLst/>
              <a:rect l="l" t="t" r="r" b="b"/>
              <a:pathLst>
                <a:path w="680" h="87" extrusionOk="0">
                  <a:moveTo>
                    <a:pt x="127" y="1"/>
                  </a:moveTo>
                  <a:cubicBezTo>
                    <a:pt x="97" y="1"/>
                    <a:pt x="67" y="1"/>
                    <a:pt x="36" y="3"/>
                  </a:cubicBezTo>
                  <a:lnTo>
                    <a:pt x="1" y="3"/>
                  </a:lnTo>
                  <a:cubicBezTo>
                    <a:pt x="258" y="3"/>
                    <a:pt x="476" y="32"/>
                    <a:pt x="630" y="72"/>
                  </a:cubicBezTo>
                  <a:lnTo>
                    <a:pt x="630" y="72"/>
                  </a:lnTo>
                  <a:cubicBezTo>
                    <a:pt x="470" y="29"/>
                    <a:pt x="308" y="1"/>
                    <a:pt x="127" y="1"/>
                  </a:cubicBezTo>
                  <a:close/>
                  <a:moveTo>
                    <a:pt x="630" y="72"/>
                  </a:moveTo>
                  <a:lnTo>
                    <a:pt x="630" y="72"/>
                  </a:lnTo>
                  <a:cubicBezTo>
                    <a:pt x="647" y="77"/>
                    <a:pt x="663" y="82"/>
                    <a:pt x="679" y="86"/>
                  </a:cubicBezTo>
                  <a:cubicBezTo>
                    <a:pt x="664" y="82"/>
                    <a:pt x="647" y="77"/>
                    <a:pt x="630" y="7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
            <p:cNvSpPr/>
            <p:nvPr/>
          </p:nvSpPr>
          <p:spPr>
            <a:xfrm>
              <a:off x="729850" y="3251975"/>
              <a:ext cx="264925" cy="361825"/>
            </a:xfrm>
            <a:custGeom>
              <a:avLst/>
              <a:gdLst/>
              <a:ahLst/>
              <a:cxnLst/>
              <a:rect l="l" t="t" r="r" b="b"/>
              <a:pathLst>
                <a:path w="10597" h="14473" extrusionOk="0">
                  <a:moveTo>
                    <a:pt x="10580" y="592"/>
                  </a:moveTo>
                  <a:cubicBezTo>
                    <a:pt x="10582" y="595"/>
                    <a:pt x="10583" y="598"/>
                    <a:pt x="10585" y="601"/>
                  </a:cubicBezTo>
                  <a:lnTo>
                    <a:pt x="10585" y="601"/>
                  </a:lnTo>
                  <a:cubicBezTo>
                    <a:pt x="10585" y="599"/>
                    <a:pt x="10585" y="598"/>
                    <a:pt x="10585" y="598"/>
                  </a:cubicBezTo>
                  <a:lnTo>
                    <a:pt x="10580" y="592"/>
                  </a:lnTo>
                  <a:close/>
                  <a:moveTo>
                    <a:pt x="10585" y="601"/>
                  </a:moveTo>
                  <a:cubicBezTo>
                    <a:pt x="10586" y="608"/>
                    <a:pt x="10588" y="621"/>
                    <a:pt x="10597" y="621"/>
                  </a:cubicBezTo>
                  <a:cubicBezTo>
                    <a:pt x="10592" y="615"/>
                    <a:pt x="10589" y="608"/>
                    <a:pt x="10585" y="601"/>
                  </a:cubicBezTo>
                  <a:close/>
                  <a:moveTo>
                    <a:pt x="9802" y="0"/>
                  </a:moveTo>
                  <a:cubicBezTo>
                    <a:pt x="9772" y="0"/>
                    <a:pt x="9739" y="1"/>
                    <a:pt x="9704" y="2"/>
                  </a:cubicBezTo>
                  <a:cubicBezTo>
                    <a:pt x="9013" y="38"/>
                    <a:pt x="7168" y="443"/>
                    <a:pt x="6465" y="705"/>
                  </a:cubicBezTo>
                  <a:cubicBezTo>
                    <a:pt x="5275" y="1169"/>
                    <a:pt x="3846" y="2062"/>
                    <a:pt x="3024" y="2884"/>
                  </a:cubicBezTo>
                  <a:cubicBezTo>
                    <a:pt x="2417" y="3491"/>
                    <a:pt x="1405" y="4860"/>
                    <a:pt x="1048" y="5598"/>
                  </a:cubicBezTo>
                  <a:cubicBezTo>
                    <a:pt x="0" y="7622"/>
                    <a:pt x="250" y="10384"/>
                    <a:pt x="1572" y="12194"/>
                  </a:cubicBezTo>
                  <a:cubicBezTo>
                    <a:pt x="2000" y="12778"/>
                    <a:pt x="2965" y="13623"/>
                    <a:pt x="3560" y="13921"/>
                  </a:cubicBezTo>
                  <a:cubicBezTo>
                    <a:pt x="4291" y="14292"/>
                    <a:pt x="5063" y="14473"/>
                    <a:pt x="5865" y="14473"/>
                  </a:cubicBezTo>
                  <a:cubicBezTo>
                    <a:pt x="5938" y="14473"/>
                    <a:pt x="6011" y="14471"/>
                    <a:pt x="6084" y="14468"/>
                  </a:cubicBezTo>
                  <a:cubicBezTo>
                    <a:pt x="5620" y="14468"/>
                    <a:pt x="5167" y="14433"/>
                    <a:pt x="4739" y="14325"/>
                  </a:cubicBezTo>
                  <a:cubicBezTo>
                    <a:pt x="4263" y="14206"/>
                    <a:pt x="3822" y="14040"/>
                    <a:pt x="3429" y="13802"/>
                  </a:cubicBezTo>
                  <a:cubicBezTo>
                    <a:pt x="1322" y="12504"/>
                    <a:pt x="453" y="10170"/>
                    <a:pt x="595" y="8003"/>
                  </a:cubicBezTo>
                  <a:cubicBezTo>
                    <a:pt x="679" y="6884"/>
                    <a:pt x="1000" y="5801"/>
                    <a:pt x="1584" y="4943"/>
                  </a:cubicBezTo>
                  <a:cubicBezTo>
                    <a:pt x="2881" y="3026"/>
                    <a:pt x="4513" y="1598"/>
                    <a:pt x="6691" y="800"/>
                  </a:cubicBezTo>
                  <a:cubicBezTo>
                    <a:pt x="7584" y="467"/>
                    <a:pt x="8501" y="264"/>
                    <a:pt x="9454" y="169"/>
                  </a:cubicBezTo>
                  <a:cubicBezTo>
                    <a:pt x="9608" y="157"/>
                    <a:pt x="9763" y="145"/>
                    <a:pt x="9918" y="121"/>
                  </a:cubicBezTo>
                  <a:cubicBezTo>
                    <a:pt x="9929" y="121"/>
                    <a:pt x="9939" y="120"/>
                    <a:pt x="9950" y="120"/>
                  </a:cubicBezTo>
                  <a:cubicBezTo>
                    <a:pt x="10123" y="120"/>
                    <a:pt x="10246" y="212"/>
                    <a:pt x="10359" y="336"/>
                  </a:cubicBezTo>
                  <a:lnTo>
                    <a:pt x="10580" y="592"/>
                  </a:lnTo>
                  <a:lnTo>
                    <a:pt x="10580" y="592"/>
                  </a:lnTo>
                  <a:cubicBezTo>
                    <a:pt x="10565" y="563"/>
                    <a:pt x="10552" y="532"/>
                    <a:pt x="10525" y="514"/>
                  </a:cubicBezTo>
                  <a:cubicBezTo>
                    <a:pt x="10179" y="70"/>
                    <a:pt x="10108" y="0"/>
                    <a:pt x="980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
            <p:cNvSpPr/>
            <p:nvPr/>
          </p:nvSpPr>
          <p:spPr>
            <a:xfrm>
              <a:off x="1141500" y="3037025"/>
              <a:ext cx="12225" cy="58800"/>
            </a:xfrm>
            <a:custGeom>
              <a:avLst/>
              <a:gdLst/>
              <a:ahLst/>
              <a:cxnLst/>
              <a:rect l="l" t="t" r="r" b="b"/>
              <a:pathLst>
                <a:path w="489" h="2352" extrusionOk="0">
                  <a:moveTo>
                    <a:pt x="172" y="1"/>
                  </a:moveTo>
                  <a:cubicBezTo>
                    <a:pt x="159" y="1"/>
                    <a:pt x="146" y="2"/>
                    <a:pt x="131" y="4"/>
                  </a:cubicBezTo>
                  <a:cubicBezTo>
                    <a:pt x="167" y="123"/>
                    <a:pt x="179" y="302"/>
                    <a:pt x="215" y="587"/>
                  </a:cubicBezTo>
                  <a:cubicBezTo>
                    <a:pt x="298" y="1599"/>
                    <a:pt x="251" y="2171"/>
                    <a:pt x="84" y="2254"/>
                  </a:cubicBezTo>
                  <a:cubicBezTo>
                    <a:pt x="72" y="2260"/>
                    <a:pt x="57" y="2263"/>
                    <a:pt x="42" y="2263"/>
                  </a:cubicBezTo>
                  <a:cubicBezTo>
                    <a:pt x="27" y="2263"/>
                    <a:pt x="12" y="2260"/>
                    <a:pt x="0" y="2254"/>
                  </a:cubicBezTo>
                  <a:lnTo>
                    <a:pt x="0" y="2254"/>
                  </a:lnTo>
                  <a:cubicBezTo>
                    <a:pt x="12" y="2314"/>
                    <a:pt x="48" y="2349"/>
                    <a:pt x="155" y="2349"/>
                  </a:cubicBezTo>
                  <a:cubicBezTo>
                    <a:pt x="166" y="2351"/>
                    <a:pt x="177" y="2351"/>
                    <a:pt x="187" y="2351"/>
                  </a:cubicBezTo>
                  <a:cubicBezTo>
                    <a:pt x="359" y="2351"/>
                    <a:pt x="372" y="2162"/>
                    <a:pt x="405" y="2016"/>
                  </a:cubicBezTo>
                  <a:cubicBezTo>
                    <a:pt x="489" y="1456"/>
                    <a:pt x="370" y="921"/>
                    <a:pt x="370" y="361"/>
                  </a:cubicBezTo>
                  <a:cubicBezTo>
                    <a:pt x="291" y="260"/>
                    <a:pt x="371" y="1"/>
                    <a:pt x="1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
            <p:cNvSpPr/>
            <p:nvPr/>
          </p:nvSpPr>
          <p:spPr>
            <a:xfrm>
              <a:off x="1108750" y="3036825"/>
              <a:ext cx="16100" cy="47925"/>
            </a:xfrm>
            <a:custGeom>
              <a:avLst/>
              <a:gdLst/>
              <a:ahLst/>
              <a:cxnLst/>
              <a:rect l="l" t="t" r="r" b="b"/>
              <a:pathLst>
                <a:path w="644" h="1917" extrusionOk="0">
                  <a:moveTo>
                    <a:pt x="346" y="0"/>
                  </a:moveTo>
                  <a:cubicBezTo>
                    <a:pt x="370" y="24"/>
                    <a:pt x="406" y="71"/>
                    <a:pt x="418" y="143"/>
                  </a:cubicBezTo>
                  <a:cubicBezTo>
                    <a:pt x="513" y="381"/>
                    <a:pt x="156" y="1810"/>
                    <a:pt x="1" y="1869"/>
                  </a:cubicBezTo>
                  <a:cubicBezTo>
                    <a:pt x="13" y="1905"/>
                    <a:pt x="48" y="1917"/>
                    <a:pt x="96" y="1917"/>
                  </a:cubicBezTo>
                  <a:cubicBezTo>
                    <a:pt x="132" y="1917"/>
                    <a:pt x="227" y="1869"/>
                    <a:pt x="239" y="1822"/>
                  </a:cubicBezTo>
                  <a:cubicBezTo>
                    <a:pt x="418" y="1334"/>
                    <a:pt x="644" y="845"/>
                    <a:pt x="608" y="357"/>
                  </a:cubicBezTo>
                  <a:cubicBezTo>
                    <a:pt x="584" y="155"/>
                    <a:pt x="537" y="36"/>
                    <a:pt x="406" y="12"/>
                  </a:cubicBezTo>
                  <a:cubicBezTo>
                    <a:pt x="358" y="0"/>
                    <a:pt x="358" y="0"/>
                    <a:pt x="3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
            <p:cNvSpPr/>
            <p:nvPr/>
          </p:nvSpPr>
          <p:spPr>
            <a:xfrm>
              <a:off x="542025" y="2879225"/>
              <a:ext cx="721825" cy="954050"/>
            </a:xfrm>
            <a:custGeom>
              <a:avLst/>
              <a:gdLst/>
              <a:ahLst/>
              <a:cxnLst/>
              <a:rect l="l" t="t" r="r" b="b"/>
              <a:pathLst>
                <a:path w="28873" h="38162" extrusionOk="0">
                  <a:moveTo>
                    <a:pt x="18425" y="557"/>
                  </a:moveTo>
                  <a:cubicBezTo>
                    <a:pt x="18629" y="557"/>
                    <a:pt x="18855" y="564"/>
                    <a:pt x="19110" y="577"/>
                  </a:cubicBezTo>
                  <a:cubicBezTo>
                    <a:pt x="20039" y="625"/>
                    <a:pt x="21015" y="899"/>
                    <a:pt x="21277" y="1161"/>
                  </a:cubicBezTo>
                  <a:cubicBezTo>
                    <a:pt x="21289" y="1184"/>
                    <a:pt x="21312" y="1220"/>
                    <a:pt x="21348" y="1256"/>
                  </a:cubicBezTo>
                  <a:cubicBezTo>
                    <a:pt x="21467" y="1422"/>
                    <a:pt x="21646" y="1744"/>
                    <a:pt x="21789" y="2089"/>
                  </a:cubicBezTo>
                  <a:cubicBezTo>
                    <a:pt x="21813" y="2113"/>
                    <a:pt x="21813" y="2137"/>
                    <a:pt x="21824" y="2149"/>
                  </a:cubicBezTo>
                  <a:cubicBezTo>
                    <a:pt x="21848" y="2220"/>
                    <a:pt x="21896" y="2292"/>
                    <a:pt x="21908" y="2351"/>
                  </a:cubicBezTo>
                  <a:cubicBezTo>
                    <a:pt x="22110" y="2768"/>
                    <a:pt x="22110" y="2851"/>
                    <a:pt x="22003" y="2935"/>
                  </a:cubicBezTo>
                  <a:cubicBezTo>
                    <a:pt x="21836" y="3066"/>
                    <a:pt x="21729" y="3220"/>
                    <a:pt x="21682" y="3351"/>
                  </a:cubicBezTo>
                  <a:cubicBezTo>
                    <a:pt x="21586" y="3589"/>
                    <a:pt x="21622" y="3780"/>
                    <a:pt x="21824" y="3839"/>
                  </a:cubicBezTo>
                  <a:cubicBezTo>
                    <a:pt x="21872" y="3851"/>
                    <a:pt x="21908" y="3851"/>
                    <a:pt x="21967" y="3851"/>
                  </a:cubicBezTo>
                  <a:cubicBezTo>
                    <a:pt x="22022" y="3849"/>
                    <a:pt x="22066" y="3847"/>
                    <a:pt x="22101" y="3847"/>
                  </a:cubicBezTo>
                  <a:cubicBezTo>
                    <a:pt x="22259" y="3847"/>
                    <a:pt x="22242" y="3891"/>
                    <a:pt x="22194" y="4173"/>
                  </a:cubicBezTo>
                  <a:cubicBezTo>
                    <a:pt x="22182" y="4209"/>
                    <a:pt x="22182" y="4244"/>
                    <a:pt x="22182" y="4292"/>
                  </a:cubicBezTo>
                  <a:cubicBezTo>
                    <a:pt x="22182" y="4411"/>
                    <a:pt x="22229" y="4482"/>
                    <a:pt x="22360" y="4566"/>
                  </a:cubicBezTo>
                  <a:cubicBezTo>
                    <a:pt x="22408" y="4601"/>
                    <a:pt x="22444" y="4613"/>
                    <a:pt x="22491" y="4625"/>
                  </a:cubicBezTo>
                  <a:cubicBezTo>
                    <a:pt x="22573" y="4662"/>
                    <a:pt x="22662" y="4677"/>
                    <a:pt x="22736" y="4677"/>
                  </a:cubicBezTo>
                  <a:cubicBezTo>
                    <a:pt x="22759" y="4677"/>
                    <a:pt x="22781" y="4676"/>
                    <a:pt x="22801" y="4673"/>
                  </a:cubicBezTo>
                  <a:cubicBezTo>
                    <a:pt x="22832" y="4668"/>
                    <a:pt x="22861" y="4666"/>
                    <a:pt x="22887" y="4666"/>
                  </a:cubicBezTo>
                  <a:cubicBezTo>
                    <a:pt x="22999" y="4666"/>
                    <a:pt x="23069" y="4718"/>
                    <a:pt x="23146" y="4911"/>
                  </a:cubicBezTo>
                  <a:cubicBezTo>
                    <a:pt x="23170" y="5006"/>
                    <a:pt x="23217" y="5101"/>
                    <a:pt x="23265" y="5268"/>
                  </a:cubicBezTo>
                  <a:cubicBezTo>
                    <a:pt x="23301" y="5387"/>
                    <a:pt x="23360" y="5447"/>
                    <a:pt x="23432" y="5482"/>
                  </a:cubicBezTo>
                  <a:cubicBezTo>
                    <a:pt x="23459" y="5494"/>
                    <a:pt x="23487" y="5500"/>
                    <a:pt x="23518" y="5500"/>
                  </a:cubicBezTo>
                  <a:cubicBezTo>
                    <a:pt x="23674" y="5500"/>
                    <a:pt x="23869" y="5347"/>
                    <a:pt x="24039" y="5078"/>
                  </a:cubicBezTo>
                  <a:cubicBezTo>
                    <a:pt x="24198" y="4820"/>
                    <a:pt x="24266" y="4726"/>
                    <a:pt x="24346" y="4726"/>
                  </a:cubicBezTo>
                  <a:cubicBezTo>
                    <a:pt x="24392" y="4726"/>
                    <a:pt x="24442" y="4756"/>
                    <a:pt x="24515" y="4804"/>
                  </a:cubicBezTo>
                  <a:cubicBezTo>
                    <a:pt x="24658" y="4899"/>
                    <a:pt x="24932" y="5209"/>
                    <a:pt x="25218" y="5578"/>
                  </a:cubicBezTo>
                  <a:cubicBezTo>
                    <a:pt x="25587" y="6078"/>
                    <a:pt x="26004" y="6697"/>
                    <a:pt x="26242" y="7149"/>
                  </a:cubicBezTo>
                  <a:cubicBezTo>
                    <a:pt x="26301" y="7268"/>
                    <a:pt x="26361" y="7364"/>
                    <a:pt x="26385" y="7471"/>
                  </a:cubicBezTo>
                  <a:cubicBezTo>
                    <a:pt x="26385" y="7483"/>
                    <a:pt x="26408" y="7507"/>
                    <a:pt x="26408" y="7518"/>
                  </a:cubicBezTo>
                  <a:cubicBezTo>
                    <a:pt x="26789" y="8530"/>
                    <a:pt x="27694" y="12650"/>
                    <a:pt x="27956" y="14507"/>
                  </a:cubicBezTo>
                  <a:cubicBezTo>
                    <a:pt x="28385" y="17865"/>
                    <a:pt x="28290" y="19960"/>
                    <a:pt x="27563" y="23592"/>
                  </a:cubicBezTo>
                  <a:cubicBezTo>
                    <a:pt x="26849" y="27152"/>
                    <a:pt x="25765" y="29712"/>
                    <a:pt x="24027" y="31867"/>
                  </a:cubicBezTo>
                  <a:cubicBezTo>
                    <a:pt x="22122" y="34248"/>
                    <a:pt x="20300" y="35915"/>
                    <a:pt x="18729" y="36701"/>
                  </a:cubicBezTo>
                  <a:cubicBezTo>
                    <a:pt x="17516" y="37307"/>
                    <a:pt x="15385" y="37690"/>
                    <a:pt x="13326" y="37690"/>
                  </a:cubicBezTo>
                  <a:cubicBezTo>
                    <a:pt x="12960" y="37690"/>
                    <a:pt x="12596" y="37678"/>
                    <a:pt x="12240" y="37653"/>
                  </a:cubicBezTo>
                  <a:cubicBezTo>
                    <a:pt x="11478" y="37605"/>
                    <a:pt x="10835" y="37522"/>
                    <a:pt x="10240" y="37391"/>
                  </a:cubicBezTo>
                  <a:cubicBezTo>
                    <a:pt x="10216" y="37391"/>
                    <a:pt x="10180" y="37367"/>
                    <a:pt x="10156" y="37367"/>
                  </a:cubicBezTo>
                  <a:cubicBezTo>
                    <a:pt x="10013" y="37344"/>
                    <a:pt x="9894" y="37296"/>
                    <a:pt x="9763" y="37272"/>
                  </a:cubicBezTo>
                  <a:lnTo>
                    <a:pt x="9359" y="37129"/>
                  </a:lnTo>
                  <a:lnTo>
                    <a:pt x="9097" y="37046"/>
                  </a:lnTo>
                  <a:cubicBezTo>
                    <a:pt x="8882" y="36974"/>
                    <a:pt x="8680" y="36879"/>
                    <a:pt x="8466" y="36772"/>
                  </a:cubicBezTo>
                  <a:cubicBezTo>
                    <a:pt x="8454" y="36772"/>
                    <a:pt x="8442" y="36760"/>
                    <a:pt x="8430" y="36760"/>
                  </a:cubicBezTo>
                  <a:cubicBezTo>
                    <a:pt x="8013" y="36570"/>
                    <a:pt x="7573" y="36332"/>
                    <a:pt x="7096" y="36046"/>
                  </a:cubicBezTo>
                  <a:cubicBezTo>
                    <a:pt x="5299" y="34962"/>
                    <a:pt x="4941" y="34688"/>
                    <a:pt x="4037" y="33772"/>
                  </a:cubicBezTo>
                  <a:cubicBezTo>
                    <a:pt x="2513" y="32224"/>
                    <a:pt x="1774" y="31021"/>
                    <a:pt x="1262" y="29307"/>
                  </a:cubicBezTo>
                  <a:cubicBezTo>
                    <a:pt x="762" y="27616"/>
                    <a:pt x="524" y="23318"/>
                    <a:pt x="834" y="21758"/>
                  </a:cubicBezTo>
                  <a:cubicBezTo>
                    <a:pt x="1000" y="20984"/>
                    <a:pt x="1679" y="19056"/>
                    <a:pt x="2179" y="17996"/>
                  </a:cubicBezTo>
                  <a:cubicBezTo>
                    <a:pt x="3882" y="14365"/>
                    <a:pt x="6418" y="10757"/>
                    <a:pt x="9882" y="7102"/>
                  </a:cubicBezTo>
                  <a:cubicBezTo>
                    <a:pt x="12549" y="4292"/>
                    <a:pt x="13883" y="3018"/>
                    <a:pt x="15538" y="1756"/>
                  </a:cubicBezTo>
                  <a:cubicBezTo>
                    <a:pt x="16810" y="797"/>
                    <a:pt x="17286" y="557"/>
                    <a:pt x="18425" y="557"/>
                  </a:cubicBezTo>
                  <a:close/>
                  <a:moveTo>
                    <a:pt x="18716" y="1"/>
                  </a:moveTo>
                  <a:cubicBezTo>
                    <a:pt x="18648" y="1"/>
                    <a:pt x="18581" y="2"/>
                    <a:pt x="18515" y="6"/>
                  </a:cubicBezTo>
                  <a:cubicBezTo>
                    <a:pt x="17657" y="18"/>
                    <a:pt x="16955" y="196"/>
                    <a:pt x="16371" y="553"/>
                  </a:cubicBezTo>
                  <a:cubicBezTo>
                    <a:pt x="15490" y="1089"/>
                    <a:pt x="13573" y="2625"/>
                    <a:pt x="12633" y="3506"/>
                  </a:cubicBezTo>
                  <a:cubicBezTo>
                    <a:pt x="11478" y="4613"/>
                    <a:pt x="8394" y="7876"/>
                    <a:pt x="7311" y="9138"/>
                  </a:cubicBezTo>
                  <a:cubicBezTo>
                    <a:pt x="6477" y="10126"/>
                    <a:pt x="5596" y="11305"/>
                    <a:pt x="4751" y="12531"/>
                  </a:cubicBezTo>
                  <a:cubicBezTo>
                    <a:pt x="3644" y="14162"/>
                    <a:pt x="2608" y="15889"/>
                    <a:pt x="1846" y="17413"/>
                  </a:cubicBezTo>
                  <a:cubicBezTo>
                    <a:pt x="1536" y="18055"/>
                    <a:pt x="1072" y="19234"/>
                    <a:pt x="750" y="20199"/>
                  </a:cubicBezTo>
                  <a:cubicBezTo>
                    <a:pt x="572" y="20722"/>
                    <a:pt x="429" y="21199"/>
                    <a:pt x="369" y="21496"/>
                  </a:cubicBezTo>
                  <a:cubicBezTo>
                    <a:pt x="0" y="23282"/>
                    <a:pt x="227" y="27688"/>
                    <a:pt x="786" y="29474"/>
                  </a:cubicBezTo>
                  <a:cubicBezTo>
                    <a:pt x="1108" y="30474"/>
                    <a:pt x="1489" y="31319"/>
                    <a:pt x="1977" y="32093"/>
                  </a:cubicBezTo>
                  <a:cubicBezTo>
                    <a:pt x="2941" y="33653"/>
                    <a:pt x="4394" y="34891"/>
                    <a:pt x="6894" y="36427"/>
                  </a:cubicBezTo>
                  <a:cubicBezTo>
                    <a:pt x="8573" y="37451"/>
                    <a:pt x="9394" y="37748"/>
                    <a:pt x="11526" y="38010"/>
                  </a:cubicBezTo>
                  <a:cubicBezTo>
                    <a:pt x="12318" y="38112"/>
                    <a:pt x="13129" y="38161"/>
                    <a:pt x="13917" y="38161"/>
                  </a:cubicBezTo>
                  <a:cubicBezTo>
                    <a:pt x="15612" y="38161"/>
                    <a:pt x="17199" y="37933"/>
                    <a:pt x="18264" y="37510"/>
                  </a:cubicBezTo>
                  <a:cubicBezTo>
                    <a:pt x="20229" y="36701"/>
                    <a:pt x="21896" y="35355"/>
                    <a:pt x="24099" y="32760"/>
                  </a:cubicBezTo>
                  <a:cubicBezTo>
                    <a:pt x="26658" y="29759"/>
                    <a:pt x="27968" y="26437"/>
                    <a:pt x="28635" y="21330"/>
                  </a:cubicBezTo>
                  <a:cubicBezTo>
                    <a:pt x="28849" y="19758"/>
                    <a:pt x="28873" y="18651"/>
                    <a:pt x="28802" y="16877"/>
                  </a:cubicBezTo>
                  <a:cubicBezTo>
                    <a:pt x="28706" y="15138"/>
                    <a:pt x="27408" y="8126"/>
                    <a:pt x="26956" y="7042"/>
                  </a:cubicBezTo>
                  <a:cubicBezTo>
                    <a:pt x="26516" y="5983"/>
                    <a:pt x="25325" y="4494"/>
                    <a:pt x="24682" y="4220"/>
                  </a:cubicBezTo>
                  <a:cubicBezTo>
                    <a:pt x="24503" y="4137"/>
                    <a:pt x="23968" y="3768"/>
                    <a:pt x="23503" y="3411"/>
                  </a:cubicBezTo>
                  <a:cubicBezTo>
                    <a:pt x="22741" y="2827"/>
                    <a:pt x="22622" y="2696"/>
                    <a:pt x="22372" y="2173"/>
                  </a:cubicBezTo>
                  <a:cubicBezTo>
                    <a:pt x="22229" y="1863"/>
                    <a:pt x="22027" y="1446"/>
                    <a:pt x="21955" y="1268"/>
                  </a:cubicBezTo>
                  <a:cubicBezTo>
                    <a:pt x="21586" y="446"/>
                    <a:pt x="20836" y="125"/>
                    <a:pt x="19229" y="18"/>
                  </a:cubicBezTo>
                  <a:cubicBezTo>
                    <a:pt x="19052" y="9"/>
                    <a:pt x="18881" y="1"/>
                    <a:pt x="1871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
            <p:cNvSpPr/>
            <p:nvPr/>
          </p:nvSpPr>
          <p:spPr>
            <a:xfrm>
              <a:off x="1105175" y="3035025"/>
              <a:ext cx="15800" cy="48300"/>
            </a:xfrm>
            <a:custGeom>
              <a:avLst/>
              <a:gdLst/>
              <a:ahLst/>
              <a:cxnLst/>
              <a:rect l="l" t="t" r="r" b="b"/>
              <a:pathLst>
                <a:path w="632" h="1932" extrusionOk="0">
                  <a:moveTo>
                    <a:pt x="361" y="1"/>
                  </a:moveTo>
                  <a:cubicBezTo>
                    <a:pt x="296" y="1"/>
                    <a:pt x="235" y="61"/>
                    <a:pt x="191" y="191"/>
                  </a:cubicBezTo>
                  <a:cubicBezTo>
                    <a:pt x="120" y="429"/>
                    <a:pt x="1" y="1691"/>
                    <a:pt x="25" y="1858"/>
                  </a:cubicBezTo>
                  <a:cubicBezTo>
                    <a:pt x="35" y="1890"/>
                    <a:pt x="74" y="1931"/>
                    <a:pt x="117" y="1931"/>
                  </a:cubicBezTo>
                  <a:cubicBezTo>
                    <a:pt x="122" y="1931"/>
                    <a:pt x="127" y="1931"/>
                    <a:pt x="132" y="1929"/>
                  </a:cubicBezTo>
                  <a:cubicBezTo>
                    <a:pt x="275" y="1882"/>
                    <a:pt x="632" y="453"/>
                    <a:pt x="561" y="215"/>
                  </a:cubicBezTo>
                  <a:cubicBezTo>
                    <a:pt x="549" y="155"/>
                    <a:pt x="513" y="108"/>
                    <a:pt x="489" y="72"/>
                  </a:cubicBezTo>
                  <a:cubicBezTo>
                    <a:pt x="447" y="25"/>
                    <a:pt x="403" y="1"/>
                    <a:pt x="36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
            <p:cNvSpPr/>
            <p:nvPr/>
          </p:nvSpPr>
          <p:spPr>
            <a:xfrm>
              <a:off x="1138225" y="3033825"/>
              <a:ext cx="10750" cy="59800"/>
            </a:xfrm>
            <a:custGeom>
              <a:avLst/>
              <a:gdLst/>
              <a:ahLst/>
              <a:cxnLst/>
              <a:rect l="l" t="t" r="r" b="b"/>
              <a:pathLst>
                <a:path w="430" h="2392" extrusionOk="0">
                  <a:moveTo>
                    <a:pt x="179" y="1"/>
                  </a:moveTo>
                  <a:cubicBezTo>
                    <a:pt x="120" y="13"/>
                    <a:pt x="48" y="132"/>
                    <a:pt x="24" y="263"/>
                  </a:cubicBezTo>
                  <a:cubicBezTo>
                    <a:pt x="1" y="394"/>
                    <a:pt x="1" y="953"/>
                    <a:pt x="24" y="1465"/>
                  </a:cubicBezTo>
                  <a:cubicBezTo>
                    <a:pt x="60" y="2108"/>
                    <a:pt x="72" y="2335"/>
                    <a:pt x="131" y="2382"/>
                  </a:cubicBezTo>
                  <a:cubicBezTo>
                    <a:pt x="137" y="2388"/>
                    <a:pt x="149" y="2391"/>
                    <a:pt x="164" y="2391"/>
                  </a:cubicBezTo>
                  <a:cubicBezTo>
                    <a:pt x="179" y="2391"/>
                    <a:pt x="197" y="2388"/>
                    <a:pt x="215" y="2382"/>
                  </a:cubicBezTo>
                  <a:cubicBezTo>
                    <a:pt x="382" y="2299"/>
                    <a:pt x="429" y="1727"/>
                    <a:pt x="346" y="715"/>
                  </a:cubicBezTo>
                  <a:cubicBezTo>
                    <a:pt x="322" y="430"/>
                    <a:pt x="298" y="251"/>
                    <a:pt x="262" y="132"/>
                  </a:cubicBezTo>
                  <a:cubicBezTo>
                    <a:pt x="239" y="37"/>
                    <a:pt x="203" y="1"/>
                    <a:pt x="17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
            <p:cNvSpPr/>
            <p:nvPr/>
          </p:nvSpPr>
          <p:spPr>
            <a:xfrm>
              <a:off x="1004275" y="3124400"/>
              <a:ext cx="22725" cy="25025"/>
            </a:xfrm>
            <a:custGeom>
              <a:avLst/>
              <a:gdLst/>
              <a:ahLst/>
              <a:cxnLst/>
              <a:rect l="l" t="t" r="r" b="b"/>
              <a:pathLst>
                <a:path w="909" h="1001" extrusionOk="0">
                  <a:moveTo>
                    <a:pt x="663" y="1"/>
                  </a:moveTo>
                  <a:cubicBezTo>
                    <a:pt x="614" y="1"/>
                    <a:pt x="560" y="34"/>
                    <a:pt x="489" y="105"/>
                  </a:cubicBezTo>
                  <a:lnTo>
                    <a:pt x="406" y="200"/>
                  </a:lnTo>
                  <a:cubicBezTo>
                    <a:pt x="191" y="450"/>
                    <a:pt x="1" y="926"/>
                    <a:pt x="84" y="986"/>
                  </a:cubicBezTo>
                  <a:cubicBezTo>
                    <a:pt x="99" y="996"/>
                    <a:pt x="117" y="1000"/>
                    <a:pt x="137" y="1000"/>
                  </a:cubicBezTo>
                  <a:cubicBezTo>
                    <a:pt x="378" y="1000"/>
                    <a:pt x="908" y="314"/>
                    <a:pt x="798" y="105"/>
                  </a:cubicBezTo>
                  <a:cubicBezTo>
                    <a:pt x="787" y="81"/>
                    <a:pt x="775" y="69"/>
                    <a:pt x="763" y="45"/>
                  </a:cubicBezTo>
                  <a:cubicBezTo>
                    <a:pt x="729" y="16"/>
                    <a:pt x="697" y="1"/>
                    <a:pt x="6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
            <p:cNvSpPr/>
            <p:nvPr/>
          </p:nvSpPr>
          <p:spPr>
            <a:xfrm>
              <a:off x="1108475" y="3128075"/>
              <a:ext cx="8650" cy="21875"/>
            </a:xfrm>
            <a:custGeom>
              <a:avLst/>
              <a:gdLst/>
              <a:ahLst/>
              <a:cxnLst/>
              <a:rect l="l" t="t" r="r" b="b"/>
              <a:pathLst>
                <a:path w="346" h="875" extrusionOk="0">
                  <a:moveTo>
                    <a:pt x="237" y="1"/>
                  </a:moveTo>
                  <a:cubicBezTo>
                    <a:pt x="226" y="1"/>
                    <a:pt x="215" y="2"/>
                    <a:pt x="202" y="5"/>
                  </a:cubicBezTo>
                  <a:cubicBezTo>
                    <a:pt x="131" y="17"/>
                    <a:pt x="59" y="89"/>
                    <a:pt x="48" y="184"/>
                  </a:cubicBezTo>
                  <a:cubicBezTo>
                    <a:pt x="0" y="419"/>
                    <a:pt x="104" y="875"/>
                    <a:pt x="187" y="875"/>
                  </a:cubicBezTo>
                  <a:cubicBezTo>
                    <a:pt x="188" y="875"/>
                    <a:pt x="189" y="875"/>
                    <a:pt x="190" y="874"/>
                  </a:cubicBezTo>
                  <a:cubicBezTo>
                    <a:pt x="309" y="839"/>
                    <a:pt x="345" y="755"/>
                    <a:pt x="345" y="339"/>
                  </a:cubicBezTo>
                  <a:cubicBezTo>
                    <a:pt x="345" y="86"/>
                    <a:pt x="317" y="1"/>
                    <a:pt x="23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
            <p:cNvSpPr/>
            <p:nvPr/>
          </p:nvSpPr>
          <p:spPr>
            <a:xfrm>
              <a:off x="968425" y="3169325"/>
              <a:ext cx="19800" cy="26225"/>
            </a:xfrm>
            <a:custGeom>
              <a:avLst/>
              <a:gdLst/>
              <a:ahLst/>
              <a:cxnLst/>
              <a:rect l="l" t="t" r="r" b="b"/>
              <a:pathLst>
                <a:path w="792" h="1049" extrusionOk="0">
                  <a:moveTo>
                    <a:pt x="681" y="0"/>
                  </a:moveTo>
                  <a:cubicBezTo>
                    <a:pt x="603" y="0"/>
                    <a:pt x="470" y="135"/>
                    <a:pt x="292" y="391"/>
                  </a:cubicBezTo>
                  <a:cubicBezTo>
                    <a:pt x="65" y="720"/>
                    <a:pt x="0" y="1049"/>
                    <a:pt x="128" y="1049"/>
                  </a:cubicBezTo>
                  <a:cubicBezTo>
                    <a:pt x="134" y="1049"/>
                    <a:pt x="141" y="1048"/>
                    <a:pt x="149" y="1046"/>
                  </a:cubicBezTo>
                  <a:cubicBezTo>
                    <a:pt x="292" y="1022"/>
                    <a:pt x="792" y="248"/>
                    <a:pt x="756" y="117"/>
                  </a:cubicBezTo>
                  <a:cubicBezTo>
                    <a:pt x="748" y="39"/>
                    <a:pt x="722" y="0"/>
                    <a:pt x="68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
            <p:cNvSpPr/>
            <p:nvPr/>
          </p:nvSpPr>
          <p:spPr>
            <a:xfrm>
              <a:off x="1024150" y="3183125"/>
              <a:ext cx="20050" cy="23725"/>
            </a:xfrm>
            <a:custGeom>
              <a:avLst/>
              <a:gdLst/>
              <a:ahLst/>
              <a:cxnLst/>
              <a:rect l="l" t="t" r="r" b="b"/>
              <a:pathLst>
                <a:path w="802" h="949" extrusionOk="0">
                  <a:moveTo>
                    <a:pt x="566" y="0"/>
                  </a:moveTo>
                  <a:cubicBezTo>
                    <a:pt x="421" y="0"/>
                    <a:pt x="242" y="155"/>
                    <a:pt x="146" y="399"/>
                  </a:cubicBezTo>
                  <a:cubicBezTo>
                    <a:pt x="1" y="769"/>
                    <a:pt x="3" y="949"/>
                    <a:pt x="152" y="949"/>
                  </a:cubicBezTo>
                  <a:cubicBezTo>
                    <a:pt x="162" y="949"/>
                    <a:pt x="172" y="948"/>
                    <a:pt x="182" y="946"/>
                  </a:cubicBezTo>
                  <a:cubicBezTo>
                    <a:pt x="349" y="911"/>
                    <a:pt x="801" y="173"/>
                    <a:pt x="706" y="65"/>
                  </a:cubicBezTo>
                  <a:cubicBezTo>
                    <a:pt x="668" y="21"/>
                    <a:pt x="619" y="0"/>
                    <a:pt x="5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
            <p:cNvSpPr/>
            <p:nvPr/>
          </p:nvSpPr>
          <p:spPr>
            <a:xfrm>
              <a:off x="721800" y="3243375"/>
              <a:ext cx="323875" cy="384575"/>
            </a:xfrm>
            <a:custGeom>
              <a:avLst/>
              <a:gdLst/>
              <a:ahLst/>
              <a:cxnLst/>
              <a:rect l="l" t="t" r="r" b="b"/>
              <a:pathLst>
                <a:path w="12955" h="15383" extrusionOk="0">
                  <a:moveTo>
                    <a:pt x="10117" y="344"/>
                  </a:moveTo>
                  <a:cubicBezTo>
                    <a:pt x="10405" y="344"/>
                    <a:pt x="10464" y="406"/>
                    <a:pt x="10812" y="858"/>
                  </a:cubicBezTo>
                  <a:cubicBezTo>
                    <a:pt x="10835" y="882"/>
                    <a:pt x="10847" y="930"/>
                    <a:pt x="10883" y="953"/>
                  </a:cubicBezTo>
                  <a:cubicBezTo>
                    <a:pt x="11800" y="2251"/>
                    <a:pt x="12550" y="5085"/>
                    <a:pt x="12431" y="6954"/>
                  </a:cubicBezTo>
                  <a:cubicBezTo>
                    <a:pt x="12336" y="8264"/>
                    <a:pt x="12038" y="9526"/>
                    <a:pt x="11562" y="10645"/>
                  </a:cubicBezTo>
                  <a:cubicBezTo>
                    <a:pt x="10990" y="12014"/>
                    <a:pt x="10157" y="13157"/>
                    <a:pt x="9157" y="13931"/>
                  </a:cubicBezTo>
                  <a:cubicBezTo>
                    <a:pt x="9145" y="13955"/>
                    <a:pt x="9109" y="13967"/>
                    <a:pt x="9097" y="13991"/>
                  </a:cubicBezTo>
                  <a:cubicBezTo>
                    <a:pt x="8573" y="14396"/>
                    <a:pt x="8371" y="14491"/>
                    <a:pt x="7716" y="14646"/>
                  </a:cubicBezTo>
                  <a:cubicBezTo>
                    <a:pt x="7263" y="14753"/>
                    <a:pt x="6823" y="14812"/>
                    <a:pt x="6382" y="14824"/>
                  </a:cubicBezTo>
                  <a:cubicBezTo>
                    <a:pt x="6330" y="14826"/>
                    <a:pt x="6278" y="14826"/>
                    <a:pt x="6226" y="14826"/>
                  </a:cubicBezTo>
                  <a:cubicBezTo>
                    <a:pt x="5390" y="14826"/>
                    <a:pt x="4599" y="14646"/>
                    <a:pt x="3870" y="14276"/>
                  </a:cubicBezTo>
                  <a:cubicBezTo>
                    <a:pt x="3287" y="13979"/>
                    <a:pt x="2310" y="13133"/>
                    <a:pt x="1870" y="12550"/>
                  </a:cubicBezTo>
                  <a:cubicBezTo>
                    <a:pt x="548" y="10717"/>
                    <a:pt x="322" y="7966"/>
                    <a:pt x="1322" y="5942"/>
                  </a:cubicBezTo>
                  <a:cubicBezTo>
                    <a:pt x="1703" y="5204"/>
                    <a:pt x="2703" y="3835"/>
                    <a:pt x="3299" y="3228"/>
                  </a:cubicBezTo>
                  <a:cubicBezTo>
                    <a:pt x="4120" y="2418"/>
                    <a:pt x="5549" y="1513"/>
                    <a:pt x="6740" y="1049"/>
                  </a:cubicBezTo>
                  <a:cubicBezTo>
                    <a:pt x="7454" y="787"/>
                    <a:pt x="9288" y="394"/>
                    <a:pt x="9990" y="346"/>
                  </a:cubicBezTo>
                  <a:cubicBezTo>
                    <a:pt x="10037" y="345"/>
                    <a:pt x="10079" y="344"/>
                    <a:pt x="10117" y="344"/>
                  </a:cubicBezTo>
                  <a:close/>
                  <a:moveTo>
                    <a:pt x="9895" y="1"/>
                  </a:moveTo>
                  <a:cubicBezTo>
                    <a:pt x="9038" y="1"/>
                    <a:pt x="7728" y="215"/>
                    <a:pt x="6668" y="561"/>
                  </a:cubicBezTo>
                  <a:cubicBezTo>
                    <a:pt x="5097" y="1061"/>
                    <a:pt x="3346" y="2215"/>
                    <a:pt x="2358" y="3382"/>
                  </a:cubicBezTo>
                  <a:cubicBezTo>
                    <a:pt x="1346" y="4573"/>
                    <a:pt x="667" y="5740"/>
                    <a:pt x="370" y="6776"/>
                  </a:cubicBezTo>
                  <a:cubicBezTo>
                    <a:pt x="48" y="7990"/>
                    <a:pt x="1" y="8657"/>
                    <a:pt x="167" y="9859"/>
                  </a:cubicBezTo>
                  <a:cubicBezTo>
                    <a:pt x="227" y="10324"/>
                    <a:pt x="322" y="10752"/>
                    <a:pt x="453" y="11169"/>
                  </a:cubicBezTo>
                  <a:cubicBezTo>
                    <a:pt x="477" y="11276"/>
                    <a:pt x="525" y="11371"/>
                    <a:pt x="548" y="11479"/>
                  </a:cubicBezTo>
                  <a:cubicBezTo>
                    <a:pt x="560" y="11514"/>
                    <a:pt x="560" y="11538"/>
                    <a:pt x="584" y="11574"/>
                  </a:cubicBezTo>
                  <a:cubicBezTo>
                    <a:pt x="775" y="12074"/>
                    <a:pt x="1037" y="12550"/>
                    <a:pt x="1358" y="12991"/>
                  </a:cubicBezTo>
                  <a:cubicBezTo>
                    <a:pt x="1965" y="13824"/>
                    <a:pt x="3406" y="14800"/>
                    <a:pt x="4442" y="15110"/>
                  </a:cubicBezTo>
                  <a:cubicBezTo>
                    <a:pt x="5047" y="15296"/>
                    <a:pt x="5486" y="15382"/>
                    <a:pt x="5985" y="15382"/>
                  </a:cubicBezTo>
                  <a:cubicBezTo>
                    <a:pt x="6379" y="15382"/>
                    <a:pt x="6812" y="15329"/>
                    <a:pt x="7394" y="15229"/>
                  </a:cubicBezTo>
                  <a:cubicBezTo>
                    <a:pt x="8787" y="15015"/>
                    <a:pt x="9168" y="14812"/>
                    <a:pt x="10073" y="13943"/>
                  </a:cubicBezTo>
                  <a:cubicBezTo>
                    <a:pt x="11312" y="12752"/>
                    <a:pt x="12276" y="11038"/>
                    <a:pt x="12633" y="9371"/>
                  </a:cubicBezTo>
                  <a:cubicBezTo>
                    <a:pt x="12955" y="7919"/>
                    <a:pt x="12955" y="5930"/>
                    <a:pt x="12669" y="4394"/>
                  </a:cubicBezTo>
                  <a:cubicBezTo>
                    <a:pt x="12383" y="2906"/>
                    <a:pt x="11252" y="465"/>
                    <a:pt x="10704" y="144"/>
                  </a:cubicBezTo>
                  <a:cubicBezTo>
                    <a:pt x="10669" y="120"/>
                    <a:pt x="10633" y="96"/>
                    <a:pt x="10573" y="84"/>
                  </a:cubicBezTo>
                  <a:cubicBezTo>
                    <a:pt x="10407" y="37"/>
                    <a:pt x="10181" y="1"/>
                    <a:pt x="98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
            <p:cNvSpPr/>
            <p:nvPr/>
          </p:nvSpPr>
          <p:spPr>
            <a:xfrm>
              <a:off x="742650" y="3668375"/>
              <a:ext cx="15725" cy="19450"/>
            </a:xfrm>
            <a:custGeom>
              <a:avLst/>
              <a:gdLst/>
              <a:ahLst/>
              <a:cxnLst/>
              <a:rect l="l" t="t" r="r" b="b"/>
              <a:pathLst>
                <a:path w="629" h="778" extrusionOk="0">
                  <a:moveTo>
                    <a:pt x="170" y="1"/>
                  </a:moveTo>
                  <a:cubicBezTo>
                    <a:pt x="102" y="1"/>
                    <a:pt x="49" y="60"/>
                    <a:pt x="24" y="182"/>
                  </a:cubicBezTo>
                  <a:cubicBezTo>
                    <a:pt x="0" y="360"/>
                    <a:pt x="286" y="741"/>
                    <a:pt x="476" y="777"/>
                  </a:cubicBezTo>
                  <a:cubicBezTo>
                    <a:pt x="479" y="777"/>
                    <a:pt x="481" y="777"/>
                    <a:pt x="483" y="777"/>
                  </a:cubicBezTo>
                  <a:cubicBezTo>
                    <a:pt x="629" y="777"/>
                    <a:pt x="545" y="369"/>
                    <a:pt x="369" y="134"/>
                  </a:cubicBezTo>
                  <a:cubicBezTo>
                    <a:pt x="297" y="46"/>
                    <a:pt x="228" y="1"/>
                    <a:pt x="1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
            <p:cNvSpPr/>
            <p:nvPr/>
          </p:nvSpPr>
          <p:spPr>
            <a:xfrm>
              <a:off x="726050" y="3704350"/>
              <a:ext cx="25850" cy="26375"/>
            </a:xfrm>
            <a:custGeom>
              <a:avLst/>
              <a:gdLst/>
              <a:ahLst/>
              <a:cxnLst/>
              <a:rect l="l" t="t" r="r" b="b"/>
              <a:pathLst>
                <a:path w="1034" h="1055" extrusionOk="0">
                  <a:moveTo>
                    <a:pt x="311" y="1"/>
                  </a:moveTo>
                  <a:cubicBezTo>
                    <a:pt x="218" y="1"/>
                    <a:pt x="139" y="48"/>
                    <a:pt x="105" y="148"/>
                  </a:cubicBezTo>
                  <a:cubicBezTo>
                    <a:pt x="1" y="389"/>
                    <a:pt x="543" y="1055"/>
                    <a:pt x="827" y="1055"/>
                  </a:cubicBezTo>
                  <a:cubicBezTo>
                    <a:pt x="836" y="1055"/>
                    <a:pt x="846" y="1054"/>
                    <a:pt x="855" y="1052"/>
                  </a:cubicBezTo>
                  <a:cubicBezTo>
                    <a:pt x="1033" y="1005"/>
                    <a:pt x="962" y="636"/>
                    <a:pt x="712" y="267"/>
                  </a:cubicBezTo>
                  <a:cubicBezTo>
                    <a:pt x="601" y="93"/>
                    <a:pt x="441" y="1"/>
                    <a:pt x="31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
            <p:cNvSpPr/>
            <p:nvPr/>
          </p:nvSpPr>
          <p:spPr>
            <a:xfrm>
              <a:off x="787575" y="3717475"/>
              <a:ext cx="28025" cy="16325"/>
            </a:xfrm>
            <a:custGeom>
              <a:avLst/>
              <a:gdLst/>
              <a:ahLst/>
              <a:cxnLst/>
              <a:rect l="l" t="t" r="r" b="b"/>
              <a:pathLst>
                <a:path w="1121" h="653" extrusionOk="0">
                  <a:moveTo>
                    <a:pt x="216" y="0"/>
                  </a:moveTo>
                  <a:cubicBezTo>
                    <a:pt x="82" y="0"/>
                    <a:pt x="0" y="72"/>
                    <a:pt x="25" y="218"/>
                  </a:cubicBezTo>
                  <a:cubicBezTo>
                    <a:pt x="58" y="415"/>
                    <a:pt x="463" y="652"/>
                    <a:pt x="759" y="652"/>
                  </a:cubicBezTo>
                  <a:cubicBezTo>
                    <a:pt x="785" y="652"/>
                    <a:pt x="810" y="650"/>
                    <a:pt x="834" y="646"/>
                  </a:cubicBezTo>
                  <a:cubicBezTo>
                    <a:pt x="1120" y="587"/>
                    <a:pt x="1096" y="492"/>
                    <a:pt x="703" y="194"/>
                  </a:cubicBezTo>
                  <a:cubicBezTo>
                    <a:pt x="523" y="66"/>
                    <a:pt x="345" y="0"/>
                    <a:pt x="21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
            <p:cNvSpPr/>
            <p:nvPr/>
          </p:nvSpPr>
          <p:spPr>
            <a:xfrm>
              <a:off x="980775" y="3251700"/>
              <a:ext cx="69675" cy="295750"/>
            </a:xfrm>
            <a:custGeom>
              <a:avLst/>
              <a:gdLst/>
              <a:ahLst/>
              <a:cxnLst/>
              <a:rect l="l" t="t" r="r" b="b"/>
              <a:pathLst>
                <a:path w="2787" h="11830" extrusionOk="0">
                  <a:moveTo>
                    <a:pt x="765" y="1"/>
                  </a:moveTo>
                  <a:cubicBezTo>
                    <a:pt x="735" y="1"/>
                    <a:pt x="702" y="5"/>
                    <a:pt x="667" y="13"/>
                  </a:cubicBezTo>
                  <a:cubicBezTo>
                    <a:pt x="369" y="97"/>
                    <a:pt x="345" y="358"/>
                    <a:pt x="357" y="632"/>
                  </a:cubicBezTo>
                  <a:cubicBezTo>
                    <a:pt x="357" y="728"/>
                    <a:pt x="369" y="847"/>
                    <a:pt x="405" y="954"/>
                  </a:cubicBezTo>
                  <a:cubicBezTo>
                    <a:pt x="714" y="1823"/>
                    <a:pt x="703" y="2740"/>
                    <a:pt x="893" y="3633"/>
                  </a:cubicBezTo>
                  <a:cubicBezTo>
                    <a:pt x="1310" y="5538"/>
                    <a:pt x="1107" y="7383"/>
                    <a:pt x="453" y="9205"/>
                  </a:cubicBezTo>
                  <a:cubicBezTo>
                    <a:pt x="214" y="9824"/>
                    <a:pt x="12" y="10479"/>
                    <a:pt x="0" y="11169"/>
                  </a:cubicBezTo>
                  <a:cubicBezTo>
                    <a:pt x="0" y="11407"/>
                    <a:pt x="0" y="11705"/>
                    <a:pt x="298" y="11800"/>
                  </a:cubicBezTo>
                  <a:cubicBezTo>
                    <a:pt x="354" y="11821"/>
                    <a:pt x="409" y="11830"/>
                    <a:pt x="460" y="11830"/>
                  </a:cubicBezTo>
                  <a:cubicBezTo>
                    <a:pt x="679" y="11830"/>
                    <a:pt x="853" y="11664"/>
                    <a:pt x="988" y="11491"/>
                  </a:cubicBezTo>
                  <a:cubicBezTo>
                    <a:pt x="1357" y="11026"/>
                    <a:pt x="1679" y="10514"/>
                    <a:pt x="1893" y="9955"/>
                  </a:cubicBezTo>
                  <a:cubicBezTo>
                    <a:pt x="2596" y="8145"/>
                    <a:pt x="2786" y="6264"/>
                    <a:pt x="2393" y="4347"/>
                  </a:cubicBezTo>
                  <a:cubicBezTo>
                    <a:pt x="2119" y="2990"/>
                    <a:pt x="1762" y="1656"/>
                    <a:pt x="1179" y="418"/>
                  </a:cubicBezTo>
                  <a:cubicBezTo>
                    <a:pt x="1084" y="219"/>
                    <a:pt x="990" y="1"/>
                    <a:pt x="765"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
            <p:cNvSpPr/>
            <p:nvPr/>
          </p:nvSpPr>
          <p:spPr>
            <a:xfrm>
              <a:off x="766150" y="3175100"/>
              <a:ext cx="48250" cy="51975"/>
            </a:xfrm>
            <a:custGeom>
              <a:avLst/>
              <a:gdLst/>
              <a:ahLst/>
              <a:cxnLst/>
              <a:rect l="l" t="t" r="r" b="b"/>
              <a:pathLst>
                <a:path w="1930" h="2079" extrusionOk="0">
                  <a:moveTo>
                    <a:pt x="1003" y="1"/>
                  </a:moveTo>
                  <a:cubicBezTo>
                    <a:pt x="955" y="1"/>
                    <a:pt x="906" y="6"/>
                    <a:pt x="858" y="17"/>
                  </a:cubicBezTo>
                  <a:cubicBezTo>
                    <a:pt x="441" y="124"/>
                    <a:pt x="1" y="898"/>
                    <a:pt x="108" y="1387"/>
                  </a:cubicBezTo>
                  <a:cubicBezTo>
                    <a:pt x="183" y="1770"/>
                    <a:pt x="563" y="2078"/>
                    <a:pt x="949" y="2078"/>
                  </a:cubicBezTo>
                  <a:cubicBezTo>
                    <a:pt x="994" y="2078"/>
                    <a:pt x="1040" y="2074"/>
                    <a:pt x="1084" y="2065"/>
                  </a:cubicBezTo>
                  <a:cubicBezTo>
                    <a:pt x="1572" y="1982"/>
                    <a:pt x="1930" y="1339"/>
                    <a:pt x="1810" y="720"/>
                  </a:cubicBezTo>
                  <a:cubicBezTo>
                    <a:pt x="1737" y="309"/>
                    <a:pt x="1374" y="1"/>
                    <a:pt x="100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
            <p:cNvSpPr/>
            <p:nvPr/>
          </p:nvSpPr>
          <p:spPr>
            <a:xfrm>
              <a:off x="825975" y="3111600"/>
              <a:ext cx="33675" cy="37075"/>
            </a:xfrm>
            <a:custGeom>
              <a:avLst/>
              <a:gdLst/>
              <a:ahLst/>
              <a:cxnLst/>
              <a:rect l="l" t="t" r="r" b="b"/>
              <a:pathLst>
                <a:path w="1347" h="1483" extrusionOk="0">
                  <a:moveTo>
                    <a:pt x="700" y="1"/>
                  </a:moveTo>
                  <a:cubicBezTo>
                    <a:pt x="670" y="1"/>
                    <a:pt x="640" y="4"/>
                    <a:pt x="608" y="9"/>
                  </a:cubicBezTo>
                  <a:cubicBezTo>
                    <a:pt x="287" y="69"/>
                    <a:pt x="1" y="557"/>
                    <a:pt x="60" y="950"/>
                  </a:cubicBezTo>
                  <a:cubicBezTo>
                    <a:pt x="103" y="1260"/>
                    <a:pt x="366" y="1483"/>
                    <a:pt x="669" y="1483"/>
                  </a:cubicBezTo>
                  <a:cubicBezTo>
                    <a:pt x="704" y="1483"/>
                    <a:pt x="739" y="1480"/>
                    <a:pt x="775" y="1474"/>
                  </a:cubicBezTo>
                  <a:cubicBezTo>
                    <a:pt x="1144" y="1414"/>
                    <a:pt x="1346" y="1081"/>
                    <a:pt x="1263" y="652"/>
                  </a:cubicBezTo>
                  <a:cubicBezTo>
                    <a:pt x="1188" y="244"/>
                    <a:pt x="977" y="1"/>
                    <a:pt x="7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 name="Google Shape;685;p2"/>
          <p:cNvGrpSpPr/>
          <p:nvPr/>
        </p:nvGrpSpPr>
        <p:grpSpPr>
          <a:xfrm rot="4943504">
            <a:off x="7702599" y="354329"/>
            <a:ext cx="684927" cy="604352"/>
            <a:chOff x="3573050" y="2694100"/>
            <a:chExt cx="684925" cy="604350"/>
          </a:xfrm>
        </p:grpSpPr>
        <p:sp>
          <p:nvSpPr>
            <p:cNvPr id="686" name="Google Shape;686;p2"/>
            <p:cNvSpPr/>
            <p:nvPr/>
          </p:nvSpPr>
          <p:spPr>
            <a:xfrm>
              <a:off x="3589450" y="2705825"/>
              <a:ext cx="661975" cy="575575"/>
            </a:xfrm>
            <a:custGeom>
              <a:avLst/>
              <a:gdLst/>
              <a:ahLst/>
              <a:cxnLst/>
              <a:rect l="l" t="t" r="r" b="b"/>
              <a:pathLst>
                <a:path w="26479" h="23023" extrusionOk="0">
                  <a:moveTo>
                    <a:pt x="17156" y="11680"/>
                  </a:moveTo>
                  <a:lnTo>
                    <a:pt x="17156" y="11680"/>
                  </a:lnTo>
                  <a:cubicBezTo>
                    <a:pt x="16930" y="12073"/>
                    <a:pt x="13918" y="13573"/>
                    <a:pt x="12930" y="13800"/>
                  </a:cubicBezTo>
                  <a:cubicBezTo>
                    <a:pt x="13811" y="13264"/>
                    <a:pt x="14585" y="12799"/>
                    <a:pt x="15370" y="12323"/>
                  </a:cubicBezTo>
                  <a:cubicBezTo>
                    <a:pt x="15466" y="12264"/>
                    <a:pt x="15585" y="12204"/>
                    <a:pt x="15680" y="12204"/>
                  </a:cubicBezTo>
                  <a:cubicBezTo>
                    <a:pt x="15730" y="12208"/>
                    <a:pt x="15779" y="12210"/>
                    <a:pt x="15827" y="12210"/>
                  </a:cubicBezTo>
                  <a:cubicBezTo>
                    <a:pt x="16318" y="12210"/>
                    <a:pt x="16723" y="11995"/>
                    <a:pt x="17156" y="11680"/>
                  </a:cubicBezTo>
                  <a:close/>
                  <a:moveTo>
                    <a:pt x="25181" y="0"/>
                  </a:moveTo>
                  <a:cubicBezTo>
                    <a:pt x="24514" y="84"/>
                    <a:pt x="23919" y="274"/>
                    <a:pt x="23324" y="465"/>
                  </a:cubicBezTo>
                  <a:cubicBezTo>
                    <a:pt x="21359" y="1108"/>
                    <a:pt x="19371" y="1703"/>
                    <a:pt x="17323" y="2060"/>
                  </a:cubicBezTo>
                  <a:cubicBezTo>
                    <a:pt x="15525" y="2370"/>
                    <a:pt x="13930" y="3191"/>
                    <a:pt x="12394" y="4167"/>
                  </a:cubicBezTo>
                  <a:cubicBezTo>
                    <a:pt x="10977" y="5072"/>
                    <a:pt x="9548" y="5989"/>
                    <a:pt x="7977" y="6608"/>
                  </a:cubicBezTo>
                  <a:cubicBezTo>
                    <a:pt x="7631" y="6739"/>
                    <a:pt x="7262" y="6763"/>
                    <a:pt x="6965" y="6965"/>
                  </a:cubicBezTo>
                  <a:cubicBezTo>
                    <a:pt x="5643" y="7894"/>
                    <a:pt x="4429" y="8942"/>
                    <a:pt x="3440" y="10240"/>
                  </a:cubicBezTo>
                  <a:cubicBezTo>
                    <a:pt x="2547" y="11406"/>
                    <a:pt x="2012" y="12776"/>
                    <a:pt x="1309" y="14038"/>
                  </a:cubicBezTo>
                  <a:cubicBezTo>
                    <a:pt x="1071" y="14478"/>
                    <a:pt x="976" y="14978"/>
                    <a:pt x="952" y="15478"/>
                  </a:cubicBezTo>
                  <a:cubicBezTo>
                    <a:pt x="892" y="16419"/>
                    <a:pt x="1142" y="17300"/>
                    <a:pt x="1333" y="18193"/>
                  </a:cubicBezTo>
                  <a:cubicBezTo>
                    <a:pt x="1416" y="18514"/>
                    <a:pt x="1369" y="18764"/>
                    <a:pt x="1178" y="19038"/>
                  </a:cubicBezTo>
                  <a:cubicBezTo>
                    <a:pt x="797" y="19562"/>
                    <a:pt x="440" y="20169"/>
                    <a:pt x="416" y="20777"/>
                  </a:cubicBezTo>
                  <a:cubicBezTo>
                    <a:pt x="380" y="21360"/>
                    <a:pt x="250" y="21896"/>
                    <a:pt x="119" y="22444"/>
                  </a:cubicBezTo>
                  <a:cubicBezTo>
                    <a:pt x="0" y="22862"/>
                    <a:pt x="28" y="23023"/>
                    <a:pt x="307" y="23023"/>
                  </a:cubicBezTo>
                  <a:cubicBezTo>
                    <a:pt x="394" y="23023"/>
                    <a:pt x="504" y="23007"/>
                    <a:pt x="642" y="22979"/>
                  </a:cubicBezTo>
                  <a:cubicBezTo>
                    <a:pt x="1273" y="22836"/>
                    <a:pt x="1869" y="22574"/>
                    <a:pt x="2464" y="22277"/>
                  </a:cubicBezTo>
                  <a:cubicBezTo>
                    <a:pt x="5179" y="20931"/>
                    <a:pt x="8036" y="19872"/>
                    <a:pt x="10703" y="18431"/>
                  </a:cubicBezTo>
                  <a:cubicBezTo>
                    <a:pt x="11918" y="17752"/>
                    <a:pt x="13263" y="17276"/>
                    <a:pt x="14406" y="16467"/>
                  </a:cubicBezTo>
                  <a:cubicBezTo>
                    <a:pt x="16728" y="14812"/>
                    <a:pt x="18835" y="12907"/>
                    <a:pt x="20728" y="10775"/>
                  </a:cubicBezTo>
                  <a:cubicBezTo>
                    <a:pt x="20859" y="10609"/>
                    <a:pt x="21002" y="10430"/>
                    <a:pt x="21002" y="10216"/>
                  </a:cubicBezTo>
                  <a:cubicBezTo>
                    <a:pt x="21002" y="9835"/>
                    <a:pt x="21193" y="9513"/>
                    <a:pt x="21395" y="9240"/>
                  </a:cubicBezTo>
                  <a:cubicBezTo>
                    <a:pt x="21728" y="8823"/>
                    <a:pt x="21955" y="8347"/>
                    <a:pt x="22145" y="7858"/>
                  </a:cubicBezTo>
                  <a:cubicBezTo>
                    <a:pt x="22264" y="7537"/>
                    <a:pt x="22431" y="7239"/>
                    <a:pt x="22645" y="6965"/>
                  </a:cubicBezTo>
                  <a:cubicBezTo>
                    <a:pt x="23288" y="6180"/>
                    <a:pt x="23943" y="5406"/>
                    <a:pt x="24360" y="4465"/>
                  </a:cubicBezTo>
                  <a:cubicBezTo>
                    <a:pt x="24550" y="4036"/>
                    <a:pt x="24776" y="3620"/>
                    <a:pt x="24991" y="3203"/>
                  </a:cubicBezTo>
                  <a:cubicBezTo>
                    <a:pt x="25348" y="2501"/>
                    <a:pt x="25741" y="1834"/>
                    <a:pt x="26193" y="1179"/>
                  </a:cubicBezTo>
                  <a:cubicBezTo>
                    <a:pt x="26479" y="798"/>
                    <a:pt x="26431" y="393"/>
                    <a:pt x="26122" y="262"/>
                  </a:cubicBezTo>
                  <a:cubicBezTo>
                    <a:pt x="25800" y="143"/>
                    <a:pt x="25467" y="84"/>
                    <a:pt x="25181" y="0"/>
                  </a:cubicBezTo>
                  <a:close/>
                </a:path>
              </a:pathLst>
            </a:custGeom>
            <a:solidFill>
              <a:srgbClr val="00A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
            <p:cNvSpPr/>
            <p:nvPr/>
          </p:nvSpPr>
          <p:spPr>
            <a:xfrm>
              <a:off x="3730225" y="2704450"/>
              <a:ext cx="518525" cy="420400"/>
            </a:xfrm>
            <a:custGeom>
              <a:avLst/>
              <a:gdLst/>
              <a:ahLst/>
              <a:cxnLst/>
              <a:rect l="l" t="t" r="r" b="b"/>
              <a:pathLst>
                <a:path w="20741" h="16816" extrusionOk="0">
                  <a:moveTo>
                    <a:pt x="20449" y="1"/>
                  </a:moveTo>
                  <a:cubicBezTo>
                    <a:pt x="20419" y="1"/>
                    <a:pt x="20389" y="7"/>
                    <a:pt x="20360" y="20"/>
                  </a:cubicBezTo>
                  <a:cubicBezTo>
                    <a:pt x="20086" y="103"/>
                    <a:pt x="19765" y="222"/>
                    <a:pt x="19729" y="567"/>
                  </a:cubicBezTo>
                  <a:cubicBezTo>
                    <a:pt x="19693" y="770"/>
                    <a:pt x="19574" y="853"/>
                    <a:pt x="19431" y="936"/>
                  </a:cubicBezTo>
                  <a:cubicBezTo>
                    <a:pt x="17657" y="1925"/>
                    <a:pt x="15871" y="2889"/>
                    <a:pt x="14109" y="3901"/>
                  </a:cubicBezTo>
                  <a:cubicBezTo>
                    <a:pt x="13097" y="4496"/>
                    <a:pt x="12133" y="5175"/>
                    <a:pt x="11359" y="6104"/>
                  </a:cubicBezTo>
                  <a:cubicBezTo>
                    <a:pt x="10692" y="6889"/>
                    <a:pt x="10013" y="7699"/>
                    <a:pt x="9227" y="8378"/>
                  </a:cubicBezTo>
                  <a:cubicBezTo>
                    <a:pt x="8727" y="8830"/>
                    <a:pt x="8215" y="9259"/>
                    <a:pt x="7858" y="9818"/>
                  </a:cubicBezTo>
                  <a:cubicBezTo>
                    <a:pt x="7287" y="10747"/>
                    <a:pt x="6489" y="11461"/>
                    <a:pt x="5620" y="12081"/>
                  </a:cubicBezTo>
                  <a:cubicBezTo>
                    <a:pt x="5536" y="12147"/>
                    <a:pt x="5459" y="12261"/>
                    <a:pt x="5358" y="12261"/>
                  </a:cubicBezTo>
                  <a:cubicBezTo>
                    <a:pt x="5315" y="12261"/>
                    <a:pt x="5268" y="12241"/>
                    <a:pt x="5215" y="12188"/>
                  </a:cubicBezTo>
                  <a:cubicBezTo>
                    <a:pt x="5060" y="12045"/>
                    <a:pt x="5215" y="11926"/>
                    <a:pt x="5287" y="11819"/>
                  </a:cubicBezTo>
                  <a:cubicBezTo>
                    <a:pt x="5798" y="11033"/>
                    <a:pt x="6299" y="10259"/>
                    <a:pt x="6811" y="9485"/>
                  </a:cubicBezTo>
                  <a:cubicBezTo>
                    <a:pt x="6894" y="9366"/>
                    <a:pt x="7001" y="9247"/>
                    <a:pt x="6965" y="9092"/>
                  </a:cubicBezTo>
                  <a:cubicBezTo>
                    <a:pt x="6882" y="8723"/>
                    <a:pt x="7072" y="8425"/>
                    <a:pt x="7251" y="8140"/>
                  </a:cubicBezTo>
                  <a:cubicBezTo>
                    <a:pt x="8204" y="6651"/>
                    <a:pt x="9275" y="5270"/>
                    <a:pt x="10513" y="4020"/>
                  </a:cubicBezTo>
                  <a:cubicBezTo>
                    <a:pt x="10621" y="3913"/>
                    <a:pt x="10763" y="3841"/>
                    <a:pt x="10763" y="3615"/>
                  </a:cubicBezTo>
                  <a:lnTo>
                    <a:pt x="10763" y="3615"/>
                  </a:lnTo>
                  <a:cubicBezTo>
                    <a:pt x="10656" y="3675"/>
                    <a:pt x="10585" y="3722"/>
                    <a:pt x="10513" y="3770"/>
                  </a:cubicBezTo>
                  <a:cubicBezTo>
                    <a:pt x="8549" y="5056"/>
                    <a:pt x="6656" y="6461"/>
                    <a:pt x="5156" y="8306"/>
                  </a:cubicBezTo>
                  <a:cubicBezTo>
                    <a:pt x="4513" y="9092"/>
                    <a:pt x="3858" y="9866"/>
                    <a:pt x="3310" y="10711"/>
                  </a:cubicBezTo>
                  <a:cubicBezTo>
                    <a:pt x="2524" y="11938"/>
                    <a:pt x="1810" y="13200"/>
                    <a:pt x="1096" y="14462"/>
                  </a:cubicBezTo>
                  <a:cubicBezTo>
                    <a:pt x="679" y="15212"/>
                    <a:pt x="298" y="15974"/>
                    <a:pt x="0" y="16772"/>
                  </a:cubicBezTo>
                  <a:cubicBezTo>
                    <a:pt x="65" y="16804"/>
                    <a:pt x="119" y="16816"/>
                    <a:pt x="166" y="16816"/>
                  </a:cubicBezTo>
                  <a:cubicBezTo>
                    <a:pt x="258" y="16816"/>
                    <a:pt x="326" y="16771"/>
                    <a:pt x="405" y="16748"/>
                  </a:cubicBezTo>
                  <a:cubicBezTo>
                    <a:pt x="941" y="16545"/>
                    <a:pt x="1488" y="16343"/>
                    <a:pt x="2048" y="16129"/>
                  </a:cubicBezTo>
                  <a:cubicBezTo>
                    <a:pt x="3536" y="15557"/>
                    <a:pt x="5036" y="15033"/>
                    <a:pt x="6644" y="14855"/>
                  </a:cubicBezTo>
                  <a:cubicBezTo>
                    <a:pt x="8073" y="14700"/>
                    <a:pt x="9430" y="14378"/>
                    <a:pt x="10704" y="13652"/>
                  </a:cubicBezTo>
                  <a:cubicBezTo>
                    <a:pt x="12323" y="12712"/>
                    <a:pt x="13919" y="11771"/>
                    <a:pt x="15181" y="10378"/>
                  </a:cubicBezTo>
                  <a:cubicBezTo>
                    <a:pt x="15669" y="9842"/>
                    <a:pt x="16169" y="9306"/>
                    <a:pt x="16478" y="8628"/>
                  </a:cubicBezTo>
                  <a:cubicBezTo>
                    <a:pt x="16562" y="8473"/>
                    <a:pt x="16597" y="8306"/>
                    <a:pt x="16455" y="8152"/>
                  </a:cubicBezTo>
                  <a:cubicBezTo>
                    <a:pt x="16387" y="8089"/>
                    <a:pt x="16315" y="8065"/>
                    <a:pt x="16243" y="8065"/>
                  </a:cubicBezTo>
                  <a:cubicBezTo>
                    <a:pt x="16150" y="8065"/>
                    <a:pt x="16059" y="8105"/>
                    <a:pt x="15978" y="8152"/>
                  </a:cubicBezTo>
                  <a:cubicBezTo>
                    <a:pt x="15740" y="8306"/>
                    <a:pt x="15502" y="8473"/>
                    <a:pt x="15276" y="8652"/>
                  </a:cubicBezTo>
                  <a:cubicBezTo>
                    <a:pt x="14323" y="9425"/>
                    <a:pt x="13383" y="10199"/>
                    <a:pt x="12287" y="10771"/>
                  </a:cubicBezTo>
                  <a:cubicBezTo>
                    <a:pt x="11597" y="11152"/>
                    <a:pt x="10871" y="11461"/>
                    <a:pt x="10311" y="12021"/>
                  </a:cubicBezTo>
                  <a:cubicBezTo>
                    <a:pt x="10239" y="12093"/>
                    <a:pt x="10146" y="12145"/>
                    <a:pt x="10048" y="12145"/>
                  </a:cubicBezTo>
                  <a:cubicBezTo>
                    <a:pt x="10017" y="12145"/>
                    <a:pt x="9985" y="12140"/>
                    <a:pt x="9954" y="12128"/>
                  </a:cubicBezTo>
                  <a:cubicBezTo>
                    <a:pt x="9897" y="12113"/>
                    <a:pt x="9844" y="12106"/>
                    <a:pt x="9794" y="12106"/>
                  </a:cubicBezTo>
                  <a:cubicBezTo>
                    <a:pt x="9609" y="12106"/>
                    <a:pt x="9458" y="12194"/>
                    <a:pt x="9299" y="12259"/>
                  </a:cubicBezTo>
                  <a:cubicBezTo>
                    <a:pt x="8180" y="12724"/>
                    <a:pt x="7013" y="12950"/>
                    <a:pt x="5822" y="13128"/>
                  </a:cubicBezTo>
                  <a:cubicBezTo>
                    <a:pt x="6263" y="12724"/>
                    <a:pt x="6680" y="12366"/>
                    <a:pt x="7287" y="12235"/>
                  </a:cubicBezTo>
                  <a:cubicBezTo>
                    <a:pt x="8025" y="12045"/>
                    <a:pt x="8727" y="11652"/>
                    <a:pt x="9382" y="11271"/>
                  </a:cubicBezTo>
                  <a:cubicBezTo>
                    <a:pt x="9918" y="10938"/>
                    <a:pt x="10382" y="10461"/>
                    <a:pt x="10859" y="10033"/>
                  </a:cubicBezTo>
                  <a:cubicBezTo>
                    <a:pt x="11561" y="9378"/>
                    <a:pt x="12228" y="8711"/>
                    <a:pt x="12930" y="8056"/>
                  </a:cubicBezTo>
                  <a:cubicBezTo>
                    <a:pt x="13001" y="7993"/>
                    <a:pt x="13076" y="7892"/>
                    <a:pt x="13142" y="7892"/>
                  </a:cubicBezTo>
                  <a:cubicBezTo>
                    <a:pt x="13188" y="7892"/>
                    <a:pt x="13230" y="7939"/>
                    <a:pt x="13264" y="8080"/>
                  </a:cubicBezTo>
                  <a:cubicBezTo>
                    <a:pt x="13293" y="8184"/>
                    <a:pt x="13346" y="8218"/>
                    <a:pt x="13410" y="8218"/>
                  </a:cubicBezTo>
                  <a:cubicBezTo>
                    <a:pt x="13449" y="8218"/>
                    <a:pt x="13492" y="8205"/>
                    <a:pt x="13538" y="8187"/>
                  </a:cubicBezTo>
                  <a:cubicBezTo>
                    <a:pt x="13788" y="8116"/>
                    <a:pt x="14038" y="8032"/>
                    <a:pt x="14252" y="7830"/>
                  </a:cubicBezTo>
                  <a:cubicBezTo>
                    <a:pt x="14728" y="7366"/>
                    <a:pt x="15252" y="6937"/>
                    <a:pt x="15704" y="6449"/>
                  </a:cubicBezTo>
                  <a:cubicBezTo>
                    <a:pt x="16347" y="5758"/>
                    <a:pt x="16824" y="4961"/>
                    <a:pt x="17681" y="4449"/>
                  </a:cubicBezTo>
                  <a:cubicBezTo>
                    <a:pt x="18622" y="3901"/>
                    <a:pt x="19205" y="2948"/>
                    <a:pt x="19812" y="2056"/>
                  </a:cubicBezTo>
                  <a:cubicBezTo>
                    <a:pt x="19919" y="1901"/>
                    <a:pt x="19967" y="1758"/>
                    <a:pt x="19860" y="1603"/>
                  </a:cubicBezTo>
                  <a:cubicBezTo>
                    <a:pt x="19634" y="1294"/>
                    <a:pt x="19812" y="1103"/>
                    <a:pt x="20038" y="924"/>
                  </a:cubicBezTo>
                  <a:cubicBezTo>
                    <a:pt x="20217" y="770"/>
                    <a:pt x="20419" y="639"/>
                    <a:pt x="20598" y="472"/>
                  </a:cubicBezTo>
                  <a:cubicBezTo>
                    <a:pt x="20693" y="389"/>
                    <a:pt x="20741" y="258"/>
                    <a:pt x="20657" y="115"/>
                  </a:cubicBezTo>
                  <a:cubicBezTo>
                    <a:pt x="20614" y="45"/>
                    <a:pt x="20532" y="1"/>
                    <a:pt x="20449" y="1"/>
                  </a:cubicBez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
            <p:cNvSpPr/>
            <p:nvPr/>
          </p:nvSpPr>
          <p:spPr>
            <a:xfrm>
              <a:off x="3583175" y="2880250"/>
              <a:ext cx="380125" cy="408325"/>
            </a:xfrm>
            <a:custGeom>
              <a:avLst/>
              <a:gdLst/>
              <a:ahLst/>
              <a:cxnLst/>
              <a:rect l="l" t="t" r="r" b="b"/>
              <a:pathLst>
                <a:path w="15205" h="16333" extrusionOk="0">
                  <a:moveTo>
                    <a:pt x="7811" y="0"/>
                  </a:moveTo>
                  <a:cubicBezTo>
                    <a:pt x="7382" y="441"/>
                    <a:pt x="6799" y="655"/>
                    <a:pt x="6394" y="1120"/>
                  </a:cubicBezTo>
                  <a:cubicBezTo>
                    <a:pt x="5180" y="2524"/>
                    <a:pt x="4299" y="4108"/>
                    <a:pt x="3787" y="5894"/>
                  </a:cubicBezTo>
                  <a:cubicBezTo>
                    <a:pt x="3275" y="7775"/>
                    <a:pt x="2822" y="9668"/>
                    <a:pt x="2382" y="11549"/>
                  </a:cubicBezTo>
                  <a:cubicBezTo>
                    <a:pt x="2120" y="12645"/>
                    <a:pt x="1644" y="13621"/>
                    <a:pt x="1012" y="14526"/>
                  </a:cubicBezTo>
                  <a:cubicBezTo>
                    <a:pt x="751" y="14907"/>
                    <a:pt x="441" y="15240"/>
                    <a:pt x="179" y="15621"/>
                  </a:cubicBezTo>
                  <a:cubicBezTo>
                    <a:pt x="72" y="15764"/>
                    <a:pt x="0" y="15955"/>
                    <a:pt x="120" y="16133"/>
                  </a:cubicBezTo>
                  <a:cubicBezTo>
                    <a:pt x="212" y="16290"/>
                    <a:pt x="340" y="16333"/>
                    <a:pt x="493" y="16333"/>
                  </a:cubicBezTo>
                  <a:cubicBezTo>
                    <a:pt x="537" y="16333"/>
                    <a:pt x="583" y="16329"/>
                    <a:pt x="631" y="16324"/>
                  </a:cubicBezTo>
                  <a:cubicBezTo>
                    <a:pt x="1191" y="16264"/>
                    <a:pt x="1679" y="15990"/>
                    <a:pt x="2179" y="15812"/>
                  </a:cubicBezTo>
                  <a:cubicBezTo>
                    <a:pt x="3358" y="15395"/>
                    <a:pt x="4489" y="14907"/>
                    <a:pt x="5573" y="14276"/>
                  </a:cubicBezTo>
                  <a:cubicBezTo>
                    <a:pt x="7418" y="13192"/>
                    <a:pt x="9240" y="12061"/>
                    <a:pt x="11157" y="11097"/>
                  </a:cubicBezTo>
                  <a:cubicBezTo>
                    <a:pt x="12407" y="10466"/>
                    <a:pt x="13621" y="9775"/>
                    <a:pt x="14776" y="8966"/>
                  </a:cubicBezTo>
                  <a:cubicBezTo>
                    <a:pt x="14919" y="8882"/>
                    <a:pt x="15098" y="8799"/>
                    <a:pt x="15205" y="8549"/>
                  </a:cubicBezTo>
                  <a:lnTo>
                    <a:pt x="15205" y="8549"/>
                  </a:lnTo>
                  <a:cubicBezTo>
                    <a:pt x="14121" y="8859"/>
                    <a:pt x="13026" y="8954"/>
                    <a:pt x="11978" y="9132"/>
                  </a:cubicBezTo>
                  <a:cubicBezTo>
                    <a:pt x="10204" y="9430"/>
                    <a:pt x="8561" y="10156"/>
                    <a:pt x="6894" y="10787"/>
                  </a:cubicBezTo>
                  <a:cubicBezTo>
                    <a:pt x="6684" y="10860"/>
                    <a:pt x="6467" y="10962"/>
                    <a:pt x="6243" y="10962"/>
                  </a:cubicBezTo>
                  <a:cubicBezTo>
                    <a:pt x="6175" y="10962"/>
                    <a:pt x="6106" y="10952"/>
                    <a:pt x="6037" y="10930"/>
                  </a:cubicBezTo>
                  <a:cubicBezTo>
                    <a:pt x="5940" y="10901"/>
                    <a:pt x="5848" y="10886"/>
                    <a:pt x="5758" y="10886"/>
                  </a:cubicBezTo>
                  <a:cubicBezTo>
                    <a:pt x="5627" y="10886"/>
                    <a:pt x="5502" y="10919"/>
                    <a:pt x="5382" y="10990"/>
                  </a:cubicBezTo>
                  <a:cubicBezTo>
                    <a:pt x="5336" y="11016"/>
                    <a:pt x="5264" y="11061"/>
                    <a:pt x="5207" y="11061"/>
                  </a:cubicBezTo>
                  <a:cubicBezTo>
                    <a:pt x="5161" y="11061"/>
                    <a:pt x="5125" y="11032"/>
                    <a:pt x="5120" y="10942"/>
                  </a:cubicBezTo>
                  <a:cubicBezTo>
                    <a:pt x="5096" y="10680"/>
                    <a:pt x="4894" y="10466"/>
                    <a:pt x="4918" y="10204"/>
                  </a:cubicBezTo>
                  <a:cubicBezTo>
                    <a:pt x="4977" y="9573"/>
                    <a:pt x="5013" y="8942"/>
                    <a:pt x="5132" y="8323"/>
                  </a:cubicBezTo>
                  <a:cubicBezTo>
                    <a:pt x="5573" y="6037"/>
                    <a:pt x="6430" y="3858"/>
                    <a:pt x="7216" y="1679"/>
                  </a:cubicBezTo>
                  <a:cubicBezTo>
                    <a:pt x="7406" y="1143"/>
                    <a:pt x="7656" y="619"/>
                    <a:pt x="7882" y="84"/>
                  </a:cubicBezTo>
                  <a:lnTo>
                    <a:pt x="7811" y="0"/>
                  </a:ln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
            <p:cNvSpPr/>
            <p:nvPr/>
          </p:nvSpPr>
          <p:spPr>
            <a:xfrm>
              <a:off x="3812075" y="2920725"/>
              <a:ext cx="31575" cy="34550"/>
            </a:xfrm>
            <a:custGeom>
              <a:avLst/>
              <a:gdLst/>
              <a:ahLst/>
              <a:cxnLst/>
              <a:rect l="l" t="t" r="r" b="b"/>
              <a:pathLst>
                <a:path w="1263" h="1382" extrusionOk="0">
                  <a:moveTo>
                    <a:pt x="608" y="1"/>
                  </a:moveTo>
                  <a:cubicBezTo>
                    <a:pt x="262" y="1"/>
                    <a:pt x="24" y="263"/>
                    <a:pt x="0" y="644"/>
                  </a:cubicBezTo>
                  <a:cubicBezTo>
                    <a:pt x="0" y="1060"/>
                    <a:pt x="274" y="1382"/>
                    <a:pt x="631" y="1382"/>
                  </a:cubicBezTo>
                  <a:cubicBezTo>
                    <a:pt x="1000" y="1382"/>
                    <a:pt x="1262" y="1096"/>
                    <a:pt x="1262" y="703"/>
                  </a:cubicBezTo>
                  <a:cubicBezTo>
                    <a:pt x="1262" y="322"/>
                    <a:pt x="965" y="1"/>
                    <a:pt x="6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
            <p:cNvSpPr/>
            <p:nvPr/>
          </p:nvSpPr>
          <p:spPr>
            <a:xfrm>
              <a:off x="3802550" y="2984425"/>
              <a:ext cx="32175" cy="34025"/>
            </a:xfrm>
            <a:custGeom>
              <a:avLst/>
              <a:gdLst/>
              <a:ahLst/>
              <a:cxnLst/>
              <a:rect l="l" t="t" r="r" b="b"/>
              <a:pathLst>
                <a:path w="1287" h="1361" extrusionOk="0">
                  <a:moveTo>
                    <a:pt x="572" y="1"/>
                  </a:moveTo>
                  <a:cubicBezTo>
                    <a:pt x="238" y="24"/>
                    <a:pt x="0" y="274"/>
                    <a:pt x="0" y="632"/>
                  </a:cubicBezTo>
                  <a:cubicBezTo>
                    <a:pt x="0" y="1007"/>
                    <a:pt x="369" y="1360"/>
                    <a:pt x="735" y="1360"/>
                  </a:cubicBezTo>
                  <a:cubicBezTo>
                    <a:pt x="752" y="1360"/>
                    <a:pt x="769" y="1359"/>
                    <a:pt x="786" y="1358"/>
                  </a:cubicBezTo>
                  <a:cubicBezTo>
                    <a:pt x="1108" y="1334"/>
                    <a:pt x="1262" y="1132"/>
                    <a:pt x="1286" y="858"/>
                  </a:cubicBezTo>
                  <a:cubicBezTo>
                    <a:pt x="1262" y="501"/>
                    <a:pt x="834" y="12"/>
                    <a:pt x="572"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
            <p:cNvSpPr/>
            <p:nvPr/>
          </p:nvSpPr>
          <p:spPr>
            <a:xfrm>
              <a:off x="3845700" y="2858725"/>
              <a:ext cx="26825" cy="34075"/>
            </a:xfrm>
            <a:custGeom>
              <a:avLst/>
              <a:gdLst/>
              <a:ahLst/>
              <a:cxnLst/>
              <a:rect l="l" t="t" r="r" b="b"/>
              <a:pathLst>
                <a:path w="1073" h="1363" extrusionOk="0">
                  <a:moveTo>
                    <a:pt x="500" y="1"/>
                  </a:moveTo>
                  <a:cubicBezTo>
                    <a:pt x="247" y="1"/>
                    <a:pt x="35" y="263"/>
                    <a:pt x="13" y="599"/>
                  </a:cubicBezTo>
                  <a:cubicBezTo>
                    <a:pt x="1" y="992"/>
                    <a:pt x="275" y="1326"/>
                    <a:pt x="608" y="1361"/>
                  </a:cubicBezTo>
                  <a:cubicBezTo>
                    <a:pt x="625" y="1362"/>
                    <a:pt x="641" y="1363"/>
                    <a:pt x="657" y="1363"/>
                  </a:cubicBezTo>
                  <a:cubicBezTo>
                    <a:pt x="1028" y="1363"/>
                    <a:pt x="1060" y="1102"/>
                    <a:pt x="1049" y="873"/>
                  </a:cubicBezTo>
                  <a:cubicBezTo>
                    <a:pt x="1072" y="349"/>
                    <a:pt x="882" y="40"/>
                    <a:pt x="548" y="4"/>
                  </a:cubicBezTo>
                  <a:cubicBezTo>
                    <a:pt x="532" y="2"/>
                    <a:pt x="516" y="1"/>
                    <a:pt x="5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
            <p:cNvSpPr/>
            <p:nvPr/>
          </p:nvSpPr>
          <p:spPr>
            <a:xfrm>
              <a:off x="3974000" y="2768750"/>
              <a:ext cx="161050" cy="128225"/>
            </a:xfrm>
            <a:custGeom>
              <a:avLst/>
              <a:gdLst/>
              <a:ahLst/>
              <a:cxnLst/>
              <a:rect l="l" t="t" r="r" b="b"/>
              <a:pathLst>
                <a:path w="6442" h="5129" extrusionOk="0">
                  <a:moveTo>
                    <a:pt x="6352" y="0"/>
                  </a:moveTo>
                  <a:cubicBezTo>
                    <a:pt x="6225" y="0"/>
                    <a:pt x="5942" y="116"/>
                    <a:pt x="5358" y="388"/>
                  </a:cubicBezTo>
                  <a:cubicBezTo>
                    <a:pt x="3834" y="1091"/>
                    <a:pt x="2775" y="1770"/>
                    <a:pt x="1965" y="2567"/>
                  </a:cubicBezTo>
                  <a:cubicBezTo>
                    <a:pt x="1191" y="3341"/>
                    <a:pt x="0" y="4806"/>
                    <a:pt x="0" y="5020"/>
                  </a:cubicBezTo>
                  <a:cubicBezTo>
                    <a:pt x="0" y="5091"/>
                    <a:pt x="19" y="5128"/>
                    <a:pt x="62" y="5128"/>
                  </a:cubicBezTo>
                  <a:cubicBezTo>
                    <a:pt x="178" y="5128"/>
                    <a:pt x="468" y="4853"/>
                    <a:pt x="1024" y="4210"/>
                  </a:cubicBezTo>
                  <a:cubicBezTo>
                    <a:pt x="2215" y="2877"/>
                    <a:pt x="2405" y="2710"/>
                    <a:pt x="3453" y="2091"/>
                  </a:cubicBezTo>
                  <a:cubicBezTo>
                    <a:pt x="4739" y="1329"/>
                    <a:pt x="6442" y="186"/>
                    <a:pt x="6442" y="79"/>
                  </a:cubicBezTo>
                  <a:cubicBezTo>
                    <a:pt x="6438" y="28"/>
                    <a:pt x="6413" y="0"/>
                    <a:pt x="6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
            <p:cNvSpPr/>
            <p:nvPr/>
          </p:nvSpPr>
          <p:spPr>
            <a:xfrm>
              <a:off x="3789400" y="2845550"/>
              <a:ext cx="130525" cy="189500"/>
            </a:xfrm>
            <a:custGeom>
              <a:avLst/>
              <a:gdLst/>
              <a:ahLst/>
              <a:cxnLst/>
              <a:rect l="l" t="t" r="r" b="b"/>
              <a:pathLst>
                <a:path w="5221" h="7580" extrusionOk="0">
                  <a:moveTo>
                    <a:pt x="5171" y="0"/>
                  </a:moveTo>
                  <a:cubicBezTo>
                    <a:pt x="5051" y="0"/>
                    <a:pt x="4706" y="278"/>
                    <a:pt x="4158" y="817"/>
                  </a:cubicBezTo>
                  <a:cubicBezTo>
                    <a:pt x="3074" y="1912"/>
                    <a:pt x="2717" y="2365"/>
                    <a:pt x="2205" y="3389"/>
                  </a:cubicBezTo>
                  <a:cubicBezTo>
                    <a:pt x="1967" y="3865"/>
                    <a:pt x="1574" y="4532"/>
                    <a:pt x="1300" y="4877"/>
                  </a:cubicBezTo>
                  <a:cubicBezTo>
                    <a:pt x="776" y="5579"/>
                    <a:pt x="419" y="6234"/>
                    <a:pt x="157" y="6996"/>
                  </a:cubicBezTo>
                  <a:cubicBezTo>
                    <a:pt x="20" y="7385"/>
                    <a:pt x="1" y="7579"/>
                    <a:pt x="64" y="7579"/>
                  </a:cubicBezTo>
                  <a:cubicBezTo>
                    <a:pt x="133" y="7579"/>
                    <a:pt x="298" y="7352"/>
                    <a:pt x="514" y="6901"/>
                  </a:cubicBezTo>
                  <a:cubicBezTo>
                    <a:pt x="753" y="6413"/>
                    <a:pt x="1110" y="5889"/>
                    <a:pt x="1550" y="5389"/>
                  </a:cubicBezTo>
                  <a:cubicBezTo>
                    <a:pt x="2241" y="4579"/>
                    <a:pt x="2753" y="3781"/>
                    <a:pt x="3086" y="3031"/>
                  </a:cubicBezTo>
                  <a:cubicBezTo>
                    <a:pt x="3336" y="2448"/>
                    <a:pt x="4086" y="1353"/>
                    <a:pt x="4694" y="686"/>
                  </a:cubicBezTo>
                  <a:cubicBezTo>
                    <a:pt x="4991" y="364"/>
                    <a:pt x="5217" y="91"/>
                    <a:pt x="5217" y="67"/>
                  </a:cubicBezTo>
                  <a:cubicBezTo>
                    <a:pt x="5220" y="22"/>
                    <a:pt x="5204" y="0"/>
                    <a:pt x="5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
            <p:cNvSpPr/>
            <p:nvPr/>
          </p:nvSpPr>
          <p:spPr>
            <a:xfrm>
              <a:off x="4069250" y="2893100"/>
              <a:ext cx="11825" cy="11725"/>
            </a:xfrm>
            <a:custGeom>
              <a:avLst/>
              <a:gdLst/>
              <a:ahLst/>
              <a:cxnLst/>
              <a:rect l="l" t="t" r="r" b="b"/>
              <a:pathLst>
                <a:path w="473" h="469" extrusionOk="0">
                  <a:moveTo>
                    <a:pt x="223" y="0"/>
                  </a:moveTo>
                  <a:cubicBezTo>
                    <a:pt x="180" y="0"/>
                    <a:pt x="139" y="14"/>
                    <a:pt x="108" y="46"/>
                  </a:cubicBezTo>
                  <a:cubicBezTo>
                    <a:pt x="0" y="153"/>
                    <a:pt x="36" y="403"/>
                    <a:pt x="155" y="451"/>
                  </a:cubicBezTo>
                  <a:cubicBezTo>
                    <a:pt x="186" y="463"/>
                    <a:pt x="215" y="469"/>
                    <a:pt x="243" y="469"/>
                  </a:cubicBezTo>
                  <a:cubicBezTo>
                    <a:pt x="378" y="469"/>
                    <a:pt x="473" y="337"/>
                    <a:pt x="453" y="189"/>
                  </a:cubicBezTo>
                  <a:cubicBezTo>
                    <a:pt x="436" y="80"/>
                    <a:pt x="325" y="0"/>
                    <a:pt x="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
            <p:cNvSpPr/>
            <p:nvPr/>
          </p:nvSpPr>
          <p:spPr>
            <a:xfrm>
              <a:off x="4038000" y="2908250"/>
              <a:ext cx="17875" cy="13850"/>
            </a:xfrm>
            <a:custGeom>
              <a:avLst/>
              <a:gdLst/>
              <a:ahLst/>
              <a:cxnLst/>
              <a:rect l="l" t="t" r="r" b="b"/>
              <a:pathLst>
                <a:path w="715" h="554" extrusionOk="0">
                  <a:moveTo>
                    <a:pt x="383" y="0"/>
                  </a:moveTo>
                  <a:cubicBezTo>
                    <a:pt x="312" y="0"/>
                    <a:pt x="241" y="34"/>
                    <a:pt x="179" y="107"/>
                  </a:cubicBezTo>
                  <a:cubicBezTo>
                    <a:pt x="1" y="320"/>
                    <a:pt x="175" y="554"/>
                    <a:pt x="384" y="554"/>
                  </a:cubicBezTo>
                  <a:cubicBezTo>
                    <a:pt x="455" y="554"/>
                    <a:pt x="529" y="527"/>
                    <a:pt x="596" y="464"/>
                  </a:cubicBezTo>
                  <a:cubicBezTo>
                    <a:pt x="703" y="357"/>
                    <a:pt x="715" y="285"/>
                    <a:pt x="643" y="166"/>
                  </a:cubicBezTo>
                  <a:cubicBezTo>
                    <a:pt x="569" y="58"/>
                    <a:pt x="476" y="0"/>
                    <a:pt x="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
            <p:cNvSpPr/>
            <p:nvPr/>
          </p:nvSpPr>
          <p:spPr>
            <a:xfrm>
              <a:off x="3748675" y="2914400"/>
              <a:ext cx="42775" cy="25850"/>
            </a:xfrm>
            <a:custGeom>
              <a:avLst/>
              <a:gdLst/>
              <a:ahLst/>
              <a:cxnLst/>
              <a:rect l="l" t="t" r="r" b="b"/>
              <a:pathLst>
                <a:path w="1711" h="1034" extrusionOk="0">
                  <a:moveTo>
                    <a:pt x="1359" y="1"/>
                  </a:moveTo>
                  <a:cubicBezTo>
                    <a:pt x="1229" y="1"/>
                    <a:pt x="1081" y="70"/>
                    <a:pt x="953" y="218"/>
                  </a:cubicBezTo>
                  <a:cubicBezTo>
                    <a:pt x="846" y="337"/>
                    <a:pt x="596" y="516"/>
                    <a:pt x="369" y="611"/>
                  </a:cubicBezTo>
                  <a:cubicBezTo>
                    <a:pt x="167" y="694"/>
                    <a:pt x="0" y="813"/>
                    <a:pt x="0" y="861"/>
                  </a:cubicBezTo>
                  <a:cubicBezTo>
                    <a:pt x="0" y="914"/>
                    <a:pt x="29" y="941"/>
                    <a:pt x="91" y="941"/>
                  </a:cubicBezTo>
                  <a:cubicBezTo>
                    <a:pt x="168" y="941"/>
                    <a:pt x="297" y="899"/>
                    <a:pt x="488" y="813"/>
                  </a:cubicBezTo>
                  <a:cubicBezTo>
                    <a:pt x="620" y="753"/>
                    <a:pt x="694" y="720"/>
                    <a:pt x="747" y="720"/>
                  </a:cubicBezTo>
                  <a:cubicBezTo>
                    <a:pt x="808" y="720"/>
                    <a:pt x="841" y="765"/>
                    <a:pt x="905" y="861"/>
                  </a:cubicBezTo>
                  <a:cubicBezTo>
                    <a:pt x="990" y="980"/>
                    <a:pt x="1103" y="1033"/>
                    <a:pt x="1217" y="1033"/>
                  </a:cubicBezTo>
                  <a:cubicBezTo>
                    <a:pt x="1457" y="1033"/>
                    <a:pt x="1703" y="799"/>
                    <a:pt x="1703" y="444"/>
                  </a:cubicBezTo>
                  <a:cubicBezTo>
                    <a:pt x="1710" y="158"/>
                    <a:pt x="1554" y="1"/>
                    <a:pt x="1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
            <p:cNvSpPr/>
            <p:nvPr/>
          </p:nvSpPr>
          <p:spPr>
            <a:xfrm>
              <a:off x="4010300" y="2930750"/>
              <a:ext cx="20200" cy="15350"/>
            </a:xfrm>
            <a:custGeom>
              <a:avLst/>
              <a:gdLst/>
              <a:ahLst/>
              <a:cxnLst/>
              <a:rect l="l" t="t" r="r" b="b"/>
              <a:pathLst>
                <a:path w="808" h="614" extrusionOk="0">
                  <a:moveTo>
                    <a:pt x="385" y="0"/>
                  </a:moveTo>
                  <a:cubicBezTo>
                    <a:pt x="324" y="0"/>
                    <a:pt x="264" y="17"/>
                    <a:pt x="215" y="52"/>
                  </a:cubicBezTo>
                  <a:cubicBezTo>
                    <a:pt x="1" y="231"/>
                    <a:pt x="84" y="576"/>
                    <a:pt x="358" y="612"/>
                  </a:cubicBezTo>
                  <a:cubicBezTo>
                    <a:pt x="372" y="613"/>
                    <a:pt x="385" y="614"/>
                    <a:pt x="398" y="614"/>
                  </a:cubicBezTo>
                  <a:cubicBezTo>
                    <a:pt x="629" y="614"/>
                    <a:pt x="807" y="423"/>
                    <a:pt x="751" y="254"/>
                  </a:cubicBezTo>
                  <a:cubicBezTo>
                    <a:pt x="692" y="95"/>
                    <a:pt x="533"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
            <p:cNvSpPr/>
            <p:nvPr/>
          </p:nvSpPr>
          <p:spPr>
            <a:xfrm>
              <a:off x="3714725" y="2959125"/>
              <a:ext cx="24150" cy="18375"/>
            </a:xfrm>
            <a:custGeom>
              <a:avLst/>
              <a:gdLst/>
              <a:ahLst/>
              <a:cxnLst/>
              <a:rect l="l" t="t" r="r" b="b"/>
              <a:pathLst>
                <a:path w="966" h="735" extrusionOk="0">
                  <a:moveTo>
                    <a:pt x="489" y="0"/>
                  </a:moveTo>
                  <a:cubicBezTo>
                    <a:pt x="418" y="0"/>
                    <a:pt x="311" y="48"/>
                    <a:pt x="251" y="108"/>
                  </a:cubicBezTo>
                  <a:cubicBezTo>
                    <a:pt x="1" y="358"/>
                    <a:pt x="205" y="735"/>
                    <a:pt x="496" y="735"/>
                  </a:cubicBezTo>
                  <a:cubicBezTo>
                    <a:pt x="551" y="735"/>
                    <a:pt x="609" y="721"/>
                    <a:pt x="668" y="691"/>
                  </a:cubicBezTo>
                  <a:cubicBezTo>
                    <a:pt x="965" y="524"/>
                    <a:pt x="846"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
            <p:cNvSpPr/>
            <p:nvPr/>
          </p:nvSpPr>
          <p:spPr>
            <a:xfrm>
              <a:off x="3646575" y="2975150"/>
              <a:ext cx="57375" cy="198025"/>
            </a:xfrm>
            <a:custGeom>
              <a:avLst/>
              <a:gdLst/>
              <a:ahLst/>
              <a:cxnLst/>
              <a:rect l="l" t="t" r="r" b="b"/>
              <a:pathLst>
                <a:path w="2295" h="7921" extrusionOk="0">
                  <a:moveTo>
                    <a:pt x="2229" y="1"/>
                  </a:moveTo>
                  <a:cubicBezTo>
                    <a:pt x="2200" y="1"/>
                    <a:pt x="2140" y="80"/>
                    <a:pt x="2048" y="252"/>
                  </a:cubicBezTo>
                  <a:cubicBezTo>
                    <a:pt x="1810" y="705"/>
                    <a:pt x="1346" y="1931"/>
                    <a:pt x="1179" y="2479"/>
                  </a:cubicBezTo>
                  <a:cubicBezTo>
                    <a:pt x="1120" y="2717"/>
                    <a:pt x="917" y="3634"/>
                    <a:pt x="715" y="4539"/>
                  </a:cubicBezTo>
                  <a:cubicBezTo>
                    <a:pt x="524" y="5432"/>
                    <a:pt x="298" y="6491"/>
                    <a:pt x="215" y="6896"/>
                  </a:cubicBezTo>
                  <a:cubicBezTo>
                    <a:pt x="24" y="7718"/>
                    <a:pt x="0" y="7920"/>
                    <a:pt x="108" y="7920"/>
                  </a:cubicBezTo>
                  <a:cubicBezTo>
                    <a:pt x="203" y="7920"/>
                    <a:pt x="512" y="7206"/>
                    <a:pt x="691" y="6646"/>
                  </a:cubicBezTo>
                  <a:cubicBezTo>
                    <a:pt x="751" y="6432"/>
                    <a:pt x="1001" y="5289"/>
                    <a:pt x="1239" y="4110"/>
                  </a:cubicBezTo>
                  <a:cubicBezTo>
                    <a:pt x="1477" y="2931"/>
                    <a:pt x="1810" y="1562"/>
                    <a:pt x="1965" y="1074"/>
                  </a:cubicBezTo>
                  <a:cubicBezTo>
                    <a:pt x="2204" y="406"/>
                    <a:pt x="2295" y="1"/>
                    <a:pt x="2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
            <p:cNvSpPr/>
            <p:nvPr/>
          </p:nvSpPr>
          <p:spPr>
            <a:xfrm>
              <a:off x="3755225" y="2974425"/>
              <a:ext cx="21800" cy="21325"/>
            </a:xfrm>
            <a:custGeom>
              <a:avLst/>
              <a:gdLst/>
              <a:ahLst/>
              <a:cxnLst/>
              <a:rect l="l" t="t" r="r" b="b"/>
              <a:pathLst>
                <a:path w="872" h="853" extrusionOk="0">
                  <a:moveTo>
                    <a:pt x="422" y="0"/>
                  </a:moveTo>
                  <a:cubicBezTo>
                    <a:pt x="350" y="0"/>
                    <a:pt x="268" y="17"/>
                    <a:pt x="179" y="55"/>
                  </a:cubicBezTo>
                  <a:cubicBezTo>
                    <a:pt x="0" y="127"/>
                    <a:pt x="48" y="472"/>
                    <a:pt x="274" y="662"/>
                  </a:cubicBezTo>
                  <a:lnTo>
                    <a:pt x="477" y="853"/>
                  </a:lnTo>
                  <a:lnTo>
                    <a:pt x="619" y="662"/>
                  </a:lnTo>
                  <a:cubicBezTo>
                    <a:pt x="871" y="324"/>
                    <a:pt x="737"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
            <p:cNvSpPr/>
            <p:nvPr/>
          </p:nvSpPr>
          <p:spPr>
            <a:xfrm>
              <a:off x="3928750" y="2991400"/>
              <a:ext cx="126375" cy="53475"/>
            </a:xfrm>
            <a:custGeom>
              <a:avLst/>
              <a:gdLst/>
              <a:ahLst/>
              <a:cxnLst/>
              <a:rect l="l" t="t" r="r" b="b"/>
              <a:pathLst>
                <a:path w="5055" h="2139" extrusionOk="0">
                  <a:moveTo>
                    <a:pt x="4879" y="1"/>
                  </a:moveTo>
                  <a:cubicBezTo>
                    <a:pt x="4811" y="1"/>
                    <a:pt x="4700" y="30"/>
                    <a:pt x="4549" y="91"/>
                  </a:cubicBezTo>
                  <a:cubicBezTo>
                    <a:pt x="4454" y="126"/>
                    <a:pt x="4037" y="388"/>
                    <a:pt x="3632" y="638"/>
                  </a:cubicBezTo>
                  <a:cubicBezTo>
                    <a:pt x="2763" y="1222"/>
                    <a:pt x="2429" y="1353"/>
                    <a:pt x="1310" y="1662"/>
                  </a:cubicBezTo>
                  <a:cubicBezTo>
                    <a:pt x="310" y="1948"/>
                    <a:pt x="1" y="2138"/>
                    <a:pt x="560" y="2138"/>
                  </a:cubicBezTo>
                  <a:cubicBezTo>
                    <a:pt x="1882" y="2138"/>
                    <a:pt x="3656" y="1424"/>
                    <a:pt x="4585" y="531"/>
                  </a:cubicBezTo>
                  <a:cubicBezTo>
                    <a:pt x="4960" y="189"/>
                    <a:pt x="5054" y="1"/>
                    <a:pt x="4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
            <p:cNvSpPr/>
            <p:nvPr/>
          </p:nvSpPr>
          <p:spPr>
            <a:xfrm>
              <a:off x="3729025" y="3141125"/>
              <a:ext cx="109450" cy="42575"/>
            </a:xfrm>
            <a:custGeom>
              <a:avLst/>
              <a:gdLst/>
              <a:ahLst/>
              <a:cxnLst/>
              <a:rect l="l" t="t" r="r" b="b"/>
              <a:pathLst>
                <a:path w="4378" h="1703" extrusionOk="0">
                  <a:moveTo>
                    <a:pt x="4225" y="1"/>
                  </a:moveTo>
                  <a:cubicBezTo>
                    <a:pt x="4185" y="1"/>
                    <a:pt x="4145" y="10"/>
                    <a:pt x="4120" y="31"/>
                  </a:cubicBezTo>
                  <a:cubicBezTo>
                    <a:pt x="4108" y="67"/>
                    <a:pt x="3477" y="245"/>
                    <a:pt x="2751" y="436"/>
                  </a:cubicBezTo>
                  <a:cubicBezTo>
                    <a:pt x="2025" y="626"/>
                    <a:pt x="1215" y="888"/>
                    <a:pt x="965" y="983"/>
                  </a:cubicBezTo>
                  <a:cubicBezTo>
                    <a:pt x="441" y="1222"/>
                    <a:pt x="1" y="1507"/>
                    <a:pt x="1" y="1626"/>
                  </a:cubicBezTo>
                  <a:cubicBezTo>
                    <a:pt x="1" y="1677"/>
                    <a:pt x="31" y="1703"/>
                    <a:pt x="97" y="1703"/>
                  </a:cubicBezTo>
                  <a:cubicBezTo>
                    <a:pt x="200" y="1703"/>
                    <a:pt x="392" y="1639"/>
                    <a:pt x="691" y="1507"/>
                  </a:cubicBezTo>
                  <a:cubicBezTo>
                    <a:pt x="953" y="1400"/>
                    <a:pt x="1489" y="1210"/>
                    <a:pt x="1882" y="1126"/>
                  </a:cubicBezTo>
                  <a:cubicBezTo>
                    <a:pt x="2644" y="912"/>
                    <a:pt x="4084" y="376"/>
                    <a:pt x="4263" y="245"/>
                  </a:cubicBezTo>
                  <a:cubicBezTo>
                    <a:pt x="4311" y="198"/>
                    <a:pt x="4370" y="126"/>
                    <a:pt x="4370" y="79"/>
                  </a:cubicBezTo>
                  <a:cubicBezTo>
                    <a:pt x="4378" y="32"/>
                    <a:pt x="4300" y="1"/>
                    <a:pt x="4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
            <p:cNvSpPr/>
            <p:nvPr/>
          </p:nvSpPr>
          <p:spPr>
            <a:xfrm>
              <a:off x="3904650" y="2922775"/>
              <a:ext cx="228025" cy="159600"/>
            </a:xfrm>
            <a:custGeom>
              <a:avLst/>
              <a:gdLst/>
              <a:ahLst/>
              <a:cxnLst/>
              <a:rect l="l" t="t" r="r" b="b"/>
              <a:pathLst>
                <a:path w="9121" h="6384" extrusionOk="0">
                  <a:moveTo>
                    <a:pt x="9105" y="0"/>
                  </a:moveTo>
                  <a:cubicBezTo>
                    <a:pt x="9060" y="0"/>
                    <a:pt x="9008" y="41"/>
                    <a:pt x="8966" y="73"/>
                  </a:cubicBezTo>
                  <a:cubicBezTo>
                    <a:pt x="8930" y="121"/>
                    <a:pt x="8870" y="181"/>
                    <a:pt x="8823" y="240"/>
                  </a:cubicBezTo>
                  <a:cubicBezTo>
                    <a:pt x="8180" y="1026"/>
                    <a:pt x="7418" y="1716"/>
                    <a:pt x="6632" y="2336"/>
                  </a:cubicBezTo>
                  <a:cubicBezTo>
                    <a:pt x="4798" y="3800"/>
                    <a:pt x="2703" y="4824"/>
                    <a:pt x="619" y="5872"/>
                  </a:cubicBezTo>
                  <a:cubicBezTo>
                    <a:pt x="476" y="5943"/>
                    <a:pt x="310" y="6015"/>
                    <a:pt x="155" y="6110"/>
                  </a:cubicBezTo>
                  <a:cubicBezTo>
                    <a:pt x="84" y="6146"/>
                    <a:pt x="0" y="6205"/>
                    <a:pt x="60" y="6300"/>
                  </a:cubicBezTo>
                  <a:cubicBezTo>
                    <a:pt x="84" y="6348"/>
                    <a:pt x="167" y="6360"/>
                    <a:pt x="250" y="6384"/>
                  </a:cubicBezTo>
                  <a:cubicBezTo>
                    <a:pt x="381" y="6348"/>
                    <a:pt x="524" y="6312"/>
                    <a:pt x="667" y="6253"/>
                  </a:cubicBezTo>
                  <a:cubicBezTo>
                    <a:pt x="3370" y="5169"/>
                    <a:pt x="5870" y="3729"/>
                    <a:pt x="8001" y="1728"/>
                  </a:cubicBezTo>
                  <a:cubicBezTo>
                    <a:pt x="8108" y="1597"/>
                    <a:pt x="8227" y="1466"/>
                    <a:pt x="8323" y="1324"/>
                  </a:cubicBezTo>
                  <a:cubicBezTo>
                    <a:pt x="8620" y="931"/>
                    <a:pt x="8906" y="514"/>
                    <a:pt x="9120" y="2"/>
                  </a:cubicBezTo>
                  <a:cubicBezTo>
                    <a:pt x="9115" y="1"/>
                    <a:pt x="9110" y="0"/>
                    <a:pt x="9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
            <p:cNvSpPr/>
            <p:nvPr/>
          </p:nvSpPr>
          <p:spPr>
            <a:xfrm>
              <a:off x="3843325" y="3004675"/>
              <a:ext cx="226250" cy="122350"/>
            </a:xfrm>
            <a:custGeom>
              <a:avLst/>
              <a:gdLst/>
              <a:ahLst/>
              <a:cxnLst/>
              <a:rect l="l" t="t" r="r" b="b"/>
              <a:pathLst>
                <a:path w="9050" h="4894" extrusionOk="0">
                  <a:moveTo>
                    <a:pt x="9049" y="0"/>
                  </a:moveTo>
                  <a:cubicBezTo>
                    <a:pt x="9014" y="0"/>
                    <a:pt x="8966" y="36"/>
                    <a:pt x="8918" y="60"/>
                  </a:cubicBezTo>
                  <a:cubicBezTo>
                    <a:pt x="8859" y="107"/>
                    <a:pt x="8787" y="167"/>
                    <a:pt x="8728" y="226"/>
                  </a:cubicBezTo>
                  <a:cubicBezTo>
                    <a:pt x="7073" y="1750"/>
                    <a:pt x="5168" y="2870"/>
                    <a:pt x="3013" y="3572"/>
                  </a:cubicBezTo>
                  <a:cubicBezTo>
                    <a:pt x="2656" y="3691"/>
                    <a:pt x="2298" y="3810"/>
                    <a:pt x="1953" y="3941"/>
                  </a:cubicBezTo>
                  <a:lnTo>
                    <a:pt x="1941" y="3941"/>
                  </a:lnTo>
                  <a:cubicBezTo>
                    <a:pt x="1346" y="4382"/>
                    <a:pt x="691" y="4655"/>
                    <a:pt x="1" y="4870"/>
                  </a:cubicBezTo>
                  <a:cubicBezTo>
                    <a:pt x="48" y="4882"/>
                    <a:pt x="120" y="4882"/>
                    <a:pt x="203" y="4894"/>
                  </a:cubicBezTo>
                  <a:cubicBezTo>
                    <a:pt x="834" y="4775"/>
                    <a:pt x="1477" y="4572"/>
                    <a:pt x="2120" y="4394"/>
                  </a:cubicBezTo>
                  <a:cubicBezTo>
                    <a:pt x="3608" y="3965"/>
                    <a:pt x="5025" y="3393"/>
                    <a:pt x="6311" y="2608"/>
                  </a:cubicBezTo>
                  <a:cubicBezTo>
                    <a:pt x="6763" y="2239"/>
                    <a:pt x="7204" y="1846"/>
                    <a:pt x="7621" y="1429"/>
                  </a:cubicBezTo>
                  <a:lnTo>
                    <a:pt x="9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
            <p:cNvSpPr/>
            <p:nvPr/>
          </p:nvSpPr>
          <p:spPr>
            <a:xfrm>
              <a:off x="3769800" y="2844225"/>
              <a:ext cx="110150" cy="236750"/>
            </a:xfrm>
            <a:custGeom>
              <a:avLst/>
              <a:gdLst/>
              <a:ahLst/>
              <a:cxnLst/>
              <a:rect l="l" t="t" r="r" b="b"/>
              <a:pathLst>
                <a:path w="4406" h="9470" extrusionOk="0">
                  <a:moveTo>
                    <a:pt x="4346" y="1"/>
                  </a:moveTo>
                  <a:cubicBezTo>
                    <a:pt x="4108" y="167"/>
                    <a:pt x="3870" y="322"/>
                    <a:pt x="3632" y="453"/>
                  </a:cubicBezTo>
                  <a:cubicBezTo>
                    <a:pt x="3453" y="691"/>
                    <a:pt x="3311" y="941"/>
                    <a:pt x="3168" y="1191"/>
                  </a:cubicBezTo>
                  <a:cubicBezTo>
                    <a:pt x="1834" y="3704"/>
                    <a:pt x="1013" y="6430"/>
                    <a:pt x="108" y="9109"/>
                  </a:cubicBezTo>
                  <a:cubicBezTo>
                    <a:pt x="60" y="9228"/>
                    <a:pt x="1" y="9407"/>
                    <a:pt x="155" y="9454"/>
                  </a:cubicBezTo>
                  <a:cubicBezTo>
                    <a:pt x="183" y="9465"/>
                    <a:pt x="207" y="9469"/>
                    <a:pt x="227" y="9469"/>
                  </a:cubicBezTo>
                  <a:cubicBezTo>
                    <a:pt x="350" y="9469"/>
                    <a:pt x="366" y="9306"/>
                    <a:pt x="417" y="9204"/>
                  </a:cubicBezTo>
                  <a:cubicBezTo>
                    <a:pt x="917" y="7895"/>
                    <a:pt x="1418" y="6561"/>
                    <a:pt x="1941" y="5251"/>
                  </a:cubicBezTo>
                  <a:cubicBezTo>
                    <a:pt x="2620" y="3525"/>
                    <a:pt x="3215" y="1775"/>
                    <a:pt x="4323" y="251"/>
                  </a:cubicBezTo>
                  <a:cubicBezTo>
                    <a:pt x="4346" y="215"/>
                    <a:pt x="4370" y="155"/>
                    <a:pt x="4394" y="132"/>
                  </a:cubicBezTo>
                  <a:cubicBezTo>
                    <a:pt x="4406" y="60"/>
                    <a:pt x="4394" y="36"/>
                    <a:pt x="4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
            <p:cNvSpPr/>
            <p:nvPr/>
          </p:nvSpPr>
          <p:spPr>
            <a:xfrm>
              <a:off x="3909100" y="2746600"/>
              <a:ext cx="214650" cy="192475"/>
            </a:xfrm>
            <a:custGeom>
              <a:avLst/>
              <a:gdLst/>
              <a:ahLst/>
              <a:cxnLst/>
              <a:rect l="l" t="t" r="r" b="b"/>
              <a:pathLst>
                <a:path w="8586" h="7699" extrusionOk="0">
                  <a:moveTo>
                    <a:pt x="8585" y="0"/>
                  </a:moveTo>
                  <a:lnTo>
                    <a:pt x="8585" y="0"/>
                  </a:lnTo>
                  <a:cubicBezTo>
                    <a:pt x="8216" y="119"/>
                    <a:pt x="7823" y="215"/>
                    <a:pt x="7454" y="322"/>
                  </a:cubicBezTo>
                  <a:cubicBezTo>
                    <a:pt x="7418" y="358"/>
                    <a:pt x="7383" y="381"/>
                    <a:pt x="7347" y="393"/>
                  </a:cubicBezTo>
                  <a:cubicBezTo>
                    <a:pt x="5513" y="1584"/>
                    <a:pt x="3727" y="2846"/>
                    <a:pt x="2239" y="4477"/>
                  </a:cubicBezTo>
                  <a:cubicBezTo>
                    <a:pt x="1430" y="5370"/>
                    <a:pt x="775" y="6370"/>
                    <a:pt x="156" y="7394"/>
                  </a:cubicBezTo>
                  <a:cubicBezTo>
                    <a:pt x="120" y="7466"/>
                    <a:pt x="1" y="7573"/>
                    <a:pt x="120" y="7656"/>
                  </a:cubicBezTo>
                  <a:cubicBezTo>
                    <a:pt x="154" y="7686"/>
                    <a:pt x="185" y="7699"/>
                    <a:pt x="215" y="7699"/>
                  </a:cubicBezTo>
                  <a:cubicBezTo>
                    <a:pt x="290" y="7699"/>
                    <a:pt x="351" y="7621"/>
                    <a:pt x="394" y="7561"/>
                  </a:cubicBezTo>
                  <a:cubicBezTo>
                    <a:pt x="548" y="7370"/>
                    <a:pt x="679" y="7204"/>
                    <a:pt x="799" y="7001"/>
                  </a:cubicBezTo>
                  <a:cubicBezTo>
                    <a:pt x="1918" y="5180"/>
                    <a:pt x="3418" y="3703"/>
                    <a:pt x="5120" y="2417"/>
                  </a:cubicBezTo>
                  <a:cubicBezTo>
                    <a:pt x="6192" y="1620"/>
                    <a:pt x="7323" y="893"/>
                    <a:pt x="8419" y="119"/>
                  </a:cubicBezTo>
                  <a:cubicBezTo>
                    <a:pt x="8478" y="72"/>
                    <a:pt x="8538" y="36"/>
                    <a:pt x="8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
            <p:cNvSpPr/>
            <p:nvPr/>
          </p:nvSpPr>
          <p:spPr>
            <a:xfrm>
              <a:off x="4020125" y="2782900"/>
              <a:ext cx="184575" cy="162075"/>
            </a:xfrm>
            <a:custGeom>
              <a:avLst/>
              <a:gdLst/>
              <a:ahLst/>
              <a:cxnLst/>
              <a:rect l="l" t="t" r="r" b="b"/>
              <a:pathLst>
                <a:path w="7383" h="6483" extrusionOk="0">
                  <a:moveTo>
                    <a:pt x="7383" y="1"/>
                  </a:moveTo>
                  <a:lnTo>
                    <a:pt x="7383" y="1"/>
                  </a:lnTo>
                  <a:cubicBezTo>
                    <a:pt x="7192" y="37"/>
                    <a:pt x="7002" y="299"/>
                    <a:pt x="6847" y="453"/>
                  </a:cubicBezTo>
                  <a:cubicBezTo>
                    <a:pt x="6216" y="1132"/>
                    <a:pt x="5561" y="1775"/>
                    <a:pt x="4882" y="2430"/>
                  </a:cubicBezTo>
                  <a:cubicBezTo>
                    <a:pt x="3513" y="3751"/>
                    <a:pt x="1942" y="4811"/>
                    <a:pt x="418" y="5954"/>
                  </a:cubicBezTo>
                  <a:cubicBezTo>
                    <a:pt x="298" y="6049"/>
                    <a:pt x="179" y="6145"/>
                    <a:pt x="60" y="6264"/>
                  </a:cubicBezTo>
                  <a:cubicBezTo>
                    <a:pt x="37" y="6299"/>
                    <a:pt x="1" y="6371"/>
                    <a:pt x="25" y="6418"/>
                  </a:cubicBezTo>
                  <a:cubicBezTo>
                    <a:pt x="34" y="6465"/>
                    <a:pt x="72" y="6482"/>
                    <a:pt x="144" y="6482"/>
                  </a:cubicBezTo>
                  <a:cubicBezTo>
                    <a:pt x="165" y="6482"/>
                    <a:pt x="188" y="6481"/>
                    <a:pt x="215" y="6478"/>
                  </a:cubicBezTo>
                  <a:cubicBezTo>
                    <a:pt x="334" y="6407"/>
                    <a:pt x="513" y="6311"/>
                    <a:pt x="679" y="6204"/>
                  </a:cubicBezTo>
                  <a:cubicBezTo>
                    <a:pt x="2823" y="4823"/>
                    <a:pt x="4823" y="3275"/>
                    <a:pt x="6549" y="1406"/>
                  </a:cubicBezTo>
                  <a:cubicBezTo>
                    <a:pt x="6823" y="930"/>
                    <a:pt x="7109" y="465"/>
                    <a:pt x="7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
            <p:cNvSpPr/>
            <p:nvPr/>
          </p:nvSpPr>
          <p:spPr>
            <a:xfrm>
              <a:off x="3749275" y="2867750"/>
              <a:ext cx="90200" cy="208075"/>
            </a:xfrm>
            <a:custGeom>
              <a:avLst/>
              <a:gdLst/>
              <a:ahLst/>
              <a:cxnLst/>
              <a:rect l="l" t="t" r="r" b="b"/>
              <a:pathLst>
                <a:path w="3608" h="8323" extrusionOk="0">
                  <a:moveTo>
                    <a:pt x="3441" y="0"/>
                  </a:moveTo>
                  <a:lnTo>
                    <a:pt x="3441" y="0"/>
                  </a:lnTo>
                  <a:cubicBezTo>
                    <a:pt x="3274" y="72"/>
                    <a:pt x="3096" y="131"/>
                    <a:pt x="2917" y="191"/>
                  </a:cubicBezTo>
                  <a:cubicBezTo>
                    <a:pt x="2679" y="465"/>
                    <a:pt x="2500" y="774"/>
                    <a:pt x="2346" y="1084"/>
                  </a:cubicBezTo>
                  <a:cubicBezTo>
                    <a:pt x="1762" y="2203"/>
                    <a:pt x="1405" y="3405"/>
                    <a:pt x="1060" y="4620"/>
                  </a:cubicBezTo>
                  <a:cubicBezTo>
                    <a:pt x="750" y="5751"/>
                    <a:pt x="429" y="6858"/>
                    <a:pt x="131" y="7989"/>
                  </a:cubicBezTo>
                  <a:cubicBezTo>
                    <a:pt x="107" y="8097"/>
                    <a:pt x="0" y="8227"/>
                    <a:pt x="167" y="8323"/>
                  </a:cubicBezTo>
                  <a:cubicBezTo>
                    <a:pt x="262" y="8323"/>
                    <a:pt x="298" y="8275"/>
                    <a:pt x="345" y="8204"/>
                  </a:cubicBezTo>
                  <a:cubicBezTo>
                    <a:pt x="405" y="8049"/>
                    <a:pt x="476" y="7918"/>
                    <a:pt x="524" y="7775"/>
                  </a:cubicBezTo>
                  <a:cubicBezTo>
                    <a:pt x="941" y="6465"/>
                    <a:pt x="1346" y="5132"/>
                    <a:pt x="1786" y="3822"/>
                  </a:cubicBezTo>
                  <a:cubicBezTo>
                    <a:pt x="2203" y="2632"/>
                    <a:pt x="2608" y="1465"/>
                    <a:pt x="3322" y="405"/>
                  </a:cubicBezTo>
                  <a:cubicBezTo>
                    <a:pt x="3417" y="286"/>
                    <a:pt x="3608" y="155"/>
                    <a:pt x="3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
            <p:cNvSpPr/>
            <p:nvPr/>
          </p:nvSpPr>
          <p:spPr>
            <a:xfrm>
              <a:off x="4025800" y="2735000"/>
              <a:ext cx="206000" cy="180650"/>
            </a:xfrm>
            <a:custGeom>
              <a:avLst/>
              <a:gdLst/>
              <a:ahLst/>
              <a:cxnLst/>
              <a:rect l="l" t="t" r="r" b="b"/>
              <a:pathLst>
                <a:path w="8240" h="7226" extrusionOk="0">
                  <a:moveTo>
                    <a:pt x="8155" y="0"/>
                  </a:moveTo>
                  <a:cubicBezTo>
                    <a:pt x="8140" y="0"/>
                    <a:pt x="8124" y="4"/>
                    <a:pt x="8108" y="12"/>
                  </a:cubicBezTo>
                  <a:cubicBezTo>
                    <a:pt x="8084" y="131"/>
                    <a:pt x="7918" y="262"/>
                    <a:pt x="7822" y="357"/>
                  </a:cubicBezTo>
                  <a:cubicBezTo>
                    <a:pt x="7644" y="536"/>
                    <a:pt x="7453" y="703"/>
                    <a:pt x="7275" y="857"/>
                  </a:cubicBezTo>
                  <a:cubicBezTo>
                    <a:pt x="6668" y="1512"/>
                    <a:pt x="6060" y="2167"/>
                    <a:pt x="5417" y="2798"/>
                  </a:cubicBezTo>
                  <a:cubicBezTo>
                    <a:pt x="3881" y="4274"/>
                    <a:pt x="2131" y="5465"/>
                    <a:pt x="476" y="6775"/>
                  </a:cubicBezTo>
                  <a:cubicBezTo>
                    <a:pt x="345" y="6870"/>
                    <a:pt x="0" y="6965"/>
                    <a:pt x="167" y="7168"/>
                  </a:cubicBezTo>
                  <a:cubicBezTo>
                    <a:pt x="196" y="7209"/>
                    <a:pt x="232" y="7225"/>
                    <a:pt x="273" y="7225"/>
                  </a:cubicBezTo>
                  <a:cubicBezTo>
                    <a:pt x="397" y="7225"/>
                    <a:pt x="559" y="7070"/>
                    <a:pt x="667" y="6989"/>
                  </a:cubicBezTo>
                  <a:cubicBezTo>
                    <a:pt x="2072" y="6001"/>
                    <a:pt x="3465" y="5013"/>
                    <a:pt x="4774" y="3917"/>
                  </a:cubicBezTo>
                  <a:cubicBezTo>
                    <a:pt x="5906" y="2977"/>
                    <a:pt x="6929" y="1929"/>
                    <a:pt x="7870" y="786"/>
                  </a:cubicBezTo>
                  <a:cubicBezTo>
                    <a:pt x="8001" y="548"/>
                    <a:pt x="8120" y="298"/>
                    <a:pt x="8239" y="48"/>
                  </a:cubicBezTo>
                  <a:cubicBezTo>
                    <a:pt x="8215" y="16"/>
                    <a:pt x="8186" y="0"/>
                    <a:pt x="8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
            <p:cNvSpPr/>
            <p:nvPr/>
          </p:nvSpPr>
          <p:spPr>
            <a:xfrm>
              <a:off x="3647775" y="2949000"/>
              <a:ext cx="56575" cy="200025"/>
            </a:xfrm>
            <a:custGeom>
              <a:avLst/>
              <a:gdLst/>
              <a:ahLst/>
              <a:cxnLst/>
              <a:rect l="l" t="t" r="r" b="b"/>
              <a:pathLst>
                <a:path w="2263" h="8001" extrusionOk="0">
                  <a:moveTo>
                    <a:pt x="2262" y="1"/>
                  </a:moveTo>
                  <a:lnTo>
                    <a:pt x="2262" y="1"/>
                  </a:lnTo>
                  <a:cubicBezTo>
                    <a:pt x="1917" y="382"/>
                    <a:pt x="1607" y="786"/>
                    <a:pt x="1298" y="1191"/>
                  </a:cubicBezTo>
                  <a:cubicBezTo>
                    <a:pt x="1000" y="2001"/>
                    <a:pt x="774" y="2858"/>
                    <a:pt x="631" y="3715"/>
                  </a:cubicBezTo>
                  <a:cubicBezTo>
                    <a:pt x="369" y="5061"/>
                    <a:pt x="95" y="6394"/>
                    <a:pt x="12" y="7764"/>
                  </a:cubicBezTo>
                  <a:cubicBezTo>
                    <a:pt x="0" y="7859"/>
                    <a:pt x="0" y="7954"/>
                    <a:pt x="95" y="7990"/>
                  </a:cubicBezTo>
                  <a:cubicBezTo>
                    <a:pt x="116" y="7997"/>
                    <a:pt x="134" y="8001"/>
                    <a:pt x="150" y="8001"/>
                  </a:cubicBezTo>
                  <a:cubicBezTo>
                    <a:pt x="234" y="8001"/>
                    <a:pt x="256" y="7903"/>
                    <a:pt x="286" y="7823"/>
                  </a:cubicBezTo>
                  <a:cubicBezTo>
                    <a:pt x="310" y="7680"/>
                    <a:pt x="345" y="7513"/>
                    <a:pt x="369" y="7359"/>
                  </a:cubicBezTo>
                  <a:cubicBezTo>
                    <a:pt x="655" y="5787"/>
                    <a:pt x="929" y="4192"/>
                    <a:pt x="1346" y="2632"/>
                  </a:cubicBezTo>
                  <a:cubicBezTo>
                    <a:pt x="1584" y="1727"/>
                    <a:pt x="1857" y="834"/>
                    <a:pt x="2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
            <p:cNvSpPr/>
            <p:nvPr/>
          </p:nvSpPr>
          <p:spPr>
            <a:xfrm>
              <a:off x="3730800" y="2879350"/>
              <a:ext cx="65525" cy="194100"/>
            </a:xfrm>
            <a:custGeom>
              <a:avLst/>
              <a:gdLst/>
              <a:ahLst/>
              <a:cxnLst/>
              <a:rect l="l" t="t" r="r" b="b"/>
              <a:pathLst>
                <a:path w="2621" h="7764" extrusionOk="0">
                  <a:moveTo>
                    <a:pt x="2620" y="1"/>
                  </a:moveTo>
                  <a:cubicBezTo>
                    <a:pt x="2585" y="1"/>
                    <a:pt x="2573" y="13"/>
                    <a:pt x="2549" y="13"/>
                  </a:cubicBezTo>
                  <a:cubicBezTo>
                    <a:pt x="2394" y="24"/>
                    <a:pt x="2263" y="60"/>
                    <a:pt x="2132" y="108"/>
                  </a:cubicBezTo>
                  <a:cubicBezTo>
                    <a:pt x="2096" y="167"/>
                    <a:pt x="2049" y="227"/>
                    <a:pt x="2025" y="298"/>
                  </a:cubicBezTo>
                  <a:cubicBezTo>
                    <a:pt x="1835" y="715"/>
                    <a:pt x="1656" y="1132"/>
                    <a:pt x="1501" y="1560"/>
                  </a:cubicBezTo>
                  <a:cubicBezTo>
                    <a:pt x="1573" y="1715"/>
                    <a:pt x="1418" y="1929"/>
                    <a:pt x="1370" y="2084"/>
                  </a:cubicBezTo>
                  <a:cubicBezTo>
                    <a:pt x="1275" y="2346"/>
                    <a:pt x="1192" y="2620"/>
                    <a:pt x="1096" y="2870"/>
                  </a:cubicBezTo>
                  <a:cubicBezTo>
                    <a:pt x="1037" y="3108"/>
                    <a:pt x="965" y="3334"/>
                    <a:pt x="906" y="3572"/>
                  </a:cubicBezTo>
                  <a:cubicBezTo>
                    <a:pt x="549" y="4870"/>
                    <a:pt x="191" y="6168"/>
                    <a:pt x="60" y="7430"/>
                  </a:cubicBezTo>
                  <a:cubicBezTo>
                    <a:pt x="25" y="7609"/>
                    <a:pt x="1" y="7704"/>
                    <a:pt x="120" y="7752"/>
                  </a:cubicBezTo>
                  <a:cubicBezTo>
                    <a:pt x="142" y="7760"/>
                    <a:pt x="161" y="7763"/>
                    <a:pt x="178" y="7763"/>
                  </a:cubicBezTo>
                  <a:cubicBezTo>
                    <a:pt x="263" y="7763"/>
                    <a:pt x="291" y="7674"/>
                    <a:pt x="311" y="7585"/>
                  </a:cubicBezTo>
                  <a:cubicBezTo>
                    <a:pt x="346" y="7466"/>
                    <a:pt x="370" y="7335"/>
                    <a:pt x="406" y="7216"/>
                  </a:cubicBezTo>
                  <a:cubicBezTo>
                    <a:pt x="1013" y="4775"/>
                    <a:pt x="1561" y="2310"/>
                    <a:pt x="2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
            <p:cNvSpPr/>
            <p:nvPr/>
          </p:nvSpPr>
          <p:spPr>
            <a:xfrm>
              <a:off x="3924300" y="2872500"/>
              <a:ext cx="23525" cy="30400"/>
            </a:xfrm>
            <a:custGeom>
              <a:avLst/>
              <a:gdLst/>
              <a:ahLst/>
              <a:cxnLst/>
              <a:rect l="l" t="t" r="r" b="b"/>
              <a:pathLst>
                <a:path w="941" h="1216" extrusionOk="0">
                  <a:moveTo>
                    <a:pt x="941" y="1"/>
                  </a:moveTo>
                  <a:lnTo>
                    <a:pt x="941" y="1"/>
                  </a:lnTo>
                  <a:cubicBezTo>
                    <a:pt x="595" y="382"/>
                    <a:pt x="286" y="775"/>
                    <a:pt x="0" y="1215"/>
                  </a:cubicBezTo>
                  <a:cubicBezTo>
                    <a:pt x="131" y="1215"/>
                    <a:pt x="238" y="989"/>
                    <a:pt x="321" y="858"/>
                  </a:cubicBezTo>
                  <a:cubicBezTo>
                    <a:pt x="536" y="572"/>
                    <a:pt x="726" y="287"/>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
            <p:cNvSpPr/>
            <p:nvPr/>
          </p:nvSpPr>
          <p:spPr>
            <a:xfrm>
              <a:off x="3941250" y="2762975"/>
              <a:ext cx="118200" cy="102125"/>
            </a:xfrm>
            <a:custGeom>
              <a:avLst/>
              <a:gdLst/>
              <a:ahLst/>
              <a:cxnLst/>
              <a:rect l="l" t="t" r="r" b="b"/>
              <a:pathLst>
                <a:path w="4728" h="4085" extrusionOk="0">
                  <a:moveTo>
                    <a:pt x="4692" y="0"/>
                  </a:moveTo>
                  <a:cubicBezTo>
                    <a:pt x="4406" y="60"/>
                    <a:pt x="4132" y="131"/>
                    <a:pt x="3846" y="191"/>
                  </a:cubicBezTo>
                  <a:cubicBezTo>
                    <a:pt x="3751" y="226"/>
                    <a:pt x="3668" y="274"/>
                    <a:pt x="3584" y="334"/>
                  </a:cubicBezTo>
                  <a:cubicBezTo>
                    <a:pt x="2060" y="1274"/>
                    <a:pt x="965" y="2632"/>
                    <a:pt x="1" y="4084"/>
                  </a:cubicBezTo>
                  <a:cubicBezTo>
                    <a:pt x="298" y="3775"/>
                    <a:pt x="608" y="3489"/>
                    <a:pt x="953" y="3227"/>
                  </a:cubicBezTo>
                  <a:cubicBezTo>
                    <a:pt x="1009" y="3181"/>
                    <a:pt x="1086" y="3113"/>
                    <a:pt x="1162" y="3113"/>
                  </a:cubicBezTo>
                  <a:cubicBezTo>
                    <a:pt x="1184" y="3113"/>
                    <a:pt x="1206" y="3118"/>
                    <a:pt x="1227" y="3132"/>
                  </a:cubicBezTo>
                  <a:cubicBezTo>
                    <a:pt x="1429" y="2882"/>
                    <a:pt x="1644" y="2643"/>
                    <a:pt x="1858" y="2405"/>
                  </a:cubicBezTo>
                  <a:cubicBezTo>
                    <a:pt x="1787" y="2334"/>
                    <a:pt x="1810" y="2227"/>
                    <a:pt x="1870" y="2143"/>
                  </a:cubicBezTo>
                  <a:cubicBezTo>
                    <a:pt x="2132" y="1739"/>
                    <a:pt x="2525" y="1465"/>
                    <a:pt x="2953" y="1262"/>
                  </a:cubicBezTo>
                  <a:cubicBezTo>
                    <a:pt x="2973" y="1243"/>
                    <a:pt x="3004" y="1234"/>
                    <a:pt x="3033" y="1234"/>
                  </a:cubicBezTo>
                  <a:cubicBezTo>
                    <a:pt x="3057" y="1234"/>
                    <a:pt x="3080" y="1240"/>
                    <a:pt x="3096" y="1250"/>
                  </a:cubicBezTo>
                  <a:cubicBezTo>
                    <a:pt x="3549" y="869"/>
                    <a:pt x="4025" y="536"/>
                    <a:pt x="4549" y="215"/>
                  </a:cubicBezTo>
                  <a:cubicBezTo>
                    <a:pt x="4620" y="179"/>
                    <a:pt x="4692" y="131"/>
                    <a:pt x="4727" y="96"/>
                  </a:cubicBezTo>
                  <a:cubicBezTo>
                    <a:pt x="4727" y="60"/>
                    <a:pt x="4704" y="24"/>
                    <a:pt x="4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
            <p:cNvSpPr/>
            <p:nvPr/>
          </p:nvSpPr>
          <p:spPr>
            <a:xfrm>
              <a:off x="4007925" y="2839775"/>
              <a:ext cx="163450" cy="130400"/>
            </a:xfrm>
            <a:custGeom>
              <a:avLst/>
              <a:gdLst/>
              <a:ahLst/>
              <a:cxnLst/>
              <a:rect l="l" t="t" r="r" b="b"/>
              <a:pathLst>
                <a:path w="6538" h="5216" extrusionOk="0">
                  <a:moveTo>
                    <a:pt x="6537" y="0"/>
                  </a:moveTo>
                  <a:lnTo>
                    <a:pt x="6537" y="0"/>
                  </a:lnTo>
                  <a:cubicBezTo>
                    <a:pt x="4668" y="1834"/>
                    <a:pt x="2537" y="3322"/>
                    <a:pt x="358" y="4774"/>
                  </a:cubicBezTo>
                  <a:cubicBezTo>
                    <a:pt x="251" y="4858"/>
                    <a:pt x="155" y="4929"/>
                    <a:pt x="60" y="5025"/>
                  </a:cubicBezTo>
                  <a:cubicBezTo>
                    <a:pt x="13" y="5060"/>
                    <a:pt x="1" y="5120"/>
                    <a:pt x="48" y="5167"/>
                  </a:cubicBezTo>
                  <a:cubicBezTo>
                    <a:pt x="72" y="5203"/>
                    <a:pt x="120" y="5203"/>
                    <a:pt x="167" y="5215"/>
                  </a:cubicBezTo>
                  <a:cubicBezTo>
                    <a:pt x="298" y="5132"/>
                    <a:pt x="453" y="5060"/>
                    <a:pt x="584" y="4989"/>
                  </a:cubicBezTo>
                  <a:cubicBezTo>
                    <a:pt x="1834" y="4215"/>
                    <a:pt x="3049" y="3405"/>
                    <a:pt x="4227" y="2536"/>
                  </a:cubicBezTo>
                  <a:cubicBezTo>
                    <a:pt x="4466" y="2358"/>
                    <a:pt x="4704" y="2179"/>
                    <a:pt x="4930" y="2000"/>
                  </a:cubicBezTo>
                  <a:cubicBezTo>
                    <a:pt x="5478" y="1417"/>
                    <a:pt x="6061" y="881"/>
                    <a:pt x="6442" y="167"/>
                  </a:cubicBezTo>
                  <a:cubicBezTo>
                    <a:pt x="6478" y="107"/>
                    <a:pt x="6501" y="60"/>
                    <a:pt x="6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
            <p:cNvSpPr/>
            <p:nvPr/>
          </p:nvSpPr>
          <p:spPr>
            <a:xfrm>
              <a:off x="3636150" y="2994250"/>
              <a:ext cx="34250" cy="148275"/>
            </a:xfrm>
            <a:custGeom>
              <a:avLst/>
              <a:gdLst/>
              <a:ahLst/>
              <a:cxnLst/>
              <a:rect l="l" t="t" r="r" b="b"/>
              <a:pathLst>
                <a:path w="1370" h="5931" extrusionOk="0">
                  <a:moveTo>
                    <a:pt x="1334" y="0"/>
                  </a:moveTo>
                  <a:lnTo>
                    <a:pt x="1334" y="0"/>
                  </a:lnTo>
                  <a:cubicBezTo>
                    <a:pt x="1013" y="477"/>
                    <a:pt x="715" y="965"/>
                    <a:pt x="453" y="1477"/>
                  </a:cubicBezTo>
                  <a:cubicBezTo>
                    <a:pt x="167" y="2560"/>
                    <a:pt x="108" y="3691"/>
                    <a:pt x="36" y="4822"/>
                  </a:cubicBezTo>
                  <a:cubicBezTo>
                    <a:pt x="25" y="5037"/>
                    <a:pt x="1" y="5251"/>
                    <a:pt x="36" y="5465"/>
                  </a:cubicBezTo>
                  <a:cubicBezTo>
                    <a:pt x="60" y="5629"/>
                    <a:pt x="26" y="5930"/>
                    <a:pt x="205" y="5930"/>
                  </a:cubicBezTo>
                  <a:cubicBezTo>
                    <a:pt x="208" y="5930"/>
                    <a:pt x="211" y="5930"/>
                    <a:pt x="215" y="5930"/>
                  </a:cubicBezTo>
                  <a:cubicBezTo>
                    <a:pt x="441" y="5930"/>
                    <a:pt x="346" y="5632"/>
                    <a:pt x="358" y="5465"/>
                  </a:cubicBezTo>
                  <a:cubicBezTo>
                    <a:pt x="453" y="3798"/>
                    <a:pt x="656" y="2144"/>
                    <a:pt x="1156" y="548"/>
                  </a:cubicBezTo>
                  <a:cubicBezTo>
                    <a:pt x="1191" y="381"/>
                    <a:pt x="1370" y="143"/>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
            <p:cNvSpPr/>
            <p:nvPr/>
          </p:nvSpPr>
          <p:spPr>
            <a:xfrm>
              <a:off x="4063000" y="2727925"/>
              <a:ext cx="120575" cy="79950"/>
            </a:xfrm>
            <a:custGeom>
              <a:avLst/>
              <a:gdLst/>
              <a:ahLst/>
              <a:cxnLst/>
              <a:rect l="l" t="t" r="r" b="b"/>
              <a:pathLst>
                <a:path w="4823" h="3198" extrusionOk="0">
                  <a:moveTo>
                    <a:pt x="4700" y="1"/>
                  </a:moveTo>
                  <a:cubicBezTo>
                    <a:pt x="4668" y="1"/>
                    <a:pt x="4633" y="9"/>
                    <a:pt x="4596" y="21"/>
                  </a:cubicBezTo>
                  <a:cubicBezTo>
                    <a:pt x="4382" y="152"/>
                    <a:pt x="4144" y="271"/>
                    <a:pt x="3917" y="378"/>
                  </a:cubicBezTo>
                  <a:cubicBezTo>
                    <a:pt x="2620" y="1093"/>
                    <a:pt x="1429" y="1950"/>
                    <a:pt x="250" y="2843"/>
                  </a:cubicBezTo>
                  <a:cubicBezTo>
                    <a:pt x="167" y="2914"/>
                    <a:pt x="0" y="2986"/>
                    <a:pt x="96" y="3141"/>
                  </a:cubicBezTo>
                  <a:cubicBezTo>
                    <a:pt x="120" y="3182"/>
                    <a:pt x="153" y="3198"/>
                    <a:pt x="188" y="3198"/>
                  </a:cubicBezTo>
                  <a:cubicBezTo>
                    <a:pt x="255" y="3198"/>
                    <a:pt x="335" y="3144"/>
                    <a:pt x="405" y="3105"/>
                  </a:cubicBezTo>
                  <a:cubicBezTo>
                    <a:pt x="1774" y="2152"/>
                    <a:pt x="3167" y="1236"/>
                    <a:pt x="4596" y="366"/>
                  </a:cubicBezTo>
                  <a:cubicBezTo>
                    <a:pt x="4703" y="331"/>
                    <a:pt x="4799" y="235"/>
                    <a:pt x="4822" y="116"/>
                  </a:cubicBezTo>
                  <a:cubicBezTo>
                    <a:pt x="4807" y="30"/>
                    <a:pt x="4760" y="1"/>
                    <a:pt x="4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
            <p:cNvSpPr/>
            <p:nvPr/>
          </p:nvSpPr>
          <p:spPr>
            <a:xfrm>
              <a:off x="4157050" y="2714850"/>
              <a:ext cx="68200" cy="57525"/>
            </a:xfrm>
            <a:custGeom>
              <a:avLst/>
              <a:gdLst/>
              <a:ahLst/>
              <a:cxnLst/>
              <a:rect l="l" t="t" r="r" b="b"/>
              <a:pathLst>
                <a:path w="2728" h="2301" extrusionOk="0">
                  <a:moveTo>
                    <a:pt x="2582" y="0"/>
                  </a:moveTo>
                  <a:cubicBezTo>
                    <a:pt x="2503" y="0"/>
                    <a:pt x="2430" y="59"/>
                    <a:pt x="2370" y="104"/>
                  </a:cubicBezTo>
                  <a:cubicBezTo>
                    <a:pt x="1596" y="687"/>
                    <a:pt x="870" y="1342"/>
                    <a:pt x="167" y="1997"/>
                  </a:cubicBezTo>
                  <a:cubicBezTo>
                    <a:pt x="96" y="2068"/>
                    <a:pt x="1" y="2163"/>
                    <a:pt x="84" y="2247"/>
                  </a:cubicBezTo>
                  <a:cubicBezTo>
                    <a:pt x="111" y="2286"/>
                    <a:pt x="140" y="2301"/>
                    <a:pt x="169" y="2301"/>
                  </a:cubicBezTo>
                  <a:cubicBezTo>
                    <a:pt x="227" y="2301"/>
                    <a:pt x="286" y="2239"/>
                    <a:pt x="334" y="2199"/>
                  </a:cubicBezTo>
                  <a:cubicBezTo>
                    <a:pt x="1096" y="1580"/>
                    <a:pt x="1834" y="937"/>
                    <a:pt x="2596" y="318"/>
                  </a:cubicBezTo>
                  <a:cubicBezTo>
                    <a:pt x="2656" y="258"/>
                    <a:pt x="2727" y="199"/>
                    <a:pt x="2727" y="80"/>
                  </a:cubicBezTo>
                  <a:cubicBezTo>
                    <a:pt x="2678" y="22"/>
                    <a:pt x="2629" y="0"/>
                    <a:pt x="2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
            <p:cNvSpPr/>
            <p:nvPr/>
          </p:nvSpPr>
          <p:spPr>
            <a:xfrm>
              <a:off x="3576325" y="2696275"/>
              <a:ext cx="679625" cy="602175"/>
            </a:xfrm>
            <a:custGeom>
              <a:avLst/>
              <a:gdLst/>
              <a:ahLst/>
              <a:cxnLst/>
              <a:rect l="l" t="t" r="r" b="b"/>
              <a:pathLst>
                <a:path w="27185" h="24087" extrusionOk="0">
                  <a:moveTo>
                    <a:pt x="22492" y="8359"/>
                  </a:moveTo>
                  <a:cubicBezTo>
                    <a:pt x="22432" y="8621"/>
                    <a:pt x="22337" y="8836"/>
                    <a:pt x="22253" y="9050"/>
                  </a:cubicBezTo>
                  <a:cubicBezTo>
                    <a:pt x="22039" y="9550"/>
                    <a:pt x="21765" y="9967"/>
                    <a:pt x="21468" y="10372"/>
                  </a:cubicBezTo>
                  <a:cubicBezTo>
                    <a:pt x="21360" y="10503"/>
                    <a:pt x="21241" y="10634"/>
                    <a:pt x="21134" y="10776"/>
                  </a:cubicBezTo>
                  <a:cubicBezTo>
                    <a:pt x="20706" y="11312"/>
                    <a:pt x="20229" y="11836"/>
                    <a:pt x="19741" y="12324"/>
                  </a:cubicBezTo>
                  <a:lnTo>
                    <a:pt x="18312" y="13753"/>
                  </a:lnTo>
                  <a:cubicBezTo>
                    <a:pt x="17896" y="14170"/>
                    <a:pt x="17443" y="14575"/>
                    <a:pt x="17003" y="14932"/>
                  </a:cubicBezTo>
                  <a:cubicBezTo>
                    <a:pt x="14621" y="16872"/>
                    <a:pt x="11847" y="18158"/>
                    <a:pt x="9061" y="19480"/>
                  </a:cubicBezTo>
                  <a:cubicBezTo>
                    <a:pt x="7430" y="20254"/>
                    <a:pt x="5716" y="20861"/>
                    <a:pt x="4204" y="21909"/>
                  </a:cubicBezTo>
                  <a:cubicBezTo>
                    <a:pt x="3382" y="22468"/>
                    <a:pt x="2394" y="22754"/>
                    <a:pt x="1465" y="23076"/>
                  </a:cubicBezTo>
                  <a:cubicBezTo>
                    <a:pt x="1763" y="22528"/>
                    <a:pt x="2132" y="22052"/>
                    <a:pt x="2537" y="21587"/>
                  </a:cubicBezTo>
                  <a:cubicBezTo>
                    <a:pt x="3453" y="20587"/>
                    <a:pt x="4537" y="19730"/>
                    <a:pt x="5454" y="18694"/>
                  </a:cubicBezTo>
                  <a:cubicBezTo>
                    <a:pt x="5513" y="18635"/>
                    <a:pt x="5585" y="18551"/>
                    <a:pt x="5656" y="18539"/>
                  </a:cubicBezTo>
                  <a:cubicBezTo>
                    <a:pt x="6978" y="18313"/>
                    <a:pt x="8252" y="17825"/>
                    <a:pt x="9538" y="17503"/>
                  </a:cubicBezTo>
                  <a:cubicBezTo>
                    <a:pt x="9930" y="17396"/>
                    <a:pt x="10300" y="17313"/>
                    <a:pt x="10692" y="17182"/>
                  </a:cubicBezTo>
                  <a:cubicBezTo>
                    <a:pt x="11371" y="16980"/>
                    <a:pt x="12026" y="16694"/>
                    <a:pt x="12621" y="16265"/>
                  </a:cubicBezTo>
                  <a:lnTo>
                    <a:pt x="12633" y="16265"/>
                  </a:lnTo>
                  <a:cubicBezTo>
                    <a:pt x="12752" y="16170"/>
                    <a:pt x="12990" y="16098"/>
                    <a:pt x="12907" y="15956"/>
                  </a:cubicBezTo>
                  <a:cubicBezTo>
                    <a:pt x="12863" y="15882"/>
                    <a:pt x="12797" y="15855"/>
                    <a:pt x="12725" y="15855"/>
                  </a:cubicBezTo>
                  <a:cubicBezTo>
                    <a:pt x="12620" y="15855"/>
                    <a:pt x="12503" y="15911"/>
                    <a:pt x="12419" y="15968"/>
                  </a:cubicBezTo>
                  <a:cubicBezTo>
                    <a:pt x="12014" y="16206"/>
                    <a:pt x="11621" y="16468"/>
                    <a:pt x="11169" y="16622"/>
                  </a:cubicBezTo>
                  <a:cubicBezTo>
                    <a:pt x="9585" y="17158"/>
                    <a:pt x="7954" y="17527"/>
                    <a:pt x="6347" y="17992"/>
                  </a:cubicBezTo>
                  <a:cubicBezTo>
                    <a:pt x="6336" y="17995"/>
                    <a:pt x="6325" y="17997"/>
                    <a:pt x="6313" y="17997"/>
                  </a:cubicBezTo>
                  <a:cubicBezTo>
                    <a:pt x="6284" y="17997"/>
                    <a:pt x="6253" y="17988"/>
                    <a:pt x="6228" y="17980"/>
                  </a:cubicBezTo>
                  <a:cubicBezTo>
                    <a:pt x="6168" y="17861"/>
                    <a:pt x="6251" y="17813"/>
                    <a:pt x="6311" y="17753"/>
                  </a:cubicBezTo>
                  <a:cubicBezTo>
                    <a:pt x="7311" y="16634"/>
                    <a:pt x="8395" y="15634"/>
                    <a:pt x="9573" y="14729"/>
                  </a:cubicBezTo>
                  <a:cubicBezTo>
                    <a:pt x="10228" y="14229"/>
                    <a:pt x="10966" y="14182"/>
                    <a:pt x="11681" y="13955"/>
                  </a:cubicBezTo>
                  <a:cubicBezTo>
                    <a:pt x="13169" y="13491"/>
                    <a:pt x="14741" y="13336"/>
                    <a:pt x="16205" y="12800"/>
                  </a:cubicBezTo>
                  <a:cubicBezTo>
                    <a:pt x="17015" y="12503"/>
                    <a:pt x="17753" y="12122"/>
                    <a:pt x="18408" y="11586"/>
                  </a:cubicBezTo>
                  <a:cubicBezTo>
                    <a:pt x="19741" y="10538"/>
                    <a:pt x="21206" y="9669"/>
                    <a:pt x="22492" y="8359"/>
                  </a:cubicBezTo>
                  <a:close/>
                  <a:moveTo>
                    <a:pt x="26427" y="528"/>
                  </a:moveTo>
                  <a:cubicBezTo>
                    <a:pt x="26471" y="528"/>
                    <a:pt x="26514" y="542"/>
                    <a:pt x="26552" y="585"/>
                  </a:cubicBezTo>
                  <a:cubicBezTo>
                    <a:pt x="26623" y="668"/>
                    <a:pt x="26552" y="763"/>
                    <a:pt x="26528" y="847"/>
                  </a:cubicBezTo>
                  <a:cubicBezTo>
                    <a:pt x="26421" y="1085"/>
                    <a:pt x="26313" y="1335"/>
                    <a:pt x="26206" y="1573"/>
                  </a:cubicBezTo>
                  <a:cubicBezTo>
                    <a:pt x="26087" y="1835"/>
                    <a:pt x="25968" y="2085"/>
                    <a:pt x="25837" y="2323"/>
                  </a:cubicBezTo>
                  <a:cubicBezTo>
                    <a:pt x="25790" y="2406"/>
                    <a:pt x="25730" y="2502"/>
                    <a:pt x="25694" y="2585"/>
                  </a:cubicBezTo>
                  <a:cubicBezTo>
                    <a:pt x="25492" y="2871"/>
                    <a:pt x="25313" y="3168"/>
                    <a:pt x="25135" y="3466"/>
                  </a:cubicBezTo>
                  <a:cubicBezTo>
                    <a:pt x="24861" y="3930"/>
                    <a:pt x="24575" y="4395"/>
                    <a:pt x="24301" y="4859"/>
                  </a:cubicBezTo>
                  <a:cubicBezTo>
                    <a:pt x="24146" y="5157"/>
                    <a:pt x="23968" y="5442"/>
                    <a:pt x="23801" y="5740"/>
                  </a:cubicBezTo>
                  <a:cubicBezTo>
                    <a:pt x="23765" y="5800"/>
                    <a:pt x="23742" y="5847"/>
                    <a:pt x="23706" y="5907"/>
                  </a:cubicBezTo>
                  <a:cubicBezTo>
                    <a:pt x="23325" y="6621"/>
                    <a:pt x="22730" y="7169"/>
                    <a:pt x="22194" y="7740"/>
                  </a:cubicBezTo>
                  <a:cubicBezTo>
                    <a:pt x="22063" y="7871"/>
                    <a:pt x="21944" y="8002"/>
                    <a:pt x="21801" y="8157"/>
                  </a:cubicBezTo>
                  <a:cubicBezTo>
                    <a:pt x="20908" y="9181"/>
                    <a:pt x="19753" y="9919"/>
                    <a:pt x="18705" y="10788"/>
                  </a:cubicBezTo>
                  <a:cubicBezTo>
                    <a:pt x="17015" y="12205"/>
                    <a:pt x="15062" y="12860"/>
                    <a:pt x="12931" y="13170"/>
                  </a:cubicBezTo>
                  <a:cubicBezTo>
                    <a:pt x="12359" y="13253"/>
                    <a:pt x="11788" y="13432"/>
                    <a:pt x="11192" y="13574"/>
                  </a:cubicBezTo>
                  <a:cubicBezTo>
                    <a:pt x="11371" y="13443"/>
                    <a:pt x="11550" y="13289"/>
                    <a:pt x="11740" y="13170"/>
                  </a:cubicBezTo>
                  <a:cubicBezTo>
                    <a:pt x="13645" y="11931"/>
                    <a:pt x="15419" y="10538"/>
                    <a:pt x="16907" y="8812"/>
                  </a:cubicBezTo>
                  <a:cubicBezTo>
                    <a:pt x="18562" y="6895"/>
                    <a:pt x="20753" y="5681"/>
                    <a:pt x="22789" y="4288"/>
                  </a:cubicBezTo>
                  <a:cubicBezTo>
                    <a:pt x="23635" y="3704"/>
                    <a:pt x="24480" y="3097"/>
                    <a:pt x="25254" y="2406"/>
                  </a:cubicBezTo>
                  <a:cubicBezTo>
                    <a:pt x="25456" y="2240"/>
                    <a:pt x="25635" y="2085"/>
                    <a:pt x="25813" y="1906"/>
                  </a:cubicBezTo>
                  <a:cubicBezTo>
                    <a:pt x="25897" y="1811"/>
                    <a:pt x="26063" y="1680"/>
                    <a:pt x="26087" y="1561"/>
                  </a:cubicBezTo>
                  <a:cubicBezTo>
                    <a:pt x="26111" y="1513"/>
                    <a:pt x="26087" y="1466"/>
                    <a:pt x="26051" y="1430"/>
                  </a:cubicBezTo>
                  <a:cubicBezTo>
                    <a:pt x="26002" y="1386"/>
                    <a:pt x="25957" y="1368"/>
                    <a:pt x="25914" y="1368"/>
                  </a:cubicBezTo>
                  <a:cubicBezTo>
                    <a:pt x="25771" y="1368"/>
                    <a:pt x="25661" y="1570"/>
                    <a:pt x="25551" y="1680"/>
                  </a:cubicBezTo>
                  <a:cubicBezTo>
                    <a:pt x="24885" y="2442"/>
                    <a:pt x="24063" y="3002"/>
                    <a:pt x="23206" y="3514"/>
                  </a:cubicBezTo>
                  <a:cubicBezTo>
                    <a:pt x="21384" y="4561"/>
                    <a:pt x="19801" y="5966"/>
                    <a:pt x="18039" y="7109"/>
                  </a:cubicBezTo>
                  <a:cubicBezTo>
                    <a:pt x="17360" y="7562"/>
                    <a:pt x="16919" y="8264"/>
                    <a:pt x="16407" y="8871"/>
                  </a:cubicBezTo>
                  <a:cubicBezTo>
                    <a:pt x="14991" y="10503"/>
                    <a:pt x="13312" y="11765"/>
                    <a:pt x="11443" y="12872"/>
                  </a:cubicBezTo>
                  <a:cubicBezTo>
                    <a:pt x="12431" y="11515"/>
                    <a:pt x="12919" y="9907"/>
                    <a:pt x="13788" y="8490"/>
                  </a:cubicBezTo>
                  <a:cubicBezTo>
                    <a:pt x="13824" y="8419"/>
                    <a:pt x="13883" y="8348"/>
                    <a:pt x="13931" y="8276"/>
                  </a:cubicBezTo>
                  <a:cubicBezTo>
                    <a:pt x="14217" y="7836"/>
                    <a:pt x="14526" y="7455"/>
                    <a:pt x="14872" y="7062"/>
                  </a:cubicBezTo>
                  <a:lnTo>
                    <a:pt x="15455" y="6443"/>
                  </a:lnTo>
                  <a:cubicBezTo>
                    <a:pt x="15550" y="6335"/>
                    <a:pt x="15657" y="6252"/>
                    <a:pt x="15753" y="6133"/>
                  </a:cubicBezTo>
                  <a:cubicBezTo>
                    <a:pt x="15824" y="6050"/>
                    <a:pt x="15955" y="5966"/>
                    <a:pt x="15848" y="5847"/>
                  </a:cubicBezTo>
                  <a:lnTo>
                    <a:pt x="15824" y="5812"/>
                  </a:lnTo>
                  <a:cubicBezTo>
                    <a:pt x="15803" y="5798"/>
                    <a:pt x="15782" y="5793"/>
                    <a:pt x="15760" y="5793"/>
                  </a:cubicBezTo>
                  <a:cubicBezTo>
                    <a:pt x="15687" y="5793"/>
                    <a:pt x="15615" y="5861"/>
                    <a:pt x="15550" y="5907"/>
                  </a:cubicBezTo>
                  <a:cubicBezTo>
                    <a:pt x="15217" y="6157"/>
                    <a:pt x="14895" y="6454"/>
                    <a:pt x="14598" y="6764"/>
                  </a:cubicBezTo>
                  <a:cubicBezTo>
                    <a:pt x="14455" y="6931"/>
                    <a:pt x="14300" y="7085"/>
                    <a:pt x="14169" y="7240"/>
                  </a:cubicBezTo>
                  <a:cubicBezTo>
                    <a:pt x="13336" y="8240"/>
                    <a:pt x="12728" y="9371"/>
                    <a:pt x="12216" y="10550"/>
                  </a:cubicBezTo>
                  <a:cubicBezTo>
                    <a:pt x="11764" y="11610"/>
                    <a:pt x="11050" y="12515"/>
                    <a:pt x="10514" y="13515"/>
                  </a:cubicBezTo>
                  <a:cubicBezTo>
                    <a:pt x="10478" y="13574"/>
                    <a:pt x="10419" y="13610"/>
                    <a:pt x="10359" y="13658"/>
                  </a:cubicBezTo>
                  <a:cubicBezTo>
                    <a:pt x="8609" y="14920"/>
                    <a:pt x="6859" y="16170"/>
                    <a:pt x="5525" y="17932"/>
                  </a:cubicBezTo>
                  <a:cubicBezTo>
                    <a:pt x="5430" y="17182"/>
                    <a:pt x="5573" y="16468"/>
                    <a:pt x="5668" y="15777"/>
                  </a:cubicBezTo>
                  <a:cubicBezTo>
                    <a:pt x="5966" y="13836"/>
                    <a:pt x="6656" y="12003"/>
                    <a:pt x="7275" y="10181"/>
                  </a:cubicBezTo>
                  <a:cubicBezTo>
                    <a:pt x="7371" y="9907"/>
                    <a:pt x="7454" y="9645"/>
                    <a:pt x="7549" y="9383"/>
                  </a:cubicBezTo>
                  <a:cubicBezTo>
                    <a:pt x="7609" y="9229"/>
                    <a:pt x="7752" y="9002"/>
                    <a:pt x="7680" y="8871"/>
                  </a:cubicBezTo>
                  <a:cubicBezTo>
                    <a:pt x="7668" y="8824"/>
                    <a:pt x="7621" y="8788"/>
                    <a:pt x="7561" y="8764"/>
                  </a:cubicBezTo>
                  <a:cubicBezTo>
                    <a:pt x="7537" y="8754"/>
                    <a:pt x="7514" y="8749"/>
                    <a:pt x="7493" y="8749"/>
                  </a:cubicBezTo>
                  <a:cubicBezTo>
                    <a:pt x="7319" y="8749"/>
                    <a:pt x="7256" y="9072"/>
                    <a:pt x="7192" y="9252"/>
                  </a:cubicBezTo>
                  <a:cubicBezTo>
                    <a:pt x="6239" y="11705"/>
                    <a:pt x="5335" y="14170"/>
                    <a:pt x="5037" y="16801"/>
                  </a:cubicBezTo>
                  <a:cubicBezTo>
                    <a:pt x="4989" y="17277"/>
                    <a:pt x="4977" y="17742"/>
                    <a:pt x="4989" y="18218"/>
                  </a:cubicBezTo>
                  <a:cubicBezTo>
                    <a:pt x="5001" y="18492"/>
                    <a:pt x="4918" y="18706"/>
                    <a:pt x="4704" y="18896"/>
                  </a:cubicBezTo>
                  <a:cubicBezTo>
                    <a:pt x="3965" y="19599"/>
                    <a:pt x="3251" y="20301"/>
                    <a:pt x="2501" y="20992"/>
                  </a:cubicBezTo>
                  <a:cubicBezTo>
                    <a:pt x="1846" y="21611"/>
                    <a:pt x="1417" y="22385"/>
                    <a:pt x="905" y="23111"/>
                  </a:cubicBezTo>
                  <a:cubicBezTo>
                    <a:pt x="822" y="23242"/>
                    <a:pt x="763" y="23421"/>
                    <a:pt x="548" y="23457"/>
                  </a:cubicBezTo>
                  <a:cubicBezTo>
                    <a:pt x="453" y="23290"/>
                    <a:pt x="548" y="23135"/>
                    <a:pt x="596" y="23016"/>
                  </a:cubicBezTo>
                  <a:cubicBezTo>
                    <a:pt x="989" y="21909"/>
                    <a:pt x="1382" y="20790"/>
                    <a:pt x="1941" y="19730"/>
                  </a:cubicBezTo>
                  <a:cubicBezTo>
                    <a:pt x="2322" y="19004"/>
                    <a:pt x="2358" y="18277"/>
                    <a:pt x="2132" y="17527"/>
                  </a:cubicBezTo>
                  <a:cubicBezTo>
                    <a:pt x="1775" y="16360"/>
                    <a:pt x="1953" y="15265"/>
                    <a:pt x="2453" y="14170"/>
                  </a:cubicBezTo>
                  <a:cubicBezTo>
                    <a:pt x="2572" y="13896"/>
                    <a:pt x="2715" y="13646"/>
                    <a:pt x="2834" y="13396"/>
                  </a:cubicBezTo>
                  <a:cubicBezTo>
                    <a:pt x="3096" y="12884"/>
                    <a:pt x="3394" y="12396"/>
                    <a:pt x="3703" y="11919"/>
                  </a:cubicBezTo>
                  <a:cubicBezTo>
                    <a:pt x="3858" y="11705"/>
                    <a:pt x="4001" y="11491"/>
                    <a:pt x="4156" y="11288"/>
                  </a:cubicBezTo>
                  <a:cubicBezTo>
                    <a:pt x="4454" y="10872"/>
                    <a:pt x="4775" y="10479"/>
                    <a:pt x="5120" y="10098"/>
                  </a:cubicBezTo>
                  <a:cubicBezTo>
                    <a:pt x="5775" y="9371"/>
                    <a:pt x="6478" y="8693"/>
                    <a:pt x="7240" y="8038"/>
                  </a:cubicBezTo>
                  <a:cubicBezTo>
                    <a:pt x="7561" y="7764"/>
                    <a:pt x="7906" y="7538"/>
                    <a:pt x="8287" y="7419"/>
                  </a:cubicBezTo>
                  <a:cubicBezTo>
                    <a:pt x="8430" y="7383"/>
                    <a:pt x="8573" y="7347"/>
                    <a:pt x="8704" y="7336"/>
                  </a:cubicBezTo>
                  <a:cubicBezTo>
                    <a:pt x="8740" y="7336"/>
                    <a:pt x="8752" y="7324"/>
                    <a:pt x="8787" y="7324"/>
                  </a:cubicBezTo>
                  <a:cubicBezTo>
                    <a:pt x="9145" y="7276"/>
                    <a:pt x="9502" y="7181"/>
                    <a:pt x="9823" y="7062"/>
                  </a:cubicBezTo>
                  <a:cubicBezTo>
                    <a:pt x="10002" y="7002"/>
                    <a:pt x="10169" y="6943"/>
                    <a:pt x="10347" y="6871"/>
                  </a:cubicBezTo>
                  <a:cubicBezTo>
                    <a:pt x="10692" y="6728"/>
                    <a:pt x="11014" y="6562"/>
                    <a:pt x="11347" y="6371"/>
                  </a:cubicBezTo>
                  <a:lnTo>
                    <a:pt x="12062" y="5919"/>
                  </a:lnTo>
                  <a:cubicBezTo>
                    <a:pt x="12502" y="5621"/>
                    <a:pt x="12931" y="5300"/>
                    <a:pt x="13371" y="4978"/>
                  </a:cubicBezTo>
                  <a:cubicBezTo>
                    <a:pt x="14288" y="4299"/>
                    <a:pt x="15241" y="3668"/>
                    <a:pt x="16372" y="3371"/>
                  </a:cubicBezTo>
                  <a:cubicBezTo>
                    <a:pt x="17062" y="3192"/>
                    <a:pt x="17741" y="3037"/>
                    <a:pt x="18443" y="2871"/>
                  </a:cubicBezTo>
                  <a:cubicBezTo>
                    <a:pt x="18729" y="2811"/>
                    <a:pt x="19003" y="2740"/>
                    <a:pt x="19289" y="2680"/>
                  </a:cubicBezTo>
                  <a:cubicBezTo>
                    <a:pt x="19396" y="2668"/>
                    <a:pt x="19479" y="2633"/>
                    <a:pt x="19586" y="2609"/>
                  </a:cubicBezTo>
                  <a:cubicBezTo>
                    <a:pt x="19979" y="2513"/>
                    <a:pt x="20372" y="2430"/>
                    <a:pt x="20765" y="2323"/>
                  </a:cubicBezTo>
                  <a:cubicBezTo>
                    <a:pt x="21146" y="2216"/>
                    <a:pt x="21527" y="2109"/>
                    <a:pt x="21896" y="1990"/>
                  </a:cubicBezTo>
                  <a:cubicBezTo>
                    <a:pt x="22718" y="1740"/>
                    <a:pt x="23527" y="1478"/>
                    <a:pt x="24349" y="1180"/>
                  </a:cubicBezTo>
                  <a:cubicBezTo>
                    <a:pt x="24980" y="954"/>
                    <a:pt x="25635" y="763"/>
                    <a:pt x="26266" y="561"/>
                  </a:cubicBezTo>
                  <a:cubicBezTo>
                    <a:pt x="26318" y="548"/>
                    <a:pt x="26374" y="528"/>
                    <a:pt x="26427" y="528"/>
                  </a:cubicBezTo>
                  <a:close/>
                  <a:moveTo>
                    <a:pt x="26725" y="1"/>
                  </a:moveTo>
                  <a:cubicBezTo>
                    <a:pt x="26659" y="1"/>
                    <a:pt x="26585" y="9"/>
                    <a:pt x="26504" y="25"/>
                  </a:cubicBezTo>
                  <a:cubicBezTo>
                    <a:pt x="25670" y="228"/>
                    <a:pt x="24837" y="442"/>
                    <a:pt x="24051" y="775"/>
                  </a:cubicBezTo>
                  <a:cubicBezTo>
                    <a:pt x="21730" y="1692"/>
                    <a:pt x="19301" y="2252"/>
                    <a:pt x="16860" y="2752"/>
                  </a:cubicBezTo>
                  <a:cubicBezTo>
                    <a:pt x="15610" y="3002"/>
                    <a:pt x="14479" y="3454"/>
                    <a:pt x="13455" y="4168"/>
                  </a:cubicBezTo>
                  <a:cubicBezTo>
                    <a:pt x="13217" y="4335"/>
                    <a:pt x="12978" y="4490"/>
                    <a:pt x="12740" y="4645"/>
                  </a:cubicBezTo>
                  <a:cubicBezTo>
                    <a:pt x="11323" y="5550"/>
                    <a:pt x="9930" y="6502"/>
                    <a:pt x="8204" y="6788"/>
                  </a:cubicBezTo>
                  <a:cubicBezTo>
                    <a:pt x="7811" y="6847"/>
                    <a:pt x="7502" y="7097"/>
                    <a:pt x="7204" y="7347"/>
                  </a:cubicBezTo>
                  <a:cubicBezTo>
                    <a:pt x="5120" y="9157"/>
                    <a:pt x="3322" y="11157"/>
                    <a:pt x="2120" y="13682"/>
                  </a:cubicBezTo>
                  <a:cubicBezTo>
                    <a:pt x="1501" y="14967"/>
                    <a:pt x="1191" y="16265"/>
                    <a:pt x="1644" y="17682"/>
                  </a:cubicBezTo>
                  <a:cubicBezTo>
                    <a:pt x="1798" y="18218"/>
                    <a:pt x="1739" y="18765"/>
                    <a:pt x="1537" y="19313"/>
                  </a:cubicBezTo>
                  <a:cubicBezTo>
                    <a:pt x="1120" y="20468"/>
                    <a:pt x="596" y="21552"/>
                    <a:pt x="179" y="22695"/>
                  </a:cubicBezTo>
                  <a:cubicBezTo>
                    <a:pt x="84" y="22933"/>
                    <a:pt x="1" y="23171"/>
                    <a:pt x="1" y="23445"/>
                  </a:cubicBezTo>
                  <a:cubicBezTo>
                    <a:pt x="10" y="23846"/>
                    <a:pt x="246" y="24086"/>
                    <a:pt x="594" y="24086"/>
                  </a:cubicBezTo>
                  <a:cubicBezTo>
                    <a:pt x="669" y="24086"/>
                    <a:pt x="749" y="24075"/>
                    <a:pt x="834" y="24052"/>
                  </a:cubicBezTo>
                  <a:cubicBezTo>
                    <a:pt x="1572" y="23838"/>
                    <a:pt x="2287" y="23564"/>
                    <a:pt x="3025" y="23290"/>
                  </a:cubicBezTo>
                  <a:cubicBezTo>
                    <a:pt x="4120" y="22885"/>
                    <a:pt x="5025" y="22135"/>
                    <a:pt x="6073" y="21659"/>
                  </a:cubicBezTo>
                  <a:cubicBezTo>
                    <a:pt x="7442" y="21028"/>
                    <a:pt x="8740" y="20289"/>
                    <a:pt x="10109" y="19647"/>
                  </a:cubicBezTo>
                  <a:cubicBezTo>
                    <a:pt x="11871" y="18813"/>
                    <a:pt x="13598" y="17873"/>
                    <a:pt x="15288" y="16872"/>
                  </a:cubicBezTo>
                  <a:cubicBezTo>
                    <a:pt x="17669" y="15444"/>
                    <a:pt x="19527" y="13455"/>
                    <a:pt x="21360" y="11431"/>
                  </a:cubicBezTo>
                  <a:cubicBezTo>
                    <a:pt x="22051" y="10657"/>
                    <a:pt x="22730" y="9824"/>
                    <a:pt x="22944" y="8776"/>
                  </a:cubicBezTo>
                  <a:cubicBezTo>
                    <a:pt x="23146" y="7883"/>
                    <a:pt x="23575" y="7157"/>
                    <a:pt x="24075" y="6431"/>
                  </a:cubicBezTo>
                  <a:cubicBezTo>
                    <a:pt x="24897" y="5204"/>
                    <a:pt x="25623" y="3930"/>
                    <a:pt x="26337" y="2644"/>
                  </a:cubicBezTo>
                  <a:cubicBezTo>
                    <a:pt x="26694" y="2025"/>
                    <a:pt x="27028" y="1359"/>
                    <a:pt x="27135" y="620"/>
                  </a:cubicBezTo>
                  <a:cubicBezTo>
                    <a:pt x="27184" y="196"/>
                    <a:pt x="27045" y="1"/>
                    <a:pt x="2672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
            <p:cNvSpPr/>
            <p:nvPr/>
          </p:nvSpPr>
          <p:spPr>
            <a:xfrm>
              <a:off x="3985900" y="2793625"/>
              <a:ext cx="35150" cy="32525"/>
            </a:xfrm>
            <a:custGeom>
              <a:avLst/>
              <a:gdLst/>
              <a:ahLst/>
              <a:cxnLst/>
              <a:rect l="l" t="t" r="r" b="b"/>
              <a:pathLst>
                <a:path w="1406" h="1301" extrusionOk="0">
                  <a:moveTo>
                    <a:pt x="1310" y="1"/>
                  </a:moveTo>
                  <a:cubicBezTo>
                    <a:pt x="1251" y="1"/>
                    <a:pt x="1215" y="1"/>
                    <a:pt x="1167" y="36"/>
                  </a:cubicBezTo>
                  <a:cubicBezTo>
                    <a:pt x="739" y="239"/>
                    <a:pt x="346" y="513"/>
                    <a:pt x="84" y="917"/>
                  </a:cubicBezTo>
                  <a:cubicBezTo>
                    <a:pt x="24" y="1001"/>
                    <a:pt x="1" y="1108"/>
                    <a:pt x="84" y="1191"/>
                  </a:cubicBezTo>
                  <a:cubicBezTo>
                    <a:pt x="96" y="1215"/>
                    <a:pt x="108" y="1239"/>
                    <a:pt x="120" y="1251"/>
                  </a:cubicBezTo>
                  <a:cubicBezTo>
                    <a:pt x="164" y="1286"/>
                    <a:pt x="206" y="1300"/>
                    <a:pt x="247" y="1300"/>
                  </a:cubicBezTo>
                  <a:cubicBezTo>
                    <a:pt x="317" y="1300"/>
                    <a:pt x="381" y="1260"/>
                    <a:pt x="441" y="1215"/>
                  </a:cubicBezTo>
                  <a:cubicBezTo>
                    <a:pt x="739" y="917"/>
                    <a:pt x="1013" y="632"/>
                    <a:pt x="1298" y="322"/>
                  </a:cubicBezTo>
                  <a:cubicBezTo>
                    <a:pt x="1346" y="274"/>
                    <a:pt x="1370" y="203"/>
                    <a:pt x="1406" y="132"/>
                  </a:cubicBezTo>
                  <a:cubicBezTo>
                    <a:pt x="1394" y="60"/>
                    <a:pt x="1346" y="24"/>
                    <a:pt x="131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
            <p:cNvSpPr/>
            <p:nvPr/>
          </p:nvSpPr>
          <p:spPr>
            <a:xfrm>
              <a:off x="3573050" y="2694100"/>
              <a:ext cx="684925" cy="602000"/>
            </a:xfrm>
            <a:custGeom>
              <a:avLst/>
              <a:gdLst/>
              <a:ahLst/>
              <a:cxnLst/>
              <a:rect l="l" t="t" r="r" b="b"/>
              <a:pathLst>
                <a:path w="27397" h="24080" extrusionOk="0">
                  <a:moveTo>
                    <a:pt x="22585" y="8244"/>
                  </a:moveTo>
                  <a:cubicBezTo>
                    <a:pt x="22586" y="8244"/>
                    <a:pt x="22586" y="8244"/>
                    <a:pt x="22587" y="8244"/>
                  </a:cubicBezTo>
                  <a:cubicBezTo>
                    <a:pt x="22634" y="8244"/>
                    <a:pt x="22575" y="8470"/>
                    <a:pt x="22468" y="8732"/>
                  </a:cubicBezTo>
                  <a:cubicBezTo>
                    <a:pt x="22087" y="9863"/>
                    <a:pt x="21218" y="10971"/>
                    <a:pt x="19015" y="13149"/>
                  </a:cubicBezTo>
                  <a:cubicBezTo>
                    <a:pt x="16860" y="15281"/>
                    <a:pt x="16598" y="15507"/>
                    <a:pt x="14717" y="16626"/>
                  </a:cubicBezTo>
                  <a:cubicBezTo>
                    <a:pt x="12740" y="17817"/>
                    <a:pt x="11788" y="18329"/>
                    <a:pt x="10371" y="18960"/>
                  </a:cubicBezTo>
                  <a:cubicBezTo>
                    <a:pt x="9776" y="19222"/>
                    <a:pt x="8716" y="19722"/>
                    <a:pt x="8002" y="20043"/>
                  </a:cubicBezTo>
                  <a:cubicBezTo>
                    <a:pt x="7299" y="20376"/>
                    <a:pt x="6394" y="20793"/>
                    <a:pt x="6013" y="20972"/>
                  </a:cubicBezTo>
                  <a:cubicBezTo>
                    <a:pt x="5620" y="21150"/>
                    <a:pt x="5085" y="21448"/>
                    <a:pt x="4799" y="21639"/>
                  </a:cubicBezTo>
                  <a:cubicBezTo>
                    <a:pt x="4537" y="21829"/>
                    <a:pt x="4073" y="22103"/>
                    <a:pt x="3775" y="22234"/>
                  </a:cubicBezTo>
                  <a:cubicBezTo>
                    <a:pt x="3191" y="22532"/>
                    <a:pt x="1471" y="23237"/>
                    <a:pt x="1342" y="23237"/>
                  </a:cubicBezTo>
                  <a:cubicBezTo>
                    <a:pt x="1337" y="23237"/>
                    <a:pt x="1334" y="23236"/>
                    <a:pt x="1334" y="23234"/>
                  </a:cubicBezTo>
                  <a:cubicBezTo>
                    <a:pt x="1334" y="23198"/>
                    <a:pt x="1501" y="22948"/>
                    <a:pt x="1691" y="22651"/>
                  </a:cubicBezTo>
                  <a:cubicBezTo>
                    <a:pt x="2119" y="22009"/>
                    <a:pt x="5585" y="18495"/>
                    <a:pt x="5798" y="18495"/>
                  </a:cubicBezTo>
                  <a:cubicBezTo>
                    <a:pt x="5798" y="18495"/>
                    <a:pt x="5799" y="18495"/>
                    <a:pt x="5799" y="18495"/>
                  </a:cubicBezTo>
                  <a:cubicBezTo>
                    <a:pt x="5801" y="18495"/>
                    <a:pt x="5803" y="18495"/>
                    <a:pt x="5805" y="18495"/>
                  </a:cubicBezTo>
                  <a:cubicBezTo>
                    <a:pt x="6022" y="18495"/>
                    <a:pt x="8266" y="17899"/>
                    <a:pt x="8466" y="17793"/>
                  </a:cubicBezTo>
                  <a:cubicBezTo>
                    <a:pt x="8537" y="17757"/>
                    <a:pt x="9026" y="17614"/>
                    <a:pt x="9549" y="17483"/>
                  </a:cubicBezTo>
                  <a:cubicBezTo>
                    <a:pt x="10812" y="17174"/>
                    <a:pt x="11895" y="16757"/>
                    <a:pt x="12526" y="16328"/>
                  </a:cubicBezTo>
                  <a:cubicBezTo>
                    <a:pt x="12990" y="16007"/>
                    <a:pt x="13038" y="15947"/>
                    <a:pt x="12859" y="15935"/>
                  </a:cubicBezTo>
                  <a:cubicBezTo>
                    <a:pt x="12853" y="15935"/>
                    <a:pt x="12847" y="15935"/>
                    <a:pt x="12840" y="15935"/>
                  </a:cubicBezTo>
                  <a:cubicBezTo>
                    <a:pt x="12711" y="15935"/>
                    <a:pt x="12440" y="16040"/>
                    <a:pt x="12169" y="16209"/>
                  </a:cubicBezTo>
                  <a:cubicBezTo>
                    <a:pt x="11550" y="16578"/>
                    <a:pt x="10657" y="16924"/>
                    <a:pt x="9514" y="17198"/>
                  </a:cubicBezTo>
                  <a:cubicBezTo>
                    <a:pt x="9014" y="17340"/>
                    <a:pt x="8025" y="17590"/>
                    <a:pt x="7323" y="17793"/>
                  </a:cubicBezTo>
                  <a:cubicBezTo>
                    <a:pt x="6648" y="17987"/>
                    <a:pt x="6083" y="18127"/>
                    <a:pt x="6019" y="18127"/>
                  </a:cubicBezTo>
                  <a:cubicBezTo>
                    <a:pt x="6016" y="18127"/>
                    <a:pt x="6014" y="18127"/>
                    <a:pt x="6013" y="18126"/>
                  </a:cubicBezTo>
                  <a:cubicBezTo>
                    <a:pt x="5978" y="18114"/>
                    <a:pt x="6478" y="17579"/>
                    <a:pt x="7073" y="16947"/>
                  </a:cubicBezTo>
                  <a:cubicBezTo>
                    <a:pt x="7823" y="16150"/>
                    <a:pt x="8514" y="15554"/>
                    <a:pt x="9359" y="14923"/>
                  </a:cubicBezTo>
                  <a:cubicBezTo>
                    <a:pt x="9986" y="14465"/>
                    <a:pt x="10518" y="14121"/>
                    <a:pt x="10589" y="14121"/>
                  </a:cubicBezTo>
                  <a:cubicBezTo>
                    <a:pt x="10594" y="14121"/>
                    <a:pt x="10596" y="14123"/>
                    <a:pt x="10597" y="14126"/>
                  </a:cubicBezTo>
                  <a:cubicBezTo>
                    <a:pt x="10605" y="14157"/>
                    <a:pt x="10627" y="14176"/>
                    <a:pt x="10690" y="14176"/>
                  </a:cubicBezTo>
                  <a:cubicBezTo>
                    <a:pt x="10819" y="14176"/>
                    <a:pt x="11117" y="14099"/>
                    <a:pt x="11812" y="13900"/>
                  </a:cubicBezTo>
                  <a:cubicBezTo>
                    <a:pt x="12216" y="13792"/>
                    <a:pt x="13002" y="13602"/>
                    <a:pt x="13574" y="13483"/>
                  </a:cubicBezTo>
                  <a:cubicBezTo>
                    <a:pt x="14848" y="13233"/>
                    <a:pt x="16396" y="12757"/>
                    <a:pt x="17110" y="12411"/>
                  </a:cubicBezTo>
                  <a:cubicBezTo>
                    <a:pt x="17408" y="12256"/>
                    <a:pt x="18277" y="11661"/>
                    <a:pt x="19051" y="11102"/>
                  </a:cubicBezTo>
                  <a:cubicBezTo>
                    <a:pt x="19801" y="10518"/>
                    <a:pt x="20718" y="9863"/>
                    <a:pt x="21039" y="9613"/>
                  </a:cubicBezTo>
                  <a:cubicBezTo>
                    <a:pt x="21372" y="9375"/>
                    <a:pt x="21849" y="8958"/>
                    <a:pt x="22099" y="8685"/>
                  </a:cubicBezTo>
                  <a:cubicBezTo>
                    <a:pt x="22342" y="8442"/>
                    <a:pt x="22562" y="8244"/>
                    <a:pt x="22585" y="8244"/>
                  </a:cubicBezTo>
                  <a:close/>
                  <a:moveTo>
                    <a:pt x="26718" y="386"/>
                  </a:moveTo>
                  <a:cubicBezTo>
                    <a:pt x="26742" y="410"/>
                    <a:pt x="26742" y="493"/>
                    <a:pt x="26718" y="588"/>
                  </a:cubicBezTo>
                  <a:cubicBezTo>
                    <a:pt x="26563" y="1112"/>
                    <a:pt x="25897" y="2422"/>
                    <a:pt x="25385" y="3232"/>
                  </a:cubicBezTo>
                  <a:cubicBezTo>
                    <a:pt x="25075" y="3720"/>
                    <a:pt x="24504" y="4672"/>
                    <a:pt x="24135" y="5315"/>
                  </a:cubicBezTo>
                  <a:cubicBezTo>
                    <a:pt x="23539" y="6351"/>
                    <a:pt x="23313" y="6649"/>
                    <a:pt x="22277" y="7768"/>
                  </a:cubicBezTo>
                  <a:cubicBezTo>
                    <a:pt x="21634" y="8470"/>
                    <a:pt x="20801" y="9256"/>
                    <a:pt x="20432" y="9554"/>
                  </a:cubicBezTo>
                  <a:cubicBezTo>
                    <a:pt x="19015" y="10649"/>
                    <a:pt x="17419" y="11804"/>
                    <a:pt x="16979" y="12054"/>
                  </a:cubicBezTo>
                  <a:cubicBezTo>
                    <a:pt x="16229" y="12435"/>
                    <a:pt x="14467" y="12983"/>
                    <a:pt x="13276" y="13173"/>
                  </a:cubicBezTo>
                  <a:cubicBezTo>
                    <a:pt x="12752" y="13245"/>
                    <a:pt x="11562" y="13554"/>
                    <a:pt x="11204" y="13721"/>
                  </a:cubicBezTo>
                  <a:cubicBezTo>
                    <a:pt x="11168" y="13730"/>
                    <a:pt x="11136" y="13736"/>
                    <a:pt x="11111" y="13736"/>
                  </a:cubicBezTo>
                  <a:cubicBezTo>
                    <a:pt x="11072" y="13736"/>
                    <a:pt x="11050" y="13722"/>
                    <a:pt x="11050" y="13685"/>
                  </a:cubicBezTo>
                  <a:cubicBezTo>
                    <a:pt x="11050" y="13649"/>
                    <a:pt x="11669" y="13185"/>
                    <a:pt x="12407" y="12661"/>
                  </a:cubicBezTo>
                  <a:cubicBezTo>
                    <a:pt x="14491" y="11209"/>
                    <a:pt x="15574" y="10220"/>
                    <a:pt x="17884" y="7756"/>
                  </a:cubicBezTo>
                  <a:cubicBezTo>
                    <a:pt x="18301" y="7292"/>
                    <a:pt x="20337" y="5815"/>
                    <a:pt x="22753" y="4220"/>
                  </a:cubicBezTo>
                  <a:cubicBezTo>
                    <a:pt x="24623" y="2993"/>
                    <a:pt x="26325" y="1529"/>
                    <a:pt x="26075" y="1374"/>
                  </a:cubicBezTo>
                  <a:cubicBezTo>
                    <a:pt x="26073" y="1373"/>
                    <a:pt x="26070" y="1373"/>
                    <a:pt x="26067" y="1373"/>
                  </a:cubicBezTo>
                  <a:cubicBezTo>
                    <a:pt x="25999" y="1373"/>
                    <a:pt x="25702" y="1604"/>
                    <a:pt x="25373" y="1934"/>
                  </a:cubicBezTo>
                  <a:cubicBezTo>
                    <a:pt x="24825" y="2481"/>
                    <a:pt x="24051" y="3029"/>
                    <a:pt x="22242" y="4160"/>
                  </a:cubicBezTo>
                  <a:cubicBezTo>
                    <a:pt x="21920" y="4375"/>
                    <a:pt x="21170" y="4910"/>
                    <a:pt x="20575" y="5339"/>
                  </a:cubicBezTo>
                  <a:cubicBezTo>
                    <a:pt x="20003" y="5768"/>
                    <a:pt x="19229" y="6339"/>
                    <a:pt x="18872" y="6577"/>
                  </a:cubicBezTo>
                  <a:cubicBezTo>
                    <a:pt x="17979" y="7172"/>
                    <a:pt x="17812" y="7327"/>
                    <a:pt x="16765" y="8494"/>
                  </a:cubicBezTo>
                  <a:cubicBezTo>
                    <a:pt x="15681" y="9732"/>
                    <a:pt x="14657" y="10721"/>
                    <a:pt x="13788" y="11363"/>
                  </a:cubicBezTo>
                  <a:cubicBezTo>
                    <a:pt x="12999" y="11955"/>
                    <a:pt x="11397" y="13033"/>
                    <a:pt x="11315" y="13033"/>
                  </a:cubicBezTo>
                  <a:cubicBezTo>
                    <a:pt x="11313" y="13033"/>
                    <a:pt x="11312" y="13032"/>
                    <a:pt x="11312" y="13030"/>
                  </a:cubicBezTo>
                  <a:cubicBezTo>
                    <a:pt x="11312" y="13007"/>
                    <a:pt x="11550" y="12614"/>
                    <a:pt x="11812" y="12185"/>
                  </a:cubicBezTo>
                  <a:cubicBezTo>
                    <a:pt x="12097" y="11756"/>
                    <a:pt x="12419" y="11137"/>
                    <a:pt x="12562" y="10840"/>
                  </a:cubicBezTo>
                  <a:cubicBezTo>
                    <a:pt x="13240" y="9220"/>
                    <a:pt x="14181" y="7732"/>
                    <a:pt x="15181" y="6708"/>
                  </a:cubicBezTo>
                  <a:cubicBezTo>
                    <a:pt x="15610" y="6280"/>
                    <a:pt x="15955" y="5887"/>
                    <a:pt x="15955" y="5863"/>
                  </a:cubicBezTo>
                  <a:cubicBezTo>
                    <a:pt x="15955" y="5823"/>
                    <a:pt x="15937" y="5804"/>
                    <a:pt x="15904" y="5804"/>
                  </a:cubicBezTo>
                  <a:cubicBezTo>
                    <a:pt x="15622" y="5804"/>
                    <a:pt x="14242" y="7160"/>
                    <a:pt x="13645" y="8077"/>
                  </a:cubicBezTo>
                  <a:cubicBezTo>
                    <a:pt x="13395" y="8446"/>
                    <a:pt x="12883" y="9399"/>
                    <a:pt x="12502" y="10173"/>
                  </a:cubicBezTo>
                  <a:cubicBezTo>
                    <a:pt x="12109" y="10947"/>
                    <a:pt x="11621" y="11852"/>
                    <a:pt x="11407" y="12185"/>
                  </a:cubicBezTo>
                  <a:cubicBezTo>
                    <a:pt x="11204" y="12506"/>
                    <a:pt x="10919" y="12959"/>
                    <a:pt x="10800" y="13197"/>
                  </a:cubicBezTo>
                  <a:cubicBezTo>
                    <a:pt x="10609" y="13519"/>
                    <a:pt x="10323" y="13792"/>
                    <a:pt x="9204" y="14614"/>
                  </a:cubicBezTo>
                  <a:cubicBezTo>
                    <a:pt x="7859" y="15602"/>
                    <a:pt x="6942" y="16436"/>
                    <a:pt x="5978" y="17567"/>
                  </a:cubicBezTo>
                  <a:lnTo>
                    <a:pt x="5489" y="18150"/>
                  </a:lnTo>
                  <a:lnTo>
                    <a:pt x="5489" y="17567"/>
                  </a:lnTo>
                  <a:cubicBezTo>
                    <a:pt x="5489" y="16126"/>
                    <a:pt x="6013" y="13923"/>
                    <a:pt x="7025" y="10947"/>
                  </a:cubicBezTo>
                  <a:cubicBezTo>
                    <a:pt x="7406" y="9851"/>
                    <a:pt x="7716" y="8899"/>
                    <a:pt x="7716" y="8816"/>
                  </a:cubicBezTo>
                  <a:cubicBezTo>
                    <a:pt x="7716" y="8749"/>
                    <a:pt x="7694" y="8719"/>
                    <a:pt x="7659" y="8719"/>
                  </a:cubicBezTo>
                  <a:cubicBezTo>
                    <a:pt x="7588" y="8719"/>
                    <a:pt x="7463" y="8846"/>
                    <a:pt x="7359" y="9054"/>
                  </a:cubicBezTo>
                  <a:cubicBezTo>
                    <a:pt x="7287" y="9220"/>
                    <a:pt x="6942" y="10113"/>
                    <a:pt x="6609" y="11066"/>
                  </a:cubicBezTo>
                  <a:cubicBezTo>
                    <a:pt x="5632" y="13745"/>
                    <a:pt x="5156" y="15828"/>
                    <a:pt x="5097" y="17662"/>
                  </a:cubicBezTo>
                  <a:lnTo>
                    <a:pt x="5073" y="18602"/>
                  </a:lnTo>
                  <a:lnTo>
                    <a:pt x="3477" y="20162"/>
                  </a:lnTo>
                  <a:cubicBezTo>
                    <a:pt x="2203" y="21424"/>
                    <a:pt x="1810" y="21865"/>
                    <a:pt x="1370" y="22579"/>
                  </a:cubicBezTo>
                  <a:cubicBezTo>
                    <a:pt x="931" y="23257"/>
                    <a:pt x="718" y="23526"/>
                    <a:pt x="591" y="23526"/>
                  </a:cubicBezTo>
                  <a:cubicBezTo>
                    <a:pt x="566" y="23526"/>
                    <a:pt x="544" y="23515"/>
                    <a:pt x="525" y="23496"/>
                  </a:cubicBezTo>
                  <a:cubicBezTo>
                    <a:pt x="417" y="23389"/>
                    <a:pt x="1036" y="21662"/>
                    <a:pt x="1739" y="20115"/>
                  </a:cubicBezTo>
                  <a:cubicBezTo>
                    <a:pt x="2191" y="19126"/>
                    <a:pt x="2215" y="19019"/>
                    <a:pt x="2215" y="18388"/>
                  </a:cubicBezTo>
                  <a:cubicBezTo>
                    <a:pt x="2215" y="18031"/>
                    <a:pt x="2156" y="17543"/>
                    <a:pt x="2084" y="17305"/>
                  </a:cubicBezTo>
                  <a:cubicBezTo>
                    <a:pt x="1894" y="16650"/>
                    <a:pt x="1918" y="15650"/>
                    <a:pt x="2168" y="14912"/>
                  </a:cubicBezTo>
                  <a:cubicBezTo>
                    <a:pt x="2906" y="12733"/>
                    <a:pt x="4596" y="10375"/>
                    <a:pt x="6894" y="8292"/>
                  </a:cubicBezTo>
                  <a:cubicBezTo>
                    <a:pt x="7585" y="7649"/>
                    <a:pt x="8061" y="7399"/>
                    <a:pt x="8776" y="7244"/>
                  </a:cubicBezTo>
                  <a:cubicBezTo>
                    <a:pt x="10050" y="6994"/>
                    <a:pt x="10716" y="6708"/>
                    <a:pt x="11871" y="5946"/>
                  </a:cubicBezTo>
                  <a:cubicBezTo>
                    <a:pt x="12502" y="5541"/>
                    <a:pt x="13324" y="4970"/>
                    <a:pt x="13717" y="4672"/>
                  </a:cubicBezTo>
                  <a:cubicBezTo>
                    <a:pt x="14883" y="3803"/>
                    <a:pt x="15717" y="3458"/>
                    <a:pt x="17848" y="2958"/>
                  </a:cubicBezTo>
                  <a:cubicBezTo>
                    <a:pt x="21122" y="2184"/>
                    <a:pt x="21801" y="2005"/>
                    <a:pt x="23337" y="1469"/>
                  </a:cubicBezTo>
                  <a:cubicBezTo>
                    <a:pt x="24813" y="946"/>
                    <a:pt x="26563" y="386"/>
                    <a:pt x="26718" y="386"/>
                  </a:cubicBezTo>
                  <a:close/>
                  <a:moveTo>
                    <a:pt x="26866" y="0"/>
                  </a:moveTo>
                  <a:cubicBezTo>
                    <a:pt x="26735" y="0"/>
                    <a:pt x="26443" y="89"/>
                    <a:pt x="25551" y="350"/>
                  </a:cubicBezTo>
                  <a:cubicBezTo>
                    <a:pt x="24873" y="565"/>
                    <a:pt x="23825" y="910"/>
                    <a:pt x="23218" y="1112"/>
                  </a:cubicBezTo>
                  <a:cubicBezTo>
                    <a:pt x="21730" y="1648"/>
                    <a:pt x="19039" y="2350"/>
                    <a:pt x="16455" y="2886"/>
                  </a:cubicBezTo>
                  <a:cubicBezTo>
                    <a:pt x="15479" y="3077"/>
                    <a:pt x="14419" y="3589"/>
                    <a:pt x="13002" y="4517"/>
                  </a:cubicBezTo>
                  <a:cubicBezTo>
                    <a:pt x="10812" y="5970"/>
                    <a:pt x="10514" y="6125"/>
                    <a:pt x="9549" y="6434"/>
                  </a:cubicBezTo>
                  <a:cubicBezTo>
                    <a:pt x="9026" y="6601"/>
                    <a:pt x="8454" y="6768"/>
                    <a:pt x="8240" y="6827"/>
                  </a:cubicBezTo>
                  <a:cubicBezTo>
                    <a:pt x="7752" y="6946"/>
                    <a:pt x="7156" y="7411"/>
                    <a:pt x="5918" y="8661"/>
                  </a:cubicBezTo>
                  <a:cubicBezTo>
                    <a:pt x="4894" y="9661"/>
                    <a:pt x="3906" y="10816"/>
                    <a:pt x="3358" y="11637"/>
                  </a:cubicBezTo>
                  <a:cubicBezTo>
                    <a:pt x="2894" y="12316"/>
                    <a:pt x="1977" y="14150"/>
                    <a:pt x="1751" y="14816"/>
                  </a:cubicBezTo>
                  <a:cubicBezTo>
                    <a:pt x="1501" y="15590"/>
                    <a:pt x="1453" y="16543"/>
                    <a:pt x="1668" y="17293"/>
                  </a:cubicBezTo>
                  <a:cubicBezTo>
                    <a:pt x="1739" y="17543"/>
                    <a:pt x="1798" y="18007"/>
                    <a:pt x="1798" y="18317"/>
                  </a:cubicBezTo>
                  <a:cubicBezTo>
                    <a:pt x="1798" y="18960"/>
                    <a:pt x="1668" y="19376"/>
                    <a:pt x="739" y="21615"/>
                  </a:cubicBezTo>
                  <a:cubicBezTo>
                    <a:pt x="60" y="23270"/>
                    <a:pt x="1" y="23508"/>
                    <a:pt x="263" y="23841"/>
                  </a:cubicBezTo>
                  <a:cubicBezTo>
                    <a:pt x="370" y="23972"/>
                    <a:pt x="501" y="24079"/>
                    <a:pt x="572" y="24079"/>
                  </a:cubicBezTo>
                  <a:cubicBezTo>
                    <a:pt x="786" y="24079"/>
                    <a:pt x="2691" y="23401"/>
                    <a:pt x="3525" y="23055"/>
                  </a:cubicBezTo>
                  <a:cubicBezTo>
                    <a:pt x="3954" y="22853"/>
                    <a:pt x="4680" y="22472"/>
                    <a:pt x="5132" y="22174"/>
                  </a:cubicBezTo>
                  <a:cubicBezTo>
                    <a:pt x="5597" y="21877"/>
                    <a:pt x="6263" y="21519"/>
                    <a:pt x="6621" y="21353"/>
                  </a:cubicBezTo>
                  <a:cubicBezTo>
                    <a:pt x="7894" y="20793"/>
                    <a:pt x="13645" y="17817"/>
                    <a:pt x="14919" y="17055"/>
                  </a:cubicBezTo>
                  <a:cubicBezTo>
                    <a:pt x="16693" y="15995"/>
                    <a:pt x="17122" y="15650"/>
                    <a:pt x="19051" y="13804"/>
                  </a:cubicBezTo>
                  <a:cubicBezTo>
                    <a:pt x="20801" y="12114"/>
                    <a:pt x="21908" y="10852"/>
                    <a:pt x="22480" y="9875"/>
                  </a:cubicBezTo>
                  <a:cubicBezTo>
                    <a:pt x="22837" y="9256"/>
                    <a:pt x="23182" y="8268"/>
                    <a:pt x="23182" y="7851"/>
                  </a:cubicBezTo>
                  <a:cubicBezTo>
                    <a:pt x="23182" y="7673"/>
                    <a:pt x="23313" y="7434"/>
                    <a:pt x="23611" y="7077"/>
                  </a:cubicBezTo>
                  <a:cubicBezTo>
                    <a:pt x="23849" y="6780"/>
                    <a:pt x="24242" y="6232"/>
                    <a:pt x="24444" y="5863"/>
                  </a:cubicBezTo>
                  <a:cubicBezTo>
                    <a:pt x="24658" y="5494"/>
                    <a:pt x="25218" y="4541"/>
                    <a:pt x="25694" y="3743"/>
                  </a:cubicBezTo>
                  <a:cubicBezTo>
                    <a:pt x="26933" y="1672"/>
                    <a:pt x="27397" y="445"/>
                    <a:pt x="27040" y="88"/>
                  </a:cubicBezTo>
                  <a:cubicBezTo>
                    <a:pt x="26970" y="37"/>
                    <a:pt x="26951" y="0"/>
                    <a:pt x="268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
            <p:cNvSpPr/>
            <p:nvPr/>
          </p:nvSpPr>
          <p:spPr>
            <a:xfrm>
              <a:off x="3982925" y="2792075"/>
              <a:ext cx="35750" cy="30375"/>
            </a:xfrm>
            <a:custGeom>
              <a:avLst/>
              <a:gdLst/>
              <a:ahLst/>
              <a:cxnLst/>
              <a:rect l="l" t="t" r="r" b="b"/>
              <a:pathLst>
                <a:path w="1430" h="1215" extrusionOk="0">
                  <a:moveTo>
                    <a:pt x="1364" y="0"/>
                  </a:moveTo>
                  <a:cubicBezTo>
                    <a:pt x="1262" y="0"/>
                    <a:pt x="1045" y="118"/>
                    <a:pt x="751" y="336"/>
                  </a:cubicBezTo>
                  <a:cubicBezTo>
                    <a:pt x="167" y="765"/>
                    <a:pt x="1" y="991"/>
                    <a:pt x="155" y="1170"/>
                  </a:cubicBezTo>
                  <a:cubicBezTo>
                    <a:pt x="177" y="1198"/>
                    <a:pt x="201" y="1215"/>
                    <a:pt x="233" y="1215"/>
                  </a:cubicBezTo>
                  <a:cubicBezTo>
                    <a:pt x="323" y="1215"/>
                    <a:pt x="480" y="1083"/>
                    <a:pt x="858" y="706"/>
                  </a:cubicBezTo>
                  <a:cubicBezTo>
                    <a:pt x="1167" y="396"/>
                    <a:pt x="1429" y="98"/>
                    <a:pt x="1429" y="63"/>
                  </a:cubicBezTo>
                  <a:cubicBezTo>
                    <a:pt x="1429" y="21"/>
                    <a:pt x="1407" y="0"/>
                    <a:pt x="136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2" name="Google Shape;722;p2"/>
          <p:cNvGrpSpPr/>
          <p:nvPr/>
        </p:nvGrpSpPr>
        <p:grpSpPr>
          <a:xfrm>
            <a:off x="385400" y="3754238"/>
            <a:ext cx="669175" cy="509225"/>
            <a:chOff x="2327950" y="2891825"/>
            <a:chExt cx="669175" cy="509225"/>
          </a:xfrm>
        </p:grpSpPr>
        <p:sp>
          <p:nvSpPr>
            <p:cNvPr id="723" name="Google Shape;723;p2"/>
            <p:cNvSpPr/>
            <p:nvPr/>
          </p:nvSpPr>
          <p:spPr>
            <a:xfrm>
              <a:off x="2959875" y="3219575"/>
              <a:ext cx="28900" cy="43775"/>
            </a:xfrm>
            <a:custGeom>
              <a:avLst/>
              <a:gdLst/>
              <a:ahLst/>
              <a:cxnLst/>
              <a:rect l="l" t="t" r="r" b="b"/>
              <a:pathLst>
                <a:path w="1156" h="1751" extrusionOk="0">
                  <a:moveTo>
                    <a:pt x="1144" y="0"/>
                  </a:moveTo>
                  <a:cubicBezTo>
                    <a:pt x="1096" y="0"/>
                    <a:pt x="1072" y="0"/>
                    <a:pt x="1025" y="24"/>
                  </a:cubicBezTo>
                  <a:cubicBezTo>
                    <a:pt x="1001" y="36"/>
                    <a:pt x="977" y="60"/>
                    <a:pt x="953" y="96"/>
                  </a:cubicBezTo>
                  <a:cubicBezTo>
                    <a:pt x="715" y="334"/>
                    <a:pt x="370" y="620"/>
                    <a:pt x="560" y="846"/>
                  </a:cubicBezTo>
                  <a:cubicBezTo>
                    <a:pt x="727" y="1024"/>
                    <a:pt x="727" y="1120"/>
                    <a:pt x="679" y="1215"/>
                  </a:cubicBezTo>
                  <a:cubicBezTo>
                    <a:pt x="620" y="1298"/>
                    <a:pt x="525" y="1358"/>
                    <a:pt x="429" y="1441"/>
                  </a:cubicBezTo>
                  <a:cubicBezTo>
                    <a:pt x="298" y="1560"/>
                    <a:pt x="144" y="1655"/>
                    <a:pt x="1" y="1751"/>
                  </a:cubicBezTo>
                  <a:cubicBezTo>
                    <a:pt x="417" y="1513"/>
                    <a:pt x="715" y="1286"/>
                    <a:pt x="894" y="1048"/>
                  </a:cubicBezTo>
                  <a:lnTo>
                    <a:pt x="1156" y="703"/>
                  </a:lnTo>
                  <a:lnTo>
                    <a:pt x="1156" y="703"/>
                  </a:lnTo>
                  <a:lnTo>
                    <a:pt x="906" y="798"/>
                  </a:lnTo>
                  <a:cubicBezTo>
                    <a:pt x="848" y="818"/>
                    <a:pt x="800" y="828"/>
                    <a:pt x="763" y="828"/>
                  </a:cubicBezTo>
                  <a:cubicBezTo>
                    <a:pt x="578" y="828"/>
                    <a:pt x="644" y="591"/>
                    <a:pt x="941" y="215"/>
                  </a:cubicBezTo>
                  <a:cubicBezTo>
                    <a:pt x="1013" y="108"/>
                    <a:pt x="1072" y="48"/>
                    <a:pt x="114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
            <p:cNvSpPr/>
            <p:nvPr/>
          </p:nvSpPr>
          <p:spPr>
            <a:xfrm>
              <a:off x="2392850" y="2998425"/>
              <a:ext cx="417325" cy="364375"/>
            </a:xfrm>
            <a:custGeom>
              <a:avLst/>
              <a:gdLst/>
              <a:ahLst/>
              <a:cxnLst/>
              <a:rect l="l" t="t" r="r" b="b"/>
              <a:pathLst>
                <a:path w="16693" h="14575" extrusionOk="0">
                  <a:moveTo>
                    <a:pt x="679" y="0"/>
                  </a:moveTo>
                  <a:lnTo>
                    <a:pt x="679" y="0"/>
                  </a:lnTo>
                  <a:cubicBezTo>
                    <a:pt x="48" y="1977"/>
                    <a:pt x="0" y="3989"/>
                    <a:pt x="441" y="5965"/>
                  </a:cubicBezTo>
                  <a:cubicBezTo>
                    <a:pt x="1084" y="8811"/>
                    <a:pt x="2763" y="10978"/>
                    <a:pt x="5227" y="12573"/>
                  </a:cubicBezTo>
                  <a:cubicBezTo>
                    <a:pt x="7158" y="13854"/>
                    <a:pt x="10307" y="14575"/>
                    <a:pt x="12853" y="14575"/>
                  </a:cubicBezTo>
                  <a:cubicBezTo>
                    <a:pt x="14639" y="14575"/>
                    <a:pt x="16128" y="14220"/>
                    <a:pt x="16693" y="13454"/>
                  </a:cubicBezTo>
                  <a:lnTo>
                    <a:pt x="16693" y="13454"/>
                  </a:lnTo>
                  <a:cubicBezTo>
                    <a:pt x="15161" y="13848"/>
                    <a:pt x="13670" y="14073"/>
                    <a:pt x="12227" y="14073"/>
                  </a:cubicBezTo>
                  <a:cubicBezTo>
                    <a:pt x="9487" y="14073"/>
                    <a:pt x="6920" y="13264"/>
                    <a:pt x="4572" y="11275"/>
                  </a:cubicBezTo>
                  <a:cubicBezTo>
                    <a:pt x="977" y="8251"/>
                    <a:pt x="179" y="4358"/>
                    <a:pt x="679"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
            <p:cNvSpPr/>
            <p:nvPr/>
          </p:nvSpPr>
          <p:spPr>
            <a:xfrm>
              <a:off x="2422600" y="2916800"/>
              <a:ext cx="560825" cy="372150"/>
            </a:xfrm>
            <a:custGeom>
              <a:avLst/>
              <a:gdLst/>
              <a:ahLst/>
              <a:cxnLst/>
              <a:rect l="l" t="t" r="r" b="b"/>
              <a:pathLst>
                <a:path w="22433" h="14886" extrusionOk="0">
                  <a:moveTo>
                    <a:pt x="4803" y="1"/>
                  </a:moveTo>
                  <a:cubicBezTo>
                    <a:pt x="4620" y="1"/>
                    <a:pt x="4452" y="101"/>
                    <a:pt x="4299" y="360"/>
                  </a:cubicBezTo>
                  <a:cubicBezTo>
                    <a:pt x="4073" y="729"/>
                    <a:pt x="3656" y="836"/>
                    <a:pt x="3263" y="943"/>
                  </a:cubicBezTo>
                  <a:cubicBezTo>
                    <a:pt x="2585" y="1122"/>
                    <a:pt x="1918" y="1229"/>
                    <a:pt x="1239" y="1289"/>
                  </a:cubicBezTo>
                  <a:cubicBezTo>
                    <a:pt x="1263" y="1348"/>
                    <a:pt x="1323" y="1408"/>
                    <a:pt x="1370" y="1467"/>
                  </a:cubicBezTo>
                  <a:cubicBezTo>
                    <a:pt x="1835" y="2003"/>
                    <a:pt x="1954" y="2634"/>
                    <a:pt x="1966" y="3289"/>
                  </a:cubicBezTo>
                  <a:cubicBezTo>
                    <a:pt x="1977" y="4337"/>
                    <a:pt x="2347" y="5242"/>
                    <a:pt x="2918" y="6087"/>
                  </a:cubicBezTo>
                  <a:cubicBezTo>
                    <a:pt x="3418" y="6861"/>
                    <a:pt x="4061" y="7539"/>
                    <a:pt x="4668" y="8230"/>
                  </a:cubicBezTo>
                  <a:cubicBezTo>
                    <a:pt x="6383" y="10195"/>
                    <a:pt x="8752" y="11207"/>
                    <a:pt x="10943" y="12481"/>
                  </a:cubicBezTo>
                  <a:cubicBezTo>
                    <a:pt x="12217" y="13207"/>
                    <a:pt x="13622" y="13695"/>
                    <a:pt x="15015" y="14219"/>
                  </a:cubicBezTo>
                  <a:cubicBezTo>
                    <a:pt x="13860" y="14183"/>
                    <a:pt x="12764" y="13945"/>
                    <a:pt x="11717" y="13516"/>
                  </a:cubicBezTo>
                  <a:cubicBezTo>
                    <a:pt x="8383" y="12159"/>
                    <a:pt x="5609" y="10052"/>
                    <a:pt x="3180" y="7492"/>
                  </a:cubicBezTo>
                  <a:cubicBezTo>
                    <a:pt x="1989" y="6242"/>
                    <a:pt x="953" y="4884"/>
                    <a:pt x="656" y="3134"/>
                  </a:cubicBezTo>
                  <a:cubicBezTo>
                    <a:pt x="610" y="2859"/>
                    <a:pt x="785" y="2298"/>
                    <a:pt x="438" y="2298"/>
                  </a:cubicBezTo>
                  <a:cubicBezTo>
                    <a:pt x="424" y="2298"/>
                    <a:pt x="409" y="2299"/>
                    <a:pt x="394" y="2301"/>
                  </a:cubicBezTo>
                  <a:cubicBezTo>
                    <a:pt x="1" y="2336"/>
                    <a:pt x="180" y="2932"/>
                    <a:pt x="144" y="3289"/>
                  </a:cubicBezTo>
                  <a:cubicBezTo>
                    <a:pt x="144" y="3337"/>
                    <a:pt x="156" y="3372"/>
                    <a:pt x="156" y="3408"/>
                  </a:cubicBezTo>
                  <a:cubicBezTo>
                    <a:pt x="620" y="6468"/>
                    <a:pt x="1906" y="9159"/>
                    <a:pt x="3990" y="11433"/>
                  </a:cubicBezTo>
                  <a:cubicBezTo>
                    <a:pt x="3990" y="11421"/>
                    <a:pt x="4001" y="11421"/>
                    <a:pt x="4001" y="11421"/>
                  </a:cubicBezTo>
                  <a:cubicBezTo>
                    <a:pt x="4037" y="11421"/>
                    <a:pt x="4644" y="11861"/>
                    <a:pt x="5359" y="12433"/>
                  </a:cubicBezTo>
                  <a:cubicBezTo>
                    <a:pt x="6252" y="13135"/>
                    <a:pt x="6621" y="13457"/>
                    <a:pt x="6609" y="13576"/>
                  </a:cubicBezTo>
                  <a:cubicBezTo>
                    <a:pt x="7466" y="14100"/>
                    <a:pt x="8395" y="14516"/>
                    <a:pt x="9347" y="14862"/>
                  </a:cubicBezTo>
                  <a:cubicBezTo>
                    <a:pt x="9074" y="14719"/>
                    <a:pt x="8835" y="14576"/>
                    <a:pt x="8788" y="14505"/>
                  </a:cubicBezTo>
                  <a:cubicBezTo>
                    <a:pt x="8736" y="14438"/>
                    <a:pt x="8808" y="14399"/>
                    <a:pt x="8950" y="14399"/>
                  </a:cubicBezTo>
                  <a:cubicBezTo>
                    <a:pt x="9037" y="14399"/>
                    <a:pt x="9150" y="14413"/>
                    <a:pt x="9276" y="14445"/>
                  </a:cubicBezTo>
                  <a:cubicBezTo>
                    <a:pt x="6299" y="13254"/>
                    <a:pt x="3894" y="11314"/>
                    <a:pt x="2323" y="8325"/>
                  </a:cubicBezTo>
                  <a:cubicBezTo>
                    <a:pt x="1918" y="7539"/>
                    <a:pt x="1501" y="6742"/>
                    <a:pt x="1323" y="5849"/>
                  </a:cubicBezTo>
                  <a:lnTo>
                    <a:pt x="1323" y="5849"/>
                  </a:lnTo>
                  <a:cubicBezTo>
                    <a:pt x="1870" y="6670"/>
                    <a:pt x="2501" y="7432"/>
                    <a:pt x="3156" y="8159"/>
                  </a:cubicBezTo>
                  <a:cubicBezTo>
                    <a:pt x="3823" y="8909"/>
                    <a:pt x="4549" y="9563"/>
                    <a:pt x="5323" y="10183"/>
                  </a:cubicBezTo>
                  <a:cubicBezTo>
                    <a:pt x="8181" y="12516"/>
                    <a:pt x="11276" y="14409"/>
                    <a:pt x="15098" y="14826"/>
                  </a:cubicBezTo>
                  <a:cubicBezTo>
                    <a:pt x="15470" y="14870"/>
                    <a:pt x="15837" y="14886"/>
                    <a:pt x="16204" y="14886"/>
                  </a:cubicBezTo>
                  <a:cubicBezTo>
                    <a:pt x="16635" y="14886"/>
                    <a:pt x="17066" y="14864"/>
                    <a:pt x="17503" y="14838"/>
                  </a:cubicBezTo>
                  <a:cubicBezTo>
                    <a:pt x="17729" y="14838"/>
                    <a:pt x="17979" y="14767"/>
                    <a:pt x="18003" y="14505"/>
                  </a:cubicBezTo>
                  <a:cubicBezTo>
                    <a:pt x="18051" y="14207"/>
                    <a:pt x="17765" y="14147"/>
                    <a:pt x="17563" y="14100"/>
                  </a:cubicBezTo>
                  <a:cubicBezTo>
                    <a:pt x="17229" y="14028"/>
                    <a:pt x="16920" y="13981"/>
                    <a:pt x="16586" y="13921"/>
                  </a:cubicBezTo>
                  <a:cubicBezTo>
                    <a:pt x="15301" y="13695"/>
                    <a:pt x="14074" y="13266"/>
                    <a:pt x="12907" y="12659"/>
                  </a:cubicBezTo>
                  <a:lnTo>
                    <a:pt x="12907" y="12659"/>
                  </a:lnTo>
                  <a:cubicBezTo>
                    <a:pt x="14188" y="12909"/>
                    <a:pt x="15477" y="13230"/>
                    <a:pt x="16773" y="13230"/>
                  </a:cubicBezTo>
                  <a:cubicBezTo>
                    <a:pt x="17079" y="13230"/>
                    <a:pt x="17386" y="13212"/>
                    <a:pt x="17694" y="13171"/>
                  </a:cubicBezTo>
                  <a:cubicBezTo>
                    <a:pt x="17895" y="13145"/>
                    <a:pt x="18095" y="13135"/>
                    <a:pt x="18295" y="13135"/>
                  </a:cubicBezTo>
                  <a:cubicBezTo>
                    <a:pt x="19302" y="13135"/>
                    <a:pt x="20296" y="13408"/>
                    <a:pt x="21322" y="13408"/>
                  </a:cubicBezTo>
                  <a:cubicBezTo>
                    <a:pt x="21598" y="13408"/>
                    <a:pt x="21877" y="13388"/>
                    <a:pt x="22159" y="13338"/>
                  </a:cubicBezTo>
                  <a:cubicBezTo>
                    <a:pt x="22206" y="13266"/>
                    <a:pt x="22194" y="13147"/>
                    <a:pt x="22039" y="12969"/>
                  </a:cubicBezTo>
                  <a:cubicBezTo>
                    <a:pt x="21849" y="12742"/>
                    <a:pt x="22206" y="12457"/>
                    <a:pt x="22432" y="12219"/>
                  </a:cubicBezTo>
                  <a:lnTo>
                    <a:pt x="22254" y="12135"/>
                  </a:lnTo>
                  <a:cubicBezTo>
                    <a:pt x="21027" y="12135"/>
                    <a:pt x="19932" y="11659"/>
                    <a:pt x="18920" y="11076"/>
                  </a:cubicBezTo>
                  <a:cubicBezTo>
                    <a:pt x="16122" y="9444"/>
                    <a:pt x="13562" y="7516"/>
                    <a:pt x="11193" y="5313"/>
                  </a:cubicBezTo>
                  <a:cubicBezTo>
                    <a:pt x="9514" y="3753"/>
                    <a:pt x="7942" y="2063"/>
                    <a:pt x="6085" y="670"/>
                  </a:cubicBezTo>
                  <a:cubicBezTo>
                    <a:pt x="5823" y="491"/>
                    <a:pt x="5549" y="312"/>
                    <a:pt x="5264" y="158"/>
                  </a:cubicBezTo>
                  <a:cubicBezTo>
                    <a:pt x="5101" y="63"/>
                    <a:pt x="4947" y="1"/>
                    <a:pt x="4803"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
            <p:cNvSpPr/>
            <p:nvPr/>
          </p:nvSpPr>
          <p:spPr>
            <a:xfrm>
              <a:off x="2431250" y="2922800"/>
              <a:ext cx="33050" cy="9850"/>
            </a:xfrm>
            <a:custGeom>
              <a:avLst/>
              <a:gdLst/>
              <a:ahLst/>
              <a:cxnLst/>
              <a:rect l="l" t="t" r="r" b="b"/>
              <a:pathLst>
                <a:path w="1322" h="394" extrusionOk="0">
                  <a:moveTo>
                    <a:pt x="1048" y="1"/>
                  </a:moveTo>
                  <a:cubicBezTo>
                    <a:pt x="679" y="96"/>
                    <a:pt x="334" y="215"/>
                    <a:pt x="0" y="394"/>
                  </a:cubicBezTo>
                  <a:lnTo>
                    <a:pt x="488" y="370"/>
                  </a:lnTo>
                  <a:cubicBezTo>
                    <a:pt x="762" y="358"/>
                    <a:pt x="1036" y="334"/>
                    <a:pt x="1322" y="299"/>
                  </a:cubicBezTo>
                  <a:cubicBezTo>
                    <a:pt x="1239" y="191"/>
                    <a:pt x="1155" y="96"/>
                    <a:pt x="1048"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
            <p:cNvSpPr/>
            <p:nvPr/>
          </p:nvSpPr>
          <p:spPr>
            <a:xfrm>
              <a:off x="2364575" y="2949300"/>
              <a:ext cx="501575" cy="428150"/>
            </a:xfrm>
            <a:custGeom>
              <a:avLst/>
              <a:gdLst/>
              <a:ahLst/>
              <a:cxnLst/>
              <a:rect l="l" t="t" r="r" b="b"/>
              <a:pathLst>
                <a:path w="20063" h="17126" extrusionOk="0">
                  <a:moveTo>
                    <a:pt x="1810" y="1977"/>
                  </a:moveTo>
                  <a:lnTo>
                    <a:pt x="1810" y="1977"/>
                  </a:lnTo>
                  <a:cubicBezTo>
                    <a:pt x="1310" y="6335"/>
                    <a:pt x="2108" y="10240"/>
                    <a:pt x="5703" y="13252"/>
                  </a:cubicBezTo>
                  <a:cubicBezTo>
                    <a:pt x="8051" y="15241"/>
                    <a:pt x="10618" y="16050"/>
                    <a:pt x="13358" y="16050"/>
                  </a:cubicBezTo>
                  <a:cubicBezTo>
                    <a:pt x="14801" y="16050"/>
                    <a:pt x="16292" y="15825"/>
                    <a:pt x="17824" y="15431"/>
                  </a:cubicBezTo>
                  <a:lnTo>
                    <a:pt x="17824" y="15431"/>
                  </a:lnTo>
                  <a:cubicBezTo>
                    <a:pt x="17258" y="16199"/>
                    <a:pt x="15763" y="16553"/>
                    <a:pt x="13971" y="16553"/>
                  </a:cubicBezTo>
                  <a:cubicBezTo>
                    <a:pt x="11428" y="16553"/>
                    <a:pt x="8286" y="15838"/>
                    <a:pt x="6358" y="14574"/>
                  </a:cubicBezTo>
                  <a:cubicBezTo>
                    <a:pt x="3917" y="12966"/>
                    <a:pt x="2215" y="10776"/>
                    <a:pt x="1572" y="7942"/>
                  </a:cubicBezTo>
                  <a:cubicBezTo>
                    <a:pt x="1131" y="5966"/>
                    <a:pt x="1179" y="3953"/>
                    <a:pt x="1810" y="1977"/>
                  </a:cubicBezTo>
                  <a:close/>
                  <a:moveTo>
                    <a:pt x="3513" y="1"/>
                  </a:moveTo>
                  <a:cubicBezTo>
                    <a:pt x="3242" y="16"/>
                    <a:pt x="2961" y="31"/>
                    <a:pt x="2680" y="31"/>
                  </a:cubicBezTo>
                  <a:cubicBezTo>
                    <a:pt x="2516" y="31"/>
                    <a:pt x="2353" y="26"/>
                    <a:pt x="2191" y="12"/>
                  </a:cubicBezTo>
                  <a:cubicBezTo>
                    <a:pt x="2162" y="11"/>
                    <a:pt x="2134" y="10"/>
                    <a:pt x="2106" y="10"/>
                  </a:cubicBezTo>
                  <a:cubicBezTo>
                    <a:pt x="1716" y="10"/>
                    <a:pt x="1478" y="169"/>
                    <a:pt x="1322" y="524"/>
                  </a:cubicBezTo>
                  <a:cubicBezTo>
                    <a:pt x="1250" y="679"/>
                    <a:pt x="1191" y="846"/>
                    <a:pt x="1119" y="1013"/>
                  </a:cubicBezTo>
                  <a:cubicBezTo>
                    <a:pt x="1096" y="1036"/>
                    <a:pt x="1084" y="1072"/>
                    <a:pt x="1084" y="1120"/>
                  </a:cubicBezTo>
                  <a:cubicBezTo>
                    <a:pt x="643" y="2346"/>
                    <a:pt x="381" y="3180"/>
                    <a:pt x="250" y="4001"/>
                  </a:cubicBezTo>
                  <a:cubicBezTo>
                    <a:pt x="238" y="4239"/>
                    <a:pt x="191" y="4489"/>
                    <a:pt x="167" y="4727"/>
                  </a:cubicBezTo>
                  <a:cubicBezTo>
                    <a:pt x="131" y="5049"/>
                    <a:pt x="119" y="5358"/>
                    <a:pt x="107" y="5716"/>
                  </a:cubicBezTo>
                  <a:cubicBezTo>
                    <a:pt x="0" y="9252"/>
                    <a:pt x="917" y="11538"/>
                    <a:pt x="3513" y="14074"/>
                  </a:cubicBezTo>
                  <a:cubicBezTo>
                    <a:pt x="5168" y="15681"/>
                    <a:pt x="6989" y="16622"/>
                    <a:pt x="9299" y="17015"/>
                  </a:cubicBezTo>
                  <a:cubicBezTo>
                    <a:pt x="9798" y="17090"/>
                    <a:pt x="10377" y="17125"/>
                    <a:pt x="10998" y="17125"/>
                  </a:cubicBezTo>
                  <a:cubicBezTo>
                    <a:pt x="12643" y="17125"/>
                    <a:pt x="14591" y="16875"/>
                    <a:pt x="16181" y="16443"/>
                  </a:cubicBezTo>
                  <a:cubicBezTo>
                    <a:pt x="17514" y="16038"/>
                    <a:pt x="18800" y="15479"/>
                    <a:pt x="20062" y="14883"/>
                  </a:cubicBezTo>
                  <a:lnTo>
                    <a:pt x="20062" y="14883"/>
                  </a:lnTo>
                  <a:cubicBezTo>
                    <a:pt x="18991" y="15026"/>
                    <a:pt x="17931" y="15133"/>
                    <a:pt x="16860" y="15229"/>
                  </a:cubicBezTo>
                  <a:cubicBezTo>
                    <a:pt x="16752" y="15241"/>
                    <a:pt x="16633" y="15241"/>
                    <a:pt x="16538" y="15241"/>
                  </a:cubicBezTo>
                  <a:cubicBezTo>
                    <a:pt x="16419" y="15300"/>
                    <a:pt x="16252" y="15324"/>
                    <a:pt x="16133" y="15348"/>
                  </a:cubicBezTo>
                  <a:cubicBezTo>
                    <a:pt x="15588" y="15463"/>
                    <a:pt x="15040" y="15515"/>
                    <a:pt x="14494" y="15515"/>
                  </a:cubicBezTo>
                  <a:cubicBezTo>
                    <a:pt x="13860" y="15515"/>
                    <a:pt x="13229" y="15445"/>
                    <a:pt x="12609" y="15324"/>
                  </a:cubicBezTo>
                  <a:cubicBezTo>
                    <a:pt x="9656" y="14776"/>
                    <a:pt x="7037" y="13574"/>
                    <a:pt x="4977" y="11395"/>
                  </a:cubicBezTo>
                  <a:cubicBezTo>
                    <a:pt x="3834" y="10192"/>
                    <a:pt x="2917" y="8835"/>
                    <a:pt x="2274" y="7311"/>
                  </a:cubicBezTo>
                  <a:cubicBezTo>
                    <a:pt x="2167" y="7049"/>
                    <a:pt x="2048" y="6811"/>
                    <a:pt x="2143" y="6489"/>
                  </a:cubicBezTo>
                  <a:lnTo>
                    <a:pt x="2143" y="6489"/>
                  </a:lnTo>
                  <a:cubicBezTo>
                    <a:pt x="4013" y="10669"/>
                    <a:pt x="7144" y="13455"/>
                    <a:pt x="11692" y="14610"/>
                  </a:cubicBezTo>
                  <a:cubicBezTo>
                    <a:pt x="12625" y="14854"/>
                    <a:pt x="13568" y="15005"/>
                    <a:pt x="14511" y="15005"/>
                  </a:cubicBezTo>
                  <a:cubicBezTo>
                    <a:pt x="14580" y="15005"/>
                    <a:pt x="14648" y="15004"/>
                    <a:pt x="14716" y="15002"/>
                  </a:cubicBezTo>
                  <a:cubicBezTo>
                    <a:pt x="14538" y="14931"/>
                    <a:pt x="14323" y="14836"/>
                    <a:pt x="14407" y="14586"/>
                  </a:cubicBezTo>
                  <a:cubicBezTo>
                    <a:pt x="14427" y="14495"/>
                    <a:pt x="14482" y="14464"/>
                    <a:pt x="14549" y="14464"/>
                  </a:cubicBezTo>
                  <a:cubicBezTo>
                    <a:pt x="14560" y="14464"/>
                    <a:pt x="14573" y="14465"/>
                    <a:pt x="14585" y="14467"/>
                  </a:cubicBezTo>
                  <a:cubicBezTo>
                    <a:pt x="14347" y="14407"/>
                    <a:pt x="14109" y="14348"/>
                    <a:pt x="13883" y="14276"/>
                  </a:cubicBezTo>
                  <a:cubicBezTo>
                    <a:pt x="13490" y="14169"/>
                    <a:pt x="13109" y="14050"/>
                    <a:pt x="12716" y="13931"/>
                  </a:cubicBezTo>
                  <a:lnTo>
                    <a:pt x="12645" y="13931"/>
                  </a:lnTo>
                  <a:cubicBezTo>
                    <a:pt x="12478" y="13931"/>
                    <a:pt x="12037" y="13752"/>
                    <a:pt x="11668" y="13574"/>
                  </a:cubicBezTo>
                  <a:cubicBezTo>
                    <a:pt x="10716" y="13228"/>
                    <a:pt x="9787" y="12812"/>
                    <a:pt x="8930" y="12288"/>
                  </a:cubicBezTo>
                  <a:cubicBezTo>
                    <a:pt x="8930" y="12335"/>
                    <a:pt x="8882" y="12371"/>
                    <a:pt x="8787" y="12383"/>
                  </a:cubicBezTo>
                  <a:cubicBezTo>
                    <a:pt x="8775" y="12407"/>
                    <a:pt x="8763" y="12431"/>
                    <a:pt x="8751" y="12454"/>
                  </a:cubicBezTo>
                  <a:cubicBezTo>
                    <a:pt x="8702" y="12513"/>
                    <a:pt x="8641" y="12534"/>
                    <a:pt x="8575" y="12534"/>
                  </a:cubicBezTo>
                  <a:cubicBezTo>
                    <a:pt x="8466" y="12534"/>
                    <a:pt x="8343" y="12475"/>
                    <a:pt x="8239" y="12431"/>
                  </a:cubicBezTo>
                  <a:cubicBezTo>
                    <a:pt x="7477" y="12038"/>
                    <a:pt x="6834" y="11502"/>
                    <a:pt x="6275" y="10859"/>
                  </a:cubicBezTo>
                  <a:cubicBezTo>
                    <a:pt x="6192" y="10764"/>
                    <a:pt x="6144" y="10621"/>
                    <a:pt x="6049" y="10490"/>
                  </a:cubicBezTo>
                  <a:cubicBezTo>
                    <a:pt x="6096" y="10419"/>
                    <a:pt x="6108" y="10323"/>
                    <a:pt x="6156" y="10299"/>
                  </a:cubicBezTo>
                  <a:cubicBezTo>
                    <a:pt x="6192" y="10288"/>
                    <a:pt x="6215" y="10264"/>
                    <a:pt x="6239" y="10264"/>
                  </a:cubicBezTo>
                  <a:cubicBezTo>
                    <a:pt x="6239" y="10204"/>
                    <a:pt x="6251" y="10168"/>
                    <a:pt x="6263" y="10145"/>
                  </a:cubicBezTo>
                  <a:cubicBezTo>
                    <a:pt x="4179" y="7871"/>
                    <a:pt x="2905" y="5180"/>
                    <a:pt x="2441" y="2132"/>
                  </a:cubicBezTo>
                  <a:cubicBezTo>
                    <a:pt x="2441" y="2084"/>
                    <a:pt x="2417" y="2048"/>
                    <a:pt x="2417" y="2013"/>
                  </a:cubicBezTo>
                  <a:cubicBezTo>
                    <a:pt x="2453" y="1656"/>
                    <a:pt x="2274" y="1060"/>
                    <a:pt x="2679" y="1013"/>
                  </a:cubicBezTo>
                  <a:cubicBezTo>
                    <a:pt x="2695" y="1011"/>
                    <a:pt x="2709" y="1010"/>
                    <a:pt x="2723" y="1010"/>
                  </a:cubicBezTo>
                  <a:cubicBezTo>
                    <a:pt x="3069" y="1010"/>
                    <a:pt x="2883" y="1571"/>
                    <a:pt x="2929" y="1846"/>
                  </a:cubicBezTo>
                  <a:cubicBezTo>
                    <a:pt x="3227" y="3596"/>
                    <a:pt x="4275" y="4954"/>
                    <a:pt x="5465" y="6204"/>
                  </a:cubicBezTo>
                  <a:cubicBezTo>
                    <a:pt x="7882" y="8764"/>
                    <a:pt x="10656" y="10883"/>
                    <a:pt x="13990" y="12228"/>
                  </a:cubicBezTo>
                  <a:cubicBezTo>
                    <a:pt x="15050" y="12669"/>
                    <a:pt x="16133" y="12907"/>
                    <a:pt x="17288" y="12931"/>
                  </a:cubicBezTo>
                  <a:cubicBezTo>
                    <a:pt x="15895" y="12407"/>
                    <a:pt x="14490" y="11919"/>
                    <a:pt x="13216" y="11192"/>
                  </a:cubicBezTo>
                  <a:cubicBezTo>
                    <a:pt x="11025" y="9930"/>
                    <a:pt x="8656" y="8918"/>
                    <a:pt x="6954" y="6954"/>
                  </a:cubicBezTo>
                  <a:cubicBezTo>
                    <a:pt x="6334" y="6251"/>
                    <a:pt x="5703" y="5585"/>
                    <a:pt x="5191" y="4811"/>
                  </a:cubicBezTo>
                  <a:cubicBezTo>
                    <a:pt x="4632" y="3953"/>
                    <a:pt x="4251" y="3049"/>
                    <a:pt x="4239" y="2013"/>
                  </a:cubicBezTo>
                  <a:cubicBezTo>
                    <a:pt x="4227" y="1358"/>
                    <a:pt x="4108" y="715"/>
                    <a:pt x="3644" y="179"/>
                  </a:cubicBezTo>
                  <a:cubicBezTo>
                    <a:pt x="3596" y="120"/>
                    <a:pt x="3536" y="60"/>
                    <a:pt x="3513"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
            <p:cNvSpPr/>
            <p:nvPr/>
          </p:nvSpPr>
          <p:spPr>
            <a:xfrm>
              <a:off x="2327950" y="2908225"/>
              <a:ext cx="667375" cy="492825"/>
            </a:xfrm>
            <a:custGeom>
              <a:avLst/>
              <a:gdLst/>
              <a:ahLst/>
              <a:cxnLst/>
              <a:rect l="l" t="t" r="r" b="b"/>
              <a:pathLst>
                <a:path w="26695" h="19713" extrusionOk="0">
                  <a:moveTo>
                    <a:pt x="4728" y="1"/>
                  </a:moveTo>
                  <a:lnTo>
                    <a:pt x="4728" y="1"/>
                  </a:lnTo>
                  <a:cubicBezTo>
                    <a:pt x="4370" y="96"/>
                    <a:pt x="4025" y="203"/>
                    <a:pt x="3692" y="358"/>
                  </a:cubicBezTo>
                  <a:cubicBezTo>
                    <a:pt x="3061" y="679"/>
                    <a:pt x="2370" y="1001"/>
                    <a:pt x="2049" y="1691"/>
                  </a:cubicBezTo>
                  <a:cubicBezTo>
                    <a:pt x="1727" y="2334"/>
                    <a:pt x="1453" y="2989"/>
                    <a:pt x="1191" y="3668"/>
                  </a:cubicBezTo>
                  <a:cubicBezTo>
                    <a:pt x="346" y="5954"/>
                    <a:pt x="1" y="8311"/>
                    <a:pt x="739" y="10764"/>
                  </a:cubicBezTo>
                  <a:cubicBezTo>
                    <a:pt x="2144" y="15538"/>
                    <a:pt x="5894" y="19158"/>
                    <a:pt x="11121" y="19646"/>
                  </a:cubicBezTo>
                  <a:cubicBezTo>
                    <a:pt x="11312" y="19670"/>
                    <a:pt x="11526" y="19670"/>
                    <a:pt x="11717" y="19682"/>
                  </a:cubicBezTo>
                  <a:cubicBezTo>
                    <a:pt x="12053" y="19702"/>
                    <a:pt x="12388" y="19712"/>
                    <a:pt x="12721" y="19712"/>
                  </a:cubicBezTo>
                  <a:cubicBezTo>
                    <a:pt x="15436" y="19712"/>
                    <a:pt x="18024" y="19037"/>
                    <a:pt x="20527" y="17955"/>
                  </a:cubicBezTo>
                  <a:cubicBezTo>
                    <a:pt x="21599" y="17491"/>
                    <a:pt x="22646" y="16991"/>
                    <a:pt x="23670" y="16455"/>
                  </a:cubicBezTo>
                  <a:cubicBezTo>
                    <a:pt x="24766" y="15872"/>
                    <a:pt x="25564" y="14967"/>
                    <a:pt x="26397" y="14086"/>
                  </a:cubicBezTo>
                  <a:cubicBezTo>
                    <a:pt x="26576" y="13907"/>
                    <a:pt x="26659" y="13693"/>
                    <a:pt x="26695" y="13478"/>
                  </a:cubicBezTo>
                  <a:lnTo>
                    <a:pt x="26695" y="13478"/>
                  </a:lnTo>
                  <a:cubicBezTo>
                    <a:pt x="26552" y="13895"/>
                    <a:pt x="26183" y="14312"/>
                    <a:pt x="25397" y="15038"/>
                  </a:cubicBezTo>
                  <a:cubicBezTo>
                    <a:pt x="24385" y="15979"/>
                    <a:pt x="22968" y="16776"/>
                    <a:pt x="20622" y="17765"/>
                  </a:cubicBezTo>
                  <a:cubicBezTo>
                    <a:pt x="17789" y="18955"/>
                    <a:pt x="15277" y="19503"/>
                    <a:pt x="12669" y="19503"/>
                  </a:cubicBezTo>
                  <a:cubicBezTo>
                    <a:pt x="10359" y="19503"/>
                    <a:pt x="9026" y="19205"/>
                    <a:pt x="6954" y="18146"/>
                  </a:cubicBezTo>
                  <a:cubicBezTo>
                    <a:pt x="4823" y="17086"/>
                    <a:pt x="2787" y="14919"/>
                    <a:pt x="1549" y="12347"/>
                  </a:cubicBezTo>
                  <a:cubicBezTo>
                    <a:pt x="918" y="11014"/>
                    <a:pt x="739" y="10216"/>
                    <a:pt x="656" y="8335"/>
                  </a:cubicBezTo>
                  <a:cubicBezTo>
                    <a:pt x="584" y="6394"/>
                    <a:pt x="679" y="5823"/>
                    <a:pt x="1370" y="3727"/>
                  </a:cubicBezTo>
                  <a:cubicBezTo>
                    <a:pt x="1965" y="1894"/>
                    <a:pt x="2501" y="941"/>
                    <a:pt x="2977" y="893"/>
                  </a:cubicBezTo>
                  <a:cubicBezTo>
                    <a:pt x="3180" y="870"/>
                    <a:pt x="3335" y="763"/>
                    <a:pt x="3370" y="643"/>
                  </a:cubicBezTo>
                  <a:cubicBezTo>
                    <a:pt x="3418" y="477"/>
                    <a:pt x="3954" y="239"/>
                    <a:pt x="472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
            <p:cNvSpPr/>
            <p:nvPr/>
          </p:nvSpPr>
          <p:spPr>
            <a:xfrm>
              <a:off x="2393450" y="2910025"/>
              <a:ext cx="590875" cy="309575"/>
            </a:xfrm>
            <a:custGeom>
              <a:avLst/>
              <a:gdLst/>
              <a:ahLst/>
              <a:cxnLst/>
              <a:rect l="l" t="t" r="r" b="b"/>
              <a:pathLst>
                <a:path w="23635" h="12383" extrusionOk="0">
                  <a:moveTo>
                    <a:pt x="5862" y="1"/>
                  </a:moveTo>
                  <a:cubicBezTo>
                    <a:pt x="5780" y="1"/>
                    <a:pt x="5741" y="37"/>
                    <a:pt x="5715" y="107"/>
                  </a:cubicBezTo>
                  <a:cubicBezTo>
                    <a:pt x="5477" y="833"/>
                    <a:pt x="4155" y="1274"/>
                    <a:pt x="1881" y="1369"/>
                  </a:cubicBezTo>
                  <a:cubicBezTo>
                    <a:pt x="417" y="1464"/>
                    <a:pt x="417" y="1429"/>
                    <a:pt x="0" y="2560"/>
                  </a:cubicBezTo>
                  <a:cubicBezTo>
                    <a:pt x="84" y="2405"/>
                    <a:pt x="143" y="2238"/>
                    <a:pt x="214" y="2072"/>
                  </a:cubicBezTo>
                  <a:cubicBezTo>
                    <a:pt x="356" y="1735"/>
                    <a:pt x="596" y="1567"/>
                    <a:pt x="962" y="1567"/>
                  </a:cubicBezTo>
                  <a:cubicBezTo>
                    <a:pt x="997" y="1567"/>
                    <a:pt x="1034" y="1568"/>
                    <a:pt x="1072" y="1572"/>
                  </a:cubicBezTo>
                  <a:cubicBezTo>
                    <a:pt x="1232" y="1580"/>
                    <a:pt x="1391" y="1584"/>
                    <a:pt x="1549" y="1584"/>
                  </a:cubicBezTo>
                  <a:cubicBezTo>
                    <a:pt x="1836" y="1584"/>
                    <a:pt x="2121" y="1571"/>
                    <a:pt x="2405" y="1548"/>
                  </a:cubicBezTo>
                  <a:cubicBezTo>
                    <a:pt x="3084" y="1512"/>
                    <a:pt x="3751" y="1393"/>
                    <a:pt x="4429" y="1214"/>
                  </a:cubicBezTo>
                  <a:cubicBezTo>
                    <a:pt x="4822" y="1107"/>
                    <a:pt x="5263" y="1000"/>
                    <a:pt x="5465" y="631"/>
                  </a:cubicBezTo>
                  <a:cubicBezTo>
                    <a:pt x="5605" y="372"/>
                    <a:pt x="5774" y="272"/>
                    <a:pt x="5961" y="272"/>
                  </a:cubicBezTo>
                  <a:cubicBezTo>
                    <a:pt x="6108" y="272"/>
                    <a:pt x="6267" y="334"/>
                    <a:pt x="6430" y="429"/>
                  </a:cubicBezTo>
                  <a:cubicBezTo>
                    <a:pt x="6715" y="571"/>
                    <a:pt x="7001" y="750"/>
                    <a:pt x="7251" y="941"/>
                  </a:cubicBezTo>
                  <a:cubicBezTo>
                    <a:pt x="9108" y="2334"/>
                    <a:pt x="10680" y="4024"/>
                    <a:pt x="12359" y="5584"/>
                  </a:cubicBezTo>
                  <a:cubicBezTo>
                    <a:pt x="14728" y="7787"/>
                    <a:pt x="17300" y="9704"/>
                    <a:pt x="20050" y="11335"/>
                  </a:cubicBezTo>
                  <a:cubicBezTo>
                    <a:pt x="21062" y="11906"/>
                    <a:pt x="22170" y="12382"/>
                    <a:pt x="23384" y="12382"/>
                  </a:cubicBezTo>
                  <a:lnTo>
                    <a:pt x="23622" y="12382"/>
                  </a:lnTo>
                  <a:cubicBezTo>
                    <a:pt x="23634" y="12311"/>
                    <a:pt x="23634" y="12251"/>
                    <a:pt x="23622" y="12192"/>
                  </a:cubicBezTo>
                  <a:cubicBezTo>
                    <a:pt x="23582" y="12212"/>
                    <a:pt x="23522" y="12222"/>
                    <a:pt x="23439" y="12222"/>
                  </a:cubicBezTo>
                  <a:cubicBezTo>
                    <a:pt x="23274" y="12222"/>
                    <a:pt x="23023" y="12180"/>
                    <a:pt x="22682" y="12085"/>
                  </a:cubicBezTo>
                  <a:cubicBezTo>
                    <a:pt x="20824" y="11597"/>
                    <a:pt x="20157" y="11239"/>
                    <a:pt x="17062" y="9096"/>
                  </a:cubicBezTo>
                  <a:cubicBezTo>
                    <a:pt x="15097" y="7739"/>
                    <a:pt x="14014" y="6810"/>
                    <a:pt x="10811" y="3798"/>
                  </a:cubicBezTo>
                  <a:cubicBezTo>
                    <a:pt x="8204" y="1357"/>
                    <a:pt x="6930" y="298"/>
                    <a:pt x="6191" y="83"/>
                  </a:cubicBezTo>
                  <a:cubicBezTo>
                    <a:pt x="6037" y="28"/>
                    <a:pt x="5933" y="1"/>
                    <a:pt x="58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
            <p:cNvSpPr/>
            <p:nvPr/>
          </p:nvSpPr>
          <p:spPr>
            <a:xfrm>
              <a:off x="2412800" y="2905275"/>
              <a:ext cx="111725" cy="28275"/>
            </a:xfrm>
            <a:custGeom>
              <a:avLst/>
              <a:gdLst/>
              <a:ahLst/>
              <a:cxnLst/>
              <a:rect l="l" t="t" r="r" b="b"/>
              <a:pathLst>
                <a:path w="4469" h="1131" extrusionOk="0">
                  <a:moveTo>
                    <a:pt x="4270" y="1"/>
                  </a:moveTo>
                  <a:cubicBezTo>
                    <a:pt x="4205" y="1"/>
                    <a:pt x="4118" y="19"/>
                    <a:pt x="4012" y="59"/>
                  </a:cubicBezTo>
                  <a:cubicBezTo>
                    <a:pt x="3834" y="142"/>
                    <a:pt x="3239" y="273"/>
                    <a:pt x="2703" y="357"/>
                  </a:cubicBezTo>
                  <a:cubicBezTo>
                    <a:pt x="2167" y="452"/>
                    <a:pt x="1334" y="654"/>
                    <a:pt x="869" y="833"/>
                  </a:cubicBezTo>
                  <a:lnTo>
                    <a:pt x="0" y="1131"/>
                  </a:lnTo>
                  <a:lnTo>
                    <a:pt x="0" y="1131"/>
                  </a:lnTo>
                  <a:lnTo>
                    <a:pt x="738" y="1107"/>
                  </a:lnTo>
                  <a:cubicBezTo>
                    <a:pt x="1072" y="928"/>
                    <a:pt x="1429" y="809"/>
                    <a:pt x="1786" y="714"/>
                  </a:cubicBezTo>
                  <a:cubicBezTo>
                    <a:pt x="2548" y="535"/>
                    <a:pt x="3358" y="511"/>
                    <a:pt x="4132" y="333"/>
                  </a:cubicBezTo>
                  <a:lnTo>
                    <a:pt x="4132" y="333"/>
                  </a:lnTo>
                  <a:cubicBezTo>
                    <a:pt x="3858" y="523"/>
                    <a:pt x="3596" y="666"/>
                    <a:pt x="3310" y="773"/>
                  </a:cubicBezTo>
                  <a:cubicBezTo>
                    <a:pt x="3810" y="642"/>
                    <a:pt x="4203" y="476"/>
                    <a:pt x="4322" y="333"/>
                  </a:cubicBezTo>
                  <a:cubicBezTo>
                    <a:pt x="4468" y="126"/>
                    <a:pt x="4440" y="1"/>
                    <a:pt x="42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
            <p:cNvSpPr/>
            <p:nvPr/>
          </p:nvSpPr>
          <p:spPr>
            <a:xfrm>
              <a:off x="2342250" y="2891825"/>
              <a:ext cx="654875" cy="503100"/>
            </a:xfrm>
            <a:custGeom>
              <a:avLst/>
              <a:gdLst/>
              <a:ahLst/>
              <a:cxnLst/>
              <a:rect l="l" t="t" r="r" b="b"/>
              <a:pathLst>
                <a:path w="26195" h="20124" extrusionOk="0">
                  <a:moveTo>
                    <a:pt x="7088" y="539"/>
                  </a:moveTo>
                  <a:cubicBezTo>
                    <a:pt x="7262" y="539"/>
                    <a:pt x="7290" y="664"/>
                    <a:pt x="7144" y="871"/>
                  </a:cubicBezTo>
                  <a:cubicBezTo>
                    <a:pt x="7025" y="1014"/>
                    <a:pt x="6632" y="1180"/>
                    <a:pt x="6132" y="1311"/>
                  </a:cubicBezTo>
                  <a:cubicBezTo>
                    <a:pt x="5751" y="1407"/>
                    <a:pt x="5322" y="1490"/>
                    <a:pt x="4882" y="1538"/>
                  </a:cubicBezTo>
                  <a:cubicBezTo>
                    <a:pt x="4596" y="1561"/>
                    <a:pt x="4322" y="1597"/>
                    <a:pt x="4048" y="1609"/>
                  </a:cubicBezTo>
                  <a:lnTo>
                    <a:pt x="3560" y="1621"/>
                  </a:lnTo>
                  <a:lnTo>
                    <a:pt x="2810" y="1657"/>
                  </a:lnTo>
                  <a:lnTo>
                    <a:pt x="3667" y="1359"/>
                  </a:lnTo>
                  <a:cubicBezTo>
                    <a:pt x="4132" y="1192"/>
                    <a:pt x="4965" y="990"/>
                    <a:pt x="5513" y="895"/>
                  </a:cubicBezTo>
                  <a:cubicBezTo>
                    <a:pt x="6049" y="811"/>
                    <a:pt x="6644" y="668"/>
                    <a:pt x="6823" y="597"/>
                  </a:cubicBezTo>
                  <a:cubicBezTo>
                    <a:pt x="6932" y="557"/>
                    <a:pt x="7021" y="539"/>
                    <a:pt x="7088" y="539"/>
                  </a:cubicBezTo>
                  <a:close/>
                  <a:moveTo>
                    <a:pt x="7193" y="0"/>
                  </a:moveTo>
                  <a:cubicBezTo>
                    <a:pt x="6841" y="0"/>
                    <a:pt x="6526" y="60"/>
                    <a:pt x="5703" y="228"/>
                  </a:cubicBezTo>
                  <a:cubicBezTo>
                    <a:pt x="5132" y="347"/>
                    <a:pt x="4596" y="502"/>
                    <a:pt x="4132" y="633"/>
                  </a:cubicBezTo>
                  <a:cubicBezTo>
                    <a:pt x="3358" y="871"/>
                    <a:pt x="2822" y="1109"/>
                    <a:pt x="2786" y="1276"/>
                  </a:cubicBezTo>
                  <a:cubicBezTo>
                    <a:pt x="2751" y="1395"/>
                    <a:pt x="2584" y="1490"/>
                    <a:pt x="2393" y="1526"/>
                  </a:cubicBezTo>
                  <a:cubicBezTo>
                    <a:pt x="1917" y="1573"/>
                    <a:pt x="1381" y="2526"/>
                    <a:pt x="786" y="4347"/>
                  </a:cubicBezTo>
                  <a:cubicBezTo>
                    <a:pt x="84" y="6455"/>
                    <a:pt x="0" y="7014"/>
                    <a:pt x="72" y="8967"/>
                  </a:cubicBezTo>
                  <a:cubicBezTo>
                    <a:pt x="143" y="10836"/>
                    <a:pt x="322" y="11646"/>
                    <a:pt x="965" y="12968"/>
                  </a:cubicBezTo>
                  <a:cubicBezTo>
                    <a:pt x="2203" y="15539"/>
                    <a:pt x="4239" y="17718"/>
                    <a:pt x="6370" y="18778"/>
                  </a:cubicBezTo>
                  <a:cubicBezTo>
                    <a:pt x="8442" y="19826"/>
                    <a:pt x="9775" y="20123"/>
                    <a:pt x="12085" y="20123"/>
                  </a:cubicBezTo>
                  <a:cubicBezTo>
                    <a:pt x="14693" y="20123"/>
                    <a:pt x="17205" y="19576"/>
                    <a:pt x="20027" y="18385"/>
                  </a:cubicBezTo>
                  <a:cubicBezTo>
                    <a:pt x="22384" y="17409"/>
                    <a:pt x="23801" y="16599"/>
                    <a:pt x="24813" y="15658"/>
                  </a:cubicBezTo>
                  <a:cubicBezTo>
                    <a:pt x="25623" y="14980"/>
                    <a:pt x="25980" y="14563"/>
                    <a:pt x="26123" y="14146"/>
                  </a:cubicBezTo>
                  <a:cubicBezTo>
                    <a:pt x="26182" y="13980"/>
                    <a:pt x="26194" y="13813"/>
                    <a:pt x="26194" y="13622"/>
                  </a:cubicBezTo>
                  <a:cubicBezTo>
                    <a:pt x="26185" y="13249"/>
                    <a:pt x="26123" y="13055"/>
                    <a:pt x="25998" y="13055"/>
                  </a:cubicBezTo>
                  <a:cubicBezTo>
                    <a:pt x="25956" y="13055"/>
                    <a:pt x="25906" y="13077"/>
                    <a:pt x="25849" y="13122"/>
                  </a:cubicBezTo>
                  <a:cubicBezTo>
                    <a:pt x="25789" y="13158"/>
                    <a:pt x="25718" y="13218"/>
                    <a:pt x="25646" y="13313"/>
                  </a:cubicBezTo>
                  <a:cubicBezTo>
                    <a:pt x="25348" y="13681"/>
                    <a:pt x="25282" y="13925"/>
                    <a:pt x="25471" y="13925"/>
                  </a:cubicBezTo>
                  <a:cubicBezTo>
                    <a:pt x="25508" y="13925"/>
                    <a:pt x="25554" y="13916"/>
                    <a:pt x="25611" y="13896"/>
                  </a:cubicBezTo>
                  <a:lnTo>
                    <a:pt x="25861" y="13801"/>
                  </a:lnTo>
                  <a:lnTo>
                    <a:pt x="25861" y="13801"/>
                  </a:lnTo>
                  <a:lnTo>
                    <a:pt x="25599" y="14146"/>
                  </a:lnTo>
                  <a:cubicBezTo>
                    <a:pt x="25420" y="14384"/>
                    <a:pt x="25122" y="14599"/>
                    <a:pt x="24706" y="14849"/>
                  </a:cubicBezTo>
                  <a:cubicBezTo>
                    <a:pt x="24170" y="15146"/>
                    <a:pt x="23420" y="15444"/>
                    <a:pt x="22408" y="15777"/>
                  </a:cubicBezTo>
                  <a:cubicBezTo>
                    <a:pt x="20562" y="16373"/>
                    <a:pt x="18705" y="16670"/>
                    <a:pt x="16693" y="16694"/>
                  </a:cubicBezTo>
                  <a:lnTo>
                    <a:pt x="16621" y="16694"/>
                  </a:lnTo>
                  <a:cubicBezTo>
                    <a:pt x="16133" y="16694"/>
                    <a:pt x="15788" y="16706"/>
                    <a:pt x="15609" y="16754"/>
                  </a:cubicBezTo>
                  <a:cubicBezTo>
                    <a:pt x="15288" y="16801"/>
                    <a:pt x="15383" y="16932"/>
                    <a:pt x="15859" y="17135"/>
                  </a:cubicBezTo>
                  <a:cubicBezTo>
                    <a:pt x="16113" y="17235"/>
                    <a:pt x="16357" y="17275"/>
                    <a:pt x="16867" y="17275"/>
                  </a:cubicBezTo>
                  <a:cubicBezTo>
                    <a:pt x="17147" y="17275"/>
                    <a:pt x="17506" y="17263"/>
                    <a:pt x="17991" y="17242"/>
                  </a:cubicBezTo>
                  <a:cubicBezTo>
                    <a:pt x="19431" y="17182"/>
                    <a:pt x="20705" y="17016"/>
                    <a:pt x="21801" y="16754"/>
                  </a:cubicBezTo>
                  <a:cubicBezTo>
                    <a:pt x="21826" y="16747"/>
                    <a:pt x="21843" y="16743"/>
                    <a:pt x="21852" y="16743"/>
                  </a:cubicBezTo>
                  <a:cubicBezTo>
                    <a:pt x="22016" y="16743"/>
                    <a:pt x="19240" y="17979"/>
                    <a:pt x="18086" y="18421"/>
                  </a:cubicBezTo>
                  <a:cubicBezTo>
                    <a:pt x="17764" y="18540"/>
                    <a:pt x="17443" y="18635"/>
                    <a:pt x="17086" y="18730"/>
                  </a:cubicBezTo>
                  <a:cubicBezTo>
                    <a:pt x="15524" y="19155"/>
                    <a:pt x="13616" y="19404"/>
                    <a:pt x="12012" y="19404"/>
                  </a:cubicBezTo>
                  <a:cubicBezTo>
                    <a:pt x="11366" y="19404"/>
                    <a:pt x="10769" y="19363"/>
                    <a:pt x="10263" y="19278"/>
                  </a:cubicBezTo>
                  <a:cubicBezTo>
                    <a:pt x="7977" y="18897"/>
                    <a:pt x="6132" y="17956"/>
                    <a:pt x="4477" y="16349"/>
                  </a:cubicBezTo>
                  <a:cubicBezTo>
                    <a:pt x="1893" y="13801"/>
                    <a:pt x="953" y="11527"/>
                    <a:pt x="1072" y="7979"/>
                  </a:cubicBezTo>
                  <a:cubicBezTo>
                    <a:pt x="1084" y="7622"/>
                    <a:pt x="1096" y="7312"/>
                    <a:pt x="1131" y="7003"/>
                  </a:cubicBezTo>
                  <a:cubicBezTo>
                    <a:pt x="1179" y="6764"/>
                    <a:pt x="1203" y="6526"/>
                    <a:pt x="1215" y="6276"/>
                  </a:cubicBezTo>
                  <a:cubicBezTo>
                    <a:pt x="1358" y="5443"/>
                    <a:pt x="1608" y="4621"/>
                    <a:pt x="2048" y="3383"/>
                  </a:cubicBezTo>
                  <a:cubicBezTo>
                    <a:pt x="2072" y="3359"/>
                    <a:pt x="2084" y="3312"/>
                    <a:pt x="2084" y="3276"/>
                  </a:cubicBezTo>
                  <a:cubicBezTo>
                    <a:pt x="2501" y="2145"/>
                    <a:pt x="2501" y="2181"/>
                    <a:pt x="3953" y="2085"/>
                  </a:cubicBezTo>
                  <a:cubicBezTo>
                    <a:pt x="6239" y="1990"/>
                    <a:pt x="7561" y="1549"/>
                    <a:pt x="7799" y="823"/>
                  </a:cubicBezTo>
                  <a:cubicBezTo>
                    <a:pt x="7824" y="753"/>
                    <a:pt x="7860" y="717"/>
                    <a:pt x="7941" y="717"/>
                  </a:cubicBezTo>
                  <a:cubicBezTo>
                    <a:pt x="8011" y="717"/>
                    <a:pt x="8115" y="744"/>
                    <a:pt x="8275" y="799"/>
                  </a:cubicBezTo>
                  <a:cubicBezTo>
                    <a:pt x="9001" y="1014"/>
                    <a:pt x="10287" y="2073"/>
                    <a:pt x="12883" y="4514"/>
                  </a:cubicBezTo>
                  <a:cubicBezTo>
                    <a:pt x="16086" y="7526"/>
                    <a:pt x="17169" y="8455"/>
                    <a:pt x="19134" y="9812"/>
                  </a:cubicBezTo>
                  <a:cubicBezTo>
                    <a:pt x="22229" y="11956"/>
                    <a:pt x="22908" y="12313"/>
                    <a:pt x="24765" y="12801"/>
                  </a:cubicBezTo>
                  <a:cubicBezTo>
                    <a:pt x="25099" y="12896"/>
                    <a:pt x="25353" y="12938"/>
                    <a:pt x="25520" y="12938"/>
                  </a:cubicBezTo>
                  <a:cubicBezTo>
                    <a:pt x="25604" y="12938"/>
                    <a:pt x="25666" y="12928"/>
                    <a:pt x="25706" y="12908"/>
                  </a:cubicBezTo>
                  <a:cubicBezTo>
                    <a:pt x="25706" y="12908"/>
                    <a:pt x="25718" y="12908"/>
                    <a:pt x="25730" y="12896"/>
                  </a:cubicBezTo>
                  <a:cubicBezTo>
                    <a:pt x="25944" y="12682"/>
                    <a:pt x="25325" y="12301"/>
                    <a:pt x="24075" y="11836"/>
                  </a:cubicBezTo>
                  <a:cubicBezTo>
                    <a:pt x="22753" y="11360"/>
                    <a:pt x="22325" y="11122"/>
                    <a:pt x="19896" y="9467"/>
                  </a:cubicBezTo>
                  <a:cubicBezTo>
                    <a:pt x="17562" y="7895"/>
                    <a:pt x="16502" y="7003"/>
                    <a:pt x="13633" y="4193"/>
                  </a:cubicBezTo>
                  <a:cubicBezTo>
                    <a:pt x="10073" y="704"/>
                    <a:pt x="9394" y="228"/>
                    <a:pt x="7918" y="49"/>
                  </a:cubicBezTo>
                  <a:cubicBezTo>
                    <a:pt x="7600" y="19"/>
                    <a:pt x="7391" y="0"/>
                    <a:pt x="71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
            <p:cNvSpPr/>
            <p:nvPr/>
          </p:nvSpPr>
          <p:spPr>
            <a:xfrm>
              <a:off x="2544950" y="2966425"/>
              <a:ext cx="162550" cy="157250"/>
            </a:xfrm>
            <a:custGeom>
              <a:avLst/>
              <a:gdLst/>
              <a:ahLst/>
              <a:cxnLst/>
              <a:rect l="l" t="t" r="r" b="b"/>
              <a:pathLst>
                <a:path w="6502" h="6290" extrusionOk="0">
                  <a:moveTo>
                    <a:pt x="598" y="1"/>
                  </a:moveTo>
                  <a:cubicBezTo>
                    <a:pt x="529" y="1"/>
                    <a:pt x="456" y="16"/>
                    <a:pt x="346" y="42"/>
                  </a:cubicBezTo>
                  <a:cubicBezTo>
                    <a:pt x="0" y="173"/>
                    <a:pt x="120" y="661"/>
                    <a:pt x="608" y="1197"/>
                  </a:cubicBezTo>
                  <a:cubicBezTo>
                    <a:pt x="893" y="1483"/>
                    <a:pt x="1441" y="2197"/>
                    <a:pt x="1905" y="2780"/>
                  </a:cubicBezTo>
                  <a:cubicBezTo>
                    <a:pt x="2810" y="4007"/>
                    <a:pt x="4703" y="5828"/>
                    <a:pt x="5370" y="6150"/>
                  </a:cubicBezTo>
                  <a:cubicBezTo>
                    <a:pt x="5580" y="6244"/>
                    <a:pt x="5719" y="6290"/>
                    <a:pt x="5831" y="6290"/>
                  </a:cubicBezTo>
                  <a:cubicBezTo>
                    <a:pt x="5904" y="6290"/>
                    <a:pt x="5964" y="6270"/>
                    <a:pt x="6025" y="6233"/>
                  </a:cubicBezTo>
                  <a:cubicBezTo>
                    <a:pt x="6501" y="5947"/>
                    <a:pt x="6346" y="5650"/>
                    <a:pt x="4930" y="4150"/>
                  </a:cubicBezTo>
                  <a:cubicBezTo>
                    <a:pt x="4168" y="3352"/>
                    <a:pt x="3203" y="2280"/>
                    <a:pt x="2787" y="1756"/>
                  </a:cubicBezTo>
                  <a:cubicBezTo>
                    <a:pt x="2060" y="887"/>
                    <a:pt x="1310" y="220"/>
                    <a:pt x="905" y="78"/>
                  </a:cubicBezTo>
                  <a:cubicBezTo>
                    <a:pt x="766" y="24"/>
                    <a:pt x="685"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
            <p:cNvSpPr/>
            <p:nvPr/>
          </p:nvSpPr>
          <p:spPr>
            <a:xfrm>
              <a:off x="2418100" y="3067700"/>
              <a:ext cx="41750" cy="35125"/>
            </a:xfrm>
            <a:custGeom>
              <a:avLst/>
              <a:gdLst/>
              <a:ahLst/>
              <a:cxnLst/>
              <a:rect l="l" t="t" r="r" b="b"/>
              <a:pathLst>
                <a:path w="1670" h="1405" extrusionOk="0">
                  <a:moveTo>
                    <a:pt x="855" y="1"/>
                  </a:moveTo>
                  <a:cubicBezTo>
                    <a:pt x="581" y="1"/>
                    <a:pt x="307" y="158"/>
                    <a:pt x="193" y="444"/>
                  </a:cubicBezTo>
                  <a:cubicBezTo>
                    <a:pt x="0" y="966"/>
                    <a:pt x="358" y="1404"/>
                    <a:pt x="821" y="1404"/>
                  </a:cubicBezTo>
                  <a:cubicBezTo>
                    <a:pt x="960" y="1404"/>
                    <a:pt x="1107" y="1365"/>
                    <a:pt x="1253" y="1277"/>
                  </a:cubicBezTo>
                  <a:cubicBezTo>
                    <a:pt x="1610" y="1039"/>
                    <a:pt x="1669" y="551"/>
                    <a:pt x="1360" y="218"/>
                  </a:cubicBezTo>
                  <a:cubicBezTo>
                    <a:pt x="1222" y="70"/>
                    <a:pt x="1038" y="1"/>
                    <a:pt x="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
            <p:cNvSpPr/>
            <p:nvPr/>
          </p:nvSpPr>
          <p:spPr>
            <a:xfrm>
              <a:off x="2451175" y="3130850"/>
              <a:ext cx="46725" cy="36325"/>
            </a:xfrm>
            <a:custGeom>
              <a:avLst/>
              <a:gdLst/>
              <a:ahLst/>
              <a:cxnLst/>
              <a:rect l="l" t="t" r="r" b="b"/>
              <a:pathLst>
                <a:path w="1869" h="1453" extrusionOk="0">
                  <a:moveTo>
                    <a:pt x="868" y="0"/>
                  </a:moveTo>
                  <a:cubicBezTo>
                    <a:pt x="722" y="0"/>
                    <a:pt x="566" y="57"/>
                    <a:pt x="394" y="168"/>
                  </a:cubicBezTo>
                  <a:cubicBezTo>
                    <a:pt x="1" y="430"/>
                    <a:pt x="37" y="966"/>
                    <a:pt x="442" y="1275"/>
                  </a:cubicBezTo>
                  <a:cubicBezTo>
                    <a:pt x="599" y="1400"/>
                    <a:pt x="761" y="1453"/>
                    <a:pt x="911" y="1453"/>
                  </a:cubicBezTo>
                  <a:cubicBezTo>
                    <a:pt x="1467" y="1453"/>
                    <a:pt x="1868" y="733"/>
                    <a:pt x="1334" y="228"/>
                  </a:cubicBezTo>
                  <a:cubicBezTo>
                    <a:pt x="1188" y="75"/>
                    <a:pt x="10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
            <p:cNvSpPr/>
            <p:nvPr/>
          </p:nvSpPr>
          <p:spPr>
            <a:xfrm>
              <a:off x="2725325" y="3133925"/>
              <a:ext cx="41100" cy="35675"/>
            </a:xfrm>
            <a:custGeom>
              <a:avLst/>
              <a:gdLst/>
              <a:ahLst/>
              <a:cxnLst/>
              <a:rect l="l" t="t" r="r" b="b"/>
              <a:pathLst>
                <a:path w="1644" h="1427" extrusionOk="0">
                  <a:moveTo>
                    <a:pt x="872" y="1"/>
                  </a:moveTo>
                  <a:cubicBezTo>
                    <a:pt x="790" y="1"/>
                    <a:pt x="690" y="47"/>
                    <a:pt x="513" y="128"/>
                  </a:cubicBezTo>
                  <a:cubicBezTo>
                    <a:pt x="108" y="307"/>
                    <a:pt x="1" y="736"/>
                    <a:pt x="263" y="1129"/>
                  </a:cubicBezTo>
                  <a:cubicBezTo>
                    <a:pt x="391" y="1325"/>
                    <a:pt x="612" y="1426"/>
                    <a:pt x="830" y="1426"/>
                  </a:cubicBezTo>
                  <a:cubicBezTo>
                    <a:pt x="1035" y="1426"/>
                    <a:pt x="1237" y="1337"/>
                    <a:pt x="1358" y="1152"/>
                  </a:cubicBezTo>
                  <a:cubicBezTo>
                    <a:pt x="1644" y="783"/>
                    <a:pt x="1608" y="605"/>
                    <a:pt x="1251" y="283"/>
                  </a:cubicBezTo>
                  <a:cubicBezTo>
                    <a:pt x="1059" y="85"/>
                    <a:pt x="982"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
            <p:cNvSpPr/>
            <p:nvPr/>
          </p:nvSpPr>
          <p:spPr>
            <a:xfrm>
              <a:off x="2392250" y="3134125"/>
              <a:ext cx="30975" cy="31800"/>
            </a:xfrm>
            <a:custGeom>
              <a:avLst/>
              <a:gdLst/>
              <a:ahLst/>
              <a:cxnLst/>
              <a:rect l="l" t="t" r="r" b="b"/>
              <a:pathLst>
                <a:path w="1239" h="1272" extrusionOk="0">
                  <a:moveTo>
                    <a:pt x="651" y="1"/>
                  </a:moveTo>
                  <a:cubicBezTo>
                    <a:pt x="311" y="1"/>
                    <a:pt x="18" y="283"/>
                    <a:pt x="1" y="716"/>
                  </a:cubicBezTo>
                  <a:cubicBezTo>
                    <a:pt x="1" y="1053"/>
                    <a:pt x="259" y="1272"/>
                    <a:pt x="583" y="1272"/>
                  </a:cubicBezTo>
                  <a:cubicBezTo>
                    <a:pt x="694" y="1272"/>
                    <a:pt x="811" y="1246"/>
                    <a:pt x="929" y="1192"/>
                  </a:cubicBezTo>
                  <a:cubicBezTo>
                    <a:pt x="1179" y="1085"/>
                    <a:pt x="1239" y="966"/>
                    <a:pt x="1239" y="644"/>
                  </a:cubicBezTo>
                  <a:cubicBezTo>
                    <a:pt x="1239" y="370"/>
                    <a:pt x="1167" y="180"/>
                    <a:pt x="1013" y="108"/>
                  </a:cubicBezTo>
                  <a:cubicBezTo>
                    <a:pt x="893" y="35"/>
                    <a:pt x="769"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
            <p:cNvSpPr/>
            <p:nvPr/>
          </p:nvSpPr>
          <p:spPr>
            <a:xfrm>
              <a:off x="2457450" y="2913575"/>
              <a:ext cx="58650" cy="16700"/>
            </a:xfrm>
            <a:custGeom>
              <a:avLst/>
              <a:gdLst/>
              <a:ahLst/>
              <a:cxnLst/>
              <a:rect l="l" t="t" r="r" b="b"/>
              <a:pathLst>
                <a:path w="2346" h="668" extrusionOk="0">
                  <a:moveTo>
                    <a:pt x="2346" y="1"/>
                  </a:moveTo>
                  <a:lnTo>
                    <a:pt x="2346" y="1"/>
                  </a:lnTo>
                  <a:cubicBezTo>
                    <a:pt x="1584" y="179"/>
                    <a:pt x="774" y="203"/>
                    <a:pt x="0" y="382"/>
                  </a:cubicBezTo>
                  <a:cubicBezTo>
                    <a:pt x="107" y="465"/>
                    <a:pt x="191" y="560"/>
                    <a:pt x="274" y="668"/>
                  </a:cubicBezTo>
                  <a:cubicBezTo>
                    <a:pt x="714" y="620"/>
                    <a:pt x="1155" y="537"/>
                    <a:pt x="1524" y="441"/>
                  </a:cubicBezTo>
                  <a:cubicBezTo>
                    <a:pt x="1810" y="334"/>
                    <a:pt x="2072" y="191"/>
                    <a:pt x="2346"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
            <p:cNvSpPr/>
            <p:nvPr/>
          </p:nvSpPr>
          <p:spPr>
            <a:xfrm>
              <a:off x="2680375" y="3287150"/>
              <a:ext cx="79800" cy="23675"/>
            </a:xfrm>
            <a:custGeom>
              <a:avLst/>
              <a:gdLst/>
              <a:ahLst/>
              <a:cxnLst/>
              <a:rect l="l" t="t" r="r" b="b"/>
              <a:pathLst>
                <a:path w="3192" h="947" extrusionOk="0">
                  <a:moveTo>
                    <a:pt x="1" y="0"/>
                  </a:moveTo>
                  <a:lnTo>
                    <a:pt x="1" y="0"/>
                  </a:lnTo>
                  <a:cubicBezTo>
                    <a:pt x="334" y="191"/>
                    <a:pt x="418" y="369"/>
                    <a:pt x="120" y="405"/>
                  </a:cubicBezTo>
                  <a:cubicBezTo>
                    <a:pt x="513" y="524"/>
                    <a:pt x="894" y="643"/>
                    <a:pt x="1287" y="738"/>
                  </a:cubicBezTo>
                  <a:cubicBezTo>
                    <a:pt x="1501" y="822"/>
                    <a:pt x="1739" y="881"/>
                    <a:pt x="1977" y="941"/>
                  </a:cubicBezTo>
                  <a:cubicBezTo>
                    <a:pt x="2001" y="941"/>
                    <a:pt x="2020" y="946"/>
                    <a:pt x="2047" y="946"/>
                  </a:cubicBezTo>
                  <a:cubicBezTo>
                    <a:pt x="2061" y="946"/>
                    <a:pt x="2076" y="945"/>
                    <a:pt x="2096" y="941"/>
                  </a:cubicBezTo>
                  <a:cubicBezTo>
                    <a:pt x="2275" y="893"/>
                    <a:pt x="2620" y="881"/>
                    <a:pt x="3108" y="881"/>
                  </a:cubicBezTo>
                  <a:lnTo>
                    <a:pt x="3192" y="881"/>
                  </a:lnTo>
                  <a:cubicBezTo>
                    <a:pt x="2608" y="726"/>
                    <a:pt x="2013" y="560"/>
                    <a:pt x="1430" y="417"/>
                  </a:cubicBezTo>
                  <a:cubicBezTo>
                    <a:pt x="941" y="298"/>
                    <a:pt x="465" y="143"/>
                    <a:pt x="1"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
            <p:cNvSpPr/>
            <p:nvPr/>
          </p:nvSpPr>
          <p:spPr>
            <a:xfrm>
              <a:off x="2416075" y="3111525"/>
              <a:ext cx="362250" cy="225675"/>
            </a:xfrm>
            <a:custGeom>
              <a:avLst/>
              <a:gdLst/>
              <a:ahLst/>
              <a:cxnLst/>
              <a:rect l="l" t="t" r="r" b="b"/>
              <a:pathLst>
                <a:path w="14490" h="9027" extrusionOk="0">
                  <a:moveTo>
                    <a:pt x="95" y="0"/>
                  </a:moveTo>
                  <a:lnTo>
                    <a:pt x="95" y="0"/>
                  </a:lnTo>
                  <a:cubicBezTo>
                    <a:pt x="0" y="322"/>
                    <a:pt x="119" y="560"/>
                    <a:pt x="226" y="822"/>
                  </a:cubicBezTo>
                  <a:cubicBezTo>
                    <a:pt x="869" y="2346"/>
                    <a:pt x="1786" y="3703"/>
                    <a:pt x="2941" y="4906"/>
                  </a:cubicBezTo>
                  <a:cubicBezTo>
                    <a:pt x="4989" y="7085"/>
                    <a:pt x="7608" y="8287"/>
                    <a:pt x="10561" y="8835"/>
                  </a:cubicBezTo>
                  <a:cubicBezTo>
                    <a:pt x="11181" y="8956"/>
                    <a:pt x="11812" y="9026"/>
                    <a:pt x="12446" y="9026"/>
                  </a:cubicBezTo>
                  <a:cubicBezTo>
                    <a:pt x="12991" y="9026"/>
                    <a:pt x="13540" y="8974"/>
                    <a:pt x="14085" y="8859"/>
                  </a:cubicBezTo>
                  <a:cubicBezTo>
                    <a:pt x="14204" y="8835"/>
                    <a:pt x="14371" y="8811"/>
                    <a:pt x="14490" y="8752"/>
                  </a:cubicBezTo>
                  <a:lnTo>
                    <a:pt x="14490" y="8752"/>
                  </a:lnTo>
                  <a:cubicBezTo>
                    <a:pt x="14406" y="8755"/>
                    <a:pt x="14323" y="8757"/>
                    <a:pt x="14240" y="8757"/>
                  </a:cubicBezTo>
                  <a:cubicBezTo>
                    <a:pt x="13719" y="8757"/>
                    <a:pt x="13207" y="8690"/>
                    <a:pt x="12704" y="8525"/>
                  </a:cubicBezTo>
                  <a:cubicBezTo>
                    <a:pt x="12680" y="8513"/>
                    <a:pt x="12680" y="8513"/>
                    <a:pt x="12668" y="8513"/>
                  </a:cubicBezTo>
                  <a:cubicBezTo>
                    <a:pt x="12600" y="8515"/>
                    <a:pt x="12531" y="8516"/>
                    <a:pt x="12463" y="8516"/>
                  </a:cubicBezTo>
                  <a:cubicBezTo>
                    <a:pt x="11520" y="8516"/>
                    <a:pt x="10577" y="8365"/>
                    <a:pt x="9644" y="8121"/>
                  </a:cubicBezTo>
                  <a:cubicBezTo>
                    <a:pt x="5096" y="6966"/>
                    <a:pt x="1965" y="4180"/>
                    <a:pt x="95"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
            <p:cNvSpPr/>
            <p:nvPr/>
          </p:nvSpPr>
          <p:spPr>
            <a:xfrm>
              <a:off x="2370525" y="3049025"/>
              <a:ext cx="2100" cy="18175"/>
            </a:xfrm>
            <a:custGeom>
              <a:avLst/>
              <a:gdLst/>
              <a:ahLst/>
              <a:cxnLst/>
              <a:rect l="l" t="t" r="r" b="b"/>
              <a:pathLst>
                <a:path w="84" h="727" extrusionOk="0">
                  <a:moveTo>
                    <a:pt x="84" y="0"/>
                  </a:moveTo>
                  <a:lnTo>
                    <a:pt x="84" y="0"/>
                  </a:lnTo>
                  <a:cubicBezTo>
                    <a:pt x="48" y="238"/>
                    <a:pt x="12" y="476"/>
                    <a:pt x="0" y="726"/>
                  </a:cubicBezTo>
                  <a:cubicBezTo>
                    <a:pt x="24" y="488"/>
                    <a:pt x="72" y="238"/>
                    <a:pt x="84"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
            <p:cNvSpPr/>
            <p:nvPr/>
          </p:nvSpPr>
          <p:spPr>
            <a:xfrm>
              <a:off x="2456250" y="3063300"/>
              <a:ext cx="521225" cy="246775"/>
            </a:xfrm>
            <a:custGeom>
              <a:avLst/>
              <a:gdLst/>
              <a:ahLst/>
              <a:cxnLst/>
              <a:rect l="l" t="t" r="r" b="b"/>
              <a:pathLst>
                <a:path w="20849" h="9871" extrusionOk="0">
                  <a:moveTo>
                    <a:pt x="0" y="1"/>
                  </a:moveTo>
                  <a:lnTo>
                    <a:pt x="0" y="1"/>
                  </a:lnTo>
                  <a:cubicBezTo>
                    <a:pt x="191" y="894"/>
                    <a:pt x="584" y="1691"/>
                    <a:pt x="1001" y="2477"/>
                  </a:cubicBezTo>
                  <a:cubicBezTo>
                    <a:pt x="2584" y="5466"/>
                    <a:pt x="4977" y="7406"/>
                    <a:pt x="7954" y="8597"/>
                  </a:cubicBezTo>
                  <a:cubicBezTo>
                    <a:pt x="8109" y="8621"/>
                    <a:pt x="8263" y="8668"/>
                    <a:pt x="8442" y="8728"/>
                  </a:cubicBezTo>
                  <a:cubicBezTo>
                    <a:pt x="8656" y="8799"/>
                    <a:pt x="8823" y="8895"/>
                    <a:pt x="8954" y="8966"/>
                  </a:cubicBezTo>
                  <a:cubicBezTo>
                    <a:pt x="9418" y="9121"/>
                    <a:pt x="9894" y="9264"/>
                    <a:pt x="10395" y="9418"/>
                  </a:cubicBezTo>
                  <a:cubicBezTo>
                    <a:pt x="10978" y="9561"/>
                    <a:pt x="11573" y="9716"/>
                    <a:pt x="12157" y="9871"/>
                  </a:cubicBezTo>
                  <a:cubicBezTo>
                    <a:pt x="14157" y="9859"/>
                    <a:pt x="16026" y="9561"/>
                    <a:pt x="17872" y="8966"/>
                  </a:cubicBezTo>
                  <a:cubicBezTo>
                    <a:pt x="18884" y="8621"/>
                    <a:pt x="19622" y="8323"/>
                    <a:pt x="20158" y="8025"/>
                  </a:cubicBezTo>
                  <a:cubicBezTo>
                    <a:pt x="20312" y="7942"/>
                    <a:pt x="20455" y="7835"/>
                    <a:pt x="20586" y="7716"/>
                  </a:cubicBezTo>
                  <a:cubicBezTo>
                    <a:pt x="20682" y="7644"/>
                    <a:pt x="20801" y="7585"/>
                    <a:pt x="20848" y="7490"/>
                  </a:cubicBezTo>
                  <a:lnTo>
                    <a:pt x="20848" y="7490"/>
                  </a:lnTo>
                  <a:cubicBezTo>
                    <a:pt x="20566" y="7540"/>
                    <a:pt x="20287" y="7560"/>
                    <a:pt x="20010" y="7560"/>
                  </a:cubicBezTo>
                  <a:cubicBezTo>
                    <a:pt x="18996" y="7560"/>
                    <a:pt x="18013" y="7294"/>
                    <a:pt x="17018" y="7294"/>
                  </a:cubicBezTo>
                  <a:cubicBezTo>
                    <a:pt x="16807" y="7294"/>
                    <a:pt x="16596" y="7306"/>
                    <a:pt x="16383" y="7335"/>
                  </a:cubicBezTo>
                  <a:cubicBezTo>
                    <a:pt x="16089" y="7372"/>
                    <a:pt x="15795" y="7388"/>
                    <a:pt x="15501" y="7388"/>
                  </a:cubicBezTo>
                  <a:cubicBezTo>
                    <a:pt x="14192" y="7388"/>
                    <a:pt x="12888" y="7064"/>
                    <a:pt x="11585" y="6811"/>
                  </a:cubicBezTo>
                  <a:lnTo>
                    <a:pt x="11585" y="6811"/>
                  </a:lnTo>
                  <a:cubicBezTo>
                    <a:pt x="12752" y="7406"/>
                    <a:pt x="13978" y="7847"/>
                    <a:pt x="15276" y="8073"/>
                  </a:cubicBezTo>
                  <a:cubicBezTo>
                    <a:pt x="15609" y="8133"/>
                    <a:pt x="15931" y="8180"/>
                    <a:pt x="16241" y="8252"/>
                  </a:cubicBezTo>
                  <a:cubicBezTo>
                    <a:pt x="16455" y="8311"/>
                    <a:pt x="16729" y="8359"/>
                    <a:pt x="16693" y="8656"/>
                  </a:cubicBezTo>
                  <a:cubicBezTo>
                    <a:pt x="16657" y="8907"/>
                    <a:pt x="16407" y="8978"/>
                    <a:pt x="16181" y="9002"/>
                  </a:cubicBezTo>
                  <a:cubicBezTo>
                    <a:pt x="15764" y="9020"/>
                    <a:pt x="15345" y="9039"/>
                    <a:pt x="14927" y="9039"/>
                  </a:cubicBezTo>
                  <a:cubicBezTo>
                    <a:pt x="14544" y="9039"/>
                    <a:pt x="14163" y="9023"/>
                    <a:pt x="13788" y="8978"/>
                  </a:cubicBezTo>
                  <a:cubicBezTo>
                    <a:pt x="9966" y="8561"/>
                    <a:pt x="6870" y="6680"/>
                    <a:pt x="4013" y="4335"/>
                  </a:cubicBezTo>
                  <a:cubicBezTo>
                    <a:pt x="3239" y="3692"/>
                    <a:pt x="2501" y="3037"/>
                    <a:pt x="1834" y="2310"/>
                  </a:cubicBezTo>
                  <a:cubicBezTo>
                    <a:pt x="1179" y="1584"/>
                    <a:pt x="560" y="822"/>
                    <a:pt x="0"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
            <p:cNvSpPr/>
            <p:nvPr/>
          </p:nvSpPr>
          <p:spPr>
            <a:xfrm>
              <a:off x="2723250" y="3310475"/>
              <a:ext cx="169350" cy="49925"/>
            </a:xfrm>
            <a:custGeom>
              <a:avLst/>
              <a:gdLst/>
              <a:ahLst/>
              <a:cxnLst/>
              <a:rect l="l" t="t" r="r" b="b"/>
              <a:pathLst>
                <a:path w="6774" h="1997" extrusionOk="0">
                  <a:moveTo>
                    <a:pt x="207" y="1"/>
                  </a:moveTo>
                  <a:cubicBezTo>
                    <a:pt x="148" y="1"/>
                    <a:pt x="91" y="41"/>
                    <a:pt x="72" y="127"/>
                  </a:cubicBezTo>
                  <a:cubicBezTo>
                    <a:pt x="0" y="377"/>
                    <a:pt x="203" y="460"/>
                    <a:pt x="381" y="544"/>
                  </a:cubicBezTo>
                  <a:cubicBezTo>
                    <a:pt x="393" y="555"/>
                    <a:pt x="393" y="555"/>
                    <a:pt x="417" y="555"/>
                  </a:cubicBezTo>
                  <a:cubicBezTo>
                    <a:pt x="911" y="730"/>
                    <a:pt x="1422" y="798"/>
                    <a:pt x="1951" y="798"/>
                  </a:cubicBezTo>
                  <a:cubicBezTo>
                    <a:pt x="2035" y="798"/>
                    <a:pt x="2119" y="797"/>
                    <a:pt x="2203" y="794"/>
                  </a:cubicBezTo>
                  <a:cubicBezTo>
                    <a:pt x="2310" y="794"/>
                    <a:pt x="2429" y="794"/>
                    <a:pt x="2524" y="782"/>
                  </a:cubicBezTo>
                  <a:cubicBezTo>
                    <a:pt x="3596" y="686"/>
                    <a:pt x="4656" y="567"/>
                    <a:pt x="5715" y="436"/>
                  </a:cubicBezTo>
                  <a:lnTo>
                    <a:pt x="5715" y="436"/>
                  </a:lnTo>
                  <a:cubicBezTo>
                    <a:pt x="4453" y="1032"/>
                    <a:pt x="3167" y="1591"/>
                    <a:pt x="1834" y="1996"/>
                  </a:cubicBezTo>
                  <a:cubicBezTo>
                    <a:pt x="2191" y="1913"/>
                    <a:pt x="2513" y="1806"/>
                    <a:pt x="2822" y="1687"/>
                  </a:cubicBezTo>
                  <a:cubicBezTo>
                    <a:pt x="3991" y="1244"/>
                    <a:pt x="6774" y="11"/>
                    <a:pt x="6596" y="11"/>
                  </a:cubicBezTo>
                  <a:cubicBezTo>
                    <a:pt x="6588" y="11"/>
                    <a:pt x="6572" y="14"/>
                    <a:pt x="6549" y="20"/>
                  </a:cubicBezTo>
                  <a:cubicBezTo>
                    <a:pt x="5441" y="282"/>
                    <a:pt x="4179" y="448"/>
                    <a:pt x="2739" y="508"/>
                  </a:cubicBezTo>
                  <a:cubicBezTo>
                    <a:pt x="2254" y="529"/>
                    <a:pt x="1895" y="541"/>
                    <a:pt x="1615" y="541"/>
                  </a:cubicBezTo>
                  <a:cubicBezTo>
                    <a:pt x="1105" y="541"/>
                    <a:pt x="861" y="501"/>
                    <a:pt x="608" y="401"/>
                  </a:cubicBezTo>
                  <a:cubicBezTo>
                    <a:pt x="131" y="198"/>
                    <a:pt x="24" y="79"/>
                    <a:pt x="357" y="20"/>
                  </a:cubicBezTo>
                  <a:cubicBezTo>
                    <a:pt x="322" y="20"/>
                    <a:pt x="286" y="8"/>
                    <a:pt x="250" y="8"/>
                  </a:cubicBezTo>
                  <a:cubicBezTo>
                    <a:pt x="236" y="3"/>
                    <a:pt x="222" y="1"/>
                    <a:pt x="20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
            <p:cNvSpPr/>
            <p:nvPr/>
          </p:nvSpPr>
          <p:spPr>
            <a:xfrm>
              <a:off x="2516675" y="3205875"/>
              <a:ext cx="68475" cy="56625"/>
            </a:xfrm>
            <a:custGeom>
              <a:avLst/>
              <a:gdLst/>
              <a:ahLst/>
              <a:cxnLst/>
              <a:rect l="l" t="t" r="r" b="b"/>
              <a:pathLst>
                <a:path w="2739" h="2265" extrusionOk="0">
                  <a:moveTo>
                    <a:pt x="179" y="1"/>
                  </a:moveTo>
                  <a:cubicBezTo>
                    <a:pt x="167" y="1"/>
                    <a:pt x="131" y="13"/>
                    <a:pt x="108" y="36"/>
                  </a:cubicBezTo>
                  <a:cubicBezTo>
                    <a:pt x="60" y="60"/>
                    <a:pt x="48" y="156"/>
                    <a:pt x="0" y="227"/>
                  </a:cubicBezTo>
                  <a:cubicBezTo>
                    <a:pt x="96" y="358"/>
                    <a:pt x="131" y="489"/>
                    <a:pt x="227" y="596"/>
                  </a:cubicBezTo>
                  <a:cubicBezTo>
                    <a:pt x="774" y="1239"/>
                    <a:pt x="1429" y="1775"/>
                    <a:pt x="2191" y="2156"/>
                  </a:cubicBezTo>
                  <a:cubicBezTo>
                    <a:pt x="2296" y="2208"/>
                    <a:pt x="2414" y="2265"/>
                    <a:pt x="2520" y="2265"/>
                  </a:cubicBezTo>
                  <a:cubicBezTo>
                    <a:pt x="2583" y="2265"/>
                    <a:pt x="2642" y="2245"/>
                    <a:pt x="2691" y="2191"/>
                  </a:cubicBezTo>
                  <a:cubicBezTo>
                    <a:pt x="2715" y="2156"/>
                    <a:pt x="2727" y="2144"/>
                    <a:pt x="2739" y="2120"/>
                  </a:cubicBezTo>
                  <a:lnTo>
                    <a:pt x="2715" y="2120"/>
                  </a:lnTo>
                  <a:cubicBezTo>
                    <a:pt x="2191" y="2120"/>
                    <a:pt x="191" y="465"/>
                    <a:pt x="179" y="48"/>
                  </a:cubicBezTo>
                  <a:lnTo>
                    <a:pt x="179"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
            <p:cNvSpPr/>
            <p:nvPr/>
          </p:nvSpPr>
          <p:spPr>
            <a:xfrm>
              <a:off x="2521725" y="3202300"/>
              <a:ext cx="67300" cy="56600"/>
            </a:xfrm>
            <a:custGeom>
              <a:avLst/>
              <a:gdLst/>
              <a:ahLst/>
              <a:cxnLst/>
              <a:rect l="l" t="t" r="r" b="b"/>
              <a:pathLst>
                <a:path w="2692" h="2264" extrusionOk="0">
                  <a:moveTo>
                    <a:pt x="48" y="1"/>
                  </a:moveTo>
                  <a:cubicBezTo>
                    <a:pt x="48" y="1"/>
                    <a:pt x="36" y="1"/>
                    <a:pt x="36" y="13"/>
                  </a:cubicBezTo>
                  <a:cubicBezTo>
                    <a:pt x="25" y="25"/>
                    <a:pt x="1" y="72"/>
                    <a:pt x="1" y="132"/>
                  </a:cubicBezTo>
                  <a:lnTo>
                    <a:pt x="1" y="179"/>
                  </a:lnTo>
                  <a:cubicBezTo>
                    <a:pt x="1" y="596"/>
                    <a:pt x="1989" y="2263"/>
                    <a:pt x="2501" y="2263"/>
                  </a:cubicBezTo>
                  <a:lnTo>
                    <a:pt x="2537" y="2263"/>
                  </a:lnTo>
                  <a:cubicBezTo>
                    <a:pt x="2632" y="2251"/>
                    <a:pt x="2668" y="2227"/>
                    <a:pt x="2692" y="2168"/>
                  </a:cubicBezTo>
                  <a:cubicBezTo>
                    <a:pt x="2668" y="2037"/>
                    <a:pt x="2299" y="1715"/>
                    <a:pt x="1406" y="1013"/>
                  </a:cubicBezTo>
                  <a:cubicBezTo>
                    <a:pt x="691" y="441"/>
                    <a:pt x="84" y="1"/>
                    <a:pt x="4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
            <p:cNvSpPr/>
            <p:nvPr/>
          </p:nvSpPr>
          <p:spPr>
            <a:xfrm>
              <a:off x="2641650" y="3277100"/>
              <a:ext cx="48875" cy="20475"/>
            </a:xfrm>
            <a:custGeom>
              <a:avLst/>
              <a:gdLst/>
              <a:ahLst/>
              <a:cxnLst/>
              <a:rect l="l" t="t" r="r" b="b"/>
              <a:pathLst>
                <a:path w="1955" h="819" extrusionOk="0">
                  <a:moveTo>
                    <a:pt x="187" y="1"/>
                  </a:moveTo>
                  <a:cubicBezTo>
                    <a:pt x="60" y="1"/>
                    <a:pt x="0" y="34"/>
                    <a:pt x="50" y="104"/>
                  </a:cubicBezTo>
                  <a:cubicBezTo>
                    <a:pt x="85" y="188"/>
                    <a:pt x="323" y="331"/>
                    <a:pt x="597" y="462"/>
                  </a:cubicBezTo>
                  <a:cubicBezTo>
                    <a:pt x="966" y="640"/>
                    <a:pt x="1419" y="819"/>
                    <a:pt x="1574" y="819"/>
                  </a:cubicBezTo>
                  <a:lnTo>
                    <a:pt x="1657" y="819"/>
                  </a:lnTo>
                  <a:cubicBezTo>
                    <a:pt x="1955" y="807"/>
                    <a:pt x="1871" y="605"/>
                    <a:pt x="1538" y="414"/>
                  </a:cubicBezTo>
                  <a:cubicBezTo>
                    <a:pt x="1407" y="331"/>
                    <a:pt x="1228" y="247"/>
                    <a:pt x="1014" y="176"/>
                  </a:cubicBezTo>
                  <a:cubicBezTo>
                    <a:pt x="835" y="116"/>
                    <a:pt x="669" y="69"/>
                    <a:pt x="526" y="45"/>
                  </a:cubicBezTo>
                  <a:cubicBezTo>
                    <a:pt x="391" y="16"/>
                    <a:pt x="273" y="1"/>
                    <a:pt x="1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6" name="Google Shape;746;p2"/>
          <p:cNvSpPr/>
          <p:nvPr/>
        </p:nvSpPr>
        <p:spPr>
          <a:xfrm rot="3963263">
            <a:off x="4861867" y="391126"/>
            <a:ext cx="2700" cy="900"/>
          </a:xfrm>
          <a:custGeom>
            <a:avLst/>
            <a:gdLst/>
            <a:ahLst/>
            <a:cxnLst/>
            <a:rect l="l" t="t" r="r" b="b"/>
            <a:pathLst>
              <a:path w="108" h="36" extrusionOk="0">
                <a:moveTo>
                  <a:pt x="1" y="0"/>
                </a:moveTo>
                <a:cubicBezTo>
                  <a:pt x="36" y="24"/>
                  <a:pt x="60" y="24"/>
                  <a:pt x="108" y="36"/>
                </a:cubicBezTo>
                <a:cubicBezTo>
                  <a:pt x="60" y="24"/>
                  <a:pt x="36"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7" name="Google Shape;747;p2"/>
          <p:cNvGrpSpPr/>
          <p:nvPr/>
        </p:nvGrpSpPr>
        <p:grpSpPr>
          <a:xfrm>
            <a:off x="4260163" y="348550"/>
            <a:ext cx="269400" cy="268475"/>
            <a:chOff x="6222500" y="2917150"/>
            <a:chExt cx="269400" cy="268475"/>
          </a:xfrm>
        </p:grpSpPr>
        <p:sp>
          <p:nvSpPr>
            <p:cNvPr id="748" name="Google Shape;748;p2"/>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2" name="Google Shape;772;p2"/>
          <p:cNvGrpSpPr/>
          <p:nvPr/>
        </p:nvGrpSpPr>
        <p:grpSpPr>
          <a:xfrm>
            <a:off x="7906500" y="2413375"/>
            <a:ext cx="262250" cy="262250"/>
            <a:chOff x="5979000" y="2672325"/>
            <a:chExt cx="262250" cy="262250"/>
          </a:xfrm>
        </p:grpSpPr>
        <p:sp>
          <p:nvSpPr>
            <p:cNvPr id="773" name="Google Shape;773;p2"/>
            <p:cNvSpPr/>
            <p:nvPr/>
          </p:nvSpPr>
          <p:spPr>
            <a:xfrm>
              <a:off x="5993275" y="2688725"/>
              <a:ext cx="169700" cy="206725"/>
            </a:xfrm>
            <a:custGeom>
              <a:avLst/>
              <a:gdLst/>
              <a:ahLst/>
              <a:cxnLst/>
              <a:rect l="l" t="t" r="r" b="b"/>
              <a:pathLst>
                <a:path w="6788" h="8269" extrusionOk="0">
                  <a:moveTo>
                    <a:pt x="4960" y="0"/>
                  </a:moveTo>
                  <a:cubicBezTo>
                    <a:pt x="4797" y="0"/>
                    <a:pt x="4639" y="21"/>
                    <a:pt x="4489" y="55"/>
                  </a:cubicBezTo>
                  <a:cubicBezTo>
                    <a:pt x="4763" y="115"/>
                    <a:pt x="5025" y="234"/>
                    <a:pt x="5263" y="448"/>
                  </a:cubicBezTo>
                  <a:cubicBezTo>
                    <a:pt x="5954" y="1043"/>
                    <a:pt x="6108" y="1829"/>
                    <a:pt x="6156" y="2782"/>
                  </a:cubicBezTo>
                  <a:cubicBezTo>
                    <a:pt x="5954" y="4437"/>
                    <a:pt x="5299" y="5913"/>
                    <a:pt x="3692" y="6830"/>
                  </a:cubicBezTo>
                  <a:cubicBezTo>
                    <a:pt x="3335" y="7034"/>
                    <a:pt x="2936" y="7135"/>
                    <a:pt x="2547" y="7135"/>
                  </a:cubicBezTo>
                  <a:cubicBezTo>
                    <a:pt x="2051" y="7135"/>
                    <a:pt x="1574" y="6971"/>
                    <a:pt x="1227" y="6651"/>
                  </a:cubicBezTo>
                  <a:cubicBezTo>
                    <a:pt x="334" y="5853"/>
                    <a:pt x="143" y="4961"/>
                    <a:pt x="608" y="3901"/>
                  </a:cubicBezTo>
                  <a:cubicBezTo>
                    <a:pt x="632" y="3829"/>
                    <a:pt x="679" y="3758"/>
                    <a:pt x="715" y="3675"/>
                  </a:cubicBezTo>
                  <a:lnTo>
                    <a:pt x="715" y="3675"/>
                  </a:lnTo>
                  <a:cubicBezTo>
                    <a:pt x="191" y="4389"/>
                    <a:pt x="60" y="5222"/>
                    <a:pt x="24" y="6092"/>
                  </a:cubicBezTo>
                  <a:cubicBezTo>
                    <a:pt x="1" y="6854"/>
                    <a:pt x="215" y="7508"/>
                    <a:pt x="655" y="8020"/>
                  </a:cubicBezTo>
                  <a:lnTo>
                    <a:pt x="667" y="8020"/>
                  </a:lnTo>
                  <a:cubicBezTo>
                    <a:pt x="1288" y="8145"/>
                    <a:pt x="2088" y="8269"/>
                    <a:pt x="2774" y="8269"/>
                  </a:cubicBezTo>
                  <a:cubicBezTo>
                    <a:pt x="3074" y="8269"/>
                    <a:pt x="3352" y="8245"/>
                    <a:pt x="3584" y="8187"/>
                  </a:cubicBezTo>
                  <a:cubicBezTo>
                    <a:pt x="4406" y="7985"/>
                    <a:pt x="5061" y="7544"/>
                    <a:pt x="5549" y="6854"/>
                  </a:cubicBezTo>
                  <a:cubicBezTo>
                    <a:pt x="6466" y="5520"/>
                    <a:pt x="6763" y="4020"/>
                    <a:pt x="6787" y="2460"/>
                  </a:cubicBezTo>
                  <a:cubicBezTo>
                    <a:pt x="6787" y="2043"/>
                    <a:pt x="6644" y="1008"/>
                    <a:pt x="6692" y="579"/>
                  </a:cubicBezTo>
                  <a:cubicBezTo>
                    <a:pt x="6335" y="377"/>
                    <a:pt x="5954" y="198"/>
                    <a:pt x="5501" y="79"/>
                  </a:cubicBezTo>
                  <a:cubicBezTo>
                    <a:pt x="5317" y="24"/>
                    <a:pt x="5135" y="0"/>
                    <a:pt x="49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
            <p:cNvSpPr/>
            <p:nvPr/>
          </p:nvSpPr>
          <p:spPr>
            <a:xfrm>
              <a:off x="6009950" y="2702900"/>
              <a:ext cx="202725" cy="216475"/>
            </a:xfrm>
            <a:custGeom>
              <a:avLst/>
              <a:gdLst/>
              <a:ahLst/>
              <a:cxnLst/>
              <a:rect l="l" t="t" r="r" b="b"/>
              <a:pathLst>
                <a:path w="8109" h="8659" extrusionOk="0">
                  <a:moveTo>
                    <a:pt x="6025" y="0"/>
                  </a:moveTo>
                  <a:lnTo>
                    <a:pt x="6025" y="0"/>
                  </a:lnTo>
                  <a:cubicBezTo>
                    <a:pt x="5965" y="429"/>
                    <a:pt x="6096" y="1465"/>
                    <a:pt x="6120" y="1869"/>
                  </a:cubicBezTo>
                  <a:cubicBezTo>
                    <a:pt x="6096" y="3453"/>
                    <a:pt x="5799" y="4941"/>
                    <a:pt x="4882" y="6263"/>
                  </a:cubicBezTo>
                  <a:cubicBezTo>
                    <a:pt x="4394" y="6977"/>
                    <a:pt x="3739" y="7394"/>
                    <a:pt x="2917" y="7608"/>
                  </a:cubicBezTo>
                  <a:cubicBezTo>
                    <a:pt x="2687" y="7666"/>
                    <a:pt x="2411" y="7690"/>
                    <a:pt x="2114" y="7690"/>
                  </a:cubicBezTo>
                  <a:cubicBezTo>
                    <a:pt x="1427" y="7690"/>
                    <a:pt x="627" y="7563"/>
                    <a:pt x="12" y="7430"/>
                  </a:cubicBezTo>
                  <a:lnTo>
                    <a:pt x="0" y="7430"/>
                  </a:lnTo>
                  <a:cubicBezTo>
                    <a:pt x="179" y="7644"/>
                    <a:pt x="405" y="7846"/>
                    <a:pt x="655" y="7989"/>
                  </a:cubicBezTo>
                  <a:cubicBezTo>
                    <a:pt x="1191" y="8299"/>
                    <a:pt x="1858" y="8513"/>
                    <a:pt x="2679" y="8620"/>
                  </a:cubicBezTo>
                  <a:cubicBezTo>
                    <a:pt x="2924" y="8645"/>
                    <a:pt x="3139" y="8658"/>
                    <a:pt x="3341" y="8658"/>
                  </a:cubicBezTo>
                  <a:cubicBezTo>
                    <a:pt x="3816" y="8658"/>
                    <a:pt x="4216" y="8585"/>
                    <a:pt x="4751" y="8418"/>
                  </a:cubicBezTo>
                  <a:cubicBezTo>
                    <a:pt x="6454" y="7882"/>
                    <a:pt x="7763" y="6239"/>
                    <a:pt x="8049" y="4251"/>
                  </a:cubicBezTo>
                  <a:cubicBezTo>
                    <a:pt x="8108" y="3774"/>
                    <a:pt x="8097" y="3310"/>
                    <a:pt x="7989" y="2846"/>
                  </a:cubicBezTo>
                  <a:cubicBezTo>
                    <a:pt x="7930" y="2584"/>
                    <a:pt x="7858" y="2334"/>
                    <a:pt x="7763" y="2096"/>
                  </a:cubicBezTo>
                  <a:cubicBezTo>
                    <a:pt x="7751" y="2072"/>
                    <a:pt x="7739" y="2036"/>
                    <a:pt x="7739" y="2012"/>
                  </a:cubicBezTo>
                  <a:cubicBezTo>
                    <a:pt x="7727" y="1965"/>
                    <a:pt x="7692" y="1917"/>
                    <a:pt x="7680" y="1869"/>
                  </a:cubicBezTo>
                  <a:cubicBezTo>
                    <a:pt x="7489" y="1441"/>
                    <a:pt x="7216" y="1036"/>
                    <a:pt x="6906" y="679"/>
                  </a:cubicBezTo>
                  <a:cubicBezTo>
                    <a:pt x="6656" y="429"/>
                    <a:pt x="6370" y="191"/>
                    <a:pt x="6025"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
            <p:cNvSpPr/>
            <p:nvPr/>
          </p:nvSpPr>
          <p:spPr>
            <a:xfrm>
              <a:off x="5997150" y="2689800"/>
              <a:ext cx="150325" cy="176900"/>
            </a:xfrm>
            <a:custGeom>
              <a:avLst/>
              <a:gdLst/>
              <a:ahLst/>
              <a:cxnLst/>
              <a:rect l="l" t="t" r="r" b="b"/>
              <a:pathLst>
                <a:path w="6013" h="7076" extrusionOk="0">
                  <a:moveTo>
                    <a:pt x="2345" y="2249"/>
                  </a:moveTo>
                  <a:cubicBezTo>
                    <a:pt x="2357" y="2249"/>
                    <a:pt x="2369" y="2249"/>
                    <a:pt x="2382" y="2251"/>
                  </a:cubicBezTo>
                  <a:cubicBezTo>
                    <a:pt x="2429" y="2251"/>
                    <a:pt x="2465" y="2262"/>
                    <a:pt x="2477" y="2274"/>
                  </a:cubicBezTo>
                  <a:cubicBezTo>
                    <a:pt x="2489" y="2274"/>
                    <a:pt x="2501" y="2274"/>
                    <a:pt x="2501" y="2298"/>
                  </a:cubicBezTo>
                  <a:cubicBezTo>
                    <a:pt x="2667" y="2370"/>
                    <a:pt x="2679" y="2536"/>
                    <a:pt x="2715" y="2691"/>
                  </a:cubicBezTo>
                  <a:cubicBezTo>
                    <a:pt x="2679" y="2953"/>
                    <a:pt x="2584" y="3191"/>
                    <a:pt x="2370" y="3370"/>
                  </a:cubicBezTo>
                  <a:cubicBezTo>
                    <a:pt x="2310" y="3421"/>
                    <a:pt x="2243" y="3460"/>
                    <a:pt x="2166" y="3460"/>
                  </a:cubicBezTo>
                  <a:cubicBezTo>
                    <a:pt x="2137" y="3460"/>
                    <a:pt x="2105" y="3454"/>
                    <a:pt x="2072" y="3441"/>
                  </a:cubicBezTo>
                  <a:cubicBezTo>
                    <a:pt x="1989" y="3394"/>
                    <a:pt x="1941" y="3274"/>
                    <a:pt x="1953" y="3143"/>
                  </a:cubicBezTo>
                  <a:lnTo>
                    <a:pt x="1953" y="3132"/>
                  </a:lnTo>
                  <a:cubicBezTo>
                    <a:pt x="1965" y="2965"/>
                    <a:pt x="2013" y="2727"/>
                    <a:pt x="2108" y="2501"/>
                  </a:cubicBezTo>
                  <a:cubicBezTo>
                    <a:pt x="2182" y="2299"/>
                    <a:pt x="2247" y="2249"/>
                    <a:pt x="2345" y="2249"/>
                  </a:cubicBezTo>
                  <a:close/>
                  <a:moveTo>
                    <a:pt x="4346" y="0"/>
                  </a:moveTo>
                  <a:cubicBezTo>
                    <a:pt x="3894" y="107"/>
                    <a:pt x="3453" y="357"/>
                    <a:pt x="3025" y="596"/>
                  </a:cubicBezTo>
                  <a:cubicBezTo>
                    <a:pt x="2620" y="822"/>
                    <a:pt x="2572" y="1250"/>
                    <a:pt x="2441" y="1643"/>
                  </a:cubicBezTo>
                  <a:cubicBezTo>
                    <a:pt x="2263" y="2143"/>
                    <a:pt x="2072" y="2655"/>
                    <a:pt x="1739" y="3096"/>
                  </a:cubicBezTo>
                  <a:cubicBezTo>
                    <a:pt x="1667" y="3203"/>
                    <a:pt x="1560" y="3286"/>
                    <a:pt x="1477" y="3382"/>
                  </a:cubicBezTo>
                  <a:cubicBezTo>
                    <a:pt x="1450" y="3408"/>
                    <a:pt x="1419" y="3424"/>
                    <a:pt x="1387" y="3424"/>
                  </a:cubicBezTo>
                  <a:cubicBezTo>
                    <a:pt x="1362" y="3424"/>
                    <a:pt x="1336" y="3414"/>
                    <a:pt x="1310" y="3394"/>
                  </a:cubicBezTo>
                  <a:cubicBezTo>
                    <a:pt x="1286" y="3382"/>
                    <a:pt x="1286" y="3358"/>
                    <a:pt x="1286" y="3334"/>
                  </a:cubicBezTo>
                  <a:cubicBezTo>
                    <a:pt x="1276" y="3336"/>
                    <a:pt x="1268" y="3338"/>
                    <a:pt x="1261" y="3338"/>
                  </a:cubicBezTo>
                  <a:cubicBezTo>
                    <a:pt x="1200" y="3338"/>
                    <a:pt x="1243" y="3242"/>
                    <a:pt x="1381" y="2965"/>
                  </a:cubicBezTo>
                  <a:cubicBezTo>
                    <a:pt x="1417" y="2905"/>
                    <a:pt x="1441" y="2858"/>
                    <a:pt x="1477" y="2822"/>
                  </a:cubicBezTo>
                  <a:lnTo>
                    <a:pt x="1477" y="2798"/>
                  </a:lnTo>
                  <a:cubicBezTo>
                    <a:pt x="1131" y="2965"/>
                    <a:pt x="917" y="3203"/>
                    <a:pt x="703" y="3441"/>
                  </a:cubicBezTo>
                  <a:lnTo>
                    <a:pt x="572" y="3620"/>
                  </a:lnTo>
                  <a:cubicBezTo>
                    <a:pt x="524" y="3691"/>
                    <a:pt x="500" y="3775"/>
                    <a:pt x="465" y="3846"/>
                  </a:cubicBezTo>
                  <a:cubicBezTo>
                    <a:pt x="0" y="4906"/>
                    <a:pt x="203" y="5799"/>
                    <a:pt x="1096" y="6596"/>
                  </a:cubicBezTo>
                  <a:cubicBezTo>
                    <a:pt x="1438" y="6912"/>
                    <a:pt x="1916" y="7076"/>
                    <a:pt x="2414" y="7076"/>
                  </a:cubicBezTo>
                  <a:cubicBezTo>
                    <a:pt x="2799" y="7076"/>
                    <a:pt x="3195" y="6977"/>
                    <a:pt x="3548" y="6775"/>
                  </a:cubicBezTo>
                  <a:cubicBezTo>
                    <a:pt x="5144" y="5858"/>
                    <a:pt x="5811" y="4382"/>
                    <a:pt x="6013" y="2727"/>
                  </a:cubicBezTo>
                  <a:cubicBezTo>
                    <a:pt x="5953" y="1774"/>
                    <a:pt x="5787" y="988"/>
                    <a:pt x="5120" y="393"/>
                  </a:cubicBezTo>
                  <a:cubicBezTo>
                    <a:pt x="4882" y="179"/>
                    <a:pt x="4620" y="60"/>
                    <a:pt x="4346"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
            <p:cNvSpPr/>
            <p:nvPr/>
          </p:nvSpPr>
          <p:spPr>
            <a:xfrm>
              <a:off x="5988225" y="2753200"/>
              <a:ext cx="47950" cy="150050"/>
            </a:xfrm>
            <a:custGeom>
              <a:avLst/>
              <a:gdLst/>
              <a:ahLst/>
              <a:cxnLst/>
              <a:rect l="l" t="t" r="r" b="b"/>
              <a:pathLst>
                <a:path w="1918" h="6002" extrusionOk="0">
                  <a:moveTo>
                    <a:pt x="1893" y="0"/>
                  </a:moveTo>
                  <a:cubicBezTo>
                    <a:pt x="1703" y="0"/>
                    <a:pt x="750" y="1048"/>
                    <a:pt x="560" y="1441"/>
                  </a:cubicBezTo>
                  <a:cubicBezTo>
                    <a:pt x="119" y="2322"/>
                    <a:pt x="0" y="3810"/>
                    <a:pt x="286" y="4548"/>
                  </a:cubicBezTo>
                  <a:cubicBezTo>
                    <a:pt x="524" y="5179"/>
                    <a:pt x="941" y="5656"/>
                    <a:pt x="1524" y="6001"/>
                  </a:cubicBezTo>
                  <a:cubicBezTo>
                    <a:pt x="1274" y="5834"/>
                    <a:pt x="1048" y="5644"/>
                    <a:pt x="869" y="5430"/>
                  </a:cubicBezTo>
                  <a:cubicBezTo>
                    <a:pt x="429" y="4906"/>
                    <a:pt x="214" y="4251"/>
                    <a:pt x="238" y="3501"/>
                  </a:cubicBezTo>
                  <a:cubicBezTo>
                    <a:pt x="274" y="2632"/>
                    <a:pt x="405" y="1798"/>
                    <a:pt x="929" y="1084"/>
                  </a:cubicBezTo>
                  <a:lnTo>
                    <a:pt x="1060" y="905"/>
                  </a:lnTo>
                  <a:cubicBezTo>
                    <a:pt x="1274" y="655"/>
                    <a:pt x="1488" y="429"/>
                    <a:pt x="1822" y="238"/>
                  </a:cubicBezTo>
                  <a:lnTo>
                    <a:pt x="1822" y="250"/>
                  </a:lnTo>
                  <a:cubicBezTo>
                    <a:pt x="1893" y="107"/>
                    <a:pt x="1917" y="0"/>
                    <a:pt x="18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
            <p:cNvSpPr/>
            <p:nvPr/>
          </p:nvSpPr>
          <p:spPr>
            <a:xfrm>
              <a:off x="5981675" y="2674325"/>
              <a:ext cx="259575" cy="260250"/>
            </a:xfrm>
            <a:custGeom>
              <a:avLst/>
              <a:gdLst/>
              <a:ahLst/>
              <a:cxnLst/>
              <a:rect l="l" t="t" r="r" b="b"/>
              <a:pathLst>
                <a:path w="10383" h="10410" extrusionOk="0">
                  <a:moveTo>
                    <a:pt x="5941" y="0"/>
                  </a:moveTo>
                  <a:cubicBezTo>
                    <a:pt x="5950" y="2"/>
                    <a:pt x="5959" y="3"/>
                    <a:pt x="5967" y="5"/>
                  </a:cubicBezTo>
                  <a:lnTo>
                    <a:pt x="5967" y="5"/>
                  </a:lnTo>
                  <a:cubicBezTo>
                    <a:pt x="5959" y="0"/>
                    <a:pt x="5950" y="0"/>
                    <a:pt x="5941" y="0"/>
                  </a:cubicBezTo>
                  <a:close/>
                  <a:moveTo>
                    <a:pt x="5967" y="5"/>
                  </a:moveTo>
                  <a:cubicBezTo>
                    <a:pt x="5971" y="6"/>
                    <a:pt x="5974" y="9"/>
                    <a:pt x="5977" y="12"/>
                  </a:cubicBezTo>
                  <a:cubicBezTo>
                    <a:pt x="7311" y="298"/>
                    <a:pt x="8537" y="1310"/>
                    <a:pt x="9180" y="2619"/>
                  </a:cubicBezTo>
                  <a:cubicBezTo>
                    <a:pt x="9609" y="3489"/>
                    <a:pt x="9751" y="4191"/>
                    <a:pt x="9704" y="5132"/>
                  </a:cubicBezTo>
                  <a:cubicBezTo>
                    <a:pt x="9644" y="6048"/>
                    <a:pt x="9513" y="6549"/>
                    <a:pt x="9061" y="7465"/>
                  </a:cubicBezTo>
                  <a:cubicBezTo>
                    <a:pt x="8751" y="8108"/>
                    <a:pt x="8620" y="8299"/>
                    <a:pt x="8108" y="8811"/>
                  </a:cubicBezTo>
                  <a:cubicBezTo>
                    <a:pt x="7489" y="9430"/>
                    <a:pt x="6751" y="9858"/>
                    <a:pt x="5977" y="10109"/>
                  </a:cubicBezTo>
                  <a:cubicBezTo>
                    <a:pt x="5612" y="10213"/>
                    <a:pt x="5097" y="10264"/>
                    <a:pt x="4547" y="10264"/>
                  </a:cubicBezTo>
                  <a:cubicBezTo>
                    <a:pt x="3718" y="10264"/>
                    <a:pt x="2809" y="10147"/>
                    <a:pt x="2215" y="9918"/>
                  </a:cubicBezTo>
                  <a:cubicBezTo>
                    <a:pt x="1179" y="9537"/>
                    <a:pt x="357" y="8715"/>
                    <a:pt x="60" y="7739"/>
                  </a:cubicBezTo>
                  <a:cubicBezTo>
                    <a:pt x="48" y="7656"/>
                    <a:pt x="12" y="7596"/>
                    <a:pt x="0" y="7537"/>
                  </a:cubicBezTo>
                  <a:lnTo>
                    <a:pt x="0" y="7537"/>
                  </a:lnTo>
                  <a:cubicBezTo>
                    <a:pt x="179" y="8644"/>
                    <a:pt x="905" y="9430"/>
                    <a:pt x="1977" y="9906"/>
                  </a:cubicBezTo>
                  <a:cubicBezTo>
                    <a:pt x="2381" y="10085"/>
                    <a:pt x="2786" y="10204"/>
                    <a:pt x="3203" y="10299"/>
                  </a:cubicBezTo>
                  <a:cubicBezTo>
                    <a:pt x="3583" y="10374"/>
                    <a:pt x="3975" y="10409"/>
                    <a:pt x="4374" y="10409"/>
                  </a:cubicBezTo>
                  <a:cubicBezTo>
                    <a:pt x="4738" y="10409"/>
                    <a:pt x="5108" y="10380"/>
                    <a:pt x="5477" y="10323"/>
                  </a:cubicBezTo>
                  <a:cubicBezTo>
                    <a:pt x="8573" y="9847"/>
                    <a:pt x="10382" y="6537"/>
                    <a:pt x="9668" y="3667"/>
                  </a:cubicBezTo>
                  <a:cubicBezTo>
                    <a:pt x="9490" y="2941"/>
                    <a:pt x="9132" y="2227"/>
                    <a:pt x="8597" y="1607"/>
                  </a:cubicBezTo>
                  <a:cubicBezTo>
                    <a:pt x="7853" y="734"/>
                    <a:pt x="6923" y="177"/>
                    <a:pt x="5967" y="5"/>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
            <p:cNvSpPr/>
            <p:nvPr/>
          </p:nvSpPr>
          <p:spPr>
            <a:xfrm>
              <a:off x="6204025" y="2756175"/>
              <a:ext cx="5675" cy="18475"/>
            </a:xfrm>
            <a:custGeom>
              <a:avLst/>
              <a:gdLst/>
              <a:ahLst/>
              <a:cxnLst/>
              <a:rect l="l" t="t" r="r" b="b"/>
              <a:pathLst>
                <a:path w="227" h="739" extrusionOk="0">
                  <a:moveTo>
                    <a:pt x="0" y="0"/>
                  </a:moveTo>
                  <a:cubicBezTo>
                    <a:pt x="95" y="238"/>
                    <a:pt x="167" y="477"/>
                    <a:pt x="226" y="739"/>
                  </a:cubicBezTo>
                  <a:cubicBezTo>
                    <a:pt x="179" y="488"/>
                    <a:pt x="107" y="23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
            <p:cNvSpPr/>
            <p:nvPr/>
          </p:nvSpPr>
          <p:spPr>
            <a:xfrm>
              <a:off x="6201925" y="2750525"/>
              <a:ext cx="1525" cy="3300"/>
            </a:xfrm>
            <a:custGeom>
              <a:avLst/>
              <a:gdLst/>
              <a:ahLst/>
              <a:cxnLst/>
              <a:rect l="l" t="t" r="r" b="b"/>
              <a:pathLst>
                <a:path w="61" h="132" extrusionOk="0">
                  <a:moveTo>
                    <a:pt x="1" y="0"/>
                  </a:moveTo>
                  <a:lnTo>
                    <a:pt x="1" y="0"/>
                  </a:lnTo>
                  <a:cubicBezTo>
                    <a:pt x="13" y="48"/>
                    <a:pt x="25" y="72"/>
                    <a:pt x="60" y="131"/>
                  </a:cubicBezTo>
                  <a:cubicBezTo>
                    <a:pt x="48" y="95"/>
                    <a:pt x="13" y="48"/>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
            <p:cNvSpPr/>
            <p:nvPr/>
          </p:nvSpPr>
          <p:spPr>
            <a:xfrm>
              <a:off x="6028400" y="2685000"/>
              <a:ext cx="153925" cy="90000"/>
            </a:xfrm>
            <a:custGeom>
              <a:avLst/>
              <a:gdLst/>
              <a:ahLst/>
              <a:cxnLst/>
              <a:rect l="l" t="t" r="r" b="b"/>
              <a:pathLst>
                <a:path w="6157" h="3600" extrusionOk="0">
                  <a:moveTo>
                    <a:pt x="5961" y="1207"/>
                  </a:moveTo>
                  <a:cubicBezTo>
                    <a:pt x="6028" y="1276"/>
                    <a:pt x="6093" y="1346"/>
                    <a:pt x="6156" y="1419"/>
                  </a:cubicBezTo>
                  <a:cubicBezTo>
                    <a:pt x="6095" y="1345"/>
                    <a:pt x="6030" y="1275"/>
                    <a:pt x="5961" y="1207"/>
                  </a:cubicBezTo>
                  <a:close/>
                  <a:moveTo>
                    <a:pt x="3456" y="0"/>
                  </a:moveTo>
                  <a:cubicBezTo>
                    <a:pt x="3442" y="0"/>
                    <a:pt x="3429" y="1"/>
                    <a:pt x="3418" y="2"/>
                  </a:cubicBezTo>
                  <a:cubicBezTo>
                    <a:pt x="3156" y="2"/>
                    <a:pt x="2584" y="204"/>
                    <a:pt x="1882" y="538"/>
                  </a:cubicBezTo>
                  <a:cubicBezTo>
                    <a:pt x="1417" y="764"/>
                    <a:pt x="1358" y="847"/>
                    <a:pt x="941" y="2038"/>
                  </a:cubicBezTo>
                  <a:cubicBezTo>
                    <a:pt x="715" y="2681"/>
                    <a:pt x="215" y="3466"/>
                    <a:pt x="24" y="3514"/>
                  </a:cubicBezTo>
                  <a:lnTo>
                    <a:pt x="1" y="3514"/>
                  </a:lnTo>
                  <a:cubicBezTo>
                    <a:pt x="1" y="3550"/>
                    <a:pt x="24" y="3562"/>
                    <a:pt x="36" y="3574"/>
                  </a:cubicBezTo>
                  <a:cubicBezTo>
                    <a:pt x="64" y="3590"/>
                    <a:pt x="94" y="3599"/>
                    <a:pt x="123" y="3599"/>
                  </a:cubicBezTo>
                  <a:cubicBezTo>
                    <a:pt x="157" y="3599"/>
                    <a:pt x="189" y="3587"/>
                    <a:pt x="215" y="3562"/>
                  </a:cubicBezTo>
                  <a:cubicBezTo>
                    <a:pt x="298" y="3466"/>
                    <a:pt x="405" y="3383"/>
                    <a:pt x="477" y="3276"/>
                  </a:cubicBezTo>
                  <a:cubicBezTo>
                    <a:pt x="810" y="2847"/>
                    <a:pt x="1001" y="2335"/>
                    <a:pt x="1179" y="1823"/>
                  </a:cubicBezTo>
                  <a:cubicBezTo>
                    <a:pt x="1310" y="1442"/>
                    <a:pt x="1358" y="1002"/>
                    <a:pt x="1763" y="776"/>
                  </a:cubicBezTo>
                  <a:cubicBezTo>
                    <a:pt x="2191" y="538"/>
                    <a:pt x="2620" y="299"/>
                    <a:pt x="3084" y="180"/>
                  </a:cubicBezTo>
                  <a:cubicBezTo>
                    <a:pt x="3251" y="145"/>
                    <a:pt x="3415" y="124"/>
                    <a:pt x="3581" y="124"/>
                  </a:cubicBezTo>
                  <a:cubicBezTo>
                    <a:pt x="3748" y="124"/>
                    <a:pt x="3918" y="145"/>
                    <a:pt x="4096" y="192"/>
                  </a:cubicBezTo>
                  <a:cubicBezTo>
                    <a:pt x="4549" y="311"/>
                    <a:pt x="4942" y="490"/>
                    <a:pt x="5287" y="704"/>
                  </a:cubicBezTo>
                  <a:cubicBezTo>
                    <a:pt x="5534" y="846"/>
                    <a:pt x="5762" y="1013"/>
                    <a:pt x="5961" y="1207"/>
                  </a:cubicBezTo>
                  <a:lnTo>
                    <a:pt x="5961" y="1207"/>
                  </a:lnTo>
                  <a:cubicBezTo>
                    <a:pt x="5434" y="672"/>
                    <a:pt x="4793" y="278"/>
                    <a:pt x="4096" y="109"/>
                  </a:cubicBezTo>
                  <a:cubicBezTo>
                    <a:pt x="3879" y="55"/>
                    <a:pt x="3602" y="0"/>
                    <a:pt x="34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
            <p:cNvSpPr/>
            <p:nvPr/>
          </p:nvSpPr>
          <p:spPr>
            <a:xfrm>
              <a:off x="6045750" y="2747250"/>
              <a:ext cx="19875" cy="29500"/>
            </a:xfrm>
            <a:custGeom>
              <a:avLst/>
              <a:gdLst/>
              <a:ahLst/>
              <a:cxnLst/>
              <a:rect l="l" t="t" r="r" b="b"/>
              <a:pathLst>
                <a:path w="795" h="1180" extrusionOk="0">
                  <a:moveTo>
                    <a:pt x="557" y="0"/>
                  </a:moveTo>
                  <a:lnTo>
                    <a:pt x="557" y="0"/>
                  </a:lnTo>
                  <a:cubicBezTo>
                    <a:pt x="557" y="6"/>
                    <a:pt x="562" y="9"/>
                    <a:pt x="569" y="10"/>
                  </a:cubicBezTo>
                  <a:lnTo>
                    <a:pt x="569" y="10"/>
                  </a:lnTo>
                  <a:cubicBezTo>
                    <a:pt x="565" y="7"/>
                    <a:pt x="561" y="3"/>
                    <a:pt x="557" y="0"/>
                  </a:cubicBezTo>
                  <a:close/>
                  <a:moveTo>
                    <a:pt x="45" y="834"/>
                  </a:moveTo>
                  <a:cubicBezTo>
                    <a:pt x="43" y="842"/>
                    <a:pt x="42" y="850"/>
                    <a:pt x="40" y="858"/>
                  </a:cubicBezTo>
                  <a:lnTo>
                    <a:pt x="40" y="858"/>
                  </a:lnTo>
                  <a:cubicBezTo>
                    <a:pt x="42" y="854"/>
                    <a:pt x="43" y="850"/>
                    <a:pt x="45" y="845"/>
                  </a:cubicBezTo>
                  <a:lnTo>
                    <a:pt x="45" y="834"/>
                  </a:lnTo>
                  <a:close/>
                  <a:moveTo>
                    <a:pt x="569" y="10"/>
                  </a:moveTo>
                  <a:cubicBezTo>
                    <a:pt x="611" y="47"/>
                    <a:pt x="641" y="109"/>
                    <a:pt x="652" y="250"/>
                  </a:cubicBezTo>
                  <a:cubicBezTo>
                    <a:pt x="673" y="626"/>
                    <a:pt x="400" y="1076"/>
                    <a:pt x="172" y="1076"/>
                  </a:cubicBezTo>
                  <a:cubicBezTo>
                    <a:pt x="141" y="1076"/>
                    <a:pt x="110" y="1067"/>
                    <a:pt x="80" y="1048"/>
                  </a:cubicBezTo>
                  <a:cubicBezTo>
                    <a:pt x="47" y="1026"/>
                    <a:pt x="24" y="963"/>
                    <a:pt x="40" y="858"/>
                  </a:cubicBezTo>
                  <a:lnTo>
                    <a:pt x="40" y="858"/>
                  </a:lnTo>
                  <a:cubicBezTo>
                    <a:pt x="0" y="984"/>
                    <a:pt x="49" y="1097"/>
                    <a:pt x="164" y="1155"/>
                  </a:cubicBezTo>
                  <a:cubicBezTo>
                    <a:pt x="198" y="1172"/>
                    <a:pt x="229" y="1179"/>
                    <a:pt x="259" y="1179"/>
                  </a:cubicBezTo>
                  <a:cubicBezTo>
                    <a:pt x="332" y="1179"/>
                    <a:pt x="394" y="1135"/>
                    <a:pt x="461" y="1084"/>
                  </a:cubicBezTo>
                  <a:cubicBezTo>
                    <a:pt x="664" y="905"/>
                    <a:pt x="759" y="667"/>
                    <a:pt x="795" y="417"/>
                  </a:cubicBezTo>
                  <a:cubicBezTo>
                    <a:pt x="771" y="250"/>
                    <a:pt x="759" y="83"/>
                    <a:pt x="592" y="12"/>
                  </a:cubicBezTo>
                  <a:cubicBezTo>
                    <a:pt x="586" y="12"/>
                    <a:pt x="577" y="12"/>
                    <a:pt x="569" y="1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
            <p:cNvSpPr/>
            <p:nvPr/>
          </p:nvSpPr>
          <p:spPr>
            <a:xfrm>
              <a:off x="5979000" y="2672325"/>
              <a:ext cx="245575" cy="258650"/>
            </a:xfrm>
            <a:custGeom>
              <a:avLst/>
              <a:gdLst/>
              <a:ahLst/>
              <a:cxnLst/>
              <a:rect l="l" t="t" r="r" b="b"/>
              <a:pathLst>
                <a:path w="9823" h="10346" extrusionOk="0">
                  <a:moveTo>
                    <a:pt x="5394" y="497"/>
                  </a:moveTo>
                  <a:cubicBezTo>
                    <a:pt x="5525" y="497"/>
                    <a:pt x="5834" y="544"/>
                    <a:pt x="6072" y="592"/>
                  </a:cubicBezTo>
                  <a:cubicBezTo>
                    <a:pt x="6858" y="806"/>
                    <a:pt x="7561" y="1283"/>
                    <a:pt x="8120" y="1902"/>
                  </a:cubicBezTo>
                  <a:cubicBezTo>
                    <a:pt x="8442" y="2259"/>
                    <a:pt x="8704" y="2664"/>
                    <a:pt x="8894" y="3092"/>
                  </a:cubicBezTo>
                  <a:cubicBezTo>
                    <a:pt x="8918" y="3140"/>
                    <a:pt x="8942" y="3188"/>
                    <a:pt x="8965" y="3235"/>
                  </a:cubicBezTo>
                  <a:cubicBezTo>
                    <a:pt x="8977" y="3259"/>
                    <a:pt x="8989" y="3295"/>
                    <a:pt x="8989" y="3319"/>
                  </a:cubicBezTo>
                  <a:cubicBezTo>
                    <a:pt x="9085" y="3557"/>
                    <a:pt x="9168" y="3807"/>
                    <a:pt x="9216" y="4069"/>
                  </a:cubicBezTo>
                  <a:cubicBezTo>
                    <a:pt x="9323" y="4533"/>
                    <a:pt x="9346" y="5021"/>
                    <a:pt x="9275" y="5474"/>
                  </a:cubicBezTo>
                  <a:cubicBezTo>
                    <a:pt x="9001" y="7462"/>
                    <a:pt x="7680" y="9105"/>
                    <a:pt x="5965" y="9641"/>
                  </a:cubicBezTo>
                  <a:cubicBezTo>
                    <a:pt x="5448" y="9813"/>
                    <a:pt x="5045" y="9884"/>
                    <a:pt x="4583" y="9884"/>
                  </a:cubicBezTo>
                  <a:cubicBezTo>
                    <a:pt x="4374" y="9884"/>
                    <a:pt x="4154" y="9869"/>
                    <a:pt x="3905" y="9843"/>
                  </a:cubicBezTo>
                  <a:cubicBezTo>
                    <a:pt x="3084" y="9748"/>
                    <a:pt x="2417" y="9546"/>
                    <a:pt x="1881" y="9212"/>
                  </a:cubicBezTo>
                  <a:cubicBezTo>
                    <a:pt x="1286" y="8867"/>
                    <a:pt x="869" y="8379"/>
                    <a:pt x="643" y="7772"/>
                  </a:cubicBezTo>
                  <a:cubicBezTo>
                    <a:pt x="357" y="7021"/>
                    <a:pt x="476" y="5533"/>
                    <a:pt x="905" y="4664"/>
                  </a:cubicBezTo>
                  <a:cubicBezTo>
                    <a:pt x="1107" y="4271"/>
                    <a:pt x="2060" y="3211"/>
                    <a:pt x="2238" y="3211"/>
                  </a:cubicBezTo>
                  <a:cubicBezTo>
                    <a:pt x="2274" y="3235"/>
                    <a:pt x="2250" y="3342"/>
                    <a:pt x="2179" y="3485"/>
                  </a:cubicBezTo>
                  <a:cubicBezTo>
                    <a:pt x="2143" y="3533"/>
                    <a:pt x="2131" y="3592"/>
                    <a:pt x="2084" y="3640"/>
                  </a:cubicBezTo>
                  <a:cubicBezTo>
                    <a:pt x="1917" y="3929"/>
                    <a:pt x="1896" y="4010"/>
                    <a:pt x="1961" y="4010"/>
                  </a:cubicBezTo>
                  <a:cubicBezTo>
                    <a:pt x="1966" y="4010"/>
                    <a:pt x="1971" y="4010"/>
                    <a:pt x="1977" y="4009"/>
                  </a:cubicBezTo>
                  <a:lnTo>
                    <a:pt x="2000" y="4009"/>
                  </a:lnTo>
                  <a:cubicBezTo>
                    <a:pt x="2191" y="3973"/>
                    <a:pt x="2679" y="3176"/>
                    <a:pt x="2917" y="2533"/>
                  </a:cubicBezTo>
                  <a:cubicBezTo>
                    <a:pt x="3334" y="1342"/>
                    <a:pt x="3393" y="1235"/>
                    <a:pt x="3858" y="1033"/>
                  </a:cubicBezTo>
                  <a:cubicBezTo>
                    <a:pt x="4560" y="699"/>
                    <a:pt x="5132" y="497"/>
                    <a:pt x="5394" y="497"/>
                  </a:cubicBezTo>
                  <a:close/>
                  <a:moveTo>
                    <a:pt x="5359" y="0"/>
                  </a:moveTo>
                  <a:cubicBezTo>
                    <a:pt x="5130" y="0"/>
                    <a:pt x="4930" y="42"/>
                    <a:pt x="4679" y="128"/>
                  </a:cubicBezTo>
                  <a:cubicBezTo>
                    <a:pt x="3917" y="366"/>
                    <a:pt x="3346" y="747"/>
                    <a:pt x="3084" y="1199"/>
                  </a:cubicBezTo>
                  <a:cubicBezTo>
                    <a:pt x="2989" y="1342"/>
                    <a:pt x="2810" y="1735"/>
                    <a:pt x="2691" y="2068"/>
                  </a:cubicBezTo>
                  <a:cubicBezTo>
                    <a:pt x="2477" y="2688"/>
                    <a:pt x="2477" y="2699"/>
                    <a:pt x="1977" y="3057"/>
                  </a:cubicBezTo>
                  <a:cubicBezTo>
                    <a:pt x="643" y="4009"/>
                    <a:pt x="131" y="4950"/>
                    <a:pt x="36" y="6629"/>
                  </a:cubicBezTo>
                  <a:cubicBezTo>
                    <a:pt x="0" y="7117"/>
                    <a:pt x="0" y="7331"/>
                    <a:pt x="72" y="7605"/>
                  </a:cubicBezTo>
                  <a:cubicBezTo>
                    <a:pt x="95" y="7664"/>
                    <a:pt x="107" y="7724"/>
                    <a:pt x="131" y="7807"/>
                  </a:cubicBezTo>
                  <a:cubicBezTo>
                    <a:pt x="453" y="8784"/>
                    <a:pt x="1250" y="9605"/>
                    <a:pt x="2298" y="10010"/>
                  </a:cubicBezTo>
                  <a:cubicBezTo>
                    <a:pt x="2875" y="10231"/>
                    <a:pt x="3777" y="10345"/>
                    <a:pt x="4606" y="10345"/>
                  </a:cubicBezTo>
                  <a:cubicBezTo>
                    <a:pt x="5163" y="10345"/>
                    <a:pt x="5687" y="10294"/>
                    <a:pt x="6060" y="10189"/>
                  </a:cubicBezTo>
                  <a:cubicBezTo>
                    <a:pt x="6846" y="9950"/>
                    <a:pt x="7572" y="9510"/>
                    <a:pt x="8192" y="8891"/>
                  </a:cubicBezTo>
                  <a:cubicBezTo>
                    <a:pt x="8692" y="8379"/>
                    <a:pt x="8823" y="8188"/>
                    <a:pt x="9144" y="7545"/>
                  </a:cubicBezTo>
                  <a:cubicBezTo>
                    <a:pt x="9597" y="6629"/>
                    <a:pt x="9716" y="6140"/>
                    <a:pt x="9775" y="5212"/>
                  </a:cubicBezTo>
                  <a:cubicBezTo>
                    <a:pt x="9823" y="4283"/>
                    <a:pt x="9692" y="3592"/>
                    <a:pt x="9263" y="2699"/>
                  </a:cubicBezTo>
                  <a:cubicBezTo>
                    <a:pt x="8632" y="1390"/>
                    <a:pt x="7394" y="378"/>
                    <a:pt x="6060" y="92"/>
                  </a:cubicBezTo>
                  <a:cubicBezTo>
                    <a:pt x="6048" y="92"/>
                    <a:pt x="6025" y="92"/>
                    <a:pt x="6013" y="80"/>
                  </a:cubicBezTo>
                  <a:cubicBezTo>
                    <a:pt x="5748" y="27"/>
                    <a:pt x="5544" y="0"/>
                    <a:pt x="535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
            <p:cNvSpPr/>
            <p:nvPr/>
          </p:nvSpPr>
          <p:spPr>
            <a:xfrm>
              <a:off x="6045950" y="2746300"/>
              <a:ext cx="16600" cy="28050"/>
            </a:xfrm>
            <a:custGeom>
              <a:avLst/>
              <a:gdLst/>
              <a:ahLst/>
              <a:cxnLst/>
              <a:rect l="l" t="t" r="r" b="b"/>
              <a:pathLst>
                <a:path w="664" h="1122" extrusionOk="0">
                  <a:moveTo>
                    <a:pt x="422" y="1"/>
                  </a:moveTo>
                  <a:cubicBezTo>
                    <a:pt x="319" y="1"/>
                    <a:pt x="243" y="59"/>
                    <a:pt x="168" y="264"/>
                  </a:cubicBezTo>
                  <a:cubicBezTo>
                    <a:pt x="72" y="479"/>
                    <a:pt x="13" y="705"/>
                    <a:pt x="13" y="883"/>
                  </a:cubicBezTo>
                  <a:cubicBezTo>
                    <a:pt x="1" y="991"/>
                    <a:pt x="13" y="1074"/>
                    <a:pt x="61" y="1098"/>
                  </a:cubicBezTo>
                  <a:cubicBezTo>
                    <a:pt x="88" y="1114"/>
                    <a:pt x="117" y="1122"/>
                    <a:pt x="147" y="1122"/>
                  </a:cubicBezTo>
                  <a:cubicBezTo>
                    <a:pt x="378" y="1122"/>
                    <a:pt x="664" y="668"/>
                    <a:pt x="632" y="288"/>
                  </a:cubicBezTo>
                  <a:cubicBezTo>
                    <a:pt x="608" y="157"/>
                    <a:pt x="596" y="86"/>
                    <a:pt x="537" y="38"/>
                  </a:cubicBezTo>
                  <a:cubicBezTo>
                    <a:pt x="513" y="26"/>
                    <a:pt x="477" y="2"/>
                    <a:pt x="453" y="2"/>
                  </a:cubicBezTo>
                  <a:cubicBezTo>
                    <a:pt x="443" y="1"/>
                    <a:pt x="432" y="1"/>
                    <a:pt x="42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
            <p:cNvSpPr/>
            <p:nvPr/>
          </p:nvSpPr>
          <p:spPr>
            <a:xfrm>
              <a:off x="6091800" y="2708075"/>
              <a:ext cx="33300" cy="88250"/>
            </a:xfrm>
            <a:custGeom>
              <a:avLst/>
              <a:gdLst/>
              <a:ahLst/>
              <a:cxnLst/>
              <a:rect l="l" t="t" r="r" b="b"/>
              <a:pathLst>
                <a:path w="1332" h="3530" extrusionOk="0">
                  <a:moveTo>
                    <a:pt x="289" y="0"/>
                  </a:moveTo>
                  <a:cubicBezTo>
                    <a:pt x="179" y="0"/>
                    <a:pt x="91" y="51"/>
                    <a:pt x="48" y="162"/>
                  </a:cubicBezTo>
                  <a:cubicBezTo>
                    <a:pt x="1" y="281"/>
                    <a:pt x="24" y="448"/>
                    <a:pt x="120" y="722"/>
                  </a:cubicBezTo>
                  <a:cubicBezTo>
                    <a:pt x="262" y="1115"/>
                    <a:pt x="262" y="1424"/>
                    <a:pt x="132" y="2853"/>
                  </a:cubicBezTo>
                  <a:cubicBezTo>
                    <a:pt x="108" y="3210"/>
                    <a:pt x="120" y="3317"/>
                    <a:pt x="203" y="3413"/>
                  </a:cubicBezTo>
                  <a:cubicBezTo>
                    <a:pt x="283" y="3493"/>
                    <a:pt x="370" y="3530"/>
                    <a:pt x="458" y="3530"/>
                  </a:cubicBezTo>
                  <a:cubicBezTo>
                    <a:pt x="878" y="3530"/>
                    <a:pt x="1332" y="2691"/>
                    <a:pt x="1322" y="1746"/>
                  </a:cubicBezTo>
                  <a:cubicBezTo>
                    <a:pt x="1322" y="1210"/>
                    <a:pt x="1203" y="853"/>
                    <a:pt x="941" y="448"/>
                  </a:cubicBezTo>
                  <a:cubicBezTo>
                    <a:pt x="750" y="165"/>
                    <a:pt x="485" y="0"/>
                    <a:pt x="2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
            <p:cNvSpPr/>
            <p:nvPr/>
          </p:nvSpPr>
          <p:spPr>
            <a:xfrm>
              <a:off x="6073050" y="2810750"/>
              <a:ext cx="16400" cy="15475"/>
            </a:xfrm>
            <a:custGeom>
              <a:avLst/>
              <a:gdLst/>
              <a:ahLst/>
              <a:cxnLst/>
              <a:rect l="l" t="t" r="r" b="b"/>
              <a:pathLst>
                <a:path w="656" h="619" extrusionOk="0">
                  <a:moveTo>
                    <a:pt x="216" y="0"/>
                  </a:moveTo>
                  <a:cubicBezTo>
                    <a:pt x="139" y="0"/>
                    <a:pt x="74" y="13"/>
                    <a:pt x="48" y="44"/>
                  </a:cubicBezTo>
                  <a:cubicBezTo>
                    <a:pt x="24" y="68"/>
                    <a:pt x="0" y="187"/>
                    <a:pt x="0" y="282"/>
                  </a:cubicBezTo>
                  <a:cubicBezTo>
                    <a:pt x="0" y="500"/>
                    <a:pt x="161" y="619"/>
                    <a:pt x="323" y="619"/>
                  </a:cubicBezTo>
                  <a:cubicBezTo>
                    <a:pt x="453" y="619"/>
                    <a:pt x="584" y="542"/>
                    <a:pt x="631" y="377"/>
                  </a:cubicBezTo>
                  <a:cubicBezTo>
                    <a:pt x="655" y="270"/>
                    <a:pt x="631" y="151"/>
                    <a:pt x="584" y="91"/>
                  </a:cubicBezTo>
                  <a:cubicBezTo>
                    <a:pt x="516" y="39"/>
                    <a:pt x="348"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
            <p:cNvSpPr/>
            <p:nvPr/>
          </p:nvSpPr>
          <p:spPr>
            <a:xfrm>
              <a:off x="6179300" y="2833550"/>
              <a:ext cx="20875" cy="21175"/>
            </a:xfrm>
            <a:custGeom>
              <a:avLst/>
              <a:gdLst/>
              <a:ahLst/>
              <a:cxnLst/>
              <a:rect l="l" t="t" r="r" b="b"/>
              <a:pathLst>
                <a:path w="835" h="847" extrusionOk="0">
                  <a:moveTo>
                    <a:pt x="382" y="1"/>
                  </a:moveTo>
                  <a:cubicBezTo>
                    <a:pt x="132" y="1"/>
                    <a:pt x="1" y="180"/>
                    <a:pt x="1" y="418"/>
                  </a:cubicBezTo>
                  <a:cubicBezTo>
                    <a:pt x="13" y="668"/>
                    <a:pt x="144" y="846"/>
                    <a:pt x="394" y="846"/>
                  </a:cubicBezTo>
                  <a:cubicBezTo>
                    <a:pt x="668" y="846"/>
                    <a:pt x="799" y="680"/>
                    <a:pt x="834" y="430"/>
                  </a:cubicBezTo>
                  <a:cubicBezTo>
                    <a:pt x="799" y="144"/>
                    <a:pt x="668" y="1"/>
                    <a:pt x="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
            <p:cNvSpPr/>
            <p:nvPr/>
          </p:nvSpPr>
          <p:spPr>
            <a:xfrm>
              <a:off x="6154000" y="2829675"/>
              <a:ext cx="19975" cy="19400"/>
            </a:xfrm>
            <a:custGeom>
              <a:avLst/>
              <a:gdLst/>
              <a:ahLst/>
              <a:cxnLst/>
              <a:rect l="l" t="t" r="r" b="b"/>
              <a:pathLst>
                <a:path w="799" h="776" extrusionOk="0">
                  <a:moveTo>
                    <a:pt x="388" y="0"/>
                  </a:moveTo>
                  <a:cubicBezTo>
                    <a:pt x="144" y="0"/>
                    <a:pt x="1" y="142"/>
                    <a:pt x="1" y="394"/>
                  </a:cubicBezTo>
                  <a:cubicBezTo>
                    <a:pt x="1" y="644"/>
                    <a:pt x="156" y="763"/>
                    <a:pt x="382" y="775"/>
                  </a:cubicBezTo>
                  <a:cubicBezTo>
                    <a:pt x="632" y="763"/>
                    <a:pt x="775" y="632"/>
                    <a:pt x="787" y="394"/>
                  </a:cubicBezTo>
                  <a:cubicBezTo>
                    <a:pt x="799" y="132"/>
                    <a:pt x="632" y="25"/>
                    <a:pt x="418" y="1"/>
                  </a:cubicBezTo>
                  <a:cubicBezTo>
                    <a:pt x="408" y="1"/>
                    <a:pt x="398" y="0"/>
                    <a:pt x="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8" name="Google Shape;788;p2"/>
          <p:cNvGrpSpPr/>
          <p:nvPr/>
        </p:nvGrpSpPr>
        <p:grpSpPr>
          <a:xfrm>
            <a:off x="469638" y="2309275"/>
            <a:ext cx="250350" cy="261000"/>
            <a:chOff x="6143625" y="2415075"/>
            <a:chExt cx="250350" cy="261000"/>
          </a:xfrm>
        </p:grpSpPr>
        <p:sp>
          <p:nvSpPr>
            <p:cNvPr id="789" name="Google Shape;789;p2"/>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2"/>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2"/>
          <p:cNvGrpSpPr/>
          <p:nvPr/>
        </p:nvGrpSpPr>
        <p:grpSpPr>
          <a:xfrm>
            <a:off x="684263" y="2632175"/>
            <a:ext cx="286675" cy="255775"/>
            <a:chOff x="6360300" y="2660800"/>
            <a:chExt cx="286675" cy="255775"/>
          </a:xfrm>
        </p:grpSpPr>
        <p:sp>
          <p:nvSpPr>
            <p:cNvPr id="805" name="Google Shape;805;p2"/>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2"/>
          <p:cNvGrpSpPr/>
          <p:nvPr/>
        </p:nvGrpSpPr>
        <p:grpSpPr>
          <a:xfrm>
            <a:off x="385388" y="2702375"/>
            <a:ext cx="269400" cy="268475"/>
            <a:chOff x="6222500" y="2917150"/>
            <a:chExt cx="269400" cy="268475"/>
          </a:xfrm>
        </p:grpSpPr>
        <p:sp>
          <p:nvSpPr>
            <p:cNvPr id="831" name="Google Shape;831;p2"/>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 name="Google Shape;855;p2"/>
          <p:cNvGrpSpPr/>
          <p:nvPr/>
        </p:nvGrpSpPr>
        <p:grpSpPr>
          <a:xfrm>
            <a:off x="8075013" y="2742350"/>
            <a:ext cx="286675" cy="255775"/>
            <a:chOff x="6360300" y="2660800"/>
            <a:chExt cx="286675" cy="255775"/>
          </a:xfrm>
        </p:grpSpPr>
        <p:sp>
          <p:nvSpPr>
            <p:cNvPr id="856" name="Google Shape;856;p2"/>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1" name="Google Shape;881;p2"/>
          <p:cNvGrpSpPr/>
          <p:nvPr/>
        </p:nvGrpSpPr>
        <p:grpSpPr>
          <a:xfrm>
            <a:off x="3908538" y="16050"/>
            <a:ext cx="250350" cy="261000"/>
            <a:chOff x="6143625" y="2415075"/>
            <a:chExt cx="250350" cy="261000"/>
          </a:xfrm>
        </p:grpSpPr>
        <p:sp>
          <p:nvSpPr>
            <p:cNvPr id="882" name="Google Shape;882;p2"/>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7" name="Google Shape;897;p2"/>
          <p:cNvSpPr txBox="1">
            <a:spLocks noGrp="1"/>
          </p:cNvSpPr>
          <p:nvPr>
            <p:ph type="ctrTitle"/>
          </p:nvPr>
        </p:nvSpPr>
        <p:spPr>
          <a:xfrm>
            <a:off x="1834950" y="1287450"/>
            <a:ext cx="5474100" cy="20928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6000" b="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898" name="Google Shape;898;p2"/>
          <p:cNvSpPr txBox="1">
            <a:spLocks noGrp="1"/>
          </p:cNvSpPr>
          <p:nvPr>
            <p:ph type="subTitle" idx="1"/>
          </p:nvPr>
        </p:nvSpPr>
        <p:spPr>
          <a:xfrm>
            <a:off x="2382675" y="3302141"/>
            <a:ext cx="4378500" cy="452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atin typeface="Mulish"/>
                <a:ea typeface="Mulish"/>
                <a:cs typeface="Mulish"/>
                <a:sym typeface="Mulish"/>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7_1">
    <p:spTree>
      <p:nvGrpSpPr>
        <p:cNvPr id="1" name="Shape 5474"/>
        <p:cNvGrpSpPr/>
        <p:nvPr/>
      </p:nvGrpSpPr>
      <p:grpSpPr>
        <a:xfrm>
          <a:off x="0" y="0"/>
          <a:ext cx="0" cy="0"/>
          <a:chOff x="0" y="0"/>
          <a:chExt cx="0" cy="0"/>
        </a:xfrm>
      </p:grpSpPr>
      <p:grpSp>
        <p:nvGrpSpPr>
          <p:cNvPr id="5475" name="Google Shape;5475;p15"/>
          <p:cNvGrpSpPr/>
          <p:nvPr/>
        </p:nvGrpSpPr>
        <p:grpSpPr>
          <a:xfrm>
            <a:off x="1650725" y="312150"/>
            <a:ext cx="5842500" cy="1015200"/>
            <a:chOff x="1650725" y="312150"/>
            <a:chExt cx="5842500" cy="1015200"/>
          </a:xfrm>
        </p:grpSpPr>
        <p:sp>
          <p:nvSpPr>
            <p:cNvPr id="5476" name="Google Shape;5476;p15"/>
            <p:cNvSpPr/>
            <p:nvPr/>
          </p:nvSpPr>
          <p:spPr>
            <a:xfrm>
              <a:off x="1650725" y="312150"/>
              <a:ext cx="5842500" cy="1015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15"/>
            <p:cNvSpPr/>
            <p:nvPr/>
          </p:nvSpPr>
          <p:spPr>
            <a:xfrm>
              <a:off x="1750925" y="416250"/>
              <a:ext cx="5642100" cy="802800"/>
            </a:xfrm>
            <a:prstGeom prst="rect">
              <a:avLst/>
            </a:prstGeom>
            <a:noFill/>
            <a:ln w="19050" cap="flat" cmpd="sng">
              <a:solidFill>
                <a:srgbClr val="A7B5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8" name="Google Shape;5478;p15"/>
          <p:cNvGrpSpPr/>
          <p:nvPr/>
        </p:nvGrpSpPr>
        <p:grpSpPr>
          <a:xfrm>
            <a:off x="7634525" y="4763250"/>
            <a:ext cx="603075" cy="629525"/>
            <a:chOff x="1746625" y="3753175"/>
            <a:chExt cx="603075" cy="629525"/>
          </a:xfrm>
        </p:grpSpPr>
        <p:sp>
          <p:nvSpPr>
            <p:cNvPr id="5479" name="Google Shape;5479;p15"/>
            <p:cNvSpPr/>
            <p:nvPr/>
          </p:nvSpPr>
          <p:spPr>
            <a:xfrm>
              <a:off x="2013625" y="3854325"/>
              <a:ext cx="39625" cy="1400"/>
            </a:xfrm>
            <a:custGeom>
              <a:avLst/>
              <a:gdLst/>
              <a:ahLst/>
              <a:cxnLst/>
              <a:rect l="l" t="t" r="r" b="b"/>
              <a:pathLst>
                <a:path w="1585" h="56" extrusionOk="0">
                  <a:moveTo>
                    <a:pt x="673" y="0"/>
                  </a:moveTo>
                  <a:cubicBezTo>
                    <a:pt x="450" y="0"/>
                    <a:pt x="227" y="6"/>
                    <a:pt x="1" y="18"/>
                  </a:cubicBezTo>
                  <a:cubicBezTo>
                    <a:pt x="108" y="18"/>
                    <a:pt x="215" y="42"/>
                    <a:pt x="334" y="42"/>
                  </a:cubicBezTo>
                  <a:cubicBezTo>
                    <a:pt x="733" y="49"/>
                    <a:pt x="1009" y="56"/>
                    <a:pt x="1216" y="56"/>
                  </a:cubicBezTo>
                  <a:cubicBezTo>
                    <a:pt x="1368" y="56"/>
                    <a:pt x="1484" y="52"/>
                    <a:pt x="1584" y="42"/>
                  </a:cubicBezTo>
                  <a:cubicBezTo>
                    <a:pt x="1501" y="18"/>
                    <a:pt x="1418" y="18"/>
                    <a:pt x="1346" y="18"/>
                  </a:cubicBezTo>
                  <a:cubicBezTo>
                    <a:pt x="1120" y="6"/>
                    <a:pt x="897" y="0"/>
                    <a:pt x="673"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15"/>
            <p:cNvSpPr/>
            <p:nvPr/>
          </p:nvSpPr>
          <p:spPr>
            <a:xfrm>
              <a:off x="2138950" y="3932400"/>
              <a:ext cx="99725" cy="186425"/>
            </a:xfrm>
            <a:custGeom>
              <a:avLst/>
              <a:gdLst/>
              <a:ahLst/>
              <a:cxnLst/>
              <a:rect l="l" t="t" r="r" b="b"/>
              <a:pathLst>
                <a:path w="3989" h="7457" extrusionOk="0">
                  <a:moveTo>
                    <a:pt x="1786" y="1"/>
                  </a:moveTo>
                  <a:cubicBezTo>
                    <a:pt x="1757" y="1"/>
                    <a:pt x="1726" y="12"/>
                    <a:pt x="1691" y="39"/>
                  </a:cubicBezTo>
                  <a:cubicBezTo>
                    <a:pt x="1536" y="158"/>
                    <a:pt x="1667" y="277"/>
                    <a:pt x="1727" y="396"/>
                  </a:cubicBezTo>
                  <a:cubicBezTo>
                    <a:pt x="2084" y="1193"/>
                    <a:pt x="2489" y="2003"/>
                    <a:pt x="2655" y="2884"/>
                  </a:cubicBezTo>
                  <a:cubicBezTo>
                    <a:pt x="2679" y="3015"/>
                    <a:pt x="2774" y="3218"/>
                    <a:pt x="2608" y="3289"/>
                  </a:cubicBezTo>
                  <a:cubicBezTo>
                    <a:pt x="2584" y="3298"/>
                    <a:pt x="2563" y="3303"/>
                    <a:pt x="2544" y="3303"/>
                  </a:cubicBezTo>
                  <a:cubicBezTo>
                    <a:pt x="2416" y="3303"/>
                    <a:pt x="2372" y="3118"/>
                    <a:pt x="2310" y="3015"/>
                  </a:cubicBezTo>
                  <a:cubicBezTo>
                    <a:pt x="1893" y="2313"/>
                    <a:pt x="1489" y="1598"/>
                    <a:pt x="1072" y="908"/>
                  </a:cubicBezTo>
                  <a:cubicBezTo>
                    <a:pt x="997" y="783"/>
                    <a:pt x="761" y="717"/>
                    <a:pt x="533" y="717"/>
                  </a:cubicBezTo>
                  <a:cubicBezTo>
                    <a:pt x="327" y="717"/>
                    <a:pt x="128" y="771"/>
                    <a:pt x="60" y="884"/>
                  </a:cubicBezTo>
                  <a:cubicBezTo>
                    <a:pt x="0" y="991"/>
                    <a:pt x="96" y="1062"/>
                    <a:pt x="143" y="1146"/>
                  </a:cubicBezTo>
                  <a:cubicBezTo>
                    <a:pt x="631" y="1991"/>
                    <a:pt x="858" y="2932"/>
                    <a:pt x="989" y="3896"/>
                  </a:cubicBezTo>
                  <a:cubicBezTo>
                    <a:pt x="1012" y="4099"/>
                    <a:pt x="1060" y="4313"/>
                    <a:pt x="774" y="4384"/>
                  </a:cubicBezTo>
                  <a:cubicBezTo>
                    <a:pt x="743" y="4393"/>
                    <a:pt x="715" y="4397"/>
                    <a:pt x="690" y="4397"/>
                  </a:cubicBezTo>
                  <a:cubicBezTo>
                    <a:pt x="517" y="4397"/>
                    <a:pt x="490" y="4200"/>
                    <a:pt x="417" y="4075"/>
                  </a:cubicBezTo>
                  <a:cubicBezTo>
                    <a:pt x="346" y="3908"/>
                    <a:pt x="262" y="3753"/>
                    <a:pt x="179" y="3599"/>
                  </a:cubicBezTo>
                  <a:lnTo>
                    <a:pt x="179" y="3599"/>
                  </a:lnTo>
                  <a:cubicBezTo>
                    <a:pt x="631" y="4896"/>
                    <a:pt x="774" y="6099"/>
                    <a:pt x="703" y="7456"/>
                  </a:cubicBezTo>
                  <a:cubicBezTo>
                    <a:pt x="715" y="7456"/>
                    <a:pt x="715" y="7456"/>
                    <a:pt x="739" y="7432"/>
                  </a:cubicBezTo>
                  <a:cubicBezTo>
                    <a:pt x="1536" y="7158"/>
                    <a:pt x="1774" y="6587"/>
                    <a:pt x="1667" y="5789"/>
                  </a:cubicBezTo>
                  <a:cubicBezTo>
                    <a:pt x="1608" y="5337"/>
                    <a:pt x="1655" y="4896"/>
                    <a:pt x="1655" y="4444"/>
                  </a:cubicBezTo>
                  <a:cubicBezTo>
                    <a:pt x="1655" y="4325"/>
                    <a:pt x="1667" y="4146"/>
                    <a:pt x="1846" y="4146"/>
                  </a:cubicBezTo>
                  <a:cubicBezTo>
                    <a:pt x="2001" y="4146"/>
                    <a:pt x="2024" y="4301"/>
                    <a:pt x="2072" y="4408"/>
                  </a:cubicBezTo>
                  <a:cubicBezTo>
                    <a:pt x="2263" y="4908"/>
                    <a:pt x="2298" y="5420"/>
                    <a:pt x="2370" y="5932"/>
                  </a:cubicBezTo>
                  <a:cubicBezTo>
                    <a:pt x="2397" y="6076"/>
                    <a:pt x="2436" y="6141"/>
                    <a:pt x="2498" y="6141"/>
                  </a:cubicBezTo>
                  <a:cubicBezTo>
                    <a:pt x="2544" y="6141"/>
                    <a:pt x="2603" y="6105"/>
                    <a:pt x="2679" y="6039"/>
                  </a:cubicBezTo>
                  <a:cubicBezTo>
                    <a:pt x="3084" y="5646"/>
                    <a:pt x="3441" y="5218"/>
                    <a:pt x="3727" y="4742"/>
                  </a:cubicBezTo>
                  <a:cubicBezTo>
                    <a:pt x="3679" y="4611"/>
                    <a:pt x="3632" y="4491"/>
                    <a:pt x="3620" y="4408"/>
                  </a:cubicBezTo>
                  <a:cubicBezTo>
                    <a:pt x="3599" y="4322"/>
                    <a:pt x="3618" y="4283"/>
                    <a:pt x="3657" y="4283"/>
                  </a:cubicBezTo>
                  <a:cubicBezTo>
                    <a:pt x="3708" y="4283"/>
                    <a:pt x="3795" y="4352"/>
                    <a:pt x="3870" y="4468"/>
                  </a:cubicBezTo>
                  <a:cubicBezTo>
                    <a:pt x="3894" y="4456"/>
                    <a:pt x="3894" y="4444"/>
                    <a:pt x="3906" y="4432"/>
                  </a:cubicBezTo>
                  <a:cubicBezTo>
                    <a:pt x="3989" y="4253"/>
                    <a:pt x="3977" y="4051"/>
                    <a:pt x="3929" y="3860"/>
                  </a:cubicBezTo>
                  <a:cubicBezTo>
                    <a:pt x="3548" y="2515"/>
                    <a:pt x="2941" y="1277"/>
                    <a:pt x="2001" y="205"/>
                  </a:cubicBezTo>
                  <a:cubicBezTo>
                    <a:pt x="1945" y="131"/>
                    <a:pt x="1883" y="1"/>
                    <a:pt x="1786" y="1"/>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15"/>
            <p:cNvSpPr/>
            <p:nvPr/>
          </p:nvSpPr>
          <p:spPr>
            <a:xfrm>
              <a:off x="2194000" y="3905375"/>
              <a:ext cx="73250" cy="96450"/>
            </a:xfrm>
            <a:custGeom>
              <a:avLst/>
              <a:gdLst/>
              <a:ahLst/>
              <a:cxnLst/>
              <a:rect l="l" t="t" r="r" b="b"/>
              <a:pathLst>
                <a:path w="2930" h="3858" extrusionOk="0">
                  <a:moveTo>
                    <a:pt x="191" y="0"/>
                  </a:moveTo>
                  <a:cubicBezTo>
                    <a:pt x="191" y="24"/>
                    <a:pt x="180" y="48"/>
                    <a:pt x="168" y="60"/>
                  </a:cubicBezTo>
                  <a:cubicBezTo>
                    <a:pt x="1" y="298"/>
                    <a:pt x="96" y="453"/>
                    <a:pt x="311" y="619"/>
                  </a:cubicBezTo>
                  <a:cubicBezTo>
                    <a:pt x="1204" y="1346"/>
                    <a:pt x="1704" y="2358"/>
                    <a:pt x="2180" y="3370"/>
                  </a:cubicBezTo>
                  <a:cubicBezTo>
                    <a:pt x="2239" y="3501"/>
                    <a:pt x="2299" y="3632"/>
                    <a:pt x="2394" y="3858"/>
                  </a:cubicBezTo>
                  <a:cubicBezTo>
                    <a:pt x="2597" y="3537"/>
                    <a:pt x="2644" y="3263"/>
                    <a:pt x="2692" y="3013"/>
                  </a:cubicBezTo>
                  <a:cubicBezTo>
                    <a:pt x="2739" y="2822"/>
                    <a:pt x="2728" y="2584"/>
                    <a:pt x="2811" y="2417"/>
                  </a:cubicBezTo>
                  <a:cubicBezTo>
                    <a:pt x="2930" y="2191"/>
                    <a:pt x="2930" y="2001"/>
                    <a:pt x="2894" y="1810"/>
                  </a:cubicBezTo>
                  <a:cubicBezTo>
                    <a:pt x="2299" y="1215"/>
                    <a:pt x="1561" y="703"/>
                    <a:pt x="703" y="322"/>
                  </a:cubicBezTo>
                  <a:cubicBezTo>
                    <a:pt x="513" y="227"/>
                    <a:pt x="358" y="119"/>
                    <a:pt x="191"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15"/>
            <p:cNvSpPr/>
            <p:nvPr/>
          </p:nvSpPr>
          <p:spPr>
            <a:xfrm>
              <a:off x="1772225" y="3786000"/>
              <a:ext cx="379250" cy="392950"/>
            </a:xfrm>
            <a:custGeom>
              <a:avLst/>
              <a:gdLst/>
              <a:ahLst/>
              <a:cxnLst/>
              <a:rect l="l" t="t" r="r" b="b"/>
              <a:pathLst>
                <a:path w="15170" h="15718" extrusionOk="0">
                  <a:moveTo>
                    <a:pt x="11713" y="3746"/>
                  </a:moveTo>
                  <a:cubicBezTo>
                    <a:pt x="11760" y="3746"/>
                    <a:pt x="11777" y="3775"/>
                    <a:pt x="11788" y="3823"/>
                  </a:cubicBezTo>
                  <a:cubicBezTo>
                    <a:pt x="11812" y="3990"/>
                    <a:pt x="11550" y="4204"/>
                    <a:pt x="10883" y="4525"/>
                  </a:cubicBezTo>
                  <a:cubicBezTo>
                    <a:pt x="10261" y="4858"/>
                    <a:pt x="9882" y="5012"/>
                    <a:pt x="9768" y="5012"/>
                  </a:cubicBezTo>
                  <a:cubicBezTo>
                    <a:pt x="9625" y="5012"/>
                    <a:pt x="9902" y="4767"/>
                    <a:pt x="10645" y="4323"/>
                  </a:cubicBezTo>
                  <a:cubicBezTo>
                    <a:pt x="11345" y="3895"/>
                    <a:pt x="11606" y="3746"/>
                    <a:pt x="11713" y="3746"/>
                  </a:cubicBezTo>
                  <a:close/>
                  <a:moveTo>
                    <a:pt x="8430" y="4359"/>
                  </a:moveTo>
                  <a:cubicBezTo>
                    <a:pt x="8523" y="4359"/>
                    <a:pt x="8577" y="4374"/>
                    <a:pt x="8573" y="4406"/>
                  </a:cubicBezTo>
                  <a:cubicBezTo>
                    <a:pt x="8550" y="4454"/>
                    <a:pt x="8216" y="4585"/>
                    <a:pt x="7788" y="4704"/>
                  </a:cubicBezTo>
                  <a:cubicBezTo>
                    <a:pt x="7347" y="4823"/>
                    <a:pt x="6871" y="4954"/>
                    <a:pt x="6728" y="5013"/>
                  </a:cubicBezTo>
                  <a:cubicBezTo>
                    <a:pt x="6621" y="5049"/>
                    <a:pt x="6536" y="5072"/>
                    <a:pt x="6479" y="5072"/>
                  </a:cubicBezTo>
                  <a:cubicBezTo>
                    <a:pt x="6441" y="5072"/>
                    <a:pt x="6416" y="5061"/>
                    <a:pt x="6406" y="5037"/>
                  </a:cubicBezTo>
                  <a:cubicBezTo>
                    <a:pt x="6394" y="4930"/>
                    <a:pt x="6787" y="4740"/>
                    <a:pt x="7383" y="4561"/>
                  </a:cubicBezTo>
                  <a:cubicBezTo>
                    <a:pt x="7797" y="4437"/>
                    <a:pt x="8217" y="4359"/>
                    <a:pt x="8430" y="4359"/>
                  </a:cubicBezTo>
                  <a:close/>
                  <a:moveTo>
                    <a:pt x="13268" y="3258"/>
                  </a:moveTo>
                  <a:cubicBezTo>
                    <a:pt x="13318" y="3258"/>
                    <a:pt x="13360" y="3267"/>
                    <a:pt x="13360" y="3275"/>
                  </a:cubicBezTo>
                  <a:cubicBezTo>
                    <a:pt x="13360" y="3311"/>
                    <a:pt x="13181" y="3644"/>
                    <a:pt x="12967" y="4025"/>
                  </a:cubicBezTo>
                  <a:cubicBezTo>
                    <a:pt x="12729" y="4406"/>
                    <a:pt x="12502" y="4823"/>
                    <a:pt x="12443" y="4942"/>
                  </a:cubicBezTo>
                  <a:cubicBezTo>
                    <a:pt x="12392" y="5044"/>
                    <a:pt x="12332" y="5128"/>
                    <a:pt x="12286" y="5128"/>
                  </a:cubicBezTo>
                  <a:cubicBezTo>
                    <a:pt x="12279" y="5128"/>
                    <a:pt x="12271" y="5126"/>
                    <a:pt x="12264" y="5121"/>
                  </a:cubicBezTo>
                  <a:cubicBezTo>
                    <a:pt x="12157" y="5049"/>
                    <a:pt x="12467" y="4168"/>
                    <a:pt x="12764" y="3704"/>
                  </a:cubicBezTo>
                  <a:cubicBezTo>
                    <a:pt x="12919" y="3489"/>
                    <a:pt x="13110" y="3275"/>
                    <a:pt x="13205" y="3263"/>
                  </a:cubicBezTo>
                  <a:cubicBezTo>
                    <a:pt x="13226" y="3260"/>
                    <a:pt x="13248" y="3258"/>
                    <a:pt x="13268" y="3258"/>
                  </a:cubicBezTo>
                  <a:close/>
                  <a:moveTo>
                    <a:pt x="6206" y="7034"/>
                  </a:moveTo>
                  <a:cubicBezTo>
                    <a:pt x="6303" y="7034"/>
                    <a:pt x="6380" y="7058"/>
                    <a:pt x="6418" y="7145"/>
                  </a:cubicBezTo>
                  <a:cubicBezTo>
                    <a:pt x="6466" y="7264"/>
                    <a:pt x="6394" y="7359"/>
                    <a:pt x="6335" y="7442"/>
                  </a:cubicBezTo>
                  <a:lnTo>
                    <a:pt x="4954" y="9050"/>
                  </a:lnTo>
                  <a:lnTo>
                    <a:pt x="4287" y="9812"/>
                  </a:lnTo>
                  <a:cubicBezTo>
                    <a:pt x="4245" y="9854"/>
                    <a:pt x="4203" y="9896"/>
                    <a:pt x="4148" y="9896"/>
                  </a:cubicBezTo>
                  <a:cubicBezTo>
                    <a:pt x="4125" y="9896"/>
                    <a:pt x="4101" y="9889"/>
                    <a:pt x="4073" y="9871"/>
                  </a:cubicBezTo>
                  <a:cubicBezTo>
                    <a:pt x="3989" y="9812"/>
                    <a:pt x="4013" y="9716"/>
                    <a:pt x="4049" y="9645"/>
                  </a:cubicBezTo>
                  <a:cubicBezTo>
                    <a:pt x="4489" y="8740"/>
                    <a:pt x="5049" y="7907"/>
                    <a:pt x="5823" y="7216"/>
                  </a:cubicBezTo>
                  <a:cubicBezTo>
                    <a:pt x="5918" y="7133"/>
                    <a:pt x="6061" y="7085"/>
                    <a:pt x="6133" y="7038"/>
                  </a:cubicBezTo>
                  <a:cubicBezTo>
                    <a:pt x="6158" y="7035"/>
                    <a:pt x="6182" y="7034"/>
                    <a:pt x="6206" y="7034"/>
                  </a:cubicBezTo>
                  <a:close/>
                  <a:moveTo>
                    <a:pt x="9977" y="6597"/>
                  </a:moveTo>
                  <a:cubicBezTo>
                    <a:pt x="10014" y="6597"/>
                    <a:pt x="10051" y="6610"/>
                    <a:pt x="10085" y="6645"/>
                  </a:cubicBezTo>
                  <a:cubicBezTo>
                    <a:pt x="10240" y="6799"/>
                    <a:pt x="10062" y="6942"/>
                    <a:pt x="9954" y="7061"/>
                  </a:cubicBezTo>
                  <a:cubicBezTo>
                    <a:pt x="9050" y="8026"/>
                    <a:pt x="8097" y="8978"/>
                    <a:pt x="7287" y="10050"/>
                  </a:cubicBezTo>
                  <a:cubicBezTo>
                    <a:pt x="7252" y="10109"/>
                    <a:pt x="7204" y="10133"/>
                    <a:pt x="7156" y="10181"/>
                  </a:cubicBezTo>
                  <a:cubicBezTo>
                    <a:pt x="6954" y="10157"/>
                    <a:pt x="7014" y="10014"/>
                    <a:pt x="7037" y="9895"/>
                  </a:cubicBezTo>
                  <a:cubicBezTo>
                    <a:pt x="7156" y="9562"/>
                    <a:pt x="7323" y="9240"/>
                    <a:pt x="7514" y="8943"/>
                  </a:cubicBezTo>
                  <a:cubicBezTo>
                    <a:pt x="8097" y="8073"/>
                    <a:pt x="8740" y="7240"/>
                    <a:pt x="9704" y="6728"/>
                  </a:cubicBezTo>
                  <a:cubicBezTo>
                    <a:pt x="9789" y="6677"/>
                    <a:pt x="9885" y="6597"/>
                    <a:pt x="9977" y="6597"/>
                  </a:cubicBezTo>
                  <a:close/>
                  <a:moveTo>
                    <a:pt x="11232" y="6926"/>
                  </a:moveTo>
                  <a:cubicBezTo>
                    <a:pt x="11307" y="6926"/>
                    <a:pt x="11366" y="6963"/>
                    <a:pt x="11383" y="7073"/>
                  </a:cubicBezTo>
                  <a:cubicBezTo>
                    <a:pt x="11371" y="7180"/>
                    <a:pt x="11300" y="7264"/>
                    <a:pt x="11240" y="7359"/>
                  </a:cubicBezTo>
                  <a:cubicBezTo>
                    <a:pt x="10562" y="8276"/>
                    <a:pt x="9907" y="9216"/>
                    <a:pt x="9240" y="10133"/>
                  </a:cubicBezTo>
                  <a:cubicBezTo>
                    <a:pt x="9192" y="10193"/>
                    <a:pt x="9133" y="10276"/>
                    <a:pt x="9097" y="10336"/>
                  </a:cubicBezTo>
                  <a:cubicBezTo>
                    <a:pt x="9055" y="10386"/>
                    <a:pt x="9001" y="10437"/>
                    <a:pt x="8939" y="10437"/>
                  </a:cubicBezTo>
                  <a:cubicBezTo>
                    <a:pt x="8914" y="10437"/>
                    <a:pt x="8887" y="10428"/>
                    <a:pt x="8859" y="10407"/>
                  </a:cubicBezTo>
                  <a:cubicBezTo>
                    <a:pt x="8764" y="10347"/>
                    <a:pt x="8823" y="10252"/>
                    <a:pt x="8859" y="10181"/>
                  </a:cubicBezTo>
                  <a:cubicBezTo>
                    <a:pt x="8990" y="9883"/>
                    <a:pt x="9121" y="9585"/>
                    <a:pt x="9288" y="9300"/>
                  </a:cubicBezTo>
                  <a:cubicBezTo>
                    <a:pt x="9716" y="8573"/>
                    <a:pt x="10062" y="7800"/>
                    <a:pt x="10681" y="7216"/>
                  </a:cubicBezTo>
                  <a:cubicBezTo>
                    <a:pt x="10812" y="7097"/>
                    <a:pt x="10931" y="6978"/>
                    <a:pt x="11133" y="6942"/>
                  </a:cubicBezTo>
                  <a:cubicBezTo>
                    <a:pt x="11168" y="6932"/>
                    <a:pt x="11201" y="6926"/>
                    <a:pt x="11232" y="6926"/>
                  </a:cubicBezTo>
                  <a:close/>
                  <a:moveTo>
                    <a:pt x="14872" y="1"/>
                  </a:moveTo>
                  <a:cubicBezTo>
                    <a:pt x="14634" y="96"/>
                    <a:pt x="14431" y="239"/>
                    <a:pt x="14336" y="489"/>
                  </a:cubicBezTo>
                  <a:cubicBezTo>
                    <a:pt x="14074" y="1073"/>
                    <a:pt x="13705" y="1585"/>
                    <a:pt x="13348" y="2096"/>
                  </a:cubicBezTo>
                  <a:cubicBezTo>
                    <a:pt x="12788" y="2930"/>
                    <a:pt x="11919" y="3263"/>
                    <a:pt x="10978" y="3287"/>
                  </a:cubicBezTo>
                  <a:cubicBezTo>
                    <a:pt x="9478" y="3335"/>
                    <a:pt x="7978" y="3275"/>
                    <a:pt x="6502" y="3609"/>
                  </a:cubicBezTo>
                  <a:cubicBezTo>
                    <a:pt x="4716" y="4025"/>
                    <a:pt x="3168" y="4823"/>
                    <a:pt x="2025" y="6323"/>
                  </a:cubicBezTo>
                  <a:cubicBezTo>
                    <a:pt x="894" y="7811"/>
                    <a:pt x="298" y="9478"/>
                    <a:pt x="1" y="11240"/>
                  </a:cubicBezTo>
                  <a:cubicBezTo>
                    <a:pt x="13" y="11229"/>
                    <a:pt x="48" y="11229"/>
                    <a:pt x="72" y="11229"/>
                  </a:cubicBezTo>
                  <a:cubicBezTo>
                    <a:pt x="227" y="11324"/>
                    <a:pt x="227" y="11479"/>
                    <a:pt x="227" y="11598"/>
                  </a:cubicBezTo>
                  <a:cubicBezTo>
                    <a:pt x="251" y="12145"/>
                    <a:pt x="287" y="12717"/>
                    <a:pt x="322" y="13265"/>
                  </a:cubicBezTo>
                  <a:cubicBezTo>
                    <a:pt x="382" y="14098"/>
                    <a:pt x="501" y="14931"/>
                    <a:pt x="846" y="15717"/>
                  </a:cubicBezTo>
                  <a:cubicBezTo>
                    <a:pt x="846" y="15658"/>
                    <a:pt x="846" y="15586"/>
                    <a:pt x="858" y="15527"/>
                  </a:cubicBezTo>
                  <a:lnTo>
                    <a:pt x="858" y="15527"/>
                  </a:lnTo>
                  <a:cubicBezTo>
                    <a:pt x="856" y="15527"/>
                    <a:pt x="855" y="15527"/>
                    <a:pt x="853" y="15527"/>
                  </a:cubicBezTo>
                  <a:cubicBezTo>
                    <a:pt x="724" y="15527"/>
                    <a:pt x="618" y="15096"/>
                    <a:pt x="501" y="14050"/>
                  </a:cubicBezTo>
                  <a:cubicBezTo>
                    <a:pt x="406" y="13110"/>
                    <a:pt x="406" y="12895"/>
                    <a:pt x="549" y="12074"/>
                  </a:cubicBezTo>
                  <a:cubicBezTo>
                    <a:pt x="799" y="10633"/>
                    <a:pt x="1203" y="9585"/>
                    <a:pt x="1953" y="8431"/>
                  </a:cubicBezTo>
                  <a:cubicBezTo>
                    <a:pt x="2573" y="7442"/>
                    <a:pt x="3335" y="6776"/>
                    <a:pt x="4942" y="5787"/>
                  </a:cubicBezTo>
                  <a:cubicBezTo>
                    <a:pt x="5323" y="5573"/>
                    <a:pt x="5656" y="5371"/>
                    <a:pt x="5704" y="5371"/>
                  </a:cubicBezTo>
                  <a:cubicBezTo>
                    <a:pt x="5942" y="5418"/>
                    <a:pt x="5799" y="5585"/>
                    <a:pt x="5347" y="5847"/>
                  </a:cubicBezTo>
                  <a:cubicBezTo>
                    <a:pt x="4466" y="6383"/>
                    <a:pt x="3644" y="6966"/>
                    <a:pt x="3180" y="7419"/>
                  </a:cubicBezTo>
                  <a:cubicBezTo>
                    <a:pt x="2227" y="8323"/>
                    <a:pt x="1418" y="9836"/>
                    <a:pt x="1037" y="11419"/>
                  </a:cubicBezTo>
                  <a:cubicBezTo>
                    <a:pt x="775" y="12550"/>
                    <a:pt x="727" y="13169"/>
                    <a:pt x="846" y="14467"/>
                  </a:cubicBezTo>
                  <a:cubicBezTo>
                    <a:pt x="882" y="14717"/>
                    <a:pt x="882" y="14943"/>
                    <a:pt x="894" y="15122"/>
                  </a:cubicBezTo>
                  <a:cubicBezTo>
                    <a:pt x="894" y="14955"/>
                    <a:pt x="906" y="14800"/>
                    <a:pt x="906" y="14634"/>
                  </a:cubicBezTo>
                  <a:cubicBezTo>
                    <a:pt x="953" y="13705"/>
                    <a:pt x="1180" y="12836"/>
                    <a:pt x="1620" y="12014"/>
                  </a:cubicBezTo>
                  <a:cubicBezTo>
                    <a:pt x="1682" y="11911"/>
                    <a:pt x="1726" y="11727"/>
                    <a:pt x="1854" y="11727"/>
                  </a:cubicBezTo>
                  <a:cubicBezTo>
                    <a:pt x="1873" y="11727"/>
                    <a:pt x="1894" y="11731"/>
                    <a:pt x="1918" y="11741"/>
                  </a:cubicBezTo>
                  <a:cubicBezTo>
                    <a:pt x="2084" y="11800"/>
                    <a:pt x="2013" y="12014"/>
                    <a:pt x="1977" y="12145"/>
                  </a:cubicBezTo>
                  <a:cubicBezTo>
                    <a:pt x="1870" y="12788"/>
                    <a:pt x="1799" y="13443"/>
                    <a:pt x="1799" y="14098"/>
                  </a:cubicBezTo>
                  <a:cubicBezTo>
                    <a:pt x="1799" y="14229"/>
                    <a:pt x="1715" y="14455"/>
                    <a:pt x="1918" y="14455"/>
                  </a:cubicBezTo>
                  <a:cubicBezTo>
                    <a:pt x="2096" y="14455"/>
                    <a:pt x="2084" y="14229"/>
                    <a:pt x="2096" y="14098"/>
                  </a:cubicBezTo>
                  <a:cubicBezTo>
                    <a:pt x="2156" y="13622"/>
                    <a:pt x="2203" y="13145"/>
                    <a:pt x="2287" y="12681"/>
                  </a:cubicBezTo>
                  <a:cubicBezTo>
                    <a:pt x="2370" y="12217"/>
                    <a:pt x="2525" y="11788"/>
                    <a:pt x="2763" y="11383"/>
                  </a:cubicBezTo>
                  <a:cubicBezTo>
                    <a:pt x="2886" y="11209"/>
                    <a:pt x="2974" y="10919"/>
                    <a:pt x="3187" y="10919"/>
                  </a:cubicBezTo>
                  <a:cubicBezTo>
                    <a:pt x="3221" y="10919"/>
                    <a:pt x="3258" y="10926"/>
                    <a:pt x="3299" y="10943"/>
                  </a:cubicBezTo>
                  <a:cubicBezTo>
                    <a:pt x="3644" y="11074"/>
                    <a:pt x="3454" y="11419"/>
                    <a:pt x="3394" y="11657"/>
                  </a:cubicBezTo>
                  <a:cubicBezTo>
                    <a:pt x="3227" y="12300"/>
                    <a:pt x="3037" y="12907"/>
                    <a:pt x="2870" y="13550"/>
                  </a:cubicBezTo>
                  <a:cubicBezTo>
                    <a:pt x="2727" y="14098"/>
                    <a:pt x="2751" y="14027"/>
                    <a:pt x="3287" y="14050"/>
                  </a:cubicBezTo>
                  <a:cubicBezTo>
                    <a:pt x="3332" y="14053"/>
                    <a:pt x="3376" y="14055"/>
                    <a:pt x="3418" y="14055"/>
                  </a:cubicBezTo>
                  <a:cubicBezTo>
                    <a:pt x="3555" y="14055"/>
                    <a:pt x="3681" y="14039"/>
                    <a:pt x="3799" y="14003"/>
                  </a:cubicBezTo>
                  <a:cubicBezTo>
                    <a:pt x="3978" y="13026"/>
                    <a:pt x="4454" y="11562"/>
                    <a:pt x="4930" y="10538"/>
                  </a:cubicBezTo>
                  <a:cubicBezTo>
                    <a:pt x="5597" y="9085"/>
                    <a:pt x="6847" y="7538"/>
                    <a:pt x="7811" y="6978"/>
                  </a:cubicBezTo>
                  <a:cubicBezTo>
                    <a:pt x="8002" y="6883"/>
                    <a:pt x="8169" y="6776"/>
                    <a:pt x="8180" y="6776"/>
                  </a:cubicBezTo>
                  <a:cubicBezTo>
                    <a:pt x="8204" y="6776"/>
                    <a:pt x="8228" y="6799"/>
                    <a:pt x="8264" y="6835"/>
                  </a:cubicBezTo>
                  <a:cubicBezTo>
                    <a:pt x="8288" y="6883"/>
                    <a:pt x="8097" y="7038"/>
                    <a:pt x="7847" y="7216"/>
                  </a:cubicBezTo>
                  <a:cubicBezTo>
                    <a:pt x="6871" y="7871"/>
                    <a:pt x="5656" y="9538"/>
                    <a:pt x="5013" y="11121"/>
                  </a:cubicBezTo>
                  <a:cubicBezTo>
                    <a:pt x="4632" y="12062"/>
                    <a:pt x="4370" y="12895"/>
                    <a:pt x="4228" y="13753"/>
                  </a:cubicBezTo>
                  <a:cubicBezTo>
                    <a:pt x="4406" y="13574"/>
                    <a:pt x="4513" y="13336"/>
                    <a:pt x="4597" y="13014"/>
                  </a:cubicBezTo>
                  <a:cubicBezTo>
                    <a:pt x="4751" y="12419"/>
                    <a:pt x="5085" y="11860"/>
                    <a:pt x="5430" y="11324"/>
                  </a:cubicBezTo>
                  <a:cubicBezTo>
                    <a:pt x="5489" y="11245"/>
                    <a:pt x="5557" y="11116"/>
                    <a:pt x="5667" y="11116"/>
                  </a:cubicBezTo>
                  <a:cubicBezTo>
                    <a:pt x="5690" y="11116"/>
                    <a:pt x="5714" y="11121"/>
                    <a:pt x="5740" y="11133"/>
                  </a:cubicBezTo>
                  <a:cubicBezTo>
                    <a:pt x="5894" y="11205"/>
                    <a:pt x="5799" y="11360"/>
                    <a:pt x="5775" y="11467"/>
                  </a:cubicBezTo>
                  <a:cubicBezTo>
                    <a:pt x="5561" y="12157"/>
                    <a:pt x="5359" y="12872"/>
                    <a:pt x="5132" y="13574"/>
                  </a:cubicBezTo>
                  <a:cubicBezTo>
                    <a:pt x="5049" y="13860"/>
                    <a:pt x="5132" y="13967"/>
                    <a:pt x="5418" y="13991"/>
                  </a:cubicBezTo>
                  <a:cubicBezTo>
                    <a:pt x="5586" y="14011"/>
                    <a:pt x="5705" y="14028"/>
                    <a:pt x="5794" y="14028"/>
                  </a:cubicBezTo>
                  <a:cubicBezTo>
                    <a:pt x="6016" y="14028"/>
                    <a:pt x="6053" y="13925"/>
                    <a:pt x="6180" y="13526"/>
                  </a:cubicBezTo>
                  <a:cubicBezTo>
                    <a:pt x="6490" y="12562"/>
                    <a:pt x="6966" y="11669"/>
                    <a:pt x="7430" y="10776"/>
                  </a:cubicBezTo>
                  <a:cubicBezTo>
                    <a:pt x="7479" y="10688"/>
                    <a:pt x="7512" y="10567"/>
                    <a:pt x="7609" y="10567"/>
                  </a:cubicBezTo>
                  <a:cubicBezTo>
                    <a:pt x="7629" y="10567"/>
                    <a:pt x="7653" y="10573"/>
                    <a:pt x="7680" y="10586"/>
                  </a:cubicBezTo>
                  <a:cubicBezTo>
                    <a:pt x="7811" y="10645"/>
                    <a:pt x="7752" y="10788"/>
                    <a:pt x="7704" y="10907"/>
                  </a:cubicBezTo>
                  <a:cubicBezTo>
                    <a:pt x="7407" y="11860"/>
                    <a:pt x="7049" y="12788"/>
                    <a:pt x="6787" y="13753"/>
                  </a:cubicBezTo>
                  <a:cubicBezTo>
                    <a:pt x="6692" y="14110"/>
                    <a:pt x="6728" y="14277"/>
                    <a:pt x="7133" y="14336"/>
                  </a:cubicBezTo>
                  <a:cubicBezTo>
                    <a:pt x="7317" y="14361"/>
                    <a:pt x="7447" y="14382"/>
                    <a:pt x="7542" y="14382"/>
                  </a:cubicBezTo>
                  <a:cubicBezTo>
                    <a:pt x="7768" y="14382"/>
                    <a:pt x="7805" y="14267"/>
                    <a:pt x="7930" y="13824"/>
                  </a:cubicBezTo>
                  <a:cubicBezTo>
                    <a:pt x="8204" y="12907"/>
                    <a:pt x="8526" y="12014"/>
                    <a:pt x="9073" y="11229"/>
                  </a:cubicBezTo>
                  <a:cubicBezTo>
                    <a:pt x="9157" y="11121"/>
                    <a:pt x="9228" y="11026"/>
                    <a:pt x="9300" y="10943"/>
                  </a:cubicBezTo>
                  <a:cubicBezTo>
                    <a:pt x="9335" y="10907"/>
                    <a:pt x="9407" y="10895"/>
                    <a:pt x="9454" y="10895"/>
                  </a:cubicBezTo>
                  <a:cubicBezTo>
                    <a:pt x="9526" y="10907"/>
                    <a:pt x="9538" y="10990"/>
                    <a:pt x="9526" y="11062"/>
                  </a:cubicBezTo>
                  <a:cubicBezTo>
                    <a:pt x="9490" y="11181"/>
                    <a:pt x="9454" y="11300"/>
                    <a:pt x="9407" y="11407"/>
                  </a:cubicBezTo>
                  <a:cubicBezTo>
                    <a:pt x="9014" y="12300"/>
                    <a:pt x="8776" y="13229"/>
                    <a:pt x="8502" y="14157"/>
                  </a:cubicBezTo>
                  <a:cubicBezTo>
                    <a:pt x="8419" y="14419"/>
                    <a:pt x="8478" y="14527"/>
                    <a:pt x="8764" y="14538"/>
                  </a:cubicBezTo>
                  <a:cubicBezTo>
                    <a:pt x="9045" y="14549"/>
                    <a:pt x="9257" y="14559"/>
                    <a:pt x="9420" y="14559"/>
                  </a:cubicBezTo>
                  <a:cubicBezTo>
                    <a:pt x="10014" y="14559"/>
                    <a:pt x="9944" y="14415"/>
                    <a:pt x="10169" y="13574"/>
                  </a:cubicBezTo>
                  <a:cubicBezTo>
                    <a:pt x="10466" y="12419"/>
                    <a:pt x="10883" y="11300"/>
                    <a:pt x="11145" y="10133"/>
                  </a:cubicBezTo>
                  <a:lnTo>
                    <a:pt x="11145" y="10133"/>
                  </a:lnTo>
                  <a:cubicBezTo>
                    <a:pt x="11134" y="10147"/>
                    <a:pt x="11123" y="10153"/>
                    <a:pt x="11114" y="10153"/>
                  </a:cubicBezTo>
                  <a:cubicBezTo>
                    <a:pt x="11019" y="10153"/>
                    <a:pt x="10992" y="9552"/>
                    <a:pt x="11121" y="8883"/>
                  </a:cubicBezTo>
                  <a:cubicBezTo>
                    <a:pt x="11133" y="8847"/>
                    <a:pt x="11181" y="8788"/>
                    <a:pt x="11240" y="8764"/>
                  </a:cubicBezTo>
                  <a:cubicBezTo>
                    <a:pt x="11242" y="8764"/>
                    <a:pt x="11244" y="8764"/>
                    <a:pt x="11246" y="8764"/>
                  </a:cubicBezTo>
                  <a:cubicBezTo>
                    <a:pt x="11313" y="8764"/>
                    <a:pt x="11336" y="8985"/>
                    <a:pt x="11336" y="9240"/>
                  </a:cubicBezTo>
                  <a:cubicBezTo>
                    <a:pt x="11336" y="9228"/>
                    <a:pt x="11336" y="9216"/>
                    <a:pt x="11359" y="9181"/>
                  </a:cubicBezTo>
                  <a:cubicBezTo>
                    <a:pt x="11370" y="9070"/>
                    <a:pt x="11392" y="8928"/>
                    <a:pt x="11529" y="8928"/>
                  </a:cubicBezTo>
                  <a:cubicBezTo>
                    <a:pt x="11539" y="8928"/>
                    <a:pt x="11550" y="8929"/>
                    <a:pt x="11562" y="8931"/>
                  </a:cubicBezTo>
                  <a:cubicBezTo>
                    <a:pt x="11728" y="8966"/>
                    <a:pt x="11717" y="9121"/>
                    <a:pt x="11728" y="9276"/>
                  </a:cubicBezTo>
                  <a:cubicBezTo>
                    <a:pt x="11776" y="10336"/>
                    <a:pt x="11574" y="11360"/>
                    <a:pt x="11443" y="12395"/>
                  </a:cubicBezTo>
                  <a:cubicBezTo>
                    <a:pt x="11371" y="12979"/>
                    <a:pt x="11276" y="13562"/>
                    <a:pt x="11121" y="14122"/>
                  </a:cubicBezTo>
                  <a:cubicBezTo>
                    <a:pt x="11046" y="14358"/>
                    <a:pt x="11077" y="14459"/>
                    <a:pt x="11294" y="14459"/>
                  </a:cubicBezTo>
                  <a:cubicBezTo>
                    <a:pt x="11318" y="14459"/>
                    <a:pt x="11343" y="14457"/>
                    <a:pt x="11371" y="14455"/>
                  </a:cubicBezTo>
                  <a:cubicBezTo>
                    <a:pt x="11693" y="14419"/>
                    <a:pt x="11871" y="14396"/>
                    <a:pt x="11979" y="14277"/>
                  </a:cubicBezTo>
                  <a:cubicBezTo>
                    <a:pt x="11979" y="14241"/>
                    <a:pt x="11990" y="14229"/>
                    <a:pt x="11990" y="14205"/>
                  </a:cubicBezTo>
                  <a:cubicBezTo>
                    <a:pt x="12026" y="14110"/>
                    <a:pt x="12038" y="13991"/>
                    <a:pt x="12098" y="13931"/>
                  </a:cubicBezTo>
                  <a:cubicBezTo>
                    <a:pt x="12109" y="13884"/>
                    <a:pt x="12109" y="13824"/>
                    <a:pt x="12133" y="13765"/>
                  </a:cubicBezTo>
                  <a:cubicBezTo>
                    <a:pt x="12276" y="12717"/>
                    <a:pt x="12395" y="11657"/>
                    <a:pt x="12526" y="10598"/>
                  </a:cubicBezTo>
                  <a:cubicBezTo>
                    <a:pt x="12550" y="10467"/>
                    <a:pt x="12490" y="10240"/>
                    <a:pt x="12681" y="10228"/>
                  </a:cubicBezTo>
                  <a:cubicBezTo>
                    <a:pt x="12686" y="10228"/>
                    <a:pt x="12690" y="10228"/>
                    <a:pt x="12695" y="10228"/>
                  </a:cubicBezTo>
                  <a:cubicBezTo>
                    <a:pt x="12873" y="10228"/>
                    <a:pt x="12907" y="10458"/>
                    <a:pt x="12919" y="10598"/>
                  </a:cubicBezTo>
                  <a:cubicBezTo>
                    <a:pt x="13002" y="11610"/>
                    <a:pt x="13062" y="12633"/>
                    <a:pt x="12967" y="13669"/>
                  </a:cubicBezTo>
                  <a:cubicBezTo>
                    <a:pt x="12943" y="13824"/>
                    <a:pt x="12752" y="14098"/>
                    <a:pt x="13086" y="14169"/>
                  </a:cubicBezTo>
                  <a:cubicBezTo>
                    <a:pt x="13121" y="14179"/>
                    <a:pt x="13157" y="14183"/>
                    <a:pt x="13191" y="14183"/>
                  </a:cubicBezTo>
                  <a:cubicBezTo>
                    <a:pt x="13423" y="14183"/>
                    <a:pt x="13625" y="13982"/>
                    <a:pt x="13645" y="13681"/>
                  </a:cubicBezTo>
                  <a:cubicBezTo>
                    <a:pt x="13717" y="13074"/>
                    <a:pt x="13753" y="12455"/>
                    <a:pt x="13681" y="11848"/>
                  </a:cubicBezTo>
                  <a:cubicBezTo>
                    <a:pt x="13562" y="10895"/>
                    <a:pt x="13443" y="9955"/>
                    <a:pt x="13324" y="9002"/>
                  </a:cubicBezTo>
                  <a:cubicBezTo>
                    <a:pt x="13300" y="8919"/>
                    <a:pt x="13288" y="8812"/>
                    <a:pt x="13288" y="8728"/>
                  </a:cubicBezTo>
                  <a:cubicBezTo>
                    <a:pt x="13288" y="8621"/>
                    <a:pt x="13288" y="8490"/>
                    <a:pt x="13419" y="8454"/>
                  </a:cubicBezTo>
                  <a:cubicBezTo>
                    <a:pt x="13432" y="8452"/>
                    <a:pt x="13444" y="8451"/>
                    <a:pt x="13455" y="8451"/>
                  </a:cubicBezTo>
                  <a:cubicBezTo>
                    <a:pt x="13572" y="8451"/>
                    <a:pt x="13624" y="8558"/>
                    <a:pt x="13645" y="8645"/>
                  </a:cubicBezTo>
                  <a:cubicBezTo>
                    <a:pt x="13776" y="9026"/>
                    <a:pt x="13931" y="9395"/>
                    <a:pt x="14014" y="9776"/>
                  </a:cubicBezTo>
                  <a:cubicBezTo>
                    <a:pt x="14288" y="10955"/>
                    <a:pt x="14574" y="12145"/>
                    <a:pt x="14467" y="13372"/>
                  </a:cubicBezTo>
                  <a:cubicBezTo>
                    <a:pt x="14444" y="13549"/>
                    <a:pt x="14481" y="13627"/>
                    <a:pt x="14571" y="13627"/>
                  </a:cubicBezTo>
                  <a:cubicBezTo>
                    <a:pt x="14620" y="13627"/>
                    <a:pt x="14685" y="13604"/>
                    <a:pt x="14765" y="13562"/>
                  </a:cubicBezTo>
                  <a:lnTo>
                    <a:pt x="15074" y="13384"/>
                  </a:lnTo>
                  <a:cubicBezTo>
                    <a:pt x="15086" y="13193"/>
                    <a:pt x="15110" y="12991"/>
                    <a:pt x="15122" y="12812"/>
                  </a:cubicBezTo>
                  <a:cubicBezTo>
                    <a:pt x="15169" y="11669"/>
                    <a:pt x="14776" y="9645"/>
                    <a:pt x="14253" y="8442"/>
                  </a:cubicBezTo>
                  <a:cubicBezTo>
                    <a:pt x="13943" y="7716"/>
                    <a:pt x="13836" y="7395"/>
                    <a:pt x="13824" y="7216"/>
                  </a:cubicBezTo>
                  <a:cubicBezTo>
                    <a:pt x="13812" y="7180"/>
                    <a:pt x="13776" y="7145"/>
                    <a:pt x="13764" y="7097"/>
                  </a:cubicBezTo>
                  <a:cubicBezTo>
                    <a:pt x="13629" y="6792"/>
                    <a:pt x="13429" y="6583"/>
                    <a:pt x="13083" y="6583"/>
                  </a:cubicBezTo>
                  <a:cubicBezTo>
                    <a:pt x="13064" y="6583"/>
                    <a:pt x="13046" y="6584"/>
                    <a:pt x="13026" y="6585"/>
                  </a:cubicBezTo>
                  <a:cubicBezTo>
                    <a:pt x="13017" y="6586"/>
                    <a:pt x="13007" y="6587"/>
                    <a:pt x="12997" y="6587"/>
                  </a:cubicBezTo>
                  <a:cubicBezTo>
                    <a:pt x="12900" y="6587"/>
                    <a:pt x="12801" y="6536"/>
                    <a:pt x="12693" y="6526"/>
                  </a:cubicBezTo>
                  <a:cubicBezTo>
                    <a:pt x="12371" y="6490"/>
                    <a:pt x="12324" y="6323"/>
                    <a:pt x="12455" y="6061"/>
                  </a:cubicBezTo>
                  <a:cubicBezTo>
                    <a:pt x="12979" y="5037"/>
                    <a:pt x="13395" y="3978"/>
                    <a:pt x="13800" y="2894"/>
                  </a:cubicBezTo>
                  <a:lnTo>
                    <a:pt x="13800" y="2894"/>
                  </a:lnTo>
                  <a:cubicBezTo>
                    <a:pt x="13787" y="2900"/>
                    <a:pt x="13776" y="2903"/>
                    <a:pt x="13766" y="2903"/>
                  </a:cubicBezTo>
                  <a:cubicBezTo>
                    <a:pt x="13665" y="2903"/>
                    <a:pt x="13779" y="2558"/>
                    <a:pt x="14062" y="2013"/>
                  </a:cubicBezTo>
                  <a:cubicBezTo>
                    <a:pt x="14157" y="1846"/>
                    <a:pt x="14241" y="1656"/>
                    <a:pt x="14312" y="1489"/>
                  </a:cubicBezTo>
                  <a:lnTo>
                    <a:pt x="14538" y="906"/>
                  </a:lnTo>
                  <a:cubicBezTo>
                    <a:pt x="14550" y="846"/>
                    <a:pt x="14586" y="787"/>
                    <a:pt x="14598" y="727"/>
                  </a:cubicBezTo>
                  <a:cubicBezTo>
                    <a:pt x="14657" y="477"/>
                    <a:pt x="14753" y="239"/>
                    <a:pt x="14872" y="1"/>
                  </a:cubicBezTo>
                  <a:close/>
                </a:path>
              </a:pathLst>
            </a:custGeom>
            <a:solidFill>
              <a:srgbClr val="FF3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15"/>
            <p:cNvSpPr/>
            <p:nvPr/>
          </p:nvSpPr>
          <p:spPr>
            <a:xfrm>
              <a:off x="1784425" y="4242625"/>
              <a:ext cx="15800" cy="17575"/>
            </a:xfrm>
            <a:custGeom>
              <a:avLst/>
              <a:gdLst/>
              <a:ahLst/>
              <a:cxnLst/>
              <a:rect l="l" t="t" r="r" b="b"/>
              <a:pathLst>
                <a:path w="632" h="703" extrusionOk="0">
                  <a:moveTo>
                    <a:pt x="1" y="0"/>
                  </a:moveTo>
                  <a:lnTo>
                    <a:pt x="1" y="0"/>
                  </a:lnTo>
                  <a:cubicBezTo>
                    <a:pt x="180" y="250"/>
                    <a:pt x="394" y="488"/>
                    <a:pt x="632" y="703"/>
                  </a:cubicBezTo>
                  <a:cubicBezTo>
                    <a:pt x="406" y="476"/>
                    <a:pt x="191" y="238"/>
                    <a:pt x="1"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15"/>
            <p:cNvSpPr/>
            <p:nvPr/>
          </p:nvSpPr>
          <p:spPr>
            <a:xfrm>
              <a:off x="2045475" y="3999575"/>
              <a:ext cx="103325" cy="246925"/>
            </a:xfrm>
            <a:custGeom>
              <a:avLst/>
              <a:gdLst/>
              <a:ahLst/>
              <a:cxnLst/>
              <a:rect l="l" t="t" r="r" b="b"/>
              <a:pathLst>
                <a:path w="4133" h="9877" extrusionOk="0">
                  <a:moveTo>
                    <a:pt x="2523" y="0"/>
                  </a:moveTo>
                  <a:cubicBezTo>
                    <a:pt x="2509" y="0"/>
                    <a:pt x="2493" y="2"/>
                    <a:pt x="2477" y="7"/>
                  </a:cubicBezTo>
                  <a:cubicBezTo>
                    <a:pt x="2346" y="30"/>
                    <a:pt x="2346" y="161"/>
                    <a:pt x="2346" y="269"/>
                  </a:cubicBezTo>
                  <a:cubicBezTo>
                    <a:pt x="2346" y="364"/>
                    <a:pt x="2358" y="459"/>
                    <a:pt x="2370" y="554"/>
                  </a:cubicBezTo>
                  <a:cubicBezTo>
                    <a:pt x="2489" y="1507"/>
                    <a:pt x="2608" y="2447"/>
                    <a:pt x="2727" y="3400"/>
                  </a:cubicBezTo>
                  <a:cubicBezTo>
                    <a:pt x="2811" y="4007"/>
                    <a:pt x="2763" y="4614"/>
                    <a:pt x="2703" y="5222"/>
                  </a:cubicBezTo>
                  <a:cubicBezTo>
                    <a:pt x="2662" y="5524"/>
                    <a:pt x="2474" y="5735"/>
                    <a:pt x="2236" y="5735"/>
                  </a:cubicBezTo>
                  <a:cubicBezTo>
                    <a:pt x="2202" y="5735"/>
                    <a:pt x="2168" y="5731"/>
                    <a:pt x="2132" y="5722"/>
                  </a:cubicBezTo>
                  <a:cubicBezTo>
                    <a:pt x="1811" y="5626"/>
                    <a:pt x="2001" y="5376"/>
                    <a:pt x="2013" y="5210"/>
                  </a:cubicBezTo>
                  <a:cubicBezTo>
                    <a:pt x="2120" y="4186"/>
                    <a:pt x="2061" y="3174"/>
                    <a:pt x="1965" y="2150"/>
                  </a:cubicBezTo>
                  <a:cubicBezTo>
                    <a:pt x="1954" y="1999"/>
                    <a:pt x="1942" y="1768"/>
                    <a:pt x="1742" y="1768"/>
                  </a:cubicBezTo>
                  <a:cubicBezTo>
                    <a:pt x="1737" y="1768"/>
                    <a:pt x="1732" y="1768"/>
                    <a:pt x="1727" y="1769"/>
                  </a:cubicBezTo>
                  <a:cubicBezTo>
                    <a:pt x="1537" y="1793"/>
                    <a:pt x="1596" y="2007"/>
                    <a:pt x="1584" y="2150"/>
                  </a:cubicBezTo>
                  <a:cubicBezTo>
                    <a:pt x="1453" y="3198"/>
                    <a:pt x="1334" y="4257"/>
                    <a:pt x="1179" y="5317"/>
                  </a:cubicBezTo>
                  <a:cubicBezTo>
                    <a:pt x="1168" y="5376"/>
                    <a:pt x="1168" y="5436"/>
                    <a:pt x="1156" y="5484"/>
                  </a:cubicBezTo>
                  <a:cubicBezTo>
                    <a:pt x="1174" y="5457"/>
                    <a:pt x="1211" y="5443"/>
                    <a:pt x="1254" y="5443"/>
                  </a:cubicBezTo>
                  <a:cubicBezTo>
                    <a:pt x="1269" y="5443"/>
                    <a:pt x="1284" y="5445"/>
                    <a:pt x="1299" y="5448"/>
                  </a:cubicBezTo>
                  <a:cubicBezTo>
                    <a:pt x="1477" y="5495"/>
                    <a:pt x="1406" y="5674"/>
                    <a:pt x="1406" y="5793"/>
                  </a:cubicBezTo>
                  <a:cubicBezTo>
                    <a:pt x="1394" y="7103"/>
                    <a:pt x="870" y="8246"/>
                    <a:pt x="322" y="9401"/>
                  </a:cubicBezTo>
                  <a:cubicBezTo>
                    <a:pt x="263" y="9544"/>
                    <a:pt x="1" y="9746"/>
                    <a:pt x="215" y="9841"/>
                  </a:cubicBezTo>
                  <a:cubicBezTo>
                    <a:pt x="268" y="9864"/>
                    <a:pt x="330" y="9877"/>
                    <a:pt x="394" y="9877"/>
                  </a:cubicBezTo>
                  <a:cubicBezTo>
                    <a:pt x="560" y="9877"/>
                    <a:pt x="746" y="9795"/>
                    <a:pt x="858" y="9615"/>
                  </a:cubicBezTo>
                  <a:cubicBezTo>
                    <a:pt x="929" y="9460"/>
                    <a:pt x="1001" y="9317"/>
                    <a:pt x="1060" y="9163"/>
                  </a:cubicBezTo>
                  <a:cubicBezTo>
                    <a:pt x="1358" y="8448"/>
                    <a:pt x="1644" y="7722"/>
                    <a:pt x="1882" y="6996"/>
                  </a:cubicBezTo>
                  <a:cubicBezTo>
                    <a:pt x="1926" y="6874"/>
                    <a:pt x="1940" y="6659"/>
                    <a:pt x="2086" y="6659"/>
                  </a:cubicBezTo>
                  <a:cubicBezTo>
                    <a:pt x="2096" y="6659"/>
                    <a:pt x="2108" y="6660"/>
                    <a:pt x="2120" y="6662"/>
                  </a:cubicBezTo>
                  <a:cubicBezTo>
                    <a:pt x="2358" y="6710"/>
                    <a:pt x="2215" y="6948"/>
                    <a:pt x="2192" y="7079"/>
                  </a:cubicBezTo>
                  <a:cubicBezTo>
                    <a:pt x="2120" y="7817"/>
                    <a:pt x="1918" y="8532"/>
                    <a:pt x="1656" y="9210"/>
                  </a:cubicBezTo>
                  <a:cubicBezTo>
                    <a:pt x="1608" y="9317"/>
                    <a:pt x="1513" y="9448"/>
                    <a:pt x="1632" y="9555"/>
                  </a:cubicBezTo>
                  <a:cubicBezTo>
                    <a:pt x="1658" y="9578"/>
                    <a:pt x="1687" y="9586"/>
                    <a:pt x="1718" y="9586"/>
                  </a:cubicBezTo>
                  <a:cubicBezTo>
                    <a:pt x="1788" y="9586"/>
                    <a:pt x="1868" y="9544"/>
                    <a:pt x="1941" y="9520"/>
                  </a:cubicBezTo>
                  <a:cubicBezTo>
                    <a:pt x="2311" y="9424"/>
                    <a:pt x="2668" y="9305"/>
                    <a:pt x="3025" y="9186"/>
                  </a:cubicBezTo>
                  <a:cubicBezTo>
                    <a:pt x="3073" y="9103"/>
                    <a:pt x="3108" y="9043"/>
                    <a:pt x="3132" y="8984"/>
                  </a:cubicBezTo>
                  <a:cubicBezTo>
                    <a:pt x="3549" y="8174"/>
                    <a:pt x="4001" y="6353"/>
                    <a:pt x="4132" y="4924"/>
                  </a:cubicBezTo>
                  <a:lnTo>
                    <a:pt x="4132" y="4924"/>
                  </a:lnTo>
                  <a:lnTo>
                    <a:pt x="3823" y="5103"/>
                  </a:lnTo>
                  <a:cubicBezTo>
                    <a:pt x="3738" y="5147"/>
                    <a:pt x="3672" y="5173"/>
                    <a:pt x="3624" y="5173"/>
                  </a:cubicBezTo>
                  <a:cubicBezTo>
                    <a:pt x="3542" y="5173"/>
                    <a:pt x="3510" y="5099"/>
                    <a:pt x="3525" y="4912"/>
                  </a:cubicBezTo>
                  <a:cubicBezTo>
                    <a:pt x="3620" y="3674"/>
                    <a:pt x="3346" y="2507"/>
                    <a:pt x="3073" y="1328"/>
                  </a:cubicBezTo>
                  <a:cubicBezTo>
                    <a:pt x="2977" y="935"/>
                    <a:pt x="2834" y="566"/>
                    <a:pt x="2703" y="197"/>
                  </a:cubicBezTo>
                  <a:cubicBezTo>
                    <a:pt x="2672" y="103"/>
                    <a:pt x="2623" y="0"/>
                    <a:pt x="2523"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15"/>
            <p:cNvSpPr/>
            <p:nvPr/>
          </p:nvSpPr>
          <p:spPr>
            <a:xfrm>
              <a:off x="2080300" y="3833925"/>
              <a:ext cx="242925" cy="392350"/>
            </a:xfrm>
            <a:custGeom>
              <a:avLst/>
              <a:gdLst/>
              <a:ahLst/>
              <a:cxnLst/>
              <a:rect l="l" t="t" r="r" b="b"/>
              <a:pathLst>
                <a:path w="9717" h="15694" extrusionOk="0">
                  <a:moveTo>
                    <a:pt x="1684" y="2460"/>
                  </a:moveTo>
                  <a:cubicBezTo>
                    <a:pt x="1735" y="2460"/>
                    <a:pt x="1800" y="2571"/>
                    <a:pt x="1834" y="2775"/>
                  </a:cubicBezTo>
                  <a:cubicBezTo>
                    <a:pt x="1869" y="3130"/>
                    <a:pt x="1760" y="3683"/>
                    <a:pt x="1646" y="3683"/>
                  </a:cubicBezTo>
                  <a:cubicBezTo>
                    <a:pt x="1641" y="3683"/>
                    <a:pt x="1637" y="3682"/>
                    <a:pt x="1632" y="3680"/>
                  </a:cubicBezTo>
                  <a:cubicBezTo>
                    <a:pt x="1561" y="3656"/>
                    <a:pt x="1561" y="3418"/>
                    <a:pt x="1608" y="2656"/>
                  </a:cubicBezTo>
                  <a:cubicBezTo>
                    <a:pt x="1613" y="2523"/>
                    <a:pt x="1645" y="2460"/>
                    <a:pt x="1684" y="2460"/>
                  </a:cubicBezTo>
                  <a:close/>
                  <a:moveTo>
                    <a:pt x="3716" y="2741"/>
                  </a:moveTo>
                  <a:cubicBezTo>
                    <a:pt x="3776" y="2741"/>
                    <a:pt x="3901" y="2838"/>
                    <a:pt x="4073" y="3025"/>
                  </a:cubicBezTo>
                  <a:cubicBezTo>
                    <a:pt x="4216" y="3204"/>
                    <a:pt x="4525" y="3489"/>
                    <a:pt x="4763" y="3680"/>
                  </a:cubicBezTo>
                  <a:cubicBezTo>
                    <a:pt x="5048" y="3901"/>
                    <a:pt x="5124" y="4028"/>
                    <a:pt x="5032" y="4028"/>
                  </a:cubicBezTo>
                  <a:cubicBezTo>
                    <a:pt x="4970" y="4028"/>
                    <a:pt x="4833" y="3971"/>
                    <a:pt x="4632" y="3847"/>
                  </a:cubicBezTo>
                  <a:cubicBezTo>
                    <a:pt x="4287" y="3632"/>
                    <a:pt x="3692" y="3025"/>
                    <a:pt x="3680" y="2846"/>
                  </a:cubicBezTo>
                  <a:cubicBezTo>
                    <a:pt x="3666" y="2775"/>
                    <a:pt x="3680" y="2741"/>
                    <a:pt x="3716" y="2741"/>
                  </a:cubicBezTo>
                  <a:close/>
                  <a:moveTo>
                    <a:pt x="2994" y="2265"/>
                  </a:moveTo>
                  <a:cubicBezTo>
                    <a:pt x="3050" y="2265"/>
                    <a:pt x="3146" y="2462"/>
                    <a:pt x="3239" y="2846"/>
                  </a:cubicBezTo>
                  <a:cubicBezTo>
                    <a:pt x="3323" y="3144"/>
                    <a:pt x="3454" y="3549"/>
                    <a:pt x="3537" y="3739"/>
                  </a:cubicBezTo>
                  <a:cubicBezTo>
                    <a:pt x="3620" y="3930"/>
                    <a:pt x="3668" y="4097"/>
                    <a:pt x="3644" y="4132"/>
                  </a:cubicBezTo>
                  <a:cubicBezTo>
                    <a:pt x="3629" y="4154"/>
                    <a:pt x="3611" y="4164"/>
                    <a:pt x="3591" y="4164"/>
                  </a:cubicBezTo>
                  <a:cubicBezTo>
                    <a:pt x="3420" y="4164"/>
                    <a:pt x="3084" y="3436"/>
                    <a:pt x="2977" y="2775"/>
                  </a:cubicBezTo>
                  <a:cubicBezTo>
                    <a:pt x="2926" y="2432"/>
                    <a:pt x="2943" y="2265"/>
                    <a:pt x="2994" y="2265"/>
                  </a:cubicBezTo>
                  <a:close/>
                  <a:moveTo>
                    <a:pt x="4382" y="11927"/>
                  </a:moveTo>
                  <a:cubicBezTo>
                    <a:pt x="4393" y="11927"/>
                    <a:pt x="4405" y="11928"/>
                    <a:pt x="4418" y="11931"/>
                  </a:cubicBezTo>
                  <a:cubicBezTo>
                    <a:pt x="4525" y="11955"/>
                    <a:pt x="4561" y="12050"/>
                    <a:pt x="4561" y="12145"/>
                  </a:cubicBezTo>
                  <a:cubicBezTo>
                    <a:pt x="4561" y="12729"/>
                    <a:pt x="4382" y="13264"/>
                    <a:pt x="4192" y="13812"/>
                  </a:cubicBezTo>
                  <a:cubicBezTo>
                    <a:pt x="4172" y="13862"/>
                    <a:pt x="4135" y="13913"/>
                    <a:pt x="4066" y="13913"/>
                  </a:cubicBezTo>
                  <a:cubicBezTo>
                    <a:pt x="4053" y="13913"/>
                    <a:pt x="4040" y="13911"/>
                    <a:pt x="4025" y="13907"/>
                  </a:cubicBezTo>
                  <a:cubicBezTo>
                    <a:pt x="3942" y="13872"/>
                    <a:pt x="3942" y="13776"/>
                    <a:pt x="3930" y="13669"/>
                  </a:cubicBezTo>
                  <a:cubicBezTo>
                    <a:pt x="3930" y="13145"/>
                    <a:pt x="4025" y="12610"/>
                    <a:pt x="4204" y="12086"/>
                  </a:cubicBezTo>
                  <a:cubicBezTo>
                    <a:pt x="4236" y="12011"/>
                    <a:pt x="4287" y="11927"/>
                    <a:pt x="4382" y="11927"/>
                  </a:cubicBezTo>
                  <a:close/>
                  <a:moveTo>
                    <a:pt x="2168" y="1"/>
                  </a:moveTo>
                  <a:cubicBezTo>
                    <a:pt x="1953" y="441"/>
                    <a:pt x="1596" y="1013"/>
                    <a:pt x="1489" y="1072"/>
                  </a:cubicBezTo>
                  <a:lnTo>
                    <a:pt x="1477" y="1072"/>
                  </a:lnTo>
                  <a:cubicBezTo>
                    <a:pt x="1072" y="2144"/>
                    <a:pt x="644" y="3216"/>
                    <a:pt x="132" y="4251"/>
                  </a:cubicBezTo>
                  <a:cubicBezTo>
                    <a:pt x="1" y="4525"/>
                    <a:pt x="25" y="4680"/>
                    <a:pt x="370" y="4704"/>
                  </a:cubicBezTo>
                  <a:cubicBezTo>
                    <a:pt x="477" y="4728"/>
                    <a:pt x="596" y="4763"/>
                    <a:pt x="703" y="4763"/>
                  </a:cubicBezTo>
                  <a:cubicBezTo>
                    <a:pt x="722" y="4762"/>
                    <a:pt x="740" y="4762"/>
                    <a:pt x="757" y="4762"/>
                  </a:cubicBezTo>
                  <a:cubicBezTo>
                    <a:pt x="1105" y="4762"/>
                    <a:pt x="1305" y="4981"/>
                    <a:pt x="1441" y="5287"/>
                  </a:cubicBezTo>
                  <a:cubicBezTo>
                    <a:pt x="1453" y="5335"/>
                    <a:pt x="1489" y="5359"/>
                    <a:pt x="1501" y="5406"/>
                  </a:cubicBezTo>
                  <a:cubicBezTo>
                    <a:pt x="1501" y="5347"/>
                    <a:pt x="1513" y="5323"/>
                    <a:pt x="1537" y="5287"/>
                  </a:cubicBezTo>
                  <a:cubicBezTo>
                    <a:pt x="1549" y="5273"/>
                    <a:pt x="1560" y="5264"/>
                    <a:pt x="1573" y="5264"/>
                  </a:cubicBezTo>
                  <a:cubicBezTo>
                    <a:pt x="1636" y="5264"/>
                    <a:pt x="1736" y="5483"/>
                    <a:pt x="2132" y="6395"/>
                  </a:cubicBezTo>
                  <a:cubicBezTo>
                    <a:pt x="2311" y="6787"/>
                    <a:pt x="2442" y="7180"/>
                    <a:pt x="2573" y="7561"/>
                  </a:cubicBezTo>
                  <a:cubicBezTo>
                    <a:pt x="2644" y="7728"/>
                    <a:pt x="2739" y="7883"/>
                    <a:pt x="2811" y="8038"/>
                  </a:cubicBezTo>
                  <a:cubicBezTo>
                    <a:pt x="2874" y="8175"/>
                    <a:pt x="2909" y="8369"/>
                    <a:pt x="3092" y="8369"/>
                  </a:cubicBezTo>
                  <a:cubicBezTo>
                    <a:pt x="3115" y="8369"/>
                    <a:pt x="3140" y="8366"/>
                    <a:pt x="3168" y="8359"/>
                  </a:cubicBezTo>
                  <a:cubicBezTo>
                    <a:pt x="3430" y="8276"/>
                    <a:pt x="3406" y="8073"/>
                    <a:pt x="3370" y="7859"/>
                  </a:cubicBezTo>
                  <a:cubicBezTo>
                    <a:pt x="3239" y="6895"/>
                    <a:pt x="3025" y="5954"/>
                    <a:pt x="2525" y="5109"/>
                  </a:cubicBezTo>
                  <a:cubicBezTo>
                    <a:pt x="2477" y="5037"/>
                    <a:pt x="2394" y="4942"/>
                    <a:pt x="2453" y="4859"/>
                  </a:cubicBezTo>
                  <a:cubicBezTo>
                    <a:pt x="2517" y="4743"/>
                    <a:pt x="2723" y="4686"/>
                    <a:pt x="2934" y="4686"/>
                  </a:cubicBezTo>
                  <a:cubicBezTo>
                    <a:pt x="3157" y="4686"/>
                    <a:pt x="3386" y="4748"/>
                    <a:pt x="3466" y="4871"/>
                  </a:cubicBezTo>
                  <a:cubicBezTo>
                    <a:pt x="3882" y="5573"/>
                    <a:pt x="4287" y="6287"/>
                    <a:pt x="4704" y="6990"/>
                  </a:cubicBezTo>
                  <a:cubicBezTo>
                    <a:pt x="4765" y="7093"/>
                    <a:pt x="4792" y="7266"/>
                    <a:pt x="4927" y="7266"/>
                  </a:cubicBezTo>
                  <a:cubicBezTo>
                    <a:pt x="4949" y="7266"/>
                    <a:pt x="4974" y="7262"/>
                    <a:pt x="5001" y="7252"/>
                  </a:cubicBezTo>
                  <a:cubicBezTo>
                    <a:pt x="5156" y="7180"/>
                    <a:pt x="5073" y="6990"/>
                    <a:pt x="5037" y="6847"/>
                  </a:cubicBezTo>
                  <a:cubicBezTo>
                    <a:pt x="4859" y="5978"/>
                    <a:pt x="4478" y="5180"/>
                    <a:pt x="4120" y="4370"/>
                  </a:cubicBezTo>
                  <a:cubicBezTo>
                    <a:pt x="4061" y="4251"/>
                    <a:pt x="3942" y="4109"/>
                    <a:pt x="4073" y="4013"/>
                  </a:cubicBezTo>
                  <a:cubicBezTo>
                    <a:pt x="4113" y="3979"/>
                    <a:pt x="4147" y="3965"/>
                    <a:pt x="4177" y="3965"/>
                  </a:cubicBezTo>
                  <a:cubicBezTo>
                    <a:pt x="4274" y="3965"/>
                    <a:pt x="4328" y="4105"/>
                    <a:pt x="4382" y="4168"/>
                  </a:cubicBezTo>
                  <a:cubicBezTo>
                    <a:pt x="5323" y="5228"/>
                    <a:pt x="5930" y="6478"/>
                    <a:pt x="6323" y="7835"/>
                  </a:cubicBezTo>
                  <a:cubicBezTo>
                    <a:pt x="6383" y="8014"/>
                    <a:pt x="6394" y="8204"/>
                    <a:pt x="6287" y="8395"/>
                  </a:cubicBezTo>
                  <a:cubicBezTo>
                    <a:pt x="6275" y="8419"/>
                    <a:pt x="6275" y="8430"/>
                    <a:pt x="6263" y="8442"/>
                  </a:cubicBezTo>
                  <a:cubicBezTo>
                    <a:pt x="6275" y="8478"/>
                    <a:pt x="6287" y="8502"/>
                    <a:pt x="6323" y="8538"/>
                  </a:cubicBezTo>
                  <a:cubicBezTo>
                    <a:pt x="6394" y="8681"/>
                    <a:pt x="6502" y="8978"/>
                    <a:pt x="6573" y="9216"/>
                  </a:cubicBezTo>
                  <a:cubicBezTo>
                    <a:pt x="6668" y="9550"/>
                    <a:pt x="6668" y="9633"/>
                    <a:pt x="6585" y="9633"/>
                  </a:cubicBezTo>
                  <a:cubicBezTo>
                    <a:pt x="6514" y="9621"/>
                    <a:pt x="6263" y="9109"/>
                    <a:pt x="6109" y="8728"/>
                  </a:cubicBezTo>
                  <a:cubicBezTo>
                    <a:pt x="5835" y="9204"/>
                    <a:pt x="5478" y="9633"/>
                    <a:pt x="5073" y="10026"/>
                  </a:cubicBezTo>
                  <a:cubicBezTo>
                    <a:pt x="4997" y="10092"/>
                    <a:pt x="4936" y="10127"/>
                    <a:pt x="4888" y="10127"/>
                  </a:cubicBezTo>
                  <a:cubicBezTo>
                    <a:pt x="4824" y="10127"/>
                    <a:pt x="4784" y="10062"/>
                    <a:pt x="4763" y="9919"/>
                  </a:cubicBezTo>
                  <a:cubicBezTo>
                    <a:pt x="4680" y="9407"/>
                    <a:pt x="4644" y="8895"/>
                    <a:pt x="4466" y="8395"/>
                  </a:cubicBezTo>
                  <a:cubicBezTo>
                    <a:pt x="4418" y="8276"/>
                    <a:pt x="4382" y="8133"/>
                    <a:pt x="4239" y="8133"/>
                  </a:cubicBezTo>
                  <a:cubicBezTo>
                    <a:pt x="4049" y="8133"/>
                    <a:pt x="4049" y="8311"/>
                    <a:pt x="4049" y="8430"/>
                  </a:cubicBezTo>
                  <a:cubicBezTo>
                    <a:pt x="4025" y="8871"/>
                    <a:pt x="4001" y="9335"/>
                    <a:pt x="4061" y="9764"/>
                  </a:cubicBezTo>
                  <a:cubicBezTo>
                    <a:pt x="4144" y="10574"/>
                    <a:pt x="3906" y="11133"/>
                    <a:pt x="3120" y="11419"/>
                  </a:cubicBezTo>
                  <a:cubicBezTo>
                    <a:pt x="3108" y="11419"/>
                    <a:pt x="3108" y="11419"/>
                    <a:pt x="3096" y="11431"/>
                  </a:cubicBezTo>
                  <a:cubicBezTo>
                    <a:pt x="3061" y="11848"/>
                    <a:pt x="3037" y="12264"/>
                    <a:pt x="2954" y="12717"/>
                  </a:cubicBezTo>
                  <a:cubicBezTo>
                    <a:pt x="2775" y="13991"/>
                    <a:pt x="2561" y="14860"/>
                    <a:pt x="2156" y="15693"/>
                  </a:cubicBezTo>
                  <a:cubicBezTo>
                    <a:pt x="2823" y="15455"/>
                    <a:pt x="3477" y="15205"/>
                    <a:pt x="4120" y="14919"/>
                  </a:cubicBezTo>
                  <a:cubicBezTo>
                    <a:pt x="4418" y="14788"/>
                    <a:pt x="4597" y="14610"/>
                    <a:pt x="4668" y="14276"/>
                  </a:cubicBezTo>
                  <a:cubicBezTo>
                    <a:pt x="4918" y="13145"/>
                    <a:pt x="5323" y="12050"/>
                    <a:pt x="5418" y="10883"/>
                  </a:cubicBezTo>
                  <a:cubicBezTo>
                    <a:pt x="5430" y="10752"/>
                    <a:pt x="5430" y="10574"/>
                    <a:pt x="5609" y="10574"/>
                  </a:cubicBezTo>
                  <a:cubicBezTo>
                    <a:pt x="5614" y="10573"/>
                    <a:pt x="5620" y="10573"/>
                    <a:pt x="5625" y="10573"/>
                  </a:cubicBezTo>
                  <a:cubicBezTo>
                    <a:pt x="5788" y="10573"/>
                    <a:pt x="5801" y="10744"/>
                    <a:pt x="5847" y="10871"/>
                  </a:cubicBezTo>
                  <a:cubicBezTo>
                    <a:pt x="6133" y="11693"/>
                    <a:pt x="5966" y="12502"/>
                    <a:pt x="5811" y="13324"/>
                  </a:cubicBezTo>
                  <a:cubicBezTo>
                    <a:pt x="5775" y="13550"/>
                    <a:pt x="5668" y="13753"/>
                    <a:pt x="5680" y="14050"/>
                  </a:cubicBezTo>
                  <a:cubicBezTo>
                    <a:pt x="5966" y="13931"/>
                    <a:pt x="6204" y="13788"/>
                    <a:pt x="6442" y="13622"/>
                  </a:cubicBezTo>
                  <a:cubicBezTo>
                    <a:pt x="6692" y="12800"/>
                    <a:pt x="6811" y="12026"/>
                    <a:pt x="6740" y="11490"/>
                  </a:cubicBezTo>
                  <a:cubicBezTo>
                    <a:pt x="6692" y="11190"/>
                    <a:pt x="6708" y="11037"/>
                    <a:pt x="6779" y="11037"/>
                  </a:cubicBezTo>
                  <a:cubicBezTo>
                    <a:pt x="6815" y="11037"/>
                    <a:pt x="6866" y="11077"/>
                    <a:pt x="6930" y="11157"/>
                  </a:cubicBezTo>
                  <a:cubicBezTo>
                    <a:pt x="7109" y="11395"/>
                    <a:pt x="7145" y="11895"/>
                    <a:pt x="7025" y="12681"/>
                  </a:cubicBezTo>
                  <a:cubicBezTo>
                    <a:pt x="6990" y="12895"/>
                    <a:pt x="6942" y="13098"/>
                    <a:pt x="6906" y="13324"/>
                  </a:cubicBezTo>
                  <a:lnTo>
                    <a:pt x="6918" y="13324"/>
                  </a:lnTo>
                  <a:cubicBezTo>
                    <a:pt x="7657" y="12860"/>
                    <a:pt x="8038" y="12264"/>
                    <a:pt x="8002" y="11348"/>
                  </a:cubicBezTo>
                  <a:cubicBezTo>
                    <a:pt x="7990" y="10383"/>
                    <a:pt x="7954" y="9407"/>
                    <a:pt x="7895" y="8442"/>
                  </a:cubicBezTo>
                  <a:cubicBezTo>
                    <a:pt x="7883" y="8276"/>
                    <a:pt x="7835" y="8073"/>
                    <a:pt x="8049" y="8026"/>
                  </a:cubicBezTo>
                  <a:cubicBezTo>
                    <a:pt x="8067" y="8021"/>
                    <a:pt x="8083" y="8019"/>
                    <a:pt x="8098" y="8019"/>
                  </a:cubicBezTo>
                  <a:cubicBezTo>
                    <a:pt x="8243" y="8019"/>
                    <a:pt x="8257" y="8215"/>
                    <a:pt x="8311" y="8323"/>
                  </a:cubicBezTo>
                  <a:cubicBezTo>
                    <a:pt x="8692" y="9038"/>
                    <a:pt x="8954" y="9800"/>
                    <a:pt x="8930" y="10633"/>
                  </a:cubicBezTo>
                  <a:cubicBezTo>
                    <a:pt x="8930" y="10693"/>
                    <a:pt x="8942" y="10764"/>
                    <a:pt x="8954" y="10883"/>
                  </a:cubicBezTo>
                  <a:cubicBezTo>
                    <a:pt x="9240" y="10597"/>
                    <a:pt x="9538" y="10443"/>
                    <a:pt x="9597" y="10038"/>
                  </a:cubicBezTo>
                  <a:cubicBezTo>
                    <a:pt x="9609" y="9919"/>
                    <a:pt x="9621" y="9740"/>
                    <a:pt x="9716" y="9645"/>
                  </a:cubicBezTo>
                  <a:cubicBezTo>
                    <a:pt x="9657" y="9014"/>
                    <a:pt x="9526" y="8395"/>
                    <a:pt x="9300" y="7788"/>
                  </a:cubicBezTo>
                  <a:cubicBezTo>
                    <a:pt x="9133" y="7311"/>
                    <a:pt x="8942" y="6883"/>
                    <a:pt x="8752" y="6478"/>
                  </a:cubicBezTo>
                  <a:cubicBezTo>
                    <a:pt x="8395" y="5823"/>
                    <a:pt x="7978" y="5228"/>
                    <a:pt x="7454" y="4728"/>
                  </a:cubicBezTo>
                  <a:lnTo>
                    <a:pt x="7454" y="4728"/>
                  </a:lnTo>
                  <a:cubicBezTo>
                    <a:pt x="7514" y="4918"/>
                    <a:pt x="7502" y="5109"/>
                    <a:pt x="7383" y="5335"/>
                  </a:cubicBezTo>
                  <a:cubicBezTo>
                    <a:pt x="7287" y="5513"/>
                    <a:pt x="7287" y="5740"/>
                    <a:pt x="7264" y="5930"/>
                  </a:cubicBezTo>
                  <a:cubicBezTo>
                    <a:pt x="7216" y="6192"/>
                    <a:pt x="7156" y="6466"/>
                    <a:pt x="6966" y="6776"/>
                  </a:cubicBezTo>
                  <a:cubicBezTo>
                    <a:pt x="6859" y="6549"/>
                    <a:pt x="6811" y="6418"/>
                    <a:pt x="6740" y="6287"/>
                  </a:cubicBezTo>
                  <a:cubicBezTo>
                    <a:pt x="6263" y="5275"/>
                    <a:pt x="5752" y="4263"/>
                    <a:pt x="4882" y="3537"/>
                  </a:cubicBezTo>
                  <a:cubicBezTo>
                    <a:pt x="4668" y="3358"/>
                    <a:pt x="4561" y="3204"/>
                    <a:pt x="4739" y="2954"/>
                  </a:cubicBezTo>
                  <a:cubicBezTo>
                    <a:pt x="4763" y="2942"/>
                    <a:pt x="4763" y="2906"/>
                    <a:pt x="4775" y="2894"/>
                  </a:cubicBezTo>
                  <a:cubicBezTo>
                    <a:pt x="4763" y="2882"/>
                    <a:pt x="4728" y="2858"/>
                    <a:pt x="4704" y="2846"/>
                  </a:cubicBezTo>
                  <a:cubicBezTo>
                    <a:pt x="4613" y="2898"/>
                    <a:pt x="4519" y="2919"/>
                    <a:pt x="4425" y="2919"/>
                  </a:cubicBezTo>
                  <a:cubicBezTo>
                    <a:pt x="4233" y="2919"/>
                    <a:pt x="4042" y="2831"/>
                    <a:pt x="3882" y="2727"/>
                  </a:cubicBezTo>
                  <a:cubicBezTo>
                    <a:pt x="2977" y="2180"/>
                    <a:pt x="2406" y="1394"/>
                    <a:pt x="2203" y="441"/>
                  </a:cubicBezTo>
                  <a:cubicBezTo>
                    <a:pt x="2192" y="287"/>
                    <a:pt x="2168" y="144"/>
                    <a:pt x="2168" y="1"/>
                  </a:cubicBezTo>
                  <a:close/>
                </a:path>
              </a:pathLst>
            </a:custGeom>
            <a:solidFill>
              <a:srgbClr val="E8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15"/>
            <p:cNvSpPr/>
            <p:nvPr/>
          </p:nvSpPr>
          <p:spPr>
            <a:xfrm>
              <a:off x="1871950" y="4011500"/>
              <a:ext cx="198550" cy="245475"/>
            </a:xfrm>
            <a:custGeom>
              <a:avLst/>
              <a:gdLst/>
              <a:ahLst/>
              <a:cxnLst/>
              <a:rect l="l" t="t" r="r" b="b"/>
              <a:pathLst>
                <a:path w="7942" h="9819" extrusionOk="0">
                  <a:moveTo>
                    <a:pt x="7488" y="1"/>
                  </a:moveTo>
                  <a:cubicBezTo>
                    <a:pt x="7376" y="1"/>
                    <a:pt x="7344" y="148"/>
                    <a:pt x="7323" y="256"/>
                  </a:cubicBezTo>
                  <a:cubicBezTo>
                    <a:pt x="7323" y="268"/>
                    <a:pt x="7323" y="280"/>
                    <a:pt x="7299" y="315"/>
                  </a:cubicBezTo>
                  <a:cubicBezTo>
                    <a:pt x="7299" y="494"/>
                    <a:pt x="7275" y="720"/>
                    <a:pt x="7228" y="911"/>
                  </a:cubicBezTo>
                  <a:cubicBezTo>
                    <a:pt x="7180" y="1077"/>
                    <a:pt x="7156" y="1161"/>
                    <a:pt x="7120" y="1197"/>
                  </a:cubicBezTo>
                  <a:cubicBezTo>
                    <a:pt x="6847" y="2351"/>
                    <a:pt x="6442" y="3483"/>
                    <a:pt x="6144" y="4626"/>
                  </a:cubicBezTo>
                  <a:cubicBezTo>
                    <a:pt x="5915" y="5485"/>
                    <a:pt x="5992" y="5617"/>
                    <a:pt x="5355" y="5617"/>
                  </a:cubicBezTo>
                  <a:cubicBezTo>
                    <a:pt x="5198" y="5617"/>
                    <a:pt x="4998" y="5609"/>
                    <a:pt x="4739" y="5602"/>
                  </a:cubicBezTo>
                  <a:cubicBezTo>
                    <a:pt x="4465" y="5578"/>
                    <a:pt x="4406" y="5483"/>
                    <a:pt x="4477" y="5209"/>
                  </a:cubicBezTo>
                  <a:cubicBezTo>
                    <a:pt x="4763" y="4292"/>
                    <a:pt x="5001" y="3352"/>
                    <a:pt x="5382" y="2459"/>
                  </a:cubicBezTo>
                  <a:cubicBezTo>
                    <a:pt x="5430" y="2340"/>
                    <a:pt x="5453" y="2220"/>
                    <a:pt x="5501" y="2113"/>
                  </a:cubicBezTo>
                  <a:cubicBezTo>
                    <a:pt x="5525" y="2042"/>
                    <a:pt x="5501" y="1970"/>
                    <a:pt x="5430" y="1947"/>
                  </a:cubicBezTo>
                  <a:cubicBezTo>
                    <a:pt x="5423" y="1945"/>
                    <a:pt x="5416" y="1944"/>
                    <a:pt x="5409" y="1944"/>
                  </a:cubicBezTo>
                  <a:cubicBezTo>
                    <a:pt x="5363" y="1944"/>
                    <a:pt x="5307" y="1974"/>
                    <a:pt x="5287" y="1994"/>
                  </a:cubicBezTo>
                  <a:cubicBezTo>
                    <a:pt x="5192" y="2089"/>
                    <a:pt x="5120" y="2173"/>
                    <a:pt x="5061" y="2280"/>
                  </a:cubicBezTo>
                  <a:cubicBezTo>
                    <a:pt x="4513" y="3078"/>
                    <a:pt x="4180" y="3971"/>
                    <a:pt x="3918" y="4887"/>
                  </a:cubicBezTo>
                  <a:cubicBezTo>
                    <a:pt x="3791" y="5319"/>
                    <a:pt x="3754" y="5426"/>
                    <a:pt x="3517" y="5426"/>
                  </a:cubicBezTo>
                  <a:cubicBezTo>
                    <a:pt x="3420" y="5426"/>
                    <a:pt x="3290" y="5408"/>
                    <a:pt x="3108" y="5388"/>
                  </a:cubicBezTo>
                  <a:cubicBezTo>
                    <a:pt x="2703" y="5328"/>
                    <a:pt x="2667" y="5161"/>
                    <a:pt x="2763" y="4804"/>
                  </a:cubicBezTo>
                  <a:cubicBezTo>
                    <a:pt x="3025" y="3840"/>
                    <a:pt x="3394" y="2923"/>
                    <a:pt x="3691" y="1970"/>
                  </a:cubicBezTo>
                  <a:cubicBezTo>
                    <a:pt x="3715" y="1851"/>
                    <a:pt x="3799" y="1697"/>
                    <a:pt x="3656" y="1637"/>
                  </a:cubicBezTo>
                  <a:cubicBezTo>
                    <a:pt x="3632" y="1625"/>
                    <a:pt x="3610" y="1620"/>
                    <a:pt x="3590" y="1620"/>
                  </a:cubicBezTo>
                  <a:cubicBezTo>
                    <a:pt x="3493" y="1620"/>
                    <a:pt x="3445" y="1748"/>
                    <a:pt x="3406" y="1828"/>
                  </a:cubicBezTo>
                  <a:cubicBezTo>
                    <a:pt x="2941" y="2721"/>
                    <a:pt x="2465" y="3613"/>
                    <a:pt x="2155" y="4578"/>
                  </a:cubicBezTo>
                  <a:cubicBezTo>
                    <a:pt x="2028" y="4977"/>
                    <a:pt x="1992" y="5079"/>
                    <a:pt x="1770" y="5079"/>
                  </a:cubicBezTo>
                  <a:cubicBezTo>
                    <a:pt x="1680" y="5079"/>
                    <a:pt x="1561" y="5063"/>
                    <a:pt x="1393" y="5042"/>
                  </a:cubicBezTo>
                  <a:cubicBezTo>
                    <a:pt x="1120" y="5007"/>
                    <a:pt x="1024" y="4911"/>
                    <a:pt x="1120" y="4626"/>
                  </a:cubicBezTo>
                  <a:cubicBezTo>
                    <a:pt x="1334" y="3923"/>
                    <a:pt x="1548" y="3221"/>
                    <a:pt x="1751" y="2518"/>
                  </a:cubicBezTo>
                  <a:cubicBezTo>
                    <a:pt x="1786" y="2411"/>
                    <a:pt x="1870" y="2256"/>
                    <a:pt x="1727" y="2185"/>
                  </a:cubicBezTo>
                  <a:cubicBezTo>
                    <a:pt x="1694" y="2168"/>
                    <a:pt x="1665" y="2161"/>
                    <a:pt x="1639" y="2161"/>
                  </a:cubicBezTo>
                  <a:cubicBezTo>
                    <a:pt x="1532" y="2161"/>
                    <a:pt x="1475" y="2280"/>
                    <a:pt x="1417" y="2375"/>
                  </a:cubicBezTo>
                  <a:cubicBezTo>
                    <a:pt x="1084" y="2911"/>
                    <a:pt x="739" y="3471"/>
                    <a:pt x="584" y="4066"/>
                  </a:cubicBezTo>
                  <a:cubicBezTo>
                    <a:pt x="489" y="4387"/>
                    <a:pt x="381" y="4637"/>
                    <a:pt x="203" y="4804"/>
                  </a:cubicBezTo>
                  <a:cubicBezTo>
                    <a:pt x="12" y="5911"/>
                    <a:pt x="0" y="7054"/>
                    <a:pt x="108" y="8531"/>
                  </a:cubicBezTo>
                  <a:cubicBezTo>
                    <a:pt x="131" y="8864"/>
                    <a:pt x="131" y="9162"/>
                    <a:pt x="119" y="9281"/>
                  </a:cubicBezTo>
                  <a:cubicBezTo>
                    <a:pt x="465" y="9507"/>
                    <a:pt x="881" y="9578"/>
                    <a:pt x="1322" y="9638"/>
                  </a:cubicBezTo>
                  <a:cubicBezTo>
                    <a:pt x="1343" y="9641"/>
                    <a:pt x="1362" y="9642"/>
                    <a:pt x="1379" y="9642"/>
                  </a:cubicBezTo>
                  <a:cubicBezTo>
                    <a:pt x="1570" y="9642"/>
                    <a:pt x="1561" y="9469"/>
                    <a:pt x="1572" y="9317"/>
                  </a:cubicBezTo>
                  <a:cubicBezTo>
                    <a:pt x="1632" y="8555"/>
                    <a:pt x="1774" y="7793"/>
                    <a:pt x="2048" y="7078"/>
                  </a:cubicBezTo>
                  <a:lnTo>
                    <a:pt x="2144" y="6864"/>
                  </a:lnTo>
                  <a:cubicBezTo>
                    <a:pt x="2196" y="6759"/>
                    <a:pt x="2248" y="6617"/>
                    <a:pt x="2374" y="6617"/>
                  </a:cubicBezTo>
                  <a:cubicBezTo>
                    <a:pt x="2391" y="6617"/>
                    <a:pt x="2409" y="6620"/>
                    <a:pt x="2429" y="6626"/>
                  </a:cubicBezTo>
                  <a:cubicBezTo>
                    <a:pt x="2608" y="6661"/>
                    <a:pt x="2548" y="6840"/>
                    <a:pt x="2513" y="6959"/>
                  </a:cubicBezTo>
                  <a:cubicBezTo>
                    <a:pt x="2382" y="7697"/>
                    <a:pt x="2346" y="8424"/>
                    <a:pt x="2346" y="9162"/>
                  </a:cubicBezTo>
                  <a:cubicBezTo>
                    <a:pt x="2346" y="9564"/>
                    <a:pt x="2577" y="9818"/>
                    <a:pt x="2900" y="9818"/>
                  </a:cubicBezTo>
                  <a:cubicBezTo>
                    <a:pt x="2998" y="9818"/>
                    <a:pt x="3104" y="9795"/>
                    <a:pt x="3215" y="9745"/>
                  </a:cubicBezTo>
                  <a:cubicBezTo>
                    <a:pt x="3382" y="9674"/>
                    <a:pt x="3382" y="9507"/>
                    <a:pt x="3418" y="9376"/>
                  </a:cubicBezTo>
                  <a:cubicBezTo>
                    <a:pt x="3679" y="8447"/>
                    <a:pt x="4001" y="7554"/>
                    <a:pt x="4489" y="6721"/>
                  </a:cubicBezTo>
                  <a:cubicBezTo>
                    <a:pt x="4549" y="6638"/>
                    <a:pt x="4608" y="6531"/>
                    <a:pt x="4668" y="6459"/>
                  </a:cubicBezTo>
                  <a:cubicBezTo>
                    <a:pt x="4731" y="6387"/>
                    <a:pt x="4800" y="6315"/>
                    <a:pt x="4893" y="6315"/>
                  </a:cubicBezTo>
                  <a:cubicBezTo>
                    <a:pt x="4922" y="6315"/>
                    <a:pt x="4954" y="6323"/>
                    <a:pt x="4989" y="6340"/>
                  </a:cubicBezTo>
                  <a:cubicBezTo>
                    <a:pt x="5108" y="6411"/>
                    <a:pt x="5061" y="6531"/>
                    <a:pt x="5049" y="6638"/>
                  </a:cubicBezTo>
                  <a:cubicBezTo>
                    <a:pt x="4870" y="7412"/>
                    <a:pt x="4668" y="8174"/>
                    <a:pt x="4477" y="8947"/>
                  </a:cubicBezTo>
                  <a:cubicBezTo>
                    <a:pt x="4370" y="9376"/>
                    <a:pt x="4310" y="9555"/>
                    <a:pt x="4406" y="9626"/>
                  </a:cubicBezTo>
                  <a:cubicBezTo>
                    <a:pt x="4489" y="9388"/>
                    <a:pt x="4656" y="9031"/>
                    <a:pt x="4894" y="8471"/>
                  </a:cubicBezTo>
                  <a:cubicBezTo>
                    <a:pt x="5418" y="7281"/>
                    <a:pt x="5525" y="6935"/>
                    <a:pt x="6132" y="4840"/>
                  </a:cubicBezTo>
                  <a:cubicBezTo>
                    <a:pt x="6370" y="3983"/>
                    <a:pt x="6608" y="3232"/>
                    <a:pt x="6656" y="3149"/>
                  </a:cubicBezTo>
                  <a:cubicBezTo>
                    <a:pt x="6690" y="3092"/>
                    <a:pt x="6716" y="3065"/>
                    <a:pt x="6733" y="3065"/>
                  </a:cubicBezTo>
                  <a:cubicBezTo>
                    <a:pt x="6876" y="3065"/>
                    <a:pt x="6445" y="4938"/>
                    <a:pt x="5882" y="6745"/>
                  </a:cubicBezTo>
                  <a:cubicBezTo>
                    <a:pt x="5561" y="7721"/>
                    <a:pt x="4989" y="9067"/>
                    <a:pt x="4632" y="9686"/>
                  </a:cubicBezTo>
                  <a:lnTo>
                    <a:pt x="5108" y="9686"/>
                  </a:lnTo>
                  <a:cubicBezTo>
                    <a:pt x="5121" y="9686"/>
                    <a:pt x="5133" y="9686"/>
                    <a:pt x="5145" y="9686"/>
                  </a:cubicBezTo>
                  <a:cubicBezTo>
                    <a:pt x="5916" y="9686"/>
                    <a:pt x="6244" y="9318"/>
                    <a:pt x="6537" y="8674"/>
                  </a:cubicBezTo>
                  <a:cubicBezTo>
                    <a:pt x="7025" y="7578"/>
                    <a:pt x="7620" y="6531"/>
                    <a:pt x="7942" y="5376"/>
                  </a:cubicBezTo>
                  <a:lnTo>
                    <a:pt x="7942" y="5376"/>
                  </a:lnTo>
                  <a:cubicBezTo>
                    <a:pt x="7847" y="5459"/>
                    <a:pt x="7680" y="5495"/>
                    <a:pt x="7335" y="5518"/>
                  </a:cubicBezTo>
                  <a:cubicBezTo>
                    <a:pt x="7300" y="5523"/>
                    <a:pt x="7269" y="5525"/>
                    <a:pt x="7241" y="5525"/>
                  </a:cubicBezTo>
                  <a:cubicBezTo>
                    <a:pt x="7033" y="5525"/>
                    <a:pt x="7022" y="5407"/>
                    <a:pt x="7085" y="5197"/>
                  </a:cubicBezTo>
                  <a:cubicBezTo>
                    <a:pt x="7251" y="4626"/>
                    <a:pt x="7335" y="4054"/>
                    <a:pt x="7406" y="3471"/>
                  </a:cubicBezTo>
                  <a:cubicBezTo>
                    <a:pt x="7537" y="2423"/>
                    <a:pt x="7739" y="1399"/>
                    <a:pt x="7692" y="339"/>
                  </a:cubicBezTo>
                  <a:cubicBezTo>
                    <a:pt x="7692" y="208"/>
                    <a:pt x="7692" y="30"/>
                    <a:pt x="7525" y="6"/>
                  </a:cubicBezTo>
                  <a:cubicBezTo>
                    <a:pt x="7512" y="3"/>
                    <a:pt x="7499" y="1"/>
                    <a:pt x="7488"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15"/>
            <p:cNvSpPr/>
            <p:nvPr/>
          </p:nvSpPr>
          <p:spPr>
            <a:xfrm>
              <a:off x="2129725" y="3811325"/>
              <a:ext cx="5675" cy="14600"/>
            </a:xfrm>
            <a:custGeom>
              <a:avLst/>
              <a:gdLst/>
              <a:ahLst/>
              <a:cxnLst/>
              <a:rect l="l" t="t" r="r" b="b"/>
              <a:pathLst>
                <a:path w="227" h="584" extrusionOk="0">
                  <a:moveTo>
                    <a:pt x="226" y="0"/>
                  </a:moveTo>
                  <a:lnTo>
                    <a:pt x="218" y="21"/>
                  </a:lnTo>
                  <a:lnTo>
                    <a:pt x="218" y="21"/>
                  </a:lnTo>
                  <a:cubicBezTo>
                    <a:pt x="221" y="14"/>
                    <a:pt x="224" y="7"/>
                    <a:pt x="226" y="0"/>
                  </a:cubicBezTo>
                  <a:close/>
                  <a:moveTo>
                    <a:pt x="218" y="21"/>
                  </a:moveTo>
                  <a:cubicBezTo>
                    <a:pt x="206" y="50"/>
                    <a:pt x="188" y="81"/>
                    <a:pt x="179" y="119"/>
                  </a:cubicBezTo>
                  <a:cubicBezTo>
                    <a:pt x="179" y="121"/>
                    <a:pt x="178" y="123"/>
                    <a:pt x="178" y="125"/>
                  </a:cubicBezTo>
                  <a:lnTo>
                    <a:pt x="178" y="125"/>
                  </a:lnTo>
                  <a:lnTo>
                    <a:pt x="218" y="21"/>
                  </a:lnTo>
                  <a:close/>
                  <a:moveTo>
                    <a:pt x="178" y="125"/>
                  </a:moveTo>
                  <a:lnTo>
                    <a:pt x="0" y="583"/>
                  </a:lnTo>
                  <a:cubicBezTo>
                    <a:pt x="94" y="397"/>
                    <a:pt x="164" y="221"/>
                    <a:pt x="178" y="125"/>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15"/>
            <p:cNvSpPr/>
            <p:nvPr/>
          </p:nvSpPr>
          <p:spPr>
            <a:xfrm>
              <a:off x="2135675" y="3806850"/>
              <a:ext cx="1500" cy="4475"/>
            </a:xfrm>
            <a:custGeom>
              <a:avLst/>
              <a:gdLst/>
              <a:ahLst/>
              <a:cxnLst/>
              <a:rect l="l" t="t" r="r" b="b"/>
              <a:pathLst>
                <a:path w="60" h="179" extrusionOk="0">
                  <a:moveTo>
                    <a:pt x="60" y="0"/>
                  </a:moveTo>
                  <a:lnTo>
                    <a:pt x="60" y="0"/>
                  </a:lnTo>
                  <a:cubicBezTo>
                    <a:pt x="52" y="8"/>
                    <a:pt x="49" y="27"/>
                    <a:pt x="48" y="42"/>
                  </a:cubicBezTo>
                  <a:lnTo>
                    <a:pt x="48" y="42"/>
                  </a:lnTo>
                  <a:cubicBezTo>
                    <a:pt x="53" y="28"/>
                    <a:pt x="57" y="14"/>
                    <a:pt x="60" y="0"/>
                  </a:cubicBezTo>
                  <a:close/>
                  <a:moveTo>
                    <a:pt x="48" y="42"/>
                  </a:moveTo>
                  <a:cubicBezTo>
                    <a:pt x="33" y="87"/>
                    <a:pt x="10" y="133"/>
                    <a:pt x="0" y="179"/>
                  </a:cubicBezTo>
                  <a:cubicBezTo>
                    <a:pt x="12" y="131"/>
                    <a:pt x="36" y="108"/>
                    <a:pt x="48" y="60"/>
                  </a:cubicBezTo>
                  <a:cubicBezTo>
                    <a:pt x="48" y="56"/>
                    <a:pt x="48" y="49"/>
                    <a:pt x="48" y="42"/>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15"/>
            <p:cNvSpPr/>
            <p:nvPr/>
          </p:nvSpPr>
          <p:spPr>
            <a:xfrm>
              <a:off x="1763900" y="4060450"/>
              <a:ext cx="107175" cy="180400"/>
            </a:xfrm>
            <a:custGeom>
              <a:avLst/>
              <a:gdLst/>
              <a:ahLst/>
              <a:cxnLst/>
              <a:rect l="l" t="t" r="r" b="b"/>
              <a:pathLst>
                <a:path w="4287" h="7216" extrusionOk="0">
                  <a:moveTo>
                    <a:pt x="3495" y="1"/>
                  </a:moveTo>
                  <a:cubicBezTo>
                    <a:pt x="3280" y="1"/>
                    <a:pt x="3185" y="290"/>
                    <a:pt x="3072" y="465"/>
                  </a:cubicBezTo>
                  <a:cubicBezTo>
                    <a:pt x="2834" y="870"/>
                    <a:pt x="2667" y="1298"/>
                    <a:pt x="2596" y="1763"/>
                  </a:cubicBezTo>
                  <a:cubicBezTo>
                    <a:pt x="2513" y="2239"/>
                    <a:pt x="2477" y="2715"/>
                    <a:pt x="2394" y="3179"/>
                  </a:cubicBezTo>
                  <a:cubicBezTo>
                    <a:pt x="2382" y="3307"/>
                    <a:pt x="2393" y="3537"/>
                    <a:pt x="2228" y="3537"/>
                  </a:cubicBezTo>
                  <a:cubicBezTo>
                    <a:pt x="2224" y="3537"/>
                    <a:pt x="2219" y="3537"/>
                    <a:pt x="2215" y="3537"/>
                  </a:cubicBezTo>
                  <a:cubicBezTo>
                    <a:pt x="2013" y="3537"/>
                    <a:pt x="2096" y="3299"/>
                    <a:pt x="2096" y="3179"/>
                  </a:cubicBezTo>
                  <a:cubicBezTo>
                    <a:pt x="2096" y="2525"/>
                    <a:pt x="2179" y="1870"/>
                    <a:pt x="2275" y="1227"/>
                  </a:cubicBezTo>
                  <a:cubicBezTo>
                    <a:pt x="2310" y="1072"/>
                    <a:pt x="2382" y="882"/>
                    <a:pt x="2215" y="822"/>
                  </a:cubicBezTo>
                  <a:cubicBezTo>
                    <a:pt x="2191" y="813"/>
                    <a:pt x="2170" y="808"/>
                    <a:pt x="2151" y="808"/>
                  </a:cubicBezTo>
                  <a:cubicBezTo>
                    <a:pt x="2026" y="808"/>
                    <a:pt x="1990" y="993"/>
                    <a:pt x="1917" y="1096"/>
                  </a:cubicBezTo>
                  <a:cubicBezTo>
                    <a:pt x="1465" y="1906"/>
                    <a:pt x="1239" y="2787"/>
                    <a:pt x="1203" y="3715"/>
                  </a:cubicBezTo>
                  <a:cubicBezTo>
                    <a:pt x="1203" y="3870"/>
                    <a:pt x="1191" y="4037"/>
                    <a:pt x="1191" y="4203"/>
                  </a:cubicBezTo>
                  <a:cubicBezTo>
                    <a:pt x="1191" y="4406"/>
                    <a:pt x="1191" y="4561"/>
                    <a:pt x="1179" y="4561"/>
                  </a:cubicBezTo>
                  <a:cubicBezTo>
                    <a:pt x="1179" y="4620"/>
                    <a:pt x="1179" y="4692"/>
                    <a:pt x="1167" y="4751"/>
                  </a:cubicBezTo>
                  <a:cubicBezTo>
                    <a:pt x="822" y="3965"/>
                    <a:pt x="703" y="3144"/>
                    <a:pt x="643" y="2298"/>
                  </a:cubicBezTo>
                  <a:cubicBezTo>
                    <a:pt x="596" y="1751"/>
                    <a:pt x="584" y="1179"/>
                    <a:pt x="536" y="632"/>
                  </a:cubicBezTo>
                  <a:cubicBezTo>
                    <a:pt x="524" y="512"/>
                    <a:pt x="536" y="358"/>
                    <a:pt x="370" y="334"/>
                  </a:cubicBezTo>
                  <a:cubicBezTo>
                    <a:pt x="346" y="334"/>
                    <a:pt x="334" y="334"/>
                    <a:pt x="298" y="346"/>
                  </a:cubicBezTo>
                  <a:cubicBezTo>
                    <a:pt x="191" y="929"/>
                    <a:pt x="131" y="1525"/>
                    <a:pt x="96" y="2132"/>
                  </a:cubicBezTo>
                  <a:cubicBezTo>
                    <a:pt x="0" y="3275"/>
                    <a:pt x="108" y="4382"/>
                    <a:pt x="524" y="5406"/>
                  </a:cubicBezTo>
                  <a:cubicBezTo>
                    <a:pt x="846" y="5525"/>
                    <a:pt x="1143" y="5704"/>
                    <a:pt x="1429" y="5918"/>
                  </a:cubicBezTo>
                  <a:cubicBezTo>
                    <a:pt x="1810" y="6168"/>
                    <a:pt x="2167" y="6466"/>
                    <a:pt x="2644" y="6656"/>
                  </a:cubicBezTo>
                  <a:cubicBezTo>
                    <a:pt x="2596" y="6144"/>
                    <a:pt x="2477" y="5680"/>
                    <a:pt x="2536" y="5215"/>
                  </a:cubicBezTo>
                  <a:cubicBezTo>
                    <a:pt x="2548" y="5073"/>
                    <a:pt x="2584" y="4918"/>
                    <a:pt x="2608" y="4775"/>
                  </a:cubicBezTo>
                  <a:cubicBezTo>
                    <a:pt x="2644" y="4620"/>
                    <a:pt x="2679" y="4453"/>
                    <a:pt x="2858" y="4442"/>
                  </a:cubicBezTo>
                  <a:cubicBezTo>
                    <a:pt x="2865" y="4441"/>
                    <a:pt x="2872" y="4441"/>
                    <a:pt x="2879" y="4441"/>
                  </a:cubicBezTo>
                  <a:cubicBezTo>
                    <a:pt x="3063" y="4441"/>
                    <a:pt x="3098" y="4590"/>
                    <a:pt x="3144" y="4739"/>
                  </a:cubicBezTo>
                  <a:cubicBezTo>
                    <a:pt x="3382" y="5394"/>
                    <a:pt x="3596" y="6049"/>
                    <a:pt x="3894" y="6692"/>
                  </a:cubicBezTo>
                  <a:cubicBezTo>
                    <a:pt x="3989" y="6918"/>
                    <a:pt x="4132" y="7097"/>
                    <a:pt x="4287" y="7216"/>
                  </a:cubicBezTo>
                  <a:cubicBezTo>
                    <a:pt x="4084" y="6597"/>
                    <a:pt x="3906" y="4418"/>
                    <a:pt x="4037" y="3418"/>
                  </a:cubicBezTo>
                  <a:cubicBezTo>
                    <a:pt x="4049" y="3310"/>
                    <a:pt x="4072" y="3203"/>
                    <a:pt x="4096" y="3084"/>
                  </a:cubicBezTo>
                  <a:lnTo>
                    <a:pt x="4096" y="3084"/>
                  </a:lnTo>
                  <a:cubicBezTo>
                    <a:pt x="3953" y="3120"/>
                    <a:pt x="3787" y="3132"/>
                    <a:pt x="3596" y="3132"/>
                  </a:cubicBezTo>
                  <a:cubicBezTo>
                    <a:pt x="3060" y="3096"/>
                    <a:pt x="3025" y="3179"/>
                    <a:pt x="3179" y="2620"/>
                  </a:cubicBezTo>
                  <a:cubicBezTo>
                    <a:pt x="3334" y="1989"/>
                    <a:pt x="3549" y="1370"/>
                    <a:pt x="3691" y="739"/>
                  </a:cubicBezTo>
                  <a:cubicBezTo>
                    <a:pt x="3751" y="501"/>
                    <a:pt x="3953" y="143"/>
                    <a:pt x="3608" y="24"/>
                  </a:cubicBezTo>
                  <a:cubicBezTo>
                    <a:pt x="3567" y="8"/>
                    <a:pt x="3530" y="1"/>
                    <a:pt x="3495"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15"/>
            <p:cNvSpPr/>
            <p:nvPr/>
          </p:nvSpPr>
          <p:spPr>
            <a:xfrm>
              <a:off x="1945475" y="3950900"/>
              <a:ext cx="82175" cy="89625"/>
            </a:xfrm>
            <a:custGeom>
              <a:avLst/>
              <a:gdLst/>
              <a:ahLst/>
              <a:cxnLst/>
              <a:rect l="l" t="t" r="r" b="b"/>
              <a:pathLst>
                <a:path w="3287" h="3585" extrusionOk="0">
                  <a:moveTo>
                    <a:pt x="3030" y="1"/>
                  </a:moveTo>
                  <a:cubicBezTo>
                    <a:pt x="2932" y="1"/>
                    <a:pt x="2823" y="81"/>
                    <a:pt x="2739" y="132"/>
                  </a:cubicBezTo>
                  <a:cubicBezTo>
                    <a:pt x="1810" y="656"/>
                    <a:pt x="1155" y="1477"/>
                    <a:pt x="572" y="2347"/>
                  </a:cubicBezTo>
                  <a:cubicBezTo>
                    <a:pt x="381" y="2644"/>
                    <a:pt x="215" y="2966"/>
                    <a:pt x="96" y="3299"/>
                  </a:cubicBezTo>
                  <a:cubicBezTo>
                    <a:pt x="60" y="3406"/>
                    <a:pt x="0" y="3537"/>
                    <a:pt x="215" y="3585"/>
                  </a:cubicBezTo>
                  <a:cubicBezTo>
                    <a:pt x="262" y="3537"/>
                    <a:pt x="322" y="3501"/>
                    <a:pt x="346" y="3454"/>
                  </a:cubicBezTo>
                  <a:cubicBezTo>
                    <a:pt x="1167" y="2394"/>
                    <a:pt x="2108" y="1442"/>
                    <a:pt x="3013" y="465"/>
                  </a:cubicBezTo>
                  <a:cubicBezTo>
                    <a:pt x="3108" y="358"/>
                    <a:pt x="3286" y="203"/>
                    <a:pt x="3144" y="49"/>
                  </a:cubicBezTo>
                  <a:cubicBezTo>
                    <a:pt x="3109" y="14"/>
                    <a:pt x="3070" y="1"/>
                    <a:pt x="3030"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15"/>
            <p:cNvSpPr/>
            <p:nvPr/>
          </p:nvSpPr>
          <p:spPr>
            <a:xfrm>
              <a:off x="1991000" y="3958825"/>
              <a:ext cx="64625" cy="87700"/>
            </a:xfrm>
            <a:custGeom>
              <a:avLst/>
              <a:gdLst/>
              <a:ahLst/>
              <a:cxnLst/>
              <a:rect l="l" t="t" r="r" b="b"/>
              <a:pathLst>
                <a:path w="2585" h="3508" extrusionOk="0">
                  <a:moveTo>
                    <a:pt x="2426" y="1"/>
                  </a:moveTo>
                  <a:cubicBezTo>
                    <a:pt x="2401" y="1"/>
                    <a:pt x="2374" y="3"/>
                    <a:pt x="2346" y="5"/>
                  </a:cubicBezTo>
                  <a:cubicBezTo>
                    <a:pt x="2168" y="41"/>
                    <a:pt x="2037" y="172"/>
                    <a:pt x="1906" y="291"/>
                  </a:cubicBezTo>
                  <a:cubicBezTo>
                    <a:pt x="1275" y="887"/>
                    <a:pt x="942" y="1660"/>
                    <a:pt x="501" y="2375"/>
                  </a:cubicBezTo>
                  <a:cubicBezTo>
                    <a:pt x="346" y="2661"/>
                    <a:pt x="203" y="2958"/>
                    <a:pt x="72" y="3256"/>
                  </a:cubicBezTo>
                  <a:cubicBezTo>
                    <a:pt x="49" y="3327"/>
                    <a:pt x="1" y="3423"/>
                    <a:pt x="72" y="3482"/>
                  </a:cubicBezTo>
                  <a:cubicBezTo>
                    <a:pt x="99" y="3500"/>
                    <a:pt x="124" y="3508"/>
                    <a:pt x="147" y="3508"/>
                  </a:cubicBezTo>
                  <a:cubicBezTo>
                    <a:pt x="215" y="3508"/>
                    <a:pt x="266" y="3443"/>
                    <a:pt x="310" y="3399"/>
                  </a:cubicBezTo>
                  <a:cubicBezTo>
                    <a:pt x="370" y="3339"/>
                    <a:pt x="418" y="3280"/>
                    <a:pt x="465" y="3208"/>
                  </a:cubicBezTo>
                  <a:cubicBezTo>
                    <a:pt x="1132" y="2291"/>
                    <a:pt x="1799" y="1351"/>
                    <a:pt x="2454" y="422"/>
                  </a:cubicBezTo>
                  <a:cubicBezTo>
                    <a:pt x="2513" y="339"/>
                    <a:pt x="2585" y="244"/>
                    <a:pt x="2573" y="125"/>
                  </a:cubicBezTo>
                  <a:cubicBezTo>
                    <a:pt x="2573" y="24"/>
                    <a:pt x="2509" y="1"/>
                    <a:pt x="2426"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15"/>
            <p:cNvSpPr/>
            <p:nvPr/>
          </p:nvSpPr>
          <p:spPr>
            <a:xfrm>
              <a:off x="1871650" y="3962525"/>
              <a:ext cx="62225" cy="71175"/>
            </a:xfrm>
            <a:custGeom>
              <a:avLst/>
              <a:gdLst/>
              <a:ahLst/>
              <a:cxnLst/>
              <a:rect l="l" t="t" r="r" b="b"/>
              <a:pathLst>
                <a:path w="2489" h="2847" extrusionOk="0">
                  <a:moveTo>
                    <a:pt x="2277" y="0"/>
                  </a:moveTo>
                  <a:cubicBezTo>
                    <a:pt x="2240" y="0"/>
                    <a:pt x="2199" y="8"/>
                    <a:pt x="2156" y="24"/>
                  </a:cubicBezTo>
                  <a:cubicBezTo>
                    <a:pt x="2060" y="72"/>
                    <a:pt x="1929" y="119"/>
                    <a:pt x="1846" y="203"/>
                  </a:cubicBezTo>
                  <a:cubicBezTo>
                    <a:pt x="1072" y="858"/>
                    <a:pt x="512" y="1691"/>
                    <a:pt x="72" y="2596"/>
                  </a:cubicBezTo>
                  <a:cubicBezTo>
                    <a:pt x="36" y="2679"/>
                    <a:pt x="1" y="2763"/>
                    <a:pt x="96" y="2822"/>
                  </a:cubicBezTo>
                  <a:cubicBezTo>
                    <a:pt x="124" y="2840"/>
                    <a:pt x="150" y="2847"/>
                    <a:pt x="173" y="2847"/>
                  </a:cubicBezTo>
                  <a:cubicBezTo>
                    <a:pt x="231" y="2847"/>
                    <a:pt x="276" y="2805"/>
                    <a:pt x="310" y="2763"/>
                  </a:cubicBezTo>
                  <a:lnTo>
                    <a:pt x="977" y="2001"/>
                  </a:lnTo>
                  <a:lnTo>
                    <a:pt x="2358" y="393"/>
                  </a:lnTo>
                  <a:cubicBezTo>
                    <a:pt x="2441" y="310"/>
                    <a:pt x="2489" y="215"/>
                    <a:pt x="2441" y="96"/>
                  </a:cubicBezTo>
                  <a:cubicBezTo>
                    <a:pt x="2410" y="32"/>
                    <a:pt x="2351" y="0"/>
                    <a:pt x="2277"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15"/>
            <p:cNvSpPr/>
            <p:nvPr/>
          </p:nvSpPr>
          <p:spPr>
            <a:xfrm>
              <a:off x="1959450" y="4361675"/>
              <a:ext cx="37250" cy="8650"/>
            </a:xfrm>
            <a:custGeom>
              <a:avLst/>
              <a:gdLst/>
              <a:ahLst/>
              <a:cxnLst/>
              <a:rect l="l" t="t" r="r" b="b"/>
              <a:pathLst>
                <a:path w="1490" h="346" extrusionOk="0">
                  <a:moveTo>
                    <a:pt x="1" y="1"/>
                  </a:moveTo>
                  <a:cubicBezTo>
                    <a:pt x="29" y="13"/>
                    <a:pt x="58" y="24"/>
                    <a:pt x="87" y="36"/>
                  </a:cubicBezTo>
                  <a:lnTo>
                    <a:pt x="87" y="36"/>
                  </a:lnTo>
                  <a:cubicBezTo>
                    <a:pt x="58" y="24"/>
                    <a:pt x="30" y="13"/>
                    <a:pt x="1" y="1"/>
                  </a:cubicBezTo>
                  <a:close/>
                  <a:moveTo>
                    <a:pt x="87" y="36"/>
                  </a:moveTo>
                  <a:lnTo>
                    <a:pt x="87" y="36"/>
                  </a:lnTo>
                  <a:cubicBezTo>
                    <a:pt x="489" y="195"/>
                    <a:pt x="901" y="301"/>
                    <a:pt x="1334" y="346"/>
                  </a:cubicBezTo>
                  <a:lnTo>
                    <a:pt x="1489" y="346"/>
                  </a:lnTo>
                  <a:cubicBezTo>
                    <a:pt x="1334" y="322"/>
                    <a:pt x="1108" y="298"/>
                    <a:pt x="810" y="239"/>
                  </a:cubicBezTo>
                  <a:cubicBezTo>
                    <a:pt x="568" y="186"/>
                    <a:pt x="315" y="124"/>
                    <a:pt x="87" y="3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15"/>
            <p:cNvSpPr/>
            <p:nvPr/>
          </p:nvSpPr>
          <p:spPr>
            <a:xfrm>
              <a:off x="2299075" y="3994075"/>
              <a:ext cx="24750" cy="79500"/>
            </a:xfrm>
            <a:custGeom>
              <a:avLst/>
              <a:gdLst/>
              <a:ahLst/>
              <a:cxnLst/>
              <a:rect l="l" t="t" r="r" b="b"/>
              <a:pathLst>
                <a:path w="990" h="3180" extrusionOk="0">
                  <a:moveTo>
                    <a:pt x="1" y="0"/>
                  </a:moveTo>
                  <a:lnTo>
                    <a:pt x="1" y="0"/>
                  </a:lnTo>
                  <a:cubicBezTo>
                    <a:pt x="191" y="405"/>
                    <a:pt x="382" y="822"/>
                    <a:pt x="549" y="1310"/>
                  </a:cubicBezTo>
                  <a:cubicBezTo>
                    <a:pt x="739" y="1929"/>
                    <a:pt x="870" y="2548"/>
                    <a:pt x="953" y="3179"/>
                  </a:cubicBezTo>
                  <a:cubicBezTo>
                    <a:pt x="965" y="3167"/>
                    <a:pt x="965" y="3156"/>
                    <a:pt x="989" y="3144"/>
                  </a:cubicBezTo>
                  <a:cubicBezTo>
                    <a:pt x="953" y="2691"/>
                    <a:pt x="858" y="2227"/>
                    <a:pt x="727" y="1786"/>
                  </a:cubicBezTo>
                  <a:cubicBezTo>
                    <a:pt x="537" y="1143"/>
                    <a:pt x="299" y="548"/>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15"/>
            <p:cNvSpPr/>
            <p:nvPr/>
          </p:nvSpPr>
          <p:spPr>
            <a:xfrm>
              <a:off x="2002625" y="4364950"/>
              <a:ext cx="7450" cy="5375"/>
            </a:xfrm>
            <a:custGeom>
              <a:avLst/>
              <a:gdLst/>
              <a:ahLst/>
              <a:cxnLst/>
              <a:rect l="l" t="t" r="r" b="b"/>
              <a:pathLst>
                <a:path w="298" h="215" extrusionOk="0">
                  <a:moveTo>
                    <a:pt x="262" y="1"/>
                  </a:moveTo>
                  <a:lnTo>
                    <a:pt x="238" y="36"/>
                  </a:lnTo>
                  <a:cubicBezTo>
                    <a:pt x="155" y="120"/>
                    <a:pt x="84" y="179"/>
                    <a:pt x="0" y="215"/>
                  </a:cubicBezTo>
                  <a:cubicBezTo>
                    <a:pt x="24" y="215"/>
                    <a:pt x="60" y="215"/>
                    <a:pt x="84" y="191"/>
                  </a:cubicBezTo>
                  <a:cubicBezTo>
                    <a:pt x="191" y="167"/>
                    <a:pt x="298" y="120"/>
                    <a:pt x="274" y="12"/>
                  </a:cubicBezTo>
                  <a:cubicBezTo>
                    <a:pt x="274" y="1"/>
                    <a:pt x="274" y="1"/>
                    <a:pt x="2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15"/>
            <p:cNvSpPr/>
            <p:nvPr/>
          </p:nvSpPr>
          <p:spPr>
            <a:xfrm>
              <a:off x="1746625" y="3854175"/>
              <a:ext cx="211675" cy="278325"/>
            </a:xfrm>
            <a:custGeom>
              <a:avLst/>
              <a:gdLst/>
              <a:ahLst/>
              <a:cxnLst/>
              <a:rect l="l" t="t" r="r" b="b"/>
              <a:pathLst>
                <a:path w="8467" h="11133" extrusionOk="0">
                  <a:moveTo>
                    <a:pt x="8466" y="1"/>
                  </a:moveTo>
                  <a:lnTo>
                    <a:pt x="8466" y="1"/>
                  </a:lnTo>
                  <a:cubicBezTo>
                    <a:pt x="7359" y="60"/>
                    <a:pt x="6526" y="239"/>
                    <a:pt x="5775" y="560"/>
                  </a:cubicBezTo>
                  <a:cubicBezTo>
                    <a:pt x="4799" y="965"/>
                    <a:pt x="3989" y="1453"/>
                    <a:pt x="3394" y="1965"/>
                  </a:cubicBezTo>
                  <a:cubicBezTo>
                    <a:pt x="2858" y="2417"/>
                    <a:pt x="1763" y="3894"/>
                    <a:pt x="1322" y="4775"/>
                  </a:cubicBezTo>
                  <a:cubicBezTo>
                    <a:pt x="727" y="5966"/>
                    <a:pt x="132" y="8371"/>
                    <a:pt x="13" y="10121"/>
                  </a:cubicBezTo>
                  <a:cubicBezTo>
                    <a:pt x="1" y="10418"/>
                    <a:pt x="1" y="10728"/>
                    <a:pt x="37" y="11133"/>
                  </a:cubicBezTo>
                  <a:lnTo>
                    <a:pt x="37" y="10716"/>
                  </a:lnTo>
                  <a:cubicBezTo>
                    <a:pt x="144" y="8418"/>
                    <a:pt x="549" y="6192"/>
                    <a:pt x="1727" y="4168"/>
                  </a:cubicBezTo>
                  <a:cubicBezTo>
                    <a:pt x="3251" y="1524"/>
                    <a:pt x="5549" y="227"/>
                    <a:pt x="84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15"/>
            <p:cNvSpPr/>
            <p:nvPr/>
          </p:nvSpPr>
          <p:spPr>
            <a:xfrm>
              <a:off x="1756450" y="4189625"/>
              <a:ext cx="8375" cy="20575"/>
            </a:xfrm>
            <a:custGeom>
              <a:avLst/>
              <a:gdLst/>
              <a:ahLst/>
              <a:cxnLst/>
              <a:rect l="l" t="t" r="r" b="b"/>
              <a:pathLst>
                <a:path w="335" h="823" extrusionOk="0">
                  <a:moveTo>
                    <a:pt x="1" y="1"/>
                  </a:moveTo>
                  <a:lnTo>
                    <a:pt x="1" y="1"/>
                  </a:lnTo>
                  <a:cubicBezTo>
                    <a:pt x="84" y="287"/>
                    <a:pt x="156" y="465"/>
                    <a:pt x="275" y="715"/>
                  </a:cubicBezTo>
                  <a:cubicBezTo>
                    <a:pt x="287" y="763"/>
                    <a:pt x="322" y="799"/>
                    <a:pt x="334" y="822"/>
                  </a:cubicBezTo>
                  <a:cubicBezTo>
                    <a:pt x="215" y="560"/>
                    <a:pt x="96" y="287"/>
                    <a:pt x="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15"/>
            <p:cNvSpPr/>
            <p:nvPr/>
          </p:nvSpPr>
          <p:spPr>
            <a:xfrm>
              <a:off x="1994275" y="3753175"/>
              <a:ext cx="170600" cy="102300"/>
            </a:xfrm>
            <a:custGeom>
              <a:avLst/>
              <a:gdLst/>
              <a:ahLst/>
              <a:cxnLst/>
              <a:rect l="l" t="t" r="r" b="b"/>
              <a:pathLst>
                <a:path w="6824" h="4092" extrusionOk="0">
                  <a:moveTo>
                    <a:pt x="1" y="3993"/>
                  </a:moveTo>
                  <a:lnTo>
                    <a:pt x="1" y="3993"/>
                  </a:lnTo>
                  <a:cubicBezTo>
                    <a:pt x="134" y="4000"/>
                    <a:pt x="272" y="4002"/>
                    <a:pt x="415" y="4008"/>
                  </a:cubicBezTo>
                  <a:lnTo>
                    <a:pt x="415" y="4008"/>
                  </a:lnTo>
                  <a:cubicBezTo>
                    <a:pt x="276" y="4001"/>
                    <a:pt x="138" y="3996"/>
                    <a:pt x="1" y="3993"/>
                  </a:cubicBezTo>
                  <a:close/>
                  <a:moveTo>
                    <a:pt x="415" y="4008"/>
                  </a:moveTo>
                  <a:cubicBezTo>
                    <a:pt x="512" y="4013"/>
                    <a:pt x="610" y="4018"/>
                    <a:pt x="707" y="4024"/>
                  </a:cubicBezTo>
                  <a:lnTo>
                    <a:pt x="707" y="4024"/>
                  </a:lnTo>
                  <a:cubicBezTo>
                    <a:pt x="607" y="4016"/>
                    <a:pt x="510" y="4012"/>
                    <a:pt x="415" y="4008"/>
                  </a:cubicBezTo>
                  <a:close/>
                  <a:moveTo>
                    <a:pt x="707" y="4024"/>
                  </a:moveTo>
                  <a:cubicBezTo>
                    <a:pt x="726" y="4025"/>
                    <a:pt x="744" y="4027"/>
                    <a:pt x="763" y="4029"/>
                  </a:cubicBezTo>
                  <a:cubicBezTo>
                    <a:pt x="771" y="4029"/>
                    <a:pt x="779" y="4029"/>
                    <a:pt x="786" y="4029"/>
                  </a:cubicBezTo>
                  <a:lnTo>
                    <a:pt x="786" y="4029"/>
                  </a:lnTo>
                  <a:cubicBezTo>
                    <a:pt x="760" y="4027"/>
                    <a:pt x="734" y="4026"/>
                    <a:pt x="707" y="4024"/>
                  </a:cubicBezTo>
                  <a:close/>
                  <a:moveTo>
                    <a:pt x="6574" y="0"/>
                  </a:moveTo>
                  <a:cubicBezTo>
                    <a:pt x="6367" y="0"/>
                    <a:pt x="6151" y="32"/>
                    <a:pt x="5966" y="100"/>
                  </a:cubicBezTo>
                  <a:cubicBezTo>
                    <a:pt x="5609" y="231"/>
                    <a:pt x="5335" y="612"/>
                    <a:pt x="5073" y="1302"/>
                  </a:cubicBezTo>
                  <a:cubicBezTo>
                    <a:pt x="4859" y="1897"/>
                    <a:pt x="4001" y="3219"/>
                    <a:pt x="3644" y="3517"/>
                  </a:cubicBezTo>
                  <a:cubicBezTo>
                    <a:pt x="3549" y="3624"/>
                    <a:pt x="3192" y="3779"/>
                    <a:pt x="2870" y="3910"/>
                  </a:cubicBezTo>
                  <a:cubicBezTo>
                    <a:pt x="2656" y="3981"/>
                    <a:pt x="2513" y="4041"/>
                    <a:pt x="2335" y="4052"/>
                  </a:cubicBezTo>
                  <a:cubicBezTo>
                    <a:pt x="2224" y="4069"/>
                    <a:pt x="2098" y="4078"/>
                    <a:pt x="1925" y="4078"/>
                  </a:cubicBezTo>
                  <a:cubicBezTo>
                    <a:pt x="1724" y="4078"/>
                    <a:pt x="1461" y="4066"/>
                    <a:pt x="1084" y="4041"/>
                  </a:cubicBezTo>
                  <a:cubicBezTo>
                    <a:pt x="996" y="4041"/>
                    <a:pt x="887" y="4030"/>
                    <a:pt x="786" y="4029"/>
                  </a:cubicBezTo>
                  <a:lnTo>
                    <a:pt x="786" y="4029"/>
                  </a:lnTo>
                  <a:cubicBezTo>
                    <a:pt x="1113" y="4048"/>
                    <a:pt x="1440" y="4070"/>
                    <a:pt x="1763" y="4076"/>
                  </a:cubicBezTo>
                  <a:cubicBezTo>
                    <a:pt x="1880" y="4086"/>
                    <a:pt x="1995" y="4091"/>
                    <a:pt x="2108" y="4091"/>
                  </a:cubicBezTo>
                  <a:cubicBezTo>
                    <a:pt x="2946" y="4091"/>
                    <a:pt x="3655" y="3805"/>
                    <a:pt x="4180" y="3028"/>
                  </a:cubicBezTo>
                  <a:cubicBezTo>
                    <a:pt x="4632" y="2374"/>
                    <a:pt x="5013" y="1683"/>
                    <a:pt x="5299" y="945"/>
                  </a:cubicBezTo>
                  <a:cubicBezTo>
                    <a:pt x="5557" y="301"/>
                    <a:pt x="6007" y="6"/>
                    <a:pt x="6617" y="6"/>
                  </a:cubicBezTo>
                  <a:cubicBezTo>
                    <a:pt x="6684" y="6"/>
                    <a:pt x="6752" y="9"/>
                    <a:pt x="6823" y="16"/>
                  </a:cubicBezTo>
                  <a:cubicBezTo>
                    <a:pt x="6743" y="6"/>
                    <a:pt x="6659" y="0"/>
                    <a:pt x="657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15"/>
            <p:cNvSpPr/>
            <p:nvPr/>
          </p:nvSpPr>
          <p:spPr>
            <a:xfrm>
              <a:off x="1908850" y="4327450"/>
              <a:ext cx="3600" cy="16100"/>
            </a:xfrm>
            <a:custGeom>
              <a:avLst/>
              <a:gdLst/>
              <a:ahLst/>
              <a:cxnLst/>
              <a:rect l="l" t="t" r="r" b="b"/>
              <a:pathLst>
                <a:path w="144" h="644" extrusionOk="0">
                  <a:moveTo>
                    <a:pt x="37" y="0"/>
                  </a:moveTo>
                  <a:cubicBezTo>
                    <a:pt x="37" y="24"/>
                    <a:pt x="37" y="72"/>
                    <a:pt x="25" y="119"/>
                  </a:cubicBezTo>
                  <a:cubicBezTo>
                    <a:pt x="1" y="286"/>
                    <a:pt x="37" y="453"/>
                    <a:pt x="144" y="643"/>
                  </a:cubicBezTo>
                  <a:cubicBezTo>
                    <a:pt x="84" y="500"/>
                    <a:pt x="60" y="346"/>
                    <a:pt x="72" y="167"/>
                  </a:cubicBezTo>
                  <a:cubicBezTo>
                    <a:pt x="72" y="84"/>
                    <a:pt x="72" y="48"/>
                    <a:pt x="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15"/>
            <p:cNvSpPr/>
            <p:nvPr/>
          </p:nvSpPr>
          <p:spPr>
            <a:xfrm>
              <a:off x="2113850" y="3808325"/>
              <a:ext cx="23025" cy="52650"/>
            </a:xfrm>
            <a:custGeom>
              <a:avLst/>
              <a:gdLst/>
              <a:ahLst/>
              <a:cxnLst/>
              <a:rect l="l" t="t" r="r" b="b"/>
              <a:pathLst>
                <a:path w="921" h="2106" extrusionOk="0">
                  <a:moveTo>
                    <a:pt x="921" y="1"/>
                  </a:moveTo>
                  <a:cubicBezTo>
                    <a:pt x="909" y="37"/>
                    <a:pt x="885" y="72"/>
                    <a:pt x="873" y="120"/>
                  </a:cubicBezTo>
                  <a:cubicBezTo>
                    <a:pt x="861" y="168"/>
                    <a:pt x="850" y="191"/>
                    <a:pt x="826" y="239"/>
                  </a:cubicBezTo>
                  <a:cubicBezTo>
                    <a:pt x="802" y="334"/>
                    <a:pt x="742" y="501"/>
                    <a:pt x="647" y="703"/>
                  </a:cubicBezTo>
                  <a:cubicBezTo>
                    <a:pt x="576" y="870"/>
                    <a:pt x="492" y="1037"/>
                    <a:pt x="397" y="1227"/>
                  </a:cubicBezTo>
                  <a:cubicBezTo>
                    <a:pt x="115" y="1771"/>
                    <a:pt x="1" y="2106"/>
                    <a:pt x="101" y="2106"/>
                  </a:cubicBezTo>
                  <a:cubicBezTo>
                    <a:pt x="110" y="2106"/>
                    <a:pt x="122" y="2103"/>
                    <a:pt x="135" y="2096"/>
                  </a:cubicBezTo>
                  <a:lnTo>
                    <a:pt x="147" y="2096"/>
                  </a:lnTo>
                  <a:cubicBezTo>
                    <a:pt x="254" y="2037"/>
                    <a:pt x="611" y="1465"/>
                    <a:pt x="826" y="1025"/>
                  </a:cubicBezTo>
                  <a:cubicBezTo>
                    <a:pt x="814" y="668"/>
                    <a:pt x="850" y="334"/>
                    <a:pt x="92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15"/>
            <p:cNvSpPr/>
            <p:nvPr/>
          </p:nvSpPr>
          <p:spPr>
            <a:xfrm>
              <a:off x="2076150" y="3867375"/>
              <a:ext cx="30075" cy="46850"/>
            </a:xfrm>
            <a:custGeom>
              <a:avLst/>
              <a:gdLst/>
              <a:ahLst/>
              <a:cxnLst/>
              <a:rect l="l" t="t" r="r" b="b"/>
              <a:pathLst>
                <a:path w="1203" h="1874" extrusionOk="0">
                  <a:moveTo>
                    <a:pt x="1139" y="0"/>
                  </a:moveTo>
                  <a:cubicBezTo>
                    <a:pt x="1111" y="0"/>
                    <a:pt x="1075" y="3"/>
                    <a:pt x="1036" y="8"/>
                  </a:cubicBezTo>
                  <a:cubicBezTo>
                    <a:pt x="953" y="20"/>
                    <a:pt x="762" y="234"/>
                    <a:pt x="607" y="449"/>
                  </a:cubicBezTo>
                  <a:cubicBezTo>
                    <a:pt x="310" y="913"/>
                    <a:pt x="0" y="1794"/>
                    <a:pt x="107" y="1866"/>
                  </a:cubicBezTo>
                  <a:cubicBezTo>
                    <a:pt x="114" y="1871"/>
                    <a:pt x="122" y="1873"/>
                    <a:pt x="129" y="1873"/>
                  </a:cubicBezTo>
                  <a:cubicBezTo>
                    <a:pt x="175" y="1873"/>
                    <a:pt x="235" y="1789"/>
                    <a:pt x="286" y="1687"/>
                  </a:cubicBezTo>
                  <a:cubicBezTo>
                    <a:pt x="345" y="1568"/>
                    <a:pt x="560" y="1151"/>
                    <a:pt x="810" y="770"/>
                  </a:cubicBezTo>
                  <a:cubicBezTo>
                    <a:pt x="1024" y="377"/>
                    <a:pt x="1203" y="32"/>
                    <a:pt x="1203" y="20"/>
                  </a:cubicBezTo>
                  <a:cubicBezTo>
                    <a:pt x="1203" y="6"/>
                    <a:pt x="1178" y="0"/>
                    <a:pt x="113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15"/>
            <p:cNvSpPr/>
            <p:nvPr/>
          </p:nvSpPr>
          <p:spPr>
            <a:xfrm>
              <a:off x="2012800" y="3880075"/>
              <a:ext cx="54425" cy="31325"/>
            </a:xfrm>
            <a:custGeom>
              <a:avLst/>
              <a:gdLst/>
              <a:ahLst/>
              <a:cxnLst/>
              <a:rect l="l" t="t" r="r" b="b"/>
              <a:pathLst>
                <a:path w="2177" h="1253" extrusionOk="0">
                  <a:moveTo>
                    <a:pt x="2089" y="1"/>
                  </a:moveTo>
                  <a:cubicBezTo>
                    <a:pt x="1981" y="1"/>
                    <a:pt x="1719" y="153"/>
                    <a:pt x="1022" y="572"/>
                  </a:cubicBezTo>
                  <a:cubicBezTo>
                    <a:pt x="278" y="1010"/>
                    <a:pt x="1" y="1252"/>
                    <a:pt x="146" y="1252"/>
                  </a:cubicBezTo>
                  <a:cubicBezTo>
                    <a:pt x="260" y="1252"/>
                    <a:pt x="639" y="1101"/>
                    <a:pt x="1260" y="774"/>
                  </a:cubicBezTo>
                  <a:cubicBezTo>
                    <a:pt x="1927" y="441"/>
                    <a:pt x="2177" y="227"/>
                    <a:pt x="2165" y="84"/>
                  </a:cubicBezTo>
                  <a:cubicBezTo>
                    <a:pt x="2154" y="32"/>
                    <a:pt x="2137" y="1"/>
                    <a:pt x="208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15"/>
            <p:cNvSpPr/>
            <p:nvPr/>
          </p:nvSpPr>
          <p:spPr>
            <a:xfrm>
              <a:off x="1932075" y="3894950"/>
              <a:ext cx="54575" cy="17600"/>
            </a:xfrm>
            <a:custGeom>
              <a:avLst/>
              <a:gdLst/>
              <a:ahLst/>
              <a:cxnLst/>
              <a:rect l="l" t="t" r="r" b="b"/>
              <a:pathLst>
                <a:path w="2183" h="704" extrusionOk="0">
                  <a:moveTo>
                    <a:pt x="2036" y="1"/>
                  </a:moveTo>
                  <a:cubicBezTo>
                    <a:pt x="1823" y="1"/>
                    <a:pt x="1403" y="79"/>
                    <a:pt x="989" y="203"/>
                  </a:cubicBezTo>
                  <a:cubicBezTo>
                    <a:pt x="405" y="382"/>
                    <a:pt x="0" y="572"/>
                    <a:pt x="24" y="679"/>
                  </a:cubicBezTo>
                  <a:cubicBezTo>
                    <a:pt x="29" y="695"/>
                    <a:pt x="55" y="704"/>
                    <a:pt x="97" y="704"/>
                  </a:cubicBezTo>
                  <a:cubicBezTo>
                    <a:pt x="151" y="704"/>
                    <a:pt x="233" y="689"/>
                    <a:pt x="334" y="655"/>
                  </a:cubicBezTo>
                  <a:cubicBezTo>
                    <a:pt x="501" y="620"/>
                    <a:pt x="977" y="477"/>
                    <a:pt x="1394" y="346"/>
                  </a:cubicBezTo>
                  <a:cubicBezTo>
                    <a:pt x="1810" y="227"/>
                    <a:pt x="2167" y="96"/>
                    <a:pt x="2179" y="48"/>
                  </a:cubicBezTo>
                  <a:cubicBezTo>
                    <a:pt x="2183" y="16"/>
                    <a:pt x="2129" y="1"/>
                    <a:pt x="203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15"/>
            <p:cNvSpPr/>
            <p:nvPr/>
          </p:nvSpPr>
          <p:spPr>
            <a:xfrm>
              <a:off x="1781750" y="3921450"/>
              <a:ext cx="138450" cy="253650"/>
            </a:xfrm>
            <a:custGeom>
              <a:avLst/>
              <a:gdLst/>
              <a:ahLst/>
              <a:cxnLst/>
              <a:rect l="l" t="t" r="r" b="b"/>
              <a:pathLst>
                <a:path w="5538" h="10146" extrusionOk="0">
                  <a:moveTo>
                    <a:pt x="5299" y="0"/>
                  </a:moveTo>
                  <a:cubicBezTo>
                    <a:pt x="5251" y="0"/>
                    <a:pt x="4930" y="179"/>
                    <a:pt x="4537" y="417"/>
                  </a:cubicBezTo>
                  <a:cubicBezTo>
                    <a:pt x="2930" y="1405"/>
                    <a:pt x="2180" y="2060"/>
                    <a:pt x="1549" y="3048"/>
                  </a:cubicBezTo>
                  <a:cubicBezTo>
                    <a:pt x="810" y="4215"/>
                    <a:pt x="418" y="5251"/>
                    <a:pt x="156" y="6704"/>
                  </a:cubicBezTo>
                  <a:cubicBezTo>
                    <a:pt x="1" y="7501"/>
                    <a:pt x="1" y="7727"/>
                    <a:pt x="108" y="8680"/>
                  </a:cubicBezTo>
                  <a:cubicBezTo>
                    <a:pt x="224" y="9712"/>
                    <a:pt x="329" y="10145"/>
                    <a:pt x="455" y="10145"/>
                  </a:cubicBezTo>
                  <a:cubicBezTo>
                    <a:pt x="458" y="10145"/>
                    <a:pt x="462" y="10145"/>
                    <a:pt x="465" y="10144"/>
                  </a:cubicBezTo>
                  <a:cubicBezTo>
                    <a:pt x="477" y="10144"/>
                    <a:pt x="477" y="10002"/>
                    <a:pt x="477" y="9799"/>
                  </a:cubicBezTo>
                  <a:cubicBezTo>
                    <a:pt x="477" y="9609"/>
                    <a:pt x="465" y="9394"/>
                    <a:pt x="429" y="9144"/>
                  </a:cubicBezTo>
                  <a:cubicBezTo>
                    <a:pt x="334" y="7799"/>
                    <a:pt x="382" y="7156"/>
                    <a:pt x="644" y="6049"/>
                  </a:cubicBezTo>
                  <a:cubicBezTo>
                    <a:pt x="1013" y="4465"/>
                    <a:pt x="1834" y="2953"/>
                    <a:pt x="2787" y="2036"/>
                  </a:cubicBezTo>
                  <a:cubicBezTo>
                    <a:pt x="3251" y="1596"/>
                    <a:pt x="4073" y="1000"/>
                    <a:pt x="4942" y="477"/>
                  </a:cubicBezTo>
                  <a:cubicBezTo>
                    <a:pt x="5406" y="215"/>
                    <a:pt x="5537" y="36"/>
                    <a:pt x="529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15"/>
            <p:cNvSpPr/>
            <p:nvPr/>
          </p:nvSpPr>
          <p:spPr>
            <a:xfrm>
              <a:off x="2119300" y="3895525"/>
              <a:ext cx="7725" cy="30475"/>
            </a:xfrm>
            <a:custGeom>
              <a:avLst/>
              <a:gdLst/>
              <a:ahLst/>
              <a:cxnLst/>
              <a:rect l="l" t="t" r="r" b="b"/>
              <a:pathLst>
                <a:path w="309" h="1219" extrusionOk="0">
                  <a:moveTo>
                    <a:pt x="127" y="0"/>
                  </a:moveTo>
                  <a:cubicBezTo>
                    <a:pt x="90" y="0"/>
                    <a:pt x="58" y="61"/>
                    <a:pt x="48" y="192"/>
                  </a:cubicBezTo>
                  <a:cubicBezTo>
                    <a:pt x="1" y="954"/>
                    <a:pt x="1" y="1192"/>
                    <a:pt x="72" y="1216"/>
                  </a:cubicBezTo>
                  <a:cubicBezTo>
                    <a:pt x="77" y="1218"/>
                    <a:pt x="81" y="1219"/>
                    <a:pt x="86" y="1219"/>
                  </a:cubicBezTo>
                  <a:cubicBezTo>
                    <a:pt x="200" y="1219"/>
                    <a:pt x="309" y="666"/>
                    <a:pt x="274" y="311"/>
                  </a:cubicBezTo>
                  <a:cubicBezTo>
                    <a:pt x="240" y="112"/>
                    <a:pt x="178" y="0"/>
                    <a:pt x="1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15"/>
            <p:cNvSpPr/>
            <p:nvPr/>
          </p:nvSpPr>
          <p:spPr>
            <a:xfrm>
              <a:off x="2153725" y="3890850"/>
              <a:ext cx="18575" cy="47400"/>
            </a:xfrm>
            <a:custGeom>
              <a:avLst/>
              <a:gdLst/>
              <a:ahLst/>
              <a:cxnLst/>
              <a:rect l="l" t="t" r="r" b="b"/>
              <a:pathLst>
                <a:path w="743" h="1896" extrusionOk="0">
                  <a:moveTo>
                    <a:pt x="71" y="0"/>
                  </a:moveTo>
                  <a:cubicBezTo>
                    <a:pt x="18" y="0"/>
                    <a:pt x="1" y="167"/>
                    <a:pt x="52" y="510"/>
                  </a:cubicBezTo>
                  <a:cubicBezTo>
                    <a:pt x="149" y="1164"/>
                    <a:pt x="496" y="1895"/>
                    <a:pt x="669" y="1895"/>
                  </a:cubicBezTo>
                  <a:cubicBezTo>
                    <a:pt x="688" y="1895"/>
                    <a:pt x="705" y="1886"/>
                    <a:pt x="719" y="1867"/>
                  </a:cubicBezTo>
                  <a:cubicBezTo>
                    <a:pt x="743" y="1832"/>
                    <a:pt x="695" y="1653"/>
                    <a:pt x="624" y="1474"/>
                  </a:cubicBezTo>
                  <a:cubicBezTo>
                    <a:pt x="529" y="1284"/>
                    <a:pt x="398" y="879"/>
                    <a:pt x="326" y="581"/>
                  </a:cubicBezTo>
                  <a:cubicBezTo>
                    <a:pt x="227" y="197"/>
                    <a:pt x="128" y="0"/>
                    <a:pt x="7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15"/>
            <p:cNvSpPr/>
            <p:nvPr/>
          </p:nvSpPr>
          <p:spPr>
            <a:xfrm>
              <a:off x="2171475" y="3902450"/>
              <a:ext cx="36800" cy="32100"/>
            </a:xfrm>
            <a:custGeom>
              <a:avLst/>
              <a:gdLst/>
              <a:ahLst/>
              <a:cxnLst/>
              <a:rect l="l" t="t" r="r" b="b"/>
              <a:pathLst>
                <a:path w="1472" h="1284" extrusionOk="0">
                  <a:moveTo>
                    <a:pt x="49" y="0"/>
                  </a:moveTo>
                  <a:cubicBezTo>
                    <a:pt x="14" y="0"/>
                    <a:pt x="0" y="35"/>
                    <a:pt x="9" y="105"/>
                  </a:cubicBezTo>
                  <a:cubicBezTo>
                    <a:pt x="45" y="284"/>
                    <a:pt x="628" y="879"/>
                    <a:pt x="962" y="1106"/>
                  </a:cubicBezTo>
                  <a:cubicBezTo>
                    <a:pt x="1169" y="1228"/>
                    <a:pt x="1309" y="1284"/>
                    <a:pt x="1373" y="1284"/>
                  </a:cubicBezTo>
                  <a:cubicBezTo>
                    <a:pt x="1471" y="1284"/>
                    <a:pt x="1392" y="1155"/>
                    <a:pt x="1104" y="939"/>
                  </a:cubicBezTo>
                  <a:cubicBezTo>
                    <a:pt x="866" y="760"/>
                    <a:pt x="545" y="463"/>
                    <a:pt x="402" y="296"/>
                  </a:cubicBezTo>
                  <a:cubicBezTo>
                    <a:pt x="229" y="101"/>
                    <a:pt x="109" y="0"/>
                    <a:pt x="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15"/>
            <p:cNvSpPr/>
            <p:nvPr/>
          </p:nvSpPr>
          <p:spPr>
            <a:xfrm>
              <a:off x="1861525" y="3957175"/>
              <a:ext cx="117300" cy="286350"/>
            </a:xfrm>
            <a:custGeom>
              <a:avLst/>
              <a:gdLst/>
              <a:ahLst/>
              <a:cxnLst/>
              <a:rect l="l" t="t" r="r" b="b"/>
              <a:pathLst>
                <a:path w="4692" h="11454" extrusionOk="0">
                  <a:moveTo>
                    <a:pt x="4585" y="0"/>
                  </a:moveTo>
                  <a:cubicBezTo>
                    <a:pt x="4585" y="12"/>
                    <a:pt x="4406" y="107"/>
                    <a:pt x="4216" y="202"/>
                  </a:cubicBezTo>
                  <a:cubicBezTo>
                    <a:pt x="3239" y="762"/>
                    <a:pt x="1989" y="2310"/>
                    <a:pt x="1322" y="3762"/>
                  </a:cubicBezTo>
                  <a:cubicBezTo>
                    <a:pt x="846" y="4810"/>
                    <a:pt x="382" y="6251"/>
                    <a:pt x="191" y="7227"/>
                  </a:cubicBezTo>
                  <a:cubicBezTo>
                    <a:pt x="179" y="7346"/>
                    <a:pt x="144" y="7453"/>
                    <a:pt x="132" y="7561"/>
                  </a:cubicBezTo>
                  <a:cubicBezTo>
                    <a:pt x="1" y="8561"/>
                    <a:pt x="179" y="10739"/>
                    <a:pt x="382" y="11359"/>
                  </a:cubicBezTo>
                  <a:cubicBezTo>
                    <a:pt x="429" y="11394"/>
                    <a:pt x="477" y="11430"/>
                    <a:pt x="525" y="11454"/>
                  </a:cubicBezTo>
                  <a:cubicBezTo>
                    <a:pt x="536" y="11347"/>
                    <a:pt x="536" y="11049"/>
                    <a:pt x="501" y="10704"/>
                  </a:cubicBezTo>
                  <a:cubicBezTo>
                    <a:pt x="417" y="9227"/>
                    <a:pt x="429" y="8084"/>
                    <a:pt x="620" y="6977"/>
                  </a:cubicBezTo>
                  <a:cubicBezTo>
                    <a:pt x="775" y="6120"/>
                    <a:pt x="1025" y="5286"/>
                    <a:pt x="1418" y="4346"/>
                  </a:cubicBezTo>
                  <a:cubicBezTo>
                    <a:pt x="2049" y="2762"/>
                    <a:pt x="3275" y="1107"/>
                    <a:pt x="4239" y="441"/>
                  </a:cubicBezTo>
                  <a:cubicBezTo>
                    <a:pt x="4489" y="262"/>
                    <a:pt x="4692" y="107"/>
                    <a:pt x="4656" y="60"/>
                  </a:cubicBezTo>
                  <a:cubicBezTo>
                    <a:pt x="4608" y="24"/>
                    <a:pt x="4585" y="0"/>
                    <a:pt x="458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15"/>
            <p:cNvSpPr/>
            <p:nvPr/>
          </p:nvSpPr>
          <p:spPr>
            <a:xfrm>
              <a:off x="2117225" y="3964825"/>
              <a:ext cx="41100" cy="264425"/>
            </a:xfrm>
            <a:custGeom>
              <a:avLst/>
              <a:gdLst/>
              <a:ahLst/>
              <a:cxnLst/>
              <a:rect l="l" t="t" r="r" b="b"/>
              <a:pathLst>
                <a:path w="1644" h="10577" extrusionOk="0">
                  <a:moveTo>
                    <a:pt x="62" y="0"/>
                  </a:moveTo>
                  <a:cubicBezTo>
                    <a:pt x="48" y="0"/>
                    <a:pt x="37" y="11"/>
                    <a:pt x="24" y="27"/>
                  </a:cubicBezTo>
                  <a:cubicBezTo>
                    <a:pt x="12" y="51"/>
                    <a:pt x="0" y="99"/>
                    <a:pt x="0" y="146"/>
                  </a:cubicBezTo>
                  <a:cubicBezTo>
                    <a:pt x="0" y="301"/>
                    <a:pt x="119" y="635"/>
                    <a:pt x="429" y="1361"/>
                  </a:cubicBezTo>
                  <a:cubicBezTo>
                    <a:pt x="929" y="2587"/>
                    <a:pt x="1334" y="4611"/>
                    <a:pt x="1286" y="5742"/>
                  </a:cubicBezTo>
                  <a:cubicBezTo>
                    <a:pt x="1286" y="5921"/>
                    <a:pt x="1274" y="6112"/>
                    <a:pt x="1250" y="6302"/>
                  </a:cubicBezTo>
                  <a:cubicBezTo>
                    <a:pt x="1107" y="7731"/>
                    <a:pt x="679" y="9552"/>
                    <a:pt x="250" y="10386"/>
                  </a:cubicBezTo>
                  <a:cubicBezTo>
                    <a:pt x="214" y="10445"/>
                    <a:pt x="191" y="10493"/>
                    <a:pt x="143" y="10576"/>
                  </a:cubicBezTo>
                  <a:cubicBezTo>
                    <a:pt x="310" y="10517"/>
                    <a:pt x="476" y="10469"/>
                    <a:pt x="619" y="10410"/>
                  </a:cubicBezTo>
                  <a:cubicBezTo>
                    <a:pt x="1024" y="9576"/>
                    <a:pt x="1250" y="8731"/>
                    <a:pt x="1429" y="7433"/>
                  </a:cubicBezTo>
                  <a:cubicBezTo>
                    <a:pt x="1512" y="6993"/>
                    <a:pt x="1560" y="6576"/>
                    <a:pt x="1572" y="6159"/>
                  </a:cubicBezTo>
                  <a:cubicBezTo>
                    <a:pt x="1643" y="4802"/>
                    <a:pt x="1500" y="3575"/>
                    <a:pt x="1072" y="2302"/>
                  </a:cubicBezTo>
                  <a:cubicBezTo>
                    <a:pt x="953" y="1909"/>
                    <a:pt x="798" y="1528"/>
                    <a:pt x="619" y="1123"/>
                  </a:cubicBezTo>
                  <a:cubicBezTo>
                    <a:pt x="227" y="230"/>
                    <a:pt x="125" y="0"/>
                    <a:pt x="6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15"/>
            <p:cNvSpPr/>
            <p:nvPr/>
          </p:nvSpPr>
          <p:spPr>
            <a:xfrm>
              <a:off x="2046350" y="4007450"/>
              <a:ext cx="8975" cy="34700"/>
            </a:xfrm>
            <a:custGeom>
              <a:avLst/>
              <a:gdLst/>
              <a:ahLst/>
              <a:cxnLst/>
              <a:rect l="l" t="t" r="r" b="b"/>
              <a:pathLst>
                <a:path w="359" h="1388" extrusionOk="0">
                  <a:moveTo>
                    <a:pt x="246" y="1"/>
                  </a:moveTo>
                  <a:cubicBezTo>
                    <a:pt x="244" y="1"/>
                    <a:pt x="242" y="1"/>
                    <a:pt x="240" y="1"/>
                  </a:cubicBezTo>
                  <a:cubicBezTo>
                    <a:pt x="192" y="1"/>
                    <a:pt x="132" y="61"/>
                    <a:pt x="121" y="120"/>
                  </a:cubicBezTo>
                  <a:cubicBezTo>
                    <a:pt x="1" y="784"/>
                    <a:pt x="30" y="1387"/>
                    <a:pt x="127" y="1387"/>
                  </a:cubicBezTo>
                  <a:cubicBezTo>
                    <a:pt x="136" y="1387"/>
                    <a:pt x="146" y="1382"/>
                    <a:pt x="156" y="1370"/>
                  </a:cubicBezTo>
                  <a:cubicBezTo>
                    <a:pt x="180" y="1335"/>
                    <a:pt x="216" y="1239"/>
                    <a:pt x="252" y="1085"/>
                  </a:cubicBezTo>
                  <a:cubicBezTo>
                    <a:pt x="311" y="858"/>
                    <a:pt x="347" y="656"/>
                    <a:pt x="347" y="477"/>
                  </a:cubicBezTo>
                  <a:cubicBezTo>
                    <a:pt x="358" y="200"/>
                    <a:pt x="314" y="1"/>
                    <a:pt x="24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15"/>
            <p:cNvSpPr/>
            <p:nvPr/>
          </p:nvSpPr>
          <p:spPr>
            <a:xfrm>
              <a:off x="2229350" y="4038850"/>
              <a:ext cx="17300" cy="34150"/>
            </a:xfrm>
            <a:custGeom>
              <a:avLst/>
              <a:gdLst/>
              <a:ahLst/>
              <a:cxnLst/>
              <a:rect l="l" t="t" r="r" b="b"/>
              <a:pathLst>
                <a:path w="692" h="1366" extrusionOk="0">
                  <a:moveTo>
                    <a:pt x="60" y="0"/>
                  </a:moveTo>
                  <a:cubicBezTo>
                    <a:pt x="21" y="0"/>
                    <a:pt x="0" y="39"/>
                    <a:pt x="16" y="126"/>
                  </a:cubicBezTo>
                  <a:cubicBezTo>
                    <a:pt x="40" y="222"/>
                    <a:pt x="75" y="341"/>
                    <a:pt x="123" y="460"/>
                  </a:cubicBezTo>
                  <a:cubicBezTo>
                    <a:pt x="278" y="853"/>
                    <a:pt x="528" y="1353"/>
                    <a:pt x="599" y="1365"/>
                  </a:cubicBezTo>
                  <a:cubicBezTo>
                    <a:pt x="605" y="1365"/>
                    <a:pt x="610" y="1366"/>
                    <a:pt x="615" y="1366"/>
                  </a:cubicBezTo>
                  <a:cubicBezTo>
                    <a:pt x="691" y="1366"/>
                    <a:pt x="666" y="1273"/>
                    <a:pt x="587" y="948"/>
                  </a:cubicBezTo>
                  <a:cubicBezTo>
                    <a:pt x="516" y="722"/>
                    <a:pt x="409" y="412"/>
                    <a:pt x="337" y="257"/>
                  </a:cubicBezTo>
                  <a:cubicBezTo>
                    <a:pt x="313" y="233"/>
                    <a:pt x="301" y="198"/>
                    <a:pt x="278" y="174"/>
                  </a:cubicBezTo>
                  <a:cubicBezTo>
                    <a:pt x="197" y="66"/>
                    <a:pt x="112" y="0"/>
                    <a:pt x="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15"/>
            <p:cNvSpPr/>
            <p:nvPr/>
          </p:nvSpPr>
          <p:spPr>
            <a:xfrm>
              <a:off x="1982375" y="4087825"/>
              <a:ext cx="61850" cy="165525"/>
            </a:xfrm>
            <a:custGeom>
              <a:avLst/>
              <a:gdLst/>
              <a:ahLst/>
              <a:cxnLst/>
              <a:rect l="l" t="t" r="r" b="b"/>
              <a:pathLst>
                <a:path w="2474" h="6621" extrusionOk="0">
                  <a:moveTo>
                    <a:pt x="2328" y="0"/>
                  </a:moveTo>
                  <a:cubicBezTo>
                    <a:pt x="2311" y="0"/>
                    <a:pt x="2285" y="27"/>
                    <a:pt x="2251" y="84"/>
                  </a:cubicBezTo>
                  <a:cubicBezTo>
                    <a:pt x="2203" y="168"/>
                    <a:pt x="1977" y="918"/>
                    <a:pt x="1727" y="1775"/>
                  </a:cubicBezTo>
                  <a:cubicBezTo>
                    <a:pt x="1120" y="3870"/>
                    <a:pt x="1013" y="4192"/>
                    <a:pt x="489" y="5406"/>
                  </a:cubicBezTo>
                  <a:cubicBezTo>
                    <a:pt x="251" y="5954"/>
                    <a:pt x="96" y="6323"/>
                    <a:pt x="1" y="6561"/>
                  </a:cubicBezTo>
                  <a:cubicBezTo>
                    <a:pt x="48" y="6597"/>
                    <a:pt x="120" y="6609"/>
                    <a:pt x="227" y="6621"/>
                  </a:cubicBezTo>
                  <a:cubicBezTo>
                    <a:pt x="584" y="5990"/>
                    <a:pt x="1167" y="4656"/>
                    <a:pt x="1477" y="3680"/>
                  </a:cubicBezTo>
                  <a:cubicBezTo>
                    <a:pt x="2051" y="1883"/>
                    <a:pt x="2474" y="0"/>
                    <a:pt x="232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15"/>
            <p:cNvSpPr/>
            <p:nvPr/>
          </p:nvSpPr>
          <p:spPr>
            <a:xfrm>
              <a:off x="2239850" y="4108525"/>
              <a:ext cx="17575" cy="64750"/>
            </a:xfrm>
            <a:custGeom>
              <a:avLst/>
              <a:gdLst/>
              <a:ahLst/>
              <a:cxnLst/>
              <a:rect l="l" t="t" r="r" b="b"/>
              <a:pathLst>
                <a:path w="703" h="2590" extrusionOk="0">
                  <a:moveTo>
                    <a:pt x="338" y="1"/>
                  </a:moveTo>
                  <a:cubicBezTo>
                    <a:pt x="266" y="1"/>
                    <a:pt x="251" y="162"/>
                    <a:pt x="298" y="471"/>
                  </a:cubicBezTo>
                  <a:cubicBezTo>
                    <a:pt x="370" y="1018"/>
                    <a:pt x="262" y="1768"/>
                    <a:pt x="1" y="2590"/>
                  </a:cubicBezTo>
                  <a:cubicBezTo>
                    <a:pt x="155" y="2483"/>
                    <a:pt x="310" y="2388"/>
                    <a:pt x="465" y="2292"/>
                  </a:cubicBezTo>
                  <a:cubicBezTo>
                    <a:pt x="513" y="2066"/>
                    <a:pt x="548" y="1864"/>
                    <a:pt x="584" y="1661"/>
                  </a:cubicBezTo>
                  <a:cubicBezTo>
                    <a:pt x="703" y="864"/>
                    <a:pt x="667" y="364"/>
                    <a:pt x="489" y="125"/>
                  </a:cubicBezTo>
                  <a:cubicBezTo>
                    <a:pt x="425" y="42"/>
                    <a:pt x="374" y="1"/>
                    <a:pt x="33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15"/>
            <p:cNvSpPr/>
            <p:nvPr/>
          </p:nvSpPr>
          <p:spPr>
            <a:xfrm>
              <a:off x="1926425" y="4332200"/>
              <a:ext cx="36025" cy="14625"/>
            </a:xfrm>
            <a:custGeom>
              <a:avLst/>
              <a:gdLst/>
              <a:ahLst/>
              <a:cxnLst/>
              <a:rect l="l" t="t" r="r" b="b"/>
              <a:pathLst>
                <a:path w="1441" h="585" extrusionOk="0">
                  <a:moveTo>
                    <a:pt x="0" y="1"/>
                  </a:moveTo>
                  <a:lnTo>
                    <a:pt x="0" y="1"/>
                  </a:lnTo>
                  <a:cubicBezTo>
                    <a:pt x="429" y="275"/>
                    <a:pt x="881" y="430"/>
                    <a:pt x="1393" y="572"/>
                  </a:cubicBezTo>
                  <a:cubicBezTo>
                    <a:pt x="1393" y="584"/>
                    <a:pt x="1417" y="584"/>
                    <a:pt x="1441" y="584"/>
                  </a:cubicBezTo>
                  <a:cubicBezTo>
                    <a:pt x="988" y="406"/>
                    <a:pt x="524" y="215"/>
                    <a:pt x="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15"/>
            <p:cNvSpPr/>
            <p:nvPr/>
          </p:nvSpPr>
          <p:spPr>
            <a:xfrm>
              <a:off x="2059475" y="4360775"/>
              <a:ext cx="19075" cy="2875"/>
            </a:xfrm>
            <a:custGeom>
              <a:avLst/>
              <a:gdLst/>
              <a:ahLst/>
              <a:cxnLst/>
              <a:rect l="l" t="t" r="r" b="b"/>
              <a:pathLst>
                <a:path w="763" h="115" extrusionOk="0">
                  <a:moveTo>
                    <a:pt x="762" y="1"/>
                  </a:moveTo>
                  <a:cubicBezTo>
                    <a:pt x="500" y="37"/>
                    <a:pt x="250" y="49"/>
                    <a:pt x="0" y="60"/>
                  </a:cubicBezTo>
                  <a:cubicBezTo>
                    <a:pt x="75" y="98"/>
                    <a:pt x="155" y="115"/>
                    <a:pt x="246" y="115"/>
                  </a:cubicBezTo>
                  <a:cubicBezTo>
                    <a:pt x="386" y="115"/>
                    <a:pt x="552" y="73"/>
                    <a:pt x="762"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15"/>
            <p:cNvSpPr/>
            <p:nvPr/>
          </p:nvSpPr>
          <p:spPr>
            <a:xfrm>
              <a:off x="1778775" y="4032900"/>
              <a:ext cx="546825" cy="315500"/>
            </a:xfrm>
            <a:custGeom>
              <a:avLst/>
              <a:gdLst/>
              <a:ahLst/>
              <a:cxnLst/>
              <a:rect l="l" t="t" r="r" b="b"/>
              <a:pathLst>
                <a:path w="21873" h="12620" extrusionOk="0">
                  <a:moveTo>
                    <a:pt x="20135" y="1"/>
                  </a:moveTo>
                  <a:cubicBezTo>
                    <a:pt x="20120" y="1"/>
                    <a:pt x="20104" y="3"/>
                    <a:pt x="20087" y="7"/>
                  </a:cubicBezTo>
                  <a:cubicBezTo>
                    <a:pt x="19872" y="55"/>
                    <a:pt x="19932" y="281"/>
                    <a:pt x="19932" y="424"/>
                  </a:cubicBezTo>
                  <a:cubicBezTo>
                    <a:pt x="19991" y="1388"/>
                    <a:pt x="20003" y="2365"/>
                    <a:pt x="20039" y="3329"/>
                  </a:cubicBezTo>
                  <a:cubicBezTo>
                    <a:pt x="20051" y="4246"/>
                    <a:pt x="19682" y="4841"/>
                    <a:pt x="18956" y="5305"/>
                  </a:cubicBezTo>
                  <a:lnTo>
                    <a:pt x="18932" y="5305"/>
                  </a:lnTo>
                  <a:cubicBezTo>
                    <a:pt x="18789" y="5413"/>
                    <a:pt x="18622" y="5496"/>
                    <a:pt x="18479" y="5603"/>
                  </a:cubicBezTo>
                  <a:cubicBezTo>
                    <a:pt x="18241" y="5746"/>
                    <a:pt x="18003" y="5901"/>
                    <a:pt x="17717" y="6032"/>
                  </a:cubicBezTo>
                  <a:cubicBezTo>
                    <a:pt x="17705" y="5734"/>
                    <a:pt x="17801" y="5532"/>
                    <a:pt x="17848" y="5305"/>
                  </a:cubicBezTo>
                  <a:cubicBezTo>
                    <a:pt x="18015" y="4484"/>
                    <a:pt x="18182" y="3662"/>
                    <a:pt x="17884" y="2853"/>
                  </a:cubicBezTo>
                  <a:cubicBezTo>
                    <a:pt x="17836" y="2734"/>
                    <a:pt x="17824" y="2555"/>
                    <a:pt x="17646" y="2555"/>
                  </a:cubicBezTo>
                  <a:cubicBezTo>
                    <a:pt x="17467" y="2567"/>
                    <a:pt x="17467" y="2746"/>
                    <a:pt x="17443" y="2865"/>
                  </a:cubicBezTo>
                  <a:cubicBezTo>
                    <a:pt x="17360" y="4020"/>
                    <a:pt x="16955" y="5127"/>
                    <a:pt x="16705" y="6258"/>
                  </a:cubicBezTo>
                  <a:cubicBezTo>
                    <a:pt x="16634" y="6579"/>
                    <a:pt x="16467" y="6782"/>
                    <a:pt x="16158" y="6901"/>
                  </a:cubicBezTo>
                  <a:cubicBezTo>
                    <a:pt x="15515" y="7175"/>
                    <a:pt x="14860" y="7437"/>
                    <a:pt x="14193" y="7675"/>
                  </a:cubicBezTo>
                  <a:cubicBezTo>
                    <a:pt x="14026" y="7734"/>
                    <a:pt x="13860" y="7794"/>
                    <a:pt x="13717" y="7830"/>
                  </a:cubicBezTo>
                  <a:cubicBezTo>
                    <a:pt x="13360" y="7949"/>
                    <a:pt x="13002" y="8068"/>
                    <a:pt x="12621" y="8175"/>
                  </a:cubicBezTo>
                  <a:cubicBezTo>
                    <a:pt x="12556" y="8199"/>
                    <a:pt x="12479" y="8241"/>
                    <a:pt x="12406" y="8241"/>
                  </a:cubicBezTo>
                  <a:cubicBezTo>
                    <a:pt x="12373" y="8241"/>
                    <a:pt x="12341" y="8233"/>
                    <a:pt x="12312" y="8211"/>
                  </a:cubicBezTo>
                  <a:cubicBezTo>
                    <a:pt x="12193" y="8103"/>
                    <a:pt x="12300" y="7984"/>
                    <a:pt x="12348" y="7865"/>
                  </a:cubicBezTo>
                  <a:cubicBezTo>
                    <a:pt x="12598" y="7163"/>
                    <a:pt x="12800" y="6472"/>
                    <a:pt x="12883" y="5734"/>
                  </a:cubicBezTo>
                  <a:cubicBezTo>
                    <a:pt x="12895" y="5603"/>
                    <a:pt x="13038" y="5365"/>
                    <a:pt x="12800" y="5317"/>
                  </a:cubicBezTo>
                  <a:cubicBezTo>
                    <a:pt x="12791" y="5316"/>
                    <a:pt x="12783" y="5316"/>
                    <a:pt x="12775" y="5316"/>
                  </a:cubicBezTo>
                  <a:cubicBezTo>
                    <a:pt x="12620" y="5316"/>
                    <a:pt x="12607" y="5526"/>
                    <a:pt x="12562" y="5651"/>
                  </a:cubicBezTo>
                  <a:cubicBezTo>
                    <a:pt x="12324" y="6389"/>
                    <a:pt x="12050" y="7103"/>
                    <a:pt x="11752" y="7818"/>
                  </a:cubicBezTo>
                  <a:cubicBezTo>
                    <a:pt x="11693" y="7972"/>
                    <a:pt x="11609" y="8115"/>
                    <a:pt x="11538" y="8270"/>
                  </a:cubicBezTo>
                  <a:cubicBezTo>
                    <a:pt x="11435" y="8450"/>
                    <a:pt x="11251" y="8532"/>
                    <a:pt x="11081" y="8532"/>
                  </a:cubicBezTo>
                  <a:cubicBezTo>
                    <a:pt x="11015" y="8532"/>
                    <a:pt x="10951" y="8520"/>
                    <a:pt x="10895" y="8496"/>
                  </a:cubicBezTo>
                  <a:cubicBezTo>
                    <a:pt x="10693" y="8389"/>
                    <a:pt x="10931" y="8199"/>
                    <a:pt x="11002" y="8056"/>
                  </a:cubicBezTo>
                  <a:cubicBezTo>
                    <a:pt x="11550" y="6913"/>
                    <a:pt x="12062" y="5758"/>
                    <a:pt x="12086" y="4448"/>
                  </a:cubicBezTo>
                  <a:cubicBezTo>
                    <a:pt x="12086" y="4305"/>
                    <a:pt x="12169" y="4127"/>
                    <a:pt x="11990" y="4103"/>
                  </a:cubicBezTo>
                  <a:cubicBezTo>
                    <a:pt x="11968" y="4100"/>
                    <a:pt x="11949" y="4098"/>
                    <a:pt x="11933" y="4098"/>
                  </a:cubicBezTo>
                  <a:cubicBezTo>
                    <a:pt x="11888" y="4098"/>
                    <a:pt x="11862" y="4109"/>
                    <a:pt x="11836" y="4127"/>
                  </a:cubicBezTo>
                  <a:cubicBezTo>
                    <a:pt x="11764" y="4186"/>
                    <a:pt x="11752" y="4305"/>
                    <a:pt x="11728" y="4401"/>
                  </a:cubicBezTo>
                  <a:cubicBezTo>
                    <a:pt x="11728" y="4424"/>
                    <a:pt x="11717" y="4448"/>
                    <a:pt x="11717" y="4472"/>
                  </a:cubicBezTo>
                  <a:cubicBezTo>
                    <a:pt x="11395" y="5639"/>
                    <a:pt x="10800" y="6687"/>
                    <a:pt x="10300" y="7782"/>
                  </a:cubicBezTo>
                  <a:cubicBezTo>
                    <a:pt x="10007" y="8438"/>
                    <a:pt x="9691" y="8794"/>
                    <a:pt x="8910" y="8794"/>
                  </a:cubicBezTo>
                  <a:cubicBezTo>
                    <a:pt x="8897" y="8794"/>
                    <a:pt x="8884" y="8794"/>
                    <a:pt x="8871" y="8794"/>
                  </a:cubicBezTo>
                  <a:lnTo>
                    <a:pt x="8395" y="8794"/>
                  </a:lnTo>
                  <a:cubicBezTo>
                    <a:pt x="8276" y="8794"/>
                    <a:pt x="8204" y="8770"/>
                    <a:pt x="8180" y="8734"/>
                  </a:cubicBezTo>
                  <a:cubicBezTo>
                    <a:pt x="8085" y="8651"/>
                    <a:pt x="8133" y="8472"/>
                    <a:pt x="8252" y="8044"/>
                  </a:cubicBezTo>
                  <a:cubicBezTo>
                    <a:pt x="8442" y="7282"/>
                    <a:pt x="8621" y="6508"/>
                    <a:pt x="8811" y="5734"/>
                  </a:cubicBezTo>
                  <a:cubicBezTo>
                    <a:pt x="8847" y="5639"/>
                    <a:pt x="8871" y="5520"/>
                    <a:pt x="8752" y="5436"/>
                  </a:cubicBezTo>
                  <a:cubicBezTo>
                    <a:pt x="8719" y="5415"/>
                    <a:pt x="8687" y="5406"/>
                    <a:pt x="8657" y="5406"/>
                  </a:cubicBezTo>
                  <a:cubicBezTo>
                    <a:pt x="8569" y="5406"/>
                    <a:pt x="8496" y="5484"/>
                    <a:pt x="8442" y="5555"/>
                  </a:cubicBezTo>
                  <a:cubicBezTo>
                    <a:pt x="8371" y="5651"/>
                    <a:pt x="8311" y="5734"/>
                    <a:pt x="8264" y="5829"/>
                  </a:cubicBezTo>
                  <a:cubicBezTo>
                    <a:pt x="7776" y="6651"/>
                    <a:pt x="7442" y="7544"/>
                    <a:pt x="7192" y="8472"/>
                  </a:cubicBezTo>
                  <a:cubicBezTo>
                    <a:pt x="7145" y="8615"/>
                    <a:pt x="7168" y="8770"/>
                    <a:pt x="6990" y="8853"/>
                  </a:cubicBezTo>
                  <a:cubicBezTo>
                    <a:pt x="6878" y="8901"/>
                    <a:pt x="6772" y="8923"/>
                    <a:pt x="6675" y="8923"/>
                  </a:cubicBezTo>
                  <a:cubicBezTo>
                    <a:pt x="6356" y="8923"/>
                    <a:pt x="6130" y="8681"/>
                    <a:pt x="6121" y="8270"/>
                  </a:cubicBezTo>
                  <a:cubicBezTo>
                    <a:pt x="6121" y="7520"/>
                    <a:pt x="6156" y="6794"/>
                    <a:pt x="6287" y="6067"/>
                  </a:cubicBezTo>
                  <a:cubicBezTo>
                    <a:pt x="6311" y="5936"/>
                    <a:pt x="6371" y="5770"/>
                    <a:pt x="6192" y="5722"/>
                  </a:cubicBezTo>
                  <a:cubicBezTo>
                    <a:pt x="6173" y="5716"/>
                    <a:pt x="6156" y="5714"/>
                    <a:pt x="6140" y="5714"/>
                  </a:cubicBezTo>
                  <a:cubicBezTo>
                    <a:pt x="6023" y="5714"/>
                    <a:pt x="5971" y="5855"/>
                    <a:pt x="5918" y="5960"/>
                  </a:cubicBezTo>
                  <a:cubicBezTo>
                    <a:pt x="5871" y="6032"/>
                    <a:pt x="5859" y="6115"/>
                    <a:pt x="5823" y="6186"/>
                  </a:cubicBezTo>
                  <a:cubicBezTo>
                    <a:pt x="5537" y="6901"/>
                    <a:pt x="5406" y="7639"/>
                    <a:pt x="5347" y="8413"/>
                  </a:cubicBezTo>
                  <a:cubicBezTo>
                    <a:pt x="5335" y="8570"/>
                    <a:pt x="5356" y="8748"/>
                    <a:pt x="5139" y="8748"/>
                  </a:cubicBezTo>
                  <a:cubicBezTo>
                    <a:pt x="5126" y="8748"/>
                    <a:pt x="5112" y="8748"/>
                    <a:pt x="5097" y="8746"/>
                  </a:cubicBezTo>
                  <a:cubicBezTo>
                    <a:pt x="4644" y="8687"/>
                    <a:pt x="4227" y="8627"/>
                    <a:pt x="3894" y="8389"/>
                  </a:cubicBezTo>
                  <a:cubicBezTo>
                    <a:pt x="3846" y="8353"/>
                    <a:pt x="3799" y="8318"/>
                    <a:pt x="3751" y="8282"/>
                  </a:cubicBezTo>
                  <a:cubicBezTo>
                    <a:pt x="3608" y="8151"/>
                    <a:pt x="3477" y="7984"/>
                    <a:pt x="3358" y="7758"/>
                  </a:cubicBezTo>
                  <a:cubicBezTo>
                    <a:pt x="3061" y="7127"/>
                    <a:pt x="2846" y="6472"/>
                    <a:pt x="2608" y="5817"/>
                  </a:cubicBezTo>
                  <a:cubicBezTo>
                    <a:pt x="2564" y="5683"/>
                    <a:pt x="2508" y="5518"/>
                    <a:pt x="2354" y="5518"/>
                  </a:cubicBezTo>
                  <a:cubicBezTo>
                    <a:pt x="2344" y="5518"/>
                    <a:pt x="2333" y="5518"/>
                    <a:pt x="2322" y="5520"/>
                  </a:cubicBezTo>
                  <a:cubicBezTo>
                    <a:pt x="2144" y="5532"/>
                    <a:pt x="2108" y="5698"/>
                    <a:pt x="2072" y="5841"/>
                  </a:cubicBezTo>
                  <a:cubicBezTo>
                    <a:pt x="2049" y="5996"/>
                    <a:pt x="2013" y="6139"/>
                    <a:pt x="2001" y="6294"/>
                  </a:cubicBezTo>
                  <a:cubicBezTo>
                    <a:pt x="1941" y="6746"/>
                    <a:pt x="2061" y="7210"/>
                    <a:pt x="2108" y="7734"/>
                  </a:cubicBezTo>
                  <a:cubicBezTo>
                    <a:pt x="1608" y="7544"/>
                    <a:pt x="1275" y="7258"/>
                    <a:pt x="918" y="6984"/>
                  </a:cubicBezTo>
                  <a:cubicBezTo>
                    <a:pt x="632" y="6782"/>
                    <a:pt x="334" y="6603"/>
                    <a:pt x="1" y="6484"/>
                  </a:cubicBezTo>
                  <a:lnTo>
                    <a:pt x="1" y="6484"/>
                  </a:lnTo>
                  <a:cubicBezTo>
                    <a:pt x="203" y="6960"/>
                    <a:pt x="453" y="7401"/>
                    <a:pt x="798" y="7841"/>
                  </a:cubicBezTo>
                  <a:cubicBezTo>
                    <a:pt x="1644" y="8925"/>
                    <a:pt x="2727" y="9711"/>
                    <a:pt x="3966" y="10306"/>
                  </a:cubicBezTo>
                  <a:cubicBezTo>
                    <a:pt x="5454" y="11032"/>
                    <a:pt x="6954" y="11711"/>
                    <a:pt x="8454" y="12390"/>
                  </a:cubicBezTo>
                  <a:cubicBezTo>
                    <a:pt x="8761" y="12538"/>
                    <a:pt x="9076" y="12620"/>
                    <a:pt x="9402" y="12620"/>
                  </a:cubicBezTo>
                  <a:cubicBezTo>
                    <a:pt x="9443" y="12620"/>
                    <a:pt x="9484" y="12619"/>
                    <a:pt x="9526" y="12616"/>
                  </a:cubicBezTo>
                  <a:cubicBezTo>
                    <a:pt x="9812" y="12580"/>
                    <a:pt x="10109" y="12568"/>
                    <a:pt x="10395" y="12544"/>
                  </a:cubicBezTo>
                  <a:cubicBezTo>
                    <a:pt x="10443" y="12521"/>
                    <a:pt x="10478" y="12521"/>
                    <a:pt x="10538" y="12521"/>
                  </a:cubicBezTo>
                  <a:cubicBezTo>
                    <a:pt x="12359" y="12366"/>
                    <a:pt x="14157" y="12128"/>
                    <a:pt x="15896" y="11568"/>
                  </a:cubicBezTo>
                  <a:cubicBezTo>
                    <a:pt x="17086" y="11199"/>
                    <a:pt x="18194" y="10663"/>
                    <a:pt x="19086" y="9711"/>
                  </a:cubicBezTo>
                  <a:cubicBezTo>
                    <a:pt x="20718" y="7972"/>
                    <a:pt x="21587" y="5889"/>
                    <a:pt x="21873" y="3567"/>
                  </a:cubicBezTo>
                  <a:cubicBezTo>
                    <a:pt x="21849" y="2924"/>
                    <a:pt x="21873" y="2257"/>
                    <a:pt x="21789" y="1591"/>
                  </a:cubicBezTo>
                  <a:lnTo>
                    <a:pt x="21753" y="1626"/>
                  </a:lnTo>
                  <a:cubicBezTo>
                    <a:pt x="21658" y="1722"/>
                    <a:pt x="21646" y="1900"/>
                    <a:pt x="21634" y="2019"/>
                  </a:cubicBezTo>
                  <a:cubicBezTo>
                    <a:pt x="21575" y="2424"/>
                    <a:pt x="21277" y="2603"/>
                    <a:pt x="20991" y="2865"/>
                  </a:cubicBezTo>
                  <a:cubicBezTo>
                    <a:pt x="20980" y="2746"/>
                    <a:pt x="20944" y="2674"/>
                    <a:pt x="20956" y="2615"/>
                  </a:cubicBezTo>
                  <a:cubicBezTo>
                    <a:pt x="20991" y="1781"/>
                    <a:pt x="20718" y="1031"/>
                    <a:pt x="20349" y="305"/>
                  </a:cubicBezTo>
                  <a:cubicBezTo>
                    <a:pt x="20295" y="197"/>
                    <a:pt x="20280" y="1"/>
                    <a:pt x="20135" y="1"/>
                  </a:cubicBezTo>
                  <a:close/>
                </a:path>
              </a:pathLst>
            </a:custGeom>
            <a:solidFill>
              <a:srgbClr val="BE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15"/>
            <p:cNvSpPr/>
            <p:nvPr/>
          </p:nvSpPr>
          <p:spPr>
            <a:xfrm>
              <a:off x="2134475" y="3778275"/>
              <a:ext cx="62825" cy="128125"/>
            </a:xfrm>
            <a:custGeom>
              <a:avLst/>
              <a:gdLst/>
              <a:ahLst/>
              <a:cxnLst/>
              <a:rect l="l" t="t" r="r" b="b"/>
              <a:pathLst>
                <a:path w="2513" h="5125" extrusionOk="0">
                  <a:moveTo>
                    <a:pt x="1429" y="0"/>
                  </a:moveTo>
                  <a:cubicBezTo>
                    <a:pt x="1072" y="179"/>
                    <a:pt x="751" y="298"/>
                    <a:pt x="417" y="381"/>
                  </a:cubicBezTo>
                  <a:cubicBezTo>
                    <a:pt x="406" y="381"/>
                    <a:pt x="382" y="405"/>
                    <a:pt x="358" y="417"/>
                  </a:cubicBezTo>
                  <a:cubicBezTo>
                    <a:pt x="239" y="655"/>
                    <a:pt x="156" y="893"/>
                    <a:pt x="96" y="1143"/>
                  </a:cubicBezTo>
                  <a:lnTo>
                    <a:pt x="96" y="1203"/>
                  </a:lnTo>
                  <a:cubicBezTo>
                    <a:pt x="25" y="1536"/>
                    <a:pt x="1" y="1858"/>
                    <a:pt x="1" y="2227"/>
                  </a:cubicBezTo>
                  <a:cubicBezTo>
                    <a:pt x="1" y="2382"/>
                    <a:pt x="25" y="2513"/>
                    <a:pt x="36" y="2667"/>
                  </a:cubicBezTo>
                  <a:cubicBezTo>
                    <a:pt x="227" y="3620"/>
                    <a:pt x="810" y="4406"/>
                    <a:pt x="1715" y="4953"/>
                  </a:cubicBezTo>
                  <a:cubicBezTo>
                    <a:pt x="1860" y="5048"/>
                    <a:pt x="2031" y="5124"/>
                    <a:pt x="2199" y="5124"/>
                  </a:cubicBezTo>
                  <a:cubicBezTo>
                    <a:pt x="2308" y="5124"/>
                    <a:pt x="2415" y="5092"/>
                    <a:pt x="2513" y="5013"/>
                  </a:cubicBezTo>
                  <a:cubicBezTo>
                    <a:pt x="2215" y="4763"/>
                    <a:pt x="1965" y="4453"/>
                    <a:pt x="1787" y="4072"/>
                  </a:cubicBezTo>
                  <a:cubicBezTo>
                    <a:pt x="1489" y="3453"/>
                    <a:pt x="1310" y="2798"/>
                    <a:pt x="1346" y="2096"/>
                  </a:cubicBezTo>
                  <a:cubicBezTo>
                    <a:pt x="1358" y="1417"/>
                    <a:pt x="1406" y="739"/>
                    <a:pt x="1429" y="0"/>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15"/>
            <p:cNvSpPr/>
            <p:nvPr/>
          </p:nvSpPr>
          <p:spPr>
            <a:xfrm>
              <a:off x="2178525" y="4132075"/>
              <a:ext cx="16400" cy="49675"/>
            </a:xfrm>
            <a:custGeom>
              <a:avLst/>
              <a:gdLst/>
              <a:ahLst/>
              <a:cxnLst/>
              <a:rect l="l" t="t" r="r" b="b"/>
              <a:pathLst>
                <a:path w="656" h="1987" extrusionOk="0">
                  <a:moveTo>
                    <a:pt x="450" y="1"/>
                  </a:moveTo>
                  <a:cubicBezTo>
                    <a:pt x="356" y="1"/>
                    <a:pt x="308" y="76"/>
                    <a:pt x="287" y="160"/>
                  </a:cubicBezTo>
                  <a:cubicBezTo>
                    <a:pt x="96" y="684"/>
                    <a:pt x="13" y="1219"/>
                    <a:pt x="1" y="1743"/>
                  </a:cubicBezTo>
                  <a:cubicBezTo>
                    <a:pt x="25" y="1850"/>
                    <a:pt x="13" y="1934"/>
                    <a:pt x="108" y="1981"/>
                  </a:cubicBezTo>
                  <a:cubicBezTo>
                    <a:pt x="119" y="1985"/>
                    <a:pt x="130" y="1987"/>
                    <a:pt x="140" y="1987"/>
                  </a:cubicBezTo>
                  <a:cubicBezTo>
                    <a:pt x="197" y="1987"/>
                    <a:pt x="243" y="1936"/>
                    <a:pt x="263" y="1886"/>
                  </a:cubicBezTo>
                  <a:cubicBezTo>
                    <a:pt x="465" y="1350"/>
                    <a:pt x="656" y="815"/>
                    <a:pt x="644" y="219"/>
                  </a:cubicBezTo>
                  <a:cubicBezTo>
                    <a:pt x="632" y="124"/>
                    <a:pt x="596" y="29"/>
                    <a:pt x="489" y="5"/>
                  </a:cubicBezTo>
                  <a:cubicBezTo>
                    <a:pt x="475" y="2"/>
                    <a:pt x="462" y="1"/>
                    <a:pt x="45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15"/>
            <p:cNvSpPr/>
            <p:nvPr/>
          </p:nvSpPr>
          <p:spPr>
            <a:xfrm>
              <a:off x="1747225" y="3753800"/>
              <a:ext cx="602475" cy="628900"/>
            </a:xfrm>
            <a:custGeom>
              <a:avLst/>
              <a:gdLst/>
              <a:ahLst/>
              <a:cxnLst/>
              <a:rect l="l" t="t" r="r" b="b"/>
              <a:pathLst>
                <a:path w="24099" h="25156" extrusionOk="0">
                  <a:moveTo>
                    <a:pt x="16896" y="979"/>
                  </a:moveTo>
                  <a:cubicBezTo>
                    <a:pt x="16860" y="1718"/>
                    <a:pt x="16824" y="2396"/>
                    <a:pt x="16800" y="3075"/>
                  </a:cubicBezTo>
                  <a:cubicBezTo>
                    <a:pt x="16789" y="3777"/>
                    <a:pt x="16967" y="4432"/>
                    <a:pt x="17253" y="5051"/>
                  </a:cubicBezTo>
                  <a:cubicBezTo>
                    <a:pt x="17431" y="5432"/>
                    <a:pt x="17670" y="5742"/>
                    <a:pt x="17979" y="5992"/>
                  </a:cubicBezTo>
                  <a:cubicBezTo>
                    <a:pt x="17991" y="6004"/>
                    <a:pt x="18027" y="6028"/>
                    <a:pt x="18051" y="6040"/>
                  </a:cubicBezTo>
                  <a:cubicBezTo>
                    <a:pt x="18205" y="6159"/>
                    <a:pt x="18372" y="6278"/>
                    <a:pt x="18563" y="6349"/>
                  </a:cubicBezTo>
                  <a:cubicBezTo>
                    <a:pt x="19420" y="6730"/>
                    <a:pt x="20134" y="7242"/>
                    <a:pt x="20753" y="7837"/>
                  </a:cubicBezTo>
                  <a:cubicBezTo>
                    <a:pt x="21265" y="8361"/>
                    <a:pt x="21682" y="8933"/>
                    <a:pt x="22039" y="9588"/>
                  </a:cubicBezTo>
                  <a:cubicBezTo>
                    <a:pt x="22337" y="10147"/>
                    <a:pt x="22575" y="10743"/>
                    <a:pt x="22777" y="11374"/>
                  </a:cubicBezTo>
                  <a:cubicBezTo>
                    <a:pt x="22908" y="11826"/>
                    <a:pt x="22992" y="12267"/>
                    <a:pt x="23039" y="12731"/>
                  </a:cubicBezTo>
                  <a:cubicBezTo>
                    <a:pt x="23111" y="13398"/>
                    <a:pt x="23099" y="14076"/>
                    <a:pt x="23027" y="14743"/>
                  </a:cubicBezTo>
                  <a:cubicBezTo>
                    <a:pt x="22754" y="17100"/>
                    <a:pt x="21896" y="19184"/>
                    <a:pt x="20253" y="20922"/>
                  </a:cubicBezTo>
                  <a:cubicBezTo>
                    <a:pt x="19360" y="21863"/>
                    <a:pt x="18265" y="22399"/>
                    <a:pt x="17074" y="22780"/>
                  </a:cubicBezTo>
                  <a:cubicBezTo>
                    <a:pt x="15336" y="23327"/>
                    <a:pt x="13526" y="23566"/>
                    <a:pt x="11716" y="23732"/>
                  </a:cubicBezTo>
                  <a:cubicBezTo>
                    <a:pt x="11669" y="23732"/>
                    <a:pt x="11621" y="23732"/>
                    <a:pt x="11562" y="23744"/>
                  </a:cubicBezTo>
                  <a:cubicBezTo>
                    <a:pt x="11288" y="23780"/>
                    <a:pt x="10990" y="23792"/>
                    <a:pt x="10704" y="23827"/>
                  </a:cubicBezTo>
                  <a:cubicBezTo>
                    <a:pt x="10663" y="23830"/>
                    <a:pt x="10622" y="23831"/>
                    <a:pt x="10580" y="23831"/>
                  </a:cubicBezTo>
                  <a:cubicBezTo>
                    <a:pt x="10255" y="23831"/>
                    <a:pt x="9939" y="23749"/>
                    <a:pt x="9633" y="23601"/>
                  </a:cubicBezTo>
                  <a:cubicBezTo>
                    <a:pt x="8133" y="22911"/>
                    <a:pt x="6621" y="22244"/>
                    <a:pt x="5132" y="21518"/>
                  </a:cubicBezTo>
                  <a:cubicBezTo>
                    <a:pt x="3918" y="20922"/>
                    <a:pt x="2811" y="20137"/>
                    <a:pt x="1965" y="19041"/>
                  </a:cubicBezTo>
                  <a:cubicBezTo>
                    <a:pt x="1620" y="18613"/>
                    <a:pt x="1370" y="18172"/>
                    <a:pt x="1179" y="17696"/>
                  </a:cubicBezTo>
                  <a:cubicBezTo>
                    <a:pt x="763" y="16660"/>
                    <a:pt x="656" y="15553"/>
                    <a:pt x="751" y="14422"/>
                  </a:cubicBezTo>
                  <a:cubicBezTo>
                    <a:pt x="787" y="13826"/>
                    <a:pt x="870" y="13231"/>
                    <a:pt x="953" y="12636"/>
                  </a:cubicBezTo>
                  <a:cubicBezTo>
                    <a:pt x="1251" y="10873"/>
                    <a:pt x="1846" y="9207"/>
                    <a:pt x="2977" y="7718"/>
                  </a:cubicBezTo>
                  <a:cubicBezTo>
                    <a:pt x="4120" y="6218"/>
                    <a:pt x="5668" y="5409"/>
                    <a:pt x="7454" y="4992"/>
                  </a:cubicBezTo>
                  <a:cubicBezTo>
                    <a:pt x="8930" y="4658"/>
                    <a:pt x="10431" y="4730"/>
                    <a:pt x="11943" y="4682"/>
                  </a:cubicBezTo>
                  <a:cubicBezTo>
                    <a:pt x="12859" y="4647"/>
                    <a:pt x="13729" y="4325"/>
                    <a:pt x="14300" y="3492"/>
                  </a:cubicBezTo>
                  <a:cubicBezTo>
                    <a:pt x="14657" y="2968"/>
                    <a:pt x="15038" y="2468"/>
                    <a:pt x="15288" y="1884"/>
                  </a:cubicBezTo>
                  <a:cubicBezTo>
                    <a:pt x="15395" y="1634"/>
                    <a:pt x="15586" y="1479"/>
                    <a:pt x="15824" y="1396"/>
                  </a:cubicBezTo>
                  <a:cubicBezTo>
                    <a:pt x="15836" y="1396"/>
                    <a:pt x="15872" y="1384"/>
                    <a:pt x="15884" y="1360"/>
                  </a:cubicBezTo>
                  <a:cubicBezTo>
                    <a:pt x="16205" y="1277"/>
                    <a:pt x="16527" y="1158"/>
                    <a:pt x="16896" y="979"/>
                  </a:cubicBezTo>
                  <a:close/>
                  <a:moveTo>
                    <a:pt x="7025" y="23077"/>
                  </a:moveTo>
                  <a:cubicBezTo>
                    <a:pt x="7085" y="23089"/>
                    <a:pt x="7133" y="23125"/>
                    <a:pt x="7180" y="23137"/>
                  </a:cubicBezTo>
                  <a:cubicBezTo>
                    <a:pt x="7680" y="23351"/>
                    <a:pt x="8156" y="23530"/>
                    <a:pt x="8609" y="23720"/>
                  </a:cubicBezTo>
                  <a:lnTo>
                    <a:pt x="9002" y="23899"/>
                  </a:lnTo>
                  <a:cubicBezTo>
                    <a:pt x="9442" y="24077"/>
                    <a:pt x="9835" y="24280"/>
                    <a:pt x="10300" y="24363"/>
                  </a:cubicBezTo>
                  <a:cubicBezTo>
                    <a:pt x="10371" y="24375"/>
                    <a:pt x="10466" y="24375"/>
                    <a:pt x="10490" y="24447"/>
                  </a:cubicBezTo>
                  <a:cubicBezTo>
                    <a:pt x="10490" y="24447"/>
                    <a:pt x="10490" y="24458"/>
                    <a:pt x="10514" y="24458"/>
                  </a:cubicBezTo>
                  <a:cubicBezTo>
                    <a:pt x="10514" y="24566"/>
                    <a:pt x="10407" y="24625"/>
                    <a:pt x="10312" y="24637"/>
                  </a:cubicBezTo>
                  <a:cubicBezTo>
                    <a:pt x="10288" y="24637"/>
                    <a:pt x="10252" y="24637"/>
                    <a:pt x="10228" y="24661"/>
                  </a:cubicBezTo>
                  <a:lnTo>
                    <a:pt x="9823" y="24661"/>
                  </a:lnTo>
                  <a:cubicBezTo>
                    <a:pt x="9347" y="24601"/>
                    <a:pt x="8907" y="24482"/>
                    <a:pt x="8490" y="24316"/>
                  </a:cubicBezTo>
                  <a:cubicBezTo>
                    <a:pt x="8109" y="24161"/>
                    <a:pt x="7752" y="23970"/>
                    <a:pt x="7430" y="23720"/>
                  </a:cubicBezTo>
                  <a:cubicBezTo>
                    <a:pt x="7252" y="23589"/>
                    <a:pt x="7121" y="23435"/>
                    <a:pt x="7025" y="23077"/>
                  </a:cubicBezTo>
                  <a:close/>
                  <a:moveTo>
                    <a:pt x="16449" y="1"/>
                  </a:moveTo>
                  <a:cubicBezTo>
                    <a:pt x="15853" y="1"/>
                    <a:pt x="15412" y="297"/>
                    <a:pt x="15169" y="932"/>
                  </a:cubicBezTo>
                  <a:cubicBezTo>
                    <a:pt x="14884" y="1682"/>
                    <a:pt x="14491" y="2349"/>
                    <a:pt x="14050" y="3015"/>
                  </a:cubicBezTo>
                  <a:cubicBezTo>
                    <a:pt x="13492" y="3841"/>
                    <a:pt x="12725" y="4102"/>
                    <a:pt x="11817" y="4102"/>
                  </a:cubicBezTo>
                  <a:cubicBezTo>
                    <a:pt x="11756" y="4102"/>
                    <a:pt x="11695" y="4101"/>
                    <a:pt x="11633" y="4099"/>
                  </a:cubicBezTo>
                  <a:cubicBezTo>
                    <a:pt x="11062" y="4087"/>
                    <a:pt x="10466" y="4039"/>
                    <a:pt x="9883" y="4016"/>
                  </a:cubicBezTo>
                  <a:cubicBezTo>
                    <a:pt x="9633" y="4004"/>
                    <a:pt x="9359" y="4004"/>
                    <a:pt x="9109" y="4004"/>
                  </a:cubicBezTo>
                  <a:cubicBezTo>
                    <a:pt x="8871" y="4004"/>
                    <a:pt x="8645" y="4016"/>
                    <a:pt x="8418" y="4027"/>
                  </a:cubicBezTo>
                  <a:cubicBezTo>
                    <a:pt x="5501" y="4242"/>
                    <a:pt x="3227" y="5551"/>
                    <a:pt x="1679" y="8195"/>
                  </a:cubicBezTo>
                  <a:cubicBezTo>
                    <a:pt x="501" y="10219"/>
                    <a:pt x="84" y="12433"/>
                    <a:pt x="1" y="14743"/>
                  </a:cubicBezTo>
                  <a:lnTo>
                    <a:pt x="1" y="15160"/>
                  </a:lnTo>
                  <a:cubicBezTo>
                    <a:pt x="1" y="15981"/>
                    <a:pt x="120" y="16743"/>
                    <a:pt x="358" y="17446"/>
                  </a:cubicBezTo>
                  <a:cubicBezTo>
                    <a:pt x="441" y="17731"/>
                    <a:pt x="548" y="18005"/>
                    <a:pt x="679" y="18267"/>
                  </a:cubicBezTo>
                  <a:cubicBezTo>
                    <a:pt x="894" y="18720"/>
                    <a:pt x="1156" y="19148"/>
                    <a:pt x="1477" y="19553"/>
                  </a:cubicBezTo>
                  <a:cubicBezTo>
                    <a:pt x="1668" y="19791"/>
                    <a:pt x="1870" y="20029"/>
                    <a:pt x="2096" y="20256"/>
                  </a:cubicBezTo>
                  <a:cubicBezTo>
                    <a:pt x="2465" y="20625"/>
                    <a:pt x="2906" y="20970"/>
                    <a:pt x="3358" y="21291"/>
                  </a:cubicBezTo>
                  <a:cubicBezTo>
                    <a:pt x="4251" y="21887"/>
                    <a:pt x="5204" y="22363"/>
                    <a:pt x="6192" y="22768"/>
                  </a:cubicBezTo>
                  <a:cubicBezTo>
                    <a:pt x="6299" y="22804"/>
                    <a:pt x="6430" y="22839"/>
                    <a:pt x="6490" y="22946"/>
                  </a:cubicBezTo>
                  <a:cubicBezTo>
                    <a:pt x="6513" y="22994"/>
                    <a:pt x="6513" y="23030"/>
                    <a:pt x="6513" y="23113"/>
                  </a:cubicBezTo>
                  <a:cubicBezTo>
                    <a:pt x="6502" y="23292"/>
                    <a:pt x="6537" y="23446"/>
                    <a:pt x="6597" y="23589"/>
                  </a:cubicBezTo>
                  <a:cubicBezTo>
                    <a:pt x="6716" y="23839"/>
                    <a:pt x="6918" y="24030"/>
                    <a:pt x="7156" y="24208"/>
                  </a:cubicBezTo>
                  <a:cubicBezTo>
                    <a:pt x="8026" y="24851"/>
                    <a:pt x="9038" y="25054"/>
                    <a:pt x="10073" y="25149"/>
                  </a:cubicBezTo>
                  <a:cubicBezTo>
                    <a:pt x="10118" y="25153"/>
                    <a:pt x="10161" y="25156"/>
                    <a:pt x="10203" y="25156"/>
                  </a:cubicBezTo>
                  <a:cubicBezTo>
                    <a:pt x="10615" y="25156"/>
                    <a:pt x="10930" y="24950"/>
                    <a:pt x="11157" y="24637"/>
                  </a:cubicBezTo>
                  <a:cubicBezTo>
                    <a:pt x="11300" y="24458"/>
                    <a:pt x="11443" y="24399"/>
                    <a:pt x="11633" y="24387"/>
                  </a:cubicBezTo>
                  <a:cubicBezTo>
                    <a:pt x="11907" y="24375"/>
                    <a:pt x="12169" y="24363"/>
                    <a:pt x="12455" y="24339"/>
                  </a:cubicBezTo>
                  <a:cubicBezTo>
                    <a:pt x="12705" y="24328"/>
                    <a:pt x="12967" y="24304"/>
                    <a:pt x="13217" y="24280"/>
                  </a:cubicBezTo>
                  <a:cubicBezTo>
                    <a:pt x="13717" y="24244"/>
                    <a:pt x="14229" y="24161"/>
                    <a:pt x="14729" y="24077"/>
                  </a:cubicBezTo>
                  <a:cubicBezTo>
                    <a:pt x="15431" y="23970"/>
                    <a:pt x="16146" y="23899"/>
                    <a:pt x="16812" y="23685"/>
                  </a:cubicBezTo>
                  <a:cubicBezTo>
                    <a:pt x="18182" y="23268"/>
                    <a:pt x="19527" y="22768"/>
                    <a:pt x="20551" y="21744"/>
                  </a:cubicBezTo>
                  <a:cubicBezTo>
                    <a:pt x="23051" y="19267"/>
                    <a:pt x="24099" y="16184"/>
                    <a:pt x="23789" y="12767"/>
                  </a:cubicBezTo>
                  <a:cubicBezTo>
                    <a:pt x="23527" y="9623"/>
                    <a:pt x="22003" y="7123"/>
                    <a:pt x="18944" y="5790"/>
                  </a:cubicBezTo>
                  <a:cubicBezTo>
                    <a:pt x="18408" y="5551"/>
                    <a:pt x="18039" y="5135"/>
                    <a:pt x="17812" y="4599"/>
                  </a:cubicBezTo>
                  <a:cubicBezTo>
                    <a:pt x="17586" y="4063"/>
                    <a:pt x="17479" y="3504"/>
                    <a:pt x="17479" y="2932"/>
                  </a:cubicBezTo>
                  <a:cubicBezTo>
                    <a:pt x="17479" y="2241"/>
                    <a:pt x="17491" y="1575"/>
                    <a:pt x="17491" y="884"/>
                  </a:cubicBezTo>
                  <a:cubicBezTo>
                    <a:pt x="17491" y="348"/>
                    <a:pt x="17253" y="86"/>
                    <a:pt x="16717" y="15"/>
                  </a:cubicBezTo>
                  <a:lnTo>
                    <a:pt x="16681" y="15"/>
                  </a:lnTo>
                  <a:cubicBezTo>
                    <a:pt x="16601" y="6"/>
                    <a:pt x="16524" y="1"/>
                    <a:pt x="1644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15"/>
            <p:cNvSpPr/>
            <p:nvPr/>
          </p:nvSpPr>
          <p:spPr>
            <a:xfrm>
              <a:off x="1809450" y="3925125"/>
              <a:ext cx="155700" cy="346775"/>
            </a:xfrm>
            <a:custGeom>
              <a:avLst/>
              <a:gdLst/>
              <a:ahLst/>
              <a:cxnLst/>
              <a:rect l="l" t="t" r="r" b="b"/>
              <a:pathLst>
                <a:path w="6228" h="13871" extrusionOk="0">
                  <a:moveTo>
                    <a:pt x="6041" y="0"/>
                  </a:moveTo>
                  <a:cubicBezTo>
                    <a:pt x="5972" y="0"/>
                    <a:pt x="5898" y="62"/>
                    <a:pt x="5846" y="91"/>
                  </a:cubicBezTo>
                  <a:cubicBezTo>
                    <a:pt x="5322" y="365"/>
                    <a:pt x="4822" y="639"/>
                    <a:pt x="4405" y="1044"/>
                  </a:cubicBezTo>
                  <a:cubicBezTo>
                    <a:pt x="2858" y="2520"/>
                    <a:pt x="1465" y="4116"/>
                    <a:pt x="738" y="6164"/>
                  </a:cubicBezTo>
                  <a:cubicBezTo>
                    <a:pt x="869" y="5080"/>
                    <a:pt x="1131" y="4020"/>
                    <a:pt x="1750" y="3080"/>
                  </a:cubicBezTo>
                  <a:cubicBezTo>
                    <a:pt x="1881" y="2877"/>
                    <a:pt x="2036" y="2663"/>
                    <a:pt x="2167" y="2449"/>
                  </a:cubicBezTo>
                  <a:cubicBezTo>
                    <a:pt x="2227" y="2354"/>
                    <a:pt x="2298" y="2246"/>
                    <a:pt x="2179" y="2163"/>
                  </a:cubicBezTo>
                  <a:cubicBezTo>
                    <a:pt x="2151" y="2142"/>
                    <a:pt x="2122" y="2134"/>
                    <a:pt x="2093" y="2134"/>
                  </a:cubicBezTo>
                  <a:cubicBezTo>
                    <a:pt x="2024" y="2134"/>
                    <a:pt x="1956" y="2184"/>
                    <a:pt x="1905" y="2235"/>
                  </a:cubicBezTo>
                  <a:cubicBezTo>
                    <a:pt x="1691" y="2473"/>
                    <a:pt x="1465" y="2711"/>
                    <a:pt x="1286" y="2985"/>
                  </a:cubicBezTo>
                  <a:cubicBezTo>
                    <a:pt x="560" y="4009"/>
                    <a:pt x="310" y="5199"/>
                    <a:pt x="191" y="6414"/>
                  </a:cubicBezTo>
                  <a:cubicBezTo>
                    <a:pt x="72" y="7604"/>
                    <a:pt x="0" y="8783"/>
                    <a:pt x="131" y="9974"/>
                  </a:cubicBezTo>
                  <a:cubicBezTo>
                    <a:pt x="143" y="10093"/>
                    <a:pt x="143" y="10307"/>
                    <a:pt x="298" y="10307"/>
                  </a:cubicBezTo>
                  <a:cubicBezTo>
                    <a:pt x="488" y="10307"/>
                    <a:pt x="405" y="10093"/>
                    <a:pt x="429" y="9974"/>
                  </a:cubicBezTo>
                  <a:cubicBezTo>
                    <a:pt x="441" y="9855"/>
                    <a:pt x="441" y="9735"/>
                    <a:pt x="441" y="9616"/>
                  </a:cubicBezTo>
                  <a:cubicBezTo>
                    <a:pt x="548" y="10378"/>
                    <a:pt x="798" y="11093"/>
                    <a:pt x="1024" y="11819"/>
                  </a:cubicBezTo>
                  <a:cubicBezTo>
                    <a:pt x="1226" y="12474"/>
                    <a:pt x="1465" y="13117"/>
                    <a:pt x="1822" y="13700"/>
                  </a:cubicBezTo>
                  <a:cubicBezTo>
                    <a:pt x="1871" y="13769"/>
                    <a:pt x="1912" y="13870"/>
                    <a:pt x="1998" y="13870"/>
                  </a:cubicBezTo>
                  <a:cubicBezTo>
                    <a:pt x="2016" y="13870"/>
                    <a:pt x="2037" y="13865"/>
                    <a:pt x="2060" y="13855"/>
                  </a:cubicBezTo>
                  <a:cubicBezTo>
                    <a:pt x="2203" y="13784"/>
                    <a:pt x="2108" y="13665"/>
                    <a:pt x="2060" y="13581"/>
                  </a:cubicBezTo>
                  <a:cubicBezTo>
                    <a:pt x="1738" y="12843"/>
                    <a:pt x="1500" y="12093"/>
                    <a:pt x="1286" y="11319"/>
                  </a:cubicBezTo>
                  <a:cubicBezTo>
                    <a:pt x="714" y="9176"/>
                    <a:pt x="774" y="7057"/>
                    <a:pt x="1834" y="5080"/>
                  </a:cubicBezTo>
                  <a:cubicBezTo>
                    <a:pt x="2822" y="3187"/>
                    <a:pt x="4072" y="1496"/>
                    <a:pt x="5977" y="365"/>
                  </a:cubicBezTo>
                  <a:cubicBezTo>
                    <a:pt x="6084" y="306"/>
                    <a:pt x="6227" y="246"/>
                    <a:pt x="6156" y="91"/>
                  </a:cubicBezTo>
                  <a:cubicBezTo>
                    <a:pt x="6124" y="24"/>
                    <a:pt x="6084" y="0"/>
                    <a:pt x="6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15"/>
            <p:cNvSpPr/>
            <p:nvPr/>
          </p:nvSpPr>
          <p:spPr>
            <a:xfrm>
              <a:off x="1849625" y="3870600"/>
              <a:ext cx="261675" cy="435675"/>
            </a:xfrm>
            <a:custGeom>
              <a:avLst/>
              <a:gdLst/>
              <a:ahLst/>
              <a:cxnLst/>
              <a:rect l="l" t="t" r="r" b="b"/>
              <a:pathLst>
                <a:path w="10467" h="17427" extrusionOk="0">
                  <a:moveTo>
                    <a:pt x="10224" y="1"/>
                  </a:moveTo>
                  <a:cubicBezTo>
                    <a:pt x="10119" y="1"/>
                    <a:pt x="10060" y="137"/>
                    <a:pt x="10002" y="225"/>
                  </a:cubicBezTo>
                  <a:cubicBezTo>
                    <a:pt x="9478" y="975"/>
                    <a:pt x="8775" y="1499"/>
                    <a:pt x="7906" y="1784"/>
                  </a:cubicBezTo>
                  <a:cubicBezTo>
                    <a:pt x="7442" y="1927"/>
                    <a:pt x="6978" y="2070"/>
                    <a:pt x="6501" y="2189"/>
                  </a:cubicBezTo>
                  <a:cubicBezTo>
                    <a:pt x="4930" y="2570"/>
                    <a:pt x="3656" y="3404"/>
                    <a:pt x="2644" y="4666"/>
                  </a:cubicBezTo>
                  <a:cubicBezTo>
                    <a:pt x="1453" y="6178"/>
                    <a:pt x="715" y="7868"/>
                    <a:pt x="322" y="9726"/>
                  </a:cubicBezTo>
                  <a:cubicBezTo>
                    <a:pt x="108" y="10773"/>
                    <a:pt x="0" y="11809"/>
                    <a:pt x="167" y="13024"/>
                  </a:cubicBezTo>
                  <a:cubicBezTo>
                    <a:pt x="465" y="14369"/>
                    <a:pt x="965" y="15798"/>
                    <a:pt x="1786" y="17096"/>
                  </a:cubicBezTo>
                  <a:cubicBezTo>
                    <a:pt x="1858" y="17203"/>
                    <a:pt x="1965" y="17298"/>
                    <a:pt x="2048" y="17393"/>
                  </a:cubicBezTo>
                  <a:cubicBezTo>
                    <a:pt x="2069" y="17414"/>
                    <a:pt x="2106" y="17427"/>
                    <a:pt x="2140" y="17427"/>
                  </a:cubicBezTo>
                  <a:cubicBezTo>
                    <a:pt x="2165" y="17427"/>
                    <a:pt x="2188" y="17420"/>
                    <a:pt x="2203" y="17405"/>
                  </a:cubicBezTo>
                  <a:cubicBezTo>
                    <a:pt x="2227" y="17393"/>
                    <a:pt x="2227" y="17322"/>
                    <a:pt x="2215" y="17274"/>
                  </a:cubicBezTo>
                  <a:cubicBezTo>
                    <a:pt x="2167" y="17191"/>
                    <a:pt x="2108" y="17108"/>
                    <a:pt x="2060" y="17036"/>
                  </a:cubicBezTo>
                  <a:cubicBezTo>
                    <a:pt x="1382" y="15846"/>
                    <a:pt x="834" y="14607"/>
                    <a:pt x="631" y="13238"/>
                  </a:cubicBezTo>
                  <a:cubicBezTo>
                    <a:pt x="298" y="10893"/>
                    <a:pt x="929" y="8702"/>
                    <a:pt x="1989" y="6630"/>
                  </a:cubicBezTo>
                  <a:cubicBezTo>
                    <a:pt x="2608" y="5416"/>
                    <a:pt x="3453" y="4356"/>
                    <a:pt x="4608" y="3570"/>
                  </a:cubicBezTo>
                  <a:cubicBezTo>
                    <a:pt x="5489" y="2975"/>
                    <a:pt x="6501" y="2737"/>
                    <a:pt x="7489" y="2403"/>
                  </a:cubicBezTo>
                  <a:cubicBezTo>
                    <a:pt x="8632" y="2034"/>
                    <a:pt x="9692" y="1522"/>
                    <a:pt x="10252" y="367"/>
                  </a:cubicBezTo>
                  <a:cubicBezTo>
                    <a:pt x="10311" y="260"/>
                    <a:pt x="10466" y="117"/>
                    <a:pt x="10299" y="22"/>
                  </a:cubicBezTo>
                  <a:cubicBezTo>
                    <a:pt x="10272" y="7"/>
                    <a:pt x="10246" y="1"/>
                    <a:pt x="10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15"/>
            <p:cNvSpPr/>
            <p:nvPr/>
          </p:nvSpPr>
          <p:spPr>
            <a:xfrm>
              <a:off x="1999950" y="3909125"/>
              <a:ext cx="97350" cy="219725"/>
            </a:xfrm>
            <a:custGeom>
              <a:avLst/>
              <a:gdLst/>
              <a:ahLst/>
              <a:cxnLst/>
              <a:rect l="l" t="t" r="r" b="b"/>
              <a:pathLst>
                <a:path w="3894" h="8789" extrusionOk="0">
                  <a:moveTo>
                    <a:pt x="3627" y="0"/>
                  </a:moveTo>
                  <a:cubicBezTo>
                    <a:pt x="3483" y="0"/>
                    <a:pt x="3428" y="202"/>
                    <a:pt x="3346" y="315"/>
                  </a:cubicBezTo>
                  <a:cubicBezTo>
                    <a:pt x="3215" y="532"/>
                    <a:pt x="3174" y="848"/>
                    <a:pt x="2843" y="848"/>
                  </a:cubicBezTo>
                  <a:cubicBezTo>
                    <a:pt x="2811" y="848"/>
                    <a:pt x="2776" y="845"/>
                    <a:pt x="2739" y="839"/>
                  </a:cubicBezTo>
                  <a:cubicBezTo>
                    <a:pt x="2736" y="838"/>
                    <a:pt x="2734" y="838"/>
                    <a:pt x="2732" y="838"/>
                  </a:cubicBezTo>
                  <a:cubicBezTo>
                    <a:pt x="2684" y="838"/>
                    <a:pt x="2617" y="949"/>
                    <a:pt x="2572" y="1005"/>
                  </a:cubicBezTo>
                  <a:cubicBezTo>
                    <a:pt x="1691" y="2279"/>
                    <a:pt x="905" y="3625"/>
                    <a:pt x="310" y="5065"/>
                  </a:cubicBezTo>
                  <a:cubicBezTo>
                    <a:pt x="250" y="5208"/>
                    <a:pt x="72" y="5470"/>
                    <a:pt x="262" y="5553"/>
                  </a:cubicBezTo>
                  <a:cubicBezTo>
                    <a:pt x="289" y="5565"/>
                    <a:pt x="313" y="5571"/>
                    <a:pt x="334" y="5571"/>
                  </a:cubicBezTo>
                  <a:cubicBezTo>
                    <a:pt x="483" y="5571"/>
                    <a:pt x="512" y="5309"/>
                    <a:pt x="595" y="5184"/>
                  </a:cubicBezTo>
                  <a:cubicBezTo>
                    <a:pt x="1155" y="4196"/>
                    <a:pt x="1691" y="3208"/>
                    <a:pt x="2369" y="2279"/>
                  </a:cubicBezTo>
                  <a:lnTo>
                    <a:pt x="2369" y="2279"/>
                  </a:lnTo>
                  <a:cubicBezTo>
                    <a:pt x="2096" y="2982"/>
                    <a:pt x="1798" y="3660"/>
                    <a:pt x="1441" y="4339"/>
                  </a:cubicBezTo>
                  <a:cubicBezTo>
                    <a:pt x="762" y="5649"/>
                    <a:pt x="298" y="7042"/>
                    <a:pt x="60" y="8506"/>
                  </a:cubicBezTo>
                  <a:cubicBezTo>
                    <a:pt x="48" y="8601"/>
                    <a:pt x="0" y="8744"/>
                    <a:pt x="119" y="8780"/>
                  </a:cubicBezTo>
                  <a:cubicBezTo>
                    <a:pt x="136" y="8786"/>
                    <a:pt x="152" y="8788"/>
                    <a:pt x="166" y="8788"/>
                  </a:cubicBezTo>
                  <a:cubicBezTo>
                    <a:pt x="271" y="8788"/>
                    <a:pt x="304" y="8649"/>
                    <a:pt x="345" y="8566"/>
                  </a:cubicBezTo>
                  <a:cubicBezTo>
                    <a:pt x="369" y="8506"/>
                    <a:pt x="381" y="8411"/>
                    <a:pt x="417" y="8340"/>
                  </a:cubicBezTo>
                  <a:cubicBezTo>
                    <a:pt x="965" y="6482"/>
                    <a:pt x="1691" y="4672"/>
                    <a:pt x="2548" y="2934"/>
                  </a:cubicBezTo>
                  <a:cubicBezTo>
                    <a:pt x="2941" y="2113"/>
                    <a:pt x="3346" y="1303"/>
                    <a:pt x="3739" y="481"/>
                  </a:cubicBezTo>
                  <a:cubicBezTo>
                    <a:pt x="3810" y="327"/>
                    <a:pt x="3893" y="112"/>
                    <a:pt x="3703" y="17"/>
                  </a:cubicBezTo>
                  <a:cubicBezTo>
                    <a:pt x="3675" y="6"/>
                    <a:pt x="3650" y="0"/>
                    <a:pt x="3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15"/>
            <p:cNvSpPr/>
            <p:nvPr/>
          </p:nvSpPr>
          <p:spPr>
            <a:xfrm>
              <a:off x="1930875" y="3998225"/>
              <a:ext cx="76825" cy="248425"/>
            </a:xfrm>
            <a:custGeom>
              <a:avLst/>
              <a:gdLst/>
              <a:ahLst/>
              <a:cxnLst/>
              <a:rect l="l" t="t" r="r" b="b"/>
              <a:pathLst>
                <a:path w="3073" h="9937" extrusionOk="0">
                  <a:moveTo>
                    <a:pt x="2930" y="1"/>
                  </a:moveTo>
                  <a:cubicBezTo>
                    <a:pt x="2884" y="1"/>
                    <a:pt x="2850" y="39"/>
                    <a:pt x="2823" y="84"/>
                  </a:cubicBezTo>
                  <a:cubicBezTo>
                    <a:pt x="2775" y="156"/>
                    <a:pt x="2727" y="227"/>
                    <a:pt x="2680" y="323"/>
                  </a:cubicBezTo>
                  <a:cubicBezTo>
                    <a:pt x="1525" y="2478"/>
                    <a:pt x="799" y="4787"/>
                    <a:pt x="299" y="7181"/>
                  </a:cubicBezTo>
                  <a:cubicBezTo>
                    <a:pt x="203" y="7704"/>
                    <a:pt x="84" y="8228"/>
                    <a:pt x="48" y="8764"/>
                  </a:cubicBezTo>
                  <a:cubicBezTo>
                    <a:pt x="48" y="8836"/>
                    <a:pt x="1" y="8967"/>
                    <a:pt x="120" y="9002"/>
                  </a:cubicBezTo>
                  <a:cubicBezTo>
                    <a:pt x="132" y="9004"/>
                    <a:pt x="144" y="9005"/>
                    <a:pt x="155" y="9005"/>
                  </a:cubicBezTo>
                  <a:cubicBezTo>
                    <a:pt x="287" y="9005"/>
                    <a:pt x="289" y="8876"/>
                    <a:pt x="322" y="8788"/>
                  </a:cubicBezTo>
                  <a:cubicBezTo>
                    <a:pt x="370" y="8669"/>
                    <a:pt x="382" y="8550"/>
                    <a:pt x="406" y="8431"/>
                  </a:cubicBezTo>
                  <a:cubicBezTo>
                    <a:pt x="668" y="7395"/>
                    <a:pt x="930" y="6371"/>
                    <a:pt x="1180" y="5323"/>
                  </a:cubicBezTo>
                  <a:cubicBezTo>
                    <a:pt x="1215" y="5323"/>
                    <a:pt x="1239" y="5335"/>
                    <a:pt x="1239" y="5371"/>
                  </a:cubicBezTo>
                  <a:cubicBezTo>
                    <a:pt x="1061" y="6288"/>
                    <a:pt x="882" y="7228"/>
                    <a:pt x="715" y="8145"/>
                  </a:cubicBezTo>
                  <a:cubicBezTo>
                    <a:pt x="632" y="8657"/>
                    <a:pt x="549" y="9181"/>
                    <a:pt x="453" y="9681"/>
                  </a:cubicBezTo>
                  <a:cubicBezTo>
                    <a:pt x="441" y="9776"/>
                    <a:pt x="418" y="9907"/>
                    <a:pt x="513" y="9931"/>
                  </a:cubicBezTo>
                  <a:cubicBezTo>
                    <a:pt x="527" y="9935"/>
                    <a:pt x="540" y="9936"/>
                    <a:pt x="552" y="9936"/>
                  </a:cubicBezTo>
                  <a:cubicBezTo>
                    <a:pt x="660" y="9936"/>
                    <a:pt x="682" y="9803"/>
                    <a:pt x="703" y="9728"/>
                  </a:cubicBezTo>
                  <a:cubicBezTo>
                    <a:pt x="799" y="9371"/>
                    <a:pt x="882" y="9014"/>
                    <a:pt x="953" y="8645"/>
                  </a:cubicBezTo>
                  <a:cubicBezTo>
                    <a:pt x="1346" y="6859"/>
                    <a:pt x="1596" y="5037"/>
                    <a:pt x="2239" y="3311"/>
                  </a:cubicBezTo>
                  <a:cubicBezTo>
                    <a:pt x="2287" y="3204"/>
                    <a:pt x="2323" y="3073"/>
                    <a:pt x="2227" y="3013"/>
                  </a:cubicBezTo>
                  <a:cubicBezTo>
                    <a:pt x="2197" y="2994"/>
                    <a:pt x="2172" y="2986"/>
                    <a:pt x="2150" y="2986"/>
                  </a:cubicBezTo>
                  <a:cubicBezTo>
                    <a:pt x="2052" y="2986"/>
                    <a:pt x="2021" y="3151"/>
                    <a:pt x="1894" y="3180"/>
                  </a:cubicBezTo>
                  <a:cubicBezTo>
                    <a:pt x="2192" y="2287"/>
                    <a:pt x="2525" y="1418"/>
                    <a:pt x="2906" y="585"/>
                  </a:cubicBezTo>
                  <a:cubicBezTo>
                    <a:pt x="2966" y="454"/>
                    <a:pt x="3013" y="311"/>
                    <a:pt x="3061" y="168"/>
                  </a:cubicBezTo>
                  <a:cubicBezTo>
                    <a:pt x="3073" y="108"/>
                    <a:pt x="3061" y="37"/>
                    <a:pt x="2977" y="13"/>
                  </a:cubicBezTo>
                  <a:cubicBezTo>
                    <a:pt x="2960" y="4"/>
                    <a:pt x="2945" y="1"/>
                    <a:pt x="2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15"/>
            <p:cNvSpPr/>
            <p:nvPr/>
          </p:nvSpPr>
          <p:spPr>
            <a:xfrm>
              <a:off x="1888925" y="4034700"/>
              <a:ext cx="63125" cy="214200"/>
            </a:xfrm>
            <a:custGeom>
              <a:avLst/>
              <a:gdLst/>
              <a:ahLst/>
              <a:cxnLst/>
              <a:rect l="l" t="t" r="r" b="b"/>
              <a:pathLst>
                <a:path w="2525" h="8568" extrusionOk="0">
                  <a:moveTo>
                    <a:pt x="2288" y="1"/>
                  </a:moveTo>
                  <a:cubicBezTo>
                    <a:pt x="2199" y="1"/>
                    <a:pt x="2123" y="111"/>
                    <a:pt x="2060" y="173"/>
                  </a:cubicBezTo>
                  <a:cubicBezTo>
                    <a:pt x="1726" y="471"/>
                    <a:pt x="1536" y="864"/>
                    <a:pt x="1334" y="1233"/>
                  </a:cubicBezTo>
                  <a:cubicBezTo>
                    <a:pt x="143" y="3364"/>
                    <a:pt x="0" y="5686"/>
                    <a:pt x="143" y="7984"/>
                  </a:cubicBezTo>
                  <a:cubicBezTo>
                    <a:pt x="155" y="8091"/>
                    <a:pt x="155" y="8150"/>
                    <a:pt x="202" y="8222"/>
                  </a:cubicBezTo>
                  <a:cubicBezTo>
                    <a:pt x="237" y="8361"/>
                    <a:pt x="216" y="8568"/>
                    <a:pt x="379" y="8568"/>
                  </a:cubicBezTo>
                  <a:cubicBezTo>
                    <a:pt x="384" y="8568"/>
                    <a:pt x="388" y="8567"/>
                    <a:pt x="393" y="8567"/>
                  </a:cubicBezTo>
                  <a:cubicBezTo>
                    <a:pt x="619" y="8555"/>
                    <a:pt x="500" y="8341"/>
                    <a:pt x="500" y="8210"/>
                  </a:cubicBezTo>
                  <a:cubicBezTo>
                    <a:pt x="512" y="7115"/>
                    <a:pt x="524" y="6019"/>
                    <a:pt x="691" y="4936"/>
                  </a:cubicBezTo>
                  <a:cubicBezTo>
                    <a:pt x="929" y="3317"/>
                    <a:pt x="1488" y="1816"/>
                    <a:pt x="2322" y="399"/>
                  </a:cubicBezTo>
                  <a:cubicBezTo>
                    <a:pt x="2381" y="280"/>
                    <a:pt x="2524" y="161"/>
                    <a:pt x="2381" y="42"/>
                  </a:cubicBezTo>
                  <a:cubicBezTo>
                    <a:pt x="2349" y="13"/>
                    <a:pt x="2318" y="1"/>
                    <a:pt x="2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15"/>
            <p:cNvSpPr/>
            <p:nvPr/>
          </p:nvSpPr>
          <p:spPr>
            <a:xfrm>
              <a:off x="2088050" y="3909425"/>
              <a:ext cx="28600" cy="117425"/>
            </a:xfrm>
            <a:custGeom>
              <a:avLst/>
              <a:gdLst/>
              <a:ahLst/>
              <a:cxnLst/>
              <a:rect l="l" t="t" r="r" b="b"/>
              <a:pathLst>
                <a:path w="1144" h="4697" extrusionOk="0">
                  <a:moveTo>
                    <a:pt x="745" y="0"/>
                  </a:moveTo>
                  <a:cubicBezTo>
                    <a:pt x="665" y="0"/>
                    <a:pt x="590" y="52"/>
                    <a:pt x="536" y="124"/>
                  </a:cubicBezTo>
                  <a:cubicBezTo>
                    <a:pt x="393" y="291"/>
                    <a:pt x="310" y="493"/>
                    <a:pt x="286" y="708"/>
                  </a:cubicBezTo>
                  <a:cubicBezTo>
                    <a:pt x="60" y="1910"/>
                    <a:pt x="0" y="3136"/>
                    <a:pt x="131" y="4363"/>
                  </a:cubicBezTo>
                  <a:cubicBezTo>
                    <a:pt x="155" y="4479"/>
                    <a:pt x="110" y="4697"/>
                    <a:pt x="295" y="4697"/>
                  </a:cubicBezTo>
                  <a:cubicBezTo>
                    <a:pt x="300" y="4697"/>
                    <a:pt x="305" y="4696"/>
                    <a:pt x="310" y="4696"/>
                  </a:cubicBezTo>
                  <a:cubicBezTo>
                    <a:pt x="465" y="4684"/>
                    <a:pt x="429" y="4482"/>
                    <a:pt x="429" y="4351"/>
                  </a:cubicBezTo>
                  <a:cubicBezTo>
                    <a:pt x="465" y="3732"/>
                    <a:pt x="465" y="3101"/>
                    <a:pt x="584" y="2482"/>
                  </a:cubicBezTo>
                  <a:cubicBezTo>
                    <a:pt x="596" y="3089"/>
                    <a:pt x="655" y="3696"/>
                    <a:pt x="762" y="4291"/>
                  </a:cubicBezTo>
                  <a:cubicBezTo>
                    <a:pt x="774" y="4405"/>
                    <a:pt x="807" y="4530"/>
                    <a:pt x="925" y="4530"/>
                  </a:cubicBezTo>
                  <a:cubicBezTo>
                    <a:pt x="930" y="4530"/>
                    <a:pt x="935" y="4530"/>
                    <a:pt x="941" y="4529"/>
                  </a:cubicBezTo>
                  <a:cubicBezTo>
                    <a:pt x="1084" y="4518"/>
                    <a:pt x="1060" y="4375"/>
                    <a:pt x="1060" y="4279"/>
                  </a:cubicBezTo>
                  <a:cubicBezTo>
                    <a:pt x="1012" y="3172"/>
                    <a:pt x="1012" y="2053"/>
                    <a:pt x="1084" y="958"/>
                  </a:cubicBezTo>
                  <a:cubicBezTo>
                    <a:pt x="1108" y="838"/>
                    <a:pt x="1143" y="672"/>
                    <a:pt x="1024" y="624"/>
                  </a:cubicBezTo>
                  <a:cubicBezTo>
                    <a:pt x="834" y="553"/>
                    <a:pt x="846" y="434"/>
                    <a:pt x="893" y="291"/>
                  </a:cubicBezTo>
                  <a:cubicBezTo>
                    <a:pt x="941" y="184"/>
                    <a:pt x="953" y="76"/>
                    <a:pt x="822" y="17"/>
                  </a:cubicBezTo>
                  <a:cubicBezTo>
                    <a:pt x="796" y="5"/>
                    <a:pt x="770"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15"/>
            <p:cNvSpPr/>
            <p:nvPr/>
          </p:nvSpPr>
          <p:spPr>
            <a:xfrm>
              <a:off x="2231225" y="3991250"/>
              <a:ext cx="47050" cy="142450"/>
            </a:xfrm>
            <a:custGeom>
              <a:avLst/>
              <a:gdLst/>
              <a:ahLst/>
              <a:cxnLst/>
              <a:rect l="l" t="t" r="r" b="b"/>
              <a:pathLst>
                <a:path w="1882" h="5698" extrusionOk="0">
                  <a:moveTo>
                    <a:pt x="273" y="0"/>
                  </a:moveTo>
                  <a:cubicBezTo>
                    <a:pt x="248" y="0"/>
                    <a:pt x="221" y="6"/>
                    <a:pt x="191" y="18"/>
                  </a:cubicBezTo>
                  <a:cubicBezTo>
                    <a:pt x="0" y="113"/>
                    <a:pt x="119" y="316"/>
                    <a:pt x="179" y="459"/>
                  </a:cubicBezTo>
                  <a:cubicBezTo>
                    <a:pt x="417" y="1006"/>
                    <a:pt x="667" y="1566"/>
                    <a:pt x="786" y="2149"/>
                  </a:cubicBezTo>
                  <a:cubicBezTo>
                    <a:pt x="988" y="3030"/>
                    <a:pt x="1560" y="3804"/>
                    <a:pt x="1548" y="4745"/>
                  </a:cubicBezTo>
                  <a:cubicBezTo>
                    <a:pt x="1548" y="4983"/>
                    <a:pt x="1560" y="5197"/>
                    <a:pt x="1584" y="5424"/>
                  </a:cubicBezTo>
                  <a:cubicBezTo>
                    <a:pt x="1596" y="5531"/>
                    <a:pt x="1560" y="5674"/>
                    <a:pt x="1703" y="5697"/>
                  </a:cubicBezTo>
                  <a:cubicBezTo>
                    <a:pt x="1709" y="5698"/>
                    <a:pt x="1714" y="5698"/>
                    <a:pt x="1719" y="5698"/>
                  </a:cubicBezTo>
                  <a:cubicBezTo>
                    <a:pt x="1880" y="5698"/>
                    <a:pt x="1858" y="5527"/>
                    <a:pt x="1858" y="5424"/>
                  </a:cubicBezTo>
                  <a:cubicBezTo>
                    <a:pt x="1881" y="4900"/>
                    <a:pt x="1881" y="4388"/>
                    <a:pt x="1858" y="3864"/>
                  </a:cubicBezTo>
                  <a:cubicBezTo>
                    <a:pt x="1834" y="2685"/>
                    <a:pt x="1691" y="1530"/>
                    <a:pt x="1227" y="423"/>
                  </a:cubicBezTo>
                  <a:cubicBezTo>
                    <a:pt x="1174" y="317"/>
                    <a:pt x="1140" y="127"/>
                    <a:pt x="1008" y="127"/>
                  </a:cubicBezTo>
                  <a:cubicBezTo>
                    <a:pt x="991" y="127"/>
                    <a:pt x="973" y="131"/>
                    <a:pt x="953" y="137"/>
                  </a:cubicBezTo>
                  <a:cubicBezTo>
                    <a:pt x="750" y="221"/>
                    <a:pt x="869" y="411"/>
                    <a:pt x="917" y="554"/>
                  </a:cubicBezTo>
                  <a:cubicBezTo>
                    <a:pt x="1036" y="1018"/>
                    <a:pt x="1191" y="1471"/>
                    <a:pt x="1274" y="2066"/>
                  </a:cubicBezTo>
                  <a:cubicBezTo>
                    <a:pt x="1048" y="1375"/>
                    <a:pt x="905" y="792"/>
                    <a:pt x="548" y="280"/>
                  </a:cubicBezTo>
                  <a:cubicBezTo>
                    <a:pt x="477" y="179"/>
                    <a:pt x="415"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15"/>
            <p:cNvSpPr/>
            <p:nvPr/>
          </p:nvSpPr>
          <p:spPr>
            <a:xfrm>
              <a:off x="1777300" y="3971600"/>
              <a:ext cx="45250" cy="190900"/>
            </a:xfrm>
            <a:custGeom>
              <a:avLst/>
              <a:gdLst/>
              <a:ahLst/>
              <a:cxnLst/>
              <a:rect l="l" t="t" r="r" b="b"/>
              <a:pathLst>
                <a:path w="1810" h="7636" extrusionOk="0">
                  <a:moveTo>
                    <a:pt x="1545" y="1"/>
                  </a:moveTo>
                  <a:cubicBezTo>
                    <a:pt x="1404" y="1"/>
                    <a:pt x="1343" y="206"/>
                    <a:pt x="1274" y="304"/>
                  </a:cubicBezTo>
                  <a:cubicBezTo>
                    <a:pt x="988" y="661"/>
                    <a:pt x="810" y="1078"/>
                    <a:pt x="643" y="1507"/>
                  </a:cubicBezTo>
                  <a:cubicBezTo>
                    <a:pt x="0" y="3221"/>
                    <a:pt x="36" y="4995"/>
                    <a:pt x="107" y="6757"/>
                  </a:cubicBezTo>
                  <a:cubicBezTo>
                    <a:pt x="143" y="6995"/>
                    <a:pt x="179" y="7234"/>
                    <a:pt x="286" y="7448"/>
                  </a:cubicBezTo>
                  <a:cubicBezTo>
                    <a:pt x="337" y="7520"/>
                    <a:pt x="371" y="7636"/>
                    <a:pt x="463" y="7636"/>
                  </a:cubicBezTo>
                  <a:cubicBezTo>
                    <a:pt x="478" y="7636"/>
                    <a:pt x="494" y="7633"/>
                    <a:pt x="512" y="7626"/>
                  </a:cubicBezTo>
                  <a:cubicBezTo>
                    <a:pt x="631" y="7591"/>
                    <a:pt x="584" y="7472"/>
                    <a:pt x="572" y="7388"/>
                  </a:cubicBezTo>
                  <a:cubicBezTo>
                    <a:pt x="357" y="5710"/>
                    <a:pt x="524" y="4043"/>
                    <a:pt x="893" y="2388"/>
                  </a:cubicBezTo>
                  <a:cubicBezTo>
                    <a:pt x="1048" y="1733"/>
                    <a:pt x="1286" y="1078"/>
                    <a:pt x="1584" y="471"/>
                  </a:cubicBezTo>
                  <a:cubicBezTo>
                    <a:pt x="1655" y="328"/>
                    <a:pt x="1810" y="137"/>
                    <a:pt x="1643" y="30"/>
                  </a:cubicBezTo>
                  <a:cubicBezTo>
                    <a:pt x="1606" y="10"/>
                    <a:pt x="1574" y="1"/>
                    <a:pt x="1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15"/>
            <p:cNvSpPr/>
            <p:nvPr/>
          </p:nvSpPr>
          <p:spPr>
            <a:xfrm>
              <a:off x="1990125" y="4077900"/>
              <a:ext cx="89325" cy="211975"/>
            </a:xfrm>
            <a:custGeom>
              <a:avLst/>
              <a:gdLst/>
              <a:ahLst/>
              <a:cxnLst/>
              <a:rect l="l" t="t" r="r" b="b"/>
              <a:pathLst>
                <a:path w="3573" h="8479" extrusionOk="0">
                  <a:moveTo>
                    <a:pt x="3437" y="1"/>
                  </a:moveTo>
                  <a:cubicBezTo>
                    <a:pt x="3344" y="1"/>
                    <a:pt x="3294" y="76"/>
                    <a:pt x="3263" y="160"/>
                  </a:cubicBezTo>
                  <a:cubicBezTo>
                    <a:pt x="3215" y="243"/>
                    <a:pt x="3191" y="350"/>
                    <a:pt x="3155" y="457"/>
                  </a:cubicBezTo>
                  <a:cubicBezTo>
                    <a:pt x="2548" y="3077"/>
                    <a:pt x="1572" y="5541"/>
                    <a:pt x="334" y="7946"/>
                  </a:cubicBezTo>
                  <a:cubicBezTo>
                    <a:pt x="238" y="8101"/>
                    <a:pt x="0" y="8375"/>
                    <a:pt x="203" y="8458"/>
                  </a:cubicBezTo>
                  <a:cubicBezTo>
                    <a:pt x="229" y="8472"/>
                    <a:pt x="254" y="8479"/>
                    <a:pt x="277" y="8479"/>
                  </a:cubicBezTo>
                  <a:cubicBezTo>
                    <a:pt x="433" y="8479"/>
                    <a:pt x="523" y="8200"/>
                    <a:pt x="596" y="8065"/>
                  </a:cubicBezTo>
                  <a:cubicBezTo>
                    <a:pt x="1584" y="6291"/>
                    <a:pt x="2429" y="4458"/>
                    <a:pt x="3012" y="2505"/>
                  </a:cubicBezTo>
                  <a:cubicBezTo>
                    <a:pt x="3239" y="1767"/>
                    <a:pt x="3477" y="1005"/>
                    <a:pt x="3560" y="184"/>
                  </a:cubicBezTo>
                  <a:cubicBezTo>
                    <a:pt x="3560" y="124"/>
                    <a:pt x="3572" y="29"/>
                    <a:pt x="3477" y="5"/>
                  </a:cubicBezTo>
                  <a:cubicBezTo>
                    <a:pt x="3463" y="2"/>
                    <a:pt x="3450" y="1"/>
                    <a:pt x="3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15"/>
            <p:cNvSpPr/>
            <p:nvPr/>
          </p:nvSpPr>
          <p:spPr>
            <a:xfrm>
              <a:off x="2256525" y="3957875"/>
              <a:ext cx="55675" cy="109750"/>
            </a:xfrm>
            <a:custGeom>
              <a:avLst/>
              <a:gdLst/>
              <a:ahLst/>
              <a:cxnLst/>
              <a:rect l="l" t="t" r="r" b="b"/>
              <a:pathLst>
                <a:path w="2227" h="4390" extrusionOk="0">
                  <a:moveTo>
                    <a:pt x="493" y="0"/>
                  </a:moveTo>
                  <a:cubicBezTo>
                    <a:pt x="469" y="0"/>
                    <a:pt x="444" y="6"/>
                    <a:pt x="417" y="20"/>
                  </a:cubicBezTo>
                  <a:cubicBezTo>
                    <a:pt x="322" y="67"/>
                    <a:pt x="334" y="163"/>
                    <a:pt x="357" y="258"/>
                  </a:cubicBezTo>
                  <a:cubicBezTo>
                    <a:pt x="405" y="377"/>
                    <a:pt x="465" y="496"/>
                    <a:pt x="524" y="615"/>
                  </a:cubicBezTo>
                  <a:cubicBezTo>
                    <a:pt x="762" y="1056"/>
                    <a:pt x="1012" y="1496"/>
                    <a:pt x="1167" y="1984"/>
                  </a:cubicBezTo>
                  <a:cubicBezTo>
                    <a:pt x="953" y="1615"/>
                    <a:pt x="750" y="1234"/>
                    <a:pt x="465" y="913"/>
                  </a:cubicBezTo>
                  <a:cubicBezTo>
                    <a:pt x="398" y="836"/>
                    <a:pt x="331" y="707"/>
                    <a:pt x="234" y="707"/>
                  </a:cubicBezTo>
                  <a:cubicBezTo>
                    <a:pt x="210" y="707"/>
                    <a:pt x="184" y="715"/>
                    <a:pt x="155" y="734"/>
                  </a:cubicBezTo>
                  <a:cubicBezTo>
                    <a:pt x="0" y="817"/>
                    <a:pt x="107" y="984"/>
                    <a:pt x="167" y="1091"/>
                  </a:cubicBezTo>
                  <a:cubicBezTo>
                    <a:pt x="643" y="1877"/>
                    <a:pt x="1060" y="2663"/>
                    <a:pt x="1370" y="3532"/>
                  </a:cubicBezTo>
                  <a:cubicBezTo>
                    <a:pt x="1418" y="3664"/>
                    <a:pt x="1475" y="3736"/>
                    <a:pt x="1537" y="3736"/>
                  </a:cubicBezTo>
                  <a:cubicBezTo>
                    <a:pt x="1597" y="3736"/>
                    <a:pt x="1662" y="3667"/>
                    <a:pt x="1727" y="3520"/>
                  </a:cubicBezTo>
                  <a:cubicBezTo>
                    <a:pt x="1810" y="3782"/>
                    <a:pt x="1870" y="4008"/>
                    <a:pt x="1941" y="4211"/>
                  </a:cubicBezTo>
                  <a:cubicBezTo>
                    <a:pt x="1965" y="4294"/>
                    <a:pt x="1953" y="4389"/>
                    <a:pt x="2060" y="4389"/>
                  </a:cubicBezTo>
                  <a:cubicBezTo>
                    <a:pt x="2191" y="4389"/>
                    <a:pt x="2179" y="4258"/>
                    <a:pt x="2203" y="4187"/>
                  </a:cubicBezTo>
                  <a:cubicBezTo>
                    <a:pt x="2227" y="4127"/>
                    <a:pt x="2227" y="4056"/>
                    <a:pt x="2203" y="3996"/>
                  </a:cubicBezTo>
                  <a:cubicBezTo>
                    <a:pt x="2060" y="2841"/>
                    <a:pt x="1715" y="1770"/>
                    <a:pt x="1191" y="758"/>
                  </a:cubicBezTo>
                  <a:cubicBezTo>
                    <a:pt x="1048" y="508"/>
                    <a:pt x="869" y="270"/>
                    <a:pt x="643" y="79"/>
                  </a:cubicBezTo>
                  <a:cubicBezTo>
                    <a:pt x="601" y="37"/>
                    <a:pt x="552"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15"/>
            <p:cNvSpPr/>
            <p:nvPr/>
          </p:nvSpPr>
          <p:spPr>
            <a:xfrm>
              <a:off x="1952900" y="4098225"/>
              <a:ext cx="78625" cy="193250"/>
            </a:xfrm>
            <a:custGeom>
              <a:avLst/>
              <a:gdLst/>
              <a:ahLst/>
              <a:cxnLst/>
              <a:rect l="l" t="t" r="r" b="b"/>
              <a:pathLst>
                <a:path w="3145" h="7730" extrusionOk="0">
                  <a:moveTo>
                    <a:pt x="2992" y="0"/>
                  </a:moveTo>
                  <a:cubicBezTo>
                    <a:pt x="2924" y="0"/>
                    <a:pt x="2891" y="54"/>
                    <a:pt x="2858" y="109"/>
                  </a:cubicBezTo>
                  <a:cubicBezTo>
                    <a:pt x="2739" y="383"/>
                    <a:pt x="2620" y="668"/>
                    <a:pt x="2537" y="966"/>
                  </a:cubicBezTo>
                  <a:cubicBezTo>
                    <a:pt x="1918" y="2966"/>
                    <a:pt x="1203" y="4907"/>
                    <a:pt x="346" y="6812"/>
                  </a:cubicBezTo>
                  <a:cubicBezTo>
                    <a:pt x="239" y="7038"/>
                    <a:pt x="168" y="7264"/>
                    <a:pt x="72" y="7491"/>
                  </a:cubicBezTo>
                  <a:cubicBezTo>
                    <a:pt x="60" y="7562"/>
                    <a:pt x="1" y="7645"/>
                    <a:pt x="96" y="7705"/>
                  </a:cubicBezTo>
                  <a:cubicBezTo>
                    <a:pt x="126" y="7722"/>
                    <a:pt x="154" y="7729"/>
                    <a:pt x="179" y="7729"/>
                  </a:cubicBezTo>
                  <a:cubicBezTo>
                    <a:pt x="243" y="7729"/>
                    <a:pt x="292" y="7681"/>
                    <a:pt x="334" y="7622"/>
                  </a:cubicBezTo>
                  <a:cubicBezTo>
                    <a:pt x="418" y="7491"/>
                    <a:pt x="501" y="7336"/>
                    <a:pt x="572" y="7205"/>
                  </a:cubicBezTo>
                  <a:cubicBezTo>
                    <a:pt x="1751" y="5050"/>
                    <a:pt x="2442" y="2728"/>
                    <a:pt x="3097" y="371"/>
                  </a:cubicBezTo>
                  <a:cubicBezTo>
                    <a:pt x="3132" y="299"/>
                    <a:pt x="3132" y="204"/>
                    <a:pt x="3144" y="144"/>
                  </a:cubicBezTo>
                  <a:cubicBezTo>
                    <a:pt x="3133" y="67"/>
                    <a:pt x="3122" y="0"/>
                    <a:pt x="3035" y="0"/>
                  </a:cubicBezTo>
                  <a:cubicBezTo>
                    <a:pt x="3028" y="0"/>
                    <a:pt x="3021" y="1"/>
                    <a:pt x="3013" y="2"/>
                  </a:cubicBezTo>
                  <a:cubicBezTo>
                    <a:pt x="3006" y="1"/>
                    <a:pt x="2999" y="0"/>
                    <a:pt x="2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15"/>
            <p:cNvSpPr/>
            <p:nvPr/>
          </p:nvSpPr>
          <p:spPr>
            <a:xfrm>
              <a:off x="2149375" y="4069625"/>
              <a:ext cx="41375" cy="167350"/>
            </a:xfrm>
            <a:custGeom>
              <a:avLst/>
              <a:gdLst/>
              <a:ahLst/>
              <a:cxnLst/>
              <a:rect l="l" t="t" r="r" b="b"/>
              <a:pathLst>
                <a:path w="1655" h="6694" extrusionOk="0">
                  <a:moveTo>
                    <a:pt x="1231" y="1"/>
                  </a:moveTo>
                  <a:cubicBezTo>
                    <a:pt x="1222" y="1"/>
                    <a:pt x="1212" y="1"/>
                    <a:pt x="1203" y="3"/>
                  </a:cubicBezTo>
                  <a:cubicBezTo>
                    <a:pt x="1000" y="15"/>
                    <a:pt x="1048" y="241"/>
                    <a:pt x="1060" y="384"/>
                  </a:cubicBezTo>
                  <a:cubicBezTo>
                    <a:pt x="1131" y="896"/>
                    <a:pt x="1167" y="1396"/>
                    <a:pt x="1155" y="1908"/>
                  </a:cubicBezTo>
                  <a:cubicBezTo>
                    <a:pt x="1107" y="3432"/>
                    <a:pt x="631" y="4860"/>
                    <a:pt x="167" y="6313"/>
                  </a:cubicBezTo>
                  <a:cubicBezTo>
                    <a:pt x="131" y="6432"/>
                    <a:pt x="0" y="6587"/>
                    <a:pt x="155" y="6670"/>
                  </a:cubicBezTo>
                  <a:cubicBezTo>
                    <a:pt x="188" y="6687"/>
                    <a:pt x="217" y="6694"/>
                    <a:pt x="242" y="6694"/>
                  </a:cubicBezTo>
                  <a:cubicBezTo>
                    <a:pt x="362" y="6694"/>
                    <a:pt x="403" y="6530"/>
                    <a:pt x="452" y="6432"/>
                  </a:cubicBezTo>
                  <a:cubicBezTo>
                    <a:pt x="964" y="5265"/>
                    <a:pt x="1357" y="4075"/>
                    <a:pt x="1548" y="2824"/>
                  </a:cubicBezTo>
                  <a:cubicBezTo>
                    <a:pt x="1655" y="2181"/>
                    <a:pt x="1655" y="1550"/>
                    <a:pt x="1584" y="860"/>
                  </a:cubicBezTo>
                  <a:cubicBezTo>
                    <a:pt x="1536" y="717"/>
                    <a:pt x="1488" y="515"/>
                    <a:pt x="1417" y="336"/>
                  </a:cubicBezTo>
                  <a:cubicBezTo>
                    <a:pt x="1394" y="200"/>
                    <a:pt x="1393" y="1"/>
                    <a:pt x="1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15"/>
            <p:cNvSpPr/>
            <p:nvPr/>
          </p:nvSpPr>
          <p:spPr>
            <a:xfrm>
              <a:off x="2216325" y="4020750"/>
              <a:ext cx="19375" cy="146050"/>
            </a:xfrm>
            <a:custGeom>
              <a:avLst/>
              <a:gdLst/>
              <a:ahLst/>
              <a:cxnLst/>
              <a:rect l="l" t="t" r="r" b="b"/>
              <a:pathLst>
                <a:path w="775" h="5842" extrusionOk="0">
                  <a:moveTo>
                    <a:pt x="208" y="0"/>
                  </a:moveTo>
                  <a:cubicBezTo>
                    <a:pt x="196" y="0"/>
                    <a:pt x="182" y="2"/>
                    <a:pt x="168" y="5"/>
                  </a:cubicBezTo>
                  <a:cubicBezTo>
                    <a:pt x="1" y="29"/>
                    <a:pt x="37" y="184"/>
                    <a:pt x="49" y="303"/>
                  </a:cubicBezTo>
                  <a:cubicBezTo>
                    <a:pt x="84" y="600"/>
                    <a:pt x="144" y="886"/>
                    <a:pt x="168" y="1184"/>
                  </a:cubicBezTo>
                  <a:cubicBezTo>
                    <a:pt x="263" y="2041"/>
                    <a:pt x="346" y="2910"/>
                    <a:pt x="263" y="3767"/>
                  </a:cubicBezTo>
                  <a:cubicBezTo>
                    <a:pt x="215" y="4351"/>
                    <a:pt x="180" y="4946"/>
                    <a:pt x="168" y="5529"/>
                  </a:cubicBezTo>
                  <a:cubicBezTo>
                    <a:pt x="168" y="5625"/>
                    <a:pt x="84" y="5803"/>
                    <a:pt x="239" y="5839"/>
                  </a:cubicBezTo>
                  <a:cubicBezTo>
                    <a:pt x="249" y="5840"/>
                    <a:pt x="259" y="5841"/>
                    <a:pt x="268" y="5841"/>
                  </a:cubicBezTo>
                  <a:cubicBezTo>
                    <a:pt x="418" y="5841"/>
                    <a:pt x="419" y="5665"/>
                    <a:pt x="441" y="5553"/>
                  </a:cubicBezTo>
                  <a:cubicBezTo>
                    <a:pt x="596" y="4291"/>
                    <a:pt x="775" y="3041"/>
                    <a:pt x="644" y="1779"/>
                  </a:cubicBezTo>
                  <a:cubicBezTo>
                    <a:pt x="584" y="1327"/>
                    <a:pt x="513" y="886"/>
                    <a:pt x="453" y="434"/>
                  </a:cubicBezTo>
                  <a:cubicBezTo>
                    <a:pt x="441" y="362"/>
                    <a:pt x="418" y="303"/>
                    <a:pt x="394" y="243"/>
                  </a:cubicBezTo>
                  <a:cubicBezTo>
                    <a:pt x="351" y="146"/>
                    <a:pt x="327"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15"/>
            <p:cNvSpPr/>
            <p:nvPr/>
          </p:nvSpPr>
          <p:spPr>
            <a:xfrm>
              <a:off x="2123775" y="4071750"/>
              <a:ext cx="32750" cy="146925"/>
            </a:xfrm>
            <a:custGeom>
              <a:avLst/>
              <a:gdLst/>
              <a:ahLst/>
              <a:cxnLst/>
              <a:rect l="l" t="t" r="r" b="b"/>
              <a:pathLst>
                <a:path w="1310" h="5877" extrusionOk="0">
                  <a:moveTo>
                    <a:pt x="1099" y="0"/>
                  </a:moveTo>
                  <a:cubicBezTo>
                    <a:pt x="1094" y="0"/>
                    <a:pt x="1089" y="1"/>
                    <a:pt x="1084" y="1"/>
                  </a:cubicBezTo>
                  <a:cubicBezTo>
                    <a:pt x="953" y="13"/>
                    <a:pt x="965" y="180"/>
                    <a:pt x="953" y="299"/>
                  </a:cubicBezTo>
                  <a:lnTo>
                    <a:pt x="953" y="418"/>
                  </a:lnTo>
                  <a:cubicBezTo>
                    <a:pt x="845" y="2180"/>
                    <a:pt x="584" y="3882"/>
                    <a:pt x="107" y="5585"/>
                  </a:cubicBezTo>
                  <a:cubicBezTo>
                    <a:pt x="72" y="5692"/>
                    <a:pt x="0" y="5811"/>
                    <a:pt x="131" y="5871"/>
                  </a:cubicBezTo>
                  <a:cubicBezTo>
                    <a:pt x="145" y="5875"/>
                    <a:pt x="158" y="5877"/>
                    <a:pt x="170" y="5877"/>
                  </a:cubicBezTo>
                  <a:cubicBezTo>
                    <a:pt x="264" y="5877"/>
                    <a:pt x="315" y="5766"/>
                    <a:pt x="357" y="5692"/>
                  </a:cubicBezTo>
                  <a:cubicBezTo>
                    <a:pt x="417" y="5597"/>
                    <a:pt x="464" y="5490"/>
                    <a:pt x="488" y="5394"/>
                  </a:cubicBezTo>
                  <a:cubicBezTo>
                    <a:pt x="774" y="4502"/>
                    <a:pt x="988" y="3585"/>
                    <a:pt x="1119" y="2668"/>
                  </a:cubicBezTo>
                  <a:cubicBezTo>
                    <a:pt x="1226" y="1918"/>
                    <a:pt x="1310" y="1192"/>
                    <a:pt x="1286" y="513"/>
                  </a:cubicBezTo>
                  <a:cubicBezTo>
                    <a:pt x="1262" y="394"/>
                    <a:pt x="1250" y="346"/>
                    <a:pt x="1238" y="275"/>
                  </a:cubicBezTo>
                  <a:cubicBezTo>
                    <a:pt x="1227" y="171"/>
                    <a:pt x="1249" y="0"/>
                    <a:pt x="1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15"/>
            <p:cNvSpPr/>
            <p:nvPr/>
          </p:nvSpPr>
          <p:spPr>
            <a:xfrm>
              <a:off x="2141925" y="3876775"/>
              <a:ext cx="38725" cy="112975"/>
            </a:xfrm>
            <a:custGeom>
              <a:avLst/>
              <a:gdLst/>
              <a:ahLst/>
              <a:cxnLst/>
              <a:rect l="l" t="t" r="r" b="b"/>
              <a:pathLst>
                <a:path w="1549" h="4519" extrusionOk="0">
                  <a:moveTo>
                    <a:pt x="232" y="1"/>
                  </a:moveTo>
                  <a:cubicBezTo>
                    <a:pt x="227" y="1"/>
                    <a:pt x="221" y="1"/>
                    <a:pt x="215" y="1"/>
                  </a:cubicBezTo>
                  <a:cubicBezTo>
                    <a:pt x="36" y="13"/>
                    <a:pt x="48" y="180"/>
                    <a:pt x="36" y="311"/>
                  </a:cubicBezTo>
                  <a:cubicBezTo>
                    <a:pt x="0" y="656"/>
                    <a:pt x="48" y="990"/>
                    <a:pt x="108" y="1311"/>
                  </a:cubicBezTo>
                  <a:cubicBezTo>
                    <a:pt x="155" y="1906"/>
                    <a:pt x="381" y="2478"/>
                    <a:pt x="584" y="3026"/>
                  </a:cubicBezTo>
                  <a:cubicBezTo>
                    <a:pt x="727" y="3490"/>
                    <a:pt x="905" y="3942"/>
                    <a:pt x="1191" y="4359"/>
                  </a:cubicBezTo>
                  <a:cubicBezTo>
                    <a:pt x="1236" y="4432"/>
                    <a:pt x="1296" y="4518"/>
                    <a:pt x="1374" y="4518"/>
                  </a:cubicBezTo>
                  <a:cubicBezTo>
                    <a:pt x="1398" y="4518"/>
                    <a:pt x="1425" y="4510"/>
                    <a:pt x="1453" y="4490"/>
                  </a:cubicBezTo>
                  <a:cubicBezTo>
                    <a:pt x="1548" y="4419"/>
                    <a:pt x="1477" y="4335"/>
                    <a:pt x="1453" y="4240"/>
                  </a:cubicBezTo>
                  <a:cubicBezTo>
                    <a:pt x="1370" y="4038"/>
                    <a:pt x="1310" y="3811"/>
                    <a:pt x="1239" y="3597"/>
                  </a:cubicBezTo>
                  <a:cubicBezTo>
                    <a:pt x="893" y="2514"/>
                    <a:pt x="572" y="1430"/>
                    <a:pt x="417" y="287"/>
                  </a:cubicBezTo>
                  <a:cubicBezTo>
                    <a:pt x="406" y="172"/>
                    <a:pt x="405" y="1"/>
                    <a:pt x="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15"/>
            <p:cNvSpPr/>
            <p:nvPr/>
          </p:nvSpPr>
          <p:spPr>
            <a:xfrm>
              <a:off x="2127050" y="4044650"/>
              <a:ext cx="18475" cy="113175"/>
            </a:xfrm>
            <a:custGeom>
              <a:avLst/>
              <a:gdLst/>
              <a:ahLst/>
              <a:cxnLst/>
              <a:rect l="l" t="t" r="r" b="b"/>
              <a:pathLst>
                <a:path w="739" h="4527" extrusionOk="0">
                  <a:moveTo>
                    <a:pt x="347" y="1"/>
                  </a:moveTo>
                  <a:cubicBezTo>
                    <a:pt x="343" y="1"/>
                    <a:pt x="338" y="1"/>
                    <a:pt x="333" y="1"/>
                  </a:cubicBezTo>
                  <a:cubicBezTo>
                    <a:pt x="143" y="13"/>
                    <a:pt x="179" y="228"/>
                    <a:pt x="202" y="359"/>
                  </a:cubicBezTo>
                  <a:cubicBezTo>
                    <a:pt x="405" y="1656"/>
                    <a:pt x="226" y="2930"/>
                    <a:pt x="107" y="4228"/>
                  </a:cubicBezTo>
                  <a:cubicBezTo>
                    <a:pt x="95" y="4335"/>
                    <a:pt x="0" y="4514"/>
                    <a:pt x="202" y="4526"/>
                  </a:cubicBezTo>
                  <a:cubicBezTo>
                    <a:pt x="207" y="4526"/>
                    <a:pt x="212" y="4526"/>
                    <a:pt x="217" y="4526"/>
                  </a:cubicBezTo>
                  <a:cubicBezTo>
                    <a:pt x="359" y="4526"/>
                    <a:pt x="381" y="4356"/>
                    <a:pt x="393" y="4252"/>
                  </a:cubicBezTo>
                  <a:cubicBezTo>
                    <a:pt x="595" y="3097"/>
                    <a:pt x="738" y="1930"/>
                    <a:pt x="619" y="763"/>
                  </a:cubicBezTo>
                  <a:cubicBezTo>
                    <a:pt x="583" y="609"/>
                    <a:pt x="572" y="478"/>
                    <a:pt x="560" y="323"/>
                  </a:cubicBezTo>
                  <a:cubicBezTo>
                    <a:pt x="525" y="196"/>
                    <a:pt x="50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15"/>
            <p:cNvSpPr/>
            <p:nvPr/>
          </p:nvSpPr>
          <p:spPr>
            <a:xfrm>
              <a:off x="2158300" y="4063850"/>
              <a:ext cx="14600" cy="96950"/>
            </a:xfrm>
            <a:custGeom>
              <a:avLst/>
              <a:gdLst/>
              <a:ahLst/>
              <a:cxnLst/>
              <a:rect l="l" t="t" r="r" b="b"/>
              <a:pathLst>
                <a:path w="584" h="3878" extrusionOk="0">
                  <a:moveTo>
                    <a:pt x="233" y="1"/>
                  </a:moveTo>
                  <a:cubicBezTo>
                    <a:pt x="217" y="1"/>
                    <a:pt x="199" y="3"/>
                    <a:pt x="179" y="7"/>
                  </a:cubicBezTo>
                  <a:cubicBezTo>
                    <a:pt x="0" y="31"/>
                    <a:pt x="48" y="246"/>
                    <a:pt x="48" y="376"/>
                  </a:cubicBezTo>
                  <a:cubicBezTo>
                    <a:pt x="60" y="686"/>
                    <a:pt x="119" y="984"/>
                    <a:pt x="119" y="1293"/>
                  </a:cubicBezTo>
                  <a:cubicBezTo>
                    <a:pt x="143" y="2067"/>
                    <a:pt x="119" y="2841"/>
                    <a:pt x="143" y="3615"/>
                  </a:cubicBezTo>
                  <a:cubicBezTo>
                    <a:pt x="143" y="3710"/>
                    <a:pt x="107" y="3853"/>
                    <a:pt x="250" y="3877"/>
                  </a:cubicBezTo>
                  <a:cubicBezTo>
                    <a:pt x="257" y="3877"/>
                    <a:pt x="263" y="3878"/>
                    <a:pt x="269" y="3878"/>
                  </a:cubicBezTo>
                  <a:cubicBezTo>
                    <a:pt x="405" y="3878"/>
                    <a:pt x="406" y="3753"/>
                    <a:pt x="417" y="3651"/>
                  </a:cubicBezTo>
                  <a:cubicBezTo>
                    <a:pt x="441" y="3591"/>
                    <a:pt x="453" y="3544"/>
                    <a:pt x="453" y="3484"/>
                  </a:cubicBezTo>
                  <a:cubicBezTo>
                    <a:pt x="524" y="2579"/>
                    <a:pt x="584" y="1674"/>
                    <a:pt x="500" y="686"/>
                  </a:cubicBezTo>
                  <a:cubicBezTo>
                    <a:pt x="465" y="615"/>
                    <a:pt x="441" y="448"/>
                    <a:pt x="405" y="317"/>
                  </a:cubicBezTo>
                  <a:cubicBezTo>
                    <a:pt x="373" y="198"/>
                    <a:pt x="389" y="1"/>
                    <a:pt x="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15"/>
            <p:cNvSpPr/>
            <p:nvPr/>
          </p:nvSpPr>
          <p:spPr>
            <a:xfrm>
              <a:off x="2095200" y="4087525"/>
              <a:ext cx="25025" cy="103150"/>
            </a:xfrm>
            <a:custGeom>
              <a:avLst/>
              <a:gdLst/>
              <a:ahLst/>
              <a:cxnLst/>
              <a:rect l="l" t="t" r="r" b="b"/>
              <a:pathLst>
                <a:path w="1001" h="4126" extrusionOk="0">
                  <a:moveTo>
                    <a:pt x="738" y="1"/>
                  </a:moveTo>
                  <a:cubicBezTo>
                    <a:pt x="488" y="1"/>
                    <a:pt x="595" y="263"/>
                    <a:pt x="595" y="418"/>
                  </a:cubicBezTo>
                  <a:cubicBezTo>
                    <a:pt x="548" y="1501"/>
                    <a:pt x="310" y="2573"/>
                    <a:pt x="179" y="3656"/>
                  </a:cubicBezTo>
                  <a:cubicBezTo>
                    <a:pt x="143" y="3823"/>
                    <a:pt x="0" y="4073"/>
                    <a:pt x="203" y="4121"/>
                  </a:cubicBezTo>
                  <a:cubicBezTo>
                    <a:pt x="218" y="4124"/>
                    <a:pt x="233" y="4126"/>
                    <a:pt x="247" y="4126"/>
                  </a:cubicBezTo>
                  <a:cubicBezTo>
                    <a:pt x="409" y="4126"/>
                    <a:pt x="432" y="3881"/>
                    <a:pt x="464" y="3728"/>
                  </a:cubicBezTo>
                  <a:cubicBezTo>
                    <a:pt x="607" y="3037"/>
                    <a:pt x="738" y="2335"/>
                    <a:pt x="881" y="1620"/>
                  </a:cubicBezTo>
                  <a:cubicBezTo>
                    <a:pt x="953" y="1227"/>
                    <a:pt x="1000" y="834"/>
                    <a:pt x="953" y="430"/>
                  </a:cubicBezTo>
                  <a:cubicBezTo>
                    <a:pt x="893" y="275"/>
                    <a:pt x="965" y="13"/>
                    <a:pt x="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15"/>
            <p:cNvSpPr/>
            <p:nvPr/>
          </p:nvSpPr>
          <p:spPr>
            <a:xfrm>
              <a:off x="2129425" y="3897325"/>
              <a:ext cx="33350" cy="86950"/>
            </a:xfrm>
            <a:custGeom>
              <a:avLst/>
              <a:gdLst/>
              <a:ahLst/>
              <a:cxnLst/>
              <a:rect l="l" t="t" r="r" b="b"/>
              <a:pathLst>
                <a:path w="1334" h="3478" extrusionOk="0">
                  <a:moveTo>
                    <a:pt x="191" y="1"/>
                  </a:moveTo>
                  <a:cubicBezTo>
                    <a:pt x="60" y="60"/>
                    <a:pt x="72" y="168"/>
                    <a:pt x="48" y="263"/>
                  </a:cubicBezTo>
                  <a:cubicBezTo>
                    <a:pt x="0" y="799"/>
                    <a:pt x="143" y="1322"/>
                    <a:pt x="298" y="1834"/>
                  </a:cubicBezTo>
                  <a:cubicBezTo>
                    <a:pt x="441" y="2299"/>
                    <a:pt x="608" y="2775"/>
                    <a:pt x="858" y="3227"/>
                  </a:cubicBezTo>
                  <a:cubicBezTo>
                    <a:pt x="909" y="3330"/>
                    <a:pt x="978" y="3477"/>
                    <a:pt x="1088" y="3477"/>
                  </a:cubicBezTo>
                  <a:cubicBezTo>
                    <a:pt x="1105" y="3477"/>
                    <a:pt x="1124" y="3474"/>
                    <a:pt x="1143" y="3466"/>
                  </a:cubicBezTo>
                  <a:cubicBezTo>
                    <a:pt x="1334" y="3394"/>
                    <a:pt x="1179" y="3239"/>
                    <a:pt x="1143" y="3120"/>
                  </a:cubicBezTo>
                  <a:cubicBezTo>
                    <a:pt x="1096" y="2977"/>
                    <a:pt x="1024" y="2823"/>
                    <a:pt x="977" y="2680"/>
                  </a:cubicBezTo>
                  <a:cubicBezTo>
                    <a:pt x="727" y="1894"/>
                    <a:pt x="488" y="1084"/>
                    <a:pt x="369" y="251"/>
                  </a:cubicBezTo>
                  <a:cubicBezTo>
                    <a:pt x="358" y="144"/>
                    <a:pt x="369"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15"/>
            <p:cNvSpPr/>
            <p:nvPr/>
          </p:nvSpPr>
          <p:spPr>
            <a:xfrm>
              <a:off x="2031800" y="4082175"/>
              <a:ext cx="26800" cy="86200"/>
            </a:xfrm>
            <a:custGeom>
              <a:avLst/>
              <a:gdLst/>
              <a:ahLst/>
              <a:cxnLst/>
              <a:rect l="l" t="t" r="r" b="b"/>
              <a:pathLst>
                <a:path w="1072" h="3448" extrusionOk="0">
                  <a:moveTo>
                    <a:pt x="902" y="0"/>
                  </a:moveTo>
                  <a:cubicBezTo>
                    <a:pt x="762" y="0"/>
                    <a:pt x="761" y="160"/>
                    <a:pt x="738" y="275"/>
                  </a:cubicBezTo>
                  <a:cubicBezTo>
                    <a:pt x="536" y="1191"/>
                    <a:pt x="345" y="2132"/>
                    <a:pt x="155" y="3049"/>
                  </a:cubicBezTo>
                  <a:cubicBezTo>
                    <a:pt x="143" y="3192"/>
                    <a:pt x="0" y="3394"/>
                    <a:pt x="179" y="3442"/>
                  </a:cubicBezTo>
                  <a:cubicBezTo>
                    <a:pt x="197" y="3446"/>
                    <a:pt x="213" y="3448"/>
                    <a:pt x="228" y="3448"/>
                  </a:cubicBezTo>
                  <a:cubicBezTo>
                    <a:pt x="383" y="3448"/>
                    <a:pt x="397" y="3237"/>
                    <a:pt x="441" y="3096"/>
                  </a:cubicBezTo>
                  <a:cubicBezTo>
                    <a:pt x="631" y="2358"/>
                    <a:pt x="822" y="1596"/>
                    <a:pt x="1012" y="846"/>
                  </a:cubicBezTo>
                  <a:cubicBezTo>
                    <a:pt x="1060" y="667"/>
                    <a:pt x="1060" y="477"/>
                    <a:pt x="1072" y="370"/>
                  </a:cubicBezTo>
                  <a:cubicBezTo>
                    <a:pt x="1060" y="191"/>
                    <a:pt x="1072" y="13"/>
                    <a:pt x="917" y="1"/>
                  </a:cubicBezTo>
                  <a:cubicBezTo>
                    <a:pt x="912" y="0"/>
                    <a:pt x="906" y="0"/>
                    <a:pt x="9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15"/>
            <p:cNvSpPr/>
            <p:nvPr/>
          </p:nvSpPr>
          <p:spPr>
            <a:xfrm>
              <a:off x="2203825" y="4027800"/>
              <a:ext cx="19075" cy="71075"/>
            </a:xfrm>
            <a:custGeom>
              <a:avLst/>
              <a:gdLst/>
              <a:ahLst/>
              <a:cxnLst/>
              <a:rect l="l" t="t" r="r" b="b"/>
              <a:pathLst>
                <a:path w="763" h="2843" extrusionOk="0">
                  <a:moveTo>
                    <a:pt x="203" y="1497"/>
                  </a:moveTo>
                  <a:cubicBezTo>
                    <a:pt x="203" y="1503"/>
                    <a:pt x="203" y="1506"/>
                    <a:pt x="205" y="1506"/>
                  </a:cubicBezTo>
                  <a:lnTo>
                    <a:pt x="205" y="1506"/>
                  </a:lnTo>
                  <a:cubicBezTo>
                    <a:pt x="204" y="1503"/>
                    <a:pt x="204" y="1500"/>
                    <a:pt x="203" y="1497"/>
                  </a:cubicBezTo>
                  <a:close/>
                  <a:moveTo>
                    <a:pt x="247" y="1"/>
                  </a:moveTo>
                  <a:cubicBezTo>
                    <a:pt x="230" y="1"/>
                    <a:pt x="212" y="3"/>
                    <a:pt x="191" y="9"/>
                  </a:cubicBezTo>
                  <a:cubicBezTo>
                    <a:pt x="1" y="44"/>
                    <a:pt x="37" y="223"/>
                    <a:pt x="60" y="378"/>
                  </a:cubicBezTo>
                  <a:cubicBezTo>
                    <a:pt x="108" y="747"/>
                    <a:pt x="168" y="1116"/>
                    <a:pt x="215" y="1497"/>
                  </a:cubicBezTo>
                  <a:cubicBezTo>
                    <a:pt x="209" y="1503"/>
                    <a:pt x="206" y="1506"/>
                    <a:pt x="205" y="1506"/>
                  </a:cubicBezTo>
                  <a:cubicBezTo>
                    <a:pt x="205" y="1506"/>
                    <a:pt x="205" y="1506"/>
                    <a:pt x="205" y="1506"/>
                  </a:cubicBezTo>
                  <a:lnTo>
                    <a:pt x="205" y="1506"/>
                  </a:lnTo>
                  <a:cubicBezTo>
                    <a:pt x="264" y="1884"/>
                    <a:pt x="323" y="2250"/>
                    <a:pt x="382" y="2640"/>
                  </a:cubicBezTo>
                  <a:cubicBezTo>
                    <a:pt x="406" y="2723"/>
                    <a:pt x="382" y="2842"/>
                    <a:pt x="513" y="2842"/>
                  </a:cubicBezTo>
                  <a:cubicBezTo>
                    <a:pt x="632" y="2842"/>
                    <a:pt x="656" y="2723"/>
                    <a:pt x="668" y="2640"/>
                  </a:cubicBezTo>
                  <a:cubicBezTo>
                    <a:pt x="763" y="1818"/>
                    <a:pt x="656" y="1033"/>
                    <a:pt x="441" y="259"/>
                  </a:cubicBezTo>
                  <a:cubicBezTo>
                    <a:pt x="420" y="153"/>
                    <a:pt x="380"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15"/>
            <p:cNvSpPr/>
            <p:nvPr/>
          </p:nvSpPr>
          <p:spPr>
            <a:xfrm>
              <a:off x="2092800" y="4095500"/>
              <a:ext cx="12525" cy="57625"/>
            </a:xfrm>
            <a:custGeom>
              <a:avLst/>
              <a:gdLst/>
              <a:ahLst/>
              <a:cxnLst/>
              <a:rect l="l" t="t" r="r" b="b"/>
              <a:pathLst>
                <a:path w="501" h="2305" extrusionOk="0">
                  <a:moveTo>
                    <a:pt x="314" y="1"/>
                  </a:moveTo>
                  <a:cubicBezTo>
                    <a:pt x="199" y="1"/>
                    <a:pt x="178" y="119"/>
                    <a:pt x="168" y="218"/>
                  </a:cubicBezTo>
                  <a:cubicBezTo>
                    <a:pt x="60" y="837"/>
                    <a:pt x="48" y="1468"/>
                    <a:pt x="1" y="2087"/>
                  </a:cubicBezTo>
                  <a:cubicBezTo>
                    <a:pt x="1" y="2182"/>
                    <a:pt x="1" y="2266"/>
                    <a:pt x="96" y="2301"/>
                  </a:cubicBezTo>
                  <a:cubicBezTo>
                    <a:pt x="108" y="2304"/>
                    <a:pt x="118" y="2305"/>
                    <a:pt x="129" y="2305"/>
                  </a:cubicBezTo>
                  <a:cubicBezTo>
                    <a:pt x="224" y="2305"/>
                    <a:pt x="264" y="2210"/>
                    <a:pt x="275" y="2135"/>
                  </a:cubicBezTo>
                  <a:cubicBezTo>
                    <a:pt x="406" y="1504"/>
                    <a:pt x="453" y="873"/>
                    <a:pt x="501" y="277"/>
                  </a:cubicBezTo>
                  <a:cubicBezTo>
                    <a:pt x="465" y="134"/>
                    <a:pt x="465" y="39"/>
                    <a:pt x="346" y="3"/>
                  </a:cubicBezTo>
                  <a:cubicBezTo>
                    <a:pt x="335" y="2"/>
                    <a:pt x="324"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15"/>
            <p:cNvSpPr/>
            <p:nvPr/>
          </p:nvSpPr>
          <p:spPr>
            <a:xfrm>
              <a:off x="2022550" y="3967400"/>
              <a:ext cx="145600" cy="364575"/>
            </a:xfrm>
            <a:custGeom>
              <a:avLst/>
              <a:gdLst/>
              <a:ahLst/>
              <a:cxnLst/>
              <a:rect l="l" t="t" r="r" b="b"/>
              <a:pathLst>
                <a:path w="5824" h="14583" extrusionOk="0">
                  <a:moveTo>
                    <a:pt x="4005" y="0"/>
                  </a:moveTo>
                  <a:cubicBezTo>
                    <a:pt x="3993" y="0"/>
                    <a:pt x="3980" y="2"/>
                    <a:pt x="3966" y="8"/>
                  </a:cubicBezTo>
                  <a:cubicBezTo>
                    <a:pt x="3859" y="43"/>
                    <a:pt x="3859" y="127"/>
                    <a:pt x="3871" y="198"/>
                  </a:cubicBezTo>
                  <a:cubicBezTo>
                    <a:pt x="3894" y="365"/>
                    <a:pt x="3930" y="532"/>
                    <a:pt x="3990" y="675"/>
                  </a:cubicBezTo>
                  <a:cubicBezTo>
                    <a:pt x="4478" y="1782"/>
                    <a:pt x="4871" y="2913"/>
                    <a:pt x="5014" y="4127"/>
                  </a:cubicBezTo>
                  <a:cubicBezTo>
                    <a:pt x="5240" y="5235"/>
                    <a:pt x="5109" y="6366"/>
                    <a:pt x="4930" y="7485"/>
                  </a:cubicBezTo>
                  <a:cubicBezTo>
                    <a:pt x="4454" y="10307"/>
                    <a:pt x="3228" y="12628"/>
                    <a:pt x="561" y="13998"/>
                  </a:cubicBezTo>
                  <a:cubicBezTo>
                    <a:pt x="418" y="14069"/>
                    <a:pt x="263" y="14188"/>
                    <a:pt x="132" y="14295"/>
                  </a:cubicBezTo>
                  <a:cubicBezTo>
                    <a:pt x="72" y="14343"/>
                    <a:pt x="1" y="14414"/>
                    <a:pt x="49" y="14510"/>
                  </a:cubicBezTo>
                  <a:cubicBezTo>
                    <a:pt x="67" y="14566"/>
                    <a:pt x="109" y="14583"/>
                    <a:pt x="158" y="14583"/>
                  </a:cubicBezTo>
                  <a:cubicBezTo>
                    <a:pt x="202" y="14583"/>
                    <a:pt x="253" y="14569"/>
                    <a:pt x="299" y="14557"/>
                  </a:cubicBezTo>
                  <a:cubicBezTo>
                    <a:pt x="358" y="14545"/>
                    <a:pt x="418" y="14521"/>
                    <a:pt x="489" y="14486"/>
                  </a:cubicBezTo>
                  <a:cubicBezTo>
                    <a:pt x="2549" y="13628"/>
                    <a:pt x="3930" y="12081"/>
                    <a:pt x="4716" y="10057"/>
                  </a:cubicBezTo>
                  <a:cubicBezTo>
                    <a:pt x="5573" y="7806"/>
                    <a:pt x="5823" y="5461"/>
                    <a:pt x="5252" y="3080"/>
                  </a:cubicBezTo>
                  <a:cubicBezTo>
                    <a:pt x="5002" y="2044"/>
                    <a:pt x="4525" y="1115"/>
                    <a:pt x="4144" y="139"/>
                  </a:cubicBezTo>
                  <a:cubicBezTo>
                    <a:pt x="4114" y="78"/>
                    <a:pt x="4075" y="0"/>
                    <a:pt x="400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15"/>
            <p:cNvSpPr/>
            <p:nvPr/>
          </p:nvSpPr>
          <p:spPr>
            <a:xfrm>
              <a:off x="1854100" y="3958450"/>
              <a:ext cx="128000" cy="287750"/>
            </a:xfrm>
            <a:custGeom>
              <a:avLst/>
              <a:gdLst/>
              <a:ahLst/>
              <a:cxnLst/>
              <a:rect l="l" t="t" r="r" b="b"/>
              <a:pathLst>
                <a:path w="5120" h="11510" extrusionOk="0">
                  <a:moveTo>
                    <a:pt x="4966" y="0"/>
                  </a:moveTo>
                  <a:cubicBezTo>
                    <a:pt x="4912" y="0"/>
                    <a:pt x="4854" y="39"/>
                    <a:pt x="4810" y="68"/>
                  </a:cubicBezTo>
                  <a:cubicBezTo>
                    <a:pt x="4632" y="175"/>
                    <a:pt x="4453" y="259"/>
                    <a:pt x="4286" y="378"/>
                  </a:cubicBezTo>
                  <a:cubicBezTo>
                    <a:pt x="3596" y="854"/>
                    <a:pt x="3024" y="1485"/>
                    <a:pt x="2572" y="2187"/>
                  </a:cubicBezTo>
                  <a:cubicBezTo>
                    <a:pt x="833" y="4866"/>
                    <a:pt x="0" y="7760"/>
                    <a:pt x="655" y="10962"/>
                  </a:cubicBezTo>
                  <a:cubicBezTo>
                    <a:pt x="703" y="11153"/>
                    <a:pt x="726" y="11367"/>
                    <a:pt x="917" y="11510"/>
                  </a:cubicBezTo>
                  <a:cubicBezTo>
                    <a:pt x="1024" y="11379"/>
                    <a:pt x="1000" y="11296"/>
                    <a:pt x="976" y="11200"/>
                  </a:cubicBezTo>
                  <a:cubicBezTo>
                    <a:pt x="941" y="10498"/>
                    <a:pt x="833" y="9819"/>
                    <a:pt x="857" y="9117"/>
                  </a:cubicBezTo>
                  <a:cubicBezTo>
                    <a:pt x="1036" y="5640"/>
                    <a:pt x="2012" y="2497"/>
                    <a:pt x="4953" y="294"/>
                  </a:cubicBezTo>
                  <a:cubicBezTo>
                    <a:pt x="5024" y="235"/>
                    <a:pt x="5120" y="163"/>
                    <a:pt x="5060" y="56"/>
                  </a:cubicBezTo>
                  <a:cubicBezTo>
                    <a:pt x="5033" y="15"/>
                    <a:pt x="5000" y="0"/>
                    <a:pt x="49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15"/>
            <p:cNvSpPr/>
            <p:nvPr/>
          </p:nvSpPr>
          <p:spPr>
            <a:xfrm>
              <a:off x="1781750" y="3922300"/>
              <a:ext cx="139625" cy="252625"/>
            </a:xfrm>
            <a:custGeom>
              <a:avLst/>
              <a:gdLst/>
              <a:ahLst/>
              <a:cxnLst/>
              <a:rect l="l" t="t" r="r" b="b"/>
              <a:pathLst>
                <a:path w="5585" h="10105" extrusionOk="0">
                  <a:moveTo>
                    <a:pt x="5368" y="0"/>
                  </a:moveTo>
                  <a:cubicBezTo>
                    <a:pt x="5298" y="0"/>
                    <a:pt x="5220" y="35"/>
                    <a:pt x="5156" y="73"/>
                  </a:cubicBezTo>
                  <a:cubicBezTo>
                    <a:pt x="4740" y="323"/>
                    <a:pt x="4311" y="574"/>
                    <a:pt x="3906" y="847"/>
                  </a:cubicBezTo>
                  <a:cubicBezTo>
                    <a:pt x="953" y="2764"/>
                    <a:pt x="1" y="5574"/>
                    <a:pt x="215" y="8944"/>
                  </a:cubicBezTo>
                  <a:cubicBezTo>
                    <a:pt x="263" y="9194"/>
                    <a:pt x="287" y="9467"/>
                    <a:pt x="334" y="9718"/>
                  </a:cubicBezTo>
                  <a:cubicBezTo>
                    <a:pt x="356" y="9871"/>
                    <a:pt x="348" y="10104"/>
                    <a:pt x="531" y="10104"/>
                  </a:cubicBezTo>
                  <a:cubicBezTo>
                    <a:pt x="547" y="10104"/>
                    <a:pt x="565" y="10102"/>
                    <a:pt x="584" y="10099"/>
                  </a:cubicBezTo>
                  <a:cubicBezTo>
                    <a:pt x="751" y="10075"/>
                    <a:pt x="644" y="9848"/>
                    <a:pt x="632" y="9706"/>
                  </a:cubicBezTo>
                  <a:cubicBezTo>
                    <a:pt x="477" y="8348"/>
                    <a:pt x="477" y="7003"/>
                    <a:pt x="882" y="5693"/>
                  </a:cubicBezTo>
                  <a:cubicBezTo>
                    <a:pt x="1406" y="3907"/>
                    <a:pt x="2287" y="2348"/>
                    <a:pt x="3894" y="1312"/>
                  </a:cubicBezTo>
                  <a:cubicBezTo>
                    <a:pt x="4370" y="990"/>
                    <a:pt x="4859" y="681"/>
                    <a:pt x="5335" y="371"/>
                  </a:cubicBezTo>
                  <a:cubicBezTo>
                    <a:pt x="5442" y="312"/>
                    <a:pt x="5585" y="252"/>
                    <a:pt x="5513" y="97"/>
                  </a:cubicBezTo>
                  <a:cubicBezTo>
                    <a:pt x="5480" y="26"/>
                    <a:pt x="5427" y="0"/>
                    <a:pt x="536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15"/>
            <p:cNvSpPr/>
            <p:nvPr/>
          </p:nvSpPr>
          <p:spPr>
            <a:xfrm>
              <a:off x="2140125" y="4110375"/>
              <a:ext cx="120875" cy="196650"/>
            </a:xfrm>
            <a:custGeom>
              <a:avLst/>
              <a:gdLst/>
              <a:ahLst/>
              <a:cxnLst/>
              <a:rect l="l" t="t" r="r" b="b"/>
              <a:pathLst>
                <a:path w="4835" h="7866" extrusionOk="0">
                  <a:moveTo>
                    <a:pt x="4454" y="1"/>
                  </a:moveTo>
                  <a:cubicBezTo>
                    <a:pt x="4442" y="1"/>
                    <a:pt x="4431" y="2"/>
                    <a:pt x="4418" y="4"/>
                  </a:cubicBezTo>
                  <a:cubicBezTo>
                    <a:pt x="4275" y="51"/>
                    <a:pt x="4311" y="182"/>
                    <a:pt x="4347" y="290"/>
                  </a:cubicBezTo>
                  <a:cubicBezTo>
                    <a:pt x="4406" y="599"/>
                    <a:pt x="4418" y="909"/>
                    <a:pt x="4359" y="1230"/>
                  </a:cubicBezTo>
                  <a:cubicBezTo>
                    <a:pt x="3918" y="3683"/>
                    <a:pt x="2930" y="5826"/>
                    <a:pt x="727" y="7207"/>
                  </a:cubicBezTo>
                  <a:cubicBezTo>
                    <a:pt x="549" y="7326"/>
                    <a:pt x="370" y="7445"/>
                    <a:pt x="191" y="7576"/>
                  </a:cubicBezTo>
                  <a:cubicBezTo>
                    <a:pt x="120" y="7624"/>
                    <a:pt x="1" y="7683"/>
                    <a:pt x="60" y="7802"/>
                  </a:cubicBezTo>
                  <a:cubicBezTo>
                    <a:pt x="87" y="7851"/>
                    <a:pt x="124" y="7865"/>
                    <a:pt x="167" y="7865"/>
                  </a:cubicBezTo>
                  <a:cubicBezTo>
                    <a:pt x="217" y="7865"/>
                    <a:pt x="276" y="7845"/>
                    <a:pt x="334" y="7838"/>
                  </a:cubicBezTo>
                  <a:cubicBezTo>
                    <a:pt x="382" y="7814"/>
                    <a:pt x="430" y="7814"/>
                    <a:pt x="477" y="7790"/>
                  </a:cubicBezTo>
                  <a:cubicBezTo>
                    <a:pt x="1489" y="7243"/>
                    <a:pt x="2466" y="6647"/>
                    <a:pt x="3120" y="5659"/>
                  </a:cubicBezTo>
                  <a:cubicBezTo>
                    <a:pt x="3751" y="4742"/>
                    <a:pt x="4228" y="3742"/>
                    <a:pt x="4537" y="2683"/>
                  </a:cubicBezTo>
                  <a:cubicBezTo>
                    <a:pt x="4728" y="2016"/>
                    <a:pt x="4835" y="1325"/>
                    <a:pt x="4799" y="647"/>
                  </a:cubicBezTo>
                  <a:cubicBezTo>
                    <a:pt x="4763" y="492"/>
                    <a:pt x="4752" y="349"/>
                    <a:pt x="4692" y="230"/>
                  </a:cubicBezTo>
                  <a:cubicBezTo>
                    <a:pt x="4637" y="120"/>
                    <a:pt x="4583" y="1"/>
                    <a:pt x="445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15"/>
            <p:cNvSpPr/>
            <p:nvPr/>
          </p:nvSpPr>
          <p:spPr>
            <a:xfrm>
              <a:off x="1981250" y="4089400"/>
              <a:ext cx="66050" cy="174400"/>
            </a:xfrm>
            <a:custGeom>
              <a:avLst/>
              <a:gdLst/>
              <a:ahLst/>
              <a:cxnLst/>
              <a:rect l="l" t="t" r="r" b="b"/>
              <a:pathLst>
                <a:path w="2642" h="6976" extrusionOk="0">
                  <a:moveTo>
                    <a:pt x="2469" y="0"/>
                  </a:moveTo>
                  <a:cubicBezTo>
                    <a:pt x="2361" y="0"/>
                    <a:pt x="2339" y="127"/>
                    <a:pt x="2308" y="200"/>
                  </a:cubicBezTo>
                  <a:cubicBezTo>
                    <a:pt x="2224" y="426"/>
                    <a:pt x="2141" y="664"/>
                    <a:pt x="2082" y="902"/>
                  </a:cubicBezTo>
                  <a:cubicBezTo>
                    <a:pt x="1582" y="2700"/>
                    <a:pt x="1070" y="4510"/>
                    <a:pt x="260" y="6189"/>
                  </a:cubicBezTo>
                  <a:cubicBezTo>
                    <a:pt x="165" y="6379"/>
                    <a:pt x="93" y="6593"/>
                    <a:pt x="34" y="6796"/>
                  </a:cubicBezTo>
                  <a:cubicBezTo>
                    <a:pt x="0" y="6896"/>
                    <a:pt x="19" y="6976"/>
                    <a:pt x="139" y="6976"/>
                  </a:cubicBezTo>
                  <a:cubicBezTo>
                    <a:pt x="147" y="6976"/>
                    <a:pt x="156" y="6975"/>
                    <a:pt x="165" y="6974"/>
                  </a:cubicBezTo>
                  <a:cubicBezTo>
                    <a:pt x="284" y="6915"/>
                    <a:pt x="331" y="6796"/>
                    <a:pt x="391" y="6689"/>
                  </a:cubicBezTo>
                  <a:cubicBezTo>
                    <a:pt x="1546" y="4700"/>
                    <a:pt x="2070" y="2486"/>
                    <a:pt x="2570" y="259"/>
                  </a:cubicBezTo>
                  <a:cubicBezTo>
                    <a:pt x="2582" y="188"/>
                    <a:pt x="2641" y="57"/>
                    <a:pt x="2522" y="9"/>
                  </a:cubicBezTo>
                  <a:cubicBezTo>
                    <a:pt x="2502" y="3"/>
                    <a:pt x="2484" y="0"/>
                    <a:pt x="246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15"/>
            <p:cNvSpPr/>
            <p:nvPr/>
          </p:nvSpPr>
          <p:spPr>
            <a:xfrm>
              <a:off x="2273775" y="4120850"/>
              <a:ext cx="33375" cy="82400"/>
            </a:xfrm>
            <a:custGeom>
              <a:avLst/>
              <a:gdLst/>
              <a:ahLst/>
              <a:cxnLst/>
              <a:rect l="l" t="t" r="r" b="b"/>
              <a:pathLst>
                <a:path w="1335" h="3296" extrusionOk="0">
                  <a:moveTo>
                    <a:pt x="1159" y="1"/>
                  </a:moveTo>
                  <a:cubicBezTo>
                    <a:pt x="1014" y="1"/>
                    <a:pt x="1024" y="125"/>
                    <a:pt x="1013" y="228"/>
                  </a:cubicBezTo>
                  <a:cubicBezTo>
                    <a:pt x="918" y="1204"/>
                    <a:pt x="596" y="2133"/>
                    <a:pt x="144" y="3014"/>
                  </a:cubicBezTo>
                  <a:cubicBezTo>
                    <a:pt x="96" y="3097"/>
                    <a:pt x="1" y="3204"/>
                    <a:pt x="132" y="3276"/>
                  </a:cubicBezTo>
                  <a:cubicBezTo>
                    <a:pt x="157" y="3290"/>
                    <a:pt x="182" y="3296"/>
                    <a:pt x="206" y="3296"/>
                  </a:cubicBezTo>
                  <a:cubicBezTo>
                    <a:pt x="287" y="3296"/>
                    <a:pt x="363" y="3230"/>
                    <a:pt x="418" y="3157"/>
                  </a:cubicBezTo>
                  <a:cubicBezTo>
                    <a:pt x="1072" y="2276"/>
                    <a:pt x="1263" y="1264"/>
                    <a:pt x="1334" y="240"/>
                  </a:cubicBezTo>
                  <a:cubicBezTo>
                    <a:pt x="1299" y="132"/>
                    <a:pt x="1311" y="13"/>
                    <a:pt x="1180" y="1"/>
                  </a:cubicBezTo>
                  <a:cubicBezTo>
                    <a:pt x="1172" y="1"/>
                    <a:pt x="1166" y="1"/>
                    <a:pt x="115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15"/>
            <p:cNvSpPr/>
            <p:nvPr/>
          </p:nvSpPr>
          <p:spPr>
            <a:xfrm>
              <a:off x="2146975" y="3794950"/>
              <a:ext cx="15500" cy="80075"/>
            </a:xfrm>
            <a:custGeom>
              <a:avLst/>
              <a:gdLst/>
              <a:ahLst/>
              <a:cxnLst/>
              <a:rect l="l" t="t" r="r" b="b"/>
              <a:pathLst>
                <a:path w="620" h="3203" extrusionOk="0">
                  <a:moveTo>
                    <a:pt x="453" y="0"/>
                  </a:moveTo>
                  <a:cubicBezTo>
                    <a:pt x="334" y="0"/>
                    <a:pt x="275" y="72"/>
                    <a:pt x="275" y="179"/>
                  </a:cubicBezTo>
                  <a:cubicBezTo>
                    <a:pt x="239" y="1060"/>
                    <a:pt x="1" y="1941"/>
                    <a:pt x="96" y="2870"/>
                  </a:cubicBezTo>
                  <a:cubicBezTo>
                    <a:pt x="108" y="2965"/>
                    <a:pt x="72" y="3203"/>
                    <a:pt x="251" y="3203"/>
                  </a:cubicBezTo>
                  <a:cubicBezTo>
                    <a:pt x="477" y="3203"/>
                    <a:pt x="370" y="2977"/>
                    <a:pt x="370" y="2846"/>
                  </a:cubicBezTo>
                  <a:cubicBezTo>
                    <a:pt x="370" y="2179"/>
                    <a:pt x="394" y="1524"/>
                    <a:pt x="548" y="846"/>
                  </a:cubicBezTo>
                  <a:cubicBezTo>
                    <a:pt x="596" y="643"/>
                    <a:pt x="608" y="417"/>
                    <a:pt x="620" y="191"/>
                  </a:cubicBezTo>
                  <a:cubicBezTo>
                    <a:pt x="620" y="95"/>
                    <a:pt x="560" y="0"/>
                    <a:pt x="4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15"/>
            <p:cNvSpPr/>
            <p:nvPr/>
          </p:nvSpPr>
          <p:spPr>
            <a:xfrm>
              <a:off x="2116325" y="3807775"/>
              <a:ext cx="28600" cy="54675"/>
            </a:xfrm>
            <a:custGeom>
              <a:avLst/>
              <a:gdLst/>
              <a:ahLst/>
              <a:cxnLst/>
              <a:rect l="l" t="t" r="r" b="b"/>
              <a:pathLst>
                <a:path w="1144" h="2187" extrusionOk="0">
                  <a:moveTo>
                    <a:pt x="968" y="1"/>
                  </a:moveTo>
                  <a:cubicBezTo>
                    <a:pt x="868" y="1"/>
                    <a:pt x="832" y="110"/>
                    <a:pt x="822" y="202"/>
                  </a:cubicBezTo>
                  <a:cubicBezTo>
                    <a:pt x="667" y="737"/>
                    <a:pt x="393" y="1202"/>
                    <a:pt x="131" y="1678"/>
                  </a:cubicBezTo>
                  <a:cubicBezTo>
                    <a:pt x="96" y="1749"/>
                    <a:pt x="72" y="1821"/>
                    <a:pt x="48" y="1892"/>
                  </a:cubicBezTo>
                  <a:cubicBezTo>
                    <a:pt x="12" y="1987"/>
                    <a:pt x="0" y="2107"/>
                    <a:pt x="96" y="2154"/>
                  </a:cubicBezTo>
                  <a:cubicBezTo>
                    <a:pt x="121" y="2177"/>
                    <a:pt x="144" y="2186"/>
                    <a:pt x="165" y="2186"/>
                  </a:cubicBezTo>
                  <a:cubicBezTo>
                    <a:pt x="222" y="2186"/>
                    <a:pt x="263" y="2117"/>
                    <a:pt x="298" y="2047"/>
                  </a:cubicBezTo>
                  <a:cubicBezTo>
                    <a:pt x="512" y="1726"/>
                    <a:pt x="703" y="1404"/>
                    <a:pt x="893" y="1071"/>
                  </a:cubicBezTo>
                  <a:cubicBezTo>
                    <a:pt x="1024" y="809"/>
                    <a:pt x="1120" y="547"/>
                    <a:pt x="1132" y="297"/>
                  </a:cubicBezTo>
                  <a:cubicBezTo>
                    <a:pt x="1143" y="154"/>
                    <a:pt x="1132" y="35"/>
                    <a:pt x="1024" y="11"/>
                  </a:cubicBezTo>
                  <a:cubicBezTo>
                    <a:pt x="1004" y="4"/>
                    <a:pt x="985" y="1"/>
                    <a:pt x="96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15"/>
            <p:cNvSpPr/>
            <p:nvPr/>
          </p:nvSpPr>
          <p:spPr>
            <a:xfrm>
              <a:off x="2017500" y="3881200"/>
              <a:ext cx="53600" cy="31825"/>
            </a:xfrm>
            <a:custGeom>
              <a:avLst/>
              <a:gdLst/>
              <a:ahLst/>
              <a:cxnLst/>
              <a:rect l="l" t="t" r="r" b="b"/>
              <a:pathLst>
                <a:path w="2144" h="1273" extrusionOk="0">
                  <a:moveTo>
                    <a:pt x="1927" y="0"/>
                  </a:moveTo>
                  <a:cubicBezTo>
                    <a:pt x="1853" y="0"/>
                    <a:pt x="1773" y="59"/>
                    <a:pt x="1703" y="98"/>
                  </a:cubicBezTo>
                  <a:cubicBezTo>
                    <a:pt x="1191" y="396"/>
                    <a:pt x="679" y="705"/>
                    <a:pt x="179" y="1003"/>
                  </a:cubicBezTo>
                  <a:cubicBezTo>
                    <a:pt x="96" y="1051"/>
                    <a:pt x="1" y="1110"/>
                    <a:pt x="60" y="1229"/>
                  </a:cubicBezTo>
                  <a:cubicBezTo>
                    <a:pt x="77" y="1263"/>
                    <a:pt x="106" y="1273"/>
                    <a:pt x="145" y="1273"/>
                  </a:cubicBezTo>
                  <a:cubicBezTo>
                    <a:pt x="190" y="1273"/>
                    <a:pt x="247" y="1259"/>
                    <a:pt x="310" y="1253"/>
                  </a:cubicBezTo>
                  <a:cubicBezTo>
                    <a:pt x="846" y="1003"/>
                    <a:pt x="1429" y="789"/>
                    <a:pt x="1917" y="408"/>
                  </a:cubicBezTo>
                  <a:cubicBezTo>
                    <a:pt x="2025" y="313"/>
                    <a:pt x="2144" y="193"/>
                    <a:pt x="2037" y="62"/>
                  </a:cubicBezTo>
                  <a:cubicBezTo>
                    <a:pt x="2003" y="17"/>
                    <a:pt x="1966" y="0"/>
                    <a:pt x="19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15"/>
            <p:cNvSpPr/>
            <p:nvPr/>
          </p:nvSpPr>
          <p:spPr>
            <a:xfrm>
              <a:off x="2078825" y="3867925"/>
              <a:ext cx="30675" cy="47575"/>
            </a:xfrm>
            <a:custGeom>
              <a:avLst/>
              <a:gdLst/>
              <a:ahLst/>
              <a:cxnLst/>
              <a:rect l="l" t="t" r="r" b="b"/>
              <a:pathLst>
                <a:path w="1227" h="1903" extrusionOk="0">
                  <a:moveTo>
                    <a:pt x="1040" y="1"/>
                  </a:moveTo>
                  <a:cubicBezTo>
                    <a:pt x="939" y="1"/>
                    <a:pt x="857" y="63"/>
                    <a:pt x="798" y="141"/>
                  </a:cubicBezTo>
                  <a:cubicBezTo>
                    <a:pt x="441" y="593"/>
                    <a:pt x="215" y="1094"/>
                    <a:pt x="72" y="1629"/>
                  </a:cubicBezTo>
                  <a:cubicBezTo>
                    <a:pt x="48" y="1736"/>
                    <a:pt x="0" y="1856"/>
                    <a:pt x="119" y="1891"/>
                  </a:cubicBezTo>
                  <a:cubicBezTo>
                    <a:pt x="136" y="1899"/>
                    <a:pt x="152" y="1902"/>
                    <a:pt x="166" y="1902"/>
                  </a:cubicBezTo>
                  <a:cubicBezTo>
                    <a:pt x="245" y="1902"/>
                    <a:pt x="292" y="1805"/>
                    <a:pt x="322" y="1725"/>
                  </a:cubicBezTo>
                  <a:cubicBezTo>
                    <a:pt x="548" y="1236"/>
                    <a:pt x="834" y="784"/>
                    <a:pt x="1131" y="355"/>
                  </a:cubicBezTo>
                  <a:cubicBezTo>
                    <a:pt x="1179" y="296"/>
                    <a:pt x="1191" y="212"/>
                    <a:pt x="1227" y="117"/>
                  </a:cubicBezTo>
                  <a:cubicBezTo>
                    <a:pt x="1191" y="70"/>
                    <a:pt x="1155" y="34"/>
                    <a:pt x="1108" y="10"/>
                  </a:cubicBezTo>
                  <a:cubicBezTo>
                    <a:pt x="1084" y="4"/>
                    <a:pt x="1061" y="1"/>
                    <a:pt x="104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15"/>
            <p:cNvSpPr/>
            <p:nvPr/>
          </p:nvSpPr>
          <p:spPr>
            <a:xfrm>
              <a:off x="1934450" y="3895250"/>
              <a:ext cx="55400" cy="20050"/>
            </a:xfrm>
            <a:custGeom>
              <a:avLst/>
              <a:gdLst/>
              <a:ahLst/>
              <a:cxnLst/>
              <a:rect l="l" t="t" r="r" b="b"/>
              <a:pathLst>
                <a:path w="2216" h="802" extrusionOk="0">
                  <a:moveTo>
                    <a:pt x="2060" y="0"/>
                  </a:moveTo>
                  <a:cubicBezTo>
                    <a:pt x="2030" y="0"/>
                    <a:pt x="1998" y="5"/>
                    <a:pt x="1965" y="12"/>
                  </a:cubicBezTo>
                  <a:cubicBezTo>
                    <a:pt x="1334" y="84"/>
                    <a:pt x="739" y="274"/>
                    <a:pt x="156" y="548"/>
                  </a:cubicBezTo>
                  <a:cubicBezTo>
                    <a:pt x="84" y="572"/>
                    <a:pt x="1" y="632"/>
                    <a:pt x="25" y="727"/>
                  </a:cubicBezTo>
                  <a:cubicBezTo>
                    <a:pt x="54" y="786"/>
                    <a:pt x="99" y="801"/>
                    <a:pt x="136" y="801"/>
                  </a:cubicBezTo>
                  <a:cubicBezTo>
                    <a:pt x="173" y="801"/>
                    <a:pt x="203" y="786"/>
                    <a:pt x="203" y="786"/>
                  </a:cubicBezTo>
                  <a:cubicBezTo>
                    <a:pt x="882" y="608"/>
                    <a:pt x="1477" y="441"/>
                    <a:pt x="2049" y="274"/>
                  </a:cubicBezTo>
                  <a:cubicBezTo>
                    <a:pt x="2144" y="251"/>
                    <a:pt x="2215" y="203"/>
                    <a:pt x="2203" y="108"/>
                  </a:cubicBezTo>
                  <a:cubicBezTo>
                    <a:pt x="2179" y="25"/>
                    <a:pt x="2126" y="0"/>
                    <a:pt x="20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15"/>
            <p:cNvSpPr/>
            <p:nvPr/>
          </p:nvSpPr>
          <p:spPr>
            <a:xfrm>
              <a:off x="1858250" y="3939725"/>
              <a:ext cx="24150" cy="25900"/>
            </a:xfrm>
            <a:custGeom>
              <a:avLst/>
              <a:gdLst/>
              <a:ahLst/>
              <a:cxnLst/>
              <a:rect l="l" t="t" r="r" b="b"/>
              <a:pathLst>
                <a:path w="966" h="1036" extrusionOk="0">
                  <a:moveTo>
                    <a:pt x="446" y="0"/>
                  </a:moveTo>
                  <a:cubicBezTo>
                    <a:pt x="329" y="0"/>
                    <a:pt x="234" y="56"/>
                    <a:pt x="156" y="174"/>
                  </a:cubicBezTo>
                  <a:cubicBezTo>
                    <a:pt x="1" y="412"/>
                    <a:pt x="84" y="924"/>
                    <a:pt x="298" y="996"/>
                  </a:cubicBezTo>
                  <a:cubicBezTo>
                    <a:pt x="382" y="1021"/>
                    <a:pt x="446" y="1035"/>
                    <a:pt x="501" y="1035"/>
                  </a:cubicBezTo>
                  <a:cubicBezTo>
                    <a:pt x="604" y="1035"/>
                    <a:pt x="674" y="984"/>
                    <a:pt x="775" y="853"/>
                  </a:cubicBezTo>
                  <a:cubicBezTo>
                    <a:pt x="965" y="591"/>
                    <a:pt x="894" y="138"/>
                    <a:pt x="644" y="43"/>
                  </a:cubicBezTo>
                  <a:cubicBezTo>
                    <a:pt x="571" y="15"/>
                    <a:pt x="505"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15"/>
            <p:cNvSpPr/>
            <p:nvPr/>
          </p:nvSpPr>
          <p:spPr>
            <a:xfrm>
              <a:off x="1838025" y="3990275"/>
              <a:ext cx="19550" cy="18750"/>
            </a:xfrm>
            <a:custGeom>
              <a:avLst/>
              <a:gdLst/>
              <a:ahLst/>
              <a:cxnLst/>
              <a:rect l="l" t="t" r="r" b="b"/>
              <a:pathLst>
                <a:path w="782" h="750" extrusionOk="0">
                  <a:moveTo>
                    <a:pt x="357" y="0"/>
                  </a:moveTo>
                  <a:cubicBezTo>
                    <a:pt x="243" y="0"/>
                    <a:pt x="130" y="52"/>
                    <a:pt x="60" y="164"/>
                  </a:cubicBezTo>
                  <a:cubicBezTo>
                    <a:pt x="12" y="236"/>
                    <a:pt x="0" y="402"/>
                    <a:pt x="48" y="522"/>
                  </a:cubicBezTo>
                  <a:cubicBezTo>
                    <a:pt x="85" y="680"/>
                    <a:pt x="211" y="749"/>
                    <a:pt x="345" y="749"/>
                  </a:cubicBezTo>
                  <a:cubicBezTo>
                    <a:pt x="553" y="749"/>
                    <a:pt x="782" y="584"/>
                    <a:pt x="738" y="331"/>
                  </a:cubicBezTo>
                  <a:cubicBezTo>
                    <a:pt x="709" y="122"/>
                    <a:pt x="532"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15"/>
            <p:cNvSpPr/>
            <p:nvPr/>
          </p:nvSpPr>
          <p:spPr>
            <a:xfrm>
              <a:off x="1913625" y="3971750"/>
              <a:ext cx="83075" cy="113725"/>
            </a:xfrm>
            <a:custGeom>
              <a:avLst/>
              <a:gdLst/>
              <a:ahLst/>
              <a:cxnLst/>
              <a:rect l="l" t="t" r="r" b="b"/>
              <a:pathLst>
                <a:path w="3323" h="4549" extrusionOk="0">
                  <a:moveTo>
                    <a:pt x="3069" y="1"/>
                  </a:moveTo>
                  <a:cubicBezTo>
                    <a:pt x="2908" y="1"/>
                    <a:pt x="2661" y="125"/>
                    <a:pt x="2334" y="381"/>
                  </a:cubicBezTo>
                  <a:cubicBezTo>
                    <a:pt x="1786" y="822"/>
                    <a:pt x="798" y="2096"/>
                    <a:pt x="429" y="2858"/>
                  </a:cubicBezTo>
                  <a:cubicBezTo>
                    <a:pt x="131" y="3465"/>
                    <a:pt x="0" y="4180"/>
                    <a:pt x="119" y="4406"/>
                  </a:cubicBezTo>
                  <a:cubicBezTo>
                    <a:pt x="167" y="4489"/>
                    <a:pt x="298" y="4549"/>
                    <a:pt x="417" y="4549"/>
                  </a:cubicBezTo>
                  <a:cubicBezTo>
                    <a:pt x="715" y="4537"/>
                    <a:pt x="1084" y="4060"/>
                    <a:pt x="1751" y="2810"/>
                  </a:cubicBezTo>
                  <a:cubicBezTo>
                    <a:pt x="2072" y="2227"/>
                    <a:pt x="2548" y="1453"/>
                    <a:pt x="2822" y="1060"/>
                  </a:cubicBezTo>
                  <a:cubicBezTo>
                    <a:pt x="3215" y="524"/>
                    <a:pt x="3322" y="298"/>
                    <a:pt x="3275" y="167"/>
                  </a:cubicBezTo>
                  <a:cubicBezTo>
                    <a:pt x="3246" y="57"/>
                    <a:pt x="3177" y="1"/>
                    <a:pt x="3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15"/>
            <p:cNvSpPr/>
            <p:nvPr/>
          </p:nvSpPr>
          <p:spPr>
            <a:xfrm>
              <a:off x="1898225" y="4109025"/>
              <a:ext cx="23150" cy="20525"/>
            </a:xfrm>
            <a:custGeom>
              <a:avLst/>
              <a:gdLst/>
              <a:ahLst/>
              <a:cxnLst/>
              <a:rect l="l" t="t" r="r" b="b"/>
              <a:pathLst>
                <a:path w="926" h="821" extrusionOk="0">
                  <a:moveTo>
                    <a:pt x="506" y="0"/>
                  </a:moveTo>
                  <a:cubicBezTo>
                    <a:pt x="329" y="0"/>
                    <a:pt x="142" y="111"/>
                    <a:pt x="92" y="284"/>
                  </a:cubicBezTo>
                  <a:cubicBezTo>
                    <a:pt x="1" y="577"/>
                    <a:pt x="212" y="820"/>
                    <a:pt x="465" y="820"/>
                  </a:cubicBezTo>
                  <a:cubicBezTo>
                    <a:pt x="542" y="820"/>
                    <a:pt x="622" y="798"/>
                    <a:pt x="700" y="748"/>
                  </a:cubicBezTo>
                  <a:cubicBezTo>
                    <a:pt x="914" y="605"/>
                    <a:pt x="926" y="236"/>
                    <a:pt x="723" y="70"/>
                  </a:cubicBezTo>
                  <a:cubicBezTo>
                    <a:pt x="661" y="22"/>
                    <a:pt x="584" y="0"/>
                    <a:pt x="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15"/>
            <p:cNvSpPr/>
            <p:nvPr/>
          </p:nvSpPr>
          <p:spPr>
            <a:xfrm>
              <a:off x="2086350" y="4190825"/>
              <a:ext cx="20775" cy="17975"/>
            </a:xfrm>
            <a:custGeom>
              <a:avLst/>
              <a:gdLst/>
              <a:ahLst/>
              <a:cxnLst/>
              <a:rect l="l" t="t" r="r" b="b"/>
              <a:pathLst>
                <a:path w="831" h="719" extrusionOk="0">
                  <a:moveTo>
                    <a:pt x="414" y="0"/>
                  </a:moveTo>
                  <a:cubicBezTo>
                    <a:pt x="378" y="0"/>
                    <a:pt x="295" y="72"/>
                    <a:pt x="223" y="131"/>
                  </a:cubicBezTo>
                  <a:cubicBezTo>
                    <a:pt x="0" y="354"/>
                    <a:pt x="227" y="719"/>
                    <a:pt x="479" y="719"/>
                  </a:cubicBezTo>
                  <a:cubicBezTo>
                    <a:pt x="537" y="719"/>
                    <a:pt x="596" y="700"/>
                    <a:pt x="652" y="655"/>
                  </a:cubicBezTo>
                  <a:cubicBezTo>
                    <a:pt x="830" y="489"/>
                    <a:pt x="818" y="179"/>
                    <a:pt x="616" y="72"/>
                  </a:cubicBezTo>
                  <a:cubicBezTo>
                    <a:pt x="533" y="36"/>
                    <a:pt x="437"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15"/>
            <p:cNvSpPr/>
            <p:nvPr/>
          </p:nvSpPr>
          <p:spPr>
            <a:xfrm>
              <a:off x="2167825" y="4181200"/>
              <a:ext cx="19675" cy="18125"/>
            </a:xfrm>
            <a:custGeom>
              <a:avLst/>
              <a:gdLst/>
              <a:ahLst/>
              <a:cxnLst/>
              <a:rect l="l" t="t" r="r" b="b"/>
              <a:pathLst>
                <a:path w="787" h="725" extrusionOk="0">
                  <a:moveTo>
                    <a:pt x="455" y="0"/>
                  </a:moveTo>
                  <a:cubicBezTo>
                    <a:pt x="361" y="0"/>
                    <a:pt x="256" y="40"/>
                    <a:pt x="155" y="124"/>
                  </a:cubicBezTo>
                  <a:cubicBezTo>
                    <a:pt x="0" y="243"/>
                    <a:pt x="36" y="564"/>
                    <a:pt x="238" y="683"/>
                  </a:cubicBezTo>
                  <a:cubicBezTo>
                    <a:pt x="282" y="712"/>
                    <a:pt x="333" y="724"/>
                    <a:pt x="386" y="724"/>
                  </a:cubicBezTo>
                  <a:cubicBezTo>
                    <a:pt x="575" y="724"/>
                    <a:pt x="786" y="560"/>
                    <a:pt x="786" y="374"/>
                  </a:cubicBezTo>
                  <a:cubicBezTo>
                    <a:pt x="771" y="134"/>
                    <a:pt x="630"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15"/>
            <p:cNvSpPr/>
            <p:nvPr/>
          </p:nvSpPr>
          <p:spPr>
            <a:xfrm>
              <a:off x="2108875" y="4231550"/>
              <a:ext cx="18350" cy="15625"/>
            </a:xfrm>
            <a:custGeom>
              <a:avLst/>
              <a:gdLst/>
              <a:ahLst/>
              <a:cxnLst/>
              <a:rect l="l" t="t" r="r" b="b"/>
              <a:pathLst>
                <a:path w="734" h="625" extrusionOk="0">
                  <a:moveTo>
                    <a:pt x="321" y="0"/>
                  </a:moveTo>
                  <a:cubicBezTo>
                    <a:pt x="196" y="0"/>
                    <a:pt x="74" y="48"/>
                    <a:pt x="48" y="145"/>
                  </a:cubicBezTo>
                  <a:cubicBezTo>
                    <a:pt x="1" y="336"/>
                    <a:pt x="96" y="526"/>
                    <a:pt x="275" y="610"/>
                  </a:cubicBezTo>
                  <a:cubicBezTo>
                    <a:pt x="297" y="620"/>
                    <a:pt x="320" y="624"/>
                    <a:pt x="343" y="624"/>
                  </a:cubicBezTo>
                  <a:cubicBezTo>
                    <a:pt x="539" y="624"/>
                    <a:pt x="733" y="290"/>
                    <a:pt x="584" y="98"/>
                  </a:cubicBezTo>
                  <a:cubicBezTo>
                    <a:pt x="530" y="33"/>
                    <a:pt x="425"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15"/>
            <p:cNvSpPr/>
            <p:nvPr/>
          </p:nvSpPr>
          <p:spPr>
            <a:xfrm>
              <a:off x="2062150" y="4242475"/>
              <a:ext cx="23250" cy="22200"/>
            </a:xfrm>
            <a:custGeom>
              <a:avLst/>
              <a:gdLst/>
              <a:ahLst/>
              <a:cxnLst/>
              <a:rect l="l" t="t" r="r" b="b"/>
              <a:pathLst>
                <a:path w="930" h="888" extrusionOk="0">
                  <a:moveTo>
                    <a:pt x="358" y="1"/>
                  </a:moveTo>
                  <a:cubicBezTo>
                    <a:pt x="284" y="1"/>
                    <a:pt x="233" y="56"/>
                    <a:pt x="131" y="185"/>
                  </a:cubicBezTo>
                  <a:cubicBezTo>
                    <a:pt x="60" y="292"/>
                    <a:pt x="1" y="423"/>
                    <a:pt x="12" y="494"/>
                  </a:cubicBezTo>
                  <a:cubicBezTo>
                    <a:pt x="36" y="645"/>
                    <a:pt x="354" y="888"/>
                    <a:pt x="502" y="888"/>
                  </a:cubicBezTo>
                  <a:cubicBezTo>
                    <a:pt x="506" y="888"/>
                    <a:pt x="509" y="887"/>
                    <a:pt x="512" y="887"/>
                  </a:cubicBezTo>
                  <a:cubicBezTo>
                    <a:pt x="870" y="828"/>
                    <a:pt x="929" y="256"/>
                    <a:pt x="596" y="89"/>
                  </a:cubicBezTo>
                  <a:cubicBezTo>
                    <a:pt x="483" y="33"/>
                    <a:pt x="414"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1" name="Google Shape;5561;p15"/>
          <p:cNvGrpSpPr/>
          <p:nvPr/>
        </p:nvGrpSpPr>
        <p:grpSpPr>
          <a:xfrm rot="1320820">
            <a:off x="531902" y="334936"/>
            <a:ext cx="623968" cy="816229"/>
            <a:chOff x="542025" y="2878550"/>
            <a:chExt cx="732250" cy="957875"/>
          </a:xfrm>
        </p:grpSpPr>
        <p:sp>
          <p:nvSpPr>
            <p:cNvPr id="5562" name="Google Shape;5562;p15"/>
            <p:cNvSpPr/>
            <p:nvPr/>
          </p:nvSpPr>
          <p:spPr>
            <a:xfrm>
              <a:off x="1253125" y="3199625"/>
              <a:ext cx="925" cy="3300"/>
            </a:xfrm>
            <a:custGeom>
              <a:avLst/>
              <a:gdLst/>
              <a:ahLst/>
              <a:cxnLst/>
              <a:rect l="l" t="t" r="r" b="b"/>
              <a:pathLst>
                <a:path w="37" h="132" extrusionOk="0">
                  <a:moveTo>
                    <a:pt x="0" y="1"/>
                  </a:moveTo>
                  <a:cubicBezTo>
                    <a:pt x="12" y="48"/>
                    <a:pt x="12" y="96"/>
                    <a:pt x="36" y="132"/>
                  </a:cubicBezTo>
                  <a:cubicBezTo>
                    <a:pt x="12" y="96"/>
                    <a:pt x="12" y="48"/>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15"/>
            <p:cNvSpPr/>
            <p:nvPr/>
          </p:nvSpPr>
          <p:spPr>
            <a:xfrm>
              <a:off x="1240025" y="3134450"/>
              <a:ext cx="3600" cy="11625"/>
            </a:xfrm>
            <a:custGeom>
              <a:avLst/>
              <a:gdLst/>
              <a:ahLst/>
              <a:cxnLst/>
              <a:rect l="l" t="t" r="r" b="b"/>
              <a:pathLst>
                <a:path w="144" h="465" extrusionOk="0">
                  <a:moveTo>
                    <a:pt x="0" y="0"/>
                  </a:moveTo>
                  <a:cubicBezTo>
                    <a:pt x="36" y="155"/>
                    <a:pt x="60" y="322"/>
                    <a:pt x="108" y="465"/>
                  </a:cubicBezTo>
                  <a:cubicBezTo>
                    <a:pt x="143" y="346"/>
                    <a:pt x="96" y="203"/>
                    <a:pt x="0"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15"/>
            <p:cNvSpPr/>
            <p:nvPr/>
          </p:nvSpPr>
          <p:spPr>
            <a:xfrm>
              <a:off x="703950" y="3226650"/>
              <a:ext cx="365850" cy="419050"/>
            </a:xfrm>
            <a:custGeom>
              <a:avLst/>
              <a:gdLst/>
              <a:ahLst/>
              <a:cxnLst/>
              <a:rect l="l" t="t" r="r" b="b"/>
              <a:pathLst>
                <a:path w="14634" h="16762" extrusionOk="0">
                  <a:moveTo>
                    <a:pt x="10760" y="674"/>
                  </a:moveTo>
                  <a:cubicBezTo>
                    <a:pt x="10942" y="674"/>
                    <a:pt x="11114" y="706"/>
                    <a:pt x="11264" y="753"/>
                  </a:cubicBezTo>
                  <a:cubicBezTo>
                    <a:pt x="11311" y="765"/>
                    <a:pt x="11359" y="777"/>
                    <a:pt x="11406" y="813"/>
                  </a:cubicBezTo>
                  <a:cubicBezTo>
                    <a:pt x="11657" y="932"/>
                    <a:pt x="11859" y="1122"/>
                    <a:pt x="12038" y="1396"/>
                  </a:cubicBezTo>
                  <a:cubicBezTo>
                    <a:pt x="12335" y="1849"/>
                    <a:pt x="12573" y="2325"/>
                    <a:pt x="12788" y="2825"/>
                  </a:cubicBezTo>
                  <a:cubicBezTo>
                    <a:pt x="13169" y="3373"/>
                    <a:pt x="13431" y="3992"/>
                    <a:pt x="13514" y="4730"/>
                  </a:cubicBezTo>
                  <a:cubicBezTo>
                    <a:pt x="13550" y="4932"/>
                    <a:pt x="13573" y="5147"/>
                    <a:pt x="13585" y="5349"/>
                  </a:cubicBezTo>
                  <a:lnTo>
                    <a:pt x="13585" y="5385"/>
                  </a:lnTo>
                  <a:cubicBezTo>
                    <a:pt x="13966" y="8016"/>
                    <a:pt x="13859" y="10624"/>
                    <a:pt x="12359" y="12981"/>
                  </a:cubicBezTo>
                  <a:cubicBezTo>
                    <a:pt x="11585" y="14207"/>
                    <a:pt x="10692" y="15350"/>
                    <a:pt x="9240" y="15838"/>
                  </a:cubicBezTo>
                  <a:cubicBezTo>
                    <a:pt x="8499" y="16085"/>
                    <a:pt x="7767" y="16200"/>
                    <a:pt x="7063" y="16200"/>
                  </a:cubicBezTo>
                  <a:cubicBezTo>
                    <a:pt x="4409" y="16200"/>
                    <a:pt x="2150" y="14567"/>
                    <a:pt x="1274" y="12243"/>
                  </a:cubicBezTo>
                  <a:cubicBezTo>
                    <a:pt x="1262" y="12207"/>
                    <a:pt x="1262" y="12183"/>
                    <a:pt x="1250" y="12148"/>
                  </a:cubicBezTo>
                  <a:cubicBezTo>
                    <a:pt x="1227" y="12064"/>
                    <a:pt x="1179" y="11969"/>
                    <a:pt x="1143" y="11874"/>
                  </a:cubicBezTo>
                  <a:cubicBezTo>
                    <a:pt x="1143" y="11850"/>
                    <a:pt x="1143" y="11838"/>
                    <a:pt x="1131" y="11838"/>
                  </a:cubicBezTo>
                  <a:cubicBezTo>
                    <a:pt x="1000" y="11433"/>
                    <a:pt x="905" y="11005"/>
                    <a:pt x="846" y="10528"/>
                  </a:cubicBezTo>
                  <a:cubicBezTo>
                    <a:pt x="691" y="9326"/>
                    <a:pt x="727" y="8659"/>
                    <a:pt x="1060" y="7445"/>
                  </a:cubicBezTo>
                  <a:cubicBezTo>
                    <a:pt x="1346" y="6409"/>
                    <a:pt x="2024" y="5242"/>
                    <a:pt x="3036" y="4051"/>
                  </a:cubicBezTo>
                  <a:cubicBezTo>
                    <a:pt x="4037" y="2884"/>
                    <a:pt x="5787" y="1730"/>
                    <a:pt x="7358" y="1230"/>
                  </a:cubicBezTo>
                  <a:cubicBezTo>
                    <a:pt x="8430" y="884"/>
                    <a:pt x="9716" y="682"/>
                    <a:pt x="10585" y="682"/>
                  </a:cubicBezTo>
                  <a:lnTo>
                    <a:pt x="10609" y="682"/>
                  </a:lnTo>
                  <a:cubicBezTo>
                    <a:pt x="10660" y="677"/>
                    <a:pt x="10710" y="674"/>
                    <a:pt x="10760" y="674"/>
                  </a:cubicBezTo>
                  <a:close/>
                  <a:moveTo>
                    <a:pt x="11463" y="0"/>
                  </a:moveTo>
                  <a:cubicBezTo>
                    <a:pt x="10712" y="0"/>
                    <a:pt x="9992" y="125"/>
                    <a:pt x="9180" y="301"/>
                  </a:cubicBezTo>
                  <a:cubicBezTo>
                    <a:pt x="8156" y="408"/>
                    <a:pt x="7132" y="765"/>
                    <a:pt x="6132" y="1253"/>
                  </a:cubicBezTo>
                  <a:cubicBezTo>
                    <a:pt x="3739" y="2432"/>
                    <a:pt x="1846" y="4075"/>
                    <a:pt x="869" y="6647"/>
                  </a:cubicBezTo>
                  <a:cubicBezTo>
                    <a:pt x="179" y="8445"/>
                    <a:pt x="0" y="10278"/>
                    <a:pt x="608" y="12088"/>
                  </a:cubicBezTo>
                  <a:cubicBezTo>
                    <a:pt x="1489" y="14695"/>
                    <a:pt x="3227" y="16350"/>
                    <a:pt x="6072" y="16696"/>
                  </a:cubicBezTo>
                  <a:cubicBezTo>
                    <a:pt x="6445" y="16739"/>
                    <a:pt x="6810" y="16762"/>
                    <a:pt x="7168" y="16762"/>
                  </a:cubicBezTo>
                  <a:cubicBezTo>
                    <a:pt x="9053" y="16762"/>
                    <a:pt x="10730" y="16138"/>
                    <a:pt x="12121" y="14707"/>
                  </a:cubicBezTo>
                  <a:cubicBezTo>
                    <a:pt x="13383" y="13398"/>
                    <a:pt x="14062" y="11767"/>
                    <a:pt x="14335" y="9969"/>
                  </a:cubicBezTo>
                  <a:cubicBezTo>
                    <a:pt x="14633" y="7909"/>
                    <a:pt x="14454" y="5897"/>
                    <a:pt x="14050" y="3873"/>
                  </a:cubicBezTo>
                  <a:cubicBezTo>
                    <a:pt x="13788" y="2539"/>
                    <a:pt x="13169" y="1408"/>
                    <a:pt x="12359" y="348"/>
                  </a:cubicBezTo>
                  <a:cubicBezTo>
                    <a:pt x="12180" y="122"/>
                    <a:pt x="11954" y="15"/>
                    <a:pt x="11657" y="3"/>
                  </a:cubicBezTo>
                  <a:cubicBezTo>
                    <a:pt x="11592" y="1"/>
                    <a:pt x="11527" y="0"/>
                    <a:pt x="11463"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15"/>
            <p:cNvSpPr/>
            <p:nvPr/>
          </p:nvSpPr>
          <p:spPr>
            <a:xfrm>
              <a:off x="607200" y="3705050"/>
              <a:ext cx="925" cy="925"/>
            </a:xfrm>
            <a:custGeom>
              <a:avLst/>
              <a:gdLst/>
              <a:ahLst/>
              <a:cxnLst/>
              <a:rect l="l" t="t" r="r" b="b"/>
              <a:pathLst>
                <a:path w="37" h="37" extrusionOk="0">
                  <a:moveTo>
                    <a:pt x="36" y="36"/>
                  </a:moveTo>
                  <a:cubicBezTo>
                    <a:pt x="13" y="24"/>
                    <a:pt x="1" y="12"/>
                    <a:pt x="1" y="0"/>
                  </a:cubicBezTo>
                  <a:cubicBezTo>
                    <a:pt x="1" y="12"/>
                    <a:pt x="13" y="24"/>
                    <a:pt x="36" y="36"/>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15"/>
            <p:cNvSpPr/>
            <p:nvPr/>
          </p:nvSpPr>
          <p:spPr>
            <a:xfrm>
              <a:off x="801275" y="3827975"/>
              <a:ext cx="29800" cy="5100"/>
            </a:xfrm>
            <a:custGeom>
              <a:avLst/>
              <a:gdLst/>
              <a:ahLst/>
              <a:cxnLst/>
              <a:rect l="l" t="t" r="r" b="b"/>
              <a:pathLst>
                <a:path w="1192" h="204" extrusionOk="0">
                  <a:moveTo>
                    <a:pt x="1" y="1"/>
                  </a:moveTo>
                  <a:cubicBezTo>
                    <a:pt x="274" y="84"/>
                    <a:pt x="572" y="144"/>
                    <a:pt x="870" y="167"/>
                  </a:cubicBezTo>
                  <a:cubicBezTo>
                    <a:pt x="912" y="172"/>
                    <a:pt x="955" y="175"/>
                    <a:pt x="999" y="178"/>
                  </a:cubicBezTo>
                  <a:lnTo>
                    <a:pt x="999" y="178"/>
                  </a:lnTo>
                  <a:cubicBezTo>
                    <a:pt x="667" y="132"/>
                    <a:pt x="330" y="71"/>
                    <a:pt x="1" y="1"/>
                  </a:cubicBezTo>
                  <a:close/>
                  <a:moveTo>
                    <a:pt x="999" y="178"/>
                  </a:moveTo>
                  <a:cubicBezTo>
                    <a:pt x="1063" y="187"/>
                    <a:pt x="1127" y="195"/>
                    <a:pt x="1191" y="203"/>
                  </a:cubicBezTo>
                  <a:cubicBezTo>
                    <a:pt x="1133" y="189"/>
                    <a:pt x="1066" y="183"/>
                    <a:pt x="999" y="178"/>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15"/>
            <p:cNvSpPr/>
            <p:nvPr/>
          </p:nvSpPr>
          <p:spPr>
            <a:xfrm>
              <a:off x="640850" y="3739875"/>
              <a:ext cx="102700" cy="68200"/>
            </a:xfrm>
            <a:custGeom>
              <a:avLst/>
              <a:gdLst/>
              <a:ahLst/>
              <a:cxnLst/>
              <a:rect l="l" t="t" r="r" b="b"/>
              <a:pathLst>
                <a:path w="4108" h="2728" extrusionOk="0">
                  <a:moveTo>
                    <a:pt x="0" y="1"/>
                  </a:moveTo>
                  <a:lnTo>
                    <a:pt x="0" y="1"/>
                  </a:lnTo>
                  <a:cubicBezTo>
                    <a:pt x="179" y="191"/>
                    <a:pt x="357" y="370"/>
                    <a:pt x="536" y="572"/>
                  </a:cubicBezTo>
                  <a:cubicBezTo>
                    <a:pt x="1465" y="1620"/>
                    <a:pt x="2643" y="2310"/>
                    <a:pt x="3989" y="2691"/>
                  </a:cubicBezTo>
                  <a:cubicBezTo>
                    <a:pt x="4024" y="2715"/>
                    <a:pt x="4060" y="2727"/>
                    <a:pt x="4108" y="2727"/>
                  </a:cubicBezTo>
                  <a:cubicBezTo>
                    <a:pt x="3810" y="2560"/>
                    <a:pt x="3513" y="2394"/>
                    <a:pt x="3215" y="2215"/>
                  </a:cubicBezTo>
                  <a:cubicBezTo>
                    <a:pt x="2096" y="1548"/>
                    <a:pt x="988" y="870"/>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15"/>
            <p:cNvSpPr/>
            <p:nvPr/>
          </p:nvSpPr>
          <p:spPr>
            <a:xfrm>
              <a:off x="1098625" y="2920125"/>
              <a:ext cx="9850" cy="22950"/>
            </a:xfrm>
            <a:custGeom>
              <a:avLst/>
              <a:gdLst/>
              <a:ahLst/>
              <a:cxnLst/>
              <a:rect l="l" t="t" r="r" b="b"/>
              <a:pathLst>
                <a:path w="394" h="918" extrusionOk="0">
                  <a:moveTo>
                    <a:pt x="1" y="1"/>
                  </a:moveTo>
                  <a:lnTo>
                    <a:pt x="1" y="1"/>
                  </a:lnTo>
                  <a:cubicBezTo>
                    <a:pt x="37" y="72"/>
                    <a:pt x="61" y="132"/>
                    <a:pt x="84" y="215"/>
                  </a:cubicBezTo>
                  <a:cubicBezTo>
                    <a:pt x="144" y="477"/>
                    <a:pt x="239" y="703"/>
                    <a:pt x="394" y="918"/>
                  </a:cubicBezTo>
                  <a:cubicBezTo>
                    <a:pt x="322" y="584"/>
                    <a:pt x="180" y="287"/>
                    <a:pt x="1"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15"/>
            <p:cNvSpPr/>
            <p:nvPr/>
          </p:nvSpPr>
          <p:spPr>
            <a:xfrm>
              <a:off x="1007250" y="2878550"/>
              <a:ext cx="32175" cy="2625"/>
            </a:xfrm>
            <a:custGeom>
              <a:avLst/>
              <a:gdLst/>
              <a:ahLst/>
              <a:cxnLst/>
              <a:rect l="l" t="t" r="r" b="b"/>
              <a:pathLst>
                <a:path w="1287" h="105" extrusionOk="0">
                  <a:moveTo>
                    <a:pt x="485" y="1"/>
                  </a:moveTo>
                  <a:cubicBezTo>
                    <a:pt x="328" y="1"/>
                    <a:pt x="167" y="11"/>
                    <a:pt x="1" y="33"/>
                  </a:cubicBezTo>
                  <a:cubicBezTo>
                    <a:pt x="79" y="28"/>
                    <a:pt x="158" y="26"/>
                    <a:pt x="237" y="26"/>
                  </a:cubicBezTo>
                  <a:cubicBezTo>
                    <a:pt x="587" y="26"/>
                    <a:pt x="937" y="65"/>
                    <a:pt x="1287" y="104"/>
                  </a:cubicBezTo>
                  <a:cubicBezTo>
                    <a:pt x="1034" y="35"/>
                    <a:pt x="767" y="1"/>
                    <a:pt x="48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15"/>
            <p:cNvSpPr/>
            <p:nvPr/>
          </p:nvSpPr>
          <p:spPr>
            <a:xfrm>
              <a:off x="564950" y="2894875"/>
              <a:ext cx="687900" cy="926500"/>
            </a:xfrm>
            <a:custGeom>
              <a:avLst/>
              <a:gdLst/>
              <a:ahLst/>
              <a:cxnLst/>
              <a:rect l="l" t="t" r="r" b="b"/>
              <a:pathLst>
                <a:path w="27516" h="37060" extrusionOk="0">
                  <a:moveTo>
                    <a:pt x="22137" y="28741"/>
                  </a:moveTo>
                  <a:cubicBezTo>
                    <a:pt x="22377" y="28741"/>
                    <a:pt x="22581" y="28971"/>
                    <a:pt x="22467" y="29312"/>
                  </a:cubicBezTo>
                  <a:cubicBezTo>
                    <a:pt x="22385" y="29548"/>
                    <a:pt x="22186" y="29687"/>
                    <a:pt x="21985" y="29687"/>
                  </a:cubicBezTo>
                  <a:cubicBezTo>
                    <a:pt x="21923" y="29687"/>
                    <a:pt x="21860" y="29674"/>
                    <a:pt x="21800" y="29645"/>
                  </a:cubicBezTo>
                  <a:cubicBezTo>
                    <a:pt x="21574" y="29514"/>
                    <a:pt x="21550" y="29288"/>
                    <a:pt x="21741" y="28990"/>
                  </a:cubicBezTo>
                  <a:cubicBezTo>
                    <a:pt x="21849" y="28817"/>
                    <a:pt x="21999" y="28741"/>
                    <a:pt x="22137" y="28741"/>
                  </a:cubicBezTo>
                  <a:close/>
                  <a:moveTo>
                    <a:pt x="17759" y="1"/>
                  </a:moveTo>
                  <a:cubicBezTo>
                    <a:pt x="17100" y="1"/>
                    <a:pt x="16447" y="154"/>
                    <a:pt x="15812" y="535"/>
                  </a:cubicBezTo>
                  <a:cubicBezTo>
                    <a:pt x="14228" y="1487"/>
                    <a:pt x="12883" y="2773"/>
                    <a:pt x="11585" y="4083"/>
                  </a:cubicBezTo>
                  <a:cubicBezTo>
                    <a:pt x="9132" y="6547"/>
                    <a:pt x="6727" y="9047"/>
                    <a:pt x="4727" y="11941"/>
                  </a:cubicBezTo>
                  <a:cubicBezTo>
                    <a:pt x="3298" y="14000"/>
                    <a:pt x="2024" y="16144"/>
                    <a:pt x="1072" y="18465"/>
                  </a:cubicBezTo>
                  <a:cubicBezTo>
                    <a:pt x="500" y="19846"/>
                    <a:pt x="0" y="21228"/>
                    <a:pt x="12" y="22752"/>
                  </a:cubicBezTo>
                  <a:cubicBezTo>
                    <a:pt x="36" y="24145"/>
                    <a:pt x="60" y="25526"/>
                    <a:pt x="202" y="26907"/>
                  </a:cubicBezTo>
                  <a:cubicBezTo>
                    <a:pt x="441" y="28990"/>
                    <a:pt x="1215" y="30836"/>
                    <a:pt x="2596" y="32443"/>
                  </a:cubicBezTo>
                  <a:cubicBezTo>
                    <a:pt x="3810" y="33824"/>
                    <a:pt x="5298" y="34801"/>
                    <a:pt x="6822" y="35729"/>
                  </a:cubicBezTo>
                  <a:cubicBezTo>
                    <a:pt x="7060" y="35884"/>
                    <a:pt x="7299" y="36015"/>
                    <a:pt x="7561" y="36134"/>
                  </a:cubicBezTo>
                  <a:cubicBezTo>
                    <a:pt x="7572" y="36134"/>
                    <a:pt x="7584" y="36158"/>
                    <a:pt x="7596" y="36158"/>
                  </a:cubicBezTo>
                  <a:cubicBezTo>
                    <a:pt x="7811" y="36253"/>
                    <a:pt x="8013" y="36337"/>
                    <a:pt x="8227" y="36420"/>
                  </a:cubicBezTo>
                  <a:lnTo>
                    <a:pt x="8489" y="36515"/>
                  </a:lnTo>
                  <a:lnTo>
                    <a:pt x="8894" y="36646"/>
                  </a:lnTo>
                  <a:cubicBezTo>
                    <a:pt x="9025" y="36682"/>
                    <a:pt x="9144" y="36718"/>
                    <a:pt x="9287" y="36753"/>
                  </a:cubicBezTo>
                  <a:cubicBezTo>
                    <a:pt x="9311" y="36753"/>
                    <a:pt x="9346" y="36765"/>
                    <a:pt x="9370" y="36765"/>
                  </a:cubicBezTo>
                  <a:cubicBezTo>
                    <a:pt x="9978" y="36896"/>
                    <a:pt x="10620" y="36991"/>
                    <a:pt x="11371" y="37027"/>
                  </a:cubicBezTo>
                  <a:cubicBezTo>
                    <a:pt x="11708" y="37049"/>
                    <a:pt x="12052" y="37060"/>
                    <a:pt x="12399" y="37060"/>
                  </a:cubicBezTo>
                  <a:cubicBezTo>
                    <a:pt x="14475" y="37060"/>
                    <a:pt x="16635" y="36677"/>
                    <a:pt x="17859" y="36075"/>
                  </a:cubicBezTo>
                  <a:cubicBezTo>
                    <a:pt x="19419" y="35289"/>
                    <a:pt x="21253" y="33634"/>
                    <a:pt x="23158" y="31241"/>
                  </a:cubicBezTo>
                  <a:cubicBezTo>
                    <a:pt x="24884" y="29086"/>
                    <a:pt x="25980" y="26526"/>
                    <a:pt x="26694" y="22966"/>
                  </a:cubicBezTo>
                  <a:cubicBezTo>
                    <a:pt x="27420" y="19334"/>
                    <a:pt x="27515" y="17239"/>
                    <a:pt x="27087" y="13881"/>
                  </a:cubicBezTo>
                  <a:cubicBezTo>
                    <a:pt x="26849" y="12024"/>
                    <a:pt x="25920" y="7904"/>
                    <a:pt x="25539" y="6892"/>
                  </a:cubicBezTo>
                  <a:cubicBezTo>
                    <a:pt x="25479" y="6773"/>
                    <a:pt x="25432" y="6642"/>
                    <a:pt x="25372" y="6523"/>
                  </a:cubicBezTo>
                  <a:cubicBezTo>
                    <a:pt x="25134" y="6059"/>
                    <a:pt x="24717" y="5440"/>
                    <a:pt x="24348" y="4952"/>
                  </a:cubicBezTo>
                  <a:lnTo>
                    <a:pt x="24075" y="4642"/>
                  </a:lnTo>
                  <a:cubicBezTo>
                    <a:pt x="23870" y="4432"/>
                    <a:pt x="23760" y="4325"/>
                    <a:pt x="23659" y="4325"/>
                  </a:cubicBezTo>
                  <a:cubicBezTo>
                    <a:pt x="23554" y="4325"/>
                    <a:pt x="23459" y="4441"/>
                    <a:pt x="23277" y="4678"/>
                  </a:cubicBezTo>
                  <a:cubicBezTo>
                    <a:pt x="23253" y="4702"/>
                    <a:pt x="23229" y="4714"/>
                    <a:pt x="23217" y="4749"/>
                  </a:cubicBezTo>
                  <a:lnTo>
                    <a:pt x="23301" y="4845"/>
                  </a:lnTo>
                  <a:cubicBezTo>
                    <a:pt x="24241" y="5976"/>
                    <a:pt x="24896" y="7262"/>
                    <a:pt x="25265" y="8678"/>
                  </a:cubicBezTo>
                  <a:cubicBezTo>
                    <a:pt x="26158" y="12095"/>
                    <a:pt x="26027" y="15524"/>
                    <a:pt x="25289" y="18965"/>
                  </a:cubicBezTo>
                  <a:cubicBezTo>
                    <a:pt x="25075" y="20001"/>
                    <a:pt x="24872" y="21049"/>
                    <a:pt x="24622" y="22085"/>
                  </a:cubicBezTo>
                  <a:cubicBezTo>
                    <a:pt x="24658" y="22109"/>
                    <a:pt x="24670" y="22109"/>
                    <a:pt x="24694" y="22132"/>
                  </a:cubicBezTo>
                  <a:cubicBezTo>
                    <a:pt x="24860" y="22263"/>
                    <a:pt x="24670" y="23359"/>
                    <a:pt x="24158" y="25264"/>
                  </a:cubicBezTo>
                  <a:cubicBezTo>
                    <a:pt x="23836" y="26478"/>
                    <a:pt x="23324" y="27443"/>
                    <a:pt x="22991" y="27526"/>
                  </a:cubicBezTo>
                  <a:cubicBezTo>
                    <a:pt x="22968" y="27529"/>
                    <a:pt x="22947" y="27531"/>
                    <a:pt x="22929" y="27531"/>
                  </a:cubicBezTo>
                  <a:cubicBezTo>
                    <a:pt x="22821" y="27531"/>
                    <a:pt x="22807" y="27459"/>
                    <a:pt x="22777" y="27193"/>
                  </a:cubicBezTo>
                  <a:cubicBezTo>
                    <a:pt x="22777" y="27145"/>
                    <a:pt x="22789" y="27062"/>
                    <a:pt x="22812" y="26943"/>
                  </a:cubicBezTo>
                  <a:lnTo>
                    <a:pt x="22812" y="26943"/>
                  </a:lnTo>
                  <a:cubicBezTo>
                    <a:pt x="21919" y="28812"/>
                    <a:pt x="20860" y="30622"/>
                    <a:pt x="19300" y="32086"/>
                  </a:cubicBezTo>
                  <a:cubicBezTo>
                    <a:pt x="18490" y="32848"/>
                    <a:pt x="17633" y="33443"/>
                    <a:pt x="16693" y="33872"/>
                  </a:cubicBezTo>
                  <a:cubicBezTo>
                    <a:pt x="16443" y="34110"/>
                    <a:pt x="16109" y="34241"/>
                    <a:pt x="15788" y="34360"/>
                  </a:cubicBezTo>
                  <a:cubicBezTo>
                    <a:pt x="15683" y="34378"/>
                    <a:pt x="15585" y="34389"/>
                    <a:pt x="15493" y="34389"/>
                  </a:cubicBezTo>
                  <a:cubicBezTo>
                    <a:pt x="15460" y="34389"/>
                    <a:pt x="15427" y="34387"/>
                    <a:pt x="15395" y="34384"/>
                  </a:cubicBezTo>
                  <a:cubicBezTo>
                    <a:pt x="15133" y="34455"/>
                    <a:pt x="14847" y="34527"/>
                    <a:pt x="14561" y="34586"/>
                  </a:cubicBezTo>
                  <a:cubicBezTo>
                    <a:pt x="13676" y="34727"/>
                    <a:pt x="12808" y="34804"/>
                    <a:pt x="11958" y="34804"/>
                  </a:cubicBezTo>
                  <a:cubicBezTo>
                    <a:pt x="9724" y="34804"/>
                    <a:pt x="7616" y="34273"/>
                    <a:pt x="5632" y="32979"/>
                  </a:cubicBezTo>
                  <a:cubicBezTo>
                    <a:pt x="4274" y="32110"/>
                    <a:pt x="3548" y="30872"/>
                    <a:pt x="3084" y="29383"/>
                  </a:cubicBezTo>
                  <a:cubicBezTo>
                    <a:pt x="2429" y="27252"/>
                    <a:pt x="2131" y="25097"/>
                    <a:pt x="2274" y="22871"/>
                  </a:cubicBezTo>
                  <a:cubicBezTo>
                    <a:pt x="2417" y="20489"/>
                    <a:pt x="2953" y="18203"/>
                    <a:pt x="4132" y="16108"/>
                  </a:cubicBezTo>
                  <a:cubicBezTo>
                    <a:pt x="4989" y="14560"/>
                    <a:pt x="6060" y="13131"/>
                    <a:pt x="7108" y="11679"/>
                  </a:cubicBezTo>
                  <a:cubicBezTo>
                    <a:pt x="8120" y="10274"/>
                    <a:pt x="9180" y="8905"/>
                    <a:pt x="10382" y="7666"/>
                  </a:cubicBezTo>
                  <a:cubicBezTo>
                    <a:pt x="11478" y="6535"/>
                    <a:pt x="12585" y="5416"/>
                    <a:pt x="13776" y="4392"/>
                  </a:cubicBezTo>
                  <a:cubicBezTo>
                    <a:pt x="14645" y="3583"/>
                    <a:pt x="15693" y="2737"/>
                    <a:pt x="16335" y="2416"/>
                  </a:cubicBezTo>
                  <a:cubicBezTo>
                    <a:pt x="16443" y="2368"/>
                    <a:pt x="16538" y="2309"/>
                    <a:pt x="16645" y="2261"/>
                  </a:cubicBezTo>
                  <a:cubicBezTo>
                    <a:pt x="16980" y="2041"/>
                    <a:pt x="17326" y="1856"/>
                    <a:pt x="17749" y="1856"/>
                  </a:cubicBezTo>
                  <a:cubicBezTo>
                    <a:pt x="17762" y="1856"/>
                    <a:pt x="17775" y="1856"/>
                    <a:pt x="17788" y="1856"/>
                  </a:cubicBezTo>
                  <a:cubicBezTo>
                    <a:pt x="17848" y="1856"/>
                    <a:pt x="17931" y="1832"/>
                    <a:pt x="17967" y="1797"/>
                  </a:cubicBezTo>
                  <a:cubicBezTo>
                    <a:pt x="18187" y="1604"/>
                    <a:pt x="18402" y="1528"/>
                    <a:pt x="18611" y="1528"/>
                  </a:cubicBezTo>
                  <a:cubicBezTo>
                    <a:pt x="18943" y="1528"/>
                    <a:pt x="19258" y="1720"/>
                    <a:pt x="19550" y="1939"/>
                  </a:cubicBezTo>
                  <a:cubicBezTo>
                    <a:pt x="19955" y="2237"/>
                    <a:pt x="20348" y="2499"/>
                    <a:pt x="20765" y="2785"/>
                  </a:cubicBezTo>
                  <a:cubicBezTo>
                    <a:pt x="20824" y="2654"/>
                    <a:pt x="20931" y="2499"/>
                    <a:pt x="21086" y="2368"/>
                  </a:cubicBezTo>
                  <a:cubicBezTo>
                    <a:pt x="21181" y="2273"/>
                    <a:pt x="21181" y="2213"/>
                    <a:pt x="20991" y="1785"/>
                  </a:cubicBezTo>
                  <a:cubicBezTo>
                    <a:pt x="20943" y="1713"/>
                    <a:pt x="20919" y="1654"/>
                    <a:pt x="20907" y="1582"/>
                  </a:cubicBezTo>
                  <a:cubicBezTo>
                    <a:pt x="20884" y="1547"/>
                    <a:pt x="20884" y="1535"/>
                    <a:pt x="20872" y="1523"/>
                  </a:cubicBezTo>
                  <a:cubicBezTo>
                    <a:pt x="20729" y="1189"/>
                    <a:pt x="20550" y="868"/>
                    <a:pt x="20431" y="689"/>
                  </a:cubicBezTo>
                  <a:cubicBezTo>
                    <a:pt x="20372" y="642"/>
                    <a:pt x="20312" y="594"/>
                    <a:pt x="20229" y="570"/>
                  </a:cubicBezTo>
                  <a:cubicBezTo>
                    <a:pt x="19415" y="240"/>
                    <a:pt x="18583" y="1"/>
                    <a:pt x="17759"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15"/>
            <p:cNvSpPr/>
            <p:nvPr/>
          </p:nvSpPr>
          <p:spPr>
            <a:xfrm>
              <a:off x="559875" y="3193075"/>
              <a:ext cx="100625" cy="192025"/>
            </a:xfrm>
            <a:custGeom>
              <a:avLst/>
              <a:gdLst/>
              <a:ahLst/>
              <a:cxnLst/>
              <a:rect l="l" t="t" r="r" b="b"/>
              <a:pathLst>
                <a:path w="4025" h="7681" extrusionOk="0">
                  <a:moveTo>
                    <a:pt x="4025" y="1"/>
                  </a:moveTo>
                  <a:cubicBezTo>
                    <a:pt x="3370" y="858"/>
                    <a:pt x="2739" y="1751"/>
                    <a:pt x="2144" y="2692"/>
                  </a:cubicBezTo>
                  <a:cubicBezTo>
                    <a:pt x="1167" y="4239"/>
                    <a:pt x="441" y="5906"/>
                    <a:pt x="1" y="7680"/>
                  </a:cubicBezTo>
                  <a:cubicBezTo>
                    <a:pt x="334" y="6692"/>
                    <a:pt x="798" y="5513"/>
                    <a:pt x="1108" y="4894"/>
                  </a:cubicBezTo>
                  <a:cubicBezTo>
                    <a:pt x="1894" y="3346"/>
                    <a:pt x="2918" y="1620"/>
                    <a:pt x="402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15"/>
            <p:cNvSpPr/>
            <p:nvPr/>
          </p:nvSpPr>
          <p:spPr>
            <a:xfrm>
              <a:off x="617925" y="2931625"/>
              <a:ext cx="600400" cy="831575"/>
            </a:xfrm>
            <a:custGeom>
              <a:avLst/>
              <a:gdLst/>
              <a:ahLst/>
              <a:cxnLst/>
              <a:rect l="l" t="t" r="r" b="b"/>
              <a:pathLst>
                <a:path w="24016" h="33263" extrusionOk="0">
                  <a:moveTo>
                    <a:pt x="17929" y="1794"/>
                  </a:moveTo>
                  <a:cubicBezTo>
                    <a:pt x="18081" y="1794"/>
                    <a:pt x="18216" y="1840"/>
                    <a:pt x="18300" y="2017"/>
                  </a:cubicBezTo>
                  <a:cubicBezTo>
                    <a:pt x="18384" y="2220"/>
                    <a:pt x="18300" y="2386"/>
                    <a:pt x="18146" y="2517"/>
                  </a:cubicBezTo>
                  <a:cubicBezTo>
                    <a:pt x="17765" y="2851"/>
                    <a:pt x="17300" y="3041"/>
                    <a:pt x="16836" y="3244"/>
                  </a:cubicBezTo>
                  <a:cubicBezTo>
                    <a:pt x="16777" y="3269"/>
                    <a:pt x="16730" y="3281"/>
                    <a:pt x="16693" y="3281"/>
                  </a:cubicBezTo>
                  <a:cubicBezTo>
                    <a:pt x="16559" y="3281"/>
                    <a:pt x="16558" y="3131"/>
                    <a:pt x="16586" y="2982"/>
                  </a:cubicBezTo>
                  <a:cubicBezTo>
                    <a:pt x="16657" y="2553"/>
                    <a:pt x="17324" y="1886"/>
                    <a:pt x="17800" y="1803"/>
                  </a:cubicBezTo>
                  <a:cubicBezTo>
                    <a:pt x="17844" y="1798"/>
                    <a:pt x="17887" y="1794"/>
                    <a:pt x="17929" y="1794"/>
                  </a:cubicBezTo>
                  <a:close/>
                  <a:moveTo>
                    <a:pt x="18806" y="3069"/>
                  </a:moveTo>
                  <a:cubicBezTo>
                    <a:pt x="18920" y="3069"/>
                    <a:pt x="19034" y="3114"/>
                    <a:pt x="19146" y="3208"/>
                  </a:cubicBezTo>
                  <a:cubicBezTo>
                    <a:pt x="19348" y="3386"/>
                    <a:pt x="19348" y="3625"/>
                    <a:pt x="19217" y="3839"/>
                  </a:cubicBezTo>
                  <a:cubicBezTo>
                    <a:pt x="19027" y="4160"/>
                    <a:pt x="18788" y="4410"/>
                    <a:pt x="18479" y="4601"/>
                  </a:cubicBezTo>
                  <a:cubicBezTo>
                    <a:pt x="18393" y="4651"/>
                    <a:pt x="18322" y="4674"/>
                    <a:pt x="18263" y="4674"/>
                  </a:cubicBezTo>
                  <a:cubicBezTo>
                    <a:pt x="18127" y="4674"/>
                    <a:pt x="18056" y="4550"/>
                    <a:pt x="18015" y="4351"/>
                  </a:cubicBezTo>
                  <a:cubicBezTo>
                    <a:pt x="17979" y="3922"/>
                    <a:pt x="18086" y="3506"/>
                    <a:pt x="18455" y="3208"/>
                  </a:cubicBezTo>
                  <a:cubicBezTo>
                    <a:pt x="18570" y="3117"/>
                    <a:pt x="18688" y="3069"/>
                    <a:pt x="18806" y="3069"/>
                  </a:cubicBezTo>
                  <a:close/>
                  <a:moveTo>
                    <a:pt x="19850" y="4138"/>
                  </a:moveTo>
                  <a:cubicBezTo>
                    <a:pt x="19893" y="4138"/>
                    <a:pt x="19938" y="4165"/>
                    <a:pt x="19979" y="4220"/>
                  </a:cubicBezTo>
                  <a:lnTo>
                    <a:pt x="20003" y="4220"/>
                  </a:lnTo>
                  <a:cubicBezTo>
                    <a:pt x="20158" y="4232"/>
                    <a:pt x="20181" y="4363"/>
                    <a:pt x="20229" y="4565"/>
                  </a:cubicBezTo>
                  <a:cubicBezTo>
                    <a:pt x="20265" y="5053"/>
                    <a:pt x="20039" y="5542"/>
                    <a:pt x="19860" y="6030"/>
                  </a:cubicBezTo>
                  <a:cubicBezTo>
                    <a:pt x="19848" y="6077"/>
                    <a:pt x="19753" y="6125"/>
                    <a:pt x="19705" y="6125"/>
                  </a:cubicBezTo>
                  <a:cubicBezTo>
                    <a:pt x="19670" y="6125"/>
                    <a:pt x="19646" y="6113"/>
                    <a:pt x="19622" y="6077"/>
                  </a:cubicBezTo>
                  <a:cubicBezTo>
                    <a:pt x="19616" y="6079"/>
                    <a:pt x="19609" y="6080"/>
                    <a:pt x="19603" y="6080"/>
                  </a:cubicBezTo>
                  <a:cubicBezTo>
                    <a:pt x="19560" y="6080"/>
                    <a:pt x="19515" y="6047"/>
                    <a:pt x="19515" y="6006"/>
                  </a:cubicBezTo>
                  <a:cubicBezTo>
                    <a:pt x="19491" y="5839"/>
                    <a:pt x="19622" y="4577"/>
                    <a:pt x="19681" y="4339"/>
                  </a:cubicBezTo>
                  <a:cubicBezTo>
                    <a:pt x="19718" y="4207"/>
                    <a:pt x="19782" y="4138"/>
                    <a:pt x="19850" y="4138"/>
                  </a:cubicBezTo>
                  <a:close/>
                  <a:moveTo>
                    <a:pt x="16713" y="4128"/>
                  </a:moveTo>
                  <a:cubicBezTo>
                    <a:pt x="16785" y="4128"/>
                    <a:pt x="16861" y="4157"/>
                    <a:pt x="16943" y="4232"/>
                  </a:cubicBezTo>
                  <a:cubicBezTo>
                    <a:pt x="17157" y="4434"/>
                    <a:pt x="17014" y="4720"/>
                    <a:pt x="16883" y="4934"/>
                  </a:cubicBezTo>
                  <a:cubicBezTo>
                    <a:pt x="16562" y="5434"/>
                    <a:pt x="16181" y="5851"/>
                    <a:pt x="15669" y="6184"/>
                  </a:cubicBezTo>
                  <a:cubicBezTo>
                    <a:pt x="15588" y="6238"/>
                    <a:pt x="15521" y="6263"/>
                    <a:pt x="15466" y="6263"/>
                  </a:cubicBezTo>
                  <a:cubicBezTo>
                    <a:pt x="15350" y="6263"/>
                    <a:pt x="15285" y="6152"/>
                    <a:pt x="15252" y="5958"/>
                  </a:cubicBezTo>
                  <a:cubicBezTo>
                    <a:pt x="15240" y="5589"/>
                    <a:pt x="15455" y="5339"/>
                    <a:pt x="15645" y="5065"/>
                  </a:cubicBezTo>
                  <a:cubicBezTo>
                    <a:pt x="15812" y="4815"/>
                    <a:pt x="15990" y="4577"/>
                    <a:pt x="16241" y="4399"/>
                  </a:cubicBezTo>
                  <a:cubicBezTo>
                    <a:pt x="16391" y="4290"/>
                    <a:pt x="16541" y="4128"/>
                    <a:pt x="16713" y="4128"/>
                  </a:cubicBezTo>
                  <a:close/>
                  <a:moveTo>
                    <a:pt x="20991" y="4077"/>
                  </a:moveTo>
                  <a:cubicBezTo>
                    <a:pt x="21015" y="4077"/>
                    <a:pt x="21051" y="4125"/>
                    <a:pt x="21074" y="4220"/>
                  </a:cubicBezTo>
                  <a:cubicBezTo>
                    <a:pt x="21089" y="4218"/>
                    <a:pt x="21102" y="4217"/>
                    <a:pt x="21115" y="4217"/>
                  </a:cubicBezTo>
                  <a:cubicBezTo>
                    <a:pt x="21313" y="4217"/>
                    <a:pt x="21223" y="4476"/>
                    <a:pt x="21313" y="4577"/>
                  </a:cubicBezTo>
                  <a:cubicBezTo>
                    <a:pt x="21313" y="5137"/>
                    <a:pt x="21455" y="5684"/>
                    <a:pt x="21348" y="6220"/>
                  </a:cubicBezTo>
                  <a:cubicBezTo>
                    <a:pt x="21313" y="6375"/>
                    <a:pt x="21301" y="6565"/>
                    <a:pt x="21098" y="6565"/>
                  </a:cubicBezTo>
                  <a:cubicBezTo>
                    <a:pt x="20991" y="6565"/>
                    <a:pt x="20955" y="6518"/>
                    <a:pt x="20943" y="6458"/>
                  </a:cubicBezTo>
                  <a:cubicBezTo>
                    <a:pt x="20884" y="6423"/>
                    <a:pt x="20872" y="6196"/>
                    <a:pt x="20836" y="5553"/>
                  </a:cubicBezTo>
                  <a:cubicBezTo>
                    <a:pt x="20813" y="5030"/>
                    <a:pt x="20813" y="4482"/>
                    <a:pt x="20836" y="4351"/>
                  </a:cubicBezTo>
                  <a:cubicBezTo>
                    <a:pt x="20860" y="4220"/>
                    <a:pt x="20932" y="4101"/>
                    <a:pt x="20991" y="4077"/>
                  </a:cubicBezTo>
                  <a:close/>
                  <a:moveTo>
                    <a:pt x="9349" y="5917"/>
                  </a:moveTo>
                  <a:cubicBezTo>
                    <a:pt x="9508" y="5917"/>
                    <a:pt x="9558" y="5977"/>
                    <a:pt x="9609" y="6149"/>
                  </a:cubicBezTo>
                  <a:cubicBezTo>
                    <a:pt x="9692" y="6458"/>
                    <a:pt x="9585" y="6708"/>
                    <a:pt x="9311" y="6744"/>
                  </a:cubicBezTo>
                  <a:cubicBezTo>
                    <a:pt x="9274" y="6753"/>
                    <a:pt x="9238" y="6758"/>
                    <a:pt x="9204" y="6758"/>
                  </a:cubicBezTo>
                  <a:cubicBezTo>
                    <a:pt x="8880" y="6758"/>
                    <a:pt x="8665" y="6380"/>
                    <a:pt x="8859" y="6089"/>
                  </a:cubicBezTo>
                  <a:cubicBezTo>
                    <a:pt x="8918" y="6018"/>
                    <a:pt x="9085" y="5923"/>
                    <a:pt x="9252" y="5923"/>
                  </a:cubicBezTo>
                  <a:cubicBezTo>
                    <a:pt x="9288" y="5919"/>
                    <a:pt x="9320" y="5917"/>
                    <a:pt x="9349" y="5917"/>
                  </a:cubicBezTo>
                  <a:close/>
                  <a:moveTo>
                    <a:pt x="18043" y="5310"/>
                  </a:moveTo>
                  <a:cubicBezTo>
                    <a:pt x="18240" y="5310"/>
                    <a:pt x="18408" y="5448"/>
                    <a:pt x="18455" y="5684"/>
                  </a:cubicBezTo>
                  <a:cubicBezTo>
                    <a:pt x="18550" y="6125"/>
                    <a:pt x="17955" y="7256"/>
                    <a:pt x="17538" y="7458"/>
                  </a:cubicBezTo>
                  <a:cubicBezTo>
                    <a:pt x="17471" y="7490"/>
                    <a:pt x="17414" y="7505"/>
                    <a:pt x="17366" y="7505"/>
                  </a:cubicBezTo>
                  <a:cubicBezTo>
                    <a:pt x="17252" y="7505"/>
                    <a:pt x="17187" y="7422"/>
                    <a:pt x="17145" y="7280"/>
                  </a:cubicBezTo>
                  <a:cubicBezTo>
                    <a:pt x="17003" y="6851"/>
                    <a:pt x="17360" y="5672"/>
                    <a:pt x="17729" y="5422"/>
                  </a:cubicBezTo>
                  <a:cubicBezTo>
                    <a:pt x="17833" y="5346"/>
                    <a:pt x="17942" y="5310"/>
                    <a:pt x="18043" y="5310"/>
                  </a:cubicBezTo>
                  <a:close/>
                  <a:moveTo>
                    <a:pt x="19848" y="7862"/>
                  </a:moveTo>
                  <a:cubicBezTo>
                    <a:pt x="19938" y="7862"/>
                    <a:pt x="19978" y="7933"/>
                    <a:pt x="19967" y="8197"/>
                  </a:cubicBezTo>
                  <a:cubicBezTo>
                    <a:pt x="19967" y="8601"/>
                    <a:pt x="19931" y="8709"/>
                    <a:pt x="19812" y="8732"/>
                  </a:cubicBezTo>
                  <a:cubicBezTo>
                    <a:pt x="19811" y="8733"/>
                    <a:pt x="19810" y="8733"/>
                    <a:pt x="19809" y="8733"/>
                  </a:cubicBezTo>
                  <a:cubicBezTo>
                    <a:pt x="19726" y="8733"/>
                    <a:pt x="19622" y="8277"/>
                    <a:pt x="19670" y="8042"/>
                  </a:cubicBezTo>
                  <a:cubicBezTo>
                    <a:pt x="19681" y="7947"/>
                    <a:pt x="19753" y="7863"/>
                    <a:pt x="19824" y="7863"/>
                  </a:cubicBezTo>
                  <a:cubicBezTo>
                    <a:pt x="19833" y="7862"/>
                    <a:pt x="19840" y="7862"/>
                    <a:pt x="19848" y="7862"/>
                  </a:cubicBezTo>
                  <a:close/>
                  <a:moveTo>
                    <a:pt x="14309" y="7387"/>
                  </a:moveTo>
                  <a:cubicBezTo>
                    <a:pt x="14528" y="7387"/>
                    <a:pt x="14707" y="7532"/>
                    <a:pt x="14752" y="7792"/>
                  </a:cubicBezTo>
                  <a:cubicBezTo>
                    <a:pt x="14776" y="7970"/>
                    <a:pt x="14752" y="8149"/>
                    <a:pt x="14645" y="8280"/>
                  </a:cubicBezTo>
                  <a:cubicBezTo>
                    <a:pt x="14395" y="8637"/>
                    <a:pt x="14097" y="8959"/>
                    <a:pt x="13740" y="9221"/>
                  </a:cubicBezTo>
                  <a:cubicBezTo>
                    <a:pt x="13638" y="9283"/>
                    <a:pt x="13547" y="9314"/>
                    <a:pt x="13469" y="9314"/>
                  </a:cubicBezTo>
                  <a:cubicBezTo>
                    <a:pt x="13310" y="9314"/>
                    <a:pt x="13208" y="9186"/>
                    <a:pt x="13193" y="8947"/>
                  </a:cubicBezTo>
                  <a:cubicBezTo>
                    <a:pt x="13145" y="8530"/>
                    <a:pt x="13693" y="7601"/>
                    <a:pt x="14085" y="7435"/>
                  </a:cubicBezTo>
                  <a:cubicBezTo>
                    <a:pt x="14162" y="7402"/>
                    <a:pt x="14238" y="7387"/>
                    <a:pt x="14309" y="7387"/>
                  </a:cubicBezTo>
                  <a:close/>
                  <a:moveTo>
                    <a:pt x="16134" y="7712"/>
                  </a:moveTo>
                  <a:cubicBezTo>
                    <a:pt x="16169" y="7712"/>
                    <a:pt x="16200" y="7727"/>
                    <a:pt x="16229" y="7756"/>
                  </a:cubicBezTo>
                  <a:cubicBezTo>
                    <a:pt x="16243" y="7755"/>
                    <a:pt x="16257" y="7754"/>
                    <a:pt x="16272" y="7754"/>
                  </a:cubicBezTo>
                  <a:cubicBezTo>
                    <a:pt x="16379" y="7754"/>
                    <a:pt x="16491" y="7794"/>
                    <a:pt x="16586" y="7899"/>
                  </a:cubicBezTo>
                  <a:cubicBezTo>
                    <a:pt x="16764" y="8078"/>
                    <a:pt x="16764" y="8292"/>
                    <a:pt x="16669" y="8506"/>
                  </a:cubicBezTo>
                  <a:cubicBezTo>
                    <a:pt x="16479" y="8947"/>
                    <a:pt x="16193" y="9328"/>
                    <a:pt x="15812" y="9602"/>
                  </a:cubicBezTo>
                  <a:cubicBezTo>
                    <a:pt x="15706" y="9677"/>
                    <a:pt x="15604" y="9713"/>
                    <a:pt x="15512" y="9713"/>
                  </a:cubicBezTo>
                  <a:cubicBezTo>
                    <a:pt x="15346" y="9713"/>
                    <a:pt x="15215" y="9595"/>
                    <a:pt x="15169" y="9387"/>
                  </a:cubicBezTo>
                  <a:cubicBezTo>
                    <a:pt x="15050" y="8970"/>
                    <a:pt x="15526" y="7994"/>
                    <a:pt x="15919" y="7839"/>
                  </a:cubicBezTo>
                  <a:cubicBezTo>
                    <a:pt x="15931" y="7839"/>
                    <a:pt x="15943" y="7816"/>
                    <a:pt x="15955" y="7816"/>
                  </a:cubicBezTo>
                  <a:cubicBezTo>
                    <a:pt x="16026" y="7745"/>
                    <a:pt x="16084" y="7712"/>
                    <a:pt x="16134" y="7712"/>
                  </a:cubicBezTo>
                  <a:close/>
                  <a:moveTo>
                    <a:pt x="14714" y="9511"/>
                  </a:moveTo>
                  <a:cubicBezTo>
                    <a:pt x="14761" y="9511"/>
                    <a:pt x="14795" y="9549"/>
                    <a:pt x="14812" y="9625"/>
                  </a:cubicBezTo>
                  <a:cubicBezTo>
                    <a:pt x="14824" y="9756"/>
                    <a:pt x="14324" y="10530"/>
                    <a:pt x="14193" y="10554"/>
                  </a:cubicBezTo>
                  <a:cubicBezTo>
                    <a:pt x="14184" y="10556"/>
                    <a:pt x="14176" y="10557"/>
                    <a:pt x="14169" y="10557"/>
                  </a:cubicBezTo>
                  <a:cubicBezTo>
                    <a:pt x="14021" y="10557"/>
                    <a:pt x="14097" y="10228"/>
                    <a:pt x="14324" y="9899"/>
                  </a:cubicBezTo>
                  <a:cubicBezTo>
                    <a:pt x="14493" y="9638"/>
                    <a:pt x="14627" y="9511"/>
                    <a:pt x="14714" y="9511"/>
                  </a:cubicBezTo>
                  <a:close/>
                  <a:moveTo>
                    <a:pt x="16814" y="10048"/>
                  </a:moveTo>
                  <a:cubicBezTo>
                    <a:pt x="16869" y="10048"/>
                    <a:pt x="16922" y="10069"/>
                    <a:pt x="16967" y="10113"/>
                  </a:cubicBezTo>
                  <a:cubicBezTo>
                    <a:pt x="17050" y="10233"/>
                    <a:pt x="16610" y="10959"/>
                    <a:pt x="16455" y="10995"/>
                  </a:cubicBezTo>
                  <a:cubicBezTo>
                    <a:pt x="16444" y="10996"/>
                    <a:pt x="16434" y="10997"/>
                    <a:pt x="16425" y="10997"/>
                  </a:cubicBezTo>
                  <a:cubicBezTo>
                    <a:pt x="16274" y="10997"/>
                    <a:pt x="16261" y="10816"/>
                    <a:pt x="16407" y="10435"/>
                  </a:cubicBezTo>
                  <a:cubicBezTo>
                    <a:pt x="16494" y="10200"/>
                    <a:pt x="16664" y="10048"/>
                    <a:pt x="16814" y="10048"/>
                  </a:cubicBezTo>
                  <a:close/>
                  <a:moveTo>
                    <a:pt x="12371" y="10137"/>
                  </a:moveTo>
                  <a:cubicBezTo>
                    <a:pt x="12669" y="10137"/>
                    <a:pt x="12800" y="10292"/>
                    <a:pt x="12776" y="10602"/>
                  </a:cubicBezTo>
                  <a:cubicBezTo>
                    <a:pt x="12728" y="10947"/>
                    <a:pt x="12204" y="11507"/>
                    <a:pt x="11823" y="11590"/>
                  </a:cubicBezTo>
                  <a:cubicBezTo>
                    <a:pt x="11805" y="11592"/>
                    <a:pt x="11788" y="11593"/>
                    <a:pt x="11771" y="11593"/>
                  </a:cubicBezTo>
                  <a:cubicBezTo>
                    <a:pt x="11582" y="11593"/>
                    <a:pt x="11440" y="11473"/>
                    <a:pt x="11418" y="11233"/>
                  </a:cubicBezTo>
                  <a:cubicBezTo>
                    <a:pt x="11359" y="10792"/>
                    <a:pt x="11942" y="10137"/>
                    <a:pt x="12371" y="10137"/>
                  </a:cubicBezTo>
                  <a:close/>
                  <a:moveTo>
                    <a:pt x="21128" y="9720"/>
                  </a:moveTo>
                  <a:cubicBezTo>
                    <a:pt x="21527" y="9720"/>
                    <a:pt x="21540" y="10117"/>
                    <a:pt x="21646" y="10375"/>
                  </a:cubicBezTo>
                  <a:cubicBezTo>
                    <a:pt x="21670" y="10840"/>
                    <a:pt x="21729" y="11316"/>
                    <a:pt x="21575" y="11780"/>
                  </a:cubicBezTo>
                  <a:cubicBezTo>
                    <a:pt x="21527" y="11911"/>
                    <a:pt x="21455" y="12042"/>
                    <a:pt x="21289" y="12066"/>
                  </a:cubicBezTo>
                  <a:cubicBezTo>
                    <a:pt x="21134" y="12066"/>
                    <a:pt x="21074" y="11947"/>
                    <a:pt x="21003" y="11840"/>
                  </a:cubicBezTo>
                  <a:cubicBezTo>
                    <a:pt x="20753" y="11411"/>
                    <a:pt x="20658" y="10923"/>
                    <a:pt x="20658" y="10435"/>
                  </a:cubicBezTo>
                  <a:cubicBezTo>
                    <a:pt x="20658" y="10125"/>
                    <a:pt x="20693" y="9756"/>
                    <a:pt x="21110" y="9721"/>
                  </a:cubicBezTo>
                  <a:cubicBezTo>
                    <a:pt x="21116" y="9720"/>
                    <a:pt x="21122" y="9720"/>
                    <a:pt x="21128" y="9720"/>
                  </a:cubicBezTo>
                  <a:close/>
                  <a:moveTo>
                    <a:pt x="19202" y="11301"/>
                  </a:moveTo>
                  <a:cubicBezTo>
                    <a:pt x="19548" y="11301"/>
                    <a:pt x="19636" y="11612"/>
                    <a:pt x="19681" y="11804"/>
                  </a:cubicBezTo>
                  <a:cubicBezTo>
                    <a:pt x="19789" y="12542"/>
                    <a:pt x="19765" y="13150"/>
                    <a:pt x="19681" y="13757"/>
                  </a:cubicBezTo>
                  <a:cubicBezTo>
                    <a:pt x="19646" y="13995"/>
                    <a:pt x="19574" y="14245"/>
                    <a:pt x="19265" y="14245"/>
                  </a:cubicBezTo>
                  <a:cubicBezTo>
                    <a:pt x="18991" y="14245"/>
                    <a:pt x="18896" y="14019"/>
                    <a:pt x="18836" y="13816"/>
                  </a:cubicBezTo>
                  <a:cubicBezTo>
                    <a:pt x="18681" y="13209"/>
                    <a:pt x="18634" y="12578"/>
                    <a:pt x="18681" y="11959"/>
                  </a:cubicBezTo>
                  <a:cubicBezTo>
                    <a:pt x="18717" y="11637"/>
                    <a:pt x="18777" y="11328"/>
                    <a:pt x="19146" y="11304"/>
                  </a:cubicBezTo>
                  <a:cubicBezTo>
                    <a:pt x="19165" y="11302"/>
                    <a:pt x="19184" y="11301"/>
                    <a:pt x="19202" y="11301"/>
                  </a:cubicBezTo>
                  <a:close/>
                  <a:moveTo>
                    <a:pt x="22193" y="13788"/>
                  </a:moveTo>
                  <a:cubicBezTo>
                    <a:pt x="22391" y="13788"/>
                    <a:pt x="22485" y="13951"/>
                    <a:pt x="22539" y="14114"/>
                  </a:cubicBezTo>
                  <a:cubicBezTo>
                    <a:pt x="22765" y="14721"/>
                    <a:pt x="22729" y="15352"/>
                    <a:pt x="22527" y="15959"/>
                  </a:cubicBezTo>
                  <a:cubicBezTo>
                    <a:pt x="22467" y="16067"/>
                    <a:pt x="22408" y="16186"/>
                    <a:pt x="22253" y="16186"/>
                  </a:cubicBezTo>
                  <a:cubicBezTo>
                    <a:pt x="22122" y="16186"/>
                    <a:pt x="22063" y="16079"/>
                    <a:pt x="22015" y="15995"/>
                  </a:cubicBezTo>
                  <a:cubicBezTo>
                    <a:pt x="21908" y="15781"/>
                    <a:pt x="21836" y="15555"/>
                    <a:pt x="21765" y="15400"/>
                  </a:cubicBezTo>
                  <a:cubicBezTo>
                    <a:pt x="21753" y="14959"/>
                    <a:pt x="21694" y="14590"/>
                    <a:pt x="21765" y="14221"/>
                  </a:cubicBezTo>
                  <a:cubicBezTo>
                    <a:pt x="21813" y="14007"/>
                    <a:pt x="21884" y="13816"/>
                    <a:pt x="22134" y="13793"/>
                  </a:cubicBezTo>
                  <a:cubicBezTo>
                    <a:pt x="22155" y="13789"/>
                    <a:pt x="22175" y="13788"/>
                    <a:pt x="22193" y="13788"/>
                  </a:cubicBezTo>
                  <a:close/>
                  <a:moveTo>
                    <a:pt x="19794" y="15899"/>
                  </a:moveTo>
                  <a:cubicBezTo>
                    <a:pt x="19994" y="15899"/>
                    <a:pt x="20149" y="16015"/>
                    <a:pt x="20217" y="16186"/>
                  </a:cubicBezTo>
                  <a:cubicBezTo>
                    <a:pt x="20467" y="16781"/>
                    <a:pt x="20420" y="17376"/>
                    <a:pt x="20181" y="17948"/>
                  </a:cubicBezTo>
                  <a:cubicBezTo>
                    <a:pt x="20121" y="18106"/>
                    <a:pt x="20038" y="18177"/>
                    <a:pt x="19948" y="18177"/>
                  </a:cubicBezTo>
                  <a:cubicBezTo>
                    <a:pt x="19862" y="18177"/>
                    <a:pt x="19769" y="18112"/>
                    <a:pt x="19681" y="17995"/>
                  </a:cubicBezTo>
                  <a:cubicBezTo>
                    <a:pt x="19491" y="17757"/>
                    <a:pt x="19443" y="17460"/>
                    <a:pt x="19384" y="17162"/>
                  </a:cubicBezTo>
                  <a:cubicBezTo>
                    <a:pt x="19324" y="16864"/>
                    <a:pt x="19265" y="16590"/>
                    <a:pt x="19348" y="16293"/>
                  </a:cubicBezTo>
                  <a:cubicBezTo>
                    <a:pt x="19408" y="16079"/>
                    <a:pt x="19550" y="15936"/>
                    <a:pt x="19765" y="15900"/>
                  </a:cubicBezTo>
                  <a:cubicBezTo>
                    <a:pt x="19775" y="15899"/>
                    <a:pt x="19784" y="15899"/>
                    <a:pt x="19794" y="15899"/>
                  </a:cubicBezTo>
                  <a:close/>
                  <a:moveTo>
                    <a:pt x="21300" y="19612"/>
                  </a:moveTo>
                  <a:cubicBezTo>
                    <a:pt x="21337" y="19612"/>
                    <a:pt x="21377" y="19617"/>
                    <a:pt x="21420" y="19627"/>
                  </a:cubicBezTo>
                  <a:cubicBezTo>
                    <a:pt x="21777" y="19674"/>
                    <a:pt x="21789" y="20019"/>
                    <a:pt x="21777" y="20293"/>
                  </a:cubicBezTo>
                  <a:cubicBezTo>
                    <a:pt x="21753" y="20722"/>
                    <a:pt x="21670" y="21151"/>
                    <a:pt x="21515" y="21567"/>
                  </a:cubicBezTo>
                  <a:cubicBezTo>
                    <a:pt x="21433" y="21778"/>
                    <a:pt x="21363" y="22080"/>
                    <a:pt x="21113" y="22080"/>
                  </a:cubicBezTo>
                  <a:cubicBezTo>
                    <a:pt x="21108" y="22080"/>
                    <a:pt x="21103" y="22079"/>
                    <a:pt x="21098" y="22079"/>
                  </a:cubicBezTo>
                  <a:cubicBezTo>
                    <a:pt x="20813" y="22044"/>
                    <a:pt x="20860" y="21722"/>
                    <a:pt x="20777" y="21508"/>
                  </a:cubicBezTo>
                  <a:cubicBezTo>
                    <a:pt x="20729" y="21055"/>
                    <a:pt x="20753" y="20603"/>
                    <a:pt x="20836" y="20162"/>
                  </a:cubicBezTo>
                  <a:cubicBezTo>
                    <a:pt x="20889" y="19878"/>
                    <a:pt x="21016" y="19612"/>
                    <a:pt x="21300" y="19612"/>
                  </a:cubicBezTo>
                  <a:close/>
                  <a:moveTo>
                    <a:pt x="19063" y="21380"/>
                  </a:moveTo>
                  <a:cubicBezTo>
                    <a:pt x="19086" y="21380"/>
                    <a:pt x="19109" y="21383"/>
                    <a:pt x="19134" y="21389"/>
                  </a:cubicBezTo>
                  <a:cubicBezTo>
                    <a:pt x="19324" y="21436"/>
                    <a:pt x="19384" y="21615"/>
                    <a:pt x="19443" y="21817"/>
                  </a:cubicBezTo>
                  <a:cubicBezTo>
                    <a:pt x="19431" y="22377"/>
                    <a:pt x="19348" y="22972"/>
                    <a:pt x="19050" y="23508"/>
                  </a:cubicBezTo>
                  <a:cubicBezTo>
                    <a:pt x="18978" y="23636"/>
                    <a:pt x="18892" y="23699"/>
                    <a:pt x="18813" y="23699"/>
                  </a:cubicBezTo>
                  <a:cubicBezTo>
                    <a:pt x="18723" y="23699"/>
                    <a:pt x="18642" y="23618"/>
                    <a:pt x="18598" y="23460"/>
                  </a:cubicBezTo>
                  <a:cubicBezTo>
                    <a:pt x="18431" y="22806"/>
                    <a:pt x="18550" y="22186"/>
                    <a:pt x="18788" y="21567"/>
                  </a:cubicBezTo>
                  <a:cubicBezTo>
                    <a:pt x="18839" y="21457"/>
                    <a:pt x="18939" y="21380"/>
                    <a:pt x="19063" y="21380"/>
                  </a:cubicBezTo>
                  <a:close/>
                  <a:moveTo>
                    <a:pt x="19801" y="24322"/>
                  </a:moveTo>
                  <a:cubicBezTo>
                    <a:pt x="19828" y="24322"/>
                    <a:pt x="19855" y="24325"/>
                    <a:pt x="19884" y="24330"/>
                  </a:cubicBezTo>
                  <a:cubicBezTo>
                    <a:pt x="20098" y="24365"/>
                    <a:pt x="20205" y="24520"/>
                    <a:pt x="20229" y="24711"/>
                  </a:cubicBezTo>
                  <a:cubicBezTo>
                    <a:pt x="20301" y="25068"/>
                    <a:pt x="19741" y="26199"/>
                    <a:pt x="19396" y="26377"/>
                  </a:cubicBezTo>
                  <a:cubicBezTo>
                    <a:pt x="19335" y="26412"/>
                    <a:pt x="19280" y="26431"/>
                    <a:pt x="19235" y="26431"/>
                  </a:cubicBezTo>
                  <a:cubicBezTo>
                    <a:pt x="19158" y="26431"/>
                    <a:pt x="19110" y="26375"/>
                    <a:pt x="19110" y="26246"/>
                  </a:cubicBezTo>
                  <a:cubicBezTo>
                    <a:pt x="19086" y="25663"/>
                    <a:pt x="19169" y="25080"/>
                    <a:pt x="19431" y="24568"/>
                  </a:cubicBezTo>
                  <a:cubicBezTo>
                    <a:pt x="19503" y="24414"/>
                    <a:pt x="19636" y="24322"/>
                    <a:pt x="19801" y="24322"/>
                  </a:cubicBezTo>
                  <a:close/>
                  <a:moveTo>
                    <a:pt x="2819" y="24004"/>
                  </a:moveTo>
                  <a:cubicBezTo>
                    <a:pt x="3029" y="24004"/>
                    <a:pt x="3126" y="24189"/>
                    <a:pt x="3203" y="24353"/>
                  </a:cubicBezTo>
                  <a:cubicBezTo>
                    <a:pt x="3513" y="24996"/>
                    <a:pt x="3513" y="25734"/>
                    <a:pt x="3787" y="26401"/>
                  </a:cubicBezTo>
                  <a:cubicBezTo>
                    <a:pt x="3727" y="26616"/>
                    <a:pt x="3965" y="26961"/>
                    <a:pt x="3656" y="27056"/>
                  </a:cubicBezTo>
                  <a:cubicBezTo>
                    <a:pt x="3619" y="27069"/>
                    <a:pt x="3583" y="27076"/>
                    <a:pt x="3549" y="27076"/>
                  </a:cubicBezTo>
                  <a:cubicBezTo>
                    <a:pt x="3338" y="27076"/>
                    <a:pt x="3174" y="26849"/>
                    <a:pt x="3072" y="26675"/>
                  </a:cubicBezTo>
                  <a:cubicBezTo>
                    <a:pt x="2667" y="26008"/>
                    <a:pt x="2358" y="25306"/>
                    <a:pt x="2465" y="24484"/>
                  </a:cubicBezTo>
                  <a:cubicBezTo>
                    <a:pt x="2489" y="24282"/>
                    <a:pt x="2525" y="24056"/>
                    <a:pt x="2763" y="24008"/>
                  </a:cubicBezTo>
                  <a:cubicBezTo>
                    <a:pt x="2782" y="24005"/>
                    <a:pt x="2801" y="24004"/>
                    <a:pt x="2819" y="24004"/>
                  </a:cubicBezTo>
                  <a:close/>
                  <a:moveTo>
                    <a:pt x="17661" y="25965"/>
                  </a:moveTo>
                  <a:cubicBezTo>
                    <a:pt x="17755" y="25965"/>
                    <a:pt x="17845" y="26032"/>
                    <a:pt x="17919" y="26199"/>
                  </a:cubicBezTo>
                  <a:cubicBezTo>
                    <a:pt x="17907" y="26270"/>
                    <a:pt x="17907" y="26377"/>
                    <a:pt x="17872" y="26473"/>
                  </a:cubicBezTo>
                  <a:cubicBezTo>
                    <a:pt x="17717" y="26901"/>
                    <a:pt x="17443" y="27258"/>
                    <a:pt x="17133" y="27580"/>
                  </a:cubicBezTo>
                  <a:cubicBezTo>
                    <a:pt x="17071" y="27651"/>
                    <a:pt x="17002" y="27709"/>
                    <a:pt x="16922" y="27709"/>
                  </a:cubicBezTo>
                  <a:cubicBezTo>
                    <a:pt x="16895" y="27709"/>
                    <a:pt x="16866" y="27702"/>
                    <a:pt x="16836" y="27687"/>
                  </a:cubicBezTo>
                  <a:cubicBezTo>
                    <a:pt x="16705" y="27628"/>
                    <a:pt x="16752" y="27497"/>
                    <a:pt x="16776" y="27401"/>
                  </a:cubicBezTo>
                  <a:cubicBezTo>
                    <a:pt x="16895" y="26925"/>
                    <a:pt x="17062" y="26485"/>
                    <a:pt x="17395" y="26115"/>
                  </a:cubicBezTo>
                  <a:cubicBezTo>
                    <a:pt x="17482" y="26024"/>
                    <a:pt x="17573" y="25965"/>
                    <a:pt x="17661" y="25965"/>
                  </a:cubicBezTo>
                  <a:close/>
                  <a:moveTo>
                    <a:pt x="1833" y="26020"/>
                  </a:moveTo>
                  <a:cubicBezTo>
                    <a:pt x="2054" y="26020"/>
                    <a:pt x="2082" y="26325"/>
                    <a:pt x="2167" y="26496"/>
                  </a:cubicBezTo>
                  <a:cubicBezTo>
                    <a:pt x="2394" y="27068"/>
                    <a:pt x="2620" y="27628"/>
                    <a:pt x="2834" y="28211"/>
                  </a:cubicBezTo>
                  <a:cubicBezTo>
                    <a:pt x="2882" y="28318"/>
                    <a:pt x="2989" y="28449"/>
                    <a:pt x="2846" y="28556"/>
                  </a:cubicBezTo>
                  <a:cubicBezTo>
                    <a:pt x="2810" y="28572"/>
                    <a:pt x="2777" y="28578"/>
                    <a:pt x="2747" y="28578"/>
                  </a:cubicBezTo>
                  <a:cubicBezTo>
                    <a:pt x="2638" y="28578"/>
                    <a:pt x="2563" y="28493"/>
                    <a:pt x="2489" y="28437"/>
                  </a:cubicBezTo>
                  <a:cubicBezTo>
                    <a:pt x="1989" y="28020"/>
                    <a:pt x="1763" y="27437"/>
                    <a:pt x="1596" y="26973"/>
                  </a:cubicBezTo>
                  <a:cubicBezTo>
                    <a:pt x="1572" y="26794"/>
                    <a:pt x="1548" y="26746"/>
                    <a:pt x="1548" y="26711"/>
                  </a:cubicBezTo>
                  <a:cubicBezTo>
                    <a:pt x="1548" y="26473"/>
                    <a:pt x="1465" y="26127"/>
                    <a:pt x="1751" y="26032"/>
                  </a:cubicBezTo>
                  <a:cubicBezTo>
                    <a:pt x="1781" y="26024"/>
                    <a:pt x="1808" y="26020"/>
                    <a:pt x="1833" y="26020"/>
                  </a:cubicBezTo>
                  <a:close/>
                  <a:moveTo>
                    <a:pt x="14906" y="11813"/>
                  </a:moveTo>
                  <a:cubicBezTo>
                    <a:pt x="14970" y="11813"/>
                    <a:pt x="15034" y="11814"/>
                    <a:pt x="15098" y="11816"/>
                  </a:cubicBezTo>
                  <a:cubicBezTo>
                    <a:pt x="15395" y="11840"/>
                    <a:pt x="15598" y="11935"/>
                    <a:pt x="15776" y="12161"/>
                  </a:cubicBezTo>
                  <a:cubicBezTo>
                    <a:pt x="16598" y="13209"/>
                    <a:pt x="17229" y="14352"/>
                    <a:pt x="17491" y="15698"/>
                  </a:cubicBezTo>
                  <a:cubicBezTo>
                    <a:pt x="17895" y="17722"/>
                    <a:pt x="18086" y="19746"/>
                    <a:pt x="17776" y="21782"/>
                  </a:cubicBezTo>
                  <a:cubicBezTo>
                    <a:pt x="17503" y="23579"/>
                    <a:pt x="16824" y="25222"/>
                    <a:pt x="15562" y="26520"/>
                  </a:cubicBezTo>
                  <a:cubicBezTo>
                    <a:pt x="14176" y="27946"/>
                    <a:pt x="12506" y="28579"/>
                    <a:pt x="10629" y="28579"/>
                  </a:cubicBezTo>
                  <a:cubicBezTo>
                    <a:pt x="10264" y="28579"/>
                    <a:pt x="9893" y="28555"/>
                    <a:pt x="9513" y="28509"/>
                  </a:cubicBezTo>
                  <a:cubicBezTo>
                    <a:pt x="6656" y="28163"/>
                    <a:pt x="4918" y="26508"/>
                    <a:pt x="4049" y="23901"/>
                  </a:cubicBezTo>
                  <a:cubicBezTo>
                    <a:pt x="3441" y="22091"/>
                    <a:pt x="3620" y="20258"/>
                    <a:pt x="4310" y="18460"/>
                  </a:cubicBezTo>
                  <a:cubicBezTo>
                    <a:pt x="5287" y="15888"/>
                    <a:pt x="7192" y="14245"/>
                    <a:pt x="9573" y="13066"/>
                  </a:cubicBezTo>
                  <a:cubicBezTo>
                    <a:pt x="10573" y="12578"/>
                    <a:pt x="11609" y="12221"/>
                    <a:pt x="12621" y="12114"/>
                  </a:cubicBezTo>
                  <a:cubicBezTo>
                    <a:pt x="13433" y="11938"/>
                    <a:pt x="14163" y="11813"/>
                    <a:pt x="14906" y="11813"/>
                  </a:cubicBezTo>
                  <a:close/>
                  <a:moveTo>
                    <a:pt x="18234" y="27992"/>
                  </a:moveTo>
                  <a:cubicBezTo>
                    <a:pt x="18301" y="27992"/>
                    <a:pt x="18371" y="28011"/>
                    <a:pt x="18443" y="28056"/>
                  </a:cubicBezTo>
                  <a:cubicBezTo>
                    <a:pt x="18657" y="28223"/>
                    <a:pt x="18562" y="28449"/>
                    <a:pt x="18491" y="28628"/>
                  </a:cubicBezTo>
                  <a:cubicBezTo>
                    <a:pt x="18276" y="29128"/>
                    <a:pt x="17895" y="29461"/>
                    <a:pt x="17467" y="29664"/>
                  </a:cubicBezTo>
                  <a:cubicBezTo>
                    <a:pt x="17396" y="29680"/>
                    <a:pt x="17335" y="29689"/>
                    <a:pt x="17286" y="29689"/>
                  </a:cubicBezTo>
                  <a:cubicBezTo>
                    <a:pt x="17155" y="29689"/>
                    <a:pt x="17108" y="29623"/>
                    <a:pt x="17169" y="29449"/>
                  </a:cubicBezTo>
                  <a:cubicBezTo>
                    <a:pt x="17300" y="28973"/>
                    <a:pt x="17491" y="28521"/>
                    <a:pt x="17848" y="28175"/>
                  </a:cubicBezTo>
                  <a:cubicBezTo>
                    <a:pt x="17961" y="28078"/>
                    <a:pt x="18091" y="27992"/>
                    <a:pt x="18234" y="27992"/>
                  </a:cubicBezTo>
                  <a:close/>
                  <a:moveTo>
                    <a:pt x="5165" y="29471"/>
                  </a:moveTo>
                  <a:cubicBezTo>
                    <a:pt x="5223" y="29471"/>
                    <a:pt x="5292" y="29516"/>
                    <a:pt x="5358" y="29604"/>
                  </a:cubicBezTo>
                  <a:cubicBezTo>
                    <a:pt x="5534" y="29839"/>
                    <a:pt x="5618" y="30247"/>
                    <a:pt x="5472" y="30247"/>
                  </a:cubicBezTo>
                  <a:cubicBezTo>
                    <a:pt x="5470" y="30247"/>
                    <a:pt x="5468" y="30247"/>
                    <a:pt x="5465" y="30247"/>
                  </a:cubicBezTo>
                  <a:cubicBezTo>
                    <a:pt x="5275" y="30223"/>
                    <a:pt x="4989" y="29830"/>
                    <a:pt x="5025" y="29652"/>
                  </a:cubicBezTo>
                  <a:cubicBezTo>
                    <a:pt x="5044" y="29530"/>
                    <a:pt x="5097" y="29471"/>
                    <a:pt x="5165" y="29471"/>
                  </a:cubicBezTo>
                  <a:close/>
                  <a:moveTo>
                    <a:pt x="11590" y="29546"/>
                  </a:moveTo>
                  <a:cubicBezTo>
                    <a:pt x="11726" y="29546"/>
                    <a:pt x="11856" y="29601"/>
                    <a:pt x="11907" y="29771"/>
                  </a:cubicBezTo>
                  <a:cubicBezTo>
                    <a:pt x="11966" y="29997"/>
                    <a:pt x="11788" y="30116"/>
                    <a:pt x="11621" y="30199"/>
                  </a:cubicBezTo>
                  <a:cubicBezTo>
                    <a:pt x="11347" y="30366"/>
                    <a:pt x="11026" y="30485"/>
                    <a:pt x="10704" y="30545"/>
                  </a:cubicBezTo>
                  <a:cubicBezTo>
                    <a:pt x="10534" y="30577"/>
                    <a:pt x="10364" y="30596"/>
                    <a:pt x="10192" y="30596"/>
                  </a:cubicBezTo>
                  <a:cubicBezTo>
                    <a:pt x="10051" y="30596"/>
                    <a:pt x="9908" y="30583"/>
                    <a:pt x="9764" y="30556"/>
                  </a:cubicBezTo>
                  <a:cubicBezTo>
                    <a:pt x="9621" y="30533"/>
                    <a:pt x="9478" y="30473"/>
                    <a:pt x="9466" y="30306"/>
                  </a:cubicBezTo>
                  <a:cubicBezTo>
                    <a:pt x="9430" y="30116"/>
                    <a:pt x="9561" y="30021"/>
                    <a:pt x="9692" y="29997"/>
                  </a:cubicBezTo>
                  <a:cubicBezTo>
                    <a:pt x="10275" y="29842"/>
                    <a:pt x="10859" y="29699"/>
                    <a:pt x="11430" y="29568"/>
                  </a:cubicBezTo>
                  <a:cubicBezTo>
                    <a:pt x="11481" y="29555"/>
                    <a:pt x="11536" y="29546"/>
                    <a:pt x="11590" y="29546"/>
                  </a:cubicBezTo>
                  <a:close/>
                  <a:moveTo>
                    <a:pt x="14205" y="30414"/>
                  </a:moveTo>
                  <a:cubicBezTo>
                    <a:pt x="14324" y="30414"/>
                    <a:pt x="14455" y="30437"/>
                    <a:pt x="14514" y="30580"/>
                  </a:cubicBezTo>
                  <a:cubicBezTo>
                    <a:pt x="14574" y="30735"/>
                    <a:pt x="14466" y="30842"/>
                    <a:pt x="14371" y="30937"/>
                  </a:cubicBezTo>
                  <a:cubicBezTo>
                    <a:pt x="14169" y="31092"/>
                    <a:pt x="13931" y="31188"/>
                    <a:pt x="13574" y="31235"/>
                  </a:cubicBezTo>
                  <a:cubicBezTo>
                    <a:pt x="13574" y="31235"/>
                    <a:pt x="13478" y="31247"/>
                    <a:pt x="13371" y="31247"/>
                  </a:cubicBezTo>
                  <a:cubicBezTo>
                    <a:pt x="13121" y="31235"/>
                    <a:pt x="12871" y="31188"/>
                    <a:pt x="12847" y="30890"/>
                  </a:cubicBezTo>
                  <a:cubicBezTo>
                    <a:pt x="12800" y="30604"/>
                    <a:pt x="13038" y="30485"/>
                    <a:pt x="13264" y="30461"/>
                  </a:cubicBezTo>
                  <a:cubicBezTo>
                    <a:pt x="13574" y="30414"/>
                    <a:pt x="13883" y="30414"/>
                    <a:pt x="14205" y="30414"/>
                  </a:cubicBezTo>
                  <a:close/>
                  <a:moveTo>
                    <a:pt x="4625" y="30899"/>
                  </a:moveTo>
                  <a:cubicBezTo>
                    <a:pt x="4751" y="30899"/>
                    <a:pt x="4911" y="31000"/>
                    <a:pt x="5037" y="31176"/>
                  </a:cubicBezTo>
                  <a:cubicBezTo>
                    <a:pt x="5287" y="31545"/>
                    <a:pt x="5358" y="31914"/>
                    <a:pt x="5180" y="31961"/>
                  </a:cubicBezTo>
                  <a:cubicBezTo>
                    <a:pt x="5169" y="31964"/>
                    <a:pt x="5157" y="31965"/>
                    <a:pt x="5145" y="31965"/>
                  </a:cubicBezTo>
                  <a:cubicBezTo>
                    <a:pt x="4860" y="31965"/>
                    <a:pt x="4327" y="31308"/>
                    <a:pt x="4430" y="31057"/>
                  </a:cubicBezTo>
                  <a:cubicBezTo>
                    <a:pt x="4464" y="30949"/>
                    <a:pt x="4536" y="30899"/>
                    <a:pt x="4625" y="30899"/>
                  </a:cubicBezTo>
                  <a:close/>
                  <a:moveTo>
                    <a:pt x="6998" y="31434"/>
                  </a:moveTo>
                  <a:cubicBezTo>
                    <a:pt x="7128" y="31434"/>
                    <a:pt x="7309" y="31500"/>
                    <a:pt x="7489" y="31628"/>
                  </a:cubicBezTo>
                  <a:cubicBezTo>
                    <a:pt x="7882" y="31926"/>
                    <a:pt x="7906" y="32021"/>
                    <a:pt x="7620" y="32080"/>
                  </a:cubicBezTo>
                  <a:cubicBezTo>
                    <a:pt x="7594" y="32086"/>
                    <a:pt x="7567" y="32089"/>
                    <a:pt x="7537" y="32089"/>
                  </a:cubicBezTo>
                  <a:cubicBezTo>
                    <a:pt x="7256" y="32089"/>
                    <a:pt x="6843" y="31846"/>
                    <a:pt x="6811" y="31652"/>
                  </a:cubicBezTo>
                  <a:cubicBezTo>
                    <a:pt x="6780" y="31506"/>
                    <a:pt x="6862" y="31434"/>
                    <a:pt x="6998" y="31434"/>
                  </a:cubicBezTo>
                  <a:close/>
                  <a:moveTo>
                    <a:pt x="12176" y="31283"/>
                  </a:moveTo>
                  <a:cubicBezTo>
                    <a:pt x="12214" y="31283"/>
                    <a:pt x="12252" y="31298"/>
                    <a:pt x="12288" y="31342"/>
                  </a:cubicBezTo>
                  <a:cubicBezTo>
                    <a:pt x="12371" y="31461"/>
                    <a:pt x="12300" y="31580"/>
                    <a:pt x="12240" y="31688"/>
                  </a:cubicBezTo>
                  <a:cubicBezTo>
                    <a:pt x="12008" y="32030"/>
                    <a:pt x="11273" y="32339"/>
                    <a:pt x="10757" y="32339"/>
                  </a:cubicBezTo>
                  <a:cubicBezTo>
                    <a:pt x="10663" y="32339"/>
                    <a:pt x="10577" y="32329"/>
                    <a:pt x="10502" y="32307"/>
                  </a:cubicBezTo>
                  <a:cubicBezTo>
                    <a:pt x="10359" y="32259"/>
                    <a:pt x="10216" y="32211"/>
                    <a:pt x="10204" y="32045"/>
                  </a:cubicBezTo>
                  <a:cubicBezTo>
                    <a:pt x="10180" y="31878"/>
                    <a:pt x="10323" y="31795"/>
                    <a:pt x="10454" y="31747"/>
                  </a:cubicBezTo>
                  <a:cubicBezTo>
                    <a:pt x="10776" y="31604"/>
                    <a:pt x="11133" y="31509"/>
                    <a:pt x="11478" y="31426"/>
                  </a:cubicBezTo>
                  <a:cubicBezTo>
                    <a:pt x="11645" y="31390"/>
                    <a:pt x="11823" y="31366"/>
                    <a:pt x="11990" y="31330"/>
                  </a:cubicBezTo>
                  <a:cubicBezTo>
                    <a:pt x="12049" y="31323"/>
                    <a:pt x="12113" y="31283"/>
                    <a:pt x="12176" y="31283"/>
                  </a:cubicBezTo>
                  <a:close/>
                  <a:moveTo>
                    <a:pt x="16492" y="1"/>
                  </a:moveTo>
                  <a:cubicBezTo>
                    <a:pt x="16282" y="1"/>
                    <a:pt x="16063" y="79"/>
                    <a:pt x="15836" y="279"/>
                  </a:cubicBezTo>
                  <a:cubicBezTo>
                    <a:pt x="15800" y="315"/>
                    <a:pt x="15717" y="338"/>
                    <a:pt x="15657" y="338"/>
                  </a:cubicBezTo>
                  <a:cubicBezTo>
                    <a:pt x="15634" y="337"/>
                    <a:pt x="15612" y="337"/>
                    <a:pt x="15590" y="337"/>
                  </a:cubicBezTo>
                  <a:cubicBezTo>
                    <a:pt x="15180" y="337"/>
                    <a:pt x="14842" y="539"/>
                    <a:pt x="14514" y="731"/>
                  </a:cubicBezTo>
                  <a:cubicBezTo>
                    <a:pt x="14633" y="696"/>
                    <a:pt x="14740" y="648"/>
                    <a:pt x="14800" y="636"/>
                  </a:cubicBezTo>
                  <a:cubicBezTo>
                    <a:pt x="14834" y="628"/>
                    <a:pt x="14869" y="624"/>
                    <a:pt x="14905" y="624"/>
                  </a:cubicBezTo>
                  <a:cubicBezTo>
                    <a:pt x="15133" y="624"/>
                    <a:pt x="15378" y="776"/>
                    <a:pt x="15348" y="910"/>
                  </a:cubicBezTo>
                  <a:cubicBezTo>
                    <a:pt x="15324" y="993"/>
                    <a:pt x="14788" y="1493"/>
                    <a:pt x="14133" y="2041"/>
                  </a:cubicBezTo>
                  <a:cubicBezTo>
                    <a:pt x="13478" y="2577"/>
                    <a:pt x="12478" y="3470"/>
                    <a:pt x="11930" y="4006"/>
                  </a:cubicBezTo>
                  <a:cubicBezTo>
                    <a:pt x="11371" y="4541"/>
                    <a:pt x="10823" y="5041"/>
                    <a:pt x="10704" y="5077"/>
                  </a:cubicBezTo>
                  <a:cubicBezTo>
                    <a:pt x="10558" y="5144"/>
                    <a:pt x="10434" y="5175"/>
                    <a:pt x="10337" y="5175"/>
                  </a:cubicBezTo>
                  <a:cubicBezTo>
                    <a:pt x="9997" y="5175"/>
                    <a:pt x="9965" y="4804"/>
                    <a:pt x="10335" y="4268"/>
                  </a:cubicBezTo>
                  <a:cubicBezTo>
                    <a:pt x="10573" y="3910"/>
                    <a:pt x="11061" y="3386"/>
                    <a:pt x="11645" y="2851"/>
                  </a:cubicBezTo>
                  <a:lnTo>
                    <a:pt x="11645" y="2851"/>
                  </a:lnTo>
                  <a:cubicBezTo>
                    <a:pt x="10454" y="3875"/>
                    <a:pt x="9347" y="5006"/>
                    <a:pt x="8251" y="6125"/>
                  </a:cubicBezTo>
                  <a:cubicBezTo>
                    <a:pt x="7049" y="7363"/>
                    <a:pt x="5989" y="8732"/>
                    <a:pt x="4977" y="10137"/>
                  </a:cubicBezTo>
                  <a:cubicBezTo>
                    <a:pt x="3929" y="11590"/>
                    <a:pt x="2882" y="13019"/>
                    <a:pt x="2001" y="14566"/>
                  </a:cubicBezTo>
                  <a:cubicBezTo>
                    <a:pt x="822" y="16662"/>
                    <a:pt x="286" y="18948"/>
                    <a:pt x="143" y="21329"/>
                  </a:cubicBezTo>
                  <a:cubicBezTo>
                    <a:pt x="0" y="23556"/>
                    <a:pt x="298" y="25711"/>
                    <a:pt x="953" y="27842"/>
                  </a:cubicBezTo>
                  <a:cubicBezTo>
                    <a:pt x="1417" y="29330"/>
                    <a:pt x="2144" y="30556"/>
                    <a:pt x="3501" y="31438"/>
                  </a:cubicBezTo>
                  <a:cubicBezTo>
                    <a:pt x="5485" y="32731"/>
                    <a:pt x="7594" y="33263"/>
                    <a:pt x="9827" y="33263"/>
                  </a:cubicBezTo>
                  <a:cubicBezTo>
                    <a:pt x="10677" y="33263"/>
                    <a:pt x="11545" y="33186"/>
                    <a:pt x="12431" y="33045"/>
                  </a:cubicBezTo>
                  <a:cubicBezTo>
                    <a:pt x="12716" y="32985"/>
                    <a:pt x="12978" y="32926"/>
                    <a:pt x="13264" y="32842"/>
                  </a:cubicBezTo>
                  <a:cubicBezTo>
                    <a:pt x="13145" y="32819"/>
                    <a:pt x="13038" y="32759"/>
                    <a:pt x="12978" y="32604"/>
                  </a:cubicBezTo>
                  <a:cubicBezTo>
                    <a:pt x="12907" y="32331"/>
                    <a:pt x="13157" y="32223"/>
                    <a:pt x="13359" y="32140"/>
                  </a:cubicBezTo>
                  <a:cubicBezTo>
                    <a:pt x="13716" y="31973"/>
                    <a:pt x="14085" y="31842"/>
                    <a:pt x="14455" y="31711"/>
                  </a:cubicBezTo>
                  <a:cubicBezTo>
                    <a:pt x="14520" y="31685"/>
                    <a:pt x="14603" y="31656"/>
                    <a:pt x="14680" y="31656"/>
                  </a:cubicBezTo>
                  <a:cubicBezTo>
                    <a:pt x="14744" y="31656"/>
                    <a:pt x="14804" y="31676"/>
                    <a:pt x="14847" y="31735"/>
                  </a:cubicBezTo>
                  <a:cubicBezTo>
                    <a:pt x="14967" y="31902"/>
                    <a:pt x="14812" y="32033"/>
                    <a:pt x="14728" y="32152"/>
                  </a:cubicBezTo>
                  <a:cubicBezTo>
                    <a:pt x="14669" y="32223"/>
                    <a:pt x="14609" y="32283"/>
                    <a:pt x="14550" y="32342"/>
                  </a:cubicBezTo>
                  <a:cubicBezTo>
                    <a:pt x="15467" y="31914"/>
                    <a:pt x="16348" y="31318"/>
                    <a:pt x="17145" y="30556"/>
                  </a:cubicBezTo>
                  <a:cubicBezTo>
                    <a:pt x="18717" y="29092"/>
                    <a:pt x="19753" y="27306"/>
                    <a:pt x="20658" y="25413"/>
                  </a:cubicBezTo>
                  <a:cubicBezTo>
                    <a:pt x="20860" y="24449"/>
                    <a:pt x="21848" y="21067"/>
                    <a:pt x="22063" y="20722"/>
                  </a:cubicBezTo>
                  <a:cubicBezTo>
                    <a:pt x="22147" y="20588"/>
                    <a:pt x="22242" y="20518"/>
                    <a:pt x="22346" y="20518"/>
                  </a:cubicBezTo>
                  <a:cubicBezTo>
                    <a:pt x="22389" y="20518"/>
                    <a:pt x="22434" y="20531"/>
                    <a:pt x="22479" y="20555"/>
                  </a:cubicBezTo>
                  <a:cubicBezTo>
                    <a:pt x="22729" y="19531"/>
                    <a:pt x="22920" y="18472"/>
                    <a:pt x="23146" y="17436"/>
                  </a:cubicBezTo>
                  <a:cubicBezTo>
                    <a:pt x="23861" y="13995"/>
                    <a:pt x="24015" y="10578"/>
                    <a:pt x="23122" y="7149"/>
                  </a:cubicBezTo>
                  <a:cubicBezTo>
                    <a:pt x="22741" y="5732"/>
                    <a:pt x="22110" y="4446"/>
                    <a:pt x="21158" y="3315"/>
                  </a:cubicBezTo>
                  <a:lnTo>
                    <a:pt x="21063" y="3220"/>
                  </a:lnTo>
                  <a:cubicBezTo>
                    <a:pt x="20927" y="3382"/>
                    <a:pt x="20796" y="3460"/>
                    <a:pt x="20673" y="3460"/>
                  </a:cubicBezTo>
                  <a:cubicBezTo>
                    <a:pt x="20579" y="3460"/>
                    <a:pt x="20490" y="3415"/>
                    <a:pt x="20408" y="3327"/>
                  </a:cubicBezTo>
                  <a:cubicBezTo>
                    <a:pt x="20336" y="3291"/>
                    <a:pt x="20277" y="3232"/>
                    <a:pt x="20241" y="3113"/>
                  </a:cubicBezTo>
                  <a:cubicBezTo>
                    <a:pt x="20205" y="2970"/>
                    <a:pt x="20170" y="2851"/>
                    <a:pt x="20122" y="2755"/>
                  </a:cubicBezTo>
                  <a:cubicBezTo>
                    <a:pt x="20110" y="2744"/>
                    <a:pt x="20110" y="2732"/>
                    <a:pt x="20098" y="2732"/>
                  </a:cubicBezTo>
                  <a:cubicBezTo>
                    <a:pt x="19812" y="2720"/>
                    <a:pt x="19622" y="2624"/>
                    <a:pt x="19455" y="2482"/>
                  </a:cubicBezTo>
                  <a:cubicBezTo>
                    <a:pt x="19408" y="2458"/>
                    <a:pt x="19348" y="2434"/>
                    <a:pt x="19324" y="2422"/>
                  </a:cubicBezTo>
                  <a:cubicBezTo>
                    <a:pt x="19193" y="2327"/>
                    <a:pt x="19134" y="2255"/>
                    <a:pt x="19146" y="2136"/>
                  </a:cubicBezTo>
                  <a:lnTo>
                    <a:pt x="18967" y="1910"/>
                  </a:lnTo>
                  <a:cubicBezTo>
                    <a:pt x="18908" y="1839"/>
                    <a:pt x="18848" y="1767"/>
                    <a:pt x="18788" y="1708"/>
                  </a:cubicBezTo>
                  <a:cubicBezTo>
                    <a:pt x="18598" y="1648"/>
                    <a:pt x="18550" y="1446"/>
                    <a:pt x="18657" y="1208"/>
                  </a:cubicBezTo>
                  <a:cubicBezTo>
                    <a:pt x="18241" y="970"/>
                    <a:pt x="17824" y="708"/>
                    <a:pt x="17419" y="410"/>
                  </a:cubicBezTo>
                  <a:cubicBezTo>
                    <a:pt x="17129" y="192"/>
                    <a:pt x="16821" y="1"/>
                    <a:pt x="16492" y="1"/>
                  </a:cubicBezTo>
                  <a:close/>
                </a:path>
              </a:pathLst>
            </a:custGeom>
            <a:solidFill>
              <a:srgbClr val="D6D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15"/>
            <p:cNvSpPr/>
            <p:nvPr/>
          </p:nvSpPr>
          <p:spPr>
            <a:xfrm>
              <a:off x="1084350" y="3214150"/>
              <a:ext cx="28600" cy="73600"/>
            </a:xfrm>
            <a:custGeom>
              <a:avLst/>
              <a:gdLst/>
              <a:ahLst/>
              <a:cxnLst/>
              <a:rect l="l" t="t" r="r" b="b"/>
              <a:pathLst>
                <a:path w="1144" h="2944" extrusionOk="0">
                  <a:moveTo>
                    <a:pt x="559" y="0"/>
                  </a:moveTo>
                  <a:cubicBezTo>
                    <a:pt x="540" y="0"/>
                    <a:pt x="521" y="1"/>
                    <a:pt x="501" y="3"/>
                  </a:cubicBezTo>
                  <a:cubicBezTo>
                    <a:pt x="120" y="15"/>
                    <a:pt x="60" y="336"/>
                    <a:pt x="36" y="658"/>
                  </a:cubicBezTo>
                  <a:cubicBezTo>
                    <a:pt x="0" y="1277"/>
                    <a:pt x="36" y="1908"/>
                    <a:pt x="191" y="2515"/>
                  </a:cubicBezTo>
                  <a:cubicBezTo>
                    <a:pt x="251" y="2718"/>
                    <a:pt x="358" y="2944"/>
                    <a:pt x="620" y="2944"/>
                  </a:cubicBezTo>
                  <a:cubicBezTo>
                    <a:pt x="917" y="2944"/>
                    <a:pt x="989" y="2694"/>
                    <a:pt x="1036" y="2456"/>
                  </a:cubicBezTo>
                  <a:cubicBezTo>
                    <a:pt x="1132" y="1849"/>
                    <a:pt x="1143" y="1229"/>
                    <a:pt x="1048" y="503"/>
                  </a:cubicBezTo>
                  <a:cubicBezTo>
                    <a:pt x="992" y="311"/>
                    <a:pt x="914" y="0"/>
                    <a:pt x="55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15"/>
            <p:cNvSpPr/>
            <p:nvPr/>
          </p:nvSpPr>
          <p:spPr>
            <a:xfrm>
              <a:off x="676550" y="3532150"/>
              <a:ext cx="40225" cy="76875"/>
            </a:xfrm>
            <a:custGeom>
              <a:avLst/>
              <a:gdLst/>
              <a:ahLst/>
              <a:cxnLst/>
              <a:rect l="l" t="t" r="r" b="b"/>
              <a:pathLst>
                <a:path w="1609" h="3075" extrusionOk="0">
                  <a:moveTo>
                    <a:pt x="479" y="1"/>
                  </a:moveTo>
                  <a:cubicBezTo>
                    <a:pt x="453" y="1"/>
                    <a:pt x="424" y="4"/>
                    <a:pt x="394" y="11"/>
                  </a:cubicBezTo>
                  <a:cubicBezTo>
                    <a:pt x="144" y="47"/>
                    <a:pt x="120" y="273"/>
                    <a:pt x="96" y="487"/>
                  </a:cubicBezTo>
                  <a:cubicBezTo>
                    <a:pt x="1" y="1285"/>
                    <a:pt x="322" y="1999"/>
                    <a:pt x="691" y="2666"/>
                  </a:cubicBezTo>
                  <a:cubicBezTo>
                    <a:pt x="816" y="2852"/>
                    <a:pt x="985" y="3075"/>
                    <a:pt x="1191" y="3075"/>
                  </a:cubicBezTo>
                  <a:cubicBezTo>
                    <a:pt x="1222" y="3075"/>
                    <a:pt x="1254" y="3070"/>
                    <a:pt x="1287" y="3059"/>
                  </a:cubicBezTo>
                  <a:cubicBezTo>
                    <a:pt x="1608" y="2952"/>
                    <a:pt x="1370" y="2606"/>
                    <a:pt x="1430" y="2404"/>
                  </a:cubicBezTo>
                  <a:cubicBezTo>
                    <a:pt x="1156" y="1713"/>
                    <a:pt x="1168" y="987"/>
                    <a:pt x="846" y="344"/>
                  </a:cubicBezTo>
                  <a:cubicBezTo>
                    <a:pt x="762" y="186"/>
                    <a:pt x="678" y="1"/>
                    <a:pt x="47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15"/>
            <p:cNvSpPr/>
            <p:nvPr/>
          </p:nvSpPr>
          <p:spPr>
            <a:xfrm>
              <a:off x="994150" y="3125225"/>
              <a:ext cx="42600" cy="49050"/>
            </a:xfrm>
            <a:custGeom>
              <a:avLst/>
              <a:gdLst/>
              <a:ahLst/>
              <a:cxnLst/>
              <a:rect l="l" t="t" r="r" b="b"/>
              <a:pathLst>
                <a:path w="1704" h="1962" extrusionOk="0">
                  <a:moveTo>
                    <a:pt x="1168" y="0"/>
                  </a:moveTo>
                  <a:cubicBezTo>
                    <a:pt x="1180" y="12"/>
                    <a:pt x="1192" y="36"/>
                    <a:pt x="1203" y="60"/>
                  </a:cubicBezTo>
                  <a:cubicBezTo>
                    <a:pt x="1335" y="269"/>
                    <a:pt x="797" y="955"/>
                    <a:pt x="545" y="955"/>
                  </a:cubicBezTo>
                  <a:cubicBezTo>
                    <a:pt x="524" y="955"/>
                    <a:pt x="505" y="951"/>
                    <a:pt x="489" y="941"/>
                  </a:cubicBezTo>
                  <a:cubicBezTo>
                    <a:pt x="406" y="881"/>
                    <a:pt x="584" y="417"/>
                    <a:pt x="811" y="167"/>
                  </a:cubicBezTo>
                  <a:cubicBezTo>
                    <a:pt x="834" y="119"/>
                    <a:pt x="870" y="107"/>
                    <a:pt x="894" y="72"/>
                  </a:cubicBezTo>
                  <a:cubicBezTo>
                    <a:pt x="882" y="72"/>
                    <a:pt x="870" y="83"/>
                    <a:pt x="846" y="83"/>
                  </a:cubicBezTo>
                  <a:cubicBezTo>
                    <a:pt x="465" y="250"/>
                    <a:pt x="1" y="1203"/>
                    <a:pt x="96" y="1619"/>
                  </a:cubicBezTo>
                  <a:cubicBezTo>
                    <a:pt x="142" y="1836"/>
                    <a:pt x="279" y="1962"/>
                    <a:pt x="451" y="1962"/>
                  </a:cubicBezTo>
                  <a:cubicBezTo>
                    <a:pt x="544" y="1962"/>
                    <a:pt x="647" y="1925"/>
                    <a:pt x="751" y="1846"/>
                  </a:cubicBezTo>
                  <a:cubicBezTo>
                    <a:pt x="1132" y="1560"/>
                    <a:pt x="1418" y="1191"/>
                    <a:pt x="1608" y="750"/>
                  </a:cubicBezTo>
                  <a:cubicBezTo>
                    <a:pt x="1703" y="536"/>
                    <a:pt x="1703" y="310"/>
                    <a:pt x="1525" y="131"/>
                  </a:cubicBezTo>
                  <a:cubicBezTo>
                    <a:pt x="1418" y="24"/>
                    <a:pt x="1287" y="0"/>
                    <a:pt x="116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15"/>
            <p:cNvSpPr/>
            <p:nvPr/>
          </p:nvSpPr>
          <p:spPr>
            <a:xfrm>
              <a:off x="1136450" y="3421500"/>
              <a:ext cx="26200" cy="61825"/>
            </a:xfrm>
            <a:custGeom>
              <a:avLst/>
              <a:gdLst/>
              <a:ahLst/>
              <a:cxnLst/>
              <a:rect l="l" t="t" r="r" b="b"/>
              <a:pathLst>
                <a:path w="1048" h="2473" extrusionOk="0">
                  <a:moveTo>
                    <a:pt x="587" y="0"/>
                  </a:moveTo>
                  <a:cubicBezTo>
                    <a:pt x="283" y="0"/>
                    <a:pt x="150" y="272"/>
                    <a:pt x="95" y="544"/>
                  </a:cubicBezTo>
                  <a:cubicBezTo>
                    <a:pt x="12" y="996"/>
                    <a:pt x="0" y="1437"/>
                    <a:pt x="36" y="1901"/>
                  </a:cubicBezTo>
                  <a:cubicBezTo>
                    <a:pt x="119" y="2115"/>
                    <a:pt x="72" y="2437"/>
                    <a:pt x="357" y="2472"/>
                  </a:cubicBezTo>
                  <a:cubicBezTo>
                    <a:pt x="362" y="2473"/>
                    <a:pt x="367" y="2473"/>
                    <a:pt x="372" y="2473"/>
                  </a:cubicBezTo>
                  <a:cubicBezTo>
                    <a:pt x="622" y="2473"/>
                    <a:pt x="692" y="2182"/>
                    <a:pt x="774" y="1960"/>
                  </a:cubicBezTo>
                  <a:cubicBezTo>
                    <a:pt x="929" y="1544"/>
                    <a:pt x="1012" y="1115"/>
                    <a:pt x="1036" y="686"/>
                  </a:cubicBezTo>
                  <a:cubicBezTo>
                    <a:pt x="1048" y="413"/>
                    <a:pt x="1036" y="67"/>
                    <a:pt x="679" y="8"/>
                  </a:cubicBezTo>
                  <a:cubicBezTo>
                    <a:pt x="647" y="3"/>
                    <a:pt x="616" y="0"/>
                    <a:pt x="58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15"/>
            <p:cNvSpPr/>
            <p:nvPr/>
          </p:nvSpPr>
          <p:spPr>
            <a:xfrm>
              <a:off x="1042975" y="3064450"/>
              <a:ext cx="38725" cy="54825"/>
            </a:xfrm>
            <a:custGeom>
              <a:avLst/>
              <a:gdLst/>
              <a:ahLst/>
              <a:cxnLst/>
              <a:rect l="l" t="t" r="r" b="b"/>
              <a:pathLst>
                <a:path w="1549" h="2193" extrusionOk="0">
                  <a:moveTo>
                    <a:pt x="1033" y="1"/>
                  </a:moveTo>
                  <a:cubicBezTo>
                    <a:pt x="934" y="1"/>
                    <a:pt x="829" y="35"/>
                    <a:pt x="727" y="109"/>
                  </a:cubicBezTo>
                  <a:cubicBezTo>
                    <a:pt x="358" y="359"/>
                    <a:pt x="1" y="1538"/>
                    <a:pt x="143" y="1967"/>
                  </a:cubicBezTo>
                  <a:cubicBezTo>
                    <a:pt x="185" y="2109"/>
                    <a:pt x="250" y="2192"/>
                    <a:pt x="364" y="2192"/>
                  </a:cubicBezTo>
                  <a:cubicBezTo>
                    <a:pt x="412" y="2192"/>
                    <a:pt x="469" y="2177"/>
                    <a:pt x="536" y="2145"/>
                  </a:cubicBezTo>
                  <a:cubicBezTo>
                    <a:pt x="953" y="1943"/>
                    <a:pt x="1548" y="812"/>
                    <a:pt x="1453" y="383"/>
                  </a:cubicBezTo>
                  <a:cubicBezTo>
                    <a:pt x="1405" y="144"/>
                    <a:pt x="1234" y="1"/>
                    <a:pt x="10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15"/>
            <p:cNvSpPr/>
            <p:nvPr/>
          </p:nvSpPr>
          <p:spPr>
            <a:xfrm>
              <a:off x="998925" y="3034375"/>
              <a:ext cx="48250" cy="53300"/>
            </a:xfrm>
            <a:custGeom>
              <a:avLst/>
              <a:gdLst/>
              <a:ahLst/>
              <a:cxnLst/>
              <a:rect l="l" t="t" r="r" b="b"/>
              <a:pathLst>
                <a:path w="1930" h="2132" extrusionOk="0">
                  <a:moveTo>
                    <a:pt x="1470" y="1"/>
                  </a:moveTo>
                  <a:cubicBezTo>
                    <a:pt x="1300" y="1"/>
                    <a:pt x="1150" y="165"/>
                    <a:pt x="1001" y="265"/>
                  </a:cubicBezTo>
                  <a:cubicBezTo>
                    <a:pt x="750" y="455"/>
                    <a:pt x="572" y="681"/>
                    <a:pt x="405" y="943"/>
                  </a:cubicBezTo>
                  <a:cubicBezTo>
                    <a:pt x="215" y="1205"/>
                    <a:pt x="0" y="1479"/>
                    <a:pt x="36" y="1813"/>
                  </a:cubicBezTo>
                  <a:cubicBezTo>
                    <a:pt x="44" y="2021"/>
                    <a:pt x="106" y="2132"/>
                    <a:pt x="225" y="2132"/>
                  </a:cubicBezTo>
                  <a:cubicBezTo>
                    <a:pt x="283" y="2132"/>
                    <a:pt x="355" y="2105"/>
                    <a:pt x="441" y="2051"/>
                  </a:cubicBezTo>
                  <a:cubicBezTo>
                    <a:pt x="941" y="1741"/>
                    <a:pt x="1334" y="1312"/>
                    <a:pt x="1643" y="812"/>
                  </a:cubicBezTo>
                  <a:cubicBezTo>
                    <a:pt x="1774" y="598"/>
                    <a:pt x="1929" y="324"/>
                    <a:pt x="1703" y="110"/>
                  </a:cubicBezTo>
                  <a:cubicBezTo>
                    <a:pt x="1621" y="31"/>
                    <a:pt x="1544" y="1"/>
                    <a:pt x="147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15"/>
            <p:cNvSpPr/>
            <p:nvPr/>
          </p:nvSpPr>
          <p:spPr>
            <a:xfrm>
              <a:off x="1134950" y="3174300"/>
              <a:ext cx="26825" cy="58450"/>
            </a:xfrm>
            <a:custGeom>
              <a:avLst/>
              <a:gdLst/>
              <a:ahLst/>
              <a:cxnLst/>
              <a:rect l="l" t="t" r="r" b="b"/>
              <a:pathLst>
                <a:path w="1073" h="2338" extrusionOk="0">
                  <a:moveTo>
                    <a:pt x="475" y="1"/>
                  </a:moveTo>
                  <a:cubicBezTo>
                    <a:pt x="464" y="1"/>
                    <a:pt x="453" y="1"/>
                    <a:pt x="441" y="2"/>
                  </a:cubicBezTo>
                  <a:cubicBezTo>
                    <a:pt x="24" y="14"/>
                    <a:pt x="1" y="406"/>
                    <a:pt x="1" y="716"/>
                  </a:cubicBezTo>
                  <a:cubicBezTo>
                    <a:pt x="1" y="1204"/>
                    <a:pt x="72" y="1680"/>
                    <a:pt x="334" y="2109"/>
                  </a:cubicBezTo>
                  <a:cubicBezTo>
                    <a:pt x="389" y="2208"/>
                    <a:pt x="464" y="2338"/>
                    <a:pt x="589" y="2338"/>
                  </a:cubicBezTo>
                  <a:cubicBezTo>
                    <a:pt x="599" y="2338"/>
                    <a:pt x="609" y="2337"/>
                    <a:pt x="620" y="2335"/>
                  </a:cubicBezTo>
                  <a:cubicBezTo>
                    <a:pt x="786" y="2335"/>
                    <a:pt x="858" y="2192"/>
                    <a:pt x="905" y="2061"/>
                  </a:cubicBezTo>
                  <a:cubicBezTo>
                    <a:pt x="1072" y="1597"/>
                    <a:pt x="1013" y="1133"/>
                    <a:pt x="989" y="645"/>
                  </a:cubicBezTo>
                  <a:cubicBezTo>
                    <a:pt x="861" y="401"/>
                    <a:pt x="858" y="1"/>
                    <a:pt x="475"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15"/>
            <p:cNvSpPr/>
            <p:nvPr/>
          </p:nvSpPr>
          <p:spPr>
            <a:xfrm>
              <a:off x="1099825" y="3329400"/>
              <a:ext cx="29800" cy="56825"/>
            </a:xfrm>
            <a:custGeom>
              <a:avLst/>
              <a:gdLst/>
              <a:ahLst/>
              <a:cxnLst/>
              <a:rect l="l" t="t" r="r" b="b"/>
              <a:pathLst>
                <a:path w="1192" h="2273" extrusionOk="0">
                  <a:moveTo>
                    <a:pt x="518" y="0"/>
                  </a:moveTo>
                  <a:cubicBezTo>
                    <a:pt x="508" y="0"/>
                    <a:pt x="499" y="0"/>
                    <a:pt x="489" y="1"/>
                  </a:cubicBezTo>
                  <a:cubicBezTo>
                    <a:pt x="251" y="25"/>
                    <a:pt x="132" y="168"/>
                    <a:pt x="72" y="394"/>
                  </a:cubicBezTo>
                  <a:cubicBezTo>
                    <a:pt x="1" y="691"/>
                    <a:pt x="48" y="989"/>
                    <a:pt x="108" y="1275"/>
                  </a:cubicBezTo>
                  <a:cubicBezTo>
                    <a:pt x="143" y="1572"/>
                    <a:pt x="203" y="1870"/>
                    <a:pt x="405" y="2108"/>
                  </a:cubicBezTo>
                  <a:cubicBezTo>
                    <a:pt x="493" y="2213"/>
                    <a:pt x="585" y="2272"/>
                    <a:pt x="671" y="2272"/>
                  </a:cubicBezTo>
                  <a:cubicBezTo>
                    <a:pt x="762" y="2272"/>
                    <a:pt x="845" y="2207"/>
                    <a:pt x="905" y="2061"/>
                  </a:cubicBezTo>
                  <a:cubicBezTo>
                    <a:pt x="1144" y="1477"/>
                    <a:pt x="1191" y="882"/>
                    <a:pt x="941" y="287"/>
                  </a:cubicBezTo>
                  <a:cubicBezTo>
                    <a:pt x="862" y="116"/>
                    <a:pt x="717" y="0"/>
                    <a:pt x="5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15"/>
            <p:cNvSpPr/>
            <p:nvPr/>
          </p:nvSpPr>
          <p:spPr>
            <a:xfrm>
              <a:off x="946225" y="3115850"/>
              <a:ext cx="40825" cy="48525"/>
            </a:xfrm>
            <a:custGeom>
              <a:avLst/>
              <a:gdLst/>
              <a:ahLst/>
              <a:cxnLst/>
              <a:rect l="l" t="t" r="r" b="b"/>
              <a:pathLst>
                <a:path w="1633" h="1941" extrusionOk="0">
                  <a:moveTo>
                    <a:pt x="1169" y="1"/>
                  </a:moveTo>
                  <a:cubicBezTo>
                    <a:pt x="1096" y="1"/>
                    <a:pt x="1019" y="18"/>
                    <a:pt x="942" y="54"/>
                  </a:cubicBezTo>
                  <a:cubicBezTo>
                    <a:pt x="549" y="208"/>
                    <a:pt x="1" y="1161"/>
                    <a:pt x="49" y="1566"/>
                  </a:cubicBezTo>
                  <a:cubicBezTo>
                    <a:pt x="72" y="1811"/>
                    <a:pt x="175" y="1941"/>
                    <a:pt x="328" y="1941"/>
                  </a:cubicBezTo>
                  <a:cubicBezTo>
                    <a:pt x="406" y="1941"/>
                    <a:pt x="496" y="1908"/>
                    <a:pt x="596" y="1840"/>
                  </a:cubicBezTo>
                  <a:cubicBezTo>
                    <a:pt x="965" y="1601"/>
                    <a:pt x="1251" y="1256"/>
                    <a:pt x="1501" y="899"/>
                  </a:cubicBezTo>
                  <a:cubicBezTo>
                    <a:pt x="1608" y="744"/>
                    <a:pt x="1632" y="589"/>
                    <a:pt x="1608" y="411"/>
                  </a:cubicBezTo>
                  <a:cubicBezTo>
                    <a:pt x="1564" y="152"/>
                    <a:pt x="1386" y="1"/>
                    <a:pt x="116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15"/>
            <p:cNvSpPr/>
            <p:nvPr/>
          </p:nvSpPr>
          <p:spPr>
            <a:xfrm>
              <a:off x="1159650" y="3275825"/>
              <a:ext cx="26825" cy="59950"/>
            </a:xfrm>
            <a:custGeom>
              <a:avLst/>
              <a:gdLst/>
              <a:ahLst/>
              <a:cxnLst/>
              <a:rect l="l" t="t" r="r" b="b"/>
              <a:pathLst>
                <a:path w="1073" h="2398" extrusionOk="0">
                  <a:moveTo>
                    <a:pt x="477" y="0"/>
                  </a:moveTo>
                  <a:cubicBezTo>
                    <a:pt x="469" y="0"/>
                    <a:pt x="461" y="0"/>
                    <a:pt x="453" y="1"/>
                  </a:cubicBezTo>
                  <a:cubicBezTo>
                    <a:pt x="203" y="36"/>
                    <a:pt x="120" y="227"/>
                    <a:pt x="84" y="441"/>
                  </a:cubicBezTo>
                  <a:cubicBezTo>
                    <a:pt x="1" y="810"/>
                    <a:pt x="60" y="1179"/>
                    <a:pt x="84" y="1608"/>
                  </a:cubicBezTo>
                  <a:cubicBezTo>
                    <a:pt x="156" y="1787"/>
                    <a:pt x="239" y="2001"/>
                    <a:pt x="334" y="2203"/>
                  </a:cubicBezTo>
                  <a:cubicBezTo>
                    <a:pt x="377" y="2300"/>
                    <a:pt x="440" y="2397"/>
                    <a:pt x="539" y="2397"/>
                  </a:cubicBezTo>
                  <a:cubicBezTo>
                    <a:pt x="550" y="2397"/>
                    <a:pt x="561" y="2396"/>
                    <a:pt x="572" y="2394"/>
                  </a:cubicBezTo>
                  <a:cubicBezTo>
                    <a:pt x="715" y="2394"/>
                    <a:pt x="798" y="2287"/>
                    <a:pt x="822" y="2156"/>
                  </a:cubicBezTo>
                  <a:cubicBezTo>
                    <a:pt x="1049" y="1572"/>
                    <a:pt x="1072" y="941"/>
                    <a:pt x="858" y="334"/>
                  </a:cubicBezTo>
                  <a:cubicBezTo>
                    <a:pt x="800" y="162"/>
                    <a:pt x="699" y="0"/>
                    <a:pt x="47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15"/>
            <p:cNvSpPr/>
            <p:nvPr/>
          </p:nvSpPr>
          <p:spPr>
            <a:xfrm>
              <a:off x="853075" y="3670000"/>
              <a:ext cx="64025" cy="26225"/>
            </a:xfrm>
            <a:custGeom>
              <a:avLst/>
              <a:gdLst/>
              <a:ahLst/>
              <a:cxnLst/>
              <a:rect l="l" t="t" r="r" b="b"/>
              <a:pathLst>
                <a:path w="2561" h="1049" extrusionOk="0">
                  <a:moveTo>
                    <a:pt x="2134" y="1"/>
                  </a:moveTo>
                  <a:cubicBezTo>
                    <a:pt x="2093" y="1"/>
                    <a:pt x="2051" y="4"/>
                    <a:pt x="2012" y="9"/>
                  </a:cubicBezTo>
                  <a:cubicBezTo>
                    <a:pt x="1429" y="129"/>
                    <a:pt x="858" y="295"/>
                    <a:pt x="274" y="450"/>
                  </a:cubicBezTo>
                  <a:cubicBezTo>
                    <a:pt x="143" y="474"/>
                    <a:pt x="0" y="569"/>
                    <a:pt x="36" y="748"/>
                  </a:cubicBezTo>
                  <a:cubicBezTo>
                    <a:pt x="84" y="926"/>
                    <a:pt x="215" y="986"/>
                    <a:pt x="346" y="1010"/>
                  </a:cubicBezTo>
                  <a:cubicBezTo>
                    <a:pt x="485" y="1036"/>
                    <a:pt x="627" y="1049"/>
                    <a:pt x="769" y="1049"/>
                  </a:cubicBezTo>
                  <a:cubicBezTo>
                    <a:pt x="942" y="1049"/>
                    <a:pt x="1116" y="1030"/>
                    <a:pt x="1286" y="998"/>
                  </a:cubicBezTo>
                  <a:cubicBezTo>
                    <a:pt x="1608" y="938"/>
                    <a:pt x="1929" y="819"/>
                    <a:pt x="2203" y="652"/>
                  </a:cubicBezTo>
                  <a:cubicBezTo>
                    <a:pt x="2370" y="569"/>
                    <a:pt x="2560" y="450"/>
                    <a:pt x="2489" y="224"/>
                  </a:cubicBezTo>
                  <a:cubicBezTo>
                    <a:pt x="2442" y="46"/>
                    <a:pt x="2286" y="1"/>
                    <a:pt x="2134"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15"/>
            <p:cNvSpPr/>
            <p:nvPr/>
          </p:nvSpPr>
          <p:spPr>
            <a:xfrm>
              <a:off x="1079000" y="3466225"/>
              <a:ext cx="25325" cy="57975"/>
            </a:xfrm>
            <a:custGeom>
              <a:avLst/>
              <a:gdLst/>
              <a:ahLst/>
              <a:cxnLst/>
              <a:rect l="l" t="t" r="r" b="b"/>
              <a:pathLst>
                <a:path w="1013" h="2319" extrusionOk="0">
                  <a:moveTo>
                    <a:pt x="640" y="0"/>
                  </a:moveTo>
                  <a:cubicBezTo>
                    <a:pt x="504" y="0"/>
                    <a:pt x="399" y="69"/>
                    <a:pt x="357" y="183"/>
                  </a:cubicBezTo>
                  <a:cubicBezTo>
                    <a:pt x="119" y="802"/>
                    <a:pt x="0" y="1422"/>
                    <a:pt x="179" y="2064"/>
                  </a:cubicBezTo>
                  <a:cubicBezTo>
                    <a:pt x="217" y="2232"/>
                    <a:pt x="298" y="2319"/>
                    <a:pt x="389" y="2319"/>
                  </a:cubicBezTo>
                  <a:cubicBezTo>
                    <a:pt x="468" y="2319"/>
                    <a:pt x="554" y="2255"/>
                    <a:pt x="631" y="2124"/>
                  </a:cubicBezTo>
                  <a:cubicBezTo>
                    <a:pt x="929" y="1588"/>
                    <a:pt x="1000" y="993"/>
                    <a:pt x="1012" y="445"/>
                  </a:cubicBezTo>
                  <a:cubicBezTo>
                    <a:pt x="953" y="219"/>
                    <a:pt x="893" y="52"/>
                    <a:pt x="703" y="5"/>
                  </a:cubicBezTo>
                  <a:cubicBezTo>
                    <a:pt x="681" y="2"/>
                    <a:pt x="661" y="0"/>
                    <a:pt x="640"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15"/>
            <p:cNvSpPr/>
            <p:nvPr/>
          </p:nvSpPr>
          <p:spPr>
            <a:xfrm>
              <a:off x="1095075" y="3539525"/>
              <a:ext cx="30375" cy="52900"/>
            </a:xfrm>
            <a:custGeom>
              <a:avLst/>
              <a:gdLst/>
              <a:ahLst/>
              <a:cxnLst/>
              <a:rect l="l" t="t" r="r" b="b"/>
              <a:pathLst>
                <a:path w="1215" h="2116" extrusionOk="0">
                  <a:moveTo>
                    <a:pt x="689" y="0"/>
                  </a:moveTo>
                  <a:cubicBezTo>
                    <a:pt x="534" y="0"/>
                    <a:pt x="404" y="86"/>
                    <a:pt x="345" y="252"/>
                  </a:cubicBezTo>
                  <a:cubicBezTo>
                    <a:pt x="83" y="787"/>
                    <a:pt x="0" y="1347"/>
                    <a:pt x="24" y="1930"/>
                  </a:cubicBezTo>
                  <a:cubicBezTo>
                    <a:pt x="39" y="2059"/>
                    <a:pt x="83" y="2115"/>
                    <a:pt x="155" y="2115"/>
                  </a:cubicBezTo>
                  <a:cubicBezTo>
                    <a:pt x="197" y="2115"/>
                    <a:pt x="249" y="2096"/>
                    <a:pt x="310" y="2061"/>
                  </a:cubicBezTo>
                  <a:cubicBezTo>
                    <a:pt x="655" y="1871"/>
                    <a:pt x="1215" y="752"/>
                    <a:pt x="1155" y="395"/>
                  </a:cubicBezTo>
                  <a:cubicBezTo>
                    <a:pt x="1119" y="204"/>
                    <a:pt x="1024" y="49"/>
                    <a:pt x="798" y="14"/>
                  </a:cubicBezTo>
                  <a:cubicBezTo>
                    <a:pt x="761" y="5"/>
                    <a:pt x="724" y="0"/>
                    <a:pt x="68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15"/>
            <p:cNvSpPr/>
            <p:nvPr/>
          </p:nvSpPr>
          <p:spPr>
            <a:xfrm>
              <a:off x="653650" y="3582100"/>
              <a:ext cx="38425" cy="63725"/>
            </a:xfrm>
            <a:custGeom>
              <a:avLst/>
              <a:gdLst/>
              <a:ahLst/>
              <a:cxnLst/>
              <a:rect l="l" t="t" r="r" b="b"/>
              <a:pathLst>
                <a:path w="1537" h="2549" extrusionOk="0">
                  <a:moveTo>
                    <a:pt x="372" y="1"/>
                  </a:moveTo>
                  <a:cubicBezTo>
                    <a:pt x="346" y="1"/>
                    <a:pt x="317" y="5"/>
                    <a:pt x="286" y="13"/>
                  </a:cubicBezTo>
                  <a:cubicBezTo>
                    <a:pt x="0" y="108"/>
                    <a:pt x="95" y="430"/>
                    <a:pt x="95" y="692"/>
                  </a:cubicBezTo>
                  <a:cubicBezTo>
                    <a:pt x="95" y="727"/>
                    <a:pt x="107" y="775"/>
                    <a:pt x="143" y="954"/>
                  </a:cubicBezTo>
                  <a:cubicBezTo>
                    <a:pt x="298" y="1418"/>
                    <a:pt x="524" y="1990"/>
                    <a:pt x="1036" y="2406"/>
                  </a:cubicBezTo>
                  <a:cubicBezTo>
                    <a:pt x="1097" y="2468"/>
                    <a:pt x="1178" y="2549"/>
                    <a:pt x="1264" y="2549"/>
                  </a:cubicBezTo>
                  <a:cubicBezTo>
                    <a:pt x="1295" y="2549"/>
                    <a:pt x="1326" y="2538"/>
                    <a:pt x="1357" y="2513"/>
                  </a:cubicBezTo>
                  <a:cubicBezTo>
                    <a:pt x="1536" y="2430"/>
                    <a:pt x="1417" y="2299"/>
                    <a:pt x="1369" y="2192"/>
                  </a:cubicBezTo>
                  <a:cubicBezTo>
                    <a:pt x="1167" y="1620"/>
                    <a:pt x="941" y="1049"/>
                    <a:pt x="703" y="477"/>
                  </a:cubicBezTo>
                  <a:cubicBezTo>
                    <a:pt x="628" y="306"/>
                    <a:pt x="601" y="1"/>
                    <a:pt x="372"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15"/>
            <p:cNvSpPr/>
            <p:nvPr/>
          </p:nvSpPr>
          <p:spPr>
            <a:xfrm>
              <a:off x="1031850" y="2976475"/>
              <a:ext cx="45975" cy="37300"/>
            </a:xfrm>
            <a:custGeom>
              <a:avLst/>
              <a:gdLst/>
              <a:ahLst/>
              <a:cxnLst/>
              <a:rect l="l" t="t" r="r" b="b"/>
              <a:pathLst>
                <a:path w="1839" h="1492" extrusionOk="0">
                  <a:moveTo>
                    <a:pt x="1363" y="0"/>
                  </a:moveTo>
                  <a:cubicBezTo>
                    <a:pt x="1322" y="0"/>
                    <a:pt x="1282" y="4"/>
                    <a:pt x="1243" y="9"/>
                  </a:cubicBezTo>
                  <a:cubicBezTo>
                    <a:pt x="767" y="92"/>
                    <a:pt x="100" y="759"/>
                    <a:pt x="29" y="1188"/>
                  </a:cubicBezTo>
                  <a:cubicBezTo>
                    <a:pt x="1" y="1336"/>
                    <a:pt x="16" y="1491"/>
                    <a:pt x="142" y="1491"/>
                  </a:cubicBezTo>
                  <a:cubicBezTo>
                    <a:pt x="178" y="1491"/>
                    <a:pt x="223" y="1479"/>
                    <a:pt x="279" y="1450"/>
                  </a:cubicBezTo>
                  <a:cubicBezTo>
                    <a:pt x="743" y="1247"/>
                    <a:pt x="1196" y="1057"/>
                    <a:pt x="1589" y="723"/>
                  </a:cubicBezTo>
                  <a:cubicBezTo>
                    <a:pt x="1743" y="592"/>
                    <a:pt x="1839" y="426"/>
                    <a:pt x="1743" y="223"/>
                  </a:cubicBezTo>
                  <a:cubicBezTo>
                    <a:pt x="1659" y="46"/>
                    <a:pt x="1510" y="0"/>
                    <a:pt x="1363"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15"/>
            <p:cNvSpPr/>
            <p:nvPr/>
          </p:nvSpPr>
          <p:spPr>
            <a:xfrm>
              <a:off x="1067375" y="3007925"/>
              <a:ext cx="34850" cy="40400"/>
            </a:xfrm>
            <a:custGeom>
              <a:avLst/>
              <a:gdLst/>
              <a:ahLst/>
              <a:cxnLst/>
              <a:rect l="l" t="t" r="r" b="b"/>
              <a:pathLst>
                <a:path w="1394" h="1616" extrusionOk="0">
                  <a:moveTo>
                    <a:pt x="833" y="1"/>
                  </a:moveTo>
                  <a:cubicBezTo>
                    <a:pt x="713" y="1"/>
                    <a:pt x="594" y="52"/>
                    <a:pt x="477" y="144"/>
                  </a:cubicBezTo>
                  <a:cubicBezTo>
                    <a:pt x="108" y="442"/>
                    <a:pt x="1" y="858"/>
                    <a:pt x="37" y="1287"/>
                  </a:cubicBezTo>
                  <a:cubicBezTo>
                    <a:pt x="78" y="1486"/>
                    <a:pt x="154" y="1616"/>
                    <a:pt x="289" y="1616"/>
                  </a:cubicBezTo>
                  <a:cubicBezTo>
                    <a:pt x="348" y="1616"/>
                    <a:pt x="418" y="1591"/>
                    <a:pt x="501" y="1537"/>
                  </a:cubicBezTo>
                  <a:cubicBezTo>
                    <a:pt x="810" y="1358"/>
                    <a:pt x="1049" y="1096"/>
                    <a:pt x="1239" y="775"/>
                  </a:cubicBezTo>
                  <a:cubicBezTo>
                    <a:pt x="1370" y="561"/>
                    <a:pt x="1394" y="334"/>
                    <a:pt x="1168" y="144"/>
                  </a:cubicBezTo>
                  <a:cubicBezTo>
                    <a:pt x="1058" y="46"/>
                    <a:pt x="946" y="1"/>
                    <a:pt x="8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15"/>
            <p:cNvSpPr/>
            <p:nvPr/>
          </p:nvSpPr>
          <p:spPr>
            <a:xfrm>
              <a:off x="1046025" y="3631700"/>
              <a:ext cx="38350" cy="42700"/>
            </a:xfrm>
            <a:custGeom>
              <a:avLst/>
              <a:gdLst/>
              <a:ahLst/>
              <a:cxnLst/>
              <a:rect l="l" t="t" r="r" b="b"/>
              <a:pathLst>
                <a:path w="1534" h="1708" extrusionOk="0">
                  <a:moveTo>
                    <a:pt x="1086" y="0"/>
                  </a:moveTo>
                  <a:cubicBezTo>
                    <a:pt x="955" y="0"/>
                    <a:pt x="832" y="88"/>
                    <a:pt x="724" y="196"/>
                  </a:cubicBezTo>
                  <a:cubicBezTo>
                    <a:pt x="367" y="529"/>
                    <a:pt x="176" y="982"/>
                    <a:pt x="45" y="1458"/>
                  </a:cubicBezTo>
                  <a:cubicBezTo>
                    <a:pt x="1" y="1636"/>
                    <a:pt x="43" y="1708"/>
                    <a:pt x="176" y="1708"/>
                  </a:cubicBezTo>
                  <a:cubicBezTo>
                    <a:pt x="221" y="1708"/>
                    <a:pt x="277" y="1699"/>
                    <a:pt x="343" y="1684"/>
                  </a:cubicBezTo>
                  <a:cubicBezTo>
                    <a:pt x="771" y="1470"/>
                    <a:pt x="1152" y="1149"/>
                    <a:pt x="1367" y="637"/>
                  </a:cubicBezTo>
                  <a:cubicBezTo>
                    <a:pt x="1438" y="446"/>
                    <a:pt x="1533" y="232"/>
                    <a:pt x="1307" y="89"/>
                  </a:cubicBezTo>
                  <a:cubicBezTo>
                    <a:pt x="1232" y="26"/>
                    <a:pt x="1158" y="0"/>
                    <a:pt x="108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15"/>
            <p:cNvSpPr/>
            <p:nvPr/>
          </p:nvSpPr>
          <p:spPr>
            <a:xfrm>
              <a:off x="872725" y="3713400"/>
              <a:ext cx="54775" cy="26125"/>
            </a:xfrm>
            <a:custGeom>
              <a:avLst/>
              <a:gdLst/>
              <a:ahLst/>
              <a:cxnLst/>
              <a:rect l="l" t="t" r="r" b="b"/>
              <a:pathLst>
                <a:path w="2191" h="1045" extrusionOk="0">
                  <a:moveTo>
                    <a:pt x="1996" y="0"/>
                  </a:moveTo>
                  <a:cubicBezTo>
                    <a:pt x="1933" y="0"/>
                    <a:pt x="1869" y="40"/>
                    <a:pt x="1810" y="47"/>
                  </a:cubicBezTo>
                  <a:cubicBezTo>
                    <a:pt x="1643" y="83"/>
                    <a:pt x="1465" y="107"/>
                    <a:pt x="1298" y="143"/>
                  </a:cubicBezTo>
                  <a:cubicBezTo>
                    <a:pt x="941" y="226"/>
                    <a:pt x="607" y="321"/>
                    <a:pt x="274" y="464"/>
                  </a:cubicBezTo>
                  <a:cubicBezTo>
                    <a:pt x="143" y="524"/>
                    <a:pt x="0" y="595"/>
                    <a:pt x="24" y="762"/>
                  </a:cubicBezTo>
                  <a:cubicBezTo>
                    <a:pt x="36" y="929"/>
                    <a:pt x="191" y="976"/>
                    <a:pt x="322" y="1012"/>
                  </a:cubicBezTo>
                  <a:cubicBezTo>
                    <a:pt x="398" y="1034"/>
                    <a:pt x="487" y="1045"/>
                    <a:pt x="583" y="1045"/>
                  </a:cubicBezTo>
                  <a:cubicBezTo>
                    <a:pt x="1102" y="1045"/>
                    <a:pt x="1839" y="744"/>
                    <a:pt x="2060" y="393"/>
                  </a:cubicBezTo>
                  <a:cubicBezTo>
                    <a:pt x="2119" y="298"/>
                    <a:pt x="2191" y="178"/>
                    <a:pt x="2108" y="59"/>
                  </a:cubicBezTo>
                  <a:cubicBezTo>
                    <a:pt x="2072" y="15"/>
                    <a:pt x="2034" y="0"/>
                    <a:pt x="199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15"/>
            <p:cNvSpPr/>
            <p:nvPr/>
          </p:nvSpPr>
          <p:spPr>
            <a:xfrm>
              <a:off x="901600" y="3185050"/>
              <a:ext cx="36325" cy="36400"/>
            </a:xfrm>
            <a:custGeom>
              <a:avLst/>
              <a:gdLst/>
              <a:ahLst/>
              <a:cxnLst/>
              <a:rect l="l" t="t" r="r" b="b"/>
              <a:pathLst>
                <a:path w="1453" h="1456" extrusionOk="0">
                  <a:moveTo>
                    <a:pt x="1012" y="0"/>
                  </a:moveTo>
                  <a:cubicBezTo>
                    <a:pt x="583" y="0"/>
                    <a:pt x="0" y="643"/>
                    <a:pt x="60" y="1072"/>
                  </a:cubicBezTo>
                  <a:cubicBezTo>
                    <a:pt x="82" y="1325"/>
                    <a:pt x="225" y="1456"/>
                    <a:pt x="416" y="1456"/>
                  </a:cubicBezTo>
                  <a:cubicBezTo>
                    <a:pt x="432" y="1456"/>
                    <a:pt x="448" y="1455"/>
                    <a:pt x="464" y="1453"/>
                  </a:cubicBezTo>
                  <a:cubicBezTo>
                    <a:pt x="845" y="1370"/>
                    <a:pt x="1369" y="810"/>
                    <a:pt x="1417" y="465"/>
                  </a:cubicBezTo>
                  <a:cubicBezTo>
                    <a:pt x="1453" y="167"/>
                    <a:pt x="1310" y="24"/>
                    <a:pt x="1012"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15"/>
            <p:cNvSpPr/>
            <p:nvPr/>
          </p:nvSpPr>
          <p:spPr>
            <a:xfrm>
              <a:off x="940575" y="3723925"/>
              <a:ext cx="51525" cy="29925"/>
            </a:xfrm>
            <a:custGeom>
              <a:avLst/>
              <a:gdLst/>
              <a:ahLst/>
              <a:cxnLst/>
              <a:rect l="l" t="t" r="r" b="b"/>
              <a:pathLst>
                <a:path w="2061" h="1197" extrusionOk="0">
                  <a:moveTo>
                    <a:pt x="1785" y="0"/>
                  </a:moveTo>
                  <a:cubicBezTo>
                    <a:pt x="1708" y="0"/>
                    <a:pt x="1627" y="35"/>
                    <a:pt x="1560" y="55"/>
                  </a:cubicBezTo>
                  <a:cubicBezTo>
                    <a:pt x="1191" y="186"/>
                    <a:pt x="822" y="329"/>
                    <a:pt x="465" y="484"/>
                  </a:cubicBezTo>
                  <a:cubicBezTo>
                    <a:pt x="275" y="579"/>
                    <a:pt x="1" y="686"/>
                    <a:pt x="96" y="948"/>
                  </a:cubicBezTo>
                  <a:cubicBezTo>
                    <a:pt x="132" y="1115"/>
                    <a:pt x="239" y="1174"/>
                    <a:pt x="370" y="1186"/>
                  </a:cubicBezTo>
                  <a:cubicBezTo>
                    <a:pt x="407" y="1194"/>
                    <a:pt x="446" y="1196"/>
                    <a:pt x="486" y="1196"/>
                  </a:cubicBezTo>
                  <a:cubicBezTo>
                    <a:pt x="576" y="1196"/>
                    <a:pt x="672" y="1183"/>
                    <a:pt x="763" y="1174"/>
                  </a:cubicBezTo>
                  <a:cubicBezTo>
                    <a:pt x="1084" y="1067"/>
                    <a:pt x="1418" y="936"/>
                    <a:pt x="1668" y="686"/>
                  </a:cubicBezTo>
                  <a:cubicBezTo>
                    <a:pt x="1727" y="627"/>
                    <a:pt x="1787" y="567"/>
                    <a:pt x="1846" y="496"/>
                  </a:cubicBezTo>
                  <a:cubicBezTo>
                    <a:pt x="1918" y="388"/>
                    <a:pt x="2061" y="258"/>
                    <a:pt x="1953" y="91"/>
                  </a:cubicBezTo>
                  <a:cubicBezTo>
                    <a:pt x="1906" y="22"/>
                    <a:pt x="1847" y="0"/>
                    <a:pt x="1785"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15"/>
            <p:cNvSpPr/>
            <p:nvPr/>
          </p:nvSpPr>
          <p:spPr>
            <a:xfrm>
              <a:off x="937300" y="3692550"/>
              <a:ext cx="44675" cy="20850"/>
            </a:xfrm>
            <a:custGeom>
              <a:avLst/>
              <a:gdLst/>
              <a:ahLst/>
              <a:cxnLst/>
              <a:rect l="l" t="t" r="r" b="b"/>
              <a:pathLst>
                <a:path w="1787" h="834" extrusionOk="0">
                  <a:moveTo>
                    <a:pt x="1418" y="0"/>
                  </a:moveTo>
                  <a:cubicBezTo>
                    <a:pt x="1096" y="0"/>
                    <a:pt x="787" y="0"/>
                    <a:pt x="477" y="48"/>
                  </a:cubicBezTo>
                  <a:cubicBezTo>
                    <a:pt x="239" y="84"/>
                    <a:pt x="1" y="179"/>
                    <a:pt x="25" y="500"/>
                  </a:cubicBezTo>
                  <a:cubicBezTo>
                    <a:pt x="84" y="762"/>
                    <a:pt x="322" y="822"/>
                    <a:pt x="584" y="834"/>
                  </a:cubicBezTo>
                  <a:cubicBezTo>
                    <a:pt x="679" y="834"/>
                    <a:pt x="799" y="822"/>
                    <a:pt x="787" y="822"/>
                  </a:cubicBezTo>
                  <a:cubicBezTo>
                    <a:pt x="1144" y="762"/>
                    <a:pt x="1382" y="691"/>
                    <a:pt x="1572" y="524"/>
                  </a:cubicBezTo>
                  <a:cubicBezTo>
                    <a:pt x="1680" y="441"/>
                    <a:pt x="1787" y="334"/>
                    <a:pt x="1727" y="167"/>
                  </a:cubicBezTo>
                  <a:cubicBezTo>
                    <a:pt x="1680" y="36"/>
                    <a:pt x="1549" y="0"/>
                    <a:pt x="14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15"/>
            <p:cNvSpPr/>
            <p:nvPr/>
          </p:nvSpPr>
          <p:spPr>
            <a:xfrm>
              <a:off x="1035525" y="3580850"/>
              <a:ext cx="30100" cy="43475"/>
            </a:xfrm>
            <a:custGeom>
              <a:avLst/>
              <a:gdLst/>
              <a:ahLst/>
              <a:cxnLst/>
              <a:rect l="l" t="t" r="r" b="b"/>
              <a:pathLst>
                <a:path w="1204" h="1739" extrusionOk="0">
                  <a:moveTo>
                    <a:pt x="953" y="1"/>
                  </a:moveTo>
                  <a:cubicBezTo>
                    <a:pt x="862" y="1"/>
                    <a:pt x="767" y="59"/>
                    <a:pt x="680" y="146"/>
                  </a:cubicBezTo>
                  <a:cubicBezTo>
                    <a:pt x="346" y="504"/>
                    <a:pt x="168" y="956"/>
                    <a:pt x="60" y="1432"/>
                  </a:cubicBezTo>
                  <a:cubicBezTo>
                    <a:pt x="25" y="1539"/>
                    <a:pt x="1" y="1659"/>
                    <a:pt x="120" y="1718"/>
                  </a:cubicBezTo>
                  <a:cubicBezTo>
                    <a:pt x="148" y="1732"/>
                    <a:pt x="174" y="1738"/>
                    <a:pt x="199" y="1738"/>
                  </a:cubicBezTo>
                  <a:cubicBezTo>
                    <a:pt x="278" y="1738"/>
                    <a:pt x="342" y="1675"/>
                    <a:pt x="406" y="1611"/>
                  </a:cubicBezTo>
                  <a:cubicBezTo>
                    <a:pt x="727" y="1289"/>
                    <a:pt x="1001" y="920"/>
                    <a:pt x="1156" y="504"/>
                  </a:cubicBezTo>
                  <a:cubicBezTo>
                    <a:pt x="1191" y="408"/>
                    <a:pt x="1191" y="325"/>
                    <a:pt x="1203" y="230"/>
                  </a:cubicBezTo>
                  <a:cubicBezTo>
                    <a:pt x="1136" y="65"/>
                    <a:pt x="1047" y="1"/>
                    <a:pt x="95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15"/>
            <p:cNvSpPr/>
            <p:nvPr/>
          </p:nvSpPr>
          <p:spPr>
            <a:xfrm>
              <a:off x="744425" y="3256175"/>
              <a:ext cx="224450" cy="239325"/>
            </a:xfrm>
            <a:custGeom>
              <a:avLst/>
              <a:gdLst/>
              <a:ahLst/>
              <a:cxnLst/>
              <a:rect l="l" t="t" r="r" b="b"/>
              <a:pathLst>
                <a:path w="8978" h="9573" extrusionOk="0">
                  <a:moveTo>
                    <a:pt x="6221" y="1502"/>
                  </a:moveTo>
                  <a:cubicBezTo>
                    <a:pt x="6358" y="1502"/>
                    <a:pt x="6471" y="1532"/>
                    <a:pt x="6549" y="1596"/>
                  </a:cubicBezTo>
                  <a:cubicBezTo>
                    <a:pt x="6692" y="1703"/>
                    <a:pt x="6763" y="1834"/>
                    <a:pt x="6751" y="1942"/>
                  </a:cubicBezTo>
                  <a:cubicBezTo>
                    <a:pt x="6716" y="2132"/>
                    <a:pt x="6609" y="2215"/>
                    <a:pt x="5858" y="2739"/>
                  </a:cubicBezTo>
                  <a:cubicBezTo>
                    <a:pt x="5585" y="2918"/>
                    <a:pt x="5025" y="3406"/>
                    <a:pt x="4584" y="3859"/>
                  </a:cubicBezTo>
                  <a:cubicBezTo>
                    <a:pt x="3969" y="4493"/>
                    <a:pt x="3551" y="4794"/>
                    <a:pt x="3278" y="4794"/>
                  </a:cubicBezTo>
                  <a:cubicBezTo>
                    <a:pt x="3197" y="4794"/>
                    <a:pt x="3129" y="4767"/>
                    <a:pt x="3072" y="4716"/>
                  </a:cubicBezTo>
                  <a:cubicBezTo>
                    <a:pt x="2715" y="4442"/>
                    <a:pt x="3060" y="3704"/>
                    <a:pt x="3930" y="2823"/>
                  </a:cubicBezTo>
                  <a:cubicBezTo>
                    <a:pt x="4227" y="2513"/>
                    <a:pt x="4704" y="2132"/>
                    <a:pt x="4989" y="1954"/>
                  </a:cubicBezTo>
                  <a:cubicBezTo>
                    <a:pt x="5441" y="1669"/>
                    <a:pt x="5898" y="1502"/>
                    <a:pt x="6221" y="1502"/>
                  </a:cubicBezTo>
                  <a:close/>
                  <a:moveTo>
                    <a:pt x="1838" y="5663"/>
                  </a:moveTo>
                  <a:cubicBezTo>
                    <a:pt x="2271" y="5663"/>
                    <a:pt x="2468" y="6353"/>
                    <a:pt x="2025" y="6478"/>
                  </a:cubicBezTo>
                  <a:cubicBezTo>
                    <a:pt x="1957" y="6500"/>
                    <a:pt x="1882" y="6512"/>
                    <a:pt x="1811" y="6512"/>
                  </a:cubicBezTo>
                  <a:cubicBezTo>
                    <a:pt x="1732" y="6512"/>
                    <a:pt x="1658" y="6497"/>
                    <a:pt x="1608" y="6466"/>
                  </a:cubicBezTo>
                  <a:cubicBezTo>
                    <a:pt x="1429" y="6359"/>
                    <a:pt x="1358" y="6014"/>
                    <a:pt x="1477" y="5835"/>
                  </a:cubicBezTo>
                  <a:cubicBezTo>
                    <a:pt x="1536" y="5764"/>
                    <a:pt x="1656" y="5692"/>
                    <a:pt x="1775" y="5668"/>
                  </a:cubicBezTo>
                  <a:cubicBezTo>
                    <a:pt x="1796" y="5665"/>
                    <a:pt x="1817" y="5663"/>
                    <a:pt x="1838" y="5663"/>
                  </a:cubicBezTo>
                  <a:close/>
                  <a:moveTo>
                    <a:pt x="8859" y="1"/>
                  </a:moveTo>
                  <a:lnTo>
                    <a:pt x="8859" y="1"/>
                  </a:lnTo>
                  <a:cubicBezTo>
                    <a:pt x="7906" y="96"/>
                    <a:pt x="7001" y="299"/>
                    <a:pt x="6097" y="632"/>
                  </a:cubicBezTo>
                  <a:cubicBezTo>
                    <a:pt x="3918" y="1418"/>
                    <a:pt x="2287" y="2858"/>
                    <a:pt x="989" y="4775"/>
                  </a:cubicBezTo>
                  <a:cubicBezTo>
                    <a:pt x="405" y="5633"/>
                    <a:pt x="84" y="6716"/>
                    <a:pt x="1" y="7835"/>
                  </a:cubicBezTo>
                  <a:cubicBezTo>
                    <a:pt x="12" y="7871"/>
                    <a:pt x="36" y="7930"/>
                    <a:pt x="60" y="7978"/>
                  </a:cubicBezTo>
                  <a:cubicBezTo>
                    <a:pt x="423" y="9046"/>
                    <a:pt x="1210" y="9572"/>
                    <a:pt x="2249" y="9572"/>
                  </a:cubicBezTo>
                  <a:cubicBezTo>
                    <a:pt x="2403" y="9572"/>
                    <a:pt x="2563" y="9561"/>
                    <a:pt x="2727" y="9538"/>
                  </a:cubicBezTo>
                  <a:cubicBezTo>
                    <a:pt x="5156" y="9216"/>
                    <a:pt x="6585" y="7633"/>
                    <a:pt x="7716" y="5692"/>
                  </a:cubicBezTo>
                  <a:cubicBezTo>
                    <a:pt x="8656" y="4085"/>
                    <a:pt x="8978" y="2323"/>
                    <a:pt x="8835" y="465"/>
                  </a:cubicBezTo>
                  <a:cubicBezTo>
                    <a:pt x="8811" y="299"/>
                    <a:pt x="8799" y="132"/>
                    <a:pt x="8859" y="1"/>
                  </a:cubicBezTo>
                  <a:close/>
                </a:path>
              </a:pathLst>
            </a:custGeom>
            <a:solidFill>
              <a:srgbClr val="E4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15"/>
            <p:cNvSpPr/>
            <p:nvPr/>
          </p:nvSpPr>
          <p:spPr>
            <a:xfrm>
              <a:off x="1023925" y="3296675"/>
              <a:ext cx="19675" cy="63725"/>
            </a:xfrm>
            <a:custGeom>
              <a:avLst/>
              <a:gdLst/>
              <a:ahLst/>
              <a:cxnLst/>
              <a:rect l="l" t="t" r="r" b="b"/>
              <a:pathLst>
                <a:path w="787" h="2549" extrusionOk="0">
                  <a:moveTo>
                    <a:pt x="1" y="0"/>
                  </a:moveTo>
                  <a:lnTo>
                    <a:pt x="1" y="0"/>
                  </a:lnTo>
                  <a:cubicBezTo>
                    <a:pt x="346" y="810"/>
                    <a:pt x="596" y="1655"/>
                    <a:pt x="786" y="2548"/>
                  </a:cubicBezTo>
                  <a:cubicBezTo>
                    <a:pt x="774" y="2346"/>
                    <a:pt x="751" y="2131"/>
                    <a:pt x="715" y="1929"/>
                  </a:cubicBezTo>
                  <a:cubicBezTo>
                    <a:pt x="632" y="1191"/>
                    <a:pt x="358" y="572"/>
                    <a:pt x="1"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15"/>
            <p:cNvSpPr/>
            <p:nvPr/>
          </p:nvSpPr>
          <p:spPr>
            <a:xfrm>
              <a:off x="740850" y="3255000"/>
              <a:ext cx="253325" cy="355125"/>
            </a:xfrm>
            <a:custGeom>
              <a:avLst/>
              <a:gdLst/>
              <a:ahLst/>
              <a:cxnLst/>
              <a:rect l="l" t="t" r="r" b="b"/>
              <a:pathLst>
                <a:path w="10133" h="14205" extrusionOk="0">
                  <a:moveTo>
                    <a:pt x="9466" y="0"/>
                  </a:moveTo>
                  <a:cubicBezTo>
                    <a:pt x="9311" y="0"/>
                    <a:pt x="9157" y="36"/>
                    <a:pt x="9002" y="48"/>
                  </a:cubicBezTo>
                  <a:cubicBezTo>
                    <a:pt x="8954" y="179"/>
                    <a:pt x="8954" y="346"/>
                    <a:pt x="8978" y="512"/>
                  </a:cubicBezTo>
                  <a:cubicBezTo>
                    <a:pt x="9121" y="2358"/>
                    <a:pt x="8799" y="4108"/>
                    <a:pt x="7859" y="5739"/>
                  </a:cubicBezTo>
                  <a:cubicBezTo>
                    <a:pt x="6716" y="7680"/>
                    <a:pt x="5299" y="9275"/>
                    <a:pt x="2870" y="9585"/>
                  </a:cubicBezTo>
                  <a:cubicBezTo>
                    <a:pt x="2716" y="9605"/>
                    <a:pt x="2567" y="9615"/>
                    <a:pt x="2423" y="9615"/>
                  </a:cubicBezTo>
                  <a:cubicBezTo>
                    <a:pt x="1373" y="9615"/>
                    <a:pt x="590" y="9082"/>
                    <a:pt x="203" y="8025"/>
                  </a:cubicBezTo>
                  <a:cubicBezTo>
                    <a:pt x="191" y="7977"/>
                    <a:pt x="179" y="7918"/>
                    <a:pt x="144" y="7882"/>
                  </a:cubicBezTo>
                  <a:lnTo>
                    <a:pt x="144" y="7882"/>
                  </a:lnTo>
                  <a:cubicBezTo>
                    <a:pt x="1" y="10037"/>
                    <a:pt x="858" y="12383"/>
                    <a:pt x="2977" y="13681"/>
                  </a:cubicBezTo>
                  <a:cubicBezTo>
                    <a:pt x="3358" y="13919"/>
                    <a:pt x="3811" y="14097"/>
                    <a:pt x="4287" y="14204"/>
                  </a:cubicBezTo>
                  <a:cubicBezTo>
                    <a:pt x="4013" y="13788"/>
                    <a:pt x="4132" y="13383"/>
                    <a:pt x="4656" y="13192"/>
                  </a:cubicBezTo>
                  <a:cubicBezTo>
                    <a:pt x="5894" y="12728"/>
                    <a:pt x="6680" y="11764"/>
                    <a:pt x="7406" y="10763"/>
                  </a:cubicBezTo>
                  <a:cubicBezTo>
                    <a:pt x="7811" y="10216"/>
                    <a:pt x="8121" y="9573"/>
                    <a:pt x="8478" y="8978"/>
                  </a:cubicBezTo>
                  <a:cubicBezTo>
                    <a:pt x="9728" y="6930"/>
                    <a:pt x="9954" y="4668"/>
                    <a:pt x="9776" y="2322"/>
                  </a:cubicBezTo>
                  <a:cubicBezTo>
                    <a:pt x="9752" y="1905"/>
                    <a:pt x="9728" y="1477"/>
                    <a:pt x="9752" y="1060"/>
                  </a:cubicBezTo>
                  <a:cubicBezTo>
                    <a:pt x="9764" y="810"/>
                    <a:pt x="9871" y="572"/>
                    <a:pt x="10133" y="477"/>
                  </a:cubicBezTo>
                  <a:lnTo>
                    <a:pt x="9907" y="215"/>
                  </a:lnTo>
                  <a:cubicBezTo>
                    <a:pt x="9788" y="84"/>
                    <a:pt x="9657" y="0"/>
                    <a:pt x="9466"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15"/>
            <p:cNvSpPr/>
            <p:nvPr/>
          </p:nvSpPr>
          <p:spPr>
            <a:xfrm>
              <a:off x="951000" y="3509500"/>
              <a:ext cx="60450" cy="82475"/>
            </a:xfrm>
            <a:custGeom>
              <a:avLst/>
              <a:gdLst/>
              <a:ahLst/>
              <a:cxnLst/>
              <a:rect l="l" t="t" r="r" b="b"/>
              <a:pathLst>
                <a:path w="2418" h="3299" extrusionOk="0">
                  <a:moveTo>
                    <a:pt x="2417" y="0"/>
                  </a:moveTo>
                  <a:lnTo>
                    <a:pt x="2417" y="0"/>
                  </a:lnTo>
                  <a:cubicBezTo>
                    <a:pt x="1798" y="1226"/>
                    <a:pt x="1013" y="2322"/>
                    <a:pt x="0" y="3298"/>
                  </a:cubicBezTo>
                  <a:cubicBezTo>
                    <a:pt x="1001" y="2512"/>
                    <a:pt x="1834" y="1357"/>
                    <a:pt x="2417"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15"/>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15"/>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15"/>
            <p:cNvSpPr/>
            <p:nvPr/>
          </p:nvSpPr>
          <p:spPr>
            <a:xfrm>
              <a:off x="867350" y="2947800"/>
              <a:ext cx="135350" cy="114100"/>
            </a:xfrm>
            <a:custGeom>
              <a:avLst/>
              <a:gdLst/>
              <a:ahLst/>
              <a:cxnLst/>
              <a:rect l="l" t="t" r="r" b="b"/>
              <a:pathLst>
                <a:path w="5414" h="4564" extrusionOk="0">
                  <a:moveTo>
                    <a:pt x="4944" y="1"/>
                  </a:moveTo>
                  <a:cubicBezTo>
                    <a:pt x="4907" y="1"/>
                    <a:pt x="4870" y="5"/>
                    <a:pt x="4835" y="13"/>
                  </a:cubicBezTo>
                  <a:cubicBezTo>
                    <a:pt x="4775" y="25"/>
                    <a:pt x="4668" y="61"/>
                    <a:pt x="4549" y="120"/>
                  </a:cubicBezTo>
                  <a:cubicBezTo>
                    <a:pt x="4454" y="156"/>
                    <a:pt x="4347" y="203"/>
                    <a:pt x="4239" y="263"/>
                  </a:cubicBezTo>
                  <a:cubicBezTo>
                    <a:pt x="3597" y="608"/>
                    <a:pt x="2561" y="1442"/>
                    <a:pt x="1680" y="2239"/>
                  </a:cubicBezTo>
                  <a:cubicBezTo>
                    <a:pt x="1120" y="2787"/>
                    <a:pt x="620" y="3299"/>
                    <a:pt x="370" y="3656"/>
                  </a:cubicBezTo>
                  <a:cubicBezTo>
                    <a:pt x="0" y="4192"/>
                    <a:pt x="32" y="4563"/>
                    <a:pt x="371" y="4563"/>
                  </a:cubicBezTo>
                  <a:cubicBezTo>
                    <a:pt x="469" y="4563"/>
                    <a:pt x="592" y="4532"/>
                    <a:pt x="739" y="4466"/>
                  </a:cubicBezTo>
                  <a:cubicBezTo>
                    <a:pt x="858" y="4418"/>
                    <a:pt x="1394" y="3930"/>
                    <a:pt x="1965" y="3394"/>
                  </a:cubicBezTo>
                  <a:cubicBezTo>
                    <a:pt x="2513" y="2835"/>
                    <a:pt x="3513" y="1966"/>
                    <a:pt x="4168" y="1430"/>
                  </a:cubicBezTo>
                  <a:cubicBezTo>
                    <a:pt x="4823" y="870"/>
                    <a:pt x="5371" y="370"/>
                    <a:pt x="5382" y="299"/>
                  </a:cubicBezTo>
                  <a:cubicBezTo>
                    <a:pt x="5413" y="145"/>
                    <a:pt x="5171" y="1"/>
                    <a:pt x="4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15"/>
            <p:cNvSpPr/>
            <p:nvPr/>
          </p:nvSpPr>
          <p:spPr>
            <a:xfrm>
              <a:off x="834475" y="3080000"/>
              <a:ext cx="25775" cy="20800"/>
            </a:xfrm>
            <a:custGeom>
              <a:avLst/>
              <a:gdLst/>
              <a:ahLst/>
              <a:cxnLst/>
              <a:rect l="l" t="t" r="r" b="b"/>
              <a:pathLst>
                <a:path w="1031" h="832" extrusionOk="0">
                  <a:moveTo>
                    <a:pt x="711" y="0"/>
                  </a:moveTo>
                  <a:cubicBezTo>
                    <a:pt x="677" y="0"/>
                    <a:pt x="637" y="4"/>
                    <a:pt x="590" y="11"/>
                  </a:cubicBezTo>
                  <a:cubicBezTo>
                    <a:pt x="423" y="23"/>
                    <a:pt x="256" y="95"/>
                    <a:pt x="197" y="178"/>
                  </a:cubicBezTo>
                  <a:cubicBezTo>
                    <a:pt x="1" y="450"/>
                    <a:pt x="223" y="831"/>
                    <a:pt x="553" y="831"/>
                  </a:cubicBezTo>
                  <a:cubicBezTo>
                    <a:pt x="584" y="831"/>
                    <a:pt x="616" y="828"/>
                    <a:pt x="649" y="821"/>
                  </a:cubicBezTo>
                  <a:cubicBezTo>
                    <a:pt x="911" y="785"/>
                    <a:pt x="1030" y="523"/>
                    <a:pt x="947" y="226"/>
                  </a:cubicBezTo>
                  <a:cubicBezTo>
                    <a:pt x="899" y="63"/>
                    <a:pt x="851" y="0"/>
                    <a:pt x="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15"/>
            <p:cNvSpPr/>
            <p:nvPr/>
          </p:nvSpPr>
          <p:spPr>
            <a:xfrm>
              <a:off x="812600" y="3293725"/>
              <a:ext cx="100925" cy="82175"/>
            </a:xfrm>
            <a:custGeom>
              <a:avLst/>
              <a:gdLst/>
              <a:ahLst/>
              <a:cxnLst/>
              <a:rect l="l" t="t" r="r" b="b"/>
              <a:pathLst>
                <a:path w="4037" h="3287" extrusionOk="0">
                  <a:moveTo>
                    <a:pt x="3514" y="0"/>
                  </a:moveTo>
                  <a:cubicBezTo>
                    <a:pt x="3183" y="0"/>
                    <a:pt x="2726" y="167"/>
                    <a:pt x="2274" y="452"/>
                  </a:cubicBezTo>
                  <a:cubicBezTo>
                    <a:pt x="2000" y="642"/>
                    <a:pt x="1524" y="1035"/>
                    <a:pt x="1226" y="1333"/>
                  </a:cubicBezTo>
                  <a:cubicBezTo>
                    <a:pt x="345" y="2202"/>
                    <a:pt x="0" y="2940"/>
                    <a:pt x="357" y="3214"/>
                  </a:cubicBezTo>
                  <a:cubicBezTo>
                    <a:pt x="413" y="3262"/>
                    <a:pt x="480" y="3287"/>
                    <a:pt x="558" y="3287"/>
                  </a:cubicBezTo>
                  <a:cubicBezTo>
                    <a:pt x="829" y="3287"/>
                    <a:pt x="1242" y="2993"/>
                    <a:pt x="1869" y="2357"/>
                  </a:cubicBezTo>
                  <a:cubicBezTo>
                    <a:pt x="2310" y="1928"/>
                    <a:pt x="2869" y="1428"/>
                    <a:pt x="3143" y="1237"/>
                  </a:cubicBezTo>
                  <a:cubicBezTo>
                    <a:pt x="3893" y="713"/>
                    <a:pt x="4001" y="630"/>
                    <a:pt x="4036" y="440"/>
                  </a:cubicBezTo>
                  <a:cubicBezTo>
                    <a:pt x="4036" y="321"/>
                    <a:pt x="3977" y="178"/>
                    <a:pt x="3858" y="94"/>
                  </a:cubicBezTo>
                  <a:cubicBezTo>
                    <a:pt x="3773" y="30"/>
                    <a:pt x="3655" y="0"/>
                    <a:pt x="3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15"/>
            <p:cNvSpPr/>
            <p:nvPr/>
          </p:nvSpPr>
          <p:spPr>
            <a:xfrm>
              <a:off x="778350" y="3398250"/>
              <a:ext cx="27625" cy="20950"/>
            </a:xfrm>
            <a:custGeom>
              <a:avLst/>
              <a:gdLst/>
              <a:ahLst/>
              <a:cxnLst/>
              <a:rect l="l" t="t" r="r" b="b"/>
              <a:pathLst>
                <a:path w="1105" h="838" extrusionOk="0">
                  <a:moveTo>
                    <a:pt x="500" y="1"/>
                  </a:moveTo>
                  <a:cubicBezTo>
                    <a:pt x="473" y="1"/>
                    <a:pt x="446" y="3"/>
                    <a:pt x="418" y="9"/>
                  </a:cubicBezTo>
                  <a:cubicBezTo>
                    <a:pt x="310" y="21"/>
                    <a:pt x="179" y="92"/>
                    <a:pt x="120" y="164"/>
                  </a:cubicBezTo>
                  <a:cubicBezTo>
                    <a:pt x="1" y="342"/>
                    <a:pt x="72" y="688"/>
                    <a:pt x="251" y="795"/>
                  </a:cubicBezTo>
                  <a:cubicBezTo>
                    <a:pt x="304" y="822"/>
                    <a:pt x="384" y="837"/>
                    <a:pt x="469" y="837"/>
                  </a:cubicBezTo>
                  <a:cubicBezTo>
                    <a:pt x="535" y="837"/>
                    <a:pt x="605" y="828"/>
                    <a:pt x="668" y="807"/>
                  </a:cubicBezTo>
                  <a:cubicBezTo>
                    <a:pt x="1104" y="672"/>
                    <a:pt x="920"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15"/>
            <p:cNvSpPr/>
            <p:nvPr/>
          </p:nvSpPr>
          <p:spPr>
            <a:xfrm>
              <a:off x="1133475" y="3446000"/>
              <a:ext cx="52400" cy="137175"/>
            </a:xfrm>
            <a:custGeom>
              <a:avLst/>
              <a:gdLst/>
              <a:ahLst/>
              <a:cxnLst/>
              <a:rect l="l" t="t" r="r" b="b"/>
              <a:pathLst>
                <a:path w="2096" h="5487" extrusionOk="0">
                  <a:moveTo>
                    <a:pt x="1717" y="1"/>
                  </a:moveTo>
                  <a:cubicBezTo>
                    <a:pt x="1616" y="1"/>
                    <a:pt x="1523" y="67"/>
                    <a:pt x="1441" y="206"/>
                  </a:cubicBezTo>
                  <a:cubicBezTo>
                    <a:pt x="1226" y="552"/>
                    <a:pt x="250" y="3909"/>
                    <a:pt x="36" y="4898"/>
                  </a:cubicBezTo>
                  <a:cubicBezTo>
                    <a:pt x="12" y="5017"/>
                    <a:pt x="0" y="5100"/>
                    <a:pt x="12" y="5148"/>
                  </a:cubicBezTo>
                  <a:cubicBezTo>
                    <a:pt x="22" y="5414"/>
                    <a:pt x="50" y="5486"/>
                    <a:pt x="156" y="5486"/>
                  </a:cubicBezTo>
                  <a:cubicBezTo>
                    <a:pt x="173" y="5486"/>
                    <a:pt x="193" y="5484"/>
                    <a:pt x="214" y="5481"/>
                  </a:cubicBezTo>
                  <a:cubicBezTo>
                    <a:pt x="560" y="5421"/>
                    <a:pt x="1072" y="4433"/>
                    <a:pt x="1393" y="3219"/>
                  </a:cubicBezTo>
                  <a:cubicBezTo>
                    <a:pt x="1905" y="1326"/>
                    <a:pt x="2096" y="218"/>
                    <a:pt x="1929" y="87"/>
                  </a:cubicBezTo>
                  <a:cubicBezTo>
                    <a:pt x="1905" y="76"/>
                    <a:pt x="1881" y="64"/>
                    <a:pt x="1857" y="40"/>
                  </a:cubicBezTo>
                  <a:cubicBezTo>
                    <a:pt x="1809" y="14"/>
                    <a:pt x="1763"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15"/>
            <p:cNvSpPr/>
            <p:nvPr/>
          </p:nvSpPr>
          <p:spPr>
            <a:xfrm>
              <a:off x="1103700" y="3613400"/>
              <a:ext cx="25475" cy="23675"/>
            </a:xfrm>
            <a:custGeom>
              <a:avLst/>
              <a:gdLst/>
              <a:ahLst/>
              <a:cxnLst/>
              <a:rect l="l" t="t" r="r" b="b"/>
              <a:pathLst>
                <a:path w="1019" h="947" extrusionOk="0">
                  <a:moveTo>
                    <a:pt x="580" y="0"/>
                  </a:moveTo>
                  <a:cubicBezTo>
                    <a:pt x="442" y="0"/>
                    <a:pt x="292" y="76"/>
                    <a:pt x="179" y="249"/>
                  </a:cubicBezTo>
                  <a:cubicBezTo>
                    <a:pt x="0" y="547"/>
                    <a:pt x="12" y="785"/>
                    <a:pt x="239" y="904"/>
                  </a:cubicBezTo>
                  <a:cubicBezTo>
                    <a:pt x="298" y="933"/>
                    <a:pt x="361" y="946"/>
                    <a:pt x="423" y="946"/>
                  </a:cubicBezTo>
                  <a:cubicBezTo>
                    <a:pt x="624" y="946"/>
                    <a:pt x="824" y="807"/>
                    <a:pt x="905" y="571"/>
                  </a:cubicBezTo>
                  <a:cubicBezTo>
                    <a:pt x="1019" y="230"/>
                    <a:pt x="820"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15"/>
            <p:cNvSpPr/>
            <p:nvPr/>
          </p:nvSpPr>
          <p:spPr>
            <a:xfrm>
              <a:off x="589650" y="2878875"/>
              <a:ext cx="684625" cy="957550"/>
            </a:xfrm>
            <a:custGeom>
              <a:avLst/>
              <a:gdLst/>
              <a:ahLst/>
              <a:cxnLst/>
              <a:rect l="l" t="t" r="r" b="b"/>
              <a:pathLst>
                <a:path w="27385" h="38302" extrusionOk="0">
                  <a:moveTo>
                    <a:pt x="0" y="32107"/>
                  </a:moveTo>
                  <a:cubicBezTo>
                    <a:pt x="66" y="32210"/>
                    <a:pt x="134" y="32312"/>
                    <a:pt x="205" y="32412"/>
                  </a:cubicBezTo>
                  <a:lnTo>
                    <a:pt x="205" y="32412"/>
                  </a:lnTo>
                  <a:cubicBezTo>
                    <a:pt x="135" y="32311"/>
                    <a:pt x="67" y="32209"/>
                    <a:pt x="0" y="32107"/>
                  </a:cubicBezTo>
                  <a:close/>
                  <a:moveTo>
                    <a:pt x="16980" y="0"/>
                  </a:moveTo>
                  <a:cubicBezTo>
                    <a:pt x="16888" y="0"/>
                    <a:pt x="16796" y="3"/>
                    <a:pt x="16705" y="8"/>
                  </a:cubicBezTo>
                  <a:lnTo>
                    <a:pt x="16574" y="8"/>
                  </a:lnTo>
                  <a:cubicBezTo>
                    <a:pt x="16788" y="8"/>
                    <a:pt x="17026" y="8"/>
                    <a:pt x="17288" y="20"/>
                  </a:cubicBezTo>
                  <a:cubicBezTo>
                    <a:pt x="18907" y="127"/>
                    <a:pt x="19634" y="460"/>
                    <a:pt x="20003" y="1270"/>
                  </a:cubicBezTo>
                  <a:cubicBezTo>
                    <a:pt x="20086" y="1448"/>
                    <a:pt x="20277" y="1853"/>
                    <a:pt x="20420" y="2175"/>
                  </a:cubicBezTo>
                  <a:cubicBezTo>
                    <a:pt x="20658" y="2699"/>
                    <a:pt x="20777" y="2829"/>
                    <a:pt x="21551" y="3413"/>
                  </a:cubicBezTo>
                  <a:cubicBezTo>
                    <a:pt x="22015" y="3770"/>
                    <a:pt x="22551" y="4127"/>
                    <a:pt x="22729" y="4211"/>
                  </a:cubicBezTo>
                  <a:cubicBezTo>
                    <a:pt x="23384" y="4496"/>
                    <a:pt x="24575" y="5985"/>
                    <a:pt x="25003" y="7044"/>
                  </a:cubicBezTo>
                  <a:cubicBezTo>
                    <a:pt x="25468" y="8128"/>
                    <a:pt x="26766" y="15141"/>
                    <a:pt x="26849" y="16879"/>
                  </a:cubicBezTo>
                  <a:cubicBezTo>
                    <a:pt x="26932" y="18653"/>
                    <a:pt x="26897" y="19748"/>
                    <a:pt x="26694" y="21332"/>
                  </a:cubicBezTo>
                  <a:cubicBezTo>
                    <a:pt x="26039" y="26440"/>
                    <a:pt x="24706" y="29749"/>
                    <a:pt x="22146" y="32762"/>
                  </a:cubicBezTo>
                  <a:cubicBezTo>
                    <a:pt x="19943" y="35345"/>
                    <a:pt x="18276" y="36703"/>
                    <a:pt x="16312" y="37512"/>
                  </a:cubicBezTo>
                  <a:cubicBezTo>
                    <a:pt x="15247" y="37935"/>
                    <a:pt x="13661" y="38169"/>
                    <a:pt x="11967" y="38169"/>
                  </a:cubicBezTo>
                  <a:cubicBezTo>
                    <a:pt x="11179" y="38169"/>
                    <a:pt x="10367" y="38118"/>
                    <a:pt x="9573" y="38012"/>
                  </a:cubicBezTo>
                  <a:cubicBezTo>
                    <a:pt x="7442" y="37750"/>
                    <a:pt x="6644" y="37453"/>
                    <a:pt x="4941" y="36417"/>
                  </a:cubicBezTo>
                  <a:cubicBezTo>
                    <a:pt x="2630" y="34983"/>
                    <a:pt x="1190" y="33820"/>
                    <a:pt x="205" y="32412"/>
                  </a:cubicBezTo>
                  <a:lnTo>
                    <a:pt x="205" y="32412"/>
                  </a:lnTo>
                  <a:cubicBezTo>
                    <a:pt x="346" y="32619"/>
                    <a:pt x="495" y="32824"/>
                    <a:pt x="655" y="33024"/>
                  </a:cubicBezTo>
                  <a:cubicBezTo>
                    <a:pt x="679" y="33047"/>
                    <a:pt x="691" y="33059"/>
                    <a:pt x="691" y="33071"/>
                  </a:cubicBezTo>
                  <a:cubicBezTo>
                    <a:pt x="858" y="33274"/>
                    <a:pt x="1036" y="33476"/>
                    <a:pt x="1227" y="33679"/>
                  </a:cubicBezTo>
                  <a:cubicBezTo>
                    <a:pt x="1477" y="33952"/>
                    <a:pt x="1751" y="34190"/>
                    <a:pt x="2012" y="34429"/>
                  </a:cubicBezTo>
                  <a:cubicBezTo>
                    <a:pt x="3001" y="35286"/>
                    <a:pt x="4096" y="35976"/>
                    <a:pt x="5227" y="36643"/>
                  </a:cubicBezTo>
                  <a:cubicBezTo>
                    <a:pt x="5525" y="36822"/>
                    <a:pt x="5822" y="36988"/>
                    <a:pt x="6120" y="37143"/>
                  </a:cubicBezTo>
                  <a:cubicBezTo>
                    <a:pt x="6608" y="37405"/>
                    <a:pt x="7108" y="37619"/>
                    <a:pt x="7656" y="37774"/>
                  </a:cubicBezTo>
                  <a:cubicBezTo>
                    <a:pt x="7906" y="37834"/>
                    <a:pt x="8180" y="37893"/>
                    <a:pt x="8430" y="37953"/>
                  </a:cubicBezTo>
                  <a:cubicBezTo>
                    <a:pt x="8835" y="38024"/>
                    <a:pt x="9216" y="38108"/>
                    <a:pt x="9621" y="38143"/>
                  </a:cubicBezTo>
                  <a:cubicBezTo>
                    <a:pt x="10453" y="38252"/>
                    <a:pt x="11290" y="38302"/>
                    <a:pt x="12130" y="38302"/>
                  </a:cubicBezTo>
                  <a:cubicBezTo>
                    <a:pt x="12492" y="38302"/>
                    <a:pt x="12854" y="38292"/>
                    <a:pt x="13216" y="38274"/>
                  </a:cubicBezTo>
                  <a:cubicBezTo>
                    <a:pt x="15288" y="38191"/>
                    <a:pt x="17133" y="37548"/>
                    <a:pt x="18788" y="36310"/>
                  </a:cubicBezTo>
                  <a:cubicBezTo>
                    <a:pt x="19788" y="35584"/>
                    <a:pt x="20634" y="34691"/>
                    <a:pt x="21467" y="33798"/>
                  </a:cubicBezTo>
                  <a:cubicBezTo>
                    <a:pt x="23539" y="31607"/>
                    <a:pt x="25051" y="29107"/>
                    <a:pt x="25884" y="26189"/>
                  </a:cubicBezTo>
                  <a:cubicBezTo>
                    <a:pt x="27147" y="21713"/>
                    <a:pt x="27385" y="17200"/>
                    <a:pt x="26516" y="12950"/>
                  </a:cubicBezTo>
                  <a:cubicBezTo>
                    <a:pt x="26492" y="12902"/>
                    <a:pt x="26492" y="12855"/>
                    <a:pt x="26480" y="12819"/>
                  </a:cubicBezTo>
                  <a:cubicBezTo>
                    <a:pt x="26527" y="12783"/>
                    <a:pt x="26527" y="12735"/>
                    <a:pt x="26516" y="12712"/>
                  </a:cubicBezTo>
                  <a:cubicBezTo>
                    <a:pt x="26373" y="11997"/>
                    <a:pt x="26254" y="11331"/>
                    <a:pt x="26123" y="10688"/>
                  </a:cubicBezTo>
                  <a:cubicBezTo>
                    <a:pt x="26099" y="10545"/>
                    <a:pt x="26063" y="10378"/>
                    <a:pt x="26015" y="10223"/>
                  </a:cubicBezTo>
                  <a:cubicBezTo>
                    <a:pt x="25825" y="9366"/>
                    <a:pt x="25634" y="8556"/>
                    <a:pt x="25396" y="7759"/>
                  </a:cubicBezTo>
                  <a:cubicBezTo>
                    <a:pt x="24932" y="6187"/>
                    <a:pt x="24039" y="4973"/>
                    <a:pt x="22610" y="4092"/>
                  </a:cubicBezTo>
                  <a:cubicBezTo>
                    <a:pt x="21932" y="3675"/>
                    <a:pt x="21182" y="3258"/>
                    <a:pt x="20741" y="2568"/>
                  </a:cubicBezTo>
                  <a:cubicBezTo>
                    <a:pt x="20598" y="2353"/>
                    <a:pt x="20479" y="2127"/>
                    <a:pt x="20420" y="1865"/>
                  </a:cubicBezTo>
                  <a:cubicBezTo>
                    <a:pt x="20408" y="1782"/>
                    <a:pt x="20384" y="1722"/>
                    <a:pt x="20348" y="1651"/>
                  </a:cubicBezTo>
                  <a:cubicBezTo>
                    <a:pt x="20003" y="734"/>
                    <a:pt x="19277" y="270"/>
                    <a:pt x="18300" y="127"/>
                  </a:cubicBezTo>
                  <a:cubicBezTo>
                    <a:pt x="18193" y="103"/>
                    <a:pt x="18098" y="91"/>
                    <a:pt x="18003" y="79"/>
                  </a:cubicBezTo>
                  <a:cubicBezTo>
                    <a:pt x="17656" y="32"/>
                    <a:pt x="17317" y="0"/>
                    <a:pt x="1698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15"/>
            <p:cNvSpPr/>
            <p:nvPr/>
          </p:nvSpPr>
          <p:spPr>
            <a:xfrm>
              <a:off x="797100" y="3813100"/>
              <a:ext cx="2125" cy="625"/>
            </a:xfrm>
            <a:custGeom>
              <a:avLst/>
              <a:gdLst/>
              <a:ahLst/>
              <a:cxnLst/>
              <a:rect l="l" t="t" r="r" b="b"/>
              <a:pathLst>
                <a:path w="85" h="25" extrusionOk="0">
                  <a:moveTo>
                    <a:pt x="1" y="0"/>
                  </a:moveTo>
                  <a:cubicBezTo>
                    <a:pt x="25" y="24"/>
                    <a:pt x="60" y="24"/>
                    <a:pt x="84" y="24"/>
                  </a:cubicBezTo>
                  <a:cubicBezTo>
                    <a:pt x="60" y="24"/>
                    <a:pt x="25"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15"/>
            <p:cNvSpPr/>
            <p:nvPr/>
          </p:nvSpPr>
          <p:spPr>
            <a:xfrm>
              <a:off x="1198950" y="3057350"/>
              <a:ext cx="3900" cy="9550"/>
            </a:xfrm>
            <a:custGeom>
              <a:avLst/>
              <a:gdLst/>
              <a:ahLst/>
              <a:cxnLst/>
              <a:rect l="l" t="t" r="r" b="b"/>
              <a:pathLst>
                <a:path w="156" h="382" extrusionOk="0">
                  <a:moveTo>
                    <a:pt x="0" y="1"/>
                  </a:moveTo>
                  <a:cubicBezTo>
                    <a:pt x="27" y="75"/>
                    <a:pt x="62" y="142"/>
                    <a:pt x="92" y="203"/>
                  </a:cubicBezTo>
                  <a:lnTo>
                    <a:pt x="92" y="203"/>
                  </a:lnTo>
                  <a:cubicBezTo>
                    <a:pt x="61" y="133"/>
                    <a:pt x="27" y="67"/>
                    <a:pt x="0" y="1"/>
                  </a:cubicBezTo>
                  <a:close/>
                  <a:moveTo>
                    <a:pt x="92" y="203"/>
                  </a:moveTo>
                  <a:lnTo>
                    <a:pt x="92" y="203"/>
                  </a:lnTo>
                  <a:cubicBezTo>
                    <a:pt x="116" y="259"/>
                    <a:pt x="139" y="318"/>
                    <a:pt x="155" y="382"/>
                  </a:cubicBezTo>
                  <a:cubicBezTo>
                    <a:pt x="155" y="370"/>
                    <a:pt x="143" y="346"/>
                    <a:pt x="143" y="334"/>
                  </a:cubicBezTo>
                  <a:cubicBezTo>
                    <a:pt x="133" y="293"/>
                    <a:pt x="114" y="250"/>
                    <a:pt x="92" y="203"/>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15"/>
            <p:cNvSpPr/>
            <p:nvPr/>
          </p:nvSpPr>
          <p:spPr>
            <a:xfrm>
              <a:off x="754850" y="3798225"/>
              <a:ext cx="15800" cy="6850"/>
            </a:xfrm>
            <a:custGeom>
              <a:avLst/>
              <a:gdLst/>
              <a:ahLst/>
              <a:cxnLst/>
              <a:rect l="l" t="t" r="r" b="b"/>
              <a:pathLst>
                <a:path w="632" h="274" extrusionOk="0">
                  <a:moveTo>
                    <a:pt x="0" y="0"/>
                  </a:moveTo>
                  <a:lnTo>
                    <a:pt x="0" y="0"/>
                  </a:lnTo>
                  <a:cubicBezTo>
                    <a:pt x="215" y="107"/>
                    <a:pt x="417" y="203"/>
                    <a:pt x="631" y="274"/>
                  </a:cubicBezTo>
                  <a:cubicBezTo>
                    <a:pt x="417" y="179"/>
                    <a:pt x="215" y="107"/>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15"/>
            <p:cNvSpPr/>
            <p:nvPr/>
          </p:nvSpPr>
          <p:spPr>
            <a:xfrm>
              <a:off x="777175" y="3807150"/>
              <a:ext cx="10150" cy="3600"/>
            </a:xfrm>
            <a:custGeom>
              <a:avLst/>
              <a:gdLst/>
              <a:ahLst/>
              <a:cxnLst/>
              <a:rect l="l" t="t" r="r" b="b"/>
              <a:pathLst>
                <a:path w="406" h="144" extrusionOk="0">
                  <a:moveTo>
                    <a:pt x="405" y="143"/>
                  </a:moveTo>
                  <a:lnTo>
                    <a:pt x="0"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15"/>
            <p:cNvSpPr/>
            <p:nvPr/>
          </p:nvSpPr>
          <p:spPr>
            <a:xfrm>
              <a:off x="556300" y="2892825"/>
              <a:ext cx="519150" cy="905125"/>
            </a:xfrm>
            <a:custGeom>
              <a:avLst/>
              <a:gdLst/>
              <a:ahLst/>
              <a:cxnLst/>
              <a:rect l="l" t="t" r="r" b="b"/>
              <a:pathLst>
                <a:path w="20766" h="36205" extrusionOk="0">
                  <a:moveTo>
                    <a:pt x="17894" y="1"/>
                  </a:moveTo>
                  <a:cubicBezTo>
                    <a:pt x="16763" y="1"/>
                    <a:pt x="16287" y="241"/>
                    <a:pt x="15015" y="1200"/>
                  </a:cubicBezTo>
                  <a:cubicBezTo>
                    <a:pt x="13360" y="2462"/>
                    <a:pt x="12026" y="3736"/>
                    <a:pt x="9359" y="6546"/>
                  </a:cubicBezTo>
                  <a:cubicBezTo>
                    <a:pt x="5894" y="10201"/>
                    <a:pt x="3358" y="13809"/>
                    <a:pt x="1656" y="17440"/>
                  </a:cubicBezTo>
                  <a:cubicBezTo>
                    <a:pt x="1156" y="18500"/>
                    <a:pt x="477" y="20428"/>
                    <a:pt x="310" y="21202"/>
                  </a:cubicBezTo>
                  <a:cubicBezTo>
                    <a:pt x="1" y="22762"/>
                    <a:pt x="239" y="27036"/>
                    <a:pt x="739" y="28751"/>
                  </a:cubicBezTo>
                  <a:cubicBezTo>
                    <a:pt x="1251" y="30465"/>
                    <a:pt x="1989" y="31668"/>
                    <a:pt x="3513" y="33216"/>
                  </a:cubicBezTo>
                  <a:cubicBezTo>
                    <a:pt x="4418" y="34133"/>
                    <a:pt x="4775" y="34406"/>
                    <a:pt x="6573" y="35490"/>
                  </a:cubicBezTo>
                  <a:cubicBezTo>
                    <a:pt x="7026" y="35762"/>
                    <a:pt x="7446" y="35990"/>
                    <a:pt x="7845" y="36176"/>
                  </a:cubicBezTo>
                  <a:lnTo>
                    <a:pt x="7845" y="36176"/>
                  </a:lnTo>
                  <a:cubicBezTo>
                    <a:pt x="7607" y="36064"/>
                    <a:pt x="7388" y="35942"/>
                    <a:pt x="7168" y="35799"/>
                  </a:cubicBezTo>
                  <a:cubicBezTo>
                    <a:pt x="5644" y="34871"/>
                    <a:pt x="4132" y="33906"/>
                    <a:pt x="2942" y="32513"/>
                  </a:cubicBezTo>
                  <a:cubicBezTo>
                    <a:pt x="1549" y="30906"/>
                    <a:pt x="787" y="29060"/>
                    <a:pt x="548" y="26977"/>
                  </a:cubicBezTo>
                  <a:cubicBezTo>
                    <a:pt x="382" y="25608"/>
                    <a:pt x="370" y="24203"/>
                    <a:pt x="358" y="22822"/>
                  </a:cubicBezTo>
                  <a:cubicBezTo>
                    <a:pt x="322" y="21310"/>
                    <a:pt x="846" y="19905"/>
                    <a:pt x="1418" y="18535"/>
                  </a:cubicBezTo>
                  <a:cubicBezTo>
                    <a:pt x="2382" y="16214"/>
                    <a:pt x="3644" y="14071"/>
                    <a:pt x="5073" y="11999"/>
                  </a:cubicBezTo>
                  <a:cubicBezTo>
                    <a:pt x="7073" y="9129"/>
                    <a:pt x="9490" y="6629"/>
                    <a:pt x="11931" y="4141"/>
                  </a:cubicBezTo>
                  <a:cubicBezTo>
                    <a:pt x="13229" y="2843"/>
                    <a:pt x="14586" y="1557"/>
                    <a:pt x="16158" y="605"/>
                  </a:cubicBezTo>
                  <a:cubicBezTo>
                    <a:pt x="16813" y="211"/>
                    <a:pt x="17488" y="56"/>
                    <a:pt x="18168" y="56"/>
                  </a:cubicBezTo>
                  <a:cubicBezTo>
                    <a:pt x="18969" y="56"/>
                    <a:pt x="19777" y="272"/>
                    <a:pt x="20563" y="569"/>
                  </a:cubicBezTo>
                  <a:cubicBezTo>
                    <a:pt x="20646" y="605"/>
                    <a:pt x="20706" y="652"/>
                    <a:pt x="20765" y="688"/>
                  </a:cubicBezTo>
                  <a:cubicBezTo>
                    <a:pt x="20730" y="652"/>
                    <a:pt x="20706" y="617"/>
                    <a:pt x="20682" y="605"/>
                  </a:cubicBezTo>
                  <a:cubicBezTo>
                    <a:pt x="20432" y="355"/>
                    <a:pt x="19456" y="69"/>
                    <a:pt x="18575" y="21"/>
                  </a:cubicBezTo>
                  <a:cubicBezTo>
                    <a:pt x="18321" y="9"/>
                    <a:pt x="18097" y="1"/>
                    <a:pt x="17894" y="1"/>
                  </a:cubicBezTo>
                  <a:close/>
                  <a:moveTo>
                    <a:pt x="7845" y="36176"/>
                  </a:moveTo>
                  <a:cubicBezTo>
                    <a:pt x="7865" y="36185"/>
                    <a:pt x="7886" y="36195"/>
                    <a:pt x="7907" y="36204"/>
                  </a:cubicBezTo>
                  <a:cubicBezTo>
                    <a:pt x="7886" y="36195"/>
                    <a:pt x="7866" y="36185"/>
                    <a:pt x="7845" y="3617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15"/>
            <p:cNvSpPr/>
            <p:nvPr/>
          </p:nvSpPr>
          <p:spPr>
            <a:xfrm>
              <a:off x="1087625" y="2932925"/>
              <a:ext cx="2100" cy="5100"/>
            </a:xfrm>
            <a:custGeom>
              <a:avLst/>
              <a:gdLst/>
              <a:ahLst/>
              <a:cxnLst/>
              <a:rect l="l" t="t" r="r" b="b"/>
              <a:pathLst>
                <a:path w="84" h="204" extrusionOk="0">
                  <a:moveTo>
                    <a:pt x="0" y="1"/>
                  </a:moveTo>
                  <a:cubicBezTo>
                    <a:pt x="24" y="72"/>
                    <a:pt x="60" y="144"/>
                    <a:pt x="84" y="203"/>
                  </a:cubicBezTo>
                  <a:cubicBezTo>
                    <a:pt x="60" y="144"/>
                    <a:pt x="24" y="72"/>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15"/>
            <p:cNvSpPr/>
            <p:nvPr/>
          </p:nvSpPr>
          <p:spPr>
            <a:xfrm>
              <a:off x="1128100" y="2997075"/>
              <a:ext cx="44675" cy="22325"/>
            </a:xfrm>
            <a:custGeom>
              <a:avLst/>
              <a:gdLst/>
              <a:ahLst/>
              <a:cxnLst/>
              <a:rect l="l" t="t" r="r" b="b"/>
              <a:pathLst>
                <a:path w="1787" h="893" extrusionOk="0">
                  <a:moveTo>
                    <a:pt x="913" y="0"/>
                  </a:moveTo>
                  <a:cubicBezTo>
                    <a:pt x="835" y="0"/>
                    <a:pt x="775" y="94"/>
                    <a:pt x="608" y="352"/>
                  </a:cubicBezTo>
                  <a:cubicBezTo>
                    <a:pt x="442" y="615"/>
                    <a:pt x="252" y="767"/>
                    <a:pt x="97" y="767"/>
                  </a:cubicBezTo>
                  <a:cubicBezTo>
                    <a:pt x="63" y="767"/>
                    <a:pt x="31" y="760"/>
                    <a:pt x="1" y="745"/>
                  </a:cubicBezTo>
                  <a:lnTo>
                    <a:pt x="1" y="745"/>
                  </a:lnTo>
                  <a:cubicBezTo>
                    <a:pt x="84" y="843"/>
                    <a:pt x="171" y="892"/>
                    <a:pt x="265" y="892"/>
                  </a:cubicBezTo>
                  <a:cubicBezTo>
                    <a:pt x="385" y="892"/>
                    <a:pt x="515" y="811"/>
                    <a:pt x="656" y="649"/>
                  </a:cubicBezTo>
                  <a:cubicBezTo>
                    <a:pt x="667" y="614"/>
                    <a:pt x="703" y="602"/>
                    <a:pt x="715" y="566"/>
                  </a:cubicBezTo>
                  <a:cubicBezTo>
                    <a:pt x="902" y="325"/>
                    <a:pt x="1003" y="206"/>
                    <a:pt x="1111" y="206"/>
                  </a:cubicBezTo>
                  <a:cubicBezTo>
                    <a:pt x="1215" y="206"/>
                    <a:pt x="1325" y="319"/>
                    <a:pt x="1525" y="542"/>
                  </a:cubicBezTo>
                  <a:lnTo>
                    <a:pt x="1787" y="852"/>
                  </a:lnTo>
                  <a:cubicBezTo>
                    <a:pt x="1501" y="483"/>
                    <a:pt x="1239" y="173"/>
                    <a:pt x="1084" y="78"/>
                  </a:cubicBezTo>
                  <a:cubicBezTo>
                    <a:pt x="1006" y="30"/>
                    <a:pt x="957" y="0"/>
                    <a:pt x="9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15"/>
            <p:cNvSpPr/>
            <p:nvPr/>
          </p:nvSpPr>
          <p:spPr>
            <a:xfrm>
              <a:off x="1087625" y="2975200"/>
              <a:ext cx="10825" cy="11325"/>
            </a:xfrm>
            <a:custGeom>
              <a:avLst/>
              <a:gdLst/>
              <a:ahLst/>
              <a:cxnLst/>
              <a:rect l="l" t="t" r="r" b="b"/>
              <a:pathLst>
                <a:path w="433" h="453" extrusionOk="0">
                  <a:moveTo>
                    <a:pt x="0" y="0"/>
                  </a:moveTo>
                  <a:cubicBezTo>
                    <a:pt x="48" y="60"/>
                    <a:pt x="96" y="143"/>
                    <a:pt x="179" y="215"/>
                  </a:cubicBezTo>
                  <a:cubicBezTo>
                    <a:pt x="239" y="298"/>
                    <a:pt x="298" y="381"/>
                    <a:pt x="358" y="453"/>
                  </a:cubicBezTo>
                  <a:cubicBezTo>
                    <a:pt x="358" y="417"/>
                    <a:pt x="358" y="381"/>
                    <a:pt x="370" y="334"/>
                  </a:cubicBezTo>
                  <a:cubicBezTo>
                    <a:pt x="415" y="68"/>
                    <a:pt x="433" y="14"/>
                    <a:pt x="303" y="14"/>
                  </a:cubicBezTo>
                  <a:cubicBezTo>
                    <a:pt x="264" y="14"/>
                    <a:pt x="212" y="19"/>
                    <a:pt x="143" y="24"/>
                  </a:cubicBezTo>
                  <a:cubicBezTo>
                    <a:pt x="84" y="24"/>
                    <a:pt x="48" y="24"/>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15"/>
            <p:cNvSpPr/>
            <p:nvPr/>
          </p:nvSpPr>
          <p:spPr>
            <a:xfrm>
              <a:off x="1104600" y="2995150"/>
              <a:ext cx="16375" cy="6850"/>
            </a:xfrm>
            <a:custGeom>
              <a:avLst/>
              <a:gdLst/>
              <a:ahLst/>
              <a:cxnLst/>
              <a:rect l="l" t="t" r="r" b="b"/>
              <a:pathLst>
                <a:path w="655" h="274" extrusionOk="0">
                  <a:moveTo>
                    <a:pt x="0" y="0"/>
                  </a:moveTo>
                  <a:lnTo>
                    <a:pt x="0" y="0"/>
                  </a:lnTo>
                  <a:cubicBezTo>
                    <a:pt x="167" y="143"/>
                    <a:pt x="357" y="250"/>
                    <a:pt x="631" y="250"/>
                  </a:cubicBezTo>
                  <a:cubicBezTo>
                    <a:pt x="643" y="250"/>
                    <a:pt x="643" y="262"/>
                    <a:pt x="655" y="274"/>
                  </a:cubicBezTo>
                  <a:cubicBezTo>
                    <a:pt x="584" y="92"/>
                    <a:pt x="505" y="30"/>
                    <a:pt x="381" y="30"/>
                  </a:cubicBezTo>
                  <a:cubicBezTo>
                    <a:pt x="358" y="30"/>
                    <a:pt x="335" y="32"/>
                    <a:pt x="310" y="36"/>
                  </a:cubicBezTo>
                  <a:cubicBezTo>
                    <a:pt x="286" y="43"/>
                    <a:pt x="260" y="45"/>
                    <a:pt x="233" y="45"/>
                  </a:cubicBezTo>
                  <a:cubicBezTo>
                    <a:pt x="161" y="45"/>
                    <a:pt x="77" y="26"/>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15"/>
            <p:cNvSpPr/>
            <p:nvPr/>
          </p:nvSpPr>
          <p:spPr>
            <a:xfrm>
              <a:off x="733125" y="3522575"/>
              <a:ext cx="2400" cy="7775"/>
            </a:xfrm>
            <a:custGeom>
              <a:avLst/>
              <a:gdLst/>
              <a:ahLst/>
              <a:cxnLst/>
              <a:rect l="l" t="t" r="r" b="b"/>
              <a:pathLst>
                <a:path w="96" h="311" extrusionOk="0">
                  <a:moveTo>
                    <a:pt x="0" y="1"/>
                  </a:moveTo>
                  <a:lnTo>
                    <a:pt x="0" y="37"/>
                  </a:lnTo>
                  <a:cubicBezTo>
                    <a:pt x="11" y="76"/>
                    <a:pt x="25" y="117"/>
                    <a:pt x="40" y="160"/>
                  </a:cubicBezTo>
                  <a:lnTo>
                    <a:pt x="40" y="160"/>
                  </a:lnTo>
                  <a:cubicBezTo>
                    <a:pt x="25" y="108"/>
                    <a:pt x="12" y="56"/>
                    <a:pt x="0" y="1"/>
                  </a:cubicBezTo>
                  <a:close/>
                  <a:moveTo>
                    <a:pt x="40" y="160"/>
                  </a:moveTo>
                  <a:cubicBezTo>
                    <a:pt x="55" y="209"/>
                    <a:pt x="72" y="259"/>
                    <a:pt x="95" y="311"/>
                  </a:cubicBezTo>
                  <a:cubicBezTo>
                    <a:pt x="76" y="260"/>
                    <a:pt x="57" y="209"/>
                    <a:pt x="40" y="16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15"/>
            <p:cNvSpPr/>
            <p:nvPr/>
          </p:nvSpPr>
          <p:spPr>
            <a:xfrm>
              <a:off x="736400" y="3246650"/>
              <a:ext cx="317025" cy="384525"/>
            </a:xfrm>
            <a:custGeom>
              <a:avLst/>
              <a:gdLst/>
              <a:ahLst/>
              <a:cxnLst/>
              <a:rect l="l" t="t" r="r" b="b"/>
              <a:pathLst>
                <a:path w="12681" h="15381" extrusionOk="0">
                  <a:moveTo>
                    <a:pt x="0" y="11407"/>
                  </a:moveTo>
                  <a:lnTo>
                    <a:pt x="0" y="11407"/>
                  </a:lnTo>
                  <a:cubicBezTo>
                    <a:pt x="22" y="11465"/>
                    <a:pt x="44" y="11522"/>
                    <a:pt x="67" y="11579"/>
                  </a:cubicBezTo>
                  <a:lnTo>
                    <a:pt x="67" y="11579"/>
                  </a:lnTo>
                  <a:cubicBezTo>
                    <a:pt x="44" y="11522"/>
                    <a:pt x="22" y="11465"/>
                    <a:pt x="0" y="11407"/>
                  </a:cubicBezTo>
                  <a:close/>
                  <a:moveTo>
                    <a:pt x="67" y="11579"/>
                  </a:moveTo>
                  <a:lnTo>
                    <a:pt x="67" y="11579"/>
                  </a:lnTo>
                  <a:cubicBezTo>
                    <a:pt x="127" y="11727"/>
                    <a:pt x="192" y="11872"/>
                    <a:pt x="264" y="12013"/>
                  </a:cubicBezTo>
                  <a:lnTo>
                    <a:pt x="264" y="12013"/>
                  </a:lnTo>
                  <a:cubicBezTo>
                    <a:pt x="193" y="11872"/>
                    <a:pt x="127" y="11727"/>
                    <a:pt x="67" y="11579"/>
                  </a:cubicBezTo>
                  <a:close/>
                  <a:moveTo>
                    <a:pt x="10120" y="1"/>
                  </a:moveTo>
                  <a:cubicBezTo>
                    <a:pt x="10680" y="334"/>
                    <a:pt x="11811" y="2775"/>
                    <a:pt x="12085" y="4251"/>
                  </a:cubicBezTo>
                  <a:cubicBezTo>
                    <a:pt x="12359" y="5787"/>
                    <a:pt x="12359" y="7776"/>
                    <a:pt x="12049" y="9228"/>
                  </a:cubicBezTo>
                  <a:cubicBezTo>
                    <a:pt x="11692" y="10895"/>
                    <a:pt x="10728" y="12598"/>
                    <a:pt x="9489" y="13788"/>
                  </a:cubicBezTo>
                  <a:cubicBezTo>
                    <a:pt x="8584" y="14669"/>
                    <a:pt x="8203" y="14860"/>
                    <a:pt x="6810" y="15086"/>
                  </a:cubicBezTo>
                  <a:cubicBezTo>
                    <a:pt x="6228" y="15186"/>
                    <a:pt x="5793" y="15239"/>
                    <a:pt x="5396" y="15239"/>
                  </a:cubicBezTo>
                  <a:cubicBezTo>
                    <a:pt x="4893" y="15239"/>
                    <a:pt x="4451" y="15153"/>
                    <a:pt x="3846" y="14967"/>
                  </a:cubicBezTo>
                  <a:cubicBezTo>
                    <a:pt x="2822" y="14657"/>
                    <a:pt x="1381" y="13669"/>
                    <a:pt x="774" y="12824"/>
                  </a:cubicBezTo>
                  <a:cubicBezTo>
                    <a:pt x="576" y="12570"/>
                    <a:pt x="408" y="12299"/>
                    <a:pt x="264" y="12013"/>
                  </a:cubicBezTo>
                  <a:lnTo>
                    <a:pt x="264" y="12013"/>
                  </a:lnTo>
                  <a:cubicBezTo>
                    <a:pt x="1270" y="14019"/>
                    <a:pt x="3356" y="15381"/>
                    <a:pt x="5778" y="15381"/>
                  </a:cubicBezTo>
                  <a:cubicBezTo>
                    <a:pt x="6484" y="15381"/>
                    <a:pt x="7220" y="15265"/>
                    <a:pt x="7965" y="15015"/>
                  </a:cubicBezTo>
                  <a:cubicBezTo>
                    <a:pt x="9406" y="14538"/>
                    <a:pt x="10299" y="13372"/>
                    <a:pt x="11073" y="12157"/>
                  </a:cubicBezTo>
                  <a:cubicBezTo>
                    <a:pt x="12573" y="9788"/>
                    <a:pt x="12680" y="7168"/>
                    <a:pt x="12311" y="4549"/>
                  </a:cubicBezTo>
                  <a:lnTo>
                    <a:pt x="12311" y="4525"/>
                  </a:lnTo>
                  <a:cubicBezTo>
                    <a:pt x="12109" y="3632"/>
                    <a:pt x="11859" y="2775"/>
                    <a:pt x="11513" y="1977"/>
                  </a:cubicBezTo>
                  <a:cubicBezTo>
                    <a:pt x="11299" y="1513"/>
                    <a:pt x="11061" y="1037"/>
                    <a:pt x="10763" y="572"/>
                  </a:cubicBezTo>
                  <a:cubicBezTo>
                    <a:pt x="10585" y="299"/>
                    <a:pt x="10370" y="96"/>
                    <a:pt x="1012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15"/>
            <p:cNvSpPr/>
            <p:nvPr/>
          </p:nvSpPr>
          <p:spPr>
            <a:xfrm>
              <a:off x="969150" y="3243025"/>
              <a:ext cx="17000" cy="2175"/>
            </a:xfrm>
            <a:custGeom>
              <a:avLst/>
              <a:gdLst/>
              <a:ahLst/>
              <a:cxnLst/>
              <a:rect l="l" t="t" r="r" b="b"/>
              <a:pathLst>
                <a:path w="680" h="87" extrusionOk="0">
                  <a:moveTo>
                    <a:pt x="127" y="1"/>
                  </a:moveTo>
                  <a:cubicBezTo>
                    <a:pt x="97" y="1"/>
                    <a:pt x="67" y="1"/>
                    <a:pt x="36" y="3"/>
                  </a:cubicBezTo>
                  <a:lnTo>
                    <a:pt x="1" y="3"/>
                  </a:lnTo>
                  <a:cubicBezTo>
                    <a:pt x="258" y="3"/>
                    <a:pt x="476" y="32"/>
                    <a:pt x="630" y="72"/>
                  </a:cubicBezTo>
                  <a:lnTo>
                    <a:pt x="630" y="72"/>
                  </a:lnTo>
                  <a:cubicBezTo>
                    <a:pt x="470" y="29"/>
                    <a:pt x="308" y="1"/>
                    <a:pt x="127" y="1"/>
                  </a:cubicBezTo>
                  <a:close/>
                  <a:moveTo>
                    <a:pt x="630" y="72"/>
                  </a:moveTo>
                  <a:lnTo>
                    <a:pt x="630" y="72"/>
                  </a:lnTo>
                  <a:cubicBezTo>
                    <a:pt x="647" y="77"/>
                    <a:pt x="663" y="82"/>
                    <a:pt x="679" y="86"/>
                  </a:cubicBezTo>
                  <a:cubicBezTo>
                    <a:pt x="664" y="82"/>
                    <a:pt x="647" y="77"/>
                    <a:pt x="630" y="7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15"/>
            <p:cNvSpPr/>
            <p:nvPr/>
          </p:nvSpPr>
          <p:spPr>
            <a:xfrm>
              <a:off x="729850" y="3251975"/>
              <a:ext cx="264925" cy="361825"/>
            </a:xfrm>
            <a:custGeom>
              <a:avLst/>
              <a:gdLst/>
              <a:ahLst/>
              <a:cxnLst/>
              <a:rect l="l" t="t" r="r" b="b"/>
              <a:pathLst>
                <a:path w="10597" h="14473" extrusionOk="0">
                  <a:moveTo>
                    <a:pt x="10580" y="592"/>
                  </a:moveTo>
                  <a:cubicBezTo>
                    <a:pt x="10582" y="595"/>
                    <a:pt x="10583" y="598"/>
                    <a:pt x="10585" y="601"/>
                  </a:cubicBezTo>
                  <a:lnTo>
                    <a:pt x="10585" y="601"/>
                  </a:lnTo>
                  <a:cubicBezTo>
                    <a:pt x="10585" y="599"/>
                    <a:pt x="10585" y="598"/>
                    <a:pt x="10585" y="598"/>
                  </a:cubicBezTo>
                  <a:lnTo>
                    <a:pt x="10580" y="592"/>
                  </a:lnTo>
                  <a:close/>
                  <a:moveTo>
                    <a:pt x="10585" y="601"/>
                  </a:moveTo>
                  <a:cubicBezTo>
                    <a:pt x="10586" y="608"/>
                    <a:pt x="10588" y="621"/>
                    <a:pt x="10597" y="621"/>
                  </a:cubicBezTo>
                  <a:cubicBezTo>
                    <a:pt x="10592" y="615"/>
                    <a:pt x="10589" y="608"/>
                    <a:pt x="10585" y="601"/>
                  </a:cubicBezTo>
                  <a:close/>
                  <a:moveTo>
                    <a:pt x="9802" y="0"/>
                  </a:moveTo>
                  <a:cubicBezTo>
                    <a:pt x="9772" y="0"/>
                    <a:pt x="9739" y="1"/>
                    <a:pt x="9704" y="2"/>
                  </a:cubicBezTo>
                  <a:cubicBezTo>
                    <a:pt x="9013" y="38"/>
                    <a:pt x="7168" y="443"/>
                    <a:pt x="6465" y="705"/>
                  </a:cubicBezTo>
                  <a:cubicBezTo>
                    <a:pt x="5275" y="1169"/>
                    <a:pt x="3846" y="2062"/>
                    <a:pt x="3024" y="2884"/>
                  </a:cubicBezTo>
                  <a:cubicBezTo>
                    <a:pt x="2417" y="3491"/>
                    <a:pt x="1405" y="4860"/>
                    <a:pt x="1048" y="5598"/>
                  </a:cubicBezTo>
                  <a:cubicBezTo>
                    <a:pt x="0" y="7622"/>
                    <a:pt x="250" y="10384"/>
                    <a:pt x="1572" y="12194"/>
                  </a:cubicBezTo>
                  <a:cubicBezTo>
                    <a:pt x="2000" y="12778"/>
                    <a:pt x="2965" y="13623"/>
                    <a:pt x="3560" y="13921"/>
                  </a:cubicBezTo>
                  <a:cubicBezTo>
                    <a:pt x="4291" y="14292"/>
                    <a:pt x="5063" y="14473"/>
                    <a:pt x="5865" y="14473"/>
                  </a:cubicBezTo>
                  <a:cubicBezTo>
                    <a:pt x="5938" y="14473"/>
                    <a:pt x="6011" y="14471"/>
                    <a:pt x="6084" y="14468"/>
                  </a:cubicBezTo>
                  <a:cubicBezTo>
                    <a:pt x="5620" y="14468"/>
                    <a:pt x="5167" y="14433"/>
                    <a:pt x="4739" y="14325"/>
                  </a:cubicBezTo>
                  <a:cubicBezTo>
                    <a:pt x="4263" y="14206"/>
                    <a:pt x="3822" y="14040"/>
                    <a:pt x="3429" y="13802"/>
                  </a:cubicBezTo>
                  <a:cubicBezTo>
                    <a:pt x="1322" y="12504"/>
                    <a:pt x="453" y="10170"/>
                    <a:pt x="595" y="8003"/>
                  </a:cubicBezTo>
                  <a:cubicBezTo>
                    <a:pt x="679" y="6884"/>
                    <a:pt x="1000" y="5801"/>
                    <a:pt x="1584" y="4943"/>
                  </a:cubicBezTo>
                  <a:cubicBezTo>
                    <a:pt x="2881" y="3026"/>
                    <a:pt x="4513" y="1598"/>
                    <a:pt x="6691" y="800"/>
                  </a:cubicBezTo>
                  <a:cubicBezTo>
                    <a:pt x="7584" y="467"/>
                    <a:pt x="8501" y="264"/>
                    <a:pt x="9454" y="169"/>
                  </a:cubicBezTo>
                  <a:cubicBezTo>
                    <a:pt x="9608" y="157"/>
                    <a:pt x="9763" y="145"/>
                    <a:pt x="9918" y="121"/>
                  </a:cubicBezTo>
                  <a:cubicBezTo>
                    <a:pt x="9929" y="121"/>
                    <a:pt x="9939" y="120"/>
                    <a:pt x="9950" y="120"/>
                  </a:cubicBezTo>
                  <a:cubicBezTo>
                    <a:pt x="10123" y="120"/>
                    <a:pt x="10246" y="212"/>
                    <a:pt x="10359" y="336"/>
                  </a:cubicBezTo>
                  <a:lnTo>
                    <a:pt x="10580" y="592"/>
                  </a:lnTo>
                  <a:lnTo>
                    <a:pt x="10580" y="592"/>
                  </a:lnTo>
                  <a:cubicBezTo>
                    <a:pt x="10565" y="563"/>
                    <a:pt x="10552" y="532"/>
                    <a:pt x="10525" y="514"/>
                  </a:cubicBezTo>
                  <a:cubicBezTo>
                    <a:pt x="10179" y="70"/>
                    <a:pt x="10108" y="0"/>
                    <a:pt x="980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15"/>
            <p:cNvSpPr/>
            <p:nvPr/>
          </p:nvSpPr>
          <p:spPr>
            <a:xfrm>
              <a:off x="1141500" y="3037025"/>
              <a:ext cx="12225" cy="58800"/>
            </a:xfrm>
            <a:custGeom>
              <a:avLst/>
              <a:gdLst/>
              <a:ahLst/>
              <a:cxnLst/>
              <a:rect l="l" t="t" r="r" b="b"/>
              <a:pathLst>
                <a:path w="489" h="2352" extrusionOk="0">
                  <a:moveTo>
                    <a:pt x="172" y="1"/>
                  </a:moveTo>
                  <a:cubicBezTo>
                    <a:pt x="159" y="1"/>
                    <a:pt x="146" y="2"/>
                    <a:pt x="131" y="4"/>
                  </a:cubicBezTo>
                  <a:cubicBezTo>
                    <a:pt x="167" y="123"/>
                    <a:pt x="179" y="302"/>
                    <a:pt x="215" y="587"/>
                  </a:cubicBezTo>
                  <a:cubicBezTo>
                    <a:pt x="298" y="1599"/>
                    <a:pt x="251" y="2171"/>
                    <a:pt x="84" y="2254"/>
                  </a:cubicBezTo>
                  <a:cubicBezTo>
                    <a:pt x="72" y="2260"/>
                    <a:pt x="57" y="2263"/>
                    <a:pt x="42" y="2263"/>
                  </a:cubicBezTo>
                  <a:cubicBezTo>
                    <a:pt x="27" y="2263"/>
                    <a:pt x="12" y="2260"/>
                    <a:pt x="0" y="2254"/>
                  </a:cubicBezTo>
                  <a:lnTo>
                    <a:pt x="0" y="2254"/>
                  </a:lnTo>
                  <a:cubicBezTo>
                    <a:pt x="12" y="2314"/>
                    <a:pt x="48" y="2349"/>
                    <a:pt x="155" y="2349"/>
                  </a:cubicBezTo>
                  <a:cubicBezTo>
                    <a:pt x="166" y="2351"/>
                    <a:pt x="177" y="2351"/>
                    <a:pt x="187" y="2351"/>
                  </a:cubicBezTo>
                  <a:cubicBezTo>
                    <a:pt x="359" y="2351"/>
                    <a:pt x="372" y="2162"/>
                    <a:pt x="405" y="2016"/>
                  </a:cubicBezTo>
                  <a:cubicBezTo>
                    <a:pt x="489" y="1456"/>
                    <a:pt x="370" y="921"/>
                    <a:pt x="370" y="361"/>
                  </a:cubicBezTo>
                  <a:cubicBezTo>
                    <a:pt x="291" y="260"/>
                    <a:pt x="371" y="1"/>
                    <a:pt x="1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15"/>
            <p:cNvSpPr/>
            <p:nvPr/>
          </p:nvSpPr>
          <p:spPr>
            <a:xfrm>
              <a:off x="1108750" y="3036825"/>
              <a:ext cx="16100" cy="47925"/>
            </a:xfrm>
            <a:custGeom>
              <a:avLst/>
              <a:gdLst/>
              <a:ahLst/>
              <a:cxnLst/>
              <a:rect l="l" t="t" r="r" b="b"/>
              <a:pathLst>
                <a:path w="644" h="1917" extrusionOk="0">
                  <a:moveTo>
                    <a:pt x="346" y="0"/>
                  </a:moveTo>
                  <a:cubicBezTo>
                    <a:pt x="370" y="24"/>
                    <a:pt x="406" y="71"/>
                    <a:pt x="418" y="143"/>
                  </a:cubicBezTo>
                  <a:cubicBezTo>
                    <a:pt x="513" y="381"/>
                    <a:pt x="156" y="1810"/>
                    <a:pt x="1" y="1869"/>
                  </a:cubicBezTo>
                  <a:cubicBezTo>
                    <a:pt x="13" y="1905"/>
                    <a:pt x="48" y="1917"/>
                    <a:pt x="96" y="1917"/>
                  </a:cubicBezTo>
                  <a:cubicBezTo>
                    <a:pt x="132" y="1917"/>
                    <a:pt x="227" y="1869"/>
                    <a:pt x="239" y="1822"/>
                  </a:cubicBezTo>
                  <a:cubicBezTo>
                    <a:pt x="418" y="1334"/>
                    <a:pt x="644" y="845"/>
                    <a:pt x="608" y="357"/>
                  </a:cubicBezTo>
                  <a:cubicBezTo>
                    <a:pt x="584" y="155"/>
                    <a:pt x="537" y="36"/>
                    <a:pt x="406" y="12"/>
                  </a:cubicBezTo>
                  <a:cubicBezTo>
                    <a:pt x="358" y="0"/>
                    <a:pt x="358" y="0"/>
                    <a:pt x="3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15"/>
            <p:cNvSpPr/>
            <p:nvPr/>
          </p:nvSpPr>
          <p:spPr>
            <a:xfrm>
              <a:off x="542025" y="2879225"/>
              <a:ext cx="721825" cy="954050"/>
            </a:xfrm>
            <a:custGeom>
              <a:avLst/>
              <a:gdLst/>
              <a:ahLst/>
              <a:cxnLst/>
              <a:rect l="l" t="t" r="r" b="b"/>
              <a:pathLst>
                <a:path w="28873" h="38162" extrusionOk="0">
                  <a:moveTo>
                    <a:pt x="18425" y="557"/>
                  </a:moveTo>
                  <a:cubicBezTo>
                    <a:pt x="18629" y="557"/>
                    <a:pt x="18855" y="564"/>
                    <a:pt x="19110" y="577"/>
                  </a:cubicBezTo>
                  <a:cubicBezTo>
                    <a:pt x="20039" y="625"/>
                    <a:pt x="21015" y="899"/>
                    <a:pt x="21277" y="1161"/>
                  </a:cubicBezTo>
                  <a:cubicBezTo>
                    <a:pt x="21289" y="1184"/>
                    <a:pt x="21312" y="1220"/>
                    <a:pt x="21348" y="1256"/>
                  </a:cubicBezTo>
                  <a:cubicBezTo>
                    <a:pt x="21467" y="1422"/>
                    <a:pt x="21646" y="1744"/>
                    <a:pt x="21789" y="2089"/>
                  </a:cubicBezTo>
                  <a:cubicBezTo>
                    <a:pt x="21813" y="2113"/>
                    <a:pt x="21813" y="2137"/>
                    <a:pt x="21824" y="2149"/>
                  </a:cubicBezTo>
                  <a:cubicBezTo>
                    <a:pt x="21848" y="2220"/>
                    <a:pt x="21896" y="2292"/>
                    <a:pt x="21908" y="2351"/>
                  </a:cubicBezTo>
                  <a:cubicBezTo>
                    <a:pt x="22110" y="2768"/>
                    <a:pt x="22110" y="2851"/>
                    <a:pt x="22003" y="2935"/>
                  </a:cubicBezTo>
                  <a:cubicBezTo>
                    <a:pt x="21836" y="3066"/>
                    <a:pt x="21729" y="3220"/>
                    <a:pt x="21682" y="3351"/>
                  </a:cubicBezTo>
                  <a:cubicBezTo>
                    <a:pt x="21586" y="3589"/>
                    <a:pt x="21622" y="3780"/>
                    <a:pt x="21824" y="3839"/>
                  </a:cubicBezTo>
                  <a:cubicBezTo>
                    <a:pt x="21872" y="3851"/>
                    <a:pt x="21908" y="3851"/>
                    <a:pt x="21967" y="3851"/>
                  </a:cubicBezTo>
                  <a:cubicBezTo>
                    <a:pt x="22022" y="3849"/>
                    <a:pt x="22066" y="3847"/>
                    <a:pt x="22101" y="3847"/>
                  </a:cubicBezTo>
                  <a:cubicBezTo>
                    <a:pt x="22259" y="3847"/>
                    <a:pt x="22242" y="3891"/>
                    <a:pt x="22194" y="4173"/>
                  </a:cubicBezTo>
                  <a:cubicBezTo>
                    <a:pt x="22182" y="4209"/>
                    <a:pt x="22182" y="4244"/>
                    <a:pt x="22182" y="4292"/>
                  </a:cubicBezTo>
                  <a:cubicBezTo>
                    <a:pt x="22182" y="4411"/>
                    <a:pt x="22229" y="4482"/>
                    <a:pt x="22360" y="4566"/>
                  </a:cubicBezTo>
                  <a:cubicBezTo>
                    <a:pt x="22408" y="4601"/>
                    <a:pt x="22444" y="4613"/>
                    <a:pt x="22491" y="4625"/>
                  </a:cubicBezTo>
                  <a:cubicBezTo>
                    <a:pt x="22573" y="4662"/>
                    <a:pt x="22662" y="4677"/>
                    <a:pt x="22736" y="4677"/>
                  </a:cubicBezTo>
                  <a:cubicBezTo>
                    <a:pt x="22759" y="4677"/>
                    <a:pt x="22781" y="4676"/>
                    <a:pt x="22801" y="4673"/>
                  </a:cubicBezTo>
                  <a:cubicBezTo>
                    <a:pt x="22832" y="4668"/>
                    <a:pt x="22861" y="4666"/>
                    <a:pt x="22887" y="4666"/>
                  </a:cubicBezTo>
                  <a:cubicBezTo>
                    <a:pt x="22999" y="4666"/>
                    <a:pt x="23069" y="4718"/>
                    <a:pt x="23146" y="4911"/>
                  </a:cubicBezTo>
                  <a:cubicBezTo>
                    <a:pt x="23170" y="5006"/>
                    <a:pt x="23217" y="5101"/>
                    <a:pt x="23265" y="5268"/>
                  </a:cubicBezTo>
                  <a:cubicBezTo>
                    <a:pt x="23301" y="5387"/>
                    <a:pt x="23360" y="5447"/>
                    <a:pt x="23432" y="5482"/>
                  </a:cubicBezTo>
                  <a:cubicBezTo>
                    <a:pt x="23459" y="5494"/>
                    <a:pt x="23487" y="5500"/>
                    <a:pt x="23518" y="5500"/>
                  </a:cubicBezTo>
                  <a:cubicBezTo>
                    <a:pt x="23674" y="5500"/>
                    <a:pt x="23869" y="5347"/>
                    <a:pt x="24039" y="5078"/>
                  </a:cubicBezTo>
                  <a:cubicBezTo>
                    <a:pt x="24198" y="4820"/>
                    <a:pt x="24266" y="4726"/>
                    <a:pt x="24346" y="4726"/>
                  </a:cubicBezTo>
                  <a:cubicBezTo>
                    <a:pt x="24392" y="4726"/>
                    <a:pt x="24442" y="4756"/>
                    <a:pt x="24515" y="4804"/>
                  </a:cubicBezTo>
                  <a:cubicBezTo>
                    <a:pt x="24658" y="4899"/>
                    <a:pt x="24932" y="5209"/>
                    <a:pt x="25218" y="5578"/>
                  </a:cubicBezTo>
                  <a:cubicBezTo>
                    <a:pt x="25587" y="6078"/>
                    <a:pt x="26004" y="6697"/>
                    <a:pt x="26242" y="7149"/>
                  </a:cubicBezTo>
                  <a:cubicBezTo>
                    <a:pt x="26301" y="7268"/>
                    <a:pt x="26361" y="7364"/>
                    <a:pt x="26385" y="7471"/>
                  </a:cubicBezTo>
                  <a:cubicBezTo>
                    <a:pt x="26385" y="7483"/>
                    <a:pt x="26408" y="7507"/>
                    <a:pt x="26408" y="7518"/>
                  </a:cubicBezTo>
                  <a:cubicBezTo>
                    <a:pt x="26789" y="8530"/>
                    <a:pt x="27694" y="12650"/>
                    <a:pt x="27956" y="14507"/>
                  </a:cubicBezTo>
                  <a:cubicBezTo>
                    <a:pt x="28385" y="17865"/>
                    <a:pt x="28290" y="19960"/>
                    <a:pt x="27563" y="23592"/>
                  </a:cubicBezTo>
                  <a:cubicBezTo>
                    <a:pt x="26849" y="27152"/>
                    <a:pt x="25765" y="29712"/>
                    <a:pt x="24027" y="31867"/>
                  </a:cubicBezTo>
                  <a:cubicBezTo>
                    <a:pt x="22122" y="34248"/>
                    <a:pt x="20300" y="35915"/>
                    <a:pt x="18729" y="36701"/>
                  </a:cubicBezTo>
                  <a:cubicBezTo>
                    <a:pt x="17516" y="37307"/>
                    <a:pt x="15385" y="37690"/>
                    <a:pt x="13326" y="37690"/>
                  </a:cubicBezTo>
                  <a:cubicBezTo>
                    <a:pt x="12960" y="37690"/>
                    <a:pt x="12596" y="37678"/>
                    <a:pt x="12240" y="37653"/>
                  </a:cubicBezTo>
                  <a:cubicBezTo>
                    <a:pt x="11478" y="37605"/>
                    <a:pt x="10835" y="37522"/>
                    <a:pt x="10240" y="37391"/>
                  </a:cubicBezTo>
                  <a:cubicBezTo>
                    <a:pt x="10216" y="37391"/>
                    <a:pt x="10180" y="37367"/>
                    <a:pt x="10156" y="37367"/>
                  </a:cubicBezTo>
                  <a:cubicBezTo>
                    <a:pt x="10013" y="37344"/>
                    <a:pt x="9894" y="37296"/>
                    <a:pt x="9763" y="37272"/>
                  </a:cubicBezTo>
                  <a:lnTo>
                    <a:pt x="9359" y="37129"/>
                  </a:lnTo>
                  <a:lnTo>
                    <a:pt x="9097" y="37046"/>
                  </a:lnTo>
                  <a:cubicBezTo>
                    <a:pt x="8882" y="36974"/>
                    <a:pt x="8680" y="36879"/>
                    <a:pt x="8466" y="36772"/>
                  </a:cubicBezTo>
                  <a:cubicBezTo>
                    <a:pt x="8454" y="36772"/>
                    <a:pt x="8442" y="36760"/>
                    <a:pt x="8430" y="36760"/>
                  </a:cubicBezTo>
                  <a:cubicBezTo>
                    <a:pt x="8013" y="36570"/>
                    <a:pt x="7573" y="36332"/>
                    <a:pt x="7096" y="36046"/>
                  </a:cubicBezTo>
                  <a:cubicBezTo>
                    <a:pt x="5299" y="34962"/>
                    <a:pt x="4941" y="34688"/>
                    <a:pt x="4037" y="33772"/>
                  </a:cubicBezTo>
                  <a:cubicBezTo>
                    <a:pt x="2513" y="32224"/>
                    <a:pt x="1774" y="31021"/>
                    <a:pt x="1262" y="29307"/>
                  </a:cubicBezTo>
                  <a:cubicBezTo>
                    <a:pt x="762" y="27616"/>
                    <a:pt x="524" y="23318"/>
                    <a:pt x="834" y="21758"/>
                  </a:cubicBezTo>
                  <a:cubicBezTo>
                    <a:pt x="1000" y="20984"/>
                    <a:pt x="1679" y="19056"/>
                    <a:pt x="2179" y="17996"/>
                  </a:cubicBezTo>
                  <a:cubicBezTo>
                    <a:pt x="3882" y="14365"/>
                    <a:pt x="6418" y="10757"/>
                    <a:pt x="9882" y="7102"/>
                  </a:cubicBezTo>
                  <a:cubicBezTo>
                    <a:pt x="12549" y="4292"/>
                    <a:pt x="13883" y="3018"/>
                    <a:pt x="15538" y="1756"/>
                  </a:cubicBezTo>
                  <a:cubicBezTo>
                    <a:pt x="16810" y="797"/>
                    <a:pt x="17286" y="557"/>
                    <a:pt x="18425" y="557"/>
                  </a:cubicBezTo>
                  <a:close/>
                  <a:moveTo>
                    <a:pt x="18716" y="1"/>
                  </a:moveTo>
                  <a:cubicBezTo>
                    <a:pt x="18648" y="1"/>
                    <a:pt x="18581" y="2"/>
                    <a:pt x="18515" y="6"/>
                  </a:cubicBezTo>
                  <a:cubicBezTo>
                    <a:pt x="17657" y="18"/>
                    <a:pt x="16955" y="196"/>
                    <a:pt x="16371" y="553"/>
                  </a:cubicBezTo>
                  <a:cubicBezTo>
                    <a:pt x="15490" y="1089"/>
                    <a:pt x="13573" y="2625"/>
                    <a:pt x="12633" y="3506"/>
                  </a:cubicBezTo>
                  <a:cubicBezTo>
                    <a:pt x="11478" y="4613"/>
                    <a:pt x="8394" y="7876"/>
                    <a:pt x="7311" y="9138"/>
                  </a:cubicBezTo>
                  <a:cubicBezTo>
                    <a:pt x="6477" y="10126"/>
                    <a:pt x="5596" y="11305"/>
                    <a:pt x="4751" y="12531"/>
                  </a:cubicBezTo>
                  <a:cubicBezTo>
                    <a:pt x="3644" y="14162"/>
                    <a:pt x="2608" y="15889"/>
                    <a:pt x="1846" y="17413"/>
                  </a:cubicBezTo>
                  <a:cubicBezTo>
                    <a:pt x="1536" y="18055"/>
                    <a:pt x="1072" y="19234"/>
                    <a:pt x="750" y="20199"/>
                  </a:cubicBezTo>
                  <a:cubicBezTo>
                    <a:pt x="572" y="20722"/>
                    <a:pt x="429" y="21199"/>
                    <a:pt x="369" y="21496"/>
                  </a:cubicBezTo>
                  <a:cubicBezTo>
                    <a:pt x="0" y="23282"/>
                    <a:pt x="227" y="27688"/>
                    <a:pt x="786" y="29474"/>
                  </a:cubicBezTo>
                  <a:cubicBezTo>
                    <a:pt x="1108" y="30474"/>
                    <a:pt x="1489" y="31319"/>
                    <a:pt x="1977" y="32093"/>
                  </a:cubicBezTo>
                  <a:cubicBezTo>
                    <a:pt x="2941" y="33653"/>
                    <a:pt x="4394" y="34891"/>
                    <a:pt x="6894" y="36427"/>
                  </a:cubicBezTo>
                  <a:cubicBezTo>
                    <a:pt x="8573" y="37451"/>
                    <a:pt x="9394" y="37748"/>
                    <a:pt x="11526" y="38010"/>
                  </a:cubicBezTo>
                  <a:cubicBezTo>
                    <a:pt x="12318" y="38112"/>
                    <a:pt x="13129" y="38161"/>
                    <a:pt x="13917" y="38161"/>
                  </a:cubicBezTo>
                  <a:cubicBezTo>
                    <a:pt x="15612" y="38161"/>
                    <a:pt x="17199" y="37933"/>
                    <a:pt x="18264" y="37510"/>
                  </a:cubicBezTo>
                  <a:cubicBezTo>
                    <a:pt x="20229" y="36701"/>
                    <a:pt x="21896" y="35355"/>
                    <a:pt x="24099" y="32760"/>
                  </a:cubicBezTo>
                  <a:cubicBezTo>
                    <a:pt x="26658" y="29759"/>
                    <a:pt x="27968" y="26437"/>
                    <a:pt x="28635" y="21330"/>
                  </a:cubicBezTo>
                  <a:cubicBezTo>
                    <a:pt x="28849" y="19758"/>
                    <a:pt x="28873" y="18651"/>
                    <a:pt x="28802" y="16877"/>
                  </a:cubicBezTo>
                  <a:cubicBezTo>
                    <a:pt x="28706" y="15138"/>
                    <a:pt x="27408" y="8126"/>
                    <a:pt x="26956" y="7042"/>
                  </a:cubicBezTo>
                  <a:cubicBezTo>
                    <a:pt x="26516" y="5983"/>
                    <a:pt x="25325" y="4494"/>
                    <a:pt x="24682" y="4220"/>
                  </a:cubicBezTo>
                  <a:cubicBezTo>
                    <a:pt x="24503" y="4137"/>
                    <a:pt x="23968" y="3768"/>
                    <a:pt x="23503" y="3411"/>
                  </a:cubicBezTo>
                  <a:cubicBezTo>
                    <a:pt x="22741" y="2827"/>
                    <a:pt x="22622" y="2696"/>
                    <a:pt x="22372" y="2173"/>
                  </a:cubicBezTo>
                  <a:cubicBezTo>
                    <a:pt x="22229" y="1863"/>
                    <a:pt x="22027" y="1446"/>
                    <a:pt x="21955" y="1268"/>
                  </a:cubicBezTo>
                  <a:cubicBezTo>
                    <a:pt x="21586" y="446"/>
                    <a:pt x="20836" y="125"/>
                    <a:pt x="19229" y="18"/>
                  </a:cubicBezTo>
                  <a:cubicBezTo>
                    <a:pt x="19052" y="9"/>
                    <a:pt x="18881" y="1"/>
                    <a:pt x="1871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15"/>
            <p:cNvSpPr/>
            <p:nvPr/>
          </p:nvSpPr>
          <p:spPr>
            <a:xfrm>
              <a:off x="1105175" y="3035025"/>
              <a:ext cx="15800" cy="48300"/>
            </a:xfrm>
            <a:custGeom>
              <a:avLst/>
              <a:gdLst/>
              <a:ahLst/>
              <a:cxnLst/>
              <a:rect l="l" t="t" r="r" b="b"/>
              <a:pathLst>
                <a:path w="632" h="1932" extrusionOk="0">
                  <a:moveTo>
                    <a:pt x="361" y="1"/>
                  </a:moveTo>
                  <a:cubicBezTo>
                    <a:pt x="296" y="1"/>
                    <a:pt x="235" y="61"/>
                    <a:pt x="191" y="191"/>
                  </a:cubicBezTo>
                  <a:cubicBezTo>
                    <a:pt x="120" y="429"/>
                    <a:pt x="1" y="1691"/>
                    <a:pt x="25" y="1858"/>
                  </a:cubicBezTo>
                  <a:cubicBezTo>
                    <a:pt x="35" y="1890"/>
                    <a:pt x="74" y="1931"/>
                    <a:pt x="117" y="1931"/>
                  </a:cubicBezTo>
                  <a:cubicBezTo>
                    <a:pt x="122" y="1931"/>
                    <a:pt x="127" y="1931"/>
                    <a:pt x="132" y="1929"/>
                  </a:cubicBezTo>
                  <a:cubicBezTo>
                    <a:pt x="275" y="1882"/>
                    <a:pt x="632" y="453"/>
                    <a:pt x="561" y="215"/>
                  </a:cubicBezTo>
                  <a:cubicBezTo>
                    <a:pt x="549" y="155"/>
                    <a:pt x="513" y="108"/>
                    <a:pt x="489" y="72"/>
                  </a:cubicBezTo>
                  <a:cubicBezTo>
                    <a:pt x="447" y="25"/>
                    <a:pt x="403" y="1"/>
                    <a:pt x="36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15"/>
            <p:cNvSpPr/>
            <p:nvPr/>
          </p:nvSpPr>
          <p:spPr>
            <a:xfrm>
              <a:off x="1138225" y="3033825"/>
              <a:ext cx="10750" cy="59800"/>
            </a:xfrm>
            <a:custGeom>
              <a:avLst/>
              <a:gdLst/>
              <a:ahLst/>
              <a:cxnLst/>
              <a:rect l="l" t="t" r="r" b="b"/>
              <a:pathLst>
                <a:path w="430" h="2392" extrusionOk="0">
                  <a:moveTo>
                    <a:pt x="179" y="1"/>
                  </a:moveTo>
                  <a:cubicBezTo>
                    <a:pt x="120" y="13"/>
                    <a:pt x="48" y="132"/>
                    <a:pt x="24" y="263"/>
                  </a:cubicBezTo>
                  <a:cubicBezTo>
                    <a:pt x="1" y="394"/>
                    <a:pt x="1" y="953"/>
                    <a:pt x="24" y="1465"/>
                  </a:cubicBezTo>
                  <a:cubicBezTo>
                    <a:pt x="60" y="2108"/>
                    <a:pt x="72" y="2335"/>
                    <a:pt x="131" y="2382"/>
                  </a:cubicBezTo>
                  <a:cubicBezTo>
                    <a:pt x="137" y="2388"/>
                    <a:pt x="149" y="2391"/>
                    <a:pt x="164" y="2391"/>
                  </a:cubicBezTo>
                  <a:cubicBezTo>
                    <a:pt x="179" y="2391"/>
                    <a:pt x="197" y="2388"/>
                    <a:pt x="215" y="2382"/>
                  </a:cubicBezTo>
                  <a:cubicBezTo>
                    <a:pt x="382" y="2299"/>
                    <a:pt x="429" y="1727"/>
                    <a:pt x="346" y="715"/>
                  </a:cubicBezTo>
                  <a:cubicBezTo>
                    <a:pt x="322" y="430"/>
                    <a:pt x="298" y="251"/>
                    <a:pt x="262" y="132"/>
                  </a:cubicBezTo>
                  <a:cubicBezTo>
                    <a:pt x="239" y="37"/>
                    <a:pt x="203" y="1"/>
                    <a:pt x="17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15"/>
            <p:cNvSpPr/>
            <p:nvPr/>
          </p:nvSpPr>
          <p:spPr>
            <a:xfrm>
              <a:off x="1004275" y="3124400"/>
              <a:ext cx="22725" cy="25025"/>
            </a:xfrm>
            <a:custGeom>
              <a:avLst/>
              <a:gdLst/>
              <a:ahLst/>
              <a:cxnLst/>
              <a:rect l="l" t="t" r="r" b="b"/>
              <a:pathLst>
                <a:path w="909" h="1001" extrusionOk="0">
                  <a:moveTo>
                    <a:pt x="663" y="1"/>
                  </a:moveTo>
                  <a:cubicBezTo>
                    <a:pt x="614" y="1"/>
                    <a:pt x="560" y="34"/>
                    <a:pt x="489" y="105"/>
                  </a:cubicBezTo>
                  <a:lnTo>
                    <a:pt x="406" y="200"/>
                  </a:lnTo>
                  <a:cubicBezTo>
                    <a:pt x="191" y="450"/>
                    <a:pt x="1" y="926"/>
                    <a:pt x="84" y="986"/>
                  </a:cubicBezTo>
                  <a:cubicBezTo>
                    <a:pt x="99" y="996"/>
                    <a:pt x="117" y="1000"/>
                    <a:pt x="137" y="1000"/>
                  </a:cubicBezTo>
                  <a:cubicBezTo>
                    <a:pt x="378" y="1000"/>
                    <a:pt x="908" y="314"/>
                    <a:pt x="798" y="105"/>
                  </a:cubicBezTo>
                  <a:cubicBezTo>
                    <a:pt x="787" y="81"/>
                    <a:pt x="775" y="69"/>
                    <a:pt x="763" y="45"/>
                  </a:cubicBezTo>
                  <a:cubicBezTo>
                    <a:pt x="729" y="16"/>
                    <a:pt x="697" y="1"/>
                    <a:pt x="6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15"/>
            <p:cNvSpPr/>
            <p:nvPr/>
          </p:nvSpPr>
          <p:spPr>
            <a:xfrm>
              <a:off x="1108475" y="3128075"/>
              <a:ext cx="8650" cy="21875"/>
            </a:xfrm>
            <a:custGeom>
              <a:avLst/>
              <a:gdLst/>
              <a:ahLst/>
              <a:cxnLst/>
              <a:rect l="l" t="t" r="r" b="b"/>
              <a:pathLst>
                <a:path w="346" h="875" extrusionOk="0">
                  <a:moveTo>
                    <a:pt x="237" y="1"/>
                  </a:moveTo>
                  <a:cubicBezTo>
                    <a:pt x="226" y="1"/>
                    <a:pt x="215" y="2"/>
                    <a:pt x="202" y="5"/>
                  </a:cubicBezTo>
                  <a:cubicBezTo>
                    <a:pt x="131" y="17"/>
                    <a:pt x="59" y="89"/>
                    <a:pt x="48" y="184"/>
                  </a:cubicBezTo>
                  <a:cubicBezTo>
                    <a:pt x="0" y="419"/>
                    <a:pt x="104" y="875"/>
                    <a:pt x="187" y="875"/>
                  </a:cubicBezTo>
                  <a:cubicBezTo>
                    <a:pt x="188" y="875"/>
                    <a:pt x="189" y="875"/>
                    <a:pt x="190" y="874"/>
                  </a:cubicBezTo>
                  <a:cubicBezTo>
                    <a:pt x="309" y="839"/>
                    <a:pt x="345" y="755"/>
                    <a:pt x="345" y="339"/>
                  </a:cubicBezTo>
                  <a:cubicBezTo>
                    <a:pt x="345" y="86"/>
                    <a:pt x="317" y="1"/>
                    <a:pt x="23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15"/>
            <p:cNvSpPr/>
            <p:nvPr/>
          </p:nvSpPr>
          <p:spPr>
            <a:xfrm>
              <a:off x="968425" y="3169325"/>
              <a:ext cx="19800" cy="26225"/>
            </a:xfrm>
            <a:custGeom>
              <a:avLst/>
              <a:gdLst/>
              <a:ahLst/>
              <a:cxnLst/>
              <a:rect l="l" t="t" r="r" b="b"/>
              <a:pathLst>
                <a:path w="792" h="1049" extrusionOk="0">
                  <a:moveTo>
                    <a:pt x="681" y="0"/>
                  </a:moveTo>
                  <a:cubicBezTo>
                    <a:pt x="603" y="0"/>
                    <a:pt x="470" y="135"/>
                    <a:pt x="292" y="391"/>
                  </a:cubicBezTo>
                  <a:cubicBezTo>
                    <a:pt x="65" y="720"/>
                    <a:pt x="0" y="1049"/>
                    <a:pt x="128" y="1049"/>
                  </a:cubicBezTo>
                  <a:cubicBezTo>
                    <a:pt x="134" y="1049"/>
                    <a:pt x="141" y="1048"/>
                    <a:pt x="149" y="1046"/>
                  </a:cubicBezTo>
                  <a:cubicBezTo>
                    <a:pt x="292" y="1022"/>
                    <a:pt x="792" y="248"/>
                    <a:pt x="756" y="117"/>
                  </a:cubicBezTo>
                  <a:cubicBezTo>
                    <a:pt x="748" y="39"/>
                    <a:pt x="722" y="0"/>
                    <a:pt x="68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15"/>
            <p:cNvSpPr/>
            <p:nvPr/>
          </p:nvSpPr>
          <p:spPr>
            <a:xfrm>
              <a:off x="1024150" y="3183125"/>
              <a:ext cx="20050" cy="23725"/>
            </a:xfrm>
            <a:custGeom>
              <a:avLst/>
              <a:gdLst/>
              <a:ahLst/>
              <a:cxnLst/>
              <a:rect l="l" t="t" r="r" b="b"/>
              <a:pathLst>
                <a:path w="802" h="949" extrusionOk="0">
                  <a:moveTo>
                    <a:pt x="566" y="0"/>
                  </a:moveTo>
                  <a:cubicBezTo>
                    <a:pt x="421" y="0"/>
                    <a:pt x="242" y="155"/>
                    <a:pt x="146" y="399"/>
                  </a:cubicBezTo>
                  <a:cubicBezTo>
                    <a:pt x="1" y="769"/>
                    <a:pt x="3" y="949"/>
                    <a:pt x="152" y="949"/>
                  </a:cubicBezTo>
                  <a:cubicBezTo>
                    <a:pt x="162" y="949"/>
                    <a:pt x="172" y="948"/>
                    <a:pt x="182" y="946"/>
                  </a:cubicBezTo>
                  <a:cubicBezTo>
                    <a:pt x="349" y="911"/>
                    <a:pt x="801" y="173"/>
                    <a:pt x="706" y="65"/>
                  </a:cubicBezTo>
                  <a:cubicBezTo>
                    <a:pt x="668" y="21"/>
                    <a:pt x="619" y="0"/>
                    <a:pt x="5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15"/>
            <p:cNvSpPr/>
            <p:nvPr/>
          </p:nvSpPr>
          <p:spPr>
            <a:xfrm>
              <a:off x="721800" y="3243375"/>
              <a:ext cx="323875" cy="384575"/>
            </a:xfrm>
            <a:custGeom>
              <a:avLst/>
              <a:gdLst/>
              <a:ahLst/>
              <a:cxnLst/>
              <a:rect l="l" t="t" r="r" b="b"/>
              <a:pathLst>
                <a:path w="12955" h="15383" extrusionOk="0">
                  <a:moveTo>
                    <a:pt x="10117" y="344"/>
                  </a:moveTo>
                  <a:cubicBezTo>
                    <a:pt x="10405" y="344"/>
                    <a:pt x="10464" y="406"/>
                    <a:pt x="10812" y="858"/>
                  </a:cubicBezTo>
                  <a:cubicBezTo>
                    <a:pt x="10835" y="882"/>
                    <a:pt x="10847" y="930"/>
                    <a:pt x="10883" y="953"/>
                  </a:cubicBezTo>
                  <a:cubicBezTo>
                    <a:pt x="11800" y="2251"/>
                    <a:pt x="12550" y="5085"/>
                    <a:pt x="12431" y="6954"/>
                  </a:cubicBezTo>
                  <a:cubicBezTo>
                    <a:pt x="12336" y="8264"/>
                    <a:pt x="12038" y="9526"/>
                    <a:pt x="11562" y="10645"/>
                  </a:cubicBezTo>
                  <a:cubicBezTo>
                    <a:pt x="10990" y="12014"/>
                    <a:pt x="10157" y="13157"/>
                    <a:pt x="9157" y="13931"/>
                  </a:cubicBezTo>
                  <a:cubicBezTo>
                    <a:pt x="9145" y="13955"/>
                    <a:pt x="9109" y="13967"/>
                    <a:pt x="9097" y="13991"/>
                  </a:cubicBezTo>
                  <a:cubicBezTo>
                    <a:pt x="8573" y="14396"/>
                    <a:pt x="8371" y="14491"/>
                    <a:pt x="7716" y="14646"/>
                  </a:cubicBezTo>
                  <a:cubicBezTo>
                    <a:pt x="7263" y="14753"/>
                    <a:pt x="6823" y="14812"/>
                    <a:pt x="6382" y="14824"/>
                  </a:cubicBezTo>
                  <a:cubicBezTo>
                    <a:pt x="6330" y="14826"/>
                    <a:pt x="6278" y="14826"/>
                    <a:pt x="6226" y="14826"/>
                  </a:cubicBezTo>
                  <a:cubicBezTo>
                    <a:pt x="5390" y="14826"/>
                    <a:pt x="4599" y="14646"/>
                    <a:pt x="3870" y="14276"/>
                  </a:cubicBezTo>
                  <a:cubicBezTo>
                    <a:pt x="3287" y="13979"/>
                    <a:pt x="2310" y="13133"/>
                    <a:pt x="1870" y="12550"/>
                  </a:cubicBezTo>
                  <a:cubicBezTo>
                    <a:pt x="548" y="10717"/>
                    <a:pt x="322" y="7966"/>
                    <a:pt x="1322" y="5942"/>
                  </a:cubicBezTo>
                  <a:cubicBezTo>
                    <a:pt x="1703" y="5204"/>
                    <a:pt x="2703" y="3835"/>
                    <a:pt x="3299" y="3228"/>
                  </a:cubicBezTo>
                  <a:cubicBezTo>
                    <a:pt x="4120" y="2418"/>
                    <a:pt x="5549" y="1513"/>
                    <a:pt x="6740" y="1049"/>
                  </a:cubicBezTo>
                  <a:cubicBezTo>
                    <a:pt x="7454" y="787"/>
                    <a:pt x="9288" y="394"/>
                    <a:pt x="9990" y="346"/>
                  </a:cubicBezTo>
                  <a:cubicBezTo>
                    <a:pt x="10037" y="345"/>
                    <a:pt x="10079" y="344"/>
                    <a:pt x="10117" y="344"/>
                  </a:cubicBezTo>
                  <a:close/>
                  <a:moveTo>
                    <a:pt x="9895" y="1"/>
                  </a:moveTo>
                  <a:cubicBezTo>
                    <a:pt x="9038" y="1"/>
                    <a:pt x="7728" y="215"/>
                    <a:pt x="6668" y="561"/>
                  </a:cubicBezTo>
                  <a:cubicBezTo>
                    <a:pt x="5097" y="1061"/>
                    <a:pt x="3346" y="2215"/>
                    <a:pt x="2358" y="3382"/>
                  </a:cubicBezTo>
                  <a:cubicBezTo>
                    <a:pt x="1346" y="4573"/>
                    <a:pt x="667" y="5740"/>
                    <a:pt x="370" y="6776"/>
                  </a:cubicBezTo>
                  <a:cubicBezTo>
                    <a:pt x="48" y="7990"/>
                    <a:pt x="1" y="8657"/>
                    <a:pt x="167" y="9859"/>
                  </a:cubicBezTo>
                  <a:cubicBezTo>
                    <a:pt x="227" y="10324"/>
                    <a:pt x="322" y="10752"/>
                    <a:pt x="453" y="11169"/>
                  </a:cubicBezTo>
                  <a:cubicBezTo>
                    <a:pt x="477" y="11276"/>
                    <a:pt x="525" y="11371"/>
                    <a:pt x="548" y="11479"/>
                  </a:cubicBezTo>
                  <a:cubicBezTo>
                    <a:pt x="560" y="11514"/>
                    <a:pt x="560" y="11538"/>
                    <a:pt x="584" y="11574"/>
                  </a:cubicBezTo>
                  <a:cubicBezTo>
                    <a:pt x="775" y="12074"/>
                    <a:pt x="1037" y="12550"/>
                    <a:pt x="1358" y="12991"/>
                  </a:cubicBezTo>
                  <a:cubicBezTo>
                    <a:pt x="1965" y="13824"/>
                    <a:pt x="3406" y="14800"/>
                    <a:pt x="4442" y="15110"/>
                  </a:cubicBezTo>
                  <a:cubicBezTo>
                    <a:pt x="5047" y="15296"/>
                    <a:pt x="5486" y="15382"/>
                    <a:pt x="5985" y="15382"/>
                  </a:cubicBezTo>
                  <a:cubicBezTo>
                    <a:pt x="6379" y="15382"/>
                    <a:pt x="6812" y="15329"/>
                    <a:pt x="7394" y="15229"/>
                  </a:cubicBezTo>
                  <a:cubicBezTo>
                    <a:pt x="8787" y="15015"/>
                    <a:pt x="9168" y="14812"/>
                    <a:pt x="10073" y="13943"/>
                  </a:cubicBezTo>
                  <a:cubicBezTo>
                    <a:pt x="11312" y="12752"/>
                    <a:pt x="12276" y="11038"/>
                    <a:pt x="12633" y="9371"/>
                  </a:cubicBezTo>
                  <a:cubicBezTo>
                    <a:pt x="12955" y="7919"/>
                    <a:pt x="12955" y="5930"/>
                    <a:pt x="12669" y="4394"/>
                  </a:cubicBezTo>
                  <a:cubicBezTo>
                    <a:pt x="12383" y="2906"/>
                    <a:pt x="11252" y="465"/>
                    <a:pt x="10704" y="144"/>
                  </a:cubicBezTo>
                  <a:cubicBezTo>
                    <a:pt x="10669" y="120"/>
                    <a:pt x="10633" y="96"/>
                    <a:pt x="10573" y="84"/>
                  </a:cubicBezTo>
                  <a:cubicBezTo>
                    <a:pt x="10407" y="37"/>
                    <a:pt x="10181" y="1"/>
                    <a:pt x="98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15"/>
            <p:cNvSpPr/>
            <p:nvPr/>
          </p:nvSpPr>
          <p:spPr>
            <a:xfrm>
              <a:off x="742650" y="3668375"/>
              <a:ext cx="15725" cy="19450"/>
            </a:xfrm>
            <a:custGeom>
              <a:avLst/>
              <a:gdLst/>
              <a:ahLst/>
              <a:cxnLst/>
              <a:rect l="l" t="t" r="r" b="b"/>
              <a:pathLst>
                <a:path w="629" h="778" extrusionOk="0">
                  <a:moveTo>
                    <a:pt x="170" y="1"/>
                  </a:moveTo>
                  <a:cubicBezTo>
                    <a:pt x="102" y="1"/>
                    <a:pt x="49" y="60"/>
                    <a:pt x="24" y="182"/>
                  </a:cubicBezTo>
                  <a:cubicBezTo>
                    <a:pt x="0" y="360"/>
                    <a:pt x="286" y="741"/>
                    <a:pt x="476" y="777"/>
                  </a:cubicBezTo>
                  <a:cubicBezTo>
                    <a:pt x="479" y="777"/>
                    <a:pt x="481" y="777"/>
                    <a:pt x="483" y="777"/>
                  </a:cubicBezTo>
                  <a:cubicBezTo>
                    <a:pt x="629" y="777"/>
                    <a:pt x="545" y="369"/>
                    <a:pt x="369" y="134"/>
                  </a:cubicBezTo>
                  <a:cubicBezTo>
                    <a:pt x="297" y="46"/>
                    <a:pt x="228" y="1"/>
                    <a:pt x="1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15"/>
            <p:cNvSpPr/>
            <p:nvPr/>
          </p:nvSpPr>
          <p:spPr>
            <a:xfrm>
              <a:off x="726050" y="3704350"/>
              <a:ext cx="25850" cy="26375"/>
            </a:xfrm>
            <a:custGeom>
              <a:avLst/>
              <a:gdLst/>
              <a:ahLst/>
              <a:cxnLst/>
              <a:rect l="l" t="t" r="r" b="b"/>
              <a:pathLst>
                <a:path w="1034" h="1055" extrusionOk="0">
                  <a:moveTo>
                    <a:pt x="311" y="1"/>
                  </a:moveTo>
                  <a:cubicBezTo>
                    <a:pt x="218" y="1"/>
                    <a:pt x="139" y="48"/>
                    <a:pt x="105" y="148"/>
                  </a:cubicBezTo>
                  <a:cubicBezTo>
                    <a:pt x="1" y="389"/>
                    <a:pt x="543" y="1055"/>
                    <a:pt x="827" y="1055"/>
                  </a:cubicBezTo>
                  <a:cubicBezTo>
                    <a:pt x="836" y="1055"/>
                    <a:pt x="846" y="1054"/>
                    <a:pt x="855" y="1052"/>
                  </a:cubicBezTo>
                  <a:cubicBezTo>
                    <a:pt x="1033" y="1005"/>
                    <a:pt x="962" y="636"/>
                    <a:pt x="712" y="267"/>
                  </a:cubicBezTo>
                  <a:cubicBezTo>
                    <a:pt x="601" y="93"/>
                    <a:pt x="441" y="1"/>
                    <a:pt x="31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15"/>
            <p:cNvSpPr/>
            <p:nvPr/>
          </p:nvSpPr>
          <p:spPr>
            <a:xfrm>
              <a:off x="787575" y="3717475"/>
              <a:ext cx="28025" cy="16325"/>
            </a:xfrm>
            <a:custGeom>
              <a:avLst/>
              <a:gdLst/>
              <a:ahLst/>
              <a:cxnLst/>
              <a:rect l="l" t="t" r="r" b="b"/>
              <a:pathLst>
                <a:path w="1121" h="653" extrusionOk="0">
                  <a:moveTo>
                    <a:pt x="216" y="0"/>
                  </a:moveTo>
                  <a:cubicBezTo>
                    <a:pt x="82" y="0"/>
                    <a:pt x="0" y="72"/>
                    <a:pt x="25" y="218"/>
                  </a:cubicBezTo>
                  <a:cubicBezTo>
                    <a:pt x="58" y="415"/>
                    <a:pt x="463" y="652"/>
                    <a:pt x="759" y="652"/>
                  </a:cubicBezTo>
                  <a:cubicBezTo>
                    <a:pt x="785" y="652"/>
                    <a:pt x="810" y="650"/>
                    <a:pt x="834" y="646"/>
                  </a:cubicBezTo>
                  <a:cubicBezTo>
                    <a:pt x="1120" y="587"/>
                    <a:pt x="1096" y="492"/>
                    <a:pt x="703" y="194"/>
                  </a:cubicBezTo>
                  <a:cubicBezTo>
                    <a:pt x="523" y="66"/>
                    <a:pt x="345" y="0"/>
                    <a:pt x="21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15"/>
            <p:cNvSpPr/>
            <p:nvPr/>
          </p:nvSpPr>
          <p:spPr>
            <a:xfrm>
              <a:off x="980775" y="3251700"/>
              <a:ext cx="69675" cy="295750"/>
            </a:xfrm>
            <a:custGeom>
              <a:avLst/>
              <a:gdLst/>
              <a:ahLst/>
              <a:cxnLst/>
              <a:rect l="l" t="t" r="r" b="b"/>
              <a:pathLst>
                <a:path w="2787" h="11830" extrusionOk="0">
                  <a:moveTo>
                    <a:pt x="765" y="1"/>
                  </a:moveTo>
                  <a:cubicBezTo>
                    <a:pt x="735" y="1"/>
                    <a:pt x="702" y="5"/>
                    <a:pt x="667" y="13"/>
                  </a:cubicBezTo>
                  <a:cubicBezTo>
                    <a:pt x="369" y="97"/>
                    <a:pt x="345" y="358"/>
                    <a:pt x="357" y="632"/>
                  </a:cubicBezTo>
                  <a:cubicBezTo>
                    <a:pt x="357" y="728"/>
                    <a:pt x="369" y="847"/>
                    <a:pt x="405" y="954"/>
                  </a:cubicBezTo>
                  <a:cubicBezTo>
                    <a:pt x="714" y="1823"/>
                    <a:pt x="703" y="2740"/>
                    <a:pt x="893" y="3633"/>
                  </a:cubicBezTo>
                  <a:cubicBezTo>
                    <a:pt x="1310" y="5538"/>
                    <a:pt x="1107" y="7383"/>
                    <a:pt x="453" y="9205"/>
                  </a:cubicBezTo>
                  <a:cubicBezTo>
                    <a:pt x="214" y="9824"/>
                    <a:pt x="12" y="10479"/>
                    <a:pt x="0" y="11169"/>
                  </a:cubicBezTo>
                  <a:cubicBezTo>
                    <a:pt x="0" y="11407"/>
                    <a:pt x="0" y="11705"/>
                    <a:pt x="298" y="11800"/>
                  </a:cubicBezTo>
                  <a:cubicBezTo>
                    <a:pt x="354" y="11821"/>
                    <a:pt x="409" y="11830"/>
                    <a:pt x="460" y="11830"/>
                  </a:cubicBezTo>
                  <a:cubicBezTo>
                    <a:pt x="679" y="11830"/>
                    <a:pt x="853" y="11664"/>
                    <a:pt x="988" y="11491"/>
                  </a:cubicBezTo>
                  <a:cubicBezTo>
                    <a:pt x="1357" y="11026"/>
                    <a:pt x="1679" y="10514"/>
                    <a:pt x="1893" y="9955"/>
                  </a:cubicBezTo>
                  <a:cubicBezTo>
                    <a:pt x="2596" y="8145"/>
                    <a:pt x="2786" y="6264"/>
                    <a:pt x="2393" y="4347"/>
                  </a:cubicBezTo>
                  <a:cubicBezTo>
                    <a:pt x="2119" y="2990"/>
                    <a:pt x="1762" y="1656"/>
                    <a:pt x="1179" y="418"/>
                  </a:cubicBezTo>
                  <a:cubicBezTo>
                    <a:pt x="1084" y="219"/>
                    <a:pt x="990" y="1"/>
                    <a:pt x="765"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15"/>
            <p:cNvSpPr/>
            <p:nvPr/>
          </p:nvSpPr>
          <p:spPr>
            <a:xfrm>
              <a:off x="766150" y="3175100"/>
              <a:ext cx="48250" cy="51975"/>
            </a:xfrm>
            <a:custGeom>
              <a:avLst/>
              <a:gdLst/>
              <a:ahLst/>
              <a:cxnLst/>
              <a:rect l="l" t="t" r="r" b="b"/>
              <a:pathLst>
                <a:path w="1930" h="2079" extrusionOk="0">
                  <a:moveTo>
                    <a:pt x="1003" y="1"/>
                  </a:moveTo>
                  <a:cubicBezTo>
                    <a:pt x="955" y="1"/>
                    <a:pt x="906" y="6"/>
                    <a:pt x="858" y="17"/>
                  </a:cubicBezTo>
                  <a:cubicBezTo>
                    <a:pt x="441" y="124"/>
                    <a:pt x="1" y="898"/>
                    <a:pt x="108" y="1387"/>
                  </a:cubicBezTo>
                  <a:cubicBezTo>
                    <a:pt x="183" y="1770"/>
                    <a:pt x="563" y="2078"/>
                    <a:pt x="949" y="2078"/>
                  </a:cubicBezTo>
                  <a:cubicBezTo>
                    <a:pt x="994" y="2078"/>
                    <a:pt x="1040" y="2074"/>
                    <a:pt x="1084" y="2065"/>
                  </a:cubicBezTo>
                  <a:cubicBezTo>
                    <a:pt x="1572" y="1982"/>
                    <a:pt x="1930" y="1339"/>
                    <a:pt x="1810" y="720"/>
                  </a:cubicBezTo>
                  <a:cubicBezTo>
                    <a:pt x="1737" y="309"/>
                    <a:pt x="1374" y="1"/>
                    <a:pt x="100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15"/>
            <p:cNvSpPr/>
            <p:nvPr/>
          </p:nvSpPr>
          <p:spPr>
            <a:xfrm>
              <a:off x="825975" y="3111600"/>
              <a:ext cx="33675" cy="37075"/>
            </a:xfrm>
            <a:custGeom>
              <a:avLst/>
              <a:gdLst/>
              <a:ahLst/>
              <a:cxnLst/>
              <a:rect l="l" t="t" r="r" b="b"/>
              <a:pathLst>
                <a:path w="1347" h="1483" extrusionOk="0">
                  <a:moveTo>
                    <a:pt x="700" y="1"/>
                  </a:moveTo>
                  <a:cubicBezTo>
                    <a:pt x="670" y="1"/>
                    <a:pt x="640" y="4"/>
                    <a:pt x="608" y="9"/>
                  </a:cubicBezTo>
                  <a:cubicBezTo>
                    <a:pt x="287" y="69"/>
                    <a:pt x="1" y="557"/>
                    <a:pt x="60" y="950"/>
                  </a:cubicBezTo>
                  <a:cubicBezTo>
                    <a:pt x="103" y="1260"/>
                    <a:pt x="366" y="1483"/>
                    <a:pt x="669" y="1483"/>
                  </a:cubicBezTo>
                  <a:cubicBezTo>
                    <a:pt x="704" y="1483"/>
                    <a:pt x="739" y="1480"/>
                    <a:pt x="775" y="1474"/>
                  </a:cubicBezTo>
                  <a:cubicBezTo>
                    <a:pt x="1144" y="1414"/>
                    <a:pt x="1346" y="1081"/>
                    <a:pt x="1263" y="652"/>
                  </a:cubicBezTo>
                  <a:cubicBezTo>
                    <a:pt x="1188" y="244"/>
                    <a:pt x="977" y="1"/>
                    <a:pt x="7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7" name="Google Shape;5637;p15"/>
          <p:cNvGrpSpPr/>
          <p:nvPr/>
        </p:nvGrpSpPr>
        <p:grpSpPr>
          <a:xfrm rot="4943504">
            <a:off x="7789849" y="328754"/>
            <a:ext cx="684927" cy="604352"/>
            <a:chOff x="3573050" y="2694100"/>
            <a:chExt cx="684925" cy="604350"/>
          </a:xfrm>
        </p:grpSpPr>
        <p:sp>
          <p:nvSpPr>
            <p:cNvPr id="5638" name="Google Shape;5638;p15"/>
            <p:cNvSpPr/>
            <p:nvPr/>
          </p:nvSpPr>
          <p:spPr>
            <a:xfrm>
              <a:off x="3589450" y="2705825"/>
              <a:ext cx="661975" cy="575575"/>
            </a:xfrm>
            <a:custGeom>
              <a:avLst/>
              <a:gdLst/>
              <a:ahLst/>
              <a:cxnLst/>
              <a:rect l="l" t="t" r="r" b="b"/>
              <a:pathLst>
                <a:path w="26479" h="23023" extrusionOk="0">
                  <a:moveTo>
                    <a:pt x="17156" y="11680"/>
                  </a:moveTo>
                  <a:lnTo>
                    <a:pt x="17156" y="11680"/>
                  </a:lnTo>
                  <a:cubicBezTo>
                    <a:pt x="16930" y="12073"/>
                    <a:pt x="13918" y="13573"/>
                    <a:pt x="12930" y="13800"/>
                  </a:cubicBezTo>
                  <a:cubicBezTo>
                    <a:pt x="13811" y="13264"/>
                    <a:pt x="14585" y="12799"/>
                    <a:pt x="15370" y="12323"/>
                  </a:cubicBezTo>
                  <a:cubicBezTo>
                    <a:pt x="15466" y="12264"/>
                    <a:pt x="15585" y="12204"/>
                    <a:pt x="15680" y="12204"/>
                  </a:cubicBezTo>
                  <a:cubicBezTo>
                    <a:pt x="15730" y="12208"/>
                    <a:pt x="15779" y="12210"/>
                    <a:pt x="15827" y="12210"/>
                  </a:cubicBezTo>
                  <a:cubicBezTo>
                    <a:pt x="16318" y="12210"/>
                    <a:pt x="16723" y="11995"/>
                    <a:pt x="17156" y="11680"/>
                  </a:cubicBezTo>
                  <a:close/>
                  <a:moveTo>
                    <a:pt x="25181" y="0"/>
                  </a:moveTo>
                  <a:cubicBezTo>
                    <a:pt x="24514" y="84"/>
                    <a:pt x="23919" y="274"/>
                    <a:pt x="23324" y="465"/>
                  </a:cubicBezTo>
                  <a:cubicBezTo>
                    <a:pt x="21359" y="1108"/>
                    <a:pt x="19371" y="1703"/>
                    <a:pt x="17323" y="2060"/>
                  </a:cubicBezTo>
                  <a:cubicBezTo>
                    <a:pt x="15525" y="2370"/>
                    <a:pt x="13930" y="3191"/>
                    <a:pt x="12394" y="4167"/>
                  </a:cubicBezTo>
                  <a:cubicBezTo>
                    <a:pt x="10977" y="5072"/>
                    <a:pt x="9548" y="5989"/>
                    <a:pt x="7977" y="6608"/>
                  </a:cubicBezTo>
                  <a:cubicBezTo>
                    <a:pt x="7631" y="6739"/>
                    <a:pt x="7262" y="6763"/>
                    <a:pt x="6965" y="6965"/>
                  </a:cubicBezTo>
                  <a:cubicBezTo>
                    <a:pt x="5643" y="7894"/>
                    <a:pt x="4429" y="8942"/>
                    <a:pt x="3440" y="10240"/>
                  </a:cubicBezTo>
                  <a:cubicBezTo>
                    <a:pt x="2547" y="11406"/>
                    <a:pt x="2012" y="12776"/>
                    <a:pt x="1309" y="14038"/>
                  </a:cubicBezTo>
                  <a:cubicBezTo>
                    <a:pt x="1071" y="14478"/>
                    <a:pt x="976" y="14978"/>
                    <a:pt x="952" y="15478"/>
                  </a:cubicBezTo>
                  <a:cubicBezTo>
                    <a:pt x="892" y="16419"/>
                    <a:pt x="1142" y="17300"/>
                    <a:pt x="1333" y="18193"/>
                  </a:cubicBezTo>
                  <a:cubicBezTo>
                    <a:pt x="1416" y="18514"/>
                    <a:pt x="1369" y="18764"/>
                    <a:pt x="1178" y="19038"/>
                  </a:cubicBezTo>
                  <a:cubicBezTo>
                    <a:pt x="797" y="19562"/>
                    <a:pt x="440" y="20169"/>
                    <a:pt x="416" y="20777"/>
                  </a:cubicBezTo>
                  <a:cubicBezTo>
                    <a:pt x="380" y="21360"/>
                    <a:pt x="250" y="21896"/>
                    <a:pt x="119" y="22444"/>
                  </a:cubicBezTo>
                  <a:cubicBezTo>
                    <a:pt x="0" y="22862"/>
                    <a:pt x="28" y="23023"/>
                    <a:pt x="307" y="23023"/>
                  </a:cubicBezTo>
                  <a:cubicBezTo>
                    <a:pt x="394" y="23023"/>
                    <a:pt x="504" y="23007"/>
                    <a:pt x="642" y="22979"/>
                  </a:cubicBezTo>
                  <a:cubicBezTo>
                    <a:pt x="1273" y="22836"/>
                    <a:pt x="1869" y="22574"/>
                    <a:pt x="2464" y="22277"/>
                  </a:cubicBezTo>
                  <a:cubicBezTo>
                    <a:pt x="5179" y="20931"/>
                    <a:pt x="8036" y="19872"/>
                    <a:pt x="10703" y="18431"/>
                  </a:cubicBezTo>
                  <a:cubicBezTo>
                    <a:pt x="11918" y="17752"/>
                    <a:pt x="13263" y="17276"/>
                    <a:pt x="14406" y="16467"/>
                  </a:cubicBezTo>
                  <a:cubicBezTo>
                    <a:pt x="16728" y="14812"/>
                    <a:pt x="18835" y="12907"/>
                    <a:pt x="20728" y="10775"/>
                  </a:cubicBezTo>
                  <a:cubicBezTo>
                    <a:pt x="20859" y="10609"/>
                    <a:pt x="21002" y="10430"/>
                    <a:pt x="21002" y="10216"/>
                  </a:cubicBezTo>
                  <a:cubicBezTo>
                    <a:pt x="21002" y="9835"/>
                    <a:pt x="21193" y="9513"/>
                    <a:pt x="21395" y="9240"/>
                  </a:cubicBezTo>
                  <a:cubicBezTo>
                    <a:pt x="21728" y="8823"/>
                    <a:pt x="21955" y="8347"/>
                    <a:pt x="22145" y="7858"/>
                  </a:cubicBezTo>
                  <a:cubicBezTo>
                    <a:pt x="22264" y="7537"/>
                    <a:pt x="22431" y="7239"/>
                    <a:pt x="22645" y="6965"/>
                  </a:cubicBezTo>
                  <a:cubicBezTo>
                    <a:pt x="23288" y="6180"/>
                    <a:pt x="23943" y="5406"/>
                    <a:pt x="24360" y="4465"/>
                  </a:cubicBezTo>
                  <a:cubicBezTo>
                    <a:pt x="24550" y="4036"/>
                    <a:pt x="24776" y="3620"/>
                    <a:pt x="24991" y="3203"/>
                  </a:cubicBezTo>
                  <a:cubicBezTo>
                    <a:pt x="25348" y="2501"/>
                    <a:pt x="25741" y="1834"/>
                    <a:pt x="26193" y="1179"/>
                  </a:cubicBezTo>
                  <a:cubicBezTo>
                    <a:pt x="26479" y="798"/>
                    <a:pt x="26431" y="393"/>
                    <a:pt x="26122" y="262"/>
                  </a:cubicBezTo>
                  <a:cubicBezTo>
                    <a:pt x="25800" y="143"/>
                    <a:pt x="25467" y="84"/>
                    <a:pt x="25181" y="0"/>
                  </a:cubicBezTo>
                  <a:close/>
                </a:path>
              </a:pathLst>
            </a:custGeom>
            <a:solidFill>
              <a:srgbClr val="00A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15"/>
            <p:cNvSpPr/>
            <p:nvPr/>
          </p:nvSpPr>
          <p:spPr>
            <a:xfrm>
              <a:off x="3730225" y="2704450"/>
              <a:ext cx="518525" cy="420400"/>
            </a:xfrm>
            <a:custGeom>
              <a:avLst/>
              <a:gdLst/>
              <a:ahLst/>
              <a:cxnLst/>
              <a:rect l="l" t="t" r="r" b="b"/>
              <a:pathLst>
                <a:path w="20741" h="16816" extrusionOk="0">
                  <a:moveTo>
                    <a:pt x="20449" y="1"/>
                  </a:moveTo>
                  <a:cubicBezTo>
                    <a:pt x="20419" y="1"/>
                    <a:pt x="20389" y="7"/>
                    <a:pt x="20360" y="20"/>
                  </a:cubicBezTo>
                  <a:cubicBezTo>
                    <a:pt x="20086" y="103"/>
                    <a:pt x="19765" y="222"/>
                    <a:pt x="19729" y="567"/>
                  </a:cubicBezTo>
                  <a:cubicBezTo>
                    <a:pt x="19693" y="770"/>
                    <a:pt x="19574" y="853"/>
                    <a:pt x="19431" y="936"/>
                  </a:cubicBezTo>
                  <a:cubicBezTo>
                    <a:pt x="17657" y="1925"/>
                    <a:pt x="15871" y="2889"/>
                    <a:pt x="14109" y="3901"/>
                  </a:cubicBezTo>
                  <a:cubicBezTo>
                    <a:pt x="13097" y="4496"/>
                    <a:pt x="12133" y="5175"/>
                    <a:pt x="11359" y="6104"/>
                  </a:cubicBezTo>
                  <a:cubicBezTo>
                    <a:pt x="10692" y="6889"/>
                    <a:pt x="10013" y="7699"/>
                    <a:pt x="9227" y="8378"/>
                  </a:cubicBezTo>
                  <a:cubicBezTo>
                    <a:pt x="8727" y="8830"/>
                    <a:pt x="8215" y="9259"/>
                    <a:pt x="7858" y="9818"/>
                  </a:cubicBezTo>
                  <a:cubicBezTo>
                    <a:pt x="7287" y="10747"/>
                    <a:pt x="6489" y="11461"/>
                    <a:pt x="5620" y="12081"/>
                  </a:cubicBezTo>
                  <a:cubicBezTo>
                    <a:pt x="5536" y="12147"/>
                    <a:pt x="5459" y="12261"/>
                    <a:pt x="5358" y="12261"/>
                  </a:cubicBezTo>
                  <a:cubicBezTo>
                    <a:pt x="5315" y="12261"/>
                    <a:pt x="5268" y="12241"/>
                    <a:pt x="5215" y="12188"/>
                  </a:cubicBezTo>
                  <a:cubicBezTo>
                    <a:pt x="5060" y="12045"/>
                    <a:pt x="5215" y="11926"/>
                    <a:pt x="5287" y="11819"/>
                  </a:cubicBezTo>
                  <a:cubicBezTo>
                    <a:pt x="5798" y="11033"/>
                    <a:pt x="6299" y="10259"/>
                    <a:pt x="6811" y="9485"/>
                  </a:cubicBezTo>
                  <a:cubicBezTo>
                    <a:pt x="6894" y="9366"/>
                    <a:pt x="7001" y="9247"/>
                    <a:pt x="6965" y="9092"/>
                  </a:cubicBezTo>
                  <a:cubicBezTo>
                    <a:pt x="6882" y="8723"/>
                    <a:pt x="7072" y="8425"/>
                    <a:pt x="7251" y="8140"/>
                  </a:cubicBezTo>
                  <a:cubicBezTo>
                    <a:pt x="8204" y="6651"/>
                    <a:pt x="9275" y="5270"/>
                    <a:pt x="10513" y="4020"/>
                  </a:cubicBezTo>
                  <a:cubicBezTo>
                    <a:pt x="10621" y="3913"/>
                    <a:pt x="10763" y="3841"/>
                    <a:pt x="10763" y="3615"/>
                  </a:cubicBezTo>
                  <a:lnTo>
                    <a:pt x="10763" y="3615"/>
                  </a:lnTo>
                  <a:cubicBezTo>
                    <a:pt x="10656" y="3675"/>
                    <a:pt x="10585" y="3722"/>
                    <a:pt x="10513" y="3770"/>
                  </a:cubicBezTo>
                  <a:cubicBezTo>
                    <a:pt x="8549" y="5056"/>
                    <a:pt x="6656" y="6461"/>
                    <a:pt x="5156" y="8306"/>
                  </a:cubicBezTo>
                  <a:cubicBezTo>
                    <a:pt x="4513" y="9092"/>
                    <a:pt x="3858" y="9866"/>
                    <a:pt x="3310" y="10711"/>
                  </a:cubicBezTo>
                  <a:cubicBezTo>
                    <a:pt x="2524" y="11938"/>
                    <a:pt x="1810" y="13200"/>
                    <a:pt x="1096" y="14462"/>
                  </a:cubicBezTo>
                  <a:cubicBezTo>
                    <a:pt x="679" y="15212"/>
                    <a:pt x="298" y="15974"/>
                    <a:pt x="0" y="16772"/>
                  </a:cubicBezTo>
                  <a:cubicBezTo>
                    <a:pt x="65" y="16804"/>
                    <a:pt x="119" y="16816"/>
                    <a:pt x="166" y="16816"/>
                  </a:cubicBezTo>
                  <a:cubicBezTo>
                    <a:pt x="258" y="16816"/>
                    <a:pt x="326" y="16771"/>
                    <a:pt x="405" y="16748"/>
                  </a:cubicBezTo>
                  <a:cubicBezTo>
                    <a:pt x="941" y="16545"/>
                    <a:pt x="1488" y="16343"/>
                    <a:pt x="2048" y="16129"/>
                  </a:cubicBezTo>
                  <a:cubicBezTo>
                    <a:pt x="3536" y="15557"/>
                    <a:pt x="5036" y="15033"/>
                    <a:pt x="6644" y="14855"/>
                  </a:cubicBezTo>
                  <a:cubicBezTo>
                    <a:pt x="8073" y="14700"/>
                    <a:pt x="9430" y="14378"/>
                    <a:pt x="10704" y="13652"/>
                  </a:cubicBezTo>
                  <a:cubicBezTo>
                    <a:pt x="12323" y="12712"/>
                    <a:pt x="13919" y="11771"/>
                    <a:pt x="15181" y="10378"/>
                  </a:cubicBezTo>
                  <a:cubicBezTo>
                    <a:pt x="15669" y="9842"/>
                    <a:pt x="16169" y="9306"/>
                    <a:pt x="16478" y="8628"/>
                  </a:cubicBezTo>
                  <a:cubicBezTo>
                    <a:pt x="16562" y="8473"/>
                    <a:pt x="16597" y="8306"/>
                    <a:pt x="16455" y="8152"/>
                  </a:cubicBezTo>
                  <a:cubicBezTo>
                    <a:pt x="16387" y="8089"/>
                    <a:pt x="16315" y="8065"/>
                    <a:pt x="16243" y="8065"/>
                  </a:cubicBezTo>
                  <a:cubicBezTo>
                    <a:pt x="16150" y="8065"/>
                    <a:pt x="16059" y="8105"/>
                    <a:pt x="15978" y="8152"/>
                  </a:cubicBezTo>
                  <a:cubicBezTo>
                    <a:pt x="15740" y="8306"/>
                    <a:pt x="15502" y="8473"/>
                    <a:pt x="15276" y="8652"/>
                  </a:cubicBezTo>
                  <a:cubicBezTo>
                    <a:pt x="14323" y="9425"/>
                    <a:pt x="13383" y="10199"/>
                    <a:pt x="12287" y="10771"/>
                  </a:cubicBezTo>
                  <a:cubicBezTo>
                    <a:pt x="11597" y="11152"/>
                    <a:pt x="10871" y="11461"/>
                    <a:pt x="10311" y="12021"/>
                  </a:cubicBezTo>
                  <a:cubicBezTo>
                    <a:pt x="10239" y="12093"/>
                    <a:pt x="10146" y="12145"/>
                    <a:pt x="10048" y="12145"/>
                  </a:cubicBezTo>
                  <a:cubicBezTo>
                    <a:pt x="10017" y="12145"/>
                    <a:pt x="9985" y="12140"/>
                    <a:pt x="9954" y="12128"/>
                  </a:cubicBezTo>
                  <a:cubicBezTo>
                    <a:pt x="9897" y="12113"/>
                    <a:pt x="9844" y="12106"/>
                    <a:pt x="9794" y="12106"/>
                  </a:cubicBezTo>
                  <a:cubicBezTo>
                    <a:pt x="9609" y="12106"/>
                    <a:pt x="9458" y="12194"/>
                    <a:pt x="9299" y="12259"/>
                  </a:cubicBezTo>
                  <a:cubicBezTo>
                    <a:pt x="8180" y="12724"/>
                    <a:pt x="7013" y="12950"/>
                    <a:pt x="5822" y="13128"/>
                  </a:cubicBezTo>
                  <a:cubicBezTo>
                    <a:pt x="6263" y="12724"/>
                    <a:pt x="6680" y="12366"/>
                    <a:pt x="7287" y="12235"/>
                  </a:cubicBezTo>
                  <a:cubicBezTo>
                    <a:pt x="8025" y="12045"/>
                    <a:pt x="8727" y="11652"/>
                    <a:pt x="9382" y="11271"/>
                  </a:cubicBezTo>
                  <a:cubicBezTo>
                    <a:pt x="9918" y="10938"/>
                    <a:pt x="10382" y="10461"/>
                    <a:pt x="10859" y="10033"/>
                  </a:cubicBezTo>
                  <a:cubicBezTo>
                    <a:pt x="11561" y="9378"/>
                    <a:pt x="12228" y="8711"/>
                    <a:pt x="12930" y="8056"/>
                  </a:cubicBezTo>
                  <a:cubicBezTo>
                    <a:pt x="13001" y="7993"/>
                    <a:pt x="13076" y="7892"/>
                    <a:pt x="13142" y="7892"/>
                  </a:cubicBezTo>
                  <a:cubicBezTo>
                    <a:pt x="13188" y="7892"/>
                    <a:pt x="13230" y="7939"/>
                    <a:pt x="13264" y="8080"/>
                  </a:cubicBezTo>
                  <a:cubicBezTo>
                    <a:pt x="13293" y="8184"/>
                    <a:pt x="13346" y="8218"/>
                    <a:pt x="13410" y="8218"/>
                  </a:cubicBezTo>
                  <a:cubicBezTo>
                    <a:pt x="13449" y="8218"/>
                    <a:pt x="13492" y="8205"/>
                    <a:pt x="13538" y="8187"/>
                  </a:cubicBezTo>
                  <a:cubicBezTo>
                    <a:pt x="13788" y="8116"/>
                    <a:pt x="14038" y="8032"/>
                    <a:pt x="14252" y="7830"/>
                  </a:cubicBezTo>
                  <a:cubicBezTo>
                    <a:pt x="14728" y="7366"/>
                    <a:pt x="15252" y="6937"/>
                    <a:pt x="15704" y="6449"/>
                  </a:cubicBezTo>
                  <a:cubicBezTo>
                    <a:pt x="16347" y="5758"/>
                    <a:pt x="16824" y="4961"/>
                    <a:pt x="17681" y="4449"/>
                  </a:cubicBezTo>
                  <a:cubicBezTo>
                    <a:pt x="18622" y="3901"/>
                    <a:pt x="19205" y="2948"/>
                    <a:pt x="19812" y="2056"/>
                  </a:cubicBezTo>
                  <a:cubicBezTo>
                    <a:pt x="19919" y="1901"/>
                    <a:pt x="19967" y="1758"/>
                    <a:pt x="19860" y="1603"/>
                  </a:cubicBezTo>
                  <a:cubicBezTo>
                    <a:pt x="19634" y="1294"/>
                    <a:pt x="19812" y="1103"/>
                    <a:pt x="20038" y="924"/>
                  </a:cubicBezTo>
                  <a:cubicBezTo>
                    <a:pt x="20217" y="770"/>
                    <a:pt x="20419" y="639"/>
                    <a:pt x="20598" y="472"/>
                  </a:cubicBezTo>
                  <a:cubicBezTo>
                    <a:pt x="20693" y="389"/>
                    <a:pt x="20741" y="258"/>
                    <a:pt x="20657" y="115"/>
                  </a:cubicBezTo>
                  <a:cubicBezTo>
                    <a:pt x="20614" y="45"/>
                    <a:pt x="20532" y="1"/>
                    <a:pt x="20449" y="1"/>
                  </a:cubicBez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15"/>
            <p:cNvSpPr/>
            <p:nvPr/>
          </p:nvSpPr>
          <p:spPr>
            <a:xfrm>
              <a:off x="3583175" y="2880250"/>
              <a:ext cx="380125" cy="408325"/>
            </a:xfrm>
            <a:custGeom>
              <a:avLst/>
              <a:gdLst/>
              <a:ahLst/>
              <a:cxnLst/>
              <a:rect l="l" t="t" r="r" b="b"/>
              <a:pathLst>
                <a:path w="15205" h="16333" extrusionOk="0">
                  <a:moveTo>
                    <a:pt x="7811" y="0"/>
                  </a:moveTo>
                  <a:cubicBezTo>
                    <a:pt x="7382" y="441"/>
                    <a:pt x="6799" y="655"/>
                    <a:pt x="6394" y="1120"/>
                  </a:cubicBezTo>
                  <a:cubicBezTo>
                    <a:pt x="5180" y="2524"/>
                    <a:pt x="4299" y="4108"/>
                    <a:pt x="3787" y="5894"/>
                  </a:cubicBezTo>
                  <a:cubicBezTo>
                    <a:pt x="3275" y="7775"/>
                    <a:pt x="2822" y="9668"/>
                    <a:pt x="2382" y="11549"/>
                  </a:cubicBezTo>
                  <a:cubicBezTo>
                    <a:pt x="2120" y="12645"/>
                    <a:pt x="1644" y="13621"/>
                    <a:pt x="1012" y="14526"/>
                  </a:cubicBezTo>
                  <a:cubicBezTo>
                    <a:pt x="751" y="14907"/>
                    <a:pt x="441" y="15240"/>
                    <a:pt x="179" y="15621"/>
                  </a:cubicBezTo>
                  <a:cubicBezTo>
                    <a:pt x="72" y="15764"/>
                    <a:pt x="0" y="15955"/>
                    <a:pt x="120" y="16133"/>
                  </a:cubicBezTo>
                  <a:cubicBezTo>
                    <a:pt x="212" y="16290"/>
                    <a:pt x="340" y="16333"/>
                    <a:pt x="493" y="16333"/>
                  </a:cubicBezTo>
                  <a:cubicBezTo>
                    <a:pt x="537" y="16333"/>
                    <a:pt x="583" y="16329"/>
                    <a:pt x="631" y="16324"/>
                  </a:cubicBezTo>
                  <a:cubicBezTo>
                    <a:pt x="1191" y="16264"/>
                    <a:pt x="1679" y="15990"/>
                    <a:pt x="2179" y="15812"/>
                  </a:cubicBezTo>
                  <a:cubicBezTo>
                    <a:pt x="3358" y="15395"/>
                    <a:pt x="4489" y="14907"/>
                    <a:pt x="5573" y="14276"/>
                  </a:cubicBezTo>
                  <a:cubicBezTo>
                    <a:pt x="7418" y="13192"/>
                    <a:pt x="9240" y="12061"/>
                    <a:pt x="11157" y="11097"/>
                  </a:cubicBezTo>
                  <a:cubicBezTo>
                    <a:pt x="12407" y="10466"/>
                    <a:pt x="13621" y="9775"/>
                    <a:pt x="14776" y="8966"/>
                  </a:cubicBezTo>
                  <a:cubicBezTo>
                    <a:pt x="14919" y="8882"/>
                    <a:pt x="15098" y="8799"/>
                    <a:pt x="15205" y="8549"/>
                  </a:cubicBezTo>
                  <a:lnTo>
                    <a:pt x="15205" y="8549"/>
                  </a:lnTo>
                  <a:cubicBezTo>
                    <a:pt x="14121" y="8859"/>
                    <a:pt x="13026" y="8954"/>
                    <a:pt x="11978" y="9132"/>
                  </a:cubicBezTo>
                  <a:cubicBezTo>
                    <a:pt x="10204" y="9430"/>
                    <a:pt x="8561" y="10156"/>
                    <a:pt x="6894" y="10787"/>
                  </a:cubicBezTo>
                  <a:cubicBezTo>
                    <a:pt x="6684" y="10860"/>
                    <a:pt x="6467" y="10962"/>
                    <a:pt x="6243" y="10962"/>
                  </a:cubicBezTo>
                  <a:cubicBezTo>
                    <a:pt x="6175" y="10962"/>
                    <a:pt x="6106" y="10952"/>
                    <a:pt x="6037" y="10930"/>
                  </a:cubicBezTo>
                  <a:cubicBezTo>
                    <a:pt x="5940" y="10901"/>
                    <a:pt x="5848" y="10886"/>
                    <a:pt x="5758" y="10886"/>
                  </a:cubicBezTo>
                  <a:cubicBezTo>
                    <a:pt x="5627" y="10886"/>
                    <a:pt x="5502" y="10919"/>
                    <a:pt x="5382" y="10990"/>
                  </a:cubicBezTo>
                  <a:cubicBezTo>
                    <a:pt x="5336" y="11016"/>
                    <a:pt x="5264" y="11061"/>
                    <a:pt x="5207" y="11061"/>
                  </a:cubicBezTo>
                  <a:cubicBezTo>
                    <a:pt x="5161" y="11061"/>
                    <a:pt x="5125" y="11032"/>
                    <a:pt x="5120" y="10942"/>
                  </a:cubicBezTo>
                  <a:cubicBezTo>
                    <a:pt x="5096" y="10680"/>
                    <a:pt x="4894" y="10466"/>
                    <a:pt x="4918" y="10204"/>
                  </a:cubicBezTo>
                  <a:cubicBezTo>
                    <a:pt x="4977" y="9573"/>
                    <a:pt x="5013" y="8942"/>
                    <a:pt x="5132" y="8323"/>
                  </a:cubicBezTo>
                  <a:cubicBezTo>
                    <a:pt x="5573" y="6037"/>
                    <a:pt x="6430" y="3858"/>
                    <a:pt x="7216" y="1679"/>
                  </a:cubicBezTo>
                  <a:cubicBezTo>
                    <a:pt x="7406" y="1143"/>
                    <a:pt x="7656" y="619"/>
                    <a:pt x="7882" y="84"/>
                  </a:cubicBezTo>
                  <a:lnTo>
                    <a:pt x="7811" y="0"/>
                  </a:ln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15"/>
            <p:cNvSpPr/>
            <p:nvPr/>
          </p:nvSpPr>
          <p:spPr>
            <a:xfrm>
              <a:off x="3812075" y="2920725"/>
              <a:ext cx="31575" cy="34550"/>
            </a:xfrm>
            <a:custGeom>
              <a:avLst/>
              <a:gdLst/>
              <a:ahLst/>
              <a:cxnLst/>
              <a:rect l="l" t="t" r="r" b="b"/>
              <a:pathLst>
                <a:path w="1263" h="1382" extrusionOk="0">
                  <a:moveTo>
                    <a:pt x="608" y="1"/>
                  </a:moveTo>
                  <a:cubicBezTo>
                    <a:pt x="262" y="1"/>
                    <a:pt x="24" y="263"/>
                    <a:pt x="0" y="644"/>
                  </a:cubicBezTo>
                  <a:cubicBezTo>
                    <a:pt x="0" y="1060"/>
                    <a:pt x="274" y="1382"/>
                    <a:pt x="631" y="1382"/>
                  </a:cubicBezTo>
                  <a:cubicBezTo>
                    <a:pt x="1000" y="1382"/>
                    <a:pt x="1262" y="1096"/>
                    <a:pt x="1262" y="703"/>
                  </a:cubicBezTo>
                  <a:cubicBezTo>
                    <a:pt x="1262" y="322"/>
                    <a:pt x="965" y="1"/>
                    <a:pt x="6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15"/>
            <p:cNvSpPr/>
            <p:nvPr/>
          </p:nvSpPr>
          <p:spPr>
            <a:xfrm>
              <a:off x="3802550" y="2984425"/>
              <a:ext cx="32175" cy="34025"/>
            </a:xfrm>
            <a:custGeom>
              <a:avLst/>
              <a:gdLst/>
              <a:ahLst/>
              <a:cxnLst/>
              <a:rect l="l" t="t" r="r" b="b"/>
              <a:pathLst>
                <a:path w="1287" h="1361" extrusionOk="0">
                  <a:moveTo>
                    <a:pt x="572" y="1"/>
                  </a:moveTo>
                  <a:cubicBezTo>
                    <a:pt x="238" y="24"/>
                    <a:pt x="0" y="274"/>
                    <a:pt x="0" y="632"/>
                  </a:cubicBezTo>
                  <a:cubicBezTo>
                    <a:pt x="0" y="1007"/>
                    <a:pt x="369" y="1360"/>
                    <a:pt x="735" y="1360"/>
                  </a:cubicBezTo>
                  <a:cubicBezTo>
                    <a:pt x="752" y="1360"/>
                    <a:pt x="769" y="1359"/>
                    <a:pt x="786" y="1358"/>
                  </a:cubicBezTo>
                  <a:cubicBezTo>
                    <a:pt x="1108" y="1334"/>
                    <a:pt x="1262" y="1132"/>
                    <a:pt x="1286" y="858"/>
                  </a:cubicBezTo>
                  <a:cubicBezTo>
                    <a:pt x="1262" y="501"/>
                    <a:pt x="834" y="12"/>
                    <a:pt x="572"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15"/>
            <p:cNvSpPr/>
            <p:nvPr/>
          </p:nvSpPr>
          <p:spPr>
            <a:xfrm>
              <a:off x="3845700" y="2858725"/>
              <a:ext cx="26825" cy="34075"/>
            </a:xfrm>
            <a:custGeom>
              <a:avLst/>
              <a:gdLst/>
              <a:ahLst/>
              <a:cxnLst/>
              <a:rect l="l" t="t" r="r" b="b"/>
              <a:pathLst>
                <a:path w="1073" h="1363" extrusionOk="0">
                  <a:moveTo>
                    <a:pt x="500" y="1"/>
                  </a:moveTo>
                  <a:cubicBezTo>
                    <a:pt x="247" y="1"/>
                    <a:pt x="35" y="263"/>
                    <a:pt x="13" y="599"/>
                  </a:cubicBezTo>
                  <a:cubicBezTo>
                    <a:pt x="1" y="992"/>
                    <a:pt x="275" y="1326"/>
                    <a:pt x="608" y="1361"/>
                  </a:cubicBezTo>
                  <a:cubicBezTo>
                    <a:pt x="625" y="1362"/>
                    <a:pt x="641" y="1363"/>
                    <a:pt x="657" y="1363"/>
                  </a:cubicBezTo>
                  <a:cubicBezTo>
                    <a:pt x="1028" y="1363"/>
                    <a:pt x="1060" y="1102"/>
                    <a:pt x="1049" y="873"/>
                  </a:cubicBezTo>
                  <a:cubicBezTo>
                    <a:pt x="1072" y="349"/>
                    <a:pt x="882" y="40"/>
                    <a:pt x="548" y="4"/>
                  </a:cubicBezTo>
                  <a:cubicBezTo>
                    <a:pt x="532" y="2"/>
                    <a:pt x="516" y="1"/>
                    <a:pt x="5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15"/>
            <p:cNvSpPr/>
            <p:nvPr/>
          </p:nvSpPr>
          <p:spPr>
            <a:xfrm>
              <a:off x="3974000" y="2768750"/>
              <a:ext cx="161050" cy="128225"/>
            </a:xfrm>
            <a:custGeom>
              <a:avLst/>
              <a:gdLst/>
              <a:ahLst/>
              <a:cxnLst/>
              <a:rect l="l" t="t" r="r" b="b"/>
              <a:pathLst>
                <a:path w="6442" h="5129" extrusionOk="0">
                  <a:moveTo>
                    <a:pt x="6352" y="0"/>
                  </a:moveTo>
                  <a:cubicBezTo>
                    <a:pt x="6225" y="0"/>
                    <a:pt x="5942" y="116"/>
                    <a:pt x="5358" y="388"/>
                  </a:cubicBezTo>
                  <a:cubicBezTo>
                    <a:pt x="3834" y="1091"/>
                    <a:pt x="2775" y="1770"/>
                    <a:pt x="1965" y="2567"/>
                  </a:cubicBezTo>
                  <a:cubicBezTo>
                    <a:pt x="1191" y="3341"/>
                    <a:pt x="0" y="4806"/>
                    <a:pt x="0" y="5020"/>
                  </a:cubicBezTo>
                  <a:cubicBezTo>
                    <a:pt x="0" y="5091"/>
                    <a:pt x="19" y="5128"/>
                    <a:pt x="62" y="5128"/>
                  </a:cubicBezTo>
                  <a:cubicBezTo>
                    <a:pt x="178" y="5128"/>
                    <a:pt x="468" y="4853"/>
                    <a:pt x="1024" y="4210"/>
                  </a:cubicBezTo>
                  <a:cubicBezTo>
                    <a:pt x="2215" y="2877"/>
                    <a:pt x="2405" y="2710"/>
                    <a:pt x="3453" y="2091"/>
                  </a:cubicBezTo>
                  <a:cubicBezTo>
                    <a:pt x="4739" y="1329"/>
                    <a:pt x="6442" y="186"/>
                    <a:pt x="6442" y="79"/>
                  </a:cubicBezTo>
                  <a:cubicBezTo>
                    <a:pt x="6438" y="28"/>
                    <a:pt x="6413" y="0"/>
                    <a:pt x="6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15"/>
            <p:cNvSpPr/>
            <p:nvPr/>
          </p:nvSpPr>
          <p:spPr>
            <a:xfrm>
              <a:off x="3789400" y="2845550"/>
              <a:ext cx="130525" cy="189500"/>
            </a:xfrm>
            <a:custGeom>
              <a:avLst/>
              <a:gdLst/>
              <a:ahLst/>
              <a:cxnLst/>
              <a:rect l="l" t="t" r="r" b="b"/>
              <a:pathLst>
                <a:path w="5221" h="7580" extrusionOk="0">
                  <a:moveTo>
                    <a:pt x="5171" y="0"/>
                  </a:moveTo>
                  <a:cubicBezTo>
                    <a:pt x="5051" y="0"/>
                    <a:pt x="4706" y="278"/>
                    <a:pt x="4158" y="817"/>
                  </a:cubicBezTo>
                  <a:cubicBezTo>
                    <a:pt x="3074" y="1912"/>
                    <a:pt x="2717" y="2365"/>
                    <a:pt x="2205" y="3389"/>
                  </a:cubicBezTo>
                  <a:cubicBezTo>
                    <a:pt x="1967" y="3865"/>
                    <a:pt x="1574" y="4532"/>
                    <a:pt x="1300" y="4877"/>
                  </a:cubicBezTo>
                  <a:cubicBezTo>
                    <a:pt x="776" y="5579"/>
                    <a:pt x="419" y="6234"/>
                    <a:pt x="157" y="6996"/>
                  </a:cubicBezTo>
                  <a:cubicBezTo>
                    <a:pt x="20" y="7385"/>
                    <a:pt x="1" y="7579"/>
                    <a:pt x="64" y="7579"/>
                  </a:cubicBezTo>
                  <a:cubicBezTo>
                    <a:pt x="133" y="7579"/>
                    <a:pt x="298" y="7352"/>
                    <a:pt x="514" y="6901"/>
                  </a:cubicBezTo>
                  <a:cubicBezTo>
                    <a:pt x="753" y="6413"/>
                    <a:pt x="1110" y="5889"/>
                    <a:pt x="1550" y="5389"/>
                  </a:cubicBezTo>
                  <a:cubicBezTo>
                    <a:pt x="2241" y="4579"/>
                    <a:pt x="2753" y="3781"/>
                    <a:pt x="3086" y="3031"/>
                  </a:cubicBezTo>
                  <a:cubicBezTo>
                    <a:pt x="3336" y="2448"/>
                    <a:pt x="4086" y="1353"/>
                    <a:pt x="4694" y="686"/>
                  </a:cubicBezTo>
                  <a:cubicBezTo>
                    <a:pt x="4991" y="364"/>
                    <a:pt x="5217" y="91"/>
                    <a:pt x="5217" y="67"/>
                  </a:cubicBezTo>
                  <a:cubicBezTo>
                    <a:pt x="5220" y="22"/>
                    <a:pt x="5204" y="0"/>
                    <a:pt x="5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15"/>
            <p:cNvSpPr/>
            <p:nvPr/>
          </p:nvSpPr>
          <p:spPr>
            <a:xfrm>
              <a:off x="4069250" y="2893100"/>
              <a:ext cx="11825" cy="11725"/>
            </a:xfrm>
            <a:custGeom>
              <a:avLst/>
              <a:gdLst/>
              <a:ahLst/>
              <a:cxnLst/>
              <a:rect l="l" t="t" r="r" b="b"/>
              <a:pathLst>
                <a:path w="473" h="469" extrusionOk="0">
                  <a:moveTo>
                    <a:pt x="223" y="0"/>
                  </a:moveTo>
                  <a:cubicBezTo>
                    <a:pt x="180" y="0"/>
                    <a:pt x="139" y="14"/>
                    <a:pt x="108" y="46"/>
                  </a:cubicBezTo>
                  <a:cubicBezTo>
                    <a:pt x="0" y="153"/>
                    <a:pt x="36" y="403"/>
                    <a:pt x="155" y="451"/>
                  </a:cubicBezTo>
                  <a:cubicBezTo>
                    <a:pt x="186" y="463"/>
                    <a:pt x="215" y="469"/>
                    <a:pt x="243" y="469"/>
                  </a:cubicBezTo>
                  <a:cubicBezTo>
                    <a:pt x="378" y="469"/>
                    <a:pt x="473" y="337"/>
                    <a:pt x="453" y="189"/>
                  </a:cubicBezTo>
                  <a:cubicBezTo>
                    <a:pt x="436" y="80"/>
                    <a:pt x="325" y="0"/>
                    <a:pt x="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15"/>
            <p:cNvSpPr/>
            <p:nvPr/>
          </p:nvSpPr>
          <p:spPr>
            <a:xfrm>
              <a:off x="4038000" y="2908250"/>
              <a:ext cx="17875" cy="13850"/>
            </a:xfrm>
            <a:custGeom>
              <a:avLst/>
              <a:gdLst/>
              <a:ahLst/>
              <a:cxnLst/>
              <a:rect l="l" t="t" r="r" b="b"/>
              <a:pathLst>
                <a:path w="715" h="554" extrusionOk="0">
                  <a:moveTo>
                    <a:pt x="383" y="0"/>
                  </a:moveTo>
                  <a:cubicBezTo>
                    <a:pt x="312" y="0"/>
                    <a:pt x="241" y="34"/>
                    <a:pt x="179" y="107"/>
                  </a:cubicBezTo>
                  <a:cubicBezTo>
                    <a:pt x="1" y="320"/>
                    <a:pt x="175" y="554"/>
                    <a:pt x="384" y="554"/>
                  </a:cubicBezTo>
                  <a:cubicBezTo>
                    <a:pt x="455" y="554"/>
                    <a:pt x="529" y="527"/>
                    <a:pt x="596" y="464"/>
                  </a:cubicBezTo>
                  <a:cubicBezTo>
                    <a:pt x="703" y="357"/>
                    <a:pt x="715" y="285"/>
                    <a:pt x="643" y="166"/>
                  </a:cubicBezTo>
                  <a:cubicBezTo>
                    <a:pt x="569" y="58"/>
                    <a:pt x="476" y="0"/>
                    <a:pt x="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15"/>
            <p:cNvSpPr/>
            <p:nvPr/>
          </p:nvSpPr>
          <p:spPr>
            <a:xfrm>
              <a:off x="3748675" y="2914400"/>
              <a:ext cx="42775" cy="25850"/>
            </a:xfrm>
            <a:custGeom>
              <a:avLst/>
              <a:gdLst/>
              <a:ahLst/>
              <a:cxnLst/>
              <a:rect l="l" t="t" r="r" b="b"/>
              <a:pathLst>
                <a:path w="1711" h="1034" extrusionOk="0">
                  <a:moveTo>
                    <a:pt x="1359" y="1"/>
                  </a:moveTo>
                  <a:cubicBezTo>
                    <a:pt x="1229" y="1"/>
                    <a:pt x="1081" y="70"/>
                    <a:pt x="953" y="218"/>
                  </a:cubicBezTo>
                  <a:cubicBezTo>
                    <a:pt x="846" y="337"/>
                    <a:pt x="596" y="516"/>
                    <a:pt x="369" y="611"/>
                  </a:cubicBezTo>
                  <a:cubicBezTo>
                    <a:pt x="167" y="694"/>
                    <a:pt x="0" y="813"/>
                    <a:pt x="0" y="861"/>
                  </a:cubicBezTo>
                  <a:cubicBezTo>
                    <a:pt x="0" y="914"/>
                    <a:pt x="29" y="941"/>
                    <a:pt x="91" y="941"/>
                  </a:cubicBezTo>
                  <a:cubicBezTo>
                    <a:pt x="168" y="941"/>
                    <a:pt x="297" y="899"/>
                    <a:pt x="488" y="813"/>
                  </a:cubicBezTo>
                  <a:cubicBezTo>
                    <a:pt x="620" y="753"/>
                    <a:pt x="694" y="720"/>
                    <a:pt x="747" y="720"/>
                  </a:cubicBezTo>
                  <a:cubicBezTo>
                    <a:pt x="808" y="720"/>
                    <a:pt x="841" y="765"/>
                    <a:pt x="905" y="861"/>
                  </a:cubicBezTo>
                  <a:cubicBezTo>
                    <a:pt x="990" y="980"/>
                    <a:pt x="1103" y="1033"/>
                    <a:pt x="1217" y="1033"/>
                  </a:cubicBezTo>
                  <a:cubicBezTo>
                    <a:pt x="1457" y="1033"/>
                    <a:pt x="1703" y="799"/>
                    <a:pt x="1703" y="444"/>
                  </a:cubicBezTo>
                  <a:cubicBezTo>
                    <a:pt x="1710" y="158"/>
                    <a:pt x="1554" y="1"/>
                    <a:pt x="1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15"/>
            <p:cNvSpPr/>
            <p:nvPr/>
          </p:nvSpPr>
          <p:spPr>
            <a:xfrm>
              <a:off x="4010300" y="2930750"/>
              <a:ext cx="20200" cy="15350"/>
            </a:xfrm>
            <a:custGeom>
              <a:avLst/>
              <a:gdLst/>
              <a:ahLst/>
              <a:cxnLst/>
              <a:rect l="l" t="t" r="r" b="b"/>
              <a:pathLst>
                <a:path w="808" h="614" extrusionOk="0">
                  <a:moveTo>
                    <a:pt x="385" y="0"/>
                  </a:moveTo>
                  <a:cubicBezTo>
                    <a:pt x="324" y="0"/>
                    <a:pt x="264" y="17"/>
                    <a:pt x="215" y="52"/>
                  </a:cubicBezTo>
                  <a:cubicBezTo>
                    <a:pt x="1" y="231"/>
                    <a:pt x="84" y="576"/>
                    <a:pt x="358" y="612"/>
                  </a:cubicBezTo>
                  <a:cubicBezTo>
                    <a:pt x="372" y="613"/>
                    <a:pt x="385" y="614"/>
                    <a:pt x="398" y="614"/>
                  </a:cubicBezTo>
                  <a:cubicBezTo>
                    <a:pt x="629" y="614"/>
                    <a:pt x="807" y="423"/>
                    <a:pt x="751" y="254"/>
                  </a:cubicBezTo>
                  <a:cubicBezTo>
                    <a:pt x="692" y="95"/>
                    <a:pt x="533"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15"/>
            <p:cNvSpPr/>
            <p:nvPr/>
          </p:nvSpPr>
          <p:spPr>
            <a:xfrm>
              <a:off x="3714725" y="2959125"/>
              <a:ext cx="24150" cy="18375"/>
            </a:xfrm>
            <a:custGeom>
              <a:avLst/>
              <a:gdLst/>
              <a:ahLst/>
              <a:cxnLst/>
              <a:rect l="l" t="t" r="r" b="b"/>
              <a:pathLst>
                <a:path w="966" h="735" extrusionOk="0">
                  <a:moveTo>
                    <a:pt x="489" y="0"/>
                  </a:moveTo>
                  <a:cubicBezTo>
                    <a:pt x="418" y="0"/>
                    <a:pt x="311" y="48"/>
                    <a:pt x="251" y="108"/>
                  </a:cubicBezTo>
                  <a:cubicBezTo>
                    <a:pt x="1" y="358"/>
                    <a:pt x="205" y="735"/>
                    <a:pt x="496" y="735"/>
                  </a:cubicBezTo>
                  <a:cubicBezTo>
                    <a:pt x="551" y="735"/>
                    <a:pt x="609" y="721"/>
                    <a:pt x="668" y="691"/>
                  </a:cubicBezTo>
                  <a:cubicBezTo>
                    <a:pt x="965" y="524"/>
                    <a:pt x="846"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15"/>
            <p:cNvSpPr/>
            <p:nvPr/>
          </p:nvSpPr>
          <p:spPr>
            <a:xfrm>
              <a:off x="3646575" y="2975150"/>
              <a:ext cx="57375" cy="198025"/>
            </a:xfrm>
            <a:custGeom>
              <a:avLst/>
              <a:gdLst/>
              <a:ahLst/>
              <a:cxnLst/>
              <a:rect l="l" t="t" r="r" b="b"/>
              <a:pathLst>
                <a:path w="2295" h="7921" extrusionOk="0">
                  <a:moveTo>
                    <a:pt x="2229" y="1"/>
                  </a:moveTo>
                  <a:cubicBezTo>
                    <a:pt x="2200" y="1"/>
                    <a:pt x="2140" y="80"/>
                    <a:pt x="2048" y="252"/>
                  </a:cubicBezTo>
                  <a:cubicBezTo>
                    <a:pt x="1810" y="705"/>
                    <a:pt x="1346" y="1931"/>
                    <a:pt x="1179" y="2479"/>
                  </a:cubicBezTo>
                  <a:cubicBezTo>
                    <a:pt x="1120" y="2717"/>
                    <a:pt x="917" y="3634"/>
                    <a:pt x="715" y="4539"/>
                  </a:cubicBezTo>
                  <a:cubicBezTo>
                    <a:pt x="524" y="5432"/>
                    <a:pt x="298" y="6491"/>
                    <a:pt x="215" y="6896"/>
                  </a:cubicBezTo>
                  <a:cubicBezTo>
                    <a:pt x="24" y="7718"/>
                    <a:pt x="0" y="7920"/>
                    <a:pt x="108" y="7920"/>
                  </a:cubicBezTo>
                  <a:cubicBezTo>
                    <a:pt x="203" y="7920"/>
                    <a:pt x="512" y="7206"/>
                    <a:pt x="691" y="6646"/>
                  </a:cubicBezTo>
                  <a:cubicBezTo>
                    <a:pt x="751" y="6432"/>
                    <a:pt x="1001" y="5289"/>
                    <a:pt x="1239" y="4110"/>
                  </a:cubicBezTo>
                  <a:cubicBezTo>
                    <a:pt x="1477" y="2931"/>
                    <a:pt x="1810" y="1562"/>
                    <a:pt x="1965" y="1074"/>
                  </a:cubicBezTo>
                  <a:cubicBezTo>
                    <a:pt x="2204" y="406"/>
                    <a:pt x="2295" y="1"/>
                    <a:pt x="2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15"/>
            <p:cNvSpPr/>
            <p:nvPr/>
          </p:nvSpPr>
          <p:spPr>
            <a:xfrm>
              <a:off x="3755225" y="2974425"/>
              <a:ext cx="21800" cy="21325"/>
            </a:xfrm>
            <a:custGeom>
              <a:avLst/>
              <a:gdLst/>
              <a:ahLst/>
              <a:cxnLst/>
              <a:rect l="l" t="t" r="r" b="b"/>
              <a:pathLst>
                <a:path w="872" h="853" extrusionOk="0">
                  <a:moveTo>
                    <a:pt x="422" y="0"/>
                  </a:moveTo>
                  <a:cubicBezTo>
                    <a:pt x="350" y="0"/>
                    <a:pt x="268" y="17"/>
                    <a:pt x="179" y="55"/>
                  </a:cubicBezTo>
                  <a:cubicBezTo>
                    <a:pt x="0" y="127"/>
                    <a:pt x="48" y="472"/>
                    <a:pt x="274" y="662"/>
                  </a:cubicBezTo>
                  <a:lnTo>
                    <a:pt x="477" y="853"/>
                  </a:lnTo>
                  <a:lnTo>
                    <a:pt x="619" y="662"/>
                  </a:lnTo>
                  <a:cubicBezTo>
                    <a:pt x="871" y="324"/>
                    <a:pt x="737"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15"/>
            <p:cNvSpPr/>
            <p:nvPr/>
          </p:nvSpPr>
          <p:spPr>
            <a:xfrm>
              <a:off x="3928750" y="2991400"/>
              <a:ext cx="126375" cy="53475"/>
            </a:xfrm>
            <a:custGeom>
              <a:avLst/>
              <a:gdLst/>
              <a:ahLst/>
              <a:cxnLst/>
              <a:rect l="l" t="t" r="r" b="b"/>
              <a:pathLst>
                <a:path w="5055" h="2139" extrusionOk="0">
                  <a:moveTo>
                    <a:pt x="4879" y="1"/>
                  </a:moveTo>
                  <a:cubicBezTo>
                    <a:pt x="4811" y="1"/>
                    <a:pt x="4700" y="30"/>
                    <a:pt x="4549" y="91"/>
                  </a:cubicBezTo>
                  <a:cubicBezTo>
                    <a:pt x="4454" y="126"/>
                    <a:pt x="4037" y="388"/>
                    <a:pt x="3632" y="638"/>
                  </a:cubicBezTo>
                  <a:cubicBezTo>
                    <a:pt x="2763" y="1222"/>
                    <a:pt x="2429" y="1353"/>
                    <a:pt x="1310" y="1662"/>
                  </a:cubicBezTo>
                  <a:cubicBezTo>
                    <a:pt x="310" y="1948"/>
                    <a:pt x="1" y="2138"/>
                    <a:pt x="560" y="2138"/>
                  </a:cubicBezTo>
                  <a:cubicBezTo>
                    <a:pt x="1882" y="2138"/>
                    <a:pt x="3656" y="1424"/>
                    <a:pt x="4585" y="531"/>
                  </a:cubicBezTo>
                  <a:cubicBezTo>
                    <a:pt x="4960" y="189"/>
                    <a:pt x="5054" y="1"/>
                    <a:pt x="4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15"/>
            <p:cNvSpPr/>
            <p:nvPr/>
          </p:nvSpPr>
          <p:spPr>
            <a:xfrm>
              <a:off x="3729025" y="3141125"/>
              <a:ext cx="109450" cy="42575"/>
            </a:xfrm>
            <a:custGeom>
              <a:avLst/>
              <a:gdLst/>
              <a:ahLst/>
              <a:cxnLst/>
              <a:rect l="l" t="t" r="r" b="b"/>
              <a:pathLst>
                <a:path w="4378" h="1703" extrusionOk="0">
                  <a:moveTo>
                    <a:pt x="4225" y="1"/>
                  </a:moveTo>
                  <a:cubicBezTo>
                    <a:pt x="4185" y="1"/>
                    <a:pt x="4145" y="10"/>
                    <a:pt x="4120" y="31"/>
                  </a:cubicBezTo>
                  <a:cubicBezTo>
                    <a:pt x="4108" y="67"/>
                    <a:pt x="3477" y="245"/>
                    <a:pt x="2751" y="436"/>
                  </a:cubicBezTo>
                  <a:cubicBezTo>
                    <a:pt x="2025" y="626"/>
                    <a:pt x="1215" y="888"/>
                    <a:pt x="965" y="983"/>
                  </a:cubicBezTo>
                  <a:cubicBezTo>
                    <a:pt x="441" y="1222"/>
                    <a:pt x="1" y="1507"/>
                    <a:pt x="1" y="1626"/>
                  </a:cubicBezTo>
                  <a:cubicBezTo>
                    <a:pt x="1" y="1677"/>
                    <a:pt x="31" y="1703"/>
                    <a:pt x="97" y="1703"/>
                  </a:cubicBezTo>
                  <a:cubicBezTo>
                    <a:pt x="200" y="1703"/>
                    <a:pt x="392" y="1639"/>
                    <a:pt x="691" y="1507"/>
                  </a:cubicBezTo>
                  <a:cubicBezTo>
                    <a:pt x="953" y="1400"/>
                    <a:pt x="1489" y="1210"/>
                    <a:pt x="1882" y="1126"/>
                  </a:cubicBezTo>
                  <a:cubicBezTo>
                    <a:pt x="2644" y="912"/>
                    <a:pt x="4084" y="376"/>
                    <a:pt x="4263" y="245"/>
                  </a:cubicBezTo>
                  <a:cubicBezTo>
                    <a:pt x="4311" y="198"/>
                    <a:pt x="4370" y="126"/>
                    <a:pt x="4370" y="79"/>
                  </a:cubicBezTo>
                  <a:cubicBezTo>
                    <a:pt x="4378" y="32"/>
                    <a:pt x="4300" y="1"/>
                    <a:pt x="4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15"/>
            <p:cNvSpPr/>
            <p:nvPr/>
          </p:nvSpPr>
          <p:spPr>
            <a:xfrm>
              <a:off x="3904650" y="2922775"/>
              <a:ext cx="228025" cy="159600"/>
            </a:xfrm>
            <a:custGeom>
              <a:avLst/>
              <a:gdLst/>
              <a:ahLst/>
              <a:cxnLst/>
              <a:rect l="l" t="t" r="r" b="b"/>
              <a:pathLst>
                <a:path w="9121" h="6384" extrusionOk="0">
                  <a:moveTo>
                    <a:pt x="9105" y="0"/>
                  </a:moveTo>
                  <a:cubicBezTo>
                    <a:pt x="9060" y="0"/>
                    <a:pt x="9008" y="41"/>
                    <a:pt x="8966" y="73"/>
                  </a:cubicBezTo>
                  <a:cubicBezTo>
                    <a:pt x="8930" y="121"/>
                    <a:pt x="8870" y="181"/>
                    <a:pt x="8823" y="240"/>
                  </a:cubicBezTo>
                  <a:cubicBezTo>
                    <a:pt x="8180" y="1026"/>
                    <a:pt x="7418" y="1716"/>
                    <a:pt x="6632" y="2336"/>
                  </a:cubicBezTo>
                  <a:cubicBezTo>
                    <a:pt x="4798" y="3800"/>
                    <a:pt x="2703" y="4824"/>
                    <a:pt x="619" y="5872"/>
                  </a:cubicBezTo>
                  <a:cubicBezTo>
                    <a:pt x="476" y="5943"/>
                    <a:pt x="310" y="6015"/>
                    <a:pt x="155" y="6110"/>
                  </a:cubicBezTo>
                  <a:cubicBezTo>
                    <a:pt x="84" y="6146"/>
                    <a:pt x="0" y="6205"/>
                    <a:pt x="60" y="6300"/>
                  </a:cubicBezTo>
                  <a:cubicBezTo>
                    <a:pt x="84" y="6348"/>
                    <a:pt x="167" y="6360"/>
                    <a:pt x="250" y="6384"/>
                  </a:cubicBezTo>
                  <a:cubicBezTo>
                    <a:pt x="381" y="6348"/>
                    <a:pt x="524" y="6312"/>
                    <a:pt x="667" y="6253"/>
                  </a:cubicBezTo>
                  <a:cubicBezTo>
                    <a:pt x="3370" y="5169"/>
                    <a:pt x="5870" y="3729"/>
                    <a:pt x="8001" y="1728"/>
                  </a:cubicBezTo>
                  <a:cubicBezTo>
                    <a:pt x="8108" y="1597"/>
                    <a:pt x="8227" y="1466"/>
                    <a:pt x="8323" y="1324"/>
                  </a:cubicBezTo>
                  <a:cubicBezTo>
                    <a:pt x="8620" y="931"/>
                    <a:pt x="8906" y="514"/>
                    <a:pt x="9120" y="2"/>
                  </a:cubicBezTo>
                  <a:cubicBezTo>
                    <a:pt x="9115" y="1"/>
                    <a:pt x="9110" y="0"/>
                    <a:pt x="9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15"/>
            <p:cNvSpPr/>
            <p:nvPr/>
          </p:nvSpPr>
          <p:spPr>
            <a:xfrm>
              <a:off x="3843325" y="3004675"/>
              <a:ext cx="226250" cy="122350"/>
            </a:xfrm>
            <a:custGeom>
              <a:avLst/>
              <a:gdLst/>
              <a:ahLst/>
              <a:cxnLst/>
              <a:rect l="l" t="t" r="r" b="b"/>
              <a:pathLst>
                <a:path w="9050" h="4894" extrusionOk="0">
                  <a:moveTo>
                    <a:pt x="9049" y="0"/>
                  </a:moveTo>
                  <a:cubicBezTo>
                    <a:pt x="9014" y="0"/>
                    <a:pt x="8966" y="36"/>
                    <a:pt x="8918" y="60"/>
                  </a:cubicBezTo>
                  <a:cubicBezTo>
                    <a:pt x="8859" y="107"/>
                    <a:pt x="8787" y="167"/>
                    <a:pt x="8728" y="226"/>
                  </a:cubicBezTo>
                  <a:cubicBezTo>
                    <a:pt x="7073" y="1750"/>
                    <a:pt x="5168" y="2870"/>
                    <a:pt x="3013" y="3572"/>
                  </a:cubicBezTo>
                  <a:cubicBezTo>
                    <a:pt x="2656" y="3691"/>
                    <a:pt x="2298" y="3810"/>
                    <a:pt x="1953" y="3941"/>
                  </a:cubicBezTo>
                  <a:lnTo>
                    <a:pt x="1941" y="3941"/>
                  </a:lnTo>
                  <a:cubicBezTo>
                    <a:pt x="1346" y="4382"/>
                    <a:pt x="691" y="4655"/>
                    <a:pt x="1" y="4870"/>
                  </a:cubicBezTo>
                  <a:cubicBezTo>
                    <a:pt x="48" y="4882"/>
                    <a:pt x="120" y="4882"/>
                    <a:pt x="203" y="4894"/>
                  </a:cubicBezTo>
                  <a:cubicBezTo>
                    <a:pt x="834" y="4775"/>
                    <a:pt x="1477" y="4572"/>
                    <a:pt x="2120" y="4394"/>
                  </a:cubicBezTo>
                  <a:cubicBezTo>
                    <a:pt x="3608" y="3965"/>
                    <a:pt x="5025" y="3393"/>
                    <a:pt x="6311" y="2608"/>
                  </a:cubicBezTo>
                  <a:cubicBezTo>
                    <a:pt x="6763" y="2239"/>
                    <a:pt x="7204" y="1846"/>
                    <a:pt x="7621" y="1429"/>
                  </a:cubicBezTo>
                  <a:lnTo>
                    <a:pt x="9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15"/>
            <p:cNvSpPr/>
            <p:nvPr/>
          </p:nvSpPr>
          <p:spPr>
            <a:xfrm>
              <a:off x="3769800" y="2844225"/>
              <a:ext cx="110150" cy="236750"/>
            </a:xfrm>
            <a:custGeom>
              <a:avLst/>
              <a:gdLst/>
              <a:ahLst/>
              <a:cxnLst/>
              <a:rect l="l" t="t" r="r" b="b"/>
              <a:pathLst>
                <a:path w="4406" h="9470" extrusionOk="0">
                  <a:moveTo>
                    <a:pt x="4346" y="1"/>
                  </a:moveTo>
                  <a:cubicBezTo>
                    <a:pt x="4108" y="167"/>
                    <a:pt x="3870" y="322"/>
                    <a:pt x="3632" y="453"/>
                  </a:cubicBezTo>
                  <a:cubicBezTo>
                    <a:pt x="3453" y="691"/>
                    <a:pt x="3311" y="941"/>
                    <a:pt x="3168" y="1191"/>
                  </a:cubicBezTo>
                  <a:cubicBezTo>
                    <a:pt x="1834" y="3704"/>
                    <a:pt x="1013" y="6430"/>
                    <a:pt x="108" y="9109"/>
                  </a:cubicBezTo>
                  <a:cubicBezTo>
                    <a:pt x="60" y="9228"/>
                    <a:pt x="1" y="9407"/>
                    <a:pt x="155" y="9454"/>
                  </a:cubicBezTo>
                  <a:cubicBezTo>
                    <a:pt x="183" y="9465"/>
                    <a:pt x="207" y="9469"/>
                    <a:pt x="227" y="9469"/>
                  </a:cubicBezTo>
                  <a:cubicBezTo>
                    <a:pt x="350" y="9469"/>
                    <a:pt x="366" y="9306"/>
                    <a:pt x="417" y="9204"/>
                  </a:cubicBezTo>
                  <a:cubicBezTo>
                    <a:pt x="917" y="7895"/>
                    <a:pt x="1418" y="6561"/>
                    <a:pt x="1941" y="5251"/>
                  </a:cubicBezTo>
                  <a:cubicBezTo>
                    <a:pt x="2620" y="3525"/>
                    <a:pt x="3215" y="1775"/>
                    <a:pt x="4323" y="251"/>
                  </a:cubicBezTo>
                  <a:cubicBezTo>
                    <a:pt x="4346" y="215"/>
                    <a:pt x="4370" y="155"/>
                    <a:pt x="4394" y="132"/>
                  </a:cubicBezTo>
                  <a:cubicBezTo>
                    <a:pt x="4406" y="60"/>
                    <a:pt x="4394" y="36"/>
                    <a:pt x="4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15"/>
            <p:cNvSpPr/>
            <p:nvPr/>
          </p:nvSpPr>
          <p:spPr>
            <a:xfrm>
              <a:off x="3909100" y="2746600"/>
              <a:ext cx="214650" cy="192475"/>
            </a:xfrm>
            <a:custGeom>
              <a:avLst/>
              <a:gdLst/>
              <a:ahLst/>
              <a:cxnLst/>
              <a:rect l="l" t="t" r="r" b="b"/>
              <a:pathLst>
                <a:path w="8586" h="7699" extrusionOk="0">
                  <a:moveTo>
                    <a:pt x="8585" y="0"/>
                  </a:moveTo>
                  <a:lnTo>
                    <a:pt x="8585" y="0"/>
                  </a:lnTo>
                  <a:cubicBezTo>
                    <a:pt x="8216" y="119"/>
                    <a:pt x="7823" y="215"/>
                    <a:pt x="7454" y="322"/>
                  </a:cubicBezTo>
                  <a:cubicBezTo>
                    <a:pt x="7418" y="358"/>
                    <a:pt x="7383" y="381"/>
                    <a:pt x="7347" y="393"/>
                  </a:cubicBezTo>
                  <a:cubicBezTo>
                    <a:pt x="5513" y="1584"/>
                    <a:pt x="3727" y="2846"/>
                    <a:pt x="2239" y="4477"/>
                  </a:cubicBezTo>
                  <a:cubicBezTo>
                    <a:pt x="1430" y="5370"/>
                    <a:pt x="775" y="6370"/>
                    <a:pt x="156" y="7394"/>
                  </a:cubicBezTo>
                  <a:cubicBezTo>
                    <a:pt x="120" y="7466"/>
                    <a:pt x="1" y="7573"/>
                    <a:pt x="120" y="7656"/>
                  </a:cubicBezTo>
                  <a:cubicBezTo>
                    <a:pt x="154" y="7686"/>
                    <a:pt x="185" y="7699"/>
                    <a:pt x="215" y="7699"/>
                  </a:cubicBezTo>
                  <a:cubicBezTo>
                    <a:pt x="290" y="7699"/>
                    <a:pt x="351" y="7621"/>
                    <a:pt x="394" y="7561"/>
                  </a:cubicBezTo>
                  <a:cubicBezTo>
                    <a:pt x="548" y="7370"/>
                    <a:pt x="679" y="7204"/>
                    <a:pt x="799" y="7001"/>
                  </a:cubicBezTo>
                  <a:cubicBezTo>
                    <a:pt x="1918" y="5180"/>
                    <a:pt x="3418" y="3703"/>
                    <a:pt x="5120" y="2417"/>
                  </a:cubicBezTo>
                  <a:cubicBezTo>
                    <a:pt x="6192" y="1620"/>
                    <a:pt x="7323" y="893"/>
                    <a:pt x="8419" y="119"/>
                  </a:cubicBezTo>
                  <a:cubicBezTo>
                    <a:pt x="8478" y="72"/>
                    <a:pt x="8538" y="36"/>
                    <a:pt x="8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15"/>
            <p:cNvSpPr/>
            <p:nvPr/>
          </p:nvSpPr>
          <p:spPr>
            <a:xfrm>
              <a:off x="4020125" y="2782900"/>
              <a:ext cx="184575" cy="162075"/>
            </a:xfrm>
            <a:custGeom>
              <a:avLst/>
              <a:gdLst/>
              <a:ahLst/>
              <a:cxnLst/>
              <a:rect l="l" t="t" r="r" b="b"/>
              <a:pathLst>
                <a:path w="7383" h="6483" extrusionOk="0">
                  <a:moveTo>
                    <a:pt x="7383" y="1"/>
                  </a:moveTo>
                  <a:lnTo>
                    <a:pt x="7383" y="1"/>
                  </a:lnTo>
                  <a:cubicBezTo>
                    <a:pt x="7192" y="37"/>
                    <a:pt x="7002" y="299"/>
                    <a:pt x="6847" y="453"/>
                  </a:cubicBezTo>
                  <a:cubicBezTo>
                    <a:pt x="6216" y="1132"/>
                    <a:pt x="5561" y="1775"/>
                    <a:pt x="4882" y="2430"/>
                  </a:cubicBezTo>
                  <a:cubicBezTo>
                    <a:pt x="3513" y="3751"/>
                    <a:pt x="1942" y="4811"/>
                    <a:pt x="418" y="5954"/>
                  </a:cubicBezTo>
                  <a:cubicBezTo>
                    <a:pt x="298" y="6049"/>
                    <a:pt x="179" y="6145"/>
                    <a:pt x="60" y="6264"/>
                  </a:cubicBezTo>
                  <a:cubicBezTo>
                    <a:pt x="37" y="6299"/>
                    <a:pt x="1" y="6371"/>
                    <a:pt x="25" y="6418"/>
                  </a:cubicBezTo>
                  <a:cubicBezTo>
                    <a:pt x="34" y="6465"/>
                    <a:pt x="72" y="6482"/>
                    <a:pt x="144" y="6482"/>
                  </a:cubicBezTo>
                  <a:cubicBezTo>
                    <a:pt x="165" y="6482"/>
                    <a:pt x="188" y="6481"/>
                    <a:pt x="215" y="6478"/>
                  </a:cubicBezTo>
                  <a:cubicBezTo>
                    <a:pt x="334" y="6407"/>
                    <a:pt x="513" y="6311"/>
                    <a:pt x="679" y="6204"/>
                  </a:cubicBezTo>
                  <a:cubicBezTo>
                    <a:pt x="2823" y="4823"/>
                    <a:pt x="4823" y="3275"/>
                    <a:pt x="6549" y="1406"/>
                  </a:cubicBezTo>
                  <a:cubicBezTo>
                    <a:pt x="6823" y="930"/>
                    <a:pt x="7109" y="465"/>
                    <a:pt x="7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15"/>
            <p:cNvSpPr/>
            <p:nvPr/>
          </p:nvSpPr>
          <p:spPr>
            <a:xfrm>
              <a:off x="3749275" y="2867750"/>
              <a:ext cx="90200" cy="208075"/>
            </a:xfrm>
            <a:custGeom>
              <a:avLst/>
              <a:gdLst/>
              <a:ahLst/>
              <a:cxnLst/>
              <a:rect l="l" t="t" r="r" b="b"/>
              <a:pathLst>
                <a:path w="3608" h="8323" extrusionOk="0">
                  <a:moveTo>
                    <a:pt x="3441" y="0"/>
                  </a:moveTo>
                  <a:lnTo>
                    <a:pt x="3441" y="0"/>
                  </a:lnTo>
                  <a:cubicBezTo>
                    <a:pt x="3274" y="72"/>
                    <a:pt x="3096" y="131"/>
                    <a:pt x="2917" y="191"/>
                  </a:cubicBezTo>
                  <a:cubicBezTo>
                    <a:pt x="2679" y="465"/>
                    <a:pt x="2500" y="774"/>
                    <a:pt x="2346" y="1084"/>
                  </a:cubicBezTo>
                  <a:cubicBezTo>
                    <a:pt x="1762" y="2203"/>
                    <a:pt x="1405" y="3405"/>
                    <a:pt x="1060" y="4620"/>
                  </a:cubicBezTo>
                  <a:cubicBezTo>
                    <a:pt x="750" y="5751"/>
                    <a:pt x="429" y="6858"/>
                    <a:pt x="131" y="7989"/>
                  </a:cubicBezTo>
                  <a:cubicBezTo>
                    <a:pt x="107" y="8097"/>
                    <a:pt x="0" y="8227"/>
                    <a:pt x="167" y="8323"/>
                  </a:cubicBezTo>
                  <a:cubicBezTo>
                    <a:pt x="262" y="8323"/>
                    <a:pt x="298" y="8275"/>
                    <a:pt x="345" y="8204"/>
                  </a:cubicBezTo>
                  <a:cubicBezTo>
                    <a:pt x="405" y="8049"/>
                    <a:pt x="476" y="7918"/>
                    <a:pt x="524" y="7775"/>
                  </a:cubicBezTo>
                  <a:cubicBezTo>
                    <a:pt x="941" y="6465"/>
                    <a:pt x="1346" y="5132"/>
                    <a:pt x="1786" y="3822"/>
                  </a:cubicBezTo>
                  <a:cubicBezTo>
                    <a:pt x="2203" y="2632"/>
                    <a:pt x="2608" y="1465"/>
                    <a:pt x="3322" y="405"/>
                  </a:cubicBezTo>
                  <a:cubicBezTo>
                    <a:pt x="3417" y="286"/>
                    <a:pt x="3608" y="155"/>
                    <a:pt x="3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15"/>
            <p:cNvSpPr/>
            <p:nvPr/>
          </p:nvSpPr>
          <p:spPr>
            <a:xfrm>
              <a:off x="4025800" y="2735000"/>
              <a:ext cx="206000" cy="180650"/>
            </a:xfrm>
            <a:custGeom>
              <a:avLst/>
              <a:gdLst/>
              <a:ahLst/>
              <a:cxnLst/>
              <a:rect l="l" t="t" r="r" b="b"/>
              <a:pathLst>
                <a:path w="8240" h="7226" extrusionOk="0">
                  <a:moveTo>
                    <a:pt x="8155" y="0"/>
                  </a:moveTo>
                  <a:cubicBezTo>
                    <a:pt x="8140" y="0"/>
                    <a:pt x="8124" y="4"/>
                    <a:pt x="8108" y="12"/>
                  </a:cubicBezTo>
                  <a:cubicBezTo>
                    <a:pt x="8084" y="131"/>
                    <a:pt x="7918" y="262"/>
                    <a:pt x="7822" y="357"/>
                  </a:cubicBezTo>
                  <a:cubicBezTo>
                    <a:pt x="7644" y="536"/>
                    <a:pt x="7453" y="703"/>
                    <a:pt x="7275" y="857"/>
                  </a:cubicBezTo>
                  <a:cubicBezTo>
                    <a:pt x="6668" y="1512"/>
                    <a:pt x="6060" y="2167"/>
                    <a:pt x="5417" y="2798"/>
                  </a:cubicBezTo>
                  <a:cubicBezTo>
                    <a:pt x="3881" y="4274"/>
                    <a:pt x="2131" y="5465"/>
                    <a:pt x="476" y="6775"/>
                  </a:cubicBezTo>
                  <a:cubicBezTo>
                    <a:pt x="345" y="6870"/>
                    <a:pt x="0" y="6965"/>
                    <a:pt x="167" y="7168"/>
                  </a:cubicBezTo>
                  <a:cubicBezTo>
                    <a:pt x="196" y="7209"/>
                    <a:pt x="232" y="7225"/>
                    <a:pt x="273" y="7225"/>
                  </a:cubicBezTo>
                  <a:cubicBezTo>
                    <a:pt x="397" y="7225"/>
                    <a:pt x="559" y="7070"/>
                    <a:pt x="667" y="6989"/>
                  </a:cubicBezTo>
                  <a:cubicBezTo>
                    <a:pt x="2072" y="6001"/>
                    <a:pt x="3465" y="5013"/>
                    <a:pt x="4774" y="3917"/>
                  </a:cubicBezTo>
                  <a:cubicBezTo>
                    <a:pt x="5906" y="2977"/>
                    <a:pt x="6929" y="1929"/>
                    <a:pt x="7870" y="786"/>
                  </a:cubicBezTo>
                  <a:cubicBezTo>
                    <a:pt x="8001" y="548"/>
                    <a:pt x="8120" y="298"/>
                    <a:pt x="8239" y="48"/>
                  </a:cubicBezTo>
                  <a:cubicBezTo>
                    <a:pt x="8215" y="16"/>
                    <a:pt x="8186" y="0"/>
                    <a:pt x="8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15"/>
            <p:cNvSpPr/>
            <p:nvPr/>
          </p:nvSpPr>
          <p:spPr>
            <a:xfrm>
              <a:off x="3647775" y="2949000"/>
              <a:ext cx="56575" cy="200025"/>
            </a:xfrm>
            <a:custGeom>
              <a:avLst/>
              <a:gdLst/>
              <a:ahLst/>
              <a:cxnLst/>
              <a:rect l="l" t="t" r="r" b="b"/>
              <a:pathLst>
                <a:path w="2263" h="8001" extrusionOk="0">
                  <a:moveTo>
                    <a:pt x="2262" y="1"/>
                  </a:moveTo>
                  <a:lnTo>
                    <a:pt x="2262" y="1"/>
                  </a:lnTo>
                  <a:cubicBezTo>
                    <a:pt x="1917" y="382"/>
                    <a:pt x="1607" y="786"/>
                    <a:pt x="1298" y="1191"/>
                  </a:cubicBezTo>
                  <a:cubicBezTo>
                    <a:pt x="1000" y="2001"/>
                    <a:pt x="774" y="2858"/>
                    <a:pt x="631" y="3715"/>
                  </a:cubicBezTo>
                  <a:cubicBezTo>
                    <a:pt x="369" y="5061"/>
                    <a:pt x="95" y="6394"/>
                    <a:pt x="12" y="7764"/>
                  </a:cubicBezTo>
                  <a:cubicBezTo>
                    <a:pt x="0" y="7859"/>
                    <a:pt x="0" y="7954"/>
                    <a:pt x="95" y="7990"/>
                  </a:cubicBezTo>
                  <a:cubicBezTo>
                    <a:pt x="116" y="7997"/>
                    <a:pt x="134" y="8001"/>
                    <a:pt x="150" y="8001"/>
                  </a:cubicBezTo>
                  <a:cubicBezTo>
                    <a:pt x="234" y="8001"/>
                    <a:pt x="256" y="7903"/>
                    <a:pt x="286" y="7823"/>
                  </a:cubicBezTo>
                  <a:cubicBezTo>
                    <a:pt x="310" y="7680"/>
                    <a:pt x="345" y="7513"/>
                    <a:pt x="369" y="7359"/>
                  </a:cubicBezTo>
                  <a:cubicBezTo>
                    <a:pt x="655" y="5787"/>
                    <a:pt x="929" y="4192"/>
                    <a:pt x="1346" y="2632"/>
                  </a:cubicBezTo>
                  <a:cubicBezTo>
                    <a:pt x="1584" y="1727"/>
                    <a:pt x="1857" y="834"/>
                    <a:pt x="2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15"/>
            <p:cNvSpPr/>
            <p:nvPr/>
          </p:nvSpPr>
          <p:spPr>
            <a:xfrm>
              <a:off x="3730800" y="2879350"/>
              <a:ext cx="65525" cy="194100"/>
            </a:xfrm>
            <a:custGeom>
              <a:avLst/>
              <a:gdLst/>
              <a:ahLst/>
              <a:cxnLst/>
              <a:rect l="l" t="t" r="r" b="b"/>
              <a:pathLst>
                <a:path w="2621" h="7764" extrusionOk="0">
                  <a:moveTo>
                    <a:pt x="2620" y="1"/>
                  </a:moveTo>
                  <a:cubicBezTo>
                    <a:pt x="2585" y="1"/>
                    <a:pt x="2573" y="13"/>
                    <a:pt x="2549" y="13"/>
                  </a:cubicBezTo>
                  <a:cubicBezTo>
                    <a:pt x="2394" y="24"/>
                    <a:pt x="2263" y="60"/>
                    <a:pt x="2132" y="108"/>
                  </a:cubicBezTo>
                  <a:cubicBezTo>
                    <a:pt x="2096" y="167"/>
                    <a:pt x="2049" y="227"/>
                    <a:pt x="2025" y="298"/>
                  </a:cubicBezTo>
                  <a:cubicBezTo>
                    <a:pt x="1835" y="715"/>
                    <a:pt x="1656" y="1132"/>
                    <a:pt x="1501" y="1560"/>
                  </a:cubicBezTo>
                  <a:cubicBezTo>
                    <a:pt x="1573" y="1715"/>
                    <a:pt x="1418" y="1929"/>
                    <a:pt x="1370" y="2084"/>
                  </a:cubicBezTo>
                  <a:cubicBezTo>
                    <a:pt x="1275" y="2346"/>
                    <a:pt x="1192" y="2620"/>
                    <a:pt x="1096" y="2870"/>
                  </a:cubicBezTo>
                  <a:cubicBezTo>
                    <a:pt x="1037" y="3108"/>
                    <a:pt x="965" y="3334"/>
                    <a:pt x="906" y="3572"/>
                  </a:cubicBezTo>
                  <a:cubicBezTo>
                    <a:pt x="549" y="4870"/>
                    <a:pt x="191" y="6168"/>
                    <a:pt x="60" y="7430"/>
                  </a:cubicBezTo>
                  <a:cubicBezTo>
                    <a:pt x="25" y="7609"/>
                    <a:pt x="1" y="7704"/>
                    <a:pt x="120" y="7752"/>
                  </a:cubicBezTo>
                  <a:cubicBezTo>
                    <a:pt x="142" y="7760"/>
                    <a:pt x="161" y="7763"/>
                    <a:pt x="178" y="7763"/>
                  </a:cubicBezTo>
                  <a:cubicBezTo>
                    <a:pt x="263" y="7763"/>
                    <a:pt x="291" y="7674"/>
                    <a:pt x="311" y="7585"/>
                  </a:cubicBezTo>
                  <a:cubicBezTo>
                    <a:pt x="346" y="7466"/>
                    <a:pt x="370" y="7335"/>
                    <a:pt x="406" y="7216"/>
                  </a:cubicBezTo>
                  <a:cubicBezTo>
                    <a:pt x="1013" y="4775"/>
                    <a:pt x="1561" y="2310"/>
                    <a:pt x="2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15"/>
            <p:cNvSpPr/>
            <p:nvPr/>
          </p:nvSpPr>
          <p:spPr>
            <a:xfrm>
              <a:off x="3924300" y="2872500"/>
              <a:ext cx="23525" cy="30400"/>
            </a:xfrm>
            <a:custGeom>
              <a:avLst/>
              <a:gdLst/>
              <a:ahLst/>
              <a:cxnLst/>
              <a:rect l="l" t="t" r="r" b="b"/>
              <a:pathLst>
                <a:path w="941" h="1216" extrusionOk="0">
                  <a:moveTo>
                    <a:pt x="941" y="1"/>
                  </a:moveTo>
                  <a:lnTo>
                    <a:pt x="941" y="1"/>
                  </a:lnTo>
                  <a:cubicBezTo>
                    <a:pt x="595" y="382"/>
                    <a:pt x="286" y="775"/>
                    <a:pt x="0" y="1215"/>
                  </a:cubicBezTo>
                  <a:cubicBezTo>
                    <a:pt x="131" y="1215"/>
                    <a:pt x="238" y="989"/>
                    <a:pt x="321" y="858"/>
                  </a:cubicBezTo>
                  <a:cubicBezTo>
                    <a:pt x="536" y="572"/>
                    <a:pt x="726" y="287"/>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15"/>
            <p:cNvSpPr/>
            <p:nvPr/>
          </p:nvSpPr>
          <p:spPr>
            <a:xfrm>
              <a:off x="3941250" y="2762975"/>
              <a:ext cx="118200" cy="102125"/>
            </a:xfrm>
            <a:custGeom>
              <a:avLst/>
              <a:gdLst/>
              <a:ahLst/>
              <a:cxnLst/>
              <a:rect l="l" t="t" r="r" b="b"/>
              <a:pathLst>
                <a:path w="4728" h="4085" extrusionOk="0">
                  <a:moveTo>
                    <a:pt x="4692" y="0"/>
                  </a:moveTo>
                  <a:cubicBezTo>
                    <a:pt x="4406" y="60"/>
                    <a:pt x="4132" y="131"/>
                    <a:pt x="3846" y="191"/>
                  </a:cubicBezTo>
                  <a:cubicBezTo>
                    <a:pt x="3751" y="226"/>
                    <a:pt x="3668" y="274"/>
                    <a:pt x="3584" y="334"/>
                  </a:cubicBezTo>
                  <a:cubicBezTo>
                    <a:pt x="2060" y="1274"/>
                    <a:pt x="965" y="2632"/>
                    <a:pt x="1" y="4084"/>
                  </a:cubicBezTo>
                  <a:cubicBezTo>
                    <a:pt x="298" y="3775"/>
                    <a:pt x="608" y="3489"/>
                    <a:pt x="953" y="3227"/>
                  </a:cubicBezTo>
                  <a:cubicBezTo>
                    <a:pt x="1009" y="3181"/>
                    <a:pt x="1086" y="3113"/>
                    <a:pt x="1162" y="3113"/>
                  </a:cubicBezTo>
                  <a:cubicBezTo>
                    <a:pt x="1184" y="3113"/>
                    <a:pt x="1206" y="3118"/>
                    <a:pt x="1227" y="3132"/>
                  </a:cubicBezTo>
                  <a:cubicBezTo>
                    <a:pt x="1429" y="2882"/>
                    <a:pt x="1644" y="2643"/>
                    <a:pt x="1858" y="2405"/>
                  </a:cubicBezTo>
                  <a:cubicBezTo>
                    <a:pt x="1787" y="2334"/>
                    <a:pt x="1810" y="2227"/>
                    <a:pt x="1870" y="2143"/>
                  </a:cubicBezTo>
                  <a:cubicBezTo>
                    <a:pt x="2132" y="1739"/>
                    <a:pt x="2525" y="1465"/>
                    <a:pt x="2953" y="1262"/>
                  </a:cubicBezTo>
                  <a:cubicBezTo>
                    <a:pt x="2973" y="1243"/>
                    <a:pt x="3004" y="1234"/>
                    <a:pt x="3033" y="1234"/>
                  </a:cubicBezTo>
                  <a:cubicBezTo>
                    <a:pt x="3057" y="1234"/>
                    <a:pt x="3080" y="1240"/>
                    <a:pt x="3096" y="1250"/>
                  </a:cubicBezTo>
                  <a:cubicBezTo>
                    <a:pt x="3549" y="869"/>
                    <a:pt x="4025" y="536"/>
                    <a:pt x="4549" y="215"/>
                  </a:cubicBezTo>
                  <a:cubicBezTo>
                    <a:pt x="4620" y="179"/>
                    <a:pt x="4692" y="131"/>
                    <a:pt x="4727" y="96"/>
                  </a:cubicBezTo>
                  <a:cubicBezTo>
                    <a:pt x="4727" y="60"/>
                    <a:pt x="4704" y="24"/>
                    <a:pt x="4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15"/>
            <p:cNvSpPr/>
            <p:nvPr/>
          </p:nvSpPr>
          <p:spPr>
            <a:xfrm>
              <a:off x="4007925" y="2839775"/>
              <a:ext cx="163450" cy="130400"/>
            </a:xfrm>
            <a:custGeom>
              <a:avLst/>
              <a:gdLst/>
              <a:ahLst/>
              <a:cxnLst/>
              <a:rect l="l" t="t" r="r" b="b"/>
              <a:pathLst>
                <a:path w="6538" h="5216" extrusionOk="0">
                  <a:moveTo>
                    <a:pt x="6537" y="0"/>
                  </a:moveTo>
                  <a:lnTo>
                    <a:pt x="6537" y="0"/>
                  </a:lnTo>
                  <a:cubicBezTo>
                    <a:pt x="4668" y="1834"/>
                    <a:pt x="2537" y="3322"/>
                    <a:pt x="358" y="4774"/>
                  </a:cubicBezTo>
                  <a:cubicBezTo>
                    <a:pt x="251" y="4858"/>
                    <a:pt x="155" y="4929"/>
                    <a:pt x="60" y="5025"/>
                  </a:cubicBezTo>
                  <a:cubicBezTo>
                    <a:pt x="13" y="5060"/>
                    <a:pt x="1" y="5120"/>
                    <a:pt x="48" y="5167"/>
                  </a:cubicBezTo>
                  <a:cubicBezTo>
                    <a:pt x="72" y="5203"/>
                    <a:pt x="120" y="5203"/>
                    <a:pt x="167" y="5215"/>
                  </a:cubicBezTo>
                  <a:cubicBezTo>
                    <a:pt x="298" y="5132"/>
                    <a:pt x="453" y="5060"/>
                    <a:pt x="584" y="4989"/>
                  </a:cubicBezTo>
                  <a:cubicBezTo>
                    <a:pt x="1834" y="4215"/>
                    <a:pt x="3049" y="3405"/>
                    <a:pt x="4227" y="2536"/>
                  </a:cubicBezTo>
                  <a:cubicBezTo>
                    <a:pt x="4466" y="2358"/>
                    <a:pt x="4704" y="2179"/>
                    <a:pt x="4930" y="2000"/>
                  </a:cubicBezTo>
                  <a:cubicBezTo>
                    <a:pt x="5478" y="1417"/>
                    <a:pt x="6061" y="881"/>
                    <a:pt x="6442" y="167"/>
                  </a:cubicBezTo>
                  <a:cubicBezTo>
                    <a:pt x="6478" y="107"/>
                    <a:pt x="6501" y="60"/>
                    <a:pt x="6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15"/>
            <p:cNvSpPr/>
            <p:nvPr/>
          </p:nvSpPr>
          <p:spPr>
            <a:xfrm>
              <a:off x="3636150" y="2994250"/>
              <a:ext cx="34250" cy="148275"/>
            </a:xfrm>
            <a:custGeom>
              <a:avLst/>
              <a:gdLst/>
              <a:ahLst/>
              <a:cxnLst/>
              <a:rect l="l" t="t" r="r" b="b"/>
              <a:pathLst>
                <a:path w="1370" h="5931" extrusionOk="0">
                  <a:moveTo>
                    <a:pt x="1334" y="0"/>
                  </a:moveTo>
                  <a:lnTo>
                    <a:pt x="1334" y="0"/>
                  </a:lnTo>
                  <a:cubicBezTo>
                    <a:pt x="1013" y="477"/>
                    <a:pt x="715" y="965"/>
                    <a:pt x="453" y="1477"/>
                  </a:cubicBezTo>
                  <a:cubicBezTo>
                    <a:pt x="167" y="2560"/>
                    <a:pt x="108" y="3691"/>
                    <a:pt x="36" y="4822"/>
                  </a:cubicBezTo>
                  <a:cubicBezTo>
                    <a:pt x="25" y="5037"/>
                    <a:pt x="1" y="5251"/>
                    <a:pt x="36" y="5465"/>
                  </a:cubicBezTo>
                  <a:cubicBezTo>
                    <a:pt x="60" y="5629"/>
                    <a:pt x="26" y="5930"/>
                    <a:pt x="205" y="5930"/>
                  </a:cubicBezTo>
                  <a:cubicBezTo>
                    <a:pt x="208" y="5930"/>
                    <a:pt x="211" y="5930"/>
                    <a:pt x="215" y="5930"/>
                  </a:cubicBezTo>
                  <a:cubicBezTo>
                    <a:pt x="441" y="5930"/>
                    <a:pt x="346" y="5632"/>
                    <a:pt x="358" y="5465"/>
                  </a:cubicBezTo>
                  <a:cubicBezTo>
                    <a:pt x="453" y="3798"/>
                    <a:pt x="656" y="2144"/>
                    <a:pt x="1156" y="548"/>
                  </a:cubicBezTo>
                  <a:cubicBezTo>
                    <a:pt x="1191" y="381"/>
                    <a:pt x="1370" y="143"/>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15"/>
            <p:cNvSpPr/>
            <p:nvPr/>
          </p:nvSpPr>
          <p:spPr>
            <a:xfrm>
              <a:off x="4063000" y="2727925"/>
              <a:ext cx="120575" cy="79950"/>
            </a:xfrm>
            <a:custGeom>
              <a:avLst/>
              <a:gdLst/>
              <a:ahLst/>
              <a:cxnLst/>
              <a:rect l="l" t="t" r="r" b="b"/>
              <a:pathLst>
                <a:path w="4823" h="3198" extrusionOk="0">
                  <a:moveTo>
                    <a:pt x="4700" y="1"/>
                  </a:moveTo>
                  <a:cubicBezTo>
                    <a:pt x="4668" y="1"/>
                    <a:pt x="4633" y="9"/>
                    <a:pt x="4596" y="21"/>
                  </a:cubicBezTo>
                  <a:cubicBezTo>
                    <a:pt x="4382" y="152"/>
                    <a:pt x="4144" y="271"/>
                    <a:pt x="3917" y="378"/>
                  </a:cubicBezTo>
                  <a:cubicBezTo>
                    <a:pt x="2620" y="1093"/>
                    <a:pt x="1429" y="1950"/>
                    <a:pt x="250" y="2843"/>
                  </a:cubicBezTo>
                  <a:cubicBezTo>
                    <a:pt x="167" y="2914"/>
                    <a:pt x="0" y="2986"/>
                    <a:pt x="96" y="3141"/>
                  </a:cubicBezTo>
                  <a:cubicBezTo>
                    <a:pt x="120" y="3182"/>
                    <a:pt x="153" y="3198"/>
                    <a:pt x="188" y="3198"/>
                  </a:cubicBezTo>
                  <a:cubicBezTo>
                    <a:pt x="255" y="3198"/>
                    <a:pt x="335" y="3144"/>
                    <a:pt x="405" y="3105"/>
                  </a:cubicBezTo>
                  <a:cubicBezTo>
                    <a:pt x="1774" y="2152"/>
                    <a:pt x="3167" y="1236"/>
                    <a:pt x="4596" y="366"/>
                  </a:cubicBezTo>
                  <a:cubicBezTo>
                    <a:pt x="4703" y="331"/>
                    <a:pt x="4799" y="235"/>
                    <a:pt x="4822" y="116"/>
                  </a:cubicBezTo>
                  <a:cubicBezTo>
                    <a:pt x="4807" y="30"/>
                    <a:pt x="4760" y="1"/>
                    <a:pt x="4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15"/>
            <p:cNvSpPr/>
            <p:nvPr/>
          </p:nvSpPr>
          <p:spPr>
            <a:xfrm>
              <a:off x="4157050" y="2714850"/>
              <a:ext cx="68200" cy="57525"/>
            </a:xfrm>
            <a:custGeom>
              <a:avLst/>
              <a:gdLst/>
              <a:ahLst/>
              <a:cxnLst/>
              <a:rect l="l" t="t" r="r" b="b"/>
              <a:pathLst>
                <a:path w="2728" h="2301" extrusionOk="0">
                  <a:moveTo>
                    <a:pt x="2582" y="0"/>
                  </a:moveTo>
                  <a:cubicBezTo>
                    <a:pt x="2503" y="0"/>
                    <a:pt x="2430" y="59"/>
                    <a:pt x="2370" y="104"/>
                  </a:cubicBezTo>
                  <a:cubicBezTo>
                    <a:pt x="1596" y="687"/>
                    <a:pt x="870" y="1342"/>
                    <a:pt x="167" y="1997"/>
                  </a:cubicBezTo>
                  <a:cubicBezTo>
                    <a:pt x="96" y="2068"/>
                    <a:pt x="1" y="2163"/>
                    <a:pt x="84" y="2247"/>
                  </a:cubicBezTo>
                  <a:cubicBezTo>
                    <a:pt x="111" y="2286"/>
                    <a:pt x="140" y="2301"/>
                    <a:pt x="169" y="2301"/>
                  </a:cubicBezTo>
                  <a:cubicBezTo>
                    <a:pt x="227" y="2301"/>
                    <a:pt x="286" y="2239"/>
                    <a:pt x="334" y="2199"/>
                  </a:cubicBezTo>
                  <a:cubicBezTo>
                    <a:pt x="1096" y="1580"/>
                    <a:pt x="1834" y="937"/>
                    <a:pt x="2596" y="318"/>
                  </a:cubicBezTo>
                  <a:cubicBezTo>
                    <a:pt x="2656" y="258"/>
                    <a:pt x="2727" y="199"/>
                    <a:pt x="2727" y="80"/>
                  </a:cubicBezTo>
                  <a:cubicBezTo>
                    <a:pt x="2678" y="22"/>
                    <a:pt x="2629" y="0"/>
                    <a:pt x="2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15"/>
            <p:cNvSpPr/>
            <p:nvPr/>
          </p:nvSpPr>
          <p:spPr>
            <a:xfrm>
              <a:off x="3576325" y="2696275"/>
              <a:ext cx="679625" cy="602175"/>
            </a:xfrm>
            <a:custGeom>
              <a:avLst/>
              <a:gdLst/>
              <a:ahLst/>
              <a:cxnLst/>
              <a:rect l="l" t="t" r="r" b="b"/>
              <a:pathLst>
                <a:path w="27185" h="24087" extrusionOk="0">
                  <a:moveTo>
                    <a:pt x="22492" y="8359"/>
                  </a:moveTo>
                  <a:cubicBezTo>
                    <a:pt x="22432" y="8621"/>
                    <a:pt x="22337" y="8836"/>
                    <a:pt x="22253" y="9050"/>
                  </a:cubicBezTo>
                  <a:cubicBezTo>
                    <a:pt x="22039" y="9550"/>
                    <a:pt x="21765" y="9967"/>
                    <a:pt x="21468" y="10372"/>
                  </a:cubicBezTo>
                  <a:cubicBezTo>
                    <a:pt x="21360" y="10503"/>
                    <a:pt x="21241" y="10634"/>
                    <a:pt x="21134" y="10776"/>
                  </a:cubicBezTo>
                  <a:cubicBezTo>
                    <a:pt x="20706" y="11312"/>
                    <a:pt x="20229" y="11836"/>
                    <a:pt x="19741" y="12324"/>
                  </a:cubicBezTo>
                  <a:lnTo>
                    <a:pt x="18312" y="13753"/>
                  </a:lnTo>
                  <a:cubicBezTo>
                    <a:pt x="17896" y="14170"/>
                    <a:pt x="17443" y="14575"/>
                    <a:pt x="17003" y="14932"/>
                  </a:cubicBezTo>
                  <a:cubicBezTo>
                    <a:pt x="14621" y="16872"/>
                    <a:pt x="11847" y="18158"/>
                    <a:pt x="9061" y="19480"/>
                  </a:cubicBezTo>
                  <a:cubicBezTo>
                    <a:pt x="7430" y="20254"/>
                    <a:pt x="5716" y="20861"/>
                    <a:pt x="4204" y="21909"/>
                  </a:cubicBezTo>
                  <a:cubicBezTo>
                    <a:pt x="3382" y="22468"/>
                    <a:pt x="2394" y="22754"/>
                    <a:pt x="1465" y="23076"/>
                  </a:cubicBezTo>
                  <a:cubicBezTo>
                    <a:pt x="1763" y="22528"/>
                    <a:pt x="2132" y="22052"/>
                    <a:pt x="2537" y="21587"/>
                  </a:cubicBezTo>
                  <a:cubicBezTo>
                    <a:pt x="3453" y="20587"/>
                    <a:pt x="4537" y="19730"/>
                    <a:pt x="5454" y="18694"/>
                  </a:cubicBezTo>
                  <a:cubicBezTo>
                    <a:pt x="5513" y="18635"/>
                    <a:pt x="5585" y="18551"/>
                    <a:pt x="5656" y="18539"/>
                  </a:cubicBezTo>
                  <a:cubicBezTo>
                    <a:pt x="6978" y="18313"/>
                    <a:pt x="8252" y="17825"/>
                    <a:pt x="9538" y="17503"/>
                  </a:cubicBezTo>
                  <a:cubicBezTo>
                    <a:pt x="9930" y="17396"/>
                    <a:pt x="10300" y="17313"/>
                    <a:pt x="10692" y="17182"/>
                  </a:cubicBezTo>
                  <a:cubicBezTo>
                    <a:pt x="11371" y="16980"/>
                    <a:pt x="12026" y="16694"/>
                    <a:pt x="12621" y="16265"/>
                  </a:cubicBezTo>
                  <a:lnTo>
                    <a:pt x="12633" y="16265"/>
                  </a:lnTo>
                  <a:cubicBezTo>
                    <a:pt x="12752" y="16170"/>
                    <a:pt x="12990" y="16098"/>
                    <a:pt x="12907" y="15956"/>
                  </a:cubicBezTo>
                  <a:cubicBezTo>
                    <a:pt x="12863" y="15882"/>
                    <a:pt x="12797" y="15855"/>
                    <a:pt x="12725" y="15855"/>
                  </a:cubicBezTo>
                  <a:cubicBezTo>
                    <a:pt x="12620" y="15855"/>
                    <a:pt x="12503" y="15911"/>
                    <a:pt x="12419" y="15968"/>
                  </a:cubicBezTo>
                  <a:cubicBezTo>
                    <a:pt x="12014" y="16206"/>
                    <a:pt x="11621" y="16468"/>
                    <a:pt x="11169" y="16622"/>
                  </a:cubicBezTo>
                  <a:cubicBezTo>
                    <a:pt x="9585" y="17158"/>
                    <a:pt x="7954" y="17527"/>
                    <a:pt x="6347" y="17992"/>
                  </a:cubicBezTo>
                  <a:cubicBezTo>
                    <a:pt x="6336" y="17995"/>
                    <a:pt x="6325" y="17997"/>
                    <a:pt x="6313" y="17997"/>
                  </a:cubicBezTo>
                  <a:cubicBezTo>
                    <a:pt x="6284" y="17997"/>
                    <a:pt x="6253" y="17988"/>
                    <a:pt x="6228" y="17980"/>
                  </a:cubicBezTo>
                  <a:cubicBezTo>
                    <a:pt x="6168" y="17861"/>
                    <a:pt x="6251" y="17813"/>
                    <a:pt x="6311" y="17753"/>
                  </a:cubicBezTo>
                  <a:cubicBezTo>
                    <a:pt x="7311" y="16634"/>
                    <a:pt x="8395" y="15634"/>
                    <a:pt x="9573" y="14729"/>
                  </a:cubicBezTo>
                  <a:cubicBezTo>
                    <a:pt x="10228" y="14229"/>
                    <a:pt x="10966" y="14182"/>
                    <a:pt x="11681" y="13955"/>
                  </a:cubicBezTo>
                  <a:cubicBezTo>
                    <a:pt x="13169" y="13491"/>
                    <a:pt x="14741" y="13336"/>
                    <a:pt x="16205" y="12800"/>
                  </a:cubicBezTo>
                  <a:cubicBezTo>
                    <a:pt x="17015" y="12503"/>
                    <a:pt x="17753" y="12122"/>
                    <a:pt x="18408" y="11586"/>
                  </a:cubicBezTo>
                  <a:cubicBezTo>
                    <a:pt x="19741" y="10538"/>
                    <a:pt x="21206" y="9669"/>
                    <a:pt x="22492" y="8359"/>
                  </a:cubicBezTo>
                  <a:close/>
                  <a:moveTo>
                    <a:pt x="26427" y="528"/>
                  </a:moveTo>
                  <a:cubicBezTo>
                    <a:pt x="26471" y="528"/>
                    <a:pt x="26514" y="542"/>
                    <a:pt x="26552" y="585"/>
                  </a:cubicBezTo>
                  <a:cubicBezTo>
                    <a:pt x="26623" y="668"/>
                    <a:pt x="26552" y="763"/>
                    <a:pt x="26528" y="847"/>
                  </a:cubicBezTo>
                  <a:cubicBezTo>
                    <a:pt x="26421" y="1085"/>
                    <a:pt x="26313" y="1335"/>
                    <a:pt x="26206" y="1573"/>
                  </a:cubicBezTo>
                  <a:cubicBezTo>
                    <a:pt x="26087" y="1835"/>
                    <a:pt x="25968" y="2085"/>
                    <a:pt x="25837" y="2323"/>
                  </a:cubicBezTo>
                  <a:cubicBezTo>
                    <a:pt x="25790" y="2406"/>
                    <a:pt x="25730" y="2502"/>
                    <a:pt x="25694" y="2585"/>
                  </a:cubicBezTo>
                  <a:cubicBezTo>
                    <a:pt x="25492" y="2871"/>
                    <a:pt x="25313" y="3168"/>
                    <a:pt x="25135" y="3466"/>
                  </a:cubicBezTo>
                  <a:cubicBezTo>
                    <a:pt x="24861" y="3930"/>
                    <a:pt x="24575" y="4395"/>
                    <a:pt x="24301" y="4859"/>
                  </a:cubicBezTo>
                  <a:cubicBezTo>
                    <a:pt x="24146" y="5157"/>
                    <a:pt x="23968" y="5442"/>
                    <a:pt x="23801" y="5740"/>
                  </a:cubicBezTo>
                  <a:cubicBezTo>
                    <a:pt x="23765" y="5800"/>
                    <a:pt x="23742" y="5847"/>
                    <a:pt x="23706" y="5907"/>
                  </a:cubicBezTo>
                  <a:cubicBezTo>
                    <a:pt x="23325" y="6621"/>
                    <a:pt x="22730" y="7169"/>
                    <a:pt x="22194" y="7740"/>
                  </a:cubicBezTo>
                  <a:cubicBezTo>
                    <a:pt x="22063" y="7871"/>
                    <a:pt x="21944" y="8002"/>
                    <a:pt x="21801" y="8157"/>
                  </a:cubicBezTo>
                  <a:cubicBezTo>
                    <a:pt x="20908" y="9181"/>
                    <a:pt x="19753" y="9919"/>
                    <a:pt x="18705" y="10788"/>
                  </a:cubicBezTo>
                  <a:cubicBezTo>
                    <a:pt x="17015" y="12205"/>
                    <a:pt x="15062" y="12860"/>
                    <a:pt x="12931" y="13170"/>
                  </a:cubicBezTo>
                  <a:cubicBezTo>
                    <a:pt x="12359" y="13253"/>
                    <a:pt x="11788" y="13432"/>
                    <a:pt x="11192" y="13574"/>
                  </a:cubicBezTo>
                  <a:cubicBezTo>
                    <a:pt x="11371" y="13443"/>
                    <a:pt x="11550" y="13289"/>
                    <a:pt x="11740" y="13170"/>
                  </a:cubicBezTo>
                  <a:cubicBezTo>
                    <a:pt x="13645" y="11931"/>
                    <a:pt x="15419" y="10538"/>
                    <a:pt x="16907" y="8812"/>
                  </a:cubicBezTo>
                  <a:cubicBezTo>
                    <a:pt x="18562" y="6895"/>
                    <a:pt x="20753" y="5681"/>
                    <a:pt x="22789" y="4288"/>
                  </a:cubicBezTo>
                  <a:cubicBezTo>
                    <a:pt x="23635" y="3704"/>
                    <a:pt x="24480" y="3097"/>
                    <a:pt x="25254" y="2406"/>
                  </a:cubicBezTo>
                  <a:cubicBezTo>
                    <a:pt x="25456" y="2240"/>
                    <a:pt x="25635" y="2085"/>
                    <a:pt x="25813" y="1906"/>
                  </a:cubicBezTo>
                  <a:cubicBezTo>
                    <a:pt x="25897" y="1811"/>
                    <a:pt x="26063" y="1680"/>
                    <a:pt x="26087" y="1561"/>
                  </a:cubicBezTo>
                  <a:cubicBezTo>
                    <a:pt x="26111" y="1513"/>
                    <a:pt x="26087" y="1466"/>
                    <a:pt x="26051" y="1430"/>
                  </a:cubicBezTo>
                  <a:cubicBezTo>
                    <a:pt x="26002" y="1386"/>
                    <a:pt x="25957" y="1368"/>
                    <a:pt x="25914" y="1368"/>
                  </a:cubicBezTo>
                  <a:cubicBezTo>
                    <a:pt x="25771" y="1368"/>
                    <a:pt x="25661" y="1570"/>
                    <a:pt x="25551" y="1680"/>
                  </a:cubicBezTo>
                  <a:cubicBezTo>
                    <a:pt x="24885" y="2442"/>
                    <a:pt x="24063" y="3002"/>
                    <a:pt x="23206" y="3514"/>
                  </a:cubicBezTo>
                  <a:cubicBezTo>
                    <a:pt x="21384" y="4561"/>
                    <a:pt x="19801" y="5966"/>
                    <a:pt x="18039" y="7109"/>
                  </a:cubicBezTo>
                  <a:cubicBezTo>
                    <a:pt x="17360" y="7562"/>
                    <a:pt x="16919" y="8264"/>
                    <a:pt x="16407" y="8871"/>
                  </a:cubicBezTo>
                  <a:cubicBezTo>
                    <a:pt x="14991" y="10503"/>
                    <a:pt x="13312" y="11765"/>
                    <a:pt x="11443" y="12872"/>
                  </a:cubicBezTo>
                  <a:cubicBezTo>
                    <a:pt x="12431" y="11515"/>
                    <a:pt x="12919" y="9907"/>
                    <a:pt x="13788" y="8490"/>
                  </a:cubicBezTo>
                  <a:cubicBezTo>
                    <a:pt x="13824" y="8419"/>
                    <a:pt x="13883" y="8348"/>
                    <a:pt x="13931" y="8276"/>
                  </a:cubicBezTo>
                  <a:cubicBezTo>
                    <a:pt x="14217" y="7836"/>
                    <a:pt x="14526" y="7455"/>
                    <a:pt x="14872" y="7062"/>
                  </a:cubicBezTo>
                  <a:lnTo>
                    <a:pt x="15455" y="6443"/>
                  </a:lnTo>
                  <a:cubicBezTo>
                    <a:pt x="15550" y="6335"/>
                    <a:pt x="15657" y="6252"/>
                    <a:pt x="15753" y="6133"/>
                  </a:cubicBezTo>
                  <a:cubicBezTo>
                    <a:pt x="15824" y="6050"/>
                    <a:pt x="15955" y="5966"/>
                    <a:pt x="15848" y="5847"/>
                  </a:cubicBezTo>
                  <a:lnTo>
                    <a:pt x="15824" y="5812"/>
                  </a:lnTo>
                  <a:cubicBezTo>
                    <a:pt x="15803" y="5798"/>
                    <a:pt x="15782" y="5793"/>
                    <a:pt x="15760" y="5793"/>
                  </a:cubicBezTo>
                  <a:cubicBezTo>
                    <a:pt x="15687" y="5793"/>
                    <a:pt x="15615" y="5861"/>
                    <a:pt x="15550" y="5907"/>
                  </a:cubicBezTo>
                  <a:cubicBezTo>
                    <a:pt x="15217" y="6157"/>
                    <a:pt x="14895" y="6454"/>
                    <a:pt x="14598" y="6764"/>
                  </a:cubicBezTo>
                  <a:cubicBezTo>
                    <a:pt x="14455" y="6931"/>
                    <a:pt x="14300" y="7085"/>
                    <a:pt x="14169" y="7240"/>
                  </a:cubicBezTo>
                  <a:cubicBezTo>
                    <a:pt x="13336" y="8240"/>
                    <a:pt x="12728" y="9371"/>
                    <a:pt x="12216" y="10550"/>
                  </a:cubicBezTo>
                  <a:cubicBezTo>
                    <a:pt x="11764" y="11610"/>
                    <a:pt x="11050" y="12515"/>
                    <a:pt x="10514" y="13515"/>
                  </a:cubicBezTo>
                  <a:cubicBezTo>
                    <a:pt x="10478" y="13574"/>
                    <a:pt x="10419" y="13610"/>
                    <a:pt x="10359" y="13658"/>
                  </a:cubicBezTo>
                  <a:cubicBezTo>
                    <a:pt x="8609" y="14920"/>
                    <a:pt x="6859" y="16170"/>
                    <a:pt x="5525" y="17932"/>
                  </a:cubicBezTo>
                  <a:cubicBezTo>
                    <a:pt x="5430" y="17182"/>
                    <a:pt x="5573" y="16468"/>
                    <a:pt x="5668" y="15777"/>
                  </a:cubicBezTo>
                  <a:cubicBezTo>
                    <a:pt x="5966" y="13836"/>
                    <a:pt x="6656" y="12003"/>
                    <a:pt x="7275" y="10181"/>
                  </a:cubicBezTo>
                  <a:cubicBezTo>
                    <a:pt x="7371" y="9907"/>
                    <a:pt x="7454" y="9645"/>
                    <a:pt x="7549" y="9383"/>
                  </a:cubicBezTo>
                  <a:cubicBezTo>
                    <a:pt x="7609" y="9229"/>
                    <a:pt x="7752" y="9002"/>
                    <a:pt x="7680" y="8871"/>
                  </a:cubicBezTo>
                  <a:cubicBezTo>
                    <a:pt x="7668" y="8824"/>
                    <a:pt x="7621" y="8788"/>
                    <a:pt x="7561" y="8764"/>
                  </a:cubicBezTo>
                  <a:cubicBezTo>
                    <a:pt x="7537" y="8754"/>
                    <a:pt x="7514" y="8749"/>
                    <a:pt x="7493" y="8749"/>
                  </a:cubicBezTo>
                  <a:cubicBezTo>
                    <a:pt x="7319" y="8749"/>
                    <a:pt x="7256" y="9072"/>
                    <a:pt x="7192" y="9252"/>
                  </a:cubicBezTo>
                  <a:cubicBezTo>
                    <a:pt x="6239" y="11705"/>
                    <a:pt x="5335" y="14170"/>
                    <a:pt x="5037" y="16801"/>
                  </a:cubicBezTo>
                  <a:cubicBezTo>
                    <a:pt x="4989" y="17277"/>
                    <a:pt x="4977" y="17742"/>
                    <a:pt x="4989" y="18218"/>
                  </a:cubicBezTo>
                  <a:cubicBezTo>
                    <a:pt x="5001" y="18492"/>
                    <a:pt x="4918" y="18706"/>
                    <a:pt x="4704" y="18896"/>
                  </a:cubicBezTo>
                  <a:cubicBezTo>
                    <a:pt x="3965" y="19599"/>
                    <a:pt x="3251" y="20301"/>
                    <a:pt x="2501" y="20992"/>
                  </a:cubicBezTo>
                  <a:cubicBezTo>
                    <a:pt x="1846" y="21611"/>
                    <a:pt x="1417" y="22385"/>
                    <a:pt x="905" y="23111"/>
                  </a:cubicBezTo>
                  <a:cubicBezTo>
                    <a:pt x="822" y="23242"/>
                    <a:pt x="763" y="23421"/>
                    <a:pt x="548" y="23457"/>
                  </a:cubicBezTo>
                  <a:cubicBezTo>
                    <a:pt x="453" y="23290"/>
                    <a:pt x="548" y="23135"/>
                    <a:pt x="596" y="23016"/>
                  </a:cubicBezTo>
                  <a:cubicBezTo>
                    <a:pt x="989" y="21909"/>
                    <a:pt x="1382" y="20790"/>
                    <a:pt x="1941" y="19730"/>
                  </a:cubicBezTo>
                  <a:cubicBezTo>
                    <a:pt x="2322" y="19004"/>
                    <a:pt x="2358" y="18277"/>
                    <a:pt x="2132" y="17527"/>
                  </a:cubicBezTo>
                  <a:cubicBezTo>
                    <a:pt x="1775" y="16360"/>
                    <a:pt x="1953" y="15265"/>
                    <a:pt x="2453" y="14170"/>
                  </a:cubicBezTo>
                  <a:cubicBezTo>
                    <a:pt x="2572" y="13896"/>
                    <a:pt x="2715" y="13646"/>
                    <a:pt x="2834" y="13396"/>
                  </a:cubicBezTo>
                  <a:cubicBezTo>
                    <a:pt x="3096" y="12884"/>
                    <a:pt x="3394" y="12396"/>
                    <a:pt x="3703" y="11919"/>
                  </a:cubicBezTo>
                  <a:cubicBezTo>
                    <a:pt x="3858" y="11705"/>
                    <a:pt x="4001" y="11491"/>
                    <a:pt x="4156" y="11288"/>
                  </a:cubicBezTo>
                  <a:cubicBezTo>
                    <a:pt x="4454" y="10872"/>
                    <a:pt x="4775" y="10479"/>
                    <a:pt x="5120" y="10098"/>
                  </a:cubicBezTo>
                  <a:cubicBezTo>
                    <a:pt x="5775" y="9371"/>
                    <a:pt x="6478" y="8693"/>
                    <a:pt x="7240" y="8038"/>
                  </a:cubicBezTo>
                  <a:cubicBezTo>
                    <a:pt x="7561" y="7764"/>
                    <a:pt x="7906" y="7538"/>
                    <a:pt x="8287" y="7419"/>
                  </a:cubicBezTo>
                  <a:cubicBezTo>
                    <a:pt x="8430" y="7383"/>
                    <a:pt x="8573" y="7347"/>
                    <a:pt x="8704" y="7336"/>
                  </a:cubicBezTo>
                  <a:cubicBezTo>
                    <a:pt x="8740" y="7336"/>
                    <a:pt x="8752" y="7324"/>
                    <a:pt x="8787" y="7324"/>
                  </a:cubicBezTo>
                  <a:cubicBezTo>
                    <a:pt x="9145" y="7276"/>
                    <a:pt x="9502" y="7181"/>
                    <a:pt x="9823" y="7062"/>
                  </a:cubicBezTo>
                  <a:cubicBezTo>
                    <a:pt x="10002" y="7002"/>
                    <a:pt x="10169" y="6943"/>
                    <a:pt x="10347" y="6871"/>
                  </a:cubicBezTo>
                  <a:cubicBezTo>
                    <a:pt x="10692" y="6728"/>
                    <a:pt x="11014" y="6562"/>
                    <a:pt x="11347" y="6371"/>
                  </a:cubicBezTo>
                  <a:lnTo>
                    <a:pt x="12062" y="5919"/>
                  </a:lnTo>
                  <a:cubicBezTo>
                    <a:pt x="12502" y="5621"/>
                    <a:pt x="12931" y="5300"/>
                    <a:pt x="13371" y="4978"/>
                  </a:cubicBezTo>
                  <a:cubicBezTo>
                    <a:pt x="14288" y="4299"/>
                    <a:pt x="15241" y="3668"/>
                    <a:pt x="16372" y="3371"/>
                  </a:cubicBezTo>
                  <a:cubicBezTo>
                    <a:pt x="17062" y="3192"/>
                    <a:pt x="17741" y="3037"/>
                    <a:pt x="18443" y="2871"/>
                  </a:cubicBezTo>
                  <a:cubicBezTo>
                    <a:pt x="18729" y="2811"/>
                    <a:pt x="19003" y="2740"/>
                    <a:pt x="19289" y="2680"/>
                  </a:cubicBezTo>
                  <a:cubicBezTo>
                    <a:pt x="19396" y="2668"/>
                    <a:pt x="19479" y="2633"/>
                    <a:pt x="19586" y="2609"/>
                  </a:cubicBezTo>
                  <a:cubicBezTo>
                    <a:pt x="19979" y="2513"/>
                    <a:pt x="20372" y="2430"/>
                    <a:pt x="20765" y="2323"/>
                  </a:cubicBezTo>
                  <a:cubicBezTo>
                    <a:pt x="21146" y="2216"/>
                    <a:pt x="21527" y="2109"/>
                    <a:pt x="21896" y="1990"/>
                  </a:cubicBezTo>
                  <a:cubicBezTo>
                    <a:pt x="22718" y="1740"/>
                    <a:pt x="23527" y="1478"/>
                    <a:pt x="24349" y="1180"/>
                  </a:cubicBezTo>
                  <a:cubicBezTo>
                    <a:pt x="24980" y="954"/>
                    <a:pt x="25635" y="763"/>
                    <a:pt x="26266" y="561"/>
                  </a:cubicBezTo>
                  <a:cubicBezTo>
                    <a:pt x="26318" y="548"/>
                    <a:pt x="26374" y="528"/>
                    <a:pt x="26427" y="528"/>
                  </a:cubicBezTo>
                  <a:close/>
                  <a:moveTo>
                    <a:pt x="26725" y="1"/>
                  </a:moveTo>
                  <a:cubicBezTo>
                    <a:pt x="26659" y="1"/>
                    <a:pt x="26585" y="9"/>
                    <a:pt x="26504" y="25"/>
                  </a:cubicBezTo>
                  <a:cubicBezTo>
                    <a:pt x="25670" y="228"/>
                    <a:pt x="24837" y="442"/>
                    <a:pt x="24051" y="775"/>
                  </a:cubicBezTo>
                  <a:cubicBezTo>
                    <a:pt x="21730" y="1692"/>
                    <a:pt x="19301" y="2252"/>
                    <a:pt x="16860" y="2752"/>
                  </a:cubicBezTo>
                  <a:cubicBezTo>
                    <a:pt x="15610" y="3002"/>
                    <a:pt x="14479" y="3454"/>
                    <a:pt x="13455" y="4168"/>
                  </a:cubicBezTo>
                  <a:cubicBezTo>
                    <a:pt x="13217" y="4335"/>
                    <a:pt x="12978" y="4490"/>
                    <a:pt x="12740" y="4645"/>
                  </a:cubicBezTo>
                  <a:cubicBezTo>
                    <a:pt x="11323" y="5550"/>
                    <a:pt x="9930" y="6502"/>
                    <a:pt x="8204" y="6788"/>
                  </a:cubicBezTo>
                  <a:cubicBezTo>
                    <a:pt x="7811" y="6847"/>
                    <a:pt x="7502" y="7097"/>
                    <a:pt x="7204" y="7347"/>
                  </a:cubicBezTo>
                  <a:cubicBezTo>
                    <a:pt x="5120" y="9157"/>
                    <a:pt x="3322" y="11157"/>
                    <a:pt x="2120" y="13682"/>
                  </a:cubicBezTo>
                  <a:cubicBezTo>
                    <a:pt x="1501" y="14967"/>
                    <a:pt x="1191" y="16265"/>
                    <a:pt x="1644" y="17682"/>
                  </a:cubicBezTo>
                  <a:cubicBezTo>
                    <a:pt x="1798" y="18218"/>
                    <a:pt x="1739" y="18765"/>
                    <a:pt x="1537" y="19313"/>
                  </a:cubicBezTo>
                  <a:cubicBezTo>
                    <a:pt x="1120" y="20468"/>
                    <a:pt x="596" y="21552"/>
                    <a:pt x="179" y="22695"/>
                  </a:cubicBezTo>
                  <a:cubicBezTo>
                    <a:pt x="84" y="22933"/>
                    <a:pt x="1" y="23171"/>
                    <a:pt x="1" y="23445"/>
                  </a:cubicBezTo>
                  <a:cubicBezTo>
                    <a:pt x="10" y="23846"/>
                    <a:pt x="246" y="24086"/>
                    <a:pt x="594" y="24086"/>
                  </a:cubicBezTo>
                  <a:cubicBezTo>
                    <a:pt x="669" y="24086"/>
                    <a:pt x="749" y="24075"/>
                    <a:pt x="834" y="24052"/>
                  </a:cubicBezTo>
                  <a:cubicBezTo>
                    <a:pt x="1572" y="23838"/>
                    <a:pt x="2287" y="23564"/>
                    <a:pt x="3025" y="23290"/>
                  </a:cubicBezTo>
                  <a:cubicBezTo>
                    <a:pt x="4120" y="22885"/>
                    <a:pt x="5025" y="22135"/>
                    <a:pt x="6073" y="21659"/>
                  </a:cubicBezTo>
                  <a:cubicBezTo>
                    <a:pt x="7442" y="21028"/>
                    <a:pt x="8740" y="20289"/>
                    <a:pt x="10109" y="19647"/>
                  </a:cubicBezTo>
                  <a:cubicBezTo>
                    <a:pt x="11871" y="18813"/>
                    <a:pt x="13598" y="17873"/>
                    <a:pt x="15288" y="16872"/>
                  </a:cubicBezTo>
                  <a:cubicBezTo>
                    <a:pt x="17669" y="15444"/>
                    <a:pt x="19527" y="13455"/>
                    <a:pt x="21360" y="11431"/>
                  </a:cubicBezTo>
                  <a:cubicBezTo>
                    <a:pt x="22051" y="10657"/>
                    <a:pt x="22730" y="9824"/>
                    <a:pt x="22944" y="8776"/>
                  </a:cubicBezTo>
                  <a:cubicBezTo>
                    <a:pt x="23146" y="7883"/>
                    <a:pt x="23575" y="7157"/>
                    <a:pt x="24075" y="6431"/>
                  </a:cubicBezTo>
                  <a:cubicBezTo>
                    <a:pt x="24897" y="5204"/>
                    <a:pt x="25623" y="3930"/>
                    <a:pt x="26337" y="2644"/>
                  </a:cubicBezTo>
                  <a:cubicBezTo>
                    <a:pt x="26694" y="2025"/>
                    <a:pt x="27028" y="1359"/>
                    <a:pt x="27135" y="620"/>
                  </a:cubicBezTo>
                  <a:cubicBezTo>
                    <a:pt x="27184" y="196"/>
                    <a:pt x="27045" y="1"/>
                    <a:pt x="2672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15"/>
            <p:cNvSpPr/>
            <p:nvPr/>
          </p:nvSpPr>
          <p:spPr>
            <a:xfrm>
              <a:off x="3985900" y="2793625"/>
              <a:ext cx="35150" cy="32525"/>
            </a:xfrm>
            <a:custGeom>
              <a:avLst/>
              <a:gdLst/>
              <a:ahLst/>
              <a:cxnLst/>
              <a:rect l="l" t="t" r="r" b="b"/>
              <a:pathLst>
                <a:path w="1406" h="1301" extrusionOk="0">
                  <a:moveTo>
                    <a:pt x="1310" y="1"/>
                  </a:moveTo>
                  <a:cubicBezTo>
                    <a:pt x="1251" y="1"/>
                    <a:pt x="1215" y="1"/>
                    <a:pt x="1167" y="36"/>
                  </a:cubicBezTo>
                  <a:cubicBezTo>
                    <a:pt x="739" y="239"/>
                    <a:pt x="346" y="513"/>
                    <a:pt x="84" y="917"/>
                  </a:cubicBezTo>
                  <a:cubicBezTo>
                    <a:pt x="24" y="1001"/>
                    <a:pt x="1" y="1108"/>
                    <a:pt x="84" y="1191"/>
                  </a:cubicBezTo>
                  <a:cubicBezTo>
                    <a:pt x="96" y="1215"/>
                    <a:pt x="108" y="1239"/>
                    <a:pt x="120" y="1251"/>
                  </a:cubicBezTo>
                  <a:cubicBezTo>
                    <a:pt x="164" y="1286"/>
                    <a:pt x="206" y="1300"/>
                    <a:pt x="247" y="1300"/>
                  </a:cubicBezTo>
                  <a:cubicBezTo>
                    <a:pt x="317" y="1300"/>
                    <a:pt x="381" y="1260"/>
                    <a:pt x="441" y="1215"/>
                  </a:cubicBezTo>
                  <a:cubicBezTo>
                    <a:pt x="739" y="917"/>
                    <a:pt x="1013" y="632"/>
                    <a:pt x="1298" y="322"/>
                  </a:cubicBezTo>
                  <a:cubicBezTo>
                    <a:pt x="1346" y="274"/>
                    <a:pt x="1370" y="203"/>
                    <a:pt x="1406" y="132"/>
                  </a:cubicBezTo>
                  <a:cubicBezTo>
                    <a:pt x="1394" y="60"/>
                    <a:pt x="1346" y="24"/>
                    <a:pt x="131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15"/>
            <p:cNvSpPr/>
            <p:nvPr/>
          </p:nvSpPr>
          <p:spPr>
            <a:xfrm>
              <a:off x="3573050" y="2694100"/>
              <a:ext cx="684925" cy="602000"/>
            </a:xfrm>
            <a:custGeom>
              <a:avLst/>
              <a:gdLst/>
              <a:ahLst/>
              <a:cxnLst/>
              <a:rect l="l" t="t" r="r" b="b"/>
              <a:pathLst>
                <a:path w="27397" h="24080" extrusionOk="0">
                  <a:moveTo>
                    <a:pt x="22585" y="8244"/>
                  </a:moveTo>
                  <a:cubicBezTo>
                    <a:pt x="22586" y="8244"/>
                    <a:pt x="22586" y="8244"/>
                    <a:pt x="22587" y="8244"/>
                  </a:cubicBezTo>
                  <a:cubicBezTo>
                    <a:pt x="22634" y="8244"/>
                    <a:pt x="22575" y="8470"/>
                    <a:pt x="22468" y="8732"/>
                  </a:cubicBezTo>
                  <a:cubicBezTo>
                    <a:pt x="22087" y="9863"/>
                    <a:pt x="21218" y="10971"/>
                    <a:pt x="19015" y="13149"/>
                  </a:cubicBezTo>
                  <a:cubicBezTo>
                    <a:pt x="16860" y="15281"/>
                    <a:pt x="16598" y="15507"/>
                    <a:pt x="14717" y="16626"/>
                  </a:cubicBezTo>
                  <a:cubicBezTo>
                    <a:pt x="12740" y="17817"/>
                    <a:pt x="11788" y="18329"/>
                    <a:pt x="10371" y="18960"/>
                  </a:cubicBezTo>
                  <a:cubicBezTo>
                    <a:pt x="9776" y="19222"/>
                    <a:pt x="8716" y="19722"/>
                    <a:pt x="8002" y="20043"/>
                  </a:cubicBezTo>
                  <a:cubicBezTo>
                    <a:pt x="7299" y="20376"/>
                    <a:pt x="6394" y="20793"/>
                    <a:pt x="6013" y="20972"/>
                  </a:cubicBezTo>
                  <a:cubicBezTo>
                    <a:pt x="5620" y="21150"/>
                    <a:pt x="5085" y="21448"/>
                    <a:pt x="4799" y="21639"/>
                  </a:cubicBezTo>
                  <a:cubicBezTo>
                    <a:pt x="4537" y="21829"/>
                    <a:pt x="4073" y="22103"/>
                    <a:pt x="3775" y="22234"/>
                  </a:cubicBezTo>
                  <a:cubicBezTo>
                    <a:pt x="3191" y="22532"/>
                    <a:pt x="1471" y="23237"/>
                    <a:pt x="1342" y="23237"/>
                  </a:cubicBezTo>
                  <a:cubicBezTo>
                    <a:pt x="1337" y="23237"/>
                    <a:pt x="1334" y="23236"/>
                    <a:pt x="1334" y="23234"/>
                  </a:cubicBezTo>
                  <a:cubicBezTo>
                    <a:pt x="1334" y="23198"/>
                    <a:pt x="1501" y="22948"/>
                    <a:pt x="1691" y="22651"/>
                  </a:cubicBezTo>
                  <a:cubicBezTo>
                    <a:pt x="2119" y="22009"/>
                    <a:pt x="5585" y="18495"/>
                    <a:pt x="5798" y="18495"/>
                  </a:cubicBezTo>
                  <a:cubicBezTo>
                    <a:pt x="5798" y="18495"/>
                    <a:pt x="5799" y="18495"/>
                    <a:pt x="5799" y="18495"/>
                  </a:cubicBezTo>
                  <a:cubicBezTo>
                    <a:pt x="5801" y="18495"/>
                    <a:pt x="5803" y="18495"/>
                    <a:pt x="5805" y="18495"/>
                  </a:cubicBezTo>
                  <a:cubicBezTo>
                    <a:pt x="6022" y="18495"/>
                    <a:pt x="8266" y="17899"/>
                    <a:pt x="8466" y="17793"/>
                  </a:cubicBezTo>
                  <a:cubicBezTo>
                    <a:pt x="8537" y="17757"/>
                    <a:pt x="9026" y="17614"/>
                    <a:pt x="9549" y="17483"/>
                  </a:cubicBezTo>
                  <a:cubicBezTo>
                    <a:pt x="10812" y="17174"/>
                    <a:pt x="11895" y="16757"/>
                    <a:pt x="12526" y="16328"/>
                  </a:cubicBezTo>
                  <a:cubicBezTo>
                    <a:pt x="12990" y="16007"/>
                    <a:pt x="13038" y="15947"/>
                    <a:pt x="12859" y="15935"/>
                  </a:cubicBezTo>
                  <a:cubicBezTo>
                    <a:pt x="12853" y="15935"/>
                    <a:pt x="12847" y="15935"/>
                    <a:pt x="12840" y="15935"/>
                  </a:cubicBezTo>
                  <a:cubicBezTo>
                    <a:pt x="12711" y="15935"/>
                    <a:pt x="12440" y="16040"/>
                    <a:pt x="12169" y="16209"/>
                  </a:cubicBezTo>
                  <a:cubicBezTo>
                    <a:pt x="11550" y="16578"/>
                    <a:pt x="10657" y="16924"/>
                    <a:pt x="9514" y="17198"/>
                  </a:cubicBezTo>
                  <a:cubicBezTo>
                    <a:pt x="9014" y="17340"/>
                    <a:pt x="8025" y="17590"/>
                    <a:pt x="7323" y="17793"/>
                  </a:cubicBezTo>
                  <a:cubicBezTo>
                    <a:pt x="6648" y="17987"/>
                    <a:pt x="6083" y="18127"/>
                    <a:pt x="6019" y="18127"/>
                  </a:cubicBezTo>
                  <a:cubicBezTo>
                    <a:pt x="6016" y="18127"/>
                    <a:pt x="6014" y="18127"/>
                    <a:pt x="6013" y="18126"/>
                  </a:cubicBezTo>
                  <a:cubicBezTo>
                    <a:pt x="5978" y="18114"/>
                    <a:pt x="6478" y="17579"/>
                    <a:pt x="7073" y="16947"/>
                  </a:cubicBezTo>
                  <a:cubicBezTo>
                    <a:pt x="7823" y="16150"/>
                    <a:pt x="8514" y="15554"/>
                    <a:pt x="9359" y="14923"/>
                  </a:cubicBezTo>
                  <a:cubicBezTo>
                    <a:pt x="9986" y="14465"/>
                    <a:pt x="10518" y="14121"/>
                    <a:pt x="10589" y="14121"/>
                  </a:cubicBezTo>
                  <a:cubicBezTo>
                    <a:pt x="10594" y="14121"/>
                    <a:pt x="10596" y="14123"/>
                    <a:pt x="10597" y="14126"/>
                  </a:cubicBezTo>
                  <a:cubicBezTo>
                    <a:pt x="10605" y="14157"/>
                    <a:pt x="10627" y="14176"/>
                    <a:pt x="10690" y="14176"/>
                  </a:cubicBezTo>
                  <a:cubicBezTo>
                    <a:pt x="10819" y="14176"/>
                    <a:pt x="11117" y="14099"/>
                    <a:pt x="11812" y="13900"/>
                  </a:cubicBezTo>
                  <a:cubicBezTo>
                    <a:pt x="12216" y="13792"/>
                    <a:pt x="13002" y="13602"/>
                    <a:pt x="13574" y="13483"/>
                  </a:cubicBezTo>
                  <a:cubicBezTo>
                    <a:pt x="14848" y="13233"/>
                    <a:pt x="16396" y="12757"/>
                    <a:pt x="17110" y="12411"/>
                  </a:cubicBezTo>
                  <a:cubicBezTo>
                    <a:pt x="17408" y="12256"/>
                    <a:pt x="18277" y="11661"/>
                    <a:pt x="19051" y="11102"/>
                  </a:cubicBezTo>
                  <a:cubicBezTo>
                    <a:pt x="19801" y="10518"/>
                    <a:pt x="20718" y="9863"/>
                    <a:pt x="21039" y="9613"/>
                  </a:cubicBezTo>
                  <a:cubicBezTo>
                    <a:pt x="21372" y="9375"/>
                    <a:pt x="21849" y="8958"/>
                    <a:pt x="22099" y="8685"/>
                  </a:cubicBezTo>
                  <a:cubicBezTo>
                    <a:pt x="22342" y="8442"/>
                    <a:pt x="22562" y="8244"/>
                    <a:pt x="22585" y="8244"/>
                  </a:cubicBezTo>
                  <a:close/>
                  <a:moveTo>
                    <a:pt x="26718" y="386"/>
                  </a:moveTo>
                  <a:cubicBezTo>
                    <a:pt x="26742" y="410"/>
                    <a:pt x="26742" y="493"/>
                    <a:pt x="26718" y="588"/>
                  </a:cubicBezTo>
                  <a:cubicBezTo>
                    <a:pt x="26563" y="1112"/>
                    <a:pt x="25897" y="2422"/>
                    <a:pt x="25385" y="3232"/>
                  </a:cubicBezTo>
                  <a:cubicBezTo>
                    <a:pt x="25075" y="3720"/>
                    <a:pt x="24504" y="4672"/>
                    <a:pt x="24135" y="5315"/>
                  </a:cubicBezTo>
                  <a:cubicBezTo>
                    <a:pt x="23539" y="6351"/>
                    <a:pt x="23313" y="6649"/>
                    <a:pt x="22277" y="7768"/>
                  </a:cubicBezTo>
                  <a:cubicBezTo>
                    <a:pt x="21634" y="8470"/>
                    <a:pt x="20801" y="9256"/>
                    <a:pt x="20432" y="9554"/>
                  </a:cubicBezTo>
                  <a:cubicBezTo>
                    <a:pt x="19015" y="10649"/>
                    <a:pt x="17419" y="11804"/>
                    <a:pt x="16979" y="12054"/>
                  </a:cubicBezTo>
                  <a:cubicBezTo>
                    <a:pt x="16229" y="12435"/>
                    <a:pt x="14467" y="12983"/>
                    <a:pt x="13276" y="13173"/>
                  </a:cubicBezTo>
                  <a:cubicBezTo>
                    <a:pt x="12752" y="13245"/>
                    <a:pt x="11562" y="13554"/>
                    <a:pt x="11204" y="13721"/>
                  </a:cubicBezTo>
                  <a:cubicBezTo>
                    <a:pt x="11168" y="13730"/>
                    <a:pt x="11136" y="13736"/>
                    <a:pt x="11111" y="13736"/>
                  </a:cubicBezTo>
                  <a:cubicBezTo>
                    <a:pt x="11072" y="13736"/>
                    <a:pt x="11050" y="13722"/>
                    <a:pt x="11050" y="13685"/>
                  </a:cubicBezTo>
                  <a:cubicBezTo>
                    <a:pt x="11050" y="13649"/>
                    <a:pt x="11669" y="13185"/>
                    <a:pt x="12407" y="12661"/>
                  </a:cubicBezTo>
                  <a:cubicBezTo>
                    <a:pt x="14491" y="11209"/>
                    <a:pt x="15574" y="10220"/>
                    <a:pt x="17884" y="7756"/>
                  </a:cubicBezTo>
                  <a:cubicBezTo>
                    <a:pt x="18301" y="7292"/>
                    <a:pt x="20337" y="5815"/>
                    <a:pt x="22753" y="4220"/>
                  </a:cubicBezTo>
                  <a:cubicBezTo>
                    <a:pt x="24623" y="2993"/>
                    <a:pt x="26325" y="1529"/>
                    <a:pt x="26075" y="1374"/>
                  </a:cubicBezTo>
                  <a:cubicBezTo>
                    <a:pt x="26073" y="1373"/>
                    <a:pt x="26070" y="1373"/>
                    <a:pt x="26067" y="1373"/>
                  </a:cubicBezTo>
                  <a:cubicBezTo>
                    <a:pt x="25999" y="1373"/>
                    <a:pt x="25702" y="1604"/>
                    <a:pt x="25373" y="1934"/>
                  </a:cubicBezTo>
                  <a:cubicBezTo>
                    <a:pt x="24825" y="2481"/>
                    <a:pt x="24051" y="3029"/>
                    <a:pt x="22242" y="4160"/>
                  </a:cubicBezTo>
                  <a:cubicBezTo>
                    <a:pt x="21920" y="4375"/>
                    <a:pt x="21170" y="4910"/>
                    <a:pt x="20575" y="5339"/>
                  </a:cubicBezTo>
                  <a:cubicBezTo>
                    <a:pt x="20003" y="5768"/>
                    <a:pt x="19229" y="6339"/>
                    <a:pt x="18872" y="6577"/>
                  </a:cubicBezTo>
                  <a:cubicBezTo>
                    <a:pt x="17979" y="7172"/>
                    <a:pt x="17812" y="7327"/>
                    <a:pt x="16765" y="8494"/>
                  </a:cubicBezTo>
                  <a:cubicBezTo>
                    <a:pt x="15681" y="9732"/>
                    <a:pt x="14657" y="10721"/>
                    <a:pt x="13788" y="11363"/>
                  </a:cubicBezTo>
                  <a:cubicBezTo>
                    <a:pt x="12999" y="11955"/>
                    <a:pt x="11397" y="13033"/>
                    <a:pt x="11315" y="13033"/>
                  </a:cubicBezTo>
                  <a:cubicBezTo>
                    <a:pt x="11313" y="13033"/>
                    <a:pt x="11312" y="13032"/>
                    <a:pt x="11312" y="13030"/>
                  </a:cubicBezTo>
                  <a:cubicBezTo>
                    <a:pt x="11312" y="13007"/>
                    <a:pt x="11550" y="12614"/>
                    <a:pt x="11812" y="12185"/>
                  </a:cubicBezTo>
                  <a:cubicBezTo>
                    <a:pt x="12097" y="11756"/>
                    <a:pt x="12419" y="11137"/>
                    <a:pt x="12562" y="10840"/>
                  </a:cubicBezTo>
                  <a:cubicBezTo>
                    <a:pt x="13240" y="9220"/>
                    <a:pt x="14181" y="7732"/>
                    <a:pt x="15181" y="6708"/>
                  </a:cubicBezTo>
                  <a:cubicBezTo>
                    <a:pt x="15610" y="6280"/>
                    <a:pt x="15955" y="5887"/>
                    <a:pt x="15955" y="5863"/>
                  </a:cubicBezTo>
                  <a:cubicBezTo>
                    <a:pt x="15955" y="5823"/>
                    <a:pt x="15937" y="5804"/>
                    <a:pt x="15904" y="5804"/>
                  </a:cubicBezTo>
                  <a:cubicBezTo>
                    <a:pt x="15622" y="5804"/>
                    <a:pt x="14242" y="7160"/>
                    <a:pt x="13645" y="8077"/>
                  </a:cubicBezTo>
                  <a:cubicBezTo>
                    <a:pt x="13395" y="8446"/>
                    <a:pt x="12883" y="9399"/>
                    <a:pt x="12502" y="10173"/>
                  </a:cubicBezTo>
                  <a:cubicBezTo>
                    <a:pt x="12109" y="10947"/>
                    <a:pt x="11621" y="11852"/>
                    <a:pt x="11407" y="12185"/>
                  </a:cubicBezTo>
                  <a:cubicBezTo>
                    <a:pt x="11204" y="12506"/>
                    <a:pt x="10919" y="12959"/>
                    <a:pt x="10800" y="13197"/>
                  </a:cubicBezTo>
                  <a:cubicBezTo>
                    <a:pt x="10609" y="13519"/>
                    <a:pt x="10323" y="13792"/>
                    <a:pt x="9204" y="14614"/>
                  </a:cubicBezTo>
                  <a:cubicBezTo>
                    <a:pt x="7859" y="15602"/>
                    <a:pt x="6942" y="16436"/>
                    <a:pt x="5978" y="17567"/>
                  </a:cubicBezTo>
                  <a:lnTo>
                    <a:pt x="5489" y="18150"/>
                  </a:lnTo>
                  <a:lnTo>
                    <a:pt x="5489" y="17567"/>
                  </a:lnTo>
                  <a:cubicBezTo>
                    <a:pt x="5489" y="16126"/>
                    <a:pt x="6013" y="13923"/>
                    <a:pt x="7025" y="10947"/>
                  </a:cubicBezTo>
                  <a:cubicBezTo>
                    <a:pt x="7406" y="9851"/>
                    <a:pt x="7716" y="8899"/>
                    <a:pt x="7716" y="8816"/>
                  </a:cubicBezTo>
                  <a:cubicBezTo>
                    <a:pt x="7716" y="8749"/>
                    <a:pt x="7694" y="8719"/>
                    <a:pt x="7659" y="8719"/>
                  </a:cubicBezTo>
                  <a:cubicBezTo>
                    <a:pt x="7588" y="8719"/>
                    <a:pt x="7463" y="8846"/>
                    <a:pt x="7359" y="9054"/>
                  </a:cubicBezTo>
                  <a:cubicBezTo>
                    <a:pt x="7287" y="9220"/>
                    <a:pt x="6942" y="10113"/>
                    <a:pt x="6609" y="11066"/>
                  </a:cubicBezTo>
                  <a:cubicBezTo>
                    <a:pt x="5632" y="13745"/>
                    <a:pt x="5156" y="15828"/>
                    <a:pt x="5097" y="17662"/>
                  </a:cubicBezTo>
                  <a:lnTo>
                    <a:pt x="5073" y="18602"/>
                  </a:lnTo>
                  <a:lnTo>
                    <a:pt x="3477" y="20162"/>
                  </a:lnTo>
                  <a:cubicBezTo>
                    <a:pt x="2203" y="21424"/>
                    <a:pt x="1810" y="21865"/>
                    <a:pt x="1370" y="22579"/>
                  </a:cubicBezTo>
                  <a:cubicBezTo>
                    <a:pt x="931" y="23257"/>
                    <a:pt x="718" y="23526"/>
                    <a:pt x="591" y="23526"/>
                  </a:cubicBezTo>
                  <a:cubicBezTo>
                    <a:pt x="566" y="23526"/>
                    <a:pt x="544" y="23515"/>
                    <a:pt x="525" y="23496"/>
                  </a:cubicBezTo>
                  <a:cubicBezTo>
                    <a:pt x="417" y="23389"/>
                    <a:pt x="1036" y="21662"/>
                    <a:pt x="1739" y="20115"/>
                  </a:cubicBezTo>
                  <a:cubicBezTo>
                    <a:pt x="2191" y="19126"/>
                    <a:pt x="2215" y="19019"/>
                    <a:pt x="2215" y="18388"/>
                  </a:cubicBezTo>
                  <a:cubicBezTo>
                    <a:pt x="2215" y="18031"/>
                    <a:pt x="2156" y="17543"/>
                    <a:pt x="2084" y="17305"/>
                  </a:cubicBezTo>
                  <a:cubicBezTo>
                    <a:pt x="1894" y="16650"/>
                    <a:pt x="1918" y="15650"/>
                    <a:pt x="2168" y="14912"/>
                  </a:cubicBezTo>
                  <a:cubicBezTo>
                    <a:pt x="2906" y="12733"/>
                    <a:pt x="4596" y="10375"/>
                    <a:pt x="6894" y="8292"/>
                  </a:cubicBezTo>
                  <a:cubicBezTo>
                    <a:pt x="7585" y="7649"/>
                    <a:pt x="8061" y="7399"/>
                    <a:pt x="8776" y="7244"/>
                  </a:cubicBezTo>
                  <a:cubicBezTo>
                    <a:pt x="10050" y="6994"/>
                    <a:pt x="10716" y="6708"/>
                    <a:pt x="11871" y="5946"/>
                  </a:cubicBezTo>
                  <a:cubicBezTo>
                    <a:pt x="12502" y="5541"/>
                    <a:pt x="13324" y="4970"/>
                    <a:pt x="13717" y="4672"/>
                  </a:cubicBezTo>
                  <a:cubicBezTo>
                    <a:pt x="14883" y="3803"/>
                    <a:pt x="15717" y="3458"/>
                    <a:pt x="17848" y="2958"/>
                  </a:cubicBezTo>
                  <a:cubicBezTo>
                    <a:pt x="21122" y="2184"/>
                    <a:pt x="21801" y="2005"/>
                    <a:pt x="23337" y="1469"/>
                  </a:cubicBezTo>
                  <a:cubicBezTo>
                    <a:pt x="24813" y="946"/>
                    <a:pt x="26563" y="386"/>
                    <a:pt x="26718" y="386"/>
                  </a:cubicBezTo>
                  <a:close/>
                  <a:moveTo>
                    <a:pt x="26866" y="0"/>
                  </a:moveTo>
                  <a:cubicBezTo>
                    <a:pt x="26735" y="0"/>
                    <a:pt x="26443" y="89"/>
                    <a:pt x="25551" y="350"/>
                  </a:cubicBezTo>
                  <a:cubicBezTo>
                    <a:pt x="24873" y="565"/>
                    <a:pt x="23825" y="910"/>
                    <a:pt x="23218" y="1112"/>
                  </a:cubicBezTo>
                  <a:cubicBezTo>
                    <a:pt x="21730" y="1648"/>
                    <a:pt x="19039" y="2350"/>
                    <a:pt x="16455" y="2886"/>
                  </a:cubicBezTo>
                  <a:cubicBezTo>
                    <a:pt x="15479" y="3077"/>
                    <a:pt x="14419" y="3589"/>
                    <a:pt x="13002" y="4517"/>
                  </a:cubicBezTo>
                  <a:cubicBezTo>
                    <a:pt x="10812" y="5970"/>
                    <a:pt x="10514" y="6125"/>
                    <a:pt x="9549" y="6434"/>
                  </a:cubicBezTo>
                  <a:cubicBezTo>
                    <a:pt x="9026" y="6601"/>
                    <a:pt x="8454" y="6768"/>
                    <a:pt x="8240" y="6827"/>
                  </a:cubicBezTo>
                  <a:cubicBezTo>
                    <a:pt x="7752" y="6946"/>
                    <a:pt x="7156" y="7411"/>
                    <a:pt x="5918" y="8661"/>
                  </a:cubicBezTo>
                  <a:cubicBezTo>
                    <a:pt x="4894" y="9661"/>
                    <a:pt x="3906" y="10816"/>
                    <a:pt x="3358" y="11637"/>
                  </a:cubicBezTo>
                  <a:cubicBezTo>
                    <a:pt x="2894" y="12316"/>
                    <a:pt x="1977" y="14150"/>
                    <a:pt x="1751" y="14816"/>
                  </a:cubicBezTo>
                  <a:cubicBezTo>
                    <a:pt x="1501" y="15590"/>
                    <a:pt x="1453" y="16543"/>
                    <a:pt x="1668" y="17293"/>
                  </a:cubicBezTo>
                  <a:cubicBezTo>
                    <a:pt x="1739" y="17543"/>
                    <a:pt x="1798" y="18007"/>
                    <a:pt x="1798" y="18317"/>
                  </a:cubicBezTo>
                  <a:cubicBezTo>
                    <a:pt x="1798" y="18960"/>
                    <a:pt x="1668" y="19376"/>
                    <a:pt x="739" y="21615"/>
                  </a:cubicBezTo>
                  <a:cubicBezTo>
                    <a:pt x="60" y="23270"/>
                    <a:pt x="1" y="23508"/>
                    <a:pt x="263" y="23841"/>
                  </a:cubicBezTo>
                  <a:cubicBezTo>
                    <a:pt x="370" y="23972"/>
                    <a:pt x="501" y="24079"/>
                    <a:pt x="572" y="24079"/>
                  </a:cubicBezTo>
                  <a:cubicBezTo>
                    <a:pt x="786" y="24079"/>
                    <a:pt x="2691" y="23401"/>
                    <a:pt x="3525" y="23055"/>
                  </a:cubicBezTo>
                  <a:cubicBezTo>
                    <a:pt x="3954" y="22853"/>
                    <a:pt x="4680" y="22472"/>
                    <a:pt x="5132" y="22174"/>
                  </a:cubicBezTo>
                  <a:cubicBezTo>
                    <a:pt x="5597" y="21877"/>
                    <a:pt x="6263" y="21519"/>
                    <a:pt x="6621" y="21353"/>
                  </a:cubicBezTo>
                  <a:cubicBezTo>
                    <a:pt x="7894" y="20793"/>
                    <a:pt x="13645" y="17817"/>
                    <a:pt x="14919" y="17055"/>
                  </a:cubicBezTo>
                  <a:cubicBezTo>
                    <a:pt x="16693" y="15995"/>
                    <a:pt x="17122" y="15650"/>
                    <a:pt x="19051" y="13804"/>
                  </a:cubicBezTo>
                  <a:cubicBezTo>
                    <a:pt x="20801" y="12114"/>
                    <a:pt x="21908" y="10852"/>
                    <a:pt x="22480" y="9875"/>
                  </a:cubicBezTo>
                  <a:cubicBezTo>
                    <a:pt x="22837" y="9256"/>
                    <a:pt x="23182" y="8268"/>
                    <a:pt x="23182" y="7851"/>
                  </a:cubicBezTo>
                  <a:cubicBezTo>
                    <a:pt x="23182" y="7673"/>
                    <a:pt x="23313" y="7434"/>
                    <a:pt x="23611" y="7077"/>
                  </a:cubicBezTo>
                  <a:cubicBezTo>
                    <a:pt x="23849" y="6780"/>
                    <a:pt x="24242" y="6232"/>
                    <a:pt x="24444" y="5863"/>
                  </a:cubicBezTo>
                  <a:cubicBezTo>
                    <a:pt x="24658" y="5494"/>
                    <a:pt x="25218" y="4541"/>
                    <a:pt x="25694" y="3743"/>
                  </a:cubicBezTo>
                  <a:cubicBezTo>
                    <a:pt x="26933" y="1672"/>
                    <a:pt x="27397" y="445"/>
                    <a:pt x="27040" y="88"/>
                  </a:cubicBezTo>
                  <a:cubicBezTo>
                    <a:pt x="26970" y="37"/>
                    <a:pt x="26951" y="0"/>
                    <a:pt x="268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15"/>
            <p:cNvSpPr/>
            <p:nvPr/>
          </p:nvSpPr>
          <p:spPr>
            <a:xfrm>
              <a:off x="3982925" y="2792075"/>
              <a:ext cx="35750" cy="30375"/>
            </a:xfrm>
            <a:custGeom>
              <a:avLst/>
              <a:gdLst/>
              <a:ahLst/>
              <a:cxnLst/>
              <a:rect l="l" t="t" r="r" b="b"/>
              <a:pathLst>
                <a:path w="1430" h="1215" extrusionOk="0">
                  <a:moveTo>
                    <a:pt x="1364" y="0"/>
                  </a:moveTo>
                  <a:cubicBezTo>
                    <a:pt x="1262" y="0"/>
                    <a:pt x="1045" y="118"/>
                    <a:pt x="751" y="336"/>
                  </a:cubicBezTo>
                  <a:cubicBezTo>
                    <a:pt x="167" y="765"/>
                    <a:pt x="1" y="991"/>
                    <a:pt x="155" y="1170"/>
                  </a:cubicBezTo>
                  <a:cubicBezTo>
                    <a:pt x="177" y="1198"/>
                    <a:pt x="201" y="1215"/>
                    <a:pt x="233" y="1215"/>
                  </a:cubicBezTo>
                  <a:cubicBezTo>
                    <a:pt x="323" y="1215"/>
                    <a:pt x="480" y="1083"/>
                    <a:pt x="858" y="706"/>
                  </a:cubicBezTo>
                  <a:cubicBezTo>
                    <a:pt x="1167" y="396"/>
                    <a:pt x="1429" y="98"/>
                    <a:pt x="1429" y="63"/>
                  </a:cubicBezTo>
                  <a:cubicBezTo>
                    <a:pt x="1429" y="21"/>
                    <a:pt x="1407" y="0"/>
                    <a:pt x="136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4" name="Google Shape;5674;p15"/>
          <p:cNvGrpSpPr/>
          <p:nvPr/>
        </p:nvGrpSpPr>
        <p:grpSpPr>
          <a:xfrm>
            <a:off x="169900" y="3543988"/>
            <a:ext cx="669175" cy="509225"/>
            <a:chOff x="2327950" y="2891825"/>
            <a:chExt cx="669175" cy="509225"/>
          </a:xfrm>
        </p:grpSpPr>
        <p:sp>
          <p:nvSpPr>
            <p:cNvPr id="5675" name="Google Shape;5675;p15"/>
            <p:cNvSpPr/>
            <p:nvPr/>
          </p:nvSpPr>
          <p:spPr>
            <a:xfrm>
              <a:off x="2959875" y="3219575"/>
              <a:ext cx="28900" cy="43775"/>
            </a:xfrm>
            <a:custGeom>
              <a:avLst/>
              <a:gdLst/>
              <a:ahLst/>
              <a:cxnLst/>
              <a:rect l="l" t="t" r="r" b="b"/>
              <a:pathLst>
                <a:path w="1156" h="1751" extrusionOk="0">
                  <a:moveTo>
                    <a:pt x="1144" y="0"/>
                  </a:moveTo>
                  <a:cubicBezTo>
                    <a:pt x="1096" y="0"/>
                    <a:pt x="1072" y="0"/>
                    <a:pt x="1025" y="24"/>
                  </a:cubicBezTo>
                  <a:cubicBezTo>
                    <a:pt x="1001" y="36"/>
                    <a:pt x="977" y="60"/>
                    <a:pt x="953" y="96"/>
                  </a:cubicBezTo>
                  <a:cubicBezTo>
                    <a:pt x="715" y="334"/>
                    <a:pt x="370" y="620"/>
                    <a:pt x="560" y="846"/>
                  </a:cubicBezTo>
                  <a:cubicBezTo>
                    <a:pt x="727" y="1024"/>
                    <a:pt x="727" y="1120"/>
                    <a:pt x="679" y="1215"/>
                  </a:cubicBezTo>
                  <a:cubicBezTo>
                    <a:pt x="620" y="1298"/>
                    <a:pt x="525" y="1358"/>
                    <a:pt x="429" y="1441"/>
                  </a:cubicBezTo>
                  <a:cubicBezTo>
                    <a:pt x="298" y="1560"/>
                    <a:pt x="144" y="1655"/>
                    <a:pt x="1" y="1751"/>
                  </a:cubicBezTo>
                  <a:cubicBezTo>
                    <a:pt x="417" y="1513"/>
                    <a:pt x="715" y="1286"/>
                    <a:pt x="894" y="1048"/>
                  </a:cubicBezTo>
                  <a:lnTo>
                    <a:pt x="1156" y="703"/>
                  </a:lnTo>
                  <a:lnTo>
                    <a:pt x="1156" y="703"/>
                  </a:lnTo>
                  <a:lnTo>
                    <a:pt x="906" y="798"/>
                  </a:lnTo>
                  <a:cubicBezTo>
                    <a:pt x="848" y="818"/>
                    <a:pt x="800" y="828"/>
                    <a:pt x="763" y="828"/>
                  </a:cubicBezTo>
                  <a:cubicBezTo>
                    <a:pt x="578" y="828"/>
                    <a:pt x="644" y="591"/>
                    <a:pt x="941" y="215"/>
                  </a:cubicBezTo>
                  <a:cubicBezTo>
                    <a:pt x="1013" y="108"/>
                    <a:pt x="1072" y="48"/>
                    <a:pt x="114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15"/>
            <p:cNvSpPr/>
            <p:nvPr/>
          </p:nvSpPr>
          <p:spPr>
            <a:xfrm>
              <a:off x="2392850" y="2998425"/>
              <a:ext cx="417325" cy="364375"/>
            </a:xfrm>
            <a:custGeom>
              <a:avLst/>
              <a:gdLst/>
              <a:ahLst/>
              <a:cxnLst/>
              <a:rect l="l" t="t" r="r" b="b"/>
              <a:pathLst>
                <a:path w="16693" h="14575" extrusionOk="0">
                  <a:moveTo>
                    <a:pt x="679" y="0"/>
                  </a:moveTo>
                  <a:lnTo>
                    <a:pt x="679" y="0"/>
                  </a:lnTo>
                  <a:cubicBezTo>
                    <a:pt x="48" y="1977"/>
                    <a:pt x="0" y="3989"/>
                    <a:pt x="441" y="5965"/>
                  </a:cubicBezTo>
                  <a:cubicBezTo>
                    <a:pt x="1084" y="8811"/>
                    <a:pt x="2763" y="10978"/>
                    <a:pt x="5227" y="12573"/>
                  </a:cubicBezTo>
                  <a:cubicBezTo>
                    <a:pt x="7158" y="13854"/>
                    <a:pt x="10307" y="14575"/>
                    <a:pt x="12853" y="14575"/>
                  </a:cubicBezTo>
                  <a:cubicBezTo>
                    <a:pt x="14639" y="14575"/>
                    <a:pt x="16128" y="14220"/>
                    <a:pt x="16693" y="13454"/>
                  </a:cubicBezTo>
                  <a:lnTo>
                    <a:pt x="16693" y="13454"/>
                  </a:lnTo>
                  <a:cubicBezTo>
                    <a:pt x="15161" y="13848"/>
                    <a:pt x="13670" y="14073"/>
                    <a:pt x="12227" y="14073"/>
                  </a:cubicBezTo>
                  <a:cubicBezTo>
                    <a:pt x="9487" y="14073"/>
                    <a:pt x="6920" y="13264"/>
                    <a:pt x="4572" y="11275"/>
                  </a:cubicBezTo>
                  <a:cubicBezTo>
                    <a:pt x="977" y="8251"/>
                    <a:pt x="179" y="4358"/>
                    <a:pt x="679"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15"/>
            <p:cNvSpPr/>
            <p:nvPr/>
          </p:nvSpPr>
          <p:spPr>
            <a:xfrm>
              <a:off x="2422600" y="2916800"/>
              <a:ext cx="560825" cy="372150"/>
            </a:xfrm>
            <a:custGeom>
              <a:avLst/>
              <a:gdLst/>
              <a:ahLst/>
              <a:cxnLst/>
              <a:rect l="l" t="t" r="r" b="b"/>
              <a:pathLst>
                <a:path w="22433" h="14886" extrusionOk="0">
                  <a:moveTo>
                    <a:pt x="4803" y="1"/>
                  </a:moveTo>
                  <a:cubicBezTo>
                    <a:pt x="4620" y="1"/>
                    <a:pt x="4452" y="101"/>
                    <a:pt x="4299" y="360"/>
                  </a:cubicBezTo>
                  <a:cubicBezTo>
                    <a:pt x="4073" y="729"/>
                    <a:pt x="3656" y="836"/>
                    <a:pt x="3263" y="943"/>
                  </a:cubicBezTo>
                  <a:cubicBezTo>
                    <a:pt x="2585" y="1122"/>
                    <a:pt x="1918" y="1229"/>
                    <a:pt x="1239" y="1289"/>
                  </a:cubicBezTo>
                  <a:cubicBezTo>
                    <a:pt x="1263" y="1348"/>
                    <a:pt x="1323" y="1408"/>
                    <a:pt x="1370" y="1467"/>
                  </a:cubicBezTo>
                  <a:cubicBezTo>
                    <a:pt x="1835" y="2003"/>
                    <a:pt x="1954" y="2634"/>
                    <a:pt x="1966" y="3289"/>
                  </a:cubicBezTo>
                  <a:cubicBezTo>
                    <a:pt x="1977" y="4337"/>
                    <a:pt x="2347" y="5242"/>
                    <a:pt x="2918" y="6087"/>
                  </a:cubicBezTo>
                  <a:cubicBezTo>
                    <a:pt x="3418" y="6861"/>
                    <a:pt x="4061" y="7539"/>
                    <a:pt x="4668" y="8230"/>
                  </a:cubicBezTo>
                  <a:cubicBezTo>
                    <a:pt x="6383" y="10195"/>
                    <a:pt x="8752" y="11207"/>
                    <a:pt x="10943" y="12481"/>
                  </a:cubicBezTo>
                  <a:cubicBezTo>
                    <a:pt x="12217" y="13207"/>
                    <a:pt x="13622" y="13695"/>
                    <a:pt x="15015" y="14219"/>
                  </a:cubicBezTo>
                  <a:cubicBezTo>
                    <a:pt x="13860" y="14183"/>
                    <a:pt x="12764" y="13945"/>
                    <a:pt x="11717" y="13516"/>
                  </a:cubicBezTo>
                  <a:cubicBezTo>
                    <a:pt x="8383" y="12159"/>
                    <a:pt x="5609" y="10052"/>
                    <a:pt x="3180" y="7492"/>
                  </a:cubicBezTo>
                  <a:cubicBezTo>
                    <a:pt x="1989" y="6242"/>
                    <a:pt x="953" y="4884"/>
                    <a:pt x="656" y="3134"/>
                  </a:cubicBezTo>
                  <a:cubicBezTo>
                    <a:pt x="610" y="2859"/>
                    <a:pt x="785" y="2298"/>
                    <a:pt x="438" y="2298"/>
                  </a:cubicBezTo>
                  <a:cubicBezTo>
                    <a:pt x="424" y="2298"/>
                    <a:pt x="409" y="2299"/>
                    <a:pt x="394" y="2301"/>
                  </a:cubicBezTo>
                  <a:cubicBezTo>
                    <a:pt x="1" y="2336"/>
                    <a:pt x="180" y="2932"/>
                    <a:pt x="144" y="3289"/>
                  </a:cubicBezTo>
                  <a:cubicBezTo>
                    <a:pt x="144" y="3337"/>
                    <a:pt x="156" y="3372"/>
                    <a:pt x="156" y="3408"/>
                  </a:cubicBezTo>
                  <a:cubicBezTo>
                    <a:pt x="620" y="6468"/>
                    <a:pt x="1906" y="9159"/>
                    <a:pt x="3990" y="11433"/>
                  </a:cubicBezTo>
                  <a:cubicBezTo>
                    <a:pt x="3990" y="11421"/>
                    <a:pt x="4001" y="11421"/>
                    <a:pt x="4001" y="11421"/>
                  </a:cubicBezTo>
                  <a:cubicBezTo>
                    <a:pt x="4037" y="11421"/>
                    <a:pt x="4644" y="11861"/>
                    <a:pt x="5359" y="12433"/>
                  </a:cubicBezTo>
                  <a:cubicBezTo>
                    <a:pt x="6252" y="13135"/>
                    <a:pt x="6621" y="13457"/>
                    <a:pt x="6609" y="13576"/>
                  </a:cubicBezTo>
                  <a:cubicBezTo>
                    <a:pt x="7466" y="14100"/>
                    <a:pt x="8395" y="14516"/>
                    <a:pt x="9347" y="14862"/>
                  </a:cubicBezTo>
                  <a:cubicBezTo>
                    <a:pt x="9074" y="14719"/>
                    <a:pt x="8835" y="14576"/>
                    <a:pt x="8788" y="14505"/>
                  </a:cubicBezTo>
                  <a:cubicBezTo>
                    <a:pt x="8736" y="14438"/>
                    <a:pt x="8808" y="14399"/>
                    <a:pt x="8950" y="14399"/>
                  </a:cubicBezTo>
                  <a:cubicBezTo>
                    <a:pt x="9037" y="14399"/>
                    <a:pt x="9150" y="14413"/>
                    <a:pt x="9276" y="14445"/>
                  </a:cubicBezTo>
                  <a:cubicBezTo>
                    <a:pt x="6299" y="13254"/>
                    <a:pt x="3894" y="11314"/>
                    <a:pt x="2323" y="8325"/>
                  </a:cubicBezTo>
                  <a:cubicBezTo>
                    <a:pt x="1918" y="7539"/>
                    <a:pt x="1501" y="6742"/>
                    <a:pt x="1323" y="5849"/>
                  </a:cubicBezTo>
                  <a:lnTo>
                    <a:pt x="1323" y="5849"/>
                  </a:lnTo>
                  <a:cubicBezTo>
                    <a:pt x="1870" y="6670"/>
                    <a:pt x="2501" y="7432"/>
                    <a:pt x="3156" y="8159"/>
                  </a:cubicBezTo>
                  <a:cubicBezTo>
                    <a:pt x="3823" y="8909"/>
                    <a:pt x="4549" y="9563"/>
                    <a:pt x="5323" y="10183"/>
                  </a:cubicBezTo>
                  <a:cubicBezTo>
                    <a:pt x="8181" y="12516"/>
                    <a:pt x="11276" y="14409"/>
                    <a:pt x="15098" y="14826"/>
                  </a:cubicBezTo>
                  <a:cubicBezTo>
                    <a:pt x="15470" y="14870"/>
                    <a:pt x="15837" y="14886"/>
                    <a:pt x="16204" y="14886"/>
                  </a:cubicBezTo>
                  <a:cubicBezTo>
                    <a:pt x="16635" y="14886"/>
                    <a:pt x="17066" y="14864"/>
                    <a:pt x="17503" y="14838"/>
                  </a:cubicBezTo>
                  <a:cubicBezTo>
                    <a:pt x="17729" y="14838"/>
                    <a:pt x="17979" y="14767"/>
                    <a:pt x="18003" y="14505"/>
                  </a:cubicBezTo>
                  <a:cubicBezTo>
                    <a:pt x="18051" y="14207"/>
                    <a:pt x="17765" y="14147"/>
                    <a:pt x="17563" y="14100"/>
                  </a:cubicBezTo>
                  <a:cubicBezTo>
                    <a:pt x="17229" y="14028"/>
                    <a:pt x="16920" y="13981"/>
                    <a:pt x="16586" y="13921"/>
                  </a:cubicBezTo>
                  <a:cubicBezTo>
                    <a:pt x="15301" y="13695"/>
                    <a:pt x="14074" y="13266"/>
                    <a:pt x="12907" y="12659"/>
                  </a:cubicBezTo>
                  <a:lnTo>
                    <a:pt x="12907" y="12659"/>
                  </a:lnTo>
                  <a:cubicBezTo>
                    <a:pt x="14188" y="12909"/>
                    <a:pt x="15477" y="13230"/>
                    <a:pt x="16773" y="13230"/>
                  </a:cubicBezTo>
                  <a:cubicBezTo>
                    <a:pt x="17079" y="13230"/>
                    <a:pt x="17386" y="13212"/>
                    <a:pt x="17694" y="13171"/>
                  </a:cubicBezTo>
                  <a:cubicBezTo>
                    <a:pt x="17895" y="13145"/>
                    <a:pt x="18095" y="13135"/>
                    <a:pt x="18295" y="13135"/>
                  </a:cubicBezTo>
                  <a:cubicBezTo>
                    <a:pt x="19302" y="13135"/>
                    <a:pt x="20296" y="13408"/>
                    <a:pt x="21322" y="13408"/>
                  </a:cubicBezTo>
                  <a:cubicBezTo>
                    <a:pt x="21598" y="13408"/>
                    <a:pt x="21877" y="13388"/>
                    <a:pt x="22159" y="13338"/>
                  </a:cubicBezTo>
                  <a:cubicBezTo>
                    <a:pt x="22206" y="13266"/>
                    <a:pt x="22194" y="13147"/>
                    <a:pt x="22039" y="12969"/>
                  </a:cubicBezTo>
                  <a:cubicBezTo>
                    <a:pt x="21849" y="12742"/>
                    <a:pt x="22206" y="12457"/>
                    <a:pt x="22432" y="12219"/>
                  </a:cubicBezTo>
                  <a:lnTo>
                    <a:pt x="22254" y="12135"/>
                  </a:lnTo>
                  <a:cubicBezTo>
                    <a:pt x="21027" y="12135"/>
                    <a:pt x="19932" y="11659"/>
                    <a:pt x="18920" y="11076"/>
                  </a:cubicBezTo>
                  <a:cubicBezTo>
                    <a:pt x="16122" y="9444"/>
                    <a:pt x="13562" y="7516"/>
                    <a:pt x="11193" y="5313"/>
                  </a:cubicBezTo>
                  <a:cubicBezTo>
                    <a:pt x="9514" y="3753"/>
                    <a:pt x="7942" y="2063"/>
                    <a:pt x="6085" y="670"/>
                  </a:cubicBezTo>
                  <a:cubicBezTo>
                    <a:pt x="5823" y="491"/>
                    <a:pt x="5549" y="312"/>
                    <a:pt x="5264" y="158"/>
                  </a:cubicBezTo>
                  <a:cubicBezTo>
                    <a:pt x="5101" y="63"/>
                    <a:pt x="4947" y="1"/>
                    <a:pt x="4803"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15"/>
            <p:cNvSpPr/>
            <p:nvPr/>
          </p:nvSpPr>
          <p:spPr>
            <a:xfrm>
              <a:off x="2431250" y="2922800"/>
              <a:ext cx="33050" cy="9850"/>
            </a:xfrm>
            <a:custGeom>
              <a:avLst/>
              <a:gdLst/>
              <a:ahLst/>
              <a:cxnLst/>
              <a:rect l="l" t="t" r="r" b="b"/>
              <a:pathLst>
                <a:path w="1322" h="394" extrusionOk="0">
                  <a:moveTo>
                    <a:pt x="1048" y="1"/>
                  </a:moveTo>
                  <a:cubicBezTo>
                    <a:pt x="679" y="96"/>
                    <a:pt x="334" y="215"/>
                    <a:pt x="0" y="394"/>
                  </a:cubicBezTo>
                  <a:lnTo>
                    <a:pt x="488" y="370"/>
                  </a:lnTo>
                  <a:cubicBezTo>
                    <a:pt x="762" y="358"/>
                    <a:pt x="1036" y="334"/>
                    <a:pt x="1322" y="299"/>
                  </a:cubicBezTo>
                  <a:cubicBezTo>
                    <a:pt x="1239" y="191"/>
                    <a:pt x="1155" y="96"/>
                    <a:pt x="1048"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15"/>
            <p:cNvSpPr/>
            <p:nvPr/>
          </p:nvSpPr>
          <p:spPr>
            <a:xfrm>
              <a:off x="2364575" y="2949300"/>
              <a:ext cx="501575" cy="428150"/>
            </a:xfrm>
            <a:custGeom>
              <a:avLst/>
              <a:gdLst/>
              <a:ahLst/>
              <a:cxnLst/>
              <a:rect l="l" t="t" r="r" b="b"/>
              <a:pathLst>
                <a:path w="20063" h="17126" extrusionOk="0">
                  <a:moveTo>
                    <a:pt x="1810" y="1977"/>
                  </a:moveTo>
                  <a:lnTo>
                    <a:pt x="1810" y="1977"/>
                  </a:lnTo>
                  <a:cubicBezTo>
                    <a:pt x="1310" y="6335"/>
                    <a:pt x="2108" y="10240"/>
                    <a:pt x="5703" y="13252"/>
                  </a:cubicBezTo>
                  <a:cubicBezTo>
                    <a:pt x="8051" y="15241"/>
                    <a:pt x="10618" y="16050"/>
                    <a:pt x="13358" y="16050"/>
                  </a:cubicBezTo>
                  <a:cubicBezTo>
                    <a:pt x="14801" y="16050"/>
                    <a:pt x="16292" y="15825"/>
                    <a:pt x="17824" y="15431"/>
                  </a:cubicBezTo>
                  <a:lnTo>
                    <a:pt x="17824" y="15431"/>
                  </a:lnTo>
                  <a:cubicBezTo>
                    <a:pt x="17258" y="16199"/>
                    <a:pt x="15763" y="16553"/>
                    <a:pt x="13971" y="16553"/>
                  </a:cubicBezTo>
                  <a:cubicBezTo>
                    <a:pt x="11428" y="16553"/>
                    <a:pt x="8286" y="15838"/>
                    <a:pt x="6358" y="14574"/>
                  </a:cubicBezTo>
                  <a:cubicBezTo>
                    <a:pt x="3917" y="12966"/>
                    <a:pt x="2215" y="10776"/>
                    <a:pt x="1572" y="7942"/>
                  </a:cubicBezTo>
                  <a:cubicBezTo>
                    <a:pt x="1131" y="5966"/>
                    <a:pt x="1179" y="3953"/>
                    <a:pt x="1810" y="1977"/>
                  </a:cubicBezTo>
                  <a:close/>
                  <a:moveTo>
                    <a:pt x="3513" y="1"/>
                  </a:moveTo>
                  <a:cubicBezTo>
                    <a:pt x="3242" y="16"/>
                    <a:pt x="2961" y="31"/>
                    <a:pt x="2680" y="31"/>
                  </a:cubicBezTo>
                  <a:cubicBezTo>
                    <a:pt x="2516" y="31"/>
                    <a:pt x="2353" y="26"/>
                    <a:pt x="2191" y="12"/>
                  </a:cubicBezTo>
                  <a:cubicBezTo>
                    <a:pt x="2162" y="11"/>
                    <a:pt x="2134" y="10"/>
                    <a:pt x="2106" y="10"/>
                  </a:cubicBezTo>
                  <a:cubicBezTo>
                    <a:pt x="1716" y="10"/>
                    <a:pt x="1478" y="169"/>
                    <a:pt x="1322" y="524"/>
                  </a:cubicBezTo>
                  <a:cubicBezTo>
                    <a:pt x="1250" y="679"/>
                    <a:pt x="1191" y="846"/>
                    <a:pt x="1119" y="1013"/>
                  </a:cubicBezTo>
                  <a:cubicBezTo>
                    <a:pt x="1096" y="1036"/>
                    <a:pt x="1084" y="1072"/>
                    <a:pt x="1084" y="1120"/>
                  </a:cubicBezTo>
                  <a:cubicBezTo>
                    <a:pt x="643" y="2346"/>
                    <a:pt x="381" y="3180"/>
                    <a:pt x="250" y="4001"/>
                  </a:cubicBezTo>
                  <a:cubicBezTo>
                    <a:pt x="238" y="4239"/>
                    <a:pt x="191" y="4489"/>
                    <a:pt x="167" y="4727"/>
                  </a:cubicBezTo>
                  <a:cubicBezTo>
                    <a:pt x="131" y="5049"/>
                    <a:pt x="119" y="5358"/>
                    <a:pt x="107" y="5716"/>
                  </a:cubicBezTo>
                  <a:cubicBezTo>
                    <a:pt x="0" y="9252"/>
                    <a:pt x="917" y="11538"/>
                    <a:pt x="3513" y="14074"/>
                  </a:cubicBezTo>
                  <a:cubicBezTo>
                    <a:pt x="5168" y="15681"/>
                    <a:pt x="6989" y="16622"/>
                    <a:pt x="9299" y="17015"/>
                  </a:cubicBezTo>
                  <a:cubicBezTo>
                    <a:pt x="9798" y="17090"/>
                    <a:pt x="10377" y="17125"/>
                    <a:pt x="10998" y="17125"/>
                  </a:cubicBezTo>
                  <a:cubicBezTo>
                    <a:pt x="12643" y="17125"/>
                    <a:pt x="14591" y="16875"/>
                    <a:pt x="16181" y="16443"/>
                  </a:cubicBezTo>
                  <a:cubicBezTo>
                    <a:pt x="17514" y="16038"/>
                    <a:pt x="18800" y="15479"/>
                    <a:pt x="20062" y="14883"/>
                  </a:cubicBezTo>
                  <a:lnTo>
                    <a:pt x="20062" y="14883"/>
                  </a:lnTo>
                  <a:cubicBezTo>
                    <a:pt x="18991" y="15026"/>
                    <a:pt x="17931" y="15133"/>
                    <a:pt x="16860" y="15229"/>
                  </a:cubicBezTo>
                  <a:cubicBezTo>
                    <a:pt x="16752" y="15241"/>
                    <a:pt x="16633" y="15241"/>
                    <a:pt x="16538" y="15241"/>
                  </a:cubicBezTo>
                  <a:cubicBezTo>
                    <a:pt x="16419" y="15300"/>
                    <a:pt x="16252" y="15324"/>
                    <a:pt x="16133" y="15348"/>
                  </a:cubicBezTo>
                  <a:cubicBezTo>
                    <a:pt x="15588" y="15463"/>
                    <a:pt x="15040" y="15515"/>
                    <a:pt x="14494" y="15515"/>
                  </a:cubicBezTo>
                  <a:cubicBezTo>
                    <a:pt x="13860" y="15515"/>
                    <a:pt x="13229" y="15445"/>
                    <a:pt x="12609" y="15324"/>
                  </a:cubicBezTo>
                  <a:cubicBezTo>
                    <a:pt x="9656" y="14776"/>
                    <a:pt x="7037" y="13574"/>
                    <a:pt x="4977" y="11395"/>
                  </a:cubicBezTo>
                  <a:cubicBezTo>
                    <a:pt x="3834" y="10192"/>
                    <a:pt x="2917" y="8835"/>
                    <a:pt x="2274" y="7311"/>
                  </a:cubicBezTo>
                  <a:cubicBezTo>
                    <a:pt x="2167" y="7049"/>
                    <a:pt x="2048" y="6811"/>
                    <a:pt x="2143" y="6489"/>
                  </a:cubicBezTo>
                  <a:lnTo>
                    <a:pt x="2143" y="6489"/>
                  </a:lnTo>
                  <a:cubicBezTo>
                    <a:pt x="4013" y="10669"/>
                    <a:pt x="7144" y="13455"/>
                    <a:pt x="11692" y="14610"/>
                  </a:cubicBezTo>
                  <a:cubicBezTo>
                    <a:pt x="12625" y="14854"/>
                    <a:pt x="13568" y="15005"/>
                    <a:pt x="14511" y="15005"/>
                  </a:cubicBezTo>
                  <a:cubicBezTo>
                    <a:pt x="14580" y="15005"/>
                    <a:pt x="14648" y="15004"/>
                    <a:pt x="14716" y="15002"/>
                  </a:cubicBezTo>
                  <a:cubicBezTo>
                    <a:pt x="14538" y="14931"/>
                    <a:pt x="14323" y="14836"/>
                    <a:pt x="14407" y="14586"/>
                  </a:cubicBezTo>
                  <a:cubicBezTo>
                    <a:pt x="14427" y="14495"/>
                    <a:pt x="14482" y="14464"/>
                    <a:pt x="14549" y="14464"/>
                  </a:cubicBezTo>
                  <a:cubicBezTo>
                    <a:pt x="14560" y="14464"/>
                    <a:pt x="14573" y="14465"/>
                    <a:pt x="14585" y="14467"/>
                  </a:cubicBezTo>
                  <a:cubicBezTo>
                    <a:pt x="14347" y="14407"/>
                    <a:pt x="14109" y="14348"/>
                    <a:pt x="13883" y="14276"/>
                  </a:cubicBezTo>
                  <a:cubicBezTo>
                    <a:pt x="13490" y="14169"/>
                    <a:pt x="13109" y="14050"/>
                    <a:pt x="12716" y="13931"/>
                  </a:cubicBezTo>
                  <a:lnTo>
                    <a:pt x="12645" y="13931"/>
                  </a:lnTo>
                  <a:cubicBezTo>
                    <a:pt x="12478" y="13931"/>
                    <a:pt x="12037" y="13752"/>
                    <a:pt x="11668" y="13574"/>
                  </a:cubicBezTo>
                  <a:cubicBezTo>
                    <a:pt x="10716" y="13228"/>
                    <a:pt x="9787" y="12812"/>
                    <a:pt x="8930" y="12288"/>
                  </a:cubicBezTo>
                  <a:cubicBezTo>
                    <a:pt x="8930" y="12335"/>
                    <a:pt x="8882" y="12371"/>
                    <a:pt x="8787" y="12383"/>
                  </a:cubicBezTo>
                  <a:cubicBezTo>
                    <a:pt x="8775" y="12407"/>
                    <a:pt x="8763" y="12431"/>
                    <a:pt x="8751" y="12454"/>
                  </a:cubicBezTo>
                  <a:cubicBezTo>
                    <a:pt x="8702" y="12513"/>
                    <a:pt x="8641" y="12534"/>
                    <a:pt x="8575" y="12534"/>
                  </a:cubicBezTo>
                  <a:cubicBezTo>
                    <a:pt x="8466" y="12534"/>
                    <a:pt x="8343" y="12475"/>
                    <a:pt x="8239" y="12431"/>
                  </a:cubicBezTo>
                  <a:cubicBezTo>
                    <a:pt x="7477" y="12038"/>
                    <a:pt x="6834" y="11502"/>
                    <a:pt x="6275" y="10859"/>
                  </a:cubicBezTo>
                  <a:cubicBezTo>
                    <a:pt x="6192" y="10764"/>
                    <a:pt x="6144" y="10621"/>
                    <a:pt x="6049" y="10490"/>
                  </a:cubicBezTo>
                  <a:cubicBezTo>
                    <a:pt x="6096" y="10419"/>
                    <a:pt x="6108" y="10323"/>
                    <a:pt x="6156" y="10299"/>
                  </a:cubicBezTo>
                  <a:cubicBezTo>
                    <a:pt x="6192" y="10288"/>
                    <a:pt x="6215" y="10264"/>
                    <a:pt x="6239" y="10264"/>
                  </a:cubicBezTo>
                  <a:cubicBezTo>
                    <a:pt x="6239" y="10204"/>
                    <a:pt x="6251" y="10168"/>
                    <a:pt x="6263" y="10145"/>
                  </a:cubicBezTo>
                  <a:cubicBezTo>
                    <a:pt x="4179" y="7871"/>
                    <a:pt x="2905" y="5180"/>
                    <a:pt x="2441" y="2132"/>
                  </a:cubicBezTo>
                  <a:cubicBezTo>
                    <a:pt x="2441" y="2084"/>
                    <a:pt x="2417" y="2048"/>
                    <a:pt x="2417" y="2013"/>
                  </a:cubicBezTo>
                  <a:cubicBezTo>
                    <a:pt x="2453" y="1656"/>
                    <a:pt x="2274" y="1060"/>
                    <a:pt x="2679" y="1013"/>
                  </a:cubicBezTo>
                  <a:cubicBezTo>
                    <a:pt x="2695" y="1011"/>
                    <a:pt x="2709" y="1010"/>
                    <a:pt x="2723" y="1010"/>
                  </a:cubicBezTo>
                  <a:cubicBezTo>
                    <a:pt x="3069" y="1010"/>
                    <a:pt x="2883" y="1571"/>
                    <a:pt x="2929" y="1846"/>
                  </a:cubicBezTo>
                  <a:cubicBezTo>
                    <a:pt x="3227" y="3596"/>
                    <a:pt x="4275" y="4954"/>
                    <a:pt x="5465" y="6204"/>
                  </a:cubicBezTo>
                  <a:cubicBezTo>
                    <a:pt x="7882" y="8764"/>
                    <a:pt x="10656" y="10883"/>
                    <a:pt x="13990" y="12228"/>
                  </a:cubicBezTo>
                  <a:cubicBezTo>
                    <a:pt x="15050" y="12669"/>
                    <a:pt x="16133" y="12907"/>
                    <a:pt x="17288" y="12931"/>
                  </a:cubicBezTo>
                  <a:cubicBezTo>
                    <a:pt x="15895" y="12407"/>
                    <a:pt x="14490" y="11919"/>
                    <a:pt x="13216" y="11192"/>
                  </a:cubicBezTo>
                  <a:cubicBezTo>
                    <a:pt x="11025" y="9930"/>
                    <a:pt x="8656" y="8918"/>
                    <a:pt x="6954" y="6954"/>
                  </a:cubicBezTo>
                  <a:cubicBezTo>
                    <a:pt x="6334" y="6251"/>
                    <a:pt x="5703" y="5585"/>
                    <a:pt x="5191" y="4811"/>
                  </a:cubicBezTo>
                  <a:cubicBezTo>
                    <a:pt x="4632" y="3953"/>
                    <a:pt x="4251" y="3049"/>
                    <a:pt x="4239" y="2013"/>
                  </a:cubicBezTo>
                  <a:cubicBezTo>
                    <a:pt x="4227" y="1358"/>
                    <a:pt x="4108" y="715"/>
                    <a:pt x="3644" y="179"/>
                  </a:cubicBezTo>
                  <a:cubicBezTo>
                    <a:pt x="3596" y="120"/>
                    <a:pt x="3536" y="60"/>
                    <a:pt x="3513"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15"/>
            <p:cNvSpPr/>
            <p:nvPr/>
          </p:nvSpPr>
          <p:spPr>
            <a:xfrm>
              <a:off x="2327950" y="2908225"/>
              <a:ext cx="667375" cy="492825"/>
            </a:xfrm>
            <a:custGeom>
              <a:avLst/>
              <a:gdLst/>
              <a:ahLst/>
              <a:cxnLst/>
              <a:rect l="l" t="t" r="r" b="b"/>
              <a:pathLst>
                <a:path w="26695" h="19713" extrusionOk="0">
                  <a:moveTo>
                    <a:pt x="4728" y="1"/>
                  </a:moveTo>
                  <a:lnTo>
                    <a:pt x="4728" y="1"/>
                  </a:lnTo>
                  <a:cubicBezTo>
                    <a:pt x="4370" y="96"/>
                    <a:pt x="4025" y="203"/>
                    <a:pt x="3692" y="358"/>
                  </a:cubicBezTo>
                  <a:cubicBezTo>
                    <a:pt x="3061" y="679"/>
                    <a:pt x="2370" y="1001"/>
                    <a:pt x="2049" y="1691"/>
                  </a:cubicBezTo>
                  <a:cubicBezTo>
                    <a:pt x="1727" y="2334"/>
                    <a:pt x="1453" y="2989"/>
                    <a:pt x="1191" y="3668"/>
                  </a:cubicBezTo>
                  <a:cubicBezTo>
                    <a:pt x="346" y="5954"/>
                    <a:pt x="1" y="8311"/>
                    <a:pt x="739" y="10764"/>
                  </a:cubicBezTo>
                  <a:cubicBezTo>
                    <a:pt x="2144" y="15538"/>
                    <a:pt x="5894" y="19158"/>
                    <a:pt x="11121" y="19646"/>
                  </a:cubicBezTo>
                  <a:cubicBezTo>
                    <a:pt x="11312" y="19670"/>
                    <a:pt x="11526" y="19670"/>
                    <a:pt x="11717" y="19682"/>
                  </a:cubicBezTo>
                  <a:cubicBezTo>
                    <a:pt x="12053" y="19702"/>
                    <a:pt x="12388" y="19712"/>
                    <a:pt x="12721" y="19712"/>
                  </a:cubicBezTo>
                  <a:cubicBezTo>
                    <a:pt x="15436" y="19712"/>
                    <a:pt x="18024" y="19037"/>
                    <a:pt x="20527" y="17955"/>
                  </a:cubicBezTo>
                  <a:cubicBezTo>
                    <a:pt x="21599" y="17491"/>
                    <a:pt x="22646" y="16991"/>
                    <a:pt x="23670" y="16455"/>
                  </a:cubicBezTo>
                  <a:cubicBezTo>
                    <a:pt x="24766" y="15872"/>
                    <a:pt x="25564" y="14967"/>
                    <a:pt x="26397" y="14086"/>
                  </a:cubicBezTo>
                  <a:cubicBezTo>
                    <a:pt x="26576" y="13907"/>
                    <a:pt x="26659" y="13693"/>
                    <a:pt x="26695" y="13478"/>
                  </a:cubicBezTo>
                  <a:lnTo>
                    <a:pt x="26695" y="13478"/>
                  </a:lnTo>
                  <a:cubicBezTo>
                    <a:pt x="26552" y="13895"/>
                    <a:pt x="26183" y="14312"/>
                    <a:pt x="25397" y="15038"/>
                  </a:cubicBezTo>
                  <a:cubicBezTo>
                    <a:pt x="24385" y="15979"/>
                    <a:pt x="22968" y="16776"/>
                    <a:pt x="20622" y="17765"/>
                  </a:cubicBezTo>
                  <a:cubicBezTo>
                    <a:pt x="17789" y="18955"/>
                    <a:pt x="15277" y="19503"/>
                    <a:pt x="12669" y="19503"/>
                  </a:cubicBezTo>
                  <a:cubicBezTo>
                    <a:pt x="10359" y="19503"/>
                    <a:pt x="9026" y="19205"/>
                    <a:pt x="6954" y="18146"/>
                  </a:cubicBezTo>
                  <a:cubicBezTo>
                    <a:pt x="4823" y="17086"/>
                    <a:pt x="2787" y="14919"/>
                    <a:pt x="1549" y="12347"/>
                  </a:cubicBezTo>
                  <a:cubicBezTo>
                    <a:pt x="918" y="11014"/>
                    <a:pt x="739" y="10216"/>
                    <a:pt x="656" y="8335"/>
                  </a:cubicBezTo>
                  <a:cubicBezTo>
                    <a:pt x="584" y="6394"/>
                    <a:pt x="679" y="5823"/>
                    <a:pt x="1370" y="3727"/>
                  </a:cubicBezTo>
                  <a:cubicBezTo>
                    <a:pt x="1965" y="1894"/>
                    <a:pt x="2501" y="941"/>
                    <a:pt x="2977" y="893"/>
                  </a:cubicBezTo>
                  <a:cubicBezTo>
                    <a:pt x="3180" y="870"/>
                    <a:pt x="3335" y="763"/>
                    <a:pt x="3370" y="643"/>
                  </a:cubicBezTo>
                  <a:cubicBezTo>
                    <a:pt x="3418" y="477"/>
                    <a:pt x="3954" y="239"/>
                    <a:pt x="472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15"/>
            <p:cNvSpPr/>
            <p:nvPr/>
          </p:nvSpPr>
          <p:spPr>
            <a:xfrm>
              <a:off x="2393450" y="2910025"/>
              <a:ext cx="590875" cy="309575"/>
            </a:xfrm>
            <a:custGeom>
              <a:avLst/>
              <a:gdLst/>
              <a:ahLst/>
              <a:cxnLst/>
              <a:rect l="l" t="t" r="r" b="b"/>
              <a:pathLst>
                <a:path w="23635" h="12383" extrusionOk="0">
                  <a:moveTo>
                    <a:pt x="5862" y="1"/>
                  </a:moveTo>
                  <a:cubicBezTo>
                    <a:pt x="5780" y="1"/>
                    <a:pt x="5741" y="37"/>
                    <a:pt x="5715" y="107"/>
                  </a:cubicBezTo>
                  <a:cubicBezTo>
                    <a:pt x="5477" y="833"/>
                    <a:pt x="4155" y="1274"/>
                    <a:pt x="1881" y="1369"/>
                  </a:cubicBezTo>
                  <a:cubicBezTo>
                    <a:pt x="417" y="1464"/>
                    <a:pt x="417" y="1429"/>
                    <a:pt x="0" y="2560"/>
                  </a:cubicBezTo>
                  <a:cubicBezTo>
                    <a:pt x="84" y="2405"/>
                    <a:pt x="143" y="2238"/>
                    <a:pt x="214" y="2072"/>
                  </a:cubicBezTo>
                  <a:cubicBezTo>
                    <a:pt x="356" y="1735"/>
                    <a:pt x="596" y="1567"/>
                    <a:pt x="962" y="1567"/>
                  </a:cubicBezTo>
                  <a:cubicBezTo>
                    <a:pt x="997" y="1567"/>
                    <a:pt x="1034" y="1568"/>
                    <a:pt x="1072" y="1572"/>
                  </a:cubicBezTo>
                  <a:cubicBezTo>
                    <a:pt x="1232" y="1580"/>
                    <a:pt x="1391" y="1584"/>
                    <a:pt x="1549" y="1584"/>
                  </a:cubicBezTo>
                  <a:cubicBezTo>
                    <a:pt x="1836" y="1584"/>
                    <a:pt x="2121" y="1571"/>
                    <a:pt x="2405" y="1548"/>
                  </a:cubicBezTo>
                  <a:cubicBezTo>
                    <a:pt x="3084" y="1512"/>
                    <a:pt x="3751" y="1393"/>
                    <a:pt x="4429" y="1214"/>
                  </a:cubicBezTo>
                  <a:cubicBezTo>
                    <a:pt x="4822" y="1107"/>
                    <a:pt x="5263" y="1000"/>
                    <a:pt x="5465" y="631"/>
                  </a:cubicBezTo>
                  <a:cubicBezTo>
                    <a:pt x="5605" y="372"/>
                    <a:pt x="5774" y="272"/>
                    <a:pt x="5961" y="272"/>
                  </a:cubicBezTo>
                  <a:cubicBezTo>
                    <a:pt x="6108" y="272"/>
                    <a:pt x="6267" y="334"/>
                    <a:pt x="6430" y="429"/>
                  </a:cubicBezTo>
                  <a:cubicBezTo>
                    <a:pt x="6715" y="571"/>
                    <a:pt x="7001" y="750"/>
                    <a:pt x="7251" y="941"/>
                  </a:cubicBezTo>
                  <a:cubicBezTo>
                    <a:pt x="9108" y="2334"/>
                    <a:pt x="10680" y="4024"/>
                    <a:pt x="12359" y="5584"/>
                  </a:cubicBezTo>
                  <a:cubicBezTo>
                    <a:pt x="14728" y="7787"/>
                    <a:pt x="17300" y="9704"/>
                    <a:pt x="20050" y="11335"/>
                  </a:cubicBezTo>
                  <a:cubicBezTo>
                    <a:pt x="21062" y="11906"/>
                    <a:pt x="22170" y="12382"/>
                    <a:pt x="23384" y="12382"/>
                  </a:cubicBezTo>
                  <a:lnTo>
                    <a:pt x="23622" y="12382"/>
                  </a:lnTo>
                  <a:cubicBezTo>
                    <a:pt x="23634" y="12311"/>
                    <a:pt x="23634" y="12251"/>
                    <a:pt x="23622" y="12192"/>
                  </a:cubicBezTo>
                  <a:cubicBezTo>
                    <a:pt x="23582" y="12212"/>
                    <a:pt x="23522" y="12222"/>
                    <a:pt x="23439" y="12222"/>
                  </a:cubicBezTo>
                  <a:cubicBezTo>
                    <a:pt x="23274" y="12222"/>
                    <a:pt x="23023" y="12180"/>
                    <a:pt x="22682" y="12085"/>
                  </a:cubicBezTo>
                  <a:cubicBezTo>
                    <a:pt x="20824" y="11597"/>
                    <a:pt x="20157" y="11239"/>
                    <a:pt x="17062" y="9096"/>
                  </a:cubicBezTo>
                  <a:cubicBezTo>
                    <a:pt x="15097" y="7739"/>
                    <a:pt x="14014" y="6810"/>
                    <a:pt x="10811" y="3798"/>
                  </a:cubicBezTo>
                  <a:cubicBezTo>
                    <a:pt x="8204" y="1357"/>
                    <a:pt x="6930" y="298"/>
                    <a:pt x="6191" y="83"/>
                  </a:cubicBezTo>
                  <a:cubicBezTo>
                    <a:pt x="6037" y="28"/>
                    <a:pt x="5933" y="1"/>
                    <a:pt x="58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15"/>
            <p:cNvSpPr/>
            <p:nvPr/>
          </p:nvSpPr>
          <p:spPr>
            <a:xfrm>
              <a:off x="2412800" y="2905275"/>
              <a:ext cx="111725" cy="28275"/>
            </a:xfrm>
            <a:custGeom>
              <a:avLst/>
              <a:gdLst/>
              <a:ahLst/>
              <a:cxnLst/>
              <a:rect l="l" t="t" r="r" b="b"/>
              <a:pathLst>
                <a:path w="4469" h="1131" extrusionOk="0">
                  <a:moveTo>
                    <a:pt x="4270" y="1"/>
                  </a:moveTo>
                  <a:cubicBezTo>
                    <a:pt x="4205" y="1"/>
                    <a:pt x="4118" y="19"/>
                    <a:pt x="4012" y="59"/>
                  </a:cubicBezTo>
                  <a:cubicBezTo>
                    <a:pt x="3834" y="142"/>
                    <a:pt x="3239" y="273"/>
                    <a:pt x="2703" y="357"/>
                  </a:cubicBezTo>
                  <a:cubicBezTo>
                    <a:pt x="2167" y="452"/>
                    <a:pt x="1334" y="654"/>
                    <a:pt x="869" y="833"/>
                  </a:cubicBezTo>
                  <a:lnTo>
                    <a:pt x="0" y="1131"/>
                  </a:lnTo>
                  <a:lnTo>
                    <a:pt x="0" y="1131"/>
                  </a:lnTo>
                  <a:lnTo>
                    <a:pt x="738" y="1107"/>
                  </a:lnTo>
                  <a:cubicBezTo>
                    <a:pt x="1072" y="928"/>
                    <a:pt x="1429" y="809"/>
                    <a:pt x="1786" y="714"/>
                  </a:cubicBezTo>
                  <a:cubicBezTo>
                    <a:pt x="2548" y="535"/>
                    <a:pt x="3358" y="511"/>
                    <a:pt x="4132" y="333"/>
                  </a:cubicBezTo>
                  <a:lnTo>
                    <a:pt x="4132" y="333"/>
                  </a:lnTo>
                  <a:cubicBezTo>
                    <a:pt x="3858" y="523"/>
                    <a:pt x="3596" y="666"/>
                    <a:pt x="3310" y="773"/>
                  </a:cubicBezTo>
                  <a:cubicBezTo>
                    <a:pt x="3810" y="642"/>
                    <a:pt x="4203" y="476"/>
                    <a:pt x="4322" y="333"/>
                  </a:cubicBezTo>
                  <a:cubicBezTo>
                    <a:pt x="4468" y="126"/>
                    <a:pt x="4440" y="1"/>
                    <a:pt x="42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15"/>
            <p:cNvSpPr/>
            <p:nvPr/>
          </p:nvSpPr>
          <p:spPr>
            <a:xfrm>
              <a:off x="2342250" y="2891825"/>
              <a:ext cx="654875" cy="503100"/>
            </a:xfrm>
            <a:custGeom>
              <a:avLst/>
              <a:gdLst/>
              <a:ahLst/>
              <a:cxnLst/>
              <a:rect l="l" t="t" r="r" b="b"/>
              <a:pathLst>
                <a:path w="26195" h="20124" extrusionOk="0">
                  <a:moveTo>
                    <a:pt x="7088" y="539"/>
                  </a:moveTo>
                  <a:cubicBezTo>
                    <a:pt x="7262" y="539"/>
                    <a:pt x="7290" y="664"/>
                    <a:pt x="7144" y="871"/>
                  </a:cubicBezTo>
                  <a:cubicBezTo>
                    <a:pt x="7025" y="1014"/>
                    <a:pt x="6632" y="1180"/>
                    <a:pt x="6132" y="1311"/>
                  </a:cubicBezTo>
                  <a:cubicBezTo>
                    <a:pt x="5751" y="1407"/>
                    <a:pt x="5322" y="1490"/>
                    <a:pt x="4882" y="1538"/>
                  </a:cubicBezTo>
                  <a:cubicBezTo>
                    <a:pt x="4596" y="1561"/>
                    <a:pt x="4322" y="1597"/>
                    <a:pt x="4048" y="1609"/>
                  </a:cubicBezTo>
                  <a:lnTo>
                    <a:pt x="3560" y="1621"/>
                  </a:lnTo>
                  <a:lnTo>
                    <a:pt x="2810" y="1657"/>
                  </a:lnTo>
                  <a:lnTo>
                    <a:pt x="3667" y="1359"/>
                  </a:lnTo>
                  <a:cubicBezTo>
                    <a:pt x="4132" y="1192"/>
                    <a:pt x="4965" y="990"/>
                    <a:pt x="5513" y="895"/>
                  </a:cubicBezTo>
                  <a:cubicBezTo>
                    <a:pt x="6049" y="811"/>
                    <a:pt x="6644" y="668"/>
                    <a:pt x="6823" y="597"/>
                  </a:cubicBezTo>
                  <a:cubicBezTo>
                    <a:pt x="6932" y="557"/>
                    <a:pt x="7021" y="539"/>
                    <a:pt x="7088" y="539"/>
                  </a:cubicBezTo>
                  <a:close/>
                  <a:moveTo>
                    <a:pt x="7193" y="0"/>
                  </a:moveTo>
                  <a:cubicBezTo>
                    <a:pt x="6841" y="0"/>
                    <a:pt x="6526" y="60"/>
                    <a:pt x="5703" y="228"/>
                  </a:cubicBezTo>
                  <a:cubicBezTo>
                    <a:pt x="5132" y="347"/>
                    <a:pt x="4596" y="502"/>
                    <a:pt x="4132" y="633"/>
                  </a:cubicBezTo>
                  <a:cubicBezTo>
                    <a:pt x="3358" y="871"/>
                    <a:pt x="2822" y="1109"/>
                    <a:pt x="2786" y="1276"/>
                  </a:cubicBezTo>
                  <a:cubicBezTo>
                    <a:pt x="2751" y="1395"/>
                    <a:pt x="2584" y="1490"/>
                    <a:pt x="2393" y="1526"/>
                  </a:cubicBezTo>
                  <a:cubicBezTo>
                    <a:pt x="1917" y="1573"/>
                    <a:pt x="1381" y="2526"/>
                    <a:pt x="786" y="4347"/>
                  </a:cubicBezTo>
                  <a:cubicBezTo>
                    <a:pt x="84" y="6455"/>
                    <a:pt x="0" y="7014"/>
                    <a:pt x="72" y="8967"/>
                  </a:cubicBezTo>
                  <a:cubicBezTo>
                    <a:pt x="143" y="10836"/>
                    <a:pt x="322" y="11646"/>
                    <a:pt x="965" y="12968"/>
                  </a:cubicBezTo>
                  <a:cubicBezTo>
                    <a:pt x="2203" y="15539"/>
                    <a:pt x="4239" y="17718"/>
                    <a:pt x="6370" y="18778"/>
                  </a:cubicBezTo>
                  <a:cubicBezTo>
                    <a:pt x="8442" y="19826"/>
                    <a:pt x="9775" y="20123"/>
                    <a:pt x="12085" y="20123"/>
                  </a:cubicBezTo>
                  <a:cubicBezTo>
                    <a:pt x="14693" y="20123"/>
                    <a:pt x="17205" y="19576"/>
                    <a:pt x="20027" y="18385"/>
                  </a:cubicBezTo>
                  <a:cubicBezTo>
                    <a:pt x="22384" y="17409"/>
                    <a:pt x="23801" y="16599"/>
                    <a:pt x="24813" y="15658"/>
                  </a:cubicBezTo>
                  <a:cubicBezTo>
                    <a:pt x="25623" y="14980"/>
                    <a:pt x="25980" y="14563"/>
                    <a:pt x="26123" y="14146"/>
                  </a:cubicBezTo>
                  <a:cubicBezTo>
                    <a:pt x="26182" y="13980"/>
                    <a:pt x="26194" y="13813"/>
                    <a:pt x="26194" y="13622"/>
                  </a:cubicBezTo>
                  <a:cubicBezTo>
                    <a:pt x="26185" y="13249"/>
                    <a:pt x="26123" y="13055"/>
                    <a:pt x="25998" y="13055"/>
                  </a:cubicBezTo>
                  <a:cubicBezTo>
                    <a:pt x="25956" y="13055"/>
                    <a:pt x="25906" y="13077"/>
                    <a:pt x="25849" y="13122"/>
                  </a:cubicBezTo>
                  <a:cubicBezTo>
                    <a:pt x="25789" y="13158"/>
                    <a:pt x="25718" y="13218"/>
                    <a:pt x="25646" y="13313"/>
                  </a:cubicBezTo>
                  <a:cubicBezTo>
                    <a:pt x="25348" y="13681"/>
                    <a:pt x="25282" y="13925"/>
                    <a:pt x="25471" y="13925"/>
                  </a:cubicBezTo>
                  <a:cubicBezTo>
                    <a:pt x="25508" y="13925"/>
                    <a:pt x="25554" y="13916"/>
                    <a:pt x="25611" y="13896"/>
                  </a:cubicBezTo>
                  <a:lnTo>
                    <a:pt x="25861" y="13801"/>
                  </a:lnTo>
                  <a:lnTo>
                    <a:pt x="25861" y="13801"/>
                  </a:lnTo>
                  <a:lnTo>
                    <a:pt x="25599" y="14146"/>
                  </a:lnTo>
                  <a:cubicBezTo>
                    <a:pt x="25420" y="14384"/>
                    <a:pt x="25122" y="14599"/>
                    <a:pt x="24706" y="14849"/>
                  </a:cubicBezTo>
                  <a:cubicBezTo>
                    <a:pt x="24170" y="15146"/>
                    <a:pt x="23420" y="15444"/>
                    <a:pt x="22408" y="15777"/>
                  </a:cubicBezTo>
                  <a:cubicBezTo>
                    <a:pt x="20562" y="16373"/>
                    <a:pt x="18705" y="16670"/>
                    <a:pt x="16693" y="16694"/>
                  </a:cubicBezTo>
                  <a:lnTo>
                    <a:pt x="16621" y="16694"/>
                  </a:lnTo>
                  <a:cubicBezTo>
                    <a:pt x="16133" y="16694"/>
                    <a:pt x="15788" y="16706"/>
                    <a:pt x="15609" y="16754"/>
                  </a:cubicBezTo>
                  <a:cubicBezTo>
                    <a:pt x="15288" y="16801"/>
                    <a:pt x="15383" y="16932"/>
                    <a:pt x="15859" y="17135"/>
                  </a:cubicBezTo>
                  <a:cubicBezTo>
                    <a:pt x="16113" y="17235"/>
                    <a:pt x="16357" y="17275"/>
                    <a:pt x="16867" y="17275"/>
                  </a:cubicBezTo>
                  <a:cubicBezTo>
                    <a:pt x="17147" y="17275"/>
                    <a:pt x="17506" y="17263"/>
                    <a:pt x="17991" y="17242"/>
                  </a:cubicBezTo>
                  <a:cubicBezTo>
                    <a:pt x="19431" y="17182"/>
                    <a:pt x="20705" y="17016"/>
                    <a:pt x="21801" y="16754"/>
                  </a:cubicBezTo>
                  <a:cubicBezTo>
                    <a:pt x="21826" y="16747"/>
                    <a:pt x="21843" y="16743"/>
                    <a:pt x="21852" y="16743"/>
                  </a:cubicBezTo>
                  <a:cubicBezTo>
                    <a:pt x="22016" y="16743"/>
                    <a:pt x="19240" y="17979"/>
                    <a:pt x="18086" y="18421"/>
                  </a:cubicBezTo>
                  <a:cubicBezTo>
                    <a:pt x="17764" y="18540"/>
                    <a:pt x="17443" y="18635"/>
                    <a:pt x="17086" y="18730"/>
                  </a:cubicBezTo>
                  <a:cubicBezTo>
                    <a:pt x="15524" y="19155"/>
                    <a:pt x="13616" y="19404"/>
                    <a:pt x="12012" y="19404"/>
                  </a:cubicBezTo>
                  <a:cubicBezTo>
                    <a:pt x="11366" y="19404"/>
                    <a:pt x="10769" y="19363"/>
                    <a:pt x="10263" y="19278"/>
                  </a:cubicBezTo>
                  <a:cubicBezTo>
                    <a:pt x="7977" y="18897"/>
                    <a:pt x="6132" y="17956"/>
                    <a:pt x="4477" y="16349"/>
                  </a:cubicBezTo>
                  <a:cubicBezTo>
                    <a:pt x="1893" y="13801"/>
                    <a:pt x="953" y="11527"/>
                    <a:pt x="1072" y="7979"/>
                  </a:cubicBezTo>
                  <a:cubicBezTo>
                    <a:pt x="1084" y="7622"/>
                    <a:pt x="1096" y="7312"/>
                    <a:pt x="1131" y="7003"/>
                  </a:cubicBezTo>
                  <a:cubicBezTo>
                    <a:pt x="1179" y="6764"/>
                    <a:pt x="1203" y="6526"/>
                    <a:pt x="1215" y="6276"/>
                  </a:cubicBezTo>
                  <a:cubicBezTo>
                    <a:pt x="1358" y="5443"/>
                    <a:pt x="1608" y="4621"/>
                    <a:pt x="2048" y="3383"/>
                  </a:cubicBezTo>
                  <a:cubicBezTo>
                    <a:pt x="2072" y="3359"/>
                    <a:pt x="2084" y="3312"/>
                    <a:pt x="2084" y="3276"/>
                  </a:cubicBezTo>
                  <a:cubicBezTo>
                    <a:pt x="2501" y="2145"/>
                    <a:pt x="2501" y="2181"/>
                    <a:pt x="3953" y="2085"/>
                  </a:cubicBezTo>
                  <a:cubicBezTo>
                    <a:pt x="6239" y="1990"/>
                    <a:pt x="7561" y="1549"/>
                    <a:pt x="7799" y="823"/>
                  </a:cubicBezTo>
                  <a:cubicBezTo>
                    <a:pt x="7824" y="753"/>
                    <a:pt x="7860" y="717"/>
                    <a:pt x="7941" y="717"/>
                  </a:cubicBezTo>
                  <a:cubicBezTo>
                    <a:pt x="8011" y="717"/>
                    <a:pt x="8115" y="744"/>
                    <a:pt x="8275" y="799"/>
                  </a:cubicBezTo>
                  <a:cubicBezTo>
                    <a:pt x="9001" y="1014"/>
                    <a:pt x="10287" y="2073"/>
                    <a:pt x="12883" y="4514"/>
                  </a:cubicBezTo>
                  <a:cubicBezTo>
                    <a:pt x="16086" y="7526"/>
                    <a:pt x="17169" y="8455"/>
                    <a:pt x="19134" y="9812"/>
                  </a:cubicBezTo>
                  <a:cubicBezTo>
                    <a:pt x="22229" y="11956"/>
                    <a:pt x="22908" y="12313"/>
                    <a:pt x="24765" y="12801"/>
                  </a:cubicBezTo>
                  <a:cubicBezTo>
                    <a:pt x="25099" y="12896"/>
                    <a:pt x="25353" y="12938"/>
                    <a:pt x="25520" y="12938"/>
                  </a:cubicBezTo>
                  <a:cubicBezTo>
                    <a:pt x="25604" y="12938"/>
                    <a:pt x="25666" y="12928"/>
                    <a:pt x="25706" y="12908"/>
                  </a:cubicBezTo>
                  <a:cubicBezTo>
                    <a:pt x="25706" y="12908"/>
                    <a:pt x="25718" y="12908"/>
                    <a:pt x="25730" y="12896"/>
                  </a:cubicBezTo>
                  <a:cubicBezTo>
                    <a:pt x="25944" y="12682"/>
                    <a:pt x="25325" y="12301"/>
                    <a:pt x="24075" y="11836"/>
                  </a:cubicBezTo>
                  <a:cubicBezTo>
                    <a:pt x="22753" y="11360"/>
                    <a:pt x="22325" y="11122"/>
                    <a:pt x="19896" y="9467"/>
                  </a:cubicBezTo>
                  <a:cubicBezTo>
                    <a:pt x="17562" y="7895"/>
                    <a:pt x="16502" y="7003"/>
                    <a:pt x="13633" y="4193"/>
                  </a:cubicBezTo>
                  <a:cubicBezTo>
                    <a:pt x="10073" y="704"/>
                    <a:pt x="9394" y="228"/>
                    <a:pt x="7918" y="49"/>
                  </a:cubicBezTo>
                  <a:cubicBezTo>
                    <a:pt x="7600" y="19"/>
                    <a:pt x="7391" y="0"/>
                    <a:pt x="71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15"/>
            <p:cNvSpPr/>
            <p:nvPr/>
          </p:nvSpPr>
          <p:spPr>
            <a:xfrm>
              <a:off x="2544950" y="2966425"/>
              <a:ext cx="162550" cy="157250"/>
            </a:xfrm>
            <a:custGeom>
              <a:avLst/>
              <a:gdLst/>
              <a:ahLst/>
              <a:cxnLst/>
              <a:rect l="l" t="t" r="r" b="b"/>
              <a:pathLst>
                <a:path w="6502" h="6290" extrusionOk="0">
                  <a:moveTo>
                    <a:pt x="598" y="1"/>
                  </a:moveTo>
                  <a:cubicBezTo>
                    <a:pt x="529" y="1"/>
                    <a:pt x="456" y="16"/>
                    <a:pt x="346" y="42"/>
                  </a:cubicBezTo>
                  <a:cubicBezTo>
                    <a:pt x="0" y="173"/>
                    <a:pt x="120" y="661"/>
                    <a:pt x="608" y="1197"/>
                  </a:cubicBezTo>
                  <a:cubicBezTo>
                    <a:pt x="893" y="1483"/>
                    <a:pt x="1441" y="2197"/>
                    <a:pt x="1905" y="2780"/>
                  </a:cubicBezTo>
                  <a:cubicBezTo>
                    <a:pt x="2810" y="4007"/>
                    <a:pt x="4703" y="5828"/>
                    <a:pt x="5370" y="6150"/>
                  </a:cubicBezTo>
                  <a:cubicBezTo>
                    <a:pt x="5580" y="6244"/>
                    <a:pt x="5719" y="6290"/>
                    <a:pt x="5831" y="6290"/>
                  </a:cubicBezTo>
                  <a:cubicBezTo>
                    <a:pt x="5904" y="6290"/>
                    <a:pt x="5964" y="6270"/>
                    <a:pt x="6025" y="6233"/>
                  </a:cubicBezTo>
                  <a:cubicBezTo>
                    <a:pt x="6501" y="5947"/>
                    <a:pt x="6346" y="5650"/>
                    <a:pt x="4930" y="4150"/>
                  </a:cubicBezTo>
                  <a:cubicBezTo>
                    <a:pt x="4168" y="3352"/>
                    <a:pt x="3203" y="2280"/>
                    <a:pt x="2787" y="1756"/>
                  </a:cubicBezTo>
                  <a:cubicBezTo>
                    <a:pt x="2060" y="887"/>
                    <a:pt x="1310" y="220"/>
                    <a:pt x="905" y="78"/>
                  </a:cubicBezTo>
                  <a:cubicBezTo>
                    <a:pt x="766" y="24"/>
                    <a:pt x="685"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15"/>
            <p:cNvSpPr/>
            <p:nvPr/>
          </p:nvSpPr>
          <p:spPr>
            <a:xfrm>
              <a:off x="2418100" y="3067700"/>
              <a:ext cx="41750" cy="35125"/>
            </a:xfrm>
            <a:custGeom>
              <a:avLst/>
              <a:gdLst/>
              <a:ahLst/>
              <a:cxnLst/>
              <a:rect l="l" t="t" r="r" b="b"/>
              <a:pathLst>
                <a:path w="1670" h="1405" extrusionOk="0">
                  <a:moveTo>
                    <a:pt x="855" y="1"/>
                  </a:moveTo>
                  <a:cubicBezTo>
                    <a:pt x="581" y="1"/>
                    <a:pt x="307" y="158"/>
                    <a:pt x="193" y="444"/>
                  </a:cubicBezTo>
                  <a:cubicBezTo>
                    <a:pt x="0" y="966"/>
                    <a:pt x="358" y="1404"/>
                    <a:pt x="821" y="1404"/>
                  </a:cubicBezTo>
                  <a:cubicBezTo>
                    <a:pt x="960" y="1404"/>
                    <a:pt x="1107" y="1365"/>
                    <a:pt x="1253" y="1277"/>
                  </a:cubicBezTo>
                  <a:cubicBezTo>
                    <a:pt x="1610" y="1039"/>
                    <a:pt x="1669" y="551"/>
                    <a:pt x="1360" y="218"/>
                  </a:cubicBezTo>
                  <a:cubicBezTo>
                    <a:pt x="1222" y="70"/>
                    <a:pt x="1038" y="1"/>
                    <a:pt x="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15"/>
            <p:cNvSpPr/>
            <p:nvPr/>
          </p:nvSpPr>
          <p:spPr>
            <a:xfrm>
              <a:off x="2451175" y="3130850"/>
              <a:ext cx="46725" cy="36325"/>
            </a:xfrm>
            <a:custGeom>
              <a:avLst/>
              <a:gdLst/>
              <a:ahLst/>
              <a:cxnLst/>
              <a:rect l="l" t="t" r="r" b="b"/>
              <a:pathLst>
                <a:path w="1869" h="1453" extrusionOk="0">
                  <a:moveTo>
                    <a:pt x="868" y="0"/>
                  </a:moveTo>
                  <a:cubicBezTo>
                    <a:pt x="722" y="0"/>
                    <a:pt x="566" y="57"/>
                    <a:pt x="394" y="168"/>
                  </a:cubicBezTo>
                  <a:cubicBezTo>
                    <a:pt x="1" y="430"/>
                    <a:pt x="37" y="966"/>
                    <a:pt x="442" y="1275"/>
                  </a:cubicBezTo>
                  <a:cubicBezTo>
                    <a:pt x="599" y="1400"/>
                    <a:pt x="761" y="1453"/>
                    <a:pt x="911" y="1453"/>
                  </a:cubicBezTo>
                  <a:cubicBezTo>
                    <a:pt x="1467" y="1453"/>
                    <a:pt x="1868" y="733"/>
                    <a:pt x="1334" y="228"/>
                  </a:cubicBezTo>
                  <a:cubicBezTo>
                    <a:pt x="1188" y="75"/>
                    <a:pt x="10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15"/>
            <p:cNvSpPr/>
            <p:nvPr/>
          </p:nvSpPr>
          <p:spPr>
            <a:xfrm>
              <a:off x="2725325" y="3133925"/>
              <a:ext cx="41100" cy="35675"/>
            </a:xfrm>
            <a:custGeom>
              <a:avLst/>
              <a:gdLst/>
              <a:ahLst/>
              <a:cxnLst/>
              <a:rect l="l" t="t" r="r" b="b"/>
              <a:pathLst>
                <a:path w="1644" h="1427" extrusionOk="0">
                  <a:moveTo>
                    <a:pt x="872" y="1"/>
                  </a:moveTo>
                  <a:cubicBezTo>
                    <a:pt x="790" y="1"/>
                    <a:pt x="690" y="47"/>
                    <a:pt x="513" y="128"/>
                  </a:cubicBezTo>
                  <a:cubicBezTo>
                    <a:pt x="108" y="307"/>
                    <a:pt x="1" y="736"/>
                    <a:pt x="263" y="1129"/>
                  </a:cubicBezTo>
                  <a:cubicBezTo>
                    <a:pt x="391" y="1325"/>
                    <a:pt x="612" y="1426"/>
                    <a:pt x="830" y="1426"/>
                  </a:cubicBezTo>
                  <a:cubicBezTo>
                    <a:pt x="1035" y="1426"/>
                    <a:pt x="1237" y="1337"/>
                    <a:pt x="1358" y="1152"/>
                  </a:cubicBezTo>
                  <a:cubicBezTo>
                    <a:pt x="1644" y="783"/>
                    <a:pt x="1608" y="605"/>
                    <a:pt x="1251" y="283"/>
                  </a:cubicBezTo>
                  <a:cubicBezTo>
                    <a:pt x="1059" y="85"/>
                    <a:pt x="982"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15"/>
            <p:cNvSpPr/>
            <p:nvPr/>
          </p:nvSpPr>
          <p:spPr>
            <a:xfrm>
              <a:off x="2392250" y="3134125"/>
              <a:ext cx="30975" cy="31800"/>
            </a:xfrm>
            <a:custGeom>
              <a:avLst/>
              <a:gdLst/>
              <a:ahLst/>
              <a:cxnLst/>
              <a:rect l="l" t="t" r="r" b="b"/>
              <a:pathLst>
                <a:path w="1239" h="1272" extrusionOk="0">
                  <a:moveTo>
                    <a:pt x="651" y="1"/>
                  </a:moveTo>
                  <a:cubicBezTo>
                    <a:pt x="311" y="1"/>
                    <a:pt x="18" y="283"/>
                    <a:pt x="1" y="716"/>
                  </a:cubicBezTo>
                  <a:cubicBezTo>
                    <a:pt x="1" y="1053"/>
                    <a:pt x="259" y="1272"/>
                    <a:pt x="583" y="1272"/>
                  </a:cubicBezTo>
                  <a:cubicBezTo>
                    <a:pt x="694" y="1272"/>
                    <a:pt x="811" y="1246"/>
                    <a:pt x="929" y="1192"/>
                  </a:cubicBezTo>
                  <a:cubicBezTo>
                    <a:pt x="1179" y="1085"/>
                    <a:pt x="1239" y="966"/>
                    <a:pt x="1239" y="644"/>
                  </a:cubicBezTo>
                  <a:cubicBezTo>
                    <a:pt x="1239" y="370"/>
                    <a:pt x="1167" y="180"/>
                    <a:pt x="1013" y="108"/>
                  </a:cubicBezTo>
                  <a:cubicBezTo>
                    <a:pt x="893" y="35"/>
                    <a:pt x="769"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15"/>
            <p:cNvSpPr/>
            <p:nvPr/>
          </p:nvSpPr>
          <p:spPr>
            <a:xfrm>
              <a:off x="2457450" y="2913575"/>
              <a:ext cx="58650" cy="16700"/>
            </a:xfrm>
            <a:custGeom>
              <a:avLst/>
              <a:gdLst/>
              <a:ahLst/>
              <a:cxnLst/>
              <a:rect l="l" t="t" r="r" b="b"/>
              <a:pathLst>
                <a:path w="2346" h="668" extrusionOk="0">
                  <a:moveTo>
                    <a:pt x="2346" y="1"/>
                  </a:moveTo>
                  <a:lnTo>
                    <a:pt x="2346" y="1"/>
                  </a:lnTo>
                  <a:cubicBezTo>
                    <a:pt x="1584" y="179"/>
                    <a:pt x="774" y="203"/>
                    <a:pt x="0" y="382"/>
                  </a:cubicBezTo>
                  <a:cubicBezTo>
                    <a:pt x="107" y="465"/>
                    <a:pt x="191" y="560"/>
                    <a:pt x="274" y="668"/>
                  </a:cubicBezTo>
                  <a:cubicBezTo>
                    <a:pt x="714" y="620"/>
                    <a:pt x="1155" y="537"/>
                    <a:pt x="1524" y="441"/>
                  </a:cubicBezTo>
                  <a:cubicBezTo>
                    <a:pt x="1810" y="334"/>
                    <a:pt x="2072" y="191"/>
                    <a:pt x="2346"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15"/>
            <p:cNvSpPr/>
            <p:nvPr/>
          </p:nvSpPr>
          <p:spPr>
            <a:xfrm>
              <a:off x="2680375" y="3287150"/>
              <a:ext cx="79800" cy="23675"/>
            </a:xfrm>
            <a:custGeom>
              <a:avLst/>
              <a:gdLst/>
              <a:ahLst/>
              <a:cxnLst/>
              <a:rect l="l" t="t" r="r" b="b"/>
              <a:pathLst>
                <a:path w="3192" h="947" extrusionOk="0">
                  <a:moveTo>
                    <a:pt x="1" y="0"/>
                  </a:moveTo>
                  <a:lnTo>
                    <a:pt x="1" y="0"/>
                  </a:lnTo>
                  <a:cubicBezTo>
                    <a:pt x="334" y="191"/>
                    <a:pt x="418" y="369"/>
                    <a:pt x="120" y="405"/>
                  </a:cubicBezTo>
                  <a:cubicBezTo>
                    <a:pt x="513" y="524"/>
                    <a:pt x="894" y="643"/>
                    <a:pt x="1287" y="738"/>
                  </a:cubicBezTo>
                  <a:cubicBezTo>
                    <a:pt x="1501" y="822"/>
                    <a:pt x="1739" y="881"/>
                    <a:pt x="1977" y="941"/>
                  </a:cubicBezTo>
                  <a:cubicBezTo>
                    <a:pt x="2001" y="941"/>
                    <a:pt x="2020" y="946"/>
                    <a:pt x="2047" y="946"/>
                  </a:cubicBezTo>
                  <a:cubicBezTo>
                    <a:pt x="2061" y="946"/>
                    <a:pt x="2076" y="945"/>
                    <a:pt x="2096" y="941"/>
                  </a:cubicBezTo>
                  <a:cubicBezTo>
                    <a:pt x="2275" y="893"/>
                    <a:pt x="2620" y="881"/>
                    <a:pt x="3108" y="881"/>
                  </a:cubicBezTo>
                  <a:lnTo>
                    <a:pt x="3192" y="881"/>
                  </a:lnTo>
                  <a:cubicBezTo>
                    <a:pt x="2608" y="726"/>
                    <a:pt x="2013" y="560"/>
                    <a:pt x="1430" y="417"/>
                  </a:cubicBezTo>
                  <a:cubicBezTo>
                    <a:pt x="941" y="298"/>
                    <a:pt x="465" y="143"/>
                    <a:pt x="1"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15"/>
            <p:cNvSpPr/>
            <p:nvPr/>
          </p:nvSpPr>
          <p:spPr>
            <a:xfrm>
              <a:off x="2416075" y="3111525"/>
              <a:ext cx="362250" cy="225675"/>
            </a:xfrm>
            <a:custGeom>
              <a:avLst/>
              <a:gdLst/>
              <a:ahLst/>
              <a:cxnLst/>
              <a:rect l="l" t="t" r="r" b="b"/>
              <a:pathLst>
                <a:path w="14490" h="9027" extrusionOk="0">
                  <a:moveTo>
                    <a:pt x="95" y="0"/>
                  </a:moveTo>
                  <a:lnTo>
                    <a:pt x="95" y="0"/>
                  </a:lnTo>
                  <a:cubicBezTo>
                    <a:pt x="0" y="322"/>
                    <a:pt x="119" y="560"/>
                    <a:pt x="226" y="822"/>
                  </a:cubicBezTo>
                  <a:cubicBezTo>
                    <a:pt x="869" y="2346"/>
                    <a:pt x="1786" y="3703"/>
                    <a:pt x="2941" y="4906"/>
                  </a:cubicBezTo>
                  <a:cubicBezTo>
                    <a:pt x="4989" y="7085"/>
                    <a:pt x="7608" y="8287"/>
                    <a:pt x="10561" y="8835"/>
                  </a:cubicBezTo>
                  <a:cubicBezTo>
                    <a:pt x="11181" y="8956"/>
                    <a:pt x="11812" y="9026"/>
                    <a:pt x="12446" y="9026"/>
                  </a:cubicBezTo>
                  <a:cubicBezTo>
                    <a:pt x="12991" y="9026"/>
                    <a:pt x="13540" y="8974"/>
                    <a:pt x="14085" y="8859"/>
                  </a:cubicBezTo>
                  <a:cubicBezTo>
                    <a:pt x="14204" y="8835"/>
                    <a:pt x="14371" y="8811"/>
                    <a:pt x="14490" y="8752"/>
                  </a:cubicBezTo>
                  <a:lnTo>
                    <a:pt x="14490" y="8752"/>
                  </a:lnTo>
                  <a:cubicBezTo>
                    <a:pt x="14406" y="8755"/>
                    <a:pt x="14323" y="8757"/>
                    <a:pt x="14240" y="8757"/>
                  </a:cubicBezTo>
                  <a:cubicBezTo>
                    <a:pt x="13719" y="8757"/>
                    <a:pt x="13207" y="8690"/>
                    <a:pt x="12704" y="8525"/>
                  </a:cubicBezTo>
                  <a:cubicBezTo>
                    <a:pt x="12680" y="8513"/>
                    <a:pt x="12680" y="8513"/>
                    <a:pt x="12668" y="8513"/>
                  </a:cubicBezTo>
                  <a:cubicBezTo>
                    <a:pt x="12600" y="8515"/>
                    <a:pt x="12531" y="8516"/>
                    <a:pt x="12463" y="8516"/>
                  </a:cubicBezTo>
                  <a:cubicBezTo>
                    <a:pt x="11520" y="8516"/>
                    <a:pt x="10577" y="8365"/>
                    <a:pt x="9644" y="8121"/>
                  </a:cubicBezTo>
                  <a:cubicBezTo>
                    <a:pt x="5096" y="6966"/>
                    <a:pt x="1965" y="4180"/>
                    <a:pt x="95"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15"/>
            <p:cNvSpPr/>
            <p:nvPr/>
          </p:nvSpPr>
          <p:spPr>
            <a:xfrm>
              <a:off x="2370525" y="3049025"/>
              <a:ext cx="2100" cy="18175"/>
            </a:xfrm>
            <a:custGeom>
              <a:avLst/>
              <a:gdLst/>
              <a:ahLst/>
              <a:cxnLst/>
              <a:rect l="l" t="t" r="r" b="b"/>
              <a:pathLst>
                <a:path w="84" h="727" extrusionOk="0">
                  <a:moveTo>
                    <a:pt x="84" y="0"/>
                  </a:moveTo>
                  <a:lnTo>
                    <a:pt x="84" y="0"/>
                  </a:lnTo>
                  <a:cubicBezTo>
                    <a:pt x="48" y="238"/>
                    <a:pt x="12" y="476"/>
                    <a:pt x="0" y="726"/>
                  </a:cubicBezTo>
                  <a:cubicBezTo>
                    <a:pt x="24" y="488"/>
                    <a:pt x="72" y="238"/>
                    <a:pt x="84"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15"/>
            <p:cNvSpPr/>
            <p:nvPr/>
          </p:nvSpPr>
          <p:spPr>
            <a:xfrm>
              <a:off x="2456250" y="3063300"/>
              <a:ext cx="521225" cy="246775"/>
            </a:xfrm>
            <a:custGeom>
              <a:avLst/>
              <a:gdLst/>
              <a:ahLst/>
              <a:cxnLst/>
              <a:rect l="l" t="t" r="r" b="b"/>
              <a:pathLst>
                <a:path w="20849" h="9871" extrusionOk="0">
                  <a:moveTo>
                    <a:pt x="0" y="1"/>
                  </a:moveTo>
                  <a:lnTo>
                    <a:pt x="0" y="1"/>
                  </a:lnTo>
                  <a:cubicBezTo>
                    <a:pt x="191" y="894"/>
                    <a:pt x="584" y="1691"/>
                    <a:pt x="1001" y="2477"/>
                  </a:cubicBezTo>
                  <a:cubicBezTo>
                    <a:pt x="2584" y="5466"/>
                    <a:pt x="4977" y="7406"/>
                    <a:pt x="7954" y="8597"/>
                  </a:cubicBezTo>
                  <a:cubicBezTo>
                    <a:pt x="8109" y="8621"/>
                    <a:pt x="8263" y="8668"/>
                    <a:pt x="8442" y="8728"/>
                  </a:cubicBezTo>
                  <a:cubicBezTo>
                    <a:pt x="8656" y="8799"/>
                    <a:pt x="8823" y="8895"/>
                    <a:pt x="8954" y="8966"/>
                  </a:cubicBezTo>
                  <a:cubicBezTo>
                    <a:pt x="9418" y="9121"/>
                    <a:pt x="9894" y="9264"/>
                    <a:pt x="10395" y="9418"/>
                  </a:cubicBezTo>
                  <a:cubicBezTo>
                    <a:pt x="10978" y="9561"/>
                    <a:pt x="11573" y="9716"/>
                    <a:pt x="12157" y="9871"/>
                  </a:cubicBezTo>
                  <a:cubicBezTo>
                    <a:pt x="14157" y="9859"/>
                    <a:pt x="16026" y="9561"/>
                    <a:pt x="17872" y="8966"/>
                  </a:cubicBezTo>
                  <a:cubicBezTo>
                    <a:pt x="18884" y="8621"/>
                    <a:pt x="19622" y="8323"/>
                    <a:pt x="20158" y="8025"/>
                  </a:cubicBezTo>
                  <a:cubicBezTo>
                    <a:pt x="20312" y="7942"/>
                    <a:pt x="20455" y="7835"/>
                    <a:pt x="20586" y="7716"/>
                  </a:cubicBezTo>
                  <a:cubicBezTo>
                    <a:pt x="20682" y="7644"/>
                    <a:pt x="20801" y="7585"/>
                    <a:pt x="20848" y="7490"/>
                  </a:cubicBezTo>
                  <a:lnTo>
                    <a:pt x="20848" y="7490"/>
                  </a:lnTo>
                  <a:cubicBezTo>
                    <a:pt x="20566" y="7540"/>
                    <a:pt x="20287" y="7560"/>
                    <a:pt x="20010" y="7560"/>
                  </a:cubicBezTo>
                  <a:cubicBezTo>
                    <a:pt x="18996" y="7560"/>
                    <a:pt x="18013" y="7294"/>
                    <a:pt x="17018" y="7294"/>
                  </a:cubicBezTo>
                  <a:cubicBezTo>
                    <a:pt x="16807" y="7294"/>
                    <a:pt x="16596" y="7306"/>
                    <a:pt x="16383" y="7335"/>
                  </a:cubicBezTo>
                  <a:cubicBezTo>
                    <a:pt x="16089" y="7372"/>
                    <a:pt x="15795" y="7388"/>
                    <a:pt x="15501" y="7388"/>
                  </a:cubicBezTo>
                  <a:cubicBezTo>
                    <a:pt x="14192" y="7388"/>
                    <a:pt x="12888" y="7064"/>
                    <a:pt x="11585" y="6811"/>
                  </a:cubicBezTo>
                  <a:lnTo>
                    <a:pt x="11585" y="6811"/>
                  </a:lnTo>
                  <a:cubicBezTo>
                    <a:pt x="12752" y="7406"/>
                    <a:pt x="13978" y="7847"/>
                    <a:pt x="15276" y="8073"/>
                  </a:cubicBezTo>
                  <a:cubicBezTo>
                    <a:pt x="15609" y="8133"/>
                    <a:pt x="15931" y="8180"/>
                    <a:pt x="16241" y="8252"/>
                  </a:cubicBezTo>
                  <a:cubicBezTo>
                    <a:pt x="16455" y="8311"/>
                    <a:pt x="16729" y="8359"/>
                    <a:pt x="16693" y="8656"/>
                  </a:cubicBezTo>
                  <a:cubicBezTo>
                    <a:pt x="16657" y="8907"/>
                    <a:pt x="16407" y="8978"/>
                    <a:pt x="16181" y="9002"/>
                  </a:cubicBezTo>
                  <a:cubicBezTo>
                    <a:pt x="15764" y="9020"/>
                    <a:pt x="15345" y="9039"/>
                    <a:pt x="14927" y="9039"/>
                  </a:cubicBezTo>
                  <a:cubicBezTo>
                    <a:pt x="14544" y="9039"/>
                    <a:pt x="14163" y="9023"/>
                    <a:pt x="13788" y="8978"/>
                  </a:cubicBezTo>
                  <a:cubicBezTo>
                    <a:pt x="9966" y="8561"/>
                    <a:pt x="6870" y="6680"/>
                    <a:pt x="4013" y="4335"/>
                  </a:cubicBezTo>
                  <a:cubicBezTo>
                    <a:pt x="3239" y="3692"/>
                    <a:pt x="2501" y="3037"/>
                    <a:pt x="1834" y="2310"/>
                  </a:cubicBezTo>
                  <a:cubicBezTo>
                    <a:pt x="1179" y="1584"/>
                    <a:pt x="560" y="822"/>
                    <a:pt x="0"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15"/>
            <p:cNvSpPr/>
            <p:nvPr/>
          </p:nvSpPr>
          <p:spPr>
            <a:xfrm>
              <a:off x="2723250" y="3310475"/>
              <a:ext cx="169350" cy="49925"/>
            </a:xfrm>
            <a:custGeom>
              <a:avLst/>
              <a:gdLst/>
              <a:ahLst/>
              <a:cxnLst/>
              <a:rect l="l" t="t" r="r" b="b"/>
              <a:pathLst>
                <a:path w="6774" h="1997" extrusionOk="0">
                  <a:moveTo>
                    <a:pt x="207" y="1"/>
                  </a:moveTo>
                  <a:cubicBezTo>
                    <a:pt x="148" y="1"/>
                    <a:pt x="91" y="41"/>
                    <a:pt x="72" y="127"/>
                  </a:cubicBezTo>
                  <a:cubicBezTo>
                    <a:pt x="0" y="377"/>
                    <a:pt x="203" y="460"/>
                    <a:pt x="381" y="544"/>
                  </a:cubicBezTo>
                  <a:cubicBezTo>
                    <a:pt x="393" y="555"/>
                    <a:pt x="393" y="555"/>
                    <a:pt x="417" y="555"/>
                  </a:cubicBezTo>
                  <a:cubicBezTo>
                    <a:pt x="911" y="730"/>
                    <a:pt x="1422" y="798"/>
                    <a:pt x="1951" y="798"/>
                  </a:cubicBezTo>
                  <a:cubicBezTo>
                    <a:pt x="2035" y="798"/>
                    <a:pt x="2119" y="797"/>
                    <a:pt x="2203" y="794"/>
                  </a:cubicBezTo>
                  <a:cubicBezTo>
                    <a:pt x="2310" y="794"/>
                    <a:pt x="2429" y="794"/>
                    <a:pt x="2524" y="782"/>
                  </a:cubicBezTo>
                  <a:cubicBezTo>
                    <a:pt x="3596" y="686"/>
                    <a:pt x="4656" y="567"/>
                    <a:pt x="5715" y="436"/>
                  </a:cubicBezTo>
                  <a:lnTo>
                    <a:pt x="5715" y="436"/>
                  </a:lnTo>
                  <a:cubicBezTo>
                    <a:pt x="4453" y="1032"/>
                    <a:pt x="3167" y="1591"/>
                    <a:pt x="1834" y="1996"/>
                  </a:cubicBezTo>
                  <a:cubicBezTo>
                    <a:pt x="2191" y="1913"/>
                    <a:pt x="2513" y="1806"/>
                    <a:pt x="2822" y="1687"/>
                  </a:cubicBezTo>
                  <a:cubicBezTo>
                    <a:pt x="3991" y="1244"/>
                    <a:pt x="6774" y="11"/>
                    <a:pt x="6596" y="11"/>
                  </a:cubicBezTo>
                  <a:cubicBezTo>
                    <a:pt x="6588" y="11"/>
                    <a:pt x="6572" y="14"/>
                    <a:pt x="6549" y="20"/>
                  </a:cubicBezTo>
                  <a:cubicBezTo>
                    <a:pt x="5441" y="282"/>
                    <a:pt x="4179" y="448"/>
                    <a:pt x="2739" y="508"/>
                  </a:cubicBezTo>
                  <a:cubicBezTo>
                    <a:pt x="2254" y="529"/>
                    <a:pt x="1895" y="541"/>
                    <a:pt x="1615" y="541"/>
                  </a:cubicBezTo>
                  <a:cubicBezTo>
                    <a:pt x="1105" y="541"/>
                    <a:pt x="861" y="501"/>
                    <a:pt x="608" y="401"/>
                  </a:cubicBezTo>
                  <a:cubicBezTo>
                    <a:pt x="131" y="198"/>
                    <a:pt x="24" y="79"/>
                    <a:pt x="357" y="20"/>
                  </a:cubicBezTo>
                  <a:cubicBezTo>
                    <a:pt x="322" y="20"/>
                    <a:pt x="286" y="8"/>
                    <a:pt x="250" y="8"/>
                  </a:cubicBezTo>
                  <a:cubicBezTo>
                    <a:pt x="236" y="3"/>
                    <a:pt x="222" y="1"/>
                    <a:pt x="20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15"/>
            <p:cNvSpPr/>
            <p:nvPr/>
          </p:nvSpPr>
          <p:spPr>
            <a:xfrm>
              <a:off x="2516675" y="3205875"/>
              <a:ext cx="68475" cy="56625"/>
            </a:xfrm>
            <a:custGeom>
              <a:avLst/>
              <a:gdLst/>
              <a:ahLst/>
              <a:cxnLst/>
              <a:rect l="l" t="t" r="r" b="b"/>
              <a:pathLst>
                <a:path w="2739" h="2265" extrusionOk="0">
                  <a:moveTo>
                    <a:pt x="179" y="1"/>
                  </a:moveTo>
                  <a:cubicBezTo>
                    <a:pt x="167" y="1"/>
                    <a:pt x="131" y="13"/>
                    <a:pt x="108" y="36"/>
                  </a:cubicBezTo>
                  <a:cubicBezTo>
                    <a:pt x="60" y="60"/>
                    <a:pt x="48" y="156"/>
                    <a:pt x="0" y="227"/>
                  </a:cubicBezTo>
                  <a:cubicBezTo>
                    <a:pt x="96" y="358"/>
                    <a:pt x="131" y="489"/>
                    <a:pt x="227" y="596"/>
                  </a:cubicBezTo>
                  <a:cubicBezTo>
                    <a:pt x="774" y="1239"/>
                    <a:pt x="1429" y="1775"/>
                    <a:pt x="2191" y="2156"/>
                  </a:cubicBezTo>
                  <a:cubicBezTo>
                    <a:pt x="2296" y="2208"/>
                    <a:pt x="2414" y="2265"/>
                    <a:pt x="2520" y="2265"/>
                  </a:cubicBezTo>
                  <a:cubicBezTo>
                    <a:pt x="2583" y="2265"/>
                    <a:pt x="2642" y="2245"/>
                    <a:pt x="2691" y="2191"/>
                  </a:cubicBezTo>
                  <a:cubicBezTo>
                    <a:pt x="2715" y="2156"/>
                    <a:pt x="2727" y="2144"/>
                    <a:pt x="2739" y="2120"/>
                  </a:cubicBezTo>
                  <a:lnTo>
                    <a:pt x="2715" y="2120"/>
                  </a:lnTo>
                  <a:cubicBezTo>
                    <a:pt x="2191" y="2120"/>
                    <a:pt x="191" y="465"/>
                    <a:pt x="179" y="48"/>
                  </a:cubicBezTo>
                  <a:lnTo>
                    <a:pt x="179"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15"/>
            <p:cNvSpPr/>
            <p:nvPr/>
          </p:nvSpPr>
          <p:spPr>
            <a:xfrm>
              <a:off x="2521725" y="3202300"/>
              <a:ext cx="67300" cy="56600"/>
            </a:xfrm>
            <a:custGeom>
              <a:avLst/>
              <a:gdLst/>
              <a:ahLst/>
              <a:cxnLst/>
              <a:rect l="l" t="t" r="r" b="b"/>
              <a:pathLst>
                <a:path w="2692" h="2264" extrusionOk="0">
                  <a:moveTo>
                    <a:pt x="48" y="1"/>
                  </a:moveTo>
                  <a:cubicBezTo>
                    <a:pt x="48" y="1"/>
                    <a:pt x="36" y="1"/>
                    <a:pt x="36" y="13"/>
                  </a:cubicBezTo>
                  <a:cubicBezTo>
                    <a:pt x="25" y="25"/>
                    <a:pt x="1" y="72"/>
                    <a:pt x="1" y="132"/>
                  </a:cubicBezTo>
                  <a:lnTo>
                    <a:pt x="1" y="179"/>
                  </a:lnTo>
                  <a:cubicBezTo>
                    <a:pt x="1" y="596"/>
                    <a:pt x="1989" y="2263"/>
                    <a:pt x="2501" y="2263"/>
                  </a:cubicBezTo>
                  <a:lnTo>
                    <a:pt x="2537" y="2263"/>
                  </a:lnTo>
                  <a:cubicBezTo>
                    <a:pt x="2632" y="2251"/>
                    <a:pt x="2668" y="2227"/>
                    <a:pt x="2692" y="2168"/>
                  </a:cubicBezTo>
                  <a:cubicBezTo>
                    <a:pt x="2668" y="2037"/>
                    <a:pt x="2299" y="1715"/>
                    <a:pt x="1406" y="1013"/>
                  </a:cubicBezTo>
                  <a:cubicBezTo>
                    <a:pt x="691" y="441"/>
                    <a:pt x="84" y="1"/>
                    <a:pt x="4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15"/>
            <p:cNvSpPr/>
            <p:nvPr/>
          </p:nvSpPr>
          <p:spPr>
            <a:xfrm>
              <a:off x="2641650" y="3277100"/>
              <a:ext cx="48875" cy="20475"/>
            </a:xfrm>
            <a:custGeom>
              <a:avLst/>
              <a:gdLst/>
              <a:ahLst/>
              <a:cxnLst/>
              <a:rect l="l" t="t" r="r" b="b"/>
              <a:pathLst>
                <a:path w="1955" h="819" extrusionOk="0">
                  <a:moveTo>
                    <a:pt x="187" y="1"/>
                  </a:moveTo>
                  <a:cubicBezTo>
                    <a:pt x="60" y="1"/>
                    <a:pt x="0" y="34"/>
                    <a:pt x="50" y="104"/>
                  </a:cubicBezTo>
                  <a:cubicBezTo>
                    <a:pt x="85" y="188"/>
                    <a:pt x="323" y="331"/>
                    <a:pt x="597" y="462"/>
                  </a:cubicBezTo>
                  <a:cubicBezTo>
                    <a:pt x="966" y="640"/>
                    <a:pt x="1419" y="819"/>
                    <a:pt x="1574" y="819"/>
                  </a:cubicBezTo>
                  <a:lnTo>
                    <a:pt x="1657" y="819"/>
                  </a:lnTo>
                  <a:cubicBezTo>
                    <a:pt x="1955" y="807"/>
                    <a:pt x="1871" y="605"/>
                    <a:pt x="1538" y="414"/>
                  </a:cubicBezTo>
                  <a:cubicBezTo>
                    <a:pt x="1407" y="331"/>
                    <a:pt x="1228" y="247"/>
                    <a:pt x="1014" y="176"/>
                  </a:cubicBezTo>
                  <a:cubicBezTo>
                    <a:pt x="835" y="116"/>
                    <a:pt x="669" y="69"/>
                    <a:pt x="526" y="45"/>
                  </a:cubicBezTo>
                  <a:cubicBezTo>
                    <a:pt x="391" y="16"/>
                    <a:pt x="273" y="1"/>
                    <a:pt x="1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98" name="Google Shape;5698;p15"/>
          <p:cNvGrpSpPr/>
          <p:nvPr/>
        </p:nvGrpSpPr>
        <p:grpSpPr>
          <a:xfrm>
            <a:off x="4182613" y="4370150"/>
            <a:ext cx="250350" cy="261000"/>
            <a:chOff x="6143625" y="2415075"/>
            <a:chExt cx="250350" cy="261000"/>
          </a:xfrm>
        </p:grpSpPr>
        <p:sp>
          <p:nvSpPr>
            <p:cNvPr id="5699" name="Google Shape;5699;p15"/>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15"/>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15"/>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15"/>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15"/>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15"/>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15"/>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15"/>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15"/>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15"/>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15"/>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15"/>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15"/>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15"/>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15"/>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4" name="Google Shape;5714;p15"/>
          <p:cNvGrpSpPr/>
          <p:nvPr/>
        </p:nvGrpSpPr>
        <p:grpSpPr>
          <a:xfrm>
            <a:off x="4397238" y="4693050"/>
            <a:ext cx="286675" cy="255775"/>
            <a:chOff x="6360300" y="2660800"/>
            <a:chExt cx="286675" cy="255775"/>
          </a:xfrm>
        </p:grpSpPr>
        <p:sp>
          <p:nvSpPr>
            <p:cNvPr id="5715" name="Google Shape;5715;p15"/>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15"/>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15"/>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15"/>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15"/>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15"/>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15"/>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15"/>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15"/>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15"/>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15"/>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15"/>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15"/>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15"/>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15"/>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15"/>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15"/>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15"/>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15"/>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15"/>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15"/>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15"/>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15"/>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15"/>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15"/>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0" name="Google Shape;5740;p15"/>
          <p:cNvGrpSpPr/>
          <p:nvPr/>
        </p:nvGrpSpPr>
        <p:grpSpPr>
          <a:xfrm>
            <a:off x="4098363" y="4763250"/>
            <a:ext cx="269400" cy="268475"/>
            <a:chOff x="6222500" y="2917150"/>
            <a:chExt cx="269400" cy="268475"/>
          </a:xfrm>
        </p:grpSpPr>
        <p:sp>
          <p:nvSpPr>
            <p:cNvPr id="5741" name="Google Shape;5741;p15"/>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15"/>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15"/>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15"/>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15"/>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15"/>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15"/>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15"/>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15"/>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15"/>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15"/>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15"/>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15"/>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15"/>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15"/>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15"/>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15"/>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15"/>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15"/>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15"/>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15"/>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15"/>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15"/>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15"/>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5" name="Google Shape;5765;p15"/>
          <p:cNvSpPr txBox="1">
            <a:spLocks noGrp="1"/>
          </p:cNvSpPr>
          <p:nvPr>
            <p:ph type="title"/>
          </p:nvPr>
        </p:nvSpPr>
        <p:spPr>
          <a:xfrm>
            <a:off x="720000" y="46615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
  <p:cSld name="CUSTOM_12">
    <p:spTree>
      <p:nvGrpSpPr>
        <p:cNvPr id="1" name="Shape 5766"/>
        <p:cNvGrpSpPr/>
        <p:nvPr/>
      </p:nvGrpSpPr>
      <p:grpSpPr>
        <a:xfrm>
          <a:off x="0" y="0"/>
          <a:ext cx="0" cy="0"/>
          <a:chOff x="0" y="0"/>
          <a:chExt cx="0" cy="0"/>
        </a:xfrm>
      </p:grpSpPr>
      <p:grpSp>
        <p:nvGrpSpPr>
          <p:cNvPr id="5767" name="Google Shape;5767;p16"/>
          <p:cNvGrpSpPr/>
          <p:nvPr/>
        </p:nvGrpSpPr>
        <p:grpSpPr>
          <a:xfrm>
            <a:off x="720119" y="346622"/>
            <a:ext cx="7703857" cy="4410738"/>
            <a:chOff x="359200" y="179610"/>
            <a:chExt cx="8356500" cy="4784400"/>
          </a:xfrm>
        </p:grpSpPr>
        <p:sp>
          <p:nvSpPr>
            <p:cNvPr id="5768" name="Google Shape;5768;p16"/>
            <p:cNvSpPr/>
            <p:nvPr/>
          </p:nvSpPr>
          <p:spPr>
            <a:xfrm>
              <a:off x="359200" y="179610"/>
              <a:ext cx="8356500" cy="478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16"/>
            <p:cNvSpPr/>
            <p:nvPr/>
          </p:nvSpPr>
          <p:spPr>
            <a:xfrm>
              <a:off x="458800" y="287900"/>
              <a:ext cx="8157300" cy="4567800"/>
            </a:xfrm>
            <a:prstGeom prst="rect">
              <a:avLst/>
            </a:prstGeom>
            <a:solidFill>
              <a:schemeClr val="dk2"/>
            </a:solidFill>
            <a:ln w="19050" cap="flat" cmpd="sng">
              <a:solidFill>
                <a:srgbClr val="A7B5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0" name="Google Shape;5770;p16"/>
          <p:cNvGrpSpPr/>
          <p:nvPr/>
        </p:nvGrpSpPr>
        <p:grpSpPr>
          <a:xfrm rot="-488778">
            <a:off x="7654255" y="4450937"/>
            <a:ext cx="609619" cy="552670"/>
            <a:chOff x="3118825" y="3879050"/>
            <a:chExt cx="609625" cy="552675"/>
          </a:xfrm>
        </p:grpSpPr>
        <p:sp>
          <p:nvSpPr>
            <p:cNvPr id="5771" name="Google Shape;5771;p16"/>
            <p:cNvSpPr/>
            <p:nvPr/>
          </p:nvSpPr>
          <p:spPr>
            <a:xfrm>
              <a:off x="3138475" y="3892175"/>
              <a:ext cx="570625" cy="405775"/>
            </a:xfrm>
            <a:custGeom>
              <a:avLst/>
              <a:gdLst/>
              <a:ahLst/>
              <a:cxnLst/>
              <a:rect l="l" t="t" r="r" b="b"/>
              <a:pathLst>
                <a:path w="22825" h="16231" extrusionOk="0">
                  <a:moveTo>
                    <a:pt x="9617" y="1"/>
                  </a:moveTo>
                  <a:cubicBezTo>
                    <a:pt x="9073" y="1"/>
                    <a:pt x="8488" y="36"/>
                    <a:pt x="7823" y="100"/>
                  </a:cubicBezTo>
                  <a:cubicBezTo>
                    <a:pt x="7216" y="171"/>
                    <a:pt x="6466" y="278"/>
                    <a:pt x="6192" y="350"/>
                  </a:cubicBezTo>
                  <a:cubicBezTo>
                    <a:pt x="5287" y="588"/>
                    <a:pt x="4239" y="1136"/>
                    <a:pt x="3025" y="2029"/>
                  </a:cubicBezTo>
                  <a:cubicBezTo>
                    <a:pt x="2985" y="2060"/>
                    <a:pt x="2945" y="2076"/>
                    <a:pt x="2913" y="2076"/>
                  </a:cubicBezTo>
                  <a:cubicBezTo>
                    <a:pt x="2896" y="2076"/>
                    <a:pt x="2882" y="2072"/>
                    <a:pt x="2870" y="2064"/>
                  </a:cubicBezTo>
                  <a:cubicBezTo>
                    <a:pt x="2751" y="1933"/>
                    <a:pt x="2941" y="1671"/>
                    <a:pt x="3406" y="1302"/>
                  </a:cubicBezTo>
                  <a:cubicBezTo>
                    <a:pt x="3977" y="862"/>
                    <a:pt x="4013" y="897"/>
                    <a:pt x="2679" y="600"/>
                  </a:cubicBezTo>
                  <a:cubicBezTo>
                    <a:pt x="1780" y="411"/>
                    <a:pt x="827" y="283"/>
                    <a:pt x="363" y="283"/>
                  </a:cubicBezTo>
                  <a:cubicBezTo>
                    <a:pt x="212" y="283"/>
                    <a:pt x="113" y="297"/>
                    <a:pt x="84" y="326"/>
                  </a:cubicBezTo>
                  <a:cubicBezTo>
                    <a:pt x="48" y="385"/>
                    <a:pt x="1" y="683"/>
                    <a:pt x="12" y="993"/>
                  </a:cubicBezTo>
                  <a:cubicBezTo>
                    <a:pt x="24" y="1576"/>
                    <a:pt x="441" y="3076"/>
                    <a:pt x="834" y="3969"/>
                  </a:cubicBezTo>
                  <a:cubicBezTo>
                    <a:pt x="924" y="4201"/>
                    <a:pt x="967" y="4292"/>
                    <a:pt x="1015" y="4292"/>
                  </a:cubicBezTo>
                  <a:cubicBezTo>
                    <a:pt x="1044" y="4292"/>
                    <a:pt x="1075" y="4260"/>
                    <a:pt x="1120" y="4207"/>
                  </a:cubicBezTo>
                  <a:cubicBezTo>
                    <a:pt x="1168" y="4139"/>
                    <a:pt x="1204" y="4106"/>
                    <a:pt x="1241" y="4106"/>
                  </a:cubicBezTo>
                  <a:cubicBezTo>
                    <a:pt x="1269" y="4106"/>
                    <a:pt x="1298" y="4124"/>
                    <a:pt x="1334" y="4160"/>
                  </a:cubicBezTo>
                  <a:cubicBezTo>
                    <a:pt x="1417" y="4231"/>
                    <a:pt x="1394" y="4291"/>
                    <a:pt x="1310" y="4517"/>
                  </a:cubicBezTo>
                  <a:cubicBezTo>
                    <a:pt x="1179" y="4791"/>
                    <a:pt x="1072" y="5029"/>
                    <a:pt x="965" y="5267"/>
                  </a:cubicBezTo>
                  <a:cubicBezTo>
                    <a:pt x="1727" y="6410"/>
                    <a:pt x="2525" y="7505"/>
                    <a:pt x="3465" y="8517"/>
                  </a:cubicBezTo>
                  <a:cubicBezTo>
                    <a:pt x="4596" y="9744"/>
                    <a:pt x="5739" y="10946"/>
                    <a:pt x="7144" y="11875"/>
                  </a:cubicBezTo>
                  <a:cubicBezTo>
                    <a:pt x="8835" y="13006"/>
                    <a:pt x="10585" y="14042"/>
                    <a:pt x="12490" y="14804"/>
                  </a:cubicBezTo>
                  <a:cubicBezTo>
                    <a:pt x="13562" y="15221"/>
                    <a:pt x="14598" y="15685"/>
                    <a:pt x="15717" y="15947"/>
                  </a:cubicBezTo>
                  <a:cubicBezTo>
                    <a:pt x="16483" y="16123"/>
                    <a:pt x="17245" y="16230"/>
                    <a:pt x="18011" y="16230"/>
                  </a:cubicBezTo>
                  <a:cubicBezTo>
                    <a:pt x="18435" y="16230"/>
                    <a:pt x="18860" y="16198"/>
                    <a:pt x="19289" y="16126"/>
                  </a:cubicBezTo>
                  <a:cubicBezTo>
                    <a:pt x="20491" y="15935"/>
                    <a:pt x="21551" y="15471"/>
                    <a:pt x="22325" y="14482"/>
                  </a:cubicBezTo>
                  <a:cubicBezTo>
                    <a:pt x="22384" y="14399"/>
                    <a:pt x="22444" y="14280"/>
                    <a:pt x="22539" y="14221"/>
                  </a:cubicBezTo>
                  <a:cubicBezTo>
                    <a:pt x="22825" y="12780"/>
                    <a:pt x="22646" y="10649"/>
                    <a:pt x="22087" y="8970"/>
                  </a:cubicBezTo>
                  <a:cubicBezTo>
                    <a:pt x="21408" y="6993"/>
                    <a:pt x="20348" y="5327"/>
                    <a:pt x="18765" y="3803"/>
                  </a:cubicBezTo>
                  <a:cubicBezTo>
                    <a:pt x="17467" y="2564"/>
                    <a:pt x="16229" y="1814"/>
                    <a:pt x="14300" y="1040"/>
                  </a:cubicBezTo>
                  <a:cubicBezTo>
                    <a:pt x="12432" y="297"/>
                    <a:pt x="11195" y="1"/>
                    <a:pt x="9617" y="1"/>
                  </a:cubicBezTo>
                  <a:close/>
                </a:path>
              </a:pathLst>
            </a:custGeom>
            <a:solidFill>
              <a:srgbClr val="FFE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16"/>
            <p:cNvSpPr/>
            <p:nvPr/>
          </p:nvSpPr>
          <p:spPr>
            <a:xfrm>
              <a:off x="3580500" y="4418225"/>
              <a:ext cx="4475" cy="1225"/>
            </a:xfrm>
            <a:custGeom>
              <a:avLst/>
              <a:gdLst/>
              <a:ahLst/>
              <a:cxnLst/>
              <a:rect l="l" t="t" r="r" b="b"/>
              <a:pathLst>
                <a:path w="179" h="49" extrusionOk="0">
                  <a:moveTo>
                    <a:pt x="179" y="1"/>
                  </a:moveTo>
                  <a:lnTo>
                    <a:pt x="179" y="1"/>
                  </a:lnTo>
                  <a:cubicBezTo>
                    <a:pt x="177" y="1"/>
                    <a:pt x="175" y="2"/>
                    <a:pt x="173" y="2"/>
                  </a:cubicBezTo>
                  <a:lnTo>
                    <a:pt x="173" y="2"/>
                  </a:lnTo>
                  <a:lnTo>
                    <a:pt x="179" y="1"/>
                  </a:lnTo>
                  <a:close/>
                  <a:moveTo>
                    <a:pt x="173" y="2"/>
                  </a:moveTo>
                  <a:lnTo>
                    <a:pt x="0" y="48"/>
                  </a:lnTo>
                  <a:cubicBezTo>
                    <a:pt x="69" y="48"/>
                    <a:pt x="126" y="16"/>
                    <a:pt x="173" y="2"/>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16"/>
            <p:cNvSpPr/>
            <p:nvPr/>
          </p:nvSpPr>
          <p:spPr>
            <a:xfrm>
              <a:off x="3138775" y="4151825"/>
              <a:ext cx="7750" cy="33975"/>
            </a:xfrm>
            <a:custGeom>
              <a:avLst/>
              <a:gdLst/>
              <a:ahLst/>
              <a:cxnLst/>
              <a:rect l="l" t="t" r="r" b="b"/>
              <a:pathLst>
                <a:path w="310" h="1359" extrusionOk="0">
                  <a:moveTo>
                    <a:pt x="0" y="1"/>
                  </a:moveTo>
                  <a:cubicBezTo>
                    <a:pt x="72" y="465"/>
                    <a:pt x="179" y="906"/>
                    <a:pt x="310" y="1358"/>
                  </a:cubicBezTo>
                  <a:cubicBezTo>
                    <a:pt x="179" y="906"/>
                    <a:pt x="72" y="441"/>
                    <a:pt x="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16"/>
            <p:cNvSpPr/>
            <p:nvPr/>
          </p:nvSpPr>
          <p:spPr>
            <a:xfrm>
              <a:off x="3145025" y="4023550"/>
              <a:ext cx="556950" cy="395050"/>
            </a:xfrm>
            <a:custGeom>
              <a:avLst/>
              <a:gdLst/>
              <a:ahLst/>
              <a:cxnLst/>
              <a:rect l="l" t="t" r="r" b="b"/>
              <a:pathLst>
                <a:path w="22278" h="15802" extrusionOk="0">
                  <a:moveTo>
                    <a:pt x="12331" y="11704"/>
                  </a:moveTo>
                  <a:cubicBezTo>
                    <a:pt x="12479" y="11704"/>
                    <a:pt x="12644" y="11719"/>
                    <a:pt x="12764" y="11752"/>
                  </a:cubicBezTo>
                  <a:cubicBezTo>
                    <a:pt x="12835" y="11763"/>
                    <a:pt x="12895" y="11859"/>
                    <a:pt x="12895" y="11942"/>
                  </a:cubicBezTo>
                  <a:cubicBezTo>
                    <a:pt x="12895" y="12061"/>
                    <a:pt x="12835" y="12097"/>
                    <a:pt x="12597" y="12097"/>
                  </a:cubicBezTo>
                  <a:cubicBezTo>
                    <a:pt x="12264" y="12097"/>
                    <a:pt x="11907" y="11906"/>
                    <a:pt x="11990" y="11763"/>
                  </a:cubicBezTo>
                  <a:cubicBezTo>
                    <a:pt x="12009" y="11725"/>
                    <a:pt x="12158" y="11704"/>
                    <a:pt x="12331" y="11704"/>
                  </a:cubicBezTo>
                  <a:close/>
                  <a:moveTo>
                    <a:pt x="8266" y="12433"/>
                  </a:moveTo>
                  <a:cubicBezTo>
                    <a:pt x="8456" y="12433"/>
                    <a:pt x="8697" y="12470"/>
                    <a:pt x="8859" y="12537"/>
                  </a:cubicBezTo>
                  <a:cubicBezTo>
                    <a:pt x="9192" y="12692"/>
                    <a:pt x="9264" y="12811"/>
                    <a:pt x="9109" y="12954"/>
                  </a:cubicBezTo>
                  <a:cubicBezTo>
                    <a:pt x="9053" y="13018"/>
                    <a:pt x="8987" y="13049"/>
                    <a:pt x="8889" y="13049"/>
                  </a:cubicBezTo>
                  <a:cubicBezTo>
                    <a:pt x="8840" y="13049"/>
                    <a:pt x="8783" y="13041"/>
                    <a:pt x="8716" y="13026"/>
                  </a:cubicBezTo>
                  <a:cubicBezTo>
                    <a:pt x="8382" y="12978"/>
                    <a:pt x="7906" y="12621"/>
                    <a:pt x="7978" y="12502"/>
                  </a:cubicBezTo>
                  <a:cubicBezTo>
                    <a:pt x="8004" y="12455"/>
                    <a:pt x="8119" y="12433"/>
                    <a:pt x="8266" y="12433"/>
                  </a:cubicBezTo>
                  <a:close/>
                  <a:moveTo>
                    <a:pt x="19377" y="12577"/>
                  </a:moveTo>
                  <a:cubicBezTo>
                    <a:pt x="19428" y="12577"/>
                    <a:pt x="19470" y="12600"/>
                    <a:pt x="19503" y="12645"/>
                  </a:cubicBezTo>
                  <a:cubicBezTo>
                    <a:pt x="19571" y="12792"/>
                    <a:pt x="19228" y="13123"/>
                    <a:pt x="19010" y="13123"/>
                  </a:cubicBezTo>
                  <a:cubicBezTo>
                    <a:pt x="19000" y="13123"/>
                    <a:pt x="18989" y="13122"/>
                    <a:pt x="18979" y="13121"/>
                  </a:cubicBezTo>
                  <a:lnTo>
                    <a:pt x="18789" y="13097"/>
                  </a:lnTo>
                  <a:lnTo>
                    <a:pt x="19015" y="12823"/>
                  </a:lnTo>
                  <a:cubicBezTo>
                    <a:pt x="19155" y="12659"/>
                    <a:pt x="19281" y="12577"/>
                    <a:pt x="19377" y="12577"/>
                  </a:cubicBezTo>
                  <a:close/>
                  <a:moveTo>
                    <a:pt x="20584" y="12908"/>
                  </a:moveTo>
                  <a:cubicBezTo>
                    <a:pt x="20674" y="12908"/>
                    <a:pt x="20741" y="12959"/>
                    <a:pt x="20741" y="13061"/>
                  </a:cubicBezTo>
                  <a:cubicBezTo>
                    <a:pt x="20741" y="13157"/>
                    <a:pt x="20658" y="13240"/>
                    <a:pt x="20539" y="13276"/>
                  </a:cubicBezTo>
                  <a:cubicBezTo>
                    <a:pt x="20476" y="13291"/>
                    <a:pt x="20422" y="13298"/>
                    <a:pt x="20377" y="13298"/>
                  </a:cubicBezTo>
                  <a:cubicBezTo>
                    <a:pt x="20212" y="13298"/>
                    <a:pt x="20179" y="13199"/>
                    <a:pt x="20301" y="13049"/>
                  </a:cubicBezTo>
                  <a:cubicBezTo>
                    <a:pt x="20389" y="12956"/>
                    <a:pt x="20497" y="12908"/>
                    <a:pt x="20584" y="12908"/>
                  </a:cubicBezTo>
                  <a:close/>
                  <a:moveTo>
                    <a:pt x="15395" y="12680"/>
                  </a:moveTo>
                  <a:cubicBezTo>
                    <a:pt x="15419" y="12680"/>
                    <a:pt x="15467" y="12740"/>
                    <a:pt x="15514" y="12811"/>
                  </a:cubicBezTo>
                  <a:cubicBezTo>
                    <a:pt x="15586" y="13002"/>
                    <a:pt x="15431" y="13180"/>
                    <a:pt x="15121" y="13299"/>
                  </a:cubicBezTo>
                  <a:cubicBezTo>
                    <a:pt x="15018" y="13323"/>
                    <a:pt x="14911" y="13335"/>
                    <a:pt x="14816" y="13335"/>
                  </a:cubicBezTo>
                  <a:cubicBezTo>
                    <a:pt x="14625" y="13335"/>
                    <a:pt x="14482" y="13287"/>
                    <a:pt x="14514" y="13192"/>
                  </a:cubicBezTo>
                  <a:cubicBezTo>
                    <a:pt x="14550" y="13109"/>
                    <a:pt x="15276" y="12680"/>
                    <a:pt x="15395" y="12680"/>
                  </a:cubicBezTo>
                  <a:close/>
                  <a:moveTo>
                    <a:pt x="17685" y="12753"/>
                  </a:moveTo>
                  <a:cubicBezTo>
                    <a:pt x="17748" y="12753"/>
                    <a:pt x="17797" y="12793"/>
                    <a:pt x="17836" y="12871"/>
                  </a:cubicBezTo>
                  <a:cubicBezTo>
                    <a:pt x="17896" y="13014"/>
                    <a:pt x="17526" y="13430"/>
                    <a:pt x="17288" y="13478"/>
                  </a:cubicBezTo>
                  <a:cubicBezTo>
                    <a:pt x="17255" y="13487"/>
                    <a:pt x="17226" y="13491"/>
                    <a:pt x="17201" y="13491"/>
                  </a:cubicBezTo>
                  <a:cubicBezTo>
                    <a:pt x="17019" y="13491"/>
                    <a:pt x="17049" y="13275"/>
                    <a:pt x="17300" y="13014"/>
                  </a:cubicBezTo>
                  <a:cubicBezTo>
                    <a:pt x="17469" y="12837"/>
                    <a:pt x="17593" y="12753"/>
                    <a:pt x="17685" y="12753"/>
                  </a:cubicBezTo>
                  <a:close/>
                  <a:moveTo>
                    <a:pt x="11628" y="13157"/>
                  </a:moveTo>
                  <a:cubicBezTo>
                    <a:pt x="11744" y="13157"/>
                    <a:pt x="11792" y="13188"/>
                    <a:pt x="11823" y="13252"/>
                  </a:cubicBezTo>
                  <a:cubicBezTo>
                    <a:pt x="11907" y="13490"/>
                    <a:pt x="11788" y="13633"/>
                    <a:pt x="11466" y="13633"/>
                  </a:cubicBezTo>
                  <a:cubicBezTo>
                    <a:pt x="11109" y="13633"/>
                    <a:pt x="10799" y="13454"/>
                    <a:pt x="10930" y="13311"/>
                  </a:cubicBezTo>
                  <a:cubicBezTo>
                    <a:pt x="10966" y="13276"/>
                    <a:pt x="11180" y="13192"/>
                    <a:pt x="11395" y="13180"/>
                  </a:cubicBezTo>
                  <a:cubicBezTo>
                    <a:pt x="11494" y="13164"/>
                    <a:pt x="11569" y="13157"/>
                    <a:pt x="11628" y="13157"/>
                  </a:cubicBezTo>
                  <a:close/>
                  <a:moveTo>
                    <a:pt x="10491" y="14039"/>
                  </a:moveTo>
                  <a:cubicBezTo>
                    <a:pt x="10648" y="14039"/>
                    <a:pt x="10854" y="14066"/>
                    <a:pt x="11038" y="14121"/>
                  </a:cubicBezTo>
                  <a:cubicBezTo>
                    <a:pt x="11371" y="14228"/>
                    <a:pt x="11359" y="14466"/>
                    <a:pt x="11002" y="14490"/>
                  </a:cubicBezTo>
                  <a:cubicBezTo>
                    <a:pt x="10996" y="14490"/>
                    <a:pt x="10991" y="14490"/>
                    <a:pt x="10985" y="14490"/>
                  </a:cubicBezTo>
                  <a:cubicBezTo>
                    <a:pt x="10740" y="14490"/>
                    <a:pt x="10240" y="14249"/>
                    <a:pt x="10240" y="14109"/>
                  </a:cubicBezTo>
                  <a:cubicBezTo>
                    <a:pt x="10240" y="14063"/>
                    <a:pt x="10344" y="14039"/>
                    <a:pt x="10491" y="14039"/>
                  </a:cubicBezTo>
                  <a:close/>
                  <a:moveTo>
                    <a:pt x="18911" y="13866"/>
                  </a:moveTo>
                  <a:cubicBezTo>
                    <a:pt x="19008" y="13866"/>
                    <a:pt x="19074" y="13905"/>
                    <a:pt x="19074" y="13990"/>
                  </a:cubicBezTo>
                  <a:cubicBezTo>
                    <a:pt x="19074" y="14145"/>
                    <a:pt x="18610" y="14502"/>
                    <a:pt x="18384" y="14502"/>
                  </a:cubicBezTo>
                  <a:cubicBezTo>
                    <a:pt x="18098" y="14502"/>
                    <a:pt x="18134" y="14311"/>
                    <a:pt x="18431" y="14073"/>
                  </a:cubicBezTo>
                  <a:cubicBezTo>
                    <a:pt x="18584" y="13942"/>
                    <a:pt x="18776" y="13866"/>
                    <a:pt x="18911" y="13866"/>
                  </a:cubicBezTo>
                  <a:close/>
                  <a:moveTo>
                    <a:pt x="13861" y="14098"/>
                  </a:moveTo>
                  <a:cubicBezTo>
                    <a:pt x="13951" y="14098"/>
                    <a:pt x="14012" y="14122"/>
                    <a:pt x="14038" y="14169"/>
                  </a:cubicBezTo>
                  <a:cubicBezTo>
                    <a:pt x="14171" y="14373"/>
                    <a:pt x="13793" y="14631"/>
                    <a:pt x="13428" y="14631"/>
                  </a:cubicBezTo>
                  <a:cubicBezTo>
                    <a:pt x="13368" y="14631"/>
                    <a:pt x="13309" y="14624"/>
                    <a:pt x="13252" y="14609"/>
                  </a:cubicBezTo>
                  <a:cubicBezTo>
                    <a:pt x="12954" y="14538"/>
                    <a:pt x="13014" y="14383"/>
                    <a:pt x="13371" y="14228"/>
                  </a:cubicBezTo>
                  <a:cubicBezTo>
                    <a:pt x="13574" y="14140"/>
                    <a:pt x="13743" y="14098"/>
                    <a:pt x="13861" y="14098"/>
                  </a:cubicBezTo>
                  <a:close/>
                  <a:moveTo>
                    <a:pt x="16571" y="14122"/>
                  </a:moveTo>
                  <a:cubicBezTo>
                    <a:pt x="16636" y="14122"/>
                    <a:pt x="16680" y="14145"/>
                    <a:pt x="16705" y="14204"/>
                  </a:cubicBezTo>
                  <a:cubicBezTo>
                    <a:pt x="16729" y="14288"/>
                    <a:pt x="16729" y="14383"/>
                    <a:pt x="16705" y="14466"/>
                  </a:cubicBezTo>
                  <a:cubicBezTo>
                    <a:pt x="16631" y="14655"/>
                    <a:pt x="16145" y="14815"/>
                    <a:pt x="15850" y="14815"/>
                  </a:cubicBezTo>
                  <a:cubicBezTo>
                    <a:pt x="15716" y="14815"/>
                    <a:pt x="15621" y="14782"/>
                    <a:pt x="15621" y="14704"/>
                  </a:cubicBezTo>
                  <a:cubicBezTo>
                    <a:pt x="15621" y="14585"/>
                    <a:pt x="16157" y="14240"/>
                    <a:pt x="16479" y="14133"/>
                  </a:cubicBezTo>
                  <a:cubicBezTo>
                    <a:pt x="16513" y="14126"/>
                    <a:pt x="16544" y="14122"/>
                    <a:pt x="16571" y="14122"/>
                  </a:cubicBezTo>
                  <a:close/>
                  <a:moveTo>
                    <a:pt x="703" y="0"/>
                  </a:moveTo>
                  <a:cubicBezTo>
                    <a:pt x="167" y="1203"/>
                    <a:pt x="0" y="2096"/>
                    <a:pt x="0" y="3453"/>
                  </a:cubicBezTo>
                  <a:cubicBezTo>
                    <a:pt x="0" y="5417"/>
                    <a:pt x="584" y="7180"/>
                    <a:pt x="1834" y="9073"/>
                  </a:cubicBezTo>
                  <a:cubicBezTo>
                    <a:pt x="3215" y="11168"/>
                    <a:pt x="4418" y="12264"/>
                    <a:pt x="7085" y="13788"/>
                  </a:cubicBezTo>
                  <a:cubicBezTo>
                    <a:pt x="9537" y="15204"/>
                    <a:pt x="11597" y="15788"/>
                    <a:pt x="14169" y="15800"/>
                  </a:cubicBezTo>
                  <a:cubicBezTo>
                    <a:pt x="14279" y="15801"/>
                    <a:pt x="14383" y="15802"/>
                    <a:pt x="14482" y="15802"/>
                  </a:cubicBezTo>
                  <a:cubicBezTo>
                    <a:pt x="15201" y="15802"/>
                    <a:pt x="15660" y="15763"/>
                    <a:pt x="16110" y="15669"/>
                  </a:cubicBezTo>
                  <a:cubicBezTo>
                    <a:pt x="17860" y="15312"/>
                    <a:pt x="19170" y="14835"/>
                    <a:pt x="19658" y="14371"/>
                  </a:cubicBezTo>
                  <a:cubicBezTo>
                    <a:pt x="19801" y="14252"/>
                    <a:pt x="20193" y="13930"/>
                    <a:pt x="20539" y="13657"/>
                  </a:cubicBezTo>
                  <a:cubicBezTo>
                    <a:pt x="21241" y="13109"/>
                    <a:pt x="21420" y="12871"/>
                    <a:pt x="21491" y="12323"/>
                  </a:cubicBezTo>
                  <a:lnTo>
                    <a:pt x="21551" y="11966"/>
                  </a:lnTo>
                  <a:lnTo>
                    <a:pt x="21360" y="12144"/>
                  </a:lnTo>
                  <a:cubicBezTo>
                    <a:pt x="21246" y="12251"/>
                    <a:pt x="21114" y="12324"/>
                    <a:pt x="21043" y="12324"/>
                  </a:cubicBezTo>
                  <a:cubicBezTo>
                    <a:pt x="21011" y="12324"/>
                    <a:pt x="20991" y="12309"/>
                    <a:pt x="20991" y="12275"/>
                  </a:cubicBezTo>
                  <a:cubicBezTo>
                    <a:pt x="20991" y="12240"/>
                    <a:pt x="21170" y="11918"/>
                    <a:pt x="21384" y="11549"/>
                  </a:cubicBezTo>
                  <a:cubicBezTo>
                    <a:pt x="21837" y="10775"/>
                    <a:pt x="22027" y="10216"/>
                    <a:pt x="22277" y="9013"/>
                  </a:cubicBezTo>
                  <a:lnTo>
                    <a:pt x="22277" y="8966"/>
                  </a:lnTo>
                  <a:cubicBezTo>
                    <a:pt x="22194" y="9013"/>
                    <a:pt x="22122" y="9132"/>
                    <a:pt x="22063" y="9204"/>
                  </a:cubicBezTo>
                  <a:cubicBezTo>
                    <a:pt x="21289" y="10204"/>
                    <a:pt x="20229" y="10668"/>
                    <a:pt x="19027" y="10859"/>
                  </a:cubicBezTo>
                  <a:cubicBezTo>
                    <a:pt x="18593" y="10927"/>
                    <a:pt x="18165" y="10958"/>
                    <a:pt x="17740" y="10958"/>
                  </a:cubicBezTo>
                  <a:cubicBezTo>
                    <a:pt x="16975" y="10958"/>
                    <a:pt x="16220" y="10856"/>
                    <a:pt x="15455" y="10680"/>
                  </a:cubicBezTo>
                  <a:cubicBezTo>
                    <a:pt x="14336" y="10418"/>
                    <a:pt x="13288" y="9954"/>
                    <a:pt x="12216" y="9537"/>
                  </a:cubicBezTo>
                  <a:cubicBezTo>
                    <a:pt x="10311" y="8775"/>
                    <a:pt x="8573" y="7739"/>
                    <a:pt x="6882" y="6608"/>
                  </a:cubicBezTo>
                  <a:cubicBezTo>
                    <a:pt x="5477" y="5679"/>
                    <a:pt x="4334" y="4477"/>
                    <a:pt x="3203" y="3251"/>
                  </a:cubicBezTo>
                  <a:cubicBezTo>
                    <a:pt x="2263" y="2239"/>
                    <a:pt x="1465" y="1143"/>
                    <a:pt x="703" y="0"/>
                  </a:cubicBezTo>
                  <a:close/>
                </a:path>
              </a:pathLst>
            </a:custGeom>
            <a:solidFill>
              <a:srgbClr val="FFD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16"/>
            <p:cNvSpPr/>
            <p:nvPr/>
          </p:nvSpPr>
          <p:spPr>
            <a:xfrm>
              <a:off x="3118825" y="3879050"/>
              <a:ext cx="609625" cy="552675"/>
            </a:xfrm>
            <a:custGeom>
              <a:avLst/>
              <a:gdLst/>
              <a:ahLst/>
              <a:cxnLst/>
              <a:rect l="l" t="t" r="r" b="b"/>
              <a:pathLst>
                <a:path w="24385" h="22107" extrusionOk="0">
                  <a:moveTo>
                    <a:pt x="10384" y="526"/>
                  </a:moveTo>
                  <a:cubicBezTo>
                    <a:pt x="11958" y="526"/>
                    <a:pt x="13197" y="822"/>
                    <a:pt x="15074" y="1565"/>
                  </a:cubicBezTo>
                  <a:cubicBezTo>
                    <a:pt x="17003" y="2339"/>
                    <a:pt x="18241" y="3089"/>
                    <a:pt x="19539" y="4328"/>
                  </a:cubicBezTo>
                  <a:cubicBezTo>
                    <a:pt x="21110" y="5852"/>
                    <a:pt x="22182" y="7518"/>
                    <a:pt x="22849" y="9495"/>
                  </a:cubicBezTo>
                  <a:cubicBezTo>
                    <a:pt x="23420" y="11174"/>
                    <a:pt x="23599" y="13305"/>
                    <a:pt x="23313" y="14746"/>
                  </a:cubicBezTo>
                  <a:lnTo>
                    <a:pt x="23313" y="14793"/>
                  </a:lnTo>
                  <a:cubicBezTo>
                    <a:pt x="23063" y="16008"/>
                    <a:pt x="22873" y="16543"/>
                    <a:pt x="22420" y="17317"/>
                  </a:cubicBezTo>
                  <a:cubicBezTo>
                    <a:pt x="22194" y="17710"/>
                    <a:pt x="22015" y="18032"/>
                    <a:pt x="22015" y="18055"/>
                  </a:cubicBezTo>
                  <a:cubicBezTo>
                    <a:pt x="22015" y="18081"/>
                    <a:pt x="22035" y="18093"/>
                    <a:pt x="22067" y="18093"/>
                  </a:cubicBezTo>
                  <a:cubicBezTo>
                    <a:pt x="22141" y="18093"/>
                    <a:pt x="22280" y="18029"/>
                    <a:pt x="22396" y="17913"/>
                  </a:cubicBezTo>
                  <a:lnTo>
                    <a:pt x="22587" y="17734"/>
                  </a:lnTo>
                  <a:lnTo>
                    <a:pt x="22527" y="18091"/>
                  </a:lnTo>
                  <a:cubicBezTo>
                    <a:pt x="22456" y="18651"/>
                    <a:pt x="22277" y="18889"/>
                    <a:pt x="21575" y="19437"/>
                  </a:cubicBezTo>
                  <a:cubicBezTo>
                    <a:pt x="21218" y="19699"/>
                    <a:pt x="20825" y="20032"/>
                    <a:pt x="20694" y="20151"/>
                  </a:cubicBezTo>
                  <a:cubicBezTo>
                    <a:pt x="20206" y="20615"/>
                    <a:pt x="18896" y="21068"/>
                    <a:pt x="17134" y="21449"/>
                  </a:cubicBezTo>
                  <a:cubicBezTo>
                    <a:pt x="16634" y="21544"/>
                    <a:pt x="16110" y="21580"/>
                    <a:pt x="15205" y="21580"/>
                  </a:cubicBezTo>
                  <a:cubicBezTo>
                    <a:pt x="12633" y="21544"/>
                    <a:pt x="10562" y="20972"/>
                    <a:pt x="8121" y="19568"/>
                  </a:cubicBezTo>
                  <a:cubicBezTo>
                    <a:pt x="5454" y="18032"/>
                    <a:pt x="4251" y="16948"/>
                    <a:pt x="2870" y="14853"/>
                  </a:cubicBezTo>
                  <a:cubicBezTo>
                    <a:pt x="1632" y="12960"/>
                    <a:pt x="1048" y="11174"/>
                    <a:pt x="1048" y="9233"/>
                  </a:cubicBezTo>
                  <a:cubicBezTo>
                    <a:pt x="1048" y="7876"/>
                    <a:pt x="1215" y="6983"/>
                    <a:pt x="1739" y="5792"/>
                  </a:cubicBezTo>
                  <a:cubicBezTo>
                    <a:pt x="1846" y="5554"/>
                    <a:pt x="1941" y="5316"/>
                    <a:pt x="2084" y="5042"/>
                  </a:cubicBezTo>
                  <a:cubicBezTo>
                    <a:pt x="2168" y="4828"/>
                    <a:pt x="2180" y="4768"/>
                    <a:pt x="2108" y="4685"/>
                  </a:cubicBezTo>
                  <a:cubicBezTo>
                    <a:pt x="2073" y="4649"/>
                    <a:pt x="2044" y="4631"/>
                    <a:pt x="2015" y="4631"/>
                  </a:cubicBezTo>
                  <a:cubicBezTo>
                    <a:pt x="1976" y="4631"/>
                    <a:pt x="1937" y="4664"/>
                    <a:pt x="1882" y="4732"/>
                  </a:cubicBezTo>
                  <a:cubicBezTo>
                    <a:pt x="1838" y="4790"/>
                    <a:pt x="1809" y="4822"/>
                    <a:pt x="1782" y="4822"/>
                  </a:cubicBezTo>
                  <a:cubicBezTo>
                    <a:pt x="1736" y="4822"/>
                    <a:pt x="1698" y="4727"/>
                    <a:pt x="1608" y="4494"/>
                  </a:cubicBezTo>
                  <a:cubicBezTo>
                    <a:pt x="1215" y="3601"/>
                    <a:pt x="798" y="2101"/>
                    <a:pt x="787" y="1518"/>
                  </a:cubicBezTo>
                  <a:cubicBezTo>
                    <a:pt x="775" y="1208"/>
                    <a:pt x="810" y="910"/>
                    <a:pt x="858" y="851"/>
                  </a:cubicBezTo>
                  <a:cubicBezTo>
                    <a:pt x="887" y="822"/>
                    <a:pt x="986" y="808"/>
                    <a:pt x="1137" y="808"/>
                  </a:cubicBezTo>
                  <a:cubicBezTo>
                    <a:pt x="1601" y="808"/>
                    <a:pt x="2555" y="936"/>
                    <a:pt x="3454" y="1125"/>
                  </a:cubicBezTo>
                  <a:cubicBezTo>
                    <a:pt x="4787" y="1422"/>
                    <a:pt x="4739" y="1387"/>
                    <a:pt x="4180" y="1827"/>
                  </a:cubicBezTo>
                  <a:cubicBezTo>
                    <a:pt x="3715" y="2208"/>
                    <a:pt x="3525" y="2458"/>
                    <a:pt x="3644" y="2589"/>
                  </a:cubicBezTo>
                  <a:cubicBezTo>
                    <a:pt x="3652" y="2602"/>
                    <a:pt x="3665" y="2607"/>
                    <a:pt x="3680" y="2607"/>
                  </a:cubicBezTo>
                  <a:cubicBezTo>
                    <a:pt x="3709" y="2607"/>
                    <a:pt x="3748" y="2589"/>
                    <a:pt x="3787" y="2565"/>
                  </a:cubicBezTo>
                  <a:cubicBezTo>
                    <a:pt x="5013" y="1672"/>
                    <a:pt x="6049" y="1113"/>
                    <a:pt x="6954" y="875"/>
                  </a:cubicBezTo>
                  <a:cubicBezTo>
                    <a:pt x="7240" y="803"/>
                    <a:pt x="7990" y="696"/>
                    <a:pt x="8597" y="625"/>
                  </a:cubicBezTo>
                  <a:cubicBezTo>
                    <a:pt x="9259" y="561"/>
                    <a:pt x="9841" y="526"/>
                    <a:pt x="10384" y="526"/>
                  </a:cubicBezTo>
                  <a:close/>
                  <a:moveTo>
                    <a:pt x="11104" y="1"/>
                  </a:moveTo>
                  <a:cubicBezTo>
                    <a:pt x="10364" y="1"/>
                    <a:pt x="9540" y="44"/>
                    <a:pt x="8823" y="125"/>
                  </a:cubicBezTo>
                  <a:cubicBezTo>
                    <a:pt x="7264" y="279"/>
                    <a:pt x="6490" y="458"/>
                    <a:pt x="5501" y="875"/>
                  </a:cubicBezTo>
                  <a:cubicBezTo>
                    <a:pt x="5320" y="958"/>
                    <a:pt x="5208" y="1007"/>
                    <a:pt x="5046" y="1007"/>
                  </a:cubicBezTo>
                  <a:cubicBezTo>
                    <a:pt x="4815" y="1007"/>
                    <a:pt x="4482" y="906"/>
                    <a:pt x="3704" y="660"/>
                  </a:cubicBezTo>
                  <a:cubicBezTo>
                    <a:pt x="3178" y="496"/>
                    <a:pt x="2181" y="388"/>
                    <a:pt x="1484" y="388"/>
                  </a:cubicBezTo>
                  <a:cubicBezTo>
                    <a:pt x="1172" y="388"/>
                    <a:pt x="920" y="410"/>
                    <a:pt x="798" y="458"/>
                  </a:cubicBezTo>
                  <a:cubicBezTo>
                    <a:pt x="1" y="791"/>
                    <a:pt x="96" y="2423"/>
                    <a:pt x="1072" y="4851"/>
                  </a:cubicBezTo>
                  <a:cubicBezTo>
                    <a:pt x="1334" y="5542"/>
                    <a:pt x="1334" y="5578"/>
                    <a:pt x="1227" y="5852"/>
                  </a:cubicBezTo>
                  <a:cubicBezTo>
                    <a:pt x="1168" y="6018"/>
                    <a:pt x="1144" y="6149"/>
                    <a:pt x="1156" y="6161"/>
                  </a:cubicBezTo>
                  <a:cubicBezTo>
                    <a:pt x="1168" y="6197"/>
                    <a:pt x="1096" y="6518"/>
                    <a:pt x="989" y="6887"/>
                  </a:cubicBezTo>
                  <a:cubicBezTo>
                    <a:pt x="894" y="7280"/>
                    <a:pt x="751" y="8007"/>
                    <a:pt x="715" y="8519"/>
                  </a:cubicBezTo>
                  <a:cubicBezTo>
                    <a:pt x="632" y="9269"/>
                    <a:pt x="679" y="10090"/>
                    <a:pt x="798" y="10912"/>
                  </a:cubicBezTo>
                  <a:cubicBezTo>
                    <a:pt x="870" y="11352"/>
                    <a:pt x="977" y="11817"/>
                    <a:pt x="1108" y="12269"/>
                  </a:cubicBezTo>
                  <a:cubicBezTo>
                    <a:pt x="1346" y="13067"/>
                    <a:pt x="1679" y="13841"/>
                    <a:pt x="2096" y="14555"/>
                  </a:cubicBezTo>
                  <a:cubicBezTo>
                    <a:pt x="2977" y="16043"/>
                    <a:pt x="4168" y="17424"/>
                    <a:pt x="5394" y="18377"/>
                  </a:cubicBezTo>
                  <a:cubicBezTo>
                    <a:pt x="6859" y="19496"/>
                    <a:pt x="9288" y="20877"/>
                    <a:pt x="10740" y="21389"/>
                  </a:cubicBezTo>
                  <a:cubicBezTo>
                    <a:pt x="12092" y="21867"/>
                    <a:pt x="13613" y="22106"/>
                    <a:pt x="15076" y="22106"/>
                  </a:cubicBezTo>
                  <a:cubicBezTo>
                    <a:pt x="15945" y="22106"/>
                    <a:pt x="16794" y="22022"/>
                    <a:pt x="17574" y="21854"/>
                  </a:cubicBezTo>
                  <a:cubicBezTo>
                    <a:pt x="17884" y="21770"/>
                    <a:pt x="18182" y="21699"/>
                    <a:pt x="18467" y="21627"/>
                  </a:cubicBezTo>
                  <a:lnTo>
                    <a:pt x="18646" y="21580"/>
                  </a:lnTo>
                  <a:cubicBezTo>
                    <a:pt x="19717" y="21270"/>
                    <a:pt x="20503" y="20901"/>
                    <a:pt x="20991" y="20461"/>
                  </a:cubicBezTo>
                  <a:cubicBezTo>
                    <a:pt x="21146" y="20341"/>
                    <a:pt x="21503" y="20103"/>
                    <a:pt x="21813" y="19949"/>
                  </a:cubicBezTo>
                  <a:cubicBezTo>
                    <a:pt x="22480" y="19591"/>
                    <a:pt x="23015" y="19091"/>
                    <a:pt x="23135" y="18758"/>
                  </a:cubicBezTo>
                  <a:cubicBezTo>
                    <a:pt x="23182" y="18615"/>
                    <a:pt x="23254" y="18222"/>
                    <a:pt x="23289" y="17865"/>
                  </a:cubicBezTo>
                  <a:cubicBezTo>
                    <a:pt x="23337" y="17508"/>
                    <a:pt x="23420" y="17055"/>
                    <a:pt x="23492" y="16865"/>
                  </a:cubicBezTo>
                  <a:cubicBezTo>
                    <a:pt x="23754" y="16162"/>
                    <a:pt x="24111" y="14424"/>
                    <a:pt x="24206" y="13376"/>
                  </a:cubicBezTo>
                  <a:cubicBezTo>
                    <a:pt x="24385" y="11698"/>
                    <a:pt x="24230" y="10424"/>
                    <a:pt x="23670" y="9031"/>
                  </a:cubicBezTo>
                  <a:cubicBezTo>
                    <a:pt x="22861" y="6983"/>
                    <a:pt x="21753" y="5494"/>
                    <a:pt x="19658" y="3589"/>
                  </a:cubicBezTo>
                  <a:cubicBezTo>
                    <a:pt x="18122" y="2208"/>
                    <a:pt x="16979" y="1494"/>
                    <a:pt x="15074" y="744"/>
                  </a:cubicBezTo>
                  <a:cubicBezTo>
                    <a:pt x="14110" y="375"/>
                    <a:pt x="13360" y="160"/>
                    <a:pt x="12562" y="77"/>
                  </a:cubicBezTo>
                  <a:cubicBezTo>
                    <a:pt x="12181" y="26"/>
                    <a:pt x="11667" y="1"/>
                    <a:pt x="1110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16"/>
            <p:cNvSpPr/>
            <p:nvPr/>
          </p:nvSpPr>
          <p:spPr>
            <a:xfrm>
              <a:off x="3442675" y="4316450"/>
              <a:ext cx="25025" cy="9825"/>
            </a:xfrm>
            <a:custGeom>
              <a:avLst/>
              <a:gdLst/>
              <a:ahLst/>
              <a:cxnLst/>
              <a:rect l="l" t="t" r="r" b="b"/>
              <a:pathLst>
                <a:path w="1001" h="393" extrusionOk="0">
                  <a:moveTo>
                    <a:pt x="441" y="1"/>
                  </a:moveTo>
                  <a:cubicBezTo>
                    <a:pt x="261" y="1"/>
                    <a:pt x="104" y="25"/>
                    <a:pt x="84" y="71"/>
                  </a:cubicBezTo>
                  <a:cubicBezTo>
                    <a:pt x="1" y="202"/>
                    <a:pt x="358" y="393"/>
                    <a:pt x="691" y="393"/>
                  </a:cubicBezTo>
                  <a:cubicBezTo>
                    <a:pt x="929" y="393"/>
                    <a:pt x="989" y="345"/>
                    <a:pt x="1001" y="250"/>
                  </a:cubicBezTo>
                  <a:cubicBezTo>
                    <a:pt x="1001" y="155"/>
                    <a:pt x="929" y="71"/>
                    <a:pt x="858" y="47"/>
                  </a:cubicBezTo>
                  <a:cubicBezTo>
                    <a:pt x="742" y="16"/>
                    <a:pt x="584" y="1"/>
                    <a:pt x="44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16"/>
            <p:cNvSpPr/>
            <p:nvPr/>
          </p:nvSpPr>
          <p:spPr>
            <a:xfrm>
              <a:off x="3342975" y="4334275"/>
              <a:ext cx="33650" cy="15625"/>
            </a:xfrm>
            <a:custGeom>
              <a:avLst/>
              <a:gdLst/>
              <a:ahLst/>
              <a:cxnLst/>
              <a:rect l="l" t="t" r="r" b="b"/>
              <a:pathLst>
                <a:path w="1346" h="625" extrusionOk="0">
                  <a:moveTo>
                    <a:pt x="363" y="0"/>
                  </a:moveTo>
                  <a:cubicBezTo>
                    <a:pt x="214" y="0"/>
                    <a:pt x="100" y="24"/>
                    <a:pt x="83" y="73"/>
                  </a:cubicBezTo>
                  <a:cubicBezTo>
                    <a:pt x="0" y="192"/>
                    <a:pt x="476" y="549"/>
                    <a:pt x="798" y="608"/>
                  </a:cubicBezTo>
                  <a:cubicBezTo>
                    <a:pt x="857" y="619"/>
                    <a:pt x="908" y="624"/>
                    <a:pt x="952" y="624"/>
                  </a:cubicBezTo>
                  <a:cubicBezTo>
                    <a:pt x="1061" y="624"/>
                    <a:pt x="1132" y="593"/>
                    <a:pt x="1191" y="525"/>
                  </a:cubicBezTo>
                  <a:cubicBezTo>
                    <a:pt x="1346" y="382"/>
                    <a:pt x="1274" y="263"/>
                    <a:pt x="941" y="108"/>
                  </a:cubicBezTo>
                  <a:cubicBezTo>
                    <a:pt x="777" y="36"/>
                    <a:pt x="545" y="0"/>
                    <a:pt x="36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16"/>
            <p:cNvSpPr/>
            <p:nvPr/>
          </p:nvSpPr>
          <p:spPr>
            <a:xfrm>
              <a:off x="3615025" y="4338250"/>
              <a:ext cx="19575" cy="13700"/>
            </a:xfrm>
            <a:custGeom>
              <a:avLst/>
              <a:gdLst/>
              <a:ahLst/>
              <a:cxnLst/>
              <a:rect l="l" t="t" r="r" b="b"/>
              <a:pathLst>
                <a:path w="783" h="548" extrusionOk="0">
                  <a:moveTo>
                    <a:pt x="597" y="1"/>
                  </a:moveTo>
                  <a:cubicBezTo>
                    <a:pt x="503" y="1"/>
                    <a:pt x="375" y="83"/>
                    <a:pt x="227" y="247"/>
                  </a:cubicBezTo>
                  <a:lnTo>
                    <a:pt x="0" y="521"/>
                  </a:lnTo>
                  <a:lnTo>
                    <a:pt x="215" y="545"/>
                  </a:lnTo>
                  <a:cubicBezTo>
                    <a:pt x="224" y="546"/>
                    <a:pt x="233" y="547"/>
                    <a:pt x="243" y="547"/>
                  </a:cubicBezTo>
                  <a:cubicBezTo>
                    <a:pt x="440" y="547"/>
                    <a:pt x="783" y="216"/>
                    <a:pt x="715" y="68"/>
                  </a:cubicBezTo>
                  <a:cubicBezTo>
                    <a:pt x="686" y="23"/>
                    <a:pt x="646" y="1"/>
                    <a:pt x="59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16"/>
            <p:cNvSpPr/>
            <p:nvPr/>
          </p:nvSpPr>
          <p:spPr>
            <a:xfrm>
              <a:off x="3507225" y="4339950"/>
              <a:ext cx="27450" cy="17250"/>
            </a:xfrm>
            <a:custGeom>
              <a:avLst/>
              <a:gdLst/>
              <a:ahLst/>
              <a:cxnLst/>
              <a:rect l="l" t="t" r="r" b="b"/>
              <a:pathLst>
                <a:path w="1098" h="690" extrusionOk="0">
                  <a:moveTo>
                    <a:pt x="907" y="0"/>
                  </a:moveTo>
                  <a:cubicBezTo>
                    <a:pt x="788" y="24"/>
                    <a:pt x="62" y="453"/>
                    <a:pt x="38" y="536"/>
                  </a:cubicBezTo>
                  <a:cubicBezTo>
                    <a:pt x="0" y="634"/>
                    <a:pt x="125" y="689"/>
                    <a:pt x="300" y="689"/>
                  </a:cubicBezTo>
                  <a:cubicBezTo>
                    <a:pt x="401" y="689"/>
                    <a:pt x="520" y="671"/>
                    <a:pt x="633" y="631"/>
                  </a:cubicBezTo>
                  <a:cubicBezTo>
                    <a:pt x="955" y="512"/>
                    <a:pt x="1098" y="334"/>
                    <a:pt x="1026" y="143"/>
                  </a:cubicBezTo>
                  <a:cubicBezTo>
                    <a:pt x="979" y="60"/>
                    <a:pt x="931" y="0"/>
                    <a:pt x="90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16"/>
            <p:cNvSpPr/>
            <p:nvPr/>
          </p:nvSpPr>
          <p:spPr>
            <a:xfrm>
              <a:off x="3570475" y="4342350"/>
              <a:ext cx="21950" cy="18475"/>
            </a:xfrm>
            <a:custGeom>
              <a:avLst/>
              <a:gdLst/>
              <a:ahLst/>
              <a:cxnLst/>
              <a:rect l="l" t="t" r="r" b="b"/>
              <a:pathLst>
                <a:path w="878" h="739" extrusionOk="0">
                  <a:moveTo>
                    <a:pt x="667" y="1"/>
                  </a:moveTo>
                  <a:cubicBezTo>
                    <a:pt x="575" y="1"/>
                    <a:pt x="451" y="85"/>
                    <a:pt x="282" y="262"/>
                  </a:cubicBezTo>
                  <a:cubicBezTo>
                    <a:pt x="31" y="523"/>
                    <a:pt x="1" y="739"/>
                    <a:pt x="183" y="739"/>
                  </a:cubicBezTo>
                  <a:cubicBezTo>
                    <a:pt x="208" y="739"/>
                    <a:pt x="237" y="735"/>
                    <a:pt x="270" y="726"/>
                  </a:cubicBezTo>
                  <a:cubicBezTo>
                    <a:pt x="508" y="678"/>
                    <a:pt x="878" y="262"/>
                    <a:pt x="818" y="119"/>
                  </a:cubicBezTo>
                  <a:cubicBezTo>
                    <a:pt x="779" y="41"/>
                    <a:pt x="730" y="1"/>
                    <a:pt x="66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16"/>
            <p:cNvSpPr/>
            <p:nvPr/>
          </p:nvSpPr>
          <p:spPr>
            <a:xfrm>
              <a:off x="3649475" y="4346225"/>
              <a:ext cx="14100" cy="9775"/>
            </a:xfrm>
            <a:custGeom>
              <a:avLst/>
              <a:gdLst/>
              <a:ahLst/>
              <a:cxnLst/>
              <a:rect l="l" t="t" r="r" b="b"/>
              <a:pathLst>
                <a:path w="564" h="391" extrusionOk="0">
                  <a:moveTo>
                    <a:pt x="415" y="1"/>
                  </a:moveTo>
                  <a:cubicBezTo>
                    <a:pt x="331" y="1"/>
                    <a:pt x="222" y="49"/>
                    <a:pt x="123" y="142"/>
                  </a:cubicBezTo>
                  <a:cubicBezTo>
                    <a:pt x="1" y="292"/>
                    <a:pt x="34" y="391"/>
                    <a:pt x="199" y="391"/>
                  </a:cubicBezTo>
                  <a:cubicBezTo>
                    <a:pt x="244" y="391"/>
                    <a:pt x="298" y="384"/>
                    <a:pt x="361" y="369"/>
                  </a:cubicBezTo>
                  <a:cubicBezTo>
                    <a:pt x="480" y="333"/>
                    <a:pt x="563" y="250"/>
                    <a:pt x="563" y="154"/>
                  </a:cubicBezTo>
                  <a:cubicBezTo>
                    <a:pt x="563" y="52"/>
                    <a:pt x="502" y="1"/>
                    <a:pt x="4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16"/>
            <p:cNvSpPr/>
            <p:nvPr/>
          </p:nvSpPr>
          <p:spPr>
            <a:xfrm>
              <a:off x="3415300" y="4352450"/>
              <a:ext cx="27400" cy="11925"/>
            </a:xfrm>
            <a:custGeom>
              <a:avLst/>
              <a:gdLst/>
              <a:ahLst/>
              <a:cxnLst/>
              <a:rect l="l" t="t" r="r" b="b"/>
              <a:pathLst>
                <a:path w="1096" h="477" extrusionOk="0">
                  <a:moveTo>
                    <a:pt x="817" y="1"/>
                  </a:moveTo>
                  <a:cubicBezTo>
                    <a:pt x="758" y="1"/>
                    <a:pt x="683" y="8"/>
                    <a:pt x="584" y="24"/>
                  </a:cubicBezTo>
                  <a:cubicBezTo>
                    <a:pt x="369" y="36"/>
                    <a:pt x="167" y="120"/>
                    <a:pt x="119" y="155"/>
                  </a:cubicBezTo>
                  <a:cubicBezTo>
                    <a:pt x="0" y="274"/>
                    <a:pt x="310" y="477"/>
                    <a:pt x="655" y="477"/>
                  </a:cubicBezTo>
                  <a:cubicBezTo>
                    <a:pt x="977" y="477"/>
                    <a:pt x="1096" y="334"/>
                    <a:pt x="1012" y="96"/>
                  </a:cubicBezTo>
                  <a:cubicBezTo>
                    <a:pt x="981" y="32"/>
                    <a:pt x="933" y="1"/>
                    <a:pt x="81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16"/>
            <p:cNvSpPr/>
            <p:nvPr/>
          </p:nvSpPr>
          <p:spPr>
            <a:xfrm>
              <a:off x="3597450" y="4370200"/>
              <a:ext cx="24450" cy="15900"/>
            </a:xfrm>
            <a:custGeom>
              <a:avLst/>
              <a:gdLst/>
              <a:ahLst/>
              <a:cxnLst/>
              <a:rect l="l" t="t" r="r" b="b"/>
              <a:pathLst>
                <a:path w="978" h="636" extrusionOk="0">
                  <a:moveTo>
                    <a:pt x="814" y="0"/>
                  </a:moveTo>
                  <a:cubicBezTo>
                    <a:pt x="679" y="0"/>
                    <a:pt x="487" y="76"/>
                    <a:pt x="334" y="207"/>
                  </a:cubicBezTo>
                  <a:cubicBezTo>
                    <a:pt x="37" y="445"/>
                    <a:pt x="1" y="636"/>
                    <a:pt x="287" y="636"/>
                  </a:cubicBezTo>
                  <a:cubicBezTo>
                    <a:pt x="513" y="636"/>
                    <a:pt x="977" y="279"/>
                    <a:pt x="977" y="124"/>
                  </a:cubicBezTo>
                  <a:cubicBezTo>
                    <a:pt x="977" y="39"/>
                    <a:pt x="911" y="0"/>
                    <a:pt x="81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16"/>
            <p:cNvSpPr/>
            <p:nvPr/>
          </p:nvSpPr>
          <p:spPr>
            <a:xfrm>
              <a:off x="3401000" y="4374175"/>
              <a:ext cx="28300" cy="11375"/>
            </a:xfrm>
            <a:custGeom>
              <a:avLst/>
              <a:gdLst/>
              <a:ahLst/>
              <a:cxnLst/>
              <a:rect l="l" t="t" r="r" b="b"/>
              <a:pathLst>
                <a:path w="1132" h="455" extrusionOk="0">
                  <a:moveTo>
                    <a:pt x="237" y="0"/>
                  </a:moveTo>
                  <a:cubicBezTo>
                    <a:pt x="98" y="0"/>
                    <a:pt x="1" y="21"/>
                    <a:pt x="1" y="60"/>
                  </a:cubicBezTo>
                  <a:cubicBezTo>
                    <a:pt x="1" y="208"/>
                    <a:pt x="470" y="455"/>
                    <a:pt x="729" y="455"/>
                  </a:cubicBezTo>
                  <a:cubicBezTo>
                    <a:pt x="741" y="455"/>
                    <a:pt x="752" y="454"/>
                    <a:pt x="763" y="453"/>
                  </a:cubicBezTo>
                  <a:cubicBezTo>
                    <a:pt x="1120" y="417"/>
                    <a:pt x="1132" y="179"/>
                    <a:pt x="799" y="84"/>
                  </a:cubicBezTo>
                  <a:cubicBezTo>
                    <a:pt x="609" y="27"/>
                    <a:pt x="395" y="0"/>
                    <a:pt x="2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16"/>
            <p:cNvSpPr/>
            <p:nvPr/>
          </p:nvSpPr>
          <p:spPr>
            <a:xfrm>
              <a:off x="3535550" y="4376900"/>
              <a:ext cx="27700" cy="17400"/>
            </a:xfrm>
            <a:custGeom>
              <a:avLst/>
              <a:gdLst/>
              <a:ahLst/>
              <a:cxnLst/>
              <a:rect l="l" t="t" r="r" b="b"/>
              <a:pathLst>
                <a:path w="1108" h="696" extrusionOk="0">
                  <a:moveTo>
                    <a:pt x="947" y="0"/>
                  </a:moveTo>
                  <a:cubicBezTo>
                    <a:pt x="921" y="0"/>
                    <a:pt x="891" y="4"/>
                    <a:pt x="858" y="11"/>
                  </a:cubicBezTo>
                  <a:cubicBezTo>
                    <a:pt x="512" y="118"/>
                    <a:pt x="0" y="463"/>
                    <a:pt x="0" y="582"/>
                  </a:cubicBezTo>
                  <a:cubicBezTo>
                    <a:pt x="0" y="662"/>
                    <a:pt x="99" y="695"/>
                    <a:pt x="237" y="695"/>
                  </a:cubicBezTo>
                  <a:cubicBezTo>
                    <a:pt x="533" y="695"/>
                    <a:pt x="1011" y="539"/>
                    <a:pt x="1084" y="344"/>
                  </a:cubicBezTo>
                  <a:cubicBezTo>
                    <a:pt x="1108" y="273"/>
                    <a:pt x="1108" y="166"/>
                    <a:pt x="1084" y="94"/>
                  </a:cubicBezTo>
                  <a:cubicBezTo>
                    <a:pt x="1058" y="26"/>
                    <a:pt x="1014" y="0"/>
                    <a:pt x="94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16"/>
            <p:cNvSpPr/>
            <p:nvPr/>
          </p:nvSpPr>
          <p:spPr>
            <a:xfrm>
              <a:off x="3468875" y="4376000"/>
              <a:ext cx="30450" cy="13325"/>
            </a:xfrm>
            <a:custGeom>
              <a:avLst/>
              <a:gdLst/>
              <a:ahLst/>
              <a:cxnLst/>
              <a:rect l="l" t="t" r="r" b="b"/>
              <a:pathLst>
                <a:path w="1218" h="533" extrusionOk="0">
                  <a:moveTo>
                    <a:pt x="907" y="0"/>
                  </a:moveTo>
                  <a:cubicBezTo>
                    <a:pt x="789" y="0"/>
                    <a:pt x="620" y="42"/>
                    <a:pt x="417" y="130"/>
                  </a:cubicBezTo>
                  <a:cubicBezTo>
                    <a:pt x="60" y="285"/>
                    <a:pt x="0" y="440"/>
                    <a:pt x="298" y="511"/>
                  </a:cubicBezTo>
                  <a:cubicBezTo>
                    <a:pt x="355" y="526"/>
                    <a:pt x="414" y="533"/>
                    <a:pt x="474" y="533"/>
                  </a:cubicBezTo>
                  <a:cubicBezTo>
                    <a:pt x="839" y="533"/>
                    <a:pt x="1217" y="275"/>
                    <a:pt x="1084" y="71"/>
                  </a:cubicBezTo>
                  <a:cubicBezTo>
                    <a:pt x="1058" y="24"/>
                    <a:pt x="997" y="0"/>
                    <a:pt x="90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16"/>
            <p:cNvSpPr/>
            <p:nvPr/>
          </p:nvSpPr>
          <p:spPr>
            <a:xfrm>
              <a:off x="3127175" y="3894950"/>
              <a:ext cx="66100" cy="121400"/>
            </a:xfrm>
            <a:custGeom>
              <a:avLst/>
              <a:gdLst/>
              <a:ahLst/>
              <a:cxnLst/>
              <a:rect l="l" t="t" r="r" b="b"/>
              <a:pathLst>
                <a:path w="2644" h="4856" extrusionOk="0">
                  <a:moveTo>
                    <a:pt x="453" y="1"/>
                  </a:moveTo>
                  <a:cubicBezTo>
                    <a:pt x="238" y="24"/>
                    <a:pt x="155" y="167"/>
                    <a:pt x="95" y="334"/>
                  </a:cubicBezTo>
                  <a:cubicBezTo>
                    <a:pt x="48" y="465"/>
                    <a:pt x="36" y="596"/>
                    <a:pt x="0" y="691"/>
                  </a:cubicBezTo>
                  <a:cubicBezTo>
                    <a:pt x="95" y="1298"/>
                    <a:pt x="262" y="1846"/>
                    <a:pt x="512" y="2370"/>
                  </a:cubicBezTo>
                  <a:cubicBezTo>
                    <a:pt x="643" y="2656"/>
                    <a:pt x="774" y="2953"/>
                    <a:pt x="941" y="3215"/>
                  </a:cubicBezTo>
                  <a:cubicBezTo>
                    <a:pt x="1155" y="3573"/>
                    <a:pt x="1298" y="3918"/>
                    <a:pt x="1012" y="4323"/>
                  </a:cubicBezTo>
                  <a:cubicBezTo>
                    <a:pt x="929" y="4454"/>
                    <a:pt x="869" y="4656"/>
                    <a:pt x="1036" y="4799"/>
                  </a:cubicBezTo>
                  <a:cubicBezTo>
                    <a:pt x="1085" y="4840"/>
                    <a:pt x="1137" y="4855"/>
                    <a:pt x="1189" y="4855"/>
                  </a:cubicBezTo>
                  <a:cubicBezTo>
                    <a:pt x="1289" y="4855"/>
                    <a:pt x="1390" y="4798"/>
                    <a:pt x="1476" y="4751"/>
                  </a:cubicBezTo>
                  <a:cubicBezTo>
                    <a:pt x="2524" y="4263"/>
                    <a:pt x="2643" y="3954"/>
                    <a:pt x="2119" y="2918"/>
                  </a:cubicBezTo>
                  <a:cubicBezTo>
                    <a:pt x="1667" y="2049"/>
                    <a:pt x="1131" y="1215"/>
                    <a:pt x="798" y="286"/>
                  </a:cubicBezTo>
                  <a:cubicBezTo>
                    <a:pt x="738" y="144"/>
                    <a:pt x="631" y="1"/>
                    <a:pt x="45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16"/>
            <p:cNvSpPr/>
            <p:nvPr/>
          </p:nvSpPr>
          <p:spPr>
            <a:xfrm>
              <a:off x="3425250" y="3934225"/>
              <a:ext cx="182650" cy="133550"/>
            </a:xfrm>
            <a:custGeom>
              <a:avLst/>
              <a:gdLst/>
              <a:ahLst/>
              <a:cxnLst/>
              <a:rect l="l" t="t" r="r" b="b"/>
              <a:pathLst>
                <a:path w="7306" h="5342" extrusionOk="0">
                  <a:moveTo>
                    <a:pt x="798" y="0"/>
                  </a:moveTo>
                  <a:cubicBezTo>
                    <a:pt x="306" y="0"/>
                    <a:pt x="1" y="312"/>
                    <a:pt x="150" y="668"/>
                  </a:cubicBezTo>
                  <a:cubicBezTo>
                    <a:pt x="221" y="859"/>
                    <a:pt x="579" y="1085"/>
                    <a:pt x="2305" y="2061"/>
                  </a:cubicBezTo>
                  <a:cubicBezTo>
                    <a:pt x="3293" y="2609"/>
                    <a:pt x="4365" y="3430"/>
                    <a:pt x="5270" y="4276"/>
                  </a:cubicBezTo>
                  <a:cubicBezTo>
                    <a:pt x="6122" y="5084"/>
                    <a:pt x="6463" y="5341"/>
                    <a:pt x="6780" y="5341"/>
                  </a:cubicBezTo>
                  <a:cubicBezTo>
                    <a:pt x="6808" y="5341"/>
                    <a:pt x="6837" y="5339"/>
                    <a:pt x="6865" y="5335"/>
                  </a:cubicBezTo>
                  <a:cubicBezTo>
                    <a:pt x="7210" y="5300"/>
                    <a:pt x="7306" y="5002"/>
                    <a:pt x="7175" y="4442"/>
                  </a:cubicBezTo>
                  <a:cubicBezTo>
                    <a:pt x="6984" y="3656"/>
                    <a:pt x="6210" y="2764"/>
                    <a:pt x="4972" y="1847"/>
                  </a:cubicBezTo>
                  <a:cubicBezTo>
                    <a:pt x="3781" y="966"/>
                    <a:pt x="2769" y="442"/>
                    <a:pt x="1650" y="156"/>
                  </a:cubicBezTo>
                  <a:cubicBezTo>
                    <a:pt x="1341" y="73"/>
                    <a:pt x="983" y="13"/>
                    <a:pt x="852" y="1"/>
                  </a:cubicBezTo>
                  <a:cubicBezTo>
                    <a:pt x="834" y="0"/>
                    <a:pt x="816" y="0"/>
                    <a:pt x="7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16"/>
            <p:cNvSpPr/>
            <p:nvPr/>
          </p:nvSpPr>
          <p:spPr>
            <a:xfrm>
              <a:off x="3614500" y="4110125"/>
              <a:ext cx="33300" cy="29825"/>
            </a:xfrm>
            <a:custGeom>
              <a:avLst/>
              <a:gdLst/>
              <a:ahLst/>
              <a:cxnLst/>
              <a:rect l="l" t="t" r="r" b="b"/>
              <a:pathLst>
                <a:path w="1332" h="1193" extrusionOk="0">
                  <a:moveTo>
                    <a:pt x="684" y="0"/>
                  </a:moveTo>
                  <a:cubicBezTo>
                    <a:pt x="309" y="0"/>
                    <a:pt x="0" y="527"/>
                    <a:pt x="307" y="978"/>
                  </a:cubicBezTo>
                  <a:cubicBezTo>
                    <a:pt x="391" y="1133"/>
                    <a:pt x="498" y="1192"/>
                    <a:pt x="688" y="1192"/>
                  </a:cubicBezTo>
                  <a:cubicBezTo>
                    <a:pt x="1010" y="1192"/>
                    <a:pt x="1093" y="1145"/>
                    <a:pt x="1224" y="895"/>
                  </a:cubicBezTo>
                  <a:cubicBezTo>
                    <a:pt x="1331" y="681"/>
                    <a:pt x="1283" y="430"/>
                    <a:pt x="1045" y="180"/>
                  </a:cubicBezTo>
                  <a:cubicBezTo>
                    <a:pt x="930" y="54"/>
                    <a:pt x="804" y="0"/>
                    <a:pt x="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16"/>
            <p:cNvSpPr/>
            <p:nvPr/>
          </p:nvSpPr>
          <p:spPr>
            <a:xfrm>
              <a:off x="3577825" y="4273300"/>
              <a:ext cx="33950" cy="49350"/>
            </a:xfrm>
            <a:custGeom>
              <a:avLst/>
              <a:gdLst/>
              <a:ahLst/>
              <a:cxnLst/>
              <a:rect l="l" t="t" r="r" b="b"/>
              <a:pathLst>
                <a:path w="1358" h="1974" extrusionOk="0">
                  <a:moveTo>
                    <a:pt x="911" y="1"/>
                  </a:moveTo>
                  <a:cubicBezTo>
                    <a:pt x="681" y="1"/>
                    <a:pt x="560" y="181"/>
                    <a:pt x="476" y="380"/>
                  </a:cubicBezTo>
                  <a:cubicBezTo>
                    <a:pt x="310" y="797"/>
                    <a:pt x="310" y="1262"/>
                    <a:pt x="60" y="1654"/>
                  </a:cubicBezTo>
                  <a:cubicBezTo>
                    <a:pt x="0" y="1738"/>
                    <a:pt x="60" y="1833"/>
                    <a:pt x="131" y="1893"/>
                  </a:cubicBezTo>
                  <a:cubicBezTo>
                    <a:pt x="204" y="1949"/>
                    <a:pt x="277" y="1973"/>
                    <a:pt x="349" y="1973"/>
                  </a:cubicBezTo>
                  <a:cubicBezTo>
                    <a:pt x="429" y="1973"/>
                    <a:pt x="508" y="1943"/>
                    <a:pt x="584" y="1893"/>
                  </a:cubicBezTo>
                  <a:cubicBezTo>
                    <a:pt x="1060" y="1583"/>
                    <a:pt x="1250" y="1107"/>
                    <a:pt x="1357" y="607"/>
                  </a:cubicBezTo>
                  <a:cubicBezTo>
                    <a:pt x="1322" y="321"/>
                    <a:pt x="1310" y="71"/>
                    <a:pt x="1012" y="11"/>
                  </a:cubicBezTo>
                  <a:cubicBezTo>
                    <a:pt x="976" y="4"/>
                    <a:pt x="943" y="1"/>
                    <a:pt x="9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16"/>
            <p:cNvSpPr/>
            <p:nvPr/>
          </p:nvSpPr>
          <p:spPr>
            <a:xfrm>
              <a:off x="3610850" y="4204425"/>
              <a:ext cx="28000" cy="52675"/>
            </a:xfrm>
            <a:custGeom>
              <a:avLst/>
              <a:gdLst/>
              <a:ahLst/>
              <a:cxnLst/>
              <a:rect l="l" t="t" r="r" b="b"/>
              <a:pathLst>
                <a:path w="1120" h="2107" extrusionOk="0">
                  <a:moveTo>
                    <a:pt x="690" y="0"/>
                  </a:moveTo>
                  <a:cubicBezTo>
                    <a:pt x="487" y="0"/>
                    <a:pt x="375" y="185"/>
                    <a:pt x="286" y="361"/>
                  </a:cubicBezTo>
                  <a:cubicBezTo>
                    <a:pt x="108" y="754"/>
                    <a:pt x="96" y="1183"/>
                    <a:pt x="25" y="1600"/>
                  </a:cubicBezTo>
                  <a:cubicBezTo>
                    <a:pt x="60" y="1778"/>
                    <a:pt x="1" y="2016"/>
                    <a:pt x="215" y="2088"/>
                  </a:cubicBezTo>
                  <a:cubicBezTo>
                    <a:pt x="246" y="2101"/>
                    <a:pt x="275" y="2106"/>
                    <a:pt x="303" y="2106"/>
                  </a:cubicBezTo>
                  <a:cubicBezTo>
                    <a:pt x="453" y="2106"/>
                    <a:pt x="551" y="1931"/>
                    <a:pt x="632" y="1790"/>
                  </a:cubicBezTo>
                  <a:cubicBezTo>
                    <a:pt x="834" y="1421"/>
                    <a:pt x="1060" y="1040"/>
                    <a:pt x="1108" y="588"/>
                  </a:cubicBezTo>
                  <a:cubicBezTo>
                    <a:pt x="1120" y="349"/>
                    <a:pt x="1108" y="111"/>
                    <a:pt x="834" y="28"/>
                  </a:cubicBezTo>
                  <a:cubicBezTo>
                    <a:pt x="782" y="9"/>
                    <a:pt x="734" y="0"/>
                    <a:pt x="6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16"/>
            <p:cNvSpPr/>
            <p:nvPr/>
          </p:nvSpPr>
          <p:spPr>
            <a:xfrm>
              <a:off x="3621275" y="4263725"/>
              <a:ext cx="40175" cy="42925"/>
            </a:xfrm>
            <a:custGeom>
              <a:avLst/>
              <a:gdLst/>
              <a:ahLst/>
              <a:cxnLst/>
              <a:rect l="l" t="t" r="r" b="b"/>
              <a:pathLst>
                <a:path w="1607" h="1717" extrusionOk="0">
                  <a:moveTo>
                    <a:pt x="1033" y="1"/>
                  </a:moveTo>
                  <a:cubicBezTo>
                    <a:pt x="847" y="1"/>
                    <a:pt x="736" y="117"/>
                    <a:pt x="679" y="287"/>
                  </a:cubicBezTo>
                  <a:cubicBezTo>
                    <a:pt x="536" y="668"/>
                    <a:pt x="441" y="1073"/>
                    <a:pt x="60" y="1311"/>
                  </a:cubicBezTo>
                  <a:cubicBezTo>
                    <a:pt x="0" y="1371"/>
                    <a:pt x="0" y="1466"/>
                    <a:pt x="48" y="1537"/>
                  </a:cubicBezTo>
                  <a:cubicBezTo>
                    <a:pt x="143" y="1656"/>
                    <a:pt x="239" y="1716"/>
                    <a:pt x="393" y="1716"/>
                  </a:cubicBezTo>
                  <a:cubicBezTo>
                    <a:pt x="397" y="1716"/>
                    <a:pt x="401" y="1716"/>
                    <a:pt x="405" y="1716"/>
                  </a:cubicBezTo>
                  <a:cubicBezTo>
                    <a:pt x="962" y="1716"/>
                    <a:pt x="1607" y="843"/>
                    <a:pt x="1429" y="311"/>
                  </a:cubicBezTo>
                  <a:cubicBezTo>
                    <a:pt x="1370" y="132"/>
                    <a:pt x="1274" y="13"/>
                    <a:pt x="1060" y="1"/>
                  </a:cubicBezTo>
                  <a:cubicBezTo>
                    <a:pt x="1051" y="1"/>
                    <a:pt x="1042" y="1"/>
                    <a:pt x="1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16"/>
            <p:cNvSpPr/>
            <p:nvPr/>
          </p:nvSpPr>
          <p:spPr>
            <a:xfrm>
              <a:off x="3527100" y="4287850"/>
              <a:ext cx="35250" cy="45625"/>
            </a:xfrm>
            <a:custGeom>
              <a:avLst/>
              <a:gdLst/>
              <a:ahLst/>
              <a:cxnLst/>
              <a:rect l="l" t="t" r="r" b="b"/>
              <a:pathLst>
                <a:path w="1410" h="1825" extrusionOk="0">
                  <a:moveTo>
                    <a:pt x="898" y="1"/>
                  </a:moveTo>
                  <a:cubicBezTo>
                    <a:pt x="660" y="48"/>
                    <a:pt x="577" y="239"/>
                    <a:pt x="481" y="441"/>
                  </a:cubicBezTo>
                  <a:cubicBezTo>
                    <a:pt x="350" y="775"/>
                    <a:pt x="338" y="1156"/>
                    <a:pt x="112" y="1477"/>
                  </a:cubicBezTo>
                  <a:cubicBezTo>
                    <a:pt x="0" y="1656"/>
                    <a:pt x="162" y="1825"/>
                    <a:pt x="369" y="1825"/>
                  </a:cubicBezTo>
                  <a:cubicBezTo>
                    <a:pt x="383" y="1825"/>
                    <a:pt x="396" y="1824"/>
                    <a:pt x="410" y="1823"/>
                  </a:cubicBezTo>
                  <a:cubicBezTo>
                    <a:pt x="839" y="1775"/>
                    <a:pt x="1005" y="1406"/>
                    <a:pt x="1184" y="1072"/>
                  </a:cubicBezTo>
                  <a:cubicBezTo>
                    <a:pt x="1350" y="799"/>
                    <a:pt x="1410" y="477"/>
                    <a:pt x="1208" y="168"/>
                  </a:cubicBezTo>
                  <a:cubicBezTo>
                    <a:pt x="1136" y="60"/>
                    <a:pt x="1029" y="1"/>
                    <a:pt x="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16"/>
            <p:cNvSpPr/>
            <p:nvPr/>
          </p:nvSpPr>
          <p:spPr>
            <a:xfrm>
              <a:off x="3653125" y="4187525"/>
              <a:ext cx="24425" cy="43350"/>
            </a:xfrm>
            <a:custGeom>
              <a:avLst/>
              <a:gdLst/>
              <a:ahLst/>
              <a:cxnLst/>
              <a:rect l="l" t="t" r="r" b="b"/>
              <a:pathLst>
                <a:path w="977" h="1734" extrusionOk="0">
                  <a:moveTo>
                    <a:pt x="443" y="1"/>
                  </a:moveTo>
                  <a:cubicBezTo>
                    <a:pt x="434" y="1"/>
                    <a:pt x="426" y="1"/>
                    <a:pt x="417" y="1"/>
                  </a:cubicBezTo>
                  <a:cubicBezTo>
                    <a:pt x="155" y="1"/>
                    <a:pt x="60" y="180"/>
                    <a:pt x="24" y="382"/>
                  </a:cubicBezTo>
                  <a:cubicBezTo>
                    <a:pt x="0" y="561"/>
                    <a:pt x="12" y="740"/>
                    <a:pt x="0" y="883"/>
                  </a:cubicBezTo>
                  <a:cubicBezTo>
                    <a:pt x="12" y="1097"/>
                    <a:pt x="12" y="1252"/>
                    <a:pt x="24" y="1418"/>
                  </a:cubicBezTo>
                  <a:cubicBezTo>
                    <a:pt x="36" y="1549"/>
                    <a:pt x="84" y="1680"/>
                    <a:pt x="250" y="1728"/>
                  </a:cubicBezTo>
                  <a:cubicBezTo>
                    <a:pt x="274" y="1732"/>
                    <a:pt x="298" y="1734"/>
                    <a:pt x="322" y="1734"/>
                  </a:cubicBezTo>
                  <a:cubicBezTo>
                    <a:pt x="439" y="1734"/>
                    <a:pt x="548" y="1684"/>
                    <a:pt x="608" y="1585"/>
                  </a:cubicBezTo>
                  <a:cubicBezTo>
                    <a:pt x="858" y="1204"/>
                    <a:pt x="977" y="787"/>
                    <a:pt x="846" y="347"/>
                  </a:cubicBezTo>
                  <a:cubicBezTo>
                    <a:pt x="788" y="152"/>
                    <a:pt x="665" y="1"/>
                    <a:pt x="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16"/>
            <p:cNvSpPr/>
            <p:nvPr/>
          </p:nvSpPr>
          <p:spPr>
            <a:xfrm>
              <a:off x="3489700" y="4283275"/>
              <a:ext cx="28025" cy="36250"/>
            </a:xfrm>
            <a:custGeom>
              <a:avLst/>
              <a:gdLst/>
              <a:ahLst/>
              <a:cxnLst/>
              <a:rect l="l" t="t" r="r" b="b"/>
              <a:pathLst>
                <a:path w="1121" h="1450" extrusionOk="0">
                  <a:moveTo>
                    <a:pt x="717" y="0"/>
                  </a:moveTo>
                  <a:cubicBezTo>
                    <a:pt x="512" y="0"/>
                    <a:pt x="396" y="145"/>
                    <a:pt x="310" y="339"/>
                  </a:cubicBezTo>
                  <a:cubicBezTo>
                    <a:pt x="227" y="577"/>
                    <a:pt x="203" y="839"/>
                    <a:pt x="72" y="1065"/>
                  </a:cubicBezTo>
                  <a:cubicBezTo>
                    <a:pt x="1" y="1172"/>
                    <a:pt x="72" y="1303"/>
                    <a:pt x="179" y="1374"/>
                  </a:cubicBezTo>
                  <a:cubicBezTo>
                    <a:pt x="247" y="1425"/>
                    <a:pt x="320" y="1449"/>
                    <a:pt x="392" y="1449"/>
                  </a:cubicBezTo>
                  <a:cubicBezTo>
                    <a:pt x="472" y="1449"/>
                    <a:pt x="551" y="1419"/>
                    <a:pt x="620" y="1363"/>
                  </a:cubicBezTo>
                  <a:cubicBezTo>
                    <a:pt x="918" y="1148"/>
                    <a:pt x="1061" y="839"/>
                    <a:pt x="1120" y="517"/>
                  </a:cubicBezTo>
                  <a:cubicBezTo>
                    <a:pt x="1084" y="279"/>
                    <a:pt x="1037" y="65"/>
                    <a:pt x="787" y="5"/>
                  </a:cubicBezTo>
                  <a:cubicBezTo>
                    <a:pt x="762" y="2"/>
                    <a:pt x="739" y="0"/>
                    <a:pt x="7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16"/>
            <p:cNvSpPr/>
            <p:nvPr/>
          </p:nvSpPr>
          <p:spPr>
            <a:xfrm>
              <a:off x="3462625" y="4261950"/>
              <a:ext cx="23225" cy="35775"/>
            </a:xfrm>
            <a:custGeom>
              <a:avLst/>
              <a:gdLst/>
              <a:ahLst/>
              <a:cxnLst/>
              <a:rect l="l" t="t" r="r" b="b"/>
              <a:pathLst>
                <a:path w="929" h="1431" extrusionOk="0">
                  <a:moveTo>
                    <a:pt x="525" y="1"/>
                  </a:moveTo>
                  <a:cubicBezTo>
                    <a:pt x="521" y="1"/>
                    <a:pt x="517" y="1"/>
                    <a:pt x="512" y="1"/>
                  </a:cubicBezTo>
                  <a:cubicBezTo>
                    <a:pt x="96" y="13"/>
                    <a:pt x="143" y="370"/>
                    <a:pt x="96" y="644"/>
                  </a:cubicBezTo>
                  <a:lnTo>
                    <a:pt x="96" y="799"/>
                  </a:lnTo>
                  <a:cubicBezTo>
                    <a:pt x="155" y="1001"/>
                    <a:pt x="0" y="1394"/>
                    <a:pt x="393" y="1430"/>
                  </a:cubicBezTo>
                  <a:cubicBezTo>
                    <a:pt x="404" y="1431"/>
                    <a:pt x="415" y="1431"/>
                    <a:pt x="426" y="1431"/>
                  </a:cubicBezTo>
                  <a:cubicBezTo>
                    <a:pt x="754" y="1431"/>
                    <a:pt x="813" y="1076"/>
                    <a:pt x="893" y="799"/>
                  </a:cubicBezTo>
                  <a:cubicBezTo>
                    <a:pt x="905" y="787"/>
                    <a:pt x="905" y="763"/>
                    <a:pt x="905" y="727"/>
                  </a:cubicBezTo>
                  <a:cubicBezTo>
                    <a:pt x="929" y="364"/>
                    <a:pt x="779" y="1"/>
                    <a:pt x="5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97" name="Google Shape;5797;p16"/>
          <p:cNvGrpSpPr/>
          <p:nvPr/>
        </p:nvGrpSpPr>
        <p:grpSpPr>
          <a:xfrm>
            <a:off x="516275" y="98450"/>
            <a:ext cx="603075" cy="629525"/>
            <a:chOff x="1746625" y="3753175"/>
            <a:chExt cx="603075" cy="629525"/>
          </a:xfrm>
        </p:grpSpPr>
        <p:sp>
          <p:nvSpPr>
            <p:cNvPr id="5798" name="Google Shape;5798;p16"/>
            <p:cNvSpPr/>
            <p:nvPr/>
          </p:nvSpPr>
          <p:spPr>
            <a:xfrm>
              <a:off x="2013625" y="3854325"/>
              <a:ext cx="39625" cy="1400"/>
            </a:xfrm>
            <a:custGeom>
              <a:avLst/>
              <a:gdLst/>
              <a:ahLst/>
              <a:cxnLst/>
              <a:rect l="l" t="t" r="r" b="b"/>
              <a:pathLst>
                <a:path w="1585" h="56" extrusionOk="0">
                  <a:moveTo>
                    <a:pt x="673" y="0"/>
                  </a:moveTo>
                  <a:cubicBezTo>
                    <a:pt x="450" y="0"/>
                    <a:pt x="227" y="6"/>
                    <a:pt x="1" y="18"/>
                  </a:cubicBezTo>
                  <a:cubicBezTo>
                    <a:pt x="108" y="18"/>
                    <a:pt x="215" y="42"/>
                    <a:pt x="334" y="42"/>
                  </a:cubicBezTo>
                  <a:cubicBezTo>
                    <a:pt x="733" y="49"/>
                    <a:pt x="1009" y="56"/>
                    <a:pt x="1216" y="56"/>
                  </a:cubicBezTo>
                  <a:cubicBezTo>
                    <a:pt x="1368" y="56"/>
                    <a:pt x="1484" y="52"/>
                    <a:pt x="1584" y="42"/>
                  </a:cubicBezTo>
                  <a:cubicBezTo>
                    <a:pt x="1501" y="18"/>
                    <a:pt x="1418" y="18"/>
                    <a:pt x="1346" y="18"/>
                  </a:cubicBezTo>
                  <a:cubicBezTo>
                    <a:pt x="1120" y="6"/>
                    <a:pt x="897" y="0"/>
                    <a:pt x="673"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16"/>
            <p:cNvSpPr/>
            <p:nvPr/>
          </p:nvSpPr>
          <p:spPr>
            <a:xfrm>
              <a:off x="2138950" y="3932400"/>
              <a:ext cx="99725" cy="186425"/>
            </a:xfrm>
            <a:custGeom>
              <a:avLst/>
              <a:gdLst/>
              <a:ahLst/>
              <a:cxnLst/>
              <a:rect l="l" t="t" r="r" b="b"/>
              <a:pathLst>
                <a:path w="3989" h="7457" extrusionOk="0">
                  <a:moveTo>
                    <a:pt x="1786" y="1"/>
                  </a:moveTo>
                  <a:cubicBezTo>
                    <a:pt x="1757" y="1"/>
                    <a:pt x="1726" y="12"/>
                    <a:pt x="1691" y="39"/>
                  </a:cubicBezTo>
                  <a:cubicBezTo>
                    <a:pt x="1536" y="158"/>
                    <a:pt x="1667" y="277"/>
                    <a:pt x="1727" y="396"/>
                  </a:cubicBezTo>
                  <a:cubicBezTo>
                    <a:pt x="2084" y="1193"/>
                    <a:pt x="2489" y="2003"/>
                    <a:pt x="2655" y="2884"/>
                  </a:cubicBezTo>
                  <a:cubicBezTo>
                    <a:pt x="2679" y="3015"/>
                    <a:pt x="2774" y="3218"/>
                    <a:pt x="2608" y="3289"/>
                  </a:cubicBezTo>
                  <a:cubicBezTo>
                    <a:pt x="2584" y="3298"/>
                    <a:pt x="2563" y="3303"/>
                    <a:pt x="2544" y="3303"/>
                  </a:cubicBezTo>
                  <a:cubicBezTo>
                    <a:pt x="2416" y="3303"/>
                    <a:pt x="2372" y="3118"/>
                    <a:pt x="2310" y="3015"/>
                  </a:cubicBezTo>
                  <a:cubicBezTo>
                    <a:pt x="1893" y="2313"/>
                    <a:pt x="1489" y="1598"/>
                    <a:pt x="1072" y="908"/>
                  </a:cubicBezTo>
                  <a:cubicBezTo>
                    <a:pt x="997" y="783"/>
                    <a:pt x="761" y="717"/>
                    <a:pt x="533" y="717"/>
                  </a:cubicBezTo>
                  <a:cubicBezTo>
                    <a:pt x="327" y="717"/>
                    <a:pt x="128" y="771"/>
                    <a:pt x="60" y="884"/>
                  </a:cubicBezTo>
                  <a:cubicBezTo>
                    <a:pt x="0" y="991"/>
                    <a:pt x="96" y="1062"/>
                    <a:pt x="143" y="1146"/>
                  </a:cubicBezTo>
                  <a:cubicBezTo>
                    <a:pt x="631" y="1991"/>
                    <a:pt x="858" y="2932"/>
                    <a:pt x="989" y="3896"/>
                  </a:cubicBezTo>
                  <a:cubicBezTo>
                    <a:pt x="1012" y="4099"/>
                    <a:pt x="1060" y="4313"/>
                    <a:pt x="774" y="4384"/>
                  </a:cubicBezTo>
                  <a:cubicBezTo>
                    <a:pt x="743" y="4393"/>
                    <a:pt x="715" y="4397"/>
                    <a:pt x="690" y="4397"/>
                  </a:cubicBezTo>
                  <a:cubicBezTo>
                    <a:pt x="517" y="4397"/>
                    <a:pt x="490" y="4200"/>
                    <a:pt x="417" y="4075"/>
                  </a:cubicBezTo>
                  <a:cubicBezTo>
                    <a:pt x="346" y="3908"/>
                    <a:pt x="262" y="3753"/>
                    <a:pt x="179" y="3599"/>
                  </a:cubicBezTo>
                  <a:lnTo>
                    <a:pt x="179" y="3599"/>
                  </a:lnTo>
                  <a:cubicBezTo>
                    <a:pt x="631" y="4896"/>
                    <a:pt x="774" y="6099"/>
                    <a:pt x="703" y="7456"/>
                  </a:cubicBezTo>
                  <a:cubicBezTo>
                    <a:pt x="715" y="7456"/>
                    <a:pt x="715" y="7456"/>
                    <a:pt x="739" y="7432"/>
                  </a:cubicBezTo>
                  <a:cubicBezTo>
                    <a:pt x="1536" y="7158"/>
                    <a:pt x="1774" y="6587"/>
                    <a:pt x="1667" y="5789"/>
                  </a:cubicBezTo>
                  <a:cubicBezTo>
                    <a:pt x="1608" y="5337"/>
                    <a:pt x="1655" y="4896"/>
                    <a:pt x="1655" y="4444"/>
                  </a:cubicBezTo>
                  <a:cubicBezTo>
                    <a:pt x="1655" y="4325"/>
                    <a:pt x="1667" y="4146"/>
                    <a:pt x="1846" y="4146"/>
                  </a:cubicBezTo>
                  <a:cubicBezTo>
                    <a:pt x="2001" y="4146"/>
                    <a:pt x="2024" y="4301"/>
                    <a:pt x="2072" y="4408"/>
                  </a:cubicBezTo>
                  <a:cubicBezTo>
                    <a:pt x="2263" y="4908"/>
                    <a:pt x="2298" y="5420"/>
                    <a:pt x="2370" y="5932"/>
                  </a:cubicBezTo>
                  <a:cubicBezTo>
                    <a:pt x="2397" y="6076"/>
                    <a:pt x="2436" y="6141"/>
                    <a:pt x="2498" y="6141"/>
                  </a:cubicBezTo>
                  <a:cubicBezTo>
                    <a:pt x="2544" y="6141"/>
                    <a:pt x="2603" y="6105"/>
                    <a:pt x="2679" y="6039"/>
                  </a:cubicBezTo>
                  <a:cubicBezTo>
                    <a:pt x="3084" y="5646"/>
                    <a:pt x="3441" y="5218"/>
                    <a:pt x="3727" y="4742"/>
                  </a:cubicBezTo>
                  <a:cubicBezTo>
                    <a:pt x="3679" y="4611"/>
                    <a:pt x="3632" y="4491"/>
                    <a:pt x="3620" y="4408"/>
                  </a:cubicBezTo>
                  <a:cubicBezTo>
                    <a:pt x="3599" y="4322"/>
                    <a:pt x="3618" y="4283"/>
                    <a:pt x="3657" y="4283"/>
                  </a:cubicBezTo>
                  <a:cubicBezTo>
                    <a:pt x="3708" y="4283"/>
                    <a:pt x="3795" y="4352"/>
                    <a:pt x="3870" y="4468"/>
                  </a:cubicBezTo>
                  <a:cubicBezTo>
                    <a:pt x="3894" y="4456"/>
                    <a:pt x="3894" y="4444"/>
                    <a:pt x="3906" y="4432"/>
                  </a:cubicBezTo>
                  <a:cubicBezTo>
                    <a:pt x="3989" y="4253"/>
                    <a:pt x="3977" y="4051"/>
                    <a:pt x="3929" y="3860"/>
                  </a:cubicBezTo>
                  <a:cubicBezTo>
                    <a:pt x="3548" y="2515"/>
                    <a:pt x="2941" y="1277"/>
                    <a:pt x="2001" y="205"/>
                  </a:cubicBezTo>
                  <a:cubicBezTo>
                    <a:pt x="1945" y="131"/>
                    <a:pt x="1883" y="1"/>
                    <a:pt x="1786" y="1"/>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16"/>
            <p:cNvSpPr/>
            <p:nvPr/>
          </p:nvSpPr>
          <p:spPr>
            <a:xfrm>
              <a:off x="2194000" y="3905375"/>
              <a:ext cx="73250" cy="96450"/>
            </a:xfrm>
            <a:custGeom>
              <a:avLst/>
              <a:gdLst/>
              <a:ahLst/>
              <a:cxnLst/>
              <a:rect l="l" t="t" r="r" b="b"/>
              <a:pathLst>
                <a:path w="2930" h="3858" extrusionOk="0">
                  <a:moveTo>
                    <a:pt x="191" y="0"/>
                  </a:moveTo>
                  <a:cubicBezTo>
                    <a:pt x="191" y="24"/>
                    <a:pt x="180" y="48"/>
                    <a:pt x="168" y="60"/>
                  </a:cubicBezTo>
                  <a:cubicBezTo>
                    <a:pt x="1" y="298"/>
                    <a:pt x="96" y="453"/>
                    <a:pt x="311" y="619"/>
                  </a:cubicBezTo>
                  <a:cubicBezTo>
                    <a:pt x="1204" y="1346"/>
                    <a:pt x="1704" y="2358"/>
                    <a:pt x="2180" y="3370"/>
                  </a:cubicBezTo>
                  <a:cubicBezTo>
                    <a:pt x="2239" y="3501"/>
                    <a:pt x="2299" y="3632"/>
                    <a:pt x="2394" y="3858"/>
                  </a:cubicBezTo>
                  <a:cubicBezTo>
                    <a:pt x="2597" y="3537"/>
                    <a:pt x="2644" y="3263"/>
                    <a:pt x="2692" y="3013"/>
                  </a:cubicBezTo>
                  <a:cubicBezTo>
                    <a:pt x="2739" y="2822"/>
                    <a:pt x="2728" y="2584"/>
                    <a:pt x="2811" y="2417"/>
                  </a:cubicBezTo>
                  <a:cubicBezTo>
                    <a:pt x="2930" y="2191"/>
                    <a:pt x="2930" y="2001"/>
                    <a:pt x="2894" y="1810"/>
                  </a:cubicBezTo>
                  <a:cubicBezTo>
                    <a:pt x="2299" y="1215"/>
                    <a:pt x="1561" y="703"/>
                    <a:pt x="703" y="322"/>
                  </a:cubicBezTo>
                  <a:cubicBezTo>
                    <a:pt x="513" y="227"/>
                    <a:pt x="358" y="119"/>
                    <a:pt x="191"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16"/>
            <p:cNvSpPr/>
            <p:nvPr/>
          </p:nvSpPr>
          <p:spPr>
            <a:xfrm>
              <a:off x="1772225" y="3786000"/>
              <a:ext cx="379250" cy="392950"/>
            </a:xfrm>
            <a:custGeom>
              <a:avLst/>
              <a:gdLst/>
              <a:ahLst/>
              <a:cxnLst/>
              <a:rect l="l" t="t" r="r" b="b"/>
              <a:pathLst>
                <a:path w="15170" h="15718" extrusionOk="0">
                  <a:moveTo>
                    <a:pt x="11713" y="3746"/>
                  </a:moveTo>
                  <a:cubicBezTo>
                    <a:pt x="11760" y="3746"/>
                    <a:pt x="11777" y="3775"/>
                    <a:pt x="11788" y="3823"/>
                  </a:cubicBezTo>
                  <a:cubicBezTo>
                    <a:pt x="11812" y="3990"/>
                    <a:pt x="11550" y="4204"/>
                    <a:pt x="10883" y="4525"/>
                  </a:cubicBezTo>
                  <a:cubicBezTo>
                    <a:pt x="10261" y="4858"/>
                    <a:pt x="9882" y="5012"/>
                    <a:pt x="9768" y="5012"/>
                  </a:cubicBezTo>
                  <a:cubicBezTo>
                    <a:pt x="9625" y="5012"/>
                    <a:pt x="9902" y="4767"/>
                    <a:pt x="10645" y="4323"/>
                  </a:cubicBezTo>
                  <a:cubicBezTo>
                    <a:pt x="11345" y="3895"/>
                    <a:pt x="11606" y="3746"/>
                    <a:pt x="11713" y="3746"/>
                  </a:cubicBezTo>
                  <a:close/>
                  <a:moveTo>
                    <a:pt x="8430" y="4359"/>
                  </a:moveTo>
                  <a:cubicBezTo>
                    <a:pt x="8523" y="4359"/>
                    <a:pt x="8577" y="4374"/>
                    <a:pt x="8573" y="4406"/>
                  </a:cubicBezTo>
                  <a:cubicBezTo>
                    <a:pt x="8550" y="4454"/>
                    <a:pt x="8216" y="4585"/>
                    <a:pt x="7788" y="4704"/>
                  </a:cubicBezTo>
                  <a:cubicBezTo>
                    <a:pt x="7347" y="4823"/>
                    <a:pt x="6871" y="4954"/>
                    <a:pt x="6728" y="5013"/>
                  </a:cubicBezTo>
                  <a:cubicBezTo>
                    <a:pt x="6621" y="5049"/>
                    <a:pt x="6536" y="5072"/>
                    <a:pt x="6479" y="5072"/>
                  </a:cubicBezTo>
                  <a:cubicBezTo>
                    <a:pt x="6441" y="5072"/>
                    <a:pt x="6416" y="5061"/>
                    <a:pt x="6406" y="5037"/>
                  </a:cubicBezTo>
                  <a:cubicBezTo>
                    <a:pt x="6394" y="4930"/>
                    <a:pt x="6787" y="4740"/>
                    <a:pt x="7383" y="4561"/>
                  </a:cubicBezTo>
                  <a:cubicBezTo>
                    <a:pt x="7797" y="4437"/>
                    <a:pt x="8217" y="4359"/>
                    <a:pt x="8430" y="4359"/>
                  </a:cubicBezTo>
                  <a:close/>
                  <a:moveTo>
                    <a:pt x="13268" y="3258"/>
                  </a:moveTo>
                  <a:cubicBezTo>
                    <a:pt x="13318" y="3258"/>
                    <a:pt x="13360" y="3267"/>
                    <a:pt x="13360" y="3275"/>
                  </a:cubicBezTo>
                  <a:cubicBezTo>
                    <a:pt x="13360" y="3311"/>
                    <a:pt x="13181" y="3644"/>
                    <a:pt x="12967" y="4025"/>
                  </a:cubicBezTo>
                  <a:cubicBezTo>
                    <a:pt x="12729" y="4406"/>
                    <a:pt x="12502" y="4823"/>
                    <a:pt x="12443" y="4942"/>
                  </a:cubicBezTo>
                  <a:cubicBezTo>
                    <a:pt x="12392" y="5044"/>
                    <a:pt x="12332" y="5128"/>
                    <a:pt x="12286" y="5128"/>
                  </a:cubicBezTo>
                  <a:cubicBezTo>
                    <a:pt x="12279" y="5128"/>
                    <a:pt x="12271" y="5126"/>
                    <a:pt x="12264" y="5121"/>
                  </a:cubicBezTo>
                  <a:cubicBezTo>
                    <a:pt x="12157" y="5049"/>
                    <a:pt x="12467" y="4168"/>
                    <a:pt x="12764" y="3704"/>
                  </a:cubicBezTo>
                  <a:cubicBezTo>
                    <a:pt x="12919" y="3489"/>
                    <a:pt x="13110" y="3275"/>
                    <a:pt x="13205" y="3263"/>
                  </a:cubicBezTo>
                  <a:cubicBezTo>
                    <a:pt x="13226" y="3260"/>
                    <a:pt x="13248" y="3258"/>
                    <a:pt x="13268" y="3258"/>
                  </a:cubicBezTo>
                  <a:close/>
                  <a:moveTo>
                    <a:pt x="6206" y="7034"/>
                  </a:moveTo>
                  <a:cubicBezTo>
                    <a:pt x="6303" y="7034"/>
                    <a:pt x="6380" y="7058"/>
                    <a:pt x="6418" y="7145"/>
                  </a:cubicBezTo>
                  <a:cubicBezTo>
                    <a:pt x="6466" y="7264"/>
                    <a:pt x="6394" y="7359"/>
                    <a:pt x="6335" y="7442"/>
                  </a:cubicBezTo>
                  <a:lnTo>
                    <a:pt x="4954" y="9050"/>
                  </a:lnTo>
                  <a:lnTo>
                    <a:pt x="4287" y="9812"/>
                  </a:lnTo>
                  <a:cubicBezTo>
                    <a:pt x="4245" y="9854"/>
                    <a:pt x="4203" y="9896"/>
                    <a:pt x="4148" y="9896"/>
                  </a:cubicBezTo>
                  <a:cubicBezTo>
                    <a:pt x="4125" y="9896"/>
                    <a:pt x="4101" y="9889"/>
                    <a:pt x="4073" y="9871"/>
                  </a:cubicBezTo>
                  <a:cubicBezTo>
                    <a:pt x="3989" y="9812"/>
                    <a:pt x="4013" y="9716"/>
                    <a:pt x="4049" y="9645"/>
                  </a:cubicBezTo>
                  <a:cubicBezTo>
                    <a:pt x="4489" y="8740"/>
                    <a:pt x="5049" y="7907"/>
                    <a:pt x="5823" y="7216"/>
                  </a:cubicBezTo>
                  <a:cubicBezTo>
                    <a:pt x="5918" y="7133"/>
                    <a:pt x="6061" y="7085"/>
                    <a:pt x="6133" y="7038"/>
                  </a:cubicBezTo>
                  <a:cubicBezTo>
                    <a:pt x="6158" y="7035"/>
                    <a:pt x="6182" y="7034"/>
                    <a:pt x="6206" y="7034"/>
                  </a:cubicBezTo>
                  <a:close/>
                  <a:moveTo>
                    <a:pt x="9977" y="6597"/>
                  </a:moveTo>
                  <a:cubicBezTo>
                    <a:pt x="10014" y="6597"/>
                    <a:pt x="10051" y="6610"/>
                    <a:pt x="10085" y="6645"/>
                  </a:cubicBezTo>
                  <a:cubicBezTo>
                    <a:pt x="10240" y="6799"/>
                    <a:pt x="10062" y="6942"/>
                    <a:pt x="9954" y="7061"/>
                  </a:cubicBezTo>
                  <a:cubicBezTo>
                    <a:pt x="9050" y="8026"/>
                    <a:pt x="8097" y="8978"/>
                    <a:pt x="7287" y="10050"/>
                  </a:cubicBezTo>
                  <a:cubicBezTo>
                    <a:pt x="7252" y="10109"/>
                    <a:pt x="7204" y="10133"/>
                    <a:pt x="7156" y="10181"/>
                  </a:cubicBezTo>
                  <a:cubicBezTo>
                    <a:pt x="6954" y="10157"/>
                    <a:pt x="7014" y="10014"/>
                    <a:pt x="7037" y="9895"/>
                  </a:cubicBezTo>
                  <a:cubicBezTo>
                    <a:pt x="7156" y="9562"/>
                    <a:pt x="7323" y="9240"/>
                    <a:pt x="7514" y="8943"/>
                  </a:cubicBezTo>
                  <a:cubicBezTo>
                    <a:pt x="8097" y="8073"/>
                    <a:pt x="8740" y="7240"/>
                    <a:pt x="9704" y="6728"/>
                  </a:cubicBezTo>
                  <a:cubicBezTo>
                    <a:pt x="9789" y="6677"/>
                    <a:pt x="9885" y="6597"/>
                    <a:pt x="9977" y="6597"/>
                  </a:cubicBezTo>
                  <a:close/>
                  <a:moveTo>
                    <a:pt x="11232" y="6926"/>
                  </a:moveTo>
                  <a:cubicBezTo>
                    <a:pt x="11307" y="6926"/>
                    <a:pt x="11366" y="6963"/>
                    <a:pt x="11383" y="7073"/>
                  </a:cubicBezTo>
                  <a:cubicBezTo>
                    <a:pt x="11371" y="7180"/>
                    <a:pt x="11300" y="7264"/>
                    <a:pt x="11240" y="7359"/>
                  </a:cubicBezTo>
                  <a:cubicBezTo>
                    <a:pt x="10562" y="8276"/>
                    <a:pt x="9907" y="9216"/>
                    <a:pt x="9240" y="10133"/>
                  </a:cubicBezTo>
                  <a:cubicBezTo>
                    <a:pt x="9192" y="10193"/>
                    <a:pt x="9133" y="10276"/>
                    <a:pt x="9097" y="10336"/>
                  </a:cubicBezTo>
                  <a:cubicBezTo>
                    <a:pt x="9055" y="10386"/>
                    <a:pt x="9001" y="10437"/>
                    <a:pt x="8939" y="10437"/>
                  </a:cubicBezTo>
                  <a:cubicBezTo>
                    <a:pt x="8914" y="10437"/>
                    <a:pt x="8887" y="10428"/>
                    <a:pt x="8859" y="10407"/>
                  </a:cubicBezTo>
                  <a:cubicBezTo>
                    <a:pt x="8764" y="10347"/>
                    <a:pt x="8823" y="10252"/>
                    <a:pt x="8859" y="10181"/>
                  </a:cubicBezTo>
                  <a:cubicBezTo>
                    <a:pt x="8990" y="9883"/>
                    <a:pt x="9121" y="9585"/>
                    <a:pt x="9288" y="9300"/>
                  </a:cubicBezTo>
                  <a:cubicBezTo>
                    <a:pt x="9716" y="8573"/>
                    <a:pt x="10062" y="7800"/>
                    <a:pt x="10681" y="7216"/>
                  </a:cubicBezTo>
                  <a:cubicBezTo>
                    <a:pt x="10812" y="7097"/>
                    <a:pt x="10931" y="6978"/>
                    <a:pt x="11133" y="6942"/>
                  </a:cubicBezTo>
                  <a:cubicBezTo>
                    <a:pt x="11168" y="6932"/>
                    <a:pt x="11201" y="6926"/>
                    <a:pt x="11232" y="6926"/>
                  </a:cubicBezTo>
                  <a:close/>
                  <a:moveTo>
                    <a:pt x="14872" y="1"/>
                  </a:moveTo>
                  <a:cubicBezTo>
                    <a:pt x="14634" y="96"/>
                    <a:pt x="14431" y="239"/>
                    <a:pt x="14336" y="489"/>
                  </a:cubicBezTo>
                  <a:cubicBezTo>
                    <a:pt x="14074" y="1073"/>
                    <a:pt x="13705" y="1585"/>
                    <a:pt x="13348" y="2096"/>
                  </a:cubicBezTo>
                  <a:cubicBezTo>
                    <a:pt x="12788" y="2930"/>
                    <a:pt x="11919" y="3263"/>
                    <a:pt x="10978" y="3287"/>
                  </a:cubicBezTo>
                  <a:cubicBezTo>
                    <a:pt x="9478" y="3335"/>
                    <a:pt x="7978" y="3275"/>
                    <a:pt x="6502" y="3609"/>
                  </a:cubicBezTo>
                  <a:cubicBezTo>
                    <a:pt x="4716" y="4025"/>
                    <a:pt x="3168" y="4823"/>
                    <a:pt x="2025" y="6323"/>
                  </a:cubicBezTo>
                  <a:cubicBezTo>
                    <a:pt x="894" y="7811"/>
                    <a:pt x="298" y="9478"/>
                    <a:pt x="1" y="11240"/>
                  </a:cubicBezTo>
                  <a:cubicBezTo>
                    <a:pt x="13" y="11229"/>
                    <a:pt x="48" y="11229"/>
                    <a:pt x="72" y="11229"/>
                  </a:cubicBezTo>
                  <a:cubicBezTo>
                    <a:pt x="227" y="11324"/>
                    <a:pt x="227" y="11479"/>
                    <a:pt x="227" y="11598"/>
                  </a:cubicBezTo>
                  <a:cubicBezTo>
                    <a:pt x="251" y="12145"/>
                    <a:pt x="287" y="12717"/>
                    <a:pt x="322" y="13265"/>
                  </a:cubicBezTo>
                  <a:cubicBezTo>
                    <a:pt x="382" y="14098"/>
                    <a:pt x="501" y="14931"/>
                    <a:pt x="846" y="15717"/>
                  </a:cubicBezTo>
                  <a:cubicBezTo>
                    <a:pt x="846" y="15658"/>
                    <a:pt x="846" y="15586"/>
                    <a:pt x="858" y="15527"/>
                  </a:cubicBezTo>
                  <a:lnTo>
                    <a:pt x="858" y="15527"/>
                  </a:lnTo>
                  <a:cubicBezTo>
                    <a:pt x="856" y="15527"/>
                    <a:pt x="855" y="15527"/>
                    <a:pt x="853" y="15527"/>
                  </a:cubicBezTo>
                  <a:cubicBezTo>
                    <a:pt x="724" y="15527"/>
                    <a:pt x="618" y="15096"/>
                    <a:pt x="501" y="14050"/>
                  </a:cubicBezTo>
                  <a:cubicBezTo>
                    <a:pt x="406" y="13110"/>
                    <a:pt x="406" y="12895"/>
                    <a:pt x="549" y="12074"/>
                  </a:cubicBezTo>
                  <a:cubicBezTo>
                    <a:pt x="799" y="10633"/>
                    <a:pt x="1203" y="9585"/>
                    <a:pt x="1953" y="8431"/>
                  </a:cubicBezTo>
                  <a:cubicBezTo>
                    <a:pt x="2573" y="7442"/>
                    <a:pt x="3335" y="6776"/>
                    <a:pt x="4942" y="5787"/>
                  </a:cubicBezTo>
                  <a:cubicBezTo>
                    <a:pt x="5323" y="5573"/>
                    <a:pt x="5656" y="5371"/>
                    <a:pt x="5704" y="5371"/>
                  </a:cubicBezTo>
                  <a:cubicBezTo>
                    <a:pt x="5942" y="5418"/>
                    <a:pt x="5799" y="5585"/>
                    <a:pt x="5347" y="5847"/>
                  </a:cubicBezTo>
                  <a:cubicBezTo>
                    <a:pt x="4466" y="6383"/>
                    <a:pt x="3644" y="6966"/>
                    <a:pt x="3180" y="7419"/>
                  </a:cubicBezTo>
                  <a:cubicBezTo>
                    <a:pt x="2227" y="8323"/>
                    <a:pt x="1418" y="9836"/>
                    <a:pt x="1037" y="11419"/>
                  </a:cubicBezTo>
                  <a:cubicBezTo>
                    <a:pt x="775" y="12550"/>
                    <a:pt x="727" y="13169"/>
                    <a:pt x="846" y="14467"/>
                  </a:cubicBezTo>
                  <a:cubicBezTo>
                    <a:pt x="882" y="14717"/>
                    <a:pt x="882" y="14943"/>
                    <a:pt x="894" y="15122"/>
                  </a:cubicBezTo>
                  <a:cubicBezTo>
                    <a:pt x="894" y="14955"/>
                    <a:pt x="906" y="14800"/>
                    <a:pt x="906" y="14634"/>
                  </a:cubicBezTo>
                  <a:cubicBezTo>
                    <a:pt x="953" y="13705"/>
                    <a:pt x="1180" y="12836"/>
                    <a:pt x="1620" y="12014"/>
                  </a:cubicBezTo>
                  <a:cubicBezTo>
                    <a:pt x="1682" y="11911"/>
                    <a:pt x="1726" y="11727"/>
                    <a:pt x="1854" y="11727"/>
                  </a:cubicBezTo>
                  <a:cubicBezTo>
                    <a:pt x="1873" y="11727"/>
                    <a:pt x="1894" y="11731"/>
                    <a:pt x="1918" y="11741"/>
                  </a:cubicBezTo>
                  <a:cubicBezTo>
                    <a:pt x="2084" y="11800"/>
                    <a:pt x="2013" y="12014"/>
                    <a:pt x="1977" y="12145"/>
                  </a:cubicBezTo>
                  <a:cubicBezTo>
                    <a:pt x="1870" y="12788"/>
                    <a:pt x="1799" y="13443"/>
                    <a:pt x="1799" y="14098"/>
                  </a:cubicBezTo>
                  <a:cubicBezTo>
                    <a:pt x="1799" y="14229"/>
                    <a:pt x="1715" y="14455"/>
                    <a:pt x="1918" y="14455"/>
                  </a:cubicBezTo>
                  <a:cubicBezTo>
                    <a:pt x="2096" y="14455"/>
                    <a:pt x="2084" y="14229"/>
                    <a:pt x="2096" y="14098"/>
                  </a:cubicBezTo>
                  <a:cubicBezTo>
                    <a:pt x="2156" y="13622"/>
                    <a:pt x="2203" y="13145"/>
                    <a:pt x="2287" y="12681"/>
                  </a:cubicBezTo>
                  <a:cubicBezTo>
                    <a:pt x="2370" y="12217"/>
                    <a:pt x="2525" y="11788"/>
                    <a:pt x="2763" y="11383"/>
                  </a:cubicBezTo>
                  <a:cubicBezTo>
                    <a:pt x="2886" y="11209"/>
                    <a:pt x="2974" y="10919"/>
                    <a:pt x="3187" y="10919"/>
                  </a:cubicBezTo>
                  <a:cubicBezTo>
                    <a:pt x="3221" y="10919"/>
                    <a:pt x="3258" y="10926"/>
                    <a:pt x="3299" y="10943"/>
                  </a:cubicBezTo>
                  <a:cubicBezTo>
                    <a:pt x="3644" y="11074"/>
                    <a:pt x="3454" y="11419"/>
                    <a:pt x="3394" y="11657"/>
                  </a:cubicBezTo>
                  <a:cubicBezTo>
                    <a:pt x="3227" y="12300"/>
                    <a:pt x="3037" y="12907"/>
                    <a:pt x="2870" y="13550"/>
                  </a:cubicBezTo>
                  <a:cubicBezTo>
                    <a:pt x="2727" y="14098"/>
                    <a:pt x="2751" y="14027"/>
                    <a:pt x="3287" y="14050"/>
                  </a:cubicBezTo>
                  <a:cubicBezTo>
                    <a:pt x="3332" y="14053"/>
                    <a:pt x="3376" y="14055"/>
                    <a:pt x="3418" y="14055"/>
                  </a:cubicBezTo>
                  <a:cubicBezTo>
                    <a:pt x="3555" y="14055"/>
                    <a:pt x="3681" y="14039"/>
                    <a:pt x="3799" y="14003"/>
                  </a:cubicBezTo>
                  <a:cubicBezTo>
                    <a:pt x="3978" y="13026"/>
                    <a:pt x="4454" y="11562"/>
                    <a:pt x="4930" y="10538"/>
                  </a:cubicBezTo>
                  <a:cubicBezTo>
                    <a:pt x="5597" y="9085"/>
                    <a:pt x="6847" y="7538"/>
                    <a:pt x="7811" y="6978"/>
                  </a:cubicBezTo>
                  <a:cubicBezTo>
                    <a:pt x="8002" y="6883"/>
                    <a:pt x="8169" y="6776"/>
                    <a:pt x="8180" y="6776"/>
                  </a:cubicBezTo>
                  <a:cubicBezTo>
                    <a:pt x="8204" y="6776"/>
                    <a:pt x="8228" y="6799"/>
                    <a:pt x="8264" y="6835"/>
                  </a:cubicBezTo>
                  <a:cubicBezTo>
                    <a:pt x="8288" y="6883"/>
                    <a:pt x="8097" y="7038"/>
                    <a:pt x="7847" y="7216"/>
                  </a:cubicBezTo>
                  <a:cubicBezTo>
                    <a:pt x="6871" y="7871"/>
                    <a:pt x="5656" y="9538"/>
                    <a:pt x="5013" y="11121"/>
                  </a:cubicBezTo>
                  <a:cubicBezTo>
                    <a:pt x="4632" y="12062"/>
                    <a:pt x="4370" y="12895"/>
                    <a:pt x="4228" y="13753"/>
                  </a:cubicBezTo>
                  <a:cubicBezTo>
                    <a:pt x="4406" y="13574"/>
                    <a:pt x="4513" y="13336"/>
                    <a:pt x="4597" y="13014"/>
                  </a:cubicBezTo>
                  <a:cubicBezTo>
                    <a:pt x="4751" y="12419"/>
                    <a:pt x="5085" y="11860"/>
                    <a:pt x="5430" y="11324"/>
                  </a:cubicBezTo>
                  <a:cubicBezTo>
                    <a:pt x="5489" y="11245"/>
                    <a:pt x="5557" y="11116"/>
                    <a:pt x="5667" y="11116"/>
                  </a:cubicBezTo>
                  <a:cubicBezTo>
                    <a:pt x="5690" y="11116"/>
                    <a:pt x="5714" y="11121"/>
                    <a:pt x="5740" y="11133"/>
                  </a:cubicBezTo>
                  <a:cubicBezTo>
                    <a:pt x="5894" y="11205"/>
                    <a:pt x="5799" y="11360"/>
                    <a:pt x="5775" y="11467"/>
                  </a:cubicBezTo>
                  <a:cubicBezTo>
                    <a:pt x="5561" y="12157"/>
                    <a:pt x="5359" y="12872"/>
                    <a:pt x="5132" y="13574"/>
                  </a:cubicBezTo>
                  <a:cubicBezTo>
                    <a:pt x="5049" y="13860"/>
                    <a:pt x="5132" y="13967"/>
                    <a:pt x="5418" y="13991"/>
                  </a:cubicBezTo>
                  <a:cubicBezTo>
                    <a:pt x="5586" y="14011"/>
                    <a:pt x="5705" y="14028"/>
                    <a:pt x="5794" y="14028"/>
                  </a:cubicBezTo>
                  <a:cubicBezTo>
                    <a:pt x="6016" y="14028"/>
                    <a:pt x="6053" y="13925"/>
                    <a:pt x="6180" y="13526"/>
                  </a:cubicBezTo>
                  <a:cubicBezTo>
                    <a:pt x="6490" y="12562"/>
                    <a:pt x="6966" y="11669"/>
                    <a:pt x="7430" y="10776"/>
                  </a:cubicBezTo>
                  <a:cubicBezTo>
                    <a:pt x="7479" y="10688"/>
                    <a:pt x="7512" y="10567"/>
                    <a:pt x="7609" y="10567"/>
                  </a:cubicBezTo>
                  <a:cubicBezTo>
                    <a:pt x="7629" y="10567"/>
                    <a:pt x="7653" y="10573"/>
                    <a:pt x="7680" y="10586"/>
                  </a:cubicBezTo>
                  <a:cubicBezTo>
                    <a:pt x="7811" y="10645"/>
                    <a:pt x="7752" y="10788"/>
                    <a:pt x="7704" y="10907"/>
                  </a:cubicBezTo>
                  <a:cubicBezTo>
                    <a:pt x="7407" y="11860"/>
                    <a:pt x="7049" y="12788"/>
                    <a:pt x="6787" y="13753"/>
                  </a:cubicBezTo>
                  <a:cubicBezTo>
                    <a:pt x="6692" y="14110"/>
                    <a:pt x="6728" y="14277"/>
                    <a:pt x="7133" y="14336"/>
                  </a:cubicBezTo>
                  <a:cubicBezTo>
                    <a:pt x="7317" y="14361"/>
                    <a:pt x="7447" y="14382"/>
                    <a:pt x="7542" y="14382"/>
                  </a:cubicBezTo>
                  <a:cubicBezTo>
                    <a:pt x="7768" y="14382"/>
                    <a:pt x="7805" y="14267"/>
                    <a:pt x="7930" y="13824"/>
                  </a:cubicBezTo>
                  <a:cubicBezTo>
                    <a:pt x="8204" y="12907"/>
                    <a:pt x="8526" y="12014"/>
                    <a:pt x="9073" y="11229"/>
                  </a:cubicBezTo>
                  <a:cubicBezTo>
                    <a:pt x="9157" y="11121"/>
                    <a:pt x="9228" y="11026"/>
                    <a:pt x="9300" y="10943"/>
                  </a:cubicBezTo>
                  <a:cubicBezTo>
                    <a:pt x="9335" y="10907"/>
                    <a:pt x="9407" y="10895"/>
                    <a:pt x="9454" y="10895"/>
                  </a:cubicBezTo>
                  <a:cubicBezTo>
                    <a:pt x="9526" y="10907"/>
                    <a:pt x="9538" y="10990"/>
                    <a:pt x="9526" y="11062"/>
                  </a:cubicBezTo>
                  <a:cubicBezTo>
                    <a:pt x="9490" y="11181"/>
                    <a:pt x="9454" y="11300"/>
                    <a:pt x="9407" y="11407"/>
                  </a:cubicBezTo>
                  <a:cubicBezTo>
                    <a:pt x="9014" y="12300"/>
                    <a:pt x="8776" y="13229"/>
                    <a:pt x="8502" y="14157"/>
                  </a:cubicBezTo>
                  <a:cubicBezTo>
                    <a:pt x="8419" y="14419"/>
                    <a:pt x="8478" y="14527"/>
                    <a:pt x="8764" y="14538"/>
                  </a:cubicBezTo>
                  <a:cubicBezTo>
                    <a:pt x="9045" y="14549"/>
                    <a:pt x="9257" y="14559"/>
                    <a:pt x="9420" y="14559"/>
                  </a:cubicBezTo>
                  <a:cubicBezTo>
                    <a:pt x="10014" y="14559"/>
                    <a:pt x="9944" y="14415"/>
                    <a:pt x="10169" y="13574"/>
                  </a:cubicBezTo>
                  <a:cubicBezTo>
                    <a:pt x="10466" y="12419"/>
                    <a:pt x="10883" y="11300"/>
                    <a:pt x="11145" y="10133"/>
                  </a:cubicBezTo>
                  <a:lnTo>
                    <a:pt x="11145" y="10133"/>
                  </a:lnTo>
                  <a:cubicBezTo>
                    <a:pt x="11134" y="10147"/>
                    <a:pt x="11123" y="10153"/>
                    <a:pt x="11114" y="10153"/>
                  </a:cubicBezTo>
                  <a:cubicBezTo>
                    <a:pt x="11019" y="10153"/>
                    <a:pt x="10992" y="9552"/>
                    <a:pt x="11121" y="8883"/>
                  </a:cubicBezTo>
                  <a:cubicBezTo>
                    <a:pt x="11133" y="8847"/>
                    <a:pt x="11181" y="8788"/>
                    <a:pt x="11240" y="8764"/>
                  </a:cubicBezTo>
                  <a:cubicBezTo>
                    <a:pt x="11242" y="8764"/>
                    <a:pt x="11244" y="8764"/>
                    <a:pt x="11246" y="8764"/>
                  </a:cubicBezTo>
                  <a:cubicBezTo>
                    <a:pt x="11313" y="8764"/>
                    <a:pt x="11336" y="8985"/>
                    <a:pt x="11336" y="9240"/>
                  </a:cubicBezTo>
                  <a:cubicBezTo>
                    <a:pt x="11336" y="9228"/>
                    <a:pt x="11336" y="9216"/>
                    <a:pt x="11359" y="9181"/>
                  </a:cubicBezTo>
                  <a:cubicBezTo>
                    <a:pt x="11370" y="9070"/>
                    <a:pt x="11392" y="8928"/>
                    <a:pt x="11529" y="8928"/>
                  </a:cubicBezTo>
                  <a:cubicBezTo>
                    <a:pt x="11539" y="8928"/>
                    <a:pt x="11550" y="8929"/>
                    <a:pt x="11562" y="8931"/>
                  </a:cubicBezTo>
                  <a:cubicBezTo>
                    <a:pt x="11728" y="8966"/>
                    <a:pt x="11717" y="9121"/>
                    <a:pt x="11728" y="9276"/>
                  </a:cubicBezTo>
                  <a:cubicBezTo>
                    <a:pt x="11776" y="10336"/>
                    <a:pt x="11574" y="11360"/>
                    <a:pt x="11443" y="12395"/>
                  </a:cubicBezTo>
                  <a:cubicBezTo>
                    <a:pt x="11371" y="12979"/>
                    <a:pt x="11276" y="13562"/>
                    <a:pt x="11121" y="14122"/>
                  </a:cubicBezTo>
                  <a:cubicBezTo>
                    <a:pt x="11046" y="14358"/>
                    <a:pt x="11077" y="14459"/>
                    <a:pt x="11294" y="14459"/>
                  </a:cubicBezTo>
                  <a:cubicBezTo>
                    <a:pt x="11318" y="14459"/>
                    <a:pt x="11343" y="14457"/>
                    <a:pt x="11371" y="14455"/>
                  </a:cubicBezTo>
                  <a:cubicBezTo>
                    <a:pt x="11693" y="14419"/>
                    <a:pt x="11871" y="14396"/>
                    <a:pt x="11979" y="14277"/>
                  </a:cubicBezTo>
                  <a:cubicBezTo>
                    <a:pt x="11979" y="14241"/>
                    <a:pt x="11990" y="14229"/>
                    <a:pt x="11990" y="14205"/>
                  </a:cubicBezTo>
                  <a:cubicBezTo>
                    <a:pt x="12026" y="14110"/>
                    <a:pt x="12038" y="13991"/>
                    <a:pt x="12098" y="13931"/>
                  </a:cubicBezTo>
                  <a:cubicBezTo>
                    <a:pt x="12109" y="13884"/>
                    <a:pt x="12109" y="13824"/>
                    <a:pt x="12133" y="13765"/>
                  </a:cubicBezTo>
                  <a:cubicBezTo>
                    <a:pt x="12276" y="12717"/>
                    <a:pt x="12395" y="11657"/>
                    <a:pt x="12526" y="10598"/>
                  </a:cubicBezTo>
                  <a:cubicBezTo>
                    <a:pt x="12550" y="10467"/>
                    <a:pt x="12490" y="10240"/>
                    <a:pt x="12681" y="10228"/>
                  </a:cubicBezTo>
                  <a:cubicBezTo>
                    <a:pt x="12686" y="10228"/>
                    <a:pt x="12690" y="10228"/>
                    <a:pt x="12695" y="10228"/>
                  </a:cubicBezTo>
                  <a:cubicBezTo>
                    <a:pt x="12873" y="10228"/>
                    <a:pt x="12907" y="10458"/>
                    <a:pt x="12919" y="10598"/>
                  </a:cubicBezTo>
                  <a:cubicBezTo>
                    <a:pt x="13002" y="11610"/>
                    <a:pt x="13062" y="12633"/>
                    <a:pt x="12967" y="13669"/>
                  </a:cubicBezTo>
                  <a:cubicBezTo>
                    <a:pt x="12943" y="13824"/>
                    <a:pt x="12752" y="14098"/>
                    <a:pt x="13086" y="14169"/>
                  </a:cubicBezTo>
                  <a:cubicBezTo>
                    <a:pt x="13121" y="14179"/>
                    <a:pt x="13157" y="14183"/>
                    <a:pt x="13191" y="14183"/>
                  </a:cubicBezTo>
                  <a:cubicBezTo>
                    <a:pt x="13423" y="14183"/>
                    <a:pt x="13625" y="13982"/>
                    <a:pt x="13645" y="13681"/>
                  </a:cubicBezTo>
                  <a:cubicBezTo>
                    <a:pt x="13717" y="13074"/>
                    <a:pt x="13753" y="12455"/>
                    <a:pt x="13681" y="11848"/>
                  </a:cubicBezTo>
                  <a:cubicBezTo>
                    <a:pt x="13562" y="10895"/>
                    <a:pt x="13443" y="9955"/>
                    <a:pt x="13324" y="9002"/>
                  </a:cubicBezTo>
                  <a:cubicBezTo>
                    <a:pt x="13300" y="8919"/>
                    <a:pt x="13288" y="8812"/>
                    <a:pt x="13288" y="8728"/>
                  </a:cubicBezTo>
                  <a:cubicBezTo>
                    <a:pt x="13288" y="8621"/>
                    <a:pt x="13288" y="8490"/>
                    <a:pt x="13419" y="8454"/>
                  </a:cubicBezTo>
                  <a:cubicBezTo>
                    <a:pt x="13432" y="8452"/>
                    <a:pt x="13444" y="8451"/>
                    <a:pt x="13455" y="8451"/>
                  </a:cubicBezTo>
                  <a:cubicBezTo>
                    <a:pt x="13572" y="8451"/>
                    <a:pt x="13624" y="8558"/>
                    <a:pt x="13645" y="8645"/>
                  </a:cubicBezTo>
                  <a:cubicBezTo>
                    <a:pt x="13776" y="9026"/>
                    <a:pt x="13931" y="9395"/>
                    <a:pt x="14014" y="9776"/>
                  </a:cubicBezTo>
                  <a:cubicBezTo>
                    <a:pt x="14288" y="10955"/>
                    <a:pt x="14574" y="12145"/>
                    <a:pt x="14467" y="13372"/>
                  </a:cubicBezTo>
                  <a:cubicBezTo>
                    <a:pt x="14444" y="13549"/>
                    <a:pt x="14481" y="13627"/>
                    <a:pt x="14571" y="13627"/>
                  </a:cubicBezTo>
                  <a:cubicBezTo>
                    <a:pt x="14620" y="13627"/>
                    <a:pt x="14685" y="13604"/>
                    <a:pt x="14765" y="13562"/>
                  </a:cubicBezTo>
                  <a:lnTo>
                    <a:pt x="15074" y="13384"/>
                  </a:lnTo>
                  <a:cubicBezTo>
                    <a:pt x="15086" y="13193"/>
                    <a:pt x="15110" y="12991"/>
                    <a:pt x="15122" y="12812"/>
                  </a:cubicBezTo>
                  <a:cubicBezTo>
                    <a:pt x="15169" y="11669"/>
                    <a:pt x="14776" y="9645"/>
                    <a:pt x="14253" y="8442"/>
                  </a:cubicBezTo>
                  <a:cubicBezTo>
                    <a:pt x="13943" y="7716"/>
                    <a:pt x="13836" y="7395"/>
                    <a:pt x="13824" y="7216"/>
                  </a:cubicBezTo>
                  <a:cubicBezTo>
                    <a:pt x="13812" y="7180"/>
                    <a:pt x="13776" y="7145"/>
                    <a:pt x="13764" y="7097"/>
                  </a:cubicBezTo>
                  <a:cubicBezTo>
                    <a:pt x="13629" y="6792"/>
                    <a:pt x="13429" y="6583"/>
                    <a:pt x="13083" y="6583"/>
                  </a:cubicBezTo>
                  <a:cubicBezTo>
                    <a:pt x="13064" y="6583"/>
                    <a:pt x="13046" y="6584"/>
                    <a:pt x="13026" y="6585"/>
                  </a:cubicBezTo>
                  <a:cubicBezTo>
                    <a:pt x="13017" y="6586"/>
                    <a:pt x="13007" y="6587"/>
                    <a:pt x="12997" y="6587"/>
                  </a:cubicBezTo>
                  <a:cubicBezTo>
                    <a:pt x="12900" y="6587"/>
                    <a:pt x="12801" y="6536"/>
                    <a:pt x="12693" y="6526"/>
                  </a:cubicBezTo>
                  <a:cubicBezTo>
                    <a:pt x="12371" y="6490"/>
                    <a:pt x="12324" y="6323"/>
                    <a:pt x="12455" y="6061"/>
                  </a:cubicBezTo>
                  <a:cubicBezTo>
                    <a:pt x="12979" y="5037"/>
                    <a:pt x="13395" y="3978"/>
                    <a:pt x="13800" y="2894"/>
                  </a:cubicBezTo>
                  <a:lnTo>
                    <a:pt x="13800" y="2894"/>
                  </a:lnTo>
                  <a:cubicBezTo>
                    <a:pt x="13787" y="2900"/>
                    <a:pt x="13776" y="2903"/>
                    <a:pt x="13766" y="2903"/>
                  </a:cubicBezTo>
                  <a:cubicBezTo>
                    <a:pt x="13665" y="2903"/>
                    <a:pt x="13779" y="2558"/>
                    <a:pt x="14062" y="2013"/>
                  </a:cubicBezTo>
                  <a:cubicBezTo>
                    <a:pt x="14157" y="1846"/>
                    <a:pt x="14241" y="1656"/>
                    <a:pt x="14312" y="1489"/>
                  </a:cubicBezTo>
                  <a:lnTo>
                    <a:pt x="14538" y="906"/>
                  </a:lnTo>
                  <a:cubicBezTo>
                    <a:pt x="14550" y="846"/>
                    <a:pt x="14586" y="787"/>
                    <a:pt x="14598" y="727"/>
                  </a:cubicBezTo>
                  <a:cubicBezTo>
                    <a:pt x="14657" y="477"/>
                    <a:pt x="14753" y="239"/>
                    <a:pt x="14872" y="1"/>
                  </a:cubicBezTo>
                  <a:close/>
                </a:path>
              </a:pathLst>
            </a:custGeom>
            <a:solidFill>
              <a:srgbClr val="FF3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16"/>
            <p:cNvSpPr/>
            <p:nvPr/>
          </p:nvSpPr>
          <p:spPr>
            <a:xfrm>
              <a:off x="1784425" y="4242625"/>
              <a:ext cx="15800" cy="17575"/>
            </a:xfrm>
            <a:custGeom>
              <a:avLst/>
              <a:gdLst/>
              <a:ahLst/>
              <a:cxnLst/>
              <a:rect l="l" t="t" r="r" b="b"/>
              <a:pathLst>
                <a:path w="632" h="703" extrusionOk="0">
                  <a:moveTo>
                    <a:pt x="1" y="0"/>
                  </a:moveTo>
                  <a:lnTo>
                    <a:pt x="1" y="0"/>
                  </a:lnTo>
                  <a:cubicBezTo>
                    <a:pt x="180" y="250"/>
                    <a:pt x="394" y="488"/>
                    <a:pt x="632" y="703"/>
                  </a:cubicBezTo>
                  <a:cubicBezTo>
                    <a:pt x="406" y="476"/>
                    <a:pt x="191" y="238"/>
                    <a:pt x="1"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16"/>
            <p:cNvSpPr/>
            <p:nvPr/>
          </p:nvSpPr>
          <p:spPr>
            <a:xfrm>
              <a:off x="2045475" y="3999575"/>
              <a:ext cx="103325" cy="246925"/>
            </a:xfrm>
            <a:custGeom>
              <a:avLst/>
              <a:gdLst/>
              <a:ahLst/>
              <a:cxnLst/>
              <a:rect l="l" t="t" r="r" b="b"/>
              <a:pathLst>
                <a:path w="4133" h="9877" extrusionOk="0">
                  <a:moveTo>
                    <a:pt x="2523" y="0"/>
                  </a:moveTo>
                  <a:cubicBezTo>
                    <a:pt x="2509" y="0"/>
                    <a:pt x="2493" y="2"/>
                    <a:pt x="2477" y="7"/>
                  </a:cubicBezTo>
                  <a:cubicBezTo>
                    <a:pt x="2346" y="30"/>
                    <a:pt x="2346" y="161"/>
                    <a:pt x="2346" y="269"/>
                  </a:cubicBezTo>
                  <a:cubicBezTo>
                    <a:pt x="2346" y="364"/>
                    <a:pt x="2358" y="459"/>
                    <a:pt x="2370" y="554"/>
                  </a:cubicBezTo>
                  <a:cubicBezTo>
                    <a:pt x="2489" y="1507"/>
                    <a:pt x="2608" y="2447"/>
                    <a:pt x="2727" y="3400"/>
                  </a:cubicBezTo>
                  <a:cubicBezTo>
                    <a:pt x="2811" y="4007"/>
                    <a:pt x="2763" y="4614"/>
                    <a:pt x="2703" y="5222"/>
                  </a:cubicBezTo>
                  <a:cubicBezTo>
                    <a:pt x="2662" y="5524"/>
                    <a:pt x="2474" y="5735"/>
                    <a:pt x="2236" y="5735"/>
                  </a:cubicBezTo>
                  <a:cubicBezTo>
                    <a:pt x="2202" y="5735"/>
                    <a:pt x="2168" y="5731"/>
                    <a:pt x="2132" y="5722"/>
                  </a:cubicBezTo>
                  <a:cubicBezTo>
                    <a:pt x="1811" y="5626"/>
                    <a:pt x="2001" y="5376"/>
                    <a:pt x="2013" y="5210"/>
                  </a:cubicBezTo>
                  <a:cubicBezTo>
                    <a:pt x="2120" y="4186"/>
                    <a:pt x="2061" y="3174"/>
                    <a:pt x="1965" y="2150"/>
                  </a:cubicBezTo>
                  <a:cubicBezTo>
                    <a:pt x="1954" y="1999"/>
                    <a:pt x="1942" y="1768"/>
                    <a:pt x="1742" y="1768"/>
                  </a:cubicBezTo>
                  <a:cubicBezTo>
                    <a:pt x="1737" y="1768"/>
                    <a:pt x="1732" y="1768"/>
                    <a:pt x="1727" y="1769"/>
                  </a:cubicBezTo>
                  <a:cubicBezTo>
                    <a:pt x="1537" y="1793"/>
                    <a:pt x="1596" y="2007"/>
                    <a:pt x="1584" y="2150"/>
                  </a:cubicBezTo>
                  <a:cubicBezTo>
                    <a:pt x="1453" y="3198"/>
                    <a:pt x="1334" y="4257"/>
                    <a:pt x="1179" y="5317"/>
                  </a:cubicBezTo>
                  <a:cubicBezTo>
                    <a:pt x="1168" y="5376"/>
                    <a:pt x="1168" y="5436"/>
                    <a:pt x="1156" y="5484"/>
                  </a:cubicBezTo>
                  <a:cubicBezTo>
                    <a:pt x="1174" y="5457"/>
                    <a:pt x="1211" y="5443"/>
                    <a:pt x="1254" y="5443"/>
                  </a:cubicBezTo>
                  <a:cubicBezTo>
                    <a:pt x="1269" y="5443"/>
                    <a:pt x="1284" y="5445"/>
                    <a:pt x="1299" y="5448"/>
                  </a:cubicBezTo>
                  <a:cubicBezTo>
                    <a:pt x="1477" y="5495"/>
                    <a:pt x="1406" y="5674"/>
                    <a:pt x="1406" y="5793"/>
                  </a:cubicBezTo>
                  <a:cubicBezTo>
                    <a:pt x="1394" y="7103"/>
                    <a:pt x="870" y="8246"/>
                    <a:pt x="322" y="9401"/>
                  </a:cubicBezTo>
                  <a:cubicBezTo>
                    <a:pt x="263" y="9544"/>
                    <a:pt x="1" y="9746"/>
                    <a:pt x="215" y="9841"/>
                  </a:cubicBezTo>
                  <a:cubicBezTo>
                    <a:pt x="268" y="9864"/>
                    <a:pt x="330" y="9877"/>
                    <a:pt x="394" y="9877"/>
                  </a:cubicBezTo>
                  <a:cubicBezTo>
                    <a:pt x="560" y="9877"/>
                    <a:pt x="746" y="9795"/>
                    <a:pt x="858" y="9615"/>
                  </a:cubicBezTo>
                  <a:cubicBezTo>
                    <a:pt x="929" y="9460"/>
                    <a:pt x="1001" y="9317"/>
                    <a:pt x="1060" y="9163"/>
                  </a:cubicBezTo>
                  <a:cubicBezTo>
                    <a:pt x="1358" y="8448"/>
                    <a:pt x="1644" y="7722"/>
                    <a:pt x="1882" y="6996"/>
                  </a:cubicBezTo>
                  <a:cubicBezTo>
                    <a:pt x="1926" y="6874"/>
                    <a:pt x="1940" y="6659"/>
                    <a:pt x="2086" y="6659"/>
                  </a:cubicBezTo>
                  <a:cubicBezTo>
                    <a:pt x="2096" y="6659"/>
                    <a:pt x="2108" y="6660"/>
                    <a:pt x="2120" y="6662"/>
                  </a:cubicBezTo>
                  <a:cubicBezTo>
                    <a:pt x="2358" y="6710"/>
                    <a:pt x="2215" y="6948"/>
                    <a:pt x="2192" y="7079"/>
                  </a:cubicBezTo>
                  <a:cubicBezTo>
                    <a:pt x="2120" y="7817"/>
                    <a:pt x="1918" y="8532"/>
                    <a:pt x="1656" y="9210"/>
                  </a:cubicBezTo>
                  <a:cubicBezTo>
                    <a:pt x="1608" y="9317"/>
                    <a:pt x="1513" y="9448"/>
                    <a:pt x="1632" y="9555"/>
                  </a:cubicBezTo>
                  <a:cubicBezTo>
                    <a:pt x="1658" y="9578"/>
                    <a:pt x="1687" y="9586"/>
                    <a:pt x="1718" y="9586"/>
                  </a:cubicBezTo>
                  <a:cubicBezTo>
                    <a:pt x="1788" y="9586"/>
                    <a:pt x="1868" y="9544"/>
                    <a:pt x="1941" y="9520"/>
                  </a:cubicBezTo>
                  <a:cubicBezTo>
                    <a:pt x="2311" y="9424"/>
                    <a:pt x="2668" y="9305"/>
                    <a:pt x="3025" y="9186"/>
                  </a:cubicBezTo>
                  <a:cubicBezTo>
                    <a:pt x="3073" y="9103"/>
                    <a:pt x="3108" y="9043"/>
                    <a:pt x="3132" y="8984"/>
                  </a:cubicBezTo>
                  <a:cubicBezTo>
                    <a:pt x="3549" y="8174"/>
                    <a:pt x="4001" y="6353"/>
                    <a:pt x="4132" y="4924"/>
                  </a:cubicBezTo>
                  <a:lnTo>
                    <a:pt x="4132" y="4924"/>
                  </a:lnTo>
                  <a:lnTo>
                    <a:pt x="3823" y="5103"/>
                  </a:lnTo>
                  <a:cubicBezTo>
                    <a:pt x="3738" y="5147"/>
                    <a:pt x="3672" y="5173"/>
                    <a:pt x="3624" y="5173"/>
                  </a:cubicBezTo>
                  <a:cubicBezTo>
                    <a:pt x="3542" y="5173"/>
                    <a:pt x="3510" y="5099"/>
                    <a:pt x="3525" y="4912"/>
                  </a:cubicBezTo>
                  <a:cubicBezTo>
                    <a:pt x="3620" y="3674"/>
                    <a:pt x="3346" y="2507"/>
                    <a:pt x="3073" y="1328"/>
                  </a:cubicBezTo>
                  <a:cubicBezTo>
                    <a:pt x="2977" y="935"/>
                    <a:pt x="2834" y="566"/>
                    <a:pt x="2703" y="197"/>
                  </a:cubicBezTo>
                  <a:cubicBezTo>
                    <a:pt x="2672" y="103"/>
                    <a:pt x="2623" y="0"/>
                    <a:pt x="2523"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16"/>
            <p:cNvSpPr/>
            <p:nvPr/>
          </p:nvSpPr>
          <p:spPr>
            <a:xfrm>
              <a:off x="2080300" y="3833925"/>
              <a:ext cx="242925" cy="392350"/>
            </a:xfrm>
            <a:custGeom>
              <a:avLst/>
              <a:gdLst/>
              <a:ahLst/>
              <a:cxnLst/>
              <a:rect l="l" t="t" r="r" b="b"/>
              <a:pathLst>
                <a:path w="9717" h="15694" extrusionOk="0">
                  <a:moveTo>
                    <a:pt x="1684" y="2460"/>
                  </a:moveTo>
                  <a:cubicBezTo>
                    <a:pt x="1735" y="2460"/>
                    <a:pt x="1800" y="2571"/>
                    <a:pt x="1834" y="2775"/>
                  </a:cubicBezTo>
                  <a:cubicBezTo>
                    <a:pt x="1869" y="3130"/>
                    <a:pt x="1760" y="3683"/>
                    <a:pt x="1646" y="3683"/>
                  </a:cubicBezTo>
                  <a:cubicBezTo>
                    <a:pt x="1641" y="3683"/>
                    <a:pt x="1637" y="3682"/>
                    <a:pt x="1632" y="3680"/>
                  </a:cubicBezTo>
                  <a:cubicBezTo>
                    <a:pt x="1561" y="3656"/>
                    <a:pt x="1561" y="3418"/>
                    <a:pt x="1608" y="2656"/>
                  </a:cubicBezTo>
                  <a:cubicBezTo>
                    <a:pt x="1613" y="2523"/>
                    <a:pt x="1645" y="2460"/>
                    <a:pt x="1684" y="2460"/>
                  </a:cubicBezTo>
                  <a:close/>
                  <a:moveTo>
                    <a:pt x="3716" y="2741"/>
                  </a:moveTo>
                  <a:cubicBezTo>
                    <a:pt x="3776" y="2741"/>
                    <a:pt x="3901" y="2838"/>
                    <a:pt x="4073" y="3025"/>
                  </a:cubicBezTo>
                  <a:cubicBezTo>
                    <a:pt x="4216" y="3204"/>
                    <a:pt x="4525" y="3489"/>
                    <a:pt x="4763" y="3680"/>
                  </a:cubicBezTo>
                  <a:cubicBezTo>
                    <a:pt x="5048" y="3901"/>
                    <a:pt x="5124" y="4028"/>
                    <a:pt x="5032" y="4028"/>
                  </a:cubicBezTo>
                  <a:cubicBezTo>
                    <a:pt x="4970" y="4028"/>
                    <a:pt x="4833" y="3971"/>
                    <a:pt x="4632" y="3847"/>
                  </a:cubicBezTo>
                  <a:cubicBezTo>
                    <a:pt x="4287" y="3632"/>
                    <a:pt x="3692" y="3025"/>
                    <a:pt x="3680" y="2846"/>
                  </a:cubicBezTo>
                  <a:cubicBezTo>
                    <a:pt x="3666" y="2775"/>
                    <a:pt x="3680" y="2741"/>
                    <a:pt x="3716" y="2741"/>
                  </a:cubicBezTo>
                  <a:close/>
                  <a:moveTo>
                    <a:pt x="2994" y="2265"/>
                  </a:moveTo>
                  <a:cubicBezTo>
                    <a:pt x="3050" y="2265"/>
                    <a:pt x="3146" y="2462"/>
                    <a:pt x="3239" y="2846"/>
                  </a:cubicBezTo>
                  <a:cubicBezTo>
                    <a:pt x="3323" y="3144"/>
                    <a:pt x="3454" y="3549"/>
                    <a:pt x="3537" y="3739"/>
                  </a:cubicBezTo>
                  <a:cubicBezTo>
                    <a:pt x="3620" y="3930"/>
                    <a:pt x="3668" y="4097"/>
                    <a:pt x="3644" y="4132"/>
                  </a:cubicBezTo>
                  <a:cubicBezTo>
                    <a:pt x="3629" y="4154"/>
                    <a:pt x="3611" y="4164"/>
                    <a:pt x="3591" y="4164"/>
                  </a:cubicBezTo>
                  <a:cubicBezTo>
                    <a:pt x="3420" y="4164"/>
                    <a:pt x="3084" y="3436"/>
                    <a:pt x="2977" y="2775"/>
                  </a:cubicBezTo>
                  <a:cubicBezTo>
                    <a:pt x="2926" y="2432"/>
                    <a:pt x="2943" y="2265"/>
                    <a:pt x="2994" y="2265"/>
                  </a:cubicBezTo>
                  <a:close/>
                  <a:moveTo>
                    <a:pt x="4382" y="11927"/>
                  </a:moveTo>
                  <a:cubicBezTo>
                    <a:pt x="4393" y="11927"/>
                    <a:pt x="4405" y="11928"/>
                    <a:pt x="4418" y="11931"/>
                  </a:cubicBezTo>
                  <a:cubicBezTo>
                    <a:pt x="4525" y="11955"/>
                    <a:pt x="4561" y="12050"/>
                    <a:pt x="4561" y="12145"/>
                  </a:cubicBezTo>
                  <a:cubicBezTo>
                    <a:pt x="4561" y="12729"/>
                    <a:pt x="4382" y="13264"/>
                    <a:pt x="4192" y="13812"/>
                  </a:cubicBezTo>
                  <a:cubicBezTo>
                    <a:pt x="4172" y="13862"/>
                    <a:pt x="4135" y="13913"/>
                    <a:pt x="4066" y="13913"/>
                  </a:cubicBezTo>
                  <a:cubicBezTo>
                    <a:pt x="4053" y="13913"/>
                    <a:pt x="4040" y="13911"/>
                    <a:pt x="4025" y="13907"/>
                  </a:cubicBezTo>
                  <a:cubicBezTo>
                    <a:pt x="3942" y="13872"/>
                    <a:pt x="3942" y="13776"/>
                    <a:pt x="3930" y="13669"/>
                  </a:cubicBezTo>
                  <a:cubicBezTo>
                    <a:pt x="3930" y="13145"/>
                    <a:pt x="4025" y="12610"/>
                    <a:pt x="4204" y="12086"/>
                  </a:cubicBezTo>
                  <a:cubicBezTo>
                    <a:pt x="4236" y="12011"/>
                    <a:pt x="4287" y="11927"/>
                    <a:pt x="4382" y="11927"/>
                  </a:cubicBezTo>
                  <a:close/>
                  <a:moveTo>
                    <a:pt x="2168" y="1"/>
                  </a:moveTo>
                  <a:cubicBezTo>
                    <a:pt x="1953" y="441"/>
                    <a:pt x="1596" y="1013"/>
                    <a:pt x="1489" y="1072"/>
                  </a:cubicBezTo>
                  <a:lnTo>
                    <a:pt x="1477" y="1072"/>
                  </a:lnTo>
                  <a:cubicBezTo>
                    <a:pt x="1072" y="2144"/>
                    <a:pt x="644" y="3216"/>
                    <a:pt x="132" y="4251"/>
                  </a:cubicBezTo>
                  <a:cubicBezTo>
                    <a:pt x="1" y="4525"/>
                    <a:pt x="25" y="4680"/>
                    <a:pt x="370" y="4704"/>
                  </a:cubicBezTo>
                  <a:cubicBezTo>
                    <a:pt x="477" y="4728"/>
                    <a:pt x="596" y="4763"/>
                    <a:pt x="703" y="4763"/>
                  </a:cubicBezTo>
                  <a:cubicBezTo>
                    <a:pt x="722" y="4762"/>
                    <a:pt x="740" y="4762"/>
                    <a:pt x="757" y="4762"/>
                  </a:cubicBezTo>
                  <a:cubicBezTo>
                    <a:pt x="1105" y="4762"/>
                    <a:pt x="1305" y="4981"/>
                    <a:pt x="1441" y="5287"/>
                  </a:cubicBezTo>
                  <a:cubicBezTo>
                    <a:pt x="1453" y="5335"/>
                    <a:pt x="1489" y="5359"/>
                    <a:pt x="1501" y="5406"/>
                  </a:cubicBezTo>
                  <a:cubicBezTo>
                    <a:pt x="1501" y="5347"/>
                    <a:pt x="1513" y="5323"/>
                    <a:pt x="1537" y="5287"/>
                  </a:cubicBezTo>
                  <a:cubicBezTo>
                    <a:pt x="1549" y="5273"/>
                    <a:pt x="1560" y="5264"/>
                    <a:pt x="1573" y="5264"/>
                  </a:cubicBezTo>
                  <a:cubicBezTo>
                    <a:pt x="1636" y="5264"/>
                    <a:pt x="1736" y="5483"/>
                    <a:pt x="2132" y="6395"/>
                  </a:cubicBezTo>
                  <a:cubicBezTo>
                    <a:pt x="2311" y="6787"/>
                    <a:pt x="2442" y="7180"/>
                    <a:pt x="2573" y="7561"/>
                  </a:cubicBezTo>
                  <a:cubicBezTo>
                    <a:pt x="2644" y="7728"/>
                    <a:pt x="2739" y="7883"/>
                    <a:pt x="2811" y="8038"/>
                  </a:cubicBezTo>
                  <a:cubicBezTo>
                    <a:pt x="2874" y="8175"/>
                    <a:pt x="2909" y="8369"/>
                    <a:pt x="3092" y="8369"/>
                  </a:cubicBezTo>
                  <a:cubicBezTo>
                    <a:pt x="3115" y="8369"/>
                    <a:pt x="3140" y="8366"/>
                    <a:pt x="3168" y="8359"/>
                  </a:cubicBezTo>
                  <a:cubicBezTo>
                    <a:pt x="3430" y="8276"/>
                    <a:pt x="3406" y="8073"/>
                    <a:pt x="3370" y="7859"/>
                  </a:cubicBezTo>
                  <a:cubicBezTo>
                    <a:pt x="3239" y="6895"/>
                    <a:pt x="3025" y="5954"/>
                    <a:pt x="2525" y="5109"/>
                  </a:cubicBezTo>
                  <a:cubicBezTo>
                    <a:pt x="2477" y="5037"/>
                    <a:pt x="2394" y="4942"/>
                    <a:pt x="2453" y="4859"/>
                  </a:cubicBezTo>
                  <a:cubicBezTo>
                    <a:pt x="2517" y="4743"/>
                    <a:pt x="2723" y="4686"/>
                    <a:pt x="2934" y="4686"/>
                  </a:cubicBezTo>
                  <a:cubicBezTo>
                    <a:pt x="3157" y="4686"/>
                    <a:pt x="3386" y="4748"/>
                    <a:pt x="3466" y="4871"/>
                  </a:cubicBezTo>
                  <a:cubicBezTo>
                    <a:pt x="3882" y="5573"/>
                    <a:pt x="4287" y="6287"/>
                    <a:pt x="4704" y="6990"/>
                  </a:cubicBezTo>
                  <a:cubicBezTo>
                    <a:pt x="4765" y="7093"/>
                    <a:pt x="4792" y="7266"/>
                    <a:pt x="4927" y="7266"/>
                  </a:cubicBezTo>
                  <a:cubicBezTo>
                    <a:pt x="4949" y="7266"/>
                    <a:pt x="4974" y="7262"/>
                    <a:pt x="5001" y="7252"/>
                  </a:cubicBezTo>
                  <a:cubicBezTo>
                    <a:pt x="5156" y="7180"/>
                    <a:pt x="5073" y="6990"/>
                    <a:pt x="5037" y="6847"/>
                  </a:cubicBezTo>
                  <a:cubicBezTo>
                    <a:pt x="4859" y="5978"/>
                    <a:pt x="4478" y="5180"/>
                    <a:pt x="4120" y="4370"/>
                  </a:cubicBezTo>
                  <a:cubicBezTo>
                    <a:pt x="4061" y="4251"/>
                    <a:pt x="3942" y="4109"/>
                    <a:pt x="4073" y="4013"/>
                  </a:cubicBezTo>
                  <a:cubicBezTo>
                    <a:pt x="4113" y="3979"/>
                    <a:pt x="4147" y="3965"/>
                    <a:pt x="4177" y="3965"/>
                  </a:cubicBezTo>
                  <a:cubicBezTo>
                    <a:pt x="4274" y="3965"/>
                    <a:pt x="4328" y="4105"/>
                    <a:pt x="4382" y="4168"/>
                  </a:cubicBezTo>
                  <a:cubicBezTo>
                    <a:pt x="5323" y="5228"/>
                    <a:pt x="5930" y="6478"/>
                    <a:pt x="6323" y="7835"/>
                  </a:cubicBezTo>
                  <a:cubicBezTo>
                    <a:pt x="6383" y="8014"/>
                    <a:pt x="6394" y="8204"/>
                    <a:pt x="6287" y="8395"/>
                  </a:cubicBezTo>
                  <a:cubicBezTo>
                    <a:pt x="6275" y="8419"/>
                    <a:pt x="6275" y="8430"/>
                    <a:pt x="6263" y="8442"/>
                  </a:cubicBezTo>
                  <a:cubicBezTo>
                    <a:pt x="6275" y="8478"/>
                    <a:pt x="6287" y="8502"/>
                    <a:pt x="6323" y="8538"/>
                  </a:cubicBezTo>
                  <a:cubicBezTo>
                    <a:pt x="6394" y="8681"/>
                    <a:pt x="6502" y="8978"/>
                    <a:pt x="6573" y="9216"/>
                  </a:cubicBezTo>
                  <a:cubicBezTo>
                    <a:pt x="6668" y="9550"/>
                    <a:pt x="6668" y="9633"/>
                    <a:pt x="6585" y="9633"/>
                  </a:cubicBezTo>
                  <a:cubicBezTo>
                    <a:pt x="6514" y="9621"/>
                    <a:pt x="6263" y="9109"/>
                    <a:pt x="6109" y="8728"/>
                  </a:cubicBezTo>
                  <a:cubicBezTo>
                    <a:pt x="5835" y="9204"/>
                    <a:pt x="5478" y="9633"/>
                    <a:pt x="5073" y="10026"/>
                  </a:cubicBezTo>
                  <a:cubicBezTo>
                    <a:pt x="4997" y="10092"/>
                    <a:pt x="4936" y="10127"/>
                    <a:pt x="4888" y="10127"/>
                  </a:cubicBezTo>
                  <a:cubicBezTo>
                    <a:pt x="4824" y="10127"/>
                    <a:pt x="4784" y="10062"/>
                    <a:pt x="4763" y="9919"/>
                  </a:cubicBezTo>
                  <a:cubicBezTo>
                    <a:pt x="4680" y="9407"/>
                    <a:pt x="4644" y="8895"/>
                    <a:pt x="4466" y="8395"/>
                  </a:cubicBezTo>
                  <a:cubicBezTo>
                    <a:pt x="4418" y="8276"/>
                    <a:pt x="4382" y="8133"/>
                    <a:pt x="4239" y="8133"/>
                  </a:cubicBezTo>
                  <a:cubicBezTo>
                    <a:pt x="4049" y="8133"/>
                    <a:pt x="4049" y="8311"/>
                    <a:pt x="4049" y="8430"/>
                  </a:cubicBezTo>
                  <a:cubicBezTo>
                    <a:pt x="4025" y="8871"/>
                    <a:pt x="4001" y="9335"/>
                    <a:pt x="4061" y="9764"/>
                  </a:cubicBezTo>
                  <a:cubicBezTo>
                    <a:pt x="4144" y="10574"/>
                    <a:pt x="3906" y="11133"/>
                    <a:pt x="3120" y="11419"/>
                  </a:cubicBezTo>
                  <a:cubicBezTo>
                    <a:pt x="3108" y="11419"/>
                    <a:pt x="3108" y="11419"/>
                    <a:pt x="3096" y="11431"/>
                  </a:cubicBezTo>
                  <a:cubicBezTo>
                    <a:pt x="3061" y="11848"/>
                    <a:pt x="3037" y="12264"/>
                    <a:pt x="2954" y="12717"/>
                  </a:cubicBezTo>
                  <a:cubicBezTo>
                    <a:pt x="2775" y="13991"/>
                    <a:pt x="2561" y="14860"/>
                    <a:pt x="2156" y="15693"/>
                  </a:cubicBezTo>
                  <a:cubicBezTo>
                    <a:pt x="2823" y="15455"/>
                    <a:pt x="3477" y="15205"/>
                    <a:pt x="4120" y="14919"/>
                  </a:cubicBezTo>
                  <a:cubicBezTo>
                    <a:pt x="4418" y="14788"/>
                    <a:pt x="4597" y="14610"/>
                    <a:pt x="4668" y="14276"/>
                  </a:cubicBezTo>
                  <a:cubicBezTo>
                    <a:pt x="4918" y="13145"/>
                    <a:pt x="5323" y="12050"/>
                    <a:pt x="5418" y="10883"/>
                  </a:cubicBezTo>
                  <a:cubicBezTo>
                    <a:pt x="5430" y="10752"/>
                    <a:pt x="5430" y="10574"/>
                    <a:pt x="5609" y="10574"/>
                  </a:cubicBezTo>
                  <a:cubicBezTo>
                    <a:pt x="5614" y="10573"/>
                    <a:pt x="5620" y="10573"/>
                    <a:pt x="5625" y="10573"/>
                  </a:cubicBezTo>
                  <a:cubicBezTo>
                    <a:pt x="5788" y="10573"/>
                    <a:pt x="5801" y="10744"/>
                    <a:pt x="5847" y="10871"/>
                  </a:cubicBezTo>
                  <a:cubicBezTo>
                    <a:pt x="6133" y="11693"/>
                    <a:pt x="5966" y="12502"/>
                    <a:pt x="5811" y="13324"/>
                  </a:cubicBezTo>
                  <a:cubicBezTo>
                    <a:pt x="5775" y="13550"/>
                    <a:pt x="5668" y="13753"/>
                    <a:pt x="5680" y="14050"/>
                  </a:cubicBezTo>
                  <a:cubicBezTo>
                    <a:pt x="5966" y="13931"/>
                    <a:pt x="6204" y="13788"/>
                    <a:pt x="6442" y="13622"/>
                  </a:cubicBezTo>
                  <a:cubicBezTo>
                    <a:pt x="6692" y="12800"/>
                    <a:pt x="6811" y="12026"/>
                    <a:pt x="6740" y="11490"/>
                  </a:cubicBezTo>
                  <a:cubicBezTo>
                    <a:pt x="6692" y="11190"/>
                    <a:pt x="6708" y="11037"/>
                    <a:pt x="6779" y="11037"/>
                  </a:cubicBezTo>
                  <a:cubicBezTo>
                    <a:pt x="6815" y="11037"/>
                    <a:pt x="6866" y="11077"/>
                    <a:pt x="6930" y="11157"/>
                  </a:cubicBezTo>
                  <a:cubicBezTo>
                    <a:pt x="7109" y="11395"/>
                    <a:pt x="7145" y="11895"/>
                    <a:pt x="7025" y="12681"/>
                  </a:cubicBezTo>
                  <a:cubicBezTo>
                    <a:pt x="6990" y="12895"/>
                    <a:pt x="6942" y="13098"/>
                    <a:pt x="6906" y="13324"/>
                  </a:cubicBezTo>
                  <a:lnTo>
                    <a:pt x="6918" y="13324"/>
                  </a:lnTo>
                  <a:cubicBezTo>
                    <a:pt x="7657" y="12860"/>
                    <a:pt x="8038" y="12264"/>
                    <a:pt x="8002" y="11348"/>
                  </a:cubicBezTo>
                  <a:cubicBezTo>
                    <a:pt x="7990" y="10383"/>
                    <a:pt x="7954" y="9407"/>
                    <a:pt x="7895" y="8442"/>
                  </a:cubicBezTo>
                  <a:cubicBezTo>
                    <a:pt x="7883" y="8276"/>
                    <a:pt x="7835" y="8073"/>
                    <a:pt x="8049" y="8026"/>
                  </a:cubicBezTo>
                  <a:cubicBezTo>
                    <a:pt x="8067" y="8021"/>
                    <a:pt x="8083" y="8019"/>
                    <a:pt x="8098" y="8019"/>
                  </a:cubicBezTo>
                  <a:cubicBezTo>
                    <a:pt x="8243" y="8019"/>
                    <a:pt x="8257" y="8215"/>
                    <a:pt x="8311" y="8323"/>
                  </a:cubicBezTo>
                  <a:cubicBezTo>
                    <a:pt x="8692" y="9038"/>
                    <a:pt x="8954" y="9800"/>
                    <a:pt x="8930" y="10633"/>
                  </a:cubicBezTo>
                  <a:cubicBezTo>
                    <a:pt x="8930" y="10693"/>
                    <a:pt x="8942" y="10764"/>
                    <a:pt x="8954" y="10883"/>
                  </a:cubicBezTo>
                  <a:cubicBezTo>
                    <a:pt x="9240" y="10597"/>
                    <a:pt x="9538" y="10443"/>
                    <a:pt x="9597" y="10038"/>
                  </a:cubicBezTo>
                  <a:cubicBezTo>
                    <a:pt x="9609" y="9919"/>
                    <a:pt x="9621" y="9740"/>
                    <a:pt x="9716" y="9645"/>
                  </a:cubicBezTo>
                  <a:cubicBezTo>
                    <a:pt x="9657" y="9014"/>
                    <a:pt x="9526" y="8395"/>
                    <a:pt x="9300" y="7788"/>
                  </a:cubicBezTo>
                  <a:cubicBezTo>
                    <a:pt x="9133" y="7311"/>
                    <a:pt x="8942" y="6883"/>
                    <a:pt x="8752" y="6478"/>
                  </a:cubicBezTo>
                  <a:cubicBezTo>
                    <a:pt x="8395" y="5823"/>
                    <a:pt x="7978" y="5228"/>
                    <a:pt x="7454" y="4728"/>
                  </a:cubicBezTo>
                  <a:lnTo>
                    <a:pt x="7454" y="4728"/>
                  </a:lnTo>
                  <a:cubicBezTo>
                    <a:pt x="7514" y="4918"/>
                    <a:pt x="7502" y="5109"/>
                    <a:pt x="7383" y="5335"/>
                  </a:cubicBezTo>
                  <a:cubicBezTo>
                    <a:pt x="7287" y="5513"/>
                    <a:pt x="7287" y="5740"/>
                    <a:pt x="7264" y="5930"/>
                  </a:cubicBezTo>
                  <a:cubicBezTo>
                    <a:pt x="7216" y="6192"/>
                    <a:pt x="7156" y="6466"/>
                    <a:pt x="6966" y="6776"/>
                  </a:cubicBezTo>
                  <a:cubicBezTo>
                    <a:pt x="6859" y="6549"/>
                    <a:pt x="6811" y="6418"/>
                    <a:pt x="6740" y="6287"/>
                  </a:cubicBezTo>
                  <a:cubicBezTo>
                    <a:pt x="6263" y="5275"/>
                    <a:pt x="5752" y="4263"/>
                    <a:pt x="4882" y="3537"/>
                  </a:cubicBezTo>
                  <a:cubicBezTo>
                    <a:pt x="4668" y="3358"/>
                    <a:pt x="4561" y="3204"/>
                    <a:pt x="4739" y="2954"/>
                  </a:cubicBezTo>
                  <a:cubicBezTo>
                    <a:pt x="4763" y="2942"/>
                    <a:pt x="4763" y="2906"/>
                    <a:pt x="4775" y="2894"/>
                  </a:cubicBezTo>
                  <a:cubicBezTo>
                    <a:pt x="4763" y="2882"/>
                    <a:pt x="4728" y="2858"/>
                    <a:pt x="4704" y="2846"/>
                  </a:cubicBezTo>
                  <a:cubicBezTo>
                    <a:pt x="4613" y="2898"/>
                    <a:pt x="4519" y="2919"/>
                    <a:pt x="4425" y="2919"/>
                  </a:cubicBezTo>
                  <a:cubicBezTo>
                    <a:pt x="4233" y="2919"/>
                    <a:pt x="4042" y="2831"/>
                    <a:pt x="3882" y="2727"/>
                  </a:cubicBezTo>
                  <a:cubicBezTo>
                    <a:pt x="2977" y="2180"/>
                    <a:pt x="2406" y="1394"/>
                    <a:pt x="2203" y="441"/>
                  </a:cubicBezTo>
                  <a:cubicBezTo>
                    <a:pt x="2192" y="287"/>
                    <a:pt x="2168" y="144"/>
                    <a:pt x="2168" y="1"/>
                  </a:cubicBezTo>
                  <a:close/>
                </a:path>
              </a:pathLst>
            </a:custGeom>
            <a:solidFill>
              <a:srgbClr val="E8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16"/>
            <p:cNvSpPr/>
            <p:nvPr/>
          </p:nvSpPr>
          <p:spPr>
            <a:xfrm>
              <a:off x="1871950" y="4011500"/>
              <a:ext cx="198550" cy="245475"/>
            </a:xfrm>
            <a:custGeom>
              <a:avLst/>
              <a:gdLst/>
              <a:ahLst/>
              <a:cxnLst/>
              <a:rect l="l" t="t" r="r" b="b"/>
              <a:pathLst>
                <a:path w="7942" h="9819" extrusionOk="0">
                  <a:moveTo>
                    <a:pt x="7488" y="1"/>
                  </a:moveTo>
                  <a:cubicBezTo>
                    <a:pt x="7376" y="1"/>
                    <a:pt x="7344" y="148"/>
                    <a:pt x="7323" y="256"/>
                  </a:cubicBezTo>
                  <a:cubicBezTo>
                    <a:pt x="7323" y="268"/>
                    <a:pt x="7323" y="280"/>
                    <a:pt x="7299" y="315"/>
                  </a:cubicBezTo>
                  <a:cubicBezTo>
                    <a:pt x="7299" y="494"/>
                    <a:pt x="7275" y="720"/>
                    <a:pt x="7228" y="911"/>
                  </a:cubicBezTo>
                  <a:cubicBezTo>
                    <a:pt x="7180" y="1077"/>
                    <a:pt x="7156" y="1161"/>
                    <a:pt x="7120" y="1197"/>
                  </a:cubicBezTo>
                  <a:cubicBezTo>
                    <a:pt x="6847" y="2351"/>
                    <a:pt x="6442" y="3483"/>
                    <a:pt x="6144" y="4626"/>
                  </a:cubicBezTo>
                  <a:cubicBezTo>
                    <a:pt x="5915" y="5485"/>
                    <a:pt x="5992" y="5617"/>
                    <a:pt x="5355" y="5617"/>
                  </a:cubicBezTo>
                  <a:cubicBezTo>
                    <a:pt x="5198" y="5617"/>
                    <a:pt x="4998" y="5609"/>
                    <a:pt x="4739" y="5602"/>
                  </a:cubicBezTo>
                  <a:cubicBezTo>
                    <a:pt x="4465" y="5578"/>
                    <a:pt x="4406" y="5483"/>
                    <a:pt x="4477" y="5209"/>
                  </a:cubicBezTo>
                  <a:cubicBezTo>
                    <a:pt x="4763" y="4292"/>
                    <a:pt x="5001" y="3352"/>
                    <a:pt x="5382" y="2459"/>
                  </a:cubicBezTo>
                  <a:cubicBezTo>
                    <a:pt x="5430" y="2340"/>
                    <a:pt x="5453" y="2220"/>
                    <a:pt x="5501" y="2113"/>
                  </a:cubicBezTo>
                  <a:cubicBezTo>
                    <a:pt x="5525" y="2042"/>
                    <a:pt x="5501" y="1970"/>
                    <a:pt x="5430" y="1947"/>
                  </a:cubicBezTo>
                  <a:cubicBezTo>
                    <a:pt x="5423" y="1945"/>
                    <a:pt x="5416" y="1944"/>
                    <a:pt x="5409" y="1944"/>
                  </a:cubicBezTo>
                  <a:cubicBezTo>
                    <a:pt x="5363" y="1944"/>
                    <a:pt x="5307" y="1974"/>
                    <a:pt x="5287" y="1994"/>
                  </a:cubicBezTo>
                  <a:cubicBezTo>
                    <a:pt x="5192" y="2089"/>
                    <a:pt x="5120" y="2173"/>
                    <a:pt x="5061" y="2280"/>
                  </a:cubicBezTo>
                  <a:cubicBezTo>
                    <a:pt x="4513" y="3078"/>
                    <a:pt x="4180" y="3971"/>
                    <a:pt x="3918" y="4887"/>
                  </a:cubicBezTo>
                  <a:cubicBezTo>
                    <a:pt x="3791" y="5319"/>
                    <a:pt x="3754" y="5426"/>
                    <a:pt x="3517" y="5426"/>
                  </a:cubicBezTo>
                  <a:cubicBezTo>
                    <a:pt x="3420" y="5426"/>
                    <a:pt x="3290" y="5408"/>
                    <a:pt x="3108" y="5388"/>
                  </a:cubicBezTo>
                  <a:cubicBezTo>
                    <a:pt x="2703" y="5328"/>
                    <a:pt x="2667" y="5161"/>
                    <a:pt x="2763" y="4804"/>
                  </a:cubicBezTo>
                  <a:cubicBezTo>
                    <a:pt x="3025" y="3840"/>
                    <a:pt x="3394" y="2923"/>
                    <a:pt x="3691" y="1970"/>
                  </a:cubicBezTo>
                  <a:cubicBezTo>
                    <a:pt x="3715" y="1851"/>
                    <a:pt x="3799" y="1697"/>
                    <a:pt x="3656" y="1637"/>
                  </a:cubicBezTo>
                  <a:cubicBezTo>
                    <a:pt x="3632" y="1625"/>
                    <a:pt x="3610" y="1620"/>
                    <a:pt x="3590" y="1620"/>
                  </a:cubicBezTo>
                  <a:cubicBezTo>
                    <a:pt x="3493" y="1620"/>
                    <a:pt x="3445" y="1748"/>
                    <a:pt x="3406" y="1828"/>
                  </a:cubicBezTo>
                  <a:cubicBezTo>
                    <a:pt x="2941" y="2721"/>
                    <a:pt x="2465" y="3613"/>
                    <a:pt x="2155" y="4578"/>
                  </a:cubicBezTo>
                  <a:cubicBezTo>
                    <a:pt x="2028" y="4977"/>
                    <a:pt x="1992" y="5079"/>
                    <a:pt x="1770" y="5079"/>
                  </a:cubicBezTo>
                  <a:cubicBezTo>
                    <a:pt x="1680" y="5079"/>
                    <a:pt x="1561" y="5063"/>
                    <a:pt x="1393" y="5042"/>
                  </a:cubicBezTo>
                  <a:cubicBezTo>
                    <a:pt x="1120" y="5007"/>
                    <a:pt x="1024" y="4911"/>
                    <a:pt x="1120" y="4626"/>
                  </a:cubicBezTo>
                  <a:cubicBezTo>
                    <a:pt x="1334" y="3923"/>
                    <a:pt x="1548" y="3221"/>
                    <a:pt x="1751" y="2518"/>
                  </a:cubicBezTo>
                  <a:cubicBezTo>
                    <a:pt x="1786" y="2411"/>
                    <a:pt x="1870" y="2256"/>
                    <a:pt x="1727" y="2185"/>
                  </a:cubicBezTo>
                  <a:cubicBezTo>
                    <a:pt x="1694" y="2168"/>
                    <a:pt x="1665" y="2161"/>
                    <a:pt x="1639" y="2161"/>
                  </a:cubicBezTo>
                  <a:cubicBezTo>
                    <a:pt x="1532" y="2161"/>
                    <a:pt x="1475" y="2280"/>
                    <a:pt x="1417" y="2375"/>
                  </a:cubicBezTo>
                  <a:cubicBezTo>
                    <a:pt x="1084" y="2911"/>
                    <a:pt x="739" y="3471"/>
                    <a:pt x="584" y="4066"/>
                  </a:cubicBezTo>
                  <a:cubicBezTo>
                    <a:pt x="489" y="4387"/>
                    <a:pt x="381" y="4637"/>
                    <a:pt x="203" y="4804"/>
                  </a:cubicBezTo>
                  <a:cubicBezTo>
                    <a:pt x="12" y="5911"/>
                    <a:pt x="0" y="7054"/>
                    <a:pt x="108" y="8531"/>
                  </a:cubicBezTo>
                  <a:cubicBezTo>
                    <a:pt x="131" y="8864"/>
                    <a:pt x="131" y="9162"/>
                    <a:pt x="119" y="9281"/>
                  </a:cubicBezTo>
                  <a:cubicBezTo>
                    <a:pt x="465" y="9507"/>
                    <a:pt x="881" y="9578"/>
                    <a:pt x="1322" y="9638"/>
                  </a:cubicBezTo>
                  <a:cubicBezTo>
                    <a:pt x="1343" y="9641"/>
                    <a:pt x="1362" y="9642"/>
                    <a:pt x="1379" y="9642"/>
                  </a:cubicBezTo>
                  <a:cubicBezTo>
                    <a:pt x="1570" y="9642"/>
                    <a:pt x="1561" y="9469"/>
                    <a:pt x="1572" y="9317"/>
                  </a:cubicBezTo>
                  <a:cubicBezTo>
                    <a:pt x="1632" y="8555"/>
                    <a:pt x="1774" y="7793"/>
                    <a:pt x="2048" y="7078"/>
                  </a:cubicBezTo>
                  <a:lnTo>
                    <a:pt x="2144" y="6864"/>
                  </a:lnTo>
                  <a:cubicBezTo>
                    <a:pt x="2196" y="6759"/>
                    <a:pt x="2248" y="6617"/>
                    <a:pt x="2374" y="6617"/>
                  </a:cubicBezTo>
                  <a:cubicBezTo>
                    <a:pt x="2391" y="6617"/>
                    <a:pt x="2409" y="6620"/>
                    <a:pt x="2429" y="6626"/>
                  </a:cubicBezTo>
                  <a:cubicBezTo>
                    <a:pt x="2608" y="6661"/>
                    <a:pt x="2548" y="6840"/>
                    <a:pt x="2513" y="6959"/>
                  </a:cubicBezTo>
                  <a:cubicBezTo>
                    <a:pt x="2382" y="7697"/>
                    <a:pt x="2346" y="8424"/>
                    <a:pt x="2346" y="9162"/>
                  </a:cubicBezTo>
                  <a:cubicBezTo>
                    <a:pt x="2346" y="9564"/>
                    <a:pt x="2577" y="9818"/>
                    <a:pt x="2900" y="9818"/>
                  </a:cubicBezTo>
                  <a:cubicBezTo>
                    <a:pt x="2998" y="9818"/>
                    <a:pt x="3104" y="9795"/>
                    <a:pt x="3215" y="9745"/>
                  </a:cubicBezTo>
                  <a:cubicBezTo>
                    <a:pt x="3382" y="9674"/>
                    <a:pt x="3382" y="9507"/>
                    <a:pt x="3418" y="9376"/>
                  </a:cubicBezTo>
                  <a:cubicBezTo>
                    <a:pt x="3679" y="8447"/>
                    <a:pt x="4001" y="7554"/>
                    <a:pt x="4489" y="6721"/>
                  </a:cubicBezTo>
                  <a:cubicBezTo>
                    <a:pt x="4549" y="6638"/>
                    <a:pt x="4608" y="6531"/>
                    <a:pt x="4668" y="6459"/>
                  </a:cubicBezTo>
                  <a:cubicBezTo>
                    <a:pt x="4731" y="6387"/>
                    <a:pt x="4800" y="6315"/>
                    <a:pt x="4893" y="6315"/>
                  </a:cubicBezTo>
                  <a:cubicBezTo>
                    <a:pt x="4922" y="6315"/>
                    <a:pt x="4954" y="6323"/>
                    <a:pt x="4989" y="6340"/>
                  </a:cubicBezTo>
                  <a:cubicBezTo>
                    <a:pt x="5108" y="6411"/>
                    <a:pt x="5061" y="6531"/>
                    <a:pt x="5049" y="6638"/>
                  </a:cubicBezTo>
                  <a:cubicBezTo>
                    <a:pt x="4870" y="7412"/>
                    <a:pt x="4668" y="8174"/>
                    <a:pt x="4477" y="8947"/>
                  </a:cubicBezTo>
                  <a:cubicBezTo>
                    <a:pt x="4370" y="9376"/>
                    <a:pt x="4310" y="9555"/>
                    <a:pt x="4406" y="9626"/>
                  </a:cubicBezTo>
                  <a:cubicBezTo>
                    <a:pt x="4489" y="9388"/>
                    <a:pt x="4656" y="9031"/>
                    <a:pt x="4894" y="8471"/>
                  </a:cubicBezTo>
                  <a:cubicBezTo>
                    <a:pt x="5418" y="7281"/>
                    <a:pt x="5525" y="6935"/>
                    <a:pt x="6132" y="4840"/>
                  </a:cubicBezTo>
                  <a:cubicBezTo>
                    <a:pt x="6370" y="3983"/>
                    <a:pt x="6608" y="3232"/>
                    <a:pt x="6656" y="3149"/>
                  </a:cubicBezTo>
                  <a:cubicBezTo>
                    <a:pt x="6690" y="3092"/>
                    <a:pt x="6716" y="3065"/>
                    <a:pt x="6733" y="3065"/>
                  </a:cubicBezTo>
                  <a:cubicBezTo>
                    <a:pt x="6876" y="3065"/>
                    <a:pt x="6445" y="4938"/>
                    <a:pt x="5882" y="6745"/>
                  </a:cubicBezTo>
                  <a:cubicBezTo>
                    <a:pt x="5561" y="7721"/>
                    <a:pt x="4989" y="9067"/>
                    <a:pt x="4632" y="9686"/>
                  </a:cubicBezTo>
                  <a:lnTo>
                    <a:pt x="5108" y="9686"/>
                  </a:lnTo>
                  <a:cubicBezTo>
                    <a:pt x="5121" y="9686"/>
                    <a:pt x="5133" y="9686"/>
                    <a:pt x="5145" y="9686"/>
                  </a:cubicBezTo>
                  <a:cubicBezTo>
                    <a:pt x="5916" y="9686"/>
                    <a:pt x="6244" y="9318"/>
                    <a:pt x="6537" y="8674"/>
                  </a:cubicBezTo>
                  <a:cubicBezTo>
                    <a:pt x="7025" y="7578"/>
                    <a:pt x="7620" y="6531"/>
                    <a:pt x="7942" y="5376"/>
                  </a:cubicBezTo>
                  <a:lnTo>
                    <a:pt x="7942" y="5376"/>
                  </a:lnTo>
                  <a:cubicBezTo>
                    <a:pt x="7847" y="5459"/>
                    <a:pt x="7680" y="5495"/>
                    <a:pt x="7335" y="5518"/>
                  </a:cubicBezTo>
                  <a:cubicBezTo>
                    <a:pt x="7300" y="5523"/>
                    <a:pt x="7269" y="5525"/>
                    <a:pt x="7241" y="5525"/>
                  </a:cubicBezTo>
                  <a:cubicBezTo>
                    <a:pt x="7033" y="5525"/>
                    <a:pt x="7022" y="5407"/>
                    <a:pt x="7085" y="5197"/>
                  </a:cubicBezTo>
                  <a:cubicBezTo>
                    <a:pt x="7251" y="4626"/>
                    <a:pt x="7335" y="4054"/>
                    <a:pt x="7406" y="3471"/>
                  </a:cubicBezTo>
                  <a:cubicBezTo>
                    <a:pt x="7537" y="2423"/>
                    <a:pt x="7739" y="1399"/>
                    <a:pt x="7692" y="339"/>
                  </a:cubicBezTo>
                  <a:cubicBezTo>
                    <a:pt x="7692" y="208"/>
                    <a:pt x="7692" y="30"/>
                    <a:pt x="7525" y="6"/>
                  </a:cubicBezTo>
                  <a:cubicBezTo>
                    <a:pt x="7512" y="3"/>
                    <a:pt x="7499" y="1"/>
                    <a:pt x="7488"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16"/>
            <p:cNvSpPr/>
            <p:nvPr/>
          </p:nvSpPr>
          <p:spPr>
            <a:xfrm>
              <a:off x="2129725" y="3811325"/>
              <a:ext cx="5675" cy="14600"/>
            </a:xfrm>
            <a:custGeom>
              <a:avLst/>
              <a:gdLst/>
              <a:ahLst/>
              <a:cxnLst/>
              <a:rect l="l" t="t" r="r" b="b"/>
              <a:pathLst>
                <a:path w="227" h="584" extrusionOk="0">
                  <a:moveTo>
                    <a:pt x="226" y="0"/>
                  </a:moveTo>
                  <a:lnTo>
                    <a:pt x="218" y="21"/>
                  </a:lnTo>
                  <a:lnTo>
                    <a:pt x="218" y="21"/>
                  </a:lnTo>
                  <a:cubicBezTo>
                    <a:pt x="221" y="14"/>
                    <a:pt x="224" y="7"/>
                    <a:pt x="226" y="0"/>
                  </a:cubicBezTo>
                  <a:close/>
                  <a:moveTo>
                    <a:pt x="218" y="21"/>
                  </a:moveTo>
                  <a:cubicBezTo>
                    <a:pt x="206" y="50"/>
                    <a:pt x="188" y="81"/>
                    <a:pt x="179" y="119"/>
                  </a:cubicBezTo>
                  <a:cubicBezTo>
                    <a:pt x="179" y="121"/>
                    <a:pt x="178" y="123"/>
                    <a:pt x="178" y="125"/>
                  </a:cubicBezTo>
                  <a:lnTo>
                    <a:pt x="178" y="125"/>
                  </a:lnTo>
                  <a:lnTo>
                    <a:pt x="218" y="21"/>
                  </a:lnTo>
                  <a:close/>
                  <a:moveTo>
                    <a:pt x="178" y="125"/>
                  </a:moveTo>
                  <a:lnTo>
                    <a:pt x="0" y="583"/>
                  </a:lnTo>
                  <a:cubicBezTo>
                    <a:pt x="94" y="397"/>
                    <a:pt x="164" y="221"/>
                    <a:pt x="178" y="125"/>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16"/>
            <p:cNvSpPr/>
            <p:nvPr/>
          </p:nvSpPr>
          <p:spPr>
            <a:xfrm>
              <a:off x="2135675" y="3806850"/>
              <a:ext cx="1500" cy="4475"/>
            </a:xfrm>
            <a:custGeom>
              <a:avLst/>
              <a:gdLst/>
              <a:ahLst/>
              <a:cxnLst/>
              <a:rect l="l" t="t" r="r" b="b"/>
              <a:pathLst>
                <a:path w="60" h="179" extrusionOk="0">
                  <a:moveTo>
                    <a:pt x="60" y="0"/>
                  </a:moveTo>
                  <a:lnTo>
                    <a:pt x="60" y="0"/>
                  </a:lnTo>
                  <a:cubicBezTo>
                    <a:pt x="52" y="8"/>
                    <a:pt x="49" y="27"/>
                    <a:pt x="48" y="42"/>
                  </a:cubicBezTo>
                  <a:lnTo>
                    <a:pt x="48" y="42"/>
                  </a:lnTo>
                  <a:cubicBezTo>
                    <a:pt x="53" y="28"/>
                    <a:pt x="57" y="14"/>
                    <a:pt x="60" y="0"/>
                  </a:cubicBezTo>
                  <a:close/>
                  <a:moveTo>
                    <a:pt x="48" y="42"/>
                  </a:moveTo>
                  <a:cubicBezTo>
                    <a:pt x="33" y="87"/>
                    <a:pt x="10" y="133"/>
                    <a:pt x="0" y="179"/>
                  </a:cubicBezTo>
                  <a:cubicBezTo>
                    <a:pt x="12" y="131"/>
                    <a:pt x="36" y="108"/>
                    <a:pt x="48" y="60"/>
                  </a:cubicBezTo>
                  <a:cubicBezTo>
                    <a:pt x="48" y="56"/>
                    <a:pt x="48" y="49"/>
                    <a:pt x="48" y="42"/>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16"/>
            <p:cNvSpPr/>
            <p:nvPr/>
          </p:nvSpPr>
          <p:spPr>
            <a:xfrm>
              <a:off x="1763900" y="4060450"/>
              <a:ext cx="107175" cy="180400"/>
            </a:xfrm>
            <a:custGeom>
              <a:avLst/>
              <a:gdLst/>
              <a:ahLst/>
              <a:cxnLst/>
              <a:rect l="l" t="t" r="r" b="b"/>
              <a:pathLst>
                <a:path w="4287" h="7216" extrusionOk="0">
                  <a:moveTo>
                    <a:pt x="3495" y="1"/>
                  </a:moveTo>
                  <a:cubicBezTo>
                    <a:pt x="3280" y="1"/>
                    <a:pt x="3185" y="290"/>
                    <a:pt x="3072" y="465"/>
                  </a:cubicBezTo>
                  <a:cubicBezTo>
                    <a:pt x="2834" y="870"/>
                    <a:pt x="2667" y="1298"/>
                    <a:pt x="2596" y="1763"/>
                  </a:cubicBezTo>
                  <a:cubicBezTo>
                    <a:pt x="2513" y="2239"/>
                    <a:pt x="2477" y="2715"/>
                    <a:pt x="2394" y="3179"/>
                  </a:cubicBezTo>
                  <a:cubicBezTo>
                    <a:pt x="2382" y="3307"/>
                    <a:pt x="2393" y="3537"/>
                    <a:pt x="2228" y="3537"/>
                  </a:cubicBezTo>
                  <a:cubicBezTo>
                    <a:pt x="2224" y="3537"/>
                    <a:pt x="2219" y="3537"/>
                    <a:pt x="2215" y="3537"/>
                  </a:cubicBezTo>
                  <a:cubicBezTo>
                    <a:pt x="2013" y="3537"/>
                    <a:pt x="2096" y="3299"/>
                    <a:pt x="2096" y="3179"/>
                  </a:cubicBezTo>
                  <a:cubicBezTo>
                    <a:pt x="2096" y="2525"/>
                    <a:pt x="2179" y="1870"/>
                    <a:pt x="2275" y="1227"/>
                  </a:cubicBezTo>
                  <a:cubicBezTo>
                    <a:pt x="2310" y="1072"/>
                    <a:pt x="2382" y="882"/>
                    <a:pt x="2215" y="822"/>
                  </a:cubicBezTo>
                  <a:cubicBezTo>
                    <a:pt x="2191" y="813"/>
                    <a:pt x="2170" y="808"/>
                    <a:pt x="2151" y="808"/>
                  </a:cubicBezTo>
                  <a:cubicBezTo>
                    <a:pt x="2026" y="808"/>
                    <a:pt x="1990" y="993"/>
                    <a:pt x="1917" y="1096"/>
                  </a:cubicBezTo>
                  <a:cubicBezTo>
                    <a:pt x="1465" y="1906"/>
                    <a:pt x="1239" y="2787"/>
                    <a:pt x="1203" y="3715"/>
                  </a:cubicBezTo>
                  <a:cubicBezTo>
                    <a:pt x="1203" y="3870"/>
                    <a:pt x="1191" y="4037"/>
                    <a:pt x="1191" y="4203"/>
                  </a:cubicBezTo>
                  <a:cubicBezTo>
                    <a:pt x="1191" y="4406"/>
                    <a:pt x="1191" y="4561"/>
                    <a:pt x="1179" y="4561"/>
                  </a:cubicBezTo>
                  <a:cubicBezTo>
                    <a:pt x="1179" y="4620"/>
                    <a:pt x="1179" y="4692"/>
                    <a:pt x="1167" y="4751"/>
                  </a:cubicBezTo>
                  <a:cubicBezTo>
                    <a:pt x="822" y="3965"/>
                    <a:pt x="703" y="3144"/>
                    <a:pt x="643" y="2298"/>
                  </a:cubicBezTo>
                  <a:cubicBezTo>
                    <a:pt x="596" y="1751"/>
                    <a:pt x="584" y="1179"/>
                    <a:pt x="536" y="632"/>
                  </a:cubicBezTo>
                  <a:cubicBezTo>
                    <a:pt x="524" y="512"/>
                    <a:pt x="536" y="358"/>
                    <a:pt x="370" y="334"/>
                  </a:cubicBezTo>
                  <a:cubicBezTo>
                    <a:pt x="346" y="334"/>
                    <a:pt x="334" y="334"/>
                    <a:pt x="298" y="346"/>
                  </a:cubicBezTo>
                  <a:cubicBezTo>
                    <a:pt x="191" y="929"/>
                    <a:pt x="131" y="1525"/>
                    <a:pt x="96" y="2132"/>
                  </a:cubicBezTo>
                  <a:cubicBezTo>
                    <a:pt x="0" y="3275"/>
                    <a:pt x="108" y="4382"/>
                    <a:pt x="524" y="5406"/>
                  </a:cubicBezTo>
                  <a:cubicBezTo>
                    <a:pt x="846" y="5525"/>
                    <a:pt x="1143" y="5704"/>
                    <a:pt x="1429" y="5918"/>
                  </a:cubicBezTo>
                  <a:cubicBezTo>
                    <a:pt x="1810" y="6168"/>
                    <a:pt x="2167" y="6466"/>
                    <a:pt x="2644" y="6656"/>
                  </a:cubicBezTo>
                  <a:cubicBezTo>
                    <a:pt x="2596" y="6144"/>
                    <a:pt x="2477" y="5680"/>
                    <a:pt x="2536" y="5215"/>
                  </a:cubicBezTo>
                  <a:cubicBezTo>
                    <a:pt x="2548" y="5073"/>
                    <a:pt x="2584" y="4918"/>
                    <a:pt x="2608" y="4775"/>
                  </a:cubicBezTo>
                  <a:cubicBezTo>
                    <a:pt x="2644" y="4620"/>
                    <a:pt x="2679" y="4453"/>
                    <a:pt x="2858" y="4442"/>
                  </a:cubicBezTo>
                  <a:cubicBezTo>
                    <a:pt x="2865" y="4441"/>
                    <a:pt x="2872" y="4441"/>
                    <a:pt x="2879" y="4441"/>
                  </a:cubicBezTo>
                  <a:cubicBezTo>
                    <a:pt x="3063" y="4441"/>
                    <a:pt x="3098" y="4590"/>
                    <a:pt x="3144" y="4739"/>
                  </a:cubicBezTo>
                  <a:cubicBezTo>
                    <a:pt x="3382" y="5394"/>
                    <a:pt x="3596" y="6049"/>
                    <a:pt x="3894" y="6692"/>
                  </a:cubicBezTo>
                  <a:cubicBezTo>
                    <a:pt x="3989" y="6918"/>
                    <a:pt x="4132" y="7097"/>
                    <a:pt x="4287" y="7216"/>
                  </a:cubicBezTo>
                  <a:cubicBezTo>
                    <a:pt x="4084" y="6597"/>
                    <a:pt x="3906" y="4418"/>
                    <a:pt x="4037" y="3418"/>
                  </a:cubicBezTo>
                  <a:cubicBezTo>
                    <a:pt x="4049" y="3310"/>
                    <a:pt x="4072" y="3203"/>
                    <a:pt x="4096" y="3084"/>
                  </a:cubicBezTo>
                  <a:lnTo>
                    <a:pt x="4096" y="3084"/>
                  </a:lnTo>
                  <a:cubicBezTo>
                    <a:pt x="3953" y="3120"/>
                    <a:pt x="3787" y="3132"/>
                    <a:pt x="3596" y="3132"/>
                  </a:cubicBezTo>
                  <a:cubicBezTo>
                    <a:pt x="3060" y="3096"/>
                    <a:pt x="3025" y="3179"/>
                    <a:pt x="3179" y="2620"/>
                  </a:cubicBezTo>
                  <a:cubicBezTo>
                    <a:pt x="3334" y="1989"/>
                    <a:pt x="3549" y="1370"/>
                    <a:pt x="3691" y="739"/>
                  </a:cubicBezTo>
                  <a:cubicBezTo>
                    <a:pt x="3751" y="501"/>
                    <a:pt x="3953" y="143"/>
                    <a:pt x="3608" y="24"/>
                  </a:cubicBezTo>
                  <a:cubicBezTo>
                    <a:pt x="3567" y="8"/>
                    <a:pt x="3530" y="1"/>
                    <a:pt x="3495"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16"/>
            <p:cNvSpPr/>
            <p:nvPr/>
          </p:nvSpPr>
          <p:spPr>
            <a:xfrm>
              <a:off x="1945475" y="3950900"/>
              <a:ext cx="82175" cy="89625"/>
            </a:xfrm>
            <a:custGeom>
              <a:avLst/>
              <a:gdLst/>
              <a:ahLst/>
              <a:cxnLst/>
              <a:rect l="l" t="t" r="r" b="b"/>
              <a:pathLst>
                <a:path w="3287" h="3585" extrusionOk="0">
                  <a:moveTo>
                    <a:pt x="3030" y="1"/>
                  </a:moveTo>
                  <a:cubicBezTo>
                    <a:pt x="2932" y="1"/>
                    <a:pt x="2823" y="81"/>
                    <a:pt x="2739" y="132"/>
                  </a:cubicBezTo>
                  <a:cubicBezTo>
                    <a:pt x="1810" y="656"/>
                    <a:pt x="1155" y="1477"/>
                    <a:pt x="572" y="2347"/>
                  </a:cubicBezTo>
                  <a:cubicBezTo>
                    <a:pt x="381" y="2644"/>
                    <a:pt x="215" y="2966"/>
                    <a:pt x="96" y="3299"/>
                  </a:cubicBezTo>
                  <a:cubicBezTo>
                    <a:pt x="60" y="3406"/>
                    <a:pt x="0" y="3537"/>
                    <a:pt x="215" y="3585"/>
                  </a:cubicBezTo>
                  <a:cubicBezTo>
                    <a:pt x="262" y="3537"/>
                    <a:pt x="322" y="3501"/>
                    <a:pt x="346" y="3454"/>
                  </a:cubicBezTo>
                  <a:cubicBezTo>
                    <a:pt x="1167" y="2394"/>
                    <a:pt x="2108" y="1442"/>
                    <a:pt x="3013" y="465"/>
                  </a:cubicBezTo>
                  <a:cubicBezTo>
                    <a:pt x="3108" y="358"/>
                    <a:pt x="3286" y="203"/>
                    <a:pt x="3144" y="49"/>
                  </a:cubicBezTo>
                  <a:cubicBezTo>
                    <a:pt x="3109" y="14"/>
                    <a:pt x="3070" y="1"/>
                    <a:pt x="3030"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16"/>
            <p:cNvSpPr/>
            <p:nvPr/>
          </p:nvSpPr>
          <p:spPr>
            <a:xfrm>
              <a:off x="1991000" y="3958825"/>
              <a:ext cx="64625" cy="87700"/>
            </a:xfrm>
            <a:custGeom>
              <a:avLst/>
              <a:gdLst/>
              <a:ahLst/>
              <a:cxnLst/>
              <a:rect l="l" t="t" r="r" b="b"/>
              <a:pathLst>
                <a:path w="2585" h="3508" extrusionOk="0">
                  <a:moveTo>
                    <a:pt x="2426" y="1"/>
                  </a:moveTo>
                  <a:cubicBezTo>
                    <a:pt x="2401" y="1"/>
                    <a:pt x="2374" y="3"/>
                    <a:pt x="2346" y="5"/>
                  </a:cubicBezTo>
                  <a:cubicBezTo>
                    <a:pt x="2168" y="41"/>
                    <a:pt x="2037" y="172"/>
                    <a:pt x="1906" y="291"/>
                  </a:cubicBezTo>
                  <a:cubicBezTo>
                    <a:pt x="1275" y="887"/>
                    <a:pt x="942" y="1660"/>
                    <a:pt x="501" y="2375"/>
                  </a:cubicBezTo>
                  <a:cubicBezTo>
                    <a:pt x="346" y="2661"/>
                    <a:pt x="203" y="2958"/>
                    <a:pt x="72" y="3256"/>
                  </a:cubicBezTo>
                  <a:cubicBezTo>
                    <a:pt x="49" y="3327"/>
                    <a:pt x="1" y="3423"/>
                    <a:pt x="72" y="3482"/>
                  </a:cubicBezTo>
                  <a:cubicBezTo>
                    <a:pt x="99" y="3500"/>
                    <a:pt x="124" y="3508"/>
                    <a:pt x="147" y="3508"/>
                  </a:cubicBezTo>
                  <a:cubicBezTo>
                    <a:pt x="215" y="3508"/>
                    <a:pt x="266" y="3443"/>
                    <a:pt x="310" y="3399"/>
                  </a:cubicBezTo>
                  <a:cubicBezTo>
                    <a:pt x="370" y="3339"/>
                    <a:pt x="418" y="3280"/>
                    <a:pt x="465" y="3208"/>
                  </a:cubicBezTo>
                  <a:cubicBezTo>
                    <a:pt x="1132" y="2291"/>
                    <a:pt x="1799" y="1351"/>
                    <a:pt x="2454" y="422"/>
                  </a:cubicBezTo>
                  <a:cubicBezTo>
                    <a:pt x="2513" y="339"/>
                    <a:pt x="2585" y="244"/>
                    <a:pt x="2573" y="125"/>
                  </a:cubicBezTo>
                  <a:cubicBezTo>
                    <a:pt x="2573" y="24"/>
                    <a:pt x="2509" y="1"/>
                    <a:pt x="2426"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16"/>
            <p:cNvSpPr/>
            <p:nvPr/>
          </p:nvSpPr>
          <p:spPr>
            <a:xfrm>
              <a:off x="1871650" y="3962525"/>
              <a:ext cx="62225" cy="71175"/>
            </a:xfrm>
            <a:custGeom>
              <a:avLst/>
              <a:gdLst/>
              <a:ahLst/>
              <a:cxnLst/>
              <a:rect l="l" t="t" r="r" b="b"/>
              <a:pathLst>
                <a:path w="2489" h="2847" extrusionOk="0">
                  <a:moveTo>
                    <a:pt x="2277" y="0"/>
                  </a:moveTo>
                  <a:cubicBezTo>
                    <a:pt x="2240" y="0"/>
                    <a:pt x="2199" y="8"/>
                    <a:pt x="2156" y="24"/>
                  </a:cubicBezTo>
                  <a:cubicBezTo>
                    <a:pt x="2060" y="72"/>
                    <a:pt x="1929" y="119"/>
                    <a:pt x="1846" y="203"/>
                  </a:cubicBezTo>
                  <a:cubicBezTo>
                    <a:pt x="1072" y="858"/>
                    <a:pt x="512" y="1691"/>
                    <a:pt x="72" y="2596"/>
                  </a:cubicBezTo>
                  <a:cubicBezTo>
                    <a:pt x="36" y="2679"/>
                    <a:pt x="1" y="2763"/>
                    <a:pt x="96" y="2822"/>
                  </a:cubicBezTo>
                  <a:cubicBezTo>
                    <a:pt x="124" y="2840"/>
                    <a:pt x="150" y="2847"/>
                    <a:pt x="173" y="2847"/>
                  </a:cubicBezTo>
                  <a:cubicBezTo>
                    <a:pt x="231" y="2847"/>
                    <a:pt x="276" y="2805"/>
                    <a:pt x="310" y="2763"/>
                  </a:cubicBezTo>
                  <a:lnTo>
                    <a:pt x="977" y="2001"/>
                  </a:lnTo>
                  <a:lnTo>
                    <a:pt x="2358" y="393"/>
                  </a:lnTo>
                  <a:cubicBezTo>
                    <a:pt x="2441" y="310"/>
                    <a:pt x="2489" y="215"/>
                    <a:pt x="2441" y="96"/>
                  </a:cubicBezTo>
                  <a:cubicBezTo>
                    <a:pt x="2410" y="32"/>
                    <a:pt x="2351" y="0"/>
                    <a:pt x="2277"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16"/>
            <p:cNvSpPr/>
            <p:nvPr/>
          </p:nvSpPr>
          <p:spPr>
            <a:xfrm>
              <a:off x="1959450" y="4361675"/>
              <a:ext cx="37250" cy="8650"/>
            </a:xfrm>
            <a:custGeom>
              <a:avLst/>
              <a:gdLst/>
              <a:ahLst/>
              <a:cxnLst/>
              <a:rect l="l" t="t" r="r" b="b"/>
              <a:pathLst>
                <a:path w="1490" h="346" extrusionOk="0">
                  <a:moveTo>
                    <a:pt x="1" y="1"/>
                  </a:moveTo>
                  <a:cubicBezTo>
                    <a:pt x="29" y="13"/>
                    <a:pt x="58" y="24"/>
                    <a:pt x="87" y="36"/>
                  </a:cubicBezTo>
                  <a:lnTo>
                    <a:pt x="87" y="36"/>
                  </a:lnTo>
                  <a:cubicBezTo>
                    <a:pt x="58" y="24"/>
                    <a:pt x="30" y="13"/>
                    <a:pt x="1" y="1"/>
                  </a:cubicBezTo>
                  <a:close/>
                  <a:moveTo>
                    <a:pt x="87" y="36"/>
                  </a:moveTo>
                  <a:lnTo>
                    <a:pt x="87" y="36"/>
                  </a:lnTo>
                  <a:cubicBezTo>
                    <a:pt x="489" y="195"/>
                    <a:pt x="901" y="301"/>
                    <a:pt x="1334" y="346"/>
                  </a:cubicBezTo>
                  <a:lnTo>
                    <a:pt x="1489" y="346"/>
                  </a:lnTo>
                  <a:cubicBezTo>
                    <a:pt x="1334" y="322"/>
                    <a:pt x="1108" y="298"/>
                    <a:pt x="810" y="239"/>
                  </a:cubicBezTo>
                  <a:cubicBezTo>
                    <a:pt x="568" y="186"/>
                    <a:pt x="315" y="124"/>
                    <a:pt x="87" y="3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16"/>
            <p:cNvSpPr/>
            <p:nvPr/>
          </p:nvSpPr>
          <p:spPr>
            <a:xfrm>
              <a:off x="2299075" y="3994075"/>
              <a:ext cx="24750" cy="79500"/>
            </a:xfrm>
            <a:custGeom>
              <a:avLst/>
              <a:gdLst/>
              <a:ahLst/>
              <a:cxnLst/>
              <a:rect l="l" t="t" r="r" b="b"/>
              <a:pathLst>
                <a:path w="990" h="3180" extrusionOk="0">
                  <a:moveTo>
                    <a:pt x="1" y="0"/>
                  </a:moveTo>
                  <a:lnTo>
                    <a:pt x="1" y="0"/>
                  </a:lnTo>
                  <a:cubicBezTo>
                    <a:pt x="191" y="405"/>
                    <a:pt x="382" y="822"/>
                    <a:pt x="549" y="1310"/>
                  </a:cubicBezTo>
                  <a:cubicBezTo>
                    <a:pt x="739" y="1929"/>
                    <a:pt x="870" y="2548"/>
                    <a:pt x="953" y="3179"/>
                  </a:cubicBezTo>
                  <a:cubicBezTo>
                    <a:pt x="965" y="3167"/>
                    <a:pt x="965" y="3156"/>
                    <a:pt x="989" y="3144"/>
                  </a:cubicBezTo>
                  <a:cubicBezTo>
                    <a:pt x="953" y="2691"/>
                    <a:pt x="858" y="2227"/>
                    <a:pt x="727" y="1786"/>
                  </a:cubicBezTo>
                  <a:cubicBezTo>
                    <a:pt x="537" y="1143"/>
                    <a:pt x="299" y="548"/>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16"/>
            <p:cNvSpPr/>
            <p:nvPr/>
          </p:nvSpPr>
          <p:spPr>
            <a:xfrm>
              <a:off x="2002625" y="4364950"/>
              <a:ext cx="7450" cy="5375"/>
            </a:xfrm>
            <a:custGeom>
              <a:avLst/>
              <a:gdLst/>
              <a:ahLst/>
              <a:cxnLst/>
              <a:rect l="l" t="t" r="r" b="b"/>
              <a:pathLst>
                <a:path w="298" h="215" extrusionOk="0">
                  <a:moveTo>
                    <a:pt x="262" y="1"/>
                  </a:moveTo>
                  <a:lnTo>
                    <a:pt x="238" y="36"/>
                  </a:lnTo>
                  <a:cubicBezTo>
                    <a:pt x="155" y="120"/>
                    <a:pt x="84" y="179"/>
                    <a:pt x="0" y="215"/>
                  </a:cubicBezTo>
                  <a:cubicBezTo>
                    <a:pt x="24" y="215"/>
                    <a:pt x="60" y="215"/>
                    <a:pt x="84" y="191"/>
                  </a:cubicBezTo>
                  <a:cubicBezTo>
                    <a:pt x="191" y="167"/>
                    <a:pt x="298" y="120"/>
                    <a:pt x="274" y="12"/>
                  </a:cubicBezTo>
                  <a:cubicBezTo>
                    <a:pt x="274" y="1"/>
                    <a:pt x="274" y="1"/>
                    <a:pt x="2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16"/>
            <p:cNvSpPr/>
            <p:nvPr/>
          </p:nvSpPr>
          <p:spPr>
            <a:xfrm>
              <a:off x="1746625" y="3854175"/>
              <a:ext cx="211675" cy="278325"/>
            </a:xfrm>
            <a:custGeom>
              <a:avLst/>
              <a:gdLst/>
              <a:ahLst/>
              <a:cxnLst/>
              <a:rect l="l" t="t" r="r" b="b"/>
              <a:pathLst>
                <a:path w="8467" h="11133" extrusionOk="0">
                  <a:moveTo>
                    <a:pt x="8466" y="1"/>
                  </a:moveTo>
                  <a:lnTo>
                    <a:pt x="8466" y="1"/>
                  </a:lnTo>
                  <a:cubicBezTo>
                    <a:pt x="7359" y="60"/>
                    <a:pt x="6526" y="239"/>
                    <a:pt x="5775" y="560"/>
                  </a:cubicBezTo>
                  <a:cubicBezTo>
                    <a:pt x="4799" y="965"/>
                    <a:pt x="3989" y="1453"/>
                    <a:pt x="3394" y="1965"/>
                  </a:cubicBezTo>
                  <a:cubicBezTo>
                    <a:pt x="2858" y="2417"/>
                    <a:pt x="1763" y="3894"/>
                    <a:pt x="1322" y="4775"/>
                  </a:cubicBezTo>
                  <a:cubicBezTo>
                    <a:pt x="727" y="5966"/>
                    <a:pt x="132" y="8371"/>
                    <a:pt x="13" y="10121"/>
                  </a:cubicBezTo>
                  <a:cubicBezTo>
                    <a:pt x="1" y="10418"/>
                    <a:pt x="1" y="10728"/>
                    <a:pt x="37" y="11133"/>
                  </a:cubicBezTo>
                  <a:lnTo>
                    <a:pt x="37" y="10716"/>
                  </a:lnTo>
                  <a:cubicBezTo>
                    <a:pt x="144" y="8418"/>
                    <a:pt x="549" y="6192"/>
                    <a:pt x="1727" y="4168"/>
                  </a:cubicBezTo>
                  <a:cubicBezTo>
                    <a:pt x="3251" y="1524"/>
                    <a:pt x="5549" y="227"/>
                    <a:pt x="84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16"/>
            <p:cNvSpPr/>
            <p:nvPr/>
          </p:nvSpPr>
          <p:spPr>
            <a:xfrm>
              <a:off x="1756450" y="4189625"/>
              <a:ext cx="8375" cy="20575"/>
            </a:xfrm>
            <a:custGeom>
              <a:avLst/>
              <a:gdLst/>
              <a:ahLst/>
              <a:cxnLst/>
              <a:rect l="l" t="t" r="r" b="b"/>
              <a:pathLst>
                <a:path w="335" h="823" extrusionOk="0">
                  <a:moveTo>
                    <a:pt x="1" y="1"/>
                  </a:moveTo>
                  <a:lnTo>
                    <a:pt x="1" y="1"/>
                  </a:lnTo>
                  <a:cubicBezTo>
                    <a:pt x="84" y="287"/>
                    <a:pt x="156" y="465"/>
                    <a:pt x="275" y="715"/>
                  </a:cubicBezTo>
                  <a:cubicBezTo>
                    <a:pt x="287" y="763"/>
                    <a:pt x="322" y="799"/>
                    <a:pt x="334" y="822"/>
                  </a:cubicBezTo>
                  <a:cubicBezTo>
                    <a:pt x="215" y="560"/>
                    <a:pt x="96" y="287"/>
                    <a:pt x="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16"/>
            <p:cNvSpPr/>
            <p:nvPr/>
          </p:nvSpPr>
          <p:spPr>
            <a:xfrm>
              <a:off x="1994275" y="3753175"/>
              <a:ext cx="170600" cy="102300"/>
            </a:xfrm>
            <a:custGeom>
              <a:avLst/>
              <a:gdLst/>
              <a:ahLst/>
              <a:cxnLst/>
              <a:rect l="l" t="t" r="r" b="b"/>
              <a:pathLst>
                <a:path w="6824" h="4092" extrusionOk="0">
                  <a:moveTo>
                    <a:pt x="1" y="3993"/>
                  </a:moveTo>
                  <a:lnTo>
                    <a:pt x="1" y="3993"/>
                  </a:lnTo>
                  <a:cubicBezTo>
                    <a:pt x="134" y="4000"/>
                    <a:pt x="272" y="4002"/>
                    <a:pt x="415" y="4008"/>
                  </a:cubicBezTo>
                  <a:lnTo>
                    <a:pt x="415" y="4008"/>
                  </a:lnTo>
                  <a:cubicBezTo>
                    <a:pt x="276" y="4001"/>
                    <a:pt x="138" y="3996"/>
                    <a:pt x="1" y="3993"/>
                  </a:cubicBezTo>
                  <a:close/>
                  <a:moveTo>
                    <a:pt x="415" y="4008"/>
                  </a:moveTo>
                  <a:cubicBezTo>
                    <a:pt x="512" y="4013"/>
                    <a:pt x="610" y="4018"/>
                    <a:pt x="707" y="4024"/>
                  </a:cubicBezTo>
                  <a:lnTo>
                    <a:pt x="707" y="4024"/>
                  </a:lnTo>
                  <a:cubicBezTo>
                    <a:pt x="607" y="4016"/>
                    <a:pt x="510" y="4012"/>
                    <a:pt x="415" y="4008"/>
                  </a:cubicBezTo>
                  <a:close/>
                  <a:moveTo>
                    <a:pt x="707" y="4024"/>
                  </a:moveTo>
                  <a:cubicBezTo>
                    <a:pt x="726" y="4025"/>
                    <a:pt x="744" y="4027"/>
                    <a:pt x="763" y="4029"/>
                  </a:cubicBezTo>
                  <a:cubicBezTo>
                    <a:pt x="771" y="4029"/>
                    <a:pt x="779" y="4029"/>
                    <a:pt x="786" y="4029"/>
                  </a:cubicBezTo>
                  <a:lnTo>
                    <a:pt x="786" y="4029"/>
                  </a:lnTo>
                  <a:cubicBezTo>
                    <a:pt x="760" y="4027"/>
                    <a:pt x="734" y="4026"/>
                    <a:pt x="707" y="4024"/>
                  </a:cubicBezTo>
                  <a:close/>
                  <a:moveTo>
                    <a:pt x="6574" y="0"/>
                  </a:moveTo>
                  <a:cubicBezTo>
                    <a:pt x="6367" y="0"/>
                    <a:pt x="6151" y="32"/>
                    <a:pt x="5966" y="100"/>
                  </a:cubicBezTo>
                  <a:cubicBezTo>
                    <a:pt x="5609" y="231"/>
                    <a:pt x="5335" y="612"/>
                    <a:pt x="5073" y="1302"/>
                  </a:cubicBezTo>
                  <a:cubicBezTo>
                    <a:pt x="4859" y="1897"/>
                    <a:pt x="4001" y="3219"/>
                    <a:pt x="3644" y="3517"/>
                  </a:cubicBezTo>
                  <a:cubicBezTo>
                    <a:pt x="3549" y="3624"/>
                    <a:pt x="3192" y="3779"/>
                    <a:pt x="2870" y="3910"/>
                  </a:cubicBezTo>
                  <a:cubicBezTo>
                    <a:pt x="2656" y="3981"/>
                    <a:pt x="2513" y="4041"/>
                    <a:pt x="2335" y="4052"/>
                  </a:cubicBezTo>
                  <a:cubicBezTo>
                    <a:pt x="2224" y="4069"/>
                    <a:pt x="2098" y="4078"/>
                    <a:pt x="1925" y="4078"/>
                  </a:cubicBezTo>
                  <a:cubicBezTo>
                    <a:pt x="1724" y="4078"/>
                    <a:pt x="1461" y="4066"/>
                    <a:pt x="1084" y="4041"/>
                  </a:cubicBezTo>
                  <a:cubicBezTo>
                    <a:pt x="996" y="4041"/>
                    <a:pt x="887" y="4030"/>
                    <a:pt x="786" y="4029"/>
                  </a:cubicBezTo>
                  <a:lnTo>
                    <a:pt x="786" y="4029"/>
                  </a:lnTo>
                  <a:cubicBezTo>
                    <a:pt x="1113" y="4048"/>
                    <a:pt x="1440" y="4070"/>
                    <a:pt x="1763" y="4076"/>
                  </a:cubicBezTo>
                  <a:cubicBezTo>
                    <a:pt x="1880" y="4086"/>
                    <a:pt x="1995" y="4091"/>
                    <a:pt x="2108" y="4091"/>
                  </a:cubicBezTo>
                  <a:cubicBezTo>
                    <a:pt x="2946" y="4091"/>
                    <a:pt x="3655" y="3805"/>
                    <a:pt x="4180" y="3028"/>
                  </a:cubicBezTo>
                  <a:cubicBezTo>
                    <a:pt x="4632" y="2374"/>
                    <a:pt x="5013" y="1683"/>
                    <a:pt x="5299" y="945"/>
                  </a:cubicBezTo>
                  <a:cubicBezTo>
                    <a:pt x="5557" y="301"/>
                    <a:pt x="6007" y="6"/>
                    <a:pt x="6617" y="6"/>
                  </a:cubicBezTo>
                  <a:cubicBezTo>
                    <a:pt x="6684" y="6"/>
                    <a:pt x="6752" y="9"/>
                    <a:pt x="6823" y="16"/>
                  </a:cubicBezTo>
                  <a:cubicBezTo>
                    <a:pt x="6743" y="6"/>
                    <a:pt x="6659" y="0"/>
                    <a:pt x="657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16"/>
            <p:cNvSpPr/>
            <p:nvPr/>
          </p:nvSpPr>
          <p:spPr>
            <a:xfrm>
              <a:off x="1908850" y="4327450"/>
              <a:ext cx="3600" cy="16100"/>
            </a:xfrm>
            <a:custGeom>
              <a:avLst/>
              <a:gdLst/>
              <a:ahLst/>
              <a:cxnLst/>
              <a:rect l="l" t="t" r="r" b="b"/>
              <a:pathLst>
                <a:path w="144" h="644" extrusionOk="0">
                  <a:moveTo>
                    <a:pt x="37" y="0"/>
                  </a:moveTo>
                  <a:cubicBezTo>
                    <a:pt x="37" y="24"/>
                    <a:pt x="37" y="72"/>
                    <a:pt x="25" y="119"/>
                  </a:cubicBezTo>
                  <a:cubicBezTo>
                    <a:pt x="1" y="286"/>
                    <a:pt x="37" y="453"/>
                    <a:pt x="144" y="643"/>
                  </a:cubicBezTo>
                  <a:cubicBezTo>
                    <a:pt x="84" y="500"/>
                    <a:pt x="60" y="346"/>
                    <a:pt x="72" y="167"/>
                  </a:cubicBezTo>
                  <a:cubicBezTo>
                    <a:pt x="72" y="84"/>
                    <a:pt x="72" y="48"/>
                    <a:pt x="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16"/>
            <p:cNvSpPr/>
            <p:nvPr/>
          </p:nvSpPr>
          <p:spPr>
            <a:xfrm>
              <a:off x="2113850" y="3808325"/>
              <a:ext cx="23025" cy="52650"/>
            </a:xfrm>
            <a:custGeom>
              <a:avLst/>
              <a:gdLst/>
              <a:ahLst/>
              <a:cxnLst/>
              <a:rect l="l" t="t" r="r" b="b"/>
              <a:pathLst>
                <a:path w="921" h="2106" extrusionOk="0">
                  <a:moveTo>
                    <a:pt x="921" y="1"/>
                  </a:moveTo>
                  <a:cubicBezTo>
                    <a:pt x="909" y="37"/>
                    <a:pt x="885" y="72"/>
                    <a:pt x="873" y="120"/>
                  </a:cubicBezTo>
                  <a:cubicBezTo>
                    <a:pt x="861" y="168"/>
                    <a:pt x="850" y="191"/>
                    <a:pt x="826" y="239"/>
                  </a:cubicBezTo>
                  <a:cubicBezTo>
                    <a:pt x="802" y="334"/>
                    <a:pt x="742" y="501"/>
                    <a:pt x="647" y="703"/>
                  </a:cubicBezTo>
                  <a:cubicBezTo>
                    <a:pt x="576" y="870"/>
                    <a:pt x="492" y="1037"/>
                    <a:pt x="397" y="1227"/>
                  </a:cubicBezTo>
                  <a:cubicBezTo>
                    <a:pt x="115" y="1771"/>
                    <a:pt x="1" y="2106"/>
                    <a:pt x="101" y="2106"/>
                  </a:cubicBezTo>
                  <a:cubicBezTo>
                    <a:pt x="110" y="2106"/>
                    <a:pt x="122" y="2103"/>
                    <a:pt x="135" y="2096"/>
                  </a:cubicBezTo>
                  <a:lnTo>
                    <a:pt x="147" y="2096"/>
                  </a:lnTo>
                  <a:cubicBezTo>
                    <a:pt x="254" y="2037"/>
                    <a:pt x="611" y="1465"/>
                    <a:pt x="826" y="1025"/>
                  </a:cubicBezTo>
                  <a:cubicBezTo>
                    <a:pt x="814" y="668"/>
                    <a:pt x="850" y="334"/>
                    <a:pt x="92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16"/>
            <p:cNvSpPr/>
            <p:nvPr/>
          </p:nvSpPr>
          <p:spPr>
            <a:xfrm>
              <a:off x="2076150" y="3867375"/>
              <a:ext cx="30075" cy="46850"/>
            </a:xfrm>
            <a:custGeom>
              <a:avLst/>
              <a:gdLst/>
              <a:ahLst/>
              <a:cxnLst/>
              <a:rect l="l" t="t" r="r" b="b"/>
              <a:pathLst>
                <a:path w="1203" h="1874" extrusionOk="0">
                  <a:moveTo>
                    <a:pt x="1139" y="0"/>
                  </a:moveTo>
                  <a:cubicBezTo>
                    <a:pt x="1111" y="0"/>
                    <a:pt x="1075" y="3"/>
                    <a:pt x="1036" y="8"/>
                  </a:cubicBezTo>
                  <a:cubicBezTo>
                    <a:pt x="953" y="20"/>
                    <a:pt x="762" y="234"/>
                    <a:pt x="607" y="449"/>
                  </a:cubicBezTo>
                  <a:cubicBezTo>
                    <a:pt x="310" y="913"/>
                    <a:pt x="0" y="1794"/>
                    <a:pt x="107" y="1866"/>
                  </a:cubicBezTo>
                  <a:cubicBezTo>
                    <a:pt x="114" y="1871"/>
                    <a:pt x="122" y="1873"/>
                    <a:pt x="129" y="1873"/>
                  </a:cubicBezTo>
                  <a:cubicBezTo>
                    <a:pt x="175" y="1873"/>
                    <a:pt x="235" y="1789"/>
                    <a:pt x="286" y="1687"/>
                  </a:cubicBezTo>
                  <a:cubicBezTo>
                    <a:pt x="345" y="1568"/>
                    <a:pt x="560" y="1151"/>
                    <a:pt x="810" y="770"/>
                  </a:cubicBezTo>
                  <a:cubicBezTo>
                    <a:pt x="1024" y="377"/>
                    <a:pt x="1203" y="32"/>
                    <a:pt x="1203" y="20"/>
                  </a:cubicBezTo>
                  <a:cubicBezTo>
                    <a:pt x="1203" y="6"/>
                    <a:pt x="1178" y="0"/>
                    <a:pt x="113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16"/>
            <p:cNvSpPr/>
            <p:nvPr/>
          </p:nvSpPr>
          <p:spPr>
            <a:xfrm>
              <a:off x="2012800" y="3880075"/>
              <a:ext cx="54425" cy="31325"/>
            </a:xfrm>
            <a:custGeom>
              <a:avLst/>
              <a:gdLst/>
              <a:ahLst/>
              <a:cxnLst/>
              <a:rect l="l" t="t" r="r" b="b"/>
              <a:pathLst>
                <a:path w="2177" h="1253" extrusionOk="0">
                  <a:moveTo>
                    <a:pt x="2089" y="1"/>
                  </a:moveTo>
                  <a:cubicBezTo>
                    <a:pt x="1981" y="1"/>
                    <a:pt x="1719" y="153"/>
                    <a:pt x="1022" y="572"/>
                  </a:cubicBezTo>
                  <a:cubicBezTo>
                    <a:pt x="278" y="1010"/>
                    <a:pt x="1" y="1252"/>
                    <a:pt x="146" y="1252"/>
                  </a:cubicBezTo>
                  <a:cubicBezTo>
                    <a:pt x="260" y="1252"/>
                    <a:pt x="639" y="1101"/>
                    <a:pt x="1260" y="774"/>
                  </a:cubicBezTo>
                  <a:cubicBezTo>
                    <a:pt x="1927" y="441"/>
                    <a:pt x="2177" y="227"/>
                    <a:pt x="2165" y="84"/>
                  </a:cubicBezTo>
                  <a:cubicBezTo>
                    <a:pt x="2154" y="32"/>
                    <a:pt x="2137" y="1"/>
                    <a:pt x="208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16"/>
            <p:cNvSpPr/>
            <p:nvPr/>
          </p:nvSpPr>
          <p:spPr>
            <a:xfrm>
              <a:off x="1932075" y="3894950"/>
              <a:ext cx="54575" cy="17600"/>
            </a:xfrm>
            <a:custGeom>
              <a:avLst/>
              <a:gdLst/>
              <a:ahLst/>
              <a:cxnLst/>
              <a:rect l="l" t="t" r="r" b="b"/>
              <a:pathLst>
                <a:path w="2183" h="704" extrusionOk="0">
                  <a:moveTo>
                    <a:pt x="2036" y="1"/>
                  </a:moveTo>
                  <a:cubicBezTo>
                    <a:pt x="1823" y="1"/>
                    <a:pt x="1403" y="79"/>
                    <a:pt x="989" y="203"/>
                  </a:cubicBezTo>
                  <a:cubicBezTo>
                    <a:pt x="405" y="382"/>
                    <a:pt x="0" y="572"/>
                    <a:pt x="24" y="679"/>
                  </a:cubicBezTo>
                  <a:cubicBezTo>
                    <a:pt x="29" y="695"/>
                    <a:pt x="55" y="704"/>
                    <a:pt x="97" y="704"/>
                  </a:cubicBezTo>
                  <a:cubicBezTo>
                    <a:pt x="151" y="704"/>
                    <a:pt x="233" y="689"/>
                    <a:pt x="334" y="655"/>
                  </a:cubicBezTo>
                  <a:cubicBezTo>
                    <a:pt x="501" y="620"/>
                    <a:pt x="977" y="477"/>
                    <a:pt x="1394" y="346"/>
                  </a:cubicBezTo>
                  <a:cubicBezTo>
                    <a:pt x="1810" y="227"/>
                    <a:pt x="2167" y="96"/>
                    <a:pt x="2179" y="48"/>
                  </a:cubicBezTo>
                  <a:cubicBezTo>
                    <a:pt x="2183" y="16"/>
                    <a:pt x="2129" y="1"/>
                    <a:pt x="203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16"/>
            <p:cNvSpPr/>
            <p:nvPr/>
          </p:nvSpPr>
          <p:spPr>
            <a:xfrm>
              <a:off x="1781750" y="3921450"/>
              <a:ext cx="138450" cy="253650"/>
            </a:xfrm>
            <a:custGeom>
              <a:avLst/>
              <a:gdLst/>
              <a:ahLst/>
              <a:cxnLst/>
              <a:rect l="l" t="t" r="r" b="b"/>
              <a:pathLst>
                <a:path w="5538" h="10146" extrusionOk="0">
                  <a:moveTo>
                    <a:pt x="5299" y="0"/>
                  </a:moveTo>
                  <a:cubicBezTo>
                    <a:pt x="5251" y="0"/>
                    <a:pt x="4930" y="179"/>
                    <a:pt x="4537" y="417"/>
                  </a:cubicBezTo>
                  <a:cubicBezTo>
                    <a:pt x="2930" y="1405"/>
                    <a:pt x="2180" y="2060"/>
                    <a:pt x="1549" y="3048"/>
                  </a:cubicBezTo>
                  <a:cubicBezTo>
                    <a:pt x="810" y="4215"/>
                    <a:pt x="418" y="5251"/>
                    <a:pt x="156" y="6704"/>
                  </a:cubicBezTo>
                  <a:cubicBezTo>
                    <a:pt x="1" y="7501"/>
                    <a:pt x="1" y="7727"/>
                    <a:pt x="108" y="8680"/>
                  </a:cubicBezTo>
                  <a:cubicBezTo>
                    <a:pt x="224" y="9712"/>
                    <a:pt x="329" y="10145"/>
                    <a:pt x="455" y="10145"/>
                  </a:cubicBezTo>
                  <a:cubicBezTo>
                    <a:pt x="458" y="10145"/>
                    <a:pt x="462" y="10145"/>
                    <a:pt x="465" y="10144"/>
                  </a:cubicBezTo>
                  <a:cubicBezTo>
                    <a:pt x="477" y="10144"/>
                    <a:pt x="477" y="10002"/>
                    <a:pt x="477" y="9799"/>
                  </a:cubicBezTo>
                  <a:cubicBezTo>
                    <a:pt x="477" y="9609"/>
                    <a:pt x="465" y="9394"/>
                    <a:pt x="429" y="9144"/>
                  </a:cubicBezTo>
                  <a:cubicBezTo>
                    <a:pt x="334" y="7799"/>
                    <a:pt x="382" y="7156"/>
                    <a:pt x="644" y="6049"/>
                  </a:cubicBezTo>
                  <a:cubicBezTo>
                    <a:pt x="1013" y="4465"/>
                    <a:pt x="1834" y="2953"/>
                    <a:pt x="2787" y="2036"/>
                  </a:cubicBezTo>
                  <a:cubicBezTo>
                    <a:pt x="3251" y="1596"/>
                    <a:pt x="4073" y="1000"/>
                    <a:pt x="4942" y="477"/>
                  </a:cubicBezTo>
                  <a:cubicBezTo>
                    <a:pt x="5406" y="215"/>
                    <a:pt x="5537" y="36"/>
                    <a:pt x="529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16"/>
            <p:cNvSpPr/>
            <p:nvPr/>
          </p:nvSpPr>
          <p:spPr>
            <a:xfrm>
              <a:off x="2119300" y="3895525"/>
              <a:ext cx="7725" cy="30475"/>
            </a:xfrm>
            <a:custGeom>
              <a:avLst/>
              <a:gdLst/>
              <a:ahLst/>
              <a:cxnLst/>
              <a:rect l="l" t="t" r="r" b="b"/>
              <a:pathLst>
                <a:path w="309" h="1219" extrusionOk="0">
                  <a:moveTo>
                    <a:pt x="127" y="0"/>
                  </a:moveTo>
                  <a:cubicBezTo>
                    <a:pt x="90" y="0"/>
                    <a:pt x="58" y="61"/>
                    <a:pt x="48" y="192"/>
                  </a:cubicBezTo>
                  <a:cubicBezTo>
                    <a:pt x="1" y="954"/>
                    <a:pt x="1" y="1192"/>
                    <a:pt x="72" y="1216"/>
                  </a:cubicBezTo>
                  <a:cubicBezTo>
                    <a:pt x="77" y="1218"/>
                    <a:pt x="81" y="1219"/>
                    <a:pt x="86" y="1219"/>
                  </a:cubicBezTo>
                  <a:cubicBezTo>
                    <a:pt x="200" y="1219"/>
                    <a:pt x="309" y="666"/>
                    <a:pt x="274" y="311"/>
                  </a:cubicBezTo>
                  <a:cubicBezTo>
                    <a:pt x="240" y="112"/>
                    <a:pt x="178" y="0"/>
                    <a:pt x="1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16"/>
            <p:cNvSpPr/>
            <p:nvPr/>
          </p:nvSpPr>
          <p:spPr>
            <a:xfrm>
              <a:off x="2153725" y="3890850"/>
              <a:ext cx="18575" cy="47400"/>
            </a:xfrm>
            <a:custGeom>
              <a:avLst/>
              <a:gdLst/>
              <a:ahLst/>
              <a:cxnLst/>
              <a:rect l="l" t="t" r="r" b="b"/>
              <a:pathLst>
                <a:path w="743" h="1896" extrusionOk="0">
                  <a:moveTo>
                    <a:pt x="71" y="0"/>
                  </a:moveTo>
                  <a:cubicBezTo>
                    <a:pt x="18" y="0"/>
                    <a:pt x="1" y="167"/>
                    <a:pt x="52" y="510"/>
                  </a:cubicBezTo>
                  <a:cubicBezTo>
                    <a:pt x="149" y="1164"/>
                    <a:pt x="496" y="1895"/>
                    <a:pt x="669" y="1895"/>
                  </a:cubicBezTo>
                  <a:cubicBezTo>
                    <a:pt x="688" y="1895"/>
                    <a:pt x="705" y="1886"/>
                    <a:pt x="719" y="1867"/>
                  </a:cubicBezTo>
                  <a:cubicBezTo>
                    <a:pt x="743" y="1832"/>
                    <a:pt x="695" y="1653"/>
                    <a:pt x="624" y="1474"/>
                  </a:cubicBezTo>
                  <a:cubicBezTo>
                    <a:pt x="529" y="1284"/>
                    <a:pt x="398" y="879"/>
                    <a:pt x="326" y="581"/>
                  </a:cubicBezTo>
                  <a:cubicBezTo>
                    <a:pt x="227" y="197"/>
                    <a:pt x="128" y="0"/>
                    <a:pt x="7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16"/>
            <p:cNvSpPr/>
            <p:nvPr/>
          </p:nvSpPr>
          <p:spPr>
            <a:xfrm>
              <a:off x="2171475" y="3902450"/>
              <a:ext cx="36800" cy="32100"/>
            </a:xfrm>
            <a:custGeom>
              <a:avLst/>
              <a:gdLst/>
              <a:ahLst/>
              <a:cxnLst/>
              <a:rect l="l" t="t" r="r" b="b"/>
              <a:pathLst>
                <a:path w="1472" h="1284" extrusionOk="0">
                  <a:moveTo>
                    <a:pt x="49" y="0"/>
                  </a:moveTo>
                  <a:cubicBezTo>
                    <a:pt x="14" y="0"/>
                    <a:pt x="0" y="35"/>
                    <a:pt x="9" y="105"/>
                  </a:cubicBezTo>
                  <a:cubicBezTo>
                    <a:pt x="45" y="284"/>
                    <a:pt x="628" y="879"/>
                    <a:pt x="962" y="1106"/>
                  </a:cubicBezTo>
                  <a:cubicBezTo>
                    <a:pt x="1169" y="1228"/>
                    <a:pt x="1309" y="1284"/>
                    <a:pt x="1373" y="1284"/>
                  </a:cubicBezTo>
                  <a:cubicBezTo>
                    <a:pt x="1471" y="1284"/>
                    <a:pt x="1392" y="1155"/>
                    <a:pt x="1104" y="939"/>
                  </a:cubicBezTo>
                  <a:cubicBezTo>
                    <a:pt x="866" y="760"/>
                    <a:pt x="545" y="463"/>
                    <a:pt x="402" y="296"/>
                  </a:cubicBezTo>
                  <a:cubicBezTo>
                    <a:pt x="229" y="101"/>
                    <a:pt x="109" y="0"/>
                    <a:pt x="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16"/>
            <p:cNvSpPr/>
            <p:nvPr/>
          </p:nvSpPr>
          <p:spPr>
            <a:xfrm>
              <a:off x="1861525" y="3957175"/>
              <a:ext cx="117300" cy="286350"/>
            </a:xfrm>
            <a:custGeom>
              <a:avLst/>
              <a:gdLst/>
              <a:ahLst/>
              <a:cxnLst/>
              <a:rect l="l" t="t" r="r" b="b"/>
              <a:pathLst>
                <a:path w="4692" h="11454" extrusionOk="0">
                  <a:moveTo>
                    <a:pt x="4585" y="0"/>
                  </a:moveTo>
                  <a:cubicBezTo>
                    <a:pt x="4585" y="12"/>
                    <a:pt x="4406" y="107"/>
                    <a:pt x="4216" y="202"/>
                  </a:cubicBezTo>
                  <a:cubicBezTo>
                    <a:pt x="3239" y="762"/>
                    <a:pt x="1989" y="2310"/>
                    <a:pt x="1322" y="3762"/>
                  </a:cubicBezTo>
                  <a:cubicBezTo>
                    <a:pt x="846" y="4810"/>
                    <a:pt x="382" y="6251"/>
                    <a:pt x="191" y="7227"/>
                  </a:cubicBezTo>
                  <a:cubicBezTo>
                    <a:pt x="179" y="7346"/>
                    <a:pt x="144" y="7453"/>
                    <a:pt x="132" y="7561"/>
                  </a:cubicBezTo>
                  <a:cubicBezTo>
                    <a:pt x="1" y="8561"/>
                    <a:pt x="179" y="10739"/>
                    <a:pt x="382" y="11359"/>
                  </a:cubicBezTo>
                  <a:cubicBezTo>
                    <a:pt x="429" y="11394"/>
                    <a:pt x="477" y="11430"/>
                    <a:pt x="525" y="11454"/>
                  </a:cubicBezTo>
                  <a:cubicBezTo>
                    <a:pt x="536" y="11347"/>
                    <a:pt x="536" y="11049"/>
                    <a:pt x="501" y="10704"/>
                  </a:cubicBezTo>
                  <a:cubicBezTo>
                    <a:pt x="417" y="9227"/>
                    <a:pt x="429" y="8084"/>
                    <a:pt x="620" y="6977"/>
                  </a:cubicBezTo>
                  <a:cubicBezTo>
                    <a:pt x="775" y="6120"/>
                    <a:pt x="1025" y="5286"/>
                    <a:pt x="1418" y="4346"/>
                  </a:cubicBezTo>
                  <a:cubicBezTo>
                    <a:pt x="2049" y="2762"/>
                    <a:pt x="3275" y="1107"/>
                    <a:pt x="4239" y="441"/>
                  </a:cubicBezTo>
                  <a:cubicBezTo>
                    <a:pt x="4489" y="262"/>
                    <a:pt x="4692" y="107"/>
                    <a:pt x="4656" y="60"/>
                  </a:cubicBezTo>
                  <a:cubicBezTo>
                    <a:pt x="4608" y="24"/>
                    <a:pt x="4585" y="0"/>
                    <a:pt x="458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16"/>
            <p:cNvSpPr/>
            <p:nvPr/>
          </p:nvSpPr>
          <p:spPr>
            <a:xfrm>
              <a:off x="2117225" y="3964825"/>
              <a:ext cx="41100" cy="264425"/>
            </a:xfrm>
            <a:custGeom>
              <a:avLst/>
              <a:gdLst/>
              <a:ahLst/>
              <a:cxnLst/>
              <a:rect l="l" t="t" r="r" b="b"/>
              <a:pathLst>
                <a:path w="1644" h="10577" extrusionOk="0">
                  <a:moveTo>
                    <a:pt x="62" y="0"/>
                  </a:moveTo>
                  <a:cubicBezTo>
                    <a:pt x="48" y="0"/>
                    <a:pt x="37" y="11"/>
                    <a:pt x="24" y="27"/>
                  </a:cubicBezTo>
                  <a:cubicBezTo>
                    <a:pt x="12" y="51"/>
                    <a:pt x="0" y="99"/>
                    <a:pt x="0" y="146"/>
                  </a:cubicBezTo>
                  <a:cubicBezTo>
                    <a:pt x="0" y="301"/>
                    <a:pt x="119" y="635"/>
                    <a:pt x="429" y="1361"/>
                  </a:cubicBezTo>
                  <a:cubicBezTo>
                    <a:pt x="929" y="2587"/>
                    <a:pt x="1334" y="4611"/>
                    <a:pt x="1286" y="5742"/>
                  </a:cubicBezTo>
                  <a:cubicBezTo>
                    <a:pt x="1286" y="5921"/>
                    <a:pt x="1274" y="6112"/>
                    <a:pt x="1250" y="6302"/>
                  </a:cubicBezTo>
                  <a:cubicBezTo>
                    <a:pt x="1107" y="7731"/>
                    <a:pt x="679" y="9552"/>
                    <a:pt x="250" y="10386"/>
                  </a:cubicBezTo>
                  <a:cubicBezTo>
                    <a:pt x="214" y="10445"/>
                    <a:pt x="191" y="10493"/>
                    <a:pt x="143" y="10576"/>
                  </a:cubicBezTo>
                  <a:cubicBezTo>
                    <a:pt x="310" y="10517"/>
                    <a:pt x="476" y="10469"/>
                    <a:pt x="619" y="10410"/>
                  </a:cubicBezTo>
                  <a:cubicBezTo>
                    <a:pt x="1024" y="9576"/>
                    <a:pt x="1250" y="8731"/>
                    <a:pt x="1429" y="7433"/>
                  </a:cubicBezTo>
                  <a:cubicBezTo>
                    <a:pt x="1512" y="6993"/>
                    <a:pt x="1560" y="6576"/>
                    <a:pt x="1572" y="6159"/>
                  </a:cubicBezTo>
                  <a:cubicBezTo>
                    <a:pt x="1643" y="4802"/>
                    <a:pt x="1500" y="3575"/>
                    <a:pt x="1072" y="2302"/>
                  </a:cubicBezTo>
                  <a:cubicBezTo>
                    <a:pt x="953" y="1909"/>
                    <a:pt x="798" y="1528"/>
                    <a:pt x="619" y="1123"/>
                  </a:cubicBezTo>
                  <a:cubicBezTo>
                    <a:pt x="227" y="230"/>
                    <a:pt x="125" y="0"/>
                    <a:pt x="6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16"/>
            <p:cNvSpPr/>
            <p:nvPr/>
          </p:nvSpPr>
          <p:spPr>
            <a:xfrm>
              <a:off x="2046350" y="4007450"/>
              <a:ext cx="8975" cy="34700"/>
            </a:xfrm>
            <a:custGeom>
              <a:avLst/>
              <a:gdLst/>
              <a:ahLst/>
              <a:cxnLst/>
              <a:rect l="l" t="t" r="r" b="b"/>
              <a:pathLst>
                <a:path w="359" h="1388" extrusionOk="0">
                  <a:moveTo>
                    <a:pt x="246" y="1"/>
                  </a:moveTo>
                  <a:cubicBezTo>
                    <a:pt x="244" y="1"/>
                    <a:pt x="242" y="1"/>
                    <a:pt x="240" y="1"/>
                  </a:cubicBezTo>
                  <a:cubicBezTo>
                    <a:pt x="192" y="1"/>
                    <a:pt x="132" y="61"/>
                    <a:pt x="121" y="120"/>
                  </a:cubicBezTo>
                  <a:cubicBezTo>
                    <a:pt x="1" y="784"/>
                    <a:pt x="30" y="1387"/>
                    <a:pt x="127" y="1387"/>
                  </a:cubicBezTo>
                  <a:cubicBezTo>
                    <a:pt x="136" y="1387"/>
                    <a:pt x="146" y="1382"/>
                    <a:pt x="156" y="1370"/>
                  </a:cubicBezTo>
                  <a:cubicBezTo>
                    <a:pt x="180" y="1335"/>
                    <a:pt x="216" y="1239"/>
                    <a:pt x="252" y="1085"/>
                  </a:cubicBezTo>
                  <a:cubicBezTo>
                    <a:pt x="311" y="858"/>
                    <a:pt x="347" y="656"/>
                    <a:pt x="347" y="477"/>
                  </a:cubicBezTo>
                  <a:cubicBezTo>
                    <a:pt x="358" y="200"/>
                    <a:pt x="314" y="1"/>
                    <a:pt x="24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16"/>
            <p:cNvSpPr/>
            <p:nvPr/>
          </p:nvSpPr>
          <p:spPr>
            <a:xfrm>
              <a:off x="2229350" y="4038850"/>
              <a:ext cx="17300" cy="34150"/>
            </a:xfrm>
            <a:custGeom>
              <a:avLst/>
              <a:gdLst/>
              <a:ahLst/>
              <a:cxnLst/>
              <a:rect l="l" t="t" r="r" b="b"/>
              <a:pathLst>
                <a:path w="692" h="1366" extrusionOk="0">
                  <a:moveTo>
                    <a:pt x="60" y="0"/>
                  </a:moveTo>
                  <a:cubicBezTo>
                    <a:pt x="21" y="0"/>
                    <a:pt x="0" y="39"/>
                    <a:pt x="16" y="126"/>
                  </a:cubicBezTo>
                  <a:cubicBezTo>
                    <a:pt x="40" y="222"/>
                    <a:pt x="75" y="341"/>
                    <a:pt x="123" y="460"/>
                  </a:cubicBezTo>
                  <a:cubicBezTo>
                    <a:pt x="278" y="853"/>
                    <a:pt x="528" y="1353"/>
                    <a:pt x="599" y="1365"/>
                  </a:cubicBezTo>
                  <a:cubicBezTo>
                    <a:pt x="605" y="1365"/>
                    <a:pt x="610" y="1366"/>
                    <a:pt x="615" y="1366"/>
                  </a:cubicBezTo>
                  <a:cubicBezTo>
                    <a:pt x="691" y="1366"/>
                    <a:pt x="666" y="1273"/>
                    <a:pt x="587" y="948"/>
                  </a:cubicBezTo>
                  <a:cubicBezTo>
                    <a:pt x="516" y="722"/>
                    <a:pt x="409" y="412"/>
                    <a:pt x="337" y="257"/>
                  </a:cubicBezTo>
                  <a:cubicBezTo>
                    <a:pt x="313" y="233"/>
                    <a:pt x="301" y="198"/>
                    <a:pt x="278" y="174"/>
                  </a:cubicBezTo>
                  <a:cubicBezTo>
                    <a:pt x="197" y="66"/>
                    <a:pt x="112" y="0"/>
                    <a:pt x="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16"/>
            <p:cNvSpPr/>
            <p:nvPr/>
          </p:nvSpPr>
          <p:spPr>
            <a:xfrm>
              <a:off x="1982375" y="4087825"/>
              <a:ext cx="61850" cy="165525"/>
            </a:xfrm>
            <a:custGeom>
              <a:avLst/>
              <a:gdLst/>
              <a:ahLst/>
              <a:cxnLst/>
              <a:rect l="l" t="t" r="r" b="b"/>
              <a:pathLst>
                <a:path w="2474" h="6621" extrusionOk="0">
                  <a:moveTo>
                    <a:pt x="2328" y="0"/>
                  </a:moveTo>
                  <a:cubicBezTo>
                    <a:pt x="2311" y="0"/>
                    <a:pt x="2285" y="27"/>
                    <a:pt x="2251" y="84"/>
                  </a:cubicBezTo>
                  <a:cubicBezTo>
                    <a:pt x="2203" y="168"/>
                    <a:pt x="1977" y="918"/>
                    <a:pt x="1727" y="1775"/>
                  </a:cubicBezTo>
                  <a:cubicBezTo>
                    <a:pt x="1120" y="3870"/>
                    <a:pt x="1013" y="4192"/>
                    <a:pt x="489" y="5406"/>
                  </a:cubicBezTo>
                  <a:cubicBezTo>
                    <a:pt x="251" y="5954"/>
                    <a:pt x="96" y="6323"/>
                    <a:pt x="1" y="6561"/>
                  </a:cubicBezTo>
                  <a:cubicBezTo>
                    <a:pt x="48" y="6597"/>
                    <a:pt x="120" y="6609"/>
                    <a:pt x="227" y="6621"/>
                  </a:cubicBezTo>
                  <a:cubicBezTo>
                    <a:pt x="584" y="5990"/>
                    <a:pt x="1167" y="4656"/>
                    <a:pt x="1477" y="3680"/>
                  </a:cubicBezTo>
                  <a:cubicBezTo>
                    <a:pt x="2051" y="1883"/>
                    <a:pt x="2474" y="0"/>
                    <a:pt x="232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16"/>
            <p:cNvSpPr/>
            <p:nvPr/>
          </p:nvSpPr>
          <p:spPr>
            <a:xfrm>
              <a:off x="2239850" y="4108525"/>
              <a:ext cx="17575" cy="64750"/>
            </a:xfrm>
            <a:custGeom>
              <a:avLst/>
              <a:gdLst/>
              <a:ahLst/>
              <a:cxnLst/>
              <a:rect l="l" t="t" r="r" b="b"/>
              <a:pathLst>
                <a:path w="703" h="2590" extrusionOk="0">
                  <a:moveTo>
                    <a:pt x="338" y="1"/>
                  </a:moveTo>
                  <a:cubicBezTo>
                    <a:pt x="266" y="1"/>
                    <a:pt x="251" y="162"/>
                    <a:pt x="298" y="471"/>
                  </a:cubicBezTo>
                  <a:cubicBezTo>
                    <a:pt x="370" y="1018"/>
                    <a:pt x="262" y="1768"/>
                    <a:pt x="1" y="2590"/>
                  </a:cubicBezTo>
                  <a:cubicBezTo>
                    <a:pt x="155" y="2483"/>
                    <a:pt x="310" y="2388"/>
                    <a:pt x="465" y="2292"/>
                  </a:cubicBezTo>
                  <a:cubicBezTo>
                    <a:pt x="513" y="2066"/>
                    <a:pt x="548" y="1864"/>
                    <a:pt x="584" y="1661"/>
                  </a:cubicBezTo>
                  <a:cubicBezTo>
                    <a:pt x="703" y="864"/>
                    <a:pt x="667" y="364"/>
                    <a:pt x="489" y="125"/>
                  </a:cubicBezTo>
                  <a:cubicBezTo>
                    <a:pt x="425" y="42"/>
                    <a:pt x="374" y="1"/>
                    <a:pt x="33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16"/>
            <p:cNvSpPr/>
            <p:nvPr/>
          </p:nvSpPr>
          <p:spPr>
            <a:xfrm>
              <a:off x="1926425" y="4332200"/>
              <a:ext cx="36025" cy="14625"/>
            </a:xfrm>
            <a:custGeom>
              <a:avLst/>
              <a:gdLst/>
              <a:ahLst/>
              <a:cxnLst/>
              <a:rect l="l" t="t" r="r" b="b"/>
              <a:pathLst>
                <a:path w="1441" h="585" extrusionOk="0">
                  <a:moveTo>
                    <a:pt x="0" y="1"/>
                  </a:moveTo>
                  <a:lnTo>
                    <a:pt x="0" y="1"/>
                  </a:lnTo>
                  <a:cubicBezTo>
                    <a:pt x="429" y="275"/>
                    <a:pt x="881" y="430"/>
                    <a:pt x="1393" y="572"/>
                  </a:cubicBezTo>
                  <a:cubicBezTo>
                    <a:pt x="1393" y="584"/>
                    <a:pt x="1417" y="584"/>
                    <a:pt x="1441" y="584"/>
                  </a:cubicBezTo>
                  <a:cubicBezTo>
                    <a:pt x="988" y="406"/>
                    <a:pt x="524" y="215"/>
                    <a:pt x="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16"/>
            <p:cNvSpPr/>
            <p:nvPr/>
          </p:nvSpPr>
          <p:spPr>
            <a:xfrm>
              <a:off x="2059475" y="4360775"/>
              <a:ext cx="19075" cy="2875"/>
            </a:xfrm>
            <a:custGeom>
              <a:avLst/>
              <a:gdLst/>
              <a:ahLst/>
              <a:cxnLst/>
              <a:rect l="l" t="t" r="r" b="b"/>
              <a:pathLst>
                <a:path w="763" h="115" extrusionOk="0">
                  <a:moveTo>
                    <a:pt x="762" y="1"/>
                  </a:moveTo>
                  <a:cubicBezTo>
                    <a:pt x="500" y="37"/>
                    <a:pt x="250" y="49"/>
                    <a:pt x="0" y="60"/>
                  </a:cubicBezTo>
                  <a:cubicBezTo>
                    <a:pt x="75" y="98"/>
                    <a:pt x="155" y="115"/>
                    <a:pt x="246" y="115"/>
                  </a:cubicBezTo>
                  <a:cubicBezTo>
                    <a:pt x="386" y="115"/>
                    <a:pt x="552" y="73"/>
                    <a:pt x="762"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6"/>
            <p:cNvSpPr/>
            <p:nvPr/>
          </p:nvSpPr>
          <p:spPr>
            <a:xfrm>
              <a:off x="1778775" y="4032900"/>
              <a:ext cx="546825" cy="315500"/>
            </a:xfrm>
            <a:custGeom>
              <a:avLst/>
              <a:gdLst/>
              <a:ahLst/>
              <a:cxnLst/>
              <a:rect l="l" t="t" r="r" b="b"/>
              <a:pathLst>
                <a:path w="21873" h="12620" extrusionOk="0">
                  <a:moveTo>
                    <a:pt x="20135" y="1"/>
                  </a:moveTo>
                  <a:cubicBezTo>
                    <a:pt x="20120" y="1"/>
                    <a:pt x="20104" y="3"/>
                    <a:pt x="20087" y="7"/>
                  </a:cubicBezTo>
                  <a:cubicBezTo>
                    <a:pt x="19872" y="55"/>
                    <a:pt x="19932" y="281"/>
                    <a:pt x="19932" y="424"/>
                  </a:cubicBezTo>
                  <a:cubicBezTo>
                    <a:pt x="19991" y="1388"/>
                    <a:pt x="20003" y="2365"/>
                    <a:pt x="20039" y="3329"/>
                  </a:cubicBezTo>
                  <a:cubicBezTo>
                    <a:pt x="20051" y="4246"/>
                    <a:pt x="19682" y="4841"/>
                    <a:pt x="18956" y="5305"/>
                  </a:cubicBezTo>
                  <a:lnTo>
                    <a:pt x="18932" y="5305"/>
                  </a:lnTo>
                  <a:cubicBezTo>
                    <a:pt x="18789" y="5413"/>
                    <a:pt x="18622" y="5496"/>
                    <a:pt x="18479" y="5603"/>
                  </a:cubicBezTo>
                  <a:cubicBezTo>
                    <a:pt x="18241" y="5746"/>
                    <a:pt x="18003" y="5901"/>
                    <a:pt x="17717" y="6032"/>
                  </a:cubicBezTo>
                  <a:cubicBezTo>
                    <a:pt x="17705" y="5734"/>
                    <a:pt x="17801" y="5532"/>
                    <a:pt x="17848" y="5305"/>
                  </a:cubicBezTo>
                  <a:cubicBezTo>
                    <a:pt x="18015" y="4484"/>
                    <a:pt x="18182" y="3662"/>
                    <a:pt x="17884" y="2853"/>
                  </a:cubicBezTo>
                  <a:cubicBezTo>
                    <a:pt x="17836" y="2734"/>
                    <a:pt x="17824" y="2555"/>
                    <a:pt x="17646" y="2555"/>
                  </a:cubicBezTo>
                  <a:cubicBezTo>
                    <a:pt x="17467" y="2567"/>
                    <a:pt x="17467" y="2746"/>
                    <a:pt x="17443" y="2865"/>
                  </a:cubicBezTo>
                  <a:cubicBezTo>
                    <a:pt x="17360" y="4020"/>
                    <a:pt x="16955" y="5127"/>
                    <a:pt x="16705" y="6258"/>
                  </a:cubicBezTo>
                  <a:cubicBezTo>
                    <a:pt x="16634" y="6579"/>
                    <a:pt x="16467" y="6782"/>
                    <a:pt x="16158" y="6901"/>
                  </a:cubicBezTo>
                  <a:cubicBezTo>
                    <a:pt x="15515" y="7175"/>
                    <a:pt x="14860" y="7437"/>
                    <a:pt x="14193" y="7675"/>
                  </a:cubicBezTo>
                  <a:cubicBezTo>
                    <a:pt x="14026" y="7734"/>
                    <a:pt x="13860" y="7794"/>
                    <a:pt x="13717" y="7830"/>
                  </a:cubicBezTo>
                  <a:cubicBezTo>
                    <a:pt x="13360" y="7949"/>
                    <a:pt x="13002" y="8068"/>
                    <a:pt x="12621" y="8175"/>
                  </a:cubicBezTo>
                  <a:cubicBezTo>
                    <a:pt x="12556" y="8199"/>
                    <a:pt x="12479" y="8241"/>
                    <a:pt x="12406" y="8241"/>
                  </a:cubicBezTo>
                  <a:cubicBezTo>
                    <a:pt x="12373" y="8241"/>
                    <a:pt x="12341" y="8233"/>
                    <a:pt x="12312" y="8211"/>
                  </a:cubicBezTo>
                  <a:cubicBezTo>
                    <a:pt x="12193" y="8103"/>
                    <a:pt x="12300" y="7984"/>
                    <a:pt x="12348" y="7865"/>
                  </a:cubicBezTo>
                  <a:cubicBezTo>
                    <a:pt x="12598" y="7163"/>
                    <a:pt x="12800" y="6472"/>
                    <a:pt x="12883" y="5734"/>
                  </a:cubicBezTo>
                  <a:cubicBezTo>
                    <a:pt x="12895" y="5603"/>
                    <a:pt x="13038" y="5365"/>
                    <a:pt x="12800" y="5317"/>
                  </a:cubicBezTo>
                  <a:cubicBezTo>
                    <a:pt x="12791" y="5316"/>
                    <a:pt x="12783" y="5316"/>
                    <a:pt x="12775" y="5316"/>
                  </a:cubicBezTo>
                  <a:cubicBezTo>
                    <a:pt x="12620" y="5316"/>
                    <a:pt x="12607" y="5526"/>
                    <a:pt x="12562" y="5651"/>
                  </a:cubicBezTo>
                  <a:cubicBezTo>
                    <a:pt x="12324" y="6389"/>
                    <a:pt x="12050" y="7103"/>
                    <a:pt x="11752" y="7818"/>
                  </a:cubicBezTo>
                  <a:cubicBezTo>
                    <a:pt x="11693" y="7972"/>
                    <a:pt x="11609" y="8115"/>
                    <a:pt x="11538" y="8270"/>
                  </a:cubicBezTo>
                  <a:cubicBezTo>
                    <a:pt x="11435" y="8450"/>
                    <a:pt x="11251" y="8532"/>
                    <a:pt x="11081" y="8532"/>
                  </a:cubicBezTo>
                  <a:cubicBezTo>
                    <a:pt x="11015" y="8532"/>
                    <a:pt x="10951" y="8520"/>
                    <a:pt x="10895" y="8496"/>
                  </a:cubicBezTo>
                  <a:cubicBezTo>
                    <a:pt x="10693" y="8389"/>
                    <a:pt x="10931" y="8199"/>
                    <a:pt x="11002" y="8056"/>
                  </a:cubicBezTo>
                  <a:cubicBezTo>
                    <a:pt x="11550" y="6913"/>
                    <a:pt x="12062" y="5758"/>
                    <a:pt x="12086" y="4448"/>
                  </a:cubicBezTo>
                  <a:cubicBezTo>
                    <a:pt x="12086" y="4305"/>
                    <a:pt x="12169" y="4127"/>
                    <a:pt x="11990" y="4103"/>
                  </a:cubicBezTo>
                  <a:cubicBezTo>
                    <a:pt x="11968" y="4100"/>
                    <a:pt x="11949" y="4098"/>
                    <a:pt x="11933" y="4098"/>
                  </a:cubicBezTo>
                  <a:cubicBezTo>
                    <a:pt x="11888" y="4098"/>
                    <a:pt x="11862" y="4109"/>
                    <a:pt x="11836" y="4127"/>
                  </a:cubicBezTo>
                  <a:cubicBezTo>
                    <a:pt x="11764" y="4186"/>
                    <a:pt x="11752" y="4305"/>
                    <a:pt x="11728" y="4401"/>
                  </a:cubicBezTo>
                  <a:cubicBezTo>
                    <a:pt x="11728" y="4424"/>
                    <a:pt x="11717" y="4448"/>
                    <a:pt x="11717" y="4472"/>
                  </a:cubicBezTo>
                  <a:cubicBezTo>
                    <a:pt x="11395" y="5639"/>
                    <a:pt x="10800" y="6687"/>
                    <a:pt x="10300" y="7782"/>
                  </a:cubicBezTo>
                  <a:cubicBezTo>
                    <a:pt x="10007" y="8438"/>
                    <a:pt x="9691" y="8794"/>
                    <a:pt x="8910" y="8794"/>
                  </a:cubicBezTo>
                  <a:cubicBezTo>
                    <a:pt x="8897" y="8794"/>
                    <a:pt x="8884" y="8794"/>
                    <a:pt x="8871" y="8794"/>
                  </a:cubicBezTo>
                  <a:lnTo>
                    <a:pt x="8395" y="8794"/>
                  </a:lnTo>
                  <a:cubicBezTo>
                    <a:pt x="8276" y="8794"/>
                    <a:pt x="8204" y="8770"/>
                    <a:pt x="8180" y="8734"/>
                  </a:cubicBezTo>
                  <a:cubicBezTo>
                    <a:pt x="8085" y="8651"/>
                    <a:pt x="8133" y="8472"/>
                    <a:pt x="8252" y="8044"/>
                  </a:cubicBezTo>
                  <a:cubicBezTo>
                    <a:pt x="8442" y="7282"/>
                    <a:pt x="8621" y="6508"/>
                    <a:pt x="8811" y="5734"/>
                  </a:cubicBezTo>
                  <a:cubicBezTo>
                    <a:pt x="8847" y="5639"/>
                    <a:pt x="8871" y="5520"/>
                    <a:pt x="8752" y="5436"/>
                  </a:cubicBezTo>
                  <a:cubicBezTo>
                    <a:pt x="8719" y="5415"/>
                    <a:pt x="8687" y="5406"/>
                    <a:pt x="8657" y="5406"/>
                  </a:cubicBezTo>
                  <a:cubicBezTo>
                    <a:pt x="8569" y="5406"/>
                    <a:pt x="8496" y="5484"/>
                    <a:pt x="8442" y="5555"/>
                  </a:cubicBezTo>
                  <a:cubicBezTo>
                    <a:pt x="8371" y="5651"/>
                    <a:pt x="8311" y="5734"/>
                    <a:pt x="8264" y="5829"/>
                  </a:cubicBezTo>
                  <a:cubicBezTo>
                    <a:pt x="7776" y="6651"/>
                    <a:pt x="7442" y="7544"/>
                    <a:pt x="7192" y="8472"/>
                  </a:cubicBezTo>
                  <a:cubicBezTo>
                    <a:pt x="7145" y="8615"/>
                    <a:pt x="7168" y="8770"/>
                    <a:pt x="6990" y="8853"/>
                  </a:cubicBezTo>
                  <a:cubicBezTo>
                    <a:pt x="6878" y="8901"/>
                    <a:pt x="6772" y="8923"/>
                    <a:pt x="6675" y="8923"/>
                  </a:cubicBezTo>
                  <a:cubicBezTo>
                    <a:pt x="6356" y="8923"/>
                    <a:pt x="6130" y="8681"/>
                    <a:pt x="6121" y="8270"/>
                  </a:cubicBezTo>
                  <a:cubicBezTo>
                    <a:pt x="6121" y="7520"/>
                    <a:pt x="6156" y="6794"/>
                    <a:pt x="6287" y="6067"/>
                  </a:cubicBezTo>
                  <a:cubicBezTo>
                    <a:pt x="6311" y="5936"/>
                    <a:pt x="6371" y="5770"/>
                    <a:pt x="6192" y="5722"/>
                  </a:cubicBezTo>
                  <a:cubicBezTo>
                    <a:pt x="6173" y="5716"/>
                    <a:pt x="6156" y="5714"/>
                    <a:pt x="6140" y="5714"/>
                  </a:cubicBezTo>
                  <a:cubicBezTo>
                    <a:pt x="6023" y="5714"/>
                    <a:pt x="5971" y="5855"/>
                    <a:pt x="5918" y="5960"/>
                  </a:cubicBezTo>
                  <a:cubicBezTo>
                    <a:pt x="5871" y="6032"/>
                    <a:pt x="5859" y="6115"/>
                    <a:pt x="5823" y="6186"/>
                  </a:cubicBezTo>
                  <a:cubicBezTo>
                    <a:pt x="5537" y="6901"/>
                    <a:pt x="5406" y="7639"/>
                    <a:pt x="5347" y="8413"/>
                  </a:cubicBezTo>
                  <a:cubicBezTo>
                    <a:pt x="5335" y="8570"/>
                    <a:pt x="5356" y="8748"/>
                    <a:pt x="5139" y="8748"/>
                  </a:cubicBezTo>
                  <a:cubicBezTo>
                    <a:pt x="5126" y="8748"/>
                    <a:pt x="5112" y="8748"/>
                    <a:pt x="5097" y="8746"/>
                  </a:cubicBezTo>
                  <a:cubicBezTo>
                    <a:pt x="4644" y="8687"/>
                    <a:pt x="4227" y="8627"/>
                    <a:pt x="3894" y="8389"/>
                  </a:cubicBezTo>
                  <a:cubicBezTo>
                    <a:pt x="3846" y="8353"/>
                    <a:pt x="3799" y="8318"/>
                    <a:pt x="3751" y="8282"/>
                  </a:cubicBezTo>
                  <a:cubicBezTo>
                    <a:pt x="3608" y="8151"/>
                    <a:pt x="3477" y="7984"/>
                    <a:pt x="3358" y="7758"/>
                  </a:cubicBezTo>
                  <a:cubicBezTo>
                    <a:pt x="3061" y="7127"/>
                    <a:pt x="2846" y="6472"/>
                    <a:pt x="2608" y="5817"/>
                  </a:cubicBezTo>
                  <a:cubicBezTo>
                    <a:pt x="2564" y="5683"/>
                    <a:pt x="2508" y="5518"/>
                    <a:pt x="2354" y="5518"/>
                  </a:cubicBezTo>
                  <a:cubicBezTo>
                    <a:pt x="2344" y="5518"/>
                    <a:pt x="2333" y="5518"/>
                    <a:pt x="2322" y="5520"/>
                  </a:cubicBezTo>
                  <a:cubicBezTo>
                    <a:pt x="2144" y="5532"/>
                    <a:pt x="2108" y="5698"/>
                    <a:pt x="2072" y="5841"/>
                  </a:cubicBezTo>
                  <a:cubicBezTo>
                    <a:pt x="2049" y="5996"/>
                    <a:pt x="2013" y="6139"/>
                    <a:pt x="2001" y="6294"/>
                  </a:cubicBezTo>
                  <a:cubicBezTo>
                    <a:pt x="1941" y="6746"/>
                    <a:pt x="2061" y="7210"/>
                    <a:pt x="2108" y="7734"/>
                  </a:cubicBezTo>
                  <a:cubicBezTo>
                    <a:pt x="1608" y="7544"/>
                    <a:pt x="1275" y="7258"/>
                    <a:pt x="918" y="6984"/>
                  </a:cubicBezTo>
                  <a:cubicBezTo>
                    <a:pt x="632" y="6782"/>
                    <a:pt x="334" y="6603"/>
                    <a:pt x="1" y="6484"/>
                  </a:cubicBezTo>
                  <a:lnTo>
                    <a:pt x="1" y="6484"/>
                  </a:lnTo>
                  <a:cubicBezTo>
                    <a:pt x="203" y="6960"/>
                    <a:pt x="453" y="7401"/>
                    <a:pt x="798" y="7841"/>
                  </a:cubicBezTo>
                  <a:cubicBezTo>
                    <a:pt x="1644" y="8925"/>
                    <a:pt x="2727" y="9711"/>
                    <a:pt x="3966" y="10306"/>
                  </a:cubicBezTo>
                  <a:cubicBezTo>
                    <a:pt x="5454" y="11032"/>
                    <a:pt x="6954" y="11711"/>
                    <a:pt x="8454" y="12390"/>
                  </a:cubicBezTo>
                  <a:cubicBezTo>
                    <a:pt x="8761" y="12538"/>
                    <a:pt x="9076" y="12620"/>
                    <a:pt x="9402" y="12620"/>
                  </a:cubicBezTo>
                  <a:cubicBezTo>
                    <a:pt x="9443" y="12620"/>
                    <a:pt x="9484" y="12619"/>
                    <a:pt x="9526" y="12616"/>
                  </a:cubicBezTo>
                  <a:cubicBezTo>
                    <a:pt x="9812" y="12580"/>
                    <a:pt x="10109" y="12568"/>
                    <a:pt x="10395" y="12544"/>
                  </a:cubicBezTo>
                  <a:cubicBezTo>
                    <a:pt x="10443" y="12521"/>
                    <a:pt x="10478" y="12521"/>
                    <a:pt x="10538" y="12521"/>
                  </a:cubicBezTo>
                  <a:cubicBezTo>
                    <a:pt x="12359" y="12366"/>
                    <a:pt x="14157" y="12128"/>
                    <a:pt x="15896" y="11568"/>
                  </a:cubicBezTo>
                  <a:cubicBezTo>
                    <a:pt x="17086" y="11199"/>
                    <a:pt x="18194" y="10663"/>
                    <a:pt x="19086" y="9711"/>
                  </a:cubicBezTo>
                  <a:cubicBezTo>
                    <a:pt x="20718" y="7972"/>
                    <a:pt x="21587" y="5889"/>
                    <a:pt x="21873" y="3567"/>
                  </a:cubicBezTo>
                  <a:cubicBezTo>
                    <a:pt x="21849" y="2924"/>
                    <a:pt x="21873" y="2257"/>
                    <a:pt x="21789" y="1591"/>
                  </a:cubicBezTo>
                  <a:lnTo>
                    <a:pt x="21753" y="1626"/>
                  </a:lnTo>
                  <a:cubicBezTo>
                    <a:pt x="21658" y="1722"/>
                    <a:pt x="21646" y="1900"/>
                    <a:pt x="21634" y="2019"/>
                  </a:cubicBezTo>
                  <a:cubicBezTo>
                    <a:pt x="21575" y="2424"/>
                    <a:pt x="21277" y="2603"/>
                    <a:pt x="20991" y="2865"/>
                  </a:cubicBezTo>
                  <a:cubicBezTo>
                    <a:pt x="20980" y="2746"/>
                    <a:pt x="20944" y="2674"/>
                    <a:pt x="20956" y="2615"/>
                  </a:cubicBezTo>
                  <a:cubicBezTo>
                    <a:pt x="20991" y="1781"/>
                    <a:pt x="20718" y="1031"/>
                    <a:pt x="20349" y="305"/>
                  </a:cubicBezTo>
                  <a:cubicBezTo>
                    <a:pt x="20295" y="197"/>
                    <a:pt x="20280" y="1"/>
                    <a:pt x="20135" y="1"/>
                  </a:cubicBezTo>
                  <a:close/>
                </a:path>
              </a:pathLst>
            </a:custGeom>
            <a:solidFill>
              <a:srgbClr val="BE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6"/>
            <p:cNvSpPr/>
            <p:nvPr/>
          </p:nvSpPr>
          <p:spPr>
            <a:xfrm>
              <a:off x="2134475" y="3778275"/>
              <a:ext cx="62825" cy="128125"/>
            </a:xfrm>
            <a:custGeom>
              <a:avLst/>
              <a:gdLst/>
              <a:ahLst/>
              <a:cxnLst/>
              <a:rect l="l" t="t" r="r" b="b"/>
              <a:pathLst>
                <a:path w="2513" h="5125" extrusionOk="0">
                  <a:moveTo>
                    <a:pt x="1429" y="0"/>
                  </a:moveTo>
                  <a:cubicBezTo>
                    <a:pt x="1072" y="179"/>
                    <a:pt x="751" y="298"/>
                    <a:pt x="417" y="381"/>
                  </a:cubicBezTo>
                  <a:cubicBezTo>
                    <a:pt x="406" y="381"/>
                    <a:pt x="382" y="405"/>
                    <a:pt x="358" y="417"/>
                  </a:cubicBezTo>
                  <a:cubicBezTo>
                    <a:pt x="239" y="655"/>
                    <a:pt x="156" y="893"/>
                    <a:pt x="96" y="1143"/>
                  </a:cubicBezTo>
                  <a:lnTo>
                    <a:pt x="96" y="1203"/>
                  </a:lnTo>
                  <a:cubicBezTo>
                    <a:pt x="25" y="1536"/>
                    <a:pt x="1" y="1858"/>
                    <a:pt x="1" y="2227"/>
                  </a:cubicBezTo>
                  <a:cubicBezTo>
                    <a:pt x="1" y="2382"/>
                    <a:pt x="25" y="2513"/>
                    <a:pt x="36" y="2667"/>
                  </a:cubicBezTo>
                  <a:cubicBezTo>
                    <a:pt x="227" y="3620"/>
                    <a:pt x="810" y="4406"/>
                    <a:pt x="1715" y="4953"/>
                  </a:cubicBezTo>
                  <a:cubicBezTo>
                    <a:pt x="1860" y="5048"/>
                    <a:pt x="2031" y="5124"/>
                    <a:pt x="2199" y="5124"/>
                  </a:cubicBezTo>
                  <a:cubicBezTo>
                    <a:pt x="2308" y="5124"/>
                    <a:pt x="2415" y="5092"/>
                    <a:pt x="2513" y="5013"/>
                  </a:cubicBezTo>
                  <a:cubicBezTo>
                    <a:pt x="2215" y="4763"/>
                    <a:pt x="1965" y="4453"/>
                    <a:pt x="1787" y="4072"/>
                  </a:cubicBezTo>
                  <a:cubicBezTo>
                    <a:pt x="1489" y="3453"/>
                    <a:pt x="1310" y="2798"/>
                    <a:pt x="1346" y="2096"/>
                  </a:cubicBezTo>
                  <a:cubicBezTo>
                    <a:pt x="1358" y="1417"/>
                    <a:pt x="1406" y="739"/>
                    <a:pt x="1429" y="0"/>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6"/>
            <p:cNvSpPr/>
            <p:nvPr/>
          </p:nvSpPr>
          <p:spPr>
            <a:xfrm>
              <a:off x="2178525" y="4132075"/>
              <a:ext cx="16400" cy="49675"/>
            </a:xfrm>
            <a:custGeom>
              <a:avLst/>
              <a:gdLst/>
              <a:ahLst/>
              <a:cxnLst/>
              <a:rect l="l" t="t" r="r" b="b"/>
              <a:pathLst>
                <a:path w="656" h="1987" extrusionOk="0">
                  <a:moveTo>
                    <a:pt x="450" y="1"/>
                  </a:moveTo>
                  <a:cubicBezTo>
                    <a:pt x="356" y="1"/>
                    <a:pt x="308" y="76"/>
                    <a:pt x="287" y="160"/>
                  </a:cubicBezTo>
                  <a:cubicBezTo>
                    <a:pt x="96" y="684"/>
                    <a:pt x="13" y="1219"/>
                    <a:pt x="1" y="1743"/>
                  </a:cubicBezTo>
                  <a:cubicBezTo>
                    <a:pt x="25" y="1850"/>
                    <a:pt x="13" y="1934"/>
                    <a:pt x="108" y="1981"/>
                  </a:cubicBezTo>
                  <a:cubicBezTo>
                    <a:pt x="119" y="1985"/>
                    <a:pt x="130" y="1987"/>
                    <a:pt x="140" y="1987"/>
                  </a:cubicBezTo>
                  <a:cubicBezTo>
                    <a:pt x="197" y="1987"/>
                    <a:pt x="243" y="1936"/>
                    <a:pt x="263" y="1886"/>
                  </a:cubicBezTo>
                  <a:cubicBezTo>
                    <a:pt x="465" y="1350"/>
                    <a:pt x="656" y="815"/>
                    <a:pt x="644" y="219"/>
                  </a:cubicBezTo>
                  <a:cubicBezTo>
                    <a:pt x="632" y="124"/>
                    <a:pt x="596" y="29"/>
                    <a:pt x="489" y="5"/>
                  </a:cubicBezTo>
                  <a:cubicBezTo>
                    <a:pt x="475" y="2"/>
                    <a:pt x="462" y="1"/>
                    <a:pt x="45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6"/>
            <p:cNvSpPr/>
            <p:nvPr/>
          </p:nvSpPr>
          <p:spPr>
            <a:xfrm>
              <a:off x="1747225" y="3753800"/>
              <a:ext cx="602475" cy="628900"/>
            </a:xfrm>
            <a:custGeom>
              <a:avLst/>
              <a:gdLst/>
              <a:ahLst/>
              <a:cxnLst/>
              <a:rect l="l" t="t" r="r" b="b"/>
              <a:pathLst>
                <a:path w="24099" h="25156" extrusionOk="0">
                  <a:moveTo>
                    <a:pt x="16896" y="979"/>
                  </a:moveTo>
                  <a:cubicBezTo>
                    <a:pt x="16860" y="1718"/>
                    <a:pt x="16824" y="2396"/>
                    <a:pt x="16800" y="3075"/>
                  </a:cubicBezTo>
                  <a:cubicBezTo>
                    <a:pt x="16789" y="3777"/>
                    <a:pt x="16967" y="4432"/>
                    <a:pt x="17253" y="5051"/>
                  </a:cubicBezTo>
                  <a:cubicBezTo>
                    <a:pt x="17431" y="5432"/>
                    <a:pt x="17670" y="5742"/>
                    <a:pt x="17979" y="5992"/>
                  </a:cubicBezTo>
                  <a:cubicBezTo>
                    <a:pt x="17991" y="6004"/>
                    <a:pt x="18027" y="6028"/>
                    <a:pt x="18051" y="6040"/>
                  </a:cubicBezTo>
                  <a:cubicBezTo>
                    <a:pt x="18205" y="6159"/>
                    <a:pt x="18372" y="6278"/>
                    <a:pt x="18563" y="6349"/>
                  </a:cubicBezTo>
                  <a:cubicBezTo>
                    <a:pt x="19420" y="6730"/>
                    <a:pt x="20134" y="7242"/>
                    <a:pt x="20753" y="7837"/>
                  </a:cubicBezTo>
                  <a:cubicBezTo>
                    <a:pt x="21265" y="8361"/>
                    <a:pt x="21682" y="8933"/>
                    <a:pt x="22039" y="9588"/>
                  </a:cubicBezTo>
                  <a:cubicBezTo>
                    <a:pt x="22337" y="10147"/>
                    <a:pt x="22575" y="10743"/>
                    <a:pt x="22777" y="11374"/>
                  </a:cubicBezTo>
                  <a:cubicBezTo>
                    <a:pt x="22908" y="11826"/>
                    <a:pt x="22992" y="12267"/>
                    <a:pt x="23039" y="12731"/>
                  </a:cubicBezTo>
                  <a:cubicBezTo>
                    <a:pt x="23111" y="13398"/>
                    <a:pt x="23099" y="14076"/>
                    <a:pt x="23027" y="14743"/>
                  </a:cubicBezTo>
                  <a:cubicBezTo>
                    <a:pt x="22754" y="17100"/>
                    <a:pt x="21896" y="19184"/>
                    <a:pt x="20253" y="20922"/>
                  </a:cubicBezTo>
                  <a:cubicBezTo>
                    <a:pt x="19360" y="21863"/>
                    <a:pt x="18265" y="22399"/>
                    <a:pt x="17074" y="22780"/>
                  </a:cubicBezTo>
                  <a:cubicBezTo>
                    <a:pt x="15336" y="23327"/>
                    <a:pt x="13526" y="23566"/>
                    <a:pt x="11716" y="23732"/>
                  </a:cubicBezTo>
                  <a:cubicBezTo>
                    <a:pt x="11669" y="23732"/>
                    <a:pt x="11621" y="23732"/>
                    <a:pt x="11562" y="23744"/>
                  </a:cubicBezTo>
                  <a:cubicBezTo>
                    <a:pt x="11288" y="23780"/>
                    <a:pt x="10990" y="23792"/>
                    <a:pt x="10704" y="23827"/>
                  </a:cubicBezTo>
                  <a:cubicBezTo>
                    <a:pt x="10663" y="23830"/>
                    <a:pt x="10622" y="23831"/>
                    <a:pt x="10580" y="23831"/>
                  </a:cubicBezTo>
                  <a:cubicBezTo>
                    <a:pt x="10255" y="23831"/>
                    <a:pt x="9939" y="23749"/>
                    <a:pt x="9633" y="23601"/>
                  </a:cubicBezTo>
                  <a:cubicBezTo>
                    <a:pt x="8133" y="22911"/>
                    <a:pt x="6621" y="22244"/>
                    <a:pt x="5132" y="21518"/>
                  </a:cubicBezTo>
                  <a:cubicBezTo>
                    <a:pt x="3918" y="20922"/>
                    <a:pt x="2811" y="20137"/>
                    <a:pt x="1965" y="19041"/>
                  </a:cubicBezTo>
                  <a:cubicBezTo>
                    <a:pt x="1620" y="18613"/>
                    <a:pt x="1370" y="18172"/>
                    <a:pt x="1179" y="17696"/>
                  </a:cubicBezTo>
                  <a:cubicBezTo>
                    <a:pt x="763" y="16660"/>
                    <a:pt x="656" y="15553"/>
                    <a:pt x="751" y="14422"/>
                  </a:cubicBezTo>
                  <a:cubicBezTo>
                    <a:pt x="787" y="13826"/>
                    <a:pt x="870" y="13231"/>
                    <a:pt x="953" y="12636"/>
                  </a:cubicBezTo>
                  <a:cubicBezTo>
                    <a:pt x="1251" y="10873"/>
                    <a:pt x="1846" y="9207"/>
                    <a:pt x="2977" y="7718"/>
                  </a:cubicBezTo>
                  <a:cubicBezTo>
                    <a:pt x="4120" y="6218"/>
                    <a:pt x="5668" y="5409"/>
                    <a:pt x="7454" y="4992"/>
                  </a:cubicBezTo>
                  <a:cubicBezTo>
                    <a:pt x="8930" y="4658"/>
                    <a:pt x="10431" y="4730"/>
                    <a:pt x="11943" y="4682"/>
                  </a:cubicBezTo>
                  <a:cubicBezTo>
                    <a:pt x="12859" y="4647"/>
                    <a:pt x="13729" y="4325"/>
                    <a:pt x="14300" y="3492"/>
                  </a:cubicBezTo>
                  <a:cubicBezTo>
                    <a:pt x="14657" y="2968"/>
                    <a:pt x="15038" y="2468"/>
                    <a:pt x="15288" y="1884"/>
                  </a:cubicBezTo>
                  <a:cubicBezTo>
                    <a:pt x="15395" y="1634"/>
                    <a:pt x="15586" y="1479"/>
                    <a:pt x="15824" y="1396"/>
                  </a:cubicBezTo>
                  <a:cubicBezTo>
                    <a:pt x="15836" y="1396"/>
                    <a:pt x="15872" y="1384"/>
                    <a:pt x="15884" y="1360"/>
                  </a:cubicBezTo>
                  <a:cubicBezTo>
                    <a:pt x="16205" y="1277"/>
                    <a:pt x="16527" y="1158"/>
                    <a:pt x="16896" y="979"/>
                  </a:cubicBezTo>
                  <a:close/>
                  <a:moveTo>
                    <a:pt x="7025" y="23077"/>
                  </a:moveTo>
                  <a:cubicBezTo>
                    <a:pt x="7085" y="23089"/>
                    <a:pt x="7133" y="23125"/>
                    <a:pt x="7180" y="23137"/>
                  </a:cubicBezTo>
                  <a:cubicBezTo>
                    <a:pt x="7680" y="23351"/>
                    <a:pt x="8156" y="23530"/>
                    <a:pt x="8609" y="23720"/>
                  </a:cubicBezTo>
                  <a:lnTo>
                    <a:pt x="9002" y="23899"/>
                  </a:lnTo>
                  <a:cubicBezTo>
                    <a:pt x="9442" y="24077"/>
                    <a:pt x="9835" y="24280"/>
                    <a:pt x="10300" y="24363"/>
                  </a:cubicBezTo>
                  <a:cubicBezTo>
                    <a:pt x="10371" y="24375"/>
                    <a:pt x="10466" y="24375"/>
                    <a:pt x="10490" y="24447"/>
                  </a:cubicBezTo>
                  <a:cubicBezTo>
                    <a:pt x="10490" y="24447"/>
                    <a:pt x="10490" y="24458"/>
                    <a:pt x="10514" y="24458"/>
                  </a:cubicBezTo>
                  <a:cubicBezTo>
                    <a:pt x="10514" y="24566"/>
                    <a:pt x="10407" y="24625"/>
                    <a:pt x="10312" y="24637"/>
                  </a:cubicBezTo>
                  <a:cubicBezTo>
                    <a:pt x="10288" y="24637"/>
                    <a:pt x="10252" y="24637"/>
                    <a:pt x="10228" y="24661"/>
                  </a:cubicBezTo>
                  <a:lnTo>
                    <a:pt x="9823" y="24661"/>
                  </a:lnTo>
                  <a:cubicBezTo>
                    <a:pt x="9347" y="24601"/>
                    <a:pt x="8907" y="24482"/>
                    <a:pt x="8490" y="24316"/>
                  </a:cubicBezTo>
                  <a:cubicBezTo>
                    <a:pt x="8109" y="24161"/>
                    <a:pt x="7752" y="23970"/>
                    <a:pt x="7430" y="23720"/>
                  </a:cubicBezTo>
                  <a:cubicBezTo>
                    <a:pt x="7252" y="23589"/>
                    <a:pt x="7121" y="23435"/>
                    <a:pt x="7025" y="23077"/>
                  </a:cubicBezTo>
                  <a:close/>
                  <a:moveTo>
                    <a:pt x="16449" y="1"/>
                  </a:moveTo>
                  <a:cubicBezTo>
                    <a:pt x="15853" y="1"/>
                    <a:pt x="15412" y="297"/>
                    <a:pt x="15169" y="932"/>
                  </a:cubicBezTo>
                  <a:cubicBezTo>
                    <a:pt x="14884" y="1682"/>
                    <a:pt x="14491" y="2349"/>
                    <a:pt x="14050" y="3015"/>
                  </a:cubicBezTo>
                  <a:cubicBezTo>
                    <a:pt x="13492" y="3841"/>
                    <a:pt x="12725" y="4102"/>
                    <a:pt x="11817" y="4102"/>
                  </a:cubicBezTo>
                  <a:cubicBezTo>
                    <a:pt x="11756" y="4102"/>
                    <a:pt x="11695" y="4101"/>
                    <a:pt x="11633" y="4099"/>
                  </a:cubicBezTo>
                  <a:cubicBezTo>
                    <a:pt x="11062" y="4087"/>
                    <a:pt x="10466" y="4039"/>
                    <a:pt x="9883" y="4016"/>
                  </a:cubicBezTo>
                  <a:cubicBezTo>
                    <a:pt x="9633" y="4004"/>
                    <a:pt x="9359" y="4004"/>
                    <a:pt x="9109" y="4004"/>
                  </a:cubicBezTo>
                  <a:cubicBezTo>
                    <a:pt x="8871" y="4004"/>
                    <a:pt x="8645" y="4016"/>
                    <a:pt x="8418" y="4027"/>
                  </a:cubicBezTo>
                  <a:cubicBezTo>
                    <a:pt x="5501" y="4242"/>
                    <a:pt x="3227" y="5551"/>
                    <a:pt x="1679" y="8195"/>
                  </a:cubicBezTo>
                  <a:cubicBezTo>
                    <a:pt x="501" y="10219"/>
                    <a:pt x="84" y="12433"/>
                    <a:pt x="1" y="14743"/>
                  </a:cubicBezTo>
                  <a:lnTo>
                    <a:pt x="1" y="15160"/>
                  </a:lnTo>
                  <a:cubicBezTo>
                    <a:pt x="1" y="15981"/>
                    <a:pt x="120" y="16743"/>
                    <a:pt x="358" y="17446"/>
                  </a:cubicBezTo>
                  <a:cubicBezTo>
                    <a:pt x="441" y="17731"/>
                    <a:pt x="548" y="18005"/>
                    <a:pt x="679" y="18267"/>
                  </a:cubicBezTo>
                  <a:cubicBezTo>
                    <a:pt x="894" y="18720"/>
                    <a:pt x="1156" y="19148"/>
                    <a:pt x="1477" y="19553"/>
                  </a:cubicBezTo>
                  <a:cubicBezTo>
                    <a:pt x="1668" y="19791"/>
                    <a:pt x="1870" y="20029"/>
                    <a:pt x="2096" y="20256"/>
                  </a:cubicBezTo>
                  <a:cubicBezTo>
                    <a:pt x="2465" y="20625"/>
                    <a:pt x="2906" y="20970"/>
                    <a:pt x="3358" y="21291"/>
                  </a:cubicBezTo>
                  <a:cubicBezTo>
                    <a:pt x="4251" y="21887"/>
                    <a:pt x="5204" y="22363"/>
                    <a:pt x="6192" y="22768"/>
                  </a:cubicBezTo>
                  <a:cubicBezTo>
                    <a:pt x="6299" y="22804"/>
                    <a:pt x="6430" y="22839"/>
                    <a:pt x="6490" y="22946"/>
                  </a:cubicBezTo>
                  <a:cubicBezTo>
                    <a:pt x="6513" y="22994"/>
                    <a:pt x="6513" y="23030"/>
                    <a:pt x="6513" y="23113"/>
                  </a:cubicBezTo>
                  <a:cubicBezTo>
                    <a:pt x="6502" y="23292"/>
                    <a:pt x="6537" y="23446"/>
                    <a:pt x="6597" y="23589"/>
                  </a:cubicBezTo>
                  <a:cubicBezTo>
                    <a:pt x="6716" y="23839"/>
                    <a:pt x="6918" y="24030"/>
                    <a:pt x="7156" y="24208"/>
                  </a:cubicBezTo>
                  <a:cubicBezTo>
                    <a:pt x="8026" y="24851"/>
                    <a:pt x="9038" y="25054"/>
                    <a:pt x="10073" y="25149"/>
                  </a:cubicBezTo>
                  <a:cubicBezTo>
                    <a:pt x="10118" y="25153"/>
                    <a:pt x="10161" y="25156"/>
                    <a:pt x="10203" y="25156"/>
                  </a:cubicBezTo>
                  <a:cubicBezTo>
                    <a:pt x="10615" y="25156"/>
                    <a:pt x="10930" y="24950"/>
                    <a:pt x="11157" y="24637"/>
                  </a:cubicBezTo>
                  <a:cubicBezTo>
                    <a:pt x="11300" y="24458"/>
                    <a:pt x="11443" y="24399"/>
                    <a:pt x="11633" y="24387"/>
                  </a:cubicBezTo>
                  <a:cubicBezTo>
                    <a:pt x="11907" y="24375"/>
                    <a:pt x="12169" y="24363"/>
                    <a:pt x="12455" y="24339"/>
                  </a:cubicBezTo>
                  <a:cubicBezTo>
                    <a:pt x="12705" y="24328"/>
                    <a:pt x="12967" y="24304"/>
                    <a:pt x="13217" y="24280"/>
                  </a:cubicBezTo>
                  <a:cubicBezTo>
                    <a:pt x="13717" y="24244"/>
                    <a:pt x="14229" y="24161"/>
                    <a:pt x="14729" y="24077"/>
                  </a:cubicBezTo>
                  <a:cubicBezTo>
                    <a:pt x="15431" y="23970"/>
                    <a:pt x="16146" y="23899"/>
                    <a:pt x="16812" y="23685"/>
                  </a:cubicBezTo>
                  <a:cubicBezTo>
                    <a:pt x="18182" y="23268"/>
                    <a:pt x="19527" y="22768"/>
                    <a:pt x="20551" y="21744"/>
                  </a:cubicBezTo>
                  <a:cubicBezTo>
                    <a:pt x="23051" y="19267"/>
                    <a:pt x="24099" y="16184"/>
                    <a:pt x="23789" y="12767"/>
                  </a:cubicBezTo>
                  <a:cubicBezTo>
                    <a:pt x="23527" y="9623"/>
                    <a:pt x="22003" y="7123"/>
                    <a:pt x="18944" y="5790"/>
                  </a:cubicBezTo>
                  <a:cubicBezTo>
                    <a:pt x="18408" y="5551"/>
                    <a:pt x="18039" y="5135"/>
                    <a:pt x="17812" y="4599"/>
                  </a:cubicBezTo>
                  <a:cubicBezTo>
                    <a:pt x="17586" y="4063"/>
                    <a:pt x="17479" y="3504"/>
                    <a:pt x="17479" y="2932"/>
                  </a:cubicBezTo>
                  <a:cubicBezTo>
                    <a:pt x="17479" y="2241"/>
                    <a:pt x="17491" y="1575"/>
                    <a:pt x="17491" y="884"/>
                  </a:cubicBezTo>
                  <a:cubicBezTo>
                    <a:pt x="17491" y="348"/>
                    <a:pt x="17253" y="86"/>
                    <a:pt x="16717" y="15"/>
                  </a:cubicBezTo>
                  <a:lnTo>
                    <a:pt x="16681" y="15"/>
                  </a:lnTo>
                  <a:cubicBezTo>
                    <a:pt x="16601" y="6"/>
                    <a:pt x="16524" y="1"/>
                    <a:pt x="1644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16"/>
            <p:cNvSpPr/>
            <p:nvPr/>
          </p:nvSpPr>
          <p:spPr>
            <a:xfrm>
              <a:off x="1809450" y="3925125"/>
              <a:ext cx="155700" cy="346775"/>
            </a:xfrm>
            <a:custGeom>
              <a:avLst/>
              <a:gdLst/>
              <a:ahLst/>
              <a:cxnLst/>
              <a:rect l="l" t="t" r="r" b="b"/>
              <a:pathLst>
                <a:path w="6228" h="13871" extrusionOk="0">
                  <a:moveTo>
                    <a:pt x="6041" y="0"/>
                  </a:moveTo>
                  <a:cubicBezTo>
                    <a:pt x="5972" y="0"/>
                    <a:pt x="5898" y="62"/>
                    <a:pt x="5846" y="91"/>
                  </a:cubicBezTo>
                  <a:cubicBezTo>
                    <a:pt x="5322" y="365"/>
                    <a:pt x="4822" y="639"/>
                    <a:pt x="4405" y="1044"/>
                  </a:cubicBezTo>
                  <a:cubicBezTo>
                    <a:pt x="2858" y="2520"/>
                    <a:pt x="1465" y="4116"/>
                    <a:pt x="738" y="6164"/>
                  </a:cubicBezTo>
                  <a:cubicBezTo>
                    <a:pt x="869" y="5080"/>
                    <a:pt x="1131" y="4020"/>
                    <a:pt x="1750" y="3080"/>
                  </a:cubicBezTo>
                  <a:cubicBezTo>
                    <a:pt x="1881" y="2877"/>
                    <a:pt x="2036" y="2663"/>
                    <a:pt x="2167" y="2449"/>
                  </a:cubicBezTo>
                  <a:cubicBezTo>
                    <a:pt x="2227" y="2354"/>
                    <a:pt x="2298" y="2246"/>
                    <a:pt x="2179" y="2163"/>
                  </a:cubicBezTo>
                  <a:cubicBezTo>
                    <a:pt x="2151" y="2142"/>
                    <a:pt x="2122" y="2134"/>
                    <a:pt x="2093" y="2134"/>
                  </a:cubicBezTo>
                  <a:cubicBezTo>
                    <a:pt x="2024" y="2134"/>
                    <a:pt x="1956" y="2184"/>
                    <a:pt x="1905" y="2235"/>
                  </a:cubicBezTo>
                  <a:cubicBezTo>
                    <a:pt x="1691" y="2473"/>
                    <a:pt x="1465" y="2711"/>
                    <a:pt x="1286" y="2985"/>
                  </a:cubicBezTo>
                  <a:cubicBezTo>
                    <a:pt x="560" y="4009"/>
                    <a:pt x="310" y="5199"/>
                    <a:pt x="191" y="6414"/>
                  </a:cubicBezTo>
                  <a:cubicBezTo>
                    <a:pt x="72" y="7604"/>
                    <a:pt x="0" y="8783"/>
                    <a:pt x="131" y="9974"/>
                  </a:cubicBezTo>
                  <a:cubicBezTo>
                    <a:pt x="143" y="10093"/>
                    <a:pt x="143" y="10307"/>
                    <a:pt x="298" y="10307"/>
                  </a:cubicBezTo>
                  <a:cubicBezTo>
                    <a:pt x="488" y="10307"/>
                    <a:pt x="405" y="10093"/>
                    <a:pt x="429" y="9974"/>
                  </a:cubicBezTo>
                  <a:cubicBezTo>
                    <a:pt x="441" y="9855"/>
                    <a:pt x="441" y="9735"/>
                    <a:pt x="441" y="9616"/>
                  </a:cubicBezTo>
                  <a:cubicBezTo>
                    <a:pt x="548" y="10378"/>
                    <a:pt x="798" y="11093"/>
                    <a:pt x="1024" y="11819"/>
                  </a:cubicBezTo>
                  <a:cubicBezTo>
                    <a:pt x="1226" y="12474"/>
                    <a:pt x="1465" y="13117"/>
                    <a:pt x="1822" y="13700"/>
                  </a:cubicBezTo>
                  <a:cubicBezTo>
                    <a:pt x="1871" y="13769"/>
                    <a:pt x="1912" y="13870"/>
                    <a:pt x="1998" y="13870"/>
                  </a:cubicBezTo>
                  <a:cubicBezTo>
                    <a:pt x="2016" y="13870"/>
                    <a:pt x="2037" y="13865"/>
                    <a:pt x="2060" y="13855"/>
                  </a:cubicBezTo>
                  <a:cubicBezTo>
                    <a:pt x="2203" y="13784"/>
                    <a:pt x="2108" y="13665"/>
                    <a:pt x="2060" y="13581"/>
                  </a:cubicBezTo>
                  <a:cubicBezTo>
                    <a:pt x="1738" y="12843"/>
                    <a:pt x="1500" y="12093"/>
                    <a:pt x="1286" y="11319"/>
                  </a:cubicBezTo>
                  <a:cubicBezTo>
                    <a:pt x="714" y="9176"/>
                    <a:pt x="774" y="7057"/>
                    <a:pt x="1834" y="5080"/>
                  </a:cubicBezTo>
                  <a:cubicBezTo>
                    <a:pt x="2822" y="3187"/>
                    <a:pt x="4072" y="1496"/>
                    <a:pt x="5977" y="365"/>
                  </a:cubicBezTo>
                  <a:cubicBezTo>
                    <a:pt x="6084" y="306"/>
                    <a:pt x="6227" y="246"/>
                    <a:pt x="6156" y="91"/>
                  </a:cubicBezTo>
                  <a:cubicBezTo>
                    <a:pt x="6124" y="24"/>
                    <a:pt x="6084" y="0"/>
                    <a:pt x="6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16"/>
            <p:cNvSpPr/>
            <p:nvPr/>
          </p:nvSpPr>
          <p:spPr>
            <a:xfrm>
              <a:off x="1849625" y="3870600"/>
              <a:ext cx="261675" cy="435675"/>
            </a:xfrm>
            <a:custGeom>
              <a:avLst/>
              <a:gdLst/>
              <a:ahLst/>
              <a:cxnLst/>
              <a:rect l="l" t="t" r="r" b="b"/>
              <a:pathLst>
                <a:path w="10467" h="17427" extrusionOk="0">
                  <a:moveTo>
                    <a:pt x="10224" y="1"/>
                  </a:moveTo>
                  <a:cubicBezTo>
                    <a:pt x="10119" y="1"/>
                    <a:pt x="10060" y="137"/>
                    <a:pt x="10002" y="225"/>
                  </a:cubicBezTo>
                  <a:cubicBezTo>
                    <a:pt x="9478" y="975"/>
                    <a:pt x="8775" y="1499"/>
                    <a:pt x="7906" y="1784"/>
                  </a:cubicBezTo>
                  <a:cubicBezTo>
                    <a:pt x="7442" y="1927"/>
                    <a:pt x="6978" y="2070"/>
                    <a:pt x="6501" y="2189"/>
                  </a:cubicBezTo>
                  <a:cubicBezTo>
                    <a:pt x="4930" y="2570"/>
                    <a:pt x="3656" y="3404"/>
                    <a:pt x="2644" y="4666"/>
                  </a:cubicBezTo>
                  <a:cubicBezTo>
                    <a:pt x="1453" y="6178"/>
                    <a:pt x="715" y="7868"/>
                    <a:pt x="322" y="9726"/>
                  </a:cubicBezTo>
                  <a:cubicBezTo>
                    <a:pt x="108" y="10773"/>
                    <a:pt x="0" y="11809"/>
                    <a:pt x="167" y="13024"/>
                  </a:cubicBezTo>
                  <a:cubicBezTo>
                    <a:pt x="465" y="14369"/>
                    <a:pt x="965" y="15798"/>
                    <a:pt x="1786" y="17096"/>
                  </a:cubicBezTo>
                  <a:cubicBezTo>
                    <a:pt x="1858" y="17203"/>
                    <a:pt x="1965" y="17298"/>
                    <a:pt x="2048" y="17393"/>
                  </a:cubicBezTo>
                  <a:cubicBezTo>
                    <a:pt x="2069" y="17414"/>
                    <a:pt x="2106" y="17427"/>
                    <a:pt x="2140" y="17427"/>
                  </a:cubicBezTo>
                  <a:cubicBezTo>
                    <a:pt x="2165" y="17427"/>
                    <a:pt x="2188" y="17420"/>
                    <a:pt x="2203" y="17405"/>
                  </a:cubicBezTo>
                  <a:cubicBezTo>
                    <a:pt x="2227" y="17393"/>
                    <a:pt x="2227" y="17322"/>
                    <a:pt x="2215" y="17274"/>
                  </a:cubicBezTo>
                  <a:cubicBezTo>
                    <a:pt x="2167" y="17191"/>
                    <a:pt x="2108" y="17108"/>
                    <a:pt x="2060" y="17036"/>
                  </a:cubicBezTo>
                  <a:cubicBezTo>
                    <a:pt x="1382" y="15846"/>
                    <a:pt x="834" y="14607"/>
                    <a:pt x="631" y="13238"/>
                  </a:cubicBezTo>
                  <a:cubicBezTo>
                    <a:pt x="298" y="10893"/>
                    <a:pt x="929" y="8702"/>
                    <a:pt x="1989" y="6630"/>
                  </a:cubicBezTo>
                  <a:cubicBezTo>
                    <a:pt x="2608" y="5416"/>
                    <a:pt x="3453" y="4356"/>
                    <a:pt x="4608" y="3570"/>
                  </a:cubicBezTo>
                  <a:cubicBezTo>
                    <a:pt x="5489" y="2975"/>
                    <a:pt x="6501" y="2737"/>
                    <a:pt x="7489" y="2403"/>
                  </a:cubicBezTo>
                  <a:cubicBezTo>
                    <a:pt x="8632" y="2034"/>
                    <a:pt x="9692" y="1522"/>
                    <a:pt x="10252" y="367"/>
                  </a:cubicBezTo>
                  <a:cubicBezTo>
                    <a:pt x="10311" y="260"/>
                    <a:pt x="10466" y="117"/>
                    <a:pt x="10299" y="22"/>
                  </a:cubicBezTo>
                  <a:cubicBezTo>
                    <a:pt x="10272" y="7"/>
                    <a:pt x="10246" y="1"/>
                    <a:pt x="10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6"/>
            <p:cNvSpPr/>
            <p:nvPr/>
          </p:nvSpPr>
          <p:spPr>
            <a:xfrm>
              <a:off x="1999950" y="3909125"/>
              <a:ext cx="97350" cy="219725"/>
            </a:xfrm>
            <a:custGeom>
              <a:avLst/>
              <a:gdLst/>
              <a:ahLst/>
              <a:cxnLst/>
              <a:rect l="l" t="t" r="r" b="b"/>
              <a:pathLst>
                <a:path w="3894" h="8789" extrusionOk="0">
                  <a:moveTo>
                    <a:pt x="3627" y="0"/>
                  </a:moveTo>
                  <a:cubicBezTo>
                    <a:pt x="3483" y="0"/>
                    <a:pt x="3428" y="202"/>
                    <a:pt x="3346" y="315"/>
                  </a:cubicBezTo>
                  <a:cubicBezTo>
                    <a:pt x="3215" y="532"/>
                    <a:pt x="3174" y="848"/>
                    <a:pt x="2843" y="848"/>
                  </a:cubicBezTo>
                  <a:cubicBezTo>
                    <a:pt x="2811" y="848"/>
                    <a:pt x="2776" y="845"/>
                    <a:pt x="2739" y="839"/>
                  </a:cubicBezTo>
                  <a:cubicBezTo>
                    <a:pt x="2736" y="838"/>
                    <a:pt x="2734" y="838"/>
                    <a:pt x="2732" y="838"/>
                  </a:cubicBezTo>
                  <a:cubicBezTo>
                    <a:pt x="2684" y="838"/>
                    <a:pt x="2617" y="949"/>
                    <a:pt x="2572" y="1005"/>
                  </a:cubicBezTo>
                  <a:cubicBezTo>
                    <a:pt x="1691" y="2279"/>
                    <a:pt x="905" y="3625"/>
                    <a:pt x="310" y="5065"/>
                  </a:cubicBezTo>
                  <a:cubicBezTo>
                    <a:pt x="250" y="5208"/>
                    <a:pt x="72" y="5470"/>
                    <a:pt x="262" y="5553"/>
                  </a:cubicBezTo>
                  <a:cubicBezTo>
                    <a:pt x="289" y="5565"/>
                    <a:pt x="313" y="5571"/>
                    <a:pt x="334" y="5571"/>
                  </a:cubicBezTo>
                  <a:cubicBezTo>
                    <a:pt x="483" y="5571"/>
                    <a:pt x="512" y="5309"/>
                    <a:pt x="595" y="5184"/>
                  </a:cubicBezTo>
                  <a:cubicBezTo>
                    <a:pt x="1155" y="4196"/>
                    <a:pt x="1691" y="3208"/>
                    <a:pt x="2369" y="2279"/>
                  </a:cubicBezTo>
                  <a:lnTo>
                    <a:pt x="2369" y="2279"/>
                  </a:lnTo>
                  <a:cubicBezTo>
                    <a:pt x="2096" y="2982"/>
                    <a:pt x="1798" y="3660"/>
                    <a:pt x="1441" y="4339"/>
                  </a:cubicBezTo>
                  <a:cubicBezTo>
                    <a:pt x="762" y="5649"/>
                    <a:pt x="298" y="7042"/>
                    <a:pt x="60" y="8506"/>
                  </a:cubicBezTo>
                  <a:cubicBezTo>
                    <a:pt x="48" y="8601"/>
                    <a:pt x="0" y="8744"/>
                    <a:pt x="119" y="8780"/>
                  </a:cubicBezTo>
                  <a:cubicBezTo>
                    <a:pt x="136" y="8786"/>
                    <a:pt x="152" y="8788"/>
                    <a:pt x="166" y="8788"/>
                  </a:cubicBezTo>
                  <a:cubicBezTo>
                    <a:pt x="271" y="8788"/>
                    <a:pt x="304" y="8649"/>
                    <a:pt x="345" y="8566"/>
                  </a:cubicBezTo>
                  <a:cubicBezTo>
                    <a:pt x="369" y="8506"/>
                    <a:pt x="381" y="8411"/>
                    <a:pt x="417" y="8340"/>
                  </a:cubicBezTo>
                  <a:cubicBezTo>
                    <a:pt x="965" y="6482"/>
                    <a:pt x="1691" y="4672"/>
                    <a:pt x="2548" y="2934"/>
                  </a:cubicBezTo>
                  <a:cubicBezTo>
                    <a:pt x="2941" y="2113"/>
                    <a:pt x="3346" y="1303"/>
                    <a:pt x="3739" y="481"/>
                  </a:cubicBezTo>
                  <a:cubicBezTo>
                    <a:pt x="3810" y="327"/>
                    <a:pt x="3893" y="112"/>
                    <a:pt x="3703" y="17"/>
                  </a:cubicBezTo>
                  <a:cubicBezTo>
                    <a:pt x="3675" y="6"/>
                    <a:pt x="3650" y="0"/>
                    <a:pt x="3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6"/>
            <p:cNvSpPr/>
            <p:nvPr/>
          </p:nvSpPr>
          <p:spPr>
            <a:xfrm>
              <a:off x="1930875" y="3998225"/>
              <a:ext cx="76825" cy="248425"/>
            </a:xfrm>
            <a:custGeom>
              <a:avLst/>
              <a:gdLst/>
              <a:ahLst/>
              <a:cxnLst/>
              <a:rect l="l" t="t" r="r" b="b"/>
              <a:pathLst>
                <a:path w="3073" h="9937" extrusionOk="0">
                  <a:moveTo>
                    <a:pt x="2930" y="1"/>
                  </a:moveTo>
                  <a:cubicBezTo>
                    <a:pt x="2884" y="1"/>
                    <a:pt x="2850" y="39"/>
                    <a:pt x="2823" y="84"/>
                  </a:cubicBezTo>
                  <a:cubicBezTo>
                    <a:pt x="2775" y="156"/>
                    <a:pt x="2727" y="227"/>
                    <a:pt x="2680" y="323"/>
                  </a:cubicBezTo>
                  <a:cubicBezTo>
                    <a:pt x="1525" y="2478"/>
                    <a:pt x="799" y="4787"/>
                    <a:pt x="299" y="7181"/>
                  </a:cubicBezTo>
                  <a:cubicBezTo>
                    <a:pt x="203" y="7704"/>
                    <a:pt x="84" y="8228"/>
                    <a:pt x="48" y="8764"/>
                  </a:cubicBezTo>
                  <a:cubicBezTo>
                    <a:pt x="48" y="8836"/>
                    <a:pt x="1" y="8967"/>
                    <a:pt x="120" y="9002"/>
                  </a:cubicBezTo>
                  <a:cubicBezTo>
                    <a:pt x="132" y="9004"/>
                    <a:pt x="144" y="9005"/>
                    <a:pt x="155" y="9005"/>
                  </a:cubicBezTo>
                  <a:cubicBezTo>
                    <a:pt x="287" y="9005"/>
                    <a:pt x="289" y="8876"/>
                    <a:pt x="322" y="8788"/>
                  </a:cubicBezTo>
                  <a:cubicBezTo>
                    <a:pt x="370" y="8669"/>
                    <a:pt x="382" y="8550"/>
                    <a:pt x="406" y="8431"/>
                  </a:cubicBezTo>
                  <a:cubicBezTo>
                    <a:pt x="668" y="7395"/>
                    <a:pt x="930" y="6371"/>
                    <a:pt x="1180" y="5323"/>
                  </a:cubicBezTo>
                  <a:cubicBezTo>
                    <a:pt x="1215" y="5323"/>
                    <a:pt x="1239" y="5335"/>
                    <a:pt x="1239" y="5371"/>
                  </a:cubicBezTo>
                  <a:cubicBezTo>
                    <a:pt x="1061" y="6288"/>
                    <a:pt x="882" y="7228"/>
                    <a:pt x="715" y="8145"/>
                  </a:cubicBezTo>
                  <a:cubicBezTo>
                    <a:pt x="632" y="8657"/>
                    <a:pt x="549" y="9181"/>
                    <a:pt x="453" y="9681"/>
                  </a:cubicBezTo>
                  <a:cubicBezTo>
                    <a:pt x="441" y="9776"/>
                    <a:pt x="418" y="9907"/>
                    <a:pt x="513" y="9931"/>
                  </a:cubicBezTo>
                  <a:cubicBezTo>
                    <a:pt x="527" y="9935"/>
                    <a:pt x="540" y="9936"/>
                    <a:pt x="552" y="9936"/>
                  </a:cubicBezTo>
                  <a:cubicBezTo>
                    <a:pt x="660" y="9936"/>
                    <a:pt x="682" y="9803"/>
                    <a:pt x="703" y="9728"/>
                  </a:cubicBezTo>
                  <a:cubicBezTo>
                    <a:pt x="799" y="9371"/>
                    <a:pt x="882" y="9014"/>
                    <a:pt x="953" y="8645"/>
                  </a:cubicBezTo>
                  <a:cubicBezTo>
                    <a:pt x="1346" y="6859"/>
                    <a:pt x="1596" y="5037"/>
                    <a:pt x="2239" y="3311"/>
                  </a:cubicBezTo>
                  <a:cubicBezTo>
                    <a:pt x="2287" y="3204"/>
                    <a:pt x="2323" y="3073"/>
                    <a:pt x="2227" y="3013"/>
                  </a:cubicBezTo>
                  <a:cubicBezTo>
                    <a:pt x="2197" y="2994"/>
                    <a:pt x="2172" y="2986"/>
                    <a:pt x="2150" y="2986"/>
                  </a:cubicBezTo>
                  <a:cubicBezTo>
                    <a:pt x="2052" y="2986"/>
                    <a:pt x="2021" y="3151"/>
                    <a:pt x="1894" y="3180"/>
                  </a:cubicBezTo>
                  <a:cubicBezTo>
                    <a:pt x="2192" y="2287"/>
                    <a:pt x="2525" y="1418"/>
                    <a:pt x="2906" y="585"/>
                  </a:cubicBezTo>
                  <a:cubicBezTo>
                    <a:pt x="2966" y="454"/>
                    <a:pt x="3013" y="311"/>
                    <a:pt x="3061" y="168"/>
                  </a:cubicBezTo>
                  <a:cubicBezTo>
                    <a:pt x="3073" y="108"/>
                    <a:pt x="3061" y="37"/>
                    <a:pt x="2977" y="13"/>
                  </a:cubicBezTo>
                  <a:cubicBezTo>
                    <a:pt x="2960" y="4"/>
                    <a:pt x="2945" y="1"/>
                    <a:pt x="2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6"/>
            <p:cNvSpPr/>
            <p:nvPr/>
          </p:nvSpPr>
          <p:spPr>
            <a:xfrm>
              <a:off x="1888925" y="4034700"/>
              <a:ext cx="63125" cy="214200"/>
            </a:xfrm>
            <a:custGeom>
              <a:avLst/>
              <a:gdLst/>
              <a:ahLst/>
              <a:cxnLst/>
              <a:rect l="l" t="t" r="r" b="b"/>
              <a:pathLst>
                <a:path w="2525" h="8568" extrusionOk="0">
                  <a:moveTo>
                    <a:pt x="2288" y="1"/>
                  </a:moveTo>
                  <a:cubicBezTo>
                    <a:pt x="2199" y="1"/>
                    <a:pt x="2123" y="111"/>
                    <a:pt x="2060" y="173"/>
                  </a:cubicBezTo>
                  <a:cubicBezTo>
                    <a:pt x="1726" y="471"/>
                    <a:pt x="1536" y="864"/>
                    <a:pt x="1334" y="1233"/>
                  </a:cubicBezTo>
                  <a:cubicBezTo>
                    <a:pt x="143" y="3364"/>
                    <a:pt x="0" y="5686"/>
                    <a:pt x="143" y="7984"/>
                  </a:cubicBezTo>
                  <a:cubicBezTo>
                    <a:pt x="155" y="8091"/>
                    <a:pt x="155" y="8150"/>
                    <a:pt x="202" y="8222"/>
                  </a:cubicBezTo>
                  <a:cubicBezTo>
                    <a:pt x="237" y="8361"/>
                    <a:pt x="216" y="8568"/>
                    <a:pt x="379" y="8568"/>
                  </a:cubicBezTo>
                  <a:cubicBezTo>
                    <a:pt x="384" y="8568"/>
                    <a:pt x="388" y="8567"/>
                    <a:pt x="393" y="8567"/>
                  </a:cubicBezTo>
                  <a:cubicBezTo>
                    <a:pt x="619" y="8555"/>
                    <a:pt x="500" y="8341"/>
                    <a:pt x="500" y="8210"/>
                  </a:cubicBezTo>
                  <a:cubicBezTo>
                    <a:pt x="512" y="7115"/>
                    <a:pt x="524" y="6019"/>
                    <a:pt x="691" y="4936"/>
                  </a:cubicBezTo>
                  <a:cubicBezTo>
                    <a:pt x="929" y="3317"/>
                    <a:pt x="1488" y="1816"/>
                    <a:pt x="2322" y="399"/>
                  </a:cubicBezTo>
                  <a:cubicBezTo>
                    <a:pt x="2381" y="280"/>
                    <a:pt x="2524" y="161"/>
                    <a:pt x="2381" y="42"/>
                  </a:cubicBezTo>
                  <a:cubicBezTo>
                    <a:pt x="2349" y="13"/>
                    <a:pt x="2318" y="1"/>
                    <a:pt x="2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6"/>
            <p:cNvSpPr/>
            <p:nvPr/>
          </p:nvSpPr>
          <p:spPr>
            <a:xfrm>
              <a:off x="2088050" y="3909425"/>
              <a:ext cx="28600" cy="117425"/>
            </a:xfrm>
            <a:custGeom>
              <a:avLst/>
              <a:gdLst/>
              <a:ahLst/>
              <a:cxnLst/>
              <a:rect l="l" t="t" r="r" b="b"/>
              <a:pathLst>
                <a:path w="1144" h="4697" extrusionOk="0">
                  <a:moveTo>
                    <a:pt x="745" y="0"/>
                  </a:moveTo>
                  <a:cubicBezTo>
                    <a:pt x="665" y="0"/>
                    <a:pt x="590" y="52"/>
                    <a:pt x="536" y="124"/>
                  </a:cubicBezTo>
                  <a:cubicBezTo>
                    <a:pt x="393" y="291"/>
                    <a:pt x="310" y="493"/>
                    <a:pt x="286" y="708"/>
                  </a:cubicBezTo>
                  <a:cubicBezTo>
                    <a:pt x="60" y="1910"/>
                    <a:pt x="0" y="3136"/>
                    <a:pt x="131" y="4363"/>
                  </a:cubicBezTo>
                  <a:cubicBezTo>
                    <a:pt x="155" y="4479"/>
                    <a:pt x="110" y="4697"/>
                    <a:pt x="295" y="4697"/>
                  </a:cubicBezTo>
                  <a:cubicBezTo>
                    <a:pt x="300" y="4697"/>
                    <a:pt x="305" y="4696"/>
                    <a:pt x="310" y="4696"/>
                  </a:cubicBezTo>
                  <a:cubicBezTo>
                    <a:pt x="465" y="4684"/>
                    <a:pt x="429" y="4482"/>
                    <a:pt x="429" y="4351"/>
                  </a:cubicBezTo>
                  <a:cubicBezTo>
                    <a:pt x="465" y="3732"/>
                    <a:pt x="465" y="3101"/>
                    <a:pt x="584" y="2482"/>
                  </a:cubicBezTo>
                  <a:cubicBezTo>
                    <a:pt x="596" y="3089"/>
                    <a:pt x="655" y="3696"/>
                    <a:pt x="762" y="4291"/>
                  </a:cubicBezTo>
                  <a:cubicBezTo>
                    <a:pt x="774" y="4405"/>
                    <a:pt x="807" y="4530"/>
                    <a:pt x="925" y="4530"/>
                  </a:cubicBezTo>
                  <a:cubicBezTo>
                    <a:pt x="930" y="4530"/>
                    <a:pt x="935" y="4530"/>
                    <a:pt x="941" y="4529"/>
                  </a:cubicBezTo>
                  <a:cubicBezTo>
                    <a:pt x="1084" y="4518"/>
                    <a:pt x="1060" y="4375"/>
                    <a:pt x="1060" y="4279"/>
                  </a:cubicBezTo>
                  <a:cubicBezTo>
                    <a:pt x="1012" y="3172"/>
                    <a:pt x="1012" y="2053"/>
                    <a:pt x="1084" y="958"/>
                  </a:cubicBezTo>
                  <a:cubicBezTo>
                    <a:pt x="1108" y="838"/>
                    <a:pt x="1143" y="672"/>
                    <a:pt x="1024" y="624"/>
                  </a:cubicBezTo>
                  <a:cubicBezTo>
                    <a:pt x="834" y="553"/>
                    <a:pt x="846" y="434"/>
                    <a:pt x="893" y="291"/>
                  </a:cubicBezTo>
                  <a:cubicBezTo>
                    <a:pt x="941" y="184"/>
                    <a:pt x="953" y="76"/>
                    <a:pt x="822" y="17"/>
                  </a:cubicBezTo>
                  <a:cubicBezTo>
                    <a:pt x="796" y="5"/>
                    <a:pt x="770"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6"/>
            <p:cNvSpPr/>
            <p:nvPr/>
          </p:nvSpPr>
          <p:spPr>
            <a:xfrm>
              <a:off x="2231225" y="3991250"/>
              <a:ext cx="47050" cy="142450"/>
            </a:xfrm>
            <a:custGeom>
              <a:avLst/>
              <a:gdLst/>
              <a:ahLst/>
              <a:cxnLst/>
              <a:rect l="l" t="t" r="r" b="b"/>
              <a:pathLst>
                <a:path w="1882" h="5698" extrusionOk="0">
                  <a:moveTo>
                    <a:pt x="273" y="0"/>
                  </a:moveTo>
                  <a:cubicBezTo>
                    <a:pt x="248" y="0"/>
                    <a:pt x="221" y="6"/>
                    <a:pt x="191" y="18"/>
                  </a:cubicBezTo>
                  <a:cubicBezTo>
                    <a:pt x="0" y="113"/>
                    <a:pt x="119" y="316"/>
                    <a:pt x="179" y="459"/>
                  </a:cubicBezTo>
                  <a:cubicBezTo>
                    <a:pt x="417" y="1006"/>
                    <a:pt x="667" y="1566"/>
                    <a:pt x="786" y="2149"/>
                  </a:cubicBezTo>
                  <a:cubicBezTo>
                    <a:pt x="988" y="3030"/>
                    <a:pt x="1560" y="3804"/>
                    <a:pt x="1548" y="4745"/>
                  </a:cubicBezTo>
                  <a:cubicBezTo>
                    <a:pt x="1548" y="4983"/>
                    <a:pt x="1560" y="5197"/>
                    <a:pt x="1584" y="5424"/>
                  </a:cubicBezTo>
                  <a:cubicBezTo>
                    <a:pt x="1596" y="5531"/>
                    <a:pt x="1560" y="5674"/>
                    <a:pt x="1703" y="5697"/>
                  </a:cubicBezTo>
                  <a:cubicBezTo>
                    <a:pt x="1709" y="5698"/>
                    <a:pt x="1714" y="5698"/>
                    <a:pt x="1719" y="5698"/>
                  </a:cubicBezTo>
                  <a:cubicBezTo>
                    <a:pt x="1880" y="5698"/>
                    <a:pt x="1858" y="5527"/>
                    <a:pt x="1858" y="5424"/>
                  </a:cubicBezTo>
                  <a:cubicBezTo>
                    <a:pt x="1881" y="4900"/>
                    <a:pt x="1881" y="4388"/>
                    <a:pt x="1858" y="3864"/>
                  </a:cubicBezTo>
                  <a:cubicBezTo>
                    <a:pt x="1834" y="2685"/>
                    <a:pt x="1691" y="1530"/>
                    <a:pt x="1227" y="423"/>
                  </a:cubicBezTo>
                  <a:cubicBezTo>
                    <a:pt x="1174" y="317"/>
                    <a:pt x="1140" y="127"/>
                    <a:pt x="1008" y="127"/>
                  </a:cubicBezTo>
                  <a:cubicBezTo>
                    <a:pt x="991" y="127"/>
                    <a:pt x="973" y="131"/>
                    <a:pt x="953" y="137"/>
                  </a:cubicBezTo>
                  <a:cubicBezTo>
                    <a:pt x="750" y="221"/>
                    <a:pt x="869" y="411"/>
                    <a:pt x="917" y="554"/>
                  </a:cubicBezTo>
                  <a:cubicBezTo>
                    <a:pt x="1036" y="1018"/>
                    <a:pt x="1191" y="1471"/>
                    <a:pt x="1274" y="2066"/>
                  </a:cubicBezTo>
                  <a:cubicBezTo>
                    <a:pt x="1048" y="1375"/>
                    <a:pt x="905" y="792"/>
                    <a:pt x="548" y="280"/>
                  </a:cubicBezTo>
                  <a:cubicBezTo>
                    <a:pt x="477" y="179"/>
                    <a:pt x="415"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6"/>
            <p:cNvSpPr/>
            <p:nvPr/>
          </p:nvSpPr>
          <p:spPr>
            <a:xfrm>
              <a:off x="1777300" y="3971600"/>
              <a:ext cx="45250" cy="190900"/>
            </a:xfrm>
            <a:custGeom>
              <a:avLst/>
              <a:gdLst/>
              <a:ahLst/>
              <a:cxnLst/>
              <a:rect l="l" t="t" r="r" b="b"/>
              <a:pathLst>
                <a:path w="1810" h="7636" extrusionOk="0">
                  <a:moveTo>
                    <a:pt x="1545" y="1"/>
                  </a:moveTo>
                  <a:cubicBezTo>
                    <a:pt x="1404" y="1"/>
                    <a:pt x="1343" y="206"/>
                    <a:pt x="1274" y="304"/>
                  </a:cubicBezTo>
                  <a:cubicBezTo>
                    <a:pt x="988" y="661"/>
                    <a:pt x="810" y="1078"/>
                    <a:pt x="643" y="1507"/>
                  </a:cubicBezTo>
                  <a:cubicBezTo>
                    <a:pt x="0" y="3221"/>
                    <a:pt x="36" y="4995"/>
                    <a:pt x="107" y="6757"/>
                  </a:cubicBezTo>
                  <a:cubicBezTo>
                    <a:pt x="143" y="6995"/>
                    <a:pt x="179" y="7234"/>
                    <a:pt x="286" y="7448"/>
                  </a:cubicBezTo>
                  <a:cubicBezTo>
                    <a:pt x="337" y="7520"/>
                    <a:pt x="371" y="7636"/>
                    <a:pt x="463" y="7636"/>
                  </a:cubicBezTo>
                  <a:cubicBezTo>
                    <a:pt x="478" y="7636"/>
                    <a:pt x="494" y="7633"/>
                    <a:pt x="512" y="7626"/>
                  </a:cubicBezTo>
                  <a:cubicBezTo>
                    <a:pt x="631" y="7591"/>
                    <a:pt x="584" y="7472"/>
                    <a:pt x="572" y="7388"/>
                  </a:cubicBezTo>
                  <a:cubicBezTo>
                    <a:pt x="357" y="5710"/>
                    <a:pt x="524" y="4043"/>
                    <a:pt x="893" y="2388"/>
                  </a:cubicBezTo>
                  <a:cubicBezTo>
                    <a:pt x="1048" y="1733"/>
                    <a:pt x="1286" y="1078"/>
                    <a:pt x="1584" y="471"/>
                  </a:cubicBezTo>
                  <a:cubicBezTo>
                    <a:pt x="1655" y="328"/>
                    <a:pt x="1810" y="137"/>
                    <a:pt x="1643" y="30"/>
                  </a:cubicBezTo>
                  <a:cubicBezTo>
                    <a:pt x="1606" y="10"/>
                    <a:pt x="1574" y="1"/>
                    <a:pt x="1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6"/>
            <p:cNvSpPr/>
            <p:nvPr/>
          </p:nvSpPr>
          <p:spPr>
            <a:xfrm>
              <a:off x="1990125" y="4077900"/>
              <a:ext cx="89325" cy="211975"/>
            </a:xfrm>
            <a:custGeom>
              <a:avLst/>
              <a:gdLst/>
              <a:ahLst/>
              <a:cxnLst/>
              <a:rect l="l" t="t" r="r" b="b"/>
              <a:pathLst>
                <a:path w="3573" h="8479" extrusionOk="0">
                  <a:moveTo>
                    <a:pt x="3437" y="1"/>
                  </a:moveTo>
                  <a:cubicBezTo>
                    <a:pt x="3344" y="1"/>
                    <a:pt x="3294" y="76"/>
                    <a:pt x="3263" y="160"/>
                  </a:cubicBezTo>
                  <a:cubicBezTo>
                    <a:pt x="3215" y="243"/>
                    <a:pt x="3191" y="350"/>
                    <a:pt x="3155" y="457"/>
                  </a:cubicBezTo>
                  <a:cubicBezTo>
                    <a:pt x="2548" y="3077"/>
                    <a:pt x="1572" y="5541"/>
                    <a:pt x="334" y="7946"/>
                  </a:cubicBezTo>
                  <a:cubicBezTo>
                    <a:pt x="238" y="8101"/>
                    <a:pt x="0" y="8375"/>
                    <a:pt x="203" y="8458"/>
                  </a:cubicBezTo>
                  <a:cubicBezTo>
                    <a:pt x="229" y="8472"/>
                    <a:pt x="254" y="8479"/>
                    <a:pt x="277" y="8479"/>
                  </a:cubicBezTo>
                  <a:cubicBezTo>
                    <a:pt x="433" y="8479"/>
                    <a:pt x="523" y="8200"/>
                    <a:pt x="596" y="8065"/>
                  </a:cubicBezTo>
                  <a:cubicBezTo>
                    <a:pt x="1584" y="6291"/>
                    <a:pt x="2429" y="4458"/>
                    <a:pt x="3012" y="2505"/>
                  </a:cubicBezTo>
                  <a:cubicBezTo>
                    <a:pt x="3239" y="1767"/>
                    <a:pt x="3477" y="1005"/>
                    <a:pt x="3560" y="184"/>
                  </a:cubicBezTo>
                  <a:cubicBezTo>
                    <a:pt x="3560" y="124"/>
                    <a:pt x="3572" y="29"/>
                    <a:pt x="3477" y="5"/>
                  </a:cubicBezTo>
                  <a:cubicBezTo>
                    <a:pt x="3463" y="2"/>
                    <a:pt x="3450" y="1"/>
                    <a:pt x="3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6"/>
            <p:cNvSpPr/>
            <p:nvPr/>
          </p:nvSpPr>
          <p:spPr>
            <a:xfrm>
              <a:off x="2256525" y="3957875"/>
              <a:ext cx="55675" cy="109750"/>
            </a:xfrm>
            <a:custGeom>
              <a:avLst/>
              <a:gdLst/>
              <a:ahLst/>
              <a:cxnLst/>
              <a:rect l="l" t="t" r="r" b="b"/>
              <a:pathLst>
                <a:path w="2227" h="4390" extrusionOk="0">
                  <a:moveTo>
                    <a:pt x="493" y="0"/>
                  </a:moveTo>
                  <a:cubicBezTo>
                    <a:pt x="469" y="0"/>
                    <a:pt x="444" y="6"/>
                    <a:pt x="417" y="20"/>
                  </a:cubicBezTo>
                  <a:cubicBezTo>
                    <a:pt x="322" y="67"/>
                    <a:pt x="334" y="163"/>
                    <a:pt x="357" y="258"/>
                  </a:cubicBezTo>
                  <a:cubicBezTo>
                    <a:pt x="405" y="377"/>
                    <a:pt x="465" y="496"/>
                    <a:pt x="524" y="615"/>
                  </a:cubicBezTo>
                  <a:cubicBezTo>
                    <a:pt x="762" y="1056"/>
                    <a:pt x="1012" y="1496"/>
                    <a:pt x="1167" y="1984"/>
                  </a:cubicBezTo>
                  <a:cubicBezTo>
                    <a:pt x="953" y="1615"/>
                    <a:pt x="750" y="1234"/>
                    <a:pt x="465" y="913"/>
                  </a:cubicBezTo>
                  <a:cubicBezTo>
                    <a:pt x="398" y="836"/>
                    <a:pt x="331" y="707"/>
                    <a:pt x="234" y="707"/>
                  </a:cubicBezTo>
                  <a:cubicBezTo>
                    <a:pt x="210" y="707"/>
                    <a:pt x="184" y="715"/>
                    <a:pt x="155" y="734"/>
                  </a:cubicBezTo>
                  <a:cubicBezTo>
                    <a:pt x="0" y="817"/>
                    <a:pt x="107" y="984"/>
                    <a:pt x="167" y="1091"/>
                  </a:cubicBezTo>
                  <a:cubicBezTo>
                    <a:pt x="643" y="1877"/>
                    <a:pt x="1060" y="2663"/>
                    <a:pt x="1370" y="3532"/>
                  </a:cubicBezTo>
                  <a:cubicBezTo>
                    <a:pt x="1418" y="3664"/>
                    <a:pt x="1475" y="3736"/>
                    <a:pt x="1537" y="3736"/>
                  </a:cubicBezTo>
                  <a:cubicBezTo>
                    <a:pt x="1597" y="3736"/>
                    <a:pt x="1662" y="3667"/>
                    <a:pt x="1727" y="3520"/>
                  </a:cubicBezTo>
                  <a:cubicBezTo>
                    <a:pt x="1810" y="3782"/>
                    <a:pt x="1870" y="4008"/>
                    <a:pt x="1941" y="4211"/>
                  </a:cubicBezTo>
                  <a:cubicBezTo>
                    <a:pt x="1965" y="4294"/>
                    <a:pt x="1953" y="4389"/>
                    <a:pt x="2060" y="4389"/>
                  </a:cubicBezTo>
                  <a:cubicBezTo>
                    <a:pt x="2191" y="4389"/>
                    <a:pt x="2179" y="4258"/>
                    <a:pt x="2203" y="4187"/>
                  </a:cubicBezTo>
                  <a:cubicBezTo>
                    <a:pt x="2227" y="4127"/>
                    <a:pt x="2227" y="4056"/>
                    <a:pt x="2203" y="3996"/>
                  </a:cubicBezTo>
                  <a:cubicBezTo>
                    <a:pt x="2060" y="2841"/>
                    <a:pt x="1715" y="1770"/>
                    <a:pt x="1191" y="758"/>
                  </a:cubicBezTo>
                  <a:cubicBezTo>
                    <a:pt x="1048" y="508"/>
                    <a:pt x="869" y="270"/>
                    <a:pt x="643" y="79"/>
                  </a:cubicBezTo>
                  <a:cubicBezTo>
                    <a:pt x="601" y="37"/>
                    <a:pt x="552"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6"/>
            <p:cNvSpPr/>
            <p:nvPr/>
          </p:nvSpPr>
          <p:spPr>
            <a:xfrm>
              <a:off x="1952900" y="4098225"/>
              <a:ext cx="78625" cy="193250"/>
            </a:xfrm>
            <a:custGeom>
              <a:avLst/>
              <a:gdLst/>
              <a:ahLst/>
              <a:cxnLst/>
              <a:rect l="l" t="t" r="r" b="b"/>
              <a:pathLst>
                <a:path w="3145" h="7730" extrusionOk="0">
                  <a:moveTo>
                    <a:pt x="2992" y="0"/>
                  </a:moveTo>
                  <a:cubicBezTo>
                    <a:pt x="2924" y="0"/>
                    <a:pt x="2891" y="54"/>
                    <a:pt x="2858" y="109"/>
                  </a:cubicBezTo>
                  <a:cubicBezTo>
                    <a:pt x="2739" y="383"/>
                    <a:pt x="2620" y="668"/>
                    <a:pt x="2537" y="966"/>
                  </a:cubicBezTo>
                  <a:cubicBezTo>
                    <a:pt x="1918" y="2966"/>
                    <a:pt x="1203" y="4907"/>
                    <a:pt x="346" y="6812"/>
                  </a:cubicBezTo>
                  <a:cubicBezTo>
                    <a:pt x="239" y="7038"/>
                    <a:pt x="168" y="7264"/>
                    <a:pt x="72" y="7491"/>
                  </a:cubicBezTo>
                  <a:cubicBezTo>
                    <a:pt x="60" y="7562"/>
                    <a:pt x="1" y="7645"/>
                    <a:pt x="96" y="7705"/>
                  </a:cubicBezTo>
                  <a:cubicBezTo>
                    <a:pt x="126" y="7722"/>
                    <a:pt x="154" y="7729"/>
                    <a:pt x="179" y="7729"/>
                  </a:cubicBezTo>
                  <a:cubicBezTo>
                    <a:pt x="243" y="7729"/>
                    <a:pt x="292" y="7681"/>
                    <a:pt x="334" y="7622"/>
                  </a:cubicBezTo>
                  <a:cubicBezTo>
                    <a:pt x="418" y="7491"/>
                    <a:pt x="501" y="7336"/>
                    <a:pt x="572" y="7205"/>
                  </a:cubicBezTo>
                  <a:cubicBezTo>
                    <a:pt x="1751" y="5050"/>
                    <a:pt x="2442" y="2728"/>
                    <a:pt x="3097" y="371"/>
                  </a:cubicBezTo>
                  <a:cubicBezTo>
                    <a:pt x="3132" y="299"/>
                    <a:pt x="3132" y="204"/>
                    <a:pt x="3144" y="144"/>
                  </a:cubicBezTo>
                  <a:cubicBezTo>
                    <a:pt x="3133" y="67"/>
                    <a:pt x="3122" y="0"/>
                    <a:pt x="3035" y="0"/>
                  </a:cubicBezTo>
                  <a:cubicBezTo>
                    <a:pt x="3028" y="0"/>
                    <a:pt x="3021" y="1"/>
                    <a:pt x="3013" y="2"/>
                  </a:cubicBezTo>
                  <a:cubicBezTo>
                    <a:pt x="3006" y="1"/>
                    <a:pt x="2999" y="0"/>
                    <a:pt x="2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6"/>
            <p:cNvSpPr/>
            <p:nvPr/>
          </p:nvSpPr>
          <p:spPr>
            <a:xfrm>
              <a:off x="2149375" y="4069625"/>
              <a:ext cx="41375" cy="167350"/>
            </a:xfrm>
            <a:custGeom>
              <a:avLst/>
              <a:gdLst/>
              <a:ahLst/>
              <a:cxnLst/>
              <a:rect l="l" t="t" r="r" b="b"/>
              <a:pathLst>
                <a:path w="1655" h="6694" extrusionOk="0">
                  <a:moveTo>
                    <a:pt x="1231" y="1"/>
                  </a:moveTo>
                  <a:cubicBezTo>
                    <a:pt x="1222" y="1"/>
                    <a:pt x="1212" y="1"/>
                    <a:pt x="1203" y="3"/>
                  </a:cubicBezTo>
                  <a:cubicBezTo>
                    <a:pt x="1000" y="15"/>
                    <a:pt x="1048" y="241"/>
                    <a:pt x="1060" y="384"/>
                  </a:cubicBezTo>
                  <a:cubicBezTo>
                    <a:pt x="1131" y="896"/>
                    <a:pt x="1167" y="1396"/>
                    <a:pt x="1155" y="1908"/>
                  </a:cubicBezTo>
                  <a:cubicBezTo>
                    <a:pt x="1107" y="3432"/>
                    <a:pt x="631" y="4860"/>
                    <a:pt x="167" y="6313"/>
                  </a:cubicBezTo>
                  <a:cubicBezTo>
                    <a:pt x="131" y="6432"/>
                    <a:pt x="0" y="6587"/>
                    <a:pt x="155" y="6670"/>
                  </a:cubicBezTo>
                  <a:cubicBezTo>
                    <a:pt x="188" y="6687"/>
                    <a:pt x="217" y="6694"/>
                    <a:pt x="242" y="6694"/>
                  </a:cubicBezTo>
                  <a:cubicBezTo>
                    <a:pt x="362" y="6694"/>
                    <a:pt x="403" y="6530"/>
                    <a:pt x="452" y="6432"/>
                  </a:cubicBezTo>
                  <a:cubicBezTo>
                    <a:pt x="964" y="5265"/>
                    <a:pt x="1357" y="4075"/>
                    <a:pt x="1548" y="2824"/>
                  </a:cubicBezTo>
                  <a:cubicBezTo>
                    <a:pt x="1655" y="2181"/>
                    <a:pt x="1655" y="1550"/>
                    <a:pt x="1584" y="860"/>
                  </a:cubicBezTo>
                  <a:cubicBezTo>
                    <a:pt x="1536" y="717"/>
                    <a:pt x="1488" y="515"/>
                    <a:pt x="1417" y="336"/>
                  </a:cubicBezTo>
                  <a:cubicBezTo>
                    <a:pt x="1394" y="200"/>
                    <a:pt x="1393" y="1"/>
                    <a:pt x="1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16"/>
            <p:cNvSpPr/>
            <p:nvPr/>
          </p:nvSpPr>
          <p:spPr>
            <a:xfrm>
              <a:off x="2216325" y="4020750"/>
              <a:ext cx="19375" cy="146050"/>
            </a:xfrm>
            <a:custGeom>
              <a:avLst/>
              <a:gdLst/>
              <a:ahLst/>
              <a:cxnLst/>
              <a:rect l="l" t="t" r="r" b="b"/>
              <a:pathLst>
                <a:path w="775" h="5842" extrusionOk="0">
                  <a:moveTo>
                    <a:pt x="208" y="0"/>
                  </a:moveTo>
                  <a:cubicBezTo>
                    <a:pt x="196" y="0"/>
                    <a:pt x="182" y="2"/>
                    <a:pt x="168" y="5"/>
                  </a:cubicBezTo>
                  <a:cubicBezTo>
                    <a:pt x="1" y="29"/>
                    <a:pt x="37" y="184"/>
                    <a:pt x="49" y="303"/>
                  </a:cubicBezTo>
                  <a:cubicBezTo>
                    <a:pt x="84" y="600"/>
                    <a:pt x="144" y="886"/>
                    <a:pt x="168" y="1184"/>
                  </a:cubicBezTo>
                  <a:cubicBezTo>
                    <a:pt x="263" y="2041"/>
                    <a:pt x="346" y="2910"/>
                    <a:pt x="263" y="3767"/>
                  </a:cubicBezTo>
                  <a:cubicBezTo>
                    <a:pt x="215" y="4351"/>
                    <a:pt x="180" y="4946"/>
                    <a:pt x="168" y="5529"/>
                  </a:cubicBezTo>
                  <a:cubicBezTo>
                    <a:pt x="168" y="5625"/>
                    <a:pt x="84" y="5803"/>
                    <a:pt x="239" y="5839"/>
                  </a:cubicBezTo>
                  <a:cubicBezTo>
                    <a:pt x="249" y="5840"/>
                    <a:pt x="259" y="5841"/>
                    <a:pt x="268" y="5841"/>
                  </a:cubicBezTo>
                  <a:cubicBezTo>
                    <a:pt x="418" y="5841"/>
                    <a:pt x="419" y="5665"/>
                    <a:pt x="441" y="5553"/>
                  </a:cubicBezTo>
                  <a:cubicBezTo>
                    <a:pt x="596" y="4291"/>
                    <a:pt x="775" y="3041"/>
                    <a:pt x="644" y="1779"/>
                  </a:cubicBezTo>
                  <a:cubicBezTo>
                    <a:pt x="584" y="1327"/>
                    <a:pt x="513" y="886"/>
                    <a:pt x="453" y="434"/>
                  </a:cubicBezTo>
                  <a:cubicBezTo>
                    <a:pt x="441" y="362"/>
                    <a:pt x="418" y="303"/>
                    <a:pt x="394" y="243"/>
                  </a:cubicBezTo>
                  <a:cubicBezTo>
                    <a:pt x="351" y="146"/>
                    <a:pt x="327"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16"/>
            <p:cNvSpPr/>
            <p:nvPr/>
          </p:nvSpPr>
          <p:spPr>
            <a:xfrm>
              <a:off x="2123775" y="4071750"/>
              <a:ext cx="32750" cy="146925"/>
            </a:xfrm>
            <a:custGeom>
              <a:avLst/>
              <a:gdLst/>
              <a:ahLst/>
              <a:cxnLst/>
              <a:rect l="l" t="t" r="r" b="b"/>
              <a:pathLst>
                <a:path w="1310" h="5877" extrusionOk="0">
                  <a:moveTo>
                    <a:pt x="1099" y="0"/>
                  </a:moveTo>
                  <a:cubicBezTo>
                    <a:pt x="1094" y="0"/>
                    <a:pt x="1089" y="1"/>
                    <a:pt x="1084" y="1"/>
                  </a:cubicBezTo>
                  <a:cubicBezTo>
                    <a:pt x="953" y="13"/>
                    <a:pt x="965" y="180"/>
                    <a:pt x="953" y="299"/>
                  </a:cubicBezTo>
                  <a:lnTo>
                    <a:pt x="953" y="418"/>
                  </a:lnTo>
                  <a:cubicBezTo>
                    <a:pt x="845" y="2180"/>
                    <a:pt x="584" y="3882"/>
                    <a:pt x="107" y="5585"/>
                  </a:cubicBezTo>
                  <a:cubicBezTo>
                    <a:pt x="72" y="5692"/>
                    <a:pt x="0" y="5811"/>
                    <a:pt x="131" y="5871"/>
                  </a:cubicBezTo>
                  <a:cubicBezTo>
                    <a:pt x="145" y="5875"/>
                    <a:pt x="158" y="5877"/>
                    <a:pt x="170" y="5877"/>
                  </a:cubicBezTo>
                  <a:cubicBezTo>
                    <a:pt x="264" y="5877"/>
                    <a:pt x="315" y="5766"/>
                    <a:pt x="357" y="5692"/>
                  </a:cubicBezTo>
                  <a:cubicBezTo>
                    <a:pt x="417" y="5597"/>
                    <a:pt x="464" y="5490"/>
                    <a:pt x="488" y="5394"/>
                  </a:cubicBezTo>
                  <a:cubicBezTo>
                    <a:pt x="774" y="4502"/>
                    <a:pt x="988" y="3585"/>
                    <a:pt x="1119" y="2668"/>
                  </a:cubicBezTo>
                  <a:cubicBezTo>
                    <a:pt x="1226" y="1918"/>
                    <a:pt x="1310" y="1192"/>
                    <a:pt x="1286" y="513"/>
                  </a:cubicBezTo>
                  <a:cubicBezTo>
                    <a:pt x="1262" y="394"/>
                    <a:pt x="1250" y="346"/>
                    <a:pt x="1238" y="275"/>
                  </a:cubicBezTo>
                  <a:cubicBezTo>
                    <a:pt x="1227" y="171"/>
                    <a:pt x="1249" y="0"/>
                    <a:pt x="1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6"/>
            <p:cNvSpPr/>
            <p:nvPr/>
          </p:nvSpPr>
          <p:spPr>
            <a:xfrm>
              <a:off x="2141925" y="3876775"/>
              <a:ext cx="38725" cy="112975"/>
            </a:xfrm>
            <a:custGeom>
              <a:avLst/>
              <a:gdLst/>
              <a:ahLst/>
              <a:cxnLst/>
              <a:rect l="l" t="t" r="r" b="b"/>
              <a:pathLst>
                <a:path w="1549" h="4519" extrusionOk="0">
                  <a:moveTo>
                    <a:pt x="232" y="1"/>
                  </a:moveTo>
                  <a:cubicBezTo>
                    <a:pt x="227" y="1"/>
                    <a:pt x="221" y="1"/>
                    <a:pt x="215" y="1"/>
                  </a:cubicBezTo>
                  <a:cubicBezTo>
                    <a:pt x="36" y="13"/>
                    <a:pt x="48" y="180"/>
                    <a:pt x="36" y="311"/>
                  </a:cubicBezTo>
                  <a:cubicBezTo>
                    <a:pt x="0" y="656"/>
                    <a:pt x="48" y="990"/>
                    <a:pt x="108" y="1311"/>
                  </a:cubicBezTo>
                  <a:cubicBezTo>
                    <a:pt x="155" y="1906"/>
                    <a:pt x="381" y="2478"/>
                    <a:pt x="584" y="3026"/>
                  </a:cubicBezTo>
                  <a:cubicBezTo>
                    <a:pt x="727" y="3490"/>
                    <a:pt x="905" y="3942"/>
                    <a:pt x="1191" y="4359"/>
                  </a:cubicBezTo>
                  <a:cubicBezTo>
                    <a:pt x="1236" y="4432"/>
                    <a:pt x="1296" y="4518"/>
                    <a:pt x="1374" y="4518"/>
                  </a:cubicBezTo>
                  <a:cubicBezTo>
                    <a:pt x="1398" y="4518"/>
                    <a:pt x="1425" y="4510"/>
                    <a:pt x="1453" y="4490"/>
                  </a:cubicBezTo>
                  <a:cubicBezTo>
                    <a:pt x="1548" y="4419"/>
                    <a:pt x="1477" y="4335"/>
                    <a:pt x="1453" y="4240"/>
                  </a:cubicBezTo>
                  <a:cubicBezTo>
                    <a:pt x="1370" y="4038"/>
                    <a:pt x="1310" y="3811"/>
                    <a:pt x="1239" y="3597"/>
                  </a:cubicBezTo>
                  <a:cubicBezTo>
                    <a:pt x="893" y="2514"/>
                    <a:pt x="572" y="1430"/>
                    <a:pt x="417" y="287"/>
                  </a:cubicBezTo>
                  <a:cubicBezTo>
                    <a:pt x="406" y="172"/>
                    <a:pt x="405" y="1"/>
                    <a:pt x="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16"/>
            <p:cNvSpPr/>
            <p:nvPr/>
          </p:nvSpPr>
          <p:spPr>
            <a:xfrm>
              <a:off x="2127050" y="4044650"/>
              <a:ext cx="18475" cy="113175"/>
            </a:xfrm>
            <a:custGeom>
              <a:avLst/>
              <a:gdLst/>
              <a:ahLst/>
              <a:cxnLst/>
              <a:rect l="l" t="t" r="r" b="b"/>
              <a:pathLst>
                <a:path w="739" h="4527" extrusionOk="0">
                  <a:moveTo>
                    <a:pt x="347" y="1"/>
                  </a:moveTo>
                  <a:cubicBezTo>
                    <a:pt x="343" y="1"/>
                    <a:pt x="338" y="1"/>
                    <a:pt x="333" y="1"/>
                  </a:cubicBezTo>
                  <a:cubicBezTo>
                    <a:pt x="143" y="13"/>
                    <a:pt x="179" y="228"/>
                    <a:pt x="202" y="359"/>
                  </a:cubicBezTo>
                  <a:cubicBezTo>
                    <a:pt x="405" y="1656"/>
                    <a:pt x="226" y="2930"/>
                    <a:pt x="107" y="4228"/>
                  </a:cubicBezTo>
                  <a:cubicBezTo>
                    <a:pt x="95" y="4335"/>
                    <a:pt x="0" y="4514"/>
                    <a:pt x="202" y="4526"/>
                  </a:cubicBezTo>
                  <a:cubicBezTo>
                    <a:pt x="207" y="4526"/>
                    <a:pt x="212" y="4526"/>
                    <a:pt x="217" y="4526"/>
                  </a:cubicBezTo>
                  <a:cubicBezTo>
                    <a:pt x="359" y="4526"/>
                    <a:pt x="381" y="4356"/>
                    <a:pt x="393" y="4252"/>
                  </a:cubicBezTo>
                  <a:cubicBezTo>
                    <a:pt x="595" y="3097"/>
                    <a:pt x="738" y="1930"/>
                    <a:pt x="619" y="763"/>
                  </a:cubicBezTo>
                  <a:cubicBezTo>
                    <a:pt x="583" y="609"/>
                    <a:pt x="572" y="478"/>
                    <a:pt x="560" y="323"/>
                  </a:cubicBezTo>
                  <a:cubicBezTo>
                    <a:pt x="525" y="196"/>
                    <a:pt x="50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16"/>
            <p:cNvSpPr/>
            <p:nvPr/>
          </p:nvSpPr>
          <p:spPr>
            <a:xfrm>
              <a:off x="2158300" y="4063850"/>
              <a:ext cx="14600" cy="96950"/>
            </a:xfrm>
            <a:custGeom>
              <a:avLst/>
              <a:gdLst/>
              <a:ahLst/>
              <a:cxnLst/>
              <a:rect l="l" t="t" r="r" b="b"/>
              <a:pathLst>
                <a:path w="584" h="3878" extrusionOk="0">
                  <a:moveTo>
                    <a:pt x="233" y="1"/>
                  </a:moveTo>
                  <a:cubicBezTo>
                    <a:pt x="217" y="1"/>
                    <a:pt x="199" y="3"/>
                    <a:pt x="179" y="7"/>
                  </a:cubicBezTo>
                  <a:cubicBezTo>
                    <a:pt x="0" y="31"/>
                    <a:pt x="48" y="246"/>
                    <a:pt x="48" y="376"/>
                  </a:cubicBezTo>
                  <a:cubicBezTo>
                    <a:pt x="60" y="686"/>
                    <a:pt x="119" y="984"/>
                    <a:pt x="119" y="1293"/>
                  </a:cubicBezTo>
                  <a:cubicBezTo>
                    <a:pt x="143" y="2067"/>
                    <a:pt x="119" y="2841"/>
                    <a:pt x="143" y="3615"/>
                  </a:cubicBezTo>
                  <a:cubicBezTo>
                    <a:pt x="143" y="3710"/>
                    <a:pt x="107" y="3853"/>
                    <a:pt x="250" y="3877"/>
                  </a:cubicBezTo>
                  <a:cubicBezTo>
                    <a:pt x="257" y="3877"/>
                    <a:pt x="263" y="3878"/>
                    <a:pt x="269" y="3878"/>
                  </a:cubicBezTo>
                  <a:cubicBezTo>
                    <a:pt x="405" y="3878"/>
                    <a:pt x="406" y="3753"/>
                    <a:pt x="417" y="3651"/>
                  </a:cubicBezTo>
                  <a:cubicBezTo>
                    <a:pt x="441" y="3591"/>
                    <a:pt x="453" y="3544"/>
                    <a:pt x="453" y="3484"/>
                  </a:cubicBezTo>
                  <a:cubicBezTo>
                    <a:pt x="524" y="2579"/>
                    <a:pt x="584" y="1674"/>
                    <a:pt x="500" y="686"/>
                  </a:cubicBezTo>
                  <a:cubicBezTo>
                    <a:pt x="465" y="615"/>
                    <a:pt x="441" y="448"/>
                    <a:pt x="405" y="317"/>
                  </a:cubicBezTo>
                  <a:cubicBezTo>
                    <a:pt x="373" y="198"/>
                    <a:pt x="389" y="1"/>
                    <a:pt x="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6"/>
            <p:cNvSpPr/>
            <p:nvPr/>
          </p:nvSpPr>
          <p:spPr>
            <a:xfrm>
              <a:off x="2095200" y="4087525"/>
              <a:ext cx="25025" cy="103150"/>
            </a:xfrm>
            <a:custGeom>
              <a:avLst/>
              <a:gdLst/>
              <a:ahLst/>
              <a:cxnLst/>
              <a:rect l="l" t="t" r="r" b="b"/>
              <a:pathLst>
                <a:path w="1001" h="4126" extrusionOk="0">
                  <a:moveTo>
                    <a:pt x="738" y="1"/>
                  </a:moveTo>
                  <a:cubicBezTo>
                    <a:pt x="488" y="1"/>
                    <a:pt x="595" y="263"/>
                    <a:pt x="595" y="418"/>
                  </a:cubicBezTo>
                  <a:cubicBezTo>
                    <a:pt x="548" y="1501"/>
                    <a:pt x="310" y="2573"/>
                    <a:pt x="179" y="3656"/>
                  </a:cubicBezTo>
                  <a:cubicBezTo>
                    <a:pt x="143" y="3823"/>
                    <a:pt x="0" y="4073"/>
                    <a:pt x="203" y="4121"/>
                  </a:cubicBezTo>
                  <a:cubicBezTo>
                    <a:pt x="218" y="4124"/>
                    <a:pt x="233" y="4126"/>
                    <a:pt x="247" y="4126"/>
                  </a:cubicBezTo>
                  <a:cubicBezTo>
                    <a:pt x="409" y="4126"/>
                    <a:pt x="432" y="3881"/>
                    <a:pt x="464" y="3728"/>
                  </a:cubicBezTo>
                  <a:cubicBezTo>
                    <a:pt x="607" y="3037"/>
                    <a:pt x="738" y="2335"/>
                    <a:pt x="881" y="1620"/>
                  </a:cubicBezTo>
                  <a:cubicBezTo>
                    <a:pt x="953" y="1227"/>
                    <a:pt x="1000" y="834"/>
                    <a:pt x="953" y="430"/>
                  </a:cubicBezTo>
                  <a:cubicBezTo>
                    <a:pt x="893" y="275"/>
                    <a:pt x="965" y="13"/>
                    <a:pt x="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6"/>
            <p:cNvSpPr/>
            <p:nvPr/>
          </p:nvSpPr>
          <p:spPr>
            <a:xfrm>
              <a:off x="2129425" y="3897325"/>
              <a:ext cx="33350" cy="86950"/>
            </a:xfrm>
            <a:custGeom>
              <a:avLst/>
              <a:gdLst/>
              <a:ahLst/>
              <a:cxnLst/>
              <a:rect l="l" t="t" r="r" b="b"/>
              <a:pathLst>
                <a:path w="1334" h="3478" extrusionOk="0">
                  <a:moveTo>
                    <a:pt x="191" y="1"/>
                  </a:moveTo>
                  <a:cubicBezTo>
                    <a:pt x="60" y="60"/>
                    <a:pt x="72" y="168"/>
                    <a:pt x="48" y="263"/>
                  </a:cubicBezTo>
                  <a:cubicBezTo>
                    <a:pt x="0" y="799"/>
                    <a:pt x="143" y="1322"/>
                    <a:pt x="298" y="1834"/>
                  </a:cubicBezTo>
                  <a:cubicBezTo>
                    <a:pt x="441" y="2299"/>
                    <a:pt x="608" y="2775"/>
                    <a:pt x="858" y="3227"/>
                  </a:cubicBezTo>
                  <a:cubicBezTo>
                    <a:pt x="909" y="3330"/>
                    <a:pt x="978" y="3477"/>
                    <a:pt x="1088" y="3477"/>
                  </a:cubicBezTo>
                  <a:cubicBezTo>
                    <a:pt x="1105" y="3477"/>
                    <a:pt x="1124" y="3474"/>
                    <a:pt x="1143" y="3466"/>
                  </a:cubicBezTo>
                  <a:cubicBezTo>
                    <a:pt x="1334" y="3394"/>
                    <a:pt x="1179" y="3239"/>
                    <a:pt x="1143" y="3120"/>
                  </a:cubicBezTo>
                  <a:cubicBezTo>
                    <a:pt x="1096" y="2977"/>
                    <a:pt x="1024" y="2823"/>
                    <a:pt x="977" y="2680"/>
                  </a:cubicBezTo>
                  <a:cubicBezTo>
                    <a:pt x="727" y="1894"/>
                    <a:pt x="488" y="1084"/>
                    <a:pt x="369" y="251"/>
                  </a:cubicBezTo>
                  <a:cubicBezTo>
                    <a:pt x="358" y="144"/>
                    <a:pt x="369"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6"/>
            <p:cNvSpPr/>
            <p:nvPr/>
          </p:nvSpPr>
          <p:spPr>
            <a:xfrm>
              <a:off x="2031800" y="4082175"/>
              <a:ext cx="26800" cy="86200"/>
            </a:xfrm>
            <a:custGeom>
              <a:avLst/>
              <a:gdLst/>
              <a:ahLst/>
              <a:cxnLst/>
              <a:rect l="l" t="t" r="r" b="b"/>
              <a:pathLst>
                <a:path w="1072" h="3448" extrusionOk="0">
                  <a:moveTo>
                    <a:pt x="902" y="0"/>
                  </a:moveTo>
                  <a:cubicBezTo>
                    <a:pt x="762" y="0"/>
                    <a:pt x="761" y="160"/>
                    <a:pt x="738" y="275"/>
                  </a:cubicBezTo>
                  <a:cubicBezTo>
                    <a:pt x="536" y="1191"/>
                    <a:pt x="345" y="2132"/>
                    <a:pt x="155" y="3049"/>
                  </a:cubicBezTo>
                  <a:cubicBezTo>
                    <a:pt x="143" y="3192"/>
                    <a:pt x="0" y="3394"/>
                    <a:pt x="179" y="3442"/>
                  </a:cubicBezTo>
                  <a:cubicBezTo>
                    <a:pt x="197" y="3446"/>
                    <a:pt x="213" y="3448"/>
                    <a:pt x="228" y="3448"/>
                  </a:cubicBezTo>
                  <a:cubicBezTo>
                    <a:pt x="383" y="3448"/>
                    <a:pt x="397" y="3237"/>
                    <a:pt x="441" y="3096"/>
                  </a:cubicBezTo>
                  <a:cubicBezTo>
                    <a:pt x="631" y="2358"/>
                    <a:pt x="822" y="1596"/>
                    <a:pt x="1012" y="846"/>
                  </a:cubicBezTo>
                  <a:cubicBezTo>
                    <a:pt x="1060" y="667"/>
                    <a:pt x="1060" y="477"/>
                    <a:pt x="1072" y="370"/>
                  </a:cubicBezTo>
                  <a:cubicBezTo>
                    <a:pt x="1060" y="191"/>
                    <a:pt x="1072" y="13"/>
                    <a:pt x="917" y="1"/>
                  </a:cubicBezTo>
                  <a:cubicBezTo>
                    <a:pt x="912" y="0"/>
                    <a:pt x="906" y="0"/>
                    <a:pt x="9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6"/>
            <p:cNvSpPr/>
            <p:nvPr/>
          </p:nvSpPr>
          <p:spPr>
            <a:xfrm>
              <a:off x="2203825" y="4027800"/>
              <a:ext cx="19075" cy="71075"/>
            </a:xfrm>
            <a:custGeom>
              <a:avLst/>
              <a:gdLst/>
              <a:ahLst/>
              <a:cxnLst/>
              <a:rect l="l" t="t" r="r" b="b"/>
              <a:pathLst>
                <a:path w="763" h="2843" extrusionOk="0">
                  <a:moveTo>
                    <a:pt x="203" y="1497"/>
                  </a:moveTo>
                  <a:cubicBezTo>
                    <a:pt x="203" y="1503"/>
                    <a:pt x="203" y="1506"/>
                    <a:pt x="205" y="1506"/>
                  </a:cubicBezTo>
                  <a:lnTo>
                    <a:pt x="205" y="1506"/>
                  </a:lnTo>
                  <a:cubicBezTo>
                    <a:pt x="204" y="1503"/>
                    <a:pt x="204" y="1500"/>
                    <a:pt x="203" y="1497"/>
                  </a:cubicBezTo>
                  <a:close/>
                  <a:moveTo>
                    <a:pt x="247" y="1"/>
                  </a:moveTo>
                  <a:cubicBezTo>
                    <a:pt x="230" y="1"/>
                    <a:pt x="212" y="3"/>
                    <a:pt x="191" y="9"/>
                  </a:cubicBezTo>
                  <a:cubicBezTo>
                    <a:pt x="1" y="44"/>
                    <a:pt x="37" y="223"/>
                    <a:pt x="60" y="378"/>
                  </a:cubicBezTo>
                  <a:cubicBezTo>
                    <a:pt x="108" y="747"/>
                    <a:pt x="168" y="1116"/>
                    <a:pt x="215" y="1497"/>
                  </a:cubicBezTo>
                  <a:cubicBezTo>
                    <a:pt x="209" y="1503"/>
                    <a:pt x="206" y="1506"/>
                    <a:pt x="205" y="1506"/>
                  </a:cubicBezTo>
                  <a:cubicBezTo>
                    <a:pt x="205" y="1506"/>
                    <a:pt x="205" y="1506"/>
                    <a:pt x="205" y="1506"/>
                  </a:cubicBezTo>
                  <a:lnTo>
                    <a:pt x="205" y="1506"/>
                  </a:lnTo>
                  <a:cubicBezTo>
                    <a:pt x="264" y="1884"/>
                    <a:pt x="323" y="2250"/>
                    <a:pt x="382" y="2640"/>
                  </a:cubicBezTo>
                  <a:cubicBezTo>
                    <a:pt x="406" y="2723"/>
                    <a:pt x="382" y="2842"/>
                    <a:pt x="513" y="2842"/>
                  </a:cubicBezTo>
                  <a:cubicBezTo>
                    <a:pt x="632" y="2842"/>
                    <a:pt x="656" y="2723"/>
                    <a:pt x="668" y="2640"/>
                  </a:cubicBezTo>
                  <a:cubicBezTo>
                    <a:pt x="763" y="1818"/>
                    <a:pt x="656" y="1033"/>
                    <a:pt x="441" y="259"/>
                  </a:cubicBezTo>
                  <a:cubicBezTo>
                    <a:pt x="420" y="153"/>
                    <a:pt x="380"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6"/>
            <p:cNvSpPr/>
            <p:nvPr/>
          </p:nvSpPr>
          <p:spPr>
            <a:xfrm>
              <a:off x="2092800" y="4095500"/>
              <a:ext cx="12525" cy="57625"/>
            </a:xfrm>
            <a:custGeom>
              <a:avLst/>
              <a:gdLst/>
              <a:ahLst/>
              <a:cxnLst/>
              <a:rect l="l" t="t" r="r" b="b"/>
              <a:pathLst>
                <a:path w="501" h="2305" extrusionOk="0">
                  <a:moveTo>
                    <a:pt x="314" y="1"/>
                  </a:moveTo>
                  <a:cubicBezTo>
                    <a:pt x="199" y="1"/>
                    <a:pt x="178" y="119"/>
                    <a:pt x="168" y="218"/>
                  </a:cubicBezTo>
                  <a:cubicBezTo>
                    <a:pt x="60" y="837"/>
                    <a:pt x="48" y="1468"/>
                    <a:pt x="1" y="2087"/>
                  </a:cubicBezTo>
                  <a:cubicBezTo>
                    <a:pt x="1" y="2182"/>
                    <a:pt x="1" y="2266"/>
                    <a:pt x="96" y="2301"/>
                  </a:cubicBezTo>
                  <a:cubicBezTo>
                    <a:pt x="108" y="2304"/>
                    <a:pt x="118" y="2305"/>
                    <a:pt x="129" y="2305"/>
                  </a:cubicBezTo>
                  <a:cubicBezTo>
                    <a:pt x="224" y="2305"/>
                    <a:pt x="264" y="2210"/>
                    <a:pt x="275" y="2135"/>
                  </a:cubicBezTo>
                  <a:cubicBezTo>
                    <a:pt x="406" y="1504"/>
                    <a:pt x="453" y="873"/>
                    <a:pt x="501" y="277"/>
                  </a:cubicBezTo>
                  <a:cubicBezTo>
                    <a:pt x="465" y="134"/>
                    <a:pt x="465" y="39"/>
                    <a:pt x="346" y="3"/>
                  </a:cubicBezTo>
                  <a:cubicBezTo>
                    <a:pt x="335" y="2"/>
                    <a:pt x="324"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6"/>
            <p:cNvSpPr/>
            <p:nvPr/>
          </p:nvSpPr>
          <p:spPr>
            <a:xfrm>
              <a:off x="2022550" y="3967400"/>
              <a:ext cx="145600" cy="364575"/>
            </a:xfrm>
            <a:custGeom>
              <a:avLst/>
              <a:gdLst/>
              <a:ahLst/>
              <a:cxnLst/>
              <a:rect l="l" t="t" r="r" b="b"/>
              <a:pathLst>
                <a:path w="5824" h="14583" extrusionOk="0">
                  <a:moveTo>
                    <a:pt x="4005" y="0"/>
                  </a:moveTo>
                  <a:cubicBezTo>
                    <a:pt x="3993" y="0"/>
                    <a:pt x="3980" y="2"/>
                    <a:pt x="3966" y="8"/>
                  </a:cubicBezTo>
                  <a:cubicBezTo>
                    <a:pt x="3859" y="43"/>
                    <a:pt x="3859" y="127"/>
                    <a:pt x="3871" y="198"/>
                  </a:cubicBezTo>
                  <a:cubicBezTo>
                    <a:pt x="3894" y="365"/>
                    <a:pt x="3930" y="532"/>
                    <a:pt x="3990" y="675"/>
                  </a:cubicBezTo>
                  <a:cubicBezTo>
                    <a:pt x="4478" y="1782"/>
                    <a:pt x="4871" y="2913"/>
                    <a:pt x="5014" y="4127"/>
                  </a:cubicBezTo>
                  <a:cubicBezTo>
                    <a:pt x="5240" y="5235"/>
                    <a:pt x="5109" y="6366"/>
                    <a:pt x="4930" y="7485"/>
                  </a:cubicBezTo>
                  <a:cubicBezTo>
                    <a:pt x="4454" y="10307"/>
                    <a:pt x="3228" y="12628"/>
                    <a:pt x="561" y="13998"/>
                  </a:cubicBezTo>
                  <a:cubicBezTo>
                    <a:pt x="418" y="14069"/>
                    <a:pt x="263" y="14188"/>
                    <a:pt x="132" y="14295"/>
                  </a:cubicBezTo>
                  <a:cubicBezTo>
                    <a:pt x="72" y="14343"/>
                    <a:pt x="1" y="14414"/>
                    <a:pt x="49" y="14510"/>
                  </a:cubicBezTo>
                  <a:cubicBezTo>
                    <a:pt x="67" y="14566"/>
                    <a:pt x="109" y="14583"/>
                    <a:pt x="158" y="14583"/>
                  </a:cubicBezTo>
                  <a:cubicBezTo>
                    <a:pt x="202" y="14583"/>
                    <a:pt x="253" y="14569"/>
                    <a:pt x="299" y="14557"/>
                  </a:cubicBezTo>
                  <a:cubicBezTo>
                    <a:pt x="358" y="14545"/>
                    <a:pt x="418" y="14521"/>
                    <a:pt x="489" y="14486"/>
                  </a:cubicBezTo>
                  <a:cubicBezTo>
                    <a:pt x="2549" y="13628"/>
                    <a:pt x="3930" y="12081"/>
                    <a:pt x="4716" y="10057"/>
                  </a:cubicBezTo>
                  <a:cubicBezTo>
                    <a:pt x="5573" y="7806"/>
                    <a:pt x="5823" y="5461"/>
                    <a:pt x="5252" y="3080"/>
                  </a:cubicBezTo>
                  <a:cubicBezTo>
                    <a:pt x="5002" y="2044"/>
                    <a:pt x="4525" y="1115"/>
                    <a:pt x="4144" y="139"/>
                  </a:cubicBezTo>
                  <a:cubicBezTo>
                    <a:pt x="4114" y="78"/>
                    <a:pt x="4075" y="0"/>
                    <a:pt x="400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6"/>
            <p:cNvSpPr/>
            <p:nvPr/>
          </p:nvSpPr>
          <p:spPr>
            <a:xfrm>
              <a:off x="1854100" y="3958450"/>
              <a:ext cx="128000" cy="287750"/>
            </a:xfrm>
            <a:custGeom>
              <a:avLst/>
              <a:gdLst/>
              <a:ahLst/>
              <a:cxnLst/>
              <a:rect l="l" t="t" r="r" b="b"/>
              <a:pathLst>
                <a:path w="5120" h="11510" extrusionOk="0">
                  <a:moveTo>
                    <a:pt x="4966" y="0"/>
                  </a:moveTo>
                  <a:cubicBezTo>
                    <a:pt x="4912" y="0"/>
                    <a:pt x="4854" y="39"/>
                    <a:pt x="4810" y="68"/>
                  </a:cubicBezTo>
                  <a:cubicBezTo>
                    <a:pt x="4632" y="175"/>
                    <a:pt x="4453" y="259"/>
                    <a:pt x="4286" y="378"/>
                  </a:cubicBezTo>
                  <a:cubicBezTo>
                    <a:pt x="3596" y="854"/>
                    <a:pt x="3024" y="1485"/>
                    <a:pt x="2572" y="2187"/>
                  </a:cubicBezTo>
                  <a:cubicBezTo>
                    <a:pt x="833" y="4866"/>
                    <a:pt x="0" y="7760"/>
                    <a:pt x="655" y="10962"/>
                  </a:cubicBezTo>
                  <a:cubicBezTo>
                    <a:pt x="703" y="11153"/>
                    <a:pt x="726" y="11367"/>
                    <a:pt x="917" y="11510"/>
                  </a:cubicBezTo>
                  <a:cubicBezTo>
                    <a:pt x="1024" y="11379"/>
                    <a:pt x="1000" y="11296"/>
                    <a:pt x="976" y="11200"/>
                  </a:cubicBezTo>
                  <a:cubicBezTo>
                    <a:pt x="941" y="10498"/>
                    <a:pt x="833" y="9819"/>
                    <a:pt x="857" y="9117"/>
                  </a:cubicBezTo>
                  <a:cubicBezTo>
                    <a:pt x="1036" y="5640"/>
                    <a:pt x="2012" y="2497"/>
                    <a:pt x="4953" y="294"/>
                  </a:cubicBezTo>
                  <a:cubicBezTo>
                    <a:pt x="5024" y="235"/>
                    <a:pt x="5120" y="163"/>
                    <a:pt x="5060" y="56"/>
                  </a:cubicBezTo>
                  <a:cubicBezTo>
                    <a:pt x="5033" y="15"/>
                    <a:pt x="5000" y="0"/>
                    <a:pt x="49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16"/>
            <p:cNvSpPr/>
            <p:nvPr/>
          </p:nvSpPr>
          <p:spPr>
            <a:xfrm>
              <a:off x="1781750" y="3922300"/>
              <a:ext cx="139625" cy="252625"/>
            </a:xfrm>
            <a:custGeom>
              <a:avLst/>
              <a:gdLst/>
              <a:ahLst/>
              <a:cxnLst/>
              <a:rect l="l" t="t" r="r" b="b"/>
              <a:pathLst>
                <a:path w="5585" h="10105" extrusionOk="0">
                  <a:moveTo>
                    <a:pt x="5368" y="0"/>
                  </a:moveTo>
                  <a:cubicBezTo>
                    <a:pt x="5298" y="0"/>
                    <a:pt x="5220" y="35"/>
                    <a:pt x="5156" y="73"/>
                  </a:cubicBezTo>
                  <a:cubicBezTo>
                    <a:pt x="4740" y="323"/>
                    <a:pt x="4311" y="574"/>
                    <a:pt x="3906" y="847"/>
                  </a:cubicBezTo>
                  <a:cubicBezTo>
                    <a:pt x="953" y="2764"/>
                    <a:pt x="1" y="5574"/>
                    <a:pt x="215" y="8944"/>
                  </a:cubicBezTo>
                  <a:cubicBezTo>
                    <a:pt x="263" y="9194"/>
                    <a:pt x="287" y="9467"/>
                    <a:pt x="334" y="9718"/>
                  </a:cubicBezTo>
                  <a:cubicBezTo>
                    <a:pt x="356" y="9871"/>
                    <a:pt x="348" y="10104"/>
                    <a:pt x="531" y="10104"/>
                  </a:cubicBezTo>
                  <a:cubicBezTo>
                    <a:pt x="547" y="10104"/>
                    <a:pt x="565" y="10102"/>
                    <a:pt x="584" y="10099"/>
                  </a:cubicBezTo>
                  <a:cubicBezTo>
                    <a:pt x="751" y="10075"/>
                    <a:pt x="644" y="9848"/>
                    <a:pt x="632" y="9706"/>
                  </a:cubicBezTo>
                  <a:cubicBezTo>
                    <a:pt x="477" y="8348"/>
                    <a:pt x="477" y="7003"/>
                    <a:pt x="882" y="5693"/>
                  </a:cubicBezTo>
                  <a:cubicBezTo>
                    <a:pt x="1406" y="3907"/>
                    <a:pt x="2287" y="2348"/>
                    <a:pt x="3894" y="1312"/>
                  </a:cubicBezTo>
                  <a:cubicBezTo>
                    <a:pt x="4370" y="990"/>
                    <a:pt x="4859" y="681"/>
                    <a:pt x="5335" y="371"/>
                  </a:cubicBezTo>
                  <a:cubicBezTo>
                    <a:pt x="5442" y="312"/>
                    <a:pt x="5585" y="252"/>
                    <a:pt x="5513" y="97"/>
                  </a:cubicBezTo>
                  <a:cubicBezTo>
                    <a:pt x="5480" y="26"/>
                    <a:pt x="5427" y="0"/>
                    <a:pt x="536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16"/>
            <p:cNvSpPr/>
            <p:nvPr/>
          </p:nvSpPr>
          <p:spPr>
            <a:xfrm>
              <a:off x="2140125" y="4110375"/>
              <a:ext cx="120875" cy="196650"/>
            </a:xfrm>
            <a:custGeom>
              <a:avLst/>
              <a:gdLst/>
              <a:ahLst/>
              <a:cxnLst/>
              <a:rect l="l" t="t" r="r" b="b"/>
              <a:pathLst>
                <a:path w="4835" h="7866" extrusionOk="0">
                  <a:moveTo>
                    <a:pt x="4454" y="1"/>
                  </a:moveTo>
                  <a:cubicBezTo>
                    <a:pt x="4442" y="1"/>
                    <a:pt x="4431" y="2"/>
                    <a:pt x="4418" y="4"/>
                  </a:cubicBezTo>
                  <a:cubicBezTo>
                    <a:pt x="4275" y="51"/>
                    <a:pt x="4311" y="182"/>
                    <a:pt x="4347" y="290"/>
                  </a:cubicBezTo>
                  <a:cubicBezTo>
                    <a:pt x="4406" y="599"/>
                    <a:pt x="4418" y="909"/>
                    <a:pt x="4359" y="1230"/>
                  </a:cubicBezTo>
                  <a:cubicBezTo>
                    <a:pt x="3918" y="3683"/>
                    <a:pt x="2930" y="5826"/>
                    <a:pt x="727" y="7207"/>
                  </a:cubicBezTo>
                  <a:cubicBezTo>
                    <a:pt x="549" y="7326"/>
                    <a:pt x="370" y="7445"/>
                    <a:pt x="191" y="7576"/>
                  </a:cubicBezTo>
                  <a:cubicBezTo>
                    <a:pt x="120" y="7624"/>
                    <a:pt x="1" y="7683"/>
                    <a:pt x="60" y="7802"/>
                  </a:cubicBezTo>
                  <a:cubicBezTo>
                    <a:pt x="87" y="7851"/>
                    <a:pt x="124" y="7865"/>
                    <a:pt x="167" y="7865"/>
                  </a:cubicBezTo>
                  <a:cubicBezTo>
                    <a:pt x="217" y="7865"/>
                    <a:pt x="276" y="7845"/>
                    <a:pt x="334" y="7838"/>
                  </a:cubicBezTo>
                  <a:cubicBezTo>
                    <a:pt x="382" y="7814"/>
                    <a:pt x="430" y="7814"/>
                    <a:pt x="477" y="7790"/>
                  </a:cubicBezTo>
                  <a:cubicBezTo>
                    <a:pt x="1489" y="7243"/>
                    <a:pt x="2466" y="6647"/>
                    <a:pt x="3120" y="5659"/>
                  </a:cubicBezTo>
                  <a:cubicBezTo>
                    <a:pt x="3751" y="4742"/>
                    <a:pt x="4228" y="3742"/>
                    <a:pt x="4537" y="2683"/>
                  </a:cubicBezTo>
                  <a:cubicBezTo>
                    <a:pt x="4728" y="2016"/>
                    <a:pt x="4835" y="1325"/>
                    <a:pt x="4799" y="647"/>
                  </a:cubicBezTo>
                  <a:cubicBezTo>
                    <a:pt x="4763" y="492"/>
                    <a:pt x="4752" y="349"/>
                    <a:pt x="4692" y="230"/>
                  </a:cubicBezTo>
                  <a:cubicBezTo>
                    <a:pt x="4637" y="120"/>
                    <a:pt x="4583" y="1"/>
                    <a:pt x="445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6"/>
            <p:cNvSpPr/>
            <p:nvPr/>
          </p:nvSpPr>
          <p:spPr>
            <a:xfrm>
              <a:off x="1981250" y="4089400"/>
              <a:ext cx="66050" cy="174400"/>
            </a:xfrm>
            <a:custGeom>
              <a:avLst/>
              <a:gdLst/>
              <a:ahLst/>
              <a:cxnLst/>
              <a:rect l="l" t="t" r="r" b="b"/>
              <a:pathLst>
                <a:path w="2642" h="6976" extrusionOk="0">
                  <a:moveTo>
                    <a:pt x="2469" y="0"/>
                  </a:moveTo>
                  <a:cubicBezTo>
                    <a:pt x="2361" y="0"/>
                    <a:pt x="2339" y="127"/>
                    <a:pt x="2308" y="200"/>
                  </a:cubicBezTo>
                  <a:cubicBezTo>
                    <a:pt x="2224" y="426"/>
                    <a:pt x="2141" y="664"/>
                    <a:pt x="2082" y="902"/>
                  </a:cubicBezTo>
                  <a:cubicBezTo>
                    <a:pt x="1582" y="2700"/>
                    <a:pt x="1070" y="4510"/>
                    <a:pt x="260" y="6189"/>
                  </a:cubicBezTo>
                  <a:cubicBezTo>
                    <a:pt x="165" y="6379"/>
                    <a:pt x="93" y="6593"/>
                    <a:pt x="34" y="6796"/>
                  </a:cubicBezTo>
                  <a:cubicBezTo>
                    <a:pt x="0" y="6896"/>
                    <a:pt x="19" y="6976"/>
                    <a:pt x="139" y="6976"/>
                  </a:cubicBezTo>
                  <a:cubicBezTo>
                    <a:pt x="147" y="6976"/>
                    <a:pt x="156" y="6975"/>
                    <a:pt x="165" y="6974"/>
                  </a:cubicBezTo>
                  <a:cubicBezTo>
                    <a:pt x="284" y="6915"/>
                    <a:pt x="331" y="6796"/>
                    <a:pt x="391" y="6689"/>
                  </a:cubicBezTo>
                  <a:cubicBezTo>
                    <a:pt x="1546" y="4700"/>
                    <a:pt x="2070" y="2486"/>
                    <a:pt x="2570" y="259"/>
                  </a:cubicBezTo>
                  <a:cubicBezTo>
                    <a:pt x="2582" y="188"/>
                    <a:pt x="2641" y="57"/>
                    <a:pt x="2522" y="9"/>
                  </a:cubicBezTo>
                  <a:cubicBezTo>
                    <a:pt x="2502" y="3"/>
                    <a:pt x="2484" y="0"/>
                    <a:pt x="246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6"/>
            <p:cNvSpPr/>
            <p:nvPr/>
          </p:nvSpPr>
          <p:spPr>
            <a:xfrm>
              <a:off x="2273775" y="4120850"/>
              <a:ext cx="33375" cy="82400"/>
            </a:xfrm>
            <a:custGeom>
              <a:avLst/>
              <a:gdLst/>
              <a:ahLst/>
              <a:cxnLst/>
              <a:rect l="l" t="t" r="r" b="b"/>
              <a:pathLst>
                <a:path w="1335" h="3296" extrusionOk="0">
                  <a:moveTo>
                    <a:pt x="1159" y="1"/>
                  </a:moveTo>
                  <a:cubicBezTo>
                    <a:pt x="1014" y="1"/>
                    <a:pt x="1024" y="125"/>
                    <a:pt x="1013" y="228"/>
                  </a:cubicBezTo>
                  <a:cubicBezTo>
                    <a:pt x="918" y="1204"/>
                    <a:pt x="596" y="2133"/>
                    <a:pt x="144" y="3014"/>
                  </a:cubicBezTo>
                  <a:cubicBezTo>
                    <a:pt x="96" y="3097"/>
                    <a:pt x="1" y="3204"/>
                    <a:pt x="132" y="3276"/>
                  </a:cubicBezTo>
                  <a:cubicBezTo>
                    <a:pt x="157" y="3290"/>
                    <a:pt x="182" y="3296"/>
                    <a:pt x="206" y="3296"/>
                  </a:cubicBezTo>
                  <a:cubicBezTo>
                    <a:pt x="287" y="3296"/>
                    <a:pt x="363" y="3230"/>
                    <a:pt x="418" y="3157"/>
                  </a:cubicBezTo>
                  <a:cubicBezTo>
                    <a:pt x="1072" y="2276"/>
                    <a:pt x="1263" y="1264"/>
                    <a:pt x="1334" y="240"/>
                  </a:cubicBezTo>
                  <a:cubicBezTo>
                    <a:pt x="1299" y="132"/>
                    <a:pt x="1311" y="13"/>
                    <a:pt x="1180" y="1"/>
                  </a:cubicBezTo>
                  <a:cubicBezTo>
                    <a:pt x="1172" y="1"/>
                    <a:pt x="1166" y="1"/>
                    <a:pt x="115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6"/>
            <p:cNvSpPr/>
            <p:nvPr/>
          </p:nvSpPr>
          <p:spPr>
            <a:xfrm>
              <a:off x="2146975" y="3794950"/>
              <a:ext cx="15500" cy="80075"/>
            </a:xfrm>
            <a:custGeom>
              <a:avLst/>
              <a:gdLst/>
              <a:ahLst/>
              <a:cxnLst/>
              <a:rect l="l" t="t" r="r" b="b"/>
              <a:pathLst>
                <a:path w="620" h="3203" extrusionOk="0">
                  <a:moveTo>
                    <a:pt x="453" y="0"/>
                  </a:moveTo>
                  <a:cubicBezTo>
                    <a:pt x="334" y="0"/>
                    <a:pt x="275" y="72"/>
                    <a:pt x="275" y="179"/>
                  </a:cubicBezTo>
                  <a:cubicBezTo>
                    <a:pt x="239" y="1060"/>
                    <a:pt x="1" y="1941"/>
                    <a:pt x="96" y="2870"/>
                  </a:cubicBezTo>
                  <a:cubicBezTo>
                    <a:pt x="108" y="2965"/>
                    <a:pt x="72" y="3203"/>
                    <a:pt x="251" y="3203"/>
                  </a:cubicBezTo>
                  <a:cubicBezTo>
                    <a:pt x="477" y="3203"/>
                    <a:pt x="370" y="2977"/>
                    <a:pt x="370" y="2846"/>
                  </a:cubicBezTo>
                  <a:cubicBezTo>
                    <a:pt x="370" y="2179"/>
                    <a:pt x="394" y="1524"/>
                    <a:pt x="548" y="846"/>
                  </a:cubicBezTo>
                  <a:cubicBezTo>
                    <a:pt x="596" y="643"/>
                    <a:pt x="608" y="417"/>
                    <a:pt x="620" y="191"/>
                  </a:cubicBezTo>
                  <a:cubicBezTo>
                    <a:pt x="620" y="95"/>
                    <a:pt x="560" y="0"/>
                    <a:pt x="4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6"/>
            <p:cNvSpPr/>
            <p:nvPr/>
          </p:nvSpPr>
          <p:spPr>
            <a:xfrm>
              <a:off x="2116325" y="3807775"/>
              <a:ext cx="28600" cy="54675"/>
            </a:xfrm>
            <a:custGeom>
              <a:avLst/>
              <a:gdLst/>
              <a:ahLst/>
              <a:cxnLst/>
              <a:rect l="l" t="t" r="r" b="b"/>
              <a:pathLst>
                <a:path w="1144" h="2187" extrusionOk="0">
                  <a:moveTo>
                    <a:pt x="968" y="1"/>
                  </a:moveTo>
                  <a:cubicBezTo>
                    <a:pt x="868" y="1"/>
                    <a:pt x="832" y="110"/>
                    <a:pt x="822" y="202"/>
                  </a:cubicBezTo>
                  <a:cubicBezTo>
                    <a:pt x="667" y="737"/>
                    <a:pt x="393" y="1202"/>
                    <a:pt x="131" y="1678"/>
                  </a:cubicBezTo>
                  <a:cubicBezTo>
                    <a:pt x="96" y="1749"/>
                    <a:pt x="72" y="1821"/>
                    <a:pt x="48" y="1892"/>
                  </a:cubicBezTo>
                  <a:cubicBezTo>
                    <a:pt x="12" y="1987"/>
                    <a:pt x="0" y="2107"/>
                    <a:pt x="96" y="2154"/>
                  </a:cubicBezTo>
                  <a:cubicBezTo>
                    <a:pt x="121" y="2177"/>
                    <a:pt x="144" y="2186"/>
                    <a:pt x="165" y="2186"/>
                  </a:cubicBezTo>
                  <a:cubicBezTo>
                    <a:pt x="222" y="2186"/>
                    <a:pt x="263" y="2117"/>
                    <a:pt x="298" y="2047"/>
                  </a:cubicBezTo>
                  <a:cubicBezTo>
                    <a:pt x="512" y="1726"/>
                    <a:pt x="703" y="1404"/>
                    <a:pt x="893" y="1071"/>
                  </a:cubicBezTo>
                  <a:cubicBezTo>
                    <a:pt x="1024" y="809"/>
                    <a:pt x="1120" y="547"/>
                    <a:pt x="1132" y="297"/>
                  </a:cubicBezTo>
                  <a:cubicBezTo>
                    <a:pt x="1143" y="154"/>
                    <a:pt x="1132" y="35"/>
                    <a:pt x="1024" y="11"/>
                  </a:cubicBezTo>
                  <a:cubicBezTo>
                    <a:pt x="1004" y="4"/>
                    <a:pt x="985" y="1"/>
                    <a:pt x="96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6"/>
            <p:cNvSpPr/>
            <p:nvPr/>
          </p:nvSpPr>
          <p:spPr>
            <a:xfrm>
              <a:off x="2017500" y="3881200"/>
              <a:ext cx="53600" cy="31825"/>
            </a:xfrm>
            <a:custGeom>
              <a:avLst/>
              <a:gdLst/>
              <a:ahLst/>
              <a:cxnLst/>
              <a:rect l="l" t="t" r="r" b="b"/>
              <a:pathLst>
                <a:path w="2144" h="1273" extrusionOk="0">
                  <a:moveTo>
                    <a:pt x="1927" y="0"/>
                  </a:moveTo>
                  <a:cubicBezTo>
                    <a:pt x="1853" y="0"/>
                    <a:pt x="1773" y="59"/>
                    <a:pt x="1703" y="98"/>
                  </a:cubicBezTo>
                  <a:cubicBezTo>
                    <a:pt x="1191" y="396"/>
                    <a:pt x="679" y="705"/>
                    <a:pt x="179" y="1003"/>
                  </a:cubicBezTo>
                  <a:cubicBezTo>
                    <a:pt x="96" y="1051"/>
                    <a:pt x="1" y="1110"/>
                    <a:pt x="60" y="1229"/>
                  </a:cubicBezTo>
                  <a:cubicBezTo>
                    <a:pt x="77" y="1263"/>
                    <a:pt x="106" y="1273"/>
                    <a:pt x="145" y="1273"/>
                  </a:cubicBezTo>
                  <a:cubicBezTo>
                    <a:pt x="190" y="1273"/>
                    <a:pt x="247" y="1259"/>
                    <a:pt x="310" y="1253"/>
                  </a:cubicBezTo>
                  <a:cubicBezTo>
                    <a:pt x="846" y="1003"/>
                    <a:pt x="1429" y="789"/>
                    <a:pt x="1917" y="408"/>
                  </a:cubicBezTo>
                  <a:cubicBezTo>
                    <a:pt x="2025" y="313"/>
                    <a:pt x="2144" y="193"/>
                    <a:pt x="2037" y="62"/>
                  </a:cubicBezTo>
                  <a:cubicBezTo>
                    <a:pt x="2003" y="17"/>
                    <a:pt x="1966" y="0"/>
                    <a:pt x="19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6"/>
            <p:cNvSpPr/>
            <p:nvPr/>
          </p:nvSpPr>
          <p:spPr>
            <a:xfrm>
              <a:off x="2078825" y="3867925"/>
              <a:ext cx="30675" cy="47575"/>
            </a:xfrm>
            <a:custGeom>
              <a:avLst/>
              <a:gdLst/>
              <a:ahLst/>
              <a:cxnLst/>
              <a:rect l="l" t="t" r="r" b="b"/>
              <a:pathLst>
                <a:path w="1227" h="1903" extrusionOk="0">
                  <a:moveTo>
                    <a:pt x="1040" y="1"/>
                  </a:moveTo>
                  <a:cubicBezTo>
                    <a:pt x="939" y="1"/>
                    <a:pt x="857" y="63"/>
                    <a:pt x="798" y="141"/>
                  </a:cubicBezTo>
                  <a:cubicBezTo>
                    <a:pt x="441" y="593"/>
                    <a:pt x="215" y="1094"/>
                    <a:pt x="72" y="1629"/>
                  </a:cubicBezTo>
                  <a:cubicBezTo>
                    <a:pt x="48" y="1736"/>
                    <a:pt x="0" y="1856"/>
                    <a:pt x="119" y="1891"/>
                  </a:cubicBezTo>
                  <a:cubicBezTo>
                    <a:pt x="136" y="1899"/>
                    <a:pt x="152" y="1902"/>
                    <a:pt x="166" y="1902"/>
                  </a:cubicBezTo>
                  <a:cubicBezTo>
                    <a:pt x="245" y="1902"/>
                    <a:pt x="292" y="1805"/>
                    <a:pt x="322" y="1725"/>
                  </a:cubicBezTo>
                  <a:cubicBezTo>
                    <a:pt x="548" y="1236"/>
                    <a:pt x="834" y="784"/>
                    <a:pt x="1131" y="355"/>
                  </a:cubicBezTo>
                  <a:cubicBezTo>
                    <a:pt x="1179" y="296"/>
                    <a:pt x="1191" y="212"/>
                    <a:pt x="1227" y="117"/>
                  </a:cubicBezTo>
                  <a:cubicBezTo>
                    <a:pt x="1191" y="70"/>
                    <a:pt x="1155" y="34"/>
                    <a:pt x="1108" y="10"/>
                  </a:cubicBezTo>
                  <a:cubicBezTo>
                    <a:pt x="1084" y="4"/>
                    <a:pt x="1061" y="1"/>
                    <a:pt x="104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16"/>
            <p:cNvSpPr/>
            <p:nvPr/>
          </p:nvSpPr>
          <p:spPr>
            <a:xfrm>
              <a:off x="1934450" y="3895250"/>
              <a:ext cx="55400" cy="20050"/>
            </a:xfrm>
            <a:custGeom>
              <a:avLst/>
              <a:gdLst/>
              <a:ahLst/>
              <a:cxnLst/>
              <a:rect l="l" t="t" r="r" b="b"/>
              <a:pathLst>
                <a:path w="2216" h="802" extrusionOk="0">
                  <a:moveTo>
                    <a:pt x="2060" y="0"/>
                  </a:moveTo>
                  <a:cubicBezTo>
                    <a:pt x="2030" y="0"/>
                    <a:pt x="1998" y="5"/>
                    <a:pt x="1965" y="12"/>
                  </a:cubicBezTo>
                  <a:cubicBezTo>
                    <a:pt x="1334" y="84"/>
                    <a:pt x="739" y="274"/>
                    <a:pt x="156" y="548"/>
                  </a:cubicBezTo>
                  <a:cubicBezTo>
                    <a:pt x="84" y="572"/>
                    <a:pt x="1" y="632"/>
                    <a:pt x="25" y="727"/>
                  </a:cubicBezTo>
                  <a:cubicBezTo>
                    <a:pt x="54" y="786"/>
                    <a:pt x="99" y="801"/>
                    <a:pt x="136" y="801"/>
                  </a:cubicBezTo>
                  <a:cubicBezTo>
                    <a:pt x="173" y="801"/>
                    <a:pt x="203" y="786"/>
                    <a:pt x="203" y="786"/>
                  </a:cubicBezTo>
                  <a:cubicBezTo>
                    <a:pt x="882" y="608"/>
                    <a:pt x="1477" y="441"/>
                    <a:pt x="2049" y="274"/>
                  </a:cubicBezTo>
                  <a:cubicBezTo>
                    <a:pt x="2144" y="251"/>
                    <a:pt x="2215" y="203"/>
                    <a:pt x="2203" y="108"/>
                  </a:cubicBezTo>
                  <a:cubicBezTo>
                    <a:pt x="2179" y="25"/>
                    <a:pt x="2126" y="0"/>
                    <a:pt x="20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16"/>
            <p:cNvSpPr/>
            <p:nvPr/>
          </p:nvSpPr>
          <p:spPr>
            <a:xfrm>
              <a:off x="1858250" y="3939725"/>
              <a:ext cx="24150" cy="25900"/>
            </a:xfrm>
            <a:custGeom>
              <a:avLst/>
              <a:gdLst/>
              <a:ahLst/>
              <a:cxnLst/>
              <a:rect l="l" t="t" r="r" b="b"/>
              <a:pathLst>
                <a:path w="966" h="1036" extrusionOk="0">
                  <a:moveTo>
                    <a:pt x="446" y="0"/>
                  </a:moveTo>
                  <a:cubicBezTo>
                    <a:pt x="329" y="0"/>
                    <a:pt x="234" y="56"/>
                    <a:pt x="156" y="174"/>
                  </a:cubicBezTo>
                  <a:cubicBezTo>
                    <a:pt x="1" y="412"/>
                    <a:pt x="84" y="924"/>
                    <a:pt x="298" y="996"/>
                  </a:cubicBezTo>
                  <a:cubicBezTo>
                    <a:pt x="382" y="1021"/>
                    <a:pt x="446" y="1035"/>
                    <a:pt x="501" y="1035"/>
                  </a:cubicBezTo>
                  <a:cubicBezTo>
                    <a:pt x="604" y="1035"/>
                    <a:pt x="674" y="984"/>
                    <a:pt x="775" y="853"/>
                  </a:cubicBezTo>
                  <a:cubicBezTo>
                    <a:pt x="965" y="591"/>
                    <a:pt x="894" y="138"/>
                    <a:pt x="644" y="43"/>
                  </a:cubicBezTo>
                  <a:cubicBezTo>
                    <a:pt x="571" y="15"/>
                    <a:pt x="505"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6"/>
            <p:cNvSpPr/>
            <p:nvPr/>
          </p:nvSpPr>
          <p:spPr>
            <a:xfrm>
              <a:off x="1838025" y="3990275"/>
              <a:ext cx="19550" cy="18750"/>
            </a:xfrm>
            <a:custGeom>
              <a:avLst/>
              <a:gdLst/>
              <a:ahLst/>
              <a:cxnLst/>
              <a:rect l="l" t="t" r="r" b="b"/>
              <a:pathLst>
                <a:path w="782" h="750" extrusionOk="0">
                  <a:moveTo>
                    <a:pt x="357" y="0"/>
                  </a:moveTo>
                  <a:cubicBezTo>
                    <a:pt x="243" y="0"/>
                    <a:pt x="130" y="52"/>
                    <a:pt x="60" y="164"/>
                  </a:cubicBezTo>
                  <a:cubicBezTo>
                    <a:pt x="12" y="236"/>
                    <a:pt x="0" y="402"/>
                    <a:pt x="48" y="522"/>
                  </a:cubicBezTo>
                  <a:cubicBezTo>
                    <a:pt x="85" y="680"/>
                    <a:pt x="211" y="749"/>
                    <a:pt x="345" y="749"/>
                  </a:cubicBezTo>
                  <a:cubicBezTo>
                    <a:pt x="553" y="749"/>
                    <a:pt x="782" y="584"/>
                    <a:pt x="738" y="331"/>
                  </a:cubicBezTo>
                  <a:cubicBezTo>
                    <a:pt x="709" y="122"/>
                    <a:pt x="532"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6"/>
            <p:cNvSpPr/>
            <p:nvPr/>
          </p:nvSpPr>
          <p:spPr>
            <a:xfrm>
              <a:off x="1913625" y="3971750"/>
              <a:ext cx="83075" cy="113725"/>
            </a:xfrm>
            <a:custGeom>
              <a:avLst/>
              <a:gdLst/>
              <a:ahLst/>
              <a:cxnLst/>
              <a:rect l="l" t="t" r="r" b="b"/>
              <a:pathLst>
                <a:path w="3323" h="4549" extrusionOk="0">
                  <a:moveTo>
                    <a:pt x="3069" y="1"/>
                  </a:moveTo>
                  <a:cubicBezTo>
                    <a:pt x="2908" y="1"/>
                    <a:pt x="2661" y="125"/>
                    <a:pt x="2334" y="381"/>
                  </a:cubicBezTo>
                  <a:cubicBezTo>
                    <a:pt x="1786" y="822"/>
                    <a:pt x="798" y="2096"/>
                    <a:pt x="429" y="2858"/>
                  </a:cubicBezTo>
                  <a:cubicBezTo>
                    <a:pt x="131" y="3465"/>
                    <a:pt x="0" y="4180"/>
                    <a:pt x="119" y="4406"/>
                  </a:cubicBezTo>
                  <a:cubicBezTo>
                    <a:pt x="167" y="4489"/>
                    <a:pt x="298" y="4549"/>
                    <a:pt x="417" y="4549"/>
                  </a:cubicBezTo>
                  <a:cubicBezTo>
                    <a:pt x="715" y="4537"/>
                    <a:pt x="1084" y="4060"/>
                    <a:pt x="1751" y="2810"/>
                  </a:cubicBezTo>
                  <a:cubicBezTo>
                    <a:pt x="2072" y="2227"/>
                    <a:pt x="2548" y="1453"/>
                    <a:pt x="2822" y="1060"/>
                  </a:cubicBezTo>
                  <a:cubicBezTo>
                    <a:pt x="3215" y="524"/>
                    <a:pt x="3322" y="298"/>
                    <a:pt x="3275" y="167"/>
                  </a:cubicBezTo>
                  <a:cubicBezTo>
                    <a:pt x="3246" y="57"/>
                    <a:pt x="3177" y="1"/>
                    <a:pt x="3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6"/>
            <p:cNvSpPr/>
            <p:nvPr/>
          </p:nvSpPr>
          <p:spPr>
            <a:xfrm>
              <a:off x="1898225" y="4109025"/>
              <a:ext cx="23150" cy="20525"/>
            </a:xfrm>
            <a:custGeom>
              <a:avLst/>
              <a:gdLst/>
              <a:ahLst/>
              <a:cxnLst/>
              <a:rect l="l" t="t" r="r" b="b"/>
              <a:pathLst>
                <a:path w="926" h="821" extrusionOk="0">
                  <a:moveTo>
                    <a:pt x="506" y="0"/>
                  </a:moveTo>
                  <a:cubicBezTo>
                    <a:pt x="329" y="0"/>
                    <a:pt x="142" y="111"/>
                    <a:pt x="92" y="284"/>
                  </a:cubicBezTo>
                  <a:cubicBezTo>
                    <a:pt x="1" y="577"/>
                    <a:pt x="212" y="820"/>
                    <a:pt x="465" y="820"/>
                  </a:cubicBezTo>
                  <a:cubicBezTo>
                    <a:pt x="542" y="820"/>
                    <a:pt x="622" y="798"/>
                    <a:pt x="700" y="748"/>
                  </a:cubicBezTo>
                  <a:cubicBezTo>
                    <a:pt x="914" y="605"/>
                    <a:pt x="926" y="236"/>
                    <a:pt x="723" y="70"/>
                  </a:cubicBezTo>
                  <a:cubicBezTo>
                    <a:pt x="661" y="22"/>
                    <a:pt x="584" y="0"/>
                    <a:pt x="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6"/>
            <p:cNvSpPr/>
            <p:nvPr/>
          </p:nvSpPr>
          <p:spPr>
            <a:xfrm>
              <a:off x="2086350" y="4190825"/>
              <a:ext cx="20775" cy="17975"/>
            </a:xfrm>
            <a:custGeom>
              <a:avLst/>
              <a:gdLst/>
              <a:ahLst/>
              <a:cxnLst/>
              <a:rect l="l" t="t" r="r" b="b"/>
              <a:pathLst>
                <a:path w="831" h="719" extrusionOk="0">
                  <a:moveTo>
                    <a:pt x="414" y="0"/>
                  </a:moveTo>
                  <a:cubicBezTo>
                    <a:pt x="378" y="0"/>
                    <a:pt x="295" y="72"/>
                    <a:pt x="223" y="131"/>
                  </a:cubicBezTo>
                  <a:cubicBezTo>
                    <a:pt x="0" y="354"/>
                    <a:pt x="227" y="719"/>
                    <a:pt x="479" y="719"/>
                  </a:cubicBezTo>
                  <a:cubicBezTo>
                    <a:pt x="537" y="719"/>
                    <a:pt x="596" y="700"/>
                    <a:pt x="652" y="655"/>
                  </a:cubicBezTo>
                  <a:cubicBezTo>
                    <a:pt x="830" y="489"/>
                    <a:pt x="818" y="179"/>
                    <a:pt x="616" y="72"/>
                  </a:cubicBezTo>
                  <a:cubicBezTo>
                    <a:pt x="533" y="36"/>
                    <a:pt x="437"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6"/>
            <p:cNvSpPr/>
            <p:nvPr/>
          </p:nvSpPr>
          <p:spPr>
            <a:xfrm>
              <a:off x="2167825" y="4181200"/>
              <a:ext cx="19675" cy="18125"/>
            </a:xfrm>
            <a:custGeom>
              <a:avLst/>
              <a:gdLst/>
              <a:ahLst/>
              <a:cxnLst/>
              <a:rect l="l" t="t" r="r" b="b"/>
              <a:pathLst>
                <a:path w="787" h="725" extrusionOk="0">
                  <a:moveTo>
                    <a:pt x="455" y="0"/>
                  </a:moveTo>
                  <a:cubicBezTo>
                    <a:pt x="361" y="0"/>
                    <a:pt x="256" y="40"/>
                    <a:pt x="155" y="124"/>
                  </a:cubicBezTo>
                  <a:cubicBezTo>
                    <a:pt x="0" y="243"/>
                    <a:pt x="36" y="564"/>
                    <a:pt x="238" y="683"/>
                  </a:cubicBezTo>
                  <a:cubicBezTo>
                    <a:pt x="282" y="712"/>
                    <a:pt x="333" y="724"/>
                    <a:pt x="386" y="724"/>
                  </a:cubicBezTo>
                  <a:cubicBezTo>
                    <a:pt x="575" y="724"/>
                    <a:pt x="786" y="560"/>
                    <a:pt x="786" y="374"/>
                  </a:cubicBezTo>
                  <a:cubicBezTo>
                    <a:pt x="771" y="134"/>
                    <a:pt x="630"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6"/>
            <p:cNvSpPr/>
            <p:nvPr/>
          </p:nvSpPr>
          <p:spPr>
            <a:xfrm>
              <a:off x="2108875" y="4231550"/>
              <a:ext cx="18350" cy="15625"/>
            </a:xfrm>
            <a:custGeom>
              <a:avLst/>
              <a:gdLst/>
              <a:ahLst/>
              <a:cxnLst/>
              <a:rect l="l" t="t" r="r" b="b"/>
              <a:pathLst>
                <a:path w="734" h="625" extrusionOk="0">
                  <a:moveTo>
                    <a:pt x="321" y="0"/>
                  </a:moveTo>
                  <a:cubicBezTo>
                    <a:pt x="196" y="0"/>
                    <a:pt x="74" y="48"/>
                    <a:pt x="48" y="145"/>
                  </a:cubicBezTo>
                  <a:cubicBezTo>
                    <a:pt x="1" y="336"/>
                    <a:pt x="96" y="526"/>
                    <a:pt x="275" y="610"/>
                  </a:cubicBezTo>
                  <a:cubicBezTo>
                    <a:pt x="297" y="620"/>
                    <a:pt x="320" y="624"/>
                    <a:pt x="343" y="624"/>
                  </a:cubicBezTo>
                  <a:cubicBezTo>
                    <a:pt x="539" y="624"/>
                    <a:pt x="733" y="290"/>
                    <a:pt x="584" y="98"/>
                  </a:cubicBezTo>
                  <a:cubicBezTo>
                    <a:pt x="530" y="33"/>
                    <a:pt x="425"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16"/>
            <p:cNvSpPr/>
            <p:nvPr/>
          </p:nvSpPr>
          <p:spPr>
            <a:xfrm>
              <a:off x="2062150" y="4242475"/>
              <a:ext cx="23250" cy="22200"/>
            </a:xfrm>
            <a:custGeom>
              <a:avLst/>
              <a:gdLst/>
              <a:ahLst/>
              <a:cxnLst/>
              <a:rect l="l" t="t" r="r" b="b"/>
              <a:pathLst>
                <a:path w="930" h="888" extrusionOk="0">
                  <a:moveTo>
                    <a:pt x="358" y="1"/>
                  </a:moveTo>
                  <a:cubicBezTo>
                    <a:pt x="284" y="1"/>
                    <a:pt x="233" y="56"/>
                    <a:pt x="131" y="185"/>
                  </a:cubicBezTo>
                  <a:cubicBezTo>
                    <a:pt x="60" y="292"/>
                    <a:pt x="1" y="423"/>
                    <a:pt x="12" y="494"/>
                  </a:cubicBezTo>
                  <a:cubicBezTo>
                    <a:pt x="36" y="645"/>
                    <a:pt x="354" y="888"/>
                    <a:pt x="502" y="888"/>
                  </a:cubicBezTo>
                  <a:cubicBezTo>
                    <a:pt x="506" y="888"/>
                    <a:pt x="509" y="887"/>
                    <a:pt x="512" y="887"/>
                  </a:cubicBezTo>
                  <a:cubicBezTo>
                    <a:pt x="870" y="828"/>
                    <a:pt x="929" y="256"/>
                    <a:pt x="596" y="89"/>
                  </a:cubicBezTo>
                  <a:cubicBezTo>
                    <a:pt x="483" y="33"/>
                    <a:pt x="414"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0" name="Google Shape;5880;p16"/>
          <p:cNvGrpSpPr/>
          <p:nvPr/>
        </p:nvGrpSpPr>
        <p:grpSpPr>
          <a:xfrm rot="-727006">
            <a:off x="7624488" y="110345"/>
            <a:ext cx="669160" cy="509214"/>
            <a:chOff x="2327950" y="2891825"/>
            <a:chExt cx="669175" cy="509225"/>
          </a:xfrm>
        </p:grpSpPr>
        <p:sp>
          <p:nvSpPr>
            <p:cNvPr id="5881" name="Google Shape;5881;p16"/>
            <p:cNvSpPr/>
            <p:nvPr/>
          </p:nvSpPr>
          <p:spPr>
            <a:xfrm>
              <a:off x="2959875" y="3219575"/>
              <a:ext cx="28900" cy="43775"/>
            </a:xfrm>
            <a:custGeom>
              <a:avLst/>
              <a:gdLst/>
              <a:ahLst/>
              <a:cxnLst/>
              <a:rect l="l" t="t" r="r" b="b"/>
              <a:pathLst>
                <a:path w="1156" h="1751" extrusionOk="0">
                  <a:moveTo>
                    <a:pt x="1144" y="0"/>
                  </a:moveTo>
                  <a:cubicBezTo>
                    <a:pt x="1096" y="0"/>
                    <a:pt x="1072" y="0"/>
                    <a:pt x="1025" y="24"/>
                  </a:cubicBezTo>
                  <a:cubicBezTo>
                    <a:pt x="1001" y="36"/>
                    <a:pt x="977" y="60"/>
                    <a:pt x="953" y="96"/>
                  </a:cubicBezTo>
                  <a:cubicBezTo>
                    <a:pt x="715" y="334"/>
                    <a:pt x="370" y="620"/>
                    <a:pt x="560" y="846"/>
                  </a:cubicBezTo>
                  <a:cubicBezTo>
                    <a:pt x="727" y="1024"/>
                    <a:pt x="727" y="1120"/>
                    <a:pt x="679" y="1215"/>
                  </a:cubicBezTo>
                  <a:cubicBezTo>
                    <a:pt x="620" y="1298"/>
                    <a:pt x="525" y="1358"/>
                    <a:pt x="429" y="1441"/>
                  </a:cubicBezTo>
                  <a:cubicBezTo>
                    <a:pt x="298" y="1560"/>
                    <a:pt x="144" y="1655"/>
                    <a:pt x="1" y="1751"/>
                  </a:cubicBezTo>
                  <a:cubicBezTo>
                    <a:pt x="417" y="1513"/>
                    <a:pt x="715" y="1286"/>
                    <a:pt x="894" y="1048"/>
                  </a:cubicBezTo>
                  <a:lnTo>
                    <a:pt x="1156" y="703"/>
                  </a:lnTo>
                  <a:lnTo>
                    <a:pt x="1156" y="703"/>
                  </a:lnTo>
                  <a:lnTo>
                    <a:pt x="906" y="798"/>
                  </a:lnTo>
                  <a:cubicBezTo>
                    <a:pt x="848" y="818"/>
                    <a:pt x="800" y="828"/>
                    <a:pt x="763" y="828"/>
                  </a:cubicBezTo>
                  <a:cubicBezTo>
                    <a:pt x="578" y="828"/>
                    <a:pt x="644" y="591"/>
                    <a:pt x="941" y="215"/>
                  </a:cubicBezTo>
                  <a:cubicBezTo>
                    <a:pt x="1013" y="108"/>
                    <a:pt x="1072" y="48"/>
                    <a:pt x="114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6"/>
            <p:cNvSpPr/>
            <p:nvPr/>
          </p:nvSpPr>
          <p:spPr>
            <a:xfrm>
              <a:off x="2392850" y="2998425"/>
              <a:ext cx="417325" cy="364375"/>
            </a:xfrm>
            <a:custGeom>
              <a:avLst/>
              <a:gdLst/>
              <a:ahLst/>
              <a:cxnLst/>
              <a:rect l="l" t="t" r="r" b="b"/>
              <a:pathLst>
                <a:path w="16693" h="14575" extrusionOk="0">
                  <a:moveTo>
                    <a:pt x="679" y="0"/>
                  </a:moveTo>
                  <a:lnTo>
                    <a:pt x="679" y="0"/>
                  </a:lnTo>
                  <a:cubicBezTo>
                    <a:pt x="48" y="1977"/>
                    <a:pt x="0" y="3989"/>
                    <a:pt x="441" y="5965"/>
                  </a:cubicBezTo>
                  <a:cubicBezTo>
                    <a:pt x="1084" y="8811"/>
                    <a:pt x="2763" y="10978"/>
                    <a:pt x="5227" y="12573"/>
                  </a:cubicBezTo>
                  <a:cubicBezTo>
                    <a:pt x="7158" y="13854"/>
                    <a:pt x="10307" y="14575"/>
                    <a:pt x="12853" y="14575"/>
                  </a:cubicBezTo>
                  <a:cubicBezTo>
                    <a:pt x="14639" y="14575"/>
                    <a:pt x="16128" y="14220"/>
                    <a:pt x="16693" y="13454"/>
                  </a:cubicBezTo>
                  <a:lnTo>
                    <a:pt x="16693" y="13454"/>
                  </a:lnTo>
                  <a:cubicBezTo>
                    <a:pt x="15161" y="13848"/>
                    <a:pt x="13670" y="14073"/>
                    <a:pt x="12227" y="14073"/>
                  </a:cubicBezTo>
                  <a:cubicBezTo>
                    <a:pt x="9487" y="14073"/>
                    <a:pt x="6920" y="13264"/>
                    <a:pt x="4572" y="11275"/>
                  </a:cubicBezTo>
                  <a:cubicBezTo>
                    <a:pt x="977" y="8251"/>
                    <a:pt x="179" y="4358"/>
                    <a:pt x="679"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6"/>
            <p:cNvSpPr/>
            <p:nvPr/>
          </p:nvSpPr>
          <p:spPr>
            <a:xfrm>
              <a:off x="2422600" y="2916800"/>
              <a:ext cx="560825" cy="372150"/>
            </a:xfrm>
            <a:custGeom>
              <a:avLst/>
              <a:gdLst/>
              <a:ahLst/>
              <a:cxnLst/>
              <a:rect l="l" t="t" r="r" b="b"/>
              <a:pathLst>
                <a:path w="22433" h="14886" extrusionOk="0">
                  <a:moveTo>
                    <a:pt x="4803" y="1"/>
                  </a:moveTo>
                  <a:cubicBezTo>
                    <a:pt x="4620" y="1"/>
                    <a:pt x="4452" y="101"/>
                    <a:pt x="4299" y="360"/>
                  </a:cubicBezTo>
                  <a:cubicBezTo>
                    <a:pt x="4073" y="729"/>
                    <a:pt x="3656" y="836"/>
                    <a:pt x="3263" y="943"/>
                  </a:cubicBezTo>
                  <a:cubicBezTo>
                    <a:pt x="2585" y="1122"/>
                    <a:pt x="1918" y="1229"/>
                    <a:pt x="1239" y="1289"/>
                  </a:cubicBezTo>
                  <a:cubicBezTo>
                    <a:pt x="1263" y="1348"/>
                    <a:pt x="1323" y="1408"/>
                    <a:pt x="1370" y="1467"/>
                  </a:cubicBezTo>
                  <a:cubicBezTo>
                    <a:pt x="1835" y="2003"/>
                    <a:pt x="1954" y="2634"/>
                    <a:pt x="1966" y="3289"/>
                  </a:cubicBezTo>
                  <a:cubicBezTo>
                    <a:pt x="1977" y="4337"/>
                    <a:pt x="2347" y="5242"/>
                    <a:pt x="2918" y="6087"/>
                  </a:cubicBezTo>
                  <a:cubicBezTo>
                    <a:pt x="3418" y="6861"/>
                    <a:pt x="4061" y="7539"/>
                    <a:pt x="4668" y="8230"/>
                  </a:cubicBezTo>
                  <a:cubicBezTo>
                    <a:pt x="6383" y="10195"/>
                    <a:pt x="8752" y="11207"/>
                    <a:pt x="10943" y="12481"/>
                  </a:cubicBezTo>
                  <a:cubicBezTo>
                    <a:pt x="12217" y="13207"/>
                    <a:pt x="13622" y="13695"/>
                    <a:pt x="15015" y="14219"/>
                  </a:cubicBezTo>
                  <a:cubicBezTo>
                    <a:pt x="13860" y="14183"/>
                    <a:pt x="12764" y="13945"/>
                    <a:pt x="11717" y="13516"/>
                  </a:cubicBezTo>
                  <a:cubicBezTo>
                    <a:pt x="8383" y="12159"/>
                    <a:pt x="5609" y="10052"/>
                    <a:pt x="3180" y="7492"/>
                  </a:cubicBezTo>
                  <a:cubicBezTo>
                    <a:pt x="1989" y="6242"/>
                    <a:pt x="953" y="4884"/>
                    <a:pt x="656" y="3134"/>
                  </a:cubicBezTo>
                  <a:cubicBezTo>
                    <a:pt x="610" y="2859"/>
                    <a:pt x="785" y="2298"/>
                    <a:pt x="438" y="2298"/>
                  </a:cubicBezTo>
                  <a:cubicBezTo>
                    <a:pt x="424" y="2298"/>
                    <a:pt x="409" y="2299"/>
                    <a:pt x="394" y="2301"/>
                  </a:cubicBezTo>
                  <a:cubicBezTo>
                    <a:pt x="1" y="2336"/>
                    <a:pt x="180" y="2932"/>
                    <a:pt x="144" y="3289"/>
                  </a:cubicBezTo>
                  <a:cubicBezTo>
                    <a:pt x="144" y="3337"/>
                    <a:pt x="156" y="3372"/>
                    <a:pt x="156" y="3408"/>
                  </a:cubicBezTo>
                  <a:cubicBezTo>
                    <a:pt x="620" y="6468"/>
                    <a:pt x="1906" y="9159"/>
                    <a:pt x="3990" y="11433"/>
                  </a:cubicBezTo>
                  <a:cubicBezTo>
                    <a:pt x="3990" y="11421"/>
                    <a:pt x="4001" y="11421"/>
                    <a:pt x="4001" y="11421"/>
                  </a:cubicBezTo>
                  <a:cubicBezTo>
                    <a:pt x="4037" y="11421"/>
                    <a:pt x="4644" y="11861"/>
                    <a:pt x="5359" y="12433"/>
                  </a:cubicBezTo>
                  <a:cubicBezTo>
                    <a:pt x="6252" y="13135"/>
                    <a:pt x="6621" y="13457"/>
                    <a:pt x="6609" y="13576"/>
                  </a:cubicBezTo>
                  <a:cubicBezTo>
                    <a:pt x="7466" y="14100"/>
                    <a:pt x="8395" y="14516"/>
                    <a:pt x="9347" y="14862"/>
                  </a:cubicBezTo>
                  <a:cubicBezTo>
                    <a:pt x="9074" y="14719"/>
                    <a:pt x="8835" y="14576"/>
                    <a:pt x="8788" y="14505"/>
                  </a:cubicBezTo>
                  <a:cubicBezTo>
                    <a:pt x="8736" y="14438"/>
                    <a:pt x="8808" y="14399"/>
                    <a:pt x="8950" y="14399"/>
                  </a:cubicBezTo>
                  <a:cubicBezTo>
                    <a:pt x="9037" y="14399"/>
                    <a:pt x="9150" y="14413"/>
                    <a:pt x="9276" y="14445"/>
                  </a:cubicBezTo>
                  <a:cubicBezTo>
                    <a:pt x="6299" y="13254"/>
                    <a:pt x="3894" y="11314"/>
                    <a:pt x="2323" y="8325"/>
                  </a:cubicBezTo>
                  <a:cubicBezTo>
                    <a:pt x="1918" y="7539"/>
                    <a:pt x="1501" y="6742"/>
                    <a:pt x="1323" y="5849"/>
                  </a:cubicBezTo>
                  <a:lnTo>
                    <a:pt x="1323" y="5849"/>
                  </a:lnTo>
                  <a:cubicBezTo>
                    <a:pt x="1870" y="6670"/>
                    <a:pt x="2501" y="7432"/>
                    <a:pt x="3156" y="8159"/>
                  </a:cubicBezTo>
                  <a:cubicBezTo>
                    <a:pt x="3823" y="8909"/>
                    <a:pt x="4549" y="9563"/>
                    <a:pt x="5323" y="10183"/>
                  </a:cubicBezTo>
                  <a:cubicBezTo>
                    <a:pt x="8181" y="12516"/>
                    <a:pt x="11276" y="14409"/>
                    <a:pt x="15098" y="14826"/>
                  </a:cubicBezTo>
                  <a:cubicBezTo>
                    <a:pt x="15470" y="14870"/>
                    <a:pt x="15837" y="14886"/>
                    <a:pt x="16204" y="14886"/>
                  </a:cubicBezTo>
                  <a:cubicBezTo>
                    <a:pt x="16635" y="14886"/>
                    <a:pt x="17066" y="14864"/>
                    <a:pt x="17503" y="14838"/>
                  </a:cubicBezTo>
                  <a:cubicBezTo>
                    <a:pt x="17729" y="14838"/>
                    <a:pt x="17979" y="14767"/>
                    <a:pt x="18003" y="14505"/>
                  </a:cubicBezTo>
                  <a:cubicBezTo>
                    <a:pt x="18051" y="14207"/>
                    <a:pt x="17765" y="14147"/>
                    <a:pt x="17563" y="14100"/>
                  </a:cubicBezTo>
                  <a:cubicBezTo>
                    <a:pt x="17229" y="14028"/>
                    <a:pt x="16920" y="13981"/>
                    <a:pt x="16586" y="13921"/>
                  </a:cubicBezTo>
                  <a:cubicBezTo>
                    <a:pt x="15301" y="13695"/>
                    <a:pt x="14074" y="13266"/>
                    <a:pt x="12907" y="12659"/>
                  </a:cubicBezTo>
                  <a:lnTo>
                    <a:pt x="12907" y="12659"/>
                  </a:lnTo>
                  <a:cubicBezTo>
                    <a:pt x="14188" y="12909"/>
                    <a:pt x="15477" y="13230"/>
                    <a:pt x="16773" y="13230"/>
                  </a:cubicBezTo>
                  <a:cubicBezTo>
                    <a:pt x="17079" y="13230"/>
                    <a:pt x="17386" y="13212"/>
                    <a:pt x="17694" y="13171"/>
                  </a:cubicBezTo>
                  <a:cubicBezTo>
                    <a:pt x="17895" y="13145"/>
                    <a:pt x="18095" y="13135"/>
                    <a:pt x="18295" y="13135"/>
                  </a:cubicBezTo>
                  <a:cubicBezTo>
                    <a:pt x="19302" y="13135"/>
                    <a:pt x="20296" y="13408"/>
                    <a:pt x="21322" y="13408"/>
                  </a:cubicBezTo>
                  <a:cubicBezTo>
                    <a:pt x="21598" y="13408"/>
                    <a:pt x="21877" y="13388"/>
                    <a:pt x="22159" y="13338"/>
                  </a:cubicBezTo>
                  <a:cubicBezTo>
                    <a:pt x="22206" y="13266"/>
                    <a:pt x="22194" y="13147"/>
                    <a:pt x="22039" y="12969"/>
                  </a:cubicBezTo>
                  <a:cubicBezTo>
                    <a:pt x="21849" y="12742"/>
                    <a:pt x="22206" y="12457"/>
                    <a:pt x="22432" y="12219"/>
                  </a:cubicBezTo>
                  <a:lnTo>
                    <a:pt x="22254" y="12135"/>
                  </a:lnTo>
                  <a:cubicBezTo>
                    <a:pt x="21027" y="12135"/>
                    <a:pt x="19932" y="11659"/>
                    <a:pt x="18920" y="11076"/>
                  </a:cubicBezTo>
                  <a:cubicBezTo>
                    <a:pt x="16122" y="9444"/>
                    <a:pt x="13562" y="7516"/>
                    <a:pt x="11193" y="5313"/>
                  </a:cubicBezTo>
                  <a:cubicBezTo>
                    <a:pt x="9514" y="3753"/>
                    <a:pt x="7942" y="2063"/>
                    <a:pt x="6085" y="670"/>
                  </a:cubicBezTo>
                  <a:cubicBezTo>
                    <a:pt x="5823" y="491"/>
                    <a:pt x="5549" y="312"/>
                    <a:pt x="5264" y="158"/>
                  </a:cubicBezTo>
                  <a:cubicBezTo>
                    <a:pt x="5101" y="63"/>
                    <a:pt x="4947" y="1"/>
                    <a:pt x="4803"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6"/>
            <p:cNvSpPr/>
            <p:nvPr/>
          </p:nvSpPr>
          <p:spPr>
            <a:xfrm>
              <a:off x="2431250" y="2922800"/>
              <a:ext cx="33050" cy="9850"/>
            </a:xfrm>
            <a:custGeom>
              <a:avLst/>
              <a:gdLst/>
              <a:ahLst/>
              <a:cxnLst/>
              <a:rect l="l" t="t" r="r" b="b"/>
              <a:pathLst>
                <a:path w="1322" h="394" extrusionOk="0">
                  <a:moveTo>
                    <a:pt x="1048" y="1"/>
                  </a:moveTo>
                  <a:cubicBezTo>
                    <a:pt x="679" y="96"/>
                    <a:pt x="334" y="215"/>
                    <a:pt x="0" y="394"/>
                  </a:cubicBezTo>
                  <a:lnTo>
                    <a:pt x="488" y="370"/>
                  </a:lnTo>
                  <a:cubicBezTo>
                    <a:pt x="762" y="358"/>
                    <a:pt x="1036" y="334"/>
                    <a:pt x="1322" y="299"/>
                  </a:cubicBezTo>
                  <a:cubicBezTo>
                    <a:pt x="1239" y="191"/>
                    <a:pt x="1155" y="96"/>
                    <a:pt x="1048"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6"/>
            <p:cNvSpPr/>
            <p:nvPr/>
          </p:nvSpPr>
          <p:spPr>
            <a:xfrm>
              <a:off x="2364575" y="2949300"/>
              <a:ext cx="501575" cy="428150"/>
            </a:xfrm>
            <a:custGeom>
              <a:avLst/>
              <a:gdLst/>
              <a:ahLst/>
              <a:cxnLst/>
              <a:rect l="l" t="t" r="r" b="b"/>
              <a:pathLst>
                <a:path w="20063" h="17126" extrusionOk="0">
                  <a:moveTo>
                    <a:pt x="1810" y="1977"/>
                  </a:moveTo>
                  <a:lnTo>
                    <a:pt x="1810" y="1977"/>
                  </a:lnTo>
                  <a:cubicBezTo>
                    <a:pt x="1310" y="6335"/>
                    <a:pt x="2108" y="10240"/>
                    <a:pt x="5703" y="13252"/>
                  </a:cubicBezTo>
                  <a:cubicBezTo>
                    <a:pt x="8051" y="15241"/>
                    <a:pt x="10618" y="16050"/>
                    <a:pt x="13358" y="16050"/>
                  </a:cubicBezTo>
                  <a:cubicBezTo>
                    <a:pt x="14801" y="16050"/>
                    <a:pt x="16292" y="15825"/>
                    <a:pt x="17824" y="15431"/>
                  </a:cubicBezTo>
                  <a:lnTo>
                    <a:pt x="17824" y="15431"/>
                  </a:lnTo>
                  <a:cubicBezTo>
                    <a:pt x="17258" y="16199"/>
                    <a:pt x="15763" y="16553"/>
                    <a:pt x="13971" y="16553"/>
                  </a:cubicBezTo>
                  <a:cubicBezTo>
                    <a:pt x="11428" y="16553"/>
                    <a:pt x="8286" y="15838"/>
                    <a:pt x="6358" y="14574"/>
                  </a:cubicBezTo>
                  <a:cubicBezTo>
                    <a:pt x="3917" y="12966"/>
                    <a:pt x="2215" y="10776"/>
                    <a:pt x="1572" y="7942"/>
                  </a:cubicBezTo>
                  <a:cubicBezTo>
                    <a:pt x="1131" y="5966"/>
                    <a:pt x="1179" y="3953"/>
                    <a:pt x="1810" y="1977"/>
                  </a:cubicBezTo>
                  <a:close/>
                  <a:moveTo>
                    <a:pt x="3513" y="1"/>
                  </a:moveTo>
                  <a:cubicBezTo>
                    <a:pt x="3242" y="16"/>
                    <a:pt x="2961" y="31"/>
                    <a:pt x="2680" y="31"/>
                  </a:cubicBezTo>
                  <a:cubicBezTo>
                    <a:pt x="2516" y="31"/>
                    <a:pt x="2353" y="26"/>
                    <a:pt x="2191" y="12"/>
                  </a:cubicBezTo>
                  <a:cubicBezTo>
                    <a:pt x="2162" y="11"/>
                    <a:pt x="2134" y="10"/>
                    <a:pt x="2106" y="10"/>
                  </a:cubicBezTo>
                  <a:cubicBezTo>
                    <a:pt x="1716" y="10"/>
                    <a:pt x="1478" y="169"/>
                    <a:pt x="1322" y="524"/>
                  </a:cubicBezTo>
                  <a:cubicBezTo>
                    <a:pt x="1250" y="679"/>
                    <a:pt x="1191" y="846"/>
                    <a:pt x="1119" y="1013"/>
                  </a:cubicBezTo>
                  <a:cubicBezTo>
                    <a:pt x="1096" y="1036"/>
                    <a:pt x="1084" y="1072"/>
                    <a:pt x="1084" y="1120"/>
                  </a:cubicBezTo>
                  <a:cubicBezTo>
                    <a:pt x="643" y="2346"/>
                    <a:pt x="381" y="3180"/>
                    <a:pt x="250" y="4001"/>
                  </a:cubicBezTo>
                  <a:cubicBezTo>
                    <a:pt x="238" y="4239"/>
                    <a:pt x="191" y="4489"/>
                    <a:pt x="167" y="4727"/>
                  </a:cubicBezTo>
                  <a:cubicBezTo>
                    <a:pt x="131" y="5049"/>
                    <a:pt x="119" y="5358"/>
                    <a:pt x="107" y="5716"/>
                  </a:cubicBezTo>
                  <a:cubicBezTo>
                    <a:pt x="0" y="9252"/>
                    <a:pt x="917" y="11538"/>
                    <a:pt x="3513" y="14074"/>
                  </a:cubicBezTo>
                  <a:cubicBezTo>
                    <a:pt x="5168" y="15681"/>
                    <a:pt x="6989" y="16622"/>
                    <a:pt x="9299" y="17015"/>
                  </a:cubicBezTo>
                  <a:cubicBezTo>
                    <a:pt x="9798" y="17090"/>
                    <a:pt x="10377" y="17125"/>
                    <a:pt x="10998" y="17125"/>
                  </a:cubicBezTo>
                  <a:cubicBezTo>
                    <a:pt x="12643" y="17125"/>
                    <a:pt x="14591" y="16875"/>
                    <a:pt x="16181" y="16443"/>
                  </a:cubicBezTo>
                  <a:cubicBezTo>
                    <a:pt x="17514" y="16038"/>
                    <a:pt x="18800" y="15479"/>
                    <a:pt x="20062" y="14883"/>
                  </a:cubicBezTo>
                  <a:lnTo>
                    <a:pt x="20062" y="14883"/>
                  </a:lnTo>
                  <a:cubicBezTo>
                    <a:pt x="18991" y="15026"/>
                    <a:pt x="17931" y="15133"/>
                    <a:pt x="16860" y="15229"/>
                  </a:cubicBezTo>
                  <a:cubicBezTo>
                    <a:pt x="16752" y="15241"/>
                    <a:pt x="16633" y="15241"/>
                    <a:pt x="16538" y="15241"/>
                  </a:cubicBezTo>
                  <a:cubicBezTo>
                    <a:pt x="16419" y="15300"/>
                    <a:pt x="16252" y="15324"/>
                    <a:pt x="16133" y="15348"/>
                  </a:cubicBezTo>
                  <a:cubicBezTo>
                    <a:pt x="15588" y="15463"/>
                    <a:pt x="15040" y="15515"/>
                    <a:pt x="14494" y="15515"/>
                  </a:cubicBezTo>
                  <a:cubicBezTo>
                    <a:pt x="13860" y="15515"/>
                    <a:pt x="13229" y="15445"/>
                    <a:pt x="12609" y="15324"/>
                  </a:cubicBezTo>
                  <a:cubicBezTo>
                    <a:pt x="9656" y="14776"/>
                    <a:pt x="7037" y="13574"/>
                    <a:pt x="4977" y="11395"/>
                  </a:cubicBezTo>
                  <a:cubicBezTo>
                    <a:pt x="3834" y="10192"/>
                    <a:pt x="2917" y="8835"/>
                    <a:pt x="2274" y="7311"/>
                  </a:cubicBezTo>
                  <a:cubicBezTo>
                    <a:pt x="2167" y="7049"/>
                    <a:pt x="2048" y="6811"/>
                    <a:pt x="2143" y="6489"/>
                  </a:cubicBezTo>
                  <a:lnTo>
                    <a:pt x="2143" y="6489"/>
                  </a:lnTo>
                  <a:cubicBezTo>
                    <a:pt x="4013" y="10669"/>
                    <a:pt x="7144" y="13455"/>
                    <a:pt x="11692" y="14610"/>
                  </a:cubicBezTo>
                  <a:cubicBezTo>
                    <a:pt x="12625" y="14854"/>
                    <a:pt x="13568" y="15005"/>
                    <a:pt x="14511" y="15005"/>
                  </a:cubicBezTo>
                  <a:cubicBezTo>
                    <a:pt x="14580" y="15005"/>
                    <a:pt x="14648" y="15004"/>
                    <a:pt x="14716" y="15002"/>
                  </a:cubicBezTo>
                  <a:cubicBezTo>
                    <a:pt x="14538" y="14931"/>
                    <a:pt x="14323" y="14836"/>
                    <a:pt x="14407" y="14586"/>
                  </a:cubicBezTo>
                  <a:cubicBezTo>
                    <a:pt x="14427" y="14495"/>
                    <a:pt x="14482" y="14464"/>
                    <a:pt x="14549" y="14464"/>
                  </a:cubicBezTo>
                  <a:cubicBezTo>
                    <a:pt x="14560" y="14464"/>
                    <a:pt x="14573" y="14465"/>
                    <a:pt x="14585" y="14467"/>
                  </a:cubicBezTo>
                  <a:cubicBezTo>
                    <a:pt x="14347" y="14407"/>
                    <a:pt x="14109" y="14348"/>
                    <a:pt x="13883" y="14276"/>
                  </a:cubicBezTo>
                  <a:cubicBezTo>
                    <a:pt x="13490" y="14169"/>
                    <a:pt x="13109" y="14050"/>
                    <a:pt x="12716" y="13931"/>
                  </a:cubicBezTo>
                  <a:lnTo>
                    <a:pt x="12645" y="13931"/>
                  </a:lnTo>
                  <a:cubicBezTo>
                    <a:pt x="12478" y="13931"/>
                    <a:pt x="12037" y="13752"/>
                    <a:pt x="11668" y="13574"/>
                  </a:cubicBezTo>
                  <a:cubicBezTo>
                    <a:pt x="10716" y="13228"/>
                    <a:pt x="9787" y="12812"/>
                    <a:pt x="8930" y="12288"/>
                  </a:cubicBezTo>
                  <a:cubicBezTo>
                    <a:pt x="8930" y="12335"/>
                    <a:pt x="8882" y="12371"/>
                    <a:pt x="8787" y="12383"/>
                  </a:cubicBezTo>
                  <a:cubicBezTo>
                    <a:pt x="8775" y="12407"/>
                    <a:pt x="8763" y="12431"/>
                    <a:pt x="8751" y="12454"/>
                  </a:cubicBezTo>
                  <a:cubicBezTo>
                    <a:pt x="8702" y="12513"/>
                    <a:pt x="8641" y="12534"/>
                    <a:pt x="8575" y="12534"/>
                  </a:cubicBezTo>
                  <a:cubicBezTo>
                    <a:pt x="8466" y="12534"/>
                    <a:pt x="8343" y="12475"/>
                    <a:pt x="8239" y="12431"/>
                  </a:cubicBezTo>
                  <a:cubicBezTo>
                    <a:pt x="7477" y="12038"/>
                    <a:pt x="6834" y="11502"/>
                    <a:pt x="6275" y="10859"/>
                  </a:cubicBezTo>
                  <a:cubicBezTo>
                    <a:pt x="6192" y="10764"/>
                    <a:pt x="6144" y="10621"/>
                    <a:pt x="6049" y="10490"/>
                  </a:cubicBezTo>
                  <a:cubicBezTo>
                    <a:pt x="6096" y="10419"/>
                    <a:pt x="6108" y="10323"/>
                    <a:pt x="6156" y="10299"/>
                  </a:cubicBezTo>
                  <a:cubicBezTo>
                    <a:pt x="6192" y="10288"/>
                    <a:pt x="6215" y="10264"/>
                    <a:pt x="6239" y="10264"/>
                  </a:cubicBezTo>
                  <a:cubicBezTo>
                    <a:pt x="6239" y="10204"/>
                    <a:pt x="6251" y="10168"/>
                    <a:pt x="6263" y="10145"/>
                  </a:cubicBezTo>
                  <a:cubicBezTo>
                    <a:pt x="4179" y="7871"/>
                    <a:pt x="2905" y="5180"/>
                    <a:pt x="2441" y="2132"/>
                  </a:cubicBezTo>
                  <a:cubicBezTo>
                    <a:pt x="2441" y="2084"/>
                    <a:pt x="2417" y="2048"/>
                    <a:pt x="2417" y="2013"/>
                  </a:cubicBezTo>
                  <a:cubicBezTo>
                    <a:pt x="2453" y="1656"/>
                    <a:pt x="2274" y="1060"/>
                    <a:pt x="2679" y="1013"/>
                  </a:cubicBezTo>
                  <a:cubicBezTo>
                    <a:pt x="2695" y="1011"/>
                    <a:pt x="2709" y="1010"/>
                    <a:pt x="2723" y="1010"/>
                  </a:cubicBezTo>
                  <a:cubicBezTo>
                    <a:pt x="3069" y="1010"/>
                    <a:pt x="2883" y="1571"/>
                    <a:pt x="2929" y="1846"/>
                  </a:cubicBezTo>
                  <a:cubicBezTo>
                    <a:pt x="3227" y="3596"/>
                    <a:pt x="4275" y="4954"/>
                    <a:pt x="5465" y="6204"/>
                  </a:cubicBezTo>
                  <a:cubicBezTo>
                    <a:pt x="7882" y="8764"/>
                    <a:pt x="10656" y="10883"/>
                    <a:pt x="13990" y="12228"/>
                  </a:cubicBezTo>
                  <a:cubicBezTo>
                    <a:pt x="15050" y="12669"/>
                    <a:pt x="16133" y="12907"/>
                    <a:pt x="17288" y="12931"/>
                  </a:cubicBezTo>
                  <a:cubicBezTo>
                    <a:pt x="15895" y="12407"/>
                    <a:pt x="14490" y="11919"/>
                    <a:pt x="13216" y="11192"/>
                  </a:cubicBezTo>
                  <a:cubicBezTo>
                    <a:pt x="11025" y="9930"/>
                    <a:pt x="8656" y="8918"/>
                    <a:pt x="6954" y="6954"/>
                  </a:cubicBezTo>
                  <a:cubicBezTo>
                    <a:pt x="6334" y="6251"/>
                    <a:pt x="5703" y="5585"/>
                    <a:pt x="5191" y="4811"/>
                  </a:cubicBezTo>
                  <a:cubicBezTo>
                    <a:pt x="4632" y="3953"/>
                    <a:pt x="4251" y="3049"/>
                    <a:pt x="4239" y="2013"/>
                  </a:cubicBezTo>
                  <a:cubicBezTo>
                    <a:pt x="4227" y="1358"/>
                    <a:pt x="4108" y="715"/>
                    <a:pt x="3644" y="179"/>
                  </a:cubicBezTo>
                  <a:cubicBezTo>
                    <a:pt x="3596" y="120"/>
                    <a:pt x="3536" y="60"/>
                    <a:pt x="3513"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6"/>
            <p:cNvSpPr/>
            <p:nvPr/>
          </p:nvSpPr>
          <p:spPr>
            <a:xfrm>
              <a:off x="2327950" y="2908225"/>
              <a:ext cx="667375" cy="492825"/>
            </a:xfrm>
            <a:custGeom>
              <a:avLst/>
              <a:gdLst/>
              <a:ahLst/>
              <a:cxnLst/>
              <a:rect l="l" t="t" r="r" b="b"/>
              <a:pathLst>
                <a:path w="26695" h="19713" extrusionOk="0">
                  <a:moveTo>
                    <a:pt x="4728" y="1"/>
                  </a:moveTo>
                  <a:lnTo>
                    <a:pt x="4728" y="1"/>
                  </a:lnTo>
                  <a:cubicBezTo>
                    <a:pt x="4370" y="96"/>
                    <a:pt x="4025" y="203"/>
                    <a:pt x="3692" y="358"/>
                  </a:cubicBezTo>
                  <a:cubicBezTo>
                    <a:pt x="3061" y="679"/>
                    <a:pt x="2370" y="1001"/>
                    <a:pt x="2049" y="1691"/>
                  </a:cubicBezTo>
                  <a:cubicBezTo>
                    <a:pt x="1727" y="2334"/>
                    <a:pt x="1453" y="2989"/>
                    <a:pt x="1191" y="3668"/>
                  </a:cubicBezTo>
                  <a:cubicBezTo>
                    <a:pt x="346" y="5954"/>
                    <a:pt x="1" y="8311"/>
                    <a:pt x="739" y="10764"/>
                  </a:cubicBezTo>
                  <a:cubicBezTo>
                    <a:pt x="2144" y="15538"/>
                    <a:pt x="5894" y="19158"/>
                    <a:pt x="11121" y="19646"/>
                  </a:cubicBezTo>
                  <a:cubicBezTo>
                    <a:pt x="11312" y="19670"/>
                    <a:pt x="11526" y="19670"/>
                    <a:pt x="11717" y="19682"/>
                  </a:cubicBezTo>
                  <a:cubicBezTo>
                    <a:pt x="12053" y="19702"/>
                    <a:pt x="12388" y="19712"/>
                    <a:pt x="12721" y="19712"/>
                  </a:cubicBezTo>
                  <a:cubicBezTo>
                    <a:pt x="15436" y="19712"/>
                    <a:pt x="18024" y="19037"/>
                    <a:pt x="20527" y="17955"/>
                  </a:cubicBezTo>
                  <a:cubicBezTo>
                    <a:pt x="21599" y="17491"/>
                    <a:pt x="22646" y="16991"/>
                    <a:pt x="23670" y="16455"/>
                  </a:cubicBezTo>
                  <a:cubicBezTo>
                    <a:pt x="24766" y="15872"/>
                    <a:pt x="25564" y="14967"/>
                    <a:pt x="26397" y="14086"/>
                  </a:cubicBezTo>
                  <a:cubicBezTo>
                    <a:pt x="26576" y="13907"/>
                    <a:pt x="26659" y="13693"/>
                    <a:pt x="26695" y="13478"/>
                  </a:cubicBezTo>
                  <a:lnTo>
                    <a:pt x="26695" y="13478"/>
                  </a:lnTo>
                  <a:cubicBezTo>
                    <a:pt x="26552" y="13895"/>
                    <a:pt x="26183" y="14312"/>
                    <a:pt x="25397" y="15038"/>
                  </a:cubicBezTo>
                  <a:cubicBezTo>
                    <a:pt x="24385" y="15979"/>
                    <a:pt x="22968" y="16776"/>
                    <a:pt x="20622" y="17765"/>
                  </a:cubicBezTo>
                  <a:cubicBezTo>
                    <a:pt x="17789" y="18955"/>
                    <a:pt x="15277" y="19503"/>
                    <a:pt x="12669" y="19503"/>
                  </a:cubicBezTo>
                  <a:cubicBezTo>
                    <a:pt x="10359" y="19503"/>
                    <a:pt x="9026" y="19205"/>
                    <a:pt x="6954" y="18146"/>
                  </a:cubicBezTo>
                  <a:cubicBezTo>
                    <a:pt x="4823" y="17086"/>
                    <a:pt x="2787" y="14919"/>
                    <a:pt x="1549" y="12347"/>
                  </a:cubicBezTo>
                  <a:cubicBezTo>
                    <a:pt x="918" y="11014"/>
                    <a:pt x="739" y="10216"/>
                    <a:pt x="656" y="8335"/>
                  </a:cubicBezTo>
                  <a:cubicBezTo>
                    <a:pt x="584" y="6394"/>
                    <a:pt x="679" y="5823"/>
                    <a:pt x="1370" y="3727"/>
                  </a:cubicBezTo>
                  <a:cubicBezTo>
                    <a:pt x="1965" y="1894"/>
                    <a:pt x="2501" y="941"/>
                    <a:pt x="2977" y="893"/>
                  </a:cubicBezTo>
                  <a:cubicBezTo>
                    <a:pt x="3180" y="870"/>
                    <a:pt x="3335" y="763"/>
                    <a:pt x="3370" y="643"/>
                  </a:cubicBezTo>
                  <a:cubicBezTo>
                    <a:pt x="3418" y="477"/>
                    <a:pt x="3954" y="239"/>
                    <a:pt x="472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6"/>
            <p:cNvSpPr/>
            <p:nvPr/>
          </p:nvSpPr>
          <p:spPr>
            <a:xfrm>
              <a:off x="2393450" y="2910025"/>
              <a:ext cx="590875" cy="309575"/>
            </a:xfrm>
            <a:custGeom>
              <a:avLst/>
              <a:gdLst/>
              <a:ahLst/>
              <a:cxnLst/>
              <a:rect l="l" t="t" r="r" b="b"/>
              <a:pathLst>
                <a:path w="23635" h="12383" extrusionOk="0">
                  <a:moveTo>
                    <a:pt x="5862" y="1"/>
                  </a:moveTo>
                  <a:cubicBezTo>
                    <a:pt x="5780" y="1"/>
                    <a:pt x="5741" y="37"/>
                    <a:pt x="5715" y="107"/>
                  </a:cubicBezTo>
                  <a:cubicBezTo>
                    <a:pt x="5477" y="833"/>
                    <a:pt x="4155" y="1274"/>
                    <a:pt x="1881" y="1369"/>
                  </a:cubicBezTo>
                  <a:cubicBezTo>
                    <a:pt x="417" y="1464"/>
                    <a:pt x="417" y="1429"/>
                    <a:pt x="0" y="2560"/>
                  </a:cubicBezTo>
                  <a:cubicBezTo>
                    <a:pt x="84" y="2405"/>
                    <a:pt x="143" y="2238"/>
                    <a:pt x="214" y="2072"/>
                  </a:cubicBezTo>
                  <a:cubicBezTo>
                    <a:pt x="356" y="1735"/>
                    <a:pt x="596" y="1567"/>
                    <a:pt x="962" y="1567"/>
                  </a:cubicBezTo>
                  <a:cubicBezTo>
                    <a:pt x="997" y="1567"/>
                    <a:pt x="1034" y="1568"/>
                    <a:pt x="1072" y="1572"/>
                  </a:cubicBezTo>
                  <a:cubicBezTo>
                    <a:pt x="1232" y="1580"/>
                    <a:pt x="1391" y="1584"/>
                    <a:pt x="1549" y="1584"/>
                  </a:cubicBezTo>
                  <a:cubicBezTo>
                    <a:pt x="1836" y="1584"/>
                    <a:pt x="2121" y="1571"/>
                    <a:pt x="2405" y="1548"/>
                  </a:cubicBezTo>
                  <a:cubicBezTo>
                    <a:pt x="3084" y="1512"/>
                    <a:pt x="3751" y="1393"/>
                    <a:pt x="4429" y="1214"/>
                  </a:cubicBezTo>
                  <a:cubicBezTo>
                    <a:pt x="4822" y="1107"/>
                    <a:pt x="5263" y="1000"/>
                    <a:pt x="5465" y="631"/>
                  </a:cubicBezTo>
                  <a:cubicBezTo>
                    <a:pt x="5605" y="372"/>
                    <a:pt x="5774" y="272"/>
                    <a:pt x="5961" y="272"/>
                  </a:cubicBezTo>
                  <a:cubicBezTo>
                    <a:pt x="6108" y="272"/>
                    <a:pt x="6267" y="334"/>
                    <a:pt x="6430" y="429"/>
                  </a:cubicBezTo>
                  <a:cubicBezTo>
                    <a:pt x="6715" y="571"/>
                    <a:pt x="7001" y="750"/>
                    <a:pt x="7251" y="941"/>
                  </a:cubicBezTo>
                  <a:cubicBezTo>
                    <a:pt x="9108" y="2334"/>
                    <a:pt x="10680" y="4024"/>
                    <a:pt x="12359" y="5584"/>
                  </a:cubicBezTo>
                  <a:cubicBezTo>
                    <a:pt x="14728" y="7787"/>
                    <a:pt x="17300" y="9704"/>
                    <a:pt x="20050" y="11335"/>
                  </a:cubicBezTo>
                  <a:cubicBezTo>
                    <a:pt x="21062" y="11906"/>
                    <a:pt x="22170" y="12382"/>
                    <a:pt x="23384" y="12382"/>
                  </a:cubicBezTo>
                  <a:lnTo>
                    <a:pt x="23622" y="12382"/>
                  </a:lnTo>
                  <a:cubicBezTo>
                    <a:pt x="23634" y="12311"/>
                    <a:pt x="23634" y="12251"/>
                    <a:pt x="23622" y="12192"/>
                  </a:cubicBezTo>
                  <a:cubicBezTo>
                    <a:pt x="23582" y="12212"/>
                    <a:pt x="23522" y="12222"/>
                    <a:pt x="23439" y="12222"/>
                  </a:cubicBezTo>
                  <a:cubicBezTo>
                    <a:pt x="23274" y="12222"/>
                    <a:pt x="23023" y="12180"/>
                    <a:pt x="22682" y="12085"/>
                  </a:cubicBezTo>
                  <a:cubicBezTo>
                    <a:pt x="20824" y="11597"/>
                    <a:pt x="20157" y="11239"/>
                    <a:pt x="17062" y="9096"/>
                  </a:cubicBezTo>
                  <a:cubicBezTo>
                    <a:pt x="15097" y="7739"/>
                    <a:pt x="14014" y="6810"/>
                    <a:pt x="10811" y="3798"/>
                  </a:cubicBezTo>
                  <a:cubicBezTo>
                    <a:pt x="8204" y="1357"/>
                    <a:pt x="6930" y="298"/>
                    <a:pt x="6191" y="83"/>
                  </a:cubicBezTo>
                  <a:cubicBezTo>
                    <a:pt x="6037" y="28"/>
                    <a:pt x="5933" y="1"/>
                    <a:pt x="58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6"/>
            <p:cNvSpPr/>
            <p:nvPr/>
          </p:nvSpPr>
          <p:spPr>
            <a:xfrm>
              <a:off x="2412800" y="2905275"/>
              <a:ext cx="111725" cy="28275"/>
            </a:xfrm>
            <a:custGeom>
              <a:avLst/>
              <a:gdLst/>
              <a:ahLst/>
              <a:cxnLst/>
              <a:rect l="l" t="t" r="r" b="b"/>
              <a:pathLst>
                <a:path w="4469" h="1131" extrusionOk="0">
                  <a:moveTo>
                    <a:pt x="4270" y="1"/>
                  </a:moveTo>
                  <a:cubicBezTo>
                    <a:pt x="4205" y="1"/>
                    <a:pt x="4118" y="19"/>
                    <a:pt x="4012" y="59"/>
                  </a:cubicBezTo>
                  <a:cubicBezTo>
                    <a:pt x="3834" y="142"/>
                    <a:pt x="3239" y="273"/>
                    <a:pt x="2703" y="357"/>
                  </a:cubicBezTo>
                  <a:cubicBezTo>
                    <a:pt x="2167" y="452"/>
                    <a:pt x="1334" y="654"/>
                    <a:pt x="869" y="833"/>
                  </a:cubicBezTo>
                  <a:lnTo>
                    <a:pt x="0" y="1131"/>
                  </a:lnTo>
                  <a:lnTo>
                    <a:pt x="0" y="1131"/>
                  </a:lnTo>
                  <a:lnTo>
                    <a:pt x="738" y="1107"/>
                  </a:lnTo>
                  <a:cubicBezTo>
                    <a:pt x="1072" y="928"/>
                    <a:pt x="1429" y="809"/>
                    <a:pt x="1786" y="714"/>
                  </a:cubicBezTo>
                  <a:cubicBezTo>
                    <a:pt x="2548" y="535"/>
                    <a:pt x="3358" y="511"/>
                    <a:pt x="4132" y="333"/>
                  </a:cubicBezTo>
                  <a:lnTo>
                    <a:pt x="4132" y="333"/>
                  </a:lnTo>
                  <a:cubicBezTo>
                    <a:pt x="3858" y="523"/>
                    <a:pt x="3596" y="666"/>
                    <a:pt x="3310" y="773"/>
                  </a:cubicBezTo>
                  <a:cubicBezTo>
                    <a:pt x="3810" y="642"/>
                    <a:pt x="4203" y="476"/>
                    <a:pt x="4322" y="333"/>
                  </a:cubicBezTo>
                  <a:cubicBezTo>
                    <a:pt x="4468" y="126"/>
                    <a:pt x="4440" y="1"/>
                    <a:pt x="42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6"/>
            <p:cNvSpPr/>
            <p:nvPr/>
          </p:nvSpPr>
          <p:spPr>
            <a:xfrm>
              <a:off x="2342250" y="2891825"/>
              <a:ext cx="654875" cy="503100"/>
            </a:xfrm>
            <a:custGeom>
              <a:avLst/>
              <a:gdLst/>
              <a:ahLst/>
              <a:cxnLst/>
              <a:rect l="l" t="t" r="r" b="b"/>
              <a:pathLst>
                <a:path w="26195" h="20124" extrusionOk="0">
                  <a:moveTo>
                    <a:pt x="7088" y="539"/>
                  </a:moveTo>
                  <a:cubicBezTo>
                    <a:pt x="7262" y="539"/>
                    <a:pt x="7290" y="664"/>
                    <a:pt x="7144" y="871"/>
                  </a:cubicBezTo>
                  <a:cubicBezTo>
                    <a:pt x="7025" y="1014"/>
                    <a:pt x="6632" y="1180"/>
                    <a:pt x="6132" y="1311"/>
                  </a:cubicBezTo>
                  <a:cubicBezTo>
                    <a:pt x="5751" y="1407"/>
                    <a:pt x="5322" y="1490"/>
                    <a:pt x="4882" y="1538"/>
                  </a:cubicBezTo>
                  <a:cubicBezTo>
                    <a:pt x="4596" y="1561"/>
                    <a:pt x="4322" y="1597"/>
                    <a:pt x="4048" y="1609"/>
                  </a:cubicBezTo>
                  <a:lnTo>
                    <a:pt x="3560" y="1621"/>
                  </a:lnTo>
                  <a:lnTo>
                    <a:pt x="2810" y="1657"/>
                  </a:lnTo>
                  <a:lnTo>
                    <a:pt x="3667" y="1359"/>
                  </a:lnTo>
                  <a:cubicBezTo>
                    <a:pt x="4132" y="1192"/>
                    <a:pt x="4965" y="990"/>
                    <a:pt x="5513" y="895"/>
                  </a:cubicBezTo>
                  <a:cubicBezTo>
                    <a:pt x="6049" y="811"/>
                    <a:pt x="6644" y="668"/>
                    <a:pt x="6823" y="597"/>
                  </a:cubicBezTo>
                  <a:cubicBezTo>
                    <a:pt x="6932" y="557"/>
                    <a:pt x="7021" y="539"/>
                    <a:pt x="7088" y="539"/>
                  </a:cubicBezTo>
                  <a:close/>
                  <a:moveTo>
                    <a:pt x="7193" y="0"/>
                  </a:moveTo>
                  <a:cubicBezTo>
                    <a:pt x="6841" y="0"/>
                    <a:pt x="6526" y="60"/>
                    <a:pt x="5703" y="228"/>
                  </a:cubicBezTo>
                  <a:cubicBezTo>
                    <a:pt x="5132" y="347"/>
                    <a:pt x="4596" y="502"/>
                    <a:pt x="4132" y="633"/>
                  </a:cubicBezTo>
                  <a:cubicBezTo>
                    <a:pt x="3358" y="871"/>
                    <a:pt x="2822" y="1109"/>
                    <a:pt x="2786" y="1276"/>
                  </a:cubicBezTo>
                  <a:cubicBezTo>
                    <a:pt x="2751" y="1395"/>
                    <a:pt x="2584" y="1490"/>
                    <a:pt x="2393" y="1526"/>
                  </a:cubicBezTo>
                  <a:cubicBezTo>
                    <a:pt x="1917" y="1573"/>
                    <a:pt x="1381" y="2526"/>
                    <a:pt x="786" y="4347"/>
                  </a:cubicBezTo>
                  <a:cubicBezTo>
                    <a:pt x="84" y="6455"/>
                    <a:pt x="0" y="7014"/>
                    <a:pt x="72" y="8967"/>
                  </a:cubicBezTo>
                  <a:cubicBezTo>
                    <a:pt x="143" y="10836"/>
                    <a:pt x="322" y="11646"/>
                    <a:pt x="965" y="12968"/>
                  </a:cubicBezTo>
                  <a:cubicBezTo>
                    <a:pt x="2203" y="15539"/>
                    <a:pt x="4239" y="17718"/>
                    <a:pt x="6370" y="18778"/>
                  </a:cubicBezTo>
                  <a:cubicBezTo>
                    <a:pt x="8442" y="19826"/>
                    <a:pt x="9775" y="20123"/>
                    <a:pt x="12085" y="20123"/>
                  </a:cubicBezTo>
                  <a:cubicBezTo>
                    <a:pt x="14693" y="20123"/>
                    <a:pt x="17205" y="19576"/>
                    <a:pt x="20027" y="18385"/>
                  </a:cubicBezTo>
                  <a:cubicBezTo>
                    <a:pt x="22384" y="17409"/>
                    <a:pt x="23801" y="16599"/>
                    <a:pt x="24813" y="15658"/>
                  </a:cubicBezTo>
                  <a:cubicBezTo>
                    <a:pt x="25623" y="14980"/>
                    <a:pt x="25980" y="14563"/>
                    <a:pt x="26123" y="14146"/>
                  </a:cubicBezTo>
                  <a:cubicBezTo>
                    <a:pt x="26182" y="13980"/>
                    <a:pt x="26194" y="13813"/>
                    <a:pt x="26194" y="13622"/>
                  </a:cubicBezTo>
                  <a:cubicBezTo>
                    <a:pt x="26185" y="13249"/>
                    <a:pt x="26123" y="13055"/>
                    <a:pt x="25998" y="13055"/>
                  </a:cubicBezTo>
                  <a:cubicBezTo>
                    <a:pt x="25956" y="13055"/>
                    <a:pt x="25906" y="13077"/>
                    <a:pt x="25849" y="13122"/>
                  </a:cubicBezTo>
                  <a:cubicBezTo>
                    <a:pt x="25789" y="13158"/>
                    <a:pt x="25718" y="13218"/>
                    <a:pt x="25646" y="13313"/>
                  </a:cubicBezTo>
                  <a:cubicBezTo>
                    <a:pt x="25348" y="13681"/>
                    <a:pt x="25282" y="13925"/>
                    <a:pt x="25471" y="13925"/>
                  </a:cubicBezTo>
                  <a:cubicBezTo>
                    <a:pt x="25508" y="13925"/>
                    <a:pt x="25554" y="13916"/>
                    <a:pt x="25611" y="13896"/>
                  </a:cubicBezTo>
                  <a:lnTo>
                    <a:pt x="25861" y="13801"/>
                  </a:lnTo>
                  <a:lnTo>
                    <a:pt x="25861" y="13801"/>
                  </a:lnTo>
                  <a:lnTo>
                    <a:pt x="25599" y="14146"/>
                  </a:lnTo>
                  <a:cubicBezTo>
                    <a:pt x="25420" y="14384"/>
                    <a:pt x="25122" y="14599"/>
                    <a:pt x="24706" y="14849"/>
                  </a:cubicBezTo>
                  <a:cubicBezTo>
                    <a:pt x="24170" y="15146"/>
                    <a:pt x="23420" y="15444"/>
                    <a:pt x="22408" y="15777"/>
                  </a:cubicBezTo>
                  <a:cubicBezTo>
                    <a:pt x="20562" y="16373"/>
                    <a:pt x="18705" y="16670"/>
                    <a:pt x="16693" y="16694"/>
                  </a:cubicBezTo>
                  <a:lnTo>
                    <a:pt x="16621" y="16694"/>
                  </a:lnTo>
                  <a:cubicBezTo>
                    <a:pt x="16133" y="16694"/>
                    <a:pt x="15788" y="16706"/>
                    <a:pt x="15609" y="16754"/>
                  </a:cubicBezTo>
                  <a:cubicBezTo>
                    <a:pt x="15288" y="16801"/>
                    <a:pt x="15383" y="16932"/>
                    <a:pt x="15859" y="17135"/>
                  </a:cubicBezTo>
                  <a:cubicBezTo>
                    <a:pt x="16113" y="17235"/>
                    <a:pt x="16357" y="17275"/>
                    <a:pt x="16867" y="17275"/>
                  </a:cubicBezTo>
                  <a:cubicBezTo>
                    <a:pt x="17147" y="17275"/>
                    <a:pt x="17506" y="17263"/>
                    <a:pt x="17991" y="17242"/>
                  </a:cubicBezTo>
                  <a:cubicBezTo>
                    <a:pt x="19431" y="17182"/>
                    <a:pt x="20705" y="17016"/>
                    <a:pt x="21801" y="16754"/>
                  </a:cubicBezTo>
                  <a:cubicBezTo>
                    <a:pt x="21826" y="16747"/>
                    <a:pt x="21843" y="16743"/>
                    <a:pt x="21852" y="16743"/>
                  </a:cubicBezTo>
                  <a:cubicBezTo>
                    <a:pt x="22016" y="16743"/>
                    <a:pt x="19240" y="17979"/>
                    <a:pt x="18086" y="18421"/>
                  </a:cubicBezTo>
                  <a:cubicBezTo>
                    <a:pt x="17764" y="18540"/>
                    <a:pt x="17443" y="18635"/>
                    <a:pt x="17086" y="18730"/>
                  </a:cubicBezTo>
                  <a:cubicBezTo>
                    <a:pt x="15524" y="19155"/>
                    <a:pt x="13616" y="19404"/>
                    <a:pt x="12012" y="19404"/>
                  </a:cubicBezTo>
                  <a:cubicBezTo>
                    <a:pt x="11366" y="19404"/>
                    <a:pt x="10769" y="19363"/>
                    <a:pt x="10263" y="19278"/>
                  </a:cubicBezTo>
                  <a:cubicBezTo>
                    <a:pt x="7977" y="18897"/>
                    <a:pt x="6132" y="17956"/>
                    <a:pt x="4477" y="16349"/>
                  </a:cubicBezTo>
                  <a:cubicBezTo>
                    <a:pt x="1893" y="13801"/>
                    <a:pt x="953" y="11527"/>
                    <a:pt x="1072" y="7979"/>
                  </a:cubicBezTo>
                  <a:cubicBezTo>
                    <a:pt x="1084" y="7622"/>
                    <a:pt x="1096" y="7312"/>
                    <a:pt x="1131" y="7003"/>
                  </a:cubicBezTo>
                  <a:cubicBezTo>
                    <a:pt x="1179" y="6764"/>
                    <a:pt x="1203" y="6526"/>
                    <a:pt x="1215" y="6276"/>
                  </a:cubicBezTo>
                  <a:cubicBezTo>
                    <a:pt x="1358" y="5443"/>
                    <a:pt x="1608" y="4621"/>
                    <a:pt x="2048" y="3383"/>
                  </a:cubicBezTo>
                  <a:cubicBezTo>
                    <a:pt x="2072" y="3359"/>
                    <a:pt x="2084" y="3312"/>
                    <a:pt x="2084" y="3276"/>
                  </a:cubicBezTo>
                  <a:cubicBezTo>
                    <a:pt x="2501" y="2145"/>
                    <a:pt x="2501" y="2181"/>
                    <a:pt x="3953" y="2085"/>
                  </a:cubicBezTo>
                  <a:cubicBezTo>
                    <a:pt x="6239" y="1990"/>
                    <a:pt x="7561" y="1549"/>
                    <a:pt x="7799" y="823"/>
                  </a:cubicBezTo>
                  <a:cubicBezTo>
                    <a:pt x="7824" y="753"/>
                    <a:pt x="7860" y="717"/>
                    <a:pt x="7941" y="717"/>
                  </a:cubicBezTo>
                  <a:cubicBezTo>
                    <a:pt x="8011" y="717"/>
                    <a:pt x="8115" y="744"/>
                    <a:pt x="8275" y="799"/>
                  </a:cubicBezTo>
                  <a:cubicBezTo>
                    <a:pt x="9001" y="1014"/>
                    <a:pt x="10287" y="2073"/>
                    <a:pt x="12883" y="4514"/>
                  </a:cubicBezTo>
                  <a:cubicBezTo>
                    <a:pt x="16086" y="7526"/>
                    <a:pt x="17169" y="8455"/>
                    <a:pt x="19134" y="9812"/>
                  </a:cubicBezTo>
                  <a:cubicBezTo>
                    <a:pt x="22229" y="11956"/>
                    <a:pt x="22908" y="12313"/>
                    <a:pt x="24765" y="12801"/>
                  </a:cubicBezTo>
                  <a:cubicBezTo>
                    <a:pt x="25099" y="12896"/>
                    <a:pt x="25353" y="12938"/>
                    <a:pt x="25520" y="12938"/>
                  </a:cubicBezTo>
                  <a:cubicBezTo>
                    <a:pt x="25604" y="12938"/>
                    <a:pt x="25666" y="12928"/>
                    <a:pt x="25706" y="12908"/>
                  </a:cubicBezTo>
                  <a:cubicBezTo>
                    <a:pt x="25706" y="12908"/>
                    <a:pt x="25718" y="12908"/>
                    <a:pt x="25730" y="12896"/>
                  </a:cubicBezTo>
                  <a:cubicBezTo>
                    <a:pt x="25944" y="12682"/>
                    <a:pt x="25325" y="12301"/>
                    <a:pt x="24075" y="11836"/>
                  </a:cubicBezTo>
                  <a:cubicBezTo>
                    <a:pt x="22753" y="11360"/>
                    <a:pt x="22325" y="11122"/>
                    <a:pt x="19896" y="9467"/>
                  </a:cubicBezTo>
                  <a:cubicBezTo>
                    <a:pt x="17562" y="7895"/>
                    <a:pt x="16502" y="7003"/>
                    <a:pt x="13633" y="4193"/>
                  </a:cubicBezTo>
                  <a:cubicBezTo>
                    <a:pt x="10073" y="704"/>
                    <a:pt x="9394" y="228"/>
                    <a:pt x="7918" y="49"/>
                  </a:cubicBezTo>
                  <a:cubicBezTo>
                    <a:pt x="7600" y="19"/>
                    <a:pt x="7391" y="0"/>
                    <a:pt x="71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6"/>
            <p:cNvSpPr/>
            <p:nvPr/>
          </p:nvSpPr>
          <p:spPr>
            <a:xfrm>
              <a:off x="2544950" y="2966425"/>
              <a:ext cx="162550" cy="157250"/>
            </a:xfrm>
            <a:custGeom>
              <a:avLst/>
              <a:gdLst/>
              <a:ahLst/>
              <a:cxnLst/>
              <a:rect l="l" t="t" r="r" b="b"/>
              <a:pathLst>
                <a:path w="6502" h="6290" extrusionOk="0">
                  <a:moveTo>
                    <a:pt x="598" y="1"/>
                  </a:moveTo>
                  <a:cubicBezTo>
                    <a:pt x="529" y="1"/>
                    <a:pt x="456" y="16"/>
                    <a:pt x="346" y="42"/>
                  </a:cubicBezTo>
                  <a:cubicBezTo>
                    <a:pt x="0" y="173"/>
                    <a:pt x="120" y="661"/>
                    <a:pt x="608" y="1197"/>
                  </a:cubicBezTo>
                  <a:cubicBezTo>
                    <a:pt x="893" y="1483"/>
                    <a:pt x="1441" y="2197"/>
                    <a:pt x="1905" y="2780"/>
                  </a:cubicBezTo>
                  <a:cubicBezTo>
                    <a:pt x="2810" y="4007"/>
                    <a:pt x="4703" y="5828"/>
                    <a:pt x="5370" y="6150"/>
                  </a:cubicBezTo>
                  <a:cubicBezTo>
                    <a:pt x="5580" y="6244"/>
                    <a:pt x="5719" y="6290"/>
                    <a:pt x="5831" y="6290"/>
                  </a:cubicBezTo>
                  <a:cubicBezTo>
                    <a:pt x="5904" y="6290"/>
                    <a:pt x="5964" y="6270"/>
                    <a:pt x="6025" y="6233"/>
                  </a:cubicBezTo>
                  <a:cubicBezTo>
                    <a:pt x="6501" y="5947"/>
                    <a:pt x="6346" y="5650"/>
                    <a:pt x="4930" y="4150"/>
                  </a:cubicBezTo>
                  <a:cubicBezTo>
                    <a:pt x="4168" y="3352"/>
                    <a:pt x="3203" y="2280"/>
                    <a:pt x="2787" y="1756"/>
                  </a:cubicBezTo>
                  <a:cubicBezTo>
                    <a:pt x="2060" y="887"/>
                    <a:pt x="1310" y="220"/>
                    <a:pt x="905" y="78"/>
                  </a:cubicBezTo>
                  <a:cubicBezTo>
                    <a:pt x="766" y="24"/>
                    <a:pt x="685"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6"/>
            <p:cNvSpPr/>
            <p:nvPr/>
          </p:nvSpPr>
          <p:spPr>
            <a:xfrm>
              <a:off x="2418100" y="3067700"/>
              <a:ext cx="41750" cy="35125"/>
            </a:xfrm>
            <a:custGeom>
              <a:avLst/>
              <a:gdLst/>
              <a:ahLst/>
              <a:cxnLst/>
              <a:rect l="l" t="t" r="r" b="b"/>
              <a:pathLst>
                <a:path w="1670" h="1405" extrusionOk="0">
                  <a:moveTo>
                    <a:pt x="855" y="1"/>
                  </a:moveTo>
                  <a:cubicBezTo>
                    <a:pt x="581" y="1"/>
                    <a:pt x="307" y="158"/>
                    <a:pt x="193" y="444"/>
                  </a:cubicBezTo>
                  <a:cubicBezTo>
                    <a:pt x="0" y="966"/>
                    <a:pt x="358" y="1404"/>
                    <a:pt x="821" y="1404"/>
                  </a:cubicBezTo>
                  <a:cubicBezTo>
                    <a:pt x="960" y="1404"/>
                    <a:pt x="1107" y="1365"/>
                    <a:pt x="1253" y="1277"/>
                  </a:cubicBezTo>
                  <a:cubicBezTo>
                    <a:pt x="1610" y="1039"/>
                    <a:pt x="1669" y="551"/>
                    <a:pt x="1360" y="218"/>
                  </a:cubicBezTo>
                  <a:cubicBezTo>
                    <a:pt x="1222" y="70"/>
                    <a:pt x="1038" y="1"/>
                    <a:pt x="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6"/>
            <p:cNvSpPr/>
            <p:nvPr/>
          </p:nvSpPr>
          <p:spPr>
            <a:xfrm>
              <a:off x="2451175" y="3130850"/>
              <a:ext cx="46725" cy="36325"/>
            </a:xfrm>
            <a:custGeom>
              <a:avLst/>
              <a:gdLst/>
              <a:ahLst/>
              <a:cxnLst/>
              <a:rect l="l" t="t" r="r" b="b"/>
              <a:pathLst>
                <a:path w="1869" h="1453" extrusionOk="0">
                  <a:moveTo>
                    <a:pt x="868" y="0"/>
                  </a:moveTo>
                  <a:cubicBezTo>
                    <a:pt x="722" y="0"/>
                    <a:pt x="566" y="57"/>
                    <a:pt x="394" y="168"/>
                  </a:cubicBezTo>
                  <a:cubicBezTo>
                    <a:pt x="1" y="430"/>
                    <a:pt x="37" y="966"/>
                    <a:pt x="442" y="1275"/>
                  </a:cubicBezTo>
                  <a:cubicBezTo>
                    <a:pt x="599" y="1400"/>
                    <a:pt x="761" y="1453"/>
                    <a:pt x="911" y="1453"/>
                  </a:cubicBezTo>
                  <a:cubicBezTo>
                    <a:pt x="1467" y="1453"/>
                    <a:pt x="1868" y="733"/>
                    <a:pt x="1334" y="228"/>
                  </a:cubicBezTo>
                  <a:cubicBezTo>
                    <a:pt x="1188" y="75"/>
                    <a:pt x="10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6"/>
            <p:cNvSpPr/>
            <p:nvPr/>
          </p:nvSpPr>
          <p:spPr>
            <a:xfrm>
              <a:off x="2725325" y="3133925"/>
              <a:ext cx="41100" cy="35675"/>
            </a:xfrm>
            <a:custGeom>
              <a:avLst/>
              <a:gdLst/>
              <a:ahLst/>
              <a:cxnLst/>
              <a:rect l="l" t="t" r="r" b="b"/>
              <a:pathLst>
                <a:path w="1644" h="1427" extrusionOk="0">
                  <a:moveTo>
                    <a:pt x="872" y="1"/>
                  </a:moveTo>
                  <a:cubicBezTo>
                    <a:pt x="790" y="1"/>
                    <a:pt x="690" y="47"/>
                    <a:pt x="513" y="128"/>
                  </a:cubicBezTo>
                  <a:cubicBezTo>
                    <a:pt x="108" y="307"/>
                    <a:pt x="1" y="736"/>
                    <a:pt x="263" y="1129"/>
                  </a:cubicBezTo>
                  <a:cubicBezTo>
                    <a:pt x="391" y="1325"/>
                    <a:pt x="612" y="1426"/>
                    <a:pt x="830" y="1426"/>
                  </a:cubicBezTo>
                  <a:cubicBezTo>
                    <a:pt x="1035" y="1426"/>
                    <a:pt x="1237" y="1337"/>
                    <a:pt x="1358" y="1152"/>
                  </a:cubicBezTo>
                  <a:cubicBezTo>
                    <a:pt x="1644" y="783"/>
                    <a:pt x="1608" y="605"/>
                    <a:pt x="1251" y="283"/>
                  </a:cubicBezTo>
                  <a:cubicBezTo>
                    <a:pt x="1059" y="85"/>
                    <a:pt x="982"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6"/>
            <p:cNvSpPr/>
            <p:nvPr/>
          </p:nvSpPr>
          <p:spPr>
            <a:xfrm>
              <a:off x="2392250" y="3134125"/>
              <a:ext cx="30975" cy="31800"/>
            </a:xfrm>
            <a:custGeom>
              <a:avLst/>
              <a:gdLst/>
              <a:ahLst/>
              <a:cxnLst/>
              <a:rect l="l" t="t" r="r" b="b"/>
              <a:pathLst>
                <a:path w="1239" h="1272" extrusionOk="0">
                  <a:moveTo>
                    <a:pt x="651" y="1"/>
                  </a:moveTo>
                  <a:cubicBezTo>
                    <a:pt x="311" y="1"/>
                    <a:pt x="18" y="283"/>
                    <a:pt x="1" y="716"/>
                  </a:cubicBezTo>
                  <a:cubicBezTo>
                    <a:pt x="1" y="1053"/>
                    <a:pt x="259" y="1272"/>
                    <a:pt x="583" y="1272"/>
                  </a:cubicBezTo>
                  <a:cubicBezTo>
                    <a:pt x="694" y="1272"/>
                    <a:pt x="811" y="1246"/>
                    <a:pt x="929" y="1192"/>
                  </a:cubicBezTo>
                  <a:cubicBezTo>
                    <a:pt x="1179" y="1085"/>
                    <a:pt x="1239" y="966"/>
                    <a:pt x="1239" y="644"/>
                  </a:cubicBezTo>
                  <a:cubicBezTo>
                    <a:pt x="1239" y="370"/>
                    <a:pt x="1167" y="180"/>
                    <a:pt x="1013" y="108"/>
                  </a:cubicBezTo>
                  <a:cubicBezTo>
                    <a:pt x="893" y="35"/>
                    <a:pt x="769"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6"/>
            <p:cNvSpPr/>
            <p:nvPr/>
          </p:nvSpPr>
          <p:spPr>
            <a:xfrm>
              <a:off x="2457450" y="2913575"/>
              <a:ext cx="58650" cy="16700"/>
            </a:xfrm>
            <a:custGeom>
              <a:avLst/>
              <a:gdLst/>
              <a:ahLst/>
              <a:cxnLst/>
              <a:rect l="l" t="t" r="r" b="b"/>
              <a:pathLst>
                <a:path w="2346" h="668" extrusionOk="0">
                  <a:moveTo>
                    <a:pt x="2346" y="1"/>
                  </a:moveTo>
                  <a:lnTo>
                    <a:pt x="2346" y="1"/>
                  </a:lnTo>
                  <a:cubicBezTo>
                    <a:pt x="1584" y="179"/>
                    <a:pt x="774" y="203"/>
                    <a:pt x="0" y="382"/>
                  </a:cubicBezTo>
                  <a:cubicBezTo>
                    <a:pt x="107" y="465"/>
                    <a:pt x="191" y="560"/>
                    <a:pt x="274" y="668"/>
                  </a:cubicBezTo>
                  <a:cubicBezTo>
                    <a:pt x="714" y="620"/>
                    <a:pt x="1155" y="537"/>
                    <a:pt x="1524" y="441"/>
                  </a:cubicBezTo>
                  <a:cubicBezTo>
                    <a:pt x="1810" y="334"/>
                    <a:pt x="2072" y="191"/>
                    <a:pt x="2346"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6"/>
            <p:cNvSpPr/>
            <p:nvPr/>
          </p:nvSpPr>
          <p:spPr>
            <a:xfrm>
              <a:off x="2680375" y="3287150"/>
              <a:ext cx="79800" cy="23675"/>
            </a:xfrm>
            <a:custGeom>
              <a:avLst/>
              <a:gdLst/>
              <a:ahLst/>
              <a:cxnLst/>
              <a:rect l="l" t="t" r="r" b="b"/>
              <a:pathLst>
                <a:path w="3192" h="947" extrusionOk="0">
                  <a:moveTo>
                    <a:pt x="1" y="0"/>
                  </a:moveTo>
                  <a:lnTo>
                    <a:pt x="1" y="0"/>
                  </a:lnTo>
                  <a:cubicBezTo>
                    <a:pt x="334" y="191"/>
                    <a:pt x="418" y="369"/>
                    <a:pt x="120" y="405"/>
                  </a:cubicBezTo>
                  <a:cubicBezTo>
                    <a:pt x="513" y="524"/>
                    <a:pt x="894" y="643"/>
                    <a:pt x="1287" y="738"/>
                  </a:cubicBezTo>
                  <a:cubicBezTo>
                    <a:pt x="1501" y="822"/>
                    <a:pt x="1739" y="881"/>
                    <a:pt x="1977" y="941"/>
                  </a:cubicBezTo>
                  <a:cubicBezTo>
                    <a:pt x="2001" y="941"/>
                    <a:pt x="2020" y="946"/>
                    <a:pt x="2047" y="946"/>
                  </a:cubicBezTo>
                  <a:cubicBezTo>
                    <a:pt x="2061" y="946"/>
                    <a:pt x="2076" y="945"/>
                    <a:pt x="2096" y="941"/>
                  </a:cubicBezTo>
                  <a:cubicBezTo>
                    <a:pt x="2275" y="893"/>
                    <a:pt x="2620" y="881"/>
                    <a:pt x="3108" y="881"/>
                  </a:cubicBezTo>
                  <a:lnTo>
                    <a:pt x="3192" y="881"/>
                  </a:lnTo>
                  <a:cubicBezTo>
                    <a:pt x="2608" y="726"/>
                    <a:pt x="2013" y="560"/>
                    <a:pt x="1430" y="417"/>
                  </a:cubicBezTo>
                  <a:cubicBezTo>
                    <a:pt x="941" y="298"/>
                    <a:pt x="465" y="143"/>
                    <a:pt x="1"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6"/>
            <p:cNvSpPr/>
            <p:nvPr/>
          </p:nvSpPr>
          <p:spPr>
            <a:xfrm>
              <a:off x="2416075" y="3111525"/>
              <a:ext cx="362250" cy="225675"/>
            </a:xfrm>
            <a:custGeom>
              <a:avLst/>
              <a:gdLst/>
              <a:ahLst/>
              <a:cxnLst/>
              <a:rect l="l" t="t" r="r" b="b"/>
              <a:pathLst>
                <a:path w="14490" h="9027" extrusionOk="0">
                  <a:moveTo>
                    <a:pt x="95" y="0"/>
                  </a:moveTo>
                  <a:lnTo>
                    <a:pt x="95" y="0"/>
                  </a:lnTo>
                  <a:cubicBezTo>
                    <a:pt x="0" y="322"/>
                    <a:pt x="119" y="560"/>
                    <a:pt x="226" y="822"/>
                  </a:cubicBezTo>
                  <a:cubicBezTo>
                    <a:pt x="869" y="2346"/>
                    <a:pt x="1786" y="3703"/>
                    <a:pt x="2941" y="4906"/>
                  </a:cubicBezTo>
                  <a:cubicBezTo>
                    <a:pt x="4989" y="7085"/>
                    <a:pt x="7608" y="8287"/>
                    <a:pt x="10561" y="8835"/>
                  </a:cubicBezTo>
                  <a:cubicBezTo>
                    <a:pt x="11181" y="8956"/>
                    <a:pt x="11812" y="9026"/>
                    <a:pt x="12446" y="9026"/>
                  </a:cubicBezTo>
                  <a:cubicBezTo>
                    <a:pt x="12991" y="9026"/>
                    <a:pt x="13540" y="8974"/>
                    <a:pt x="14085" y="8859"/>
                  </a:cubicBezTo>
                  <a:cubicBezTo>
                    <a:pt x="14204" y="8835"/>
                    <a:pt x="14371" y="8811"/>
                    <a:pt x="14490" y="8752"/>
                  </a:cubicBezTo>
                  <a:lnTo>
                    <a:pt x="14490" y="8752"/>
                  </a:lnTo>
                  <a:cubicBezTo>
                    <a:pt x="14406" y="8755"/>
                    <a:pt x="14323" y="8757"/>
                    <a:pt x="14240" y="8757"/>
                  </a:cubicBezTo>
                  <a:cubicBezTo>
                    <a:pt x="13719" y="8757"/>
                    <a:pt x="13207" y="8690"/>
                    <a:pt x="12704" y="8525"/>
                  </a:cubicBezTo>
                  <a:cubicBezTo>
                    <a:pt x="12680" y="8513"/>
                    <a:pt x="12680" y="8513"/>
                    <a:pt x="12668" y="8513"/>
                  </a:cubicBezTo>
                  <a:cubicBezTo>
                    <a:pt x="12600" y="8515"/>
                    <a:pt x="12531" y="8516"/>
                    <a:pt x="12463" y="8516"/>
                  </a:cubicBezTo>
                  <a:cubicBezTo>
                    <a:pt x="11520" y="8516"/>
                    <a:pt x="10577" y="8365"/>
                    <a:pt x="9644" y="8121"/>
                  </a:cubicBezTo>
                  <a:cubicBezTo>
                    <a:pt x="5096" y="6966"/>
                    <a:pt x="1965" y="4180"/>
                    <a:pt x="95"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6"/>
            <p:cNvSpPr/>
            <p:nvPr/>
          </p:nvSpPr>
          <p:spPr>
            <a:xfrm>
              <a:off x="2370525" y="3049025"/>
              <a:ext cx="2100" cy="18175"/>
            </a:xfrm>
            <a:custGeom>
              <a:avLst/>
              <a:gdLst/>
              <a:ahLst/>
              <a:cxnLst/>
              <a:rect l="l" t="t" r="r" b="b"/>
              <a:pathLst>
                <a:path w="84" h="727" extrusionOk="0">
                  <a:moveTo>
                    <a:pt x="84" y="0"/>
                  </a:moveTo>
                  <a:lnTo>
                    <a:pt x="84" y="0"/>
                  </a:lnTo>
                  <a:cubicBezTo>
                    <a:pt x="48" y="238"/>
                    <a:pt x="12" y="476"/>
                    <a:pt x="0" y="726"/>
                  </a:cubicBezTo>
                  <a:cubicBezTo>
                    <a:pt x="24" y="488"/>
                    <a:pt x="72" y="238"/>
                    <a:pt x="84"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16"/>
            <p:cNvSpPr/>
            <p:nvPr/>
          </p:nvSpPr>
          <p:spPr>
            <a:xfrm>
              <a:off x="2456250" y="3063300"/>
              <a:ext cx="521225" cy="246775"/>
            </a:xfrm>
            <a:custGeom>
              <a:avLst/>
              <a:gdLst/>
              <a:ahLst/>
              <a:cxnLst/>
              <a:rect l="l" t="t" r="r" b="b"/>
              <a:pathLst>
                <a:path w="20849" h="9871" extrusionOk="0">
                  <a:moveTo>
                    <a:pt x="0" y="1"/>
                  </a:moveTo>
                  <a:lnTo>
                    <a:pt x="0" y="1"/>
                  </a:lnTo>
                  <a:cubicBezTo>
                    <a:pt x="191" y="894"/>
                    <a:pt x="584" y="1691"/>
                    <a:pt x="1001" y="2477"/>
                  </a:cubicBezTo>
                  <a:cubicBezTo>
                    <a:pt x="2584" y="5466"/>
                    <a:pt x="4977" y="7406"/>
                    <a:pt x="7954" y="8597"/>
                  </a:cubicBezTo>
                  <a:cubicBezTo>
                    <a:pt x="8109" y="8621"/>
                    <a:pt x="8263" y="8668"/>
                    <a:pt x="8442" y="8728"/>
                  </a:cubicBezTo>
                  <a:cubicBezTo>
                    <a:pt x="8656" y="8799"/>
                    <a:pt x="8823" y="8895"/>
                    <a:pt x="8954" y="8966"/>
                  </a:cubicBezTo>
                  <a:cubicBezTo>
                    <a:pt x="9418" y="9121"/>
                    <a:pt x="9894" y="9264"/>
                    <a:pt x="10395" y="9418"/>
                  </a:cubicBezTo>
                  <a:cubicBezTo>
                    <a:pt x="10978" y="9561"/>
                    <a:pt x="11573" y="9716"/>
                    <a:pt x="12157" y="9871"/>
                  </a:cubicBezTo>
                  <a:cubicBezTo>
                    <a:pt x="14157" y="9859"/>
                    <a:pt x="16026" y="9561"/>
                    <a:pt x="17872" y="8966"/>
                  </a:cubicBezTo>
                  <a:cubicBezTo>
                    <a:pt x="18884" y="8621"/>
                    <a:pt x="19622" y="8323"/>
                    <a:pt x="20158" y="8025"/>
                  </a:cubicBezTo>
                  <a:cubicBezTo>
                    <a:pt x="20312" y="7942"/>
                    <a:pt x="20455" y="7835"/>
                    <a:pt x="20586" y="7716"/>
                  </a:cubicBezTo>
                  <a:cubicBezTo>
                    <a:pt x="20682" y="7644"/>
                    <a:pt x="20801" y="7585"/>
                    <a:pt x="20848" y="7490"/>
                  </a:cubicBezTo>
                  <a:lnTo>
                    <a:pt x="20848" y="7490"/>
                  </a:lnTo>
                  <a:cubicBezTo>
                    <a:pt x="20566" y="7540"/>
                    <a:pt x="20287" y="7560"/>
                    <a:pt x="20010" y="7560"/>
                  </a:cubicBezTo>
                  <a:cubicBezTo>
                    <a:pt x="18996" y="7560"/>
                    <a:pt x="18013" y="7294"/>
                    <a:pt x="17018" y="7294"/>
                  </a:cubicBezTo>
                  <a:cubicBezTo>
                    <a:pt x="16807" y="7294"/>
                    <a:pt x="16596" y="7306"/>
                    <a:pt x="16383" y="7335"/>
                  </a:cubicBezTo>
                  <a:cubicBezTo>
                    <a:pt x="16089" y="7372"/>
                    <a:pt x="15795" y="7388"/>
                    <a:pt x="15501" y="7388"/>
                  </a:cubicBezTo>
                  <a:cubicBezTo>
                    <a:pt x="14192" y="7388"/>
                    <a:pt x="12888" y="7064"/>
                    <a:pt x="11585" y="6811"/>
                  </a:cubicBezTo>
                  <a:lnTo>
                    <a:pt x="11585" y="6811"/>
                  </a:lnTo>
                  <a:cubicBezTo>
                    <a:pt x="12752" y="7406"/>
                    <a:pt x="13978" y="7847"/>
                    <a:pt x="15276" y="8073"/>
                  </a:cubicBezTo>
                  <a:cubicBezTo>
                    <a:pt x="15609" y="8133"/>
                    <a:pt x="15931" y="8180"/>
                    <a:pt x="16241" y="8252"/>
                  </a:cubicBezTo>
                  <a:cubicBezTo>
                    <a:pt x="16455" y="8311"/>
                    <a:pt x="16729" y="8359"/>
                    <a:pt x="16693" y="8656"/>
                  </a:cubicBezTo>
                  <a:cubicBezTo>
                    <a:pt x="16657" y="8907"/>
                    <a:pt x="16407" y="8978"/>
                    <a:pt x="16181" y="9002"/>
                  </a:cubicBezTo>
                  <a:cubicBezTo>
                    <a:pt x="15764" y="9020"/>
                    <a:pt x="15345" y="9039"/>
                    <a:pt x="14927" y="9039"/>
                  </a:cubicBezTo>
                  <a:cubicBezTo>
                    <a:pt x="14544" y="9039"/>
                    <a:pt x="14163" y="9023"/>
                    <a:pt x="13788" y="8978"/>
                  </a:cubicBezTo>
                  <a:cubicBezTo>
                    <a:pt x="9966" y="8561"/>
                    <a:pt x="6870" y="6680"/>
                    <a:pt x="4013" y="4335"/>
                  </a:cubicBezTo>
                  <a:cubicBezTo>
                    <a:pt x="3239" y="3692"/>
                    <a:pt x="2501" y="3037"/>
                    <a:pt x="1834" y="2310"/>
                  </a:cubicBezTo>
                  <a:cubicBezTo>
                    <a:pt x="1179" y="1584"/>
                    <a:pt x="560" y="822"/>
                    <a:pt x="0"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16"/>
            <p:cNvSpPr/>
            <p:nvPr/>
          </p:nvSpPr>
          <p:spPr>
            <a:xfrm>
              <a:off x="2723250" y="3310475"/>
              <a:ext cx="169350" cy="49925"/>
            </a:xfrm>
            <a:custGeom>
              <a:avLst/>
              <a:gdLst/>
              <a:ahLst/>
              <a:cxnLst/>
              <a:rect l="l" t="t" r="r" b="b"/>
              <a:pathLst>
                <a:path w="6774" h="1997" extrusionOk="0">
                  <a:moveTo>
                    <a:pt x="207" y="1"/>
                  </a:moveTo>
                  <a:cubicBezTo>
                    <a:pt x="148" y="1"/>
                    <a:pt x="91" y="41"/>
                    <a:pt x="72" y="127"/>
                  </a:cubicBezTo>
                  <a:cubicBezTo>
                    <a:pt x="0" y="377"/>
                    <a:pt x="203" y="460"/>
                    <a:pt x="381" y="544"/>
                  </a:cubicBezTo>
                  <a:cubicBezTo>
                    <a:pt x="393" y="555"/>
                    <a:pt x="393" y="555"/>
                    <a:pt x="417" y="555"/>
                  </a:cubicBezTo>
                  <a:cubicBezTo>
                    <a:pt x="911" y="730"/>
                    <a:pt x="1422" y="798"/>
                    <a:pt x="1951" y="798"/>
                  </a:cubicBezTo>
                  <a:cubicBezTo>
                    <a:pt x="2035" y="798"/>
                    <a:pt x="2119" y="797"/>
                    <a:pt x="2203" y="794"/>
                  </a:cubicBezTo>
                  <a:cubicBezTo>
                    <a:pt x="2310" y="794"/>
                    <a:pt x="2429" y="794"/>
                    <a:pt x="2524" y="782"/>
                  </a:cubicBezTo>
                  <a:cubicBezTo>
                    <a:pt x="3596" y="686"/>
                    <a:pt x="4656" y="567"/>
                    <a:pt x="5715" y="436"/>
                  </a:cubicBezTo>
                  <a:lnTo>
                    <a:pt x="5715" y="436"/>
                  </a:lnTo>
                  <a:cubicBezTo>
                    <a:pt x="4453" y="1032"/>
                    <a:pt x="3167" y="1591"/>
                    <a:pt x="1834" y="1996"/>
                  </a:cubicBezTo>
                  <a:cubicBezTo>
                    <a:pt x="2191" y="1913"/>
                    <a:pt x="2513" y="1806"/>
                    <a:pt x="2822" y="1687"/>
                  </a:cubicBezTo>
                  <a:cubicBezTo>
                    <a:pt x="3991" y="1244"/>
                    <a:pt x="6774" y="11"/>
                    <a:pt x="6596" y="11"/>
                  </a:cubicBezTo>
                  <a:cubicBezTo>
                    <a:pt x="6588" y="11"/>
                    <a:pt x="6572" y="14"/>
                    <a:pt x="6549" y="20"/>
                  </a:cubicBezTo>
                  <a:cubicBezTo>
                    <a:pt x="5441" y="282"/>
                    <a:pt x="4179" y="448"/>
                    <a:pt x="2739" y="508"/>
                  </a:cubicBezTo>
                  <a:cubicBezTo>
                    <a:pt x="2254" y="529"/>
                    <a:pt x="1895" y="541"/>
                    <a:pt x="1615" y="541"/>
                  </a:cubicBezTo>
                  <a:cubicBezTo>
                    <a:pt x="1105" y="541"/>
                    <a:pt x="861" y="501"/>
                    <a:pt x="608" y="401"/>
                  </a:cubicBezTo>
                  <a:cubicBezTo>
                    <a:pt x="131" y="198"/>
                    <a:pt x="24" y="79"/>
                    <a:pt x="357" y="20"/>
                  </a:cubicBezTo>
                  <a:cubicBezTo>
                    <a:pt x="322" y="20"/>
                    <a:pt x="286" y="8"/>
                    <a:pt x="250" y="8"/>
                  </a:cubicBezTo>
                  <a:cubicBezTo>
                    <a:pt x="236" y="3"/>
                    <a:pt x="222" y="1"/>
                    <a:pt x="20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6"/>
            <p:cNvSpPr/>
            <p:nvPr/>
          </p:nvSpPr>
          <p:spPr>
            <a:xfrm>
              <a:off x="2516675" y="3205875"/>
              <a:ext cx="68475" cy="56625"/>
            </a:xfrm>
            <a:custGeom>
              <a:avLst/>
              <a:gdLst/>
              <a:ahLst/>
              <a:cxnLst/>
              <a:rect l="l" t="t" r="r" b="b"/>
              <a:pathLst>
                <a:path w="2739" h="2265" extrusionOk="0">
                  <a:moveTo>
                    <a:pt x="179" y="1"/>
                  </a:moveTo>
                  <a:cubicBezTo>
                    <a:pt x="167" y="1"/>
                    <a:pt x="131" y="13"/>
                    <a:pt x="108" y="36"/>
                  </a:cubicBezTo>
                  <a:cubicBezTo>
                    <a:pt x="60" y="60"/>
                    <a:pt x="48" y="156"/>
                    <a:pt x="0" y="227"/>
                  </a:cubicBezTo>
                  <a:cubicBezTo>
                    <a:pt x="96" y="358"/>
                    <a:pt x="131" y="489"/>
                    <a:pt x="227" y="596"/>
                  </a:cubicBezTo>
                  <a:cubicBezTo>
                    <a:pt x="774" y="1239"/>
                    <a:pt x="1429" y="1775"/>
                    <a:pt x="2191" y="2156"/>
                  </a:cubicBezTo>
                  <a:cubicBezTo>
                    <a:pt x="2296" y="2208"/>
                    <a:pt x="2414" y="2265"/>
                    <a:pt x="2520" y="2265"/>
                  </a:cubicBezTo>
                  <a:cubicBezTo>
                    <a:pt x="2583" y="2265"/>
                    <a:pt x="2642" y="2245"/>
                    <a:pt x="2691" y="2191"/>
                  </a:cubicBezTo>
                  <a:cubicBezTo>
                    <a:pt x="2715" y="2156"/>
                    <a:pt x="2727" y="2144"/>
                    <a:pt x="2739" y="2120"/>
                  </a:cubicBezTo>
                  <a:lnTo>
                    <a:pt x="2715" y="2120"/>
                  </a:lnTo>
                  <a:cubicBezTo>
                    <a:pt x="2191" y="2120"/>
                    <a:pt x="191" y="465"/>
                    <a:pt x="179" y="48"/>
                  </a:cubicBezTo>
                  <a:lnTo>
                    <a:pt x="179"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6"/>
            <p:cNvSpPr/>
            <p:nvPr/>
          </p:nvSpPr>
          <p:spPr>
            <a:xfrm>
              <a:off x="2521725" y="3202300"/>
              <a:ext cx="67300" cy="56600"/>
            </a:xfrm>
            <a:custGeom>
              <a:avLst/>
              <a:gdLst/>
              <a:ahLst/>
              <a:cxnLst/>
              <a:rect l="l" t="t" r="r" b="b"/>
              <a:pathLst>
                <a:path w="2692" h="2264" extrusionOk="0">
                  <a:moveTo>
                    <a:pt x="48" y="1"/>
                  </a:moveTo>
                  <a:cubicBezTo>
                    <a:pt x="48" y="1"/>
                    <a:pt x="36" y="1"/>
                    <a:pt x="36" y="13"/>
                  </a:cubicBezTo>
                  <a:cubicBezTo>
                    <a:pt x="25" y="25"/>
                    <a:pt x="1" y="72"/>
                    <a:pt x="1" y="132"/>
                  </a:cubicBezTo>
                  <a:lnTo>
                    <a:pt x="1" y="179"/>
                  </a:lnTo>
                  <a:cubicBezTo>
                    <a:pt x="1" y="596"/>
                    <a:pt x="1989" y="2263"/>
                    <a:pt x="2501" y="2263"/>
                  </a:cubicBezTo>
                  <a:lnTo>
                    <a:pt x="2537" y="2263"/>
                  </a:lnTo>
                  <a:cubicBezTo>
                    <a:pt x="2632" y="2251"/>
                    <a:pt x="2668" y="2227"/>
                    <a:pt x="2692" y="2168"/>
                  </a:cubicBezTo>
                  <a:cubicBezTo>
                    <a:pt x="2668" y="2037"/>
                    <a:pt x="2299" y="1715"/>
                    <a:pt x="1406" y="1013"/>
                  </a:cubicBezTo>
                  <a:cubicBezTo>
                    <a:pt x="691" y="441"/>
                    <a:pt x="84" y="1"/>
                    <a:pt x="4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6"/>
            <p:cNvSpPr/>
            <p:nvPr/>
          </p:nvSpPr>
          <p:spPr>
            <a:xfrm>
              <a:off x="2641650" y="3277100"/>
              <a:ext cx="48875" cy="20475"/>
            </a:xfrm>
            <a:custGeom>
              <a:avLst/>
              <a:gdLst/>
              <a:ahLst/>
              <a:cxnLst/>
              <a:rect l="l" t="t" r="r" b="b"/>
              <a:pathLst>
                <a:path w="1955" h="819" extrusionOk="0">
                  <a:moveTo>
                    <a:pt x="187" y="1"/>
                  </a:moveTo>
                  <a:cubicBezTo>
                    <a:pt x="60" y="1"/>
                    <a:pt x="0" y="34"/>
                    <a:pt x="50" y="104"/>
                  </a:cubicBezTo>
                  <a:cubicBezTo>
                    <a:pt x="85" y="188"/>
                    <a:pt x="323" y="331"/>
                    <a:pt x="597" y="462"/>
                  </a:cubicBezTo>
                  <a:cubicBezTo>
                    <a:pt x="966" y="640"/>
                    <a:pt x="1419" y="819"/>
                    <a:pt x="1574" y="819"/>
                  </a:cubicBezTo>
                  <a:lnTo>
                    <a:pt x="1657" y="819"/>
                  </a:lnTo>
                  <a:cubicBezTo>
                    <a:pt x="1955" y="807"/>
                    <a:pt x="1871" y="605"/>
                    <a:pt x="1538" y="414"/>
                  </a:cubicBezTo>
                  <a:cubicBezTo>
                    <a:pt x="1407" y="331"/>
                    <a:pt x="1228" y="247"/>
                    <a:pt x="1014" y="176"/>
                  </a:cubicBezTo>
                  <a:cubicBezTo>
                    <a:pt x="835" y="116"/>
                    <a:pt x="669" y="69"/>
                    <a:pt x="526" y="45"/>
                  </a:cubicBezTo>
                  <a:cubicBezTo>
                    <a:pt x="391" y="16"/>
                    <a:pt x="273" y="1"/>
                    <a:pt x="1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4" name="Google Shape;5904;p16"/>
          <p:cNvGrpSpPr/>
          <p:nvPr/>
        </p:nvGrpSpPr>
        <p:grpSpPr>
          <a:xfrm rot="1320820">
            <a:off x="4617114" y="4408673"/>
            <a:ext cx="623968" cy="816229"/>
            <a:chOff x="542025" y="2878550"/>
            <a:chExt cx="732250" cy="957875"/>
          </a:xfrm>
        </p:grpSpPr>
        <p:sp>
          <p:nvSpPr>
            <p:cNvPr id="5905" name="Google Shape;5905;p16"/>
            <p:cNvSpPr/>
            <p:nvPr/>
          </p:nvSpPr>
          <p:spPr>
            <a:xfrm>
              <a:off x="1253125" y="3199625"/>
              <a:ext cx="925" cy="3300"/>
            </a:xfrm>
            <a:custGeom>
              <a:avLst/>
              <a:gdLst/>
              <a:ahLst/>
              <a:cxnLst/>
              <a:rect l="l" t="t" r="r" b="b"/>
              <a:pathLst>
                <a:path w="37" h="132" extrusionOk="0">
                  <a:moveTo>
                    <a:pt x="0" y="1"/>
                  </a:moveTo>
                  <a:cubicBezTo>
                    <a:pt x="12" y="48"/>
                    <a:pt x="12" y="96"/>
                    <a:pt x="36" y="132"/>
                  </a:cubicBezTo>
                  <a:cubicBezTo>
                    <a:pt x="12" y="96"/>
                    <a:pt x="12" y="48"/>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6"/>
            <p:cNvSpPr/>
            <p:nvPr/>
          </p:nvSpPr>
          <p:spPr>
            <a:xfrm>
              <a:off x="1240025" y="3134450"/>
              <a:ext cx="3600" cy="11625"/>
            </a:xfrm>
            <a:custGeom>
              <a:avLst/>
              <a:gdLst/>
              <a:ahLst/>
              <a:cxnLst/>
              <a:rect l="l" t="t" r="r" b="b"/>
              <a:pathLst>
                <a:path w="144" h="465" extrusionOk="0">
                  <a:moveTo>
                    <a:pt x="0" y="0"/>
                  </a:moveTo>
                  <a:cubicBezTo>
                    <a:pt x="36" y="155"/>
                    <a:pt x="60" y="322"/>
                    <a:pt x="108" y="465"/>
                  </a:cubicBezTo>
                  <a:cubicBezTo>
                    <a:pt x="143" y="346"/>
                    <a:pt x="96" y="203"/>
                    <a:pt x="0"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6"/>
            <p:cNvSpPr/>
            <p:nvPr/>
          </p:nvSpPr>
          <p:spPr>
            <a:xfrm>
              <a:off x="703950" y="3226650"/>
              <a:ext cx="365850" cy="419050"/>
            </a:xfrm>
            <a:custGeom>
              <a:avLst/>
              <a:gdLst/>
              <a:ahLst/>
              <a:cxnLst/>
              <a:rect l="l" t="t" r="r" b="b"/>
              <a:pathLst>
                <a:path w="14634" h="16762" extrusionOk="0">
                  <a:moveTo>
                    <a:pt x="10760" y="674"/>
                  </a:moveTo>
                  <a:cubicBezTo>
                    <a:pt x="10942" y="674"/>
                    <a:pt x="11114" y="706"/>
                    <a:pt x="11264" y="753"/>
                  </a:cubicBezTo>
                  <a:cubicBezTo>
                    <a:pt x="11311" y="765"/>
                    <a:pt x="11359" y="777"/>
                    <a:pt x="11406" y="813"/>
                  </a:cubicBezTo>
                  <a:cubicBezTo>
                    <a:pt x="11657" y="932"/>
                    <a:pt x="11859" y="1122"/>
                    <a:pt x="12038" y="1396"/>
                  </a:cubicBezTo>
                  <a:cubicBezTo>
                    <a:pt x="12335" y="1849"/>
                    <a:pt x="12573" y="2325"/>
                    <a:pt x="12788" y="2825"/>
                  </a:cubicBezTo>
                  <a:cubicBezTo>
                    <a:pt x="13169" y="3373"/>
                    <a:pt x="13431" y="3992"/>
                    <a:pt x="13514" y="4730"/>
                  </a:cubicBezTo>
                  <a:cubicBezTo>
                    <a:pt x="13550" y="4932"/>
                    <a:pt x="13573" y="5147"/>
                    <a:pt x="13585" y="5349"/>
                  </a:cubicBezTo>
                  <a:lnTo>
                    <a:pt x="13585" y="5385"/>
                  </a:lnTo>
                  <a:cubicBezTo>
                    <a:pt x="13966" y="8016"/>
                    <a:pt x="13859" y="10624"/>
                    <a:pt x="12359" y="12981"/>
                  </a:cubicBezTo>
                  <a:cubicBezTo>
                    <a:pt x="11585" y="14207"/>
                    <a:pt x="10692" y="15350"/>
                    <a:pt x="9240" y="15838"/>
                  </a:cubicBezTo>
                  <a:cubicBezTo>
                    <a:pt x="8499" y="16085"/>
                    <a:pt x="7767" y="16200"/>
                    <a:pt x="7063" y="16200"/>
                  </a:cubicBezTo>
                  <a:cubicBezTo>
                    <a:pt x="4409" y="16200"/>
                    <a:pt x="2150" y="14567"/>
                    <a:pt x="1274" y="12243"/>
                  </a:cubicBezTo>
                  <a:cubicBezTo>
                    <a:pt x="1262" y="12207"/>
                    <a:pt x="1262" y="12183"/>
                    <a:pt x="1250" y="12148"/>
                  </a:cubicBezTo>
                  <a:cubicBezTo>
                    <a:pt x="1227" y="12064"/>
                    <a:pt x="1179" y="11969"/>
                    <a:pt x="1143" y="11874"/>
                  </a:cubicBezTo>
                  <a:cubicBezTo>
                    <a:pt x="1143" y="11850"/>
                    <a:pt x="1143" y="11838"/>
                    <a:pt x="1131" y="11838"/>
                  </a:cubicBezTo>
                  <a:cubicBezTo>
                    <a:pt x="1000" y="11433"/>
                    <a:pt x="905" y="11005"/>
                    <a:pt x="846" y="10528"/>
                  </a:cubicBezTo>
                  <a:cubicBezTo>
                    <a:pt x="691" y="9326"/>
                    <a:pt x="727" y="8659"/>
                    <a:pt x="1060" y="7445"/>
                  </a:cubicBezTo>
                  <a:cubicBezTo>
                    <a:pt x="1346" y="6409"/>
                    <a:pt x="2024" y="5242"/>
                    <a:pt x="3036" y="4051"/>
                  </a:cubicBezTo>
                  <a:cubicBezTo>
                    <a:pt x="4037" y="2884"/>
                    <a:pt x="5787" y="1730"/>
                    <a:pt x="7358" y="1230"/>
                  </a:cubicBezTo>
                  <a:cubicBezTo>
                    <a:pt x="8430" y="884"/>
                    <a:pt x="9716" y="682"/>
                    <a:pt x="10585" y="682"/>
                  </a:cubicBezTo>
                  <a:lnTo>
                    <a:pt x="10609" y="682"/>
                  </a:lnTo>
                  <a:cubicBezTo>
                    <a:pt x="10660" y="677"/>
                    <a:pt x="10710" y="674"/>
                    <a:pt x="10760" y="674"/>
                  </a:cubicBezTo>
                  <a:close/>
                  <a:moveTo>
                    <a:pt x="11463" y="0"/>
                  </a:moveTo>
                  <a:cubicBezTo>
                    <a:pt x="10712" y="0"/>
                    <a:pt x="9992" y="125"/>
                    <a:pt x="9180" y="301"/>
                  </a:cubicBezTo>
                  <a:cubicBezTo>
                    <a:pt x="8156" y="408"/>
                    <a:pt x="7132" y="765"/>
                    <a:pt x="6132" y="1253"/>
                  </a:cubicBezTo>
                  <a:cubicBezTo>
                    <a:pt x="3739" y="2432"/>
                    <a:pt x="1846" y="4075"/>
                    <a:pt x="869" y="6647"/>
                  </a:cubicBezTo>
                  <a:cubicBezTo>
                    <a:pt x="179" y="8445"/>
                    <a:pt x="0" y="10278"/>
                    <a:pt x="608" y="12088"/>
                  </a:cubicBezTo>
                  <a:cubicBezTo>
                    <a:pt x="1489" y="14695"/>
                    <a:pt x="3227" y="16350"/>
                    <a:pt x="6072" y="16696"/>
                  </a:cubicBezTo>
                  <a:cubicBezTo>
                    <a:pt x="6445" y="16739"/>
                    <a:pt x="6810" y="16762"/>
                    <a:pt x="7168" y="16762"/>
                  </a:cubicBezTo>
                  <a:cubicBezTo>
                    <a:pt x="9053" y="16762"/>
                    <a:pt x="10730" y="16138"/>
                    <a:pt x="12121" y="14707"/>
                  </a:cubicBezTo>
                  <a:cubicBezTo>
                    <a:pt x="13383" y="13398"/>
                    <a:pt x="14062" y="11767"/>
                    <a:pt x="14335" y="9969"/>
                  </a:cubicBezTo>
                  <a:cubicBezTo>
                    <a:pt x="14633" y="7909"/>
                    <a:pt x="14454" y="5897"/>
                    <a:pt x="14050" y="3873"/>
                  </a:cubicBezTo>
                  <a:cubicBezTo>
                    <a:pt x="13788" y="2539"/>
                    <a:pt x="13169" y="1408"/>
                    <a:pt x="12359" y="348"/>
                  </a:cubicBezTo>
                  <a:cubicBezTo>
                    <a:pt x="12180" y="122"/>
                    <a:pt x="11954" y="15"/>
                    <a:pt x="11657" y="3"/>
                  </a:cubicBezTo>
                  <a:cubicBezTo>
                    <a:pt x="11592" y="1"/>
                    <a:pt x="11527" y="0"/>
                    <a:pt x="11463"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6"/>
            <p:cNvSpPr/>
            <p:nvPr/>
          </p:nvSpPr>
          <p:spPr>
            <a:xfrm>
              <a:off x="607200" y="3705050"/>
              <a:ext cx="925" cy="925"/>
            </a:xfrm>
            <a:custGeom>
              <a:avLst/>
              <a:gdLst/>
              <a:ahLst/>
              <a:cxnLst/>
              <a:rect l="l" t="t" r="r" b="b"/>
              <a:pathLst>
                <a:path w="37" h="37" extrusionOk="0">
                  <a:moveTo>
                    <a:pt x="36" y="36"/>
                  </a:moveTo>
                  <a:cubicBezTo>
                    <a:pt x="13" y="24"/>
                    <a:pt x="1" y="12"/>
                    <a:pt x="1" y="0"/>
                  </a:cubicBezTo>
                  <a:cubicBezTo>
                    <a:pt x="1" y="12"/>
                    <a:pt x="13" y="24"/>
                    <a:pt x="36" y="36"/>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6"/>
            <p:cNvSpPr/>
            <p:nvPr/>
          </p:nvSpPr>
          <p:spPr>
            <a:xfrm>
              <a:off x="801275" y="3827975"/>
              <a:ext cx="29800" cy="5100"/>
            </a:xfrm>
            <a:custGeom>
              <a:avLst/>
              <a:gdLst/>
              <a:ahLst/>
              <a:cxnLst/>
              <a:rect l="l" t="t" r="r" b="b"/>
              <a:pathLst>
                <a:path w="1192" h="204" extrusionOk="0">
                  <a:moveTo>
                    <a:pt x="1" y="1"/>
                  </a:moveTo>
                  <a:cubicBezTo>
                    <a:pt x="274" y="84"/>
                    <a:pt x="572" y="144"/>
                    <a:pt x="870" y="167"/>
                  </a:cubicBezTo>
                  <a:cubicBezTo>
                    <a:pt x="912" y="172"/>
                    <a:pt x="955" y="175"/>
                    <a:pt x="999" y="178"/>
                  </a:cubicBezTo>
                  <a:lnTo>
                    <a:pt x="999" y="178"/>
                  </a:lnTo>
                  <a:cubicBezTo>
                    <a:pt x="667" y="132"/>
                    <a:pt x="330" y="71"/>
                    <a:pt x="1" y="1"/>
                  </a:cubicBezTo>
                  <a:close/>
                  <a:moveTo>
                    <a:pt x="999" y="178"/>
                  </a:moveTo>
                  <a:cubicBezTo>
                    <a:pt x="1063" y="187"/>
                    <a:pt x="1127" y="195"/>
                    <a:pt x="1191" y="203"/>
                  </a:cubicBezTo>
                  <a:cubicBezTo>
                    <a:pt x="1133" y="189"/>
                    <a:pt x="1066" y="183"/>
                    <a:pt x="999" y="178"/>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6"/>
            <p:cNvSpPr/>
            <p:nvPr/>
          </p:nvSpPr>
          <p:spPr>
            <a:xfrm>
              <a:off x="640850" y="3739875"/>
              <a:ext cx="102700" cy="68200"/>
            </a:xfrm>
            <a:custGeom>
              <a:avLst/>
              <a:gdLst/>
              <a:ahLst/>
              <a:cxnLst/>
              <a:rect l="l" t="t" r="r" b="b"/>
              <a:pathLst>
                <a:path w="4108" h="2728" extrusionOk="0">
                  <a:moveTo>
                    <a:pt x="0" y="1"/>
                  </a:moveTo>
                  <a:lnTo>
                    <a:pt x="0" y="1"/>
                  </a:lnTo>
                  <a:cubicBezTo>
                    <a:pt x="179" y="191"/>
                    <a:pt x="357" y="370"/>
                    <a:pt x="536" y="572"/>
                  </a:cubicBezTo>
                  <a:cubicBezTo>
                    <a:pt x="1465" y="1620"/>
                    <a:pt x="2643" y="2310"/>
                    <a:pt x="3989" y="2691"/>
                  </a:cubicBezTo>
                  <a:cubicBezTo>
                    <a:pt x="4024" y="2715"/>
                    <a:pt x="4060" y="2727"/>
                    <a:pt x="4108" y="2727"/>
                  </a:cubicBezTo>
                  <a:cubicBezTo>
                    <a:pt x="3810" y="2560"/>
                    <a:pt x="3513" y="2394"/>
                    <a:pt x="3215" y="2215"/>
                  </a:cubicBezTo>
                  <a:cubicBezTo>
                    <a:pt x="2096" y="1548"/>
                    <a:pt x="988" y="870"/>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6"/>
            <p:cNvSpPr/>
            <p:nvPr/>
          </p:nvSpPr>
          <p:spPr>
            <a:xfrm>
              <a:off x="1098625" y="2920125"/>
              <a:ext cx="9850" cy="22950"/>
            </a:xfrm>
            <a:custGeom>
              <a:avLst/>
              <a:gdLst/>
              <a:ahLst/>
              <a:cxnLst/>
              <a:rect l="l" t="t" r="r" b="b"/>
              <a:pathLst>
                <a:path w="394" h="918" extrusionOk="0">
                  <a:moveTo>
                    <a:pt x="1" y="1"/>
                  </a:moveTo>
                  <a:lnTo>
                    <a:pt x="1" y="1"/>
                  </a:lnTo>
                  <a:cubicBezTo>
                    <a:pt x="37" y="72"/>
                    <a:pt x="61" y="132"/>
                    <a:pt x="84" y="215"/>
                  </a:cubicBezTo>
                  <a:cubicBezTo>
                    <a:pt x="144" y="477"/>
                    <a:pt x="239" y="703"/>
                    <a:pt x="394" y="918"/>
                  </a:cubicBezTo>
                  <a:cubicBezTo>
                    <a:pt x="322" y="584"/>
                    <a:pt x="180" y="287"/>
                    <a:pt x="1"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6"/>
            <p:cNvSpPr/>
            <p:nvPr/>
          </p:nvSpPr>
          <p:spPr>
            <a:xfrm>
              <a:off x="1007250" y="2878550"/>
              <a:ext cx="32175" cy="2625"/>
            </a:xfrm>
            <a:custGeom>
              <a:avLst/>
              <a:gdLst/>
              <a:ahLst/>
              <a:cxnLst/>
              <a:rect l="l" t="t" r="r" b="b"/>
              <a:pathLst>
                <a:path w="1287" h="105" extrusionOk="0">
                  <a:moveTo>
                    <a:pt x="485" y="1"/>
                  </a:moveTo>
                  <a:cubicBezTo>
                    <a:pt x="328" y="1"/>
                    <a:pt x="167" y="11"/>
                    <a:pt x="1" y="33"/>
                  </a:cubicBezTo>
                  <a:cubicBezTo>
                    <a:pt x="79" y="28"/>
                    <a:pt x="158" y="26"/>
                    <a:pt x="237" y="26"/>
                  </a:cubicBezTo>
                  <a:cubicBezTo>
                    <a:pt x="587" y="26"/>
                    <a:pt x="937" y="65"/>
                    <a:pt x="1287" y="104"/>
                  </a:cubicBezTo>
                  <a:cubicBezTo>
                    <a:pt x="1034" y="35"/>
                    <a:pt x="767" y="1"/>
                    <a:pt x="48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6"/>
            <p:cNvSpPr/>
            <p:nvPr/>
          </p:nvSpPr>
          <p:spPr>
            <a:xfrm>
              <a:off x="564950" y="2894875"/>
              <a:ext cx="687900" cy="926500"/>
            </a:xfrm>
            <a:custGeom>
              <a:avLst/>
              <a:gdLst/>
              <a:ahLst/>
              <a:cxnLst/>
              <a:rect l="l" t="t" r="r" b="b"/>
              <a:pathLst>
                <a:path w="27516" h="37060" extrusionOk="0">
                  <a:moveTo>
                    <a:pt x="22137" y="28741"/>
                  </a:moveTo>
                  <a:cubicBezTo>
                    <a:pt x="22377" y="28741"/>
                    <a:pt x="22581" y="28971"/>
                    <a:pt x="22467" y="29312"/>
                  </a:cubicBezTo>
                  <a:cubicBezTo>
                    <a:pt x="22385" y="29548"/>
                    <a:pt x="22186" y="29687"/>
                    <a:pt x="21985" y="29687"/>
                  </a:cubicBezTo>
                  <a:cubicBezTo>
                    <a:pt x="21923" y="29687"/>
                    <a:pt x="21860" y="29674"/>
                    <a:pt x="21800" y="29645"/>
                  </a:cubicBezTo>
                  <a:cubicBezTo>
                    <a:pt x="21574" y="29514"/>
                    <a:pt x="21550" y="29288"/>
                    <a:pt x="21741" y="28990"/>
                  </a:cubicBezTo>
                  <a:cubicBezTo>
                    <a:pt x="21849" y="28817"/>
                    <a:pt x="21999" y="28741"/>
                    <a:pt x="22137" y="28741"/>
                  </a:cubicBezTo>
                  <a:close/>
                  <a:moveTo>
                    <a:pt x="17759" y="1"/>
                  </a:moveTo>
                  <a:cubicBezTo>
                    <a:pt x="17100" y="1"/>
                    <a:pt x="16447" y="154"/>
                    <a:pt x="15812" y="535"/>
                  </a:cubicBezTo>
                  <a:cubicBezTo>
                    <a:pt x="14228" y="1487"/>
                    <a:pt x="12883" y="2773"/>
                    <a:pt x="11585" y="4083"/>
                  </a:cubicBezTo>
                  <a:cubicBezTo>
                    <a:pt x="9132" y="6547"/>
                    <a:pt x="6727" y="9047"/>
                    <a:pt x="4727" y="11941"/>
                  </a:cubicBezTo>
                  <a:cubicBezTo>
                    <a:pt x="3298" y="14000"/>
                    <a:pt x="2024" y="16144"/>
                    <a:pt x="1072" y="18465"/>
                  </a:cubicBezTo>
                  <a:cubicBezTo>
                    <a:pt x="500" y="19846"/>
                    <a:pt x="0" y="21228"/>
                    <a:pt x="12" y="22752"/>
                  </a:cubicBezTo>
                  <a:cubicBezTo>
                    <a:pt x="36" y="24145"/>
                    <a:pt x="60" y="25526"/>
                    <a:pt x="202" y="26907"/>
                  </a:cubicBezTo>
                  <a:cubicBezTo>
                    <a:pt x="441" y="28990"/>
                    <a:pt x="1215" y="30836"/>
                    <a:pt x="2596" y="32443"/>
                  </a:cubicBezTo>
                  <a:cubicBezTo>
                    <a:pt x="3810" y="33824"/>
                    <a:pt x="5298" y="34801"/>
                    <a:pt x="6822" y="35729"/>
                  </a:cubicBezTo>
                  <a:cubicBezTo>
                    <a:pt x="7060" y="35884"/>
                    <a:pt x="7299" y="36015"/>
                    <a:pt x="7561" y="36134"/>
                  </a:cubicBezTo>
                  <a:cubicBezTo>
                    <a:pt x="7572" y="36134"/>
                    <a:pt x="7584" y="36158"/>
                    <a:pt x="7596" y="36158"/>
                  </a:cubicBezTo>
                  <a:cubicBezTo>
                    <a:pt x="7811" y="36253"/>
                    <a:pt x="8013" y="36337"/>
                    <a:pt x="8227" y="36420"/>
                  </a:cubicBezTo>
                  <a:lnTo>
                    <a:pt x="8489" y="36515"/>
                  </a:lnTo>
                  <a:lnTo>
                    <a:pt x="8894" y="36646"/>
                  </a:lnTo>
                  <a:cubicBezTo>
                    <a:pt x="9025" y="36682"/>
                    <a:pt x="9144" y="36718"/>
                    <a:pt x="9287" y="36753"/>
                  </a:cubicBezTo>
                  <a:cubicBezTo>
                    <a:pt x="9311" y="36753"/>
                    <a:pt x="9346" y="36765"/>
                    <a:pt x="9370" y="36765"/>
                  </a:cubicBezTo>
                  <a:cubicBezTo>
                    <a:pt x="9978" y="36896"/>
                    <a:pt x="10620" y="36991"/>
                    <a:pt x="11371" y="37027"/>
                  </a:cubicBezTo>
                  <a:cubicBezTo>
                    <a:pt x="11708" y="37049"/>
                    <a:pt x="12052" y="37060"/>
                    <a:pt x="12399" y="37060"/>
                  </a:cubicBezTo>
                  <a:cubicBezTo>
                    <a:pt x="14475" y="37060"/>
                    <a:pt x="16635" y="36677"/>
                    <a:pt x="17859" y="36075"/>
                  </a:cubicBezTo>
                  <a:cubicBezTo>
                    <a:pt x="19419" y="35289"/>
                    <a:pt x="21253" y="33634"/>
                    <a:pt x="23158" y="31241"/>
                  </a:cubicBezTo>
                  <a:cubicBezTo>
                    <a:pt x="24884" y="29086"/>
                    <a:pt x="25980" y="26526"/>
                    <a:pt x="26694" y="22966"/>
                  </a:cubicBezTo>
                  <a:cubicBezTo>
                    <a:pt x="27420" y="19334"/>
                    <a:pt x="27515" y="17239"/>
                    <a:pt x="27087" y="13881"/>
                  </a:cubicBezTo>
                  <a:cubicBezTo>
                    <a:pt x="26849" y="12024"/>
                    <a:pt x="25920" y="7904"/>
                    <a:pt x="25539" y="6892"/>
                  </a:cubicBezTo>
                  <a:cubicBezTo>
                    <a:pt x="25479" y="6773"/>
                    <a:pt x="25432" y="6642"/>
                    <a:pt x="25372" y="6523"/>
                  </a:cubicBezTo>
                  <a:cubicBezTo>
                    <a:pt x="25134" y="6059"/>
                    <a:pt x="24717" y="5440"/>
                    <a:pt x="24348" y="4952"/>
                  </a:cubicBezTo>
                  <a:lnTo>
                    <a:pt x="24075" y="4642"/>
                  </a:lnTo>
                  <a:cubicBezTo>
                    <a:pt x="23870" y="4432"/>
                    <a:pt x="23760" y="4325"/>
                    <a:pt x="23659" y="4325"/>
                  </a:cubicBezTo>
                  <a:cubicBezTo>
                    <a:pt x="23554" y="4325"/>
                    <a:pt x="23459" y="4441"/>
                    <a:pt x="23277" y="4678"/>
                  </a:cubicBezTo>
                  <a:cubicBezTo>
                    <a:pt x="23253" y="4702"/>
                    <a:pt x="23229" y="4714"/>
                    <a:pt x="23217" y="4749"/>
                  </a:cubicBezTo>
                  <a:lnTo>
                    <a:pt x="23301" y="4845"/>
                  </a:lnTo>
                  <a:cubicBezTo>
                    <a:pt x="24241" y="5976"/>
                    <a:pt x="24896" y="7262"/>
                    <a:pt x="25265" y="8678"/>
                  </a:cubicBezTo>
                  <a:cubicBezTo>
                    <a:pt x="26158" y="12095"/>
                    <a:pt x="26027" y="15524"/>
                    <a:pt x="25289" y="18965"/>
                  </a:cubicBezTo>
                  <a:cubicBezTo>
                    <a:pt x="25075" y="20001"/>
                    <a:pt x="24872" y="21049"/>
                    <a:pt x="24622" y="22085"/>
                  </a:cubicBezTo>
                  <a:cubicBezTo>
                    <a:pt x="24658" y="22109"/>
                    <a:pt x="24670" y="22109"/>
                    <a:pt x="24694" y="22132"/>
                  </a:cubicBezTo>
                  <a:cubicBezTo>
                    <a:pt x="24860" y="22263"/>
                    <a:pt x="24670" y="23359"/>
                    <a:pt x="24158" y="25264"/>
                  </a:cubicBezTo>
                  <a:cubicBezTo>
                    <a:pt x="23836" y="26478"/>
                    <a:pt x="23324" y="27443"/>
                    <a:pt x="22991" y="27526"/>
                  </a:cubicBezTo>
                  <a:cubicBezTo>
                    <a:pt x="22968" y="27529"/>
                    <a:pt x="22947" y="27531"/>
                    <a:pt x="22929" y="27531"/>
                  </a:cubicBezTo>
                  <a:cubicBezTo>
                    <a:pt x="22821" y="27531"/>
                    <a:pt x="22807" y="27459"/>
                    <a:pt x="22777" y="27193"/>
                  </a:cubicBezTo>
                  <a:cubicBezTo>
                    <a:pt x="22777" y="27145"/>
                    <a:pt x="22789" y="27062"/>
                    <a:pt x="22812" y="26943"/>
                  </a:cubicBezTo>
                  <a:lnTo>
                    <a:pt x="22812" y="26943"/>
                  </a:lnTo>
                  <a:cubicBezTo>
                    <a:pt x="21919" y="28812"/>
                    <a:pt x="20860" y="30622"/>
                    <a:pt x="19300" y="32086"/>
                  </a:cubicBezTo>
                  <a:cubicBezTo>
                    <a:pt x="18490" y="32848"/>
                    <a:pt x="17633" y="33443"/>
                    <a:pt x="16693" y="33872"/>
                  </a:cubicBezTo>
                  <a:cubicBezTo>
                    <a:pt x="16443" y="34110"/>
                    <a:pt x="16109" y="34241"/>
                    <a:pt x="15788" y="34360"/>
                  </a:cubicBezTo>
                  <a:cubicBezTo>
                    <a:pt x="15683" y="34378"/>
                    <a:pt x="15585" y="34389"/>
                    <a:pt x="15493" y="34389"/>
                  </a:cubicBezTo>
                  <a:cubicBezTo>
                    <a:pt x="15460" y="34389"/>
                    <a:pt x="15427" y="34387"/>
                    <a:pt x="15395" y="34384"/>
                  </a:cubicBezTo>
                  <a:cubicBezTo>
                    <a:pt x="15133" y="34455"/>
                    <a:pt x="14847" y="34527"/>
                    <a:pt x="14561" y="34586"/>
                  </a:cubicBezTo>
                  <a:cubicBezTo>
                    <a:pt x="13676" y="34727"/>
                    <a:pt x="12808" y="34804"/>
                    <a:pt x="11958" y="34804"/>
                  </a:cubicBezTo>
                  <a:cubicBezTo>
                    <a:pt x="9724" y="34804"/>
                    <a:pt x="7616" y="34273"/>
                    <a:pt x="5632" y="32979"/>
                  </a:cubicBezTo>
                  <a:cubicBezTo>
                    <a:pt x="4274" y="32110"/>
                    <a:pt x="3548" y="30872"/>
                    <a:pt x="3084" y="29383"/>
                  </a:cubicBezTo>
                  <a:cubicBezTo>
                    <a:pt x="2429" y="27252"/>
                    <a:pt x="2131" y="25097"/>
                    <a:pt x="2274" y="22871"/>
                  </a:cubicBezTo>
                  <a:cubicBezTo>
                    <a:pt x="2417" y="20489"/>
                    <a:pt x="2953" y="18203"/>
                    <a:pt x="4132" y="16108"/>
                  </a:cubicBezTo>
                  <a:cubicBezTo>
                    <a:pt x="4989" y="14560"/>
                    <a:pt x="6060" y="13131"/>
                    <a:pt x="7108" y="11679"/>
                  </a:cubicBezTo>
                  <a:cubicBezTo>
                    <a:pt x="8120" y="10274"/>
                    <a:pt x="9180" y="8905"/>
                    <a:pt x="10382" y="7666"/>
                  </a:cubicBezTo>
                  <a:cubicBezTo>
                    <a:pt x="11478" y="6535"/>
                    <a:pt x="12585" y="5416"/>
                    <a:pt x="13776" y="4392"/>
                  </a:cubicBezTo>
                  <a:cubicBezTo>
                    <a:pt x="14645" y="3583"/>
                    <a:pt x="15693" y="2737"/>
                    <a:pt x="16335" y="2416"/>
                  </a:cubicBezTo>
                  <a:cubicBezTo>
                    <a:pt x="16443" y="2368"/>
                    <a:pt x="16538" y="2309"/>
                    <a:pt x="16645" y="2261"/>
                  </a:cubicBezTo>
                  <a:cubicBezTo>
                    <a:pt x="16980" y="2041"/>
                    <a:pt x="17326" y="1856"/>
                    <a:pt x="17749" y="1856"/>
                  </a:cubicBezTo>
                  <a:cubicBezTo>
                    <a:pt x="17762" y="1856"/>
                    <a:pt x="17775" y="1856"/>
                    <a:pt x="17788" y="1856"/>
                  </a:cubicBezTo>
                  <a:cubicBezTo>
                    <a:pt x="17848" y="1856"/>
                    <a:pt x="17931" y="1832"/>
                    <a:pt x="17967" y="1797"/>
                  </a:cubicBezTo>
                  <a:cubicBezTo>
                    <a:pt x="18187" y="1604"/>
                    <a:pt x="18402" y="1528"/>
                    <a:pt x="18611" y="1528"/>
                  </a:cubicBezTo>
                  <a:cubicBezTo>
                    <a:pt x="18943" y="1528"/>
                    <a:pt x="19258" y="1720"/>
                    <a:pt x="19550" y="1939"/>
                  </a:cubicBezTo>
                  <a:cubicBezTo>
                    <a:pt x="19955" y="2237"/>
                    <a:pt x="20348" y="2499"/>
                    <a:pt x="20765" y="2785"/>
                  </a:cubicBezTo>
                  <a:cubicBezTo>
                    <a:pt x="20824" y="2654"/>
                    <a:pt x="20931" y="2499"/>
                    <a:pt x="21086" y="2368"/>
                  </a:cubicBezTo>
                  <a:cubicBezTo>
                    <a:pt x="21181" y="2273"/>
                    <a:pt x="21181" y="2213"/>
                    <a:pt x="20991" y="1785"/>
                  </a:cubicBezTo>
                  <a:cubicBezTo>
                    <a:pt x="20943" y="1713"/>
                    <a:pt x="20919" y="1654"/>
                    <a:pt x="20907" y="1582"/>
                  </a:cubicBezTo>
                  <a:cubicBezTo>
                    <a:pt x="20884" y="1547"/>
                    <a:pt x="20884" y="1535"/>
                    <a:pt x="20872" y="1523"/>
                  </a:cubicBezTo>
                  <a:cubicBezTo>
                    <a:pt x="20729" y="1189"/>
                    <a:pt x="20550" y="868"/>
                    <a:pt x="20431" y="689"/>
                  </a:cubicBezTo>
                  <a:cubicBezTo>
                    <a:pt x="20372" y="642"/>
                    <a:pt x="20312" y="594"/>
                    <a:pt x="20229" y="570"/>
                  </a:cubicBezTo>
                  <a:cubicBezTo>
                    <a:pt x="19415" y="240"/>
                    <a:pt x="18583" y="1"/>
                    <a:pt x="17759"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6"/>
            <p:cNvSpPr/>
            <p:nvPr/>
          </p:nvSpPr>
          <p:spPr>
            <a:xfrm>
              <a:off x="559875" y="3193075"/>
              <a:ext cx="100625" cy="192025"/>
            </a:xfrm>
            <a:custGeom>
              <a:avLst/>
              <a:gdLst/>
              <a:ahLst/>
              <a:cxnLst/>
              <a:rect l="l" t="t" r="r" b="b"/>
              <a:pathLst>
                <a:path w="4025" h="7681" extrusionOk="0">
                  <a:moveTo>
                    <a:pt x="4025" y="1"/>
                  </a:moveTo>
                  <a:cubicBezTo>
                    <a:pt x="3370" y="858"/>
                    <a:pt x="2739" y="1751"/>
                    <a:pt x="2144" y="2692"/>
                  </a:cubicBezTo>
                  <a:cubicBezTo>
                    <a:pt x="1167" y="4239"/>
                    <a:pt x="441" y="5906"/>
                    <a:pt x="1" y="7680"/>
                  </a:cubicBezTo>
                  <a:cubicBezTo>
                    <a:pt x="334" y="6692"/>
                    <a:pt x="798" y="5513"/>
                    <a:pt x="1108" y="4894"/>
                  </a:cubicBezTo>
                  <a:cubicBezTo>
                    <a:pt x="1894" y="3346"/>
                    <a:pt x="2918" y="1620"/>
                    <a:pt x="402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6"/>
            <p:cNvSpPr/>
            <p:nvPr/>
          </p:nvSpPr>
          <p:spPr>
            <a:xfrm>
              <a:off x="617925" y="2931625"/>
              <a:ext cx="600400" cy="831575"/>
            </a:xfrm>
            <a:custGeom>
              <a:avLst/>
              <a:gdLst/>
              <a:ahLst/>
              <a:cxnLst/>
              <a:rect l="l" t="t" r="r" b="b"/>
              <a:pathLst>
                <a:path w="24016" h="33263" extrusionOk="0">
                  <a:moveTo>
                    <a:pt x="17929" y="1794"/>
                  </a:moveTo>
                  <a:cubicBezTo>
                    <a:pt x="18081" y="1794"/>
                    <a:pt x="18216" y="1840"/>
                    <a:pt x="18300" y="2017"/>
                  </a:cubicBezTo>
                  <a:cubicBezTo>
                    <a:pt x="18384" y="2220"/>
                    <a:pt x="18300" y="2386"/>
                    <a:pt x="18146" y="2517"/>
                  </a:cubicBezTo>
                  <a:cubicBezTo>
                    <a:pt x="17765" y="2851"/>
                    <a:pt x="17300" y="3041"/>
                    <a:pt x="16836" y="3244"/>
                  </a:cubicBezTo>
                  <a:cubicBezTo>
                    <a:pt x="16777" y="3269"/>
                    <a:pt x="16730" y="3281"/>
                    <a:pt x="16693" y="3281"/>
                  </a:cubicBezTo>
                  <a:cubicBezTo>
                    <a:pt x="16559" y="3281"/>
                    <a:pt x="16558" y="3131"/>
                    <a:pt x="16586" y="2982"/>
                  </a:cubicBezTo>
                  <a:cubicBezTo>
                    <a:pt x="16657" y="2553"/>
                    <a:pt x="17324" y="1886"/>
                    <a:pt x="17800" y="1803"/>
                  </a:cubicBezTo>
                  <a:cubicBezTo>
                    <a:pt x="17844" y="1798"/>
                    <a:pt x="17887" y="1794"/>
                    <a:pt x="17929" y="1794"/>
                  </a:cubicBezTo>
                  <a:close/>
                  <a:moveTo>
                    <a:pt x="18806" y="3069"/>
                  </a:moveTo>
                  <a:cubicBezTo>
                    <a:pt x="18920" y="3069"/>
                    <a:pt x="19034" y="3114"/>
                    <a:pt x="19146" y="3208"/>
                  </a:cubicBezTo>
                  <a:cubicBezTo>
                    <a:pt x="19348" y="3386"/>
                    <a:pt x="19348" y="3625"/>
                    <a:pt x="19217" y="3839"/>
                  </a:cubicBezTo>
                  <a:cubicBezTo>
                    <a:pt x="19027" y="4160"/>
                    <a:pt x="18788" y="4410"/>
                    <a:pt x="18479" y="4601"/>
                  </a:cubicBezTo>
                  <a:cubicBezTo>
                    <a:pt x="18393" y="4651"/>
                    <a:pt x="18322" y="4674"/>
                    <a:pt x="18263" y="4674"/>
                  </a:cubicBezTo>
                  <a:cubicBezTo>
                    <a:pt x="18127" y="4674"/>
                    <a:pt x="18056" y="4550"/>
                    <a:pt x="18015" y="4351"/>
                  </a:cubicBezTo>
                  <a:cubicBezTo>
                    <a:pt x="17979" y="3922"/>
                    <a:pt x="18086" y="3506"/>
                    <a:pt x="18455" y="3208"/>
                  </a:cubicBezTo>
                  <a:cubicBezTo>
                    <a:pt x="18570" y="3117"/>
                    <a:pt x="18688" y="3069"/>
                    <a:pt x="18806" y="3069"/>
                  </a:cubicBezTo>
                  <a:close/>
                  <a:moveTo>
                    <a:pt x="19850" y="4138"/>
                  </a:moveTo>
                  <a:cubicBezTo>
                    <a:pt x="19893" y="4138"/>
                    <a:pt x="19938" y="4165"/>
                    <a:pt x="19979" y="4220"/>
                  </a:cubicBezTo>
                  <a:lnTo>
                    <a:pt x="20003" y="4220"/>
                  </a:lnTo>
                  <a:cubicBezTo>
                    <a:pt x="20158" y="4232"/>
                    <a:pt x="20181" y="4363"/>
                    <a:pt x="20229" y="4565"/>
                  </a:cubicBezTo>
                  <a:cubicBezTo>
                    <a:pt x="20265" y="5053"/>
                    <a:pt x="20039" y="5542"/>
                    <a:pt x="19860" y="6030"/>
                  </a:cubicBezTo>
                  <a:cubicBezTo>
                    <a:pt x="19848" y="6077"/>
                    <a:pt x="19753" y="6125"/>
                    <a:pt x="19705" y="6125"/>
                  </a:cubicBezTo>
                  <a:cubicBezTo>
                    <a:pt x="19670" y="6125"/>
                    <a:pt x="19646" y="6113"/>
                    <a:pt x="19622" y="6077"/>
                  </a:cubicBezTo>
                  <a:cubicBezTo>
                    <a:pt x="19616" y="6079"/>
                    <a:pt x="19609" y="6080"/>
                    <a:pt x="19603" y="6080"/>
                  </a:cubicBezTo>
                  <a:cubicBezTo>
                    <a:pt x="19560" y="6080"/>
                    <a:pt x="19515" y="6047"/>
                    <a:pt x="19515" y="6006"/>
                  </a:cubicBezTo>
                  <a:cubicBezTo>
                    <a:pt x="19491" y="5839"/>
                    <a:pt x="19622" y="4577"/>
                    <a:pt x="19681" y="4339"/>
                  </a:cubicBezTo>
                  <a:cubicBezTo>
                    <a:pt x="19718" y="4207"/>
                    <a:pt x="19782" y="4138"/>
                    <a:pt x="19850" y="4138"/>
                  </a:cubicBezTo>
                  <a:close/>
                  <a:moveTo>
                    <a:pt x="16713" y="4128"/>
                  </a:moveTo>
                  <a:cubicBezTo>
                    <a:pt x="16785" y="4128"/>
                    <a:pt x="16861" y="4157"/>
                    <a:pt x="16943" y="4232"/>
                  </a:cubicBezTo>
                  <a:cubicBezTo>
                    <a:pt x="17157" y="4434"/>
                    <a:pt x="17014" y="4720"/>
                    <a:pt x="16883" y="4934"/>
                  </a:cubicBezTo>
                  <a:cubicBezTo>
                    <a:pt x="16562" y="5434"/>
                    <a:pt x="16181" y="5851"/>
                    <a:pt x="15669" y="6184"/>
                  </a:cubicBezTo>
                  <a:cubicBezTo>
                    <a:pt x="15588" y="6238"/>
                    <a:pt x="15521" y="6263"/>
                    <a:pt x="15466" y="6263"/>
                  </a:cubicBezTo>
                  <a:cubicBezTo>
                    <a:pt x="15350" y="6263"/>
                    <a:pt x="15285" y="6152"/>
                    <a:pt x="15252" y="5958"/>
                  </a:cubicBezTo>
                  <a:cubicBezTo>
                    <a:pt x="15240" y="5589"/>
                    <a:pt x="15455" y="5339"/>
                    <a:pt x="15645" y="5065"/>
                  </a:cubicBezTo>
                  <a:cubicBezTo>
                    <a:pt x="15812" y="4815"/>
                    <a:pt x="15990" y="4577"/>
                    <a:pt x="16241" y="4399"/>
                  </a:cubicBezTo>
                  <a:cubicBezTo>
                    <a:pt x="16391" y="4290"/>
                    <a:pt x="16541" y="4128"/>
                    <a:pt x="16713" y="4128"/>
                  </a:cubicBezTo>
                  <a:close/>
                  <a:moveTo>
                    <a:pt x="20991" y="4077"/>
                  </a:moveTo>
                  <a:cubicBezTo>
                    <a:pt x="21015" y="4077"/>
                    <a:pt x="21051" y="4125"/>
                    <a:pt x="21074" y="4220"/>
                  </a:cubicBezTo>
                  <a:cubicBezTo>
                    <a:pt x="21089" y="4218"/>
                    <a:pt x="21102" y="4217"/>
                    <a:pt x="21115" y="4217"/>
                  </a:cubicBezTo>
                  <a:cubicBezTo>
                    <a:pt x="21313" y="4217"/>
                    <a:pt x="21223" y="4476"/>
                    <a:pt x="21313" y="4577"/>
                  </a:cubicBezTo>
                  <a:cubicBezTo>
                    <a:pt x="21313" y="5137"/>
                    <a:pt x="21455" y="5684"/>
                    <a:pt x="21348" y="6220"/>
                  </a:cubicBezTo>
                  <a:cubicBezTo>
                    <a:pt x="21313" y="6375"/>
                    <a:pt x="21301" y="6565"/>
                    <a:pt x="21098" y="6565"/>
                  </a:cubicBezTo>
                  <a:cubicBezTo>
                    <a:pt x="20991" y="6565"/>
                    <a:pt x="20955" y="6518"/>
                    <a:pt x="20943" y="6458"/>
                  </a:cubicBezTo>
                  <a:cubicBezTo>
                    <a:pt x="20884" y="6423"/>
                    <a:pt x="20872" y="6196"/>
                    <a:pt x="20836" y="5553"/>
                  </a:cubicBezTo>
                  <a:cubicBezTo>
                    <a:pt x="20813" y="5030"/>
                    <a:pt x="20813" y="4482"/>
                    <a:pt x="20836" y="4351"/>
                  </a:cubicBezTo>
                  <a:cubicBezTo>
                    <a:pt x="20860" y="4220"/>
                    <a:pt x="20932" y="4101"/>
                    <a:pt x="20991" y="4077"/>
                  </a:cubicBezTo>
                  <a:close/>
                  <a:moveTo>
                    <a:pt x="9349" y="5917"/>
                  </a:moveTo>
                  <a:cubicBezTo>
                    <a:pt x="9508" y="5917"/>
                    <a:pt x="9558" y="5977"/>
                    <a:pt x="9609" y="6149"/>
                  </a:cubicBezTo>
                  <a:cubicBezTo>
                    <a:pt x="9692" y="6458"/>
                    <a:pt x="9585" y="6708"/>
                    <a:pt x="9311" y="6744"/>
                  </a:cubicBezTo>
                  <a:cubicBezTo>
                    <a:pt x="9274" y="6753"/>
                    <a:pt x="9238" y="6758"/>
                    <a:pt x="9204" y="6758"/>
                  </a:cubicBezTo>
                  <a:cubicBezTo>
                    <a:pt x="8880" y="6758"/>
                    <a:pt x="8665" y="6380"/>
                    <a:pt x="8859" y="6089"/>
                  </a:cubicBezTo>
                  <a:cubicBezTo>
                    <a:pt x="8918" y="6018"/>
                    <a:pt x="9085" y="5923"/>
                    <a:pt x="9252" y="5923"/>
                  </a:cubicBezTo>
                  <a:cubicBezTo>
                    <a:pt x="9288" y="5919"/>
                    <a:pt x="9320" y="5917"/>
                    <a:pt x="9349" y="5917"/>
                  </a:cubicBezTo>
                  <a:close/>
                  <a:moveTo>
                    <a:pt x="18043" y="5310"/>
                  </a:moveTo>
                  <a:cubicBezTo>
                    <a:pt x="18240" y="5310"/>
                    <a:pt x="18408" y="5448"/>
                    <a:pt x="18455" y="5684"/>
                  </a:cubicBezTo>
                  <a:cubicBezTo>
                    <a:pt x="18550" y="6125"/>
                    <a:pt x="17955" y="7256"/>
                    <a:pt x="17538" y="7458"/>
                  </a:cubicBezTo>
                  <a:cubicBezTo>
                    <a:pt x="17471" y="7490"/>
                    <a:pt x="17414" y="7505"/>
                    <a:pt x="17366" y="7505"/>
                  </a:cubicBezTo>
                  <a:cubicBezTo>
                    <a:pt x="17252" y="7505"/>
                    <a:pt x="17187" y="7422"/>
                    <a:pt x="17145" y="7280"/>
                  </a:cubicBezTo>
                  <a:cubicBezTo>
                    <a:pt x="17003" y="6851"/>
                    <a:pt x="17360" y="5672"/>
                    <a:pt x="17729" y="5422"/>
                  </a:cubicBezTo>
                  <a:cubicBezTo>
                    <a:pt x="17833" y="5346"/>
                    <a:pt x="17942" y="5310"/>
                    <a:pt x="18043" y="5310"/>
                  </a:cubicBezTo>
                  <a:close/>
                  <a:moveTo>
                    <a:pt x="19848" y="7862"/>
                  </a:moveTo>
                  <a:cubicBezTo>
                    <a:pt x="19938" y="7862"/>
                    <a:pt x="19978" y="7933"/>
                    <a:pt x="19967" y="8197"/>
                  </a:cubicBezTo>
                  <a:cubicBezTo>
                    <a:pt x="19967" y="8601"/>
                    <a:pt x="19931" y="8709"/>
                    <a:pt x="19812" y="8732"/>
                  </a:cubicBezTo>
                  <a:cubicBezTo>
                    <a:pt x="19811" y="8733"/>
                    <a:pt x="19810" y="8733"/>
                    <a:pt x="19809" y="8733"/>
                  </a:cubicBezTo>
                  <a:cubicBezTo>
                    <a:pt x="19726" y="8733"/>
                    <a:pt x="19622" y="8277"/>
                    <a:pt x="19670" y="8042"/>
                  </a:cubicBezTo>
                  <a:cubicBezTo>
                    <a:pt x="19681" y="7947"/>
                    <a:pt x="19753" y="7863"/>
                    <a:pt x="19824" y="7863"/>
                  </a:cubicBezTo>
                  <a:cubicBezTo>
                    <a:pt x="19833" y="7862"/>
                    <a:pt x="19840" y="7862"/>
                    <a:pt x="19848" y="7862"/>
                  </a:cubicBezTo>
                  <a:close/>
                  <a:moveTo>
                    <a:pt x="14309" y="7387"/>
                  </a:moveTo>
                  <a:cubicBezTo>
                    <a:pt x="14528" y="7387"/>
                    <a:pt x="14707" y="7532"/>
                    <a:pt x="14752" y="7792"/>
                  </a:cubicBezTo>
                  <a:cubicBezTo>
                    <a:pt x="14776" y="7970"/>
                    <a:pt x="14752" y="8149"/>
                    <a:pt x="14645" y="8280"/>
                  </a:cubicBezTo>
                  <a:cubicBezTo>
                    <a:pt x="14395" y="8637"/>
                    <a:pt x="14097" y="8959"/>
                    <a:pt x="13740" y="9221"/>
                  </a:cubicBezTo>
                  <a:cubicBezTo>
                    <a:pt x="13638" y="9283"/>
                    <a:pt x="13547" y="9314"/>
                    <a:pt x="13469" y="9314"/>
                  </a:cubicBezTo>
                  <a:cubicBezTo>
                    <a:pt x="13310" y="9314"/>
                    <a:pt x="13208" y="9186"/>
                    <a:pt x="13193" y="8947"/>
                  </a:cubicBezTo>
                  <a:cubicBezTo>
                    <a:pt x="13145" y="8530"/>
                    <a:pt x="13693" y="7601"/>
                    <a:pt x="14085" y="7435"/>
                  </a:cubicBezTo>
                  <a:cubicBezTo>
                    <a:pt x="14162" y="7402"/>
                    <a:pt x="14238" y="7387"/>
                    <a:pt x="14309" y="7387"/>
                  </a:cubicBezTo>
                  <a:close/>
                  <a:moveTo>
                    <a:pt x="16134" y="7712"/>
                  </a:moveTo>
                  <a:cubicBezTo>
                    <a:pt x="16169" y="7712"/>
                    <a:pt x="16200" y="7727"/>
                    <a:pt x="16229" y="7756"/>
                  </a:cubicBezTo>
                  <a:cubicBezTo>
                    <a:pt x="16243" y="7755"/>
                    <a:pt x="16257" y="7754"/>
                    <a:pt x="16272" y="7754"/>
                  </a:cubicBezTo>
                  <a:cubicBezTo>
                    <a:pt x="16379" y="7754"/>
                    <a:pt x="16491" y="7794"/>
                    <a:pt x="16586" y="7899"/>
                  </a:cubicBezTo>
                  <a:cubicBezTo>
                    <a:pt x="16764" y="8078"/>
                    <a:pt x="16764" y="8292"/>
                    <a:pt x="16669" y="8506"/>
                  </a:cubicBezTo>
                  <a:cubicBezTo>
                    <a:pt x="16479" y="8947"/>
                    <a:pt x="16193" y="9328"/>
                    <a:pt x="15812" y="9602"/>
                  </a:cubicBezTo>
                  <a:cubicBezTo>
                    <a:pt x="15706" y="9677"/>
                    <a:pt x="15604" y="9713"/>
                    <a:pt x="15512" y="9713"/>
                  </a:cubicBezTo>
                  <a:cubicBezTo>
                    <a:pt x="15346" y="9713"/>
                    <a:pt x="15215" y="9595"/>
                    <a:pt x="15169" y="9387"/>
                  </a:cubicBezTo>
                  <a:cubicBezTo>
                    <a:pt x="15050" y="8970"/>
                    <a:pt x="15526" y="7994"/>
                    <a:pt x="15919" y="7839"/>
                  </a:cubicBezTo>
                  <a:cubicBezTo>
                    <a:pt x="15931" y="7839"/>
                    <a:pt x="15943" y="7816"/>
                    <a:pt x="15955" y="7816"/>
                  </a:cubicBezTo>
                  <a:cubicBezTo>
                    <a:pt x="16026" y="7745"/>
                    <a:pt x="16084" y="7712"/>
                    <a:pt x="16134" y="7712"/>
                  </a:cubicBezTo>
                  <a:close/>
                  <a:moveTo>
                    <a:pt x="14714" y="9511"/>
                  </a:moveTo>
                  <a:cubicBezTo>
                    <a:pt x="14761" y="9511"/>
                    <a:pt x="14795" y="9549"/>
                    <a:pt x="14812" y="9625"/>
                  </a:cubicBezTo>
                  <a:cubicBezTo>
                    <a:pt x="14824" y="9756"/>
                    <a:pt x="14324" y="10530"/>
                    <a:pt x="14193" y="10554"/>
                  </a:cubicBezTo>
                  <a:cubicBezTo>
                    <a:pt x="14184" y="10556"/>
                    <a:pt x="14176" y="10557"/>
                    <a:pt x="14169" y="10557"/>
                  </a:cubicBezTo>
                  <a:cubicBezTo>
                    <a:pt x="14021" y="10557"/>
                    <a:pt x="14097" y="10228"/>
                    <a:pt x="14324" y="9899"/>
                  </a:cubicBezTo>
                  <a:cubicBezTo>
                    <a:pt x="14493" y="9638"/>
                    <a:pt x="14627" y="9511"/>
                    <a:pt x="14714" y="9511"/>
                  </a:cubicBezTo>
                  <a:close/>
                  <a:moveTo>
                    <a:pt x="16814" y="10048"/>
                  </a:moveTo>
                  <a:cubicBezTo>
                    <a:pt x="16869" y="10048"/>
                    <a:pt x="16922" y="10069"/>
                    <a:pt x="16967" y="10113"/>
                  </a:cubicBezTo>
                  <a:cubicBezTo>
                    <a:pt x="17050" y="10233"/>
                    <a:pt x="16610" y="10959"/>
                    <a:pt x="16455" y="10995"/>
                  </a:cubicBezTo>
                  <a:cubicBezTo>
                    <a:pt x="16444" y="10996"/>
                    <a:pt x="16434" y="10997"/>
                    <a:pt x="16425" y="10997"/>
                  </a:cubicBezTo>
                  <a:cubicBezTo>
                    <a:pt x="16274" y="10997"/>
                    <a:pt x="16261" y="10816"/>
                    <a:pt x="16407" y="10435"/>
                  </a:cubicBezTo>
                  <a:cubicBezTo>
                    <a:pt x="16494" y="10200"/>
                    <a:pt x="16664" y="10048"/>
                    <a:pt x="16814" y="10048"/>
                  </a:cubicBezTo>
                  <a:close/>
                  <a:moveTo>
                    <a:pt x="12371" y="10137"/>
                  </a:moveTo>
                  <a:cubicBezTo>
                    <a:pt x="12669" y="10137"/>
                    <a:pt x="12800" y="10292"/>
                    <a:pt x="12776" y="10602"/>
                  </a:cubicBezTo>
                  <a:cubicBezTo>
                    <a:pt x="12728" y="10947"/>
                    <a:pt x="12204" y="11507"/>
                    <a:pt x="11823" y="11590"/>
                  </a:cubicBezTo>
                  <a:cubicBezTo>
                    <a:pt x="11805" y="11592"/>
                    <a:pt x="11788" y="11593"/>
                    <a:pt x="11771" y="11593"/>
                  </a:cubicBezTo>
                  <a:cubicBezTo>
                    <a:pt x="11582" y="11593"/>
                    <a:pt x="11440" y="11473"/>
                    <a:pt x="11418" y="11233"/>
                  </a:cubicBezTo>
                  <a:cubicBezTo>
                    <a:pt x="11359" y="10792"/>
                    <a:pt x="11942" y="10137"/>
                    <a:pt x="12371" y="10137"/>
                  </a:cubicBezTo>
                  <a:close/>
                  <a:moveTo>
                    <a:pt x="21128" y="9720"/>
                  </a:moveTo>
                  <a:cubicBezTo>
                    <a:pt x="21527" y="9720"/>
                    <a:pt x="21540" y="10117"/>
                    <a:pt x="21646" y="10375"/>
                  </a:cubicBezTo>
                  <a:cubicBezTo>
                    <a:pt x="21670" y="10840"/>
                    <a:pt x="21729" y="11316"/>
                    <a:pt x="21575" y="11780"/>
                  </a:cubicBezTo>
                  <a:cubicBezTo>
                    <a:pt x="21527" y="11911"/>
                    <a:pt x="21455" y="12042"/>
                    <a:pt x="21289" y="12066"/>
                  </a:cubicBezTo>
                  <a:cubicBezTo>
                    <a:pt x="21134" y="12066"/>
                    <a:pt x="21074" y="11947"/>
                    <a:pt x="21003" y="11840"/>
                  </a:cubicBezTo>
                  <a:cubicBezTo>
                    <a:pt x="20753" y="11411"/>
                    <a:pt x="20658" y="10923"/>
                    <a:pt x="20658" y="10435"/>
                  </a:cubicBezTo>
                  <a:cubicBezTo>
                    <a:pt x="20658" y="10125"/>
                    <a:pt x="20693" y="9756"/>
                    <a:pt x="21110" y="9721"/>
                  </a:cubicBezTo>
                  <a:cubicBezTo>
                    <a:pt x="21116" y="9720"/>
                    <a:pt x="21122" y="9720"/>
                    <a:pt x="21128" y="9720"/>
                  </a:cubicBezTo>
                  <a:close/>
                  <a:moveTo>
                    <a:pt x="19202" y="11301"/>
                  </a:moveTo>
                  <a:cubicBezTo>
                    <a:pt x="19548" y="11301"/>
                    <a:pt x="19636" y="11612"/>
                    <a:pt x="19681" y="11804"/>
                  </a:cubicBezTo>
                  <a:cubicBezTo>
                    <a:pt x="19789" y="12542"/>
                    <a:pt x="19765" y="13150"/>
                    <a:pt x="19681" y="13757"/>
                  </a:cubicBezTo>
                  <a:cubicBezTo>
                    <a:pt x="19646" y="13995"/>
                    <a:pt x="19574" y="14245"/>
                    <a:pt x="19265" y="14245"/>
                  </a:cubicBezTo>
                  <a:cubicBezTo>
                    <a:pt x="18991" y="14245"/>
                    <a:pt x="18896" y="14019"/>
                    <a:pt x="18836" y="13816"/>
                  </a:cubicBezTo>
                  <a:cubicBezTo>
                    <a:pt x="18681" y="13209"/>
                    <a:pt x="18634" y="12578"/>
                    <a:pt x="18681" y="11959"/>
                  </a:cubicBezTo>
                  <a:cubicBezTo>
                    <a:pt x="18717" y="11637"/>
                    <a:pt x="18777" y="11328"/>
                    <a:pt x="19146" y="11304"/>
                  </a:cubicBezTo>
                  <a:cubicBezTo>
                    <a:pt x="19165" y="11302"/>
                    <a:pt x="19184" y="11301"/>
                    <a:pt x="19202" y="11301"/>
                  </a:cubicBezTo>
                  <a:close/>
                  <a:moveTo>
                    <a:pt x="22193" y="13788"/>
                  </a:moveTo>
                  <a:cubicBezTo>
                    <a:pt x="22391" y="13788"/>
                    <a:pt x="22485" y="13951"/>
                    <a:pt x="22539" y="14114"/>
                  </a:cubicBezTo>
                  <a:cubicBezTo>
                    <a:pt x="22765" y="14721"/>
                    <a:pt x="22729" y="15352"/>
                    <a:pt x="22527" y="15959"/>
                  </a:cubicBezTo>
                  <a:cubicBezTo>
                    <a:pt x="22467" y="16067"/>
                    <a:pt x="22408" y="16186"/>
                    <a:pt x="22253" y="16186"/>
                  </a:cubicBezTo>
                  <a:cubicBezTo>
                    <a:pt x="22122" y="16186"/>
                    <a:pt x="22063" y="16079"/>
                    <a:pt x="22015" y="15995"/>
                  </a:cubicBezTo>
                  <a:cubicBezTo>
                    <a:pt x="21908" y="15781"/>
                    <a:pt x="21836" y="15555"/>
                    <a:pt x="21765" y="15400"/>
                  </a:cubicBezTo>
                  <a:cubicBezTo>
                    <a:pt x="21753" y="14959"/>
                    <a:pt x="21694" y="14590"/>
                    <a:pt x="21765" y="14221"/>
                  </a:cubicBezTo>
                  <a:cubicBezTo>
                    <a:pt x="21813" y="14007"/>
                    <a:pt x="21884" y="13816"/>
                    <a:pt x="22134" y="13793"/>
                  </a:cubicBezTo>
                  <a:cubicBezTo>
                    <a:pt x="22155" y="13789"/>
                    <a:pt x="22175" y="13788"/>
                    <a:pt x="22193" y="13788"/>
                  </a:cubicBezTo>
                  <a:close/>
                  <a:moveTo>
                    <a:pt x="19794" y="15899"/>
                  </a:moveTo>
                  <a:cubicBezTo>
                    <a:pt x="19994" y="15899"/>
                    <a:pt x="20149" y="16015"/>
                    <a:pt x="20217" y="16186"/>
                  </a:cubicBezTo>
                  <a:cubicBezTo>
                    <a:pt x="20467" y="16781"/>
                    <a:pt x="20420" y="17376"/>
                    <a:pt x="20181" y="17948"/>
                  </a:cubicBezTo>
                  <a:cubicBezTo>
                    <a:pt x="20121" y="18106"/>
                    <a:pt x="20038" y="18177"/>
                    <a:pt x="19948" y="18177"/>
                  </a:cubicBezTo>
                  <a:cubicBezTo>
                    <a:pt x="19862" y="18177"/>
                    <a:pt x="19769" y="18112"/>
                    <a:pt x="19681" y="17995"/>
                  </a:cubicBezTo>
                  <a:cubicBezTo>
                    <a:pt x="19491" y="17757"/>
                    <a:pt x="19443" y="17460"/>
                    <a:pt x="19384" y="17162"/>
                  </a:cubicBezTo>
                  <a:cubicBezTo>
                    <a:pt x="19324" y="16864"/>
                    <a:pt x="19265" y="16590"/>
                    <a:pt x="19348" y="16293"/>
                  </a:cubicBezTo>
                  <a:cubicBezTo>
                    <a:pt x="19408" y="16079"/>
                    <a:pt x="19550" y="15936"/>
                    <a:pt x="19765" y="15900"/>
                  </a:cubicBezTo>
                  <a:cubicBezTo>
                    <a:pt x="19775" y="15899"/>
                    <a:pt x="19784" y="15899"/>
                    <a:pt x="19794" y="15899"/>
                  </a:cubicBezTo>
                  <a:close/>
                  <a:moveTo>
                    <a:pt x="21300" y="19612"/>
                  </a:moveTo>
                  <a:cubicBezTo>
                    <a:pt x="21337" y="19612"/>
                    <a:pt x="21377" y="19617"/>
                    <a:pt x="21420" y="19627"/>
                  </a:cubicBezTo>
                  <a:cubicBezTo>
                    <a:pt x="21777" y="19674"/>
                    <a:pt x="21789" y="20019"/>
                    <a:pt x="21777" y="20293"/>
                  </a:cubicBezTo>
                  <a:cubicBezTo>
                    <a:pt x="21753" y="20722"/>
                    <a:pt x="21670" y="21151"/>
                    <a:pt x="21515" y="21567"/>
                  </a:cubicBezTo>
                  <a:cubicBezTo>
                    <a:pt x="21433" y="21778"/>
                    <a:pt x="21363" y="22080"/>
                    <a:pt x="21113" y="22080"/>
                  </a:cubicBezTo>
                  <a:cubicBezTo>
                    <a:pt x="21108" y="22080"/>
                    <a:pt x="21103" y="22079"/>
                    <a:pt x="21098" y="22079"/>
                  </a:cubicBezTo>
                  <a:cubicBezTo>
                    <a:pt x="20813" y="22044"/>
                    <a:pt x="20860" y="21722"/>
                    <a:pt x="20777" y="21508"/>
                  </a:cubicBezTo>
                  <a:cubicBezTo>
                    <a:pt x="20729" y="21055"/>
                    <a:pt x="20753" y="20603"/>
                    <a:pt x="20836" y="20162"/>
                  </a:cubicBezTo>
                  <a:cubicBezTo>
                    <a:pt x="20889" y="19878"/>
                    <a:pt x="21016" y="19612"/>
                    <a:pt x="21300" y="19612"/>
                  </a:cubicBezTo>
                  <a:close/>
                  <a:moveTo>
                    <a:pt x="19063" y="21380"/>
                  </a:moveTo>
                  <a:cubicBezTo>
                    <a:pt x="19086" y="21380"/>
                    <a:pt x="19109" y="21383"/>
                    <a:pt x="19134" y="21389"/>
                  </a:cubicBezTo>
                  <a:cubicBezTo>
                    <a:pt x="19324" y="21436"/>
                    <a:pt x="19384" y="21615"/>
                    <a:pt x="19443" y="21817"/>
                  </a:cubicBezTo>
                  <a:cubicBezTo>
                    <a:pt x="19431" y="22377"/>
                    <a:pt x="19348" y="22972"/>
                    <a:pt x="19050" y="23508"/>
                  </a:cubicBezTo>
                  <a:cubicBezTo>
                    <a:pt x="18978" y="23636"/>
                    <a:pt x="18892" y="23699"/>
                    <a:pt x="18813" y="23699"/>
                  </a:cubicBezTo>
                  <a:cubicBezTo>
                    <a:pt x="18723" y="23699"/>
                    <a:pt x="18642" y="23618"/>
                    <a:pt x="18598" y="23460"/>
                  </a:cubicBezTo>
                  <a:cubicBezTo>
                    <a:pt x="18431" y="22806"/>
                    <a:pt x="18550" y="22186"/>
                    <a:pt x="18788" y="21567"/>
                  </a:cubicBezTo>
                  <a:cubicBezTo>
                    <a:pt x="18839" y="21457"/>
                    <a:pt x="18939" y="21380"/>
                    <a:pt x="19063" y="21380"/>
                  </a:cubicBezTo>
                  <a:close/>
                  <a:moveTo>
                    <a:pt x="19801" y="24322"/>
                  </a:moveTo>
                  <a:cubicBezTo>
                    <a:pt x="19828" y="24322"/>
                    <a:pt x="19855" y="24325"/>
                    <a:pt x="19884" y="24330"/>
                  </a:cubicBezTo>
                  <a:cubicBezTo>
                    <a:pt x="20098" y="24365"/>
                    <a:pt x="20205" y="24520"/>
                    <a:pt x="20229" y="24711"/>
                  </a:cubicBezTo>
                  <a:cubicBezTo>
                    <a:pt x="20301" y="25068"/>
                    <a:pt x="19741" y="26199"/>
                    <a:pt x="19396" y="26377"/>
                  </a:cubicBezTo>
                  <a:cubicBezTo>
                    <a:pt x="19335" y="26412"/>
                    <a:pt x="19280" y="26431"/>
                    <a:pt x="19235" y="26431"/>
                  </a:cubicBezTo>
                  <a:cubicBezTo>
                    <a:pt x="19158" y="26431"/>
                    <a:pt x="19110" y="26375"/>
                    <a:pt x="19110" y="26246"/>
                  </a:cubicBezTo>
                  <a:cubicBezTo>
                    <a:pt x="19086" y="25663"/>
                    <a:pt x="19169" y="25080"/>
                    <a:pt x="19431" y="24568"/>
                  </a:cubicBezTo>
                  <a:cubicBezTo>
                    <a:pt x="19503" y="24414"/>
                    <a:pt x="19636" y="24322"/>
                    <a:pt x="19801" y="24322"/>
                  </a:cubicBezTo>
                  <a:close/>
                  <a:moveTo>
                    <a:pt x="2819" y="24004"/>
                  </a:moveTo>
                  <a:cubicBezTo>
                    <a:pt x="3029" y="24004"/>
                    <a:pt x="3126" y="24189"/>
                    <a:pt x="3203" y="24353"/>
                  </a:cubicBezTo>
                  <a:cubicBezTo>
                    <a:pt x="3513" y="24996"/>
                    <a:pt x="3513" y="25734"/>
                    <a:pt x="3787" y="26401"/>
                  </a:cubicBezTo>
                  <a:cubicBezTo>
                    <a:pt x="3727" y="26616"/>
                    <a:pt x="3965" y="26961"/>
                    <a:pt x="3656" y="27056"/>
                  </a:cubicBezTo>
                  <a:cubicBezTo>
                    <a:pt x="3619" y="27069"/>
                    <a:pt x="3583" y="27076"/>
                    <a:pt x="3549" y="27076"/>
                  </a:cubicBezTo>
                  <a:cubicBezTo>
                    <a:pt x="3338" y="27076"/>
                    <a:pt x="3174" y="26849"/>
                    <a:pt x="3072" y="26675"/>
                  </a:cubicBezTo>
                  <a:cubicBezTo>
                    <a:pt x="2667" y="26008"/>
                    <a:pt x="2358" y="25306"/>
                    <a:pt x="2465" y="24484"/>
                  </a:cubicBezTo>
                  <a:cubicBezTo>
                    <a:pt x="2489" y="24282"/>
                    <a:pt x="2525" y="24056"/>
                    <a:pt x="2763" y="24008"/>
                  </a:cubicBezTo>
                  <a:cubicBezTo>
                    <a:pt x="2782" y="24005"/>
                    <a:pt x="2801" y="24004"/>
                    <a:pt x="2819" y="24004"/>
                  </a:cubicBezTo>
                  <a:close/>
                  <a:moveTo>
                    <a:pt x="17661" y="25965"/>
                  </a:moveTo>
                  <a:cubicBezTo>
                    <a:pt x="17755" y="25965"/>
                    <a:pt x="17845" y="26032"/>
                    <a:pt x="17919" y="26199"/>
                  </a:cubicBezTo>
                  <a:cubicBezTo>
                    <a:pt x="17907" y="26270"/>
                    <a:pt x="17907" y="26377"/>
                    <a:pt x="17872" y="26473"/>
                  </a:cubicBezTo>
                  <a:cubicBezTo>
                    <a:pt x="17717" y="26901"/>
                    <a:pt x="17443" y="27258"/>
                    <a:pt x="17133" y="27580"/>
                  </a:cubicBezTo>
                  <a:cubicBezTo>
                    <a:pt x="17071" y="27651"/>
                    <a:pt x="17002" y="27709"/>
                    <a:pt x="16922" y="27709"/>
                  </a:cubicBezTo>
                  <a:cubicBezTo>
                    <a:pt x="16895" y="27709"/>
                    <a:pt x="16866" y="27702"/>
                    <a:pt x="16836" y="27687"/>
                  </a:cubicBezTo>
                  <a:cubicBezTo>
                    <a:pt x="16705" y="27628"/>
                    <a:pt x="16752" y="27497"/>
                    <a:pt x="16776" y="27401"/>
                  </a:cubicBezTo>
                  <a:cubicBezTo>
                    <a:pt x="16895" y="26925"/>
                    <a:pt x="17062" y="26485"/>
                    <a:pt x="17395" y="26115"/>
                  </a:cubicBezTo>
                  <a:cubicBezTo>
                    <a:pt x="17482" y="26024"/>
                    <a:pt x="17573" y="25965"/>
                    <a:pt x="17661" y="25965"/>
                  </a:cubicBezTo>
                  <a:close/>
                  <a:moveTo>
                    <a:pt x="1833" y="26020"/>
                  </a:moveTo>
                  <a:cubicBezTo>
                    <a:pt x="2054" y="26020"/>
                    <a:pt x="2082" y="26325"/>
                    <a:pt x="2167" y="26496"/>
                  </a:cubicBezTo>
                  <a:cubicBezTo>
                    <a:pt x="2394" y="27068"/>
                    <a:pt x="2620" y="27628"/>
                    <a:pt x="2834" y="28211"/>
                  </a:cubicBezTo>
                  <a:cubicBezTo>
                    <a:pt x="2882" y="28318"/>
                    <a:pt x="2989" y="28449"/>
                    <a:pt x="2846" y="28556"/>
                  </a:cubicBezTo>
                  <a:cubicBezTo>
                    <a:pt x="2810" y="28572"/>
                    <a:pt x="2777" y="28578"/>
                    <a:pt x="2747" y="28578"/>
                  </a:cubicBezTo>
                  <a:cubicBezTo>
                    <a:pt x="2638" y="28578"/>
                    <a:pt x="2563" y="28493"/>
                    <a:pt x="2489" y="28437"/>
                  </a:cubicBezTo>
                  <a:cubicBezTo>
                    <a:pt x="1989" y="28020"/>
                    <a:pt x="1763" y="27437"/>
                    <a:pt x="1596" y="26973"/>
                  </a:cubicBezTo>
                  <a:cubicBezTo>
                    <a:pt x="1572" y="26794"/>
                    <a:pt x="1548" y="26746"/>
                    <a:pt x="1548" y="26711"/>
                  </a:cubicBezTo>
                  <a:cubicBezTo>
                    <a:pt x="1548" y="26473"/>
                    <a:pt x="1465" y="26127"/>
                    <a:pt x="1751" y="26032"/>
                  </a:cubicBezTo>
                  <a:cubicBezTo>
                    <a:pt x="1781" y="26024"/>
                    <a:pt x="1808" y="26020"/>
                    <a:pt x="1833" y="26020"/>
                  </a:cubicBezTo>
                  <a:close/>
                  <a:moveTo>
                    <a:pt x="14906" y="11813"/>
                  </a:moveTo>
                  <a:cubicBezTo>
                    <a:pt x="14970" y="11813"/>
                    <a:pt x="15034" y="11814"/>
                    <a:pt x="15098" y="11816"/>
                  </a:cubicBezTo>
                  <a:cubicBezTo>
                    <a:pt x="15395" y="11840"/>
                    <a:pt x="15598" y="11935"/>
                    <a:pt x="15776" y="12161"/>
                  </a:cubicBezTo>
                  <a:cubicBezTo>
                    <a:pt x="16598" y="13209"/>
                    <a:pt x="17229" y="14352"/>
                    <a:pt x="17491" y="15698"/>
                  </a:cubicBezTo>
                  <a:cubicBezTo>
                    <a:pt x="17895" y="17722"/>
                    <a:pt x="18086" y="19746"/>
                    <a:pt x="17776" y="21782"/>
                  </a:cubicBezTo>
                  <a:cubicBezTo>
                    <a:pt x="17503" y="23579"/>
                    <a:pt x="16824" y="25222"/>
                    <a:pt x="15562" y="26520"/>
                  </a:cubicBezTo>
                  <a:cubicBezTo>
                    <a:pt x="14176" y="27946"/>
                    <a:pt x="12506" y="28579"/>
                    <a:pt x="10629" y="28579"/>
                  </a:cubicBezTo>
                  <a:cubicBezTo>
                    <a:pt x="10264" y="28579"/>
                    <a:pt x="9893" y="28555"/>
                    <a:pt x="9513" y="28509"/>
                  </a:cubicBezTo>
                  <a:cubicBezTo>
                    <a:pt x="6656" y="28163"/>
                    <a:pt x="4918" y="26508"/>
                    <a:pt x="4049" y="23901"/>
                  </a:cubicBezTo>
                  <a:cubicBezTo>
                    <a:pt x="3441" y="22091"/>
                    <a:pt x="3620" y="20258"/>
                    <a:pt x="4310" y="18460"/>
                  </a:cubicBezTo>
                  <a:cubicBezTo>
                    <a:pt x="5287" y="15888"/>
                    <a:pt x="7192" y="14245"/>
                    <a:pt x="9573" y="13066"/>
                  </a:cubicBezTo>
                  <a:cubicBezTo>
                    <a:pt x="10573" y="12578"/>
                    <a:pt x="11609" y="12221"/>
                    <a:pt x="12621" y="12114"/>
                  </a:cubicBezTo>
                  <a:cubicBezTo>
                    <a:pt x="13433" y="11938"/>
                    <a:pt x="14163" y="11813"/>
                    <a:pt x="14906" y="11813"/>
                  </a:cubicBezTo>
                  <a:close/>
                  <a:moveTo>
                    <a:pt x="18234" y="27992"/>
                  </a:moveTo>
                  <a:cubicBezTo>
                    <a:pt x="18301" y="27992"/>
                    <a:pt x="18371" y="28011"/>
                    <a:pt x="18443" y="28056"/>
                  </a:cubicBezTo>
                  <a:cubicBezTo>
                    <a:pt x="18657" y="28223"/>
                    <a:pt x="18562" y="28449"/>
                    <a:pt x="18491" y="28628"/>
                  </a:cubicBezTo>
                  <a:cubicBezTo>
                    <a:pt x="18276" y="29128"/>
                    <a:pt x="17895" y="29461"/>
                    <a:pt x="17467" y="29664"/>
                  </a:cubicBezTo>
                  <a:cubicBezTo>
                    <a:pt x="17396" y="29680"/>
                    <a:pt x="17335" y="29689"/>
                    <a:pt x="17286" y="29689"/>
                  </a:cubicBezTo>
                  <a:cubicBezTo>
                    <a:pt x="17155" y="29689"/>
                    <a:pt x="17108" y="29623"/>
                    <a:pt x="17169" y="29449"/>
                  </a:cubicBezTo>
                  <a:cubicBezTo>
                    <a:pt x="17300" y="28973"/>
                    <a:pt x="17491" y="28521"/>
                    <a:pt x="17848" y="28175"/>
                  </a:cubicBezTo>
                  <a:cubicBezTo>
                    <a:pt x="17961" y="28078"/>
                    <a:pt x="18091" y="27992"/>
                    <a:pt x="18234" y="27992"/>
                  </a:cubicBezTo>
                  <a:close/>
                  <a:moveTo>
                    <a:pt x="5165" y="29471"/>
                  </a:moveTo>
                  <a:cubicBezTo>
                    <a:pt x="5223" y="29471"/>
                    <a:pt x="5292" y="29516"/>
                    <a:pt x="5358" y="29604"/>
                  </a:cubicBezTo>
                  <a:cubicBezTo>
                    <a:pt x="5534" y="29839"/>
                    <a:pt x="5618" y="30247"/>
                    <a:pt x="5472" y="30247"/>
                  </a:cubicBezTo>
                  <a:cubicBezTo>
                    <a:pt x="5470" y="30247"/>
                    <a:pt x="5468" y="30247"/>
                    <a:pt x="5465" y="30247"/>
                  </a:cubicBezTo>
                  <a:cubicBezTo>
                    <a:pt x="5275" y="30223"/>
                    <a:pt x="4989" y="29830"/>
                    <a:pt x="5025" y="29652"/>
                  </a:cubicBezTo>
                  <a:cubicBezTo>
                    <a:pt x="5044" y="29530"/>
                    <a:pt x="5097" y="29471"/>
                    <a:pt x="5165" y="29471"/>
                  </a:cubicBezTo>
                  <a:close/>
                  <a:moveTo>
                    <a:pt x="11590" y="29546"/>
                  </a:moveTo>
                  <a:cubicBezTo>
                    <a:pt x="11726" y="29546"/>
                    <a:pt x="11856" y="29601"/>
                    <a:pt x="11907" y="29771"/>
                  </a:cubicBezTo>
                  <a:cubicBezTo>
                    <a:pt x="11966" y="29997"/>
                    <a:pt x="11788" y="30116"/>
                    <a:pt x="11621" y="30199"/>
                  </a:cubicBezTo>
                  <a:cubicBezTo>
                    <a:pt x="11347" y="30366"/>
                    <a:pt x="11026" y="30485"/>
                    <a:pt x="10704" y="30545"/>
                  </a:cubicBezTo>
                  <a:cubicBezTo>
                    <a:pt x="10534" y="30577"/>
                    <a:pt x="10364" y="30596"/>
                    <a:pt x="10192" y="30596"/>
                  </a:cubicBezTo>
                  <a:cubicBezTo>
                    <a:pt x="10051" y="30596"/>
                    <a:pt x="9908" y="30583"/>
                    <a:pt x="9764" y="30556"/>
                  </a:cubicBezTo>
                  <a:cubicBezTo>
                    <a:pt x="9621" y="30533"/>
                    <a:pt x="9478" y="30473"/>
                    <a:pt x="9466" y="30306"/>
                  </a:cubicBezTo>
                  <a:cubicBezTo>
                    <a:pt x="9430" y="30116"/>
                    <a:pt x="9561" y="30021"/>
                    <a:pt x="9692" y="29997"/>
                  </a:cubicBezTo>
                  <a:cubicBezTo>
                    <a:pt x="10275" y="29842"/>
                    <a:pt x="10859" y="29699"/>
                    <a:pt x="11430" y="29568"/>
                  </a:cubicBezTo>
                  <a:cubicBezTo>
                    <a:pt x="11481" y="29555"/>
                    <a:pt x="11536" y="29546"/>
                    <a:pt x="11590" y="29546"/>
                  </a:cubicBezTo>
                  <a:close/>
                  <a:moveTo>
                    <a:pt x="14205" y="30414"/>
                  </a:moveTo>
                  <a:cubicBezTo>
                    <a:pt x="14324" y="30414"/>
                    <a:pt x="14455" y="30437"/>
                    <a:pt x="14514" y="30580"/>
                  </a:cubicBezTo>
                  <a:cubicBezTo>
                    <a:pt x="14574" y="30735"/>
                    <a:pt x="14466" y="30842"/>
                    <a:pt x="14371" y="30937"/>
                  </a:cubicBezTo>
                  <a:cubicBezTo>
                    <a:pt x="14169" y="31092"/>
                    <a:pt x="13931" y="31188"/>
                    <a:pt x="13574" y="31235"/>
                  </a:cubicBezTo>
                  <a:cubicBezTo>
                    <a:pt x="13574" y="31235"/>
                    <a:pt x="13478" y="31247"/>
                    <a:pt x="13371" y="31247"/>
                  </a:cubicBezTo>
                  <a:cubicBezTo>
                    <a:pt x="13121" y="31235"/>
                    <a:pt x="12871" y="31188"/>
                    <a:pt x="12847" y="30890"/>
                  </a:cubicBezTo>
                  <a:cubicBezTo>
                    <a:pt x="12800" y="30604"/>
                    <a:pt x="13038" y="30485"/>
                    <a:pt x="13264" y="30461"/>
                  </a:cubicBezTo>
                  <a:cubicBezTo>
                    <a:pt x="13574" y="30414"/>
                    <a:pt x="13883" y="30414"/>
                    <a:pt x="14205" y="30414"/>
                  </a:cubicBezTo>
                  <a:close/>
                  <a:moveTo>
                    <a:pt x="4625" y="30899"/>
                  </a:moveTo>
                  <a:cubicBezTo>
                    <a:pt x="4751" y="30899"/>
                    <a:pt x="4911" y="31000"/>
                    <a:pt x="5037" y="31176"/>
                  </a:cubicBezTo>
                  <a:cubicBezTo>
                    <a:pt x="5287" y="31545"/>
                    <a:pt x="5358" y="31914"/>
                    <a:pt x="5180" y="31961"/>
                  </a:cubicBezTo>
                  <a:cubicBezTo>
                    <a:pt x="5169" y="31964"/>
                    <a:pt x="5157" y="31965"/>
                    <a:pt x="5145" y="31965"/>
                  </a:cubicBezTo>
                  <a:cubicBezTo>
                    <a:pt x="4860" y="31965"/>
                    <a:pt x="4327" y="31308"/>
                    <a:pt x="4430" y="31057"/>
                  </a:cubicBezTo>
                  <a:cubicBezTo>
                    <a:pt x="4464" y="30949"/>
                    <a:pt x="4536" y="30899"/>
                    <a:pt x="4625" y="30899"/>
                  </a:cubicBezTo>
                  <a:close/>
                  <a:moveTo>
                    <a:pt x="6998" y="31434"/>
                  </a:moveTo>
                  <a:cubicBezTo>
                    <a:pt x="7128" y="31434"/>
                    <a:pt x="7309" y="31500"/>
                    <a:pt x="7489" y="31628"/>
                  </a:cubicBezTo>
                  <a:cubicBezTo>
                    <a:pt x="7882" y="31926"/>
                    <a:pt x="7906" y="32021"/>
                    <a:pt x="7620" y="32080"/>
                  </a:cubicBezTo>
                  <a:cubicBezTo>
                    <a:pt x="7594" y="32086"/>
                    <a:pt x="7567" y="32089"/>
                    <a:pt x="7537" y="32089"/>
                  </a:cubicBezTo>
                  <a:cubicBezTo>
                    <a:pt x="7256" y="32089"/>
                    <a:pt x="6843" y="31846"/>
                    <a:pt x="6811" y="31652"/>
                  </a:cubicBezTo>
                  <a:cubicBezTo>
                    <a:pt x="6780" y="31506"/>
                    <a:pt x="6862" y="31434"/>
                    <a:pt x="6998" y="31434"/>
                  </a:cubicBezTo>
                  <a:close/>
                  <a:moveTo>
                    <a:pt x="12176" y="31283"/>
                  </a:moveTo>
                  <a:cubicBezTo>
                    <a:pt x="12214" y="31283"/>
                    <a:pt x="12252" y="31298"/>
                    <a:pt x="12288" y="31342"/>
                  </a:cubicBezTo>
                  <a:cubicBezTo>
                    <a:pt x="12371" y="31461"/>
                    <a:pt x="12300" y="31580"/>
                    <a:pt x="12240" y="31688"/>
                  </a:cubicBezTo>
                  <a:cubicBezTo>
                    <a:pt x="12008" y="32030"/>
                    <a:pt x="11273" y="32339"/>
                    <a:pt x="10757" y="32339"/>
                  </a:cubicBezTo>
                  <a:cubicBezTo>
                    <a:pt x="10663" y="32339"/>
                    <a:pt x="10577" y="32329"/>
                    <a:pt x="10502" y="32307"/>
                  </a:cubicBezTo>
                  <a:cubicBezTo>
                    <a:pt x="10359" y="32259"/>
                    <a:pt x="10216" y="32211"/>
                    <a:pt x="10204" y="32045"/>
                  </a:cubicBezTo>
                  <a:cubicBezTo>
                    <a:pt x="10180" y="31878"/>
                    <a:pt x="10323" y="31795"/>
                    <a:pt x="10454" y="31747"/>
                  </a:cubicBezTo>
                  <a:cubicBezTo>
                    <a:pt x="10776" y="31604"/>
                    <a:pt x="11133" y="31509"/>
                    <a:pt x="11478" y="31426"/>
                  </a:cubicBezTo>
                  <a:cubicBezTo>
                    <a:pt x="11645" y="31390"/>
                    <a:pt x="11823" y="31366"/>
                    <a:pt x="11990" y="31330"/>
                  </a:cubicBezTo>
                  <a:cubicBezTo>
                    <a:pt x="12049" y="31323"/>
                    <a:pt x="12113" y="31283"/>
                    <a:pt x="12176" y="31283"/>
                  </a:cubicBezTo>
                  <a:close/>
                  <a:moveTo>
                    <a:pt x="16492" y="1"/>
                  </a:moveTo>
                  <a:cubicBezTo>
                    <a:pt x="16282" y="1"/>
                    <a:pt x="16063" y="79"/>
                    <a:pt x="15836" y="279"/>
                  </a:cubicBezTo>
                  <a:cubicBezTo>
                    <a:pt x="15800" y="315"/>
                    <a:pt x="15717" y="338"/>
                    <a:pt x="15657" y="338"/>
                  </a:cubicBezTo>
                  <a:cubicBezTo>
                    <a:pt x="15634" y="337"/>
                    <a:pt x="15612" y="337"/>
                    <a:pt x="15590" y="337"/>
                  </a:cubicBezTo>
                  <a:cubicBezTo>
                    <a:pt x="15180" y="337"/>
                    <a:pt x="14842" y="539"/>
                    <a:pt x="14514" y="731"/>
                  </a:cubicBezTo>
                  <a:cubicBezTo>
                    <a:pt x="14633" y="696"/>
                    <a:pt x="14740" y="648"/>
                    <a:pt x="14800" y="636"/>
                  </a:cubicBezTo>
                  <a:cubicBezTo>
                    <a:pt x="14834" y="628"/>
                    <a:pt x="14869" y="624"/>
                    <a:pt x="14905" y="624"/>
                  </a:cubicBezTo>
                  <a:cubicBezTo>
                    <a:pt x="15133" y="624"/>
                    <a:pt x="15378" y="776"/>
                    <a:pt x="15348" y="910"/>
                  </a:cubicBezTo>
                  <a:cubicBezTo>
                    <a:pt x="15324" y="993"/>
                    <a:pt x="14788" y="1493"/>
                    <a:pt x="14133" y="2041"/>
                  </a:cubicBezTo>
                  <a:cubicBezTo>
                    <a:pt x="13478" y="2577"/>
                    <a:pt x="12478" y="3470"/>
                    <a:pt x="11930" y="4006"/>
                  </a:cubicBezTo>
                  <a:cubicBezTo>
                    <a:pt x="11371" y="4541"/>
                    <a:pt x="10823" y="5041"/>
                    <a:pt x="10704" y="5077"/>
                  </a:cubicBezTo>
                  <a:cubicBezTo>
                    <a:pt x="10558" y="5144"/>
                    <a:pt x="10434" y="5175"/>
                    <a:pt x="10337" y="5175"/>
                  </a:cubicBezTo>
                  <a:cubicBezTo>
                    <a:pt x="9997" y="5175"/>
                    <a:pt x="9965" y="4804"/>
                    <a:pt x="10335" y="4268"/>
                  </a:cubicBezTo>
                  <a:cubicBezTo>
                    <a:pt x="10573" y="3910"/>
                    <a:pt x="11061" y="3386"/>
                    <a:pt x="11645" y="2851"/>
                  </a:cubicBezTo>
                  <a:lnTo>
                    <a:pt x="11645" y="2851"/>
                  </a:lnTo>
                  <a:cubicBezTo>
                    <a:pt x="10454" y="3875"/>
                    <a:pt x="9347" y="5006"/>
                    <a:pt x="8251" y="6125"/>
                  </a:cubicBezTo>
                  <a:cubicBezTo>
                    <a:pt x="7049" y="7363"/>
                    <a:pt x="5989" y="8732"/>
                    <a:pt x="4977" y="10137"/>
                  </a:cubicBezTo>
                  <a:cubicBezTo>
                    <a:pt x="3929" y="11590"/>
                    <a:pt x="2882" y="13019"/>
                    <a:pt x="2001" y="14566"/>
                  </a:cubicBezTo>
                  <a:cubicBezTo>
                    <a:pt x="822" y="16662"/>
                    <a:pt x="286" y="18948"/>
                    <a:pt x="143" y="21329"/>
                  </a:cubicBezTo>
                  <a:cubicBezTo>
                    <a:pt x="0" y="23556"/>
                    <a:pt x="298" y="25711"/>
                    <a:pt x="953" y="27842"/>
                  </a:cubicBezTo>
                  <a:cubicBezTo>
                    <a:pt x="1417" y="29330"/>
                    <a:pt x="2144" y="30556"/>
                    <a:pt x="3501" y="31438"/>
                  </a:cubicBezTo>
                  <a:cubicBezTo>
                    <a:pt x="5485" y="32731"/>
                    <a:pt x="7594" y="33263"/>
                    <a:pt x="9827" y="33263"/>
                  </a:cubicBezTo>
                  <a:cubicBezTo>
                    <a:pt x="10677" y="33263"/>
                    <a:pt x="11545" y="33186"/>
                    <a:pt x="12431" y="33045"/>
                  </a:cubicBezTo>
                  <a:cubicBezTo>
                    <a:pt x="12716" y="32985"/>
                    <a:pt x="12978" y="32926"/>
                    <a:pt x="13264" y="32842"/>
                  </a:cubicBezTo>
                  <a:cubicBezTo>
                    <a:pt x="13145" y="32819"/>
                    <a:pt x="13038" y="32759"/>
                    <a:pt x="12978" y="32604"/>
                  </a:cubicBezTo>
                  <a:cubicBezTo>
                    <a:pt x="12907" y="32331"/>
                    <a:pt x="13157" y="32223"/>
                    <a:pt x="13359" y="32140"/>
                  </a:cubicBezTo>
                  <a:cubicBezTo>
                    <a:pt x="13716" y="31973"/>
                    <a:pt x="14085" y="31842"/>
                    <a:pt x="14455" y="31711"/>
                  </a:cubicBezTo>
                  <a:cubicBezTo>
                    <a:pt x="14520" y="31685"/>
                    <a:pt x="14603" y="31656"/>
                    <a:pt x="14680" y="31656"/>
                  </a:cubicBezTo>
                  <a:cubicBezTo>
                    <a:pt x="14744" y="31656"/>
                    <a:pt x="14804" y="31676"/>
                    <a:pt x="14847" y="31735"/>
                  </a:cubicBezTo>
                  <a:cubicBezTo>
                    <a:pt x="14967" y="31902"/>
                    <a:pt x="14812" y="32033"/>
                    <a:pt x="14728" y="32152"/>
                  </a:cubicBezTo>
                  <a:cubicBezTo>
                    <a:pt x="14669" y="32223"/>
                    <a:pt x="14609" y="32283"/>
                    <a:pt x="14550" y="32342"/>
                  </a:cubicBezTo>
                  <a:cubicBezTo>
                    <a:pt x="15467" y="31914"/>
                    <a:pt x="16348" y="31318"/>
                    <a:pt x="17145" y="30556"/>
                  </a:cubicBezTo>
                  <a:cubicBezTo>
                    <a:pt x="18717" y="29092"/>
                    <a:pt x="19753" y="27306"/>
                    <a:pt x="20658" y="25413"/>
                  </a:cubicBezTo>
                  <a:cubicBezTo>
                    <a:pt x="20860" y="24449"/>
                    <a:pt x="21848" y="21067"/>
                    <a:pt x="22063" y="20722"/>
                  </a:cubicBezTo>
                  <a:cubicBezTo>
                    <a:pt x="22147" y="20588"/>
                    <a:pt x="22242" y="20518"/>
                    <a:pt x="22346" y="20518"/>
                  </a:cubicBezTo>
                  <a:cubicBezTo>
                    <a:pt x="22389" y="20518"/>
                    <a:pt x="22434" y="20531"/>
                    <a:pt x="22479" y="20555"/>
                  </a:cubicBezTo>
                  <a:cubicBezTo>
                    <a:pt x="22729" y="19531"/>
                    <a:pt x="22920" y="18472"/>
                    <a:pt x="23146" y="17436"/>
                  </a:cubicBezTo>
                  <a:cubicBezTo>
                    <a:pt x="23861" y="13995"/>
                    <a:pt x="24015" y="10578"/>
                    <a:pt x="23122" y="7149"/>
                  </a:cubicBezTo>
                  <a:cubicBezTo>
                    <a:pt x="22741" y="5732"/>
                    <a:pt x="22110" y="4446"/>
                    <a:pt x="21158" y="3315"/>
                  </a:cubicBezTo>
                  <a:lnTo>
                    <a:pt x="21063" y="3220"/>
                  </a:lnTo>
                  <a:cubicBezTo>
                    <a:pt x="20927" y="3382"/>
                    <a:pt x="20796" y="3460"/>
                    <a:pt x="20673" y="3460"/>
                  </a:cubicBezTo>
                  <a:cubicBezTo>
                    <a:pt x="20579" y="3460"/>
                    <a:pt x="20490" y="3415"/>
                    <a:pt x="20408" y="3327"/>
                  </a:cubicBezTo>
                  <a:cubicBezTo>
                    <a:pt x="20336" y="3291"/>
                    <a:pt x="20277" y="3232"/>
                    <a:pt x="20241" y="3113"/>
                  </a:cubicBezTo>
                  <a:cubicBezTo>
                    <a:pt x="20205" y="2970"/>
                    <a:pt x="20170" y="2851"/>
                    <a:pt x="20122" y="2755"/>
                  </a:cubicBezTo>
                  <a:cubicBezTo>
                    <a:pt x="20110" y="2744"/>
                    <a:pt x="20110" y="2732"/>
                    <a:pt x="20098" y="2732"/>
                  </a:cubicBezTo>
                  <a:cubicBezTo>
                    <a:pt x="19812" y="2720"/>
                    <a:pt x="19622" y="2624"/>
                    <a:pt x="19455" y="2482"/>
                  </a:cubicBezTo>
                  <a:cubicBezTo>
                    <a:pt x="19408" y="2458"/>
                    <a:pt x="19348" y="2434"/>
                    <a:pt x="19324" y="2422"/>
                  </a:cubicBezTo>
                  <a:cubicBezTo>
                    <a:pt x="19193" y="2327"/>
                    <a:pt x="19134" y="2255"/>
                    <a:pt x="19146" y="2136"/>
                  </a:cubicBezTo>
                  <a:lnTo>
                    <a:pt x="18967" y="1910"/>
                  </a:lnTo>
                  <a:cubicBezTo>
                    <a:pt x="18908" y="1839"/>
                    <a:pt x="18848" y="1767"/>
                    <a:pt x="18788" y="1708"/>
                  </a:cubicBezTo>
                  <a:cubicBezTo>
                    <a:pt x="18598" y="1648"/>
                    <a:pt x="18550" y="1446"/>
                    <a:pt x="18657" y="1208"/>
                  </a:cubicBezTo>
                  <a:cubicBezTo>
                    <a:pt x="18241" y="970"/>
                    <a:pt x="17824" y="708"/>
                    <a:pt x="17419" y="410"/>
                  </a:cubicBezTo>
                  <a:cubicBezTo>
                    <a:pt x="17129" y="192"/>
                    <a:pt x="16821" y="1"/>
                    <a:pt x="16492" y="1"/>
                  </a:cubicBezTo>
                  <a:close/>
                </a:path>
              </a:pathLst>
            </a:custGeom>
            <a:solidFill>
              <a:srgbClr val="D6D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6"/>
            <p:cNvSpPr/>
            <p:nvPr/>
          </p:nvSpPr>
          <p:spPr>
            <a:xfrm>
              <a:off x="1084350" y="3214150"/>
              <a:ext cx="28600" cy="73600"/>
            </a:xfrm>
            <a:custGeom>
              <a:avLst/>
              <a:gdLst/>
              <a:ahLst/>
              <a:cxnLst/>
              <a:rect l="l" t="t" r="r" b="b"/>
              <a:pathLst>
                <a:path w="1144" h="2944" extrusionOk="0">
                  <a:moveTo>
                    <a:pt x="559" y="0"/>
                  </a:moveTo>
                  <a:cubicBezTo>
                    <a:pt x="540" y="0"/>
                    <a:pt x="521" y="1"/>
                    <a:pt x="501" y="3"/>
                  </a:cubicBezTo>
                  <a:cubicBezTo>
                    <a:pt x="120" y="15"/>
                    <a:pt x="60" y="336"/>
                    <a:pt x="36" y="658"/>
                  </a:cubicBezTo>
                  <a:cubicBezTo>
                    <a:pt x="0" y="1277"/>
                    <a:pt x="36" y="1908"/>
                    <a:pt x="191" y="2515"/>
                  </a:cubicBezTo>
                  <a:cubicBezTo>
                    <a:pt x="251" y="2718"/>
                    <a:pt x="358" y="2944"/>
                    <a:pt x="620" y="2944"/>
                  </a:cubicBezTo>
                  <a:cubicBezTo>
                    <a:pt x="917" y="2944"/>
                    <a:pt x="989" y="2694"/>
                    <a:pt x="1036" y="2456"/>
                  </a:cubicBezTo>
                  <a:cubicBezTo>
                    <a:pt x="1132" y="1849"/>
                    <a:pt x="1143" y="1229"/>
                    <a:pt x="1048" y="503"/>
                  </a:cubicBezTo>
                  <a:cubicBezTo>
                    <a:pt x="992" y="311"/>
                    <a:pt x="914" y="0"/>
                    <a:pt x="55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6"/>
            <p:cNvSpPr/>
            <p:nvPr/>
          </p:nvSpPr>
          <p:spPr>
            <a:xfrm>
              <a:off x="676550" y="3532150"/>
              <a:ext cx="40225" cy="76875"/>
            </a:xfrm>
            <a:custGeom>
              <a:avLst/>
              <a:gdLst/>
              <a:ahLst/>
              <a:cxnLst/>
              <a:rect l="l" t="t" r="r" b="b"/>
              <a:pathLst>
                <a:path w="1609" h="3075" extrusionOk="0">
                  <a:moveTo>
                    <a:pt x="479" y="1"/>
                  </a:moveTo>
                  <a:cubicBezTo>
                    <a:pt x="453" y="1"/>
                    <a:pt x="424" y="4"/>
                    <a:pt x="394" y="11"/>
                  </a:cubicBezTo>
                  <a:cubicBezTo>
                    <a:pt x="144" y="47"/>
                    <a:pt x="120" y="273"/>
                    <a:pt x="96" y="487"/>
                  </a:cubicBezTo>
                  <a:cubicBezTo>
                    <a:pt x="1" y="1285"/>
                    <a:pt x="322" y="1999"/>
                    <a:pt x="691" y="2666"/>
                  </a:cubicBezTo>
                  <a:cubicBezTo>
                    <a:pt x="816" y="2852"/>
                    <a:pt x="985" y="3075"/>
                    <a:pt x="1191" y="3075"/>
                  </a:cubicBezTo>
                  <a:cubicBezTo>
                    <a:pt x="1222" y="3075"/>
                    <a:pt x="1254" y="3070"/>
                    <a:pt x="1287" y="3059"/>
                  </a:cubicBezTo>
                  <a:cubicBezTo>
                    <a:pt x="1608" y="2952"/>
                    <a:pt x="1370" y="2606"/>
                    <a:pt x="1430" y="2404"/>
                  </a:cubicBezTo>
                  <a:cubicBezTo>
                    <a:pt x="1156" y="1713"/>
                    <a:pt x="1168" y="987"/>
                    <a:pt x="846" y="344"/>
                  </a:cubicBezTo>
                  <a:cubicBezTo>
                    <a:pt x="762" y="186"/>
                    <a:pt x="678" y="1"/>
                    <a:pt x="47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6"/>
            <p:cNvSpPr/>
            <p:nvPr/>
          </p:nvSpPr>
          <p:spPr>
            <a:xfrm>
              <a:off x="994150" y="3125225"/>
              <a:ext cx="42600" cy="49050"/>
            </a:xfrm>
            <a:custGeom>
              <a:avLst/>
              <a:gdLst/>
              <a:ahLst/>
              <a:cxnLst/>
              <a:rect l="l" t="t" r="r" b="b"/>
              <a:pathLst>
                <a:path w="1704" h="1962" extrusionOk="0">
                  <a:moveTo>
                    <a:pt x="1168" y="0"/>
                  </a:moveTo>
                  <a:cubicBezTo>
                    <a:pt x="1180" y="12"/>
                    <a:pt x="1192" y="36"/>
                    <a:pt x="1203" y="60"/>
                  </a:cubicBezTo>
                  <a:cubicBezTo>
                    <a:pt x="1335" y="269"/>
                    <a:pt x="797" y="955"/>
                    <a:pt x="545" y="955"/>
                  </a:cubicBezTo>
                  <a:cubicBezTo>
                    <a:pt x="524" y="955"/>
                    <a:pt x="505" y="951"/>
                    <a:pt x="489" y="941"/>
                  </a:cubicBezTo>
                  <a:cubicBezTo>
                    <a:pt x="406" y="881"/>
                    <a:pt x="584" y="417"/>
                    <a:pt x="811" y="167"/>
                  </a:cubicBezTo>
                  <a:cubicBezTo>
                    <a:pt x="834" y="119"/>
                    <a:pt x="870" y="107"/>
                    <a:pt x="894" y="72"/>
                  </a:cubicBezTo>
                  <a:cubicBezTo>
                    <a:pt x="882" y="72"/>
                    <a:pt x="870" y="83"/>
                    <a:pt x="846" y="83"/>
                  </a:cubicBezTo>
                  <a:cubicBezTo>
                    <a:pt x="465" y="250"/>
                    <a:pt x="1" y="1203"/>
                    <a:pt x="96" y="1619"/>
                  </a:cubicBezTo>
                  <a:cubicBezTo>
                    <a:pt x="142" y="1836"/>
                    <a:pt x="279" y="1962"/>
                    <a:pt x="451" y="1962"/>
                  </a:cubicBezTo>
                  <a:cubicBezTo>
                    <a:pt x="544" y="1962"/>
                    <a:pt x="647" y="1925"/>
                    <a:pt x="751" y="1846"/>
                  </a:cubicBezTo>
                  <a:cubicBezTo>
                    <a:pt x="1132" y="1560"/>
                    <a:pt x="1418" y="1191"/>
                    <a:pt x="1608" y="750"/>
                  </a:cubicBezTo>
                  <a:cubicBezTo>
                    <a:pt x="1703" y="536"/>
                    <a:pt x="1703" y="310"/>
                    <a:pt x="1525" y="131"/>
                  </a:cubicBezTo>
                  <a:cubicBezTo>
                    <a:pt x="1418" y="24"/>
                    <a:pt x="1287" y="0"/>
                    <a:pt x="116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6"/>
            <p:cNvSpPr/>
            <p:nvPr/>
          </p:nvSpPr>
          <p:spPr>
            <a:xfrm>
              <a:off x="1136450" y="3421500"/>
              <a:ext cx="26200" cy="61825"/>
            </a:xfrm>
            <a:custGeom>
              <a:avLst/>
              <a:gdLst/>
              <a:ahLst/>
              <a:cxnLst/>
              <a:rect l="l" t="t" r="r" b="b"/>
              <a:pathLst>
                <a:path w="1048" h="2473" extrusionOk="0">
                  <a:moveTo>
                    <a:pt x="587" y="0"/>
                  </a:moveTo>
                  <a:cubicBezTo>
                    <a:pt x="283" y="0"/>
                    <a:pt x="150" y="272"/>
                    <a:pt x="95" y="544"/>
                  </a:cubicBezTo>
                  <a:cubicBezTo>
                    <a:pt x="12" y="996"/>
                    <a:pt x="0" y="1437"/>
                    <a:pt x="36" y="1901"/>
                  </a:cubicBezTo>
                  <a:cubicBezTo>
                    <a:pt x="119" y="2115"/>
                    <a:pt x="72" y="2437"/>
                    <a:pt x="357" y="2472"/>
                  </a:cubicBezTo>
                  <a:cubicBezTo>
                    <a:pt x="362" y="2473"/>
                    <a:pt x="367" y="2473"/>
                    <a:pt x="372" y="2473"/>
                  </a:cubicBezTo>
                  <a:cubicBezTo>
                    <a:pt x="622" y="2473"/>
                    <a:pt x="692" y="2182"/>
                    <a:pt x="774" y="1960"/>
                  </a:cubicBezTo>
                  <a:cubicBezTo>
                    <a:pt x="929" y="1544"/>
                    <a:pt x="1012" y="1115"/>
                    <a:pt x="1036" y="686"/>
                  </a:cubicBezTo>
                  <a:cubicBezTo>
                    <a:pt x="1048" y="413"/>
                    <a:pt x="1036" y="67"/>
                    <a:pt x="679" y="8"/>
                  </a:cubicBezTo>
                  <a:cubicBezTo>
                    <a:pt x="647" y="3"/>
                    <a:pt x="616" y="0"/>
                    <a:pt x="58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16"/>
            <p:cNvSpPr/>
            <p:nvPr/>
          </p:nvSpPr>
          <p:spPr>
            <a:xfrm>
              <a:off x="1042975" y="3064450"/>
              <a:ext cx="38725" cy="54825"/>
            </a:xfrm>
            <a:custGeom>
              <a:avLst/>
              <a:gdLst/>
              <a:ahLst/>
              <a:cxnLst/>
              <a:rect l="l" t="t" r="r" b="b"/>
              <a:pathLst>
                <a:path w="1549" h="2193" extrusionOk="0">
                  <a:moveTo>
                    <a:pt x="1033" y="1"/>
                  </a:moveTo>
                  <a:cubicBezTo>
                    <a:pt x="934" y="1"/>
                    <a:pt x="829" y="35"/>
                    <a:pt x="727" y="109"/>
                  </a:cubicBezTo>
                  <a:cubicBezTo>
                    <a:pt x="358" y="359"/>
                    <a:pt x="1" y="1538"/>
                    <a:pt x="143" y="1967"/>
                  </a:cubicBezTo>
                  <a:cubicBezTo>
                    <a:pt x="185" y="2109"/>
                    <a:pt x="250" y="2192"/>
                    <a:pt x="364" y="2192"/>
                  </a:cubicBezTo>
                  <a:cubicBezTo>
                    <a:pt x="412" y="2192"/>
                    <a:pt x="469" y="2177"/>
                    <a:pt x="536" y="2145"/>
                  </a:cubicBezTo>
                  <a:cubicBezTo>
                    <a:pt x="953" y="1943"/>
                    <a:pt x="1548" y="812"/>
                    <a:pt x="1453" y="383"/>
                  </a:cubicBezTo>
                  <a:cubicBezTo>
                    <a:pt x="1405" y="144"/>
                    <a:pt x="1234" y="1"/>
                    <a:pt x="10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16"/>
            <p:cNvSpPr/>
            <p:nvPr/>
          </p:nvSpPr>
          <p:spPr>
            <a:xfrm>
              <a:off x="998925" y="3034375"/>
              <a:ext cx="48250" cy="53300"/>
            </a:xfrm>
            <a:custGeom>
              <a:avLst/>
              <a:gdLst/>
              <a:ahLst/>
              <a:cxnLst/>
              <a:rect l="l" t="t" r="r" b="b"/>
              <a:pathLst>
                <a:path w="1930" h="2132" extrusionOk="0">
                  <a:moveTo>
                    <a:pt x="1470" y="1"/>
                  </a:moveTo>
                  <a:cubicBezTo>
                    <a:pt x="1300" y="1"/>
                    <a:pt x="1150" y="165"/>
                    <a:pt x="1001" y="265"/>
                  </a:cubicBezTo>
                  <a:cubicBezTo>
                    <a:pt x="750" y="455"/>
                    <a:pt x="572" y="681"/>
                    <a:pt x="405" y="943"/>
                  </a:cubicBezTo>
                  <a:cubicBezTo>
                    <a:pt x="215" y="1205"/>
                    <a:pt x="0" y="1479"/>
                    <a:pt x="36" y="1813"/>
                  </a:cubicBezTo>
                  <a:cubicBezTo>
                    <a:pt x="44" y="2021"/>
                    <a:pt x="106" y="2132"/>
                    <a:pt x="225" y="2132"/>
                  </a:cubicBezTo>
                  <a:cubicBezTo>
                    <a:pt x="283" y="2132"/>
                    <a:pt x="355" y="2105"/>
                    <a:pt x="441" y="2051"/>
                  </a:cubicBezTo>
                  <a:cubicBezTo>
                    <a:pt x="941" y="1741"/>
                    <a:pt x="1334" y="1312"/>
                    <a:pt x="1643" y="812"/>
                  </a:cubicBezTo>
                  <a:cubicBezTo>
                    <a:pt x="1774" y="598"/>
                    <a:pt x="1929" y="324"/>
                    <a:pt x="1703" y="110"/>
                  </a:cubicBezTo>
                  <a:cubicBezTo>
                    <a:pt x="1621" y="31"/>
                    <a:pt x="1544" y="1"/>
                    <a:pt x="147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6"/>
            <p:cNvSpPr/>
            <p:nvPr/>
          </p:nvSpPr>
          <p:spPr>
            <a:xfrm>
              <a:off x="1134950" y="3174300"/>
              <a:ext cx="26825" cy="58450"/>
            </a:xfrm>
            <a:custGeom>
              <a:avLst/>
              <a:gdLst/>
              <a:ahLst/>
              <a:cxnLst/>
              <a:rect l="l" t="t" r="r" b="b"/>
              <a:pathLst>
                <a:path w="1073" h="2338" extrusionOk="0">
                  <a:moveTo>
                    <a:pt x="475" y="1"/>
                  </a:moveTo>
                  <a:cubicBezTo>
                    <a:pt x="464" y="1"/>
                    <a:pt x="453" y="1"/>
                    <a:pt x="441" y="2"/>
                  </a:cubicBezTo>
                  <a:cubicBezTo>
                    <a:pt x="24" y="14"/>
                    <a:pt x="1" y="406"/>
                    <a:pt x="1" y="716"/>
                  </a:cubicBezTo>
                  <a:cubicBezTo>
                    <a:pt x="1" y="1204"/>
                    <a:pt x="72" y="1680"/>
                    <a:pt x="334" y="2109"/>
                  </a:cubicBezTo>
                  <a:cubicBezTo>
                    <a:pt x="389" y="2208"/>
                    <a:pt x="464" y="2338"/>
                    <a:pt x="589" y="2338"/>
                  </a:cubicBezTo>
                  <a:cubicBezTo>
                    <a:pt x="599" y="2338"/>
                    <a:pt x="609" y="2337"/>
                    <a:pt x="620" y="2335"/>
                  </a:cubicBezTo>
                  <a:cubicBezTo>
                    <a:pt x="786" y="2335"/>
                    <a:pt x="858" y="2192"/>
                    <a:pt x="905" y="2061"/>
                  </a:cubicBezTo>
                  <a:cubicBezTo>
                    <a:pt x="1072" y="1597"/>
                    <a:pt x="1013" y="1133"/>
                    <a:pt x="989" y="645"/>
                  </a:cubicBezTo>
                  <a:cubicBezTo>
                    <a:pt x="861" y="401"/>
                    <a:pt x="858" y="1"/>
                    <a:pt x="475"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6"/>
            <p:cNvSpPr/>
            <p:nvPr/>
          </p:nvSpPr>
          <p:spPr>
            <a:xfrm>
              <a:off x="1099825" y="3329400"/>
              <a:ext cx="29800" cy="56825"/>
            </a:xfrm>
            <a:custGeom>
              <a:avLst/>
              <a:gdLst/>
              <a:ahLst/>
              <a:cxnLst/>
              <a:rect l="l" t="t" r="r" b="b"/>
              <a:pathLst>
                <a:path w="1192" h="2273" extrusionOk="0">
                  <a:moveTo>
                    <a:pt x="518" y="0"/>
                  </a:moveTo>
                  <a:cubicBezTo>
                    <a:pt x="508" y="0"/>
                    <a:pt x="499" y="0"/>
                    <a:pt x="489" y="1"/>
                  </a:cubicBezTo>
                  <a:cubicBezTo>
                    <a:pt x="251" y="25"/>
                    <a:pt x="132" y="168"/>
                    <a:pt x="72" y="394"/>
                  </a:cubicBezTo>
                  <a:cubicBezTo>
                    <a:pt x="1" y="691"/>
                    <a:pt x="48" y="989"/>
                    <a:pt x="108" y="1275"/>
                  </a:cubicBezTo>
                  <a:cubicBezTo>
                    <a:pt x="143" y="1572"/>
                    <a:pt x="203" y="1870"/>
                    <a:pt x="405" y="2108"/>
                  </a:cubicBezTo>
                  <a:cubicBezTo>
                    <a:pt x="493" y="2213"/>
                    <a:pt x="585" y="2272"/>
                    <a:pt x="671" y="2272"/>
                  </a:cubicBezTo>
                  <a:cubicBezTo>
                    <a:pt x="762" y="2272"/>
                    <a:pt x="845" y="2207"/>
                    <a:pt x="905" y="2061"/>
                  </a:cubicBezTo>
                  <a:cubicBezTo>
                    <a:pt x="1144" y="1477"/>
                    <a:pt x="1191" y="882"/>
                    <a:pt x="941" y="287"/>
                  </a:cubicBezTo>
                  <a:cubicBezTo>
                    <a:pt x="862" y="116"/>
                    <a:pt x="717" y="0"/>
                    <a:pt x="5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6"/>
            <p:cNvSpPr/>
            <p:nvPr/>
          </p:nvSpPr>
          <p:spPr>
            <a:xfrm>
              <a:off x="946225" y="3115850"/>
              <a:ext cx="40825" cy="48525"/>
            </a:xfrm>
            <a:custGeom>
              <a:avLst/>
              <a:gdLst/>
              <a:ahLst/>
              <a:cxnLst/>
              <a:rect l="l" t="t" r="r" b="b"/>
              <a:pathLst>
                <a:path w="1633" h="1941" extrusionOk="0">
                  <a:moveTo>
                    <a:pt x="1169" y="1"/>
                  </a:moveTo>
                  <a:cubicBezTo>
                    <a:pt x="1096" y="1"/>
                    <a:pt x="1019" y="18"/>
                    <a:pt x="942" y="54"/>
                  </a:cubicBezTo>
                  <a:cubicBezTo>
                    <a:pt x="549" y="208"/>
                    <a:pt x="1" y="1161"/>
                    <a:pt x="49" y="1566"/>
                  </a:cubicBezTo>
                  <a:cubicBezTo>
                    <a:pt x="72" y="1811"/>
                    <a:pt x="175" y="1941"/>
                    <a:pt x="328" y="1941"/>
                  </a:cubicBezTo>
                  <a:cubicBezTo>
                    <a:pt x="406" y="1941"/>
                    <a:pt x="496" y="1908"/>
                    <a:pt x="596" y="1840"/>
                  </a:cubicBezTo>
                  <a:cubicBezTo>
                    <a:pt x="965" y="1601"/>
                    <a:pt x="1251" y="1256"/>
                    <a:pt x="1501" y="899"/>
                  </a:cubicBezTo>
                  <a:cubicBezTo>
                    <a:pt x="1608" y="744"/>
                    <a:pt x="1632" y="589"/>
                    <a:pt x="1608" y="411"/>
                  </a:cubicBezTo>
                  <a:cubicBezTo>
                    <a:pt x="1564" y="152"/>
                    <a:pt x="1386" y="1"/>
                    <a:pt x="116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6"/>
            <p:cNvSpPr/>
            <p:nvPr/>
          </p:nvSpPr>
          <p:spPr>
            <a:xfrm>
              <a:off x="1159650" y="3275825"/>
              <a:ext cx="26825" cy="59950"/>
            </a:xfrm>
            <a:custGeom>
              <a:avLst/>
              <a:gdLst/>
              <a:ahLst/>
              <a:cxnLst/>
              <a:rect l="l" t="t" r="r" b="b"/>
              <a:pathLst>
                <a:path w="1073" h="2398" extrusionOk="0">
                  <a:moveTo>
                    <a:pt x="477" y="0"/>
                  </a:moveTo>
                  <a:cubicBezTo>
                    <a:pt x="469" y="0"/>
                    <a:pt x="461" y="0"/>
                    <a:pt x="453" y="1"/>
                  </a:cubicBezTo>
                  <a:cubicBezTo>
                    <a:pt x="203" y="36"/>
                    <a:pt x="120" y="227"/>
                    <a:pt x="84" y="441"/>
                  </a:cubicBezTo>
                  <a:cubicBezTo>
                    <a:pt x="1" y="810"/>
                    <a:pt x="60" y="1179"/>
                    <a:pt x="84" y="1608"/>
                  </a:cubicBezTo>
                  <a:cubicBezTo>
                    <a:pt x="156" y="1787"/>
                    <a:pt x="239" y="2001"/>
                    <a:pt x="334" y="2203"/>
                  </a:cubicBezTo>
                  <a:cubicBezTo>
                    <a:pt x="377" y="2300"/>
                    <a:pt x="440" y="2397"/>
                    <a:pt x="539" y="2397"/>
                  </a:cubicBezTo>
                  <a:cubicBezTo>
                    <a:pt x="550" y="2397"/>
                    <a:pt x="561" y="2396"/>
                    <a:pt x="572" y="2394"/>
                  </a:cubicBezTo>
                  <a:cubicBezTo>
                    <a:pt x="715" y="2394"/>
                    <a:pt x="798" y="2287"/>
                    <a:pt x="822" y="2156"/>
                  </a:cubicBezTo>
                  <a:cubicBezTo>
                    <a:pt x="1049" y="1572"/>
                    <a:pt x="1072" y="941"/>
                    <a:pt x="858" y="334"/>
                  </a:cubicBezTo>
                  <a:cubicBezTo>
                    <a:pt x="800" y="162"/>
                    <a:pt x="699" y="0"/>
                    <a:pt x="47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6"/>
            <p:cNvSpPr/>
            <p:nvPr/>
          </p:nvSpPr>
          <p:spPr>
            <a:xfrm>
              <a:off x="853075" y="3670000"/>
              <a:ext cx="64025" cy="26225"/>
            </a:xfrm>
            <a:custGeom>
              <a:avLst/>
              <a:gdLst/>
              <a:ahLst/>
              <a:cxnLst/>
              <a:rect l="l" t="t" r="r" b="b"/>
              <a:pathLst>
                <a:path w="2561" h="1049" extrusionOk="0">
                  <a:moveTo>
                    <a:pt x="2134" y="1"/>
                  </a:moveTo>
                  <a:cubicBezTo>
                    <a:pt x="2093" y="1"/>
                    <a:pt x="2051" y="4"/>
                    <a:pt x="2012" y="9"/>
                  </a:cubicBezTo>
                  <a:cubicBezTo>
                    <a:pt x="1429" y="129"/>
                    <a:pt x="858" y="295"/>
                    <a:pt x="274" y="450"/>
                  </a:cubicBezTo>
                  <a:cubicBezTo>
                    <a:pt x="143" y="474"/>
                    <a:pt x="0" y="569"/>
                    <a:pt x="36" y="748"/>
                  </a:cubicBezTo>
                  <a:cubicBezTo>
                    <a:pt x="84" y="926"/>
                    <a:pt x="215" y="986"/>
                    <a:pt x="346" y="1010"/>
                  </a:cubicBezTo>
                  <a:cubicBezTo>
                    <a:pt x="485" y="1036"/>
                    <a:pt x="627" y="1049"/>
                    <a:pt x="769" y="1049"/>
                  </a:cubicBezTo>
                  <a:cubicBezTo>
                    <a:pt x="942" y="1049"/>
                    <a:pt x="1116" y="1030"/>
                    <a:pt x="1286" y="998"/>
                  </a:cubicBezTo>
                  <a:cubicBezTo>
                    <a:pt x="1608" y="938"/>
                    <a:pt x="1929" y="819"/>
                    <a:pt x="2203" y="652"/>
                  </a:cubicBezTo>
                  <a:cubicBezTo>
                    <a:pt x="2370" y="569"/>
                    <a:pt x="2560" y="450"/>
                    <a:pt x="2489" y="224"/>
                  </a:cubicBezTo>
                  <a:cubicBezTo>
                    <a:pt x="2442" y="46"/>
                    <a:pt x="2286" y="1"/>
                    <a:pt x="2134"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6"/>
            <p:cNvSpPr/>
            <p:nvPr/>
          </p:nvSpPr>
          <p:spPr>
            <a:xfrm>
              <a:off x="1079000" y="3466225"/>
              <a:ext cx="25325" cy="57975"/>
            </a:xfrm>
            <a:custGeom>
              <a:avLst/>
              <a:gdLst/>
              <a:ahLst/>
              <a:cxnLst/>
              <a:rect l="l" t="t" r="r" b="b"/>
              <a:pathLst>
                <a:path w="1013" h="2319" extrusionOk="0">
                  <a:moveTo>
                    <a:pt x="640" y="0"/>
                  </a:moveTo>
                  <a:cubicBezTo>
                    <a:pt x="504" y="0"/>
                    <a:pt x="399" y="69"/>
                    <a:pt x="357" y="183"/>
                  </a:cubicBezTo>
                  <a:cubicBezTo>
                    <a:pt x="119" y="802"/>
                    <a:pt x="0" y="1422"/>
                    <a:pt x="179" y="2064"/>
                  </a:cubicBezTo>
                  <a:cubicBezTo>
                    <a:pt x="217" y="2232"/>
                    <a:pt x="298" y="2319"/>
                    <a:pt x="389" y="2319"/>
                  </a:cubicBezTo>
                  <a:cubicBezTo>
                    <a:pt x="468" y="2319"/>
                    <a:pt x="554" y="2255"/>
                    <a:pt x="631" y="2124"/>
                  </a:cubicBezTo>
                  <a:cubicBezTo>
                    <a:pt x="929" y="1588"/>
                    <a:pt x="1000" y="993"/>
                    <a:pt x="1012" y="445"/>
                  </a:cubicBezTo>
                  <a:cubicBezTo>
                    <a:pt x="953" y="219"/>
                    <a:pt x="893" y="52"/>
                    <a:pt x="703" y="5"/>
                  </a:cubicBezTo>
                  <a:cubicBezTo>
                    <a:pt x="681" y="2"/>
                    <a:pt x="661" y="0"/>
                    <a:pt x="640"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6"/>
            <p:cNvSpPr/>
            <p:nvPr/>
          </p:nvSpPr>
          <p:spPr>
            <a:xfrm>
              <a:off x="1095075" y="3539525"/>
              <a:ext cx="30375" cy="52900"/>
            </a:xfrm>
            <a:custGeom>
              <a:avLst/>
              <a:gdLst/>
              <a:ahLst/>
              <a:cxnLst/>
              <a:rect l="l" t="t" r="r" b="b"/>
              <a:pathLst>
                <a:path w="1215" h="2116" extrusionOk="0">
                  <a:moveTo>
                    <a:pt x="689" y="0"/>
                  </a:moveTo>
                  <a:cubicBezTo>
                    <a:pt x="534" y="0"/>
                    <a:pt x="404" y="86"/>
                    <a:pt x="345" y="252"/>
                  </a:cubicBezTo>
                  <a:cubicBezTo>
                    <a:pt x="83" y="787"/>
                    <a:pt x="0" y="1347"/>
                    <a:pt x="24" y="1930"/>
                  </a:cubicBezTo>
                  <a:cubicBezTo>
                    <a:pt x="39" y="2059"/>
                    <a:pt x="83" y="2115"/>
                    <a:pt x="155" y="2115"/>
                  </a:cubicBezTo>
                  <a:cubicBezTo>
                    <a:pt x="197" y="2115"/>
                    <a:pt x="249" y="2096"/>
                    <a:pt x="310" y="2061"/>
                  </a:cubicBezTo>
                  <a:cubicBezTo>
                    <a:pt x="655" y="1871"/>
                    <a:pt x="1215" y="752"/>
                    <a:pt x="1155" y="395"/>
                  </a:cubicBezTo>
                  <a:cubicBezTo>
                    <a:pt x="1119" y="204"/>
                    <a:pt x="1024" y="49"/>
                    <a:pt x="798" y="14"/>
                  </a:cubicBezTo>
                  <a:cubicBezTo>
                    <a:pt x="761" y="5"/>
                    <a:pt x="724" y="0"/>
                    <a:pt x="68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6"/>
            <p:cNvSpPr/>
            <p:nvPr/>
          </p:nvSpPr>
          <p:spPr>
            <a:xfrm>
              <a:off x="653650" y="3582100"/>
              <a:ext cx="38425" cy="63725"/>
            </a:xfrm>
            <a:custGeom>
              <a:avLst/>
              <a:gdLst/>
              <a:ahLst/>
              <a:cxnLst/>
              <a:rect l="l" t="t" r="r" b="b"/>
              <a:pathLst>
                <a:path w="1537" h="2549" extrusionOk="0">
                  <a:moveTo>
                    <a:pt x="372" y="1"/>
                  </a:moveTo>
                  <a:cubicBezTo>
                    <a:pt x="346" y="1"/>
                    <a:pt x="317" y="5"/>
                    <a:pt x="286" y="13"/>
                  </a:cubicBezTo>
                  <a:cubicBezTo>
                    <a:pt x="0" y="108"/>
                    <a:pt x="95" y="430"/>
                    <a:pt x="95" y="692"/>
                  </a:cubicBezTo>
                  <a:cubicBezTo>
                    <a:pt x="95" y="727"/>
                    <a:pt x="107" y="775"/>
                    <a:pt x="143" y="954"/>
                  </a:cubicBezTo>
                  <a:cubicBezTo>
                    <a:pt x="298" y="1418"/>
                    <a:pt x="524" y="1990"/>
                    <a:pt x="1036" y="2406"/>
                  </a:cubicBezTo>
                  <a:cubicBezTo>
                    <a:pt x="1097" y="2468"/>
                    <a:pt x="1178" y="2549"/>
                    <a:pt x="1264" y="2549"/>
                  </a:cubicBezTo>
                  <a:cubicBezTo>
                    <a:pt x="1295" y="2549"/>
                    <a:pt x="1326" y="2538"/>
                    <a:pt x="1357" y="2513"/>
                  </a:cubicBezTo>
                  <a:cubicBezTo>
                    <a:pt x="1536" y="2430"/>
                    <a:pt x="1417" y="2299"/>
                    <a:pt x="1369" y="2192"/>
                  </a:cubicBezTo>
                  <a:cubicBezTo>
                    <a:pt x="1167" y="1620"/>
                    <a:pt x="941" y="1049"/>
                    <a:pt x="703" y="477"/>
                  </a:cubicBezTo>
                  <a:cubicBezTo>
                    <a:pt x="628" y="306"/>
                    <a:pt x="601" y="1"/>
                    <a:pt x="372"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6"/>
            <p:cNvSpPr/>
            <p:nvPr/>
          </p:nvSpPr>
          <p:spPr>
            <a:xfrm>
              <a:off x="1031850" y="2976475"/>
              <a:ext cx="45975" cy="37300"/>
            </a:xfrm>
            <a:custGeom>
              <a:avLst/>
              <a:gdLst/>
              <a:ahLst/>
              <a:cxnLst/>
              <a:rect l="l" t="t" r="r" b="b"/>
              <a:pathLst>
                <a:path w="1839" h="1492" extrusionOk="0">
                  <a:moveTo>
                    <a:pt x="1363" y="0"/>
                  </a:moveTo>
                  <a:cubicBezTo>
                    <a:pt x="1322" y="0"/>
                    <a:pt x="1282" y="4"/>
                    <a:pt x="1243" y="9"/>
                  </a:cubicBezTo>
                  <a:cubicBezTo>
                    <a:pt x="767" y="92"/>
                    <a:pt x="100" y="759"/>
                    <a:pt x="29" y="1188"/>
                  </a:cubicBezTo>
                  <a:cubicBezTo>
                    <a:pt x="1" y="1336"/>
                    <a:pt x="16" y="1491"/>
                    <a:pt x="142" y="1491"/>
                  </a:cubicBezTo>
                  <a:cubicBezTo>
                    <a:pt x="178" y="1491"/>
                    <a:pt x="223" y="1479"/>
                    <a:pt x="279" y="1450"/>
                  </a:cubicBezTo>
                  <a:cubicBezTo>
                    <a:pt x="743" y="1247"/>
                    <a:pt x="1196" y="1057"/>
                    <a:pt x="1589" y="723"/>
                  </a:cubicBezTo>
                  <a:cubicBezTo>
                    <a:pt x="1743" y="592"/>
                    <a:pt x="1839" y="426"/>
                    <a:pt x="1743" y="223"/>
                  </a:cubicBezTo>
                  <a:cubicBezTo>
                    <a:pt x="1659" y="46"/>
                    <a:pt x="1510" y="0"/>
                    <a:pt x="1363"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6"/>
            <p:cNvSpPr/>
            <p:nvPr/>
          </p:nvSpPr>
          <p:spPr>
            <a:xfrm>
              <a:off x="1067375" y="3007925"/>
              <a:ext cx="34850" cy="40400"/>
            </a:xfrm>
            <a:custGeom>
              <a:avLst/>
              <a:gdLst/>
              <a:ahLst/>
              <a:cxnLst/>
              <a:rect l="l" t="t" r="r" b="b"/>
              <a:pathLst>
                <a:path w="1394" h="1616" extrusionOk="0">
                  <a:moveTo>
                    <a:pt x="833" y="1"/>
                  </a:moveTo>
                  <a:cubicBezTo>
                    <a:pt x="713" y="1"/>
                    <a:pt x="594" y="52"/>
                    <a:pt x="477" y="144"/>
                  </a:cubicBezTo>
                  <a:cubicBezTo>
                    <a:pt x="108" y="442"/>
                    <a:pt x="1" y="858"/>
                    <a:pt x="37" y="1287"/>
                  </a:cubicBezTo>
                  <a:cubicBezTo>
                    <a:pt x="78" y="1486"/>
                    <a:pt x="154" y="1616"/>
                    <a:pt x="289" y="1616"/>
                  </a:cubicBezTo>
                  <a:cubicBezTo>
                    <a:pt x="348" y="1616"/>
                    <a:pt x="418" y="1591"/>
                    <a:pt x="501" y="1537"/>
                  </a:cubicBezTo>
                  <a:cubicBezTo>
                    <a:pt x="810" y="1358"/>
                    <a:pt x="1049" y="1096"/>
                    <a:pt x="1239" y="775"/>
                  </a:cubicBezTo>
                  <a:cubicBezTo>
                    <a:pt x="1370" y="561"/>
                    <a:pt x="1394" y="334"/>
                    <a:pt x="1168" y="144"/>
                  </a:cubicBezTo>
                  <a:cubicBezTo>
                    <a:pt x="1058" y="46"/>
                    <a:pt x="946" y="1"/>
                    <a:pt x="8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6"/>
            <p:cNvSpPr/>
            <p:nvPr/>
          </p:nvSpPr>
          <p:spPr>
            <a:xfrm>
              <a:off x="1046025" y="3631700"/>
              <a:ext cx="38350" cy="42700"/>
            </a:xfrm>
            <a:custGeom>
              <a:avLst/>
              <a:gdLst/>
              <a:ahLst/>
              <a:cxnLst/>
              <a:rect l="l" t="t" r="r" b="b"/>
              <a:pathLst>
                <a:path w="1534" h="1708" extrusionOk="0">
                  <a:moveTo>
                    <a:pt x="1086" y="0"/>
                  </a:moveTo>
                  <a:cubicBezTo>
                    <a:pt x="955" y="0"/>
                    <a:pt x="832" y="88"/>
                    <a:pt x="724" y="196"/>
                  </a:cubicBezTo>
                  <a:cubicBezTo>
                    <a:pt x="367" y="529"/>
                    <a:pt x="176" y="982"/>
                    <a:pt x="45" y="1458"/>
                  </a:cubicBezTo>
                  <a:cubicBezTo>
                    <a:pt x="1" y="1636"/>
                    <a:pt x="43" y="1708"/>
                    <a:pt x="176" y="1708"/>
                  </a:cubicBezTo>
                  <a:cubicBezTo>
                    <a:pt x="221" y="1708"/>
                    <a:pt x="277" y="1699"/>
                    <a:pt x="343" y="1684"/>
                  </a:cubicBezTo>
                  <a:cubicBezTo>
                    <a:pt x="771" y="1470"/>
                    <a:pt x="1152" y="1149"/>
                    <a:pt x="1367" y="637"/>
                  </a:cubicBezTo>
                  <a:cubicBezTo>
                    <a:pt x="1438" y="446"/>
                    <a:pt x="1533" y="232"/>
                    <a:pt x="1307" y="89"/>
                  </a:cubicBezTo>
                  <a:cubicBezTo>
                    <a:pt x="1232" y="26"/>
                    <a:pt x="1158" y="0"/>
                    <a:pt x="108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6"/>
            <p:cNvSpPr/>
            <p:nvPr/>
          </p:nvSpPr>
          <p:spPr>
            <a:xfrm>
              <a:off x="872725" y="3713400"/>
              <a:ext cx="54775" cy="26125"/>
            </a:xfrm>
            <a:custGeom>
              <a:avLst/>
              <a:gdLst/>
              <a:ahLst/>
              <a:cxnLst/>
              <a:rect l="l" t="t" r="r" b="b"/>
              <a:pathLst>
                <a:path w="2191" h="1045" extrusionOk="0">
                  <a:moveTo>
                    <a:pt x="1996" y="0"/>
                  </a:moveTo>
                  <a:cubicBezTo>
                    <a:pt x="1933" y="0"/>
                    <a:pt x="1869" y="40"/>
                    <a:pt x="1810" y="47"/>
                  </a:cubicBezTo>
                  <a:cubicBezTo>
                    <a:pt x="1643" y="83"/>
                    <a:pt x="1465" y="107"/>
                    <a:pt x="1298" y="143"/>
                  </a:cubicBezTo>
                  <a:cubicBezTo>
                    <a:pt x="941" y="226"/>
                    <a:pt x="607" y="321"/>
                    <a:pt x="274" y="464"/>
                  </a:cubicBezTo>
                  <a:cubicBezTo>
                    <a:pt x="143" y="524"/>
                    <a:pt x="0" y="595"/>
                    <a:pt x="24" y="762"/>
                  </a:cubicBezTo>
                  <a:cubicBezTo>
                    <a:pt x="36" y="929"/>
                    <a:pt x="191" y="976"/>
                    <a:pt x="322" y="1012"/>
                  </a:cubicBezTo>
                  <a:cubicBezTo>
                    <a:pt x="398" y="1034"/>
                    <a:pt x="487" y="1045"/>
                    <a:pt x="583" y="1045"/>
                  </a:cubicBezTo>
                  <a:cubicBezTo>
                    <a:pt x="1102" y="1045"/>
                    <a:pt x="1839" y="744"/>
                    <a:pt x="2060" y="393"/>
                  </a:cubicBezTo>
                  <a:cubicBezTo>
                    <a:pt x="2119" y="298"/>
                    <a:pt x="2191" y="178"/>
                    <a:pt x="2108" y="59"/>
                  </a:cubicBezTo>
                  <a:cubicBezTo>
                    <a:pt x="2072" y="15"/>
                    <a:pt x="2034" y="0"/>
                    <a:pt x="199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6"/>
            <p:cNvSpPr/>
            <p:nvPr/>
          </p:nvSpPr>
          <p:spPr>
            <a:xfrm>
              <a:off x="901600" y="3185050"/>
              <a:ext cx="36325" cy="36400"/>
            </a:xfrm>
            <a:custGeom>
              <a:avLst/>
              <a:gdLst/>
              <a:ahLst/>
              <a:cxnLst/>
              <a:rect l="l" t="t" r="r" b="b"/>
              <a:pathLst>
                <a:path w="1453" h="1456" extrusionOk="0">
                  <a:moveTo>
                    <a:pt x="1012" y="0"/>
                  </a:moveTo>
                  <a:cubicBezTo>
                    <a:pt x="583" y="0"/>
                    <a:pt x="0" y="643"/>
                    <a:pt x="60" y="1072"/>
                  </a:cubicBezTo>
                  <a:cubicBezTo>
                    <a:pt x="82" y="1325"/>
                    <a:pt x="225" y="1456"/>
                    <a:pt x="416" y="1456"/>
                  </a:cubicBezTo>
                  <a:cubicBezTo>
                    <a:pt x="432" y="1456"/>
                    <a:pt x="448" y="1455"/>
                    <a:pt x="464" y="1453"/>
                  </a:cubicBezTo>
                  <a:cubicBezTo>
                    <a:pt x="845" y="1370"/>
                    <a:pt x="1369" y="810"/>
                    <a:pt x="1417" y="465"/>
                  </a:cubicBezTo>
                  <a:cubicBezTo>
                    <a:pt x="1453" y="167"/>
                    <a:pt x="1310" y="24"/>
                    <a:pt x="1012"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6"/>
            <p:cNvSpPr/>
            <p:nvPr/>
          </p:nvSpPr>
          <p:spPr>
            <a:xfrm>
              <a:off x="940575" y="3723925"/>
              <a:ext cx="51525" cy="29925"/>
            </a:xfrm>
            <a:custGeom>
              <a:avLst/>
              <a:gdLst/>
              <a:ahLst/>
              <a:cxnLst/>
              <a:rect l="l" t="t" r="r" b="b"/>
              <a:pathLst>
                <a:path w="2061" h="1197" extrusionOk="0">
                  <a:moveTo>
                    <a:pt x="1785" y="0"/>
                  </a:moveTo>
                  <a:cubicBezTo>
                    <a:pt x="1708" y="0"/>
                    <a:pt x="1627" y="35"/>
                    <a:pt x="1560" y="55"/>
                  </a:cubicBezTo>
                  <a:cubicBezTo>
                    <a:pt x="1191" y="186"/>
                    <a:pt x="822" y="329"/>
                    <a:pt x="465" y="484"/>
                  </a:cubicBezTo>
                  <a:cubicBezTo>
                    <a:pt x="275" y="579"/>
                    <a:pt x="1" y="686"/>
                    <a:pt x="96" y="948"/>
                  </a:cubicBezTo>
                  <a:cubicBezTo>
                    <a:pt x="132" y="1115"/>
                    <a:pt x="239" y="1174"/>
                    <a:pt x="370" y="1186"/>
                  </a:cubicBezTo>
                  <a:cubicBezTo>
                    <a:pt x="407" y="1194"/>
                    <a:pt x="446" y="1196"/>
                    <a:pt x="486" y="1196"/>
                  </a:cubicBezTo>
                  <a:cubicBezTo>
                    <a:pt x="576" y="1196"/>
                    <a:pt x="672" y="1183"/>
                    <a:pt x="763" y="1174"/>
                  </a:cubicBezTo>
                  <a:cubicBezTo>
                    <a:pt x="1084" y="1067"/>
                    <a:pt x="1418" y="936"/>
                    <a:pt x="1668" y="686"/>
                  </a:cubicBezTo>
                  <a:cubicBezTo>
                    <a:pt x="1727" y="627"/>
                    <a:pt x="1787" y="567"/>
                    <a:pt x="1846" y="496"/>
                  </a:cubicBezTo>
                  <a:cubicBezTo>
                    <a:pt x="1918" y="388"/>
                    <a:pt x="2061" y="258"/>
                    <a:pt x="1953" y="91"/>
                  </a:cubicBezTo>
                  <a:cubicBezTo>
                    <a:pt x="1906" y="22"/>
                    <a:pt x="1847" y="0"/>
                    <a:pt x="1785"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6"/>
            <p:cNvSpPr/>
            <p:nvPr/>
          </p:nvSpPr>
          <p:spPr>
            <a:xfrm>
              <a:off x="937300" y="3692550"/>
              <a:ext cx="44675" cy="20850"/>
            </a:xfrm>
            <a:custGeom>
              <a:avLst/>
              <a:gdLst/>
              <a:ahLst/>
              <a:cxnLst/>
              <a:rect l="l" t="t" r="r" b="b"/>
              <a:pathLst>
                <a:path w="1787" h="834" extrusionOk="0">
                  <a:moveTo>
                    <a:pt x="1418" y="0"/>
                  </a:moveTo>
                  <a:cubicBezTo>
                    <a:pt x="1096" y="0"/>
                    <a:pt x="787" y="0"/>
                    <a:pt x="477" y="48"/>
                  </a:cubicBezTo>
                  <a:cubicBezTo>
                    <a:pt x="239" y="84"/>
                    <a:pt x="1" y="179"/>
                    <a:pt x="25" y="500"/>
                  </a:cubicBezTo>
                  <a:cubicBezTo>
                    <a:pt x="84" y="762"/>
                    <a:pt x="322" y="822"/>
                    <a:pt x="584" y="834"/>
                  </a:cubicBezTo>
                  <a:cubicBezTo>
                    <a:pt x="679" y="834"/>
                    <a:pt x="799" y="822"/>
                    <a:pt x="787" y="822"/>
                  </a:cubicBezTo>
                  <a:cubicBezTo>
                    <a:pt x="1144" y="762"/>
                    <a:pt x="1382" y="691"/>
                    <a:pt x="1572" y="524"/>
                  </a:cubicBezTo>
                  <a:cubicBezTo>
                    <a:pt x="1680" y="441"/>
                    <a:pt x="1787" y="334"/>
                    <a:pt x="1727" y="167"/>
                  </a:cubicBezTo>
                  <a:cubicBezTo>
                    <a:pt x="1680" y="36"/>
                    <a:pt x="1549" y="0"/>
                    <a:pt x="14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6"/>
            <p:cNvSpPr/>
            <p:nvPr/>
          </p:nvSpPr>
          <p:spPr>
            <a:xfrm>
              <a:off x="1035525" y="3580850"/>
              <a:ext cx="30100" cy="43475"/>
            </a:xfrm>
            <a:custGeom>
              <a:avLst/>
              <a:gdLst/>
              <a:ahLst/>
              <a:cxnLst/>
              <a:rect l="l" t="t" r="r" b="b"/>
              <a:pathLst>
                <a:path w="1204" h="1739" extrusionOk="0">
                  <a:moveTo>
                    <a:pt x="953" y="1"/>
                  </a:moveTo>
                  <a:cubicBezTo>
                    <a:pt x="862" y="1"/>
                    <a:pt x="767" y="59"/>
                    <a:pt x="680" y="146"/>
                  </a:cubicBezTo>
                  <a:cubicBezTo>
                    <a:pt x="346" y="504"/>
                    <a:pt x="168" y="956"/>
                    <a:pt x="60" y="1432"/>
                  </a:cubicBezTo>
                  <a:cubicBezTo>
                    <a:pt x="25" y="1539"/>
                    <a:pt x="1" y="1659"/>
                    <a:pt x="120" y="1718"/>
                  </a:cubicBezTo>
                  <a:cubicBezTo>
                    <a:pt x="148" y="1732"/>
                    <a:pt x="174" y="1738"/>
                    <a:pt x="199" y="1738"/>
                  </a:cubicBezTo>
                  <a:cubicBezTo>
                    <a:pt x="278" y="1738"/>
                    <a:pt x="342" y="1675"/>
                    <a:pt x="406" y="1611"/>
                  </a:cubicBezTo>
                  <a:cubicBezTo>
                    <a:pt x="727" y="1289"/>
                    <a:pt x="1001" y="920"/>
                    <a:pt x="1156" y="504"/>
                  </a:cubicBezTo>
                  <a:cubicBezTo>
                    <a:pt x="1191" y="408"/>
                    <a:pt x="1191" y="325"/>
                    <a:pt x="1203" y="230"/>
                  </a:cubicBezTo>
                  <a:cubicBezTo>
                    <a:pt x="1136" y="65"/>
                    <a:pt x="1047" y="1"/>
                    <a:pt x="95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6"/>
            <p:cNvSpPr/>
            <p:nvPr/>
          </p:nvSpPr>
          <p:spPr>
            <a:xfrm>
              <a:off x="744425" y="3256175"/>
              <a:ext cx="224450" cy="239325"/>
            </a:xfrm>
            <a:custGeom>
              <a:avLst/>
              <a:gdLst/>
              <a:ahLst/>
              <a:cxnLst/>
              <a:rect l="l" t="t" r="r" b="b"/>
              <a:pathLst>
                <a:path w="8978" h="9573" extrusionOk="0">
                  <a:moveTo>
                    <a:pt x="6221" y="1502"/>
                  </a:moveTo>
                  <a:cubicBezTo>
                    <a:pt x="6358" y="1502"/>
                    <a:pt x="6471" y="1532"/>
                    <a:pt x="6549" y="1596"/>
                  </a:cubicBezTo>
                  <a:cubicBezTo>
                    <a:pt x="6692" y="1703"/>
                    <a:pt x="6763" y="1834"/>
                    <a:pt x="6751" y="1942"/>
                  </a:cubicBezTo>
                  <a:cubicBezTo>
                    <a:pt x="6716" y="2132"/>
                    <a:pt x="6609" y="2215"/>
                    <a:pt x="5858" y="2739"/>
                  </a:cubicBezTo>
                  <a:cubicBezTo>
                    <a:pt x="5585" y="2918"/>
                    <a:pt x="5025" y="3406"/>
                    <a:pt x="4584" y="3859"/>
                  </a:cubicBezTo>
                  <a:cubicBezTo>
                    <a:pt x="3969" y="4493"/>
                    <a:pt x="3551" y="4794"/>
                    <a:pt x="3278" y="4794"/>
                  </a:cubicBezTo>
                  <a:cubicBezTo>
                    <a:pt x="3197" y="4794"/>
                    <a:pt x="3129" y="4767"/>
                    <a:pt x="3072" y="4716"/>
                  </a:cubicBezTo>
                  <a:cubicBezTo>
                    <a:pt x="2715" y="4442"/>
                    <a:pt x="3060" y="3704"/>
                    <a:pt x="3930" y="2823"/>
                  </a:cubicBezTo>
                  <a:cubicBezTo>
                    <a:pt x="4227" y="2513"/>
                    <a:pt x="4704" y="2132"/>
                    <a:pt x="4989" y="1954"/>
                  </a:cubicBezTo>
                  <a:cubicBezTo>
                    <a:pt x="5441" y="1669"/>
                    <a:pt x="5898" y="1502"/>
                    <a:pt x="6221" y="1502"/>
                  </a:cubicBezTo>
                  <a:close/>
                  <a:moveTo>
                    <a:pt x="1838" y="5663"/>
                  </a:moveTo>
                  <a:cubicBezTo>
                    <a:pt x="2271" y="5663"/>
                    <a:pt x="2468" y="6353"/>
                    <a:pt x="2025" y="6478"/>
                  </a:cubicBezTo>
                  <a:cubicBezTo>
                    <a:pt x="1957" y="6500"/>
                    <a:pt x="1882" y="6512"/>
                    <a:pt x="1811" y="6512"/>
                  </a:cubicBezTo>
                  <a:cubicBezTo>
                    <a:pt x="1732" y="6512"/>
                    <a:pt x="1658" y="6497"/>
                    <a:pt x="1608" y="6466"/>
                  </a:cubicBezTo>
                  <a:cubicBezTo>
                    <a:pt x="1429" y="6359"/>
                    <a:pt x="1358" y="6014"/>
                    <a:pt x="1477" y="5835"/>
                  </a:cubicBezTo>
                  <a:cubicBezTo>
                    <a:pt x="1536" y="5764"/>
                    <a:pt x="1656" y="5692"/>
                    <a:pt x="1775" y="5668"/>
                  </a:cubicBezTo>
                  <a:cubicBezTo>
                    <a:pt x="1796" y="5665"/>
                    <a:pt x="1817" y="5663"/>
                    <a:pt x="1838" y="5663"/>
                  </a:cubicBezTo>
                  <a:close/>
                  <a:moveTo>
                    <a:pt x="8859" y="1"/>
                  </a:moveTo>
                  <a:lnTo>
                    <a:pt x="8859" y="1"/>
                  </a:lnTo>
                  <a:cubicBezTo>
                    <a:pt x="7906" y="96"/>
                    <a:pt x="7001" y="299"/>
                    <a:pt x="6097" y="632"/>
                  </a:cubicBezTo>
                  <a:cubicBezTo>
                    <a:pt x="3918" y="1418"/>
                    <a:pt x="2287" y="2858"/>
                    <a:pt x="989" y="4775"/>
                  </a:cubicBezTo>
                  <a:cubicBezTo>
                    <a:pt x="405" y="5633"/>
                    <a:pt x="84" y="6716"/>
                    <a:pt x="1" y="7835"/>
                  </a:cubicBezTo>
                  <a:cubicBezTo>
                    <a:pt x="12" y="7871"/>
                    <a:pt x="36" y="7930"/>
                    <a:pt x="60" y="7978"/>
                  </a:cubicBezTo>
                  <a:cubicBezTo>
                    <a:pt x="423" y="9046"/>
                    <a:pt x="1210" y="9572"/>
                    <a:pt x="2249" y="9572"/>
                  </a:cubicBezTo>
                  <a:cubicBezTo>
                    <a:pt x="2403" y="9572"/>
                    <a:pt x="2563" y="9561"/>
                    <a:pt x="2727" y="9538"/>
                  </a:cubicBezTo>
                  <a:cubicBezTo>
                    <a:pt x="5156" y="9216"/>
                    <a:pt x="6585" y="7633"/>
                    <a:pt x="7716" y="5692"/>
                  </a:cubicBezTo>
                  <a:cubicBezTo>
                    <a:pt x="8656" y="4085"/>
                    <a:pt x="8978" y="2323"/>
                    <a:pt x="8835" y="465"/>
                  </a:cubicBezTo>
                  <a:cubicBezTo>
                    <a:pt x="8811" y="299"/>
                    <a:pt x="8799" y="132"/>
                    <a:pt x="8859" y="1"/>
                  </a:cubicBezTo>
                  <a:close/>
                </a:path>
              </a:pathLst>
            </a:custGeom>
            <a:solidFill>
              <a:srgbClr val="E4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6"/>
            <p:cNvSpPr/>
            <p:nvPr/>
          </p:nvSpPr>
          <p:spPr>
            <a:xfrm>
              <a:off x="1023925" y="3296675"/>
              <a:ext cx="19675" cy="63725"/>
            </a:xfrm>
            <a:custGeom>
              <a:avLst/>
              <a:gdLst/>
              <a:ahLst/>
              <a:cxnLst/>
              <a:rect l="l" t="t" r="r" b="b"/>
              <a:pathLst>
                <a:path w="787" h="2549" extrusionOk="0">
                  <a:moveTo>
                    <a:pt x="1" y="0"/>
                  </a:moveTo>
                  <a:lnTo>
                    <a:pt x="1" y="0"/>
                  </a:lnTo>
                  <a:cubicBezTo>
                    <a:pt x="346" y="810"/>
                    <a:pt x="596" y="1655"/>
                    <a:pt x="786" y="2548"/>
                  </a:cubicBezTo>
                  <a:cubicBezTo>
                    <a:pt x="774" y="2346"/>
                    <a:pt x="751" y="2131"/>
                    <a:pt x="715" y="1929"/>
                  </a:cubicBezTo>
                  <a:cubicBezTo>
                    <a:pt x="632" y="1191"/>
                    <a:pt x="358" y="572"/>
                    <a:pt x="1"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6"/>
            <p:cNvSpPr/>
            <p:nvPr/>
          </p:nvSpPr>
          <p:spPr>
            <a:xfrm>
              <a:off x="740850" y="3255000"/>
              <a:ext cx="253325" cy="355125"/>
            </a:xfrm>
            <a:custGeom>
              <a:avLst/>
              <a:gdLst/>
              <a:ahLst/>
              <a:cxnLst/>
              <a:rect l="l" t="t" r="r" b="b"/>
              <a:pathLst>
                <a:path w="10133" h="14205" extrusionOk="0">
                  <a:moveTo>
                    <a:pt x="9466" y="0"/>
                  </a:moveTo>
                  <a:cubicBezTo>
                    <a:pt x="9311" y="0"/>
                    <a:pt x="9157" y="36"/>
                    <a:pt x="9002" y="48"/>
                  </a:cubicBezTo>
                  <a:cubicBezTo>
                    <a:pt x="8954" y="179"/>
                    <a:pt x="8954" y="346"/>
                    <a:pt x="8978" y="512"/>
                  </a:cubicBezTo>
                  <a:cubicBezTo>
                    <a:pt x="9121" y="2358"/>
                    <a:pt x="8799" y="4108"/>
                    <a:pt x="7859" y="5739"/>
                  </a:cubicBezTo>
                  <a:cubicBezTo>
                    <a:pt x="6716" y="7680"/>
                    <a:pt x="5299" y="9275"/>
                    <a:pt x="2870" y="9585"/>
                  </a:cubicBezTo>
                  <a:cubicBezTo>
                    <a:pt x="2716" y="9605"/>
                    <a:pt x="2567" y="9615"/>
                    <a:pt x="2423" y="9615"/>
                  </a:cubicBezTo>
                  <a:cubicBezTo>
                    <a:pt x="1373" y="9615"/>
                    <a:pt x="590" y="9082"/>
                    <a:pt x="203" y="8025"/>
                  </a:cubicBezTo>
                  <a:cubicBezTo>
                    <a:pt x="191" y="7977"/>
                    <a:pt x="179" y="7918"/>
                    <a:pt x="144" y="7882"/>
                  </a:cubicBezTo>
                  <a:lnTo>
                    <a:pt x="144" y="7882"/>
                  </a:lnTo>
                  <a:cubicBezTo>
                    <a:pt x="1" y="10037"/>
                    <a:pt x="858" y="12383"/>
                    <a:pt x="2977" y="13681"/>
                  </a:cubicBezTo>
                  <a:cubicBezTo>
                    <a:pt x="3358" y="13919"/>
                    <a:pt x="3811" y="14097"/>
                    <a:pt x="4287" y="14204"/>
                  </a:cubicBezTo>
                  <a:cubicBezTo>
                    <a:pt x="4013" y="13788"/>
                    <a:pt x="4132" y="13383"/>
                    <a:pt x="4656" y="13192"/>
                  </a:cubicBezTo>
                  <a:cubicBezTo>
                    <a:pt x="5894" y="12728"/>
                    <a:pt x="6680" y="11764"/>
                    <a:pt x="7406" y="10763"/>
                  </a:cubicBezTo>
                  <a:cubicBezTo>
                    <a:pt x="7811" y="10216"/>
                    <a:pt x="8121" y="9573"/>
                    <a:pt x="8478" y="8978"/>
                  </a:cubicBezTo>
                  <a:cubicBezTo>
                    <a:pt x="9728" y="6930"/>
                    <a:pt x="9954" y="4668"/>
                    <a:pt x="9776" y="2322"/>
                  </a:cubicBezTo>
                  <a:cubicBezTo>
                    <a:pt x="9752" y="1905"/>
                    <a:pt x="9728" y="1477"/>
                    <a:pt x="9752" y="1060"/>
                  </a:cubicBezTo>
                  <a:cubicBezTo>
                    <a:pt x="9764" y="810"/>
                    <a:pt x="9871" y="572"/>
                    <a:pt x="10133" y="477"/>
                  </a:cubicBezTo>
                  <a:lnTo>
                    <a:pt x="9907" y="215"/>
                  </a:lnTo>
                  <a:cubicBezTo>
                    <a:pt x="9788" y="84"/>
                    <a:pt x="9657" y="0"/>
                    <a:pt x="9466"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16"/>
            <p:cNvSpPr/>
            <p:nvPr/>
          </p:nvSpPr>
          <p:spPr>
            <a:xfrm>
              <a:off x="951000" y="3509500"/>
              <a:ext cx="60450" cy="82475"/>
            </a:xfrm>
            <a:custGeom>
              <a:avLst/>
              <a:gdLst/>
              <a:ahLst/>
              <a:cxnLst/>
              <a:rect l="l" t="t" r="r" b="b"/>
              <a:pathLst>
                <a:path w="2418" h="3299" extrusionOk="0">
                  <a:moveTo>
                    <a:pt x="2417" y="0"/>
                  </a:moveTo>
                  <a:lnTo>
                    <a:pt x="2417" y="0"/>
                  </a:lnTo>
                  <a:cubicBezTo>
                    <a:pt x="1798" y="1226"/>
                    <a:pt x="1013" y="2322"/>
                    <a:pt x="0" y="3298"/>
                  </a:cubicBezTo>
                  <a:cubicBezTo>
                    <a:pt x="1001" y="2512"/>
                    <a:pt x="1834" y="1357"/>
                    <a:pt x="2417"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16"/>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6"/>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6"/>
            <p:cNvSpPr/>
            <p:nvPr/>
          </p:nvSpPr>
          <p:spPr>
            <a:xfrm>
              <a:off x="867350" y="2947800"/>
              <a:ext cx="135350" cy="114100"/>
            </a:xfrm>
            <a:custGeom>
              <a:avLst/>
              <a:gdLst/>
              <a:ahLst/>
              <a:cxnLst/>
              <a:rect l="l" t="t" r="r" b="b"/>
              <a:pathLst>
                <a:path w="5414" h="4564" extrusionOk="0">
                  <a:moveTo>
                    <a:pt x="4944" y="1"/>
                  </a:moveTo>
                  <a:cubicBezTo>
                    <a:pt x="4907" y="1"/>
                    <a:pt x="4870" y="5"/>
                    <a:pt x="4835" y="13"/>
                  </a:cubicBezTo>
                  <a:cubicBezTo>
                    <a:pt x="4775" y="25"/>
                    <a:pt x="4668" y="61"/>
                    <a:pt x="4549" y="120"/>
                  </a:cubicBezTo>
                  <a:cubicBezTo>
                    <a:pt x="4454" y="156"/>
                    <a:pt x="4347" y="203"/>
                    <a:pt x="4239" y="263"/>
                  </a:cubicBezTo>
                  <a:cubicBezTo>
                    <a:pt x="3597" y="608"/>
                    <a:pt x="2561" y="1442"/>
                    <a:pt x="1680" y="2239"/>
                  </a:cubicBezTo>
                  <a:cubicBezTo>
                    <a:pt x="1120" y="2787"/>
                    <a:pt x="620" y="3299"/>
                    <a:pt x="370" y="3656"/>
                  </a:cubicBezTo>
                  <a:cubicBezTo>
                    <a:pt x="0" y="4192"/>
                    <a:pt x="32" y="4563"/>
                    <a:pt x="371" y="4563"/>
                  </a:cubicBezTo>
                  <a:cubicBezTo>
                    <a:pt x="469" y="4563"/>
                    <a:pt x="592" y="4532"/>
                    <a:pt x="739" y="4466"/>
                  </a:cubicBezTo>
                  <a:cubicBezTo>
                    <a:pt x="858" y="4418"/>
                    <a:pt x="1394" y="3930"/>
                    <a:pt x="1965" y="3394"/>
                  </a:cubicBezTo>
                  <a:cubicBezTo>
                    <a:pt x="2513" y="2835"/>
                    <a:pt x="3513" y="1966"/>
                    <a:pt x="4168" y="1430"/>
                  </a:cubicBezTo>
                  <a:cubicBezTo>
                    <a:pt x="4823" y="870"/>
                    <a:pt x="5371" y="370"/>
                    <a:pt x="5382" y="299"/>
                  </a:cubicBezTo>
                  <a:cubicBezTo>
                    <a:pt x="5413" y="145"/>
                    <a:pt x="5171" y="1"/>
                    <a:pt x="4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6"/>
            <p:cNvSpPr/>
            <p:nvPr/>
          </p:nvSpPr>
          <p:spPr>
            <a:xfrm>
              <a:off x="834475" y="3080000"/>
              <a:ext cx="25775" cy="20800"/>
            </a:xfrm>
            <a:custGeom>
              <a:avLst/>
              <a:gdLst/>
              <a:ahLst/>
              <a:cxnLst/>
              <a:rect l="l" t="t" r="r" b="b"/>
              <a:pathLst>
                <a:path w="1031" h="832" extrusionOk="0">
                  <a:moveTo>
                    <a:pt x="711" y="0"/>
                  </a:moveTo>
                  <a:cubicBezTo>
                    <a:pt x="677" y="0"/>
                    <a:pt x="637" y="4"/>
                    <a:pt x="590" y="11"/>
                  </a:cubicBezTo>
                  <a:cubicBezTo>
                    <a:pt x="423" y="23"/>
                    <a:pt x="256" y="95"/>
                    <a:pt x="197" y="178"/>
                  </a:cubicBezTo>
                  <a:cubicBezTo>
                    <a:pt x="1" y="450"/>
                    <a:pt x="223" y="831"/>
                    <a:pt x="553" y="831"/>
                  </a:cubicBezTo>
                  <a:cubicBezTo>
                    <a:pt x="584" y="831"/>
                    <a:pt x="616" y="828"/>
                    <a:pt x="649" y="821"/>
                  </a:cubicBezTo>
                  <a:cubicBezTo>
                    <a:pt x="911" y="785"/>
                    <a:pt x="1030" y="523"/>
                    <a:pt x="947" y="226"/>
                  </a:cubicBezTo>
                  <a:cubicBezTo>
                    <a:pt x="899" y="63"/>
                    <a:pt x="851" y="0"/>
                    <a:pt x="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6"/>
            <p:cNvSpPr/>
            <p:nvPr/>
          </p:nvSpPr>
          <p:spPr>
            <a:xfrm>
              <a:off x="812600" y="3293725"/>
              <a:ext cx="100925" cy="82175"/>
            </a:xfrm>
            <a:custGeom>
              <a:avLst/>
              <a:gdLst/>
              <a:ahLst/>
              <a:cxnLst/>
              <a:rect l="l" t="t" r="r" b="b"/>
              <a:pathLst>
                <a:path w="4037" h="3287" extrusionOk="0">
                  <a:moveTo>
                    <a:pt x="3514" y="0"/>
                  </a:moveTo>
                  <a:cubicBezTo>
                    <a:pt x="3183" y="0"/>
                    <a:pt x="2726" y="167"/>
                    <a:pt x="2274" y="452"/>
                  </a:cubicBezTo>
                  <a:cubicBezTo>
                    <a:pt x="2000" y="642"/>
                    <a:pt x="1524" y="1035"/>
                    <a:pt x="1226" y="1333"/>
                  </a:cubicBezTo>
                  <a:cubicBezTo>
                    <a:pt x="345" y="2202"/>
                    <a:pt x="0" y="2940"/>
                    <a:pt x="357" y="3214"/>
                  </a:cubicBezTo>
                  <a:cubicBezTo>
                    <a:pt x="413" y="3262"/>
                    <a:pt x="480" y="3287"/>
                    <a:pt x="558" y="3287"/>
                  </a:cubicBezTo>
                  <a:cubicBezTo>
                    <a:pt x="829" y="3287"/>
                    <a:pt x="1242" y="2993"/>
                    <a:pt x="1869" y="2357"/>
                  </a:cubicBezTo>
                  <a:cubicBezTo>
                    <a:pt x="2310" y="1928"/>
                    <a:pt x="2869" y="1428"/>
                    <a:pt x="3143" y="1237"/>
                  </a:cubicBezTo>
                  <a:cubicBezTo>
                    <a:pt x="3893" y="713"/>
                    <a:pt x="4001" y="630"/>
                    <a:pt x="4036" y="440"/>
                  </a:cubicBezTo>
                  <a:cubicBezTo>
                    <a:pt x="4036" y="321"/>
                    <a:pt x="3977" y="178"/>
                    <a:pt x="3858" y="94"/>
                  </a:cubicBezTo>
                  <a:cubicBezTo>
                    <a:pt x="3773" y="30"/>
                    <a:pt x="3655" y="0"/>
                    <a:pt x="3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6"/>
            <p:cNvSpPr/>
            <p:nvPr/>
          </p:nvSpPr>
          <p:spPr>
            <a:xfrm>
              <a:off x="778350" y="3398250"/>
              <a:ext cx="27625" cy="20950"/>
            </a:xfrm>
            <a:custGeom>
              <a:avLst/>
              <a:gdLst/>
              <a:ahLst/>
              <a:cxnLst/>
              <a:rect l="l" t="t" r="r" b="b"/>
              <a:pathLst>
                <a:path w="1105" h="838" extrusionOk="0">
                  <a:moveTo>
                    <a:pt x="500" y="1"/>
                  </a:moveTo>
                  <a:cubicBezTo>
                    <a:pt x="473" y="1"/>
                    <a:pt x="446" y="3"/>
                    <a:pt x="418" y="9"/>
                  </a:cubicBezTo>
                  <a:cubicBezTo>
                    <a:pt x="310" y="21"/>
                    <a:pt x="179" y="92"/>
                    <a:pt x="120" y="164"/>
                  </a:cubicBezTo>
                  <a:cubicBezTo>
                    <a:pt x="1" y="342"/>
                    <a:pt x="72" y="688"/>
                    <a:pt x="251" y="795"/>
                  </a:cubicBezTo>
                  <a:cubicBezTo>
                    <a:pt x="304" y="822"/>
                    <a:pt x="384" y="837"/>
                    <a:pt x="469" y="837"/>
                  </a:cubicBezTo>
                  <a:cubicBezTo>
                    <a:pt x="535" y="837"/>
                    <a:pt x="605" y="828"/>
                    <a:pt x="668" y="807"/>
                  </a:cubicBezTo>
                  <a:cubicBezTo>
                    <a:pt x="1104" y="672"/>
                    <a:pt x="920"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6"/>
            <p:cNvSpPr/>
            <p:nvPr/>
          </p:nvSpPr>
          <p:spPr>
            <a:xfrm>
              <a:off x="1133475" y="3446000"/>
              <a:ext cx="52400" cy="137175"/>
            </a:xfrm>
            <a:custGeom>
              <a:avLst/>
              <a:gdLst/>
              <a:ahLst/>
              <a:cxnLst/>
              <a:rect l="l" t="t" r="r" b="b"/>
              <a:pathLst>
                <a:path w="2096" h="5487" extrusionOk="0">
                  <a:moveTo>
                    <a:pt x="1717" y="1"/>
                  </a:moveTo>
                  <a:cubicBezTo>
                    <a:pt x="1616" y="1"/>
                    <a:pt x="1523" y="67"/>
                    <a:pt x="1441" y="206"/>
                  </a:cubicBezTo>
                  <a:cubicBezTo>
                    <a:pt x="1226" y="552"/>
                    <a:pt x="250" y="3909"/>
                    <a:pt x="36" y="4898"/>
                  </a:cubicBezTo>
                  <a:cubicBezTo>
                    <a:pt x="12" y="5017"/>
                    <a:pt x="0" y="5100"/>
                    <a:pt x="12" y="5148"/>
                  </a:cubicBezTo>
                  <a:cubicBezTo>
                    <a:pt x="22" y="5414"/>
                    <a:pt x="50" y="5486"/>
                    <a:pt x="156" y="5486"/>
                  </a:cubicBezTo>
                  <a:cubicBezTo>
                    <a:pt x="173" y="5486"/>
                    <a:pt x="193" y="5484"/>
                    <a:pt x="214" y="5481"/>
                  </a:cubicBezTo>
                  <a:cubicBezTo>
                    <a:pt x="560" y="5421"/>
                    <a:pt x="1072" y="4433"/>
                    <a:pt x="1393" y="3219"/>
                  </a:cubicBezTo>
                  <a:cubicBezTo>
                    <a:pt x="1905" y="1326"/>
                    <a:pt x="2096" y="218"/>
                    <a:pt x="1929" y="87"/>
                  </a:cubicBezTo>
                  <a:cubicBezTo>
                    <a:pt x="1905" y="76"/>
                    <a:pt x="1881" y="64"/>
                    <a:pt x="1857" y="40"/>
                  </a:cubicBezTo>
                  <a:cubicBezTo>
                    <a:pt x="1809" y="14"/>
                    <a:pt x="1763"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6"/>
            <p:cNvSpPr/>
            <p:nvPr/>
          </p:nvSpPr>
          <p:spPr>
            <a:xfrm>
              <a:off x="1103700" y="3613400"/>
              <a:ext cx="25475" cy="23675"/>
            </a:xfrm>
            <a:custGeom>
              <a:avLst/>
              <a:gdLst/>
              <a:ahLst/>
              <a:cxnLst/>
              <a:rect l="l" t="t" r="r" b="b"/>
              <a:pathLst>
                <a:path w="1019" h="947" extrusionOk="0">
                  <a:moveTo>
                    <a:pt x="580" y="0"/>
                  </a:moveTo>
                  <a:cubicBezTo>
                    <a:pt x="442" y="0"/>
                    <a:pt x="292" y="76"/>
                    <a:pt x="179" y="249"/>
                  </a:cubicBezTo>
                  <a:cubicBezTo>
                    <a:pt x="0" y="547"/>
                    <a:pt x="12" y="785"/>
                    <a:pt x="239" y="904"/>
                  </a:cubicBezTo>
                  <a:cubicBezTo>
                    <a:pt x="298" y="933"/>
                    <a:pt x="361" y="946"/>
                    <a:pt x="423" y="946"/>
                  </a:cubicBezTo>
                  <a:cubicBezTo>
                    <a:pt x="624" y="946"/>
                    <a:pt x="824" y="807"/>
                    <a:pt x="905" y="571"/>
                  </a:cubicBezTo>
                  <a:cubicBezTo>
                    <a:pt x="1019" y="230"/>
                    <a:pt x="820"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6"/>
            <p:cNvSpPr/>
            <p:nvPr/>
          </p:nvSpPr>
          <p:spPr>
            <a:xfrm>
              <a:off x="589650" y="2878875"/>
              <a:ext cx="684625" cy="957550"/>
            </a:xfrm>
            <a:custGeom>
              <a:avLst/>
              <a:gdLst/>
              <a:ahLst/>
              <a:cxnLst/>
              <a:rect l="l" t="t" r="r" b="b"/>
              <a:pathLst>
                <a:path w="27385" h="38302" extrusionOk="0">
                  <a:moveTo>
                    <a:pt x="0" y="32107"/>
                  </a:moveTo>
                  <a:cubicBezTo>
                    <a:pt x="66" y="32210"/>
                    <a:pt x="134" y="32312"/>
                    <a:pt x="205" y="32412"/>
                  </a:cubicBezTo>
                  <a:lnTo>
                    <a:pt x="205" y="32412"/>
                  </a:lnTo>
                  <a:cubicBezTo>
                    <a:pt x="135" y="32311"/>
                    <a:pt x="67" y="32209"/>
                    <a:pt x="0" y="32107"/>
                  </a:cubicBezTo>
                  <a:close/>
                  <a:moveTo>
                    <a:pt x="16980" y="0"/>
                  </a:moveTo>
                  <a:cubicBezTo>
                    <a:pt x="16888" y="0"/>
                    <a:pt x="16796" y="3"/>
                    <a:pt x="16705" y="8"/>
                  </a:cubicBezTo>
                  <a:lnTo>
                    <a:pt x="16574" y="8"/>
                  </a:lnTo>
                  <a:cubicBezTo>
                    <a:pt x="16788" y="8"/>
                    <a:pt x="17026" y="8"/>
                    <a:pt x="17288" y="20"/>
                  </a:cubicBezTo>
                  <a:cubicBezTo>
                    <a:pt x="18907" y="127"/>
                    <a:pt x="19634" y="460"/>
                    <a:pt x="20003" y="1270"/>
                  </a:cubicBezTo>
                  <a:cubicBezTo>
                    <a:pt x="20086" y="1448"/>
                    <a:pt x="20277" y="1853"/>
                    <a:pt x="20420" y="2175"/>
                  </a:cubicBezTo>
                  <a:cubicBezTo>
                    <a:pt x="20658" y="2699"/>
                    <a:pt x="20777" y="2829"/>
                    <a:pt x="21551" y="3413"/>
                  </a:cubicBezTo>
                  <a:cubicBezTo>
                    <a:pt x="22015" y="3770"/>
                    <a:pt x="22551" y="4127"/>
                    <a:pt x="22729" y="4211"/>
                  </a:cubicBezTo>
                  <a:cubicBezTo>
                    <a:pt x="23384" y="4496"/>
                    <a:pt x="24575" y="5985"/>
                    <a:pt x="25003" y="7044"/>
                  </a:cubicBezTo>
                  <a:cubicBezTo>
                    <a:pt x="25468" y="8128"/>
                    <a:pt x="26766" y="15141"/>
                    <a:pt x="26849" y="16879"/>
                  </a:cubicBezTo>
                  <a:cubicBezTo>
                    <a:pt x="26932" y="18653"/>
                    <a:pt x="26897" y="19748"/>
                    <a:pt x="26694" y="21332"/>
                  </a:cubicBezTo>
                  <a:cubicBezTo>
                    <a:pt x="26039" y="26440"/>
                    <a:pt x="24706" y="29749"/>
                    <a:pt x="22146" y="32762"/>
                  </a:cubicBezTo>
                  <a:cubicBezTo>
                    <a:pt x="19943" y="35345"/>
                    <a:pt x="18276" y="36703"/>
                    <a:pt x="16312" y="37512"/>
                  </a:cubicBezTo>
                  <a:cubicBezTo>
                    <a:pt x="15247" y="37935"/>
                    <a:pt x="13661" y="38169"/>
                    <a:pt x="11967" y="38169"/>
                  </a:cubicBezTo>
                  <a:cubicBezTo>
                    <a:pt x="11179" y="38169"/>
                    <a:pt x="10367" y="38118"/>
                    <a:pt x="9573" y="38012"/>
                  </a:cubicBezTo>
                  <a:cubicBezTo>
                    <a:pt x="7442" y="37750"/>
                    <a:pt x="6644" y="37453"/>
                    <a:pt x="4941" y="36417"/>
                  </a:cubicBezTo>
                  <a:cubicBezTo>
                    <a:pt x="2630" y="34983"/>
                    <a:pt x="1190" y="33820"/>
                    <a:pt x="205" y="32412"/>
                  </a:cubicBezTo>
                  <a:lnTo>
                    <a:pt x="205" y="32412"/>
                  </a:lnTo>
                  <a:cubicBezTo>
                    <a:pt x="346" y="32619"/>
                    <a:pt x="495" y="32824"/>
                    <a:pt x="655" y="33024"/>
                  </a:cubicBezTo>
                  <a:cubicBezTo>
                    <a:pt x="679" y="33047"/>
                    <a:pt x="691" y="33059"/>
                    <a:pt x="691" y="33071"/>
                  </a:cubicBezTo>
                  <a:cubicBezTo>
                    <a:pt x="858" y="33274"/>
                    <a:pt x="1036" y="33476"/>
                    <a:pt x="1227" y="33679"/>
                  </a:cubicBezTo>
                  <a:cubicBezTo>
                    <a:pt x="1477" y="33952"/>
                    <a:pt x="1751" y="34190"/>
                    <a:pt x="2012" y="34429"/>
                  </a:cubicBezTo>
                  <a:cubicBezTo>
                    <a:pt x="3001" y="35286"/>
                    <a:pt x="4096" y="35976"/>
                    <a:pt x="5227" y="36643"/>
                  </a:cubicBezTo>
                  <a:cubicBezTo>
                    <a:pt x="5525" y="36822"/>
                    <a:pt x="5822" y="36988"/>
                    <a:pt x="6120" y="37143"/>
                  </a:cubicBezTo>
                  <a:cubicBezTo>
                    <a:pt x="6608" y="37405"/>
                    <a:pt x="7108" y="37619"/>
                    <a:pt x="7656" y="37774"/>
                  </a:cubicBezTo>
                  <a:cubicBezTo>
                    <a:pt x="7906" y="37834"/>
                    <a:pt x="8180" y="37893"/>
                    <a:pt x="8430" y="37953"/>
                  </a:cubicBezTo>
                  <a:cubicBezTo>
                    <a:pt x="8835" y="38024"/>
                    <a:pt x="9216" y="38108"/>
                    <a:pt x="9621" y="38143"/>
                  </a:cubicBezTo>
                  <a:cubicBezTo>
                    <a:pt x="10453" y="38252"/>
                    <a:pt x="11290" y="38302"/>
                    <a:pt x="12130" y="38302"/>
                  </a:cubicBezTo>
                  <a:cubicBezTo>
                    <a:pt x="12492" y="38302"/>
                    <a:pt x="12854" y="38292"/>
                    <a:pt x="13216" y="38274"/>
                  </a:cubicBezTo>
                  <a:cubicBezTo>
                    <a:pt x="15288" y="38191"/>
                    <a:pt x="17133" y="37548"/>
                    <a:pt x="18788" y="36310"/>
                  </a:cubicBezTo>
                  <a:cubicBezTo>
                    <a:pt x="19788" y="35584"/>
                    <a:pt x="20634" y="34691"/>
                    <a:pt x="21467" y="33798"/>
                  </a:cubicBezTo>
                  <a:cubicBezTo>
                    <a:pt x="23539" y="31607"/>
                    <a:pt x="25051" y="29107"/>
                    <a:pt x="25884" y="26189"/>
                  </a:cubicBezTo>
                  <a:cubicBezTo>
                    <a:pt x="27147" y="21713"/>
                    <a:pt x="27385" y="17200"/>
                    <a:pt x="26516" y="12950"/>
                  </a:cubicBezTo>
                  <a:cubicBezTo>
                    <a:pt x="26492" y="12902"/>
                    <a:pt x="26492" y="12855"/>
                    <a:pt x="26480" y="12819"/>
                  </a:cubicBezTo>
                  <a:cubicBezTo>
                    <a:pt x="26527" y="12783"/>
                    <a:pt x="26527" y="12735"/>
                    <a:pt x="26516" y="12712"/>
                  </a:cubicBezTo>
                  <a:cubicBezTo>
                    <a:pt x="26373" y="11997"/>
                    <a:pt x="26254" y="11331"/>
                    <a:pt x="26123" y="10688"/>
                  </a:cubicBezTo>
                  <a:cubicBezTo>
                    <a:pt x="26099" y="10545"/>
                    <a:pt x="26063" y="10378"/>
                    <a:pt x="26015" y="10223"/>
                  </a:cubicBezTo>
                  <a:cubicBezTo>
                    <a:pt x="25825" y="9366"/>
                    <a:pt x="25634" y="8556"/>
                    <a:pt x="25396" y="7759"/>
                  </a:cubicBezTo>
                  <a:cubicBezTo>
                    <a:pt x="24932" y="6187"/>
                    <a:pt x="24039" y="4973"/>
                    <a:pt x="22610" y="4092"/>
                  </a:cubicBezTo>
                  <a:cubicBezTo>
                    <a:pt x="21932" y="3675"/>
                    <a:pt x="21182" y="3258"/>
                    <a:pt x="20741" y="2568"/>
                  </a:cubicBezTo>
                  <a:cubicBezTo>
                    <a:pt x="20598" y="2353"/>
                    <a:pt x="20479" y="2127"/>
                    <a:pt x="20420" y="1865"/>
                  </a:cubicBezTo>
                  <a:cubicBezTo>
                    <a:pt x="20408" y="1782"/>
                    <a:pt x="20384" y="1722"/>
                    <a:pt x="20348" y="1651"/>
                  </a:cubicBezTo>
                  <a:cubicBezTo>
                    <a:pt x="20003" y="734"/>
                    <a:pt x="19277" y="270"/>
                    <a:pt x="18300" y="127"/>
                  </a:cubicBezTo>
                  <a:cubicBezTo>
                    <a:pt x="18193" y="103"/>
                    <a:pt x="18098" y="91"/>
                    <a:pt x="18003" y="79"/>
                  </a:cubicBezTo>
                  <a:cubicBezTo>
                    <a:pt x="17656" y="32"/>
                    <a:pt x="17317" y="0"/>
                    <a:pt x="1698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6"/>
            <p:cNvSpPr/>
            <p:nvPr/>
          </p:nvSpPr>
          <p:spPr>
            <a:xfrm>
              <a:off x="797100" y="3813100"/>
              <a:ext cx="2125" cy="625"/>
            </a:xfrm>
            <a:custGeom>
              <a:avLst/>
              <a:gdLst/>
              <a:ahLst/>
              <a:cxnLst/>
              <a:rect l="l" t="t" r="r" b="b"/>
              <a:pathLst>
                <a:path w="85" h="25" extrusionOk="0">
                  <a:moveTo>
                    <a:pt x="1" y="0"/>
                  </a:moveTo>
                  <a:cubicBezTo>
                    <a:pt x="25" y="24"/>
                    <a:pt x="60" y="24"/>
                    <a:pt x="84" y="24"/>
                  </a:cubicBezTo>
                  <a:cubicBezTo>
                    <a:pt x="60" y="24"/>
                    <a:pt x="25"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6"/>
            <p:cNvSpPr/>
            <p:nvPr/>
          </p:nvSpPr>
          <p:spPr>
            <a:xfrm>
              <a:off x="1198950" y="3057350"/>
              <a:ext cx="3900" cy="9550"/>
            </a:xfrm>
            <a:custGeom>
              <a:avLst/>
              <a:gdLst/>
              <a:ahLst/>
              <a:cxnLst/>
              <a:rect l="l" t="t" r="r" b="b"/>
              <a:pathLst>
                <a:path w="156" h="382" extrusionOk="0">
                  <a:moveTo>
                    <a:pt x="0" y="1"/>
                  </a:moveTo>
                  <a:cubicBezTo>
                    <a:pt x="27" y="75"/>
                    <a:pt x="62" y="142"/>
                    <a:pt x="92" y="203"/>
                  </a:cubicBezTo>
                  <a:lnTo>
                    <a:pt x="92" y="203"/>
                  </a:lnTo>
                  <a:cubicBezTo>
                    <a:pt x="61" y="133"/>
                    <a:pt x="27" y="67"/>
                    <a:pt x="0" y="1"/>
                  </a:cubicBezTo>
                  <a:close/>
                  <a:moveTo>
                    <a:pt x="92" y="203"/>
                  </a:moveTo>
                  <a:lnTo>
                    <a:pt x="92" y="203"/>
                  </a:lnTo>
                  <a:cubicBezTo>
                    <a:pt x="116" y="259"/>
                    <a:pt x="139" y="318"/>
                    <a:pt x="155" y="382"/>
                  </a:cubicBezTo>
                  <a:cubicBezTo>
                    <a:pt x="155" y="370"/>
                    <a:pt x="143" y="346"/>
                    <a:pt x="143" y="334"/>
                  </a:cubicBezTo>
                  <a:cubicBezTo>
                    <a:pt x="133" y="293"/>
                    <a:pt x="114" y="250"/>
                    <a:pt x="92" y="203"/>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6"/>
            <p:cNvSpPr/>
            <p:nvPr/>
          </p:nvSpPr>
          <p:spPr>
            <a:xfrm>
              <a:off x="754850" y="3798225"/>
              <a:ext cx="15800" cy="6850"/>
            </a:xfrm>
            <a:custGeom>
              <a:avLst/>
              <a:gdLst/>
              <a:ahLst/>
              <a:cxnLst/>
              <a:rect l="l" t="t" r="r" b="b"/>
              <a:pathLst>
                <a:path w="632" h="274" extrusionOk="0">
                  <a:moveTo>
                    <a:pt x="0" y="0"/>
                  </a:moveTo>
                  <a:lnTo>
                    <a:pt x="0" y="0"/>
                  </a:lnTo>
                  <a:cubicBezTo>
                    <a:pt x="215" y="107"/>
                    <a:pt x="417" y="203"/>
                    <a:pt x="631" y="274"/>
                  </a:cubicBezTo>
                  <a:cubicBezTo>
                    <a:pt x="417" y="179"/>
                    <a:pt x="215" y="107"/>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6"/>
            <p:cNvSpPr/>
            <p:nvPr/>
          </p:nvSpPr>
          <p:spPr>
            <a:xfrm>
              <a:off x="777175" y="3807150"/>
              <a:ext cx="10150" cy="3600"/>
            </a:xfrm>
            <a:custGeom>
              <a:avLst/>
              <a:gdLst/>
              <a:ahLst/>
              <a:cxnLst/>
              <a:rect l="l" t="t" r="r" b="b"/>
              <a:pathLst>
                <a:path w="406" h="144" extrusionOk="0">
                  <a:moveTo>
                    <a:pt x="405" y="143"/>
                  </a:moveTo>
                  <a:lnTo>
                    <a:pt x="0"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6"/>
            <p:cNvSpPr/>
            <p:nvPr/>
          </p:nvSpPr>
          <p:spPr>
            <a:xfrm>
              <a:off x="556300" y="2892825"/>
              <a:ext cx="519150" cy="905125"/>
            </a:xfrm>
            <a:custGeom>
              <a:avLst/>
              <a:gdLst/>
              <a:ahLst/>
              <a:cxnLst/>
              <a:rect l="l" t="t" r="r" b="b"/>
              <a:pathLst>
                <a:path w="20766" h="36205" extrusionOk="0">
                  <a:moveTo>
                    <a:pt x="17894" y="1"/>
                  </a:moveTo>
                  <a:cubicBezTo>
                    <a:pt x="16763" y="1"/>
                    <a:pt x="16287" y="241"/>
                    <a:pt x="15015" y="1200"/>
                  </a:cubicBezTo>
                  <a:cubicBezTo>
                    <a:pt x="13360" y="2462"/>
                    <a:pt x="12026" y="3736"/>
                    <a:pt x="9359" y="6546"/>
                  </a:cubicBezTo>
                  <a:cubicBezTo>
                    <a:pt x="5894" y="10201"/>
                    <a:pt x="3358" y="13809"/>
                    <a:pt x="1656" y="17440"/>
                  </a:cubicBezTo>
                  <a:cubicBezTo>
                    <a:pt x="1156" y="18500"/>
                    <a:pt x="477" y="20428"/>
                    <a:pt x="310" y="21202"/>
                  </a:cubicBezTo>
                  <a:cubicBezTo>
                    <a:pt x="1" y="22762"/>
                    <a:pt x="239" y="27036"/>
                    <a:pt x="739" y="28751"/>
                  </a:cubicBezTo>
                  <a:cubicBezTo>
                    <a:pt x="1251" y="30465"/>
                    <a:pt x="1989" y="31668"/>
                    <a:pt x="3513" y="33216"/>
                  </a:cubicBezTo>
                  <a:cubicBezTo>
                    <a:pt x="4418" y="34133"/>
                    <a:pt x="4775" y="34406"/>
                    <a:pt x="6573" y="35490"/>
                  </a:cubicBezTo>
                  <a:cubicBezTo>
                    <a:pt x="7026" y="35762"/>
                    <a:pt x="7446" y="35990"/>
                    <a:pt x="7845" y="36176"/>
                  </a:cubicBezTo>
                  <a:lnTo>
                    <a:pt x="7845" y="36176"/>
                  </a:lnTo>
                  <a:cubicBezTo>
                    <a:pt x="7607" y="36064"/>
                    <a:pt x="7388" y="35942"/>
                    <a:pt x="7168" y="35799"/>
                  </a:cubicBezTo>
                  <a:cubicBezTo>
                    <a:pt x="5644" y="34871"/>
                    <a:pt x="4132" y="33906"/>
                    <a:pt x="2942" y="32513"/>
                  </a:cubicBezTo>
                  <a:cubicBezTo>
                    <a:pt x="1549" y="30906"/>
                    <a:pt x="787" y="29060"/>
                    <a:pt x="548" y="26977"/>
                  </a:cubicBezTo>
                  <a:cubicBezTo>
                    <a:pt x="382" y="25608"/>
                    <a:pt x="370" y="24203"/>
                    <a:pt x="358" y="22822"/>
                  </a:cubicBezTo>
                  <a:cubicBezTo>
                    <a:pt x="322" y="21310"/>
                    <a:pt x="846" y="19905"/>
                    <a:pt x="1418" y="18535"/>
                  </a:cubicBezTo>
                  <a:cubicBezTo>
                    <a:pt x="2382" y="16214"/>
                    <a:pt x="3644" y="14071"/>
                    <a:pt x="5073" y="11999"/>
                  </a:cubicBezTo>
                  <a:cubicBezTo>
                    <a:pt x="7073" y="9129"/>
                    <a:pt x="9490" y="6629"/>
                    <a:pt x="11931" y="4141"/>
                  </a:cubicBezTo>
                  <a:cubicBezTo>
                    <a:pt x="13229" y="2843"/>
                    <a:pt x="14586" y="1557"/>
                    <a:pt x="16158" y="605"/>
                  </a:cubicBezTo>
                  <a:cubicBezTo>
                    <a:pt x="16813" y="211"/>
                    <a:pt x="17488" y="56"/>
                    <a:pt x="18168" y="56"/>
                  </a:cubicBezTo>
                  <a:cubicBezTo>
                    <a:pt x="18969" y="56"/>
                    <a:pt x="19777" y="272"/>
                    <a:pt x="20563" y="569"/>
                  </a:cubicBezTo>
                  <a:cubicBezTo>
                    <a:pt x="20646" y="605"/>
                    <a:pt x="20706" y="652"/>
                    <a:pt x="20765" y="688"/>
                  </a:cubicBezTo>
                  <a:cubicBezTo>
                    <a:pt x="20730" y="652"/>
                    <a:pt x="20706" y="617"/>
                    <a:pt x="20682" y="605"/>
                  </a:cubicBezTo>
                  <a:cubicBezTo>
                    <a:pt x="20432" y="355"/>
                    <a:pt x="19456" y="69"/>
                    <a:pt x="18575" y="21"/>
                  </a:cubicBezTo>
                  <a:cubicBezTo>
                    <a:pt x="18321" y="9"/>
                    <a:pt x="18097" y="1"/>
                    <a:pt x="17894" y="1"/>
                  </a:cubicBezTo>
                  <a:close/>
                  <a:moveTo>
                    <a:pt x="7845" y="36176"/>
                  </a:moveTo>
                  <a:cubicBezTo>
                    <a:pt x="7865" y="36185"/>
                    <a:pt x="7886" y="36195"/>
                    <a:pt x="7907" y="36204"/>
                  </a:cubicBezTo>
                  <a:cubicBezTo>
                    <a:pt x="7886" y="36195"/>
                    <a:pt x="7866" y="36185"/>
                    <a:pt x="7845" y="3617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6"/>
            <p:cNvSpPr/>
            <p:nvPr/>
          </p:nvSpPr>
          <p:spPr>
            <a:xfrm>
              <a:off x="1087625" y="2932925"/>
              <a:ext cx="2100" cy="5100"/>
            </a:xfrm>
            <a:custGeom>
              <a:avLst/>
              <a:gdLst/>
              <a:ahLst/>
              <a:cxnLst/>
              <a:rect l="l" t="t" r="r" b="b"/>
              <a:pathLst>
                <a:path w="84" h="204" extrusionOk="0">
                  <a:moveTo>
                    <a:pt x="0" y="1"/>
                  </a:moveTo>
                  <a:cubicBezTo>
                    <a:pt x="24" y="72"/>
                    <a:pt x="60" y="144"/>
                    <a:pt x="84" y="203"/>
                  </a:cubicBezTo>
                  <a:cubicBezTo>
                    <a:pt x="60" y="144"/>
                    <a:pt x="24" y="72"/>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6"/>
            <p:cNvSpPr/>
            <p:nvPr/>
          </p:nvSpPr>
          <p:spPr>
            <a:xfrm>
              <a:off x="1128100" y="2997075"/>
              <a:ext cx="44675" cy="22325"/>
            </a:xfrm>
            <a:custGeom>
              <a:avLst/>
              <a:gdLst/>
              <a:ahLst/>
              <a:cxnLst/>
              <a:rect l="l" t="t" r="r" b="b"/>
              <a:pathLst>
                <a:path w="1787" h="893" extrusionOk="0">
                  <a:moveTo>
                    <a:pt x="913" y="0"/>
                  </a:moveTo>
                  <a:cubicBezTo>
                    <a:pt x="835" y="0"/>
                    <a:pt x="775" y="94"/>
                    <a:pt x="608" y="352"/>
                  </a:cubicBezTo>
                  <a:cubicBezTo>
                    <a:pt x="442" y="615"/>
                    <a:pt x="252" y="767"/>
                    <a:pt x="97" y="767"/>
                  </a:cubicBezTo>
                  <a:cubicBezTo>
                    <a:pt x="63" y="767"/>
                    <a:pt x="31" y="760"/>
                    <a:pt x="1" y="745"/>
                  </a:cubicBezTo>
                  <a:lnTo>
                    <a:pt x="1" y="745"/>
                  </a:lnTo>
                  <a:cubicBezTo>
                    <a:pt x="84" y="843"/>
                    <a:pt x="171" y="892"/>
                    <a:pt x="265" y="892"/>
                  </a:cubicBezTo>
                  <a:cubicBezTo>
                    <a:pt x="385" y="892"/>
                    <a:pt x="515" y="811"/>
                    <a:pt x="656" y="649"/>
                  </a:cubicBezTo>
                  <a:cubicBezTo>
                    <a:pt x="667" y="614"/>
                    <a:pt x="703" y="602"/>
                    <a:pt x="715" y="566"/>
                  </a:cubicBezTo>
                  <a:cubicBezTo>
                    <a:pt x="902" y="325"/>
                    <a:pt x="1003" y="206"/>
                    <a:pt x="1111" y="206"/>
                  </a:cubicBezTo>
                  <a:cubicBezTo>
                    <a:pt x="1215" y="206"/>
                    <a:pt x="1325" y="319"/>
                    <a:pt x="1525" y="542"/>
                  </a:cubicBezTo>
                  <a:lnTo>
                    <a:pt x="1787" y="852"/>
                  </a:lnTo>
                  <a:cubicBezTo>
                    <a:pt x="1501" y="483"/>
                    <a:pt x="1239" y="173"/>
                    <a:pt x="1084" y="78"/>
                  </a:cubicBezTo>
                  <a:cubicBezTo>
                    <a:pt x="1006" y="30"/>
                    <a:pt x="957" y="0"/>
                    <a:pt x="9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6"/>
            <p:cNvSpPr/>
            <p:nvPr/>
          </p:nvSpPr>
          <p:spPr>
            <a:xfrm>
              <a:off x="1087625" y="2975200"/>
              <a:ext cx="10825" cy="11325"/>
            </a:xfrm>
            <a:custGeom>
              <a:avLst/>
              <a:gdLst/>
              <a:ahLst/>
              <a:cxnLst/>
              <a:rect l="l" t="t" r="r" b="b"/>
              <a:pathLst>
                <a:path w="433" h="453" extrusionOk="0">
                  <a:moveTo>
                    <a:pt x="0" y="0"/>
                  </a:moveTo>
                  <a:cubicBezTo>
                    <a:pt x="48" y="60"/>
                    <a:pt x="96" y="143"/>
                    <a:pt x="179" y="215"/>
                  </a:cubicBezTo>
                  <a:cubicBezTo>
                    <a:pt x="239" y="298"/>
                    <a:pt x="298" y="381"/>
                    <a:pt x="358" y="453"/>
                  </a:cubicBezTo>
                  <a:cubicBezTo>
                    <a:pt x="358" y="417"/>
                    <a:pt x="358" y="381"/>
                    <a:pt x="370" y="334"/>
                  </a:cubicBezTo>
                  <a:cubicBezTo>
                    <a:pt x="415" y="68"/>
                    <a:pt x="433" y="14"/>
                    <a:pt x="303" y="14"/>
                  </a:cubicBezTo>
                  <a:cubicBezTo>
                    <a:pt x="264" y="14"/>
                    <a:pt x="212" y="19"/>
                    <a:pt x="143" y="24"/>
                  </a:cubicBezTo>
                  <a:cubicBezTo>
                    <a:pt x="84" y="24"/>
                    <a:pt x="48" y="24"/>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6"/>
            <p:cNvSpPr/>
            <p:nvPr/>
          </p:nvSpPr>
          <p:spPr>
            <a:xfrm>
              <a:off x="1104600" y="2995150"/>
              <a:ext cx="16375" cy="6850"/>
            </a:xfrm>
            <a:custGeom>
              <a:avLst/>
              <a:gdLst/>
              <a:ahLst/>
              <a:cxnLst/>
              <a:rect l="l" t="t" r="r" b="b"/>
              <a:pathLst>
                <a:path w="655" h="274" extrusionOk="0">
                  <a:moveTo>
                    <a:pt x="0" y="0"/>
                  </a:moveTo>
                  <a:lnTo>
                    <a:pt x="0" y="0"/>
                  </a:lnTo>
                  <a:cubicBezTo>
                    <a:pt x="167" y="143"/>
                    <a:pt x="357" y="250"/>
                    <a:pt x="631" y="250"/>
                  </a:cubicBezTo>
                  <a:cubicBezTo>
                    <a:pt x="643" y="250"/>
                    <a:pt x="643" y="262"/>
                    <a:pt x="655" y="274"/>
                  </a:cubicBezTo>
                  <a:cubicBezTo>
                    <a:pt x="584" y="92"/>
                    <a:pt x="505" y="30"/>
                    <a:pt x="381" y="30"/>
                  </a:cubicBezTo>
                  <a:cubicBezTo>
                    <a:pt x="358" y="30"/>
                    <a:pt x="335" y="32"/>
                    <a:pt x="310" y="36"/>
                  </a:cubicBezTo>
                  <a:cubicBezTo>
                    <a:pt x="286" y="43"/>
                    <a:pt x="260" y="45"/>
                    <a:pt x="233" y="45"/>
                  </a:cubicBezTo>
                  <a:cubicBezTo>
                    <a:pt x="161" y="45"/>
                    <a:pt x="77" y="26"/>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6"/>
            <p:cNvSpPr/>
            <p:nvPr/>
          </p:nvSpPr>
          <p:spPr>
            <a:xfrm>
              <a:off x="733125" y="3522575"/>
              <a:ext cx="2400" cy="7775"/>
            </a:xfrm>
            <a:custGeom>
              <a:avLst/>
              <a:gdLst/>
              <a:ahLst/>
              <a:cxnLst/>
              <a:rect l="l" t="t" r="r" b="b"/>
              <a:pathLst>
                <a:path w="96" h="311" extrusionOk="0">
                  <a:moveTo>
                    <a:pt x="0" y="1"/>
                  </a:moveTo>
                  <a:lnTo>
                    <a:pt x="0" y="37"/>
                  </a:lnTo>
                  <a:cubicBezTo>
                    <a:pt x="11" y="76"/>
                    <a:pt x="25" y="117"/>
                    <a:pt x="40" y="160"/>
                  </a:cubicBezTo>
                  <a:lnTo>
                    <a:pt x="40" y="160"/>
                  </a:lnTo>
                  <a:cubicBezTo>
                    <a:pt x="25" y="108"/>
                    <a:pt x="12" y="56"/>
                    <a:pt x="0" y="1"/>
                  </a:cubicBezTo>
                  <a:close/>
                  <a:moveTo>
                    <a:pt x="40" y="160"/>
                  </a:moveTo>
                  <a:cubicBezTo>
                    <a:pt x="55" y="209"/>
                    <a:pt x="72" y="259"/>
                    <a:pt x="95" y="311"/>
                  </a:cubicBezTo>
                  <a:cubicBezTo>
                    <a:pt x="76" y="260"/>
                    <a:pt x="57" y="209"/>
                    <a:pt x="40" y="16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6"/>
            <p:cNvSpPr/>
            <p:nvPr/>
          </p:nvSpPr>
          <p:spPr>
            <a:xfrm>
              <a:off x="736400" y="3246650"/>
              <a:ext cx="317025" cy="384525"/>
            </a:xfrm>
            <a:custGeom>
              <a:avLst/>
              <a:gdLst/>
              <a:ahLst/>
              <a:cxnLst/>
              <a:rect l="l" t="t" r="r" b="b"/>
              <a:pathLst>
                <a:path w="12681" h="15381" extrusionOk="0">
                  <a:moveTo>
                    <a:pt x="0" y="11407"/>
                  </a:moveTo>
                  <a:lnTo>
                    <a:pt x="0" y="11407"/>
                  </a:lnTo>
                  <a:cubicBezTo>
                    <a:pt x="22" y="11465"/>
                    <a:pt x="44" y="11522"/>
                    <a:pt x="67" y="11579"/>
                  </a:cubicBezTo>
                  <a:lnTo>
                    <a:pt x="67" y="11579"/>
                  </a:lnTo>
                  <a:cubicBezTo>
                    <a:pt x="44" y="11522"/>
                    <a:pt x="22" y="11465"/>
                    <a:pt x="0" y="11407"/>
                  </a:cubicBezTo>
                  <a:close/>
                  <a:moveTo>
                    <a:pt x="67" y="11579"/>
                  </a:moveTo>
                  <a:lnTo>
                    <a:pt x="67" y="11579"/>
                  </a:lnTo>
                  <a:cubicBezTo>
                    <a:pt x="127" y="11727"/>
                    <a:pt x="192" y="11872"/>
                    <a:pt x="264" y="12013"/>
                  </a:cubicBezTo>
                  <a:lnTo>
                    <a:pt x="264" y="12013"/>
                  </a:lnTo>
                  <a:cubicBezTo>
                    <a:pt x="193" y="11872"/>
                    <a:pt x="127" y="11727"/>
                    <a:pt x="67" y="11579"/>
                  </a:cubicBezTo>
                  <a:close/>
                  <a:moveTo>
                    <a:pt x="10120" y="1"/>
                  </a:moveTo>
                  <a:cubicBezTo>
                    <a:pt x="10680" y="334"/>
                    <a:pt x="11811" y="2775"/>
                    <a:pt x="12085" y="4251"/>
                  </a:cubicBezTo>
                  <a:cubicBezTo>
                    <a:pt x="12359" y="5787"/>
                    <a:pt x="12359" y="7776"/>
                    <a:pt x="12049" y="9228"/>
                  </a:cubicBezTo>
                  <a:cubicBezTo>
                    <a:pt x="11692" y="10895"/>
                    <a:pt x="10728" y="12598"/>
                    <a:pt x="9489" y="13788"/>
                  </a:cubicBezTo>
                  <a:cubicBezTo>
                    <a:pt x="8584" y="14669"/>
                    <a:pt x="8203" y="14860"/>
                    <a:pt x="6810" y="15086"/>
                  </a:cubicBezTo>
                  <a:cubicBezTo>
                    <a:pt x="6228" y="15186"/>
                    <a:pt x="5793" y="15239"/>
                    <a:pt x="5396" y="15239"/>
                  </a:cubicBezTo>
                  <a:cubicBezTo>
                    <a:pt x="4893" y="15239"/>
                    <a:pt x="4451" y="15153"/>
                    <a:pt x="3846" y="14967"/>
                  </a:cubicBezTo>
                  <a:cubicBezTo>
                    <a:pt x="2822" y="14657"/>
                    <a:pt x="1381" y="13669"/>
                    <a:pt x="774" y="12824"/>
                  </a:cubicBezTo>
                  <a:cubicBezTo>
                    <a:pt x="576" y="12570"/>
                    <a:pt x="408" y="12299"/>
                    <a:pt x="264" y="12013"/>
                  </a:cubicBezTo>
                  <a:lnTo>
                    <a:pt x="264" y="12013"/>
                  </a:lnTo>
                  <a:cubicBezTo>
                    <a:pt x="1270" y="14019"/>
                    <a:pt x="3356" y="15381"/>
                    <a:pt x="5778" y="15381"/>
                  </a:cubicBezTo>
                  <a:cubicBezTo>
                    <a:pt x="6484" y="15381"/>
                    <a:pt x="7220" y="15265"/>
                    <a:pt x="7965" y="15015"/>
                  </a:cubicBezTo>
                  <a:cubicBezTo>
                    <a:pt x="9406" y="14538"/>
                    <a:pt x="10299" y="13372"/>
                    <a:pt x="11073" y="12157"/>
                  </a:cubicBezTo>
                  <a:cubicBezTo>
                    <a:pt x="12573" y="9788"/>
                    <a:pt x="12680" y="7168"/>
                    <a:pt x="12311" y="4549"/>
                  </a:cubicBezTo>
                  <a:lnTo>
                    <a:pt x="12311" y="4525"/>
                  </a:lnTo>
                  <a:cubicBezTo>
                    <a:pt x="12109" y="3632"/>
                    <a:pt x="11859" y="2775"/>
                    <a:pt x="11513" y="1977"/>
                  </a:cubicBezTo>
                  <a:cubicBezTo>
                    <a:pt x="11299" y="1513"/>
                    <a:pt x="11061" y="1037"/>
                    <a:pt x="10763" y="572"/>
                  </a:cubicBezTo>
                  <a:cubicBezTo>
                    <a:pt x="10585" y="299"/>
                    <a:pt x="10370" y="96"/>
                    <a:pt x="1012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16"/>
            <p:cNvSpPr/>
            <p:nvPr/>
          </p:nvSpPr>
          <p:spPr>
            <a:xfrm>
              <a:off x="969150" y="3243025"/>
              <a:ext cx="17000" cy="2175"/>
            </a:xfrm>
            <a:custGeom>
              <a:avLst/>
              <a:gdLst/>
              <a:ahLst/>
              <a:cxnLst/>
              <a:rect l="l" t="t" r="r" b="b"/>
              <a:pathLst>
                <a:path w="680" h="87" extrusionOk="0">
                  <a:moveTo>
                    <a:pt x="127" y="1"/>
                  </a:moveTo>
                  <a:cubicBezTo>
                    <a:pt x="97" y="1"/>
                    <a:pt x="67" y="1"/>
                    <a:pt x="36" y="3"/>
                  </a:cubicBezTo>
                  <a:lnTo>
                    <a:pt x="1" y="3"/>
                  </a:lnTo>
                  <a:cubicBezTo>
                    <a:pt x="258" y="3"/>
                    <a:pt x="476" y="32"/>
                    <a:pt x="630" y="72"/>
                  </a:cubicBezTo>
                  <a:lnTo>
                    <a:pt x="630" y="72"/>
                  </a:lnTo>
                  <a:cubicBezTo>
                    <a:pt x="470" y="29"/>
                    <a:pt x="308" y="1"/>
                    <a:pt x="127" y="1"/>
                  </a:cubicBezTo>
                  <a:close/>
                  <a:moveTo>
                    <a:pt x="630" y="72"/>
                  </a:moveTo>
                  <a:lnTo>
                    <a:pt x="630" y="72"/>
                  </a:lnTo>
                  <a:cubicBezTo>
                    <a:pt x="647" y="77"/>
                    <a:pt x="663" y="82"/>
                    <a:pt x="679" y="86"/>
                  </a:cubicBezTo>
                  <a:cubicBezTo>
                    <a:pt x="664" y="82"/>
                    <a:pt x="647" y="77"/>
                    <a:pt x="630" y="7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16"/>
            <p:cNvSpPr/>
            <p:nvPr/>
          </p:nvSpPr>
          <p:spPr>
            <a:xfrm>
              <a:off x="729850" y="3251975"/>
              <a:ext cx="264925" cy="361825"/>
            </a:xfrm>
            <a:custGeom>
              <a:avLst/>
              <a:gdLst/>
              <a:ahLst/>
              <a:cxnLst/>
              <a:rect l="l" t="t" r="r" b="b"/>
              <a:pathLst>
                <a:path w="10597" h="14473" extrusionOk="0">
                  <a:moveTo>
                    <a:pt x="10580" y="592"/>
                  </a:moveTo>
                  <a:cubicBezTo>
                    <a:pt x="10582" y="595"/>
                    <a:pt x="10583" y="598"/>
                    <a:pt x="10585" y="601"/>
                  </a:cubicBezTo>
                  <a:lnTo>
                    <a:pt x="10585" y="601"/>
                  </a:lnTo>
                  <a:cubicBezTo>
                    <a:pt x="10585" y="599"/>
                    <a:pt x="10585" y="598"/>
                    <a:pt x="10585" y="598"/>
                  </a:cubicBezTo>
                  <a:lnTo>
                    <a:pt x="10580" y="592"/>
                  </a:lnTo>
                  <a:close/>
                  <a:moveTo>
                    <a:pt x="10585" y="601"/>
                  </a:moveTo>
                  <a:cubicBezTo>
                    <a:pt x="10586" y="608"/>
                    <a:pt x="10588" y="621"/>
                    <a:pt x="10597" y="621"/>
                  </a:cubicBezTo>
                  <a:cubicBezTo>
                    <a:pt x="10592" y="615"/>
                    <a:pt x="10589" y="608"/>
                    <a:pt x="10585" y="601"/>
                  </a:cubicBezTo>
                  <a:close/>
                  <a:moveTo>
                    <a:pt x="9802" y="0"/>
                  </a:moveTo>
                  <a:cubicBezTo>
                    <a:pt x="9772" y="0"/>
                    <a:pt x="9739" y="1"/>
                    <a:pt x="9704" y="2"/>
                  </a:cubicBezTo>
                  <a:cubicBezTo>
                    <a:pt x="9013" y="38"/>
                    <a:pt x="7168" y="443"/>
                    <a:pt x="6465" y="705"/>
                  </a:cubicBezTo>
                  <a:cubicBezTo>
                    <a:pt x="5275" y="1169"/>
                    <a:pt x="3846" y="2062"/>
                    <a:pt x="3024" y="2884"/>
                  </a:cubicBezTo>
                  <a:cubicBezTo>
                    <a:pt x="2417" y="3491"/>
                    <a:pt x="1405" y="4860"/>
                    <a:pt x="1048" y="5598"/>
                  </a:cubicBezTo>
                  <a:cubicBezTo>
                    <a:pt x="0" y="7622"/>
                    <a:pt x="250" y="10384"/>
                    <a:pt x="1572" y="12194"/>
                  </a:cubicBezTo>
                  <a:cubicBezTo>
                    <a:pt x="2000" y="12778"/>
                    <a:pt x="2965" y="13623"/>
                    <a:pt x="3560" y="13921"/>
                  </a:cubicBezTo>
                  <a:cubicBezTo>
                    <a:pt x="4291" y="14292"/>
                    <a:pt x="5063" y="14473"/>
                    <a:pt x="5865" y="14473"/>
                  </a:cubicBezTo>
                  <a:cubicBezTo>
                    <a:pt x="5938" y="14473"/>
                    <a:pt x="6011" y="14471"/>
                    <a:pt x="6084" y="14468"/>
                  </a:cubicBezTo>
                  <a:cubicBezTo>
                    <a:pt x="5620" y="14468"/>
                    <a:pt x="5167" y="14433"/>
                    <a:pt x="4739" y="14325"/>
                  </a:cubicBezTo>
                  <a:cubicBezTo>
                    <a:pt x="4263" y="14206"/>
                    <a:pt x="3822" y="14040"/>
                    <a:pt x="3429" y="13802"/>
                  </a:cubicBezTo>
                  <a:cubicBezTo>
                    <a:pt x="1322" y="12504"/>
                    <a:pt x="453" y="10170"/>
                    <a:pt x="595" y="8003"/>
                  </a:cubicBezTo>
                  <a:cubicBezTo>
                    <a:pt x="679" y="6884"/>
                    <a:pt x="1000" y="5801"/>
                    <a:pt x="1584" y="4943"/>
                  </a:cubicBezTo>
                  <a:cubicBezTo>
                    <a:pt x="2881" y="3026"/>
                    <a:pt x="4513" y="1598"/>
                    <a:pt x="6691" y="800"/>
                  </a:cubicBezTo>
                  <a:cubicBezTo>
                    <a:pt x="7584" y="467"/>
                    <a:pt x="8501" y="264"/>
                    <a:pt x="9454" y="169"/>
                  </a:cubicBezTo>
                  <a:cubicBezTo>
                    <a:pt x="9608" y="157"/>
                    <a:pt x="9763" y="145"/>
                    <a:pt x="9918" y="121"/>
                  </a:cubicBezTo>
                  <a:cubicBezTo>
                    <a:pt x="9929" y="121"/>
                    <a:pt x="9939" y="120"/>
                    <a:pt x="9950" y="120"/>
                  </a:cubicBezTo>
                  <a:cubicBezTo>
                    <a:pt x="10123" y="120"/>
                    <a:pt x="10246" y="212"/>
                    <a:pt x="10359" y="336"/>
                  </a:cubicBezTo>
                  <a:lnTo>
                    <a:pt x="10580" y="592"/>
                  </a:lnTo>
                  <a:lnTo>
                    <a:pt x="10580" y="592"/>
                  </a:lnTo>
                  <a:cubicBezTo>
                    <a:pt x="10565" y="563"/>
                    <a:pt x="10552" y="532"/>
                    <a:pt x="10525" y="514"/>
                  </a:cubicBezTo>
                  <a:cubicBezTo>
                    <a:pt x="10179" y="70"/>
                    <a:pt x="10108" y="0"/>
                    <a:pt x="980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6"/>
            <p:cNvSpPr/>
            <p:nvPr/>
          </p:nvSpPr>
          <p:spPr>
            <a:xfrm>
              <a:off x="1141500" y="3037025"/>
              <a:ext cx="12225" cy="58800"/>
            </a:xfrm>
            <a:custGeom>
              <a:avLst/>
              <a:gdLst/>
              <a:ahLst/>
              <a:cxnLst/>
              <a:rect l="l" t="t" r="r" b="b"/>
              <a:pathLst>
                <a:path w="489" h="2352" extrusionOk="0">
                  <a:moveTo>
                    <a:pt x="172" y="1"/>
                  </a:moveTo>
                  <a:cubicBezTo>
                    <a:pt x="159" y="1"/>
                    <a:pt x="146" y="2"/>
                    <a:pt x="131" y="4"/>
                  </a:cubicBezTo>
                  <a:cubicBezTo>
                    <a:pt x="167" y="123"/>
                    <a:pt x="179" y="302"/>
                    <a:pt x="215" y="587"/>
                  </a:cubicBezTo>
                  <a:cubicBezTo>
                    <a:pt x="298" y="1599"/>
                    <a:pt x="251" y="2171"/>
                    <a:pt x="84" y="2254"/>
                  </a:cubicBezTo>
                  <a:cubicBezTo>
                    <a:pt x="72" y="2260"/>
                    <a:pt x="57" y="2263"/>
                    <a:pt x="42" y="2263"/>
                  </a:cubicBezTo>
                  <a:cubicBezTo>
                    <a:pt x="27" y="2263"/>
                    <a:pt x="12" y="2260"/>
                    <a:pt x="0" y="2254"/>
                  </a:cubicBezTo>
                  <a:lnTo>
                    <a:pt x="0" y="2254"/>
                  </a:lnTo>
                  <a:cubicBezTo>
                    <a:pt x="12" y="2314"/>
                    <a:pt x="48" y="2349"/>
                    <a:pt x="155" y="2349"/>
                  </a:cubicBezTo>
                  <a:cubicBezTo>
                    <a:pt x="166" y="2351"/>
                    <a:pt x="177" y="2351"/>
                    <a:pt x="187" y="2351"/>
                  </a:cubicBezTo>
                  <a:cubicBezTo>
                    <a:pt x="359" y="2351"/>
                    <a:pt x="372" y="2162"/>
                    <a:pt x="405" y="2016"/>
                  </a:cubicBezTo>
                  <a:cubicBezTo>
                    <a:pt x="489" y="1456"/>
                    <a:pt x="370" y="921"/>
                    <a:pt x="370" y="361"/>
                  </a:cubicBezTo>
                  <a:cubicBezTo>
                    <a:pt x="291" y="260"/>
                    <a:pt x="371" y="1"/>
                    <a:pt x="1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6"/>
            <p:cNvSpPr/>
            <p:nvPr/>
          </p:nvSpPr>
          <p:spPr>
            <a:xfrm>
              <a:off x="1108750" y="3036825"/>
              <a:ext cx="16100" cy="47925"/>
            </a:xfrm>
            <a:custGeom>
              <a:avLst/>
              <a:gdLst/>
              <a:ahLst/>
              <a:cxnLst/>
              <a:rect l="l" t="t" r="r" b="b"/>
              <a:pathLst>
                <a:path w="644" h="1917" extrusionOk="0">
                  <a:moveTo>
                    <a:pt x="346" y="0"/>
                  </a:moveTo>
                  <a:cubicBezTo>
                    <a:pt x="370" y="24"/>
                    <a:pt x="406" y="71"/>
                    <a:pt x="418" y="143"/>
                  </a:cubicBezTo>
                  <a:cubicBezTo>
                    <a:pt x="513" y="381"/>
                    <a:pt x="156" y="1810"/>
                    <a:pt x="1" y="1869"/>
                  </a:cubicBezTo>
                  <a:cubicBezTo>
                    <a:pt x="13" y="1905"/>
                    <a:pt x="48" y="1917"/>
                    <a:pt x="96" y="1917"/>
                  </a:cubicBezTo>
                  <a:cubicBezTo>
                    <a:pt x="132" y="1917"/>
                    <a:pt x="227" y="1869"/>
                    <a:pt x="239" y="1822"/>
                  </a:cubicBezTo>
                  <a:cubicBezTo>
                    <a:pt x="418" y="1334"/>
                    <a:pt x="644" y="845"/>
                    <a:pt x="608" y="357"/>
                  </a:cubicBezTo>
                  <a:cubicBezTo>
                    <a:pt x="584" y="155"/>
                    <a:pt x="537" y="36"/>
                    <a:pt x="406" y="12"/>
                  </a:cubicBezTo>
                  <a:cubicBezTo>
                    <a:pt x="358" y="0"/>
                    <a:pt x="358" y="0"/>
                    <a:pt x="3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6"/>
            <p:cNvSpPr/>
            <p:nvPr/>
          </p:nvSpPr>
          <p:spPr>
            <a:xfrm>
              <a:off x="542025" y="2879225"/>
              <a:ext cx="721825" cy="954050"/>
            </a:xfrm>
            <a:custGeom>
              <a:avLst/>
              <a:gdLst/>
              <a:ahLst/>
              <a:cxnLst/>
              <a:rect l="l" t="t" r="r" b="b"/>
              <a:pathLst>
                <a:path w="28873" h="38162" extrusionOk="0">
                  <a:moveTo>
                    <a:pt x="18425" y="557"/>
                  </a:moveTo>
                  <a:cubicBezTo>
                    <a:pt x="18629" y="557"/>
                    <a:pt x="18855" y="564"/>
                    <a:pt x="19110" y="577"/>
                  </a:cubicBezTo>
                  <a:cubicBezTo>
                    <a:pt x="20039" y="625"/>
                    <a:pt x="21015" y="899"/>
                    <a:pt x="21277" y="1161"/>
                  </a:cubicBezTo>
                  <a:cubicBezTo>
                    <a:pt x="21289" y="1184"/>
                    <a:pt x="21312" y="1220"/>
                    <a:pt x="21348" y="1256"/>
                  </a:cubicBezTo>
                  <a:cubicBezTo>
                    <a:pt x="21467" y="1422"/>
                    <a:pt x="21646" y="1744"/>
                    <a:pt x="21789" y="2089"/>
                  </a:cubicBezTo>
                  <a:cubicBezTo>
                    <a:pt x="21813" y="2113"/>
                    <a:pt x="21813" y="2137"/>
                    <a:pt x="21824" y="2149"/>
                  </a:cubicBezTo>
                  <a:cubicBezTo>
                    <a:pt x="21848" y="2220"/>
                    <a:pt x="21896" y="2292"/>
                    <a:pt x="21908" y="2351"/>
                  </a:cubicBezTo>
                  <a:cubicBezTo>
                    <a:pt x="22110" y="2768"/>
                    <a:pt x="22110" y="2851"/>
                    <a:pt x="22003" y="2935"/>
                  </a:cubicBezTo>
                  <a:cubicBezTo>
                    <a:pt x="21836" y="3066"/>
                    <a:pt x="21729" y="3220"/>
                    <a:pt x="21682" y="3351"/>
                  </a:cubicBezTo>
                  <a:cubicBezTo>
                    <a:pt x="21586" y="3589"/>
                    <a:pt x="21622" y="3780"/>
                    <a:pt x="21824" y="3839"/>
                  </a:cubicBezTo>
                  <a:cubicBezTo>
                    <a:pt x="21872" y="3851"/>
                    <a:pt x="21908" y="3851"/>
                    <a:pt x="21967" y="3851"/>
                  </a:cubicBezTo>
                  <a:cubicBezTo>
                    <a:pt x="22022" y="3849"/>
                    <a:pt x="22066" y="3847"/>
                    <a:pt x="22101" y="3847"/>
                  </a:cubicBezTo>
                  <a:cubicBezTo>
                    <a:pt x="22259" y="3847"/>
                    <a:pt x="22242" y="3891"/>
                    <a:pt x="22194" y="4173"/>
                  </a:cubicBezTo>
                  <a:cubicBezTo>
                    <a:pt x="22182" y="4209"/>
                    <a:pt x="22182" y="4244"/>
                    <a:pt x="22182" y="4292"/>
                  </a:cubicBezTo>
                  <a:cubicBezTo>
                    <a:pt x="22182" y="4411"/>
                    <a:pt x="22229" y="4482"/>
                    <a:pt x="22360" y="4566"/>
                  </a:cubicBezTo>
                  <a:cubicBezTo>
                    <a:pt x="22408" y="4601"/>
                    <a:pt x="22444" y="4613"/>
                    <a:pt x="22491" y="4625"/>
                  </a:cubicBezTo>
                  <a:cubicBezTo>
                    <a:pt x="22573" y="4662"/>
                    <a:pt x="22662" y="4677"/>
                    <a:pt x="22736" y="4677"/>
                  </a:cubicBezTo>
                  <a:cubicBezTo>
                    <a:pt x="22759" y="4677"/>
                    <a:pt x="22781" y="4676"/>
                    <a:pt x="22801" y="4673"/>
                  </a:cubicBezTo>
                  <a:cubicBezTo>
                    <a:pt x="22832" y="4668"/>
                    <a:pt x="22861" y="4666"/>
                    <a:pt x="22887" y="4666"/>
                  </a:cubicBezTo>
                  <a:cubicBezTo>
                    <a:pt x="22999" y="4666"/>
                    <a:pt x="23069" y="4718"/>
                    <a:pt x="23146" y="4911"/>
                  </a:cubicBezTo>
                  <a:cubicBezTo>
                    <a:pt x="23170" y="5006"/>
                    <a:pt x="23217" y="5101"/>
                    <a:pt x="23265" y="5268"/>
                  </a:cubicBezTo>
                  <a:cubicBezTo>
                    <a:pt x="23301" y="5387"/>
                    <a:pt x="23360" y="5447"/>
                    <a:pt x="23432" y="5482"/>
                  </a:cubicBezTo>
                  <a:cubicBezTo>
                    <a:pt x="23459" y="5494"/>
                    <a:pt x="23487" y="5500"/>
                    <a:pt x="23518" y="5500"/>
                  </a:cubicBezTo>
                  <a:cubicBezTo>
                    <a:pt x="23674" y="5500"/>
                    <a:pt x="23869" y="5347"/>
                    <a:pt x="24039" y="5078"/>
                  </a:cubicBezTo>
                  <a:cubicBezTo>
                    <a:pt x="24198" y="4820"/>
                    <a:pt x="24266" y="4726"/>
                    <a:pt x="24346" y="4726"/>
                  </a:cubicBezTo>
                  <a:cubicBezTo>
                    <a:pt x="24392" y="4726"/>
                    <a:pt x="24442" y="4756"/>
                    <a:pt x="24515" y="4804"/>
                  </a:cubicBezTo>
                  <a:cubicBezTo>
                    <a:pt x="24658" y="4899"/>
                    <a:pt x="24932" y="5209"/>
                    <a:pt x="25218" y="5578"/>
                  </a:cubicBezTo>
                  <a:cubicBezTo>
                    <a:pt x="25587" y="6078"/>
                    <a:pt x="26004" y="6697"/>
                    <a:pt x="26242" y="7149"/>
                  </a:cubicBezTo>
                  <a:cubicBezTo>
                    <a:pt x="26301" y="7268"/>
                    <a:pt x="26361" y="7364"/>
                    <a:pt x="26385" y="7471"/>
                  </a:cubicBezTo>
                  <a:cubicBezTo>
                    <a:pt x="26385" y="7483"/>
                    <a:pt x="26408" y="7507"/>
                    <a:pt x="26408" y="7518"/>
                  </a:cubicBezTo>
                  <a:cubicBezTo>
                    <a:pt x="26789" y="8530"/>
                    <a:pt x="27694" y="12650"/>
                    <a:pt x="27956" y="14507"/>
                  </a:cubicBezTo>
                  <a:cubicBezTo>
                    <a:pt x="28385" y="17865"/>
                    <a:pt x="28290" y="19960"/>
                    <a:pt x="27563" y="23592"/>
                  </a:cubicBezTo>
                  <a:cubicBezTo>
                    <a:pt x="26849" y="27152"/>
                    <a:pt x="25765" y="29712"/>
                    <a:pt x="24027" y="31867"/>
                  </a:cubicBezTo>
                  <a:cubicBezTo>
                    <a:pt x="22122" y="34248"/>
                    <a:pt x="20300" y="35915"/>
                    <a:pt x="18729" y="36701"/>
                  </a:cubicBezTo>
                  <a:cubicBezTo>
                    <a:pt x="17516" y="37307"/>
                    <a:pt x="15385" y="37690"/>
                    <a:pt x="13326" y="37690"/>
                  </a:cubicBezTo>
                  <a:cubicBezTo>
                    <a:pt x="12960" y="37690"/>
                    <a:pt x="12596" y="37678"/>
                    <a:pt x="12240" y="37653"/>
                  </a:cubicBezTo>
                  <a:cubicBezTo>
                    <a:pt x="11478" y="37605"/>
                    <a:pt x="10835" y="37522"/>
                    <a:pt x="10240" y="37391"/>
                  </a:cubicBezTo>
                  <a:cubicBezTo>
                    <a:pt x="10216" y="37391"/>
                    <a:pt x="10180" y="37367"/>
                    <a:pt x="10156" y="37367"/>
                  </a:cubicBezTo>
                  <a:cubicBezTo>
                    <a:pt x="10013" y="37344"/>
                    <a:pt x="9894" y="37296"/>
                    <a:pt x="9763" y="37272"/>
                  </a:cubicBezTo>
                  <a:lnTo>
                    <a:pt x="9359" y="37129"/>
                  </a:lnTo>
                  <a:lnTo>
                    <a:pt x="9097" y="37046"/>
                  </a:lnTo>
                  <a:cubicBezTo>
                    <a:pt x="8882" y="36974"/>
                    <a:pt x="8680" y="36879"/>
                    <a:pt x="8466" y="36772"/>
                  </a:cubicBezTo>
                  <a:cubicBezTo>
                    <a:pt x="8454" y="36772"/>
                    <a:pt x="8442" y="36760"/>
                    <a:pt x="8430" y="36760"/>
                  </a:cubicBezTo>
                  <a:cubicBezTo>
                    <a:pt x="8013" y="36570"/>
                    <a:pt x="7573" y="36332"/>
                    <a:pt x="7096" y="36046"/>
                  </a:cubicBezTo>
                  <a:cubicBezTo>
                    <a:pt x="5299" y="34962"/>
                    <a:pt x="4941" y="34688"/>
                    <a:pt x="4037" y="33772"/>
                  </a:cubicBezTo>
                  <a:cubicBezTo>
                    <a:pt x="2513" y="32224"/>
                    <a:pt x="1774" y="31021"/>
                    <a:pt x="1262" y="29307"/>
                  </a:cubicBezTo>
                  <a:cubicBezTo>
                    <a:pt x="762" y="27616"/>
                    <a:pt x="524" y="23318"/>
                    <a:pt x="834" y="21758"/>
                  </a:cubicBezTo>
                  <a:cubicBezTo>
                    <a:pt x="1000" y="20984"/>
                    <a:pt x="1679" y="19056"/>
                    <a:pt x="2179" y="17996"/>
                  </a:cubicBezTo>
                  <a:cubicBezTo>
                    <a:pt x="3882" y="14365"/>
                    <a:pt x="6418" y="10757"/>
                    <a:pt x="9882" y="7102"/>
                  </a:cubicBezTo>
                  <a:cubicBezTo>
                    <a:pt x="12549" y="4292"/>
                    <a:pt x="13883" y="3018"/>
                    <a:pt x="15538" y="1756"/>
                  </a:cubicBezTo>
                  <a:cubicBezTo>
                    <a:pt x="16810" y="797"/>
                    <a:pt x="17286" y="557"/>
                    <a:pt x="18425" y="557"/>
                  </a:cubicBezTo>
                  <a:close/>
                  <a:moveTo>
                    <a:pt x="18716" y="1"/>
                  </a:moveTo>
                  <a:cubicBezTo>
                    <a:pt x="18648" y="1"/>
                    <a:pt x="18581" y="2"/>
                    <a:pt x="18515" y="6"/>
                  </a:cubicBezTo>
                  <a:cubicBezTo>
                    <a:pt x="17657" y="18"/>
                    <a:pt x="16955" y="196"/>
                    <a:pt x="16371" y="553"/>
                  </a:cubicBezTo>
                  <a:cubicBezTo>
                    <a:pt x="15490" y="1089"/>
                    <a:pt x="13573" y="2625"/>
                    <a:pt x="12633" y="3506"/>
                  </a:cubicBezTo>
                  <a:cubicBezTo>
                    <a:pt x="11478" y="4613"/>
                    <a:pt x="8394" y="7876"/>
                    <a:pt x="7311" y="9138"/>
                  </a:cubicBezTo>
                  <a:cubicBezTo>
                    <a:pt x="6477" y="10126"/>
                    <a:pt x="5596" y="11305"/>
                    <a:pt x="4751" y="12531"/>
                  </a:cubicBezTo>
                  <a:cubicBezTo>
                    <a:pt x="3644" y="14162"/>
                    <a:pt x="2608" y="15889"/>
                    <a:pt x="1846" y="17413"/>
                  </a:cubicBezTo>
                  <a:cubicBezTo>
                    <a:pt x="1536" y="18055"/>
                    <a:pt x="1072" y="19234"/>
                    <a:pt x="750" y="20199"/>
                  </a:cubicBezTo>
                  <a:cubicBezTo>
                    <a:pt x="572" y="20722"/>
                    <a:pt x="429" y="21199"/>
                    <a:pt x="369" y="21496"/>
                  </a:cubicBezTo>
                  <a:cubicBezTo>
                    <a:pt x="0" y="23282"/>
                    <a:pt x="227" y="27688"/>
                    <a:pt x="786" y="29474"/>
                  </a:cubicBezTo>
                  <a:cubicBezTo>
                    <a:pt x="1108" y="30474"/>
                    <a:pt x="1489" y="31319"/>
                    <a:pt x="1977" y="32093"/>
                  </a:cubicBezTo>
                  <a:cubicBezTo>
                    <a:pt x="2941" y="33653"/>
                    <a:pt x="4394" y="34891"/>
                    <a:pt x="6894" y="36427"/>
                  </a:cubicBezTo>
                  <a:cubicBezTo>
                    <a:pt x="8573" y="37451"/>
                    <a:pt x="9394" y="37748"/>
                    <a:pt x="11526" y="38010"/>
                  </a:cubicBezTo>
                  <a:cubicBezTo>
                    <a:pt x="12318" y="38112"/>
                    <a:pt x="13129" y="38161"/>
                    <a:pt x="13917" y="38161"/>
                  </a:cubicBezTo>
                  <a:cubicBezTo>
                    <a:pt x="15612" y="38161"/>
                    <a:pt x="17199" y="37933"/>
                    <a:pt x="18264" y="37510"/>
                  </a:cubicBezTo>
                  <a:cubicBezTo>
                    <a:pt x="20229" y="36701"/>
                    <a:pt x="21896" y="35355"/>
                    <a:pt x="24099" y="32760"/>
                  </a:cubicBezTo>
                  <a:cubicBezTo>
                    <a:pt x="26658" y="29759"/>
                    <a:pt x="27968" y="26437"/>
                    <a:pt x="28635" y="21330"/>
                  </a:cubicBezTo>
                  <a:cubicBezTo>
                    <a:pt x="28849" y="19758"/>
                    <a:pt x="28873" y="18651"/>
                    <a:pt x="28802" y="16877"/>
                  </a:cubicBezTo>
                  <a:cubicBezTo>
                    <a:pt x="28706" y="15138"/>
                    <a:pt x="27408" y="8126"/>
                    <a:pt x="26956" y="7042"/>
                  </a:cubicBezTo>
                  <a:cubicBezTo>
                    <a:pt x="26516" y="5983"/>
                    <a:pt x="25325" y="4494"/>
                    <a:pt x="24682" y="4220"/>
                  </a:cubicBezTo>
                  <a:cubicBezTo>
                    <a:pt x="24503" y="4137"/>
                    <a:pt x="23968" y="3768"/>
                    <a:pt x="23503" y="3411"/>
                  </a:cubicBezTo>
                  <a:cubicBezTo>
                    <a:pt x="22741" y="2827"/>
                    <a:pt x="22622" y="2696"/>
                    <a:pt x="22372" y="2173"/>
                  </a:cubicBezTo>
                  <a:cubicBezTo>
                    <a:pt x="22229" y="1863"/>
                    <a:pt x="22027" y="1446"/>
                    <a:pt x="21955" y="1268"/>
                  </a:cubicBezTo>
                  <a:cubicBezTo>
                    <a:pt x="21586" y="446"/>
                    <a:pt x="20836" y="125"/>
                    <a:pt x="19229" y="18"/>
                  </a:cubicBezTo>
                  <a:cubicBezTo>
                    <a:pt x="19052" y="9"/>
                    <a:pt x="18881" y="1"/>
                    <a:pt x="1871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6"/>
            <p:cNvSpPr/>
            <p:nvPr/>
          </p:nvSpPr>
          <p:spPr>
            <a:xfrm>
              <a:off x="1105175" y="3035025"/>
              <a:ext cx="15800" cy="48300"/>
            </a:xfrm>
            <a:custGeom>
              <a:avLst/>
              <a:gdLst/>
              <a:ahLst/>
              <a:cxnLst/>
              <a:rect l="l" t="t" r="r" b="b"/>
              <a:pathLst>
                <a:path w="632" h="1932" extrusionOk="0">
                  <a:moveTo>
                    <a:pt x="361" y="1"/>
                  </a:moveTo>
                  <a:cubicBezTo>
                    <a:pt x="296" y="1"/>
                    <a:pt x="235" y="61"/>
                    <a:pt x="191" y="191"/>
                  </a:cubicBezTo>
                  <a:cubicBezTo>
                    <a:pt x="120" y="429"/>
                    <a:pt x="1" y="1691"/>
                    <a:pt x="25" y="1858"/>
                  </a:cubicBezTo>
                  <a:cubicBezTo>
                    <a:pt x="35" y="1890"/>
                    <a:pt x="74" y="1931"/>
                    <a:pt x="117" y="1931"/>
                  </a:cubicBezTo>
                  <a:cubicBezTo>
                    <a:pt x="122" y="1931"/>
                    <a:pt x="127" y="1931"/>
                    <a:pt x="132" y="1929"/>
                  </a:cubicBezTo>
                  <a:cubicBezTo>
                    <a:pt x="275" y="1882"/>
                    <a:pt x="632" y="453"/>
                    <a:pt x="561" y="215"/>
                  </a:cubicBezTo>
                  <a:cubicBezTo>
                    <a:pt x="549" y="155"/>
                    <a:pt x="513" y="108"/>
                    <a:pt x="489" y="72"/>
                  </a:cubicBezTo>
                  <a:cubicBezTo>
                    <a:pt x="447" y="25"/>
                    <a:pt x="403" y="1"/>
                    <a:pt x="36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6"/>
            <p:cNvSpPr/>
            <p:nvPr/>
          </p:nvSpPr>
          <p:spPr>
            <a:xfrm>
              <a:off x="1138225" y="3033825"/>
              <a:ext cx="10750" cy="59800"/>
            </a:xfrm>
            <a:custGeom>
              <a:avLst/>
              <a:gdLst/>
              <a:ahLst/>
              <a:cxnLst/>
              <a:rect l="l" t="t" r="r" b="b"/>
              <a:pathLst>
                <a:path w="430" h="2392" extrusionOk="0">
                  <a:moveTo>
                    <a:pt x="179" y="1"/>
                  </a:moveTo>
                  <a:cubicBezTo>
                    <a:pt x="120" y="13"/>
                    <a:pt x="48" y="132"/>
                    <a:pt x="24" y="263"/>
                  </a:cubicBezTo>
                  <a:cubicBezTo>
                    <a:pt x="1" y="394"/>
                    <a:pt x="1" y="953"/>
                    <a:pt x="24" y="1465"/>
                  </a:cubicBezTo>
                  <a:cubicBezTo>
                    <a:pt x="60" y="2108"/>
                    <a:pt x="72" y="2335"/>
                    <a:pt x="131" y="2382"/>
                  </a:cubicBezTo>
                  <a:cubicBezTo>
                    <a:pt x="137" y="2388"/>
                    <a:pt x="149" y="2391"/>
                    <a:pt x="164" y="2391"/>
                  </a:cubicBezTo>
                  <a:cubicBezTo>
                    <a:pt x="179" y="2391"/>
                    <a:pt x="197" y="2388"/>
                    <a:pt x="215" y="2382"/>
                  </a:cubicBezTo>
                  <a:cubicBezTo>
                    <a:pt x="382" y="2299"/>
                    <a:pt x="429" y="1727"/>
                    <a:pt x="346" y="715"/>
                  </a:cubicBezTo>
                  <a:cubicBezTo>
                    <a:pt x="322" y="430"/>
                    <a:pt x="298" y="251"/>
                    <a:pt x="262" y="132"/>
                  </a:cubicBezTo>
                  <a:cubicBezTo>
                    <a:pt x="239" y="37"/>
                    <a:pt x="203" y="1"/>
                    <a:pt x="17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6"/>
            <p:cNvSpPr/>
            <p:nvPr/>
          </p:nvSpPr>
          <p:spPr>
            <a:xfrm>
              <a:off x="1004275" y="3124400"/>
              <a:ext cx="22725" cy="25025"/>
            </a:xfrm>
            <a:custGeom>
              <a:avLst/>
              <a:gdLst/>
              <a:ahLst/>
              <a:cxnLst/>
              <a:rect l="l" t="t" r="r" b="b"/>
              <a:pathLst>
                <a:path w="909" h="1001" extrusionOk="0">
                  <a:moveTo>
                    <a:pt x="663" y="1"/>
                  </a:moveTo>
                  <a:cubicBezTo>
                    <a:pt x="614" y="1"/>
                    <a:pt x="560" y="34"/>
                    <a:pt x="489" y="105"/>
                  </a:cubicBezTo>
                  <a:lnTo>
                    <a:pt x="406" y="200"/>
                  </a:lnTo>
                  <a:cubicBezTo>
                    <a:pt x="191" y="450"/>
                    <a:pt x="1" y="926"/>
                    <a:pt x="84" y="986"/>
                  </a:cubicBezTo>
                  <a:cubicBezTo>
                    <a:pt x="99" y="996"/>
                    <a:pt x="117" y="1000"/>
                    <a:pt x="137" y="1000"/>
                  </a:cubicBezTo>
                  <a:cubicBezTo>
                    <a:pt x="378" y="1000"/>
                    <a:pt x="908" y="314"/>
                    <a:pt x="798" y="105"/>
                  </a:cubicBezTo>
                  <a:cubicBezTo>
                    <a:pt x="787" y="81"/>
                    <a:pt x="775" y="69"/>
                    <a:pt x="763" y="45"/>
                  </a:cubicBezTo>
                  <a:cubicBezTo>
                    <a:pt x="729" y="16"/>
                    <a:pt x="697" y="1"/>
                    <a:pt x="6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6"/>
            <p:cNvSpPr/>
            <p:nvPr/>
          </p:nvSpPr>
          <p:spPr>
            <a:xfrm>
              <a:off x="1108475" y="3128075"/>
              <a:ext cx="8650" cy="21875"/>
            </a:xfrm>
            <a:custGeom>
              <a:avLst/>
              <a:gdLst/>
              <a:ahLst/>
              <a:cxnLst/>
              <a:rect l="l" t="t" r="r" b="b"/>
              <a:pathLst>
                <a:path w="346" h="875" extrusionOk="0">
                  <a:moveTo>
                    <a:pt x="237" y="1"/>
                  </a:moveTo>
                  <a:cubicBezTo>
                    <a:pt x="226" y="1"/>
                    <a:pt x="215" y="2"/>
                    <a:pt x="202" y="5"/>
                  </a:cubicBezTo>
                  <a:cubicBezTo>
                    <a:pt x="131" y="17"/>
                    <a:pt x="59" y="89"/>
                    <a:pt x="48" y="184"/>
                  </a:cubicBezTo>
                  <a:cubicBezTo>
                    <a:pt x="0" y="419"/>
                    <a:pt x="104" y="875"/>
                    <a:pt x="187" y="875"/>
                  </a:cubicBezTo>
                  <a:cubicBezTo>
                    <a:pt x="188" y="875"/>
                    <a:pt x="189" y="875"/>
                    <a:pt x="190" y="874"/>
                  </a:cubicBezTo>
                  <a:cubicBezTo>
                    <a:pt x="309" y="839"/>
                    <a:pt x="345" y="755"/>
                    <a:pt x="345" y="339"/>
                  </a:cubicBezTo>
                  <a:cubicBezTo>
                    <a:pt x="345" y="86"/>
                    <a:pt x="317" y="1"/>
                    <a:pt x="23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6"/>
            <p:cNvSpPr/>
            <p:nvPr/>
          </p:nvSpPr>
          <p:spPr>
            <a:xfrm>
              <a:off x="968425" y="3169325"/>
              <a:ext cx="19800" cy="26225"/>
            </a:xfrm>
            <a:custGeom>
              <a:avLst/>
              <a:gdLst/>
              <a:ahLst/>
              <a:cxnLst/>
              <a:rect l="l" t="t" r="r" b="b"/>
              <a:pathLst>
                <a:path w="792" h="1049" extrusionOk="0">
                  <a:moveTo>
                    <a:pt x="681" y="0"/>
                  </a:moveTo>
                  <a:cubicBezTo>
                    <a:pt x="603" y="0"/>
                    <a:pt x="470" y="135"/>
                    <a:pt x="292" y="391"/>
                  </a:cubicBezTo>
                  <a:cubicBezTo>
                    <a:pt x="65" y="720"/>
                    <a:pt x="0" y="1049"/>
                    <a:pt x="128" y="1049"/>
                  </a:cubicBezTo>
                  <a:cubicBezTo>
                    <a:pt x="134" y="1049"/>
                    <a:pt x="141" y="1048"/>
                    <a:pt x="149" y="1046"/>
                  </a:cubicBezTo>
                  <a:cubicBezTo>
                    <a:pt x="292" y="1022"/>
                    <a:pt x="792" y="248"/>
                    <a:pt x="756" y="117"/>
                  </a:cubicBezTo>
                  <a:cubicBezTo>
                    <a:pt x="748" y="39"/>
                    <a:pt x="722" y="0"/>
                    <a:pt x="68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6"/>
            <p:cNvSpPr/>
            <p:nvPr/>
          </p:nvSpPr>
          <p:spPr>
            <a:xfrm>
              <a:off x="1024150" y="3183125"/>
              <a:ext cx="20050" cy="23725"/>
            </a:xfrm>
            <a:custGeom>
              <a:avLst/>
              <a:gdLst/>
              <a:ahLst/>
              <a:cxnLst/>
              <a:rect l="l" t="t" r="r" b="b"/>
              <a:pathLst>
                <a:path w="802" h="949" extrusionOk="0">
                  <a:moveTo>
                    <a:pt x="566" y="0"/>
                  </a:moveTo>
                  <a:cubicBezTo>
                    <a:pt x="421" y="0"/>
                    <a:pt x="242" y="155"/>
                    <a:pt x="146" y="399"/>
                  </a:cubicBezTo>
                  <a:cubicBezTo>
                    <a:pt x="1" y="769"/>
                    <a:pt x="3" y="949"/>
                    <a:pt x="152" y="949"/>
                  </a:cubicBezTo>
                  <a:cubicBezTo>
                    <a:pt x="162" y="949"/>
                    <a:pt x="172" y="948"/>
                    <a:pt x="182" y="946"/>
                  </a:cubicBezTo>
                  <a:cubicBezTo>
                    <a:pt x="349" y="911"/>
                    <a:pt x="801" y="173"/>
                    <a:pt x="706" y="65"/>
                  </a:cubicBezTo>
                  <a:cubicBezTo>
                    <a:pt x="668" y="21"/>
                    <a:pt x="619" y="0"/>
                    <a:pt x="5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6"/>
            <p:cNvSpPr/>
            <p:nvPr/>
          </p:nvSpPr>
          <p:spPr>
            <a:xfrm>
              <a:off x="721800" y="3243375"/>
              <a:ext cx="323875" cy="384575"/>
            </a:xfrm>
            <a:custGeom>
              <a:avLst/>
              <a:gdLst/>
              <a:ahLst/>
              <a:cxnLst/>
              <a:rect l="l" t="t" r="r" b="b"/>
              <a:pathLst>
                <a:path w="12955" h="15383" extrusionOk="0">
                  <a:moveTo>
                    <a:pt x="10117" y="344"/>
                  </a:moveTo>
                  <a:cubicBezTo>
                    <a:pt x="10405" y="344"/>
                    <a:pt x="10464" y="406"/>
                    <a:pt x="10812" y="858"/>
                  </a:cubicBezTo>
                  <a:cubicBezTo>
                    <a:pt x="10835" y="882"/>
                    <a:pt x="10847" y="930"/>
                    <a:pt x="10883" y="953"/>
                  </a:cubicBezTo>
                  <a:cubicBezTo>
                    <a:pt x="11800" y="2251"/>
                    <a:pt x="12550" y="5085"/>
                    <a:pt x="12431" y="6954"/>
                  </a:cubicBezTo>
                  <a:cubicBezTo>
                    <a:pt x="12336" y="8264"/>
                    <a:pt x="12038" y="9526"/>
                    <a:pt x="11562" y="10645"/>
                  </a:cubicBezTo>
                  <a:cubicBezTo>
                    <a:pt x="10990" y="12014"/>
                    <a:pt x="10157" y="13157"/>
                    <a:pt x="9157" y="13931"/>
                  </a:cubicBezTo>
                  <a:cubicBezTo>
                    <a:pt x="9145" y="13955"/>
                    <a:pt x="9109" y="13967"/>
                    <a:pt x="9097" y="13991"/>
                  </a:cubicBezTo>
                  <a:cubicBezTo>
                    <a:pt x="8573" y="14396"/>
                    <a:pt x="8371" y="14491"/>
                    <a:pt x="7716" y="14646"/>
                  </a:cubicBezTo>
                  <a:cubicBezTo>
                    <a:pt x="7263" y="14753"/>
                    <a:pt x="6823" y="14812"/>
                    <a:pt x="6382" y="14824"/>
                  </a:cubicBezTo>
                  <a:cubicBezTo>
                    <a:pt x="6330" y="14826"/>
                    <a:pt x="6278" y="14826"/>
                    <a:pt x="6226" y="14826"/>
                  </a:cubicBezTo>
                  <a:cubicBezTo>
                    <a:pt x="5390" y="14826"/>
                    <a:pt x="4599" y="14646"/>
                    <a:pt x="3870" y="14276"/>
                  </a:cubicBezTo>
                  <a:cubicBezTo>
                    <a:pt x="3287" y="13979"/>
                    <a:pt x="2310" y="13133"/>
                    <a:pt x="1870" y="12550"/>
                  </a:cubicBezTo>
                  <a:cubicBezTo>
                    <a:pt x="548" y="10717"/>
                    <a:pt x="322" y="7966"/>
                    <a:pt x="1322" y="5942"/>
                  </a:cubicBezTo>
                  <a:cubicBezTo>
                    <a:pt x="1703" y="5204"/>
                    <a:pt x="2703" y="3835"/>
                    <a:pt x="3299" y="3228"/>
                  </a:cubicBezTo>
                  <a:cubicBezTo>
                    <a:pt x="4120" y="2418"/>
                    <a:pt x="5549" y="1513"/>
                    <a:pt x="6740" y="1049"/>
                  </a:cubicBezTo>
                  <a:cubicBezTo>
                    <a:pt x="7454" y="787"/>
                    <a:pt x="9288" y="394"/>
                    <a:pt x="9990" y="346"/>
                  </a:cubicBezTo>
                  <a:cubicBezTo>
                    <a:pt x="10037" y="345"/>
                    <a:pt x="10079" y="344"/>
                    <a:pt x="10117" y="344"/>
                  </a:cubicBezTo>
                  <a:close/>
                  <a:moveTo>
                    <a:pt x="9895" y="1"/>
                  </a:moveTo>
                  <a:cubicBezTo>
                    <a:pt x="9038" y="1"/>
                    <a:pt x="7728" y="215"/>
                    <a:pt x="6668" y="561"/>
                  </a:cubicBezTo>
                  <a:cubicBezTo>
                    <a:pt x="5097" y="1061"/>
                    <a:pt x="3346" y="2215"/>
                    <a:pt x="2358" y="3382"/>
                  </a:cubicBezTo>
                  <a:cubicBezTo>
                    <a:pt x="1346" y="4573"/>
                    <a:pt x="667" y="5740"/>
                    <a:pt x="370" y="6776"/>
                  </a:cubicBezTo>
                  <a:cubicBezTo>
                    <a:pt x="48" y="7990"/>
                    <a:pt x="1" y="8657"/>
                    <a:pt x="167" y="9859"/>
                  </a:cubicBezTo>
                  <a:cubicBezTo>
                    <a:pt x="227" y="10324"/>
                    <a:pt x="322" y="10752"/>
                    <a:pt x="453" y="11169"/>
                  </a:cubicBezTo>
                  <a:cubicBezTo>
                    <a:pt x="477" y="11276"/>
                    <a:pt x="525" y="11371"/>
                    <a:pt x="548" y="11479"/>
                  </a:cubicBezTo>
                  <a:cubicBezTo>
                    <a:pt x="560" y="11514"/>
                    <a:pt x="560" y="11538"/>
                    <a:pt x="584" y="11574"/>
                  </a:cubicBezTo>
                  <a:cubicBezTo>
                    <a:pt x="775" y="12074"/>
                    <a:pt x="1037" y="12550"/>
                    <a:pt x="1358" y="12991"/>
                  </a:cubicBezTo>
                  <a:cubicBezTo>
                    <a:pt x="1965" y="13824"/>
                    <a:pt x="3406" y="14800"/>
                    <a:pt x="4442" y="15110"/>
                  </a:cubicBezTo>
                  <a:cubicBezTo>
                    <a:pt x="5047" y="15296"/>
                    <a:pt x="5486" y="15382"/>
                    <a:pt x="5985" y="15382"/>
                  </a:cubicBezTo>
                  <a:cubicBezTo>
                    <a:pt x="6379" y="15382"/>
                    <a:pt x="6812" y="15329"/>
                    <a:pt x="7394" y="15229"/>
                  </a:cubicBezTo>
                  <a:cubicBezTo>
                    <a:pt x="8787" y="15015"/>
                    <a:pt x="9168" y="14812"/>
                    <a:pt x="10073" y="13943"/>
                  </a:cubicBezTo>
                  <a:cubicBezTo>
                    <a:pt x="11312" y="12752"/>
                    <a:pt x="12276" y="11038"/>
                    <a:pt x="12633" y="9371"/>
                  </a:cubicBezTo>
                  <a:cubicBezTo>
                    <a:pt x="12955" y="7919"/>
                    <a:pt x="12955" y="5930"/>
                    <a:pt x="12669" y="4394"/>
                  </a:cubicBezTo>
                  <a:cubicBezTo>
                    <a:pt x="12383" y="2906"/>
                    <a:pt x="11252" y="465"/>
                    <a:pt x="10704" y="144"/>
                  </a:cubicBezTo>
                  <a:cubicBezTo>
                    <a:pt x="10669" y="120"/>
                    <a:pt x="10633" y="96"/>
                    <a:pt x="10573" y="84"/>
                  </a:cubicBezTo>
                  <a:cubicBezTo>
                    <a:pt x="10407" y="37"/>
                    <a:pt x="10181" y="1"/>
                    <a:pt x="98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6"/>
            <p:cNvSpPr/>
            <p:nvPr/>
          </p:nvSpPr>
          <p:spPr>
            <a:xfrm>
              <a:off x="742650" y="3668375"/>
              <a:ext cx="15725" cy="19450"/>
            </a:xfrm>
            <a:custGeom>
              <a:avLst/>
              <a:gdLst/>
              <a:ahLst/>
              <a:cxnLst/>
              <a:rect l="l" t="t" r="r" b="b"/>
              <a:pathLst>
                <a:path w="629" h="778" extrusionOk="0">
                  <a:moveTo>
                    <a:pt x="170" y="1"/>
                  </a:moveTo>
                  <a:cubicBezTo>
                    <a:pt x="102" y="1"/>
                    <a:pt x="49" y="60"/>
                    <a:pt x="24" y="182"/>
                  </a:cubicBezTo>
                  <a:cubicBezTo>
                    <a:pt x="0" y="360"/>
                    <a:pt x="286" y="741"/>
                    <a:pt x="476" y="777"/>
                  </a:cubicBezTo>
                  <a:cubicBezTo>
                    <a:pt x="479" y="777"/>
                    <a:pt x="481" y="777"/>
                    <a:pt x="483" y="777"/>
                  </a:cubicBezTo>
                  <a:cubicBezTo>
                    <a:pt x="629" y="777"/>
                    <a:pt x="545" y="369"/>
                    <a:pt x="369" y="134"/>
                  </a:cubicBezTo>
                  <a:cubicBezTo>
                    <a:pt x="297" y="46"/>
                    <a:pt x="228" y="1"/>
                    <a:pt x="1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6"/>
            <p:cNvSpPr/>
            <p:nvPr/>
          </p:nvSpPr>
          <p:spPr>
            <a:xfrm>
              <a:off x="726050" y="3704350"/>
              <a:ext cx="25850" cy="26375"/>
            </a:xfrm>
            <a:custGeom>
              <a:avLst/>
              <a:gdLst/>
              <a:ahLst/>
              <a:cxnLst/>
              <a:rect l="l" t="t" r="r" b="b"/>
              <a:pathLst>
                <a:path w="1034" h="1055" extrusionOk="0">
                  <a:moveTo>
                    <a:pt x="311" y="1"/>
                  </a:moveTo>
                  <a:cubicBezTo>
                    <a:pt x="218" y="1"/>
                    <a:pt x="139" y="48"/>
                    <a:pt x="105" y="148"/>
                  </a:cubicBezTo>
                  <a:cubicBezTo>
                    <a:pt x="1" y="389"/>
                    <a:pt x="543" y="1055"/>
                    <a:pt x="827" y="1055"/>
                  </a:cubicBezTo>
                  <a:cubicBezTo>
                    <a:pt x="836" y="1055"/>
                    <a:pt x="846" y="1054"/>
                    <a:pt x="855" y="1052"/>
                  </a:cubicBezTo>
                  <a:cubicBezTo>
                    <a:pt x="1033" y="1005"/>
                    <a:pt x="962" y="636"/>
                    <a:pt x="712" y="267"/>
                  </a:cubicBezTo>
                  <a:cubicBezTo>
                    <a:pt x="601" y="93"/>
                    <a:pt x="441" y="1"/>
                    <a:pt x="31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6"/>
            <p:cNvSpPr/>
            <p:nvPr/>
          </p:nvSpPr>
          <p:spPr>
            <a:xfrm>
              <a:off x="787575" y="3717475"/>
              <a:ext cx="28025" cy="16325"/>
            </a:xfrm>
            <a:custGeom>
              <a:avLst/>
              <a:gdLst/>
              <a:ahLst/>
              <a:cxnLst/>
              <a:rect l="l" t="t" r="r" b="b"/>
              <a:pathLst>
                <a:path w="1121" h="653" extrusionOk="0">
                  <a:moveTo>
                    <a:pt x="216" y="0"/>
                  </a:moveTo>
                  <a:cubicBezTo>
                    <a:pt x="82" y="0"/>
                    <a:pt x="0" y="72"/>
                    <a:pt x="25" y="218"/>
                  </a:cubicBezTo>
                  <a:cubicBezTo>
                    <a:pt x="58" y="415"/>
                    <a:pt x="463" y="652"/>
                    <a:pt x="759" y="652"/>
                  </a:cubicBezTo>
                  <a:cubicBezTo>
                    <a:pt x="785" y="652"/>
                    <a:pt x="810" y="650"/>
                    <a:pt x="834" y="646"/>
                  </a:cubicBezTo>
                  <a:cubicBezTo>
                    <a:pt x="1120" y="587"/>
                    <a:pt x="1096" y="492"/>
                    <a:pt x="703" y="194"/>
                  </a:cubicBezTo>
                  <a:cubicBezTo>
                    <a:pt x="523" y="66"/>
                    <a:pt x="345" y="0"/>
                    <a:pt x="21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6"/>
            <p:cNvSpPr/>
            <p:nvPr/>
          </p:nvSpPr>
          <p:spPr>
            <a:xfrm>
              <a:off x="980775" y="3251700"/>
              <a:ext cx="69675" cy="295750"/>
            </a:xfrm>
            <a:custGeom>
              <a:avLst/>
              <a:gdLst/>
              <a:ahLst/>
              <a:cxnLst/>
              <a:rect l="l" t="t" r="r" b="b"/>
              <a:pathLst>
                <a:path w="2787" h="11830" extrusionOk="0">
                  <a:moveTo>
                    <a:pt x="765" y="1"/>
                  </a:moveTo>
                  <a:cubicBezTo>
                    <a:pt x="735" y="1"/>
                    <a:pt x="702" y="5"/>
                    <a:pt x="667" y="13"/>
                  </a:cubicBezTo>
                  <a:cubicBezTo>
                    <a:pt x="369" y="97"/>
                    <a:pt x="345" y="358"/>
                    <a:pt x="357" y="632"/>
                  </a:cubicBezTo>
                  <a:cubicBezTo>
                    <a:pt x="357" y="728"/>
                    <a:pt x="369" y="847"/>
                    <a:pt x="405" y="954"/>
                  </a:cubicBezTo>
                  <a:cubicBezTo>
                    <a:pt x="714" y="1823"/>
                    <a:pt x="703" y="2740"/>
                    <a:pt x="893" y="3633"/>
                  </a:cubicBezTo>
                  <a:cubicBezTo>
                    <a:pt x="1310" y="5538"/>
                    <a:pt x="1107" y="7383"/>
                    <a:pt x="453" y="9205"/>
                  </a:cubicBezTo>
                  <a:cubicBezTo>
                    <a:pt x="214" y="9824"/>
                    <a:pt x="12" y="10479"/>
                    <a:pt x="0" y="11169"/>
                  </a:cubicBezTo>
                  <a:cubicBezTo>
                    <a:pt x="0" y="11407"/>
                    <a:pt x="0" y="11705"/>
                    <a:pt x="298" y="11800"/>
                  </a:cubicBezTo>
                  <a:cubicBezTo>
                    <a:pt x="354" y="11821"/>
                    <a:pt x="409" y="11830"/>
                    <a:pt x="460" y="11830"/>
                  </a:cubicBezTo>
                  <a:cubicBezTo>
                    <a:pt x="679" y="11830"/>
                    <a:pt x="853" y="11664"/>
                    <a:pt x="988" y="11491"/>
                  </a:cubicBezTo>
                  <a:cubicBezTo>
                    <a:pt x="1357" y="11026"/>
                    <a:pt x="1679" y="10514"/>
                    <a:pt x="1893" y="9955"/>
                  </a:cubicBezTo>
                  <a:cubicBezTo>
                    <a:pt x="2596" y="8145"/>
                    <a:pt x="2786" y="6264"/>
                    <a:pt x="2393" y="4347"/>
                  </a:cubicBezTo>
                  <a:cubicBezTo>
                    <a:pt x="2119" y="2990"/>
                    <a:pt x="1762" y="1656"/>
                    <a:pt x="1179" y="418"/>
                  </a:cubicBezTo>
                  <a:cubicBezTo>
                    <a:pt x="1084" y="219"/>
                    <a:pt x="990" y="1"/>
                    <a:pt x="765"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6"/>
            <p:cNvSpPr/>
            <p:nvPr/>
          </p:nvSpPr>
          <p:spPr>
            <a:xfrm>
              <a:off x="766150" y="3175100"/>
              <a:ext cx="48250" cy="51975"/>
            </a:xfrm>
            <a:custGeom>
              <a:avLst/>
              <a:gdLst/>
              <a:ahLst/>
              <a:cxnLst/>
              <a:rect l="l" t="t" r="r" b="b"/>
              <a:pathLst>
                <a:path w="1930" h="2079" extrusionOk="0">
                  <a:moveTo>
                    <a:pt x="1003" y="1"/>
                  </a:moveTo>
                  <a:cubicBezTo>
                    <a:pt x="955" y="1"/>
                    <a:pt x="906" y="6"/>
                    <a:pt x="858" y="17"/>
                  </a:cubicBezTo>
                  <a:cubicBezTo>
                    <a:pt x="441" y="124"/>
                    <a:pt x="1" y="898"/>
                    <a:pt x="108" y="1387"/>
                  </a:cubicBezTo>
                  <a:cubicBezTo>
                    <a:pt x="183" y="1770"/>
                    <a:pt x="563" y="2078"/>
                    <a:pt x="949" y="2078"/>
                  </a:cubicBezTo>
                  <a:cubicBezTo>
                    <a:pt x="994" y="2078"/>
                    <a:pt x="1040" y="2074"/>
                    <a:pt x="1084" y="2065"/>
                  </a:cubicBezTo>
                  <a:cubicBezTo>
                    <a:pt x="1572" y="1982"/>
                    <a:pt x="1930" y="1339"/>
                    <a:pt x="1810" y="720"/>
                  </a:cubicBezTo>
                  <a:cubicBezTo>
                    <a:pt x="1737" y="309"/>
                    <a:pt x="1374" y="1"/>
                    <a:pt x="100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6"/>
            <p:cNvSpPr/>
            <p:nvPr/>
          </p:nvSpPr>
          <p:spPr>
            <a:xfrm>
              <a:off x="825975" y="3111600"/>
              <a:ext cx="33675" cy="37075"/>
            </a:xfrm>
            <a:custGeom>
              <a:avLst/>
              <a:gdLst/>
              <a:ahLst/>
              <a:cxnLst/>
              <a:rect l="l" t="t" r="r" b="b"/>
              <a:pathLst>
                <a:path w="1347" h="1483" extrusionOk="0">
                  <a:moveTo>
                    <a:pt x="700" y="1"/>
                  </a:moveTo>
                  <a:cubicBezTo>
                    <a:pt x="670" y="1"/>
                    <a:pt x="640" y="4"/>
                    <a:pt x="608" y="9"/>
                  </a:cubicBezTo>
                  <a:cubicBezTo>
                    <a:pt x="287" y="69"/>
                    <a:pt x="1" y="557"/>
                    <a:pt x="60" y="950"/>
                  </a:cubicBezTo>
                  <a:cubicBezTo>
                    <a:pt x="103" y="1260"/>
                    <a:pt x="366" y="1483"/>
                    <a:pt x="669" y="1483"/>
                  </a:cubicBezTo>
                  <a:cubicBezTo>
                    <a:pt x="704" y="1483"/>
                    <a:pt x="739" y="1480"/>
                    <a:pt x="775" y="1474"/>
                  </a:cubicBezTo>
                  <a:cubicBezTo>
                    <a:pt x="1144" y="1414"/>
                    <a:pt x="1346" y="1081"/>
                    <a:pt x="1263" y="652"/>
                  </a:cubicBezTo>
                  <a:cubicBezTo>
                    <a:pt x="1188" y="244"/>
                    <a:pt x="977" y="1"/>
                    <a:pt x="7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0" name="Google Shape;5980;p16"/>
          <p:cNvGrpSpPr/>
          <p:nvPr/>
        </p:nvGrpSpPr>
        <p:grpSpPr>
          <a:xfrm rot="-5400000" flipH="1">
            <a:off x="489506" y="4688894"/>
            <a:ext cx="286675" cy="255775"/>
            <a:chOff x="6360300" y="2660800"/>
            <a:chExt cx="286675" cy="255775"/>
          </a:xfrm>
        </p:grpSpPr>
        <p:sp>
          <p:nvSpPr>
            <p:cNvPr id="5981" name="Google Shape;5981;p16"/>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16"/>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16"/>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6"/>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6"/>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6"/>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6"/>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6"/>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6"/>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6"/>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6"/>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6"/>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6"/>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6"/>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6"/>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6"/>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6"/>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6"/>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6"/>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6"/>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6"/>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6"/>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16"/>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16"/>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6"/>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6" name="Google Shape;6006;p16"/>
          <p:cNvGrpSpPr/>
          <p:nvPr/>
        </p:nvGrpSpPr>
        <p:grpSpPr>
          <a:xfrm rot="-5400000" flipH="1">
            <a:off x="507656" y="4329169"/>
            <a:ext cx="250350" cy="261000"/>
            <a:chOff x="6143625" y="2415075"/>
            <a:chExt cx="250350" cy="261000"/>
          </a:xfrm>
        </p:grpSpPr>
        <p:sp>
          <p:nvSpPr>
            <p:cNvPr id="6007" name="Google Shape;6007;p16"/>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6"/>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6"/>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6"/>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6"/>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6"/>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6"/>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6"/>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6"/>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6"/>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6"/>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6"/>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6"/>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6"/>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6"/>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2" name="Google Shape;6022;p16"/>
          <p:cNvGrpSpPr/>
          <p:nvPr/>
        </p:nvGrpSpPr>
        <p:grpSpPr>
          <a:xfrm rot="-5400000" flipH="1">
            <a:off x="850419" y="4593031"/>
            <a:ext cx="269400" cy="268475"/>
            <a:chOff x="6222500" y="2917150"/>
            <a:chExt cx="269400" cy="268475"/>
          </a:xfrm>
        </p:grpSpPr>
        <p:sp>
          <p:nvSpPr>
            <p:cNvPr id="6023" name="Google Shape;6023;p16"/>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16"/>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16"/>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16"/>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6"/>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6"/>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6"/>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6"/>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6"/>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6"/>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6"/>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6"/>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6"/>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6"/>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6"/>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6"/>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6"/>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6"/>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6"/>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6"/>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6"/>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6"/>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16"/>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16"/>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7" name="Google Shape;6047;p16"/>
          <p:cNvSpPr txBox="1">
            <a:spLocks noGrp="1"/>
          </p:cNvSpPr>
          <p:nvPr>
            <p:ph type="body" idx="1"/>
          </p:nvPr>
        </p:nvSpPr>
        <p:spPr>
          <a:xfrm>
            <a:off x="878100" y="1135275"/>
            <a:ext cx="7387800" cy="3236700"/>
          </a:xfrm>
          <a:prstGeom prst="rect">
            <a:avLst/>
          </a:prstGeom>
          <a:noFill/>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2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048" name="Google Shape;6048;p16"/>
          <p:cNvSpPr txBox="1">
            <a:spLocks noGrp="1"/>
          </p:cNvSpPr>
          <p:nvPr>
            <p:ph type="title"/>
          </p:nvPr>
        </p:nvSpPr>
        <p:spPr>
          <a:xfrm>
            <a:off x="720000" y="5340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9044"/>
        <p:cNvGrpSpPr/>
        <p:nvPr/>
      </p:nvGrpSpPr>
      <p:grpSpPr>
        <a:xfrm>
          <a:off x="0" y="0"/>
          <a:ext cx="0" cy="0"/>
          <a:chOff x="0" y="0"/>
          <a:chExt cx="0" cy="0"/>
        </a:xfrm>
      </p:grpSpPr>
      <p:grpSp>
        <p:nvGrpSpPr>
          <p:cNvPr id="9045" name="Google Shape;9045;p23"/>
          <p:cNvGrpSpPr/>
          <p:nvPr/>
        </p:nvGrpSpPr>
        <p:grpSpPr>
          <a:xfrm rot="-2072034">
            <a:off x="1337343" y="366328"/>
            <a:ext cx="603082" cy="629532"/>
            <a:chOff x="1746625" y="3753175"/>
            <a:chExt cx="603075" cy="629525"/>
          </a:xfrm>
        </p:grpSpPr>
        <p:sp>
          <p:nvSpPr>
            <p:cNvPr id="9046" name="Google Shape;9046;p23"/>
            <p:cNvSpPr/>
            <p:nvPr/>
          </p:nvSpPr>
          <p:spPr>
            <a:xfrm>
              <a:off x="2013625" y="3854325"/>
              <a:ext cx="39625" cy="1400"/>
            </a:xfrm>
            <a:custGeom>
              <a:avLst/>
              <a:gdLst/>
              <a:ahLst/>
              <a:cxnLst/>
              <a:rect l="l" t="t" r="r" b="b"/>
              <a:pathLst>
                <a:path w="1585" h="56" extrusionOk="0">
                  <a:moveTo>
                    <a:pt x="673" y="0"/>
                  </a:moveTo>
                  <a:cubicBezTo>
                    <a:pt x="450" y="0"/>
                    <a:pt x="227" y="6"/>
                    <a:pt x="1" y="18"/>
                  </a:cubicBezTo>
                  <a:cubicBezTo>
                    <a:pt x="108" y="18"/>
                    <a:pt x="215" y="42"/>
                    <a:pt x="334" y="42"/>
                  </a:cubicBezTo>
                  <a:cubicBezTo>
                    <a:pt x="733" y="49"/>
                    <a:pt x="1009" y="56"/>
                    <a:pt x="1216" y="56"/>
                  </a:cubicBezTo>
                  <a:cubicBezTo>
                    <a:pt x="1368" y="56"/>
                    <a:pt x="1484" y="52"/>
                    <a:pt x="1584" y="42"/>
                  </a:cubicBezTo>
                  <a:cubicBezTo>
                    <a:pt x="1501" y="18"/>
                    <a:pt x="1418" y="18"/>
                    <a:pt x="1346" y="18"/>
                  </a:cubicBezTo>
                  <a:cubicBezTo>
                    <a:pt x="1120" y="6"/>
                    <a:pt x="897" y="0"/>
                    <a:pt x="673"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3"/>
            <p:cNvSpPr/>
            <p:nvPr/>
          </p:nvSpPr>
          <p:spPr>
            <a:xfrm>
              <a:off x="2138950" y="3932400"/>
              <a:ext cx="99725" cy="186425"/>
            </a:xfrm>
            <a:custGeom>
              <a:avLst/>
              <a:gdLst/>
              <a:ahLst/>
              <a:cxnLst/>
              <a:rect l="l" t="t" r="r" b="b"/>
              <a:pathLst>
                <a:path w="3989" h="7457" extrusionOk="0">
                  <a:moveTo>
                    <a:pt x="1786" y="1"/>
                  </a:moveTo>
                  <a:cubicBezTo>
                    <a:pt x="1757" y="1"/>
                    <a:pt x="1726" y="12"/>
                    <a:pt x="1691" y="39"/>
                  </a:cubicBezTo>
                  <a:cubicBezTo>
                    <a:pt x="1536" y="158"/>
                    <a:pt x="1667" y="277"/>
                    <a:pt x="1727" y="396"/>
                  </a:cubicBezTo>
                  <a:cubicBezTo>
                    <a:pt x="2084" y="1193"/>
                    <a:pt x="2489" y="2003"/>
                    <a:pt x="2655" y="2884"/>
                  </a:cubicBezTo>
                  <a:cubicBezTo>
                    <a:pt x="2679" y="3015"/>
                    <a:pt x="2774" y="3218"/>
                    <a:pt x="2608" y="3289"/>
                  </a:cubicBezTo>
                  <a:cubicBezTo>
                    <a:pt x="2584" y="3298"/>
                    <a:pt x="2563" y="3303"/>
                    <a:pt x="2544" y="3303"/>
                  </a:cubicBezTo>
                  <a:cubicBezTo>
                    <a:pt x="2416" y="3303"/>
                    <a:pt x="2372" y="3118"/>
                    <a:pt x="2310" y="3015"/>
                  </a:cubicBezTo>
                  <a:cubicBezTo>
                    <a:pt x="1893" y="2313"/>
                    <a:pt x="1489" y="1598"/>
                    <a:pt x="1072" y="908"/>
                  </a:cubicBezTo>
                  <a:cubicBezTo>
                    <a:pt x="997" y="783"/>
                    <a:pt x="761" y="717"/>
                    <a:pt x="533" y="717"/>
                  </a:cubicBezTo>
                  <a:cubicBezTo>
                    <a:pt x="327" y="717"/>
                    <a:pt x="128" y="771"/>
                    <a:pt x="60" y="884"/>
                  </a:cubicBezTo>
                  <a:cubicBezTo>
                    <a:pt x="0" y="991"/>
                    <a:pt x="96" y="1062"/>
                    <a:pt x="143" y="1146"/>
                  </a:cubicBezTo>
                  <a:cubicBezTo>
                    <a:pt x="631" y="1991"/>
                    <a:pt x="858" y="2932"/>
                    <a:pt x="989" y="3896"/>
                  </a:cubicBezTo>
                  <a:cubicBezTo>
                    <a:pt x="1012" y="4099"/>
                    <a:pt x="1060" y="4313"/>
                    <a:pt x="774" y="4384"/>
                  </a:cubicBezTo>
                  <a:cubicBezTo>
                    <a:pt x="743" y="4393"/>
                    <a:pt x="715" y="4397"/>
                    <a:pt x="690" y="4397"/>
                  </a:cubicBezTo>
                  <a:cubicBezTo>
                    <a:pt x="517" y="4397"/>
                    <a:pt x="490" y="4200"/>
                    <a:pt x="417" y="4075"/>
                  </a:cubicBezTo>
                  <a:cubicBezTo>
                    <a:pt x="346" y="3908"/>
                    <a:pt x="262" y="3753"/>
                    <a:pt x="179" y="3599"/>
                  </a:cubicBezTo>
                  <a:lnTo>
                    <a:pt x="179" y="3599"/>
                  </a:lnTo>
                  <a:cubicBezTo>
                    <a:pt x="631" y="4896"/>
                    <a:pt x="774" y="6099"/>
                    <a:pt x="703" y="7456"/>
                  </a:cubicBezTo>
                  <a:cubicBezTo>
                    <a:pt x="715" y="7456"/>
                    <a:pt x="715" y="7456"/>
                    <a:pt x="739" y="7432"/>
                  </a:cubicBezTo>
                  <a:cubicBezTo>
                    <a:pt x="1536" y="7158"/>
                    <a:pt x="1774" y="6587"/>
                    <a:pt x="1667" y="5789"/>
                  </a:cubicBezTo>
                  <a:cubicBezTo>
                    <a:pt x="1608" y="5337"/>
                    <a:pt x="1655" y="4896"/>
                    <a:pt x="1655" y="4444"/>
                  </a:cubicBezTo>
                  <a:cubicBezTo>
                    <a:pt x="1655" y="4325"/>
                    <a:pt x="1667" y="4146"/>
                    <a:pt x="1846" y="4146"/>
                  </a:cubicBezTo>
                  <a:cubicBezTo>
                    <a:pt x="2001" y="4146"/>
                    <a:pt x="2024" y="4301"/>
                    <a:pt x="2072" y="4408"/>
                  </a:cubicBezTo>
                  <a:cubicBezTo>
                    <a:pt x="2263" y="4908"/>
                    <a:pt x="2298" y="5420"/>
                    <a:pt x="2370" y="5932"/>
                  </a:cubicBezTo>
                  <a:cubicBezTo>
                    <a:pt x="2397" y="6076"/>
                    <a:pt x="2436" y="6141"/>
                    <a:pt x="2498" y="6141"/>
                  </a:cubicBezTo>
                  <a:cubicBezTo>
                    <a:pt x="2544" y="6141"/>
                    <a:pt x="2603" y="6105"/>
                    <a:pt x="2679" y="6039"/>
                  </a:cubicBezTo>
                  <a:cubicBezTo>
                    <a:pt x="3084" y="5646"/>
                    <a:pt x="3441" y="5218"/>
                    <a:pt x="3727" y="4742"/>
                  </a:cubicBezTo>
                  <a:cubicBezTo>
                    <a:pt x="3679" y="4611"/>
                    <a:pt x="3632" y="4491"/>
                    <a:pt x="3620" y="4408"/>
                  </a:cubicBezTo>
                  <a:cubicBezTo>
                    <a:pt x="3599" y="4322"/>
                    <a:pt x="3618" y="4283"/>
                    <a:pt x="3657" y="4283"/>
                  </a:cubicBezTo>
                  <a:cubicBezTo>
                    <a:pt x="3708" y="4283"/>
                    <a:pt x="3795" y="4352"/>
                    <a:pt x="3870" y="4468"/>
                  </a:cubicBezTo>
                  <a:cubicBezTo>
                    <a:pt x="3894" y="4456"/>
                    <a:pt x="3894" y="4444"/>
                    <a:pt x="3906" y="4432"/>
                  </a:cubicBezTo>
                  <a:cubicBezTo>
                    <a:pt x="3989" y="4253"/>
                    <a:pt x="3977" y="4051"/>
                    <a:pt x="3929" y="3860"/>
                  </a:cubicBezTo>
                  <a:cubicBezTo>
                    <a:pt x="3548" y="2515"/>
                    <a:pt x="2941" y="1277"/>
                    <a:pt x="2001" y="205"/>
                  </a:cubicBezTo>
                  <a:cubicBezTo>
                    <a:pt x="1945" y="131"/>
                    <a:pt x="1883" y="1"/>
                    <a:pt x="1786" y="1"/>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3"/>
            <p:cNvSpPr/>
            <p:nvPr/>
          </p:nvSpPr>
          <p:spPr>
            <a:xfrm>
              <a:off x="2194000" y="3905375"/>
              <a:ext cx="73250" cy="96450"/>
            </a:xfrm>
            <a:custGeom>
              <a:avLst/>
              <a:gdLst/>
              <a:ahLst/>
              <a:cxnLst/>
              <a:rect l="l" t="t" r="r" b="b"/>
              <a:pathLst>
                <a:path w="2930" h="3858" extrusionOk="0">
                  <a:moveTo>
                    <a:pt x="191" y="0"/>
                  </a:moveTo>
                  <a:cubicBezTo>
                    <a:pt x="191" y="24"/>
                    <a:pt x="180" y="48"/>
                    <a:pt x="168" y="60"/>
                  </a:cubicBezTo>
                  <a:cubicBezTo>
                    <a:pt x="1" y="298"/>
                    <a:pt x="96" y="453"/>
                    <a:pt x="311" y="619"/>
                  </a:cubicBezTo>
                  <a:cubicBezTo>
                    <a:pt x="1204" y="1346"/>
                    <a:pt x="1704" y="2358"/>
                    <a:pt x="2180" y="3370"/>
                  </a:cubicBezTo>
                  <a:cubicBezTo>
                    <a:pt x="2239" y="3501"/>
                    <a:pt x="2299" y="3632"/>
                    <a:pt x="2394" y="3858"/>
                  </a:cubicBezTo>
                  <a:cubicBezTo>
                    <a:pt x="2597" y="3537"/>
                    <a:pt x="2644" y="3263"/>
                    <a:pt x="2692" y="3013"/>
                  </a:cubicBezTo>
                  <a:cubicBezTo>
                    <a:pt x="2739" y="2822"/>
                    <a:pt x="2728" y="2584"/>
                    <a:pt x="2811" y="2417"/>
                  </a:cubicBezTo>
                  <a:cubicBezTo>
                    <a:pt x="2930" y="2191"/>
                    <a:pt x="2930" y="2001"/>
                    <a:pt x="2894" y="1810"/>
                  </a:cubicBezTo>
                  <a:cubicBezTo>
                    <a:pt x="2299" y="1215"/>
                    <a:pt x="1561" y="703"/>
                    <a:pt x="703" y="322"/>
                  </a:cubicBezTo>
                  <a:cubicBezTo>
                    <a:pt x="513" y="227"/>
                    <a:pt x="358" y="119"/>
                    <a:pt x="191"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9" name="Google Shape;9049;p23"/>
            <p:cNvSpPr/>
            <p:nvPr/>
          </p:nvSpPr>
          <p:spPr>
            <a:xfrm>
              <a:off x="1772225" y="3786000"/>
              <a:ext cx="379250" cy="392950"/>
            </a:xfrm>
            <a:custGeom>
              <a:avLst/>
              <a:gdLst/>
              <a:ahLst/>
              <a:cxnLst/>
              <a:rect l="l" t="t" r="r" b="b"/>
              <a:pathLst>
                <a:path w="15170" h="15718" extrusionOk="0">
                  <a:moveTo>
                    <a:pt x="11713" y="3746"/>
                  </a:moveTo>
                  <a:cubicBezTo>
                    <a:pt x="11760" y="3746"/>
                    <a:pt x="11777" y="3775"/>
                    <a:pt x="11788" y="3823"/>
                  </a:cubicBezTo>
                  <a:cubicBezTo>
                    <a:pt x="11812" y="3990"/>
                    <a:pt x="11550" y="4204"/>
                    <a:pt x="10883" y="4525"/>
                  </a:cubicBezTo>
                  <a:cubicBezTo>
                    <a:pt x="10261" y="4858"/>
                    <a:pt x="9882" y="5012"/>
                    <a:pt x="9768" y="5012"/>
                  </a:cubicBezTo>
                  <a:cubicBezTo>
                    <a:pt x="9625" y="5012"/>
                    <a:pt x="9902" y="4767"/>
                    <a:pt x="10645" y="4323"/>
                  </a:cubicBezTo>
                  <a:cubicBezTo>
                    <a:pt x="11345" y="3895"/>
                    <a:pt x="11606" y="3746"/>
                    <a:pt x="11713" y="3746"/>
                  </a:cubicBezTo>
                  <a:close/>
                  <a:moveTo>
                    <a:pt x="8430" y="4359"/>
                  </a:moveTo>
                  <a:cubicBezTo>
                    <a:pt x="8523" y="4359"/>
                    <a:pt x="8577" y="4374"/>
                    <a:pt x="8573" y="4406"/>
                  </a:cubicBezTo>
                  <a:cubicBezTo>
                    <a:pt x="8550" y="4454"/>
                    <a:pt x="8216" y="4585"/>
                    <a:pt x="7788" y="4704"/>
                  </a:cubicBezTo>
                  <a:cubicBezTo>
                    <a:pt x="7347" y="4823"/>
                    <a:pt x="6871" y="4954"/>
                    <a:pt x="6728" y="5013"/>
                  </a:cubicBezTo>
                  <a:cubicBezTo>
                    <a:pt x="6621" y="5049"/>
                    <a:pt x="6536" y="5072"/>
                    <a:pt x="6479" y="5072"/>
                  </a:cubicBezTo>
                  <a:cubicBezTo>
                    <a:pt x="6441" y="5072"/>
                    <a:pt x="6416" y="5061"/>
                    <a:pt x="6406" y="5037"/>
                  </a:cubicBezTo>
                  <a:cubicBezTo>
                    <a:pt x="6394" y="4930"/>
                    <a:pt x="6787" y="4740"/>
                    <a:pt x="7383" y="4561"/>
                  </a:cubicBezTo>
                  <a:cubicBezTo>
                    <a:pt x="7797" y="4437"/>
                    <a:pt x="8217" y="4359"/>
                    <a:pt x="8430" y="4359"/>
                  </a:cubicBezTo>
                  <a:close/>
                  <a:moveTo>
                    <a:pt x="13268" y="3258"/>
                  </a:moveTo>
                  <a:cubicBezTo>
                    <a:pt x="13318" y="3258"/>
                    <a:pt x="13360" y="3267"/>
                    <a:pt x="13360" y="3275"/>
                  </a:cubicBezTo>
                  <a:cubicBezTo>
                    <a:pt x="13360" y="3311"/>
                    <a:pt x="13181" y="3644"/>
                    <a:pt x="12967" y="4025"/>
                  </a:cubicBezTo>
                  <a:cubicBezTo>
                    <a:pt x="12729" y="4406"/>
                    <a:pt x="12502" y="4823"/>
                    <a:pt x="12443" y="4942"/>
                  </a:cubicBezTo>
                  <a:cubicBezTo>
                    <a:pt x="12392" y="5044"/>
                    <a:pt x="12332" y="5128"/>
                    <a:pt x="12286" y="5128"/>
                  </a:cubicBezTo>
                  <a:cubicBezTo>
                    <a:pt x="12279" y="5128"/>
                    <a:pt x="12271" y="5126"/>
                    <a:pt x="12264" y="5121"/>
                  </a:cubicBezTo>
                  <a:cubicBezTo>
                    <a:pt x="12157" y="5049"/>
                    <a:pt x="12467" y="4168"/>
                    <a:pt x="12764" y="3704"/>
                  </a:cubicBezTo>
                  <a:cubicBezTo>
                    <a:pt x="12919" y="3489"/>
                    <a:pt x="13110" y="3275"/>
                    <a:pt x="13205" y="3263"/>
                  </a:cubicBezTo>
                  <a:cubicBezTo>
                    <a:pt x="13226" y="3260"/>
                    <a:pt x="13248" y="3258"/>
                    <a:pt x="13268" y="3258"/>
                  </a:cubicBezTo>
                  <a:close/>
                  <a:moveTo>
                    <a:pt x="6206" y="7034"/>
                  </a:moveTo>
                  <a:cubicBezTo>
                    <a:pt x="6303" y="7034"/>
                    <a:pt x="6380" y="7058"/>
                    <a:pt x="6418" y="7145"/>
                  </a:cubicBezTo>
                  <a:cubicBezTo>
                    <a:pt x="6466" y="7264"/>
                    <a:pt x="6394" y="7359"/>
                    <a:pt x="6335" y="7442"/>
                  </a:cubicBezTo>
                  <a:lnTo>
                    <a:pt x="4954" y="9050"/>
                  </a:lnTo>
                  <a:lnTo>
                    <a:pt x="4287" y="9812"/>
                  </a:lnTo>
                  <a:cubicBezTo>
                    <a:pt x="4245" y="9854"/>
                    <a:pt x="4203" y="9896"/>
                    <a:pt x="4148" y="9896"/>
                  </a:cubicBezTo>
                  <a:cubicBezTo>
                    <a:pt x="4125" y="9896"/>
                    <a:pt x="4101" y="9889"/>
                    <a:pt x="4073" y="9871"/>
                  </a:cubicBezTo>
                  <a:cubicBezTo>
                    <a:pt x="3989" y="9812"/>
                    <a:pt x="4013" y="9716"/>
                    <a:pt x="4049" y="9645"/>
                  </a:cubicBezTo>
                  <a:cubicBezTo>
                    <a:pt x="4489" y="8740"/>
                    <a:pt x="5049" y="7907"/>
                    <a:pt x="5823" y="7216"/>
                  </a:cubicBezTo>
                  <a:cubicBezTo>
                    <a:pt x="5918" y="7133"/>
                    <a:pt x="6061" y="7085"/>
                    <a:pt x="6133" y="7038"/>
                  </a:cubicBezTo>
                  <a:cubicBezTo>
                    <a:pt x="6158" y="7035"/>
                    <a:pt x="6182" y="7034"/>
                    <a:pt x="6206" y="7034"/>
                  </a:cubicBezTo>
                  <a:close/>
                  <a:moveTo>
                    <a:pt x="9977" y="6597"/>
                  </a:moveTo>
                  <a:cubicBezTo>
                    <a:pt x="10014" y="6597"/>
                    <a:pt x="10051" y="6610"/>
                    <a:pt x="10085" y="6645"/>
                  </a:cubicBezTo>
                  <a:cubicBezTo>
                    <a:pt x="10240" y="6799"/>
                    <a:pt x="10062" y="6942"/>
                    <a:pt x="9954" y="7061"/>
                  </a:cubicBezTo>
                  <a:cubicBezTo>
                    <a:pt x="9050" y="8026"/>
                    <a:pt x="8097" y="8978"/>
                    <a:pt x="7287" y="10050"/>
                  </a:cubicBezTo>
                  <a:cubicBezTo>
                    <a:pt x="7252" y="10109"/>
                    <a:pt x="7204" y="10133"/>
                    <a:pt x="7156" y="10181"/>
                  </a:cubicBezTo>
                  <a:cubicBezTo>
                    <a:pt x="6954" y="10157"/>
                    <a:pt x="7014" y="10014"/>
                    <a:pt x="7037" y="9895"/>
                  </a:cubicBezTo>
                  <a:cubicBezTo>
                    <a:pt x="7156" y="9562"/>
                    <a:pt x="7323" y="9240"/>
                    <a:pt x="7514" y="8943"/>
                  </a:cubicBezTo>
                  <a:cubicBezTo>
                    <a:pt x="8097" y="8073"/>
                    <a:pt x="8740" y="7240"/>
                    <a:pt x="9704" y="6728"/>
                  </a:cubicBezTo>
                  <a:cubicBezTo>
                    <a:pt x="9789" y="6677"/>
                    <a:pt x="9885" y="6597"/>
                    <a:pt x="9977" y="6597"/>
                  </a:cubicBezTo>
                  <a:close/>
                  <a:moveTo>
                    <a:pt x="11232" y="6926"/>
                  </a:moveTo>
                  <a:cubicBezTo>
                    <a:pt x="11307" y="6926"/>
                    <a:pt x="11366" y="6963"/>
                    <a:pt x="11383" y="7073"/>
                  </a:cubicBezTo>
                  <a:cubicBezTo>
                    <a:pt x="11371" y="7180"/>
                    <a:pt x="11300" y="7264"/>
                    <a:pt x="11240" y="7359"/>
                  </a:cubicBezTo>
                  <a:cubicBezTo>
                    <a:pt x="10562" y="8276"/>
                    <a:pt x="9907" y="9216"/>
                    <a:pt x="9240" y="10133"/>
                  </a:cubicBezTo>
                  <a:cubicBezTo>
                    <a:pt x="9192" y="10193"/>
                    <a:pt x="9133" y="10276"/>
                    <a:pt x="9097" y="10336"/>
                  </a:cubicBezTo>
                  <a:cubicBezTo>
                    <a:pt x="9055" y="10386"/>
                    <a:pt x="9001" y="10437"/>
                    <a:pt x="8939" y="10437"/>
                  </a:cubicBezTo>
                  <a:cubicBezTo>
                    <a:pt x="8914" y="10437"/>
                    <a:pt x="8887" y="10428"/>
                    <a:pt x="8859" y="10407"/>
                  </a:cubicBezTo>
                  <a:cubicBezTo>
                    <a:pt x="8764" y="10347"/>
                    <a:pt x="8823" y="10252"/>
                    <a:pt x="8859" y="10181"/>
                  </a:cubicBezTo>
                  <a:cubicBezTo>
                    <a:pt x="8990" y="9883"/>
                    <a:pt x="9121" y="9585"/>
                    <a:pt x="9288" y="9300"/>
                  </a:cubicBezTo>
                  <a:cubicBezTo>
                    <a:pt x="9716" y="8573"/>
                    <a:pt x="10062" y="7800"/>
                    <a:pt x="10681" y="7216"/>
                  </a:cubicBezTo>
                  <a:cubicBezTo>
                    <a:pt x="10812" y="7097"/>
                    <a:pt x="10931" y="6978"/>
                    <a:pt x="11133" y="6942"/>
                  </a:cubicBezTo>
                  <a:cubicBezTo>
                    <a:pt x="11168" y="6932"/>
                    <a:pt x="11201" y="6926"/>
                    <a:pt x="11232" y="6926"/>
                  </a:cubicBezTo>
                  <a:close/>
                  <a:moveTo>
                    <a:pt x="14872" y="1"/>
                  </a:moveTo>
                  <a:cubicBezTo>
                    <a:pt x="14634" y="96"/>
                    <a:pt x="14431" y="239"/>
                    <a:pt x="14336" y="489"/>
                  </a:cubicBezTo>
                  <a:cubicBezTo>
                    <a:pt x="14074" y="1073"/>
                    <a:pt x="13705" y="1585"/>
                    <a:pt x="13348" y="2096"/>
                  </a:cubicBezTo>
                  <a:cubicBezTo>
                    <a:pt x="12788" y="2930"/>
                    <a:pt x="11919" y="3263"/>
                    <a:pt x="10978" y="3287"/>
                  </a:cubicBezTo>
                  <a:cubicBezTo>
                    <a:pt x="9478" y="3335"/>
                    <a:pt x="7978" y="3275"/>
                    <a:pt x="6502" y="3609"/>
                  </a:cubicBezTo>
                  <a:cubicBezTo>
                    <a:pt x="4716" y="4025"/>
                    <a:pt x="3168" y="4823"/>
                    <a:pt x="2025" y="6323"/>
                  </a:cubicBezTo>
                  <a:cubicBezTo>
                    <a:pt x="894" y="7811"/>
                    <a:pt x="298" y="9478"/>
                    <a:pt x="1" y="11240"/>
                  </a:cubicBezTo>
                  <a:cubicBezTo>
                    <a:pt x="13" y="11229"/>
                    <a:pt x="48" y="11229"/>
                    <a:pt x="72" y="11229"/>
                  </a:cubicBezTo>
                  <a:cubicBezTo>
                    <a:pt x="227" y="11324"/>
                    <a:pt x="227" y="11479"/>
                    <a:pt x="227" y="11598"/>
                  </a:cubicBezTo>
                  <a:cubicBezTo>
                    <a:pt x="251" y="12145"/>
                    <a:pt x="287" y="12717"/>
                    <a:pt x="322" y="13265"/>
                  </a:cubicBezTo>
                  <a:cubicBezTo>
                    <a:pt x="382" y="14098"/>
                    <a:pt x="501" y="14931"/>
                    <a:pt x="846" y="15717"/>
                  </a:cubicBezTo>
                  <a:cubicBezTo>
                    <a:pt x="846" y="15658"/>
                    <a:pt x="846" y="15586"/>
                    <a:pt x="858" y="15527"/>
                  </a:cubicBezTo>
                  <a:lnTo>
                    <a:pt x="858" y="15527"/>
                  </a:lnTo>
                  <a:cubicBezTo>
                    <a:pt x="856" y="15527"/>
                    <a:pt x="855" y="15527"/>
                    <a:pt x="853" y="15527"/>
                  </a:cubicBezTo>
                  <a:cubicBezTo>
                    <a:pt x="724" y="15527"/>
                    <a:pt x="618" y="15096"/>
                    <a:pt x="501" y="14050"/>
                  </a:cubicBezTo>
                  <a:cubicBezTo>
                    <a:pt x="406" y="13110"/>
                    <a:pt x="406" y="12895"/>
                    <a:pt x="549" y="12074"/>
                  </a:cubicBezTo>
                  <a:cubicBezTo>
                    <a:pt x="799" y="10633"/>
                    <a:pt x="1203" y="9585"/>
                    <a:pt x="1953" y="8431"/>
                  </a:cubicBezTo>
                  <a:cubicBezTo>
                    <a:pt x="2573" y="7442"/>
                    <a:pt x="3335" y="6776"/>
                    <a:pt x="4942" y="5787"/>
                  </a:cubicBezTo>
                  <a:cubicBezTo>
                    <a:pt x="5323" y="5573"/>
                    <a:pt x="5656" y="5371"/>
                    <a:pt x="5704" y="5371"/>
                  </a:cubicBezTo>
                  <a:cubicBezTo>
                    <a:pt x="5942" y="5418"/>
                    <a:pt x="5799" y="5585"/>
                    <a:pt x="5347" y="5847"/>
                  </a:cubicBezTo>
                  <a:cubicBezTo>
                    <a:pt x="4466" y="6383"/>
                    <a:pt x="3644" y="6966"/>
                    <a:pt x="3180" y="7419"/>
                  </a:cubicBezTo>
                  <a:cubicBezTo>
                    <a:pt x="2227" y="8323"/>
                    <a:pt x="1418" y="9836"/>
                    <a:pt x="1037" y="11419"/>
                  </a:cubicBezTo>
                  <a:cubicBezTo>
                    <a:pt x="775" y="12550"/>
                    <a:pt x="727" y="13169"/>
                    <a:pt x="846" y="14467"/>
                  </a:cubicBezTo>
                  <a:cubicBezTo>
                    <a:pt x="882" y="14717"/>
                    <a:pt x="882" y="14943"/>
                    <a:pt x="894" y="15122"/>
                  </a:cubicBezTo>
                  <a:cubicBezTo>
                    <a:pt x="894" y="14955"/>
                    <a:pt x="906" y="14800"/>
                    <a:pt x="906" y="14634"/>
                  </a:cubicBezTo>
                  <a:cubicBezTo>
                    <a:pt x="953" y="13705"/>
                    <a:pt x="1180" y="12836"/>
                    <a:pt x="1620" y="12014"/>
                  </a:cubicBezTo>
                  <a:cubicBezTo>
                    <a:pt x="1682" y="11911"/>
                    <a:pt x="1726" y="11727"/>
                    <a:pt x="1854" y="11727"/>
                  </a:cubicBezTo>
                  <a:cubicBezTo>
                    <a:pt x="1873" y="11727"/>
                    <a:pt x="1894" y="11731"/>
                    <a:pt x="1918" y="11741"/>
                  </a:cubicBezTo>
                  <a:cubicBezTo>
                    <a:pt x="2084" y="11800"/>
                    <a:pt x="2013" y="12014"/>
                    <a:pt x="1977" y="12145"/>
                  </a:cubicBezTo>
                  <a:cubicBezTo>
                    <a:pt x="1870" y="12788"/>
                    <a:pt x="1799" y="13443"/>
                    <a:pt x="1799" y="14098"/>
                  </a:cubicBezTo>
                  <a:cubicBezTo>
                    <a:pt x="1799" y="14229"/>
                    <a:pt x="1715" y="14455"/>
                    <a:pt x="1918" y="14455"/>
                  </a:cubicBezTo>
                  <a:cubicBezTo>
                    <a:pt x="2096" y="14455"/>
                    <a:pt x="2084" y="14229"/>
                    <a:pt x="2096" y="14098"/>
                  </a:cubicBezTo>
                  <a:cubicBezTo>
                    <a:pt x="2156" y="13622"/>
                    <a:pt x="2203" y="13145"/>
                    <a:pt x="2287" y="12681"/>
                  </a:cubicBezTo>
                  <a:cubicBezTo>
                    <a:pt x="2370" y="12217"/>
                    <a:pt x="2525" y="11788"/>
                    <a:pt x="2763" y="11383"/>
                  </a:cubicBezTo>
                  <a:cubicBezTo>
                    <a:pt x="2886" y="11209"/>
                    <a:pt x="2974" y="10919"/>
                    <a:pt x="3187" y="10919"/>
                  </a:cubicBezTo>
                  <a:cubicBezTo>
                    <a:pt x="3221" y="10919"/>
                    <a:pt x="3258" y="10926"/>
                    <a:pt x="3299" y="10943"/>
                  </a:cubicBezTo>
                  <a:cubicBezTo>
                    <a:pt x="3644" y="11074"/>
                    <a:pt x="3454" y="11419"/>
                    <a:pt x="3394" y="11657"/>
                  </a:cubicBezTo>
                  <a:cubicBezTo>
                    <a:pt x="3227" y="12300"/>
                    <a:pt x="3037" y="12907"/>
                    <a:pt x="2870" y="13550"/>
                  </a:cubicBezTo>
                  <a:cubicBezTo>
                    <a:pt x="2727" y="14098"/>
                    <a:pt x="2751" y="14027"/>
                    <a:pt x="3287" y="14050"/>
                  </a:cubicBezTo>
                  <a:cubicBezTo>
                    <a:pt x="3332" y="14053"/>
                    <a:pt x="3376" y="14055"/>
                    <a:pt x="3418" y="14055"/>
                  </a:cubicBezTo>
                  <a:cubicBezTo>
                    <a:pt x="3555" y="14055"/>
                    <a:pt x="3681" y="14039"/>
                    <a:pt x="3799" y="14003"/>
                  </a:cubicBezTo>
                  <a:cubicBezTo>
                    <a:pt x="3978" y="13026"/>
                    <a:pt x="4454" y="11562"/>
                    <a:pt x="4930" y="10538"/>
                  </a:cubicBezTo>
                  <a:cubicBezTo>
                    <a:pt x="5597" y="9085"/>
                    <a:pt x="6847" y="7538"/>
                    <a:pt x="7811" y="6978"/>
                  </a:cubicBezTo>
                  <a:cubicBezTo>
                    <a:pt x="8002" y="6883"/>
                    <a:pt x="8169" y="6776"/>
                    <a:pt x="8180" y="6776"/>
                  </a:cubicBezTo>
                  <a:cubicBezTo>
                    <a:pt x="8204" y="6776"/>
                    <a:pt x="8228" y="6799"/>
                    <a:pt x="8264" y="6835"/>
                  </a:cubicBezTo>
                  <a:cubicBezTo>
                    <a:pt x="8288" y="6883"/>
                    <a:pt x="8097" y="7038"/>
                    <a:pt x="7847" y="7216"/>
                  </a:cubicBezTo>
                  <a:cubicBezTo>
                    <a:pt x="6871" y="7871"/>
                    <a:pt x="5656" y="9538"/>
                    <a:pt x="5013" y="11121"/>
                  </a:cubicBezTo>
                  <a:cubicBezTo>
                    <a:pt x="4632" y="12062"/>
                    <a:pt x="4370" y="12895"/>
                    <a:pt x="4228" y="13753"/>
                  </a:cubicBezTo>
                  <a:cubicBezTo>
                    <a:pt x="4406" y="13574"/>
                    <a:pt x="4513" y="13336"/>
                    <a:pt x="4597" y="13014"/>
                  </a:cubicBezTo>
                  <a:cubicBezTo>
                    <a:pt x="4751" y="12419"/>
                    <a:pt x="5085" y="11860"/>
                    <a:pt x="5430" y="11324"/>
                  </a:cubicBezTo>
                  <a:cubicBezTo>
                    <a:pt x="5489" y="11245"/>
                    <a:pt x="5557" y="11116"/>
                    <a:pt x="5667" y="11116"/>
                  </a:cubicBezTo>
                  <a:cubicBezTo>
                    <a:pt x="5690" y="11116"/>
                    <a:pt x="5714" y="11121"/>
                    <a:pt x="5740" y="11133"/>
                  </a:cubicBezTo>
                  <a:cubicBezTo>
                    <a:pt x="5894" y="11205"/>
                    <a:pt x="5799" y="11360"/>
                    <a:pt x="5775" y="11467"/>
                  </a:cubicBezTo>
                  <a:cubicBezTo>
                    <a:pt x="5561" y="12157"/>
                    <a:pt x="5359" y="12872"/>
                    <a:pt x="5132" y="13574"/>
                  </a:cubicBezTo>
                  <a:cubicBezTo>
                    <a:pt x="5049" y="13860"/>
                    <a:pt x="5132" y="13967"/>
                    <a:pt x="5418" y="13991"/>
                  </a:cubicBezTo>
                  <a:cubicBezTo>
                    <a:pt x="5586" y="14011"/>
                    <a:pt x="5705" y="14028"/>
                    <a:pt x="5794" y="14028"/>
                  </a:cubicBezTo>
                  <a:cubicBezTo>
                    <a:pt x="6016" y="14028"/>
                    <a:pt x="6053" y="13925"/>
                    <a:pt x="6180" y="13526"/>
                  </a:cubicBezTo>
                  <a:cubicBezTo>
                    <a:pt x="6490" y="12562"/>
                    <a:pt x="6966" y="11669"/>
                    <a:pt x="7430" y="10776"/>
                  </a:cubicBezTo>
                  <a:cubicBezTo>
                    <a:pt x="7479" y="10688"/>
                    <a:pt x="7512" y="10567"/>
                    <a:pt x="7609" y="10567"/>
                  </a:cubicBezTo>
                  <a:cubicBezTo>
                    <a:pt x="7629" y="10567"/>
                    <a:pt x="7653" y="10573"/>
                    <a:pt x="7680" y="10586"/>
                  </a:cubicBezTo>
                  <a:cubicBezTo>
                    <a:pt x="7811" y="10645"/>
                    <a:pt x="7752" y="10788"/>
                    <a:pt x="7704" y="10907"/>
                  </a:cubicBezTo>
                  <a:cubicBezTo>
                    <a:pt x="7407" y="11860"/>
                    <a:pt x="7049" y="12788"/>
                    <a:pt x="6787" y="13753"/>
                  </a:cubicBezTo>
                  <a:cubicBezTo>
                    <a:pt x="6692" y="14110"/>
                    <a:pt x="6728" y="14277"/>
                    <a:pt x="7133" y="14336"/>
                  </a:cubicBezTo>
                  <a:cubicBezTo>
                    <a:pt x="7317" y="14361"/>
                    <a:pt x="7447" y="14382"/>
                    <a:pt x="7542" y="14382"/>
                  </a:cubicBezTo>
                  <a:cubicBezTo>
                    <a:pt x="7768" y="14382"/>
                    <a:pt x="7805" y="14267"/>
                    <a:pt x="7930" y="13824"/>
                  </a:cubicBezTo>
                  <a:cubicBezTo>
                    <a:pt x="8204" y="12907"/>
                    <a:pt x="8526" y="12014"/>
                    <a:pt x="9073" y="11229"/>
                  </a:cubicBezTo>
                  <a:cubicBezTo>
                    <a:pt x="9157" y="11121"/>
                    <a:pt x="9228" y="11026"/>
                    <a:pt x="9300" y="10943"/>
                  </a:cubicBezTo>
                  <a:cubicBezTo>
                    <a:pt x="9335" y="10907"/>
                    <a:pt x="9407" y="10895"/>
                    <a:pt x="9454" y="10895"/>
                  </a:cubicBezTo>
                  <a:cubicBezTo>
                    <a:pt x="9526" y="10907"/>
                    <a:pt x="9538" y="10990"/>
                    <a:pt x="9526" y="11062"/>
                  </a:cubicBezTo>
                  <a:cubicBezTo>
                    <a:pt x="9490" y="11181"/>
                    <a:pt x="9454" y="11300"/>
                    <a:pt x="9407" y="11407"/>
                  </a:cubicBezTo>
                  <a:cubicBezTo>
                    <a:pt x="9014" y="12300"/>
                    <a:pt x="8776" y="13229"/>
                    <a:pt x="8502" y="14157"/>
                  </a:cubicBezTo>
                  <a:cubicBezTo>
                    <a:pt x="8419" y="14419"/>
                    <a:pt x="8478" y="14527"/>
                    <a:pt x="8764" y="14538"/>
                  </a:cubicBezTo>
                  <a:cubicBezTo>
                    <a:pt x="9045" y="14549"/>
                    <a:pt x="9257" y="14559"/>
                    <a:pt x="9420" y="14559"/>
                  </a:cubicBezTo>
                  <a:cubicBezTo>
                    <a:pt x="10014" y="14559"/>
                    <a:pt x="9944" y="14415"/>
                    <a:pt x="10169" y="13574"/>
                  </a:cubicBezTo>
                  <a:cubicBezTo>
                    <a:pt x="10466" y="12419"/>
                    <a:pt x="10883" y="11300"/>
                    <a:pt x="11145" y="10133"/>
                  </a:cubicBezTo>
                  <a:lnTo>
                    <a:pt x="11145" y="10133"/>
                  </a:lnTo>
                  <a:cubicBezTo>
                    <a:pt x="11134" y="10147"/>
                    <a:pt x="11123" y="10153"/>
                    <a:pt x="11114" y="10153"/>
                  </a:cubicBezTo>
                  <a:cubicBezTo>
                    <a:pt x="11019" y="10153"/>
                    <a:pt x="10992" y="9552"/>
                    <a:pt x="11121" y="8883"/>
                  </a:cubicBezTo>
                  <a:cubicBezTo>
                    <a:pt x="11133" y="8847"/>
                    <a:pt x="11181" y="8788"/>
                    <a:pt x="11240" y="8764"/>
                  </a:cubicBezTo>
                  <a:cubicBezTo>
                    <a:pt x="11242" y="8764"/>
                    <a:pt x="11244" y="8764"/>
                    <a:pt x="11246" y="8764"/>
                  </a:cubicBezTo>
                  <a:cubicBezTo>
                    <a:pt x="11313" y="8764"/>
                    <a:pt x="11336" y="8985"/>
                    <a:pt x="11336" y="9240"/>
                  </a:cubicBezTo>
                  <a:cubicBezTo>
                    <a:pt x="11336" y="9228"/>
                    <a:pt x="11336" y="9216"/>
                    <a:pt x="11359" y="9181"/>
                  </a:cubicBezTo>
                  <a:cubicBezTo>
                    <a:pt x="11370" y="9070"/>
                    <a:pt x="11392" y="8928"/>
                    <a:pt x="11529" y="8928"/>
                  </a:cubicBezTo>
                  <a:cubicBezTo>
                    <a:pt x="11539" y="8928"/>
                    <a:pt x="11550" y="8929"/>
                    <a:pt x="11562" y="8931"/>
                  </a:cubicBezTo>
                  <a:cubicBezTo>
                    <a:pt x="11728" y="8966"/>
                    <a:pt x="11717" y="9121"/>
                    <a:pt x="11728" y="9276"/>
                  </a:cubicBezTo>
                  <a:cubicBezTo>
                    <a:pt x="11776" y="10336"/>
                    <a:pt x="11574" y="11360"/>
                    <a:pt x="11443" y="12395"/>
                  </a:cubicBezTo>
                  <a:cubicBezTo>
                    <a:pt x="11371" y="12979"/>
                    <a:pt x="11276" y="13562"/>
                    <a:pt x="11121" y="14122"/>
                  </a:cubicBezTo>
                  <a:cubicBezTo>
                    <a:pt x="11046" y="14358"/>
                    <a:pt x="11077" y="14459"/>
                    <a:pt x="11294" y="14459"/>
                  </a:cubicBezTo>
                  <a:cubicBezTo>
                    <a:pt x="11318" y="14459"/>
                    <a:pt x="11343" y="14457"/>
                    <a:pt x="11371" y="14455"/>
                  </a:cubicBezTo>
                  <a:cubicBezTo>
                    <a:pt x="11693" y="14419"/>
                    <a:pt x="11871" y="14396"/>
                    <a:pt x="11979" y="14277"/>
                  </a:cubicBezTo>
                  <a:cubicBezTo>
                    <a:pt x="11979" y="14241"/>
                    <a:pt x="11990" y="14229"/>
                    <a:pt x="11990" y="14205"/>
                  </a:cubicBezTo>
                  <a:cubicBezTo>
                    <a:pt x="12026" y="14110"/>
                    <a:pt x="12038" y="13991"/>
                    <a:pt x="12098" y="13931"/>
                  </a:cubicBezTo>
                  <a:cubicBezTo>
                    <a:pt x="12109" y="13884"/>
                    <a:pt x="12109" y="13824"/>
                    <a:pt x="12133" y="13765"/>
                  </a:cubicBezTo>
                  <a:cubicBezTo>
                    <a:pt x="12276" y="12717"/>
                    <a:pt x="12395" y="11657"/>
                    <a:pt x="12526" y="10598"/>
                  </a:cubicBezTo>
                  <a:cubicBezTo>
                    <a:pt x="12550" y="10467"/>
                    <a:pt x="12490" y="10240"/>
                    <a:pt x="12681" y="10228"/>
                  </a:cubicBezTo>
                  <a:cubicBezTo>
                    <a:pt x="12686" y="10228"/>
                    <a:pt x="12690" y="10228"/>
                    <a:pt x="12695" y="10228"/>
                  </a:cubicBezTo>
                  <a:cubicBezTo>
                    <a:pt x="12873" y="10228"/>
                    <a:pt x="12907" y="10458"/>
                    <a:pt x="12919" y="10598"/>
                  </a:cubicBezTo>
                  <a:cubicBezTo>
                    <a:pt x="13002" y="11610"/>
                    <a:pt x="13062" y="12633"/>
                    <a:pt x="12967" y="13669"/>
                  </a:cubicBezTo>
                  <a:cubicBezTo>
                    <a:pt x="12943" y="13824"/>
                    <a:pt x="12752" y="14098"/>
                    <a:pt x="13086" y="14169"/>
                  </a:cubicBezTo>
                  <a:cubicBezTo>
                    <a:pt x="13121" y="14179"/>
                    <a:pt x="13157" y="14183"/>
                    <a:pt x="13191" y="14183"/>
                  </a:cubicBezTo>
                  <a:cubicBezTo>
                    <a:pt x="13423" y="14183"/>
                    <a:pt x="13625" y="13982"/>
                    <a:pt x="13645" y="13681"/>
                  </a:cubicBezTo>
                  <a:cubicBezTo>
                    <a:pt x="13717" y="13074"/>
                    <a:pt x="13753" y="12455"/>
                    <a:pt x="13681" y="11848"/>
                  </a:cubicBezTo>
                  <a:cubicBezTo>
                    <a:pt x="13562" y="10895"/>
                    <a:pt x="13443" y="9955"/>
                    <a:pt x="13324" y="9002"/>
                  </a:cubicBezTo>
                  <a:cubicBezTo>
                    <a:pt x="13300" y="8919"/>
                    <a:pt x="13288" y="8812"/>
                    <a:pt x="13288" y="8728"/>
                  </a:cubicBezTo>
                  <a:cubicBezTo>
                    <a:pt x="13288" y="8621"/>
                    <a:pt x="13288" y="8490"/>
                    <a:pt x="13419" y="8454"/>
                  </a:cubicBezTo>
                  <a:cubicBezTo>
                    <a:pt x="13432" y="8452"/>
                    <a:pt x="13444" y="8451"/>
                    <a:pt x="13455" y="8451"/>
                  </a:cubicBezTo>
                  <a:cubicBezTo>
                    <a:pt x="13572" y="8451"/>
                    <a:pt x="13624" y="8558"/>
                    <a:pt x="13645" y="8645"/>
                  </a:cubicBezTo>
                  <a:cubicBezTo>
                    <a:pt x="13776" y="9026"/>
                    <a:pt x="13931" y="9395"/>
                    <a:pt x="14014" y="9776"/>
                  </a:cubicBezTo>
                  <a:cubicBezTo>
                    <a:pt x="14288" y="10955"/>
                    <a:pt x="14574" y="12145"/>
                    <a:pt x="14467" y="13372"/>
                  </a:cubicBezTo>
                  <a:cubicBezTo>
                    <a:pt x="14444" y="13549"/>
                    <a:pt x="14481" y="13627"/>
                    <a:pt x="14571" y="13627"/>
                  </a:cubicBezTo>
                  <a:cubicBezTo>
                    <a:pt x="14620" y="13627"/>
                    <a:pt x="14685" y="13604"/>
                    <a:pt x="14765" y="13562"/>
                  </a:cubicBezTo>
                  <a:lnTo>
                    <a:pt x="15074" y="13384"/>
                  </a:lnTo>
                  <a:cubicBezTo>
                    <a:pt x="15086" y="13193"/>
                    <a:pt x="15110" y="12991"/>
                    <a:pt x="15122" y="12812"/>
                  </a:cubicBezTo>
                  <a:cubicBezTo>
                    <a:pt x="15169" y="11669"/>
                    <a:pt x="14776" y="9645"/>
                    <a:pt x="14253" y="8442"/>
                  </a:cubicBezTo>
                  <a:cubicBezTo>
                    <a:pt x="13943" y="7716"/>
                    <a:pt x="13836" y="7395"/>
                    <a:pt x="13824" y="7216"/>
                  </a:cubicBezTo>
                  <a:cubicBezTo>
                    <a:pt x="13812" y="7180"/>
                    <a:pt x="13776" y="7145"/>
                    <a:pt x="13764" y="7097"/>
                  </a:cubicBezTo>
                  <a:cubicBezTo>
                    <a:pt x="13629" y="6792"/>
                    <a:pt x="13429" y="6583"/>
                    <a:pt x="13083" y="6583"/>
                  </a:cubicBezTo>
                  <a:cubicBezTo>
                    <a:pt x="13064" y="6583"/>
                    <a:pt x="13046" y="6584"/>
                    <a:pt x="13026" y="6585"/>
                  </a:cubicBezTo>
                  <a:cubicBezTo>
                    <a:pt x="13017" y="6586"/>
                    <a:pt x="13007" y="6587"/>
                    <a:pt x="12997" y="6587"/>
                  </a:cubicBezTo>
                  <a:cubicBezTo>
                    <a:pt x="12900" y="6587"/>
                    <a:pt x="12801" y="6536"/>
                    <a:pt x="12693" y="6526"/>
                  </a:cubicBezTo>
                  <a:cubicBezTo>
                    <a:pt x="12371" y="6490"/>
                    <a:pt x="12324" y="6323"/>
                    <a:pt x="12455" y="6061"/>
                  </a:cubicBezTo>
                  <a:cubicBezTo>
                    <a:pt x="12979" y="5037"/>
                    <a:pt x="13395" y="3978"/>
                    <a:pt x="13800" y="2894"/>
                  </a:cubicBezTo>
                  <a:lnTo>
                    <a:pt x="13800" y="2894"/>
                  </a:lnTo>
                  <a:cubicBezTo>
                    <a:pt x="13787" y="2900"/>
                    <a:pt x="13776" y="2903"/>
                    <a:pt x="13766" y="2903"/>
                  </a:cubicBezTo>
                  <a:cubicBezTo>
                    <a:pt x="13665" y="2903"/>
                    <a:pt x="13779" y="2558"/>
                    <a:pt x="14062" y="2013"/>
                  </a:cubicBezTo>
                  <a:cubicBezTo>
                    <a:pt x="14157" y="1846"/>
                    <a:pt x="14241" y="1656"/>
                    <a:pt x="14312" y="1489"/>
                  </a:cubicBezTo>
                  <a:lnTo>
                    <a:pt x="14538" y="906"/>
                  </a:lnTo>
                  <a:cubicBezTo>
                    <a:pt x="14550" y="846"/>
                    <a:pt x="14586" y="787"/>
                    <a:pt x="14598" y="727"/>
                  </a:cubicBezTo>
                  <a:cubicBezTo>
                    <a:pt x="14657" y="477"/>
                    <a:pt x="14753" y="239"/>
                    <a:pt x="14872" y="1"/>
                  </a:cubicBezTo>
                  <a:close/>
                </a:path>
              </a:pathLst>
            </a:custGeom>
            <a:solidFill>
              <a:srgbClr val="FF3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0" name="Google Shape;9050;p23"/>
            <p:cNvSpPr/>
            <p:nvPr/>
          </p:nvSpPr>
          <p:spPr>
            <a:xfrm>
              <a:off x="1784425" y="4242625"/>
              <a:ext cx="15800" cy="17575"/>
            </a:xfrm>
            <a:custGeom>
              <a:avLst/>
              <a:gdLst/>
              <a:ahLst/>
              <a:cxnLst/>
              <a:rect l="l" t="t" r="r" b="b"/>
              <a:pathLst>
                <a:path w="632" h="703" extrusionOk="0">
                  <a:moveTo>
                    <a:pt x="1" y="0"/>
                  </a:moveTo>
                  <a:lnTo>
                    <a:pt x="1" y="0"/>
                  </a:lnTo>
                  <a:cubicBezTo>
                    <a:pt x="180" y="250"/>
                    <a:pt x="394" y="488"/>
                    <a:pt x="632" y="703"/>
                  </a:cubicBezTo>
                  <a:cubicBezTo>
                    <a:pt x="406" y="476"/>
                    <a:pt x="191" y="238"/>
                    <a:pt x="1"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3"/>
            <p:cNvSpPr/>
            <p:nvPr/>
          </p:nvSpPr>
          <p:spPr>
            <a:xfrm>
              <a:off x="2045475" y="3999575"/>
              <a:ext cx="103325" cy="246925"/>
            </a:xfrm>
            <a:custGeom>
              <a:avLst/>
              <a:gdLst/>
              <a:ahLst/>
              <a:cxnLst/>
              <a:rect l="l" t="t" r="r" b="b"/>
              <a:pathLst>
                <a:path w="4133" h="9877" extrusionOk="0">
                  <a:moveTo>
                    <a:pt x="2523" y="0"/>
                  </a:moveTo>
                  <a:cubicBezTo>
                    <a:pt x="2509" y="0"/>
                    <a:pt x="2493" y="2"/>
                    <a:pt x="2477" y="7"/>
                  </a:cubicBezTo>
                  <a:cubicBezTo>
                    <a:pt x="2346" y="30"/>
                    <a:pt x="2346" y="161"/>
                    <a:pt x="2346" y="269"/>
                  </a:cubicBezTo>
                  <a:cubicBezTo>
                    <a:pt x="2346" y="364"/>
                    <a:pt x="2358" y="459"/>
                    <a:pt x="2370" y="554"/>
                  </a:cubicBezTo>
                  <a:cubicBezTo>
                    <a:pt x="2489" y="1507"/>
                    <a:pt x="2608" y="2447"/>
                    <a:pt x="2727" y="3400"/>
                  </a:cubicBezTo>
                  <a:cubicBezTo>
                    <a:pt x="2811" y="4007"/>
                    <a:pt x="2763" y="4614"/>
                    <a:pt x="2703" y="5222"/>
                  </a:cubicBezTo>
                  <a:cubicBezTo>
                    <a:pt x="2662" y="5524"/>
                    <a:pt x="2474" y="5735"/>
                    <a:pt x="2236" y="5735"/>
                  </a:cubicBezTo>
                  <a:cubicBezTo>
                    <a:pt x="2202" y="5735"/>
                    <a:pt x="2168" y="5731"/>
                    <a:pt x="2132" y="5722"/>
                  </a:cubicBezTo>
                  <a:cubicBezTo>
                    <a:pt x="1811" y="5626"/>
                    <a:pt x="2001" y="5376"/>
                    <a:pt x="2013" y="5210"/>
                  </a:cubicBezTo>
                  <a:cubicBezTo>
                    <a:pt x="2120" y="4186"/>
                    <a:pt x="2061" y="3174"/>
                    <a:pt x="1965" y="2150"/>
                  </a:cubicBezTo>
                  <a:cubicBezTo>
                    <a:pt x="1954" y="1999"/>
                    <a:pt x="1942" y="1768"/>
                    <a:pt x="1742" y="1768"/>
                  </a:cubicBezTo>
                  <a:cubicBezTo>
                    <a:pt x="1737" y="1768"/>
                    <a:pt x="1732" y="1768"/>
                    <a:pt x="1727" y="1769"/>
                  </a:cubicBezTo>
                  <a:cubicBezTo>
                    <a:pt x="1537" y="1793"/>
                    <a:pt x="1596" y="2007"/>
                    <a:pt x="1584" y="2150"/>
                  </a:cubicBezTo>
                  <a:cubicBezTo>
                    <a:pt x="1453" y="3198"/>
                    <a:pt x="1334" y="4257"/>
                    <a:pt x="1179" y="5317"/>
                  </a:cubicBezTo>
                  <a:cubicBezTo>
                    <a:pt x="1168" y="5376"/>
                    <a:pt x="1168" y="5436"/>
                    <a:pt x="1156" y="5484"/>
                  </a:cubicBezTo>
                  <a:cubicBezTo>
                    <a:pt x="1174" y="5457"/>
                    <a:pt x="1211" y="5443"/>
                    <a:pt x="1254" y="5443"/>
                  </a:cubicBezTo>
                  <a:cubicBezTo>
                    <a:pt x="1269" y="5443"/>
                    <a:pt x="1284" y="5445"/>
                    <a:pt x="1299" y="5448"/>
                  </a:cubicBezTo>
                  <a:cubicBezTo>
                    <a:pt x="1477" y="5495"/>
                    <a:pt x="1406" y="5674"/>
                    <a:pt x="1406" y="5793"/>
                  </a:cubicBezTo>
                  <a:cubicBezTo>
                    <a:pt x="1394" y="7103"/>
                    <a:pt x="870" y="8246"/>
                    <a:pt x="322" y="9401"/>
                  </a:cubicBezTo>
                  <a:cubicBezTo>
                    <a:pt x="263" y="9544"/>
                    <a:pt x="1" y="9746"/>
                    <a:pt x="215" y="9841"/>
                  </a:cubicBezTo>
                  <a:cubicBezTo>
                    <a:pt x="268" y="9864"/>
                    <a:pt x="330" y="9877"/>
                    <a:pt x="394" y="9877"/>
                  </a:cubicBezTo>
                  <a:cubicBezTo>
                    <a:pt x="560" y="9877"/>
                    <a:pt x="746" y="9795"/>
                    <a:pt x="858" y="9615"/>
                  </a:cubicBezTo>
                  <a:cubicBezTo>
                    <a:pt x="929" y="9460"/>
                    <a:pt x="1001" y="9317"/>
                    <a:pt x="1060" y="9163"/>
                  </a:cubicBezTo>
                  <a:cubicBezTo>
                    <a:pt x="1358" y="8448"/>
                    <a:pt x="1644" y="7722"/>
                    <a:pt x="1882" y="6996"/>
                  </a:cubicBezTo>
                  <a:cubicBezTo>
                    <a:pt x="1926" y="6874"/>
                    <a:pt x="1940" y="6659"/>
                    <a:pt x="2086" y="6659"/>
                  </a:cubicBezTo>
                  <a:cubicBezTo>
                    <a:pt x="2096" y="6659"/>
                    <a:pt x="2108" y="6660"/>
                    <a:pt x="2120" y="6662"/>
                  </a:cubicBezTo>
                  <a:cubicBezTo>
                    <a:pt x="2358" y="6710"/>
                    <a:pt x="2215" y="6948"/>
                    <a:pt x="2192" y="7079"/>
                  </a:cubicBezTo>
                  <a:cubicBezTo>
                    <a:pt x="2120" y="7817"/>
                    <a:pt x="1918" y="8532"/>
                    <a:pt x="1656" y="9210"/>
                  </a:cubicBezTo>
                  <a:cubicBezTo>
                    <a:pt x="1608" y="9317"/>
                    <a:pt x="1513" y="9448"/>
                    <a:pt x="1632" y="9555"/>
                  </a:cubicBezTo>
                  <a:cubicBezTo>
                    <a:pt x="1658" y="9578"/>
                    <a:pt x="1687" y="9586"/>
                    <a:pt x="1718" y="9586"/>
                  </a:cubicBezTo>
                  <a:cubicBezTo>
                    <a:pt x="1788" y="9586"/>
                    <a:pt x="1868" y="9544"/>
                    <a:pt x="1941" y="9520"/>
                  </a:cubicBezTo>
                  <a:cubicBezTo>
                    <a:pt x="2311" y="9424"/>
                    <a:pt x="2668" y="9305"/>
                    <a:pt x="3025" y="9186"/>
                  </a:cubicBezTo>
                  <a:cubicBezTo>
                    <a:pt x="3073" y="9103"/>
                    <a:pt x="3108" y="9043"/>
                    <a:pt x="3132" y="8984"/>
                  </a:cubicBezTo>
                  <a:cubicBezTo>
                    <a:pt x="3549" y="8174"/>
                    <a:pt x="4001" y="6353"/>
                    <a:pt x="4132" y="4924"/>
                  </a:cubicBezTo>
                  <a:lnTo>
                    <a:pt x="4132" y="4924"/>
                  </a:lnTo>
                  <a:lnTo>
                    <a:pt x="3823" y="5103"/>
                  </a:lnTo>
                  <a:cubicBezTo>
                    <a:pt x="3738" y="5147"/>
                    <a:pt x="3672" y="5173"/>
                    <a:pt x="3624" y="5173"/>
                  </a:cubicBezTo>
                  <a:cubicBezTo>
                    <a:pt x="3542" y="5173"/>
                    <a:pt x="3510" y="5099"/>
                    <a:pt x="3525" y="4912"/>
                  </a:cubicBezTo>
                  <a:cubicBezTo>
                    <a:pt x="3620" y="3674"/>
                    <a:pt x="3346" y="2507"/>
                    <a:pt x="3073" y="1328"/>
                  </a:cubicBezTo>
                  <a:cubicBezTo>
                    <a:pt x="2977" y="935"/>
                    <a:pt x="2834" y="566"/>
                    <a:pt x="2703" y="197"/>
                  </a:cubicBezTo>
                  <a:cubicBezTo>
                    <a:pt x="2672" y="103"/>
                    <a:pt x="2623" y="0"/>
                    <a:pt x="2523"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2" name="Google Shape;9052;p23"/>
            <p:cNvSpPr/>
            <p:nvPr/>
          </p:nvSpPr>
          <p:spPr>
            <a:xfrm>
              <a:off x="2080300" y="3833925"/>
              <a:ext cx="242925" cy="392350"/>
            </a:xfrm>
            <a:custGeom>
              <a:avLst/>
              <a:gdLst/>
              <a:ahLst/>
              <a:cxnLst/>
              <a:rect l="l" t="t" r="r" b="b"/>
              <a:pathLst>
                <a:path w="9717" h="15694" extrusionOk="0">
                  <a:moveTo>
                    <a:pt x="1684" y="2460"/>
                  </a:moveTo>
                  <a:cubicBezTo>
                    <a:pt x="1735" y="2460"/>
                    <a:pt x="1800" y="2571"/>
                    <a:pt x="1834" y="2775"/>
                  </a:cubicBezTo>
                  <a:cubicBezTo>
                    <a:pt x="1869" y="3130"/>
                    <a:pt x="1760" y="3683"/>
                    <a:pt x="1646" y="3683"/>
                  </a:cubicBezTo>
                  <a:cubicBezTo>
                    <a:pt x="1641" y="3683"/>
                    <a:pt x="1637" y="3682"/>
                    <a:pt x="1632" y="3680"/>
                  </a:cubicBezTo>
                  <a:cubicBezTo>
                    <a:pt x="1561" y="3656"/>
                    <a:pt x="1561" y="3418"/>
                    <a:pt x="1608" y="2656"/>
                  </a:cubicBezTo>
                  <a:cubicBezTo>
                    <a:pt x="1613" y="2523"/>
                    <a:pt x="1645" y="2460"/>
                    <a:pt x="1684" y="2460"/>
                  </a:cubicBezTo>
                  <a:close/>
                  <a:moveTo>
                    <a:pt x="3716" y="2741"/>
                  </a:moveTo>
                  <a:cubicBezTo>
                    <a:pt x="3776" y="2741"/>
                    <a:pt x="3901" y="2838"/>
                    <a:pt x="4073" y="3025"/>
                  </a:cubicBezTo>
                  <a:cubicBezTo>
                    <a:pt x="4216" y="3204"/>
                    <a:pt x="4525" y="3489"/>
                    <a:pt x="4763" y="3680"/>
                  </a:cubicBezTo>
                  <a:cubicBezTo>
                    <a:pt x="5048" y="3901"/>
                    <a:pt x="5124" y="4028"/>
                    <a:pt x="5032" y="4028"/>
                  </a:cubicBezTo>
                  <a:cubicBezTo>
                    <a:pt x="4970" y="4028"/>
                    <a:pt x="4833" y="3971"/>
                    <a:pt x="4632" y="3847"/>
                  </a:cubicBezTo>
                  <a:cubicBezTo>
                    <a:pt x="4287" y="3632"/>
                    <a:pt x="3692" y="3025"/>
                    <a:pt x="3680" y="2846"/>
                  </a:cubicBezTo>
                  <a:cubicBezTo>
                    <a:pt x="3666" y="2775"/>
                    <a:pt x="3680" y="2741"/>
                    <a:pt x="3716" y="2741"/>
                  </a:cubicBezTo>
                  <a:close/>
                  <a:moveTo>
                    <a:pt x="2994" y="2265"/>
                  </a:moveTo>
                  <a:cubicBezTo>
                    <a:pt x="3050" y="2265"/>
                    <a:pt x="3146" y="2462"/>
                    <a:pt x="3239" y="2846"/>
                  </a:cubicBezTo>
                  <a:cubicBezTo>
                    <a:pt x="3323" y="3144"/>
                    <a:pt x="3454" y="3549"/>
                    <a:pt x="3537" y="3739"/>
                  </a:cubicBezTo>
                  <a:cubicBezTo>
                    <a:pt x="3620" y="3930"/>
                    <a:pt x="3668" y="4097"/>
                    <a:pt x="3644" y="4132"/>
                  </a:cubicBezTo>
                  <a:cubicBezTo>
                    <a:pt x="3629" y="4154"/>
                    <a:pt x="3611" y="4164"/>
                    <a:pt x="3591" y="4164"/>
                  </a:cubicBezTo>
                  <a:cubicBezTo>
                    <a:pt x="3420" y="4164"/>
                    <a:pt x="3084" y="3436"/>
                    <a:pt x="2977" y="2775"/>
                  </a:cubicBezTo>
                  <a:cubicBezTo>
                    <a:pt x="2926" y="2432"/>
                    <a:pt x="2943" y="2265"/>
                    <a:pt x="2994" y="2265"/>
                  </a:cubicBezTo>
                  <a:close/>
                  <a:moveTo>
                    <a:pt x="4382" y="11927"/>
                  </a:moveTo>
                  <a:cubicBezTo>
                    <a:pt x="4393" y="11927"/>
                    <a:pt x="4405" y="11928"/>
                    <a:pt x="4418" y="11931"/>
                  </a:cubicBezTo>
                  <a:cubicBezTo>
                    <a:pt x="4525" y="11955"/>
                    <a:pt x="4561" y="12050"/>
                    <a:pt x="4561" y="12145"/>
                  </a:cubicBezTo>
                  <a:cubicBezTo>
                    <a:pt x="4561" y="12729"/>
                    <a:pt x="4382" y="13264"/>
                    <a:pt x="4192" y="13812"/>
                  </a:cubicBezTo>
                  <a:cubicBezTo>
                    <a:pt x="4172" y="13862"/>
                    <a:pt x="4135" y="13913"/>
                    <a:pt x="4066" y="13913"/>
                  </a:cubicBezTo>
                  <a:cubicBezTo>
                    <a:pt x="4053" y="13913"/>
                    <a:pt x="4040" y="13911"/>
                    <a:pt x="4025" y="13907"/>
                  </a:cubicBezTo>
                  <a:cubicBezTo>
                    <a:pt x="3942" y="13872"/>
                    <a:pt x="3942" y="13776"/>
                    <a:pt x="3930" y="13669"/>
                  </a:cubicBezTo>
                  <a:cubicBezTo>
                    <a:pt x="3930" y="13145"/>
                    <a:pt x="4025" y="12610"/>
                    <a:pt x="4204" y="12086"/>
                  </a:cubicBezTo>
                  <a:cubicBezTo>
                    <a:pt x="4236" y="12011"/>
                    <a:pt x="4287" y="11927"/>
                    <a:pt x="4382" y="11927"/>
                  </a:cubicBezTo>
                  <a:close/>
                  <a:moveTo>
                    <a:pt x="2168" y="1"/>
                  </a:moveTo>
                  <a:cubicBezTo>
                    <a:pt x="1953" y="441"/>
                    <a:pt x="1596" y="1013"/>
                    <a:pt x="1489" y="1072"/>
                  </a:cubicBezTo>
                  <a:lnTo>
                    <a:pt x="1477" y="1072"/>
                  </a:lnTo>
                  <a:cubicBezTo>
                    <a:pt x="1072" y="2144"/>
                    <a:pt x="644" y="3216"/>
                    <a:pt x="132" y="4251"/>
                  </a:cubicBezTo>
                  <a:cubicBezTo>
                    <a:pt x="1" y="4525"/>
                    <a:pt x="25" y="4680"/>
                    <a:pt x="370" y="4704"/>
                  </a:cubicBezTo>
                  <a:cubicBezTo>
                    <a:pt x="477" y="4728"/>
                    <a:pt x="596" y="4763"/>
                    <a:pt x="703" y="4763"/>
                  </a:cubicBezTo>
                  <a:cubicBezTo>
                    <a:pt x="722" y="4762"/>
                    <a:pt x="740" y="4762"/>
                    <a:pt x="757" y="4762"/>
                  </a:cubicBezTo>
                  <a:cubicBezTo>
                    <a:pt x="1105" y="4762"/>
                    <a:pt x="1305" y="4981"/>
                    <a:pt x="1441" y="5287"/>
                  </a:cubicBezTo>
                  <a:cubicBezTo>
                    <a:pt x="1453" y="5335"/>
                    <a:pt x="1489" y="5359"/>
                    <a:pt x="1501" y="5406"/>
                  </a:cubicBezTo>
                  <a:cubicBezTo>
                    <a:pt x="1501" y="5347"/>
                    <a:pt x="1513" y="5323"/>
                    <a:pt x="1537" y="5287"/>
                  </a:cubicBezTo>
                  <a:cubicBezTo>
                    <a:pt x="1549" y="5273"/>
                    <a:pt x="1560" y="5264"/>
                    <a:pt x="1573" y="5264"/>
                  </a:cubicBezTo>
                  <a:cubicBezTo>
                    <a:pt x="1636" y="5264"/>
                    <a:pt x="1736" y="5483"/>
                    <a:pt x="2132" y="6395"/>
                  </a:cubicBezTo>
                  <a:cubicBezTo>
                    <a:pt x="2311" y="6787"/>
                    <a:pt x="2442" y="7180"/>
                    <a:pt x="2573" y="7561"/>
                  </a:cubicBezTo>
                  <a:cubicBezTo>
                    <a:pt x="2644" y="7728"/>
                    <a:pt x="2739" y="7883"/>
                    <a:pt x="2811" y="8038"/>
                  </a:cubicBezTo>
                  <a:cubicBezTo>
                    <a:pt x="2874" y="8175"/>
                    <a:pt x="2909" y="8369"/>
                    <a:pt x="3092" y="8369"/>
                  </a:cubicBezTo>
                  <a:cubicBezTo>
                    <a:pt x="3115" y="8369"/>
                    <a:pt x="3140" y="8366"/>
                    <a:pt x="3168" y="8359"/>
                  </a:cubicBezTo>
                  <a:cubicBezTo>
                    <a:pt x="3430" y="8276"/>
                    <a:pt x="3406" y="8073"/>
                    <a:pt x="3370" y="7859"/>
                  </a:cubicBezTo>
                  <a:cubicBezTo>
                    <a:pt x="3239" y="6895"/>
                    <a:pt x="3025" y="5954"/>
                    <a:pt x="2525" y="5109"/>
                  </a:cubicBezTo>
                  <a:cubicBezTo>
                    <a:pt x="2477" y="5037"/>
                    <a:pt x="2394" y="4942"/>
                    <a:pt x="2453" y="4859"/>
                  </a:cubicBezTo>
                  <a:cubicBezTo>
                    <a:pt x="2517" y="4743"/>
                    <a:pt x="2723" y="4686"/>
                    <a:pt x="2934" y="4686"/>
                  </a:cubicBezTo>
                  <a:cubicBezTo>
                    <a:pt x="3157" y="4686"/>
                    <a:pt x="3386" y="4748"/>
                    <a:pt x="3466" y="4871"/>
                  </a:cubicBezTo>
                  <a:cubicBezTo>
                    <a:pt x="3882" y="5573"/>
                    <a:pt x="4287" y="6287"/>
                    <a:pt x="4704" y="6990"/>
                  </a:cubicBezTo>
                  <a:cubicBezTo>
                    <a:pt x="4765" y="7093"/>
                    <a:pt x="4792" y="7266"/>
                    <a:pt x="4927" y="7266"/>
                  </a:cubicBezTo>
                  <a:cubicBezTo>
                    <a:pt x="4949" y="7266"/>
                    <a:pt x="4974" y="7262"/>
                    <a:pt x="5001" y="7252"/>
                  </a:cubicBezTo>
                  <a:cubicBezTo>
                    <a:pt x="5156" y="7180"/>
                    <a:pt x="5073" y="6990"/>
                    <a:pt x="5037" y="6847"/>
                  </a:cubicBezTo>
                  <a:cubicBezTo>
                    <a:pt x="4859" y="5978"/>
                    <a:pt x="4478" y="5180"/>
                    <a:pt x="4120" y="4370"/>
                  </a:cubicBezTo>
                  <a:cubicBezTo>
                    <a:pt x="4061" y="4251"/>
                    <a:pt x="3942" y="4109"/>
                    <a:pt x="4073" y="4013"/>
                  </a:cubicBezTo>
                  <a:cubicBezTo>
                    <a:pt x="4113" y="3979"/>
                    <a:pt x="4147" y="3965"/>
                    <a:pt x="4177" y="3965"/>
                  </a:cubicBezTo>
                  <a:cubicBezTo>
                    <a:pt x="4274" y="3965"/>
                    <a:pt x="4328" y="4105"/>
                    <a:pt x="4382" y="4168"/>
                  </a:cubicBezTo>
                  <a:cubicBezTo>
                    <a:pt x="5323" y="5228"/>
                    <a:pt x="5930" y="6478"/>
                    <a:pt x="6323" y="7835"/>
                  </a:cubicBezTo>
                  <a:cubicBezTo>
                    <a:pt x="6383" y="8014"/>
                    <a:pt x="6394" y="8204"/>
                    <a:pt x="6287" y="8395"/>
                  </a:cubicBezTo>
                  <a:cubicBezTo>
                    <a:pt x="6275" y="8419"/>
                    <a:pt x="6275" y="8430"/>
                    <a:pt x="6263" y="8442"/>
                  </a:cubicBezTo>
                  <a:cubicBezTo>
                    <a:pt x="6275" y="8478"/>
                    <a:pt x="6287" y="8502"/>
                    <a:pt x="6323" y="8538"/>
                  </a:cubicBezTo>
                  <a:cubicBezTo>
                    <a:pt x="6394" y="8681"/>
                    <a:pt x="6502" y="8978"/>
                    <a:pt x="6573" y="9216"/>
                  </a:cubicBezTo>
                  <a:cubicBezTo>
                    <a:pt x="6668" y="9550"/>
                    <a:pt x="6668" y="9633"/>
                    <a:pt x="6585" y="9633"/>
                  </a:cubicBezTo>
                  <a:cubicBezTo>
                    <a:pt x="6514" y="9621"/>
                    <a:pt x="6263" y="9109"/>
                    <a:pt x="6109" y="8728"/>
                  </a:cubicBezTo>
                  <a:cubicBezTo>
                    <a:pt x="5835" y="9204"/>
                    <a:pt x="5478" y="9633"/>
                    <a:pt x="5073" y="10026"/>
                  </a:cubicBezTo>
                  <a:cubicBezTo>
                    <a:pt x="4997" y="10092"/>
                    <a:pt x="4936" y="10127"/>
                    <a:pt x="4888" y="10127"/>
                  </a:cubicBezTo>
                  <a:cubicBezTo>
                    <a:pt x="4824" y="10127"/>
                    <a:pt x="4784" y="10062"/>
                    <a:pt x="4763" y="9919"/>
                  </a:cubicBezTo>
                  <a:cubicBezTo>
                    <a:pt x="4680" y="9407"/>
                    <a:pt x="4644" y="8895"/>
                    <a:pt x="4466" y="8395"/>
                  </a:cubicBezTo>
                  <a:cubicBezTo>
                    <a:pt x="4418" y="8276"/>
                    <a:pt x="4382" y="8133"/>
                    <a:pt x="4239" y="8133"/>
                  </a:cubicBezTo>
                  <a:cubicBezTo>
                    <a:pt x="4049" y="8133"/>
                    <a:pt x="4049" y="8311"/>
                    <a:pt x="4049" y="8430"/>
                  </a:cubicBezTo>
                  <a:cubicBezTo>
                    <a:pt x="4025" y="8871"/>
                    <a:pt x="4001" y="9335"/>
                    <a:pt x="4061" y="9764"/>
                  </a:cubicBezTo>
                  <a:cubicBezTo>
                    <a:pt x="4144" y="10574"/>
                    <a:pt x="3906" y="11133"/>
                    <a:pt x="3120" y="11419"/>
                  </a:cubicBezTo>
                  <a:cubicBezTo>
                    <a:pt x="3108" y="11419"/>
                    <a:pt x="3108" y="11419"/>
                    <a:pt x="3096" y="11431"/>
                  </a:cubicBezTo>
                  <a:cubicBezTo>
                    <a:pt x="3061" y="11848"/>
                    <a:pt x="3037" y="12264"/>
                    <a:pt x="2954" y="12717"/>
                  </a:cubicBezTo>
                  <a:cubicBezTo>
                    <a:pt x="2775" y="13991"/>
                    <a:pt x="2561" y="14860"/>
                    <a:pt x="2156" y="15693"/>
                  </a:cubicBezTo>
                  <a:cubicBezTo>
                    <a:pt x="2823" y="15455"/>
                    <a:pt x="3477" y="15205"/>
                    <a:pt x="4120" y="14919"/>
                  </a:cubicBezTo>
                  <a:cubicBezTo>
                    <a:pt x="4418" y="14788"/>
                    <a:pt x="4597" y="14610"/>
                    <a:pt x="4668" y="14276"/>
                  </a:cubicBezTo>
                  <a:cubicBezTo>
                    <a:pt x="4918" y="13145"/>
                    <a:pt x="5323" y="12050"/>
                    <a:pt x="5418" y="10883"/>
                  </a:cubicBezTo>
                  <a:cubicBezTo>
                    <a:pt x="5430" y="10752"/>
                    <a:pt x="5430" y="10574"/>
                    <a:pt x="5609" y="10574"/>
                  </a:cubicBezTo>
                  <a:cubicBezTo>
                    <a:pt x="5614" y="10573"/>
                    <a:pt x="5620" y="10573"/>
                    <a:pt x="5625" y="10573"/>
                  </a:cubicBezTo>
                  <a:cubicBezTo>
                    <a:pt x="5788" y="10573"/>
                    <a:pt x="5801" y="10744"/>
                    <a:pt x="5847" y="10871"/>
                  </a:cubicBezTo>
                  <a:cubicBezTo>
                    <a:pt x="6133" y="11693"/>
                    <a:pt x="5966" y="12502"/>
                    <a:pt x="5811" y="13324"/>
                  </a:cubicBezTo>
                  <a:cubicBezTo>
                    <a:pt x="5775" y="13550"/>
                    <a:pt x="5668" y="13753"/>
                    <a:pt x="5680" y="14050"/>
                  </a:cubicBezTo>
                  <a:cubicBezTo>
                    <a:pt x="5966" y="13931"/>
                    <a:pt x="6204" y="13788"/>
                    <a:pt x="6442" y="13622"/>
                  </a:cubicBezTo>
                  <a:cubicBezTo>
                    <a:pt x="6692" y="12800"/>
                    <a:pt x="6811" y="12026"/>
                    <a:pt x="6740" y="11490"/>
                  </a:cubicBezTo>
                  <a:cubicBezTo>
                    <a:pt x="6692" y="11190"/>
                    <a:pt x="6708" y="11037"/>
                    <a:pt x="6779" y="11037"/>
                  </a:cubicBezTo>
                  <a:cubicBezTo>
                    <a:pt x="6815" y="11037"/>
                    <a:pt x="6866" y="11077"/>
                    <a:pt x="6930" y="11157"/>
                  </a:cubicBezTo>
                  <a:cubicBezTo>
                    <a:pt x="7109" y="11395"/>
                    <a:pt x="7145" y="11895"/>
                    <a:pt x="7025" y="12681"/>
                  </a:cubicBezTo>
                  <a:cubicBezTo>
                    <a:pt x="6990" y="12895"/>
                    <a:pt x="6942" y="13098"/>
                    <a:pt x="6906" y="13324"/>
                  </a:cubicBezTo>
                  <a:lnTo>
                    <a:pt x="6918" y="13324"/>
                  </a:lnTo>
                  <a:cubicBezTo>
                    <a:pt x="7657" y="12860"/>
                    <a:pt x="8038" y="12264"/>
                    <a:pt x="8002" y="11348"/>
                  </a:cubicBezTo>
                  <a:cubicBezTo>
                    <a:pt x="7990" y="10383"/>
                    <a:pt x="7954" y="9407"/>
                    <a:pt x="7895" y="8442"/>
                  </a:cubicBezTo>
                  <a:cubicBezTo>
                    <a:pt x="7883" y="8276"/>
                    <a:pt x="7835" y="8073"/>
                    <a:pt x="8049" y="8026"/>
                  </a:cubicBezTo>
                  <a:cubicBezTo>
                    <a:pt x="8067" y="8021"/>
                    <a:pt x="8083" y="8019"/>
                    <a:pt x="8098" y="8019"/>
                  </a:cubicBezTo>
                  <a:cubicBezTo>
                    <a:pt x="8243" y="8019"/>
                    <a:pt x="8257" y="8215"/>
                    <a:pt x="8311" y="8323"/>
                  </a:cubicBezTo>
                  <a:cubicBezTo>
                    <a:pt x="8692" y="9038"/>
                    <a:pt x="8954" y="9800"/>
                    <a:pt x="8930" y="10633"/>
                  </a:cubicBezTo>
                  <a:cubicBezTo>
                    <a:pt x="8930" y="10693"/>
                    <a:pt x="8942" y="10764"/>
                    <a:pt x="8954" y="10883"/>
                  </a:cubicBezTo>
                  <a:cubicBezTo>
                    <a:pt x="9240" y="10597"/>
                    <a:pt x="9538" y="10443"/>
                    <a:pt x="9597" y="10038"/>
                  </a:cubicBezTo>
                  <a:cubicBezTo>
                    <a:pt x="9609" y="9919"/>
                    <a:pt x="9621" y="9740"/>
                    <a:pt x="9716" y="9645"/>
                  </a:cubicBezTo>
                  <a:cubicBezTo>
                    <a:pt x="9657" y="9014"/>
                    <a:pt x="9526" y="8395"/>
                    <a:pt x="9300" y="7788"/>
                  </a:cubicBezTo>
                  <a:cubicBezTo>
                    <a:pt x="9133" y="7311"/>
                    <a:pt x="8942" y="6883"/>
                    <a:pt x="8752" y="6478"/>
                  </a:cubicBezTo>
                  <a:cubicBezTo>
                    <a:pt x="8395" y="5823"/>
                    <a:pt x="7978" y="5228"/>
                    <a:pt x="7454" y="4728"/>
                  </a:cubicBezTo>
                  <a:lnTo>
                    <a:pt x="7454" y="4728"/>
                  </a:lnTo>
                  <a:cubicBezTo>
                    <a:pt x="7514" y="4918"/>
                    <a:pt x="7502" y="5109"/>
                    <a:pt x="7383" y="5335"/>
                  </a:cubicBezTo>
                  <a:cubicBezTo>
                    <a:pt x="7287" y="5513"/>
                    <a:pt x="7287" y="5740"/>
                    <a:pt x="7264" y="5930"/>
                  </a:cubicBezTo>
                  <a:cubicBezTo>
                    <a:pt x="7216" y="6192"/>
                    <a:pt x="7156" y="6466"/>
                    <a:pt x="6966" y="6776"/>
                  </a:cubicBezTo>
                  <a:cubicBezTo>
                    <a:pt x="6859" y="6549"/>
                    <a:pt x="6811" y="6418"/>
                    <a:pt x="6740" y="6287"/>
                  </a:cubicBezTo>
                  <a:cubicBezTo>
                    <a:pt x="6263" y="5275"/>
                    <a:pt x="5752" y="4263"/>
                    <a:pt x="4882" y="3537"/>
                  </a:cubicBezTo>
                  <a:cubicBezTo>
                    <a:pt x="4668" y="3358"/>
                    <a:pt x="4561" y="3204"/>
                    <a:pt x="4739" y="2954"/>
                  </a:cubicBezTo>
                  <a:cubicBezTo>
                    <a:pt x="4763" y="2942"/>
                    <a:pt x="4763" y="2906"/>
                    <a:pt x="4775" y="2894"/>
                  </a:cubicBezTo>
                  <a:cubicBezTo>
                    <a:pt x="4763" y="2882"/>
                    <a:pt x="4728" y="2858"/>
                    <a:pt x="4704" y="2846"/>
                  </a:cubicBezTo>
                  <a:cubicBezTo>
                    <a:pt x="4613" y="2898"/>
                    <a:pt x="4519" y="2919"/>
                    <a:pt x="4425" y="2919"/>
                  </a:cubicBezTo>
                  <a:cubicBezTo>
                    <a:pt x="4233" y="2919"/>
                    <a:pt x="4042" y="2831"/>
                    <a:pt x="3882" y="2727"/>
                  </a:cubicBezTo>
                  <a:cubicBezTo>
                    <a:pt x="2977" y="2180"/>
                    <a:pt x="2406" y="1394"/>
                    <a:pt x="2203" y="441"/>
                  </a:cubicBezTo>
                  <a:cubicBezTo>
                    <a:pt x="2192" y="287"/>
                    <a:pt x="2168" y="144"/>
                    <a:pt x="2168" y="1"/>
                  </a:cubicBezTo>
                  <a:close/>
                </a:path>
              </a:pathLst>
            </a:custGeom>
            <a:solidFill>
              <a:srgbClr val="E8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3" name="Google Shape;9053;p23"/>
            <p:cNvSpPr/>
            <p:nvPr/>
          </p:nvSpPr>
          <p:spPr>
            <a:xfrm>
              <a:off x="1871950" y="4011500"/>
              <a:ext cx="198550" cy="245475"/>
            </a:xfrm>
            <a:custGeom>
              <a:avLst/>
              <a:gdLst/>
              <a:ahLst/>
              <a:cxnLst/>
              <a:rect l="l" t="t" r="r" b="b"/>
              <a:pathLst>
                <a:path w="7942" h="9819" extrusionOk="0">
                  <a:moveTo>
                    <a:pt x="7488" y="1"/>
                  </a:moveTo>
                  <a:cubicBezTo>
                    <a:pt x="7376" y="1"/>
                    <a:pt x="7344" y="148"/>
                    <a:pt x="7323" y="256"/>
                  </a:cubicBezTo>
                  <a:cubicBezTo>
                    <a:pt x="7323" y="268"/>
                    <a:pt x="7323" y="280"/>
                    <a:pt x="7299" y="315"/>
                  </a:cubicBezTo>
                  <a:cubicBezTo>
                    <a:pt x="7299" y="494"/>
                    <a:pt x="7275" y="720"/>
                    <a:pt x="7228" y="911"/>
                  </a:cubicBezTo>
                  <a:cubicBezTo>
                    <a:pt x="7180" y="1077"/>
                    <a:pt x="7156" y="1161"/>
                    <a:pt x="7120" y="1197"/>
                  </a:cubicBezTo>
                  <a:cubicBezTo>
                    <a:pt x="6847" y="2351"/>
                    <a:pt x="6442" y="3483"/>
                    <a:pt x="6144" y="4626"/>
                  </a:cubicBezTo>
                  <a:cubicBezTo>
                    <a:pt x="5915" y="5485"/>
                    <a:pt x="5992" y="5617"/>
                    <a:pt x="5355" y="5617"/>
                  </a:cubicBezTo>
                  <a:cubicBezTo>
                    <a:pt x="5198" y="5617"/>
                    <a:pt x="4998" y="5609"/>
                    <a:pt x="4739" y="5602"/>
                  </a:cubicBezTo>
                  <a:cubicBezTo>
                    <a:pt x="4465" y="5578"/>
                    <a:pt x="4406" y="5483"/>
                    <a:pt x="4477" y="5209"/>
                  </a:cubicBezTo>
                  <a:cubicBezTo>
                    <a:pt x="4763" y="4292"/>
                    <a:pt x="5001" y="3352"/>
                    <a:pt x="5382" y="2459"/>
                  </a:cubicBezTo>
                  <a:cubicBezTo>
                    <a:pt x="5430" y="2340"/>
                    <a:pt x="5453" y="2220"/>
                    <a:pt x="5501" y="2113"/>
                  </a:cubicBezTo>
                  <a:cubicBezTo>
                    <a:pt x="5525" y="2042"/>
                    <a:pt x="5501" y="1970"/>
                    <a:pt x="5430" y="1947"/>
                  </a:cubicBezTo>
                  <a:cubicBezTo>
                    <a:pt x="5423" y="1945"/>
                    <a:pt x="5416" y="1944"/>
                    <a:pt x="5409" y="1944"/>
                  </a:cubicBezTo>
                  <a:cubicBezTo>
                    <a:pt x="5363" y="1944"/>
                    <a:pt x="5307" y="1974"/>
                    <a:pt x="5287" y="1994"/>
                  </a:cubicBezTo>
                  <a:cubicBezTo>
                    <a:pt x="5192" y="2089"/>
                    <a:pt x="5120" y="2173"/>
                    <a:pt x="5061" y="2280"/>
                  </a:cubicBezTo>
                  <a:cubicBezTo>
                    <a:pt x="4513" y="3078"/>
                    <a:pt x="4180" y="3971"/>
                    <a:pt x="3918" y="4887"/>
                  </a:cubicBezTo>
                  <a:cubicBezTo>
                    <a:pt x="3791" y="5319"/>
                    <a:pt x="3754" y="5426"/>
                    <a:pt x="3517" y="5426"/>
                  </a:cubicBezTo>
                  <a:cubicBezTo>
                    <a:pt x="3420" y="5426"/>
                    <a:pt x="3290" y="5408"/>
                    <a:pt x="3108" y="5388"/>
                  </a:cubicBezTo>
                  <a:cubicBezTo>
                    <a:pt x="2703" y="5328"/>
                    <a:pt x="2667" y="5161"/>
                    <a:pt x="2763" y="4804"/>
                  </a:cubicBezTo>
                  <a:cubicBezTo>
                    <a:pt x="3025" y="3840"/>
                    <a:pt x="3394" y="2923"/>
                    <a:pt x="3691" y="1970"/>
                  </a:cubicBezTo>
                  <a:cubicBezTo>
                    <a:pt x="3715" y="1851"/>
                    <a:pt x="3799" y="1697"/>
                    <a:pt x="3656" y="1637"/>
                  </a:cubicBezTo>
                  <a:cubicBezTo>
                    <a:pt x="3632" y="1625"/>
                    <a:pt x="3610" y="1620"/>
                    <a:pt x="3590" y="1620"/>
                  </a:cubicBezTo>
                  <a:cubicBezTo>
                    <a:pt x="3493" y="1620"/>
                    <a:pt x="3445" y="1748"/>
                    <a:pt x="3406" y="1828"/>
                  </a:cubicBezTo>
                  <a:cubicBezTo>
                    <a:pt x="2941" y="2721"/>
                    <a:pt x="2465" y="3613"/>
                    <a:pt x="2155" y="4578"/>
                  </a:cubicBezTo>
                  <a:cubicBezTo>
                    <a:pt x="2028" y="4977"/>
                    <a:pt x="1992" y="5079"/>
                    <a:pt x="1770" y="5079"/>
                  </a:cubicBezTo>
                  <a:cubicBezTo>
                    <a:pt x="1680" y="5079"/>
                    <a:pt x="1561" y="5063"/>
                    <a:pt x="1393" y="5042"/>
                  </a:cubicBezTo>
                  <a:cubicBezTo>
                    <a:pt x="1120" y="5007"/>
                    <a:pt x="1024" y="4911"/>
                    <a:pt x="1120" y="4626"/>
                  </a:cubicBezTo>
                  <a:cubicBezTo>
                    <a:pt x="1334" y="3923"/>
                    <a:pt x="1548" y="3221"/>
                    <a:pt x="1751" y="2518"/>
                  </a:cubicBezTo>
                  <a:cubicBezTo>
                    <a:pt x="1786" y="2411"/>
                    <a:pt x="1870" y="2256"/>
                    <a:pt x="1727" y="2185"/>
                  </a:cubicBezTo>
                  <a:cubicBezTo>
                    <a:pt x="1694" y="2168"/>
                    <a:pt x="1665" y="2161"/>
                    <a:pt x="1639" y="2161"/>
                  </a:cubicBezTo>
                  <a:cubicBezTo>
                    <a:pt x="1532" y="2161"/>
                    <a:pt x="1475" y="2280"/>
                    <a:pt x="1417" y="2375"/>
                  </a:cubicBezTo>
                  <a:cubicBezTo>
                    <a:pt x="1084" y="2911"/>
                    <a:pt x="739" y="3471"/>
                    <a:pt x="584" y="4066"/>
                  </a:cubicBezTo>
                  <a:cubicBezTo>
                    <a:pt x="489" y="4387"/>
                    <a:pt x="381" y="4637"/>
                    <a:pt x="203" y="4804"/>
                  </a:cubicBezTo>
                  <a:cubicBezTo>
                    <a:pt x="12" y="5911"/>
                    <a:pt x="0" y="7054"/>
                    <a:pt x="108" y="8531"/>
                  </a:cubicBezTo>
                  <a:cubicBezTo>
                    <a:pt x="131" y="8864"/>
                    <a:pt x="131" y="9162"/>
                    <a:pt x="119" y="9281"/>
                  </a:cubicBezTo>
                  <a:cubicBezTo>
                    <a:pt x="465" y="9507"/>
                    <a:pt x="881" y="9578"/>
                    <a:pt x="1322" y="9638"/>
                  </a:cubicBezTo>
                  <a:cubicBezTo>
                    <a:pt x="1343" y="9641"/>
                    <a:pt x="1362" y="9642"/>
                    <a:pt x="1379" y="9642"/>
                  </a:cubicBezTo>
                  <a:cubicBezTo>
                    <a:pt x="1570" y="9642"/>
                    <a:pt x="1561" y="9469"/>
                    <a:pt x="1572" y="9317"/>
                  </a:cubicBezTo>
                  <a:cubicBezTo>
                    <a:pt x="1632" y="8555"/>
                    <a:pt x="1774" y="7793"/>
                    <a:pt x="2048" y="7078"/>
                  </a:cubicBezTo>
                  <a:lnTo>
                    <a:pt x="2144" y="6864"/>
                  </a:lnTo>
                  <a:cubicBezTo>
                    <a:pt x="2196" y="6759"/>
                    <a:pt x="2248" y="6617"/>
                    <a:pt x="2374" y="6617"/>
                  </a:cubicBezTo>
                  <a:cubicBezTo>
                    <a:pt x="2391" y="6617"/>
                    <a:pt x="2409" y="6620"/>
                    <a:pt x="2429" y="6626"/>
                  </a:cubicBezTo>
                  <a:cubicBezTo>
                    <a:pt x="2608" y="6661"/>
                    <a:pt x="2548" y="6840"/>
                    <a:pt x="2513" y="6959"/>
                  </a:cubicBezTo>
                  <a:cubicBezTo>
                    <a:pt x="2382" y="7697"/>
                    <a:pt x="2346" y="8424"/>
                    <a:pt x="2346" y="9162"/>
                  </a:cubicBezTo>
                  <a:cubicBezTo>
                    <a:pt x="2346" y="9564"/>
                    <a:pt x="2577" y="9818"/>
                    <a:pt x="2900" y="9818"/>
                  </a:cubicBezTo>
                  <a:cubicBezTo>
                    <a:pt x="2998" y="9818"/>
                    <a:pt x="3104" y="9795"/>
                    <a:pt x="3215" y="9745"/>
                  </a:cubicBezTo>
                  <a:cubicBezTo>
                    <a:pt x="3382" y="9674"/>
                    <a:pt x="3382" y="9507"/>
                    <a:pt x="3418" y="9376"/>
                  </a:cubicBezTo>
                  <a:cubicBezTo>
                    <a:pt x="3679" y="8447"/>
                    <a:pt x="4001" y="7554"/>
                    <a:pt x="4489" y="6721"/>
                  </a:cubicBezTo>
                  <a:cubicBezTo>
                    <a:pt x="4549" y="6638"/>
                    <a:pt x="4608" y="6531"/>
                    <a:pt x="4668" y="6459"/>
                  </a:cubicBezTo>
                  <a:cubicBezTo>
                    <a:pt x="4731" y="6387"/>
                    <a:pt x="4800" y="6315"/>
                    <a:pt x="4893" y="6315"/>
                  </a:cubicBezTo>
                  <a:cubicBezTo>
                    <a:pt x="4922" y="6315"/>
                    <a:pt x="4954" y="6323"/>
                    <a:pt x="4989" y="6340"/>
                  </a:cubicBezTo>
                  <a:cubicBezTo>
                    <a:pt x="5108" y="6411"/>
                    <a:pt x="5061" y="6531"/>
                    <a:pt x="5049" y="6638"/>
                  </a:cubicBezTo>
                  <a:cubicBezTo>
                    <a:pt x="4870" y="7412"/>
                    <a:pt x="4668" y="8174"/>
                    <a:pt x="4477" y="8947"/>
                  </a:cubicBezTo>
                  <a:cubicBezTo>
                    <a:pt x="4370" y="9376"/>
                    <a:pt x="4310" y="9555"/>
                    <a:pt x="4406" y="9626"/>
                  </a:cubicBezTo>
                  <a:cubicBezTo>
                    <a:pt x="4489" y="9388"/>
                    <a:pt x="4656" y="9031"/>
                    <a:pt x="4894" y="8471"/>
                  </a:cubicBezTo>
                  <a:cubicBezTo>
                    <a:pt x="5418" y="7281"/>
                    <a:pt x="5525" y="6935"/>
                    <a:pt x="6132" y="4840"/>
                  </a:cubicBezTo>
                  <a:cubicBezTo>
                    <a:pt x="6370" y="3983"/>
                    <a:pt x="6608" y="3232"/>
                    <a:pt x="6656" y="3149"/>
                  </a:cubicBezTo>
                  <a:cubicBezTo>
                    <a:pt x="6690" y="3092"/>
                    <a:pt x="6716" y="3065"/>
                    <a:pt x="6733" y="3065"/>
                  </a:cubicBezTo>
                  <a:cubicBezTo>
                    <a:pt x="6876" y="3065"/>
                    <a:pt x="6445" y="4938"/>
                    <a:pt x="5882" y="6745"/>
                  </a:cubicBezTo>
                  <a:cubicBezTo>
                    <a:pt x="5561" y="7721"/>
                    <a:pt x="4989" y="9067"/>
                    <a:pt x="4632" y="9686"/>
                  </a:cubicBezTo>
                  <a:lnTo>
                    <a:pt x="5108" y="9686"/>
                  </a:lnTo>
                  <a:cubicBezTo>
                    <a:pt x="5121" y="9686"/>
                    <a:pt x="5133" y="9686"/>
                    <a:pt x="5145" y="9686"/>
                  </a:cubicBezTo>
                  <a:cubicBezTo>
                    <a:pt x="5916" y="9686"/>
                    <a:pt x="6244" y="9318"/>
                    <a:pt x="6537" y="8674"/>
                  </a:cubicBezTo>
                  <a:cubicBezTo>
                    <a:pt x="7025" y="7578"/>
                    <a:pt x="7620" y="6531"/>
                    <a:pt x="7942" y="5376"/>
                  </a:cubicBezTo>
                  <a:lnTo>
                    <a:pt x="7942" y="5376"/>
                  </a:lnTo>
                  <a:cubicBezTo>
                    <a:pt x="7847" y="5459"/>
                    <a:pt x="7680" y="5495"/>
                    <a:pt x="7335" y="5518"/>
                  </a:cubicBezTo>
                  <a:cubicBezTo>
                    <a:pt x="7300" y="5523"/>
                    <a:pt x="7269" y="5525"/>
                    <a:pt x="7241" y="5525"/>
                  </a:cubicBezTo>
                  <a:cubicBezTo>
                    <a:pt x="7033" y="5525"/>
                    <a:pt x="7022" y="5407"/>
                    <a:pt x="7085" y="5197"/>
                  </a:cubicBezTo>
                  <a:cubicBezTo>
                    <a:pt x="7251" y="4626"/>
                    <a:pt x="7335" y="4054"/>
                    <a:pt x="7406" y="3471"/>
                  </a:cubicBezTo>
                  <a:cubicBezTo>
                    <a:pt x="7537" y="2423"/>
                    <a:pt x="7739" y="1399"/>
                    <a:pt x="7692" y="339"/>
                  </a:cubicBezTo>
                  <a:cubicBezTo>
                    <a:pt x="7692" y="208"/>
                    <a:pt x="7692" y="30"/>
                    <a:pt x="7525" y="6"/>
                  </a:cubicBezTo>
                  <a:cubicBezTo>
                    <a:pt x="7512" y="3"/>
                    <a:pt x="7499" y="1"/>
                    <a:pt x="7488"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3"/>
            <p:cNvSpPr/>
            <p:nvPr/>
          </p:nvSpPr>
          <p:spPr>
            <a:xfrm>
              <a:off x="2129725" y="3811325"/>
              <a:ext cx="5675" cy="14600"/>
            </a:xfrm>
            <a:custGeom>
              <a:avLst/>
              <a:gdLst/>
              <a:ahLst/>
              <a:cxnLst/>
              <a:rect l="l" t="t" r="r" b="b"/>
              <a:pathLst>
                <a:path w="227" h="584" extrusionOk="0">
                  <a:moveTo>
                    <a:pt x="226" y="0"/>
                  </a:moveTo>
                  <a:lnTo>
                    <a:pt x="218" y="21"/>
                  </a:lnTo>
                  <a:lnTo>
                    <a:pt x="218" y="21"/>
                  </a:lnTo>
                  <a:cubicBezTo>
                    <a:pt x="221" y="14"/>
                    <a:pt x="224" y="7"/>
                    <a:pt x="226" y="0"/>
                  </a:cubicBezTo>
                  <a:close/>
                  <a:moveTo>
                    <a:pt x="218" y="21"/>
                  </a:moveTo>
                  <a:cubicBezTo>
                    <a:pt x="206" y="50"/>
                    <a:pt x="188" y="81"/>
                    <a:pt x="179" y="119"/>
                  </a:cubicBezTo>
                  <a:cubicBezTo>
                    <a:pt x="179" y="121"/>
                    <a:pt x="178" y="123"/>
                    <a:pt x="178" y="125"/>
                  </a:cubicBezTo>
                  <a:lnTo>
                    <a:pt x="178" y="125"/>
                  </a:lnTo>
                  <a:lnTo>
                    <a:pt x="218" y="21"/>
                  </a:lnTo>
                  <a:close/>
                  <a:moveTo>
                    <a:pt x="178" y="125"/>
                  </a:moveTo>
                  <a:lnTo>
                    <a:pt x="0" y="583"/>
                  </a:lnTo>
                  <a:cubicBezTo>
                    <a:pt x="94" y="397"/>
                    <a:pt x="164" y="221"/>
                    <a:pt x="178" y="125"/>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5" name="Google Shape;9055;p23"/>
            <p:cNvSpPr/>
            <p:nvPr/>
          </p:nvSpPr>
          <p:spPr>
            <a:xfrm>
              <a:off x="2135675" y="3806850"/>
              <a:ext cx="1500" cy="4475"/>
            </a:xfrm>
            <a:custGeom>
              <a:avLst/>
              <a:gdLst/>
              <a:ahLst/>
              <a:cxnLst/>
              <a:rect l="l" t="t" r="r" b="b"/>
              <a:pathLst>
                <a:path w="60" h="179" extrusionOk="0">
                  <a:moveTo>
                    <a:pt x="60" y="0"/>
                  </a:moveTo>
                  <a:lnTo>
                    <a:pt x="60" y="0"/>
                  </a:lnTo>
                  <a:cubicBezTo>
                    <a:pt x="52" y="8"/>
                    <a:pt x="49" y="27"/>
                    <a:pt x="48" y="42"/>
                  </a:cubicBezTo>
                  <a:lnTo>
                    <a:pt x="48" y="42"/>
                  </a:lnTo>
                  <a:cubicBezTo>
                    <a:pt x="53" y="28"/>
                    <a:pt x="57" y="14"/>
                    <a:pt x="60" y="0"/>
                  </a:cubicBezTo>
                  <a:close/>
                  <a:moveTo>
                    <a:pt x="48" y="42"/>
                  </a:moveTo>
                  <a:cubicBezTo>
                    <a:pt x="33" y="87"/>
                    <a:pt x="10" y="133"/>
                    <a:pt x="0" y="179"/>
                  </a:cubicBezTo>
                  <a:cubicBezTo>
                    <a:pt x="12" y="131"/>
                    <a:pt x="36" y="108"/>
                    <a:pt x="48" y="60"/>
                  </a:cubicBezTo>
                  <a:cubicBezTo>
                    <a:pt x="48" y="56"/>
                    <a:pt x="48" y="49"/>
                    <a:pt x="48" y="42"/>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6" name="Google Shape;9056;p23"/>
            <p:cNvSpPr/>
            <p:nvPr/>
          </p:nvSpPr>
          <p:spPr>
            <a:xfrm>
              <a:off x="1763900" y="4060450"/>
              <a:ext cx="107175" cy="180400"/>
            </a:xfrm>
            <a:custGeom>
              <a:avLst/>
              <a:gdLst/>
              <a:ahLst/>
              <a:cxnLst/>
              <a:rect l="l" t="t" r="r" b="b"/>
              <a:pathLst>
                <a:path w="4287" h="7216" extrusionOk="0">
                  <a:moveTo>
                    <a:pt x="3495" y="1"/>
                  </a:moveTo>
                  <a:cubicBezTo>
                    <a:pt x="3280" y="1"/>
                    <a:pt x="3185" y="290"/>
                    <a:pt x="3072" y="465"/>
                  </a:cubicBezTo>
                  <a:cubicBezTo>
                    <a:pt x="2834" y="870"/>
                    <a:pt x="2667" y="1298"/>
                    <a:pt x="2596" y="1763"/>
                  </a:cubicBezTo>
                  <a:cubicBezTo>
                    <a:pt x="2513" y="2239"/>
                    <a:pt x="2477" y="2715"/>
                    <a:pt x="2394" y="3179"/>
                  </a:cubicBezTo>
                  <a:cubicBezTo>
                    <a:pt x="2382" y="3307"/>
                    <a:pt x="2393" y="3537"/>
                    <a:pt x="2228" y="3537"/>
                  </a:cubicBezTo>
                  <a:cubicBezTo>
                    <a:pt x="2224" y="3537"/>
                    <a:pt x="2219" y="3537"/>
                    <a:pt x="2215" y="3537"/>
                  </a:cubicBezTo>
                  <a:cubicBezTo>
                    <a:pt x="2013" y="3537"/>
                    <a:pt x="2096" y="3299"/>
                    <a:pt x="2096" y="3179"/>
                  </a:cubicBezTo>
                  <a:cubicBezTo>
                    <a:pt x="2096" y="2525"/>
                    <a:pt x="2179" y="1870"/>
                    <a:pt x="2275" y="1227"/>
                  </a:cubicBezTo>
                  <a:cubicBezTo>
                    <a:pt x="2310" y="1072"/>
                    <a:pt x="2382" y="882"/>
                    <a:pt x="2215" y="822"/>
                  </a:cubicBezTo>
                  <a:cubicBezTo>
                    <a:pt x="2191" y="813"/>
                    <a:pt x="2170" y="808"/>
                    <a:pt x="2151" y="808"/>
                  </a:cubicBezTo>
                  <a:cubicBezTo>
                    <a:pt x="2026" y="808"/>
                    <a:pt x="1990" y="993"/>
                    <a:pt x="1917" y="1096"/>
                  </a:cubicBezTo>
                  <a:cubicBezTo>
                    <a:pt x="1465" y="1906"/>
                    <a:pt x="1239" y="2787"/>
                    <a:pt x="1203" y="3715"/>
                  </a:cubicBezTo>
                  <a:cubicBezTo>
                    <a:pt x="1203" y="3870"/>
                    <a:pt x="1191" y="4037"/>
                    <a:pt x="1191" y="4203"/>
                  </a:cubicBezTo>
                  <a:cubicBezTo>
                    <a:pt x="1191" y="4406"/>
                    <a:pt x="1191" y="4561"/>
                    <a:pt x="1179" y="4561"/>
                  </a:cubicBezTo>
                  <a:cubicBezTo>
                    <a:pt x="1179" y="4620"/>
                    <a:pt x="1179" y="4692"/>
                    <a:pt x="1167" y="4751"/>
                  </a:cubicBezTo>
                  <a:cubicBezTo>
                    <a:pt x="822" y="3965"/>
                    <a:pt x="703" y="3144"/>
                    <a:pt x="643" y="2298"/>
                  </a:cubicBezTo>
                  <a:cubicBezTo>
                    <a:pt x="596" y="1751"/>
                    <a:pt x="584" y="1179"/>
                    <a:pt x="536" y="632"/>
                  </a:cubicBezTo>
                  <a:cubicBezTo>
                    <a:pt x="524" y="512"/>
                    <a:pt x="536" y="358"/>
                    <a:pt x="370" y="334"/>
                  </a:cubicBezTo>
                  <a:cubicBezTo>
                    <a:pt x="346" y="334"/>
                    <a:pt x="334" y="334"/>
                    <a:pt x="298" y="346"/>
                  </a:cubicBezTo>
                  <a:cubicBezTo>
                    <a:pt x="191" y="929"/>
                    <a:pt x="131" y="1525"/>
                    <a:pt x="96" y="2132"/>
                  </a:cubicBezTo>
                  <a:cubicBezTo>
                    <a:pt x="0" y="3275"/>
                    <a:pt x="108" y="4382"/>
                    <a:pt x="524" y="5406"/>
                  </a:cubicBezTo>
                  <a:cubicBezTo>
                    <a:pt x="846" y="5525"/>
                    <a:pt x="1143" y="5704"/>
                    <a:pt x="1429" y="5918"/>
                  </a:cubicBezTo>
                  <a:cubicBezTo>
                    <a:pt x="1810" y="6168"/>
                    <a:pt x="2167" y="6466"/>
                    <a:pt x="2644" y="6656"/>
                  </a:cubicBezTo>
                  <a:cubicBezTo>
                    <a:pt x="2596" y="6144"/>
                    <a:pt x="2477" y="5680"/>
                    <a:pt x="2536" y="5215"/>
                  </a:cubicBezTo>
                  <a:cubicBezTo>
                    <a:pt x="2548" y="5073"/>
                    <a:pt x="2584" y="4918"/>
                    <a:pt x="2608" y="4775"/>
                  </a:cubicBezTo>
                  <a:cubicBezTo>
                    <a:pt x="2644" y="4620"/>
                    <a:pt x="2679" y="4453"/>
                    <a:pt x="2858" y="4442"/>
                  </a:cubicBezTo>
                  <a:cubicBezTo>
                    <a:pt x="2865" y="4441"/>
                    <a:pt x="2872" y="4441"/>
                    <a:pt x="2879" y="4441"/>
                  </a:cubicBezTo>
                  <a:cubicBezTo>
                    <a:pt x="3063" y="4441"/>
                    <a:pt x="3098" y="4590"/>
                    <a:pt x="3144" y="4739"/>
                  </a:cubicBezTo>
                  <a:cubicBezTo>
                    <a:pt x="3382" y="5394"/>
                    <a:pt x="3596" y="6049"/>
                    <a:pt x="3894" y="6692"/>
                  </a:cubicBezTo>
                  <a:cubicBezTo>
                    <a:pt x="3989" y="6918"/>
                    <a:pt x="4132" y="7097"/>
                    <a:pt x="4287" y="7216"/>
                  </a:cubicBezTo>
                  <a:cubicBezTo>
                    <a:pt x="4084" y="6597"/>
                    <a:pt x="3906" y="4418"/>
                    <a:pt x="4037" y="3418"/>
                  </a:cubicBezTo>
                  <a:cubicBezTo>
                    <a:pt x="4049" y="3310"/>
                    <a:pt x="4072" y="3203"/>
                    <a:pt x="4096" y="3084"/>
                  </a:cubicBezTo>
                  <a:lnTo>
                    <a:pt x="4096" y="3084"/>
                  </a:lnTo>
                  <a:cubicBezTo>
                    <a:pt x="3953" y="3120"/>
                    <a:pt x="3787" y="3132"/>
                    <a:pt x="3596" y="3132"/>
                  </a:cubicBezTo>
                  <a:cubicBezTo>
                    <a:pt x="3060" y="3096"/>
                    <a:pt x="3025" y="3179"/>
                    <a:pt x="3179" y="2620"/>
                  </a:cubicBezTo>
                  <a:cubicBezTo>
                    <a:pt x="3334" y="1989"/>
                    <a:pt x="3549" y="1370"/>
                    <a:pt x="3691" y="739"/>
                  </a:cubicBezTo>
                  <a:cubicBezTo>
                    <a:pt x="3751" y="501"/>
                    <a:pt x="3953" y="143"/>
                    <a:pt x="3608" y="24"/>
                  </a:cubicBezTo>
                  <a:cubicBezTo>
                    <a:pt x="3567" y="8"/>
                    <a:pt x="3530" y="1"/>
                    <a:pt x="3495"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3"/>
            <p:cNvSpPr/>
            <p:nvPr/>
          </p:nvSpPr>
          <p:spPr>
            <a:xfrm>
              <a:off x="1945475" y="3950900"/>
              <a:ext cx="82175" cy="89625"/>
            </a:xfrm>
            <a:custGeom>
              <a:avLst/>
              <a:gdLst/>
              <a:ahLst/>
              <a:cxnLst/>
              <a:rect l="l" t="t" r="r" b="b"/>
              <a:pathLst>
                <a:path w="3287" h="3585" extrusionOk="0">
                  <a:moveTo>
                    <a:pt x="3030" y="1"/>
                  </a:moveTo>
                  <a:cubicBezTo>
                    <a:pt x="2932" y="1"/>
                    <a:pt x="2823" y="81"/>
                    <a:pt x="2739" y="132"/>
                  </a:cubicBezTo>
                  <a:cubicBezTo>
                    <a:pt x="1810" y="656"/>
                    <a:pt x="1155" y="1477"/>
                    <a:pt x="572" y="2347"/>
                  </a:cubicBezTo>
                  <a:cubicBezTo>
                    <a:pt x="381" y="2644"/>
                    <a:pt x="215" y="2966"/>
                    <a:pt x="96" y="3299"/>
                  </a:cubicBezTo>
                  <a:cubicBezTo>
                    <a:pt x="60" y="3406"/>
                    <a:pt x="0" y="3537"/>
                    <a:pt x="215" y="3585"/>
                  </a:cubicBezTo>
                  <a:cubicBezTo>
                    <a:pt x="262" y="3537"/>
                    <a:pt x="322" y="3501"/>
                    <a:pt x="346" y="3454"/>
                  </a:cubicBezTo>
                  <a:cubicBezTo>
                    <a:pt x="1167" y="2394"/>
                    <a:pt x="2108" y="1442"/>
                    <a:pt x="3013" y="465"/>
                  </a:cubicBezTo>
                  <a:cubicBezTo>
                    <a:pt x="3108" y="358"/>
                    <a:pt x="3286" y="203"/>
                    <a:pt x="3144" y="49"/>
                  </a:cubicBezTo>
                  <a:cubicBezTo>
                    <a:pt x="3109" y="14"/>
                    <a:pt x="3070" y="1"/>
                    <a:pt x="3030"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8" name="Google Shape;9058;p23"/>
            <p:cNvSpPr/>
            <p:nvPr/>
          </p:nvSpPr>
          <p:spPr>
            <a:xfrm>
              <a:off x="1991000" y="3958825"/>
              <a:ext cx="64625" cy="87700"/>
            </a:xfrm>
            <a:custGeom>
              <a:avLst/>
              <a:gdLst/>
              <a:ahLst/>
              <a:cxnLst/>
              <a:rect l="l" t="t" r="r" b="b"/>
              <a:pathLst>
                <a:path w="2585" h="3508" extrusionOk="0">
                  <a:moveTo>
                    <a:pt x="2426" y="1"/>
                  </a:moveTo>
                  <a:cubicBezTo>
                    <a:pt x="2401" y="1"/>
                    <a:pt x="2374" y="3"/>
                    <a:pt x="2346" y="5"/>
                  </a:cubicBezTo>
                  <a:cubicBezTo>
                    <a:pt x="2168" y="41"/>
                    <a:pt x="2037" y="172"/>
                    <a:pt x="1906" y="291"/>
                  </a:cubicBezTo>
                  <a:cubicBezTo>
                    <a:pt x="1275" y="887"/>
                    <a:pt x="942" y="1660"/>
                    <a:pt x="501" y="2375"/>
                  </a:cubicBezTo>
                  <a:cubicBezTo>
                    <a:pt x="346" y="2661"/>
                    <a:pt x="203" y="2958"/>
                    <a:pt x="72" y="3256"/>
                  </a:cubicBezTo>
                  <a:cubicBezTo>
                    <a:pt x="49" y="3327"/>
                    <a:pt x="1" y="3423"/>
                    <a:pt x="72" y="3482"/>
                  </a:cubicBezTo>
                  <a:cubicBezTo>
                    <a:pt x="99" y="3500"/>
                    <a:pt x="124" y="3508"/>
                    <a:pt x="147" y="3508"/>
                  </a:cubicBezTo>
                  <a:cubicBezTo>
                    <a:pt x="215" y="3508"/>
                    <a:pt x="266" y="3443"/>
                    <a:pt x="310" y="3399"/>
                  </a:cubicBezTo>
                  <a:cubicBezTo>
                    <a:pt x="370" y="3339"/>
                    <a:pt x="418" y="3280"/>
                    <a:pt x="465" y="3208"/>
                  </a:cubicBezTo>
                  <a:cubicBezTo>
                    <a:pt x="1132" y="2291"/>
                    <a:pt x="1799" y="1351"/>
                    <a:pt x="2454" y="422"/>
                  </a:cubicBezTo>
                  <a:cubicBezTo>
                    <a:pt x="2513" y="339"/>
                    <a:pt x="2585" y="244"/>
                    <a:pt x="2573" y="125"/>
                  </a:cubicBezTo>
                  <a:cubicBezTo>
                    <a:pt x="2573" y="24"/>
                    <a:pt x="2509" y="1"/>
                    <a:pt x="2426"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9" name="Google Shape;9059;p23"/>
            <p:cNvSpPr/>
            <p:nvPr/>
          </p:nvSpPr>
          <p:spPr>
            <a:xfrm>
              <a:off x="1871650" y="3962525"/>
              <a:ext cx="62225" cy="71175"/>
            </a:xfrm>
            <a:custGeom>
              <a:avLst/>
              <a:gdLst/>
              <a:ahLst/>
              <a:cxnLst/>
              <a:rect l="l" t="t" r="r" b="b"/>
              <a:pathLst>
                <a:path w="2489" h="2847" extrusionOk="0">
                  <a:moveTo>
                    <a:pt x="2277" y="0"/>
                  </a:moveTo>
                  <a:cubicBezTo>
                    <a:pt x="2240" y="0"/>
                    <a:pt x="2199" y="8"/>
                    <a:pt x="2156" y="24"/>
                  </a:cubicBezTo>
                  <a:cubicBezTo>
                    <a:pt x="2060" y="72"/>
                    <a:pt x="1929" y="119"/>
                    <a:pt x="1846" y="203"/>
                  </a:cubicBezTo>
                  <a:cubicBezTo>
                    <a:pt x="1072" y="858"/>
                    <a:pt x="512" y="1691"/>
                    <a:pt x="72" y="2596"/>
                  </a:cubicBezTo>
                  <a:cubicBezTo>
                    <a:pt x="36" y="2679"/>
                    <a:pt x="1" y="2763"/>
                    <a:pt x="96" y="2822"/>
                  </a:cubicBezTo>
                  <a:cubicBezTo>
                    <a:pt x="124" y="2840"/>
                    <a:pt x="150" y="2847"/>
                    <a:pt x="173" y="2847"/>
                  </a:cubicBezTo>
                  <a:cubicBezTo>
                    <a:pt x="231" y="2847"/>
                    <a:pt x="276" y="2805"/>
                    <a:pt x="310" y="2763"/>
                  </a:cubicBezTo>
                  <a:lnTo>
                    <a:pt x="977" y="2001"/>
                  </a:lnTo>
                  <a:lnTo>
                    <a:pt x="2358" y="393"/>
                  </a:lnTo>
                  <a:cubicBezTo>
                    <a:pt x="2441" y="310"/>
                    <a:pt x="2489" y="215"/>
                    <a:pt x="2441" y="96"/>
                  </a:cubicBezTo>
                  <a:cubicBezTo>
                    <a:pt x="2410" y="32"/>
                    <a:pt x="2351" y="0"/>
                    <a:pt x="2277"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3"/>
            <p:cNvSpPr/>
            <p:nvPr/>
          </p:nvSpPr>
          <p:spPr>
            <a:xfrm>
              <a:off x="1959450" y="4361675"/>
              <a:ext cx="37250" cy="8650"/>
            </a:xfrm>
            <a:custGeom>
              <a:avLst/>
              <a:gdLst/>
              <a:ahLst/>
              <a:cxnLst/>
              <a:rect l="l" t="t" r="r" b="b"/>
              <a:pathLst>
                <a:path w="1490" h="346" extrusionOk="0">
                  <a:moveTo>
                    <a:pt x="1" y="1"/>
                  </a:moveTo>
                  <a:cubicBezTo>
                    <a:pt x="29" y="13"/>
                    <a:pt x="58" y="24"/>
                    <a:pt x="87" y="36"/>
                  </a:cubicBezTo>
                  <a:lnTo>
                    <a:pt x="87" y="36"/>
                  </a:lnTo>
                  <a:cubicBezTo>
                    <a:pt x="58" y="24"/>
                    <a:pt x="30" y="13"/>
                    <a:pt x="1" y="1"/>
                  </a:cubicBezTo>
                  <a:close/>
                  <a:moveTo>
                    <a:pt x="87" y="36"/>
                  </a:moveTo>
                  <a:lnTo>
                    <a:pt x="87" y="36"/>
                  </a:lnTo>
                  <a:cubicBezTo>
                    <a:pt x="489" y="195"/>
                    <a:pt x="901" y="301"/>
                    <a:pt x="1334" y="346"/>
                  </a:cubicBezTo>
                  <a:lnTo>
                    <a:pt x="1489" y="346"/>
                  </a:lnTo>
                  <a:cubicBezTo>
                    <a:pt x="1334" y="322"/>
                    <a:pt x="1108" y="298"/>
                    <a:pt x="810" y="239"/>
                  </a:cubicBezTo>
                  <a:cubicBezTo>
                    <a:pt x="568" y="186"/>
                    <a:pt x="315" y="124"/>
                    <a:pt x="87" y="3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3"/>
            <p:cNvSpPr/>
            <p:nvPr/>
          </p:nvSpPr>
          <p:spPr>
            <a:xfrm>
              <a:off x="2299075" y="3994075"/>
              <a:ext cx="24750" cy="79500"/>
            </a:xfrm>
            <a:custGeom>
              <a:avLst/>
              <a:gdLst/>
              <a:ahLst/>
              <a:cxnLst/>
              <a:rect l="l" t="t" r="r" b="b"/>
              <a:pathLst>
                <a:path w="990" h="3180" extrusionOk="0">
                  <a:moveTo>
                    <a:pt x="1" y="0"/>
                  </a:moveTo>
                  <a:lnTo>
                    <a:pt x="1" y="0"/>
                  </a:lnTo>
                  <a:cubicBezTo>
                    <a:pt x="191" y="405"/>
                    <a:pt x="382" y="822"/>
                    <a:pt x="549" y="1310"/>
                  </a:cubicBezTo>
                  <a:cubicBezTo>
                    <a:pt x="739" y="1929"/>
                    <a:pt x="870" y="2548"/>
                    <a:pt x="953" y="3179"/>
                  </a:cubicBezTo>
                  <a:cubicBezTo>
                    <a:pt x="965" y="3167"/>
                    <a:pt x="965" y="3156"/>
                    <a:pt x="989" y="3144"/>
                  </a:cubicBezTo>
                  <a:cubicBezTo>
                    <a:pt x="953" y="2691"/>
                    <a:pt x="858" y="2227"/>
                    <a:pt x="727" y="1786"/>
                  </a:cubicBezTo>
                  <a:cubicBezTo>
                    <a:pt x="537" y="1143"/>
                    <a:pt x="299" y="548"/>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3"/>
            <p:cNvSpPr/>
            <p:nvPr/>
          </p:nvSpPr>
          <p:spPr>
            <a:xfrm>
              <a:off x="2002625" y="4364950"/>
              <a:ext cx="7450" cy="5375"/>
            </a:xfrm>
            <a:custGeom>
              <a:avLst/>
              <a:gdLst/>
              <a:ahLst/>
              <a:cxnLst/>
              <a:rect l="l" t="t" r="r" b="b"/>
              <a:pathLst>
                <a:path w="298" h="215" extrusionOk="0">
                  <a:moveTo>
                    <a:pt x="262" y="1"/>
                  </a:moveTo>
                  <a:lnTo>
                    <a:pt x="238" y="36"/>
                  </a:lnTo>
                  <a:cubicBezTo>
                    <a:pt x="155" y="120"/>
                    <a:pt x="84" y="179"/>
                    <a:pt x="0" y="215"/>
                  </a:cubicBezTo>
                  <a:cubicBezTo>
                    <a:pt x="24" y="215"/>
                    <a:pt x="60" y="215"/>
                    <a:pt x="84" y="191"/>
                  </a:cubicBezTo>
                  <a:cubicBezTo>
                    <a:pt x="191" y="167"/>
                    <a:pt x="298" y="120"/>
                    <a:pt x="274" y="12"/>
                  </a:cubicBezTo>
                  <a:cubicBezTo>
                    <a:pt x="274" y="1"/>
                    <a:pt x="274" y="1"/>
                    <a:pt x="2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3"/>
            <p:cNvSpPr/>
            <p:nvPr/>
          </p:nvSpPr>
          <p:spPr>
            <a:xfrm>
              <a:off x="1746625" y="3854175"/>
              <a:ext cx="211675" cy="278325"/>
            </a:xfrm>
            <a:custGeom>
              <a:avLst/>
              <a:gdLst/>
              <a:ahLst/>
              <a:cxnLst/>
              <a:rect l="l" t="t" r="r" b="b"/>
              <a:pathLst>
                <a:path w="8467" h="11133" extrusionOk="0">
                  <a:moveTo>
                    <a:pt x="8466" y="1"/>
                  </a:moveTo>
                  <a:lnTo>
                    <a:pt x="8466" y="1"/>
                  </a:lnTo>
                  <a:cubicBezTo>
                    <a:pt x="7359" y="60"/>
                    <a:pt x="6526" y="239"/>
                    <a:pt x="5775" y="560"/>
                  </a:cubicBezTo>
                  <a:cubicBezTo>
                    <a:pt x="4799" y="965"/>
                    <a:pt x="3989" y="1453"/>
                    <a:pt x="3394" y="1965"/>
                  </a:cubicBezTo>
                  <a:cubicBezTo>
                    <a:pt x="2858" y="2417"/>
                    <a:pt x="1763" y="3894"/>
                    <a:pt x="1322" y="4775"/>
                  </a:cubicBezTo>
                  <a:cubicBezTo>
                    <a:pt x="727" y="5966"/>
                    <a:pt x="132" y="8371"/>
                    <a:pt x="13" y="10121"/>
                  </a:cubicBezTo>
                  <a:cubicBezTo>
                    <a:pt x="1" y="10418"/>
                    <a:pt x="1" y="10728"/>
                    <a:pt x="37" y="11133"/>
                  </a:cubicBezTo>
                  <a:lnTo>
                    <a:pt x="37" y="10716"/>
                  </a:lnTo>
                  <a:cubicBezTo>
                    <a:pt x="144" y="8418"/>
                    <a:pt x="549" y="6192"/>
                    <a:pt x="1727" y="4168"/>
                  </a:cubicBezTo>
                  <a:cubicBezTo>
                    <a:pt x="3251" y="1524"/>
                    <a:pt x="5549" y="227"/>
                    <a:pt x="84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3"/>
            <p:cNvSpPr/>
            <p:nvPr/>
          </p:nvSpPr>
          <p:spPr>
            <a:xfrm>
              <a:off x="1756450" y="4189625"/>
              <a:ext cx="8375" cy="20575"/>
            </a:xfrm>
            <a:custGeom>
              <a:avLst/>
              <a:gdLst/>
              <a:ahLst/>
              <a:cxnLst/>
              <a:rect l="l" t="t" r="r" b="b"/>
              <a:pathLst>
                <a:path w="335" h="823" extrusionOk="0">
                  <a:moveTo>
                    <a:pt x="1" y="1"/>
                  </a:moveTo>
                  <a:lnTo>
                    <a:pt x="1" y="1"/>
                  </a:lnTo>
                  <a:cubicBezTo>
                    <a:pt x="84" y="287"/>
                    <a:pt x="156" y="465"/>
                    <a:pt x="275" y="715"/>
                  </a:cubicBezTo>
                  <a:cubicBezTo>
                    <a:pt x="287" y="763"/>
                    <a:pt x="322" y="799"/>
                    <a:pt x="334" y="822"/>
                  </a:cubicBezTo>
                  <a:cubicBezTo>
                    <a:pt x="215" y="560"/>
                    <a:pt x="96" y="287"/>
                    <a:pt x="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3"/>
            <p:cNvSpPr/>
            <p:nvPr/>
          </p:nvSpPr>
          <p:spPr>
            <a:xfrm>
              <a:off x="1994275" y="3753175"/>
              <a:ext cx="170600" cy="102300"/>
            </a:xfrm>
            <a:custGeom>
              <a:avLst/>
              <a:gdLst/>
              <a:ahLst/>
              <a:cxnLst/>
              <a:rect l="l" t="t" r="r" b="b"/>
              <a:pathLst>
                <a:path w="6824" h="4092" extrusionOk="0">
                  <a:moveTo>
                    <a:pt x="1" y="3993"/>
                  </a:moveTo>
                  <a:lnTo>
                    <a:pt x="1" y="3993"/>
                  </a:lnTo>
                  <a:cubicBezTo>
                    <a:pt x="134" y="4000"/>
                    <a:pt x="272" y="4002"/>
                    <a:pt x="415" y="4008"/>
                  </a:cubicBezTo>
                  <a:lnTo>
                    <a:pt x="415" y="4008"/>
                  </a:lnTo>
                  <a:cubicBezTo>
                    <a:pt x="276" y="4001"/>
                    <a:pt x="138" y="3996"/>
                    <a:pt x="1" y="3993"/>
                  </a:cubicBezTo>
                  <a:close/>
                  <a:moveTo>
                    <a:pt x="415" y="4008"/>
                  </a:moveTo>
                  <a:cubicBezTo>
                    <a:pt x="512" y="4013"/>
                    <a:pt x="610" y="4018"/>
                    <a:pt x="707" y="4024"/>
                  </a:cubicBezTo>
                  <a:lnTo>
                    <a:pt x="707" y="4024"/>
                  </a:lnTo>
                  <a:cubicBezTo>
                    <a:pt x="607" y="4016"/>
                    <a:pt x="510" y="4012"/>
                    <a:pt x="415" y="4008"/>
                  </a:cubicBezTo>
                  <a:close/>
                  <a:moveTo>
                    <a:pt x="707" y="4024"/>
                  </a:moveTo>
                  <a:cubicBezTo>
                    <a:pt x="726" y="4025"/>
                    <a:pt x="744" y="4027"/>
                    <a:pt x="763" y="4029"/>
                  </a:cubicBezTo>
                  <a:cubicBezTo>
                    <a:pt x="771" y="4029"/>
                    <a:pt x="779" y="4029"/>
                    <a:pt x="786" y="4029"/>
                  </a:cubicBezTo>
                  <a:lnTo>
                    <a:pt x="786" y="4029"/>
                  </a:lnTo>
                  <a:cubicBezTo>
                    <a:pt x="760" y="4027"/>
                    <a:pt x="734" y="4026"/>
                    <a:pt x="707" y="4024"/>
                  </a:cubicBezTo>
                  <a:close/>
                  <a:moveTo>
                    <a:pt x="6574" y="0"/>
                  </a:moveTo>
                  <a:cubicBezTo>
                    <a:pt x="6367" y="0"/>
                    <a:pt x="6151" y="32"/>
                    <a:pt x="5966" y="100"/>
                  </a:cubicBezTo>
                  <a:cubicBezTo>
                    <a:pt x="5609" y="231"/>
                    <a:pt x="5335" y="612"/>
                    <a:pt x="5073" y="1302"/>
                  </a:cubicBezTo>
                  <a:cubicBezTo>
                    <a:pt x="4859" y="1897"/>
                    <a:pt x="4001" y="3219"/>
                    <a:pt x="3644" y="3517"/>
                  </a:cubicBezTo>
                  <a:cubicBezTo>
                    <a:pt x="3549" y="3624"/>
                    <a:pt x="3192" y="3779"/>
                    <a:pt x="2870" y="3910"/>
                  </a:cubicBezTo>
                  <a:cubicBezTo>
                    <a:pt x="2656" y="3981"/>
                    <a:pt x="2513" y="4041"/>
                    <a:pt x="2335" y="4052"/>
                  </a:cubicBezTo>
                  <a:cubicBezTo>
                    <a:pt x="2224" y="4069"/>
                    <a:pt x="2098" y="4078"/>
                    <a:pt x="1925" y="4078"/>
                  </a:cubicBezTo>
                  <a:cubicBezTo>
                    <a:pt x="1724" y="4078"/>
                    <a:pt x="1461" y="4066"/>
                    <a:pt x="1084" y="4041"/>
                  </a:cubicBezTo>
                  <a:cubicBezTo>
                    <a:pt x="996" y="4041"/>
                    <a:pt x="887" y="4030"/>
                    <a:pt x="786" y="4029"/>
                  </a:cubicBezTo>
                  <a:lnTo>
                    <a:pt x="786" y="4029"/>
                  </a:lnTo>
                  <a:cubicBezTo>
                    <a:pt x="1113" y="4048"/>
                    <a:pt x="1440" y="4070"/>
                    <a:pt x="1763" y="4076"/>
                  </a:cubicBezTo>
                  <a:cubicBezTo>
                    <a:pt x="1880" y="4086"/>
                    <a:pt x="1995" y="4091"/>
                    <a:pt x="2108" y="4091"/>
                  </a:cubicBezTo>
                  <a:cubicBezTo>
                    <a:pt x="2946" y="4091"/>
                    <a:pt x="3655" y="3805"/>
                    <a:pt x="4180" y="3028"/>
                  </a:cubicBezTo>
                  <a:cubicBezTo>
                    <a:pt x="4632" y="2374"/>
                    <a:pt x="5013" y="1683"/>
                    <a:pt x="5299" y="945"/>
                  </a:cubicBezTo>
                  <a:cubicBezTo>
                    <a:pt x="5557" y="301"/>
                    <a:pt x="6007" y="6"/>
                    <a:pt x="6617" y="6"/>
                  </a:cubicBezTo>
                  <a:cubicBezTo>
                    <a:pt x="6684" y="6"/>
                    <a:pt x="6752" y="9"/>
                    <a:pt x="6823" y="16"/>
                  </a:cubicBezTo>
                  <a:cubicBezTo>
                    <a:pt x="6743" y="6"/>
                    <a:pt x="6659" y="0"/>
                    <a:pt x="657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3"/>
            <p:cNvSpPr/>
            <p:nvPr/>
          </p:nvSpPr>
          <p:spPr>
            <a:xfrm>
              <a:off x="1908850" y="4327450"/>
              <a:ext cx="3600" cy="16100"/>
            </a:xfrm>
            <a:custGeom>
              <a:avLst/>
              <a:gdLst/>
              <a:ahLst/>
              <a:cxnLst/>
              <a:rect l="l" t="t" r="r" b="b"/>
              <a:pathLst>
                <a:path w="144" h="644" extrusionOk="0">
                  <a:moveTo>
                    <a:pt x="37" y="0"/>
                  </a:moveTo>
                  <a:cubicBezTo>
                    <a:pt x="37" y="24"/>
                    <a:pt x="37" y="72"/>
                    <a:pt x="25" y="119"/>
                  </a:cubicBezTo>
                  <a:cubicBezTo>
                    <a:pt x="1" y="286"/>
                    <a:pt x="37" y="453"/>
                    <a:pt x="144" y="643"/>
                  </a:cubicBezTo>
                  <a:cubicBezTo>
                    <a:pt x="84" y="500"/>
                    <a:pt x="60" y="346"/>
                    <a:pt x="72" y="167"/>
                  </a:cubicBezTo>
                  <a:cubicBezTo>
                    <a:pt x="72" y="84"/>
                    <a:pt x="72" y="48"/>
                    <a:pt x="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7" name="Google Shape;9067;p23"/>
            <p:cNvSpPr/>
            <p:nvPr/>
          </p:nvSpPr>
          <p:spPr>
            <a:xfrm>
              <a:off x="2113850" y="3808325"/>
              <a:ext cx="23025" cy="52650"/>
            </a:xfrm>
            <a:custGeom>
              <a:avLst/>
              <a:gdLst/>
              <a:ahLst/>
              <a:cxnLst/>
              <a:rect l="l" t="t" r="r" b="b"/>
              <a:pathLst>
                <a:path w="921" h="2106" extrusionOk="0">
                  <a:moveTo>
                    <a:pt x="921" y="1"/>
                  </a:moveTo>
                  <a:cubicBezTo>
                    <a:pt x="909" y="37"/>
                    <a:pt x="885" y="72"/>
                    <a:pt x="873" y="120"/>
                  </a:cubicBezTo>
                  <a:cubicBezTo>
                    <a:pt x="861" y="168"/>
                    <a:pt x="850" y="191"/>
                    <a:pt x="826" y="239"/>
                  </a:cubicBezTo>
                  <a:cubicBezTo>
                    <a:pt x="802" y="334"/>
                    <a:pt x="742" y="501"/>
                    <a:pt x="647" y="703"/>
                  </a:cubicBezTo>
                  <a:cubicBezTo>
                    <a:pt x="576" y="870"/>
                    <a:pt x="492" y="1037"/>
                    <a:pt x="397" y="1227"/>
                  </a:cubicBezTo>
                  <a:cubicBezTo>
                    <a:pt x="115" y="1771"/>
                    <a:pt x="1" y="2106"/>
                    <a:pt x="101" y="2106"/>
                  </a:cubicBezTo>
                  <a:cubicBezTo>
                    <a:pt x="110" y="2106"/>
                    <a:pt x="122" y="2103"/>
                    <a:pt x="135" y="2096"/>
                  </a:cubicBezTo>
                  <a:lnTo>
                    <a:pt x="147" y="2096"/>
                  </a:lnTo>
                  <a:cubicBezTo>
                    <a:pt x="254" y="2037"/>
                    <a:pt x="611" y="1465"/>
                    <a:pt x="826" y="1025"/>
                  </a:cubicBezTo>
                  <a:cubicBezTo>
                    <a:pt x="814" y="668"/>
                    <a:pt x="850" y="334"/>
                    <a:pt x="92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8" name="Google Shape;9068;p23"/>
            <p:cNvSpPr/>
            <p:nvPr/>
          </p:nvSpPr>
          <p:spPr>
            <a:xfrm>
              <a:off x="2076150" y="3867375"/>
              <a:ext cx="30075" cy="46850"/>
            </a:xfrm>
            <a:custGeom>
              <a:avLst/>
              <a:gdLst/>
              <a:ahLst/>
              <a:cxnLst/>
              <a:rect l="l" t="t" r="r" b="b"/>
              <a:pathLst>
                <a:path w="1203" h="1874" extrusionOk="0">
                  <a:moveTo>
                    <a:pt x="1139" y="0"/>
                  </a:moveTo>
                  <a:cubicBezTo>
                    <a:pt x="1111" y="0"/>
                    <a:pt x="1075" y="3"/>
                    <a:pt x="1036" y="8"/>
                  </a:cubicBezTo>
                  <a:cubicBezTo>
                    <a:pt x="953" y="20"/>
                    <a:pt x="762" y="234"/>
                    <a:pt x="607" y="449"/>
                  </a:cubicBezTo>
                  <a:cubicBezTo>
                    <a:pt x="310" y="913"/>
                    <a:pt x="0" y="1794"/>
                    <a:pt x="107" y="1866"/>
                  </a:cubicBezTo>
                  <a:cubicBezTo>
                    <a:pt x="114" y="1871"/>
                    <a:pt x="122" y="1873"/>
                    <a:pt x="129" y="1873"/>
                  </a:cubicBezTo>
                  <a:cubicBezTo>
                    <a:pt x="175" y="1873"/>
                    <a:pt x="235" y="1789"/>
                    <a:pt x="286" y="1687"/>
                  </a:cubicBezTo>
                  <a:cubicBezTo>
                    <a:pt x="345" y="1568"/>
                    <a:pt x="560" y="1151"/>
                    <a:pt x="810" y="770"/>
                  </a:cubicBezTo>
                  <a:cubicBezTo>
                    <a:pt x="1024" y="377"/>
                    <a:pt x="1203" y="32"/>
                    <a:pt x="1203" y="20"/>
                  </a:cubicBezTo>
                  <a:cubicBezTo>
                    <a:pt x="1203" y="6"/>
                    <a:pt x="1178" y="0"/>
                    <a:pt x="113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9" name="Google Shape;9069;p23"/>
            <p:cNvSpPr/>
            <p:nvPr/>
          </p:nvSpPr>
          <p:spPr>
            <a:xfrm>
              <a:off x="2012800" y="3880075"/>
              <a:ext cx="54425" cy="31325"/>
            </a:xfrm>
            <a:custGeom>
              <a:avLst/>
              <a:gdLst/>
              <a:ahLst/>
              <a:cxnLst/>
              <a:rect l="l" t="t" r="r" b="b"/>
              <a:pathLst>
                <a:path w="2177" h="1253" extrusionOk="0">
                  <a:moveTo>
                    <a:pt x="2089" y="1"/>
                  </a:moveTo>
                  <a:cubicBezTo>
                    <a:pt x="1981" y="1"/>
                    <a:pt x="1719" y="153"/>
                    <a:pt x="1022" y="572"/>
                  </a:cubicBezTo>
                  <a:cubicBezTo>
                    <a:pt x="278" y="1010"/>
                    <a:pt x="1" y="1252"/>
                    <a:pt x="146" y="1252"/>
                  </a:cubicBezTo>
                  <a:cubicBezTo>
                    <a:pt x="260" y="1252"/>
                    <a:pt x="639" y="1101"/>
                    <a:pt x="1260" y="774"/>
                  </a:cubicBezTo>
                  <a:cubicBezTo>
                    <a:pt x="1927" y="441"/>
                    <a:pt x="2177" y="227"/>
                    <a:pt x="2165" y="84"/>
                  </a:cubicBezTo>
                  <a:cubicBezTo>
                    <a:pt x="2154" y="32"/>
                    <a:pt x="2137" y="1"/>
                    <a:pt x="208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0" name="Google Shape;9070;p23"/>
            <p:cNvSpPr/>
            <p:nvPr/>
          </p:nvSpPr>
          <p:spPr>
            <a:xfrm>
              <a:off x="1932075" y="3894950"/>
              <a:ext cx="54575" cy="17600"/>
            </a:xfrm>
            <a:custGeom>
              <a:avLst/>
              <a:gdLst/>
              <a:ahLst/>
              <a:cxnLst/>
              <a:rect l="l" t="t" r="r" b="b"/>
              <a:pathLst>
                <a:path w="2183" h="704" extrusionOk="0">
                  <a:moveTo>
                    <a:pt x="2036" y="1"/>
                  </a:moveTo>
                  <a:cubicBezTo>
                    <a:pt x="1823" y="1"/>
                    <a:pt x="1403" y="79"/>
                    <a:pt x="989" y="203"/>
                  </a:cubicBezTo>
                  <a:cubicBezTo>
                    <a:pt x="405" y="382"/>
                    <a:pt x="0" y="572"/>
                    <a:pt x="24" y="679"/>
                  </a:cubicBezTo>
                  <a:cubicBezTo>
                    <a:pt x="29" y="695"/>
                    <a:pt x="55" y="704"/>
                    <a:pt x="97" y="704"/>
                  </a:cubicBezTo>
                  <a:cubicBezTo>
                    <a:pt x="151" y="704"/>
                    <a:pt x="233" y="689"/>
                    <a:pt x="334" y="655"/>
                  </a:cubicBezTo>
                  <a:cubicBezTo>
                    <a:pt x="501" y="620"/>
                    <a:pt x="977" y="477"/>
                    <a:pt x="1394" y="346"/>
                  </a:cubicBezTo>
                  <a:cubicBezTo>
                    <a:pt x="1810" y="227"/>
                    <a:pt x="2167" y="96"/>
                    <a:pt x="2179" y="48"/>
                  </a:cubicBezTo>
                  <a:cubicBezTo>
                    <a:pt x="2183" y="16"/>
                    <a:pt x="2129" y="1"/>
                    <a:pt x="203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1" name="Google Shape;9071;p23"/>
            <p:cNvSpPr/>
            <p:nvPr/>
          </p:nvSpPr>
          <p:spPr>
            <a:xfrm>
              <a:off x="1781750" y="3921450"/>
              <a:ext cx="138450" cy="253650"/>
            </a:xfrm>
            <a:custGeom>
              <a:avLst/>
              <a:gdLst/>
              <a:ahLst/>
              <a:cxnLst/>
              <a:rect l="l" t="t" r="r" b="b"/>
              <a:pathLst>
                <a:path w="5538" h="10146" extrusionOk="0">
                  <a:moveTo>
                    <a:pt x="5299" y="0"/>
                  </a:moveTo>
                  <a:cubicBezTo>
                    <a:pt x="5251" y="0"/>
                    <a:pt x="4930" y="179"/>
                    <a:pt x="4537" y="417"/>
                  </a:cubicBezTo>
                  <a:cubicBezTo>
                    <a:pt x="2930" y="1405"/>
                    <a:pt x="2180" y="2060"/>
                    <a:pt x="1549" y="3048"/>
                  </a:cubicBezTo>
                  <a:cubicBezTo>
                    <a:pt x="810" y="4215"/>
                    <a:pt x="418" y="5251"/>
                    <a:pt x="156" y="6704"/>
                  </a:cubicBezTo>
                  <a:cubicBezTo>
                    <a:pt x="1" y="7501"/>
                    <a:pt x="1" y="7727"/>
                    <a:pt x="108" y="8680"/>
                  </a:cubicBezTo>
                  <a:cubicBezTo>
                    <a:pt x="224" y="9712"/>
                    <a:pt x="329" y="10145"/>
                    <a:pt x="455" y="10145"/>
                  </a:cubicBezTo>
                  <a:cubicBezTo>
                    <a:pt x="458" y="10145"/>
                    <a:pt x="462" y="10145"/>
                    <a:pt x="465" y="10144"/>
                  </a:cubicBezTo>
                  <a:cubicBezTo>
                    <a:pt x="477" y="10144"/>
                    <a:pt x="477" y="10002"/>
                    <a:pt x="477" y="9799"/>
                  </a:cubicBezTo>
                  <a:cubicBezTo>
                    <a:pt x="477" y="9609"/>
                    <a:pt x="465" y="9394"/>
                    <a:pt x="429" y="9144"/>
                  </a:cubicBezTo>
                  <a:cubicBezTo>
                    <a:pt x="334" y="7799"/>
                    <a:pt x="382" y="7156"/>
                    <a:pt x="644" y="6049"/>
                  </a:cubicBezTo>
                  <a:cubicBezTo>
                    <a:pt x="1013" y="4465"/>
                    <a:pt x="1834" y="2953"/>
                    <a:pt x="2787" y="2036"/>
                  </a:cubicBezTo>
                  <a:cubicBezTo>
                    <a:pt x="3251" y="1596"/>
                    <a:pt x="4073" y="1000"/>
                    <a:pt x="4942" y="477"/>
                  </a:cubicBezTo>
                  <a:cubicBezTo>
                    <a:pt x="5406" y="215"/>
                    <a:pt x="5537" y="36"/>
                    <a:pt x="529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2" name="Google Shape;9072;p23"/>
            <p:cNvSpPr/>
            <p:nvPr/>
          </p:nvSpPr>
          <p:spPr>
            <a:xfrm>
              <a:off x="2119300" y="3895525"/>
              <a:ext cx="7725" cy="30475"/>
            </a:xfrm>
            <a:custGeom>
              <a:avLst/>
              <a:gdLst/>
              <a:ahLst/>
              <a:cxnLst/>
              <a:rect l="l" t="t" r="r" b="b"/>
              <a:pathLst>
                <a:path w="309" h="1219" extrusionOk="0">
                  <a:moveTo>
                    <a:pt x="127" y="0"/>
                  </a:moveTo>
                  <a:cubicBezTo>
                    <a:pt x="90" y="0"/>
                    <a:pt x="58" y="61"/>
                    <a:pt x="48" y="192"/>
                  </a:cubicBezTo>
                  <a:cubicBezTo>
                    <a:pt x="1" y="954"/>
                    <a:pt x="1" y="1192"/>
                    <a:pt x="72" y="1216"/>
                  </a:cubicBezTo>
                  <a:cubicBezTo>
                    <a:pt x="77" y="1218"/>
                    <a:pt x="81" y="1219"/>
                    <a:pt x="86" y="1219"/>
                  </a:cubicBezTo>
                  <a:cubicBezTo>
                    <a:pt x="200" y="1219"/>
                    <a:pt x="309" y="666"/>
                    <a:pt x="274" y="311"/>
                  </a:cubicBezTo>
                  <a:cubicBezTo>
                    <a:pt x="240" y="112"/>
                    <a:pt x="178" y="0"/>
                    <a:pt x="1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3" name="Google Shape;9073;p23"/>
            <p:cNvSpPr/>
            <p:nvPr/>
          </p:nvSpPr>
          <p:spPr>
            <a:xfrm>
              <a:off x="2153725" y="3890850"/>
              <a:ext cx="18575" cy="47400"/>
            </a:xfrm>
            <a:custGeom>
              <a:avLst/>
              <a:gdLst/>
              <a:ahLst/>
              <a:cxnLst/>
              <a:rect l="l" t="t" r="r" b="b"/>
              <a:pathLst>
                <a:path w="743" h="1896" extrusionOk="0">
                  <a:moveTo>
                    <a:pt x="71" y="0"/>
                  </a:moveTo>
                  <a:cubicBezTo>
                    <a:pt x="18" y="0"/>
                    <a:pt x="1" y="167"/>
                    <a:pt x="52" y="510"/>
                  </a:cubicBezTo>
                  <a:cubicBezTo>
                    <a:pt x="149" y="1164"/>
                    <a:pt x="496" y="1895"/>
                    <a:pt x="669" y="1895"/>
                  </a:cubicBezTo>
                  <a:cubicBezTo>
                    <a:pt x="688" y="1895"/>
                    <a:pt x="705" y="1886"/>
                    <a:pt x="719" y="1867"/>
                  </a:cubicBezTo>
                  <a:cubicBezTo>
                    <a:pt x="743" y="1832"/>
                    <a:pt x="695" y="1653"/>
                    <a:pt x="624" y="1474"/>
                  </a:cubicBezTo>
                  <a:cubicBezTo>
                    <a:pt x="529" y="1284"/>
                    <a:pt x="398" y="879"/>
                    <a:pt x="326" y="581"/>
                  </a:cubicBezTo>
                  <a:cubicBezTo>
                    <a:pt x="227" y="197"/>
                    <a:pt x="128" y="0"/>
                    <a:pt x="7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4" name="Google Shape;9074;p23"/>
            <p:cNvSpPr/>
            <p:nvPr/>
          </p:nvSpPr>
          <p:spPr>
            <a:xfrm>
              <a:off x="2171475" y="3902450"/>
              <a:ext cx="36800" cy="32100"/>
            </a:xfrm>
            <a:custGeom>
              <a:avLst/>
              <a:gdLst/>
              <a:ahLst/>
              <a:cxnLst/>
              <a:rect l="l" t="t" r="r" b="b"/>
              <a:pathLst>
                <a:path w="1472" h="1284" extrusionOk="0">
                  <a:moveTo>
                    <a:pt x="49" y="0"/>
                  </a:moveTo>
                  <a:cubicBezTo>
                    <a:pt x="14" y="0"/>
                    <a:pt x="0" y="35"/>
                    <a:pt x="9" y="105"/>
                  </a:cubicBezTo>
                  <a:cubicBezTo>
                    <a:pt x="45" y="284"/>
                    <a:pt x="628" y="879"/>
                    <a:pt x="962" y="1106"/>
                  </a:cubicBezTo>
                  <a:cubicBezTo>
                    <a:pt x="1169" y="1228"/>
                    <a:pt x="1309" y="1284"/>
                    <a:pt x="1373" y="1284"/>
                  </a:cubicBezTo>
                  <a:cubicBezTo>
                    <a:pt x="1471" y="1284"/>
                    <a:pt x="1392" y="1155"/>
                    <a:pt x="1104" y="939"/>
                  </a:cubicBezTo>
                  <a:cubicBezTo>
                    <a:pt x="866" y="760"/>
                    <a:pt x="545" y="463"/>
                    <a:pt x="402" y="296"/>
                  </a:cubicBezTo>
                  <a:cubicBezTo>
                    <a:pt x="229" y="101"/>
                    <a:pt x="109" y="0"/>
                    <a:pt x="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5" name="Google Shape;9075;p23"/>
            <p:cNvSpPr/>
            <p:nvPr/>
          </p:nvSpPr>
          <p:spPr>
            <a:xfrm>
              <a:off x="1861525" y="3957175"/>
              <a:ext cx="117300" cy="286350"/>
            </a:xfrm>
            <a:custGeom>
              <a:avLst/>
              <a:gdLst/>
              <a:ahLst/>
              <a:cxnLst/>
              <a:rect l="l" t="t" r="r" b="b"/>
              <a:pathLst>
                <a:path w="4692" h="11454" extrusionOk="0">
                  <a:moveTo>
                    <a:pt x="4585" y="0"/>
                  </a:moveTo>
                  <a:cubicBezTo>
                    <a:pt x="4585" y="12"/>
                    <a:pt x="4406" y="107"/>
                    <a:pt x="4216" y="202"/>
                  </a:cubicBezTo>
                  <a:cubicBezTo>
                    <a:pt x="3239" y="762"/>
                    <a:pt x="1989" y="2310"/>
                    <a:pt x="1322" y="3762"/>
                  </a:cubicBezTo>
                  <a:cubicBezTo>
                    <a:pt x="846" y="4810"/>
                    <a:pt x="382" y="6251"/>
                    <a:pt x="191" y="7227"/>
                  </a:cubicBezTo>
                  <a:cubicBezTo>
                    <a:pt x="179" y="7346"/>
                    <a:pt x="144" y="7453"/>
                    <a:pt x="132" y="7561"/>
                  </a:cubicBezTo>
                  <a:cubicBezTo>
                    <a:pt x="1" y="8561"/>
                    <a:pt x="179" y="10739"/>
                    <a:pt x="382" y="11359"/>
                  </a:cubicBezTo>
                  <a:cubicBezTo>
                    <a:pt x="429" y="11394"/>
                    <a:pt x="477" y="11430"/>
                    <a:pt x="525" y="11454"/>
                  </a:cubicBezTo>
                  <a:cubicBezTo>
                    <a:pt x="536" y="11347"/>
                    <a:pt x="536" y="11049"/>
                    <a:pt x="501" y="10704"/>
                  </a:cubicBezTo>
                  <a:cubicBezTo>
                    <a:pt x="417" y="9227"/>
                    <a:pt x="429" y="8084"/>
                    <a:pt x="620" y="6977"/>
                  </a:cubicBezTo>
                  <a:cubicBezTo>
                    <a:pt x="775" y="6120"/>
                    <a:pt x="1025" y="5286"/>
                    <a:pt x="1418" y="4346"/>
                  </a:cubicBezTo>
                  <a:cubicBezTo>
                    <a:pt x="2049" y="2762"/>
                    <a:pt x="3275" y="1107"/>
                    <a:pt x="4239" y="441"/>
                  </a:cubicBezTo>
                  <a:cubicBezTo>
                    <a:pt x="4489" y="262"/>
                    <a:pt x="4692" y="107"/>
                    <a:pt x="4656" y="60"/>
                  </a:cubicBezTo>
                  <a:cubicBezTo>
                    <a:pt x="4608" y="24"/>
                    <a:pt x="4585" y="0"/>
                    <a:pt x="458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6" name="Google Shape;9076;p23"/>
            <p:cNvSpPr/>
            <p:nvPr/>
          </p:nvSpPr>
          <p:spPr>
            <a:xfrm>
              <a:off x="2117225" y="3964825"/>
              <a:ext cx="41100" cy="264425"/>
            </a:xfrm>
            <a:custGeom>
              <a:avLst/>
              <a:gdLst/>
              <a:ahLst/>
              <a:cxnLst/>
              <a:rect l="l" t="t" r="r" b="b"/>
              <a:pathLst>
                <a:path w="1644" h="10577" extrusionOk="0">
                  <a:moveTo>
                    <a:pt x="62" y="0"/>
                  </a:moveTo>
                  <a:cubicBezTo>
                    <a:pt x="48" y="0"/>
                    <a:pt x="37" y="11"/>
                    <a:pt x="24" y="27"/>
                  </a:cubicBezTo>
                  <a:cubicBezTo>
                    <a:pt x="12" y="51"/>
                    <a:pt x="0" y="99"/>
                    <a:pt x="0" y="146"/>
                  </a:cubicBezTo>
                  <a:cubicBezTo>
                    <a:pt x="0" y="301"/>
                    <a:pt x="119" y="635"/>
                    <a:pt x="429" y="1361"/>
                  </a:cubicBezTo>
                  <a:cubicBezTo>
                    <a:pt x="929" y="2587"/>
                    <a:pt x="1334" y="4611"/>
                    <a:pt x="1286" y="5742"/>
                  </a:cubicBezTo>
                  <a:cubicBezTo>
                    <a:pt x="1286" y="5921"/>
                    <a:pt x="1274" y="6112"/>
                    <a:pt x="1250" y="6302"/>
                  </a:cubicBezTo>
                  <a:cubicBezTo>
                    <a:pt x="1107" y="7731"/>
                    <a:pt x="679" y="9552"/>
                    <a:pt x="250" y="10386"/>
                  </a:cubicBezTo>
                  <a:cubicBezTo>
                    <a:pt x="214" y="10445"/>
                    <a:pt x="191" y="10493"/>
                    <a:pt x="143" y="10576"/>
                  </a:cubicBezTo>
                  <a:cubicBezTo>
                    <a:pt x="310" y="10517"/>
                    <a:pt x="476" y="10469"/>
                    <a:pt x="619" y="10410"/>
                  </a:cubicBezTo>
                  <a:cubicBezTo>
                    <a:pt x="1024" y="9576"/>
                    <a:pt x="1250" y="8731"/>
                    <a:pt x="1429" y="7433"/>
                  </a:cubicBezTo>
                  <a:cubicBezTo>
                    <a:pt x="1512" y="6993"/>
                    <a:pt x="1560" y="6576"/>
                    <a:pt x="1572" y="6159"/>
                  </a:cubicBezTo>
                  <a:cubicBezTo>
                    <a:pt x="1643" y="4802"/>
                    <a:pt x="1500" y="3575"/>
                    <a:pt x="1072" y="2302"/>
                  </a:cubicBezTo>
                  <a:cubicBezTo>
                    <a:pt x="953" y="1909"/>
                    <a:pt x="798" y="1528"/>
                    <a:pt x="619" y="1123"/>
                  </a:cubicBezTo>
                  <a:cubicBezTo>
                    <a:pt x="227" y="230"/>
                    <a:pt x="125" y="0"/>
                    <a:pt x="6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7" name="Google Shape;9077;p23"/>
            <p:cNvSpPr/>
            <p:nvPr/>
          </p:nvSpPr>
          <p:spPr>
            <a:xfrm>
              <a:off x="2046350" y="4007450"/>
              <a:ext cx="8975" cy="34700"/>
            </a:xfrm>
            <a:custGeom>
              <a:avLst/>
              <a:gdLst/>
              <a:ahLst/>
              <a:cxnLst/>
              <a:rect l="l" t="t" r="r" b="b"/>
              <a:pathLst>
                <a:path w="359" h="1388" extrusionOk="0">
                  <a:moveTo>
                    <a:pt x="246" y="1"/>
                  </a:moveTo>
                  <a:cubicBezTo>
                    <a:pt x="244" y="1"/>
                    <a:pt x="242" y="1"/>
                    <a:pt x="240" y="1"/>
                  </a:cubicBezTo>
                  <a:cubicBezTo>
                    <a:pt x="192" y="1"/>
                    <a:pt x="132" y="61"/>
                    <a:pt x="121" y="120"/>
                  </a:cubicBezTo>
                  <a:cubicBezTo>
                    <a:pt x="1" y="784"/>
                    <a:pt x="30" y="1387"/>
                    <a:pt x="127" y="1387"/>
                  </a:cubicBezTo>
                  <a:cubicBezTo>
                    <a:pt x="136" y="1387"/>
                    <a:pt x="146" y="1382"/>
                    <a:pt x="156" y="1370"/>
                  </a:cubicBezTo>
                  <a:cubicBezTo>
                    <a:pt x="180" y="1335"/>
                    <a:pt x="216" y="1239"/>
                    <a:pt x="252" y="1085"/>
                  </a:cubicBezTo>
                  <a:cubicBezTo>
                    <a:pt x="311" y="858"/>
                    <a:pt x="347" y="656"/>
                    <a:pt x="347" y="477"/>
                  </a:cubicBezTo>
                  <a:cubicBezTo>
                    <a:pt x="358" y="200"/>
                    <a:pt x="314" y="1"/>
                    <a:pt x="24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8" name="Google Shape;9078;p23"/>
            <p:cNvSpPr/>
            <p:nvPr/>
          </p:nvSpPr>
          <p:spPr>
            <a:xfrm>
              <a:off x="2229350" y="4038850"/>
              <a:ext cx="17300" cy="34150"/>
            </a:xfrm>
            <a:custGeom>
              <a:avLst/>
              <a:gdLst/>
              <a:ahLst/>
              <a:cxnLst/>
              <a:rect l="l" t="t" r="r" b="b"/>
              <a:pathLst>
                <a:path w="692" h="1366" extrusionOk="0">
                  <a:moveTo>
                    <a:pt x="60" y="0"/>
                  </a:moveTo>
                  <a:cubicBezTo>
                    <a:pt x="21" y="0"/>
                    <a:pt x="0" y="39"/>
                    <a:pt x="16" y="126"/>
                  </a:cubicBezTo>
                  <a:cubicBezTo>
                    <a:pt x="40" y="222"/>
                    <a:pt x="75" y="341"/>
                    <a:pt x="123" y="460"/>
                  </a:cubicBezTo>
                  <a:cubicBezTo>
                    <a:pt x="278" y="853"/>
                    <a:pt x="528" y="1353"/>
                    <a:pt x="599" y="1365"/>
                  </a:cubicBezTo>
                  <a:cubicBezTo>
                    <a:pt x="605" y="1365"/>
                    <a:pt x="610" y="1366"/>
                    <a:pt x="615" y="1366"/>
                  </a:cubicBezTo>
                  <a:cubicBezTo>
                    <a:pt x="691" y="1366"/>
                    <a:pt x="666" y="1273"/>
                    <a:pt x="587" y="948"/>
                  </a:cubicBezTo>
                  <a:cubicBezTo>
                    <a:pt x="516" y="722"/>
                    <a:pt x="409" y="412"/>
                    <a:pt x="337" y="257"/>
                  </a:cubicBezTo>
                  <a:cubicBezTo>
                    <a:pt x="313" y="233"/>
                    <a:pt x="301" y="198"/>
                    <a:pt x="278" y="174"/>
                  </a:cubicBezTo>
                  <a:cubicBezTo>
                    <a:pt x="197" y="66"/>
                    <a:pt x="112" y="0"/>
                    <a:pt x="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9" name="Google Shape;9079;p23"/>
            <p:cNvSpPr/>
            <p:nvPr/>
          </p:nvSpPr>
          <p:spPr>
            <a:xfrm>
              <a:off x="1982375" y="4087825"/>
              <a:ext cx="61850" cy="165525"/>
            </a:xfrm>
            <a:custGeom>
              <a:avLst/>
              <a:gdLst/>
              <a:ahLst/>
              <a:cxnLst/>
              <a:rect l="l" t="t" r="r" b="b"/>
              <a:pathLst>
                <a:path w="2474" h="6621" extrusionOk="0">
                  <a:moveTo>
                    <a:pt x="2328" y="0"/>
                  </a:moveTo>
                  <a:cubicBezTo>
                    <a:pt x="2311" y="0"/>
                    <a:pt x="2285" y="27"/>
                    <a:pt x="2251" y="84"/>
                  </a:cubicBezTo>
                  <a:cubicBezTo>
                    <a:pt x="2203" y="168"/>
                    <a:pt x="1977" y="918"/>
                    <a:pt x="1727" y="1775"/>
                  </a:cubicBezTo>
                  <a:cubicBezTo>
                    <a:pt x="1120" y="3870"/>
                    <a:pt x="1013" y="4192"/>
                    <a:pt x="489" y="5406"/>
                  </a:cubicBezTo>
                  <a:cubicBezTo>
                    <a:pt x="251" y="5954"/>
                    <a:pt x="96" y="6323"/>
                    <a:pt x="1" y="6561"/>
                  </a:cubicBezTo>
                  <a:cubicBezTo>
                    <a:pt x="48" y="6597"/>
                    <a:pt x="120" y="6609"/>
                    <a:pt x="227" y="6621"/>
                  </a:cubicBezTo>
                  <a:cubicBezTo>
                    <a:pt x="584" y="5990"/>
                    <a:pt x="1167" y="4656"/>
                    <a:pt x="1477" y="3680"/>
                  </a:cubicBezTo>
                  <a:cubicBezTo>
                    <a:pt x="2051" y="1883"/>
                    <a:pt x="2474" y="0"/>
                    <a:pt x="232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3"/>
            <p:cNvSpPr/>
            <p:nvPr/>
          </p:nvSpPr>
          <p:spPr>
            <a:xfrm>
              <a:off x="2239850" y="4108525"/>
              <a:ext cx="17575" cy="64750"/>
            </a:xfrm>
            <a:custGeom>
              <a:avLst/>
              <a:gdLst/>
              <a:ahLst/>
              <a:cxnLst/>
              <a:rect l="l" t="t" r="r" b="b"/>
              <a:pathLst>
                <a:path w="703" h="2590" extrusionOk="0">
                  <a:moveTo>
                    <a:pt x="338" y="1"/>
                  </a:moveTo>
                  <a:cubicBezTo>
                    <a:pt x="266" y="1"/>
                    <a:pt x="251" y="162"/>
                    <a:pt x="298" y="471"/>
                  </a:cubicBezTo>
                  <a:cubicBezTo>
                    <a:pt x="370" y="1018"/>
                    <a:pt x="262" y="1768"/>
                    <a:pt x="1" y="2590"/>
                  </a:cubicBezTo>
                  <a:cubicBezTo>
                    <a:pt x="155" y="2483"/>
                    <a:pt x="310" y="2388"/>
                    <a:pt x="465" y="2292"/>
                  </a:cubicBezTo>
                  <a:cubicBezTo>
                    <a:pt x="513" y="2066"/>
                    <a:pt x="548" y="1864"/>
                    <a:pt x="584" y="1661"/>
                  </a:cubicBezTo>
                  <a:cubicBezTo>
                    <a:pt x="703" y="864"/>
                    <a:pt x="667" y="364"/>
                    <a:pt x="489" y="125"/>
                  </a:cubicBezTo>
                  <a:cubicBezTo>
                    <a:pt x="425" y="42"/>
                    <a:pt x="374" y="1"/>
                    <a:pt x="33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1" name="Google Shape;9081;p23"/>
            <p:cNvSpPr/>
            <p:nvPr/>
          </p:nvSpPr>
          <p:spPr>
            <a:xfrm>
              <a:off x="1926425" y="4332200"/>
              <a:ext cx="36025" cy="14625"/>
            </a:xfrm>
            <a:custGeom>
              <a:avLst/>
              <a:gdLst/>
              <a:ahLst/>
              <a:cxnLst/>
              <a:rect l="l" t="t" r="r" b="b"/>
              <a:pathLst>
                <a:path w="1441" h="585" extrusionOk="0">
                  <a:moveTo>
                    <a:pt x="0" y="1"/>
                  </a:moveTo>
                  <a:lnTo>
                    <a:pt x="0" y="1"/>
                  </a:lnTo>
                  <a:cubicBezTo>
                    <a:pt x="429" y="275"/>
                    <a:pt x="881" y="430"/>
                    <a:pt x="1393" y="572"/>
                  </a:cubicBezTo>
                  <a:cubicBezTo>
                    <a:pt x="1393" y="584"/>
                    <a:pt x="1417" y="584"/>
                    <a:pt x="1441" y="584"/>
                  </a:cubicBezTo>
                  <a:cubicBezTo>
                    <a:pt x="988" y="406"/>
                    <a:pt x="524" y="215"/>
                    <a:pt x="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2" name="Google Shape;9082;p23"/>
            <p:cNvSpPr/>
            <p:nvPr/>
          </p:nvSpPr>
          <p:spPr>
            <a:xfrm>
              <a:off x="2059475" y="4360775"/>
              <a:ext cx="19075" cy="2875"/>
            </a:xfrm>
            <a:custGeom>
              <a:avLst/>
              <a:gdLst/>
              <a:ahLst/>
              <a:cxnLst/>
              <a:rect l="l" t="t" r="r" b="b"/>
              <a:pathLst>
                <a:path w="763" h="115" extrusionOk="0">
                  <a:moveTo>
                    <a:pt x="762" y="1"/>
                  </a:moveTo>
                  <a:cubicBezTo>
                    <a:pt x="500" y="37"/>
                    <a:pt x="250" y="49"/>
                    <a:pt x="0" y="60"/>
                  </a:cubicBezTo>
                  <a:cubicBezTo>
                    <a:pt x="75" y="98"/>
                    <a:pt x="155" y="115"/>
                    <a:pt x="246" y="115"/>
                  </a:cubicBezTo>
                  <a:cubicBezTo>
                    <a:pt x="386" y="115"/>
                    <a:pt x="552" y="73"/>
                    <a:pt x="762"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3"/>
            <p:cNvSpPr/>
            <p:nvPr/>
          </p:nvSpPr>
          <p:spPr>
            <a:xfrm>
              <a:off x="1778775" y="4032900"/>
              <a:ext cx="546825" cy="315500"/>
            </a:xfrm>
            <a:custGeom>
              <a:avLst/>
              <a:gdLst/>
              <a:ahLst/>
              <a:cxnLst/>
              <a:rect l="l" t="t" r="r" b="b"/>
              <a:pathLst>
                <a:path w="21873" h="12620" extrusionOk="0">
                  <a:moveTo>
                    <a:pt x="20135" y="1"/>
                  </a:moveTo>
                  <a:cubicBezTo>
                    <a:pt x="20120" y="1"/>
                    <a:pt x="20104" y="3"/>
                    <a:pt x="20087" y="7"/>
                  </a:cubicBezTo>
                  <a:cubicBezTo>
                    <a:pt x="19872" y="55"/>
                    <a:pt x="19932" y="281"/>
                    <a:pt x="19932" y="424"/>
                  </a:cubicBezTo>
                  <a:cubicBezTo>
                    <a:pt x="19991" y="1388"/>
                    <a:pt x="20003" y="2365"/>
                    <a:pt x="20039" y="3329"/>
                  </a:cubicBezTo>
                  <a:cubicBezTo>
                    <a:pt x="20051" y="4246"/>
                    <a:pt x="19682" y="4841"/>
                    <a:pt x="18956" y="5305"/>
                  </a:cubicBezTo>
                  <a:lnTo>
                    <a:pt x="18932" y="5305"/>
                  </a:lnTo>
                  <a:cubicBezTo>
                    <a:pt x="18789" y="5413"/>
                    <a:pt x="18622" y="5496"/>
                    <a:pt x="18479" y="5603"/>
                  </a:cubicBezTo>
                  <a:cubicBezTo>
                    <a:pt x="18241" y="5746"/>
                    <a:pt x="18003" y="5901"/>
                    <a:pt x="17717" y="6032"/>
                  </a:cubicBezTo>
                  <a:cubicBezTo>
                    <a:pt x="17705" y="5734"/>
                    <a:pt x="17801" y="5532"/>
                    <a:pt x="17848" y="5305"/>
                  </a:cubicBezTo>
                  <a:cubicBezTo>
                    <a:pt x="18015" y="4484"/>
                    <a:pt x="18182" y="3662"/>
                    <a:pt x="17884" y="2853"/>
                  </a:cubicBezTo>
                  <a:cubicBezTo>
                    <a:pt x="17836" y="2734"/>
                    <a:pt x="17824" y="2555"/>
                    <a:pt x="17646" y="2555"/>
                  </a:cubicBezTo>
                  <a:cubicBezTo>
                    <a:pt x="17467" y="2567"/>
                    <a:pt x="17467" y="2746"/>
                    <a:pt x="17443" y="2865"/>
                  </a:cubicBezTo>
                  <a:cubicBezTo>
                    <a:pt x="17360" y="4020"/>
                    <a:pt x="16955" y="5127"/>
                    <a:pt x="16705" y="6258"/>
                  </a:cubicBezTo>
                  <a:cubicBezTo>
                    <a:pt x="16634" y="6579"/>
                    <a:pt x="16467" y="6782"/>
                    <a:pt x="16158" y="6901"/>
                  </a:cubicBezTo>
                  <a:cubicBezTo>
                    <a:pt x="15515" y="7175"/>
                    <a:pt x="14860" y="7437"/>
                    <a:pt x="14193" y="7675"/>
                  </a:cubicBezTo>
                  <a:cubicBezTo>
                    <a:pt x="14026" y="7734"/>
                    <a:pt x="13860" y="7794"/>
                    <a:pt x="13717" y="7830"/>
                  </a:cubicBezTo>
                  <a:cubicBezTo>
                    <a:pt x="13360" y="7949"/>
                    <a:pt x="13002" y="8068"/>
                    <a:pt x="12621" y="8175"/>
                  </a:cubicBezTo>
                  <a:cubicBezTo>
                    <a:pt x="12556" y="8199"/>
                    <a:pt x="12479" y="8241"/>
                    <a:pt x="12406" y="8241"/>
                  </a:cubicBezTo>
                  <a:cubicBezTo>
                    <a:pt x="12373" y="8241"/>
                    <a:pt x="12341" y="8233"/>
                    <a:pt x="12312" y="8211"/>
                  </a:cubicBezTo>
                  <a:cubicBezTo>
                    <a:pt x="12193" y="8103"/>
                    <a:pt x="12300" y="7984"/>
                    <a:pt x="12348" y="7865"/>
                  </a:cubicBezTo>
                  <a:cubicBezTo>
                    <a:pt x="12598" y="7163"/>
                    <a:pt x="12800" y="6472"/>
                    <a:pt x="12883" y="5734"/>
                  </a:cubicBezTo>
                  <a:cubicBezTo>
                    <a:pt x="12895" y="5603"/>
                    <a:pt x="13038" y="5365"/>
                    <a:pt x="12800" y="5317"/>
                  </a:cubicBezTo>
                  <a:cubicBezTo>
                    <a:pt x="12791" y="5316"/>
                    <a:pt x="12783" y="5316"/>
                    <a:pt x="12775" y="5316"/>
                  </a:cubicBezTo>
                  <a:cubicBezTo>
                    <a:pt x="12620" y="5316"/>
                    <a:pt x="12607" y="5526"/>
                    <a:pt x="12562" y="5651"/>
                  </a:cubicBezTo>
                  <a:cubicBezTo>
                    <a:pt x="12324" y="6389"/>
                    <a:pt x="12050" y="7103"/>
                    <a:pt x="11752" y="7818"/>
                  </a:cubicBezTo>
                  <a:cubicBezTo>
                    <a:pt x="11693" y="7972"/>
                    <a:pt x="11609" y="8115"/>
                    <a:pt x="11538" y="8270"/>
                  </a:cubicBezTo>
                  <a:cubicBezTo>
                    <a:pt x="11435" y="8450"/>
                    <a:pt x="11251" y="8532"/>
                    <a:pt x="11081" y="8532"/>
                  </a:cubicBezTo>
                  <a:cubicBezTo>
                    <a:pt x="11015" y="8532"/>
                    <a:pt x="10951" y="8520"/>
                    <a:pt x="10895" y="8496"/>
                  </a:cubicBezTo>
                  <a:cubicBezTo>
                    <a:pt x="10693" y="8389"/>
                    <a:pt x="10931" y="8199"/>
                    <a:pt x="11002" y="8056"/>
                  </a:cubicBezTo>
                  <a:cubicBezTo>
                    <a:pt x="11550" y="6913"/>
                    <a:pt x="12062" y="5758"/>
                    <a:pt x="12086" y="4448"/>
                  </a:cubicBezTo>
                  <a:cubicBezTo>
                    <a:pt x="12086" y="4305"/>
                    <a:pt x="12169" y="4127"/>
                    <a:pt x="11990" y="4103"/>
                  </a:cubicBezTo>
                  <a:cubicBezTo>
                    <a:pt x="11968" y="4100"/>
                    <a:pt x="11949" y="4098"/>
                    <a:pt x="11933" y="4098"/>
                  </a:cubicBezTo>
                  <a:cubicBezTo>
                    <a:pt x="11888" y="4098"/>
                    <a:pt x="11862" y="4109"/>
                    <a:pt x="11836" y="4127"/>
                  </a:cubicBezTo>
                  <a:cubicBezTo>
                    <a:pt x="11764" y="4186"/>
                    <a:pt x="11752" y="4305"/>
                    <a:pt x="11728" y="4401"/>
                  </a:cubicBezTo>
                  <a:cubicBezTo>
                    <a:pt x="11728" y="4424"/>
                    <a:pt x="11717" y="4448"/>
                    <a:pt x="11717" y="4472"/>
                  </a:cubicBezTo>
                  <a:cubicBezTo>
                    <a:pt x="11395" y="5639"/>
                    <a:pt x="10800" y="6687"/>
                    <a:pt x="10300" y="7782"/>
                  </a:cubicBezTo>
                  <a:cubicBezTo>
                    <a:pt x="10007" y="8438"/>
                    <a:pt x="9691" y="8794"/>
                    <a:pt x="8910" y="8794"/>
                  </a:cubicBezTo>
                  <a:cubicBezTo>
                    <a:pt x="8897" y="8794"/>
                    <a:pt x="8884" y="8794"/>
                    <a:pt x="8871" y="8794"/>
                  </a:cubicBezTo>
                  <a:lnTo>
                    <a:pt x="8395" y="8794"/>
                  </a:lnTo>
                  <a:cubicBezTo>
                    <a:pt x="8276" y="8794"/>
                    <a:pt x="8204" y="8770"/>
                    <a:pt x="8180" y="8734"/>
                  </a:cubicBezTo>
                  <a:cubicBezTo>
                    <a:pt x="8085" y="8651"/>
                    <a:pt x="8133" y="8472"/>
                    <a:pt x="8252" y="8044"/>
                  </a:cubicBezTo>
                  <a:cubicBezTo>
                    <a:pt x="8442" y="7282"/>
                    <a:pt x="8621" y="6508"/>
                    <a:pt x="8811" y="5734"/>
                  </a:cubicBezTo>
                  <a:cubicBezTo>
                    <a:pt x="8847" y="5639"/>
                    <a:pt x="8871" y="5520"/>
                    <a:pt x="8752" y="5436"/>
                  </a:cubicBezTo>
                  <a:cubicBezTo>
                    <a:pt x="8719" y="5415"/>
                    <a:pt x="8687" y="5406"/>
                    <a:pt x="8657" y="5406"/>
                  </a:cubicBezTo>
                  <a:cubicBezTo>
                    <a:pt x="8569" y="5406"/>
                    <a:pt x="8496" y="5484"/>
                    <a:pt x="8442" y="5555"/>
                  </a:cubicBezTo>
                  <a:cubicBezTo>
                    <a:pt x="8371" y="5651"/>
                    <a:pt x="8311" y="5734"/>
                    <a:pt x="8264" y="5829"/>
                  </a:cubicBezTo>
                  <a:cubicBezTo>
                    <a:pt x="7776" y="6651"/>
                    <a:pt x="7442" y="7544"/>
                    <a:pt x="7192" y="8472"/>
                  </a:cubicBezTo>
                  <a:cubicBezTo>
                    <a:pt x="7145" y="8615"/>
                    <a:pt x="7168" y="8770"/>
                    <a:pt x="6990" y="8853"/>
                  </a:cubicBezTo>
                  <a:cubicBezTo>
                    <a:pt x="6878" y="8901"/>
                    <a:pt x="6772" y="8923"/>
                    <a:pt x="6675" y="8923"/>
                  </a:cubicBezTo>
                  <a:cubicBezTo>
                    <a:pt x="6356" y="8923"/>
                    <a:pt x="6130" y="8681"/>
                    <a:pt x="6121" y="8270"/>
                  </a:cubicBezTo>
                  <a:cubicBezTo>
                    <a:pt x="6121" y="7520"/>
                    <a:pt x="6156" y="6794"/>
                    <a:pt x="6287" y="6067"/>
                  </a:cubicBezTo>
                  <a:cubicBezTo>
                    <a:pt x="6311" y="5936"/>
                    <a:pt x="6371" y="5770"/>
                    <a:pt x="6192" y="5722"/>
                  </a:cubicBezTo>
                  <a:cubicBezTo>
                    <a:pt x="6173" y="5716"/>
                    <a:pt x="6156" y="5714"/>
                    <a:pt x="6140" y="5714"/>
                  </a:cubicBezTo>
                  <a:cubicBezTo>
                    <a:pt x="6023" y="5714"/>
                    <a:pt x="5971" y="5855"/>
                    <a:pt x="5918" y="5960"/>
                  </a:cubicBezTo>
                  <a:cubicBezTo>
                    <a:pt x="5871" y="6032"/>
                    <a:pt x="5859" y="6115"/>
                    <a:pt x="5823" y="6186"/>
                  </a:cubicBezTo>
                  <a:cubicBezTo>
                    <a:pt x="5537" y="6901"/>
                    <a:pt x="5406" y="7639"/>
                    <a:pt x="5347" y="8413"/>
                  </a:cubicBezTo>
                  <a:cubicBezTo>
                    <a:pt x="5335" y="8570"/>
                    <a:pt x="5356" y="8748"/>
                    <a:pt x="5139" y="8748"/>
                  </a:cubicBezTo>
                  <a:cubicBezTo>
                    <a:pt x="5126" y="8748"/>
                    <a:pt x="5112" y="8748"/>
                    <a:pt x="5097" y="8746"/>
                  </a:cubicBezTo>
                  <a:cubicBezTo>
                    <a:pt x="4644" y="8687"/>
                    <a:pt x="4227" y="8627"/>
                    <a:pt x="3894" y="8389"/>
                  </a:cubicBezTo>
                  <a:cubicBezTo>
                    <a:pt x="3846" y="8353"/>
                    <a:pt x="3799" y="8318"/>
                    <a:pt x="3751" y="8282"/>
                  </a:cubicBezTo>
                  <a:cubicBezTo>
                    <a:pt x="3608" y="8151"/>
                    <a:pt x="3477" y="7984"/>
                    <a:pt x="3358" y="7758"/>
                  </a:cubicBezTo>
                  <a:cubicBezTo>
                    <a:pt x="3061" y="7127"/>
                    <a:pt x="2846" y="6472"/>
                    <a:pt x="2608" y="5817"/>
                  </a:cubicBezTo>
                  <a:cubicBezTo>
                    <a:pt x="2564" y="5683"/>
                    <a:pt x="2508" y="5518"/>
                    <a:pt x="2354" y="5518"/>
                  </a:cubicBezTo>
                  <a:cubicBezTo>
                    <a:pt x="2344" y="5518"/>
                    <a:pt x="2333" y="5518"/>
                    <a:pt x="2322" y="5520"/>
                  </a:cubicBezTo>
                  <a:cubicBezTo>
                    <a:pt x="2144" y="5532"/>
                    <a:pt x="2108" y="5698"/>
                    <a:pt x="2072" y="5841"/>
                  </a:cubicBezTo>
                  <a:cubicBezTo>
                    <a:pt x="2049" y="5996"/>
                    <a:pt x="2013" y="6139"/>
                    <a:pt x="2001" y="6294"/>
                  </a:cubicBezTo>
                  <a:cubicBezTo>
                    <a:pt x="1941" y="6746"/>
                    <a:pt x="2061" y="7210"/>
                    <a:pt x="2108" y="7734"/>
                  </a:cubicBezTo>
                  <a:cubicBezTo>
                    <a:pt x="1608" y="7544"/>
                    <a:pt x="1275" y="7258"/>
                    <a:pt x="918" y="6984"/>
                  </a:cubicBezTo>
                  <a:cubicBezTo>
                    <a:pt x="632" y="6782"/>
                    <a:pt x="334" y="6603"/>
                    <a:pt x="1" y="6484"/>
                  </a:cubicBezTo>
                  <a:lnTo>
                    <a:pt x="1" y="6484"/>
                  </a:lnTo>
                  <a:cubicBezTo>
                    <a:pt x="203" y="6960"/>
                    <a:pt x="453" y="7401"/>
                    <a:pt x="798" y="7841"/>
                  </a:cubicBezTo>
                  <a:cubicBezTo>
                    <a:pt x="1644" y="8925"/>
                    <a:pt x="2727" y="9711"/>
                    <a:pt x="3966" y="10306"/>
                  </a:cubicBezTo>
                  <a:cubicBezTo>
                    <a:pt x="5454" y="11032"/>
                    <a:pt x="6954" y="11711"/>
                    <a:pt x="8454" y="12390"/>
                  </a:cubicBezTo>
                  <a:cubicBezTo>
                    <a:pt x="8761" y="12538"/>
                    <a:pt x="9076" y="12620"/>
                    <a:pt x="9402" y="12620"/>
                  </a:cubicBezTo>
                  <a:cubicBezTo>
                    <a:pt x="9443" y="12620"/>
                    <a:pt x="9484" y="12619"/>
                    <a:pt x="9526" y="12616"/>
                  </a:cubicBezTo>
                  <a:cubicBezTo>
                    <a:pt x="9812" y="12580"/>
                    <a:pt x="10109" y="12568"/>
                    <a:pt x="10395" y="12544"/>
                  </a:cubicBezTo>
                  <a:cubicBezTo>
                    <a:pt x="10443" y="12521"/>
                    <a:pt x="10478" y="12521"/>
                    <a:pt x="10538" y="12521"/>
                  </a:cubicBezTo>
                  <a:cubicBezTo>
                    <a:pt x="12359" y="12366"/>
                    <a:pt x="14157" y="12128"/>
                    <a:pt x="15896" y="11568"/>
                  </a:cubicBezTo>
                  <a:cubicBezTo>
                    <a:pt x="17086" y="11199"/>
                    <a:pt x="18194" y="10663"/>
                    <a:pt x="19086" y="9711"/>
                  </a:cubicBezTo>
                  <a:cubicBezTo>
                    <a:pt x="20718" y="7972"/>
                    <a:pt x="21587" y="5889"/>
                    <a:pt x="21873" y="3567"/>
                  </a:cubicBezTo>
                  <a:cubicBezTo>
                    <a:pt x="21849" y="2924"/>
                    <a:pt x="21873" y="2257"/>
                    <a:pt x="21789" y="1591"/>
                  </a:cubicBezTo>
                  <a:lnTo>
                    <a:pt x="21753" y="1626"/>
                  </a:lnTo>
                  <a:cubicBezTo>
                    <a:pt x="21658" y="1722"/>
                    <a:pt x="21646" y="1900"/>
                    <a:pt x="21634" y="2019"/>
                  </a:cubicBezTo>
                  <a:cubicBezTo>
                    <a:pt x="21575" y="2424"/>
                    <a:pt x="21277" y="2603"/>
                    <a:pt x="20991" y="2865"/>
                  </a:cubicBezTo>
                  <a:cubicBezTo>
                    <a:pt x="20980" y="2746"/>
                    <a:pt x="20944" y="2674"/>
                    <a:pt x="20956" y="2615"/>
                  </a:cubicBezTo>
                  <a:cubicBezTo>
                    <a:pt x="20991" y="1781"/>
                    <a:pt x="20718" y="1031"/>
                    <a:pt x="20349" y="305"/>
                  </a:cubicBezTo>
                  <a:cubicBezTo>
                    <a:pt x="20295" y="197"/>
                    <a:pt x="20280" y="1"/>
                    <a:pt x="20135" y="1"/>
                  </a:cubicBezTo>
                  <a:close/>
                </a:path>
              </a:pathLst>
            </a:custGeom>
            <a:solidFill>
              <a:srgbClr val="BE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3"/>
            <p:cNvSpPr/>
            <p:nvPr/>
          </p:nvSpPr>
          <p:spPr>
            <a:xfrm>
              <a:off x="2134475" y="3778275"/>
              <a:ext cx="62825" cy="128125"/>
            </a:xfrm>
            <a:custGeom>
              <a:avLst/>
              <a:gdLst/>
              <a:ahLst/>
              <a:cxnLst/>
              <a:rect l="l" t="t" r="r" b="b"/>
              <a:pathLst>
                <a:path w="2513" h="5125" extrusionOk="0">
                  <a:moveTo>
                    <a:pt x="1429" y="0"/>
                  </a:moveTo>
                  <a:cubicBezTo>
                    <a:pt x="1072" y="179"/>
                    <a:pt x="751" y="298"/>
                    <a:pt x="417" y="381"/>
                  </a:cubicBezTo>
                  <a:cubicBezTo>
                    <a:pt x="406" y="381"/>
                    <a:pt x="382" y="405"/>
                    <a:pt x="358" y="417"/>
                  </a:cubicBezTo>
                  <a:cubicBezTo>
                    <a:pt x="239" y="655"/>
                    <a:pt x="156" y="893"/>
                    <a:pt x="96" y="1143"/>
                  </a:cubicBezTo>
                  <a:lnTo>
                    <a:pt x="96" y="1203"/>
                  </a:lnTo>
                  <a:cubicBezTo>
                    <a:pt x="25" y="1536"/>
                    <a:pt x="1" y="1858"/>
                    <a:pt x="1" y="2227"/>
                  </a:cubicBezTo>
                  <a:cubicBezTo>
                    <a:pt x="1" y="2382"/>
                    <a:pt x="25" y="2513"/>
                    <a:pt x="36" y="2667"/>
                  </a:cubicBezTo>
                  <a:cubicBezTo>
                    <a:pt x="227" y="3620"/>
                    <a:pt x="810" y="4406"/>
                    <a:pt x="1715" y="4953"/>
                  </a:cubicBezTo>
                  <a:cubicBezTo>
                    <a:pt x="1860" y="5048"/>
                    <a:pt x="2031" y="5124"/>
                    <a:pt x="2199" y="5124"/>
                  </a:cubicBezTo>
                  <a:cubicBezTo>
                    <a:pt x="2308" y="5124"/>
                    <a:pt x="2415" y="5092"/>
                    <a:pt x="2513" y="5013"/>
                  </a:cubicBezTo>
                  <a:cubicBezTo>
                    <a:pt x="2215" y="4763"/>
                    <a:pt x="1965" y="4453"/>
                    <a:pt x="1787" y="4072"/>
                  </a:cubicBezTo>
                  <a:cubicBezTo>
                    <a:pt x="1489" y="3453"/>
                    <a:pt x="1310" y="2798"/>
                    <a:pt x="1346" y="2096"/>
                  </a:cubicBezTo>
                  <a:cubicBezTo>
                    <a:pt x="1358" y="1417"/>
                    <a:pt x="1406" y="739"/>
                    <a:pt x="1429" y="0"/>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3"/>
            <p:cNvSpPr/>
            <p:nvPr/>
          </p:nvSpPr>
          <p:spPr>
            <a:xfrm>
              <a:off x="2178525" y="4132075"/>
              <a:ext cx="16400" cy="49675"/>
            </a:xfrm>
            <a:custGeom>
              <a:avLst/>
              <a:gdLst/>
              <a:ahLst/>
              <a:cxnLst/>
              <a:rect l="l" t="t" r="r" b="b"/>
              <a:pathLst>
                <a:path w="656" h="1987" extrusionOk="0">
                  <a:moveTo>
                    <a:pt x="450" y="1"/>
                  </a:moveTo>
                  <a:cubicBezTo>
                    <a:pt x="356" y="1"/>
                    <a:pt x="308" y="76"/>
                    <a:pt x="287" y="160"/>
                  </a:cubicBezTo>
                  <a:cubicBezTo>
                    <a:pt x="96" y="684"/>
                    <a:pt x="13" y="1219"/>
                    <a:pt x="1" y="1743"/>
                  </a:cubicBezTo>
                  <a:cubicBezTo>
                    <a:pt x="25" y="1850"/>
                    <a:pt x="13" y="1934"/>
                    <a:pt x="108" y="1981"/>
                  </a:cubicBezTo>
                  <a:cubicBezTo>
                    <a:pt x="119" y="1985"/>
                    <a:pt x="130" y="1987"/>
                    <a:pt x="140" y="1987"/>
                  </a:cubicBezTo>
                  <a:cubicBezTo>
                    <a:pt x="197" y="1987"/>
                    <a:pt x="243" y="1936"/>
                    <a:pt x="263" y="1886"/>
                  </a:cubicBezTo>
                  <a:cubicBezTo>
                    <a:pt x="465" y="1350"/>
                    <a:pt x="656" y="815"/>
                    <a:pt x="644" y="219"/>
                  </a:cubicBezTo>
                  <a:cubicBezTo>
                    <a:pt x="632" y="124"/>
                    <a:pt x="596" y="29"/>
                    <a:pt x="489" y="5"/>
                  </a:cubicBezTo>
                  <a:cubicBezTo>
                    <a:pt x="475" y="2"/>
                    <a:pt x="462" y="1"/>
                    <a:pt x="45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3"/>
            <p:cNvSpPr/>
            <p:nvPr/>
          </p:nvSpPr>
          <p:spPr>
            <a:xfrm>
              <a:off x="1747225" y="3753800"/>
              <a:ext cx="602475" cy="628900"/>
            </a:xfrm>
            <a:custGeom>
              <a:avLst/>
              <a:gdLst/>
              <a:ahLst/>
              <a:cxnLst/>
              <a:rect l="l" t="t" r="r" b="b"/>
              <a:pathLst>
                <a:path w="24099" h="25156" extrusionOk="0">
                  <a:moveTo>
                    <a:pt x="16896" y="979"/>
                  </a:moveTo>
                  <a:cubicBezTo>
                    <a:pt x="16860" y="1718"/>
                    <a:pt x="16824" y="2396"/>
                    <a:pt x="16800" y="3075"/>
                  </a:cubicBezTo>
                  <a:cubicBezTo>
                    <a:pt x="16789" y="3777"/>
                    <a:pt x="16967" y="4432"/>
                    <a:pt x="17253" y="5051"/>
                  </a:cubicBezTo>
                  <a:cubicBezTo>
                    <a:pt x="17431" y="5432"/>
                    <a:pt x="17670" y="5742"/>
                    <a:pt x="17979" y="5992"/>
                  </a:cubicBezTo>
                  <a:cubicBezTo>
                    <a:pt x="17991" y="6004"/>
                    <a:pt x="18027" y="6028"/>
                    <a:pt x="18051" y="6040"/>
                  </a:cubicBezTo>
                  <a:cubicBezTo>
                    <a:pt x="18205" y="6159"/>
                    <a:pt x="18372" y="6278"/>
                    <a:pt x="18563" y="6349"/>
                  </a:cubicBezTo>
                  <a:cubicBezTo>
                    <a:pt x="19420" y="6730"/>
                    <a:pt x="20134" y="7242"/>
                    <a:pt x="20753" y="7837"/>
                  </a:cubicBezTo>
                  <a:cubicBezTo>
                    <a:pt x="21265" y="8361"/>
                    <a:pt x="21682" y="8933"/>
                    <a:pt x="22039" y="9588"/>
                  </a:cubicBezTo>
                  <a:cubicBezTo>
                    <a:pt x="22337" y="10147"/>
                    <a:pt x="22575" y="10743"/>
                    <a:pt x="22777" y="11374"/>
                  </a:cubicBezTo>
                  <a:cubicBezTo>
                    <a:pt x="22908" y="11826"/>
                    <a:pt x="22992" y="12267"/>
                    <a:pt x="23039" y="12731"/>
                  </a:cubicBezTo>
                  <a:cubicBezTo>
                    <a:pt x="23111" y="13398"/>
                    <a:pt x="23099" y="14076"/>
                    <a:pt x="23027" y="14743"/>
                  </a:cubicBezTo>
                  <a:cubicBezTo>
                    <a:pt x="22754" y="17100"/>
                    <a:pt x="21896" y="19184"/>
                    <a:pt x="20253" y="20922"/>
                  </a:cubicBezTo>
                  <a:cubicBezTo>
                    <a:pt x="19360" y="21863"/>
                    <a:pt x="18265" y="22399"/>
                    <a:pt x="17074" y="22780"/>
                  </a:cubicBezTo>
                  <a:cubicBezTo>
                    <a:pt x="15336" y="23327"/>
                    <a:pt x="13526" y="23566"/>
                    <a:pt x="11716" y="23732"/>
                  </a:cubicBezTo>
                  <a:cubicBezTo>
                    <a:pt x="11669" y="23732"/>
                    <a:pt x="11621" y="23732"/>
                    <a:pt x="11562" y="23744"/>
                  </a:cubicBezTo>
                  <a:cubicBezTo>
                    <a:pt x="11288" y="23780"/>
                    <a:pt x="10990" y="23792"/>
                    <a:pt x="10704" y="23827"/>
                  </a:cubicBezTo>
                  <a:cubicBezTo>
                    <a:pt x="10663" y="23830"/>
                    <a:pt x="10622" y="23831"/>
                    <a:pt x="10580" y="23831"/>
                  </a:cubicBezTo>
                  <a:cubicBezTo>
                    <a:pt x="10255" y="23831"/>
                    <a:pt x="9939" y="23749"/>
                    <a:pt x="9633" y="23601"/>
                  </a:cubicBezTo>
                  <a:cubicBezTo>
                    <a:pt x="8133" y="22911"/>
                    <a:pt x="6621" y="22244"/>
                    <a:pt x="5132" y="21518"/>
                  </a:cubicBezTo>
                  <a:cubicBezTo>
                    <a:pt x="3918" y="20922"/>
                    <a:pt x="2811" y="20137"/>
                    <a:pt x="1965" y="19041"/>
                  </a:cubicBezTo>
                  <a:cubicBezTo>
                    <a:pt x="1620" y="18613"/>
                    <a:pt x="1370" y="18172"/>
                    <a:pt x="1179" y="17696"/>
                  </a:cubicBezTo>
                  <a:cubicBezTo>
                    <a:pt x="763" y="16660"/>
                    <a:pt x="656" y="15553"/>
                    <a:pt x="751" y="14422"/>
                  </a:cubicBezTo>
                  <a:cubicBezTo>
                    <a:pt x="787" y="13826"/>
                    <a:pt x="870" y="13231"/>
                    <a:pt x="953" y="12636"/>
                  </a:cubicBezTo>
                  <a:cubicBezTo>
                    <a:pt x="1251" y="10873"/>
                    <a:pt x="1846" y="9207"/>
                    <a:pt x="2977" y="7718"/>
                  </a:cubicBezTo>
                  <a:cubicBezTo>
                    <a:pt x="4120" y="6218"/>
                    <a:pt x="5668" y="5409"/>
                    <a:pt x="7454" y="4992"/>
                  </a:cubicBezTo>
                  <a:cubicBezTo>
                    <a:pt x="8930" y="4658"/>
                    <a:pt x="10431" y="4730"/>
                    <a:pt x="11943" y="4682"/>
                  </a:cubicBezTo>
                  <a:cubicBezTo>
                    <a:pt x="12859" y="4647"/>
                    <a:pt x="13729" y="4325"/>
                    <a:pt x="14300" y="3492"/>
                  </a:cubicBezTo>
                  <a:cubicBezTo>
                    <a:pt x="14657" y="2968"/>
                    <a:pt x="15038" y="2468"/>
                    <a:pt x="15288" y="1884"/>
                  </a:cubicBezTo>
                  <a:cubicBezTo>
                    <a:pt x="15395" y="1634"/>
                    <a:pt x="15586" y="1479"/>
                    <a:pt x="15824" y="1396"/>
                  </a:cubicBezTo>
                  <a:cubicBezTo>
                    <a:pt x="15836" y="1396"/>
                    <a:pt x="15872" y="1384"/>
                    <a:pt x="15884" y="1360"/>
                  </a:cubicBezTo>
                  <a:cubicBezTo>
                    <a:pt x="16205" y="1277"/>
                    <a:pt x="16527" y="1158"/>
                    <a:pt x="16896" y="979"/>
                  </a:cubicBezTo>
                  <a:close/>
                  <a:moveTo>
                    <a:pt x="7025" y="23077"/>
                  </a:moveTo>
                  <a:cubicBezTo>
                    <a:pt x="7085" y="23089"/>
                    <a:pt x="7133" y="23125"/>
                    <a:pt x="7180" y="23137"/>
                  </a:cubicBezTo>
                  <a:cubicBezTo>
                    <a:pt x="7680" y="23351"/>
                    <a:pt x="8156" y="23530"/>
                    <a:pt x="8609" y="23720"/>
                  </a:cubicBezTo>
                  <a:lnTo>
                    <a:pt x="9002" y="23899"/>
                  </a:lnTo>
                  <a:cubicBezTo>
                    <a:pt x="9442" y="24077"/>
                    <a:pt x="9835" y="24280"/>
                    <a:pt x="10300" y="24363"/>
                  </a:cubicBezTo>
                  <a:cubicBezTo>
                    <a:pt x="10371" y="24375"/>
                    <a:pt x="10466" y="24375"/>
                    <a:pt x="10490" y="24447"/>
                  </a:cubicBezTo>
                  <a:cubicBezTo>
                    <a:pt x="10490" y="24447"/>
                    <a:pt x="10490" y="24458"/>
                    <a:pt x="10514" y="24458"/>
                  </a:cubicBezTo>
                  <a:cubicBezTo>
                    <a:pt x="10514" y="24566"/>
                    <a:pt x="10407" y="24625"/>
                    <a:pt x="10312" y="24637"/>
                  </a:cubicBezTo>
                  <a:cubicBezTo>
                    <a:pt x="10288" y="24637"/>
                    <a:pt x="10252" y="24637"/>
                    <a:pt x="10228" y="24661"/>
                  </a:cubicBezTo>
                  <a:lnTo>
                    <a:pt x="9823" y="24661"/>
                  </a:lnTo>
                  <a:cubicBezTo>
                    <a:pt x="9347" y="24601"/>
                    <a:pt x="8907" y="24482"/>
                    <a:pt x="8490" y="24316"/>
                  </a:cubicBezTo>
                  <a:cubicBezTo>
                    <a:pt x="8109" y="24161"/>
                    <a:pt x="7752" y="23970"/>
                    <a:pt x="7430" y="23720"/>
                  </a:cubicBezTo>
                  <a:cubicBezTo>
                    <a:pt x="7252" y="23589"/>
                    <a:pt x="7121" y="23435"/>
                    <a:pt x="7025" y="23077"/>
                  </a:cubicBezTo>
                  <a:close/>
                  <a:moveTo>
                    <a:pt x="16449" y="1"/>
                  </a:moveTo>
                  <a:cubicBezTo>
                    <a:pt x="15853" y="1"/>
                    <a:pt x="15412" y="297"/>
                    <a:pt x="15169" y="932"/>
                  </a:cubicBezTo>
                  <a:cubicBezTo>
                    <a:pt x="14884" y="1682"/>
                    <a:pt x="14491" y="2349"/>
                    <a:pt x="14050" y="3015"/>
                  </a:cubicBezTo>
                  <a:cubicBezTo>
                    <a:pt x="13492" y="3841"/>
                    <a:pt x="12725" y="4102"/>
                    <a:pt x="11817" y="4102"/>
                  </a:cubicBezTo>
                  <a:cubicBezTo>
                    <a:pt x="11756" y="4102"/>
                    <a:pt x="11695" y="4101"/>
                    <a:pt x="11633" y="4099"/>
                  </a:cubicBezTo>
                  <a:cubicBezTo>
                    <a:pt x="11062" y="4087"/>
                    <a:pt x="10466" y="4039"/>
                    <a:pt x="9883" y="4016"/>
                  </a:cubicBezTo>
                  <a:cubicBezTo>
                    <a:pt x="9633" y="4004"/>
                    <a:pt x="9359" y="4004"/>
                    <a:pt x="9109" y="4004"/>
                  </a:cubicBezTo>
                  <a:cubicBezTo>
                    <a:pt x="8871" y="4004"/>
                    <a:pt x="8645" y="4016"/>
                    <a:pt x="8418" y="4027"/>
                  </a:cubicBezTo>
                  <a:cubicBezTo>
                    <a:pt x="5501" y="4242"/>
                    <a:pt x="3227" y="5551"/>
                    <a:pt x="1679" y="8195"/>
                  </a:cubicBezTo>
                  <a:cubicBezTo>
                    <a:pt x="501" y="10219"/>
                    <a:pt x="84" y="12433"/>
                    <a:pt x="1" y="14743"/>
                  </a:cubicBezTo>
                  <a:lnTo>
                    <a:pt x="1" y="15160"/>
                  </a:lnTo>
                  <a:cubicBezTo>
                    <a:pt x="1" y="15981"/>
                    <a:pt x="120" y="16743"/>
                    <a:pt x="358" y="17446"/>
                  </a:cubicBezTo>
                  <a:cubicBezTo>
                    <a:pt x="441" y="17731"/>
                    <a:pt x="548" y="18005"/>
                    <a:pt x="679" y="18267"/>
                  </a:cubicBezTo>
                  <a:cubicBezTo>
                    <a:pt x="894" y="18720"/>
                    <a:pt x="1156" y="19148"/>
                    <a:pt x="1477" y="19553"/>
                  </a:cubicBezTo>
                  <a:cubicBezTo>
                    <a:pt x="1668" y="19791"/>
                    <a:pt x="1870" y="20029"/>
                    <a:pt x="2096" y="20256"/>
                  </a:cubicBezTo>
                  <a:cubicBezTo>
                    <a:pt x="2465" y="20625"/>
                    <a:pt x="2906" y="20970"/>
                    <a:pt x="3358" y="21291"/>
                  </a:cubicBezTo>
                  <a:cubicBezTo>
                    <a:pt x="4251" y="21887"/>
                    <a:pt x="5204" y="22363"/>
                    <a:pt x="6192" y="22768"/>
                  </a:cubicBezTo>
                  <a:cubicBezTo>
                    <a:pt x="6299" y="22804"/>
                    <a:pt x="6430" y="22839"/>
                    <a:pt x="6490" y="22946"/>
                  </a:cubicBezTo>
                  <a:cubicBezTo>
                    <a:pt x="6513" y="22994"/>
                    <a:pt x="6513" y="23030"/>
                    <a:pt x="6513" y="23113"/>
                  </a:cubicBezTo>
                  <a:cubicBezTo>
                    <a:pt x="6502" y="23292"/>
                    <a:pt x="6537" y="23446"/>
                    <a:pt x="6597" y="23589"/>
                  </a:cubicBezTo>
                  <a:cubicBezTo>
                    <a:pt x="6716" y="23839"/>
                    <a:pt x="6918" y="24030"/>
                    <a:pt x="7156" y="24208"/>
                  </a:cubicBezTo>
                  <a:cubicBezTo>
                    <a:pt x="8026" y="24851"/>
                    <a:pt x="9038" y="25054"/>
                    <a:pt x="10073" y="25149"/>
                  </a:cubicBezTo>
                  <a:cubicBezTo>
                    <a:pt x="10118" y="25153"/>
                    <a:pt x="10161" y="25156"/>
                    <a:pt x="10203" y="25156"/>
                  </a:cubicBezTo>
                  <a:cubicBezTo>
                    <a:pt x="10615" y="25156"/>
                    <a:pt x="10930" y="24950"/>
                    <a:pt x="11157" y="24637"/>
                  </a:cubicBezTo>
                  <a:cubicBezTo>
                    <a:pt x="11300" y="24458"/>
                    <a:pt x="11443" y="24399"/>
                    <a:pt x="11633" y="24387"/>
                  </a:cubicBezTo>
                  <a:cubicBezTo>
                    <a:pt x="11907" y="24375"/>
                    <a:pt x="12169" y="24363"/>
                    <a:pt x="12455" y="24339"/>
                  </a:cubicBezTo>
                  <a:cubicBezTo>
                    <a:pt x="12705" y="24328"/>
                    <a:pt x="12967" y="24304"/>
                    <a:pt x="13217" y="24280"/>
                  </a:cubicBezTo>
                  <a:cubicBezTo>
                    <a:pt x="13717" y="24244"/>
                    <a:pt x="14229" y="24161"/>
                    <a:pt x="14729" y="24077"/>
                  </a:cubicBezTo>
                  <a:cubicBezTo>
                    <a:pt x="15431" y="23970"/>
                    <a:pt x="16146" y="23899"/>
                    <a:pt x="16812" y="23685"/>
                  </a:cubicBezTo>
                  <a:cubicBezTo>
                    <a:pt x="18182" y="23268"/>
                    <a:pt x="19527" y="22768"/>
                    <a:pt x="20551" y="21744"/>
                  </a:cubicBezTo>
                  <a:cubicBezTo>
                    <a:pt x="23051" y="19267"/>
                    <a:pt x="24099" y="16184"/>
                    <a:pt x="23789" y="12767"/>
                  </a:cubicBezTo>
                  <a:cubicBezTo>
                    <a:pt x="23527" y="9623"/>
                    <a:pt x="22003" y="7123"/>
                    <a:pt x="18944" y="5790"/>
                  </a:cubicBezTo>
                  <a:cubicBezTo>
                    <a:pt x="18408" y="5551"/>
                    <a:pt x="18039" y="5135"/>
                    <a:pt x="17812" y="4599"/>
                  </a:cubicBezTo>
                  <a:cubicBezTo>
                    <a:pt x="17586" y="4063"/>
                    <a:pt x="17479" y="3504"/>
                    <a:pt x="17479" y="2932"/>
                  </a:cubicBezTo>
                  <a:cubicBezTo>
                    <a:pt x="17479" y="2241"/>
                    <a:pt x="17491" y="1575"/>
                    <a:pt x="17491" y="884"/>
                  </a:cubicBezTo>
                  <a:cubicBezTo>
                    <a:pt x="17491" y="348"/>
                    <a:pt x="17253" y="86"/>
                    <a:pt x="16717" y="15"/>
                  </a:cubicBezTo>
                  <a:lnTo>
                    <a:pt x="16681" y="15"/>
                  </a:lnTo>
                  <a:cubicBezTo>
                    <a:pt x="16601" y="6"/>
                    <a:pt x="16524" y="1"/>
                    <a:pt x="1644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3"/>
            <p:cNvSpPr/>
            <p:nvPr/>
          </p:nvSpPr>
          <p:spPr>
            <a:xfrm>
              <a:off x="1809450" y="3925125"/>
              <a:ext cx="155700" cy="346775"/>
            </a:xfrm>
            <a:custGeom>
              <a:avLst/>
              <a:gdLst/>
              <a:ahLst/>
              <a:cxnLst/>
              <a:rect l="l" t="t" r="r" b="b"/>
              <a:pathLst>
                <a:path w="6228" h="13871" extrusionOk="0">
                  <a:moveTo>
                    <a:pt x="6041" y="0"/>
                  </a:moveTo>
                  <a:cubicBezTo>
                    <a:pt x="5972" y="0"/>
                    <a:pt x="5898" y="62"/>
                    <a:pt x="5846" y="91"/>
                  </a:cubicBezTo>
                  <a:cubicBezTo>
                    <a:pt x="5322" y="365"/>
                    <a:pt x="4822" y="639"/>
                    <a:pt x="4405" y="1044"/>
                  </a:cubicBezTo>
                  <a:cubicBezTo>
                    <a:pt x="2858" y="2520"/>
                    <a:pt x="1465" y="4116"/>
                    <a:pt x="738" y="6164"/>
                  </a:cubicBezTo>
                  <a:cubicBezTo>
                    <a:pt x="869" y="5080"/>
                    <a:pt x="1131" y="4020"/>
                    <a:pt x="1750" y="3080"/>
                  </a:cubicBezTo>
                  <a:cubicBezTo>
                    <a:pt x="1881" y="2877"/>
                    <a:pt x="2036" y="2663"/>
                    <a:pt x="2167" y="2449"/>
                  </a:cubicBezTo>
                  <a:cubicBezTo>
                    <a:pt x="2227" y="2354"/>
                    <a:pt x="2298" y="2246"/>
                    <a:pt x="2179" y="2163"/>
                  </a:cubicBezTo>
                  <a:cubicBezTo>
                    <a:pt x="2151" y="2142"/>
                    <a:pt x="2122" y="2134"/>
                    <a:pt x="2093" y="2134"/>
                  </a:cubicBezTo>
                  <a:cubicBezTo>
                    <a:pt x="2024" y="2134"/>
                    <a:pt x="1956" y="2184"/>
                    <a:pt x="1905" y="2235"/>
                  </a:cubicBezTo>
                  <a:cubicBezTo>
                    <a:pt x="1691" y="2473"/>
                    <a:pt x="1465" y="2711"/>
                    <a:pt x="1286" y="2985"/>
                  </a:cubicBezTo>
                  <a:cubicBezTo>
                    <a:pt x="560" y="4009"/>
                    <a:pt x="310" y="5199"/>
                    <a:pt x="191" y="6414"/>
                  </a:cubicBezTo>
                  <a:cubicBezTo>
                    <a:pt x="72" y="7604"/>
                    <a:pt x="0" y="8783"/>
                    <a:pt x="131" y="9974"/>
                  </a:cubicBezTo>
                  <a:cubicBezTo>
                    <a:pt x="143" y="10093"/>
                    <a:pt x="143" y="10307"/>
                    <a:pt x="298" y="10307"/>
                  </a:cubicBezTo>
                  <a:cubicBezTo>
                    <a:pt x="488" y="10307"/>
                    <a:pt x="405" y="10093"/>
                    <a:pt x="429" y="9974"/>
                  </a:cubicBezTo>
                  <a:cubicBezTo>
                    <a:pt x="441" y="9855"/>
                    <a:pt x="441" y="9735"/>
                    <a:pt x="441" y="9616"/>
                  </a:cubicBezTo>
                  <a:cubicBezTo>
                    <a:pt x="548" y="10378"/>
                    <a:pt x="798" y="11093"/>
                    <a:pt x="1024" y="11819"/>
                  </a:cubicBezTo>
                  <a:cubicBezTo>
                    <a:pt x="1226" y="12474"/>
                    <a:pt x="1465" y="13117"/>
                    <a:pt x="1822" y="13700"/>
                  </a:cubicBezTo>
                  <a:cubicBezTo>
                    <a:pt x="1871" y="13769"/>
                    <a:pt x="1912" y="13870"/>
                    <a:pt x="1998" y="13870"/>
                  </a:cubicBezTo>
                  <a:cubicBezTo>
                    <a:pt x="2016" y="13870"/>
                    <a:pt x="2037" y="13865"/>
                    <a:pt x="2060" y="13855"/>
                  </a:cubicBezTo>
                  <a:cubicBezTo>
                    <a:pt x="2203" y="13784"/>
                    <a:pt x="2108" y="13665"/>
                    <a:pt x="2060" y="13581"/>
                  </a:cubicBezTo>
                  <a:cubicBezTo>
                    <a:pt x="1738" y="12843"/>
                    <a:pt x="1500" y="12093"/>
                    <a:pt x="1286" y="11319"/>
                  </a:cubicBezTo>
                  <a:cubicBezTo>
                    <a:pt x="714" y="9176"/>
                    <a:pt x="774" y="7057"/>
                    <a:pt x="1834" y="5080"/>
                  </a:cubicBezTo>
                  <a:cubicBezTo>
                    <a:pt x="2822" y="3187"/>
                    <a:pt x="4072" y="1496"/>
                    <a:pt x="5977" y="365"/>
                  </a:cubicBezTo>
                  <a:cubicBezTo>
                    <a:pt x="6084" y="306"/>
                    <a:pt x="6227" y="246"/>
                    <a:pt x="6156" y="91"/>
                  </a:cubicBezTo>
                  <a:cubicBezTo>
                    <a:pt x="6124" y="24"/>
                    <a:pt x="6084" y="0"/>
                    <a:pt x="6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3"/>
            <p:cNvSpPr/>
            <p:nvPr/>
          </p:nvSpPr>
          <p:spPr>
            <a:xfrm>
              <a:off x="1849625" y="3870600"/>
              <a:ext cx="261675" cy="435675"/>
            </a:xfrm>
            <a:custGeom>
              <a:avLst/>
              <a:gdLst/>
              <a:ahLst/>
              <a:cxnLst/>
              <a:rect l="l" t="t" r="r" b="b"/>
              <a:pathLst>
                <a:path w="10467" h="17427" extrusionOk="0">
                  <a:moveTo>
                    <a:pt x="10224" y="1"/>
                  </a:moveTo>
                  <a:cubicBezTo>
                    <a:pt x="10119" y="1"/>
                    <a:pt x="10060" y="137"/>
                    <a:pt x="10002" y="225"/>
                  </a:cubicBezTo>
                  <a:cubicBezTo>
                    <a:pt x="9478" y="975"/>
                    <a:pt x="8775" y="1499"/>
                    <a:pt x="7906" y="1784"/>
                  </a:cubicBezTo>
                  <a:cubicBezTo>
                    <a:pt x="7442" y="1927"/>
                    <a:pt x="6978" y="2070"/>
                    <a:pt x="6501" y="2189"/>
                  </a:cubicBezTo>
                  <a:cubicBezTo>
                    <a:pt x="4930" y="2570"/>
                    <a:pt x="3656" y="3404"/>
                    <a:pt x="2644" y="4666"/>
                  </a:cubicBezTo>
                  <a:cubicBezTo>
                    <a:pt x="1453" y="6178"/>
                    <a:pt x="715" y="7868"/>
                    <a:pt x="322" y="9726"/>
                  </a:cubicBezTo>
                  <a:cubicBezTo>
                    <a:pt x="108" y="10773"/>
                    <a:pt x="0" y="11809"/>
                    <a:pt x="167" y="13024"/>
                  </a:cubicBezTo>
                  <a:cubicBezTo>
                    <a:pt x="465" y="14369"/>
                    <a:pt x="965" y="15798"/>
                    <a:pt x="1786" y="17096"/>
                  </a:cubicBezTo>
                  <a:cubicBezTo>
                    <a:pt x="1858" y="17203"/>
                    <a:pt x="1965" y="17298"/>
                    <a:pt x="2048" y="17393"/>
                  </a:cubicBezTo>
                  <a:cubicBezTo>
                    <a:pt x="2069" y="17414"/>
                    <a:pt x="2106" y="17427"/>
                    <a:pt x="2140" y="17427"/>
                  </a:cubicBezTo>
                  <a:cubicBezTo>
                    <a:pt x="2165" y="17427"/>
                    <a:pt x="2188" y="17420"/>
                    <a:pt x="2203" y="17405"/>
                  </a:cubicBezTo>
                  <a:cubicBezTo>
                    <a:pt x="2227" y="17393"/>
                    <a:pt x="2227" y="17322"/>
                    <a:pt x="2215" y="17274"/>
                  </a:cubicBezTo>
                  <a:cubicBezTo>
                    <a:pt x="2167" y="17191"/>
                    <a:pt x="2108" y="17108"/>
                    <a:pt x="2060" y="17036"/>
                  </a:cubicBezTo>
                  <a:cubicBezTo>
                    <a:pt x="1382" y="15846"/>
                    <a:pt x="834" y="14607"/>
                    <a:pt x="631" y="13238"/>
                  </a:cubicBezTo>
                  <a:cubicBezTo>
                    <a:pt x="298" y="10893"/>
                    <a:pt x="929" y="8702"/>
                    <a:pt x="1989" y="6630"/>
                  </a:cubicBezTo>
                  <a:cubicBezTo>
                    <a:pt x="2608" y="5416"/>
                    <a:pt x="3453" y="4356"/>
                    <a:pt x="4608" y="3570"/>
                  </a:cubicBezTo>
                  <a:cubicBezTo>
                    <a:pt x="5489" y="2975"/>
                    <a:pt x="6501" y="2737"/>
                    <a:pt x="7489" y="2403"/>
                  </a:cubicBezTo>
                  <a:cubicBezTo>
                    <a:pt x="8632" y="2034"/>
                    <a:pt x="9692" y="1522"/>
                    <a:pt x="10252" y="367"/>
                  </a:cubicBezTo>
                  <a:cubicBezTo>
                    <a:pt x="10311" y="260"/>
                    <a:pt x="10466" y="117"/>
                    <a:pt x="10299" y="22"/>
                  </a:cubicBezTo>
                  <a:cubicBezTo>
                    <a:pt x="10272" y="7"/>
                    <a:pt x="10246" y="1"/>
                    <a:pt x="10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3"/>
            <p:cNvSpPr/>
            <p:nvPr/>
          </p:nvSpPr>
          <p:spPr>
            <a:xfrm>
              <a:off x="1999950" y="3909125"/>
              <a:ext cx="97350" cy="219725"/>
            </a:xfrm>
            <a:custGeom>
              <a:avLst/>
              <a:gdLst/>
              <a:ahLst/>
              <a:cxnLst/>
              <a:rect l="l" t="t" r="r" b="b"/>
              <a:pathLst>
                <a:path w="3894" h="8789" extrusionOk="0">
                  <a:moveTo>
                    <a:pt x="3627" y="0"/>
                  </a:moveTo>
                  <a:cubicBezTo>
                    <a:pt x="3483" y="0"/>
                    <a:pt x="3428" y="202"/>
                    <a:pt x="3346" y="315"/>
                  </a:cubicBezTo>
                  <a:cubicBezTo>
                    <a:pt x="3215" y="532"/>
                    <a:pt x="3174" y="848"/>
                    <a:pt x="2843" y="848"/>
                  </a:cubicBezTo>
                  <a:cubicBezTo>
                    <a:pt x="2811" y="848"/>
                    <a:pt x="2776" y="845"/>
                    <a:pt x="2739" y="839"/>
                  </a:cubicBezTo>
                  <a:cubicBezTo>
                    <a:pt x="2736" y="838"/>
                    <a:pt x="2734" y="838"/>
                    <a:pt x="2732" y="838"/>
                  </a:cubicBezTo>
                  <a:cubicBezTo>
                    <a:pt x="2684" y="838"/>
                    <a:pt x="2617" y="949"/>
                    <a:pt x="2572" y="1005"/>
                  </a:cubicBezTo>
                  <a:cubicBezTo>
                    <a:pt x="1691" y="2279"/>
                    <a:pt x="905" y="3625"/>
                    <a:pt x="310" y="5065"/>
                  </a:cubicBezTo>
                  <a:cubicBezTo>
                    <a:pt x="250" y="5208"/>
                    <a:pt x="72" y="5470"/>
                    <a:pt x="262" y="5553"/>
                  </a:cubicBezTo>
                  <a:cubicBezTo>
                    <a:pt x="289" y="5565"/>
                    <a:pt x="313" y="5571"/>
                    <a:pt x="334" y="5571"/>
                  </a:cubicBezTo>
                  <a:cubicBezTo>
                    <a:pt x="483" y="5571"/>
                    <a:pt x="512" y="5309"/>
                    <a:pt x="595" y="5184"/>
                  </a:cubicBezTo>
                  <a:cubicBezTo>
                    <a:pt x="1155" y="4196"/>
                    <a:pt x="1691" y="3208"/>
                    <a:pt x="2369" y="2279"/>
                  </a:cubicBezTo>
                  <a:lnTo>
                    <a:pt x="2369" y="2279"/>
                  </a:lnTo>
                  <a:cubicBezTo>
                    <a:pt x="2096" y="2982"/>
                    <a:pt x="1798" y="3660"/>
                    <a:pt x="1441" y="4339"/>
                  </a:cubicBezTo>
                  <a:cubicBezTo>
                    <a:pt x="762" y="5649"/>
                    <a:pt x="298" y="7042"/>
                    <a:pt x="60" y="8506"/>
                  </a:cubicBezTo>
                  <a:cubicBezTo>
                    <a:pt x="48" y="8601"/>
                    <a:pt x="0" y="8744"/>
                    <a:pt x="119" y="8780"/>
                  </a:cubicBezTo>
                  <a:cubicBezTo>
                    <a:pt x="136" y="8786"/>
                    <a:pt x="152" y="8788"/>
                    <a:pt x="166" y="8788"/>
                  </a:cubicBezTo>
                  <a:cubicBezTo>
                    <a:pt x="271" y="8788"/>
                    <a:pt x="304" y="8649"/>
                    <a:pt x="345" y="8566"/>
                  </a:cubicBezTo>
                  <a:cubicBezTo>
                    <a:pt x="369" y="8506"/>
                    <a:pt x="381" y="8411"/>
                    <a:pt x="417" y="8340"/>
                  </a:cubicBezTo>
                  <a:cubicBezTo>
                    <a:pt x="965" y="6482"/>
                    <a:pt x="1691" y="4672"/>
                    <a:pt x="2548" y="2934"/>
                  </a:cubicBezTo>
                  <a:cubicBezTo>
                    <a:pt x="2941" y="2113"/>
                    <a:pt x="3346" y="1303"/>
                    <a:pt x="3739" y="481"/>
                  </a:cubicBezTo>
                  <a:cubicBezTo>
                    <a:pt x="3810" y="327"/>
                    <a:pt x="3893" y="112"/>
                    <a:pt x="3703" y="17"/>
                  </a:cubicBezTo>
                  <a:cubicBezTo>
                    <a:pt x="3675" y="6"/>
                    <a:pt x="3650" y="0"/>
                    <a:pt x="3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3"/>
            <p:cNvSpPr/>
            <p:nvPr/>
          </p:nvSpPr>
          <p:spPr>
            <a:xfrm>
              <a:off x="1930875" y="3998225"/>
              <a:ext cx="76825" cy="248425"/>
            </a:xfrm>
            <a:custGeom>
              <a:avLst/>
              <a:gdLst/>
              <a:ahLst/>
              <a:cxnLst/>
              <a:rect l="l" t="t" r="r" b="b"/>
              <a:pathLst>
                <a:path w="3073" h="9937" extrusionOk="0">
                  <a:moveTo>
                    <a:pt x="2930" y="1"/>
                  </a:moveTo>
                  <a:cubicBezTo>
                    <a:pt x="2884" y="1"/>
                    <a:pt x="2850" y="39"/>
                    <a:pt x="2823" y="84"/>
                  </a:cubicBezTo>
                  <a:cubicBezTo>
                    <a:pt x="2775" y="156"/>
                    <a:pt x="2727" y="227"/>
                    <a:pt x="2680" y="323"/>
                  </a:cubicBezTo>
                  <a:cubicBezTo>
                    <a:pt x="1525" y="2478"/>
                    <a:pt x="799" y="4787"/>
                    <a:pt x="299" y="7181"/>
                  </a:cubicBezTo>
                  <a:cubicBezTo>
                    <a:pt x="203" y="7704"/>
                    <a:pt x="84" y="8228"/>
                    <a:pt x="48" y="8764"/>
                  </a:cubicBezTo>
                  <a:cubicBezTo>
                    <a:pt x="48" y="8836"/>
                    <a:pt x="1" y="8967"/>
                    <a:pt x="120" y="9002"/>
                  </a:cubicBezTo>
                  <a:cubicBezTo>
                    <a:pt x="132" y="9004"/>
                    <a:pt x="144" y="9005"/>
                    <a:pt x="155" y="9005"/>
                  </a:cubicBezTo>
                  <a:cubicBezTo>
                    <a:pt x="287" y="9005"/>
                    <a:pt x="289" y="8876"/>
                    <a:pt x="322" y="8788"/>
                  </a:cubicBezTo>
                  <a:cubicBezTo>
                    <a:pt x="370" y="8669"/>
                    <a:pt x="382" y="8550"/>
                    <a:pt x="406" y="8431"/>
                  </a:cubicBezTo>
                  <a:cubicBezTo>
                    <a:pt x="668" y="7395"/>
                    <a:pt x="930" y="6371"/>
                    <a:pt x="1180" y="5323"/>
                  </a:cubicBezTo>
                  <a:cubicBezTo>
                    <a:pt x="1215" y="5323"/>
                    <a:pt x="1239" y="5335"/>
                    <a:pt x="1239" y="5371"/>
                  </a:cubicBezTo>
                  <a:cubicBezTo>
                    <a:pt x="1061" y="6288"/>
                    <a:pt x="882" y="7228"/>
                    <a:pt x="715" y="8145"/>
                  </a:cubicBezTo>
                  <a:cubicBezTo>
                    <a:pt x="632" y="8657"/>
                    <a:pt x="549" y="9181"/>
                    <a:pt x="453" y="9681"/>
                  </a:cubicBezTo>
                  <a:cubicBezTo>
                    <a:pt x="441" y="9776"/>
                    <a:pt x="418" y="9907"/>
                    <a:pt x="513" y="9931"/>
                  </a:cubicBezTo>
                  <a:cubicBezTo>
                    <a:pt x="527" y="9935"/>
                    <a:pt x="540" y="9936"/>
                    <a:pt x="552" y="9936"/>
                  </a:cubicBezTo>
                  <a:cubicBezTo>
                    <a:pt x="660" y="9936"/>
                    <a:pt x="682" y="9803"/>
                    <a:pt x="703" y="9728"/>
                  </a:cubicBezTo>
                  <a:cubicBezTo>
                    <a:pt x="799" y="9371"/>
                    <a:pt x="882" y="9014"/>
                    <a:pt x="953" y="8645"/>
                  </a:cubicBezTo>
                  <a:cubicBezTo>
                    <a:pt x="1346" y="6859"/>
                    <a:pt x="1596" y="5037"/>
                    <a:pt x="2239" y="3311"/>
                  </a:cubicBezTo>
                  <a:cubicBezTo>
                    <a:pt x="2287" y="3204"/>
                    <a:pt x="2323" y="3073"/>
                    <a:pt x="2227" y="3013"/>
                  </a:cubicBezTo>
                  <a:cubicBezTo>
                    <a:pt x="2197" y="2994"/>
                    <a:pt x="2172" y="2986"/>
                    <a:pt x="2150" y="2986"/>
                  </a:cubicBezTo>
                  <a:cubicBezTo>
                    <a:pt x="2052" y="2986"/>
                    <a:pt x="2021" y="3151"/>
                    <a:pt x="1894" y="3180"/>
                  </a:cubicBezTo>
                  <a:cubicBezTo>
                    <a:pt x="2192" y="2287"/>
                    <a:pt x="2525" y="1418"/>
                    <a:pt x="2906" y="585"/>
                  </a:cubicBezTo>
                  <a:cubicBezTo>
                    <a:pt x="2966" y="454"/>
                    <a:pt x="3013" y="311"/>
                    <a:pt x="3061" y="168"/>
                  </a:cubicBezTo>
                  <a:cubicBezTo>
                    <a:pt x="3073" y="108"/>
                    <a:pt x="3061" y="37"/>
                    <a:pt x="2977" y="13"/>
                  </a:cubicBezTo>
                  <a:cubicBezTo>
                    <a:pt x="2960" y="4"/>
                    <a:pt x="2945" y="1"/>
                    <a:pt x="2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3"/>
            <p:cNvSpPr/>
            <p:nvPr/>
          </p:nvSpPr>
          <p:spPr>
            <a:xfrm>
              <a:off x="1888925" y="4034700"/>
              <a:ext cx="63125" cy="214200"/>
            </a:xfrm>
            <a:custGeom>
              <a:avLst/>
              <a:gdLst/>
              <a:ahLst/>
              <a:cxnLst/>
              <a:rect l="l" t="t" r="r" b="b"/>
              <a:pathLst>
                <a:path w="2525" h="8568" extrusionOk="0">
                  <a:moveTo>
                    <a:pt x="2288" y="1"/>
                  </a:moveTo>
                  <a:cubicBezTo>
                    <a:pt x="2199" y="1"/>
                    <a:pt x="2123" y="111"/>
                    <a:pt x="2060" y="173"/>
                  </a:cubicBezTo>
                  <a:cubicBezTo>
                    <a:pt x="1726" y="471"/>
                    <a:pt x="1536" y="864"/>
                    <a:pt x="1334" y="1233"/>
                  </a:cubicBezTo>
                  <a:cubicBezTo>
                    <a:pt x="143" y="3364"/>
                    <a:pt x="0" y="5686"/>
                    <a:pt x="143" y="7984"/>
                  </a:cubicBezTo>
                  <a:cubicBezTo>
                    <a:pt x="155" y="8091"/>
                    <a:pt x="155" y="8150"/>
                    <a:pt x="202" y="8222"/>
                  </a:cubicBezTo>
                  <a:cubicBezTo>
                    <a:pt x="237" y="8361"/>
                    <a:pt x="216" y="8568"/>
                    <a:pt x="379" y="8568"/>
                  </a:cubicBezTo>
                  <a:cubicBezTo>
                    <a:pt x="384" y="8568"/>
                    <a:pt x="388" y="8567"/>
                    <a:pt x="393" y="8567"/>
                  </a:cubicBezTo>
                  <a:cubicBezTo>
                    <a:pt x="619" y="8555"/>
                    <a:pt x="500" y="8341"/>
                    <a:pt x="500" y="8210"/>
                  </a:cubicBezTo>
                  <a:cubicBezTo>
                    <a:pt x="512" y="7115"/>
                    <a:pt x="524" y="6019"/>
                    <a:pt x="691" y="4936"/>
                  </a:cubicBezTo>
                  <a:cubicBezTo>
                    <a:pt x="929" y="3317"/>
                    <a:pt x="1488" y="1816"/>
                    <a:pt x="2322" y="399"/>
                  </a:cubicBezTo>
                  <a:cubicBezTo>
                    <a:pt x="2381" y="280"/>
                    <a:pt x="2524" y="161"/>
                    <a:pt x="2381" y="42"/>
                  </a:cubicBezTo>
                  <a:cubicBezTo>
                    <a:pt x="2349" y="13"/>
                    <a:pt x="2318" y="1"/>
                    <a:pt x="2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2" name="Google Shape;9092;p23"/>
            <p:cNvSpPr/>
            <p:nvPr/>
          </p:nvSpPr>
          <p:spPr>
            <a:xfrm>
              <a:off x="2088050" y="3909425"/>
              <a:ext cx="28600" cy="117425"/>
            </a:xfrm>
            <a:custGeom>
              <a:avLst/>
              <a:gdLst/>
              <a:ahLst/>
              <a:cxnLst/>
              <a:rect l="l" t="t" r="r" b="b"/>
              <a:pathLst>
                <a:path w="1144" h="4697" extrusionOk="0">
                  <a:moveTo>
                    <a:pt x="745" y="0"/>
                  </a:moveTo>
                  <a:cubicBezTo>
                    <a:pt x="665" y="0"/>
                    <a:pt x="590" y="52"/>
                    <a:pt x="536" y="124"/>
                  </a:cubicBezTo>
                  <a:cubicBezTo>
                    <a:pt x="393" y="291"/>
                    <a:pt x="310" y="493"/>
                    <a:pt x="286" y="708"/>
                  </a:cubicBezTo>
                  <a:cubicBezTo>
                    <a:pt x="60" y="1910"/>
                    <a:pt x="0" y="3136"/>
                    <a:pt x="131" y="4363"/>
                  </a:cubicBezTo>
                  <a:cubicBezTo>
                    <a:pt x="155" y="4479"/>
                    <a:pt x="110" y="4697"/>
                    <a:pt x="295" y="4697"/>
                  </a:cubicBezTo>
                  <a:cubicBezTo>
                    <a:pt x="300" y="4697"/>
                    <a:pt x="305" y="4696"/>
                    <a:pt x="310" y="4696"/>
                  </a:cubicBezTo>
                  <a:cubicBezTo>
                    <a:pt x="465" y="4684"/>
                    <a:pt x="429" y="4482"/>
                    <a:pt x="429" y="4351"/>
                  </a:cubicBezTo>
                  <a:cubicBezTo>
                    <a:pt x="465" y="3732"/>
                    <a:pt x="465" y="3101"/>
                    <a:pt x="584" y="2482"/>
                  </a:cubicBezTo>
                  <a:cubicBezTo>
                    <a:pt x="596" y="3089"/>
                    <a:pt x="655" y="3696"/>
                    <a:pt x="762" y="4291"/>
                  </a:cubicBezTo>
                  <a:cubicBezTo>
                    <a:pt x="774" y="4405"/>
                    <a:pt x="807" y="4530"/>
                    <a:pt x="925" y="4530"/>
                  </a:cubicBezTo>
                  <a:cubicBezTo>
                    <a:pt x="930" y="4530"/>
                    <a:pt x="935" y="4530"/>
                    <a:pt x="941" y="4529"/>
                  </a:cubicBezTo>
                  <a:cubicBezTo>
                    <a:pt x="1084" y="4518"/>
                    <a:pt x="1060" y="4375"/>
                    <a:pt x="1060" y="4279"/>
                  </a:cubicBezTo>
                  <a:cubicBezTo>
                    <a:pt x="1012" y="3172"/>
                    <a:pt x="1012" y="2053"/>
                    <a:pt x="1084" y="958"/>
                  </a:cubicBezTo>
                  <a:cubicBezTo>
                    <a:pt x="1108" y="838"/>
                    <a:pt x="1143" y="672"/>
                    <a:pt x="1024" y="624"/>
                  </a:cubicBezTo>
                  <a:cubicBezTo>
                    <a:pt x="834" y="553"/>
                    <a:pt x="846" y="434"/>
                    <a:pt x="893" y="291"/>
                  </a:cubicBezTo>
                  <a:cubicBezTo>
                    <a:pt x="941" y="184"/>
                    <a:pt x="953" y="76"/>
                    <a:pt x="822" y="17"/>
                  </a:cubicBezTo>
                  <a:cubicBezTo>
                    <a:pt x="796" y="5"/>
                    <a:pt x="770"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3" name="Google Shape;9093;p23"/>
            <p:cNvSpPr/>
            <p:nvPr/>
          </p:nvSpPr>
          <p:spPr>
            <a:xfrm>
              <a:off x="2231225" y="3991250"/>
              <a:ext cx="47050" cy="142450"/>
            </a:xfrm>
            <a:custGeom>
              <a:avLst/>
              <a:gdLst/>
              <a:ahLst/>
              <a:cxnLst/>
              <a:rect l="l" t="t" r="r" b="b"/>
              <a:pathLst>
                <a:path w="1882" h="5698" extrusionOk="0">
                  <a:moveTo>
                    <a:pt x="273" y="0"/>
                  </a:moveTo>
                  <a:cubicBezTo>
                    <a:pt x="248" y="0"/>
                    <a:pt x="221" y="6"/>
                    <a:pt x="191" y="18"/>
                  </a:cubicBezTo>
                  <a:cubicBezTo>
                    <a:pt x="0" y="113"/>
                    <a:pt x="119" y="316"/>
                    <a:pt x="179" y="459"/>
                  </a:cubicBezTo>
                  <a:cubicBezTo>
                    <a:pt x="417" y="1006"/>
                    <a:pt x="667" y="1566"/>
                    <a:pt x="786" y="2149"/>
                  </a:cubicBezTo>
                  <a:cubicBezTo>
                    <a:pt x="988" y="3030"/>
                    <a:pt x="1560" y="3804"/>
                    <a:pt x="1548" y="4745"/>
                  </a:cubicBezTo>
                  <a:cubicBezTo>
                    <a:pt x="1548" y="4983"/>
                    <a:pt x="1560" y="5197"/>
                    <a:pt x="1584" y="5424"/>
                  </a:cubicBezTo>
                  <a:cubicBezTo>
                    <a:pt x="1596" y="5531"/>
                    <a:pt x="1560" y="5674"/>
                    <a:pt x="1703" y="5697"/>
                  </a:cubicBezTo>
                  <a:cubicBezTo>
                    <a:pt x="1709" y="5698"/>
                    <a:pt x="1714" y="5698"/>
                    <a:pt x="1719" y="5698"/>
                  </a:cubicBezTo>
                  <a:cubicBezTo>
                    <a:pt x="1880" y="5698"/>
                    <a:pt x="1858" y="5527"/>
                    <a:pt x="1858" y="5424"/>
                  </a:cubicBezTo>
                  <a:cubicBezTo>
                    <a:pt x="1881" y="4900"/>
                    <a:pt x="1881" y="4388"/>
                    <a:pt x="1858" y="3864"/>
                  </a:cubicBezTo>
                  <a:cubicBezTo>
                    <a:pt x="1834" y="2685"/>
                    <a:pt x="1691" y="1530"/>
                    <a:pt x="1227" y="423"/>
                  </a:cubicBezTo>
                  <a:cubicBezTo>
                    <a:pt x="1174" y="317"/>
                    <a:pt x="1140" y="127"/>
                    <a:pt x="1008" y="127"/>
                  </a:cubicBezTo>
                  <a:cubicBezTo>
                    <a:pt x="991" y="127"/>
                    <a:pt x="973" y="131"/>
                    <a:pt x="953" y="137"/>
                  </a:cubicBezTo>
                  <a:cubicBezTo>
                    <a:pt x="750" y="221"/>
                    <a:pt x="869" y="411"/>
                    <a:pt x="917" y="554"/>
                  </a:cubicBezTo>
                  <a:cubicBezTo>
                    <a:pt x="1036" y="1018"/>
                    <a:pt x="1191" y="1471"/>
                    <a:pt x="1274" y="2066"/>
                  </a:cubicBezTo>
                  <a:cubicBezTo>
                    <a:pt x="1048" y="1375"/>
                    <a:pt x="905" y="792"/>
                    <a:pt x="548" y="280"/>
                  </a:cubicBezTo>
                  <a:cubicBezTo>
                    <a:pt x="477" y="179"/>
                    <a:pt x="415"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3"/>
            <p:cNvSpPr/>
            <p:nvPr/>
          </p:nvSpPr>
          <p:spPr>
            <a:xfrm>
              <a:off x="1777300" y="3971600"/>
              <a:ext cx="45250" cy="190900"/>
            </a:xfrm>
            <a:custGeom>
              <a:avLst/>
              <a:gdLst/>
              <a:ahLst/>
              <a:cxnLst/>
              <a:rect l="l" t="t" r="r" b="b"/>
              <a:pathLst>
                <a:path w="1810" h="7636" extrusionOk="0">
                  <a:moveTo>
                    <a:pt x="1545" y="1"/>
                  </a:moveTo>
                  <a:cubicBezTo>
                    <a:pt x="1404" y="1"/>
                    <a:pt x="1343" y="206"/>
                    <a:pt x="1274" y="304"/>
                  </a:cubicBezTo>
                  <a:cubicBezTo>
                    <a:pt x="988" y="661"/>
                    <a:pt x="810" y="1078"/>
                    <a:pt x="643" y="1507"/>
                  </a:cubicBezTo>
                  <a:cubicBezTo>
                    <a:pt x="0" y="3221"/>
                    <a:pt x="36" y="4995"/>
                    <a:pt x="107" y="6757"/>
                  </a:cubicBezTo>
                  <a:cubicBezTo>
                    <a:pt x="143" y="6995"/>
                    <a:pt x="179" y="7234"/>
                    <a:pt x="286" y="7448"/>
                  </a:cubicBezTo>
                  <a:cubicBezTo>
                    <a:pt x="337" y="7520"/>
                    <a:pt x="371" y="7636"/>
                    <a:pt x="463" y="7636"/>
                  </a:cubicBezTo>
                  <a:cubicBezTo>
                    <a:pt x="478" y="7636"/>
                    <a:pt x="494" y="7633"/>
                    <a:pt x="512" y="7626"/>
                  </a:cubicBezTo>
                  <a:cubicBezTo>
                    <a:pt x="631" y="7591"/>
                    <a:pt x="584" y="7472"/>
                    <a:pt x="572" y="7388"/>
                  </a:cubicBezTo>
                  <a:cubicBezTo>
                    <a:pt x="357" y="5710"/>
                    <a:pt x="524" y="4043"/>
                    <a:pt x="893" y="2388"/>
                  </a:cubicBezTo>
                  <a:cubicBezTo>
                    <a:pt x="1048" y="1733"/>
                    <a:pt x="1286" y="1078"/>
                    <a:pt x="1584" y="471"/>
                  </a:cubicBezTo>
                  <a:cubicBezTo>
                    <a:pt x="1655" y="328"/>
                    <a:pt x="1810" y="137"/>
                    <a:pt x="1643" y="30"/>
                  </a:cubicBezTo>
                  <a:cubicBezTo>
                    <a:pt x="1606" y="10"/>
                    <a:pt x="1574" y="1"/>
                    <a:pt x="1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5" name="Google Shape;9095;p23"/>
            <p:cNvSpPr/>
            <p:nvPr/>
          </p:nvSpPr>
          <p:spPr>
            <a:xfrm>
              <a:off x="1990125" y="4077900"/>
              <a:ext cx="89325" cy="211975"/>
            </a:xfrm>
            <a:custGeom>
              <a:avLst/>
              <a:gdLst/>
              <a:ahLst/>
              <a:cxnLst/>
              <a:rect l="l" t="t" r="r" b="b"/>
              <a:pathLst>
                <a:path w="3573" h="8479" extrusionOk="0">
                  <a:moveTo>
                    <a:pt x="3437" y="1"/>
                  </a:moveTo>
                  <a:cubicBezTo>
                    <a:pt x="3344" y="1"/>
                    <a:pt x="3294" y="76"/>
                    <a:pt x="3263" y="160"/>
                  </a:cubicBezTo>
                  <a:cubicBezTo>
                    <a:pt x="3215" y="243"/>
                    <a:pt x="3191" y="350"/>
                    <a:pt x="3155" y="457"/>
                  </a:cubicBezTo>
                  <a:cubicBezTo>
                    <a:pt x="2548" y="3077"/>
                    <a:pt x="1572" y="5541"/>
                    <a:pt x="334" y="7946"/>
                  </a:cubicBezTo>
                  <a:cubicBezTo>
                    <a:pt x="238" y="8101"/>
                    <a:pt x="0" y="8375"/>
                    <a:pt x="203" y="8458"/>
                  </a:cubicBezTo>
                  <a:cubicBezTo>
                    <a:pt x="229" y="8472"/>
                    <a:pt x="254" y="8479"/>
                    <a:pt x="277" y="8479"/>
                  </a:cubicBezTo>
                  <a:cubicBezTo>
                    <a:pt x="433" y="8479"/>
                    <a:pt x="523" y="8200"/>
                    <a:pt x="596" y="8065"/>
                  </a:cubicBezTo>
                  <a:cubicBezTo>
                    <a:pt x="1584" y="6291"/>
                    <a:pt x="2429" y="4458"/>
                    <a:pt x="3012" y="2505"/>
                  </a:cubicBezTo>
                  <a:cubicBezTo>
                    <a:pt x="3239" y="1767"/>
                    <a:pt x="3477" y="1005"/>
                    <a:pt x="3560" y="184"/>
                  </a:cubicBezTo>
                  <a:cubicBezTo>
                    <a:pt x="3560" y="124"/>
                    <a:pt x="3572" y="29"/>
                    <a:pt x="3477" y="5"/>
                  </a:cubicBezTo>
                  <a:cubicBezTo>
                    <a:pt x="3463" y="2"/>
                    <a:pt x="3450" y="1"/>
                    <a:pt x="3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6" name="Google Shape;9096;p23"/>
            <p:cNvSpPr/>
            <p:nvPr/>
          </p:nvSpPr>
          <p:spPr>
            <a:xfrm>
              <a:off x="2256525" y="3957875"/>
              <a:ext cx="55675" cy="109750"/>
            </a:xfrm>
            <a:custGeom>
              <a:avLst/>
              <a:gdLst/>
              <a:ahLst/>
              <a:cxnLst/>
              <a:rect l="l" t="t" r="r" b="b"/>
              <a:pathLst>
                <a:path w="2227" h="4390" extrusionOk="0">
                  <a:moveTo>
                    <a:pt x="493" y="0"/>
                  </a:moveTo>
                  <a:cubicBezTo>
                    <a:pt x="469" y="0"/>
                    <a:pt x="444" y="6"/>
                    <a:pt x="417" y="20"/>
                  </a:cubicBezTo>
                  <a:cubicBezTo>
                    <a:pt x="322" y="67"/>
                    <a:pt x="334" y="163"/>
                    <a:pt x="357" y="258"/>
                  </a:cubicBezTo>
                  <a:cubicBezTo>
                    <a:pt x="405" y="377"/>
                    <a:pt x="465" y="496"/>
                    <a:pt x="524" y="615"/>
                  </a:cubicBezTo>
                  <a:cubicBezTo>
                    <a:pt x="762" y="1056"/>
                    <a:pt x="1012" y="1496"/>
                    <a:pt x="1167" y="1984"/>
                  </a:cubicBezTo>
                  <a:cubicBezTo>
                    <a:pt x="953" y="1615"/>
                    <a:pt x="750" y="1234"/>
                    <a:pt x="465" y="913"/>
                  </a:cubicBezTo>
                  <a:cubicBezTo>
                    <a:pt x="398" y="836"/>
                    <a:pt x="331" y="707"/>
                    <a:pt x="234" y="707"/>
                  </a:cubicBezTo>
                  <a:cubicBezTo>
                    <a:pt x="210" y="707"/>
                    <a:pt x="184" y="715"/>
                    <a:pt x="155" y="734"/>
                  </a:cubicBezTo>
                  <a:cubicBezTo>
                    <a:pt x="0" y="817"/>
                    <a:pt x="107" y="984"/>
                    <a:pt x="167" y="1091"/>
                  </a:cubicBezTo>
                  <a:cubicBezTo>
                    <a:pt x="643" y="1877"/>
                    <a:pt x="1060" y="2663"/>
                    <a:pt x="1370" y="3532"/>
                  </a:cubicBezTo>
                  <a:cubicBezTo>
                    <a:pt x="1418" y="3664"/>
                    <a:pt x="1475" y="3736"/>
                    <a:pt x="1537" y="3736"/>
                  </a:cubicBezTo>
                  <a:cubicBezTo>
                    <a:pt x="1597" y="3736"/>
                    <a:pt x="1662" y="3667"/>
                    <a:pt x="1727" y="3520"/>
                  </a:cubicBezTo>
                  <a:cubicBezTo>
                    <a:pt x="1810" y="3782"/>
                    <a:pt x="1870" y="4008"/>
                    <a:pt x="1941" y="4211"/>
                  </a:cubicBezTo>
                  <a:cubicBezTo>
                    <a:pt x="1965" y="4294"/>
                    <a:pt x="1953" y="4389"/>
                    <a:pt x="2060" y="4389"/>
                  </a:cubicBezTo>
                  <a:cubicBezTo>
                    <a:pt x="2191" y="4389"/>
                    <a:pt x="2179" y="4258"/>
                    <a:pt x="2203" y="4187"/>
                  </a:cubicBezTo>
                  <a:cubicBezTo>
                    <a:pt x="2227" y="4127"/>
                    <a:pt x="2227" y="4056"/>
                    <a:pt x="2203" y="3996"/>
                  </a:cubicBezTo>
                  <a:cubicBezTo>
                    <a:pt x="2060" y="2841"/>
                    <a:pt x="1715" y="1770"/>
                    <a:pt x="1191" y="758"/>
                  </a:cubicBezTo>
                  <a:cubicBezTo>
                    <a:pt x="1048" y="508"/>
                    <a:pt x="869" y="270"/>
                    <a:pt x="643" y="79"/>
                  </a:cubicBezTo>
                  <a:cubicBezTo>
                    <a:pt x="601" y="37"/>
                    <a:pt x="552"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3"/>
            <p:cNvSpPr/>
            <p:nvPr/>
          </p:nvSpPr>
          <p:spPr>
            <a:xfrm>
              <a:off x="1952900" y="4098225"/>
              <a:ext cx="78625" cy="193250"/>
            </a:xfrm>
            <a:custGeom>
              <a:avLst/>
              <a:gdLst/>
              <a:ahLst/>
              <a:cxnLst/>
              <a:rect l="l" t="t" r="r" b="b"/>
              <a:pathLst>
                <a:path w="3145" h="7730" extrusionOk="0">
                  <a:moveTo>
                    <a:pt x="2992" y="0"/>
                  </a:moveTo>
                  <a:cubicBezTo>
                    <a:pt x="2924" y="0"/>
                    <a:pt x="2891" y="54"/>
                    <a:pt x="2858" y="109"/>
                  </a:cubicBezTo>
                  <a:cubicBezTo>
                    <a:pt x="2739" y="383"/>
                    <a:pt x="2620" y="668"/>
                    <a:pt x="2537" y="966"/>
                  </a:cubicBezTo>
                  <a:cubicBezTo>
                    <a:pt x="1918" y="2966"/>
                    <a:pt x="1203" y="4907"/>
                    <a:pt x="346" y="6812"/>
                  </a:cubicBezTo>
                  <a:cubicBezTo>
                    <a:pt x="239" y="7038"/>
                    <a:pt x="168" y="7264"/>
                    <a:pt x="72" y="7491"/>
                  </a:cubicBezTo>
                  <a:cubicBezTo>
                    <a:pt x="60" y="7562"/>
                    <a:pt x="1" y="7645"/>
                    <a:pt x="96" y="7705"/>
                  </a:cubicBezTo>
                  <a:cubicBezTo>
                    <a:pt x="126" y="7722"/>
                    <a:pt x="154" y="7729"/>
                    <a:pt x="179" y="7729"/>
                  </a:cubicBezTo>
                  <a:cubicBezTo>
                    <a:pt x="243" y="7729"/>
                    <a:pt x="292" y="7681"/>
                    <a:pt x="334" y="7622"/>
                  </a:cubicBezTo>
                  <a:cubicBezTo>
                    <a:pt x="418" y="7491"/>
                    <a:pt x="501" y="7336"/>
                    <a:pt x="572" y="7205"/>
                  </a:cubicBezTo>
                  <a:cubicBezTo>
                    <a:pt x="1751" y="5050"/>
                    <a:pt x="2442" y="2728"/>
                    <a:pt x="3097" y="371"/>
                  </a:cubicBezTo>
                  <a:cubicBezTo>
                    <a:pt x="3132" y="299"/>
                    <a:pt x="3132" y="204"/>
                    <a:pt x="3144" y="144"/>
                  </a:cubicBezTo>
                  <a:cubicBezTo>
                    <a:pt x="3133" y="67"/>
                    <a:pt x="3122" y="0"/>
                    <a:pt x="3035" y="0"/>
                  </a:cubicBezTo>
                  <a:cubicBezTo>
                    <a:pt x="3028" y="0"/>
                    <a:pt x="3021" y="1"/>
                    <a:pt x="3013" y="2"/>
                  </a:cubicBezTo>
                  <a:cubicBezTo>
                    <a:pt x="3006" y="1"/>
                    <a:pt x="2999" y="0"/>
                    <a:pt x="2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8" name="Google Shape;9098;p23"/>
            <p:cNvSpPr/>
            <p:nvPr/>
          </p:nvSpPr>
          <p:spPr>
            <a:xfrm>
              <a:off x="2149375" y="4069625"/>
              <a:ext cx="41375" cy="167350"/>
            </a:xfrm>
            <a:custGeom>
              <a:avLst/>
              <a:gdLst/>
              <a:ahLst/>
              <a:cxnLst/>
              <a:rect l="l" t="t" r="r" b="b"/>
              <a:pathLst>
                <a:path w="1655" h="6694" extrusionOk="0">
                  <a:moveTo>
                    <a:pt x="1231" y="1"/>
                  </a:moveTo>
                  <a:cubicBezTo>
                    <a:pt x="1222" y="1"/>
                    <a:pt x="1212" y="1"/>
                    <a:pt x="1203" y="3"/>
                  </a:cubicBezTo>
                  <a:cubicBezTo>
                    <a:pt x="1000" y="15"/>
                    <a:pt x="1048" y="241"/>
                    <a:pt x="1060" y="384"/>
                  </a:cubicBezTo>
                  <a:cubicBezTo>
                    <a:pt x="1131" y="896"/>
                    <a:pt x="1167" y="1396"/>
                    <a:pt x="1155" y="1908"/>
                  </a:cubicBezTo>
                  <a:cubicBezTo>
                    <a:pt x="1107" y="3432"/>
                    <a:pt x="631" y="4860"/>
                    <a:pt x="167" y="6313"/>
                  </a:cubicBezTo>
                  <a:cubicBezTo>
                    <a:pt x="131" y="6432"/>
                    <a:pt x="0" y="6587"/>
                    <a:pt x="155" y="6670"/>
                  </a:cubicBezTo>
                  <a:cubicBezTo>
                    <a:pt x="188" y="6687"/>
                    <a:pt x="217" y="6694"/>
                    <a:pt x="242" y="6694"/>
                  </a:cubicBezTo>
                  <a:cubicBezTo>
                    <a:pt x="362" y="6694"/>
                    <a:pt x="403" y="6530"/>
                    <a:pt x="452" y="6432"/>
                  </a:cubicBezTo>
                  <a:cubicBezTo>
                    <a:pt x="964" y="5265"/>
                    <a:pt x="1357" y="4075"/>
                    <a:pt x="1548" y="2824"/>
                  </a:cubicBezTo>
                  <a:cubicBezTo>
                    <a:pt x="1655" y="2181"/>
                    <a:pt x="1655" y="1550"/>
                    <a:pt x="1584" y="860"/>
                  </a:cubicBezTo>
                  <a:cubicBezTo>
                    <a:pt x="1536" y="717"/>
                    <a:pt x="1488" y="515"/>
                    <a:pt x="1417" y="336"/>
                  </a:cubicBezTo>
                  <a:cubicBezTo>
                    <a:pt x="1394" y="200"/>
                    <a:pt x="1393" y="1"/>
                    <a:pt x="1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9" name="Google Shape;9099;p23"/>
            <p:cNvSpPr/>
            <p:nvPr/>
          </p:nvSpPr>
          <p:spPr>
            <a:xfrm>
              <a:off x="2216325" y="4020750"/>
              <a:ext cx="19375" cy="146050"/>
            </a:xfrm>
            <a:custGeom>
              <a:avLst/>
              <a:gdLst/>
              <a:ahLst/>
              <a:cxnLst/>
              <a:rect l="l" t="t" r="r" b="b"/>
              <a:pathLst>
                <a:path w="775" h="5842" extrusionOk="0">
                  <a:moveTo>
                    <a:pt x="208" y="0"/>
                  </a:moveTo>
                  <a:cubicBezTo>
                    <a:pt x="196" y="0"/>
                    <a:pt x="182" y="2"/>
                    <a:pt x="168" y="5"/>
                  </a:cubicBezTo>
                  <a:cubicBezTo>
                    <a:pt x="1" y="29"/>
                    <a:pt x="37" y="184"/>
                    <a:pt x="49" y="303"/>
                  </a:cubicBezTo>
                  <a:cubicBezTo>
                    <a:pt x="84" y="600"/>
                    <a:pt x="144" y="886"/>
                    <a:pt x="168" y="1184"/>
                  </a:cubicBezTo>
                  <a:cubicBezTo>
                    <a:pt x="263" y="2041"/>
                    <a:pt x="346" y="2910"/>
                    <a:pt x="263" y="3767"/>
                  </a:cubicBezTo>
                  <a:cubicBezTo>
                    <a:pt x="215" y="4351"/>
                    <a:pt x="180" y="4946"/>
                    <a:pt x="168" y="5529"/>
                  </a:cubicBezTo>
                  <a:cubicBezTo>
                    <a:pt x="168" y="5625"/>
                    <a:pt x="84" y="5803"/>
                    <a:pt x="239" y="5839"/>
                  </a:cubicBezTo>
                  <a:cubicBezTo>
                    <a:pt x="249" y="5840"/>
                    <a:pt x="259" y="5841"/>
                    <a:pt x="268" y="5841"/>
                  </a:cubicBezTo>
                  <a:cubicBezTo>
                    <a:pt x="418" y="5841"/>
                    <a:pt x="419" y="5665"/>
                    <a:pt x="441" y="5553"/>
                  </a:cubicBezTo>
                  <a:cubicBezTo>
                    <a:pt x="596" y="4291"/>
                    <a:pt x="775" y="3041"/>
                    <a:pt x="644" y="1779"/>
                  </a:cubicBezTo>
                  <a:cubicBezTo>
                    <a:pt x="584" y="1327"/>
                    <a:pt x="513" y="886"/>
                    <a:pt x="453" y="434"/>
                  </a:cubicBezTo>
                  <a:cubicBezTo>
                    <a:pt x="441" y="362"/>
                    <a:pt x="418" y="303"/>
                    <a:pt x="394" y="243"/>
                  </a:cubicBezTo>
                  <a:cubicBezTo>
                    <a:pt x="351" y="146"/>
                    <a:pt x="327"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3"/>
            <p:cNvSpPr/>
            <p:nvPr/>
          </p:nvSpPr>
          <p:spPr>
            <a:xfrm>
              <a:off x="2123775" y="4071750"/>
              <a:ext cx="32750" cy="146925"/>
            </a:xfrm>
            <a:custGeom>
              <a:avLst/>
              <a:gdLst/>
              <a:ahLst/>
              <a:cxnLst/>
              <a:rect l="l" t="t" r="r" b="b"/>
              <a:pathLst>
                <a:path w="1310" h="5877" extrusionOk="0">
                  <a:moveTo>
                    <a:pt x="1099" y="0"/>
                  </a:moveTo>
                  <a:cubicBezTo>
                    <a:pt x="1094" y="0"/>
                    <a:pt x="1089" y="1"/>
                    <a:pt x="1084" y="1"/>
                  </a:cubicBezTo>
                  <a:cubicBezTo>
                    <a:pt x="953" y="13"/>
                    <a:pt x="965" y="180"/>
                    <a:pt x="953" y="299"/>
                  </a:cubicBezTo>
                  <a:lnTo>
                    <a:pt x="953" y="418"/>
                  </a:lnTo>
                  <a:cubicBezTo>
                    <a:pt x="845" y="2180"/>
                    <a:pt x="584" y="3882"/>
                    <a:pt x="107" y="5585"/>
                  </a:cubicBezTo>
                  <a:cubicBezTo>
                    <a:pt x="72" y="5692"/>
                    <a:pt x="0" y="5811"/>
                    <a:pt x="131" y="5871"/>
                  </a:cubicBezTo>
                  <a:cubicBezTo>
                    <a:pt x="145" y="5875"/>
                    <a:pt x="158" y="5877"/>
                    <a:pt x="170" y="5877"/>
                  </a:cubicBezTo>
                  <a:cubicBezTo>
                    <a:pt x="264" y="5877"/>
                    <a:pt x="315" y="5766"/>
                    <a:pt x="357" y="5692"/>
                  </a:cubicBezTo>
                  <a:cubicBezTo>
                    <a:pt x="417" y="5597"/>
                    <a:pt x="464" y="5490"/>
                    <a:pt x="488" y="5394"/>
                  </a:cubicBezTo>
                  <a:cubicBezTo>
                    <a:pt x="774" y="4502"/>
                    <a:pt x="988" y="3585"/>
                    <a:pt x="1119" y="2668"/>
                  </a:cubicBezTo>
                  <a:cubicBezTo>
                    <a:pt x="1226" y="1918"/>
                    <a:pt x="1310" y="1192"/>
                    <a:pt x="1286" y="513"/>
                  </a:cubicBezTo>
                  <a:cubicBezTo>
                    <a:pt x="1262" y="394"/>
                    <a:pt x="1250" y="346"/>
                    <a:pt x="1238" y="275"/>
                  </a:cubicBezTo>
                  <a:cubicBezTo>
                    <a:pt x="1227" y="171"/>
                    <a:pt x="1249" y="0"/>
                    <a:pt x="1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3"/>
            <p:cNvSpPr/>
            <p:nvPr/>
          </p:nvSpPr>
          <p:spPr>
            <a:xfrm>
              <a:off x="2141925" y="3876775"/>
              <a:ext cx="38725" cy="112975"/>
            </a:xfrm>
            <a:custGeom>
              <a:avLst/>
              <a:gdLst/>
              <a:ahLst/>
              <a:cxnLst/>
              <a:rect l="l" t="t" r="r" b="b"/>
              <a:pathLst>
                <a:path w="1549" h="4519" extrusionOk="0">
                  <a:moveTo>
                    <a:pt x="232" y="1"/>
                  </a:moveTo>
                  <a:cubicBezTo>
                    <a:pt x="227" y="1"/>
                    <a:pt x="221" y="1"/>
                    <a:pt x="215" y="1"/>
                  </a:cubicBezTo>
                  <a:cubicBezTo>
                    <a:pt x="36" y="13"/>
                    <a:pt x="48" y="180"/>
                    <a:pt x="36" y="311"/>
                  </a:cubicBezTo>
                  <a:cubicBezTo>
                    <a:pt x="0" y="656"/>
                    <a:pt x="48" y="990"/>
                    <a:pt x="108" y="1311"/>
                  </a:cubicBezTo>
                  <a:cubicBezTo>
                    <a:pt x="155" y="1906"/>
                    <a:pt x="381" y="2478"/>
                    <a:pt x="584" y="3026"/>
                  </a:cubicBezTo>
                  <a:cubicBezTo>
                    <a:pt x="727" y="3490"/>
                    <a:pt x="905" y="3942"/>
                    <a:pt x="1191" y="4359"/>
                  </a:cubicBezTo>
                  <a:cubicBezTo>
                    <a:pt x="1236" y="4432"/>
                    <a:pt x="1296" y="4518"/>
                    <a:pt x="1374" y="4518"/>
                  </a:cubicBezTo>
                  <a:cubicBezTo>
                    <a:pt x="1398" y="4518"/>
                    <a:pt x="1425" y="4510"/>
                    <a:pt x="1453" y="4490"/>
                  </a:cubicBezTo>
                  <a:cubicBezTo>
                    <a:pt x="1548" y="4419"/>
                    <a:pt x="1477" y="4335"/>
                    <a:pt x="1453" y="4240"/>
                  </a:cubicBezTo>
                  <a:cubicBezTo>
                    <a:pt x="1370" y="4038"/>
                    <a:pt x="1310" y="3811"/>
                    <a:pt x="1239" y="3597"/>
                  </a:cubicBezTo>
                  <a:cubicBezTo>
                    <a:pt x="893" y="2514"/>
                    <a:pt x="572" y="1430"/>
                    <a:pt x="417" y="287"/>
                  </a:cubicBezTo>
                  <a:cubicBezTo>
                    <a:pt x="406" y="172"/>
                    <a:pt x="405" y="1"/>
                    <a:pt x="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3"/>
            <p:cNvSpPr/>
            <p:nvPr/>
          </p:nvSpPr>
          <p:spPr>
            <a:xfrm>
              <a:off x="2127050" y="4044650"/>
              <a:ext cx="18475" cy="113175"/>
            </a:xfrm>
            <a:custGeom>
              <a:avLst/>
              <a:gdLst/>
              <a:ahLst/>
              <a:cxnLst/>
              <a:rect l="l" t="t" r="r" b="b"/>
              <a:pathLst>
                <a:path w="739" h="4527" extrusionOk="0">
                  <a:moveTo>
                    <a:pt x="347" y="1"/>
                  </a:moveTo>
                  <a:cubicBezTo>
                    <a:pt x="343" y="1"/>
                    <a:pt x="338" y="1"/>
                    <a:pt x="333" y="1"/>
                  </a:cubicBezTo>
                  <a:cubicBezTo>
                    <a:pt x="143" y="13"/>
                    <a:pt x="179" y="228"/>
                    <a:pt x="202" y="359"/>
                  </a:cubicBezTo>
                  <a:cubicBezTo>
                    <a:pt x="405" y="1656"/>
                    <a:pt x="226" y="2930"/>
                    <a:pt x="107" y="4228"/>
                  </a:cubicBezTo>
                  <a:cubicBezTo>
                    <a:pt x="95" y="4335"/>
                    <a:pt x="0" y="4514"/>
                    <a:pt x="202" y="4526"/>
                  </a:cubicBezTo>
                  <a:cubicBezTo>
                    <a:pt x="207" y="4526"/>
                    <a:pt x="212" y="4526"/>
                    <a:pt x="217" y="4526"/>
                  </a:cubicBezTo>
                  <a:cubicBezTo>
                    <a:pt x="359" y="4526"/>
                    <a:pt x="381" y="4356"/>
                    <a:pt x="393" y="4252"/>
                  </a:cubicBezTo>
                  <a:cubicBezTo>
                    <a:pt x="595" y="3097"/>
                    <a:pt x="738" y="1930"/>
                    <a:pt x="619" y="763"/>
                  </a:cubicBezTo>
                  <a:cubicBezTo>
                    <a:pt x="583" y="609"/>
                    <a:pt x="572" y="478"/>
                    <a:pt x="560" y="323"/>
                  </a:cubicBezTo>
                  <a:cubicBezTo>
                    <a:pt x="525" y="196"/>
                    <a:pt x="50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3"/>
            <p:cNvSpPr/>
            <p:nvPr/>
          </p:nvSpPr>
          <p:spPr>
            <a:xfrm>
              <a:off x="2158300" y="4063850"/>
              <a:ext cx="14600" cy="96950"/>
            </a:xfrm>
            <a:custGeom>
              <a:avLst/>
              <a:gdLst/>
              <a:ahLst/>
              <a:cxnLst/>
              <a:rect l="l" t="t" r="r" b="b"/>
              <a:pathLst>
                <a:path w="584" h="3878" extrusionOk="0">
                  <a:moveTo>
                    <a:pt x="233" y="1"/>
                  </a:moveTo>
                  <a:cubicBezTo>
                    <a:pt x="217" y="1"/>
                    <a:pt x="199" y="3"/>
                    <a:pt x="179" y="7"/>
                  </a:cubicBezTo>
                  <a:cubicBezTo>
                    <a:pt x="0" y="31"/>
                    <a:pt x="48" y="246"/>
                    <a:pt x="48" y="376"/>
                  </a:cubicBezTo>
                  <a:cubicBezTo>
                    <a:pt x="60" y="686"/>
                    <a:pt x="119" y="984"/>
                    <a:pt x="119" y="1293"/>
                  </a:cubicBezTo>
                  <a:cubicBezTo>
                    <a:pt x="143" y="2067"/>
                    <a:pt x="119" y="2841"/>
                    <a:pt x="143" y="3615"/>
                  </a:cubicBezTo>
                  <a:cubicBezTo>
                    <a:pt x="143" y="3710"/>
                    <a:pt x="107" y="3853"/>
                    <a:pt x="250" y="3877"/>
                  </a:cubicBezTo>
                  <a:cubicBezTo>
                    <a:pt x="257" y="3877"/>
                    <a:pt x="263" y="3878"/>
                    <a:pt x="269" y="3878"/>
                  </a:cubicBezTo>
                  <a:cubicBezTo>
                    <a:pt x="405" y="3878"/>
                    <a:pt x="406" y="3753"/>
                    <a:pt x="417" y="3651"/>
                  </a:cubicBezTo>
                  <a:cubicBezTo>
                    <a:pt x="441" y="3591"/>
                    <a:pt x="453" y="3544"/>
                    <a:pt x="453" y="3484"/>
                  </a:cubicBezTo>
                  <a:cubicBezTo>
                    <a:pt x="524" y="2579"/>
                    <a:pt x="584" y="1674"/>
                    <a:pt x="500" y="686"/>
                  </a:cubicBezTo>
                  <a:cubicBezTo>
                    <a:pt x="465" y="615"/>
                    <a:pt x="441" y="448"/>
                    <a:pt x="405" y="317"/>
                  </a:cubicBezTo>
                  <a:cubicBezTo>
                    <a:pt x="373" y="198"/>
                    <a:pt x="389" y="1"/>
                    <a:pt x="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4" name="Google Shape;9104;p23"/>
            <p:cNvSpPr/>
            <p:nvPr/>
          </p:nvSpPr>
          <p:spPr>
            <a:xfrm>
              <a:off x="2095200" y="4087525"/>
              <a:ext cx="25025" cy="103150"/>
            </a:xfrm>
            <a:custGeom>
              <a:avLst/>
              <a:gdLst/>
              <a:ahLst/>
              <a:cxnLst/>
              <a:rect l="l" t="t" r="r" b="b"/>
              <a:pathLst>
                <a:path w="1001" h="4126" extrusionOk="0">
                  <a:moveTo>
                    <a:pt x="738" y="1"/>
                  </a:moveTo>
                  <a:cubicBezTo>
                    <a:pt x="488" y="1"/>
                    <a:pt x="595" y="263"/>
                    <a:pt x="595" y="418"/>
                  </a:cubicBezTo>
                  <a:cubicBezTo>
                    <a:pt x="548" y="1501"/>
                    <a:pt x="310" y="2573"/>
                    <a:pt x="179" y="3656"/>
                  </a:cubicBezTo>
                  <a:cubicBezTo>
                    <a:pt x="143" y="3823"/>
                    <a:pt x="0" y="4073"/>
                    <a:pt x="203" y="4121"/>
                  </a:cubicBezTo>
                  <a:cubicBezTo>
                    <a:pt x="218" y="4124"/>
                    <a:pt x="233" y="4126"/>
                    <a:pt x="247" y="4126"/>
                  </a:cubicBezTo>
                  <a:cubicBezTo>
                    <a:pt x="409" y="4126"/>
                    <a:pt x="432" y="3881"/>
                    <a:pt x="464" y="3728"/>
                  </a:cubicBezTo>
                  <a:cubicBezTo>
                    <a:pt x="607" y="3037"/>
                    <a:pt x="738" y="2335"/>
                    <a:pt x="881" y="1620"/>
                  </a:cubicBezTo>
                  <a:cubicBezTo>
                    <a:pt x="953" y="1227"/>
                    <a:pt x="1000" y="834"/>
                    <a:pt x="953" y="430"/>
                  </a:cubicBezTo>
                  <a:cubicBezTo>
                    <a:pt x="893" y="275"/>
                    <a:pt x="965" y="13"/>
                    <a:pt x="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5" name="Google Shape;9105;p23"/>
            <p:cNvSpPr/>
            <p:nvPr/>
          </p:nvSpPr>
          <p:spPr>
            <a:xfrm>
              <a:off x="2129425" y="3897325"/>
              <a:ext cx="33350" cy="86950"/>
            </a:xfrm>
            <a:custGeom>
              <a:avLst/>
              <a:gdLst/>
              <a:ahLst/>
              <a:cxnLst/>
              <a:rect l="l" t="t" r="r" b="b"/>
              <a:pathLst>
                <a:path w="1334" h="3478" extrusionOk="0">
                  <a:moveTo>
                    <a:pt x="191" y="1"/>
                  </a:moveTo>
                  <a:cubicBezTo>
                    <a:pt x="60" y="60"/>
                    <a:pt x="72" y="168"/>
                    <a:pt x="48" y="263"/>
                  </a:cubicBezTo>
                  <a:cubicBezTo>
                    <a:pt x="0" y="799"/>
                    <a:pt x="143" y="1322"/>
                    <a:pt x="298" y="1834"/>
                  </a:cubicBezTo>
                  <a:cubicBezTo>
                    <a:pt x="441" y="2299"/>
                    <a:pt x="608" y="2775"/>
                    <a:pt x="858" y="3227"/>
                  </a:cubicBezTo>
                  <a:cubicBezTo>
                    <a:pt x="909" y="3330"/>
                    <a:pt x="978" y="3477"/>
                    <a:pt x="1088" y="3477"/>
                  </a:cubicBezTo>
                  <a:cubicBezTo>
                    <a:pt x="1105" y="3477"/>
                    <a:pt x="1124" y="3474"/>
                    <a:pt x="1143" y="3466"/>
                  </a:cubicBezTo>
                  <a:cubicBezTo>
                    <a:pt x="1334" y="3394"/>
                    <a:pt x="1179" y="3239"/>
                    <a:pt x="1143" y="3120"/>
                  </a:cubicBezTo>
                  <a:cubicBezTo>
                    <a:pt x="1096" y="2977"/>
                    <a:pt x="1024" y="2823"/>
                    <a:pt x="977" y="2680"/>
                  </a:cubicBezTo>
                  <a:cubicBezTo>
                    <a:pt x="727" y="1894"/>
                    <a:pt x="488" y="1084"/>
                    <a:pt x="369" y="251"/>
                  </a:cubicBezTo>
                  <a:cubicBezTo>
                    <a:pt x="358" y="144"/>
                    <a:pt x="369"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3"/>
            <p:cNvSpPr/>
            <p:nvPr/>
          </p:nvSpPr>
          <p:spPr>
            <a:xfrm>
              <a:off x="2031800" y="4082175"/>
              <a:ext cx="26800" cy="86200"/>
            </a:xfrm>
            <a:custGeom>
              <a:avLst/>
              <a:gdLst/>
              <a:ahLst/>
              <a:cxnLst/>
              <a:rect l="l" t="t" r="r" b="b"/>
              <a:pathLst>
                <a:path w="1072" h="3448" extrusionOk="0">
                  <a:moveTo>
                    <a:pt x="902" y="0"/>
                  </a:moveTo>
                  <a:cubicBezTo>
                    <a:pt x="762" y="0"/>
                    <a:pt x="761" y="160"/>
                    <a:pt x="738" y="275"/>
                  </a:cubicBezTo>
                  <a:cubicBezTo>
                    <a:pt x="536" y="1191"/>
                    <a:pt x="345" y="2132"/>
                    <a:pt x="155" y="3049"/>
                  </a:cubicBezTo>
                  <a:cubicBezTo>
                    <a:pt x="143" y="3192"/>
                    <a:pt x="0" y="3394"/>
                    <a:pt x="179" y="3442"/>
                  </a:cubicBezTo>
                  <a:cubicBezTo>
                    <a:pt x="197" y="3446"/>
                    <a:pt x="213" y="3448"/>
                    <a:pt x="228" y="3448"/>
                  </a:cubicBezTo>
                  <a:cubicBezTo>
                    <a:pt x="383" y="3448"/>
                    <a:pt x="397" y="3237"/>
                    <a:pt x="441" y="3096"/>
                  </a:cubicBezTo>
                  <a:cubicBezTo>
                    <a:pt x="631" y="2358"/>
                    <a:pt x="822" y="1596"/>
                    <a:pt x="1012" y="846"/>
                  </a:cubicBezTo>
                  <a:cubicBezTo>
                    <a:pt x="1060" y="667"/>
                    <a:pt x="1060" y="477"/>
                    <a:pt x="1072" y="370"/>
                  </a:cubicBezTo>
                  <a:cubicBezTo>
                    <a:pt x="1060" y="191"/>
                    <a:pt x="1072" y="13"/>
                    <a:pt x="917" y="1"/>
                  </a:cubicBezTo>
                  <a:cubicBezTo>
                    <a:pt x="912" y="0"/>
                    <a:pt x="906" y="0"/>
                    <a:pt x="9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3"/>
            <p:cNvSpPr/>
            <p:nvPr/>
          </p:nvSpPr>
          <p:spPr>
            <a:xfrm>
              <a:off x="2203825" y="4027800"/>
              <a:ext cx="19075" cy="71075"/>
            </a:xfrm>
            <a:custGeom>
              <a:avLst/>
              <a:gdLst/>
              <a:ahLst/>
              <a:cxnLst/>
              <a:rect l="l" t="t" r="r" b="b"/>
              <a:pathLst>
                <a:path w="763" h="2843" extrusionOk="0">
                  <a:moveTo>
                    <a:pt x="203" y="1497"/>
                  </a:moveTo>
                  <a:cubicBezTo>
                    <a:pt x="203" y="1503"/>
                    <a:pt x="203" y="1506"/>
                    <a:pt x="205" y="1506"/>
                  </a:cubicBezTo>
                  <a:lnTo>
                    <a:pt x="205" y="1506"/>
                  </a:lnTo>
                  <a:cubicBezTo>
                    <a:pt x="204" y="1503"/>
                    <a:pt x="204" y="1500"/>
                    <a:pt x="203" y="1497"/>
                  </a:cubicBezTo>
                  <a:close/>
                  <a:moveTo>
                    <a:pt x="247" y="1"/>
                  </a:moveTo>
                  <a:cubicBezTo>
                    <a:pt x="230" y="1"/>
                    <a:pt x="212" y="3"/>
                    <a:pt x="191" y="9"/>
                  </a:cubicBezTo>
                  <a:cubicBezTo>
                    <a:pt x="1" y="44"/>
                    <a:pt x="37" y="223"/>
                    <a:pt x="60" y="378"/>
                  </a:cubicBezTo>
                  <a:cubicBezTo>
                    <a:pt x="108" y="747"/>
                    <a:pt x="168" y="1116"/>
                    <a:pt x="215" y="1497"/>
                  </a:cubicBezTo>
                  <a:cubicBezTo>
                    <a:pt x="209" y="1503"/>
                    <a:pt x="206" y="1506"/>
                    <a:pt x="205" y="1506"/>
                  </a:cubicBezTo>
                  <a:cubicBezTo>
                    <a:pt x="205" y="1506"/>
                    <a:pt x="205" y="1506"/>
                    <a:pt x="205" y="1506"/>
                  </a:cubicBezTo>
                  <a:lnTo>
                    <a:pt x="205" y="1506"/>
                  </a:lnTo>
                  <a:cubicBezTo>
                    <a:pt x="264" y="1884"/>
                    <a:pt x="323" y="2250"/>
                    <a:pt x="382" y="2640"/>
                  </a:cubicBezTo>
                  <a:cubicBezTo>
                    <a:pt x="406" y="2723"/>
                    <a:pt x="382" y="2842"/>
                    <a:pt x="513" y="2842"/>
                  </a:cubicBezTo>
                  <a:cubicBezTo>
                    <a:pt x="632" y="2842"/>
                    <a:pt x="656" y="2723"/>
                    <a:pt x="668" y="2640"/>
                  </a:cubicBezTo>
                  <a:cubicBezTo>
                    <a:pt x="763" y="1818"/>
                    <a:pt x="656" y="1033"/>
                    <a:pt x="441" y="259"/>
                  </a:cubicBezTo>
                  <a:cubicBezTo>
                    <a:pt x="420" y="153"/>
                    <a:pt x="380"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3"/>
            <p:cNvSpPr/>
            <p:nvPr/>
          </p:nvSpPr>
          <p:spPr>
            <a:xfrm>
              <a:off x="2092800" y="4095500"/>
              <a:ext cx="12525" cy="57625"/>
            </a:xfrm>
            <a:custGeom>
              <a:avLst/>
              <a:gdLst/>
              <a:ahLst/>
              <a:cxnLst/>
              <a:rect l="l" t="t" r="r" b="b"/>
              <a:pathLst>
                <a:path w="501" h="2305" extrusionOk="0">
                  <a:moveTo>
                    <a:pt x="314" y="1"/>
                  </a:moveTo>
                  <a:cubicBezTo>
                    <a:pt x="199" y="1"/>
                    <a:pt x="178" y="119"/>
                    <a:pt x="168" y="218"/>
                  </a:cubicBezTo>
                  <a:cubicBezTo>
                    <a:pt x="60" y="837"/>
                    <a:pt x="48" y="1468"/>
                    <a:pt x="1" y="2087"/>
                  </a:cubicBezTo>
                  <a:cubicBezTo>
                    <a:pt x="1" y="2182"/>
                    <a:pt x="1" y="2266"/>
                    <a:pt x="96" y="2301"/>
                  </a:cubicBezTo>
                  <a:cubicBezTo>
                    <a:pt x="108" y="2304"/>
                    <a:pt x="118" y="2305"/>
                    <a:pt x="129" y="2305"/>
                  </a:cubicBezTo>
                  <a:cubicBezTo>
                    <a:pt x="224" y="2305"/>
                    <a:pt x="264" y="2210"/>
                    <a:pt x="275" y="2135"/>
                  </a:cubicBezTo>
                  <a:cubicBezTo>
                    <a:pt x="406" y="1504"/>
                    <a:pt x="453" y="873"/>
                    <a:pt x="501" y="277"/>
                  </a:cubicBezTo>
                  <a:cubicBezTo>
                    <a:pt x="465" y="134"/>
                    <a:pt x="465" y="39"/>
                    <a:pt x="346" y="3"/>
                  </a:cubicBezTo>
                  <a:cubicBezTo>
                    <a:pt x="335" y="2"/>
                    <a:pt x="324"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3"/>
            <p:cNvSpPr/>
            <p:nvPr/>
          </p:nvSpPr>
          <p:spPr>
            <a:xfrm>
              <a:off x="2022550" y="3967400"/>
              <a:ext cx="145600" cy="364575"/>
            </a:xfrm>
            <a:custGeom>
              <a:avLst/>
              <a:gdLst/>
              <a:ahLst/>
              <a:cxnLst/>
              <a:rect l="l" t="t" r="r" b="b"/>
              <a:pathLst>
                <a:path w="5824" h="14583" extrusionOk="0">
                  <a:moveTo>
                    <a:pt x="4005" y="0"/>
                  </a:moveTo>
                  <a:cubicBezTo>
                    <a:pt x="3993" y="0"/>
                    <a:pt x="3980" y="2"/>
                    <a:pt x="3966" y="8"/>
                  </a:cubicBezTo>
                  <a:cubicBezTo>
                    <a:pt x="3859" y="43"/>
                    <a:pt x="3859" y="127"/>
                    <a:pt x="3871" y="198"/>
                  </a:cubicBezTo>
                  <a:cubicBezTo>
                    <a:pt x="3894" y="365"/>
                    <a:pt x="3930" y="532"/>
                    <a:pt x="3990" y="675"/>
                  </a:cubicBezTo>
                  <a:cubicBezTo>
                    <a:pt x="4478" y="1782"/>
                    <a:pt x="4871" y="2913"/>
                    <a:pt x="5014" y="4127"/>
                  </a:cubicBezTo>
                  <a:cubicBezTo>
                    <a:pt x="5240" y="5235"/>
                    <a:pt x="5109" y="6366"/>
                    <a:pt x="4930" y="7485"/>
                  </a:cubicBezTo>
                  <a:cubicBezTo>
                    <a:pt x="4454" y="10307"/>
                    <a:pt x="3228" y="12628"/>
                    <a:pt x="561" y="13998"/>
                  </a:cubicBezTo>
                  <a:cubicBezTo>
                    <a:pt x="418" y="14069"/>
                    <a:pt x="263" y="14188"/>
                    <a:pt x="132" y="14295"/>
                  </a:cubicBezTo>
                  <a:cubicBezTo>
                    <a:pt x="72" y="14343"/>
                    <a:pt x="1" y="14414"/>
                    <a:pt x="49" y="14510"/>
                  </a:cubicBezTo>
                  <a:cubicBezTo>
                    <a:pt x="67" y="14566"/>
                    <a:pt x="109" y="14583"/>
                    <a:pt x="158" y="14583"/>
                  </a:cubicBezTo>
                  <a:cubicBezTo>
                    <a:pt x="202" y="14583"/>
                    <a:pt x="253" y="14569"/>
                    <a:pt x="299" y="14557"/>
                  </a:cubicBezTo>
                  <a:cubicBezTo>
                    <a:pt x="358" y="14545"/>
                    <a:pt x="418" y="14521"/>
                    <a:pt x="489" y="14486"/>
                  </a:cubicBezTo>
                  <a:cubicBezTo>
                    <a:pt x="2549" y="13628"/>
                    <a:pt x="3930" y="12081"/>
                    <a:pt x="4716" y="10057"/>
                  </a:cubicBezTo>
                  <a:cubicBezTo>
                    <a:pt x="5573" y="7806"/>
                    <a:pt x="5823" y="5461"/>
                    <a:pt x="5252" y="3080"/>
                  </a:cubicBezTo>
                  <a:cubicBezTo>
                    <a:pt x="5002" y="2044"/>
                    <a:pt x="4525" y="1115"/>
                    <a:pt x="4144" y="139"/>
                  </a:cubicBezTo>
                  <a:cubicBezTo>
                    <a:pt x="4114" y="78"/>
                    <a:pt x="4075" y="0"/>
                    <a:pt x="400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3"/>
            <p:cNvSpPr/>
            <p:nvPr/>
          </p:nvSpPr>
          <p:spPr>
            <a:xfrm>
              <a:off x="1854100" y="3958450"/>
              <a:ext cx="128000" cy="287750"/>
            </a:xfrm>
            <a:custGeom>
              <a:avLst/>
              <a:gdLst/>
              <a:ahLst/>
              <a:cxnLst/>
              <a:rect l="l" t="t" r="r" b="b"/>
              <a:pathLst>
                <a:path w="5120" h="11510" extrusionOk="0">
                  <a:moveTo>
                    <a:pt x="4966" y="0"/>
                  </a:moveTo>
                  <a:cubicBezTo>
                    <a:pt x="4912" y="0"/>
                    <a:pt x="4854" y="39"/>
                    <a:pt x="4810" y="68"/>
                  </a:cubicBezTo>
                  <a:cubicBezTo>
                    <a:pt x="4632" y="175"/>
                    <a:pt x="4453" y="259"/>
                    <a:pt x="4286" y="378"/>
                  </a:cubicBezTo>
                  <a:cubicBezTo>
                    <a:pt x="3596" y="854"/>
                    <a:pt x="3024" y="1485"/>
                    <a:pt x="2572" y="2187"/>
                  </a:cubicBezTo>
                  <a:cubicBezTo>
                    <a:pt x="833" y="4866"/>
                    <a:pt x="0" y="7760"/>
                    <a:pt x="655" y="10962"/>
                  </a:cubicBezTo>
                  <a:cubicBezTo>
                    <a:pt x="703" y="11153"/>
                    <a:pt x="726" y="11367"/>
                    <a:pt x="917" y="11510"/>
                  </a:cubicBezTo>
                  <a:cubicBezTo>
                    <a:pt x="1024" y="11379"/>
                    <a:pt x="1000" y="11296"/>
                    <a:pt x="976" y="11200"/>
                  </a:cubicBezTo>
                  <a:cubicBezTo>
                    <a:pt x="941" y="10498"/>
                    <a:pt x="833" y="9819"/>
                    <a:pt x="857" y="9117"/>
                  </a:cubicBezTo>
                  <a:cubicBezTo>
                    <a:pt x="1036" y="5640"/>
                    <a:pt x="2012" y="2497"/>
                    <a:pt x="4953" y="294"/>
                  </a:cubicBezTo>
                  <a:cubicBezTo>
                    <a:pt x="5024" y="235"/>
                    <a:pt x="5120" y="163"/>
                    <a:pt x="5060" y="56"/>
                  </a:cubicBezTo>
                  <a:cubicBezTo>
                    <a:pt x="5033" y="15"/>
                    <a:pt x="5000" y="0"/>
                    <a:pt x="49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3"/>
            <p:cNvSpPr/>
            <p:nvPr/>
          </p:nvSpPr>
          <p:spPr>
            <a:xfrm>
              <a:off x="1781750" y="3922300"/>
              <a:ext cx="139625" cy="252625"/>
            </a:xfrm>
            <a:custGeom>
              <a:avLst/>
              <a:gdLst/>
              <a:ahLst/>
              <a:cxnLst/>
              <a:rect l="l" t="t" r="r" b="b"/>
              <a:pathLst>
                <a:path w="5585" h="10105" extrusionOk="0">
                  <a:moveTo>
                    <a:pt x="5368" y="0"/>
                  </a:moveTo>
                  <a:cubicBezTo>
                    <a:pt x="5298" y="0"/>
                    <a:pt x="5220" y="35"/>
                    <a:pt x="5156" y="73"/>
                  </a:cubicBezTo>
                  <a:cubicBezTo>
                    <a:pt x="4740" y="323"/>
                    <a:pt x="4311" y="574"/>
                    <a:pt x="3906" y="847"/>
                  </a:cubicBezTo>
                  <a:cubicBezTo>
                    <a:pt x="953" y="2764"/>
                    <a:pt x="1" y="5574"/>
                    <a:pt x="215" y="8944"/>
                  </a:cubicBezTo>
                  <a:cubicBezTo>
                    <a:pt x="263" y="9194"/>
                    <a:pt x="287" y="9467"/>
                    <a:pt x="334" y="9718"/>
                  </a:cubicBezTo>
                  <a:cubicBezTo>
                    <a:pt x="356" y="9871"/>
                    <a:pt x="348" y="10104"/>
                    <a:pt x="531" y="10104"/>
                  </a:cubicBezTo>
                  <a:cubicBezTo>
                    <a:pt x="547" y="10104"/>
                    <a:pt x="565" y="10102"/>
                    <a:pt x="584" y="10099"/>
                  </a:cubicBezTo>
                  <a:cubicBezTo>
                    <a:pt x="751" y="10075"/>
                    <a:pt x="644" y="9848"/>
                    <a:pt x="632" y="9706"/>
                  </a:cubicBezTo>
                  <a:cubicBezTo>
                    <a:pt x="477" y="8348"/>
                    <a:pt x="477" y="7003"/>
                    <a:pt x="882" y="5693"/>
                  </a:cubicBezTo>
                  <a:cubicBezTo>
                    <a:pt x="1406" y="3907"/>
                    <a:pt x="2287" y="2348"/>
                    <a:pt x="3894" y="1312"/>
                  </a:cubicBezTo>
                  <a:cubicBezTo>
                    <a:pt x="4370" y="990"/>
                    <a:pt x="4859" y="681"/>
                    <a:pt x="5335" y="371"/>
                  </a:cubicBezTo>
                  <a:cubicBezTo>
                    <a:pt x="5442" y="312"/>
                    <a:pt x="5585" y="252"/>
                    <a:pt x="5513" y="97"/>
                  </a:cubicBezTo>
                  <a:cubicBezTo>
                    <a:pt x="5480" y="26"/>
                    <a:pt x="5427" y="0"/>
                    <a:pt x="536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3"/>
            <p:cNvSpPr/>
            <p:nvPr/>
          </p:nvSpPr>
          <p:spPr>
            <a:xfrm>
              <a:off x="2140125" y="4110375"/>
              <a:ext cx="120875" cy="196650"/>
            </a:xfrm>
            <a:custGeom>
              <a:avLst/>
              <a:gdLst/>
              <a:ahLst/>
              <a:cxnLst/>
              <a:rect l="l" t="t" r="r" b="b"/>
              <a:pathLst>
                <a:path w="4835" h="7866" extrusionOk="0">
                  <a:moveTo>
                    <a:pt x="4454" y="1"/>
                  </a:moveTo>
                  <a:cubicBezTo>
                    <a:pt x="4442" y="1"/>
                    <a:pt x="4431" y="2"/>
                    <a:pt x="4418" y="4"/>
                  </a:cubicBezTo>
                  <a:cubicBezTo>
                    <a:pt x="4275" y="51"/>
                    <a:pt x="4311" y="182"/>
                    <a:pt x="4347" y="290"/>
                  </a:cubicBezTo>
                  <a:cubicBezTo>
                    <a:pt x="4406" y="599"/>
                    <a:pt x="4418" y="909"/>
                    <a:pt x="4359" y="1230"/>
                  </a:cubicBezTo>
                  <a:cubicBezTo>
                    <a:pt x="3918" y="3683"/>
                    <a:pt x="2930" y="5826"/>
                    <a:pt x="727" y="7207"/>
                  </a:cubicBezTo>
                  <a:cubicBezTo>
                    <a:pt x="549" y="7326"/>
                    <a:pt x="370" y="7445"/>
                    <a:pt x="191" y="7576"/>
                  </a:cubicBezTo>
                  <a:cubicBezTo>
                    <a:pt x="120" y="7624"/>
                    <a:pt x="1" y="7683"/>
                    <a:pt x="60" y="7802"/>
                  </a:cubicBezTo>
                  <a:cubicBezTo>
                    <a:pt x="87" y="7851"/>
                    <a:pt x="124" y="7865"/>
                    <a:pt x="167" y="7865"/>
                  </a:cubicBezTo>
                  <a:cubicBezTo>
                    <a:pt x="217" y="7865"/>
                    <a:pt x="276" y="7845"/>
                    <a:pt x="334" y="7838"/>
                  </a:cubicBezTo>
                  <a:cubicBezTo>
                    <a:pt x="382" y="7814"/>
                    <a:pt x="430" y="7814"/>
                    <a:pt x="477" y="7790"/>
                  </a:cubicBezTo>
                  <a:cubicBezTo>
                    <a:pt x="1489" y="7243"/>
                    <a:pt x="2466" y="6647"/>
                    <a:pt x="3120" y="5659"/>
                  </a:cubicBezTo>
                  <a:cubicBezTo>
                    <a:pt x="3751" y="4742"/>
                    <a:pt x="4228" y="3742"/>
                    <a:pt x="4537" y="2683"/>
                  </a:cubicBezTo>
                  <a:cubicBezTo>
                    <a:pt x="4728" y="2016"/>
                    <a:pt x="4835" y="1325"/>
                    <a:pt x="4799" y="647"/>
                  </a:cubicBezTo>
                  <a:cubicBezTo>
                    <a:pt x="4763" y="492"/>
                    <a:pt x="4752" y="349"/>
                    <a:pt x="4692" y="230"/>
                  </a:cubicBezTo>
                  <a:cubicBezTo>
                    <a:pt x="4637" y="120"/>
                    <a:pt x="4583" y="1"/>
                    <a:pt x="445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3"/>
            <p:cNvSpPr/>
            <p:nvPr/>
          </p:nvSpPr>
          <p:spPr>
            <a:xfrm>
              <a:off x="1981250" y="4089400"/>
              <a:ext cx="66050" cy="174400"/>
            </a:xfrm>
            <a:custGeom>
              <a:avLst/>
              <a:gdLst/>
              <a:ahLst/>
              <a:cxnLst/>
              <a:rect l="l" t="t" r="r" b="b"/>
              <a:pathLst>
                <a:path w="2642" h="6976" extrusionOk="0">
                  <a:moveTo>
                    <a:pt x="2469" y="0"/>
                  </a:moveTo>
                  <a:cubicBezTo>
                    <a:pt x="2361" y="0"/>
                    <a:pt x="2339" y="127"/>
                    <a:pt x="2308" y="200"/>
                  </a:cubicBezTo>
                  <a:cubicBezTo>
                    <a:pt x="2224" y="426"/>
                    <a:pt x="2141" y="664"/>
                    <a:pt x="2082" y="902"/>
                  </a:cubicBezTo>
                  <a:cubicBezTo>
                    <a:pt x="1582" y="2700"/>
                    <a:pt x="1070" y="4510"/>
                    <a:pt x="260" y="6189"/>
                  </a:cubicBezTo>
                  <a:cubicBezTo>
                    <a:pt x="165" y="6379"/>
                    <a:pt x="93" y="6593"/>
                    <a:pt x="34" y="6796"/>
                  </a:cubicBezTo>
                  <a:cubicBezTo>
                    <a:pt x="0" y="6896"/>
                    <a:pt x="19" y="6976"/>
                    <a:pt x="139" y="6976"/>
                  </a:cubicBezTo>
                  <a:cubicBezTo>
                    <a:pt x="147" y="6976"/>
                    <a:pt x="156" y="6975"/>
                    <a:pt x="165" y="6974"/>
                  </a:cubicBezTo>
                  <a:cubicBezTo>
                    <a:pt x="284" y="6915"/>
                    <a:pt x="331" y="6796"/>
                    <a:pt x="391" y="6689"/>
                  </a:cubicBezTo>
                  <a:cubicBezTo>
                    <a:pt x="1546" y="4700"/>
                    <a:pt x="2070" y="2486"/>
                    <a:pt x="2570" y="259"/>
                  </a:cubicBezTo>
                  <a:cubicBezTo>
                    <a:pt x="2582" y="188"/>
                    <a:pt x="2641" y="57"/>
                    <a:pt x="2522" y="9"/>
                  </a:cubicBezTo>
                  <a:cubicBezTo>
                    <a:pt x="2502" y="3"/>
                    <a:pt x="2484" y="0"/>
                    <a:pt x="246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3"/>
            <p:cNvSpPr/>
            <p:nvPr/>
          </p:nvSpPr>
          <p:spPr>
            <a:xfrm>
              <a:off x="2273775" y="4120850"/>
              <a:ext cx="33375" cy="82400"/>
            </a:xfrm>
            <a:custGeom>
              <a:avLst/>
              <a:gdLst/>
              <a:ahLst/>
              <a:cxnLst/>
              <a:rect l="l" t="t" r="r" b="b"/>
              <a:pathLst>
                <a:path w="1335" h="3296" extrusionOk="0">
                  <a:moveTo>
                    <a:pt x="1159" y="1"/>
                  </a:moveTo>
                  <a:cubicBezTo>
                    <a:pt x="1014" y="1"/>
                    <a:pt x="1024" y="125"/>
                    <a:pt x="1013" y="228"/>
                  </a:cubicBezTo>
                  <a:cubicBezTo>
                    <a:pt x="918" y="1204"/>
                    <a:pt x="596" y="2133"/>
                    <a:pt x="144" y="3014"/>
                  </a:cubicBezTo>
                  <a:cubicBezTo>
                    <a:pt x="96" y="3097"/>
                    <a:pt x="1" y="3204"/>
                    <a:pt x="132" y="3276"/>
                  </a:cubicBezTo>
                  <a:cubicBezTo>
                    <a:pt x="157" y="3290"/>
                    <a:pt x="182" y="3296"/>
                    <a:pt x="206" y="3296"/>
                  </a:cubicBezTo>
                  <a:cubicBezTo>
                    <a:pt x="287" y="3296"/>
                    <a:pt x="363" y="3230"/>
                    <a:pt x="418" y="3157"/>
                  </a:cubicBezTo>
                  <a:cubicBezTo>
                    <a:pt x="1072" y="2276"/>
                    <a:pt x="1263" y="1264"/>
                    <a:pt x="1334" y="240"/>
                  </a:cubicBezTo>
                  <a:cubicBezTo>
                    <a:pt x="1299" y="132"/>
                    <a:pt x="1311" y="13"/>
                    <a:pt x="1180" y="1"/>
                  </a:cubicBezTo>
                  <a:cubicBezTo>
                    <a:pt x="1172" y="1"/>
                    <a:pt x="1166" y="1"/>
                    <a:pt x="115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3"/>
            <p:cNvSpPr/>
            <p:nvPr/>
          </p:nvSpPr>
          <p:spPr>
            <a:xfrm>
              <a:off x="2146975" y="3794950"/>
              <a:ext cx="15500" cy="80075"/>
            </a:xfrm>
            <a:custGeom>
              <a:avLst/>
              <a:gdLst/>
              <a:ahLst/>
              <a:cxnLst/>
              <a:rect l="l" t="t" r="r" b="b"/>
              <a:pathLst>
                <a:path w="620" h="3203" extrusionOk="0">
                  <a:moveTo>
                    <a:pt x="453" y="0"/>
                  </a:moveTo>
                  <a:cubicBezTo>
                    <a:pt x="334" y="0"/>
                    <a:pt x="275" y="72"/>
                    <a:pt x="275" y="179"/>
                  </a:cubicBezTo>
                  <a:cubicBezTo>
                    <a:pt x="239" y="1060"/>
                    <a:pt x="1" y="1941"/>
                    <a:pt x="96" y="2870"/>
                  </a:cubicBezTo>
                  <a:cubicBezTo>
                    <a:pt x="108" y="2965"/>
                    <a:pt x="72" y="3203"/>
                    <a:pt x="251" y="3203"/>
                  </a:cubicBezTo>
                  <a:cubicBezTo>
                    <a:pt x="477" y="3203"/>
                    <a:pt x="370" y="2977"/>
                    <a:pt x="370" y="2846"/>
                  </a:cubicBezTo>
                  <a:cubicBezTo>
                    <a:pt x="370" y="2179"/>
                    <a:pt x="394" y="1524"/>
                    <a:pt x="548" y="846"/>
                  </a:cubicBezTo>
                  <a:cubicBezTo>
                    <a:pt x="596" y="643"/>
                    <a:pt x="608" y="417"/>
                    <a:pt x="620" y="191"/>
                  </a:cubicBezTo>
                  <a:cubicBezTo>
                    <a:pt x="620" y="95"/>
                    <a:pt x="560" y="0"/>
                    <a:pt x="4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3"/>
            <p:cNvSpPr/>
            <p:nvPr/>
          </p:nvSpPr>
          <p:spPr>
            <a:xfrm>
              <a:off x="2116325" y="3807775"/>
              <a:ext cx="28600" cy="54675"/>
            </a:xfrm>
            <a:custGeom>
              <a:avLst/>
              <a:gdLst/>
              <a:ahLst/>
              <a:cxnLst/>
              <a:rect l="l" t="t" r="r" b="b"/>
              <a:pathLst>
                <a:path w="1144" h="2187" extrusionOk="0">
                  <a:moveTo>
                    <a:pt x="968" y="1"/>
                  </a:moveTo>
                  <a:cubicBezTo>
                    <a:pt x="868" y="1"/>
                    <a:pt x="832" y="110"/>
                    <a:pt x="822" y="202"/>
                  </a:cubicBezTo>
                  <a:cubicBezTo>
                    <a:pt x="667" y="737"/>
                    <a:pt x="393" y="1202"/>
                    <a:pt x="131" y="1678"/>
                  </a:cubicBezTo>
                  <a:cubicBezTo>
                    <a:pt x="96" y="1749"/>
                    <a:pt x="72" y="1821"/>
                    <a:pt x="48" y="1892"/>
                  </a:cubicBezTo>
                  <a:cubicBezTo>
                    <a:pt x="12" y="1987"/>
                    <a:pt x="0" y="2107"/>
                    <a:pt x="96" y="2154"/>
                  </a:cubicBezTo>
                  <a:cubicBezTo>
                    <a:pt x="121" y="2177"/>
                    <a:pt x="144" y="2186"/>
                    <a:pt x="165" y="2186"/>
                  </a:cubicBezTo>
                  <a:cubicBezTo>
                    <a:pt x="222" y="2186"/>
                    <a:pt x="263" y="2117"/>
                    <a:pt x="298" y="2047"/>
                  </a:cubicBezTo>
                  <a:cubicBezTo>
                    <a:pt x="512" y="1726"/>
                    <a:pt x="703" y="1404"/>
                    <a:pt x="893" y="1071"/>
                  </a:cubicBezTo>
                  <a:cubicBezTo>
                    <a:pt x="1024" y="809"/>
                    <a:pt x="1120" y="547"/>
                    <a:pt x="1132" y="297"/>
                  </a:cubicBezTo>
                  <a:cubicBezTo>
                    <a:pt x="1143" y="154"/>
                    <a:pt x="1132" y="35"/>
                    <a:pt x="1024" y="11"/>
                  </a:cubicBezTo>
                  <a:cubicBezTo>
                    <a:pt x="1004" y="4"/>
                    <a:pt x="985" y="1"/>
                    <a:pt x="96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3"/>
            <p:cNvSpPr/>
            <p:nvPr/>
          </p:nvSpPr>
          <p:spPr>
            <a:xfrm>
              <a:off x="2017500" y="3881200"/>
              <a:ext cx="53600" cy="31825"/>
            </a:xfrm>
            <a:custGeom>
              <a:avLst/>
              <a:gdLst/>
              <a:ahLst/>
              <a:cxnLst/>
              <a:rect l="l" t="t" r="r" b="b"/>
              <a:pathLst>
                <a:path w="2144" h="1273" extrusionOk="0">
                  <a:moveTo>
                    <a:pt x="1927" y="0"/>
                  </a:moveTo>
                  <a:cubicBezTo>
                    <a:pt x="1853" y="0"/>
                    <a:pt x="1773" y="59"/>
                    <a:pt x="1703" y="98"/>
                  </a:cubicBezTo>
                  <a:cubicBezTo>
                    <a:pt x="1191" y="396"/>
                    <a:pt x="679" y="705"/>
                    <a:pt x="179" y="1003"/>
                  </a:cubicBezTo>
                  <a:cubicBezTo>
                    <a:pt x="96" y="1051"/>
                    <a:pt x="1" y="1110"/>
                    <a:pt x="60" y="1229"/>
                  </a:cubicBezTo>
                  <a:cubicBezTo>
                    <a:pt x="77" y="1263"/>
                    <a:pt x="106" y="1273"/>
                    <a:pt x="145" y="1273"/>
                  </a:cubicBezTo>
                  <a:cubicBezTo>
                    <a:pt x="190" y="1273"/>
                    <a:pt x="247" y="1259"/>
                    <a:pt x="310" y="1253"/>
                  </a:cubicBezTo>
                  <a:cubicBezTo>
                    <a:pt x="846" y="1003"/>
                    <a:pt x="1429" y="789"/>
                    <a:pt x="1917" y="408"/>
                  </a:cubicBezTo>
                  <a:cubicBezTo>
                    <a:pt x="2025" y="313"/>
                    <a:pt x="2144" y="193"/>
                    <a:pt x="2037" y="62"/>
                  </a:cubicBezTo>
                  <a:cubicBezTo>
                    <a:pt x="2003" y="17"/>
                    <a:pt x="1966" y="0"/>
                    <a:pt x="19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3"/>
            <p:cNvSpPr/>
            <p:nvPr/>
          </p:nvSpPr>
          <p:spPr>
            <a:xfrm>
              <a:off x="2078825" y="3867925"/>
              <a:ext cx="30675" cy="47575"/>
            </a:xfrm>
            <a:custGeom>
              <a:avLst/>
              <a:gdLst/>
              <a:ahLst/>
              <a:cxnLst/>
              <a:rect l="l" t="t" r="r" b="b"/>
              <a:pathLst>
                <a:path w="1227" h="1903" extrusionOk="0">
                  <a:moveTo>
                    <a:pt x="1040" y="1"/>
                  </a:moveTo>
                  <a:cubicBezTo>
                    <a:pt x="939" y="1"/>
                    <a:pt x="857" y="63"/>
                    <a:pt x="798" y="141"/>
                  </a:cubicBezTo>
                  <a:cubicBezTo>
                    <a:pt x="441" y="593"/>
                    <a:pt x="215" y="1094"/>
                    <a:pt x="72" y="1629"/>
                  </a:cubicBezTo>
                  <a:cubicBezTo>
                    <a:pt x="48" y="1736"/>
                    <a:pt x="0" y="1856"/>
                    <a:pt x="119" y="1891"/>
                  </a:cubicBezTo>
                  <a:cubicBezTo>
                    <a:pt x="136" y="1899"/>
                    <a:pt x="152" y="1902"/>
                    <a:pt x="166" y="1902"/>
                  </a:cubicBezTo>
                  <a:cubicBezTo>
                    <a:pt x="245" y="1902"/>
                    <a:pt x="292" y="1805"/>
                    <a:pt x="322" y="1725"/>
                  </a:cubicBezTo>
                  <a:cubicBezTo>
                    <a:pt x="548" y="1236"/>
                    <a:pt x="834" y="784"/>
                    <a:pt x="1131" y="355"/>
                  </a:cubicBezTo>
                  <a:cubicBezTo>
                    <a:pt x="1179" y="296"/>
                    <a:pt x="1191" y="212"/>
                    <a:pt x="1227" y="117"/>
                  </a:cubicBezTo>
                  <a:cubicBezTo>
                    <a:pt x="1191" y="70"/>
                    <a:pt x="1155" y="34"/>
                    <a:pt x="1108" y="10"/>
                  </a:cubicBezTo>
                  <a:cubicBezTo>
                    <a:pt x="1084" y="4"/>
                    <a:pt x="1061" y="1"/>
                    <a:pt x="104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3"/>
            <p:cNvSpPr/>
            <p:nvPr/>
          </p:nvSpPr>
          <p:spPr>
            <a:xfrm>
              <a:off x="1934450" y="3895250"/>
              <a:ext cx="55400" cy="20050"/>
            </a:xfrm>
            <a:custGeom>
              <a:avLst/>
              <a:gdLst/>
              <a:ahLst/>
              <a:cxnLst/>
              <a:rect l="l" t="t" r="r" b="b"/>
              <a:pathLst>
                <a:path w="2216" h="802" extrusionOk="0">
                  <a:moveTo>
                    <a:pt x="2060" y="0"/>
                  </a:moveTo>
                  <a:cubicBezTo>
                    <a:pt x="2030" y="0"/>
                    <a:pt x="1998" y="5"/>
                    <a:pt x="1965" y="12"/>
                  </a:cubicBezTo>
                  <a:cubicBezTo>
                    <a:pt x="1334" y="84"/>
                    <a:pt x="739" y="274"/>
                    <a:pt x="156" y="548"/>
                  </a:cubicBezTo>
                  <a:cubicBezTo>
                    <a:pt x="84" y="572"/>
                    <a:pt x="1" y="632"/>
                    <a:pt x="25" y="727"/>
                  </a:cubicBezTo>
                  <a:cubicBezTo>
                    <a:pt x="54" y="786"/>
                    <a:pt x="99" y="801"/>
                    <a:pt x="136" y="801"/>
                  </a:cubicBezTo>
                  <a:cubicBezTo>
                    <a:pt x="173" y="801"/>
                    <a:pt x="203" y="786"/>
                    <a:pt x="203" y="786"/>
                  </a:cubicBezTo>
                  <a:cubicBezTo>
                    <a:pt x="882" y="608"/>
                    <a:pt x="1477" y="441"/>
                    <a:pt x="2049" y="274"/>
                  </a:cubicBezTo>
                  <a:cubicBezTo>
                    <a:pt x="2144" y="251"/>
                    <a:pt x="2215" y="203"/>
                    <a:pt x="2203" y="108"/>
                  </a:cubicBezTo>
                  <a:cubicBezTo>
                    <a:pt x="2179" y="25"/>
                    <a:pt x="2126" y="0"/>
                    <a:pt x="20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3"/>
            <p:cNvSpPr/>
            <p:nvPr/>
          </p:nvSpPr>
          <p:spPr>
            <a:xfrm>
              <a:off x="1858250" y="3939725"/>
              <a:ext cx="24150" cy="25900"/>
            </a:xfrm>
            <a:custGeom>
              <a:avLst/>
              <a:gdLst/>
              <a:ahLst/>
              <a:cxnLst/>
              <a:rect l="l" t="t" r="r" b="b"/>
              <a:pathLst>
                <a:path w="966" h="1036" extrusionOk="0">
                  <a:moveTo>
                    <a:pt x="446" y="0"/>
                  </a:moveTo>
                  <a:cubicBezTo>
                    <a:pt x="329" y="0"/>
                    <a:pt x="234" y="56"/>
                    <a:pt x="156" y="174"/>
                  </a:cubicBezTo>
                  <a:cubicBezTo>
                    <a:pt x="1" y="412"/>
                    <a:pt x="84" y="924"/>
                    <a:pt x="298" y="996"/>
                  </a:cubicBezTo>
                  <a:cubicBezTo>
                    <a:pt x="382" y="1021"/>
                    <a:pt x="446" y="1035"/>
                    <a:pt x="501" y="1035"/>
                  </a:cubicBezTo>
                  <a:cubicBezTo>
                    <a:pt x="604" y="1035"/>
                    <a:pt x="674" y="984"/>
                    <a:pt x="775" y="853"/>
                  </a:cubicBezTo>
                  <a:cubicBezTo>
                    <a:pt x="965" y="591"/>
                    <a:pt x="894" y="138"/>
                    <a:pt x="644" y="43"/>
                  </a:cubicBezTo>
                  <a:cubicBezTo>
                    <a:pt x="571" y="15"/>
                    <a:pt x="505"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3"/>
            <p:cNvSpPr/>
            <p:nvPr/>
          </p:nvSpPr>
          <p:spPr>
            <a:xfrm>
              <a:off x="1838025" y="3990275"/>
              <a:ext cx="19550" cy="18750"/>
            </a:xfrm>
            <a:custGeom>
              <a:avLst/>
              <a:gdLst/>
              <a:ahLst/>
              <a:cxnLst/>
              <a:rect l="l" t="t" r="r" b="b"/>
              <a:pathLst>
                <a:path w="782" h="750" extrusionOk="0">
                  <a:moveTo>
                    <a:pt x="357" y="0"/>
                  </a:moveTo>
                  <a:cubicBezTo>
                    <a:pt x="243" y="0"/>
                    <a:pt x="130" y="52"/>
                    <a:pt x="60" y="164"/>
                  </a:cubicBezTo>
                  <a:cubicBezTo>
                    <a:pt x="12" y="236"/>
                    <a:pt x="0" y="402"/>
                    <a:pt x="48" y="522"/>
                  </a:cubicBezTo>
                  <a:cubicBezTo>
                    <a:pt x="85" y="680"/>
                    <a:pt x="211" y="749"/>
                    <a:pt x="345" y="749"/>
                  </a:cubicBezTo>
                  <a:cubicBezTo>
                    <a:pt x="553" y="749"/>
                    <a:pt x="782" y="584"/>
                    <a:pt x="738" y="331"/>
                  </a:cubicBezTo>
                  <a:cubicBezTo>
                    <a:pt x="709" y="122"/>
                    <a:pt x="532"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3"/>
            <p:cNvSpPr/>
            <p:nvPr/>
          </p:nvSpPr>
          <p:spPr>
            <a:xfrm>
              <a:off x="1913625" y="3971750"/>
              <a:ext cx="83075" cy="113725"/>
            </a:xfrm>
            <a:custGeom>
              <a:avLst/>
              <a:gdLst/>
              <a:ahLst/>
              <a:cxnLst/>
              <a:rect l="l" t="t" r="r" b="b"/>
              <a:pathLst>
                <a:path w="3323" h="4549" extrusionOk="0">
                  <a:moveTo>
                    <a:pt x="3069" y="1"/>
                  </a:moveTo>
                  <a:cubicBezTo>
                    <a:pt x="2908" y="1"/>
                    <a:pt x="2661" y="125"/>
                    <a:pt x="2334" y="381"/>
                  </a:cubicBezTo>
                  <a:cubicBezTo>
                    <a:pt x="1786" y="822"/>
                    <a:pt x="798" y="2096"/>
                    <a:pt x="429" y="2858"/>
                  </a:cubicBezTo>
                  <a:cubicBezTo>
                    <a:pt x="131" y="3465"/>
                    <a:pt x="0" y="4180"/>
                    <a:pt x="119" y="4406"/>
                  </a:cubicBezTo>
                  <a:cubicBezTo>
                    <a:pt x="167" y="4489"/>
                    <a:pt x="298" y="4549"/>
                    <a:pt x="417" y="4549"/>
                  </a:cubicBezTo>
                  <a:cubicBezTo>
                    <a:pt x="715" y="4537"/>
                    <a:pt x="1084" y="4060"/>
                    <a:pt x="1751" y="2810"/>
                  </a:cubicBezTo>
                  <a:cubicBezTo>
                    <a:pt x="2072" y="2227"/>
                    <a:pt x="2548" y="1453"/>
                    <a:pt x="2822" y="1060"/>
                  </a:cubicBezTo>
                  <a:cubicBezTo>
                    <a:pt x="3215" y="524"/>
                    <a:pt x="3322" y="298"/>
                    <a:pt x="3275" y="167"/>
                  </a:cubicBezTo>
                  <a:cubicBezTo>
                    <a:pt x="3246" y="57"/>
                    <a:pt x="3177" y="1"/>
                    <a:pt x="3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3"/>
            <p:cNvSpPr/>
            <p:nvPr/>
          </p:nvSpPr>
          <p:spPr>
            <a:xfrm>
              <a:off x="1898225" y="4109025"/>
              <a:ext cx="23150" cy="20525"/>
            </a:xfrm>
            <a:custGeom>
              <a:avLst/>
              <a:gdLst/>
              <a:ahLst/>
              <a:cxnLst/>
              <a:rect l="l" t="t" r="r" b="b"/>
              <a:pathLst>
                <a:path w="926" h="821" extrusionOk="0">
                  <a:moveTo>
                    <a:pt x="506" y="0"/>
                  </a:moveTo>
                  <a:cubicBezTo>
                    <a:pt x="329" y="0"/>
                    <a:pt x="142" y="111"/>
                    <a:pt x="92" y="284"/>
                  </a:cubicBezTo>
                  <a:cubicBezTo>
                    <a:pt x="1" y="577"/>
                    <a:pt x="212" y="820"/>
                    <a:pt x="465" y="820"/>
                  </a:cubicBezTo>
                  <a:cubicBezTo>
                    <a:pt x="542" y="820"/>
                    <a:pt x="622" y="798"/>
                    <a:pt x="700" y="748"/>
                  </a:cubicBezTo>
                  <a:cubicBezTo>
                    <a:pt x="914" y="605"/>
                    <a:pt x="926" y="236"/>
                    <a:pt x="723" y="70"/>
                  </a:cubicBezTo>
                  <a:cubicBezTo>
                    <a:pt x="661" y="22"/>
                    <a:pt x="584" y="0"/>
                    <a:pt x="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3"/>
            <p:cNvSpPr/>
            <p:nvPr/>
          </p:nvSpPr>
          <p:spPr>
            <a:xfrm>
              <a:off x="2086350" y="4190825"/>
              <a:ext cx="20775" cy="17975"/>
            </a:xfrm>
            <a:custGeom>
              <a:avLst/>
              <a:gdLst/>
              <a:ahLst/>
              <a:cxnLst/>
              <a:rect l="l" t="t" r="r" b="b"/>
              <a:pathLst>
                <a:path w="831" h="719" extrusionOk="0">
                  <a:moveTo>
                    <a:pt x="414" y="0"/>
                  </a:moveTo>
                  <a:cubicBezTo>
                    <a:pt x="378" y="0"/>
                    <a:pt x="295" y="72"/>
                    <a:pt x="223" y="131"/>
                  </a:cubicBezTo>
                  <a:cubicBezTo>
                    <a:pt x="0" y="354"/>
                    <a:pt x="227" y="719"/>
                    <a:pt x="479" y="719"/>
                  </a:cubicBezTo>
                  <a:cubicBezTo>
                    <a:pt x="537" y="719"/>
                    <a:pt x="596" y="700"/>
                    <a:pt x="652" y="655"/>
                  </a:cubicBezTo>
                  <a:cubicBezTo>
                    <a:pt x="830" y="489"/>
                    <a:pt x="818" y="179"/>
                    <a:pt x="616" y="72"/>
                  </a:cubicBezTo>
                  <a:cubicBezTo>
                    <a:pt x="533" y="36"/>
                    <a:pt x="437"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3"/>
            <p:cNvSpPr/>
            <p:nvPr/>
          </p:nvSpPr>
          <p:spPr>
            <a:xfrm>
              <a:off x="2167825" y="4181200"/>
              <a:ext cx="19675" cy="18125"/>
            </a:xfrm>
            <a:custGeom>
              <a:avLst/>
              <a:gdLst/>
              <a:ahLst/>
              <a:cxnLst/>
              <a:rect l="l" t="t" r="r" b="b"/>
              <a:pathLst>
                <a:path w="787" h="725" extrusionOk="0">
                  <a:moveTo>
                    <a:pt x="455" y="0"/>
                  </a:moveTo>
                  <a:cubicBezTo>
                    <a:pt x="361" y="0"/>
                    <a:pt x="256" y="40"/>
                    <a:pt x="155" y="124"/>
                  </a:cubicBezTo>
                  <a:cubicBezTo>
                    <a:pt x="0" y="243"/>
                    <a:pt x="36" y="564"/>
                    <a:pt x="238" y="683"/>
                  </a:cubicBezTo>
                  <a:cubicBezTo>
                    <a:pt x="282" y="712"/>
                    <a:pt x="333" y="724"/>
                    <a:pt x="386" y="724"/>
                  </a:cubicBezTo>
                  <a:cubicBezTo>
                    <a:pt x="575" y="724"/>
                    <a:pt x="786" y="560"/>
                    <a:pt x="786" y="374"/>
                  </a:cubicBezTo>
                  <a:cubicBezTo>
                    <a:pt x="771" y="134"/>
                    <a:pt x="630"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3"/>
            <p:cNvSpPr/>
            <p:nvPr/>
          </p:nvSpPr>
          <p:spPr>
            <a:xfrm>
              <a:off x="2108875" y="4231550"/>
              <a:ext cx="18350" cy="15625"/>
            </a:xfrm>
            <a:custGeom>
              <a:avLst/>
              <a:gdLst/>
              <a:ahLst/>
              <a:cxnLst/>
              <a:rect l="l" t="t" r="r" b="b"/>
              <a:pathLst>
                <a:path w="734" h="625" extrusionOk="0">
                  <a:moveTo>
                    <a:pt x="321" y="0"/>
                  </a:moveTo>
                  <a:cubicBezTo>
                    <a:pt x="196" y="0"/>
                    <a:pt x="74" y="48"/>
                    <a:pt x="48" y="145"/>
                  </a:cubicBezTo>
                  <a:cubicBezTo>
                    <a:pt x="1" y="336"/>
                    <a:pt x="96" y="526"/>
                    <a:pt x="275" y="610"/>
                  </a:cubicBezTo>
                  <a:cubicBezTo>
                    <a:pt x="297" y="620"/>
                    <a:pt x="320" y="624"/>
                    <a:pt x="343" y="624"/>
                  </a:cubicBezTo>
                  <a:cubicBezTo>
                    <a:pt x="539" y="624"/>
                    <a:pt x="733" y="290"/>
                    <a:pt x="584" y="98"/>
                  </a:cubicBezTo>
                  <a:cubicBezTo>
                    <a:pt x="530" y="33"/>
                    <a:pt x="425"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3"/>
            <p:cNvSpPr/>
            <p:nvPr/>
          </p:nvSpPr>
          <p:spPr>
            <a:xfrm>
              <a:off x="2062150" y="4242475"/>
              <a:ext cx="23250" cy="22200"/>
            </a:xfrm>
            <a:custGeom>
              <a:avLst/>
              <a:gdLst/>
              <a:ahLst/>
              <a:cxnLst/>
              <a:rect l="l" t="t" r="r" b="b"/>
              <a:pathLst>
                <a:path w="930" h="888" extrusionOk="0">
                  <a:moveTo>
                    <a:pt x="358" y="1"/>
                  </a:moveTo>
                  <a:cubicBezTo>
                    <a:pt x="284" y="1"/>
                    <a:pt x="233" y="56"/>
                    <a:pt x="131" y="185"/>
                  </a:cubicBezTo>
                  <a:cubicBezTo>
                    <a:pt x="60" y="292"/>
                    <a:pt x="1" y="423"/>
                    <a:pt x="12" y="494"/>
                  </a:cubicBezTo>
                  <a:cubicBezTo>
                    <a:pt x="36" y="645"/>
                    <a:pt x="354" y="888"/>
                    <a:pt x="502" y="888"/>
                  </a:cubicBezTo>
                  <a:cubicBezTo>
                    <a:pt x="506" y="888"/>
                    <a:pt x="509" y="887"/>
                    <a:pt x="512" y="887"/>
                  </a:cubicBezTo>
                  <a:cubicBezTo>
                    <a:pt x="870" y="828"/>
                    <a:pt x="929" y="256"/>
                    <a:pt x="596" y="89"/>
                  </a:cubicBezTo>
                  <a:cubicBezTo>
                    <a:pt x="483" y="33"/>
                    <a:pt x="414"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8" name="Google Shape;9128;p23"/>
          <p:cNvGrpSpPr/>
          <p:nvPr/>
        </p:nvGrpSpPr>
        <p:grpSpPr>
          <a:xfrm rot="1052263">
            <a:off x="7327221" y="3867063"/>
            <a:ext cx="624032" cy="816312"/>
            <a:chOff x="542025" y="2878550"/>
            <a:chExt cx="732250" cy="957875"/>
          </a:xfrm>
        </p:grpSpPr>
        <p:sp>
          <p:nvSpPr>
            <p:cNvPr id="9129" name="Google Shape;9129;p23"/>
            <p:cNvSpPr/>
            <p:nvPr/>
          </p:nvSpPr>
          <p:spPr>
            <a:xfrm>
              <a:off x="1253125" y="3199625"/>
              <a:ext cx="925" cy="3300"/>
            </a:xfrm>
            <a:custGeom>
              <a:avLst/>
              <a:gdLst/>
              <a:ahLst/>
              <a:cxnLst/>
              <a:rect l="l" t="t" r="r" b="b"/>
              <a:pathLst>
                <a:path w="37" h="132" extrusionOk="0">
                  <a:moveTo>
                    <a:pt x="0" y="1"/>
                  </a:moveTo>
                  <a:cubicBezTo>
                    <a:pt x="12" y="48"/>
                    <a:pt x="12" y="96"/>
                    <a:pt x="36" y="132"/>
                  </a:cubicBezTo>
                  <a:cubicBezTo>
                    <a:pt x="12" y="96"/>
                    <a:pt x="12" y="48"/>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3"/>
            <p:cNvSpPr/>
            <p:nvPr/>
          </p:nvSpPr>
          <p:spPr>
            <a:xfrm>
              <a:off x="1240025" y="3134450"/>
              <a:ext cx="3600" cy="11625"/>
            </a:xfrm>
            <a:custGeom>
              <a:avLst/>
              <a:gdLst/>
              <a:ahLst/>
              <a:cxnLst/>
              <a:rect l="l" t="t" r="r" b="b"/>
              <a:pathLst>
                <a:path w="144" h="465" extrusionOk="0">
                  <a:moveTo>
                    <a:pt x="0" y="0"/>
                  </a:moveTo>
                  <a:cubicBezTo>
                    <a:pt x="36" y="155"/>
                    <a:pt x="60" y="322"/>
                    <a:pt x="108" y="465"/>
                  </a:cubicBezTo>
                  <a:cubicBezTo>
                    <a:pt x="143" y="346"/>
                    <a:pt x="96" y="203"/>
                    <a:pt x="0"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3"/>
            <p:cNvSpPr/>
            <p:nvPr/>
          </p:nvSpPr>
          <p:spPr>
            <a:xfrm>
              <a:off x="703950" y="3226650"/>
              <a:ext cx="365850" cy="419050"/>
            </a:xfrm>
            <a:custGeom>
              <a:avLst/>
              <a:gdLst/>
              <a:ahLst/>
              <a:cxnLst/>
              <a:rect l="l" t="t" r="r" b="b"/>
              <a:pathLst>
                <a:path w="14634" h="16762" extrusionOk="0">
                  <a:moveTo>
                    <a:pt x="10760" y="674"/>
                  </a:moveTo>
                  <a:cubicBezTo>
                    <a:pt x="10942" y="674"/>
                    <a:pt x="11114" y="706"/>
                    <a:pt x="11264" y="753"/>
                  </a:cubicBezTo>
                  <a:cubicBezTo>
                    <a:pt x="11311" y="765"/>
                    <a:pt x="11359" y="777"/>
                    <a:pt x="11406" y="813"/>
                  </a:cubicBezTo>
                  <a:cubicBezTo>
                    <a:pt x="11657" y="932"/>
                    <a:pt x="11859" y="1122"/>
                    <a:pt x="12038" y="1396"/>
                  </a:cubicBezTo>
                  <a:cubicBezTo>
                    <a:pt x="12335" y="1849"/>
                    <a:pt x="12573" y="2325"/>
                    <a:pt x="12788" y="2825"/>
                  </a:cubicBezTo>
                  <a:cubicBezTo>
                    <a:pt x="13169" y="3373"/>
                    <a:pt x="13431" y="3992"/>
                    <a:pt x="13514" y="4730"/>
                  </a:cubicBezTo>
                  <a:cubicBezTo>
                    <a:pt x="13550" y="4932"/>
                    <a:pt x="13573" y="5147"/>
                    <a:pt x="13585" y="5349"/>
                  </a:cubicBezTo>
                  <a:lnTo>
                    <a:pt x="13585" y="5385"/>
                  </a:lnTo>
                  <a:cubicBezTo>
                    <a:pt x="13966" y="8016"/>
                    <a:pt x="13859" y="10624"/>
                    <a:pt x="12359" y="12981"/>
                  </a:cubicBezTo>
                  <a:cubicBezTo>
                    <a:pt x="11585" y="14207"/>
                    <a:pt x="10692" y="15350"/>
                    <a:pt x="9240" y="15838"/>
                  </a:cubicBezTo>
                  <a:cubicBezTo>
                    <a:pt x="8499" y="16085"/>
                    <a:pt x="7767" y="16200"/>
                    <a:pt x="7063" y="16200"/>
                  </a:cubicBezTo>
                  <a:cubicBezTo>
                    <a:pt x="4409" y="16200"/>
                    <a:pt x="2150" y="14567"/>
                    <a:pt x="1274" y="12243"/>
                  </a:cubicBezTo>
                  <a:cubicBezTo>
                    <a:pt x="1262" y="12207"/>
                    <a:pt x="1262" y="12183"/>
                    <a:pt x="1250" y="12148"/>
                  </a:cubicBezTo>
                  <a:cubicBezTo>
                    <a:pt x="1227" y="12064"/>
                    <a:pt x="1179" y="11969"/>
                    <a:pt x="1143" y="11874"/>
                  </a:cubicBezTo>
                  <a:cubicBezTo>
                    <a:pt x="1143" y="11850"/>
                    <a:pt x="1143" y="11838"/>
                    <a:pt x="1131" y="11838"/>
                  </a:cubicBezTo>
                  <a:cubicBezTo>
                    <a:pt x="1000" y="11433"/>
                    <a:pt x="905" y="11005"/>
                    <a:pt x="846" y="10528"/>
                  </a:cubicBezTo>
                  <a:cubicBezTo>
                    <a:pt x="691" y="9326"/>
                    <a:pt x="727" y="8659"/>
                    <a:pt x="1060" y="7445"/>
                  </a:cubicBezTo>
                  <a:cubicBezTo>
                    <a:pt x="1346" y="6409"/>
                    <a:pt x="2024" y="5242"/>
                    <a:pt x="3036" y="4051"/>
                  </a:cubicBezTo>
                  <a:cubicBezTo>
                    <a:pt x="4037" y="2884"/>
                    <a:pt x="5787" y="1730"/>
                    <a:pt x="7358" y="1230"/>
                  </a:cubicBezTo>
                  <a:cubicBezTo>
                    <a:pt x="8430" y="884"/>
                    <a:pt x="9716" y="682"/>
                    <a:pt x="10585" y="682"/>
                  </a:cubicBezTo>
                  <a:lnTo>
                    <a:pt x="10609" y="682"/>
                  </a:lnTo>
                  <a:cubicBezTo>
                    <a:pt x="10660" y="677"/>
                    <a:pt x="10710" y="674"/>
                    <a:pt x="10760" y="674"/>
                  </a:cubicBezTo>
                  <a:close/>
                  <a:moveTo>
                    <a:pt x="11463" y="0"/>
                  </a:moveTo>
                  <a:cubicBezTo>
                    <a:pt x="10712" y="0"/>
                    <a:pt x="9992" y="125"/>
                    <a:pt x="9180" y="301"/>
                  </a:cubicBezTo>
                  <a:cubicBezTo>
                    <a:pt x="8156" y="408"/>
                    <a:pt x="7132" y="765"/>
                    <a:pt x="6132" y="1253"/>
                  </a:cubicBezTo>
                  <a:cubicBezTo>
                    <a:pt x="3739" y="2432"/>
                    <a:pt x="1846" y="4075"/>
                    <a:pt x="869" y="6647"/>
                  </a:cubicBezTo>
                  <a:cubicBezTo>
                    <a:pt x="179" y="8445"/>
                    <a:pt x="0" y="10278"/>
                    <a:pt x="608" y="12088"/>
                  </a:cubicBezTo>
                  <a:cubicBezTo>
                    <a:pt x="1489" y="14695"/>
                    <a:pt x="3227" y="16350"/>
                    <a:pt x="6072" y="16696"/>
                  </a:cubicBezTo>
                  <a:cubicBezTo>
                    <a:pt x="6445" y="16739"/>
                    <a:pt x="6810" y="16762"/>
                    <a:pt x="7168" y="16762"/>
                  </a:cubicBezTo>
                  <a:cubicBezTo>
                    <a:pt x="9053" y="16762"/>
                    <a:pt x="10730" y="16138"/>
                    <a:pt x="12121" y="14707"/>
                  </a:cubicBezTo>
                  <a:cubicBezTo>
                    <a:pt x="13383" y="13398"/>
                    <a:pt x="14062" y="11767"/>
                    <a:pt x="14335" y="9969"/>
                  </a:cubicBezTo>
                  <a:cubicBezTo>
                    <a:pt x="14633" y="7909"/>
                    <a:pt x="14454" y="5897"/>
                    <a:pt x="14050" y="3873"/>
                  </a:cubicBezTo>
                  <a:cubicBezTo>
                    <a:pt x="13788" y="2539"/>
                    <a:pt x="13169" y="1408"/>
                    <a:pt x="12359" y="348"/>
                  </a:cubicBezTo>
                  <a:cubicBezTo>
                    <a:pt x="12180" y="122"/>
                    <a:pt x="11954" y="15"/>
                    <a:pt x="11657" y="3"/>
                  </a:cubicBezTo>
                  <a:cubicBezTo>
                    <a:pt x="11592" y="1"/>
                    <a:pt x="11527" y="0"/>
                    <a:pt x="11463"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3"/>
            <p:cNvSpPr/>
            <p:nvPr/>
          </p:nvSpPr>
          <p:spPr>
            <a:xfrm>
              <a:off x="607200" y="3705050"/>
              <a:ext cx="925" cy="925"/>
            </a:xfrm>
            <a:custGeom>
              <a:avLst/>
              <a:gdLst/>
              <a:ahLst/>
              <a:cxnLst/>
              <a:rect l="l" t="t" r="r" b="b"/>
              <a:pathLst>
                <a:path w="37" h="37" extrusionOk="0">
                  <a:moveTo>
                    <a:pt x="36" y="36"/>
                  </a:moveTo>
                  <a:cubicBezTo>
                    <a:pt x="13" y="24"/>
                    <a:pt x="1" y="12"/>
                    <a:pt x="1" y="0"/>
                  </a:cubicBezTo>
                  <a:cubicBezTo>
                    <a:pt x="1" y="12"/>
                    <a:pt x="13" y="24"/>
                    <a:pt x="36" y="36"/>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3"/>
            <p:cNvSpPr/>
            <p:nvPr/>
          </p:nvSpPr>
          <p:spPr>
            <a:xfrm>
              <a:off x="801275" y="3827975"/>
              <a:ext cx="29800" cy="5100"/>
            </a:xfrm>
            <a:custGeom>
              <a:avLst/>
              <a:gdLst/>
              <a:ahLst/>
              <a:cxnLst/>
              <a:rect l="l" t="t" r="r" b="b"/>
              <a:pathLst>
                <a:path w="1192" h="204" extrusionOk="0">
                  <a:moveTo>
                    <a:pt x="1" y="1"/>
                  </a:moveTo>
                  <a:cubicBezTo>
                    <a:pt x="274" y="84"/>
                    <a:pt x="572" y="144"/>
                    <a:pt x="870" y="167"/>
                  </a:cubicBezTo>
                  <a:cubicBezTo>
                    <a:pt x="912" y="172"/>
                    <a:pt x="955" y="175"/>
                    <a:pt x="999" y="178"/>
                  </a:cubicBezTo>
                  <a:lnTo>
                    <a:pt x="999" y="178"/>
                  </a:lnTo>
                  <a:cubicBezTo>
                    <a:pt x="667" y="132"/>
                    <a:pt x="330" y="71"/>
                    <a:pt x="1" y="1"/>
                  </a:cubicBezTo>
                  <a:close/>
                  <a:moveTo>
                    <a:pt x="999" y="178"/>
                  </a:moveTo>
                  <a:cubicBezTo>
                    <a:pt x="1063" y="187"/>
                    <a:pt x="1127" y="195"/>
                    <a:pt x="1191" y="203"/>
                  </a:cubicBezTo>
                  <a:cubicBezTo>
                    <a:pt x="1133" y="189"/>
                    <a:pt x="1066" y="183"/>
                    <a:pt x="999" y="178"/>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3"/>
            <p:cNvSpPr/>
            <p:nvPr/>
          </p:nvSpPr>
          <p:spPr>
            <a:xfrm>
              <a:off x="640850" y="3739875"/>
              <a:ext cx="102700" cy="68200"/>
            </a:xfrm>
            <a:custGeom>
              <a:avLst/>
              <a:gdLst/>
              <a:ahLst/>
              <a:cxnLst/>
              <a:rect l="l" t="t" r="r" b="b"/>
              <a:pathLst>
                <a:path w="4108" h="2728" extrusionOk="0">
                  <a:moveTo>
                    <a:pt x="0" y="1"/>
                  </a:moveTo>
                  <a:lnTo>
                    <a:pt x="0" y="1"/>
                  </a:lnTo>
                  <a:cubicBezTo>
                    <a:pt x="179" y="191"/>
                    <a:pt x="357" y="370"/>
                    <a:pt x="536" y="572"/>
                  </a:cubicBezTo>
                  <a:cubicBezTo>
                    <a:pt x="1465" y="1620"/>
                    <a:pt x="2643" y="2310"/>
                    <a:pt x="3989" y="2691"/>
                  </a:cubicBezTo>
                  <a:cubicBezTo>
                    <a:pt x="4024" y="2715"/>
                    <a:pt x="4060" y="2727"/>
                    <a:pt x="4108" y="2727"/>
                  </a:cubicBezTo>
                  <a:cubicBezTo>
                    <a:pt x="3810" y="2560"/>
                    <a:pt x="3513" y="2394"/>
                    <a:pt x="3215" y="2215"/>
                  </a:cubicBezTo>
                  <a:cubicBezTo>
                    <a:pt x="2096" y="1548"/>
                    <a:pt x="988" y="870"/>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3"/>
            <p:cNvSpPr/>
            <p:nvPr/>
          </p:nvSpPr>
          <p:spPr>
            <a:xfrm>
              <a:off x="1098625" y="2920125"/>
              <a:ext cx="9850" cy="22950"/>
            </a:xfrm>
            <a:custGeom>
              <a:avLst/>
              <a:gdLst/>
              <a:ahLst/>
              <a:cxnLst/>
              <a:rect l="l" t="t" r="r" b="b"/>
              <a:pathLst>
                <a:path w="394" h="918" extrusionOk="0">
                  <a:moveTo>
                    <a:pt x="1" y="1"/>
                  </a:moveTo>
                  <a:lnTo>
                    <a:pt x="1" y="1"/>
                  </a:lnTo>
                  <a:cubicBezTo>
                    <a:pt x="37" y="72"/>
                    <a:pt x="61" y="132"/>
                    <a:pt x="84" y="215"/>
                  </a:cubicBezTo>
                  <a:cubicBezTo>
                    <a:pt x="144" y="477"/>
                    <a:pt x="239" y="703"/>
                    <a:pt x="394" y="918"/>
                  </a:cubicBezTo>
                  <a:cubicBezTo>
                    <a:pt x="322" y="584"/>
                    <a:pt x="180" y="287"/>
                    <a:pt x="1"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3"/>
            <p:cNvSpPr/>
            <p:nvPr/>
          </p:nvSpPr>
          <p:spPr>
            <a:xfrm>
              <a:off x="1007250" y="2878550"/>
              <a:ext cx="32175" cy="2625"/>
            </a:xfrm>
            <a:custGeom>
              <a:avLst/>
              <a:gdLst/>
              <a:ahLst/>
              <a:cxnLst/>
              <a:rect l="l" t="t" r="r" b="b"/>
              <a:pathLst>
                <a:path w="1287" h="105" extrusionOk="0">
                  <a:moveTo>
                    <a:pt x="485" y="1"/>
                  </a:moveTo>
                  <a:cubicBezTo>
                    <a:pt x="328" y="1"/>
                    <a:pt x="167" y="11"/>
                    <a:pt x="1" y="33"/>
                  </a:cubicBezTo>
                  <a:cubicBezTo>
                    <a:pt x="79" y="28"/>
                    <a:pt x="158" y="26"/>
                    <a:pt x="237" y="26"/>
                  </a:cubicBezTo>
                  <a:cubicBezTo>
                    <a:pt x="587" y="26"/>
                    <a:pt x="937" y="65"/>
                    <a:pt x="1287" y="104"/>
                  </a:cubicBezTo>
                  <a:cubicBezTo>
                    <a:pt x="1034" y="35"/>
                    <a:pt x="767" y="1"/>
                    <a:pt x="48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3"/>
            <p:cNvSpPr/>
            <p:nvPr/>
          </p:nvSpPr>
          <p:spPr>
            <a:xfrm>
              <a:off x="564950" y="2894875"/>
              <a:ext cx="687900" cy="926500"/>
            </a:xfrm>
            <a:custGeom>
              <a:avLst/>
              <a:gdLst/>
              <a:ahLst/>
              <a:cxnLst/>
              <a:rect l="l" t="t" r="r" b="b"/>
              <a:pathLst>
                <a:path w="27516" h="37060" extrusionOk="0">
                  <a:moveTo>
                    <a:pt x="22137" y="28741"/>
                  </a:moveTo>
                  <a:cubicBezTo>
                    <a:pt x="22377" y="28741"/>
                    <a:pt x="22581" y="28971"/>
                    <a:pt x="22467" y="29312"/>
                  </a:cubicBezTo>
                  <a:cubicBezTo>
                    <a:pt x="22385" y="29548"/>
                    <a:pt x="22186" y="29687"/>
                    <a:pt x="21985" y="29687"/>
                  </a:cubicBezTo>
                  <a:cubicBezTo>
                    <a:pt x="21923" y="29687"/>
                    <a:pt x="21860" y="29674"/>
                    <a:pt x="21800" y="29645"/>
                  </a:cubicBezTo>
                  <a:cubicBezTo>
                    <a:pt x="21574" y="29514"/>
                    <a:pt x="21550" y="29288"/>
                    <a:pt x="21741" y="28990"/>
                  </a:cubicBezTo>
                  <a:cubicBezTo>
                    <a:pt x="21849" y="28817"/>
                    <a:pt x="21999" y="28741"/>
                    <a:pt x="22137" y="28741"/>
                  </a:cubicBezTo>
                  <a:close/>
                  <a:moveTo>
                    <a:pt x="17759" y="1"/>
                  </a:moveTo>
                  <a:cubicBezTo>
                    <a:pt x="17100" y="1"/>
                    <a:pt x="16447" y="154"/>
                    <a:pt x="15812" y="535"/>
                  </a:cubicBezTo>
                  <a:cubicBezTo>
                    <a:pt x="14228" y="1487"/>
                    <a:pt x="12883" y="2773"/>
                    <a:pt x="11585" y="4083"/>
                  </a:cubicBezTo>
                  <a:cubicBezTo>
                    <a:pt x="9132" y="6547"/>
                    <a:pt x="6727" y="9047"/>
                    <a:pt x="4727" y="11941"/>
                  </a:cubicBezTo>
                  <a:cubicBezTo>
                    <a:pt x="3298" y="14000"/>
                    <a:pt x="2024" y="16144"/>
                    <a:pt x="1072" y="18465"/>
                  </a:cubicBezTo>
                  <a:cubicBezTo>
                    <a:pt x="500" y="19846"/>
                    <a:pt x="0" y="21228"/>
                    <a:pt x="12" y="22752"/>
                  </a:cubicBezTo>
                  <a:cubicBezTo>
                    <a:pt x="36" y="24145"/>
                    <a:pt x="60" y="25526"/>
                    <a:pt x="202" y="26907"/>
                  </a:cubicBezTo>
                  <a:cubicBezTo>
                    <a:pt x="441" y="28990"/>
                    <a:pt x="1215" y="30836"/>
                    <a:pt x="2596" y="32443"/>
                  </a:cubicBezTo>
                  <a:cubicBezTo>
                    <a:pt x="3810" y="33824"/>
                    <a:pt x="5298" y="34801"/>
                    <a:pt x="6822" y="35729"/>
                  </a:cubicBezTo>
                  <a:cubicBezTo>
                    <a:pt x="7060" y="35884"/>
                    <a:pt x="7299" y="36015"/>
                    <a:pt x="7561" y="36134"/>
                  </a:cubicBezTo>
                  <a:cubicBezTo>
                    <a:pt x="7572" y="36134"/>
                    <a:pt x="7584" y="36158"/>
                    <a:pt x="7596" y="36158"/>
                  </a:cubicBezTo>
                  <a:cubicBezTo>
                    <a:pt x="7811" y="36253"/>
                    <a:pt x="8013" y="36337"/>
                    <a:pt x="8227" y="36420"/>
                  </a:cubicBezTo>
                  <a:lnTo>
                    <a:pt x="8489" y="36515"/>
                  </a:lnTo>
                  <a:lnTo>
                    <a:pt x="8894" y="36646"/>
                  </a:lnTo>
                  <a:cubicBezTo>
                    <a:pt x="9025" y="36682"/>
                    <a:pt x="9144" y="36718"/>
                    <a:pt x="9287" y="36753"/>
                  </a:cubicBezTo>
                  <a:cubicBezTo>
                    <a:pt x="9311" y="36753"/>
                    <a:pt x="9346" y="36765"/>
                    <a:pt x="9370" y="36765"/>
                  </a:cubicBezTo>
                  <a:cubicBezTo>
                    <a:pt x="9978" y="36896"/>
                    <a:pt x="10620" y="36991"/>
                    <a:pt x="11371" y="37027"/>
                  </a:cubicBezTo>
                  <a:cubicBezTo>
                    <a:pt x="11708" y="37049"/>
                    <a:pt x="12052" y="37060"/>
                    <a:pt x="12399" y="37060"/>
                  </a:cubicBezTo>
                  <a:cubicBezTo>
                    <a:pt x="14475" y="37060"/>
                    <a:pt x="16635" y="36677"/>
                    <a:pt x="17859" y="36075"/>
                  </a:cubicBezTo>
                  <a:cubicBezTo>
                    <a:pt x="19419" y="35289"/>
                    <a:pt x="21253" y="33634"/>
                    <a:pt x="23158" y="31241"/>
                  </a:cubicBezTo>
                  <a:cubicBezTo>
                    <a:pt x="24884" y="29086"/>
                    <a:pt x="25980" y="26526"/>
                    <a:pt x="26694" y="22966"/>
                  </a:cubicBezTo>
                  <a:cubicBezTo>
                    <a:pt x="27420" y="19334"/>
                    <a:pt x="27515" y="17239"/>
                    <a:pt x="27087" y="13881"/>
                  </a:cubicBezTo>
                  <a:cubicBezTo>
                    <a:pt x="26849" y="12024"/>
                    <a:pt x="25920" y="7904"/>
                    <a:pt x="25539" y="6892"/>
                  </a:cubicBezTo>
                  <a:cubicBezTo>
                    <a:pt x="25479" y="6773"/>
                    <a:pt x="25432" y="6642"/>
                    <a:pt x="25372" y="6523"/>
                  </a:cubicBezTo>
                  <a:cubicBezTo>
                    <a:pt x="25134" y="6059"/>
                    <a:pt x="24717" y="5440"/>
                    <a:pt x="24348" y="4952"/>
                  </a:cubicBezTo>
                  <a:lnTo>
                    <a:pt x="24075" y="4642"/>
                  </a:lnTo>
                  <a:cubicBezTo>
                    <a:pt x="23870" y="4432"/>
                    <a:pt x="23760" y="4325"/>
                    <a:pt x="23659" y="4325"/>
                  </a:cubicBezTo>
                  <a:cubicBezTo>
                    <a:pt x="23554" y="4325"/>
                    <a:pt x="23459" y="4441"/>
                    <a:pt x="23277" y="4678"/>
                  </a:cubicBezTo>
                  <a:cubicBezTo>
                    <a:pt x="23253" y="4702"/>
                    <a:pt x="23229" y="4714"/>
                    <a:pt x="23217" y="4749"/>
                  </a:cubicBezTo>
                  <a:lnTo>
                    <a:pt x="23301" y="4845"/>
                  </a:lnTo>
                  <a:cubicBezTo>
                    <a:pt x="24241" y="5976"/>
                    <a:pt x="24896" y="7262"/>
                    <a:pt x="25265" y="8678"/>
                  </a:cubicBezTo>
                  <a:cubicBezTo>
                    <a:pt x="26158" y="12095"/>
                    <a:pt x="26027" y="15524"/>
                    <a:pt x="25289" y="18965"/>
                  </a:cubicBezTo>
                  <a:cubicBezTo>
                    <a:pt x="25075" y="20001"/>
                    <a:pt x="24872" y="21049"/>
                    <a:pt x="24622" y="22085"/>
                  </a:cubicBezTo>
                  <a:cubicBezTo>
                    <a:pt x="24658" y="22109"/>
                    <a:pt x="24670" y="22109"/>
                    <a:pt x="24694" y="22132"/>
                  </a:cubicBezTo>
                  <a:cubicBezTo>
                    <a:pt x="24860" y="22263"/>
                    <a:pt x="24670" y="23359"/>
                    <a:pt x="24158" y="25264"/>
                  </a:cubicBezTo>
                  <a:cubicBezTo>
                    <a:pt x="23836" y="26478"/>
                    <a:pt x="23324" y="27443"/>
                    <a:pt x="22991" y="27526"/>
                  </a:cubicBezTo>
                  <a:cubicBezTo>
                    <a:pt x="22968" y="27529"/>
                    <a:pt x="22947" y="27531"/>
                    <a:pt x="22929" y="27531"/>
                  </a:cubicBezTo>
                  <a:cubicBezTo>
                    <a:pt x="22821" y="27531"/>
                    <a:pt x="22807" y="27459"/>
                    <a:pt x="22777" y="27193"/>
                  </a:cubicBezTo>
                  <a:cubicBezTo>
                    <a:pt x="22777" y="27145"/>
                    <a:pt x="22789" y="27062"/>
                    <a:pt x="22812" y="26943"/>
                  </a:cubicBezTo>
                  <a:lnTo>
                    <a:pt x="22812" y="26943"/>
                  </a:lnTo>
                  <a:cubicBezTo>
                    <a:pt x="21919" y="28812"/>
                    <a:pt x="20860" y="30622"/>
                    <a:pt x="19300" y="32086"/>
                  </a:cubicBezTo>
                  <a:cubicBezTo>
                    <a:pt x="18490" y="32848"/>
                    <a:pt x="17633" y="33443"/>
                    <a:pt x="16693" y="33872"/>
                  </a:cubicBezTo>
                  <a:cubicBezTo>
                    <a:pt x="16443" y="34110"/>
                    <a:pt x="16109" y="34241"/>
                    <a:pt x="15788" y="34360"/>
                  </a:cubicBezTo>
                  <a:cubicBezTo>
                    <a:pt x="15683" y="34378"/>
                    <a:pt x="15585" y="34389"/>
                    <a:pt x="15493" y="34389"/>
                  </a:cubicBezTo>
                  <a:cubicBezTo>
                    <a:pt x="15460" y="34389"/>
                    <a:pt x="15427" y="34387"/>
                    <a:pt x="15395" y="34384"/>
                  </a:cubicBezTo>
                  <a:cubicBezTo>
                    <a:pt x="15133" y="34455"/>
                    <a:pt x="14847" y="34527"/>
                    <a:pt x="14561" y="34586"/>
                  </a:cubicBezTo>
                  <a:cubicBezTo>
                    <a:pt x="13676" y="34727"/>
                    <a:pt x="12808" y="34804"/>
                    <a:pt x="11958" y="34804"/>
                  </a:cubicBezTo>
                  <a:cubicBezTo>
                    <a:pt x="9724" y="34804"/>
                    <a:pt x="7616" y="34273"/>
                    <a:pt x="5632" y="32979"/>
                  </a:cubicBezTo>
                  <a:cubicBezTo>
                    <a:pt x="4274" y="32110"/>
                    <a:pt x="3548" y="30872"/>
                    <a:pt x="3084" y="29383"/>
                  </a:cubicBezTo>
                  <a:cubicBezTo>
                    <a:pt x="2429" y="27252"/>
                    <a:pt x="2131" y="25097"/>
                    <a:pt x="2274" y="22871"/>
                  </a:cubicBezTo>
                  <a:cubicBezTo>
                    <a:pt x="2417" y="20489"/>
                    <a:pt x="2953" y="18203"/>
                    <a:pt x="4132" y="16108"/>
                  </a:cubicBezTo>
                  <a:cubicBezTo>
                    <a:pt x="4989" y="14560"/>
                    <a:pt x="6060" y="13131"/>
                    <a:pt x="7108" y="11679"/>
                  </a:cubicBezTo>
                  <a:cubicBezTo>
                    <a:pt x="8120" y="10274"/>
                    <a:pt x="9180" y="8905"/>
                    <a:pt x="10382" y="7666"/>
                  </a:cubicBezTo>
                  <a:cubicBezTo>
                    <a:pt x="11478" y="6535"/>
                    <a:pt x="12585" y="5416"/>
                    <a:pt x="13776" y="4392"/>
                  </a:cubicBezTo>
                  <a:cubicBezTo>
                    <a:pt x="14645" y="3583"/>
                    <a:pt x="15693" y="2737"/>
                    <a:pt x="16335" y="2416"/>
                  </a:cubicBezTo>
                  <a:cubicBezTo>
                    <a:pt x="16443" y="2368"/>
                    <a:pt x="16538" y="2309"/>
                    <a:pt x="16645" y="2261"/>
                  </a:cubicBezTo>
                  <a:cubicBezTo>
                    <a:pt x="16980" y="2041"/>
                    <a:pt x="17326" y="1856"/>
                    <a:pt x="17749" y="1856"/>
                  </a:cubicBezTo>
                  <a:cubicBezTo>
                    <a:pt x="17762" y="1856"/>
                    <a:pt x="17775" y="1856"/>
                    <a:pt x="17788" y="1856"/>
                  </a:cubicBezTo>
                  <a:cubicBezTo>
                    <a:pt x="17848" y="1856"/>
                    <a:pt x="17931" y="1832"/>
                    <a:pt x="17967" y="1797"/>
                  </a:cubicBezTo>
                  <a:cubicBezTo>
                    <a:pt x="18187" y="1604"/>
                    <a:pt x="18402" y="1528"/>
                    <a:pt x="18611" y="1528"/>
                  </a:cubicBezTo>
                  <a:cubicBezTo>
                    <a:pt x="18943" y="1528"/>
                    <a:pt x="19258" y="1720"/>
                    <a:pt x="19550" y="1939"/>
                  </a:cubicBezTo>
                  <a:cubicBezTo>
                    <a:pt x="19955" y="2237"/>
                    <a:pt x="20348" y="2499"/>
                    <a:pt x="20765" y="2785"/>
                  </a:cubicBezTo>
                  <a:cubicBezTo>
                    <a:pt x="20824" y="2654"/>
                    <a:pt x="20931" y="2499"/>
                    <a:pt x="21086" y="2368"/>
                  </a:cubicBezTo>
                  <a:cubicBezTo>
                    <a:pt x="21181" y="2273"/>
                    <a:pt x="21181" y="2213"/>
                    <a:pt x="20991" y="1785"/>
                  </a:cubicBezTo>
                  <a:cubicBezTo>
                    <a:pt x="20943" y="1713"/>
                    <a:pt x="20919" y="1654"/>
                    <a:pt x="20907" y="1582"/>
                  </a:cubicBezTo>
                  <a:cubicBezTo>
                    <a:pt x="20884" y="1547"/>
                    <a:pt x="20884" y="1535"/>
                    <a:pt x="20872" y="1523"/>
                  </a:cubicBezTo>
                  <a:cubicBezTo>
                    <a:pt x="20729" y="1189"/>
                    <a:pt x="20550" y="868"/>
                    <a:pt x="20431" y="689"/>
                  </a:cubicBezTo>
                  <a:cubicBezTo>
                    <a:pt x="20372" y="642"/>
                    <a:pt x="20312" y="594"/>
                    <a:pt x="20229" y="570"/>
                  </a:cubicBezTo>
                  <a:cubicBezTo>
                    <a:pt x="19415" y="240"/>
                    <a:pt x="18583" y="1"/>
                    <a:pt x="17759"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3"/>
            <p:cNvSpPr/>
            <p:nvPr/>
          </p:nvSpPr>
          <p:spPr>
            <a:xfrm>
              <a:off x="559875" y="3193075"/>
              <a:ext cx="100625" cy="192025"/>
            </a:xfrm>
            <a:custGeom>
              <a:avLst/>
              <a:gdLst/>
              <a:ahLst/>
              <a:cxnLst/>
              <a:rect l="l" t="t" r="r" b="b"/>
              <a:pathLst>
                <a:path w="4025" h="7681" extrusionOk="0">
                  <a:moveTo>
                    <a:pt x="4025" y="1"/>
                  </a:moveTo>
                  <a:cubicBezTo>
                    <a:pt x="3370" y="858"/>
                    <a:pt x="2739" y="1751"/>
                    <a:pt x="2144" y="2692"/>
                  </a:cubicBezTo>
                  <a:cubicBezTo>
                    <a:pt x="1167" y="4239"/>
                    <a:pt x="441" y="5906"/>
                    <a:pt x="1" y="7680"/>
                  </a:cubicBezTo>
                  <a:cubicBezTo>
                    <a:pt x="334" y="6692"/>
                    <a:pt x="798" y="5513"/>
                    <a:pt x="1108" y="4894"/>
                  </a:cubicBezTo>
                  <a:cubicBezTo>
                    <a:pt x="1894" y="3346"/>
                    <a:pt x="2918" y="1620"/>
                    <a:pt x="402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3"/>
            <p:cNvSpPr/>
            <p:nvPr/>
          </p:nvSpPr>
          <p:spPr>
            <a:xfrm>
              <a:off x="617925" y="2931625"/>
              <a:ext cx="600400" cy="831575"/>
            </a:xfrm>
            <a:custGeom>
              <a:avLst/>
              <a:gdLst/>
              <a:ahLst/>
              <a:cxnLst/>
              <a:rect l="l" t="t" r="r" b="b"/>
              <a:pathLst>
                <a:path w="24016" h="33263" extrusionOk="0">
                  <a:moveTo>
                    <a:pt x="17929" y="1794"/>
                  </a:moveTo>
                  <a:cubicBezTo>
                    <a:pt x="18081" y="1794"/>
                    <a:pt x="18216" y="1840"/>
                    <a:pt x="18300" y="2017"/>
                  </a:cubicBezTo>
                  <a:cubicBezTo>
                    <a:pt x="18384" y="2220"/>
                    <a:pt x="18300" y="2386"/>
                    <a:pt x="18146" y="2517"/>
                  </a:cubicBezTo>
                  <a:cubicBezTo>
                    <a:pt x="17765" y="2851"/>
                    <a:pt x="17300" y="3041"/>
                    <a:pt x="16836" y="3244"/>
                  </a:cubicBezTo>
                  <a:cubicBezTo>
                    <a:pt x="16777" y="3269"/>
                    <a:pt x="16730" y="3281"/>
                    <a:pt x="16693" y="3281"/>
                  </a:cubicBezTo>
                  <a:cubicBezTo>
                    <a:pt x="16559" y="3281"/>
                    <a:pt x="16558" y="3131"/>
                    <a:pt x="16586" y="2982"/>
                  </a:cubicBezTo>
                  <a:cubicBezTo>
                    <a:pt x="16657" y="2553"/>
                    <a:pt x="17324" y="1886"/>
                    <a:pt x="17800" y="1803"/>
                  </a:cubicBezTo>
                  <a:cubicBezTo>
                    <a:pt x="17844" y="1798"/>
                    <a:pt x="17887" y="1794"/>
                    <a:pt x="17929" y="1794"/>
                  </a:cubicBezTo>
                  <a:close/>
                  <a:moveTo>
                    <a:pt x="18806" y="3069"/>
                  </a:moveTo>
                  <a:cubicBezTo>
                    <a:pt x="18920" y="3069"/>
                    <a:pt x="19034" y="3114"/>
                    <a:pt x="19146" y="3208"/>
                  </a:cubicBezTo>
                  <a:cubicBezTo>
                    <a:pt x="19348" y="3386"/>
                    <a:pt x="19348" y="3625"/>
                    <a:pt x="19217" y="3839"/>
                  </a:cubicBezTo>
                  <a:cubicBezTo>
                    <a:pt x="19027" y="4160"/>
                    <a:pt x="18788" y="4410"/>
                    <a:pt x="18479" y="4601"/>
                  </a:cubicBezTo>
                  <a:cubicBezTo>
                    <a:pt x="18393" y="4651"/>
                    <a:pt x="18322" y="4674"/>
                    <a:pt x="18263" y="4674"/>
                  </a:cubicBezTo>
                  <a:cubicBezTo>
                    <a:pt x="18127" y="4674"/>
                    <a:pt x="18056" y="4550"/>
                    <a:pt x="18015" y="4351"/>
                  </a:cubicBezTo>
                  <a:cubicBezTo>
                    <a:pt x="17979" y="3922"/>
                    <a:pt x="18086" y="3506"/>
                    <a:pt x="18455" y="3208"/>
                  </a:cubicBezTo>
                  <a:cubicBezTo>
                    <a:pt x="18570" y="3117"/>
                    <a:pt x="18688" y="3069"/>
                    <a:pt x="18806" y="3069"/>
                  </a:cubicBezTo>
                  <a:close/>
                  <a:moveTo>
                    <a:pt x="19850" y="4138"/>
                  </a:moveTo>
                  <a:cubicBezTo>
                    <a:pt x="19893" y="4138"/>
                    <a:pt x="19938" y="4165"/>
                    <a:pt x="19979" y="4220"/>
                  </a:cubicBezTo>
                  <a:lnTo>
                    <a:pt x="20003" y="4220"/>
                  </a:lnTo>
                  <a:cubicBezTo>
                    <a:pt x="20158" y="4232"/>
                    <a:pt x="20181" y="4363"/>
                    <a:pt x="20229" y="4565"/>
                  </a:cubicBezTo>
                  <a:cubicBezTo>
                    <a:pt x="20265" y="5053"/>
                    <a:pt x="20039" y="5542"/>
                    <a:pt x="19860" y="6030"/>
                  </a:cubicBezTo>
                  <a:cubicBezTo>
                    <a:pt x="19848" y="6077"/>
                    <a:pt x="19753" y="6125"/>
                    <a:pt x="19705" y="6125"/>
                  </a:cubicBezTo>
                  <a:cubicBezTo>
                    <a:pt x="19670" y="6125"/>
                    <a:pt x="19646" y="6113"/>
                    <a:pt x="19622" y="6077"/>
                  </a:cubicBezTo>
                  <a:cubicBezTo>
                    <a:pt x="19616" y="6079"/>
                    <a:pt x="19609" y="6080"/>
                    <a:pt x="19603" y="6080"/>
                  </a:cubicBezTo>
                  <a:cubicBezTo>
                    <a:pt x="19560" y="6080"/>
                    <a:pt x="19515" y="6047"/>
                    <a:pt x="19515" y="6006"/>
                  </a:cubicBezTo>
                  <a:cubicBezTo>
                    <a:pt x="19491" y="5839"/>
                    <a:pt x="19622" y="4577"/>
                    <a:pt x="19681" y="4339"/>
                  </a:cubicBezTo>
                  <a:cubicBezTo>
                    <a:pt x="19718" y="4207"/>
                    <a:pt x="19782" y="4138"/>
                    <a:pt x="19850" y="4138"/>
                  </a:cubicBezTo>
                  <a:close/>
                  <a:moveTo>
                    <a:pt x="16713" y="4128"/>
                  </a:moveTo>
                  <a:cubicBezTo>
                    <a:pt x="16785" y="4128"/>
                    <a:pt x="16861" y="4157"/>
                    <a:pt x="16943" y="4232"/>
                  </a:cubicBezTo>
                  <a:cubicBezTo>
                    <a:pt x="17157" y="4434"/>
                    <a:pt x="17014" y="4720"/>
                    <a:pt x="16883" y="4934"/>
                  </a:cubicBezTo>
                  <a:cubicBezTo>
                    <a:pt x="16562" y="5434"/>
                    <a:pt x="16181" y="5851"/>
                    <a:pt x="15669" y="6184"/>
                  </a:cubicBezTo>
                  <a:cubicBezTo>
                    <a:pt x="15588" y="6238"/>
                    <a:pt x="15521" y="6263"/>
                    <a:pt x="15466" y="6263"/>
                  </a:cubicBezTo>
                  <a:cubicBezTo>
                    <a:pt x="15350" y="6263"/>
                    <a:pt x="15285" y="6152"/>
                    <a:pt x="15252" y="5958"/>
                  </a:cubicBezTo>
                  <a:cubicBezTo>
                    <a:pt x="15240" y="5589"/>
                    <a:pt x="15455" y="5339"/>
                    <a:pt x="15645" y="5065"/>
                  </a:cubicBezTo>
                  <a:cubicBezTo>
                    <a:pt x="15812" y="4815"/>
                    <a:pt x="15990" y="4577"/>
                    <a:pt x="16241" y="4399"/>
                  </a:cubicBezTo>
                  <a:cubicBezTo>
                    <a:pt x="16391" y="4290"/>
                    <a:pt x="16541" y="4128"/>
                    <a:pt x="16713" y="4128"/>
                  </a:cubicBezTo>
                  <a:close/>
                  <a:moveTo>
                    <a:pt x="20991" y="4077"/>
                  </a:moveTo>
                  <a:cubicBezTo>
                    <a:pt x="21015" y="4077"/>
                    <a:pt x="21051" y="4125"/>
                    <a:pt x="21074" y="4220"/>
                  </a:cubicBezTo>
                  <a:cubicBezTo>
                    <a:pt x="21089" y="4218"/>
                    <a:pt x="21102" y="4217"/>
                    <a:pt x="21115" y="4217"/>
                  </a:cubicBezTo>
                  <a:cubicBezTo>
                    <a:pt x="21313" y="4217"/>
                    <a:pt x="21223" y="4476"/>
                    <a:pt x="21313" y="4577"/>
                  </a:cubicBezTo>
                  <a:cubicBezTo>
                    <a:pt x="21313" y="5137"/>
                    <a:pt x="21455" y="5684"/>
                    <a:pt x="21348" y="6220"/>
                  </a:cubicBezTo>
                  <a:cubicBezTo>
                    <a:pt x="21313" y="6375"/>
                    <a:pt x="21301" y="6565"/>
                    <a:pt x="21098" y="6565"/>
                  </a:cubicBezTo>
                  <a:cubicBezTo>
                    <a:pt x="20991" y="6565"/>
                    <a:pt x="20955" y="6518"/>
                    <a:pt x="20943" y="6458"/>
                  </a:cubicBezTo>
                  <a:cubicBezTo>
                    <a:pt x="20884" y="6423"/>
                    <a:pt x="20872" y="6196"/>
                    <a:pt x="20836" y="5553"/>
                  </a:cubicBezTo>
                  <a:cubicBezTo>
                    <a:pt x="20813" y="5030"/>
                    <a:pt x="20813" y="4482"/>
                    <a:pt x="20836" y="4351"/>
                  </a:cubicBezTo>
                  <a:cubicBezTo>
                    <a:pt x="20860" y="4220"/>
                    <a:pt x="20932" y="4101"/>
                    <a:pt x="20991" y="4077"/>
                  </a:cubicBezTo>
                  <a:close/>
                  <a:moveTo>
                    <a:pt x="9349" y="5917"/>
                  </a:moveTo>
                  <a:cubicBezTo>
                    <a:pt x="9508" y="5917"/>
                    <a:pt x="9558" y="5977"/>
                    <a:pt x="9609" y="6149"/>
                  </a:cubicBezTo>
                  <a:cubicBezTo>
                    <a:pt x="9692" y="6458"/>
                    <a:pt x="9585" y="6708"/>
                    <a:pt x="9311" y="6744"/>
                  </a:cubicBezTo>
                  <a:cubicBezTo>
                    <a:pt x="9274" y="6753"/>
                    <a:pt x="9238" y="6758"/>
                    <a:pt x="9204" y="6758"/>
                  </a:cubicBezTo>
                  <a:cubicBezTo>
                    <a:pt x="8880" y="6758"/>
                    <a:pt x="8665" y="6380"/>
                    <a:pt x="8859" y="6089"/>
                  </a:cubicBezTo>
                  <a:cubicBezTo>
                    <a:pt x="8918" y="6018"/>
                    <a:pt x="9085" y="5923"/>
                    <a:pt x="9252" y="5923"/>
                  </a:cubicBezTo>
                  <a:cubicBezTo>
                    <a:pt x="9288" y="5919"/>
                    <a:pt x="9320" y="5917"/>
                    <a:pt x="9349" y="5917"/>
                  </a:cubicBezTo>
                  <a:close/>
                  <a:moveTo>
                    <a:pt x="18043" y="5310"/>
                  </a:moveTo>
                  <a:cubicBezTo>
                    <a:pt x="18240" y="5310"/>
                    <a:pt x="18408" y="5448"/>
                    <a:pt x="18455" y="5684"/>
                  </a:cubicBezTo>
                  <a:cubicBezTo>
                    <a:pt x="18550" y="6125"/>
                    <a:pt x="17955" y="7256"/>
                    <a:pt x="17538" y="7458"/>
                  </a:cubicBezTo>
                  <a:cubicBezTo>
                    <a:pt x="17471" y="7490"/>
                    <a:pt x="17414" y="7505"/>
                    <a:pt x="17366" y="7505"/>
                  </a:cubicBezTo>
                  <a:cubicBezTo>
                    <a:pt x="17252" y="7505"/>
                    <a:pt x="17187" y="7422"/>
                    <a:pt x="17145" y="7280"/>
                  </a:cubicBezTo>
                  <a:cubicBezTo>
                    <a:pt x="17003" y="6851"/>
                    <a:pt x="17360" y="5672"/>
                    <a:pt x="17729" y="5422"/>
                  </a:cubicBezTo>
                  <a:cubicBezTo>
                    <a:pt x="17833" y="5346"/>
                    <a:pt x="17942" y="5310"/>
                    <a:pt x="18043" y="5310"/>
                  </a:cubicBezTo>
                  <a:close/>
                  <a:moveTo>
                    <a:pt x="19848" y="7862"/>
                  </a:moveTo>
                  <a:cubicBezTo>
                    <a:pt x="19938" y="7862"/>
                    <a:pt x="19978" y="7933"/>
                    <a:pt x="19967" y="8197"/>
                  </a:cubicBezTo>
                  <a:cubicBezTo>
                    <a:pt x="19967" y="8601"/>
                    <a:pt x="19931" y="8709"/>
                    <a:pt x="19812" y="8732"/>
                  </a:cubicBezTo>
                  <a:cubicBezTo>
                    <a:pt x="19811" y="8733"/>
                    <a:pt x="19810" y="8733"/>
                    <a:pt x="19809" y="8733"/>
                  </a:cubicBezTo>
                  <a:cubicBezTo>
                    <a:pt x="19726" y="8733"/>
                    <a:pt x="19622" y="8277"/>
                    <a:pt x="19670" y="8042"/>
                  </a:cubicBezTo>
                  <a:cubicBezTo>
                    <a:pt x="19681" y="7947"/>
                    <a:pt x="19753" y="7863"/>
                    <a:pt x="19824" y="7863"/>
                  </a:cubicBezTo>
                  <a:cubicBezTo>
                    <a:pt x="19833" y="7862"/>
                    <a:pt x="19840" y="7862"/>
                    <a:pt x="19848" y="7862"/>
                  </a:cubicBezTo>
                  <a:close/>
                  <a:moveTo>
                    <a:pt x="14309" y="7387"/>
                  </a:moveTo>
                  <a:cubicBezTo>
                    <a:pt x="14528" y="7387"/>
                    <a:pt x="14707" y="7532"/>
                    <a:pt x="14752" y="7792"/>
                  </a:cubicBezTo>
                  <a:cubicBezTo>
                    <a:pt x="14776" y="7970"/>
                    <a:pt x="14752" y="8149"/>
                    <a:pt x="14645" y="8280"/>
                  </a:cubicBezTo>
                  <a:cubicBezTo>
                    <a:pt x="14395" y="8637"/>
                    <a:pt x="14097" y="8959"/>
                    <a:pt x="13740" y="9221"/>
                  </a:cubicBezTo>
                  <a:cubicBezTo>
                    <a:pt x="13638" y="9283"/>
                    <a:pt x="13547" y="9314"/>
                    <a:pt x="13469" y="9314"/>
                  </a:cubicBezTo>
                  <a:cubicBezTo>
                    <a:pt x="13310" y="9314"/>
                    <a:pt x="13208" y="9186"/>
                    <a:pt x="13193" y="8947"/>
                  </a:cubicBezTo>
                  <a:cubicBezTo>
                    <a:pt x="13145" y="8530"/>
                    <a:pt x="13693" y="7601"/>
                    <a:pt x="14085" y="7435"/>
                  </a:cubicBezTo>
                  <a:cubicBezTo>
                    <a:pt x="14162" y="7402"/>
                    <a:pt x="14238" y="7387"/>
                    <a:pt x="14309" y="7387"/>
                  </a:cubicBezTo>
                  <a:close/>
                  <a:moveTo>
                    <a:pt x="16134" y="7712"/>
                  </a:moveTo>
                  <a:cubicBezTo>
                    <a:pt x="16169" y="7712"/>
                    <a:pt x="16200" y="7727"/>
                    <a:pt x="16229" y="7756"/>
                  </a:cubicBezTo>
                  <a:cubicBezTo>
                    <a:pt x="16243" y="7755"/>
                    <a:pt x="16257" y="7754"/>
                    <a:pt x="16272" y="7754"/>
                  </a:cubicBezTo>
                  <a:cubicBezTo>
                    <a:pt x="16379" y="7754"/>
                    <a:pt x="16491" y="7794"/>
                    <a:pt x="16586" y="7899"/>
                  </a:cubicBezTo>
                  <a:cubicBezTo>
                    <a:pt x="16764" y="8078"/>
                    <a:pt x="16764" y="8292"/>
                    <a:pt x="16669" y="8506"/>
                  </a:cubicBezTo>
                  <a:cubicBezTo>
                    <a:pt x="16479" y="8947"/>
                    <a:pt x="16193" y="9328"/>
                    <a:pt x="15812" y="9602"/>
                  </a:cubicBezTo>
                  <a:cubicBezTo>
                    <a:pt x="15706" y="9677"/>
                    <a:pt x="15604" y="9713"/>
                    <a:pt x="15512" y="9713"/>
                  </a:cubicBezTo>
                  <a:cubicBezTo>
                    <a:pt x="15346" y="9713"/>
                    <a:pt x="15215" y="9595"/>
                    <a:pt x="15169" y="9387"/>
                  </a:cubicBezTo>
                  <a:cubicBezTo>
                    <a:pt x="15050" y="8970"/>
                    <a:pt x="15526" y="7994"/>
                    <a:pt x="15919" y="7839"/>
                  </a:cubicBezTo>
                  <a:cubicBezTo>
                    <a:pt x="15931" y="7839"/>
                    <a:pt x="15943" y="7816"/>
                    <a:pt x="15955" y="7816"/>
                  </a:cubicBezTo>
                  <a:cubicBezTo>
                    <a:pt x="16026" y="7745"/>
                    <a:pt x="16084" y="7712"/>
                    <a:pt x="16134" y="7712"/>
                  </a:cubicBezTo>
                  <a:close/>
                  <a:moveTo>
                    <a:pt x="14714" y="9511"/>
                  </a:moveTo>
                  <a:cubicBezTo>
                    <a:pt x="14761" y="9511"/>
                    <a:pt x="14795" y="9549"/>
                    <a:pt x="14812" y="9625"/>
                  </a:cubicBezTo>
                  <a:cubicBezTo>
                    <a:pt x="14824" y="9756"/>
                    <a:pt x="14324" y="10530"/>
                    <a:pt x="14193" y="10554"/>
                  </a:cubicBezTo>
                  <a:cubicBezTo>
                    <a:pt x="14184" y="10556"/>
                    <a:pt x="14176" y="10557"/>
                    <a:pt x="14169" y="10557"/>
                  </a:cubicBezTo>
                  <a:cubicBezTo>
                    <a:pt x="14021" y="10557"/>
                    <a:pt x="14097" y="10228"/>
                    <a:pt x="14324" y="9899"/>
                  </a:cubicBezTo>
                  <a:cubicBezTo>
                    <a:pt x="14493" y="9638"/>
                    <a:pt x="14627" y="9511"/>
                    <a:pt x="14714" y="9511"/>
                  </a:cubicBezTo>
                  <a:close/>
                  <a:moveTo>
                    <a:pt x="16814" y="10048"/>
                  </a:moveTo>
                  <a:cubicBezTo>
                    <a:pt x="16869" y="10048"/>
                    <a:pt x="16922" y="10069"/>
                    <a:pt x="16967" y="10113"/>
                  </a:cubicBezTo>
                  <a:cubicBezTo>
                    <a:pt x="17050" y="10233"/>
                    <a:pt x="16610" y="10959"/>
                    <a:pt x="16455" y="10995"/>
                  </a:cubicBezTo>
                  <a:cubicBezTo>
                    <a:pt x="16444" y="10996"/>
                    <a:pt x="16434" y="10997"/>
                    <a:pt x="16425" y="10997"/>
                  </a:cubicBezTo>
                  <a:cubicBezTo>
                    <a:pt x="16274" y="10997"/>
                    <a:pt x="16261" y="10816"/>
                    <a:pt x="16407" y="10435"/>
                  </a:cubicBezTo>
                  <a:cubicBezTo>
                    <a:pt x="16494" y="10200"/>
                    <a:pt x="16664" y="10048"/>
                    <a:pt x="16814" y="10048"/>
                  </a:cubicBezTo>
                  <a:close/>
                  <a:moveTo>
                    <a:pt x="12371" y="10137"/>
                  </a:moveTo>
                  <a:cubicBezTo>
                    <a:pt x="12669" y="10137"/>
                    <a:pt x="12800" y="10292"/>
                    <a:pt x="12776" y="10602"/>
                  </a:cubicBezTo>
                  <a:cubicBezTo>
                    <a:pt x="12728" y="10947"/>
                    <a:pt x="12204" y="11507"/>
                    <a:pt x="11823" y="11590"/>
                  </a:cubicBezTo>
                  <a:cubicBezTo>
                    <a:pt x="11805" y="11592"/>
                    <a:pt x="11788" y="11593"/>
                    <a:pt x="11771" y="11593"/>
                  </a:cubicBezTo>
                  <a:cubicBezTo>
                    <a:pt x="11582" y="11593"/>
                    <a:pt x="11440" y="11473"/>
                    <a:pt x="11418" y="11233"/>
                  </a:cubicBezTo>
                  <a:cubicBezTo>
                    <a:pt x="11359" y="10792"/>
                    <a:pt x="11942" y="10137"/>
                    <a:pt x="12371" y="10137"/>
                  </a:cubicBezTo>
                  <a:close/>
                  <a:moveTo>
                    <a:pt x="21128" y="9720"/>
                  </a:moveTo>
                  <a:cubicBezTo>
                    <a:pt x="21527" y="9720"/>
                    <a:pt x="21540" y="10117"/>
                    <a:pt x="21646" y="10375"/>
                  </a:cubicBezTo>
                  <a:cubicBezTo>
                    <a:pt x="21670" y="10840"/>
                    <a:pt x="21729" y="11316"/>
                    <a:pt x="21575" y="11780"/>
                  </a:cubicBezTo>
                  <a:cubicBezTo>
                    <a:pt x="21527" y="11911"/>
                    <a:pt x="21455" y="12042"/>
                    <a:pt x="21289" y="12066"/>
                  </a:cubicBezTo>
                  <a:cubicBezTo>
                    <a:pt x="21134" y="12066"/>
                    <a:pt x="21074" y="11947"/>
                    <a:pt x="21003" y="11840"/>
                  </a:cubicBezTo>
                  <a:cubicBezTo>
                    <a:pt x="20753" y="11411"/>
                    <a:pt x="20658" y="10923"/>
                    <a:pt x="20658" y="10435"/>
                  </a:cubicBezTo>
                  <a:cubicBezTo>
                    <a:pt x="20658" y="10125"/>
                    <a:pt x="20693" y="9756"/>
                    <a:pt x="21110" y="9721"/>
                  </a:cubicBezTo>
                  <a:cubicBezTo>
                    <a:pt x="21116" y="9720"/>
                    <a:pt x="21122" y="9720"/>
                    <a:pt x="21128" y="9720"/>
                  </a:cubicBezTo>
                  <a:close/>
                  <a:moveTo>
                    <a:pt x="19202" y="11301"/>
                  </a:moveTo>
                  <a:cubicBezTo>
                    <a:pt x="19548" y="11301"/>
                    <a:pt x="19636" y="11612"/>
                    <a:pt x="19681" y="11804"/>
                  </a:cubicBezTo>
                  <a:cubicBezTo>
                    <a:pt x="19789" y="12542"/>
                    <a:pt x="19765" y="13150"/>
                    <a:pt x="19681" y="13757"/>
                  </a:cubicBezTo>
                  <a:cubicBezTo>
                    <a:pt x="19646" y="13995"/>
                    <a:pt x="19574" y="14245"/>
                    <a:pt x="19265" y="14245"/>
                  </a:cubicBezTo>
                  <a:cubicBezTo>
                    <a:pt x="18991" y="14245"/>
                    <a:pt x="18896" y="14019"/>
                    <a:pt x="18836" y="13816"/>
                  </a:cubicBezTo>
                  <a:cubicBezTo>
                    <a:pt x="18681" y="13209"/>
                    <a:pt x="18634" y="12578"/>
                    <a:pt x="18681" y="11959"/>
                  </a:cubicBezTo>
                  <a:cubicBezTo>
                    <a:pt x="18717" y="11637"/>
                    <a:pt x="18777" y="11328"/>
                    <a:pt x="19146" y="11304"/>
                  </a:cubicBezTo>
                  <a:cubicBezTo>
                    <a:pt x="19165" y="11302"/>
                    <a:pt x="19184" y="11301"/>
                    <a:pt x="19202" y="11301"/>
                  </a:cubicBezTo>
                  <a:close/>
                  <a:moveTo>
                    <a:pt x="22193" y="13788"/>
                  </a:moveTo>
                  <a:cubicBezTo>
                    <a:pt x="22391" y="13788"/>
                    <a:pt x="22485" y="13951"/>
                    <a:pt x="22539" y="14114"/>
                  </a:cubicBezTo>
                  <a:cubicBezTo>
                    <a:pt x="22765" y="14721"/>
                    <a:pt x="22729" y="15352"/>
                    <a:pt x="22527" y="15959"/>
                  </a:cubicBezTo>
                  <a:cubicBezTo>
                    <a:pt x="22467" y="16067"/>
                    <a:pt x="22408" y="16186"/>
                    <a:pt x="22253" y="16186"/>
                  </a:cubicBezTo>
                  <a:cubicBezTo>
                    <a:pt x="22122" y="16186"/>
                    <a:pt x="22063" y="16079"/>
                    <a:pt x="22015" y="15995"/>
                  </a:cubicBezTo>
                  <a:cubicBezTo>
                    <a:pt x="21908" y="15781"/>
                    <a:pt x="21836" y="15555"/>
                    <a:pt x="21765" y="15400"/>
                  </a:cubicBezTo>
                  <a:cubicBezTo>
                    <a:pt x="21753" y="14959"/>
                    <a:pt x="21694" y="14590"/>
                    <a:pt x="21765" y="14221"/>
                  </a:cubicBezTo>
                  <a:cubicBezTo>
                    <a:pt x="21813" y="14007"/>
                    <a:pt x="21884" y="13816"/>
                    <a:pt x="22134" y="13793"/>
                  </a:cubicBezTo>
                  <a:cubicBezTo>
                    <a:pt x="22155" y="13789"/>
                    <a:pt x="22175" y="13788"/>
                    <a:pt x="22193" y="13788"/>
                  </a:cubicBezTo>
                  <a:close/>
                  <a:moveTo>
                    <a:pt x="19794" y="15899"/>
                  </a:moveTo>
                  <a:cubicBezTo>
                    <a:pt x="19994" y="15899"/>
                    <a:pt x="20149" y="16015"/>
                    <a:pt x="20217" y="16186"/>
                  </a:cubicBezTo>
                  <a:cubicBezTo>
                    <a:pt x="20467" y="16781"/>
                    <a:pt x="20420" y="17376"/>
                    <a:pt x="20181" y="17948"/>
                  </a:cubicBezTo>
                  <a:cubicBezTo>
                    <a:pt x="20121" y="18106"/>
                    <a:pt x="20038" y="18177"/>
                    <a:pt x="19948" y="18177"/>
                  </a:cubicBezTo>
                  <a:cubicBezTo>
                    <a:pt x="19862" y="18177"/>
                    <a:pt x="19769" y="18112"/>
                    <a:pt x="19681" y="17995"/>
                  </a:cubicBezTo>
                  <a:cubicBezTo>
                    <a:pt x="19491" y="17757"/>
                    <a:pt x="19443" y="17460"/>
                    <a:pt x="19384" y="17162"/>
                  </a:cubicBezTo>
                  <a:cubicBezTo>
                    <a:pt x="19324" y="16864"/>
                    <a:pt x="19265" y="16590"/>
                    <a:pt x="19348" y="16293"/>
                  </a:cubicBezTo>
                  <a:cubicBezTo>
                    <a:pt x="19408" y="16079"/>
                    <a:pt x="19550" y="15936"/>
                    <a:pt x="19765" y="15900"/>
                  </a:cubicBezTo>
                  <a:cubicBezTo>
                    <a:pt x="19775" y="15899"/>
                    <a:pt x="19784" y="15899"/>
                    <a:pt x="19794" y="15899"/>
                  </a:cubicBezTo>
                  <a:close/>
                  <a:moveTo>
                    <a:pt x="21300" y="19612"/>
                  </a:moveTo>
                  <a:cubicBezTo>
                    <a:pt x="21337" y="19612"/>
                    <a:pt x="21377" y="19617"/>
                    <a:pt x="21420" y="19627"/>
                  </a:cubicBezTo>
                  <a:cubicBezTo>
                    <a:pt x="21777" y="19674"/>
                    <a:pt x="21789" y="20019"/>
                    <a:pt x="21777" y="20293"/>
                  </a:cubicBezTo>
                  <a:cubicBezTo>
                    <a:pt x="21753" y="20722"/>
                    <a:pt x="21670" y="21151"/>
                    <a:pt x="21515" y="21567"/>
                  </a:cubicBezTo>
                  <a:cubicBezTo>
                    <a:pt x="21433" y="21778"/>
                    <a:pt x="21363" y="22080"/>
                    <a:pt x="21113" y="22080"/>
                  </a:cubicBezTo>
                  <a:cubicBezTo>
                    <a:pt x="21108" y="22080"/>
                    <a:pt x="21103" y="22079"/>
                    <a:pt x="21098" y="22079"/>
                  </a:cubicBezTo>
                  <a:cubicBezTo>
                    <a:pt x="20813" y="22044"/>
                    <a:pt x="20860" y="21722"/>
                    <a:pt x="20777" y="21508"/>
                  </a:cubicBezTo>
                  <a:cubicBezTo>
                    <a:pt x="20729" y="21055"/>
                    <a:pt x="20753" y="20603"/>
                    <a:pt x="20836" y="20162"/>
                  </a:cubicBezTo>
                  <a:cubicBezTo>
                    <a:pt x="20889" y="19878"/>
                    <a:pt x="21016" y="19612"/>
                    <a:pt x="21300" y="19612"/>
                  </a:cubicBezTo>
                  <a:close/>
                  <a:moveTo>
                    <a:pt x="19063" y="21380"/>
                  </a:moveTo>
                  <a:cubicBezTo>
                    <a:pt x="19086" y="21380"/>
                    <a:pt x="19109" y="21383"/>
                    <a:pt x="19134" y="21389"/>
                  </a:cubicBezTo>
                  <a:cubicBezTo>
                    <a:pt x="19324" y="21436"/>
                    <a:pt x="19384" y="21615"/>
                    <a:pt x="19443" y="21817"/>
                  </a:cubicBezTo>
                  <a:cubicBezTo>
                    <a:pt x="19431" y="22377"/>
                    <a:pt x="19348" y="22972"/>
                    <a:pt x="19050" y="23508"/>
                  </a:cubicBezTo>
                  <a:cubicBezTo>
                    <a:pt x="18978" y="23636"/>
                    <a:pt x="18892" y="23699"/>
                    <a:pt x="18813" y="23699"/>
                  </a:cubicBezTo>
                  <a:cubicBezTo>
                    <a:pt x="18723" y="23699"/>
                    <a:pt x="18642" y="23618"/>
                    <a:pt x="18598" y="23460"/>
                  </a:cubicBezTo>
                  <a:cubicBezTo>
                    <a:pt x="18431" y="22806"/>
                    <a:pt x="18550" y="22186"/>
                    <a:pt x="18788" y="21567"/>
                  </a:cubicBezTo>
                  <a:cubicBezTo>
                    <a:pt x="18839" y="21457"/>
                    <a:pt x="18939" y="21380"/>
                    <a:pt x="19063" y="21380"/>
                  </a:cubicBezTo>
                  <a:close/>
                  <a:moveTo>
                    <a:pt x="19801" y="24322"/>
                  </a:moveTo>
                  <a:cubicBezTo>
                    <a:pt x="19828" y="24322"/>
                    <a:pt x="19855" y="24325"/>
                    <a:pt x="19884" y="24330"/>
                  </a:cubicBezTo>
                  <a:cubicBezTo>
                    <a:pt x="20098" y="24365"/>
                    <a:pt x="20205" y="24520"/>
                    <a:pt x="20229" y="24711"/>
                  </a:cubicBezTo>
                  <a:cubicBezTo>
                    <a:pt x="20301" y="25068"/>
                    <a:pt x="19741" y="26199"/>
                    <a:pt x="19396" y="26377"/>
                  </a:cubicBezTo>
                  <a:cubicBezTo>
                    <a:pt x="19335" y="26412"/>
                    <a:pt x="19280" y="26431"/>
                    <a:pt x="19235" y="26431"/>
                  </a:cubicBezTo>
                  <a:cubicBezTo>
                    <a:pt x="19158" y="26431"/>
                    <a:pt x="19110" y="26375"/>
                    <a:pt x="19110" y="26246"/>
                  </a:cubicBezTo>
                  <a:cubicBezTo>
                    <a:pt x="19086" y="25663"/>
                    <a:pt x="19169" y="25080"/>
                    <a:pt x="19431" y="24568"/>
                  </a:cubicBezTo>
                  <a:cubicBezTo>
                    <a:pt x="19503" y="24414"/>
                    <a:pt x="19636" y="24322"/>
                    <a:pt x="19801" y="24322"/>
                  </a:cubicBezTo>
                  <a:close/>
                  <a:moveTo>
                    <a:pt x="2819" y="24004"/>
                  </a:moveTo>
                  <a:cubicBezTo>
                    <a:pt x="3029" y="24004"/>
                    <a:pt x="3126" y="24189"/>
                    <a:pt x="3203" y="24353"/>
                  </a:cubicBezTo>
                  <a:cubicBezTo>
                    <a:pt x="3513" y="24996"/>
                    <a:pt x="3513" y="25734"/>
                    <a:pt x="3787" y="26401"/>
                  </a:cubicBezTo>
                  <a:cubicBezTo>
                    <a:pt x="3727" y="26616"/>
                    <a:pt x="3965" y="26961"/>
                    <a:pt x="3656" y="27056"/>
                  </a:cubicBezTo>
                  <a:cubicBezTo>
                    <a:pt x="3619" y="27069"/>
                    <a:pt x="3583" y="27076"/>
                    <a:pt x="3549" y="27076"/>
                  </a:cubicBezTo>
                  <a:cubicBezTo>
                    <a:pt x="3338" y="27076"/>
                    <a:pt x="3174" y="26849"/>
                    <a:pt x="3072" y="26675"/>
                  </a:cubicBezTo>
                  <a:cubicBezTo>
                    <a:pt x="2667" y="26008"/>
                    <a:pt x="2358" y="25306"/>
                    <a:pt x="2465" y="24484"/>
                  </a:cubicBezTo>
                  <a:cubicBezTo>
                    <a:pt x="2489" y="24282"/>
                    <a:pt x="2525" y="24056"/>
                    <a:pt x="2763" y="24008"/>
                  </a:cubicBezTo>
                  <a:cubicBezTo>
                    <a:pt x="2782" y="24005"/>
                    <a:pt x="2801" y="24004"/>
                    <a:pt x="2819" y="24004"/>
                  </a:cubicBezTo>
                  <a:close/>
                  <a:moveTo>
                    <a:pt x="17661" y="25965"/>
                  </a:moveTo>
                  <a:cubicBezTo>
                    <a:pt x="17755" y="25965"/>
                    <a:pt x="17845" y="26032"/>
                    <a:pt x="17919" y="26199"/>
                  </a:cubicBezTo>
                  <a:cubicBezTo>
                    <a:pt x="17907" y="26270"/>
                    <a:pt x="17907" y="26377"/>
                    <a:pt x="17872" y="26473"/>
                  </a:cubicBezTo>
                  <a:cubicBezTo>
                    <a:pt x="17717" y="26901"/>
                    <a:pt x="17443" y="27258"/>
                    <a:pt x="17133" y="27580"/>
                  </a:cubicBezTo>
                  <a:cubicBezTo>
                    <a:pt x="17071" y="27651"/>
                    <a:pt x="17002" y="27709"/>
                    <a:pt x="16922" y="27709"/>
                  </a:cubicBezTo>
                  <a:cubicBezTo>
                    <a:pt x="16895" y="27709"/>
                    <a:pt x="16866" y="27702"/>
                    <a:pt x="16836" y="27687"/>
                  </a:cubicBezTo>
                  <a:cubicBezTo>
                    <a:pt x="16705" y="27628"/>
                    <a:pt x="16752" y="27497"/>
                    <a:pt x="16776" y="27401"/>
                  </a:cubicBezTo>
                  <a:cubicBezTo>
                    <a:pt x="16895" y="26925"/>
                    <a:pt x="17062" y="26485"/>
                    <a:pt x="17395" y="26115"/>
                  </a:cubicBezTo>
                  <a:cubicBezTo>
                    <a:pt x="17482" y="26024"/>
                    <a:pt x="17573" y="25965"/>
                    <a:pt x="17661" y="25965"/>
                  </a:cubicBezTo>
                  <a:close/>
                  <a:moveTo>
                    <a:pt x="1833" y="26020"/>
                  </a:moveTo>
                  <a:cubicBezTo>
                    <a:pt x="2054" y="26020"/>
                    <a:pt x="2082" y="26325"/>
                    <a:pt x="2167" y="26496"/>
                  </a:cubicBezTo>
                  <a:cubicBezTo>
                    <a:pt x="2394" y="27068"/>
                    <a:pt x="2620" y="27628"/>
                    <a:pt x="2834" y="28211"/>
                  </a:cubicBezTo>
                  <a:cubicBezTo>
                    <a:pt x="2882" y="28318"/>
                    <a:pt x="2989" y="28449"/>
                    <a:pt x="2846" y="28556"/>
                  </a:cubicBezTo>
                  <a:cubicBezTo>
                    <a:pt x="2810" y="28572"/>
                    <a:pt x="2777" y="28578"/>
                    <a:pt x="2747" y="28578"/>
                  </a:cubicBezTo>
                  <a:cubicBezTo>
                    <a:pt x="2638" y="28578"/>
                    <a:pt x="2563" y="28493"/>
                    <a:pt x="2489" y="28437"/>
                  </a:cubicBezTo>
                  <a:cubicBezTo>
                    <a:pt x="1989" y="28020"/>
                    <a:pt x="1763" y="27437"/>
                    <a:pt x="1596" y="26973"/>
                  </a:cubicBezTo>
                  <a:cubicBezTo>
                    <a:pt x="1572" y="26794"/>
                    <a:pt x="1548" y="26746"/>
                    <a:pt x="1548" y="26711"/>
                  </a:cubicBezTo>
                  <a:cubicBezTo>
                    <a:pt x="1548" y="26473"/>
                    <a:pt x="1465" y="26127"/>
                    <a:pt x="1751" y="26032"/>
                  </a:cubicBezTo>
                  <a:cubicBezTo>
                    <a:pt x="1781" y="26024"/>
                    <a:pt x="1808" y="26020"/>
                    <a:pt x="1833" y="26020"/>
                  </a:cubicBezTo>
                  <a:close/>
                  <a:moveTo>
                    <a:pt x="14906" y="11813"/>
                  </a:moveTo>
                  <a:cubicBezTo>
                    <a:pt x="14970" y="11813"/>
                    <a:pt x="15034" y="11814"/>
                    <a:pt x="15098" y="11816"/>
                  </a:cubicBezTo>
                  <a:cubicBezTo>
                    <a:pt x="15395" y="11840"/>
                    <a:pt x="15598" y="11935"/>
                    <a:pt x="15776" y="12161"/>
                  </a:cubicBezTo>
                  <a:cubicBezTo>
                    <a:pt x="16598" y="13209"/>
                    <a:pt x="17229" y="14352"/>
                    <a:pt x="17491" y="15698"/>
                  </a:cubicBezTo>
                  <a:cubicBezTo>
                    <a:pt x="17895" y="17722"/>
                    <a:pt x="18086" y="19746"/>
                    <a:pt x="17776" y="21782"/>
                  </a:cubicBezTo>
                  <a:cubicBezTo>
                    <a:pt x="17503" y="23579"/>
                    <a:pt x="16824" y="25222"/>
                    <a:pt x="15562" y="26520"/>
                  </a:cubicBezTo>
                  <a:cubicBezTo>
                    <a:pt x="14176" y="27946"/>
                    <a:pt x="12506" y="28579"/>
                    <a:pt x="10629" y="28579"/>
                  </a:cubicBezTo>
                  <a:cubicBezTo>
                    <a:pt x="10264" y="28579"/>
                    <a:pt x="9893" y="28555"/>
                    <a:pt x="9513" y="28509"/>
                  </a:cubicBezTo>
                  <a:cubicBezTo>
                    <a:pt x="6656" y="28163"/>
                    <a:pt x="4918" y="26508"/>
                    <a:pt x="4049" y="23901"/>
                  </a:cubicBezTo>
                  <a:cubicBezTo>
                    <a:pt x="3441" y="22091"/>
                    <a:pt x="3620" y="20258"/>
                    <a:pt x="4310" y="18460"/>
                  </a:cubicBezTo>
                  <a:cubicBezTo>
                    <a:pt x="5287" y="15888"/>
                    <a:pt x="7192" y="14245"/>
                    <a:pt x="9573" y="13066"/>
                  </a:cubicBezTo>
                  <a:cubicBezTo>
                    <a:pt x="10573" y="12578"/>
                    <a:pt x="11609" y="12221"/>
                    <a:pt x="12621" y="12114"/>
                  </a:cubicBezTo>
                  <a:cubicBezTo>
                    <a:pt x="13433" y="11938"/>
                    <a:pt x="14163" y="11813"/>
                    <a:pt x="14906" y="11813"/>
                  </a:cubicBezTo>
                  <a:close/>
                  <a:moveTo>
                    <a:pt x="18234" y="27992"/>
                  </a:moveTo>
                  <a:cubicBezTo>
                    <a:pt x="18301" y="27992"/>
                    <a:pt x="18371" y="28011"/>
                    <a:pt x="18443" y="28056"/>
                  </a:cubicBezTo>
                  <a:cubicBezTo>
                    <a:pt x="18657" y="28223"/>
                    <a:pt x="18562" y="28449"/>
                    <a:pt x="18491" y="28628"/>
                  </a:cubicBezTo>
                  <a:cubicBezTo>
                    <a:pt x="18276" y="29128"/>
                    <a:pt x="17895" y="29461"/>
                    <a:pt x="17467" y="29664"/>
                  </a:cubicBezTo>
                  <a:cubicBezTo>
                    <a:pt x="17396" y="29680"/>
                    <a:pt x="17335" y="29689"/>
                    <a:pt x="17286" y="29689"/>
                  </a:cubicBezTo>
                  <a:cubicBezTo>
                    <a:pt x="17155" y="29689"/>
                    <a:pt x="17108" y="29623"/>
                    <a:pt x="17169" y="29449"/>
                  </a:cubicBezTo>
                  <a:cubicBezTo>
                    <a:pt x="17300" y="28973"/>
                    <a:pt x="17491" y="28521"/>
                    <a:pt x="17848" y="28175"/>
                  </a:cubicBezTo>
                  <a:cubicBezTo>
                    <a:pt x="17961" y="28078"/>
                    <a:pt x="18091" y="27992"/>
                    <a:pt x="18234" y="27992"/>
                  </a:cubicBezTo>
                  <a:close/>
                  <a:moveTo>
                    <a:pt x="5165" y="29471"/>
                  </a:moveTo>
                  <a:cubicBezTo>
                    <a:pt x="5223" y="29471"/>
                    <a:pt x="5292" y="29516"/>
                    <a:pt x="5358" y="29604"/>
                  </a:cubicBezTo>
                  <a:cubicBezTo>
                    <a:pt x="5534" y="29839"/>
                    <a:pt x="5618" y="30247"/>
                    <a:pt x="5472" y="30247"/>
                  </a:cubicBezTo>
                  <a:cubicBezTo>
                    <a:pt x="5470" y="30247"/>
                    <a:pt x="5468" y="30247"/>
                    <a:pt x="5465" y="30247"/>
                  </a:cubicBezTo>
                  <a:cubicBezTo>
                    <a:pt x="5275" y="30223"/>
                    <a:pt x="4989" y="29830"/>
                    <a:pt x="5025" y="29652"/>
                  </a:cubicBezTo>
                  <a:cubicBezTo>
                    <a:pt x="5044" y="29530"/>
                    <a:pt x="5097" y="29471"/>
                    <a:pt x="5165" y="29471"/>
                  </a:cubicBezTo>
                  <a:close/>
                  <a:moveTo>
                    <a:pt x="11590" y="29546"/>
                  </a:moveTo>
                  <a:cubicBezTo>
                    <a:pt x="11726" y="29546"/>
                    <a:pt x="11856" y="29601"/>
                    <a:pt x="11907" y="29771"/>
                  </a:cubicBezTo>
                  <a:cubicBezTo>
                    <a:pt x="11966" y="29997"/>
                    <a:pt x="11788" y="30116"/>
                    <a:pt x="11621" y="30199"/>
                  </a:cubicBezTo>
                  <a:cubicBezTo>
                    <a:pt x="11347" y="30366"/>
                    <a:pt x="11026" y="30485"/>
                    <a:pt x="10704" y="30545"/>
                  </a:cubicBezTo>
                  <a:cubicBezTo>
                    <a:pt x="10534" y="30577"/>
                    <a:pt x="10364" y="30596"/>
                    <a:pt x="10192" y="30596"/>
                  </a:cubicBezTo>
                  <a:cubicBezTo>
                    <a:pt x="10051" y="30596"/>
                    <a:pt x="9908" y="30583"/>
                    <a:pt x="9764" y="30556"/>
                  </a:cubicBezTo>
                  <a:cubicBezTo>
                    <a:pt x="9621" y="30533"/>
                    <a:pt x="9478" y="30473"/>
                    <a:pt x="9466" y="30306"/>
                  </a:cubicBezTo>
                  <a:cubicBezTo>
                    <a:pt x="9430" y="30116"/>
                    <a:pt x="9561" y="30021"/>
                    <a:pt x="9692" y="29997"/>
                  </a:cubicBezTo>
                  <a:cubicBezTo>
                    <a:pt x="10275" y="29842"/>
                    <a:pt x="10859" y="29699"/>
                    <a:pt x="11430" y="29568"/>
                  </a:cubicBezTo>
                  <a:cubicBezTo>
                    <a:pt x="11481" y="29555"/>
                    <a:pt x="11536" y="29546"/>
                    <a:pt x="11590" y="29546"/>
                  </a:cubicBezTo>
                  <a:close/>
                  <a:moveTo>
                    <a:pt x="14205" y="30414"/>
                  </a:moveTo>
                  <a:cubicBezTo>
                    <a:pt x="14324" y="30414"/>
                    <a:pt x="14455" y="30437"/>
                    <a:pt x="14514" y="30580"/>
                  </a:cubicBezTo>
                  <a:cubicBezTo>
                    <a:pt x="14574" y="30735"/>
                    <a:pt x="14466" y="30842"/>
                    <a:pt x="14371" y="30937"/>
                  </a:cubicBezTo>
                  <a:cubicBezTo>
                    <a:pt x="14169" y="31092"/>
                    <a:pt x="13931" y="31188"/>
                    <a:pt x="13574" y="31235"/>
                  </a:cubicBezTo>
                  <a:cubicBezTo>
                    <a:pt x="13574" y="31235"/>
                    <a:pt x="13478" y="31247"/>
                    <a:pt x="13371" y="31247"/>
                  </a:cubicBezTo>
                  <a:cubicBezTo>
                    <a:pt x="13121" y="31235"/>
                    <a:pt x="12871" y="31188"/>
                    <a:pt x="12847" y="30890"/>
                  </a:cubicBezTo>
                  <a:cubicBezTo>
                    <a:pt x="12800" y="30604"/>
                    <a:pt x="13038" y="30485"/>
                    <a:pt x="13264" y="30461"/>
                  </a:cubicBezTo>
                  <a:cubicBezTo>
                    <a:pt x="13574" y="30414"/>
                    <a:pt x="13883" y="30414"/>
                    <a:pt x="14205" y="30414"/>
                  </a:cubicBezTo>
                  <a:close/>
                  <a:moveTo>
                    <a:pt x="4625" y="30899"/>
                  </a:moveTo>
                  <a:cubicBezTo>
                    <a:pt x="4751" y="30899"/>
                    <a:pt x="4911" y="31000"/>
                    <a:pt x="5037" y="31176"/>
                  </a:cubicBezTo>
                  <a:cubicBezTo>
                    <a:pt x="5287" y="31545"/>
                    <a:pt x="5358" y="31914"/>
                    <a:pt x="5180" y="31961"/>
                  </a:cubicBezTo>
                  <a:cubicBezTo>
                    <a:pt x="5169" y="31964"/>
                    <a:pt x="5157" y="31965"/>
                    <a:pt x="5145" y="31965"/>
                  </a:cubicBezTo>
                  <a:cubicBezTo>
                    <a:pt x="4860" y="31965"/>
                    <a:pt x="4327" y="31308"/>
                    <a:pt x="4430" y="31057"/>
                  </a:cubicBezTo>
                  <a:cubicBezTo>
                    <a:pt x="4464" y="30949"/>
                    <a:pt x="4536" y="30899"/>
                    <a:pt x="4625" y="30899"/>
                  </a:cubicBezTo>
                  <a:close/>
                  <a:moveTo>
                    <a:pt x="6998" y="31434"/>
                  </a:moveTo>
                  <a:cubicBezTo>
                    <a:pt x="7128" y="31434"/>
                    <a:pt x="7309" y="31500"/>
                    <a:pt x="7489" y="31628"/>
                  </a:cubicBezTo>
                  <a:cubicBezTo>
                    <a:pt x="7882" y="31926"/>
                    <a:pt x="7906" y="32021"/>
                    <a:pt x="7620" y="32080"/>
                  </a:cubicBezTo>
                  <a:cubicBezTo>
                    <a:pt x="7594" y="32086"/>
                    <a:pt x="7567" y="32089"/>
                    <a:pt x="7537" y="32089"/>
                  </a:cubicBezTo>
                  <a:cubicBezTo>
                    <a:pt x="7256" y="32089"/>
                    <a:pt x="6843" y="31846"/>
                    <a:pt x="6811" y="31652"/>
                  </a:cubicBezTo>
                  <a:cubicBezTo>
                    <a:pt x="6780" y="31506"/>
                    <a:pt x="6862" y="31434"/>
                    <a:pt x="6998" y="31434"/>
                  </a:cubicBezTo>
                  <a:close/>
                  <a:moveTo>
                    <a:pt x="12176" y="31283"/>
                  </a:moveTo>
                  <a:cubicBezTo>
                    <a:pt x="12214" y="31283"/>
                    <a:pt x="12252" y="31298"/>
                    <a:pt x="12288" y="31342"/>
                  </a:cubicBezTo>
                  <a:cubicBezTo>
                    <a:pt x="12371" y="31461"/>
                    <a:pt x="12300" y="31580"/>
                    <a:pt x="12240" y="31688"/>
                  </a:cubicBezTo>
                  <a:cubicBezTo>
                    <a:pt x="12008" y="32030"/>
                    <a:pt x="11273" y="32339"/>
                    <a:pt x="10757" y="32339"/>
                  </a:cubicBezTo>
                  <a:cubicBezTo>
                    <a:pt x="10663" y="32339"/>
                    <a:pt x="10577" y="32329"/>
                    <a:pt x="10502" y="32307"/>
                  </a:cubicBezTo>
                  <a:cubicBezTo>
                    <a:pt x="10359" y="32259"/>
                    <a:pt x="10216" y="32211"/>
                    <a:pt x="10204" y="32045"/>
                  </a:cubicBezTo>
                  <a:cubicBezTo>
                    <a:pt x="10180" y="31878"/>
                    <a:pt x="10323" y="31795"/>
                    <a:pt x="10454" y="31747"/>
                  </a:cubicBezTo>
                  <a:cubicBezTo>
                    <a:pt x="10776" y="31604"/>
                    <a:pt x="11133" y="31509"/>
                    <a:pt x="11478" y="31426"/>
                  </a:cubicBezTo>
                  <a:cubicBezTo>
                    <a:pt x="11645" y="31390"/>
                    <a:pt x="11823" y="31366"/>
                    <a:pt x="11990" y="31330"/>
                  </a:cubicBezTo>
                  <a:cubicBezTo>
                    <a:pt x="12049" y="31323"/>
                    <a:pt x="12113" y="31283"/>
                    <a:pt x="12176" y="31283"/>
                  </a:cubicBezTo>
                  <a:close/>
                  <a:moveTo>
                    <a:pt x="16492" y="1"/>
                  </a:moveTo>
                  <a:cubicBezTo>
                    <a:pt x="16282" y="1"/>
                    <a:pt x="16063" y="79"/>
                    <a:pt x="15836" y="279"/>
                  </a:cubicBezTo>
                  <a:cubicBezTo>
                    <a:pt x="15800" y="315"/>
                    <a:pt x="15717" y="338"/>
                    <a:pt x="15657" y="338"/>
                  </a:cubicBezTo>
                  <a:cubicBezTo>
                    <a:pt x="15634" y="337"/>
                    <a:pt x="15612" y="337"/>
                    <a:pt x="15590" y="337"/>
                  </a:cubicBezTo>
                  <a:cubicBezTo>
                    <a:pt x="15180" y="337"/>
                    <a:pt x="14842" y="539"/>
                    <a:pt x="14514" y="731"/>
                  </a:cubicBezTo>
                  <a:cubicBezTo>
                    <a:pt x="14633" y="696"/>
                    <a:pt x="14740" y="648"/>
                    <a:pt x="14800" y="636"/>
                  </a:cubicBezTo>
                  <a:cubicBezTo>
                    <a:pt x="14834" y="628"/>
                    <a:pt x="14869" y="624"/>
                    <a:pt x="14905" y="624"/>
                  </a:cubicBezTo>
                  <a:cubicBezTo>
                    <a:pt x="15133" y="624"/>
                    <a:pt x="15378" y="776"/>
                    <a:pt x="15348" y="910"/>
                  </a:cubicBezTo>
                  <a:cubicBezTo>
                    <a:pt x="15324" y="993"/>
                    <a:pt x="14788" y="1493"/>
                    <a:pt x="14133" y="2041"/>
                  </a:cubicBezTo>
                  <a:cubicBezTo>
                    <a:pt x="13478" y="2577"/>
                    <a:pt x="12478" y="3470"/>
                    <a:pt x="11930" y="4006"/>
                  </a:cubicBezTo>
                  <a:cubicBezTo>
                    <a:pt x="11371" y="4541"/>
                    <a:pt x="10823" y="5041"/>
                    <a:pt x="10704" y="5077"/>
                  </a:cubicBezTo>
                  <a:cubicBezTo>
                    <a:pt x="10558" y="5144"/>
                    <a:pt x="10434" y="5175"/>
                    <a:pt x="10337" y="5175"/>
                  </a:cubicBezTo>
                  <a:cubicBezTo>
                    <a:pt x="9997" y="5175"/>
                    <a:pt x="9965" y="4804"/>
                    <a:pt x="10335" y="4268"/>
                  </a:cubicBezTo>
                  <a:cubicBezTo>
                    <a:pt x="10573" y="3910"/>
                    <a:pt x="11061" y="3386"/>
                    <a:pt x="11645" y="2851"/>
                  </a:cubicBezTo>
                  <a:lnTo>
                    <a:pt x="11645" y="2851"/>
                  </a:lnTo>
                  <a:cubicBezTo>
                    <a:pt x="10454" y="3875"/>
                    <a:pt x="9347" y="5006"/>
                    <a:pt x="8251" y="6125"/>
                  </a:cubicBezTo>
                  <a:cubicBezTo>
                    <a:pt x="7049" y="7363"/>
                    <a:pt x="5989" y="8732"/>
                    <a:pt x="4977" y="10137"/>
                  </a:cubicBezTo>
                  <a:cubicBezTo>
                    <a:pt x="3929" y="11590"/>
                    <a:pt x="2882" y="13019"/>
                    <a:pt x="2001" y="14566"/>
                  </a:cubicBezTo>
                  <a:cubicBezTo>
                    <a:pt x="822" y="16662"/>
                    <a:pt x="286" y="18948"/>
                    <a:pt x="143" y="21329"/>
                  </a:cubicBezTo>
                  <a:cubicBezTo>
                    <a:pt x="0" y="23556"/>
                    <a:pt x="298" y="25711"/>
                    <a:pt x="953" y="27842"/>
                  </a:cubicBezTo>
                  <a:cubicBezTo>
                    <a:pt x="1417" y="29330"/>
                    <a:pt x="2144" y="30556"/>
                    <a:pt x="3501" y="31438"/>
                  </a:cubicBezTo>
                  <a:cubicBezTo>
                    <a:pt x="5485" y="32731"/>
                    <a:pt x="7594" y="33263"/>
                    <a:pt x="9827" y="33263"/>
                  </a:cubicBezTo>
                  <a:cubicBezTo>
                    <a:pt x="10677" y="33263"/>
                    <a:pt x="11545" y="33186"/>
                    <a:pt x="12431" y="33045"/>
                  </a:cubicBezTo>
                  <a:cubicBezTo>
                    <a:pt x="12716" y="32985"/>
                    <a:pt x="12978" y="32926"/>
                    <a:pt x="13264" y="32842"/>
                  </a:cubicBezTo>
                  <a:cubicBezTo>
                    <a:pt x="13145" y="32819"/>
                    <a:pt x="13038" y="32759"/>
                    <a:pt x="12978" y="32604"/>
                  </a:cubicBezTo>
                  <a:cubicBezTo>
                    <a:pt x="12907" y="32331"/>
                    <a:pt x="13157" y="32223"/>
                    <a:pt x="13359" y="32140"/>
                  </a:cubicBezTo>
                  <a:cubicBezTo>
                    <a:pt x="13716" y="31973"/>
                    <a:pt x="14085" y="31842"/>
                    <a:pt x="14455" y="31711"/>
                  </a:cubicBezTo>
                  <a:cubicBezTo>
                    <a:pt x="14520" y="31685"/>
                    <a:pt x="14603" y="31656"/>
                    <a:pt x="14680" y="31656"/>
                  </a:cubicBezTo>
                  <a:cubicBezTo>
                    <a:pt x="14744" y="31656"/>
                    <a:pt x="14804" y="31676"/>
                    <a:pt x="14847" y="31735"/>
                  </a:cubicBezTo>
                  <a:cubicBezTo>
                    <a:pt x="14967" y="31902"/>
                    <a:pt x="14812" y="32033"/>
                    <a:pt x="14728" y="32152"/>
                  </a:cubicBezTo>
                  <a:cubicBezTo>
                    <a:pt x="14669" y="32223"/>
                    <a:pt x="14609" y="32283"/>
                    <a:pt x="14550" y="32342"/>
                  </a:cubicBezTo>
                  <a:cubicBezTo>
                    <a:pt x="15467" y="31914"/>
                    <a:pt x="16348" y="31318"/>
                    <a:pt x="17145" y="30556"/>
                  </a:cubicBezTo>
                  <a:cubicBezTo>
                    <a:pt x="18717" y="29092"/>
                    <a:pt x="19753" y="27306"/>
                    <a:pt x="20658" y="25413"/>
                  </a:cubicBezTo>
                  <a:cubicBezTo>
                    <a:pt x="20860" y="24449"/>
                    <a:pt x="21848" y="21067"/>
                    <a:pt x="22063" y="20722"/>
                  </a:cubicBezTo>
                  <a:cubicBezTo>
                    <a:pt x="22147" y="20588"/>
                    <a:pt x="22242" y="20518"/>
                    <a:pt x="22346" y="20518"/>
                  </a:cubicBezTo>
                  <a:cubicBezTo>
                    <a:pt x="22389" y="20518"/>
                    <a:pt x="22434" y="20531"/>
                    <a:pt x="22479" y="20555"/>
                  </a:cubicBezTo>
                  <a:cubicBezTo>
                    <a:pt x="22729" y="19531"/>
                    <a:pt x="22920" y="18472"/>
                    <a:pt x="23146" y="17436"/>
                  </a:cubicBezTo>
                  <a:cubicBezTo>
                    <a:pt x="23861" y="13995"/>
                    <a:pt x="24015" y="10578"/>
                    <a:pt x="23122" y="7149"/>
                  </a:cubicBezTo>
                  <a:cubicBezTo>
                    <a:pt x="22741" y="5732"/>
                    <a:pt x="22110" y="4446"/>
                    <a:pt x="21158" y="3315"/>
                  </a:cubicBezTo>
                  <a:lnTo>
                    <a:pt x="21063" y="3220"/>
                  </a:lnTo>
                  <a:cubicBezTo>
                    <a:pt x="20927" y="3382"/>
                    <a:pt x="20796" y="3460"/>
                    <a:pt x="20673" y="3460"/>
                  </a:cubicBezTo>
                  <a:cubicBezTo>
                    <a:pt x="20579" y="3460"/>
                    <a:pt x="20490" y="3415"/>
                    <a:pt x="20408" y="3327"/>
                  </a:cubicBezTo>
                  <a:cubicBezTo>
                    <a:pt x="20336" y="3291"/>
                    <a:pt x="20277" y="3232"/>
                    <a:pt x="20241" y="3113"/>
                  </a:cubicBezTo>
                  <a:cubicBezTo>
                    <a:pt x="20205" y="2970"/>
                    <a:pt x="20170" y="2851"/>
                    <a:pt x="20122" y="2755"/>
                  </a:cubicBezTo>
                  <a:cubicBezTo>
                    <a:pt x="20110" y="2744"/>
                    <a:pt x="20110" y="2732"/>
                    <a:pt x="20098" y="2732"/>
                  </a:cubicBezTo>
                  <a:cubicBezTo>
                    <a:pt x="19812" y="2720"/>
                    <a:pt x="19622" y="2624"/>
                    <a:pt x="19455" y="2482"/>
                  </a:cubicBezTo>
                  <a:cubicBezTo>
                    <a:pt x="19408" y="2458"/>
                    <a:pt x="19348" y="2434"/>
                    <a:pt x="19324" y="2422"/>
                  </a:cubicBezTo>
                  <a:cubicBezTo>
                    <a:pt x="19193" y="2327"/>
                    <a:pt x="19134" y="2255"/>
                    <a:pt x="19146" y="2136"/>
                  </a:cubicBezTo>
                  <a:lnTo>
                    <a:pt x="18967" y="1910"/>
                  </a:lnTo>
                  <a:cubicBezTo>
                    <a:pt x="18908" y="1839"/>
                    <a:pt x="18848" y="1767"/>
                    <a:pt x="18788" y="1708"/>
                  </a:cubicBezTo>
                  <a:cubicBezTo>
                    <a:pt x="18598" y="1648"/>
                    <a:pt x="18550" y="1446"/>
                    <a:pt x="18657" y="1208"/>
                  </a:cubicBezTo>
                  <a:cubicBezTo>
                    <a:pt x="18241" y="970"/>
                    <a:pt x="17824" y="708"/>
                    <a:pt x="17419" y="410"/>
                  </a:cubicBezTo>
                  <a:cubicBezTo>
                    <a:pt x="17129" y="192"/>
                    <a:pt x="16821" y="1"/>
                    <a:pt x="16492" y="1"/>
                  </a:cubicBezTo>
                  <a:close/>
                </a:path>
              </a:pathLst>
            </a:custGeom>
            <a:solidFill>
              <a:srgbClr val="D6D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3"/>
            <p:cNvSpPr/>
            <p:nvPr/>
          </p:nvSpPr>
          <p:spPr>
            <a:xfrm>
              <a:off x="1084350" y="3214150"/>
              <a:ext cx="28600" cy="73600"/>
            </a:xfrm>
            <a:custGeom>
              <a:avLst/>
              <a:gdLst/>
              <a:ahLst/>
              <a:cxnLst/>
              <a:rect l="l" t="t" r="r" b="b"/>
              <a:pathLst>
                <a:path w="1144" h="2944" extrusionOk="0">
                  <a:moveTo>
                    <a:pt x="559" y="0"/>
                  </a:moveTo>
                  <a:cubicBezTo>
                    <a:pt x="540" y="0"/>
                    <a:pt x="521" y="1"/>
                    <a:pt x="501" y="3"/>
                  </a:cubicBezTo>
                  <a:cubicBezTo>
                    <a:pt x="120" y="15"/>
                    <a:pt x="60" y="336"/>
                    <a:pt x="36" y="658"/>
                  </a:cubicBezTo>
                  <a:cubicBezTo>
                    <a:pt x="0" y="1277"/>
                    <a:pt x="36" y="1908"/>
                    <a:pt x="191" y="2515"/>
                  </a:cubicBezTo>
                  <a:cubicBezTo>
                    <a:pt x="251" y="2718"/>
                    <a:pt x="358" y="2944"/>
                    <a:pt x="620" y="2944"/>
                  </a:cubicBezTo>
                  <a:cubicBezTo>
                    <a:pt x="917" y="2944"/>
                    <a:pt x="989" y="2694"/>
                    <a:pt x="1036" y="2456"/>
                  </a:cubicBezTo>
                  <a:cubicBezTo>
                    <a:pt x="1132" y="1849"/>
                    <a:pt x="1143" y="1229"/>
                    <a:pt x="1048" y="503"/>
                  </a:cubicBezTo>
                  <a:cubicBezTo>
                    <a:pt x="992" y="311"/>
                    <a:pt x="914" y="0"/>
                    <a:pt x="55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3"/>
            <p:cNvSpPr/>
            <p:nvPr/>
          </p:nvSpPr>
          <p:spPr>
            <a:xfrm>
              <a:off x="676550" y="3532150"/>
              <a:ext cx="40225" cy="76875"/>
            </a:xfrm>
            <a:custGeom>
              <a:avLst/>
              <a:gdLst/>
              <a:ahLst/>
              <a:cxnLst/>
              <a:rect l="l" t="t" r="r" b="b"/>
              <a:pathLst>
                <a:path w="1609" h="3075" extrusionOk="0">
                  <a:moveTo>
                    <a:pt x="479" y="1"/>
                  </a:moveTo>
                  <a:cubicBezTo>
                    <a:pt x="453" y="1"/>
                    <a:pt x="424" y="4"/>
                    <a:pt x="394" y="11"/>
                  </a:cubicBezTo>
                  <a:cubicBezTo>
                    <a:pt x="144" y="47"/>
                    <a:pt x="120" y="273"/>
                    <a:pt x="96" y="487"/>
                  </a:cubicBezTo>
                  <a:cubicBezTo>
                    <a:pt x="1" y="1285"/>
                    <a:pt x="322" y="1999"/>
                    <a:pt x="691" y="2666"/>
                  </a:cubicBezTo>
                  <a:cubicBezTo>
                    <a:pt x="816" y="2852"/>
                    <a:pt x="985" y="3075"/>
                    <a:pt x="1191" y="3075"/>
                  </a:cubicBezTo>
                  <a:cubicBezTo>
                    <a:pt x="1222" y="3075"/>
                    <a:pt x="1254" y="3070"/>
                    <a:pt x="1287" y="3059"/>
                  </a:cubicBezTo>
                  <a:cubicBezTo>
                    <a:pt x="1608" y="2952"/>
                    <a:pt x="1370" y="2606"/>
                    <a:pt x="1430" y="2404"/>
                  </a:cubicBezTo>
                  <a:cubicBezTo>
                    <a:pt x="1156" y="1713"/>
                    <a:pt x="1168" y="987"/>
                    <a:pt x="846" y="344"/>
                  </a:cubicBezTo>
                  <a:cubicBezTo>
                    <a:pt x="762" y="186"/>
                    <a:pt x="678" y="1"/>
                    <a:pt x="47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2" name="Google Shape;9142;p23"/>
            <p:cNvSpPr/>
            <p:nvPr/>
          </p:nvSpPr>
          <p:spPr>
            <a:xfrm>
              <a:off x="994150" y="3125225"/>
              <a:ext cx="42600" cy="49050"/>
            </a:xfrm>
            <a:custGeom>
              <a:avLst/>
              <a:gdLst/>
              <a:ahLst/>
              <a:cxnLst/>
              <a:rect l="l" t="t" r="r" b="b"/>
              <a:pathLst>
                <a:path w="1704" h="1962" extrusionOk="0">
                  <a:moveTo>
                    <a:pt x="1168" y="0"/>
                  </a:moveTo>
                  <a:cubicBezTo>
                    <a:pt x="1180" y="12"/>
                    <a:pt x="1192" y="36"/>
                    <a:pt x="1203" y="60"/>
                  </a:cubicBezTo>
                  <a:cubicBezTo>
                    <a:pt x="1335" y="269"/>
                    <a:pt x="797" y="955"/>
                    <a:pt x="545" y="955"/>
                  </a:cubicBezTo>
                  <a:cubicBezTo>
                    <a:pt x="524" y="955"/>
                    <a:pt x="505" y="951"/>
                    <a:pt x="489" y="941"/>
                  </a:cubicBezTo>
                  <a:cubicBezTo>
                    <a:pt x="406" y="881"/>
                    <a:pt x="584" y="417"/>
                    <a:pt x="811" y="167"/>
                  </a:cubicBezTo>
                  <a:cubicBezTo>
                    <a:pt x="834" y="119"/>
                    <a:pt x="870" y="107"/>
                    <a:pt x="894" y="72"/>
                  </a:cubicBezTo>
                  <a:cubicBezTo>
                    <a:pt x="882" y="72"/>
                    <a:pt x="870" y="83"/>
                    <a:pt x="846" y="83"/>
                  </a:cubicBezTo>
                  <a:cubicBezTo>
                    <a:pt x="465" y="250"/>
                    <a:pt x="1" y="1203"/>
                    <a:pt x="96" y="1619"/>
                  </a:cubicBezTo>
                  <a:cubicBezTo>
                    <a:pt x="142" y="1836"/>
                    <a:pt x="279" y="1962"/>
                    <a:pt x="451" y="1962"/>
                  </a:cubicBezTo>
                  <a:cubicBezTo>
                    <a:pt x="544" y="1962"/>
                    <a:pt x="647" y="1925"/>
                    <a:pt x="751" y="1846"/>
                  </a:cubicBezTo>
                  <a:cubicBezTo>
                    <a:pt x="1132" y="1560"/>
                    <a:pt x="1418" y="1191"/>
                    <a:pt x="1608" y="750"/>
                  </a:cubicBezTo>
                  <a:cubicBezTo>
                    <a:pt x="1703" y="536"/>
                    <a:pt x="1703" y="310"/>
                    <a:pt x="1525" y="131"/>
                  </a:cubicBezTo>
                  <a:cubicBezTo>
                    <a:pt x="1418" y="24"/>
                    <a:pt x="1287" y="0"/>
                    <a:pt x="116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3" name="Google Shape;9143;p23"/>
            <p:cNvSpPr/>
            <p:nvPr/>
          </p:nvSpPr>
          <p:spPr>
            <a:xfrm>
              <a:off x="1136450" y="3421500"/>
              <a:ext cx="26200" cy="61825"/>
            </a:xfrm>
            <a:custGeom>
              <a:avLst/>
              <a:gdLst/>
              <a:ahLst/>
              <a:cxnLst/>
              <a:rect l="l" t="t" r="r" b="b"/>
              <a:pathLst>
                <a:path w="1048" h="2473" extrusionOk="0">
                  <a:moveTo>
                    <a:pt x="587" y="0"/>
                  </a:moveTo>
                  <a:cubicBezTo>
                    <a:pt x="283" y="0"/>
                    <a:pt x="150" y="272"/>
                    <a:pt x="95" y="544"/>
                  </a:cubicBezTo>
                  <a:cubicBezTo>
                    <a:pt x="12" y="996"/>
                    <a:pt x="0" y="1437"/>
                    <a:pt x="36" y="1901"/>
                  </a:cubicBezTo>
                  <a:cubicBezTo>
                    <a:pt x="119" y="2115"/>
                    <a:pt x="72" y="2437"/>
                    <a:pt x="357" y="2472"/>
                  </a:cubicBezTo>
                  <a:cubicBezTo>
                    <a:pt x="362" y="2473"/>
                    <a:pt x="367" y="2473"/>
                    <a:pt x="372" y="2473"/>
                  </a:cubicBezTo>
                  <a:cubicBezTo>
                    <a:pt x="622" y="2473"/>
                    <a:pt x="692" y="2182"/>
                    <a:pt x="774" y="1960"/>
                  </a:cubicBezTo>
                  <a:cubicBezTo>
                    <a:pt x="929" y="1544"/>
                    <a:pt x="1012" y="1115"/>
                    <a:pt x="1036" y="686"/>
                  </a:cubicBezTo>
                  <a:cubicBezTo>
                    <a:pt x="1048" y="413"/>
                    <a:pt x="1036" y="67"/>
                    <a:pt x="679" y="8"/>
                  </a:cubicBezTo>
                  <a:cubicBezTo>
                    <a:pt x="647" y="3"/>
                    <a:pt x="616" y="0"/>
                    <a:pt x="58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3"/>
            <p:cNvSpPr/>
            <p:nvPr/>
          </p:nvSpPr>
          <p:spPr>
            <a:xfrm>
              <a:off x="1042975" y="3064450"/>
              <a:ext cx="38725" cy="54825"/>
            </a:xfrm>
            <a:custGeom>
              <a:avLst/>
              <a:gdLst/>
              <a:ahLst/>
              <a:cxnLst/>
              <a:rect l="l" t="t" r="r" b="b"/>
              <a:pathLst>
                <a:path w="1549" h="2193" extrusionOk="0">
                  <a:moveTo>
                    <a:pt x="1033" y="1"/>
                  </a:moveTo>
                  <a:cubicBezTo>
                    <a:pt x="934" y="1"/>
                    <a:pt x="829" y="35"/>
                    <a:pt x="727" y="109"/>
                  </a:cubicBezTo>
                  <a:cubicBezTo>
                    <a:pt x="358" y="359"/>
                    <a:pt x="1" y="1538"/>
                    <a:pt x="143" y="1967"/>
                  </a:cubicBezTo>
                  <a:cubicBezTo>
                    <a:pt x="185" y="2109"/>
                    <a:pt x="250" y="2192"/>
                    <a:pt x="364" y="2192"/>
                  </a:cubicBezTo>
                  <a:cubicBezTo>
                    <a:pt x="412" y="2192"/>
                    <a:pt x="469" y="2177"/>
                    <a:pt x="536" y="2145"/>
                  </a:cubicBezTo>
                  <a:cubicBezTo>
                    <a:pt x="953" y="1943"/>
                    <a:pt x="1548" y="812"/>
                    <a:pt x="1453" y="383"/>
                  </a:cubicBezTo>
                  <a:cubicBezTo>
                    <a:pt x="1405" y="144"/>
                    <a:pt x="1234" y="1"/>
                    <a:pt x="10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3"/>
            <p:cNvSpPr/>
            <p:nvPr/>
          </p:nvSpPr>
          <p:spPr>
            <a:xfrm>
              <a:off x="998925" y="3034375"/>
              <a:ext cx="48250" cy="53300"/>
            </a:xfrm>
            <a:custGeom>
              <a:avLst/>
              <a:gdLst/>
              <a:ahLst/>
              <a:cxnLst/>
              <a:rect l="l" t="t" r="r" b="b"/>
              <a:pathLst>
                <a:path w="1930" h="2132" extrusionOk="0">
                  <a:moveTo>
                    <a:pt x="1470" y="1"/>
                  </a:moveTo>
                  <a:cubicBezTo>
                    <a:pt x="1300" y="1"/>
                    <a:pt x="1150" y="165"/>
                    <a:pt x="1001" y="265"/>
                  </a:cubicBezTo>
                  <a:cubicBezTo>
                    <a:pt x="750" y="455"/>
                    <a:pt x="572" y="681"/>
                    <a:pt x="405" y="943"/>
                  </a:cubicBezTo>
                  <a:cubicBezTo>
                    <a:pt x="215" y="1205"/>
                    <a:pt x="0" y="1479"/>
                    <a:pt x="36" y="1813"/>
                  </a:cubicBezTo>
                  <a:cubicBezTo>
                    <a:pt x="44" y="2021"/>
                    <a:pt x="106" y="2132"/>
                    <a:pt x="225" y="2132"/>
                  </a:cubicBezTo>
                  <a:cubicBezTo>
                    <a:pt x="283" y="2132"/>
                    <a:pt x="355" y="2105"/>
                    <a:pt x="441" y="2051"/>
                  </a:cubicBezTo>
                  <a:cubicBezTo>
                    <a:pt x="941" y="1741"/>
                    <a:pt x="1334" y="1312"/>
                    <a:pt x="1643" y="812"/>
                  </a:cubicBezTo>
                  <a:cubicBezTo>
                    <a:pt x="1774" y="598"/>
                    <a:pt x="1929" y="324"/>
                    <a:pt x="1703" y="110"/>
                  </a:cubicBezTo>
                  <a:cubicBezTo>
                    <a:pt x="1621" y="31"/>
                    <a:pt x="1544" y="1"/>
                    <a:pt x="147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3"/>
            <p:cNvSpPr/>
            <p:nvPr/>
          </p:nvSpPr>
          <p:spPr>
            <a:xfrm>
              <a:off x="1134950" y="3174300"/>
              <a:ext cx="26825" cy="58450"/>
            </a:xfrm>
            <a:custGeom>
              <a:avLst/>
              <a:gdLst/>
              <a:ahLst/>
              <a:cxnLst/>
              <a:rect l="l" t="t" r="r" b="b"/>
              <a:pathLst>
                <a:path w="1073" h="2338" extrusionOk="0">
                  <a:moveTo>
                    <a:pt x="475" y="1"/>
                  </a:moveTo>
                  <a:cubicBezTo>
                    <a:pt x="464" y="1"/>
                    <a:pt x="453" y="1"/>
                    <a:pt x="441" y="2"/>
                  </a:cubicBezTo>
                  <a:cubicBezTo>
                    <a:pt x="24" y="14"/>
                    <a:pt x="1" y="406"/>
                    <a:pt x="1" y="716"/>
                  </a:cubicBezTo>
                  <a:cubicBezTo>
                    <a:pt x="1" y="1204"/>
                    <a:pt x="72" y="1680"/>
                    <a:pt x="334" y="2109"/>
                  </a:cubicBezTo>
                  <a:cubicBezTo>
                    <a:pt x="389" y="2208"/>
                    <a:pt x="464" y="2338"/>
                    <a:pt x="589" y="2338"/>
                  </a:cubicBezTo>
                  <a:cubicBezTo>
                    <a:pt x="599" y="2338"/>
                    <a:pt x="609" y="2337"/>
                    <a:pt x="620" y="2335"/>
                  </a:cubicBezTo>
                  <a:cubicBezTo>
                    <a:pt x="786" y="2335"/>
                    <a:pt x="858" y="2192"/>
                    <a:pt x="905" y="2061"/>
                  </a:cubicBezTo>
                  <a:cubicBezTo>
                    <a:pt x="1072" y="1597"/>
                    <a:pt x="1013" y="1133"/>
                    <a:pt x="989" y="645"/>
                  </a:cubicBezTo>
                  <a:cubicBezTo>
                    <a:pt x="861" y="401"/>
                    <a:pt x="858" y="1"/>
                    <a:pt x="475"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3"/>
            <p:cNvSpPr/>
            <p:nvPr/>
          </p:nvSpPr>
          <p:spPr>
            <a:xfrm>
              <a:off x="1099825" y="3329400"/>
              <a:ext cx="29800" cy="56825"/>
            </a:xfrm>
            <a:custGeom>
              <a:avLst/>
              <a:gdLst/>
              <a:ahLst/>
              <a:cxnLst/>
              <a:rect l="l" t="t" r="r" b="b"/>
              <a:pathLst>
                <a:path w="1192" h="2273" extrusionOk="0">
                  <a:moveTo>
                    <a:pt x="518" y="0"/>
                  </a:moveTo>
                  <a:cubicBezTo>
                    <a:pt x="508" y="0"/>
                    <a:pt x="499" y="0"/>
                    <a:pt x="489" y="1"/>
                  </a:cubicBezTo>
                  <a:cubicBezTo>
                    <a:pt x="251" y="25"/>
                    <a:pt x="132" y="168"/>
                    <a:pt x="72" y="394"/>
                  </a:cubicBezTo>
                  <a:cubicBezTo>
                    <a:pt x="1" y="691"/>
                    <a:pt x="48" y="989"/>
                    <a:pt x="108" y="1275"/>
                  </a:cubicBezTo>
                  <a:cubicBezTo>
                    <a:pt x="143" y="1572"/>
                    <a:pt x="203" y="1870"/>
                    <a:pt x="405" y="2108"/>
                  </a:cubicBezTo>
                  <a:cubicBezTo>
                    <a:pt x="493" y="2213"/>
                    <a:pt x="585" y="2272"/>
                    <a:pt x="671" y="2272"/>
                  </a:cubicBezTo>
                  <a:cubicBezTo>
                    <a:pt x="762" y="2272"/>
                    <a:pt x="845" y="2207"/>
                    <a:pt x="905" y="2061"/>
                  </a:cubicBezTo>
                  <a:cubicBezTo>
                    <a:pt x="1144" y="1477"/>
                    <a:pt x="1191" y="882"/>
                    <a:pt x="941" y="287"/>
                  </a:cubicBezTo>
                  <a:cubicBezTo>
                    <a:pt x="862" y="116"/>
                    <a:pt x="717" y="0"/>
                    <a:pt x="5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3"/>
            <p:cNvSpPr/>
            <p:nvPr/>
          </p:nvSpPr>
          <p:spPr>
            <a:xfrm>
              <a:off x="946225" y="3115850"/>
              <a:ext cx="40825" cy="48525"/>
            </a:xfrm>
            <a:custGeom>
              <a:avLst/>
              <a:gdLst/>
              <a:ahLst/>
              <a:cxnLst/>
              <a:rect l="l" t="t" r="r" b="b"/>
              <a:pathLst>
                <a:path w="1633" h="1941" extrusionOk="0">
                  <a:moveTo>
                    <a:pt x="1169" y="1"/>
                  </a:moveTo>
                  <a:cubicBezTo>
                    <a:pt x="1096" y="1"/>
                    <a:pt x="1019" y="18"/>
                    <a:pt x="942" y="54"/>
                  </a:cubicBezTo>
                  <a:cubicBezTo>
                    <a:pt x="549" y="208"/>
                    <a:pt x="1" y="1161"/>
                    <a:pt x="49" y="1566"/>
                  </a:cubicBezTo>
                  <a:cubicBezTo>
                    <a:pt x="72" y="1811"/>
                    <a:pt x="175" y="1941"/>
                    <a:pt x="328" y="1941"/>
                  </a:cubicBezTo>
                  <a:cubicBezTo>
                    <a:pt x="406" y="1941"/>
                    <a:pt x="496" y="1908"/>
                    <a:pt x="596" y="1840"/>
                  </a:cubicBezTo>
                  <a:cubicBezTo>
                    <a:pt x="965" y="1601"/>
                    <a:pt x="1251" y="1256"/>
                    <a:pt x="1501" y="899"/>
                  </a:cubicBezTo>
                  <a:cubicBezTo>
                    <a:pt x="1608" y="744"/>
                    <a:pt x="1632" y="589"/>
                    <a:pt x="1608" y="411"/>
                  </a:cubicBezTo>
                  <a:cubicBezTo>
                    <a:pt x="1564" y="152"/>
                    <a:pt x="1386" y="1"/>
                    <a:pt x="116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3"/>
            <p:cNvSpPr/>
            <p:nvPr/>
          </p:nvSpPr>
          <p:spPr>
            <a:xfrm>
              <a:off x="1159650" y="3275825"/>
              <a:ext cx="26825" cy="59950"/>
            </a:xfrm>
            <a:custGeom>
              <a:avLst/>
              <a:gdLst/>
              <a:ahLst/>
              <a:cxnLst/>
              <a:rect l="l" t="t" r="r" b="b"/>
              <a:pathLst>
                <a:path w="1073" h="2398" extrusionOk="0">
                  <a:moveTo>
                    <a:pt x="477" y="0"/>
                  </a:moveTo>
                  <a:cubicBezTo>
                    <a:pt x="469" y="0"/>
                    <a:pt x="461" y="0"/>
                    <a:pt x="453" y="1"/>
                  </a:cubicBezTo>
                  <a:cubicBezTo>
                    <a:pt x="203" y="36"/>
                    <a:pt x="120" y="227"/>
                    <a:pt x="84" y="441"/>
                  </a:cubicBezTo>
                  <a:cubicBezTo>
                    <a:pt x="1" y="810"/>
                    <a:pt x="60" y="1179"/>
                    <a:pt x="84" y="1608"/>
                  </a:cubicBezTo>
                  <a:cubicBezTo>
                    <a:pt x="156" y="1787"/>
                    <a:pt x="239" y="2001"/>
                    <a:pt x="334" y="2203"/>
                  </a:cubicBezTo>
                  <a:cubicBezTo>
                    <a:pt x="377" y="2300"/>
                    <a:pt x="440" y="2397"/>
                    <a:pt x="539" y="2397"/>
                  </a:cubicBezTo>
                  <a:cubicBezTo>
                    <a:pt x="550" y="2397"/>
                    <a:pt x="561" y="2396"/>
                    <a:pt x="572" y="2394"/>
                  </a:cubicBezTo>
                  <a:cubicBezTo>
                    <a:pt x="715" y="2394"/>
                    <a:pt x="798" y="2287"/>
                    <a:pt x="822" y="2156"/>
                  </a:cubicBezTo>
                  <a:cubicBezTo>
                    <a:pt x="1049" y="1572"/>
                    <a:pt x="1072" y="941"/>
                    <a:pt x="858" y="334"/>
                  </a:cubicBezTo>
                  <a:cubicBezTo>
                    <a:pt x="800" y="162"/>
                    <a:pt x="699" y="0"/>
                    <a:pt x="47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3"/>
            <p:cNvSpPr/>
            <p:nvPr/>
          </p:nvSpPr>
          <p:spPr>
            <a:xfrm>
              <a:off x="853075" y="3670000"/>
              <a:ext cx="64025" cy="26225"/>
            </a:xfrm>
            <a:custGeom>
              <a:avLst/>
              <a:gdLst/>
              <a:ahLst/>
              <a:cxnLst/>
              <a:rect l="l" t="t" r="r" b="b"/>
              <a:pathLst>
                <a:path w="2561" h="1049" extrusionOk="0">
                  <a:moveTo>
                    <a:pt x="2134" y="1"/>
                  </a:moveTo>
                  <a:cubicBezTo>
                    <a:pt x="2093" y="1"/>
                    <a:pt x="2051" y="4"/>
                    <a:pt x="2012" y="9"/>
                  </a:cubicBezTo>
                  <a:cubicBezTo>
                    <a:pt x="1429" y="129"/>
                    <a:pt x="858" y="295"/>
                    <a:pt x="274" y="450"/>
                  </a:cubicBezTo>
                  <a:cubicBezTo>
                    <a:pt x="143" y="474"/>
                    <a:pt x="0" y="569"/>
                    <a:pt x="36" y="748"/>
                  </a:cubicBezTo>
                  <a:cubicBezTo>
                    <a:pt x="84" y="926"/>
                    <a:pt x="215" y="986"/>
                    <a:pt x="346" y="1010"/>
                  </a:cubicBezTo>
                  <a:cubicBezTo>
                    <a:pt x="485" y="1036"/>
                    <a:pt x="627" y="1049"/>
                    <a:pt x="769" y="1049"/>
                  </a:cubicBezTo>
                  <a:cubicBezTo>
                    <a:pt x="942" y="1049"/>
                    <a:pt x="1116" y="1030"/>
                    <a:pt x="1286" y="998"/>
                  </a:cubicBezTo>
                  <a:cubicBezTo>
                    <a:pt x="1608" y="938"/>
                    <a:pt x="1929" y="819"/>
                    <a:pt x="2203" y="652"/>
                  </a:cubicBezTo>
                  <a:cubicBezTo>
                    <a:pt x="2370" y="569"/>
                    <a:pt x="2560" y="450"/>
                    <a:pt x="2489" y="224"/>
                  </a:cubicBezTo>
                  <a:cubicBezTo>
                    <a:pt x="2442" y="46"/>
                    <a:pt x="2286" y="1"/>
                    <a:pt x="2134"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3"/>
            <p:cNvSpPr/>
            <p:nvPr/>
          </p:nvSpPr>
          <p:spPr>
            <a:xfrm>
              <a:off x="1079000" y="3466225"/>
              <a:ext cx="25325" cy="57975"/>
            </a:xfrm>
            <a:custGeom>
              <a:avLst/>
              <a:gdLst/>
              <a:ahLst/>
              <a:cxnLst/>
              <a:rect l="l" t="t" r="r" b="b"/>
              <a:pathLst>
                <a:path w="1013" h="2319" extrusionOk="0">
                  <a:moveTo>
                    <a:pt x="640" y="0"/>
                  </a:moveTo>
                  <a:cubicBezTo>
                    <a:pt x="504" y="0"/>
                    <a:pt x="399" y="69"/>
                    <a:pt x="357" y="183"/>
                  </a:cubicBezTo>
                  <a:cubicBezTo>
                    <a:pt x="119" y="802"/>
                    <a:pt x="0" y="1422"/>
                    <a:pt x="179" y="2064"/>
                  </a:cubicBezTo>
                  <a:cubicBezTo>
                    <a:pt x="217" y="2232"/>
                    <a:pt x="298" y="2319"/>
                    <a:pt x="389" y="2319"/>
                  </a:cubicBezTo>
                  <a:cubicBezTo>
                    <a:pt x="468" y="2319"/>
                    <a:pt x="554" y="2255"/>
                    <a:pt x="631" y="2124"/>
                  </a:cubicBezTo>
                  <a:cubicBezTo>
                    <a:pt x="929" y="1588"/>
                    <a:pt x="1000" y="993"/>
                    <a:pt x="1012" y="445"/>
                  </a:cubicBezTo>
                  <a:cubicBezTo>
                    <a:pt x="953" y="219"/>
                    <a:pt x="893" y="52"/>
                    <a:pt x="703" y="5"/>
                  </a:cubicBezTo>
                  <a:cubicBezTo>
                    <a:pt x="681" y="2"/>
                    <a:pt x="661" y="0"/>
                    <a:pt x="640"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3"/>
            <p:cNvSpPr/>
            <p:nvPr/>
          </p:nvSpPr>
          <p:spPr>
            <a:xfrm>
              <a:off x="1095075" y="3539525"/>
              <a:ext cx="30375" cy="52900"/>
            </a:xfrm>
            <a:custGeom>
              <a:avLst/>
              <a:gdLst/>
              <a:ahLst/>
              <a:cxnLst/>
              <a:rect l="l" t="t" r="r" b="b"/>
              <a:pathLst>
                <a:path w="1215" h="2116" extrusionOk="0">
                  <a:moveTo>
                    <a:pt x="689" y="0"/>
                  </a:moveTo>
                  <a:cubicBezTo>
                    <a:pt x="534" y="0"/>
                    <a:pt x="404" y="86"/>
                    <a:pt x="345" y="252"/>
                  </a:cubicBezTo>
                  <a:cubicBezTo>
                    <a:pt x="83" y="787"/>
                    <a:pt x="0" y="1347"/>
                    <a:pt x="24" y="1930"/>
                  </a:cubicBezTo>
                  <a:cubicBezTo>
                    <a:pt x="39" y="2059"/>
                    <a:pt x="83" y="2115"/>
                    <a:pt x="155" y="2115"/>
                  </a:cubicBezTo>
                  <a:cubicBezTo>
                    <a:pt x="197" y="2115"/>
                    <a:pt x="249" y="2096"/>
                    <a:pt x="310" y="2061"/>
                  </a:cubicBezTo>
                  <a:cubicBezTo>
                    <a:pt x="655" y="1871"/>
                    <a:pt x="1215" y="752"/>
                    <a:pt x="1155" y="395"/>
                  </a:cubicBezTo>
                  <a:cubicBezTo>
                    <a:pt x="1119" y="204"/>
                    <a:pt x="1024" y="49"/>
                    <a:pt x="798" y="14"/>
                  </a:cubicBezTo>
                  <a:cubicBezTo>
                    <a:pt x="761" y="5"/>
                    <a:pt x="724" y="0"/>
                    <a:pt x="68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3"/>
            <p:cNvSpPr/>
            <p:nvPr/>
          </p:nvSpPr>
          <p:spPr>
            <a:xfrm>
              <a:off x="653650" y="3582100"/>
              <a:ext cx="38425" cy="63725"/>
            </a:xfrm>
            <a:custGeom>
              <a:avLst/>
              <a:gdLst/>
              <a:ahLst/>
              <a:cxnLst/>
              <a:rect l="l" t="t" r="r" b="b"/>
              <a:pathLst>
                <a:path w="1537" h="2549" extrusionOk="0">
                  <a:moveTo>
                    <a:pt x="372" y="1"/>
                  </a:moveTo>
                  <a:cubicBezTo>
                    <a:pt x="346" y="1"/>
                    <a:pt x="317" y="5"/>
                    <a:pt x="286" y="13"/>
                  </a:cubicBezTo>
                  <a:cubicBezTo>
                    <a:pt x="0" y="108"/>
                    <a:pt x="95" y="430"/>
                    <a:pt x="95" y="692"/>
                  </a:cubicBezTo>
                  <a:cubicBezTo>
                    <a:pt x="95" y="727"/>
                    <a:pt x="107" y="775"/>
                    <a:pt x="143" y="954"/>
                  </a:cubicBezTo>
                  <a:cubicBezTo>
                    <a:pt x="298" y="1418"/>
                    <a:pt x="524" y="1990"/>
                    <a:pt x="1036" y="2406"/>
                  </a:cubicBezTo>
                  <a:cubicBezTo>
                    <a:pt x="1097" y="2468"/>
                    <a:pt x="1178" y="2549"/>
                    <a:pt x="1264" y="2549"/>
                  </a:cubicBezTo>
                  <a:cubicBezTo>
                    <a:pt x="1295" y="2549"/>
                    <a:pt x="1326" y="2538"/>
                    <a:pt x="1357" y="2513"/>
                  </a:cubicBezTo>
                  <a:cubicBezTo>
                    <a:pt x="1536" y="2430"/>
                    <a:pt x="1417" y="2299"/>
                    <a:pt x="1369" y="2192"/>
                  </a:cubicBezTo>
                  <a:cubicBezTo>
                    <a:pt x="1167" y="1620"/>
                    <a:pt x="941" y="1049"/>
                    <a:pt x="703" y="477"/>
                  </a:cubicBezTo>
                  <a:cubicBezTo>
                    <a:pt x="628" y="306"/>
                    <a:pt x="601" y="1"/>
                    <a:pt x="372"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3"/>
            <p:cNvSpPr/>
            <p:nvPr/>
          </p:nvSpPr>
          <p:spPr>
            <a:xfrm>
              <a:off x="1031850" y="2976475"/>
              <a:ext cx="45975" cy="37300"/>
            </a:xfrm>
            <a:custGeom>
              <a:avLst/>
              <a:gdLst/>
              <a:ahLst/>
              <a:cxnLst/>
              <a:rect l="l" t="t" r="r" b="b"/>
              <a:pathLst>
                <a:path w="1839" h="1492" extrusionOk="0">
                  <a:moveTo>
                    <a:pt x="1363" y="0"/>
                  </a:moveTo>
                  <a:cubicBezTo>
                    <a:pt x="1322" y="0"/>
                    <a:pt x="1282" y="4"/>
                    <a:pt x="1243" y="9"/>
                  </a:cubicBezTo>
                  <a:cubicBezTo>
                    <a:pt x="767" y="92"/>
                    <a:pt x="100" y="759"/>
                    <a:pt x="29" y="1188"/>
                  </a:cubicBezTo>
                  <a:cubicBezTo>
                    <a:pt x="1" y="1336"/>
                    <a:pt x="16" y="1491"/>
                    <a:pt x="142" y="1491"/>
                  </a:cubicBezTo>
                  <a:cubicBezTo>
                    <a:pt x="178" y="1491"/>
                    <a:pt x="223" y="1479"/>
                    <a:pt x="279" y="1450"/>
                  </a:cubicBezTo>
                  <a:cubicBezTo>
                    <a:pt x="743" y="1247"/>
                    <a:pt x="1196" y="1057"/>
                    <a:pt x="1589" y="723"/>
                  </a:cubicBezTo>
                  <a:cubicBezTo>
                    <a:pt x="1743" y="592"/>
                    <a:pt x="1839" y="426"/>
                    <a:pt x="1743" y="223"/>
                  </a:cubicBezTo>
                  <a:cubicBezTo>
                    <a:pt x="1659" y="46"/>
                    <a:pt x="1510" y="0"/>
                    <a:pt x="1363"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3"/>
            <p:cNvSpPr/>
            <p:nvPr/>
          </p:nvSpPr>
          <p:spPr>
            <a:xfrm>
              <a:off x="1067375" y="3007925"/>
              <a:ext cx="34850" cy="40400"/>
            </a:xfrm>
            <a:custGeom>
              <a:avLst/>
              <a:gdLst/>
              <a:ahLst/>
              <a:cxnLst/>
              <a:rect l="l" t="t" r="r" b="b"/>
              <a:pathLst>
                <a:path w="1394" h="1616" extrusionOk="0">
                  <a:moveTo>
                    <a:pt x="833" y="1"/>
                  </a:moveTo>
                  <a:cubicBezTo>
                    <a:pt x="713" y="1"/>
                    <a:pt x="594" y="52"/>
                    <a:pt x="477" y="144"/>
                  </a:cubicBezTo>
                  <a:cubicBezTo>
                    <a:pt x="108" y="442"/>
                    <a:pt x="1" y="858"/>
                    <a:pt x="37" y="1287"/>
                  </a:cubicBezTo>
                  <a:cubicBezTo>
                    <a:pt x="78" y="1486"/>
                    <a:pt x="154" y="1616"/>
                    <a:pt x="289" y="1616"/>
                  </a:cubicBezTo>
                  <a:cubicBezTo>
                    <a:pt x="348" y="1616"/>
                    <a:pt x="418" y="1591"/>
                    <a:pt x="501" y="1537"/>
                  </a:cubicBezTo>
                  <a:cubicBezTo>
                    <a:pt x="810" y="1358"/>
                    <a:pt x="1049" y="1096"/>
                    <a:pt x="1239" y="775"/>
                  </a:cubicBezTo>
                  <a:cubicBezTo>
                    <a:pt x="1370" y="561"/>
                    <a:pt x="1394" y="334"/>
                    <a:pt x="1168" y="144"/>
                  </a:cubicBezTo>
                  <a:cubicBezTo>
                    <a:pt x="1058" y="46"/>
                    <a:pt x="946" y="1"/>
                    <a:pt x="8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3"/>
            <p:cNvSpPr/>
            <p:nvPr/>
          </p:nvSpPr>
          <p:spPr>
            <a:xfrm>
              <a:off x="1046025" y="3631700"/>
              <a:ext cx="38350" cy="42700"/>
            </a:xfrm>
            <a:custGeom>
              <a:avLst/>
              <a:gdLst/>
              <a:ahLst/>
              <a:cxnLst/>
              <a:rect l="l" t="t" r="r" b="b"/>
              <a:pathLst>
                <a:path w="1534" h="1708" extrusionOk="0">
                  <a:moveTo>
                    <a:pt x="1086" y="0"/>
                  </a:moveTo>
                  <a:cubicBezTo>
                    <a:pt x="955" y="0"/>
                    <a:pt x="832" y="88"/>
                    <a:pt x="724" y="196"/>
                  </a:cubicBezTo>
                  <a:cubicBezTo>
                    <a:pt x="367" y="529"/>
                    <a:pt x="176" y="982"/>
                    <a:pt x="45" y="1458"/>
                  </a:cubicBezTo>
                  <a:cubicBezTo>
                    <a:pt x="1" y="1636"/>
                    <a:pt x="43" y="1708"/>
                    <a:pt x="176" y="1708"/>
                  </a:cubicBezTo>
                  <a:cubicBezTo>
                    <a:pt x="221" y="1708"/>
                    <a:pt x="277" y="1699"/>
                    <a:pt x="343" y="1684"/>
                  </a:cubicBezTo>
                  <a:cubicBezTo>
                    <a:pt x="771" y="1470"/>
                    <a:pt x="1152" y="1149"/>
                    <a:pt x="1367" y="637"/>
                  </a:cubicBezTo>
                  <a:cubicBezTo>
                    <a:pt x="1438" y="446"/>
                    <a:pt x="1533" y="232"/>
                    <a:pt x="1307" y="89"/>
                  </a:cubicBezTo>
                  <a:cubicBezTo>
                    <a:pt x="1232" y="26"/>
                    <a:pt x="1158" y="0"/>
                    <a:pt x="108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3"/>
            <p:cNvSpPr/>
            <p:nvPr/>
          </p:nvSpPr>
          <p:spPr>
            <a:xfrm>
              <a:off x="872725" y="3713400"/>
              <a:ext cx="54775" cy="26125"/>
            </a:xfrm>
            <a:custGeom>
              <a:avLst/>
              <a:gdLst/>
              <a:ahLst/>
              <a:cxnLst/>
              <a:rect l="l" t="t" r="r" b="b"/>
              <a:pathLst>
                <a:path w="2191" h="1045" extrusionOk="0">
                  <a:moveTo>
                    <a:pt x="1996" y="0"/>
                  </a:moveTo>
                  <a:cubicBezTo>
                    <a:pt x="1933" y="0"/>
                    <a:pt x="1869" y="40"/>
                    <a:pt x="1810" y="47"/>
                  </a:cubicBezTo>
                  <a:cubicBezTo>
                    <a:pt x="1643" y="83"/>
                    <a:pt x="1465" y="107"/>
                    <a:pt x="1298" y="143"/>
                  </a:cubicBezTo>
                  <a:cubicBezTo>
                    <a:pt x="941" y="226"/>
                    <a:pt x="607" y="321"/>
                    <a:pt x="274" y="464"/>
                  </a:cubicBezTo>
                  <a:cubicBezTo>
                    <a:pt x="143" y="524"/>
                    <a:pt x="0" y="595"/>
                    <a:pt x="24" y="762"/>
                  </a:cubicBezTo>
                  <a:cubicBezTo>
                    <a:pt x="36" y="929"/>
                    <a:pt x="191" y="976"/>
                    <a:pt x="322" y="1012"/>
                  </a:cubicBezTo>
                  <a:cubicBezTo>
                    <a:pt x="398" y="1034"/>
                    <a:pt x="487" y="1045"/>
                    <a:pt x="583" y="1045"/>
                  </a:cubicBezTo>
                  <a:cubicBezTo>
                    <a:pt x="1102" y="1045"/>
                    <a:pt x="1839" y="744"/>
                    <a:pt x="2060" y="393"/>
                  </a:cubicBezTo>
                  <a:cubicBezTo>
                    <a:pt x="2119" y="298"/>
                    <a:pt x="2191" y="178"/>
                    <a:pt x="2108" y="59"/>
                  </a:cubicBezTo>
                  <a:cubicBezTo>
                    <a:pt x="2072" y="15"/>
                    <a:pt x="2034" y="0"/>
                    <a:pt x="199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3"/>
            <p:cNvSpPr/>
            <p:nvPr/>
          </p:nvSpPr>
          <p:spPr>
            <a:xfrm>
              <a:off x="901600" y="3185050"/>
              <a:ext cx="36325" cy="36400"/>
            </a:xfrm>
            <a:custGeom>
              <a:avLst/>
              <a:gdLst/>
              <a:ahLst/>
              <a:cxnLst/>
              <a:rect l="l" t="t" r="r" b="b"/>
              <a:pathLst>
                <a:path w="1453" h="1456" extrusionOk="0">
                  <a:moveTo>
                    <a:pt x="1012" y="0"/>
                  </a:moveTo>
                  <a:cubicBezTo>
                    <a:pt x="583" y="0"/>
                    <a:pt x="0" y="643"/>
                    <a:pt x="60" y="1072"/>
                  </a:cubicBezTo>
                  <a:cubicBezTo>
                    <a:pt x="82" y="1325"/>
                    <a:pt x="225" y="1456"/>
                    <a:pt x="416" y="1456"/>
                  </a:cubicBezTo>
                  <a:cubicBezTo>
                    <a:pt x="432" y="1456"/>
                    <a:pt x="448" y="1455"/>
                    <a:pt x="464" y="1453"/>
                  </a:cubicBezTo>
                  <a:cubicBezTo>
                    <a:pt x="845" y="1370"/>
                    <a:pt x="1369" y="810"/>
                    <a:pt x="1417" y="465"/>
                  </a:cubicBezTo>
                  <a:cubicBezTo>
                    <a:pt x="1453" y="167"/>
                    <a:pt x="1310" y="24"/>
                    <a:pt x="1012"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3"/>
            <p:cNvSpPr/>
            <p:nvPr/>
          </p:nvSpPr>
          <p:spPr>
            <a:xfrm>
              <a:off x="940575" y="3723925"/>
              <a:ext cx="51525" cy="29925"/>
            </a:xfrm>
            <a:custGeom>
              <a:avLst/>
              <a:gdLst/>
              <a:ahLst/>
              <a:cxnLst/>
              <a:rect l="l" t="t" r="r" b="b"/>
              <a:pathLst>
                <a:path w="2061" h="1197" extrusionOk="0">
                  <a:moveTo>
                    <a:pt x="1785" y="0"/>
                  </a:moveTo>
                  <a:cubicBezTo>
                    <a:pt x="1708" y="0"/>
                    <a:pt x="1627" y="35"/>
                    <a:pt x="1560" y="55"/>
                  </a:cubicBezTo>
                  <a:cubicBezTo>
                    <a:pt x="1191" y="186"/>
                    <a:pt x="822" y="329"/>
                    <a:pt x="465" y="484"/>
                  </a:cubicBezTo>
                  <a:cubicBezTo>
                    <a:pt x="275" y="579"/>
                    <a:pt x="1" y="686"/>
                    <a:pt x="96" y="948"/>
                  </a:cubicBezTo>
                  <a:cubicBezTo>
                    <a:pt x="132" y="1115"/>
                    <a:pt x="239" y="1174"/>
                    <a:pt x="370" y="1186"/>
                  </a:cubicBezTo>
                  <a:cubicBezTo>
                    <a:pt x="407" y="1194"/>
                    <a:pt x="446" y="1196"/>
                    <a:pt x="486" y="1196"/>
                  </a:cubicBezTo>
                  <a:cubicBezTo>
                    <a:pt x="576" y="1196"/>
                    <a:pt x="672" y="1183"/>
                    <a:pt x="763" y="1174"/>
                  </a:cubicBezTo>
                  <a:cubicBezTo>
                    <a:pt x="1084" y="1067"/>
                    <a:pt x="1418" y="936"/>
                    <a:pt x="1668" y="686"/>
                  </a:cubicBezTo>
                  <a:cubicBezTo>
                    <a:pt x="1727" y="627"/>
                    <a:pt x="1787" y="567"/>
                    <a:pt x="1846" y="496"/>
                  </a:cubicBezTo>
                  <a:cubicBezTo>
                    <a:pt x="1918" y="388"/>
                    <a:pt x="2061" y="258"/>
                    <a:pt x="1953" y="91"/>
                  </a:cubicBezTo>
                  <a:cubicBezTo>
                    <a:pt x="1906" y="22"/>
                    <a:pt x="1847" y="0"/>
                    <a:pt x="1785"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3"/>
            <p:cNvSpPr/>
            <p:nvPr/>
          </p:nvSpPr>
          <p:spPr>
            <a:xfrm>
              <a:off x="937300" y="3692550"/>
              <a:ext cx="44675" cy="20850"/>
            </a:xfrm>
            <a:custGeom>
              <a:avLst/>
              <a:gdLst/>
              <a:ahLst/>
              <a:cxnLst/>
              <a:rect l="l" t="t" r="r" b="b"/>
              <a:pathLst>
                <a:path w="1787" h="834" extrusionOk="0">
                  <a:moveTo>
                    <a:pt x="1418" y="0"/>
                  </a:moveTo>
                  <a:cubicBezTo>
                    <a:pt x="1096" y="0"/>
                    <a:pt x="787" y="0"/>
                    <a:pt x="477" y="48"/>
                  </a:cubicBezTo>
                  <a:cubicBezTo>
                    <a:pt x="239" y="84"/>
                    <a:pt x="1" y="179"/>
                    <a:pt x="25" y="500"/>
                  </a:cubicBezTo>
                  <a:cubicBezTo>
                    <a:pt x="84" y="762"/>
                    <a:pt x="322" y="822"/>
                    <a:pt x="584" y="834"/>
                  </a:cubicBezTo>
                  <a:cubicBezTo>
                    <a:pt x="679" y="834"/>
                    <a:pt x="799" y="822"/>
                    <a:pt x="787" y="822"/>
                  </a:cubicBezTo>
                  <a:cubicBezTo>
                    <a:pt x="1144" y="762"/>
                    <a:pt x="1382" y="691"/>
                    <a:pt x="1572" y="524"/>
                  </a:cubicBezTo>
                  <a:cubicBezTo>
                    <a:pt x="1680" y="441"/>
                    <a:pt x="1787" y="334"/>
                    <a:pt x="1727" y="167"/>
                  </a:cubicBezTo>
                  <a:cubicBezTo>
                    <a:pt x="1680" y="36"/>
                    <a:pt x="1549" y="0"/>
                    <a:pt x="14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3"/>
            <p:cNvSpPr/>
            <p:nvPr/>
          </p:nvSpPr>
          <p:spPr>
            <a:xfrm>
              <a:off x="1035525" y="3580850"/>
              <a:ext cx="30100" cy="43475"/>
            </a:xfrm>
            <a:custGeom>
              <a:avLst/>
              <a:gdLst/>
              <a:ahLst/>
              <a:cxnLst/>
              <a:rect l="l" t="t" r="r" b="b"/>
              <a:pathLst>
                <a:path w="1204" h="1739" extrusionOk="0">
                  <a:moveTo>
                    <a:pt x="953" y="1"/>
                  </a:moveTo>
                  <a:cubicBezTo>
                    <a:pt x="862" y="1"/>
                    <a:pt x="767" y="59"/>
                    <a:pt x="680" y="146"/>
                  </a:cubicBezTo>
                  <a:cubicBezTo>
                    <a:pt x="346" y="504"/>
                    <a:pt x="168" y="956"/>
                    <a:pt x="60" y="1432"/>
                  </a:cubicBezTo>
                  <a:cubicBezTo>
                    <a:pt x="25" y="1539"/>
                    <a:pt x="1" y="1659"/>
                    <a:pt x="120" y="1718"/>
                  </a:cubicBezTo>
                  <a:cubicBezTo>
                    <a:pt x="148" y="1732"/>
                    <a:pt x="174" y="1738"/>
                    <a:pt x="199" y="1738"/>
                  </a:cubicBezTo>
                  <a:cubicBezTo>
                    <a:pt x="278" y="1738"/>
                    <a:pt x="342" y="1675"/>
                    <a:pt x="406" y="1611"/>
                  </a:cubicBezTo>
                  <a:cubicBezTo>
                    <a:pt x="727" y="1289"/>
                    <a:pt x="1001" y="920"/>
                    <a:pt x="1156" y="504"/>
                  </a:cubicBezTo>
                  <a:cubicBezTo>
                    <a:pt x="1191" y="408"/>
                    <a:pt x="1191" y="325"/>
                    <a:pt x="1203" y="230"/>
                  </a:cubicBezTo>
                  <a:cubicBezTo>
                    <a:pt x="1136" y="65"/>
                    <a:pt x="1047" y="1"/>
                    <a:pt x="95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2" name="Google Shape;9162;p23"/>
            <p:cNvSpPr/>
            <p:nvPr/>
          </p:nvSpPr>
          <p:spPr>
            <a:xfrm>
              <a:off x="744425" y="3256175"/>
              <a:ext cx="224450" cy="239325"/>
            </a:xfrm>
            <a:custGeom>
              <a:avLst/>
              <a:gdLst/>
              <a:ahLst/>
              <a:cxnLst/>
              <a:rect l="l" t="t" r="r" b="b"/>
              <a:pathLst>
                <a:path w="8978" h="9573" extrusionOk="0">
                  <a:moveTo>
                    <a:pt x="6221" y="1502"/>
                  </a:moveTo>
                  <a:cubicBezTo>
                    <a:pt x="6358" y="1502"/>
                    <a:pt x="6471" y="1532"/>
                    <a:pt x="6549" y="1596"/>
                  </a:cubicBezTo>
                  <a:cubicBezTo>
                    <a:pt x="6692" y="1703"/>
                    <a:pt x="6763" y="1834"/>
                    <a:pt x="6751" y="1942"/>
                  </a:cubicBezTo>
                  <a:cubicBezTo>
                    <a:pt x="6716" y="2132"/>
                    <a:pt x="6609" y="2215"/>
                    <a:pt x="5858" y="2739"/>
                  </a:cubicBezTo>
                  <a:cubicBezTo>
                    <a:pt x="5585" y="2918"/>
                    <a:pt x="5025" y="3406"/>
                    <a:pt x="4584" y="3859"/>
                  </a:cubicBezTo>
                  <a:cubicBezTo>
                    <a:pt x="3969" y="4493"/>
                    <a:pt x="3551" y="4794"/>
                    <a:pt x="3278" y="4794"/>
                  </a:cubicBezTo>
                  <a:cubicBezTo>
                    <a:pt x="3197" y="4794"/>
                    <a:pt x="3129" y="4767"/>
                    <a:pt x="3072" y="4716"/>
                  </a:cubicBezTo>
                  <a:cubicBezTo>
                    <a:pt x="2715" y="4442"/>
                    <a:pt x="3060" y="3704"/>
                    <a:pt x="3930" y="2823"/>
                  </a:cubicBezTo>
                  <a:cubicBezTo>
                    <a:pt x="4227" y="2513"/>
                    <a:pt x="4704" y="2132"/>
                    <a:pt x="4989" y="1954"/>
                  </a:cubicBezTo>
                  <a:cubicBezTo>
                    <a:pt x="5441" y="1669"/>
                    <a:pt x="5898" y="1502"/>
                    <a:pt x="6221" y="1502"/>
                  </a:cubicBezTo>
                  <a:close/>
                  <a:moveTo>
                    <a:pt x="1838" y="5663"/>
                  </a:moveTo>
                  <a:cubicBezTo>
                    <a:pt x="2271" y="5663"/>
                    <a:pt x="2468" y="6353"/>
                    <a:pt x="2025" y="6478"/>
                  </a:cubicBezTo>
                  <a:cubicBezTo>
                    <a:pt x="1957" y="6500"/>
                    <a:pt x="1882" y="6512"/>
                    <a:pt x="1811" y="6512"/>
                  </a:cubicBezTo>
                  <a:cubicBezTo>
                    <a:pt x="1732" y="6512"/>
                    <a:pt x="1658" y="6497"/>
                    <a:pt x="1608" y="6466"/>
                  </a:cubicBezTo>
                  <a:cubicBezTo>
                    <a:pt x="1429" y="6359"/>
                    <a:pt x="1358" y="6014"/>
                    <a:pt x="1477" y="5835"/>
                  </a:cubicBezTo>
                  <a:cubicBezTo>
                    <a:pt x="1536" y="5764"/>
                    <a:pt x="1656" y="5692"/>
                    <a:pt x="1775" y="5668"/>
                  </a:cubicBezTo>
                  <a:cubicBezTo>
                    <a:pt x="1796" y="5665"/>
                    <a:pt x="1817" y="5663"/>
                    <a:pt x="1838" y="5663"/>
                  </a:cubicBezTo>
                  <a:close/>
                  <a:moveTo>
                    <a:pt x="8859" y="1"/>
                  </a:moveTo>
                  <a:lnTo>
                    <a:pt x="8859" y="1"/>
                  </a:lnTo>
                  <a:cubicBezTo>
                    <a:pt x="7906" y="96"/>
                    <a:pt x="7001" y="299"/>
                    <a:pt x="6097" y="632"/>
                  </a:cubicBezTo>
                  <a:cubicBezTo>
                    <a:pt x="3918" y="1418"/>
                    <a:pt x="2287" y="2858"/>
                    <a:pt x="989" y="4775"/>
                  </a:cubicBezTo>
                  <a:cubicBezTo>
                    <a:pt x="405" y="5633"/>
                    <a:pt x="84" y="6716"/>
                    <a:pt x="1" y="7835"/>
                  </a:cubicBezTo>
                  <a:cubicBezTo>
                    <a:pt x="12" y="7871"/>
                    <a:pt x="36" y="7930"/>
                    <a:pt x="60" y="7978"/>
                  </a:cubicBezTo>
                  <a:cubicBezTo>
                    <a:pt x="423" y="9046"/>
                    <a:pt x="1210" y="9572"/>
                    <a:pt x="2249" y="9572"/>
                  </a:cubicBezTo>
                  <a:cubicBezTo>
                    <a:pt x="2403" y="9572"/>
                    <a:pt x="2563" y="9561"/>
                    <a:pt x="2727" y="9538"/>
                  </a:cubicBezTo>
                  <a:cubicBezTo>
                    <a:pt x="5156" y="9216"/>
                    <a:pt x="6585" y="7633"/>
                    <a:pt x="7716" y="5692"/>
                  </a:cubicBezTo>
                  <a:cubicBezTo>
                    <a:pt x="8656" y="4085"/>
                    <a:pt x="8978" y="2323"/>
                    <a:pt x="8835" y="465"/>
                  </a:cubicBezTo>
                  <a:cubicBezTo>
                    <a:pt x="8811" y="299"/>
                    <a:pt x="8799" y="132"/>
                    <a:pt x="8859" y="1"/>
                  </a:cubicBezTo>
                  <a:close/>
                </a:path>
              </a:pathLst>
            </a:custGeom>
            <a:solidFill>
              <a:srgbClr val="E4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3" name="Google Shape;9163;p23"/>
            <p:cNvSpPr/>
            <p:nvPr/>
          </p:nvSpPr>
          <p:spPr>
            <a:xfrm>
              <a:off x="1023925" y="3296675"/>
              <a:ext cx="19675" cy="63725"/>
            </a:xfrm>
            <a:custGeom>
              <a:avLst/>
              <a:gdLst/>
              <a:ahLst/>
              <a:cxnLst/>
              <a:rect l="l" t="t" r="r" b="b"/>
              <a:pathLst>
                <a:path w="787" h="2549" extrusionOk="0">
                  <a:moveTo>
                    <a:pt x="1" y="0"/>
                  </a:moveTo>
                  <a:lnTo>
                    <a:pt x="1" y="0"/>
                  </a:lnTo>
                  <a:cubicBezTo>
                    <a:pt x="346" y="810"/>
                    <a:pt x="596" y="1655"/>
                    <a:pt x="786" y="2548"/>
                  </a:cubicBezTo>
                  <a:cubicBezTo>
                    <a:pt x="774" y="2346"/>
                    <a:pt x="751" y="2131"/>
                    <a:pt x="715" y="1929"/>
                  </a:cubicBezTo>
                  <a:cubicBezTo>
                    <a:pt x="632" y="1191"/>
                    <a:pt x="358" y="572"/>
                    <a:pt x="1"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3"/>
            <p:cNvSpPr/>
            <p:nvPr/>
          </p:nvSpPr>
          <p:spPr>
            <a:xfrm>
              <a:off x="740850" y="3255000"/>
              <a:ext cx="253325" cy="355125"/>
            </a:xfrm>
            <a:custGeom>
              <a:avLst/>
              <a:gdLst/>
              <a:ahLst/>
              <a:cxnLst/>
              <a:rect l="l" t="t" r="r" b="b"/>
              <a:pathLst>
                <a:path w="10133" h="14205" extrusionOk="0">
                  <a:moveTo>
                    <a:pt x="9466" y="0"/>
                  </a:moveTo>
                  <a:cubicBezTo>
                    <a:pt x="9311" y="0"/>
                    <a:pt x="9157" y="36"/>
                    <a:pt x="9002" y="48"/>
                  </a:cubicBezTo>
                  <a:cubicBezTo>
                    <a:pt x="8954" y="179"/>
                    <a:pt x="8954" y="346"/>
                    <a:pt x="8978" y="512"/>
                  </a:cubicBezTo>
                  <a:cubicBezTo>
                    <a:pt x="9121" y="2358"/>
                    <a:pt x="8799" y="4108"/>
                    <a:pt x="7859" y="5739"/>
                  </a:cubicBezTo>
                  <a:cubicBezTo>
                    <a:pt x="6716" y="7680"/>
                    <a:pt x="5299" y="9275"/>
                    <a:pt x="2870" y="9585"/>
                  </a:cubicBezTo>
                  <a:cubicBezTo>
                    <a:pt x="2716" y="9605"/>
                    <a:pt x="2567" y="9615"/>
                    <a:pt x="2423" y="9615"/>
                  </a:cubicBezTo>
                  <a:cubicBezTo>
                    <a:pt x="1373" y="9615"/>
                    <a:pt x="590" y="9082"/>
                    <a:pt x="203" y="8025"/>
                  </a:cubicBezTo>
                  <a:cubicBezTo>
                    <a:pt x="191" y="7977"/>
                    <a:pt x="179" y="7918"/>
                    <a:pt x="144" y="7882"/>
                  </a:cubicBezTo>
                  <a:lnTo>
                    <a:pt x="144" y="7882"/>
                  </a:lnTo>
                  <a:cubicBezTo>
                    <a:pt x="1" y="10037"/>
                    <a:pt x="858" y="12383"/>
                    <a:pt x="2977" y="13681"/>
                  </a:cubicBezTo>
                  <a:cubicBezTo>
                    <a:pt x="3358" y="13919"/>
                    <a:pt x="3811" y="14097"/>
                    <a:pt x="4287" y="14204"/>
                  </a:cubicBezTo>
                  <a:cubicBezTo>
                    <a:pt x="4013" y="13788"/>
                    <a:pt x="4132" y="13383"/>
                    <a:pt x="4656" y="13192"/>
                  </a:cubicBezTo>
                  <a:cubicBezTo>
                    <a:pt x="5894" y="12728"/>
                    <a:pt x="6680" y="11764"/>
                    <a:pt x="7406" y="10763"/>
                  </a:cubicBezTo>
                  <a:cubicBezTo>
                    <a:pt x="7811" y="10216"/>
                    <a:pt x="8121" y="9573"/>
                    <a:pt x="8478" y="8978"/>
                  </a:cubicBezTo>
                  <a:cubicBezTo>
                    <a:pt x="9728" y="6930"/>
                    <a:pt x="9954" y="4668"/>
                    <a:pt x="9776" y="2322"/>
                  </a:cubicBezTo>
                  <a:cubicBezTo>
                    <a:pt x="9752" y="1905"/>
                    <a:pt x="9728" y="1477"/>
                    <a:pt x="9752" y="1060"/>
                  </a:cubicBezTo>
                  <a:cubicBezTo>
                    <a:pt x="9764" y="810"/>
                    <a:pt x="9871" y="572"/>
                    <a:pt x="10133" y="477"/>
                  </a:cubicBezTo>
                  <a:lnTo>
                    <a:pt x="9907" y="215"/>
                  </a:lnTo>
                  <a:cubicBezTo>
                    <a:pt x="9788" y="84"/>
                    <a:pt x="9657" y="0"/>
                    <a:pt x="9466"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3"/>
            <p:cNvSpPr/>
            <p:nvPr/>
          </p:nvSpPr>
          <p:spPr>
            <a:xfrm>
              <a:off x="951000" y="3509500"/>
              <a:ext cx="60450" cy="82475"/>
            </a:xfrm>
            <a:custGeom>
              <a:avLst/>
              <a:gdLst/>
              <a:ahLst/>
              <a:cxnLst/>
              <a:rect l="l" t="t" r="r" b="b"/>
              <a:pathLst>
                <a:path w="2418" h="3299" extrusionOk="0">
                  <a:moveTo>
                    <a:pt x="2417" y="0"/>
                  </a:moveTo>
                  <a:lnTo>
                    <a:pt x="2417" y="0"/>
                  </a:lnTo>
                  <a:cubicBezTo>
                    <a:pt x="1798" y="1226"/>
                    <a:pt x="1013" y="2322"/>
                    <a:pt x="0" y="3298"/>
                  </a:cubicBezTo>
                  <a:cubicBezTo>
                    <a:pt x="1001" y="2512"/>
                    <a:pt x="1834" y="1357"/>
                    <a:pt x="2417"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3"/>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3"/>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3"/>
            <p:cNvSpPr/>
            <p:nvPr/>
          </p:nvSpPr>
          <p:spPr>
            <a:xfrm>
              <a:off x="867350" y="2947800"/>
              <a:ext cx="135350" cy="114100"/>
            </a:xfrm>
            <a:custGeom>
              <a:avLst/>
              <a:gdLst/>
              <a:ahLst/>
              <a:cxnLst/>
              <a:rect l="l" t="t" r="r" b="b"/>
              <a:pathLst>
                <a:path w="5414" h="4564" extrusionOk="0">
                  <a:moveTo>
                    <a:pt x="4944" y="1"/>
                  </a:moveTo>
                  <a:cubicBezTo>
                    <a:pt x="4907" y="1"/>
                    <a:pt x="4870" y="5"/>
                    <a:pt x="4835" y="13"/>
                  </a:cubicBezTo>
                  <a:cubicBezTo>
                    <a:pt x="4775" y="25"/>
                    <a:pt x="4668" y="61"/>
                    <a:pt x="4549" y="120"/>
                  </a:cubicBezTo>
                  <a:cubicBezTo>
                    <a:pt x="4454" y="156"/>
                    <a:pt x="4347" y="203"/>
                    <a:pt x="4239" y="263"/>
                  </a:cubicBezTo>
                  <a:cubicBezTo>
                    <a:pt x="3597" y="608"/>
                    <a:pt x="2561" y="1442"/>
                    <a:pt x="1680" y="2239"/>
                  </a:cubicBezTo>
                  <a:cubicBezTo>
                    <a:pt x="1120" y="2787"/>
                    <a:pt x="620" y="3299"/>
                    <a:pt x="370" y="3656"/>
                  </a:cubicBezTo>
                  <a:cubicBezTo>
                    <a:pt x="0" y="4192"/>
                    <a:pt x="32" y="4563"/>
                    <a:pt x="371" y="4563"/>
                  </a:cubicBezTo>
                  <a:cubicBezTo>
                    <a:pt x="469" y="4563"/>
                    <a:pt x="592" y="4532"/>
                    <a:pt x="739" y="4466"/>
                  </a:cubicBezTo>
                  <a:cubicBezTo>
                    <a:pt x="858" y="4418"/>
                    <a:pt x="1394" y="3930"/>
                    <a:pt x="1965" y="3394"/>
                  </a:cubicBezTo>
                  <a:cubicBezTo>
                    <a:pt x="2513" y="2835"/>
                    <a:pt x="3513" y="1966"/>
                    <a:pt x="4168" y="1430"/>
                  </a:cubicBezTo>
                  <a:cubicBezTo>
                    <a:pt x="4823" y="870"/>
                    <a:pt x="5371" y="370"/>
                    <a:pt x="5382" y="299"/>
                  </a:cubicBezTo>
                  <a:cubicBezTo>
                    <a:pt x="5413" y="145"/>
                    <a:pt x="5171" y="1"/>
                    <a:pt x="4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3"/>
            <p:cNvSpPr/>
            <p:nvPr/>
          </p:nvSpPr>
          <p:spPr>
            <a:xfrm>
              <a:off x="834475" y="3080000"/>
              <a:ext cx="25775" cy="20800"/>
            </a:xfrm>
            <a:custGeom>
              <a:avLst/>
              <a:gdLst/>
              <a:ahLst/>
              <a:cxnLst/>
              <a:rect l="l" t="t" r="r" b="b"/>
              <a:pathLst>
                <a:path w="1031" h="832" extrusionOk="0">
                  <a:moveTo>
                    <a:pt x="711" y="0"/>
                  </a:moveTo>
                  <a:cubicBezTo>
                    <a:pt x="677" y="0"/>
                    <a:pt x="637" y="4"/>
                    <a:pt x="590" y="11"/>
                  </a:cubicBezTo>
                  <a:cubicBezTo>
                    <a:pt x="423" y="23"/>
                    <a:pt x="256" y="95"/>
                    <a:pt x="197" y="178"/>
                  </a:cubicBezTo>
                  <a:cubicBezTo>
                    <a:pt x="1" y="450"/>
                    <a:pt x="223" y="831"/>
                    <a:pt x="553" y="831"/>
                  </a:cubicBezTo>
                  <a:cubicBezTo>
                    <a:pt x="584" y="831"/>
                    <a:pt x="616" y="828"/>
                    <a:pt x="649" y="821"/>
                  </a:cubicBezTo>
                  <a:cubicBezTo>
                    <a:pt x="911" y="785"/>
                    <a:pt x="1030" y="523"/>
                    <a:pt x="947" y="226"/>
                  </a:cubicBezTo>
                  <a:cubicBezTo>
                    <a:pt x="899" y="63"/>
                    <a:pt x="851" y="0"/>
                    <a:pt x="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3"/>
            <p:cNvSpPr/>
            <p:nvPr/>
          </p:nvSpPr>
          <p:spPr>
            <a:xfrm>
              <a:off x="812600" y="3293725"/>
              <a:ext cx="100925" cy="82175"/>
            </a:xfrm>
            <a:custGeom>
              <a:avLst/>
              <a:gdLst/>
              <a:ahLst/>
              <a:cxnLst/>
              <a:rect l="l" t="t" r="r" b="b"/>
              <a:pathLst>
                <a:path w="4037" h="3287" extrusionOk="0">
                  <a:moveTo>
                    <a:pt x="3514" y="0"/>
                  </a:moveTo>
                  <a:cubicBezTo>
                    <a:pt x="3183" y="0"/>
                    <a:pt x="2726" y="167"/>
                    <a:pt x="2274" y="452"/>
                  </a:cubicBezTo>
                  <a:cubicBezTo>
                    <a:pt x="2000" y="642"/>
                    <a:pt x="1524" y="1035"/>
                    <a:pt x="1226" y="1333"/>
                  </a:cubicBezTo>
                  <a:cubicBezTo>
                    <a:pt x="345" y="2202"/>
                    <a:pt x="0" y="2940"/>
                    <a:pt x="357" y="3214"/>
                  </a:cubicBezTo>
                  <a:cubicBezTo>
                    <a:pt x="413" y="3262"/>
                    <a:pt x="480" y="3287"/>
                    <a:pt x="558" y="3287"/>
                  </a:cubicBezTo>
                  <a:cubicBezTo>
                    <a:pt x="829" y="3287"/>
                    <a:pt x="1242" y="2993"/>
                    <a:pt x="1869" y="2357"/>
                  </a:cubicBezTo>
                  <a:cubicBezTo>
                    <a:pt x="2310" y="1928"/>
                    <a:pt x="2869" y="1428"/>
                    <a:pt x="3143" y="1237"/>
                  </a:cubicBezTo>
                  <a:cubicBezTo>
                    <a:pt x="3893" y="713"/>
                    <a:pt x="4001" y="630"/>
                    <a:pt x="4036" y="440"/>
                  </a:cubicBezTo>
                  <a:cubicBezTo>
                    <a:pt x="4036" y="321"/>
                    <a:pt x="3977" y="178"/>
                    <a:pt x="3858" y="94"/>
                  </a:cubicBezTo>
                  <a:cubicBezTo>
                    <a:pt x="3773" y="30"/>
                    <a:pt x="3655" y="0"/>
                    <a:pt x="3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3"/>
            <p:cNvSpPr/>
            <p:nvPr/>
          </p:nvSpPr>
          <p:spPr>
            <a:xfrm>
              <a:off x="778350" y="3398250"/>
              <a:ext cx="27625" cy="20950"/>
            </a:xfrm>
            <a:custGeom>
              <a:avLst/>
              <a:gdLst/>
              <a:ahLst/>
              <a:cxnLst/>
              <a:rect l="l" t="t" r="r" b="b"/>
              <a:pathLst>
                <a:path w="1105" h="838" extrusionOk="0">
                  <a:moveTo>
                    <a:pt x="500" y="1"/>
                  </a:moveTo>
                  <a:cubicBezTo>
                    <a:pt x="473" y="1"/>
                    <a:pt x="446" y="3"/>
                    <a:pt x="418" y="9"/>
                  </a:cubicBezTo>
                  <a:cubicBezTo>
                    <a:pt x="310" y="21"/>
                    <a:pt x="179" y="92"/>
                    <a:pt x="120" y="164"/>
                  </a:cubicBezTo>
                  <a:cubicBezTo>
                    <a:pt x="1" y="342"/>
                    <a:pt x="72" y="688"/>
                    <a:pt x="251" y="795"/>
                  </a:cubicBezTo>
                  <a:cubicBezTo>
                    <a:pt x="304" y="822"/>
                    <a:pt x="384" y="837"/>
                    <a:pt x="469" y="837"/>
                  </a:cubicBezTo>
                  <a:cubicBezTo>
                    <a:pt x="535" y="837"/>
                    <a:pt x="605" y="828"/>
                    <a:pt x="668" y="807"/>
                  </a:cubicBezTo>
                  <a:cubicBezTo>
                    <a:pt x="1104" y="672"/>
                    <a:pt x="920"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3"/>
            <p:cNvSpPr/>
            <p:nvPr/>
          </p:nvSpPr>
          <p:spPr>
            <a:xfrm>
              <a:off x="1133475" y="3446000"/>
              <a:ext cx="52400" cy="137175"/>
            </a:xfrm>
            <a:custGeom>
              <a:avLst/>
              <a:gdLst/>
              <a:ahLst/>
              <a:cxnLst/>
              <a:rect l="l" t="t" r="r" b="b"/>
              <a:pathLst>
                <a:path w="2096" h="5487" extrusionOk="0">
                  <a:moveTo>
                    <a:pt x="1717" y="1"/>
                  </a:moveTo>
                  <a:cubicBezTo>
                    <a:pt x="1616" y="1"/>
                    <a:pt x="1523" y="67"/>
                    <a:pt x="1441" y="206"/>
                  </a:cubicBezTo>
                  <a:cubicBezTo>
                    <a:pt x="1226" y="552"/>
                    <a:pt x="250" y="3909"/>
                    <a:pt x="36" y="4898"/>
                  </a:cubicBezTo>
                  <a:cubicBezTo>
                    <a:pt x="12" y="5017"/>
                    <a:pt x="0" y="5100"/>
                    <a:pt x="12" y="5148"/>
                  </a:cubicBezTo>
                  <a:cubicBezTo>
                    <a:pt x="22" y="5414"/>
                    <a:pt x="50" y="5486"/>
                    <a:pt x="156" y="5486"/>
                  </a:cubicBezTo>
                  <a:cubicBezTo>
                    <a:pt x="173" y="5486"/>
                    <a:pt x="193" y="5484"/>
                    <a:pt x="214" y="5481"/>
                  </a:cubicBezTo>
                  <a:cubicBezTo>
                    <a:pt x="560" y="5421"/>
                    <a:pt x="1072" y="4433"/>
                    <a:pt x="1393" y="3219"/>
                  </a:cubicBezTo>
                  <a:cubicBezTo>
                    <a:pt x="1905" y="1326"/>
                    <a:pt x="2096" y="218"/>
                    <a:pt x="1929" y="87"/>
                  </a:cubicBezTo>
                  <a:cubicBezTo>
                    <a:pt x="1905" y="76"/>
                    <a:pt x="1881" y="64"/>
                    <a:pt x="1857" y="40"/>
                  </a:cubicBezTo>
                  <a:cubicBezTo>
                    <a:pt x="1809" y="14"/>
                    <a:pt x="1763"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3"/>
            <p:cNvSpPr/>
            <p:nvPr/>
          </p:nvSpPr>
          <p:spPr>
            <a:xfrm>
              <a:off x="1103700" y="3613400"/>
              <a:ext cx="25475" cy="23675"/>
            </a:xfrm>
            <a:custGeom>
              <a:avLst/>
              <a:gdLst/>
              <a:ahLst/>
              <a:cxnLst/>
              <a:rect l="l" t="t" r="r" b="b"/>
              <a:pathLst>
                <a:path w="1019" h="947" extrusionOk="0">
                  <a:moveTo>
                    <a:pt x="580" y="0"/>
                  </a:moveTo>
                  <a:cubicBezTo>
                    <a:pt x="442" y="0"/>
                    <a:pt x="292" y="76"/>
                    <a:pt x="179" y="249"/>
                  </a:cubicBezTo>
                  <a:cubicBezTo>
                    <a:pt x="0" y="547"/>
                    <a:pt x="12" y="785"/>
                    <a:pt x="239" y="904"/>
                  </a:cubicBezTo>
                  <a:cubicBezTo>
                    <a:pt x="298" y="933"/>
                    <a:pt x="361" y="946"/>
                    <a:pt x="423" y="946"/>
                  </a:cubicBezTo>
                  <a:cubicBezTo>
                    <a:pt x="624" y="946"/>
                    <a:pt x="824" y="807"/>
                    <a:pt x="905" y="571"/>
                  </a:cubicBezTo>
                  <a:cubicBezTo>
                    <a:pt x="1019" y="230"/>
                    <a:pt x="820"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3"/>
            <p:cNvSpPr/>
            <p:nvPr/>
          </p:nvSpPr>
          <p:spPr>
            <a:xfrm>
              <a:off x="589650" y="2878875"/>
              <a:ext cx="684625" cy="957550"/>
            </a:xfrm>
            <a:custGeom>
              <a:avLst/>
              <a:gdLst/>
              <a:ahLst/>
              <a:cxnLst/>
              <a:rect l="l" t="t" r="r" b="b"/>
              <a:pathLst>
                <a:path w="27385" h="38302" extrusionOk="0">
                  <a:moveTo>
                    <a:pt x="0" y="32107"/>
                  </a:moveTo>
                  <a:cubicBezTo>
                    <a:pt x="66" y="32210"/>
                    <a:pt x="134" y="32312"/>
                    <a:pt x="205" y="32412"/>
                  </a:cubicBezTo>
                  <a:lnTo>
                    <a:pt x="205" y="32412"/>
                  </a:lnTo>
                  <a:cubicBezTo>
                    <a:pt x="135" y="32311"/>
                    <a:pt x="67" y="32209"/>
                    <a:pt x="0" y="32107"/>
                  </a:cubicBezTo>
                  <a:close/>
                  <a:moveTo>
                    <a:pt x="16980" y="0"/>
                  </a:moveTo>
                  <a:cubicBezTo>
                    <a:pt x="16888" y="0"/>
                    <a:pt x="16796" y="3"/>
                    <a:pt x="16705" y="8"/>
                  </a:cubicBezTo>
                  <a:lnTo>
                    <a:pt x="16574" y="8"/>
                  </a:lnTo>
                  <a:cubicBezTo>
                    <a:pt x="16788" y="8"/>
                    <a:pt x="17026" y="8"/>
                    <a:pt x="17288" y="20"/>
                  </a:cubicBezTo>
                  <a:cubicBezTo>
                    <a:pt x="18907" y="127"/>
                    <a:pt x="19634" y="460"/>
                    <a:pt x="20003" y="1270"/>
                  </a:cubicBezTo>
                  <a:cubicBezTo>
                    <a:pt x="20086" y="1448"/>
                    <a:pt x="20277" y="1853"/>
                    <a:pt x="20420" y="2175"/>
                  </a:cubicBezTo>
                  <a:cubicBezTo>
                    <a:pt x="20658" y="2699"/>
                    <a:pt x="20777" y="2829"/>
                    <a:pt x="21551" y="3413"/>
                  </a:cubicBezTo>
                  <a:cubicBezTo>
                    <a:pt x="22015" y="3770"/>
                    <a:pt x="22551" y="4127"/>
                    <a:pt x="22729" y="4211"/>
                  </a:cubicBezTo>
                  <a:cubicBezTo>
                    <a:pt x="23384" y="4496"/>
                    <a:pt x="24575" y="5985"/>
                    <a:pt x="25003" y="7044"/>
                  </a:cubicBezTo>
                  <a:cubicBezTo>
                    <a:pt x="25468" y="8128"/>
                    <a:pt x="26766" y="15141"/>
                    <a:pt x="26849" y="16879"/>
                  </a:cubicBezTo>
                  <a:cubicBezTo>
                    <a:pt x="26932" y="18653"/>
                    <a:pt x="26897" y="19748"/>
                    <a:pt x="26694" y="21332"/>
                  </a:cubicBezTo>
                  <a:cubicBezTo>
                    <a:pt x="26039" y="26440"/>
                    <a:pt x="24706" y="29749"/>
                    <a:pt x="22146" y="32762"/>
                  </a:cubicBezTo>
                  <a:cubicBezTo>
                    <a:pt x="19943" y="35345"/>
                    <a:pt x="18276" y="36703"/>
                    <a:pt x="16312" y="37512"/>
                  </a:cubicBezTo>
                  <a:cubicBezTo>
                    <a:pt x="15247" y="37935"/>
                    <a:pt x="13661" y="38169"/>
                    <a:pt x="11967" y="38169"/>
                  </a:cubicBezTo>
                  <a:cubicBezTo>
                    <a:pt x="11179" y="38169"/>
                    <a:pt x="10367" y="38118"/>
                    <a:pt x="9573" y="38012"/>
                  </a:cubicBezTo>
                  <a:cubicBezTo>
                    <a:pt x="7442" y="37750"/>
                    <a:pt x="6644" y="37453"/>
                    <a:pt x="4941" y="36417"/>
                  </a:cubicBezTo>
                  <a:cubicBezTo>
                    <a:pt x="2630" y="34983"/>
                    <a:pt x="1190" y="33820"/>
                    <a:pt x="205" y="32412"/>
                  </a:cubicBezTo>
                  <a:lnTo>
                    <a:pt x="205" y="32412"/>
                  </a:lnTo>
                  <a:cubicBezTo>
                    <a:pt x="346" y="32619"/>
                    <a:pt x="495" y="32824"/>
                    <a:pt x="655" y="33024"/>
                  </a:cubicBezTo>
                  <a:cubicBezTo>
                    <a:pt x="679" y="33047"/>
                    <a:pt x="691" y="33059"/>
                    <a:pt x="691" y="33071"/>
                  </a:cubicBezTo>
                  <a:cubicBezTo>
                    <a:pt x="858" y="33274"/>
                    <a:pt x="1036" y="33476"/>
                    <a:pt x="1227" y="33679"/>
                  </a:cubicBezTo>
                  <a:cubicBezTo>
                    <a:pt x="1477" y="33952"/>
                    <a:pt x="1751" y="34190"/>
                    <a:pt x="2012" y="34429"/>
                  </a:cubicBezTo>
                  <a:cubicBezTo>
                    <a:pt x="3001" y="35286"/>
                    <a:pt x="4096" y="35976"/>
                    <a:pt x="5227" y="36643"/>
                  </a:cubicBezTo>
                  <a:cubicBezTo>
                    <a:pt x="5525" y="36822"/>
                    <a:pt x="5822" y="36988"/>
                    <a:pt x="6120" y="37143"/>
                  </a:cubicBezTo>
                  <a:cubicBezTo>
                    <a:pt x="6608" y="37405"/>
                    <a:pt x="7108" y="37619"/>
                    <a:pt x="7656" y="37774"/>
                  </a:cubicBezTo>
                  <a:cubicBezTo>
                    <a:pt x="7906" y="37834"/>
                    <a:pt x="8180" y="37893"/>
                    <a:pt x="8430" y="37953"/>
                  </a:cubicBezTo>
                  <a:cubicBezTo>
                    <a:pt x="8835" y="38024"/>
                    <a:pt x="9216" y="38108"/>
                    <a:pt x="9621" y="38143"/>
                  </a:cubicBezTo>
                  <a:cubicBezTo>
                    <a:pt x="10453" y="38252"/>
                    <a:pt x="11290" y="38302"/>
                    <a:pt x="12130" y="38302"/>
                  </a:cubicBezTo>
                  <a:cubicBezTo>
                    <a:pt x="12492" y="38302"/>
                    <a:pt x="12854" y="38292"/>
                    <a:pt x="13216" y="38274"/>
                  </a:cubicBezTo>
                  <a:cubicBezTo>
                    <a:pt x="15288" y="38191"/>
                    <a:pt x="17133" y="37548"/>
                    <a:pt x="18788" y="36310"/>
                  </a:cubicBezTo>
                  <a:cubicBezTo>
                    <a:pt x="19788" y="35584"/>
                    <a:pt x="20634" y="34691"/>
                    <a:pt x="21467" y="33798"/>
                  </a:cubicBezTo>
                  <a:cubicBezTo>
                    <a:pt x="23539" y="31607"/>
                    <a:pt x="25051" y="29107"/>
                    <a:pt x="25884" y="26189"/>
                  </a:cubicBezTo>
                  <a:cubicBezTo>
                    <a:pt x="27147" y="21713"/>
                    <a:pt x="27385" y="17200"/>
                    <a:pt x="26516" y="12950"/>
                  </a:cubicBezTo>
                  <a:cubicBezTo>
                    <a:pt x="26492" y="12902"/>
                    <a:pt x="26492" y="12855"/>
                    <a:pt x="26480" y="12819"/>
                  </a:cubicBezTo>
                  <a:cubicBezTo>
                    <a:pt x="26527" y="12783"/>
                    <a:pt x="26527" y="12735"/>
                    <a:pt x="26516" y="12712"/>
                  </a:cubicBezTo>
                  <a:cubicBezTo>
                    <a:pt x="26373" y="11997"/>
                    <a:pt x="26254" y="11331"/>
                    <a:pt x="26123" y="10688"/>
                  </a:cubicBezTo>
                  <a:cubicBezTo>
                    <a:pt x="26099" y="10545"/>
                    <a:pt x="26063" y="10378"/>
                    <a:pt x="26015" y="10223"/>
                  </a:cubicBezTo>
                  <a:cubicBezTo>
                    <a:pt x="25825" y="9366"/>
                    <a:pt x="25634" y="8556"/>
                    <a:pt x="25396" y="7759"/>
                  </a:cubicBezTo>
                  <a:cubicBezTo>
                    <a:pt x="24932" y="6187"/>
                    <a:pt x="24039" y="4973"/>
                    <a:pt x="22610" y="4092"/>
                  </a:cubicBezTo>
                  <a:cubicBezTo>
                    <a:pt x="21932" y="3675"/>
                    <a:pt x="21182" y="3258"/>
                    <a:pt x="20741" y="2568"/>
                  </a:cubicBezTo>
                  <a:cubicBezTo>
                    <a:pt x="20598" y="2353"/>
                    <a:pt x="20479" y="2127"/>
                    <a:pt x="20420" y="1865"/>
                  </a:cubicBezTo>
                  <a:cubicBezTo>
                    <a:pt x="20408" y="1782"/>
                    <a:pt x="20384" y="1722"/>
                    <a:pt x="20348" y="1651"/>
                  </a:cubicBezTo>
                  <a:cubicBezTo>
                    <a:pt x="20003" y="734"/>
                    <a:pt x="19277" y="270"/>
                    <a:pt x="18300" y="127"/>
                  </a:cubicBezTo>
                  <a:cubicBezTo>
                    <a:pt x="18193" y="103"/>
                    <a:pt x="18098" y="91"/>
                    <a:pt x="18003" y="79"/>
                  </a:cubicBezTo>
                  <a:cubicBezTo>
                    <a:pt x="17656" y="32"/>
                    <a:pt x="17317" y="0"/>
                    <a:pt x="1698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3"/>
            <p:cNvSpPr/>
            <p:nvPr/>
          </p:nvSpPr>
          <p:spPr>
            <a:xfrm>
              <a:off x="797100" y="3813100"/>
              <a:ext cx="2125" cy="625"/>
            </a:xfrm>
            <a:custGeom>
              <a:avLst/>
              <a:gdLst/>
              <a:ahLst/>
              <a:cxnLst/>
              <a:rect l="l" t="t" r="r" b="b"/>
              <a:pathLst>
                <a:path w="85" h="25" extrusionOk="0">
                  <a:moveTo>
                    <a:pt x="1" y="0"/>
                  </a:moveTo>
                  <a:cubicBezTo>
                    <a:pt x="25" y="24"/>
                    <a:pt x="60" y="24"/>
                    <a:pt x="84" y="24"/>
                  </a:cubicBezTo>
                  <a:cubicBezTo>
                    <a:pt x="60" y="24"/>
                    <a:pt x="25"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3"/>
            <p:cNvSpPr/>
            <p:nvPr/>
          </p:nvSpPr>
          <p:spPr>
            <a:xfrm>
              <a:off x="1198950" y="3057350"/>
              <a:ext cx="3900" cy="9550"/>
            </a:xfrm>
            <a:custGeom>
              <a:avLst/>
              <a:gdLst/>
              <a:ahLst/>
              <a:cxnLst/>
              <a:rect l="l" t="t" r="r" b="b"/>
              <a:pathLst>
                <a:path w="156" h="382" extrusionOk="0">
                  <a:moveTo>
                    <a:pt x="0" y="1"/>
                  </a:moveTo>
                  <a:cubicBezTo>
                    <a:pt x="27" y="75"/>
                    <a:pt x="62" y="142"/>
                    <a:pt x="92" y="203"/>
                  </a:cubicBezTo>
                  <a:lnTo>
                    <a:pt x="92" y="203"/>
                  </a:lnTo>
                  <a:cubicBezTo>
                    <a:pt x="61" y="133"/>
                    <a:pt x="27" y="67"/>
                    <a:pt x="0" y="1"/>
                  </a:cubicBezTo>
                  <a:close/>
                  <a:moveTo>
                    <a:pt x="92" y="203"/>
                  </a:moveTo>
                  <a:lnTo>
                    <a:pt x="92" y="203"/>
                  </a:lnTo>
                  <a:cubicBezTo>
                    <a:pt x="116" y="259"/>
                    <a:pt x="139" y="318"/>
                    <a:pt x="155" y="382"/>
                  </a:cubicBezTo>
                  <a:cubicBezTo>
                    <a:pt x="155" y="370"/>
                    <a:pt x="143" y="346"/>
                    <a:pt x="143" y="334"/>
                  </a:cubicBezTo>
                  <a:cubicBezTo>
                    <a:pt x="133" y="293"/>
                    <a:pt x="114" y="250"/>
                    <a:pt x="92" y="203"/>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3"/>
            <p:cNvSpPr/>
            <p:nvPr/>
          </p:nvSpPr>
          <p:spPr>
            <a:xfrm>
              <a:off x="754850" y="3798225"/>
              <a:ext cx="15800" cy="6850"/>
            </a:xfrm>
            <a:custGeom>
              <a:avLst/>
              <a:gdLst/>
              <a:ahLst/>
              <a:cxnLst/>
              <a:rect l="l" t="t" r="r" b="b"/>
              <a:pathLst>
                <a:path w="632" h="274" extrusionOk="0">
                  <a:moveTo>
                    <a:pt x="0" y="0"/>
                  </a:moveTo>
                  <a:lnTo>
                    <a:pt x="0" y="0"/>
                  </a:lnTo>
                  <a:cubicBezTo>
                    <a:pt x="215" y="107"/>
                    <a:pt x="417" y="203"/>
                    <a:pt x="631" y="274"/>
                  </a:cubicBezTo>
                  <a:cubicBezTo>
                    <a:pt x="417" y="179"/>
                    <a:pt x="215" y="107"/>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3"/>
            <p:cNvSpPr/>
            <p:nvPr/>
          </p:nvSpPr>
          <p:spPr>
            <a:xfrm>
              <a:off x="777175" y="3807150"/>
              <a:ext cx="10150" cy="3600"/>
            </a:xfrm>
            <a:custGeom>
              <a:avLst/>
              <a:gdLst/>
              <a:ahLst/>
              <a:cxnLst/>
              <a:rect l="l" t="t" r="r" b="b"/>
              <a:pathLst>
                <a:path w="406" h="144" extrusionOk="0">
                  <a:moveTo>
                    <a:pt x="405" y="143"/>
                  </a:moveTo>
                  <a:lnTo>
                    <a:pt x="0"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3"/>
            <p:cNvSpPr/>
            <p:nvPr/>
          </p:nvSpPr>
          <p:spPr>
            <a:xfrm>
              <a:off x="556300" y="2892825"/>
              <a:ext cx="519150" cy="905125"/>
            </a:xfrm>
            <a:custGeom>
              <a:avLst/>
              <a:gdLst/>
              <a:ahLst/>
              <a:cxnLst/>
              <a:rect l="l" t="t" r="r" b="b"/>
              <a:pathLst>
                <a:path w="20766" h="36205" extrusionOk="0">
                  <a:moveTo>
                    <a:pt x="17894" y="1"/>
                  </a:moveTo>
                  <a:cubicBezTo>
                    <a:pt x="16763" y="1"/>
                    <a:pt x="16287" y="241"/>
                    <a:pt x="15015" y="1200"/>
                  </a:cubicBezTo>
                  <a:cubicBezTo>
                    <a:pt x="13360" y="2462"/>
                    <a:pt x="12026" y="3736"/>
                    <a:pt x="9359" y="6546"/>
                  </a:cubicBezTo>
                  <a:cubicBezTo>
                    <a:pt x="5894" y="10201"/>
                    <a:pt x="3358" y="13809"/>
                    <a:pt x="1656" y="17440"/>
                  </a:cubicBezTo>
                  <a:cubicBezTo>
                    <a:pt x="1156" y="18500"/>
                    <a:pt x="477" y="20428"/>
                    <a:pt x="310" y="21202"/>
                  </a:cubicBezTo>
                  <a:cubicBezTo>
                    <a:pt x="1" y="22762"/>
                    <a:pt x="239" y="27036"/>
                    <a:pt x="739" y="28751"/>
                  </a:cubicBezTo>
                  <a:cubicBezTo>
                    <a:pt x="1251" y="30465"/>
                    <a:pt x="1989" y="31668"/>
                    <a:pt x="3513" y="33216"/>
                  </a:cubicBezTo>
                  <a:cubicBezTo>
                    <a:pt x="4418" y="34133"/>
                    <a:pt x="4775" y="34406"/>
                    <a:pt x="6573" y="35490"/>
                  </a:cubicBezTo>
                  <a:cubicBezTo>
                    <a:pt x="7026" y="35762"/>
                    <a:pt x="7446" y="35990"/>
                    <a:pt x="7845" y="36176"/>
                  </a:cubicBezTo>
                  <a:lnTo>
                    <a:pt x="7845" y="36176"/>
                  </a:lnTo>
                  <a:cubicBezTo>
                    <a:pt x="7607" y="36064"/>
                    <a:pt x="7388" y="35942"/>
                    <a:pt x="7168" y="35799"/>
                  </a:cubicBezTo>
                  <a:cubicBezTo>
                    <a:pt x="5644" y="34871"/>
                    <a:pt x="4132" y="33906"/>
                    <a:pt x="2942" y="32513"/>
                  </a:cubicBezTo>
                  <a:cubicBezTo>
                    <a:pt x="1549" y="30906"/>
                    <a:pt x="787" y="29060"/>
                    <a:pt x="548" y="26977"/>
                  </a:cubicBezTo>
                  <a:cubicBezTo>
                    <a:pt x="382" y="25608"/>
                    <a:pt x="370" y="24203"/>
                    <a:pt x="358" y="22822"/>
                  </a:cubicBezTo>
                  <a:cubicBezTo>
                    <a:pt x="322" y="21310"/>
                    <a:pt x="846" y="19905"/>
                    <a:pt x="1418" y="18535"/>
                  </a:cubicBezTo>
                  <a:cubicBezTo>
                    <a:pt x="2382" y="16214"/>
                    <a:pt x="3644" y="14071"/>
                    <a:pt x="5073" y="11999"/>
                  </a:cubicBezTo>
                  <a:cubicBezTo>
                    <a:pt x="7073" y="9129"/>
                    <a:pt x="9490" y="6629"/>
                    <a:pt x="11931" y="4141"/>
                  </a:cubicBezTo>
                  <a:cubicBezTo>
                    <a:pt x="13229" y="2843"/>
                    <a:pt x="14586" y="1557"/>
                    <a:pt x="16158" y="605"/>
                  </a:cubicBezTo>
                  <a:cubicBezTo>
                    <a:pt x="16813" y="211"/>
                    <a:pt x="17488" y="56"/>
                    <a:pt x="18168" y="56"/>
                  </a:cubicBezTo>
                  <a:cubicBezTo>
                    <a:pt x="18969" y="56"/>
                    <a:pt x="19777" y="272"/>
                    <a:pt x="20563" y="569"/>
                  </a:cubicBezTo>
                  <a:cubicBezTo>
                    <a:pt x="20646" y="605"/>
                    <a:pt x="20706" y="652"/>
                    <a:pt x="20765" y="688"/>
                  </a:cubicBezTo>
                  <a:cubicBezTo>
                    <a:pt x="20730" y="652"/>
                    <a:pt x="20706" y="617"/>
                    <a:pt x="20682" y="605"/>
                  </a:cubicBezTo>
                  <a:cubicBezTo>
                    <a:pt x="20432" y="355"/>
                    <a:pt x="19456" y="69"/>
                    <a:pt x="18575" y="21"/>
                  </a:cubicBezTo>
                  <a:cubicBezTo>
                    <a:pt x="18321" y="9"/>
                    <a:pt x="18097" y="1"/>
                    <a:pt x="17894" y="1"/>
                  </a:cubicBezTo>
                  <a:close/>
                  <a:moveTo>
                    <a:pt x="7845" y="36176"/>
                  </a:moveTo>
                  <a:cubicBezTo>
                    <a:pt x="7865" y="36185"/>
                    <a:pt x="7886" y="36195"/>
                    <a:pt x="7907" y="36204"/>
                  </a:cubicBezTo>
                  <a:cubicBezTo>
                    <a:pt x="7886" y="36195"/>
                    <a:pt x="7866" y="36185"/>
                    <a:pt x="7845" y="3617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3"/>
            <p:cNvSpPr/>
            <p:nvPr/>
          </p:nvSpPr>
          <p:spPr>
            <a:xfrm>
              <a:off x="1087625" y="2932925"/>
              <a:ext cx="2100" cy="5100"/>
            </a:xfrm>
            <a:custGeom>
              <a:avLst/>
              <a:gdLst/>
              <a:ahLst/>
              <a:cxnLst/>
              <a:rect l="l" t="t" r="r" b="b"/>
              <a:pathLst>
                <a:path w="84" h="204" extrusionOk="0">
                  <a:moveTo>
                    <a:pt x="0" y="1"/>
                  </a:moveTo>
                  <a:cubicBezTo>
                    <a:pt x="24" y="72"/>
                    <a:pt x="60" y="144"/>
                    <a:pt x="84" y="203"/>
                  </a:cubicBezTo>
                  <a:cubicBezTo>
                    <a:pt x="60" y="144"/>
                    <a:pt x="24" y="72"/>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3"/>
            <p:cNvSpPr/>
            <p:nvPr/>
          </p:nvSpPr>
          <p:spPr>
            <a:xfrm>
              <a:off x="1128100" y="2997075"/>
              <a:ext cx="44675" cy="22325"/>
            </a:xfrm>
            <a:custGeom>
              <a:avLst/>
              <a:gdLst/>
              <a:ahLst/>
              <a:cxnLst/>
              <a:rect l="l" t="t" r="r" b="b"/>
              <a:pathLst>
                <a:path w="1787" h="893" extrusionOk="0">
                  <a:moveTo>
                    <a:pt x="913" y="0"/>
                  </a:moveTo>
                  <a:cubicBezTo>
                    <a:pt x="835" y="0"/>
                    <a:pt x="775" y="94"/>
                    <a:pt x="608" y="352"/>
                  </a:cubicBezTo>
                  <a:cubicBezTo>
                    <a:pt x="442" y="615"/>
                    <a:pt x="252" y="767"/>
                    <a:pt x="97" y="767"/>
                  </a:cubicBezTo>
                  <a:cubicBezTo>
                    <a:pt x="63" y="767"/>
                    <a:pt x="31" y="760"/>
                    <a:pt x="1" y="745"/>
                  </a:cubicBezTo>
                  <a:lnTo>
                    <a:pt x="1" y="745"/>
                  </a:lnTo>
                  <a:cubicBezTo>
                    <a:pt x="84" y="843"/>
                    <a:pt x="171" y="892"/>
                    <a:pt x="265" y="892"/>
                  </a:cubicBezTo>
                  <a:cubicBezTo>
                    <a:pt x="385" y="892"/>
                    <a:pt x="515" y="811"/>
                    <a:pt x="656" y="649"/>
                  </a:cubicBezTo>
                  <a:cubicBezTo>
                    <a:pt x="667" y="614"/>
                    <a:pt x="703" y="602"/>
                    <a:pt x="715" y="566"/>
                  </a:cubicBezTo>
                  <a:cubicBezTo>
                    <a:pt x="902" y="325"/>
                    <a:pt x="1003" y="206"/>
                    <a:pt x="1111" y="206"/>
                  </a:cubicBezTo>
                  <a:cubicBezTo>
                    <a:pt x="1215" y="206"/>
                    <a:pt x="1325" y="319"/>
                    <a:pt x="1525" y="542"/>
                  </a:cubicBezTo>
                  <a:lnTo>
                    <a:pt x="1787" y="852"/>
                  </a:lnTo>
                  <a:cubicBezTo>
                    <a:pt x="1501" y="483"/>
                    <a:pt x="1239" y="173"/>
                    <a:pt x="1084" y="78"/>
                  </a:cubicBezTo>
                  <a:cubicBezTo>
                    <a:pt x="1006" y="30"/>
                    <a:pt x="957" y="0"/>
                    <a:pt x="9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3"/>
            <p:cNvSpPr/>
            <p:nvPr/>
          </p:nvSpPr>
          <p:spPr>
            <a:xfrm>
              <a:off x="1087625" y="2975200"/>
              <a:ext cx="10825" cy="11325"/>
            </a:xfrm>
            <a:custGeom>
              <a:avLst/>
              <a:gdLst/>
              <a:ahLst/>
              <a:cxnLst/>
              <a:rect l="l" t="t" r="r" b="b"/>
              <a:pathLst>
                <a:path w="433" h="453" extrusionOk="0">
                  <a:moveTo>
                    <a:pt x="0" y="0"/>
                  </a:moveTo>
                  <a:cubicBezTo>
                    <a:pt x="48" y="60"/>
                    <a:pt x="96" y="143"/>
                    <a:pt x="179" y="215"/>
                  </a:cubicBezTo>
                  <a:cubicBezTo>
                    <a:pt x="239" y="298"/>
                    <a:pt x="298" y="381"/>
                    <a:pt x="358" y="453"/>
                  </a:cubicBezTo>
                  <a:cubicBezTo>
                    <a:pt x="358" y="417"/>
                    <a:pt x="358" y="381"/>
                    <a:pt x="370" y="334"/>
                  </a:cubicBezTo>
                  <a:cubicBezTo>
                    <a:pt x="415" y="68"/>
                    <a:pt x="433" y="14"/>
                    <a:pt x="303" y="14"/>
                  </a:cubicBezTo>
                  <a:cubicBezTo>
                    <a:pt x="264" y="14"/>
                    <a:pt x="212" y="19"/>
                    <a:pt x="143" y="24"/>
                  </a:cubicBezTo>
                  <a:cubicBezTo>
                    <a:pt x="84" y="24"/>
                    <a:pt x="48" y="24"/>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3" name="Google Shape;9183;p23"/>
            <p:cNvSpPr/>
            <p:nvPr/>
          </p:nvSpPr>
          <p:spPr>
            <a:xfrm>
              <a:off x="1104600" y="2995150"/>
              <a:ext cx="16375" cy="6850"/>
            </a:xfrm>
            <a:custGeom>
              <a:avLst/>
              <a:gdLst/>
              <a:ahLst/>
              <a:cxnLst/>
              <a:rect l="l" t="t" r="r" b="b"/>
              <a:pathLst>
                <a:path w="655" h="274" extrusionOk="0">
                  <a:moveTo>
                    <a:pt x="0" y="0"/>
                  </a:moveTo>
                  <a:lnTo>
                    <a:pt x="0" y="0"/>
                  </a:lnTo>
                  <a:cubicBezTo>
                    <a:pt x="167" y="143"/>
                    <a:pt x="357" y="250"/>
                    <a:pt x="631" y="250"/>
                  </a:cubicBezTo>
                  <a:cubicBezTo>
                    <a:pt x="643" y="250"/>
                    <a:pt x="643" y="262"/>
                    <a:pt x="655" y="274"/>
                  </a:cubicBezTo>
                  <a:cubicBezTo>
                    <a:pt x="584" y="92"/>
                    <a:pt x="505" y="30"/>
                    <a:pt x="381" y="30"/>
                  </a:cubicBezTo>
                  <a:cubicBezTo>
                    <a:pt x="358" y="30"/>
                    <a:pt x="335" y="32"/>
                    <a:pt x="310" y="36"/>
                  </a:cubicBezTo>
                  <a:cubicBezTo>
                    <a:pt x="286" y="43"/>
                    <a:pt x="260" y="45"/>
                    <a:pt x="233" y="45"/>
                  </a:cubicBezTo>
                  <a:cubicBezTo>
                    <a:pt x="161" y="45"/>
                    <a:pt x="77" y="26"/>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4" name="Google Shape;9184;p23"/>
            <p:cNvSpPr/>
            <p:nvPr/>
          </p:nvSpPr>
          <p:spPr>
            <a:xfrm>
              <a:off x="733125" y="3522575"/>
              <a:ext cx="2400" cy="7775"/>
            </a:xfrm>
            <a:custGeom>
              <a:avLst/>
              <a:gdLst/>
              <a:ahLst/>
              <a:cxnLst/>
              <a:rect l="l" t="t" r="r" b="b"/>
              <a:pathLst>
                <a:path w="96" h="311" extrusionOk="0">
                  <a:moveTo>
                    <a:pt x="0" y="1"/>
                  </a:moveTo>
                  <a:lnTo>
                    <a:pt x="0" y="37"/>
                  </a:lnTo>
                  <a:cubicBezTo>
                    <a:pt x="11" y="76"/>
                    <a:pt x="25" y="117"/>
                    <a:pt x="40" y="160"/>
                  </a:cubicBezTo>
                  <a:lnTo>
                    <a:pt x="40" y="160"/>
                  </a:lnTo>
                  <a:cubicBezTo>
                    <a:pt x="25" y="108"/>
                    <a:pt x="12" y="56"/>
                    <a:pt x="0" y="1"/>
                  </a:cubicBezTo>
                  <a:close/>
                  <a:moveTo>
                    <a:pt x="40" y="160"/>
                  </a:moveTo>
                  <a:cubicBezTo>
                    <a:pt x="55" y="209"/>
                    <a:pt x="72" y="259"/>
                    <a:pt x="95" y="311"/>
                  </a:cubicBezTo>
                  <a:cubicBezTo>
                    <a:pt x="76" y="260"/>
                    <a:pt x="57" y="209"/>
                    <a:pt x="40" y="16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3"/>
            <p:cNvSpPr/>
            <p:nvPr/>
          </p:nvSpPr>
          <p:spPr>
            <a:xfrm>
              <a:off x="736400" y="3246650"/>
              <a:ext cx="317025" cy="384525"/>
            </a:xfrm>
            <a:custGeom>
              <a:avLst/>
              <a:gdLst/>
              <a:ahLst/>
              <a:cxnLst/>
              <a:rect l="l" t="t" r="r" b="b"/>
              <a:pathLst>
                <a:path w="12681" h="15381" extrusionOk="0">
                  <a:moveTo>
                    <a:pt x="0" y="11407"/>
                  </a:moveTo>
                  <a:lnTo>
                    <a:pt x="0" y="11407"/>
                  </a:lnTo>
                  <a:cubicBezTo>
                    <a:pt x="22" y="11465"/>
                    <a:pt x="44" y="11522"/>
                    <a:pt x="67" y="11579"/>
                  </a:cubicBezTo>
                  <a:lnTo>
                    <a:pt x="67" y="11579"/>
                  </a:lnTo>
                  <a:cubicBezTo>
                    <a:pt x="44" y="11522"/>
                    <a:pt x="22" y="11465"/>
                    <a:pt x="0" y="11407"/>
                  </a:cubicBezTo>
                  <a:close/>
                  <a:moveTo>
                    <a:pt x="67" y="11579"/>
                  </a:moveTo>
                  <a:lnTo>
                    <a:pt x="67" y="11579"/>
                  </a:lnTo>
                  <a:cubicBezTo>
                    <a:pt x="127" y="11727"/>
                    <a:pt x="192" y="11872"/>
                    <a:pt x="264" y="12013"/>
                  </a:cubicBezTo>
                  <a:lnTo>
                    <a:pt x="264" y="12013"/>
                  </a:lnTo>
                  <a:cubicBezTo>
                    <a:pt x="193" y="11872"/>
                    <a:pt x="127" y="11727"/>
                    <a:pt x="67" y="11579"/>
                  </a:cubicBezTo>
                  <a:close/>
                  <a:moveTo>
                    <a:pt x="10120" y="1"/>
                  </a:moveTo>
                  <a:cubicBezTo>
                    <a:pt x="10680" y="334"/>
                    <a:pt x="11811" y="2775"/>
                    <a:pt x="12085" y="4251"/>
                  </a:cubicBezTo>
                  <a:cubicBezTo>
                    <a:pt x="12359" y="5787"/>
                    <a:pt x="12359" y="7776"/>
                    <a:pt x="12049" y="9228"/>
                  </a:cubicBezTo>
                  <a:cubicBezTo>
                    <a:pt x="11692" y="10895"/>
                    <a:pt x="10728" y="12598"/>
                    <a:pt x="9489" y="13788"/>
                  </a:cubicBezTo>
                  <a:cubicBezTo>
                    <a:pt x="8584" y="14669"/>
                    <a:pt x="8203" y="14860"/>
                    <a:pt x="6810" y="15086"/>
                  </a:cubicBezTo>
                  <a:cubicBezTo>
                    <a:pt x="6228" y="15186"/>
                    <a:pt x="5793" y="15239"/>
                    <a:pt x="5396" y="15239"/>
                  </a:cubicBezTo>
                  <a:cubicBezTo>
                    <a:pt x="4893" y="15239"/>
                    <a:pt x="4451" y="15153"/>
                    <a:pt x="3846" y="14967"/>
                  </a:cubicBezTo>
                  <a:cubicBezTo>
                    <a:pt x="2822" y="14657"/>
                    <a:pt x="1381" y="13669"/>
                    <a:pt x="774" y="12824"/>
                  </a:cubicBezTo>
                  <a:cubicBezTo>
                    <a:pt x="576" y="12570"/>
                    <a:pt x="408" y="12299"/>
                    <a:pt x="264" y="12013"/>
                  </a:cubicBezTo>
                  <a:lnTo>
                    <a:pt x="264" y="12013"/>
                  </a:lnTo>
                  <a:cubicBezTo>
                    <a:pt x="1270" y="14019"/>
                    <a:pt x="3356" y="15381"/>
                    <a:pt x="5778" y="15381"/>
                  </a:cubicBezTo>
                  <a:cubicBezTo>
                    <a:pt x="6484" y="15381"/>
                    <a:pt x="7220" y="15265"/>
                    <a:pt x="7965" y="15015"/>
                  </a:cubicBezTo>
                  <a:cubicBezTo>
                    <a:pt x="9406" y="14538"/>
                    <a:pt x="10299" y="13372"/>
                    <a:pt x="11073" y="12157"/>
                  </a:cubicBezTo>
                  <a:cubicBezTo>
                    <a:pt x="12573" y="9788"/>
                    <a:pt x="12680" y="7168"/>
                    <a:pt x="12311" y="4549"/>
                  </a:cubicBezTo>
                  <a:lnTo>
                    <a:pt x="12311" y="4525"/>
                  </a:lnTo>
                  <a:cubicBezTo>
                    <a:pt x="12109" y="3632"/>
                    <a:pt x="11859" y="2775"/>
                    <a:pt x="11513" y="1977"/>
                  </a:cubicBezTo>
                  <a:cubicBezTo>
                    <a:pt x="11299" y="1513"/>
                    <a:pt x="11061" y="1037"/>
                    <a:pt x="10763" y="572"/>
                  </a:cubicBezTo>
                  <a:cubicBezTo>
                    <a:pt x="10585" y="299"/>
                    <a:pt x="10370" y="96"/>
                    <a:pt x="1012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3"/>
            <p:cNvSpPr/>
            <p:nvPr/>
          </p:nvSpPr>
          <p:spPr>
            <a:xfrm>
              <a:off x="969150" y="3243025"/>
              <a:ext cx="17000" cy="2175"/>
            </a:xfrm>
            <a:custGeom>
              <a:avLst/>
              <a:gdLst/>
              <a:ahLst/>
              <a:cxnLst/>
              <a:rect l="l" t="t" r="r" b="b"/>
              <a:pathLst>
                <a:path w="680" h="87" extrusionOk="0">
                  <a:moveTo>
                    <a:pt x="127" y="1"/>
                  </a:moveTo>
                  <a:cubicBezTo>
                    <a:pt x="97" y="1"/>
                    <a:pt x="67" y="1"/>
                    <a:pt x="36" y="3"/>
                  </a:cubicBezTo>
                  <a:lnTo>
                    <a:pt x="1" y="3"/>
                  </a:lnTo>
                  <a:cubicBezTo>
                    <a:pt x="258" y="3"/>
                    <a:pt x="476" y="32"/>
                    <a:pt x="630" y="72"/>
                  </a:cubicBezTo>
                  <a:lnTo>
                    <a:pt x="630" y="72"/>
                  </a:lnTo>
                  <a:cubicBezTo>
                    <a:pt x="470" y="29"/>
                    <a:pt x="308" y="1"/>
                    <a:pt x="127" y="1"/>
                  </a:cubicBezTo>
                  <a:close/>
                  <a:moveTo>
                    <a:pt x="630" y="72"/>
                  </a:moveTo>
                  <a:lnTo>
                    <a:pt x="630" y="72"/>
                  </a:lnTo>
                  <a:cubicBezTo>
                    <a:pt x="647" y="77"/>
                    <a:pt x="663" y="82"/>
                    <a:pt x="679" y="86"/>
                  </a:cubicBezTo>
                  <a:cubicBezTo>
                    <a:pt x="664" y="82"/>
                    <a:pt x="647" y="77"/>
                    <a:pt x="630" y="7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3"/>
            <p:cNvSpPr/>
            <p:nvPr/>
          </p:nvSpPr>
          <p:spPr>
            <a:xfrm>
              <a:off x="729850" y="3251975"/>
              <a:ext cx="264925" cy="361825"/>
            </a:xfrm>
            <a:custGeom>
              <a:avLst/>
              <a:gdLst/>
              <a:ahLst/>
              <a:cxnLst/>
              <a:rect l="l" t="t" r="r" b="b"/>
              <a:pathLst>
                <a:path w="10597" h="14473" extrusionOk="0">
                  <a:moveTo>
                    <a:pt x="10580" y="592"/>
                  </a:moveTo>
                  <a:cubicBezTo>
                    <a:pt x="10582" y="595"/>
                    <a:pt x="10583" y="598"/>
                    <a:pt x="10585" y="601"/>
                  </a:cubicBezTo>
                  <a:lnTo>
                    <a:pt x="10585" y="601"/>
                  </a:lnTo>
                  <a:cubicBezTo>
                    <a:pt x="10585" y="599"/>
                    <a:pt x="10585" y="598"/>
                    <a:pt x="10585" y="598"/>
                  </a:cubicBezTo>
                  <a:lnTo>
                    <a:pt x="10580" y="592"/>
                  </a:lnTo>
                  <a:close/>
                  <a:moveTo>
                    <a:pt x="10585" y="601"/>
                  </a:moveTo>
                  <a:cubicBezTo>
                    <a:pt x="10586" y="608"/>
                    <a:pt x="10588" y="621"/>
                    <a:pt x="10597" y="621"/>
                  </a:cubicBezTo>
                  <a:cubicBezTo>
                    <a:pt x="10592" y="615"/>
                    <a:pt x="10589" y="608"/>
                    <a:pt x="10585" y="601"/>
                  </a:cubicBezTo>
                  <a:close/>
                  <a:moveTo>
                    <a:pt x="9802" y="0"/>
                  </a:moveTo>
                  <a:cubicBezTo>
                    <a:pt x="9772" y="0"/>
                    <a:pt x="9739" y="1"/>
                    <a:pt x="9704" y="2"/>
                  </a:cubicBezTo>
                  <a:cubicBezTo>
                    <a:pt x="9013" y="38"/>
                    <a:pt x="7168" y="443"/>
                    <a:pt x="6465" y="705"/>
                  </a:cubicBezTo>
                  <a:cubicBezTo>
                    <a:pt x="5275" y="1169"/>
                    <a:pt x="3846" y="2062"/>
                    <a:pt x="3024" y="2884"/>
                  </a:cubicBezTo>
                  <a:cubicBezTo>
                    <a:pt x="2417" y="3491"/>
                    <a:pt x="1405" y="4860"/>
                    <a:pt x="1048" y="5598"/>
                  </a:cubicBezTo>
                  <a:cubicBezTo>
                    <a:pt x="0" y="7622"/>
                    <a:pt x="250" y="10384"/>
                    <a:pt x="1572" y="12194"/>
                  </a:cubicBezTo>
                  <a:cubicBezTo>
                    <a:pt x="2000" y="12778"/>
                    <a:pt x="2965" y="13623"/>
                    <a:pt x="3560" y="13921"/>
                  </a:cubicBezTo>
                  <a:cubicBezTo>
                    <a:pt x="4291" y="14292"/>
                    <a:pt x="5063" y="14473"/>
                    <a:pt x="5865" y="14473"/>
                  </a:cubicBezTo>
                  <a:cubicBezTo>
                    <a:pt x="5938" y="14473"/>
                    <a:pt x="6011" y="14471"/>
                    <a:pt x="6084" y="14468"/>
                  </a:cubicBezTo>
                  <a:cubicBezTo>
                    <a:pt x="5620" y="14468"/>
                    <a:pt x="5167" y="14433"/>
                    <a:pt x="4739" y="14325"/>
                  </a:cubicBezTo>
                  <a:cubicBezTo>
                    <a:pt x="4263" y="14206"/>
                    <a:pt x="3822" y="14040"/>
                    <a:pt x="3429" y="13802"/>
                  </a:cubicBezTo>
                  <a:cubicBezTo>
                    <a:pt x="1322" y="12504"/>
                    <a:pt x="453" y="10170"/>
                    <a:pt x="595" y="8003"/>
                  </a:cubicBezTo>
                  <a:cubicBezTo>
                    <a:pt x="679" y="6884"/>
                    <a:pt x="1000" y="5801"/>
                    <a:pt x="1584" y="4943"/>
                  </a:cubicBezTo>
                  <a:cubicBezTo>
                    <a:pt x="2881" y="3026"/>
                    <a:pt x="4513" y="1598"/>
                    <a:pt x="6691" y="800"/>
                  </a:cubicBezTo>
                  <a:cubicBezTo>
                    <a:pt x="7584" y="467"/>
                    <a:pt x="8501" y="264"/>
                    <a:pt x="9454" y="169"/>
                  </a:cubicBezTo>
                  <a:cubicBezTo>
                    <a:pt x="9608" y="157"/>
                    <a:pt x="9763" y="145"/>
                    <a:pt x="9918" y="121"/>
                  </a:cubicBezTo>
                  <a:cubicBezTo>
                    <a:pt x="9929" y="121"/>
                    <a:pt x="9939" y="120"/>
                    <a:pt x="9950" y="120"/>
                  </a:cubicBezTo>
                  <a:cubicBezTo>
                    <a:pt x="10123" y="120"/>
                    <a:pt x="10246" y="212"/>
                    <a:pt x="10359" y="336"/>
                  </a:cubicBezTo>
                  <a:lnTo>
                    <a:pt x="10580" y="592"/>
                  </a:lnTo>
                  <a:lnTo>
                    <a:pt x="10580" y="592"/>
                  </a:lnTo>
                  <a:cubicBezTo>
                    <a:pt x="10565" y="563"/>
                    <a:pt x="10552" y="532"/>
                    <a:pt x="10525" y="514"/>
                  </a:cubicBezTo>
                  <a:cubicBezTo>
                    <a:pt x="10179" y="70"/>
                    <a:pt x="10108" y="0"/>
                    <a:pt x="980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3"/>
            <p:cNvSpPr/>
            <p:nvPr/>
          </p:nvSpPr>
          <p:spPr>
            <a:xfrm>
              <a:off x="1141500" y="3037025"/>
              <a:ext cx="12225" cy="58800"/>
            </a:xfrm>
            <a:custGeom>
              <a:avLst/>
              <a:gdLst/>
              <a:ahLst/>
              <a:cxnLst/>
              <a:rect l="l" t="t" r="r" b="b"/>
              <a:pathLst>
                <a:path w="489" h="2352" extrusionOk="0">
                  <a:moveTo>
                    <a:pt x="172" y="1"/>
                  </a:moveTo>
                  <a:cubicBezTo>
                    <a:pt x="159" y="1"/>
                    <a:pt x="146" y="2"/>
                    <a:pt x="131" y="4"/>
                  </a:cubicBezTo>
                  <a:cubicBezTo>
                    <a:pt x="167" y="123"/>
                    <a:pt x="179" y="302"/>
                    <a:pt x="215" y="587"/>
                  </a:cubicBezTo>
                  <a:cubicBezTo>
                    <a:pt x="298" y="1599"/>
                    <a:pt x="251" y="2171"/>
                    <a:pt x="84" y="2254"/>
                  </a:cubicBezTo>
                  <a:cubicBezTo>
                    <a:pt x="72" y="2260"/>
                    <a:pt x="57" y="2263"/>
                    <a:pt x="42" y="2263"/>
                  </a:cubicBezTo>
                  <a:cubicBezTo>
                    <a:pt x="27" y="2263"/>
                    <a:pt x="12" y="2260"/>
                    <a:pt x="0" y="2254"/>
                  </a:cubicBezTo>
                  <a:lnTo>
                    <a:pt x="0" y="2254"/>
                  </a:lnTo>
                  <a:cubicBezTo>
                    <a:pt x="12" y="2314"/>
                    <a:pt x="48" y="2349"/>
                    <a:pt x="155" y="2349"/>
                  </a:cubicBezTo>
                  <a:cubicBezTo>
                    <a:pt x="166" y="2351"/>
                    <a:pt x="177" y="2351"/>
                    <a:pt x="187" y="2351"/>
                  </a:cubicBezTo>
                  <a:cubicBezTo>
                    <a:pt x="359" y="2351"/>
                    <a:pt x="372" y="2162"/>
                    <a:pt x="405" y="2016"/>
                  </a:cubicBezTo>
                  <a:cubicBezTo>
                    <a:pt x="489" y="1456"/>
                    <a:pt x="370" y="921"/>
                    <a:pt x="370" y="361"/>
                  </a:cubicBezTo>
                  <a:cubicBezTo>
                    <a:pt x="291" y="260"/>
                    <a:pt x="371" y="1"/>
                    <a:pt x="1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3"/>
            <p:cNvSpPr/>
            <p:nvPr/>
          </p:nvSpPr>
          <p:spPr>
            <a:xfrm>
              <a:off x="1108750" y="3036825"/>
              <a:ext cx="16100" cy="47925"/>
            </a:xfrm>
            <a:custGeom>
              <a:avLst/>
              <a:gdLst/>
              <a:ahLst/>
              <a:cxnLst/>
              <a:rect l="l" t="t" r="r" b="b"/>
              <a:pathLst>
                <a:path w="644" h="1917" extrusionOk="0">
                  <a:moveTo>
                    <a:pt x="346" y="0"/>
                  </a:moveTo>
                  <a:cubicBezTo>
                    <a:pt x="370" y="24"/>
                    <a:pt x="406" y="71"/>
                    <a:pt x="418" y="143"/>
                  </a:cubicBezTo>
                  <a:cubicBezTo>
                    <a:pt x="513" y="381"/>
                    <a:pt x="156" y="1810"/>
                    <a:pt x="1" y="1869"/>
                  </a:cubicBezTo>
                  <a:cubicBezTo>
                    <a:pt x="13" y="1905"/>
                    <a:pt x="48" y="1917"/>
                    <a:pt x="96" y="1917"/>
                  </a:cubicBezTo>
                  <a:cubicBezTo>
                    <a:pt x="132" y="1917"/>
                    <a:pt x="227" y="1869"/>
                    <a:pt x="239" y="1822"/>
                  </a:cubicBezTo>
                  <a:cubicBezTo>
                    <a:pt x="418" y="1334"/>
                    <a:pt x="644" y="845"/>
                    <a:pt x="608" y="357"/>
                  </a:cubicBezTo>
                  <a:cubicBezTo>
                    <a:pt x="584" y="155"/>
                    <a:pt x="537" y="36"/>
                    <a:pt x="406" y="12"/>
                  </a:cubicBezTo>
                  <a:cubicBezTo>
                    <a:pt x="358" y="0"/>
                    <a:pt x="358" y="0"/>
                    <a:pt x="3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3"/>
            <p:cNvSpPr/>
            <p:nvPr/>
          </p:nvSpPr>
          <p:spPr>
            <a:xfrm>
              <a:off x="542025" y="2879225"/>
              <a:ext cx="721825" cy="954050"/>
            </a:xfrm>
            <a:custGeom>
              <a:avLst/>
              <a:gdLst/>
              <a:ahLst/>
              <a:cxnLst/>
              <a:rect l="l" t="t" r="r" b="b"/>
              <a:pathLst>
                <a:path w="28873" h="38162" extrusionOk="0">
                  <a:moveTo>
                    <a:pt x="18425" y="557"/>
                  </a:moveTo>
                  <a:cubicBezTo>
                    <a:pt x="18629" y="557"/>
                    <a:pt x="18855" y="564"/>
                    <a:pt x="19110" y="577"/>
                  </a:cubicBezTo>
                  <a:cubicBezTo>
                    <a:pt x="20039" y="625"/>
                    <a:pt x="21015" y="899"/>
                    <a:pt x="21277" y="1161"/>
                  </a:cubicBezTo>
                  <a:cubicBezTo>
                    <a:pt x="21289" y="1184"/>
                    <a:pt x="21312" y="1220"/>
                    <a:pt x="21348" y="1256"/>
                  </a:cubicBezTo>
                  <a:cubicBezTo>
                    <a:pt x="21467" y="1422"/>
                    <a:pt x="21646" y="1744"/>
                    <a:pt x="21789" y="2089"/>
                  </a:cubicBezTo>
                  <a:cubicBezTo>
                    <a:pt x="21813" y="2113"/>
                    <a:pt x="21813" y="2137"/>
                    <a:pt x="21824" y="2149"/>
                  </a:cubicBezTo>
                  <a:cubicBezTo>
                    <a:pt x="21848" y="2220"/>
                    <a:pt x="21896" y="2292"/>
                    <a:pt x="21908" y="2351"/>
                  </a:cubicBezTo>
                  <a:cubicBezTo>
                    <a:pt x="22110" y="2768"/>
                    <a:pt x="22110" y="2851"/>
                    <a:pt x="22003" y="2935"/>
                  </a:cubicBezTo>
                  <a:cubicBezTo>
                    <a:pt x="21836" y="3066"/>
                    <a:pt x="21729" y="3220"/>
                    <a:pt x="21682" y="3351"/>
                  </a:cubicBezTo>
                  <a:cubicBezTo>
                    <a:pt x="21586" y="3589"/>
                    <a:pt x="21622" y="3780"/>
                    <a:pt x="21824" y="3839"/>
                  </a:cubicBezTo>
                  <a:cubicBezTo>
                    <a:pt x="21872" y="3851"/>
                    <a:pt x="21908" y="3851"/>
                    <a:pt x="21967" y="3851"/>
                  </a:cubicBezTo>
                  <a:cubicBezTo>
                    <a:pt x="22022" y="3849"/>
                    <a:pt x="22066" y="3847"/>
                    <a:pt x="22101" y="3847"/>
                  </a:cubicBezTo>
                  <a:cubicBezTo>
                    <a:pt x="22259" y="3847"/>
                    <a:pt x="22242" y="3891"/>
                    <a:pt x="22194" y="4173"/>
                  </a:cubicBezTo>
                  <a:cubicBezTo>
                    <a:pt x="22182" y="4209"/>
                    <a:pt x="22182" y="4244"/>
                    <a:pt x="22182" y="4292"/>
                  </a:cubicBezTo>
                  <a:cubicBezTo>
                    <a:pt x="22182" y="4411"/>
                    <a:pt x="22229" y="4482"/>
                    <a:pt x="22360" y="4566"/>
                  </a:cubicBezTo>
                  <a:cubicBezTo>
                    <a:pt x="22408" y="4601"/>
                    <a:pt x="22444" y="4613"/>
                    <a:pt x="22491" y="4625"/>
                  </a:cubicBezTo>
                  <a:cubicBezTo>
                    <a:pt x="22573" y="4662"/>
                    <a:pt x="22662" y="4677"/>
                    <a:pt x="22736" y="4677"/>
                  </a:cubicBezTo>
                  <a:cubicBezTo>
                    <a:pt x="22759" y="4677"/>
                    <a:pt x="22781" y="4676"/>
                    <a:pt x="22801" y="4673"/>
                  </a:cubicBezTo>
                  <a:cubicBezTo>
                    <a:pt x="22832" y="4668"/>
                    <a:pt x="22861" y="4666"/>
                    <a:pt x="22887" y="4666"/>
                  </a:cubicBezTo>
                  <a:cubicBezTo>
                    <a:pt x="22999" y="4666"/>
                    <a:pt x="23069" y="4718"/>
                    <a:pt x="23146" y="4911"/>
                  </a:cubicBezTo>
                  <a:cubicBezTo>
                    <a:pt x="23170" y="5006"/>
                    <a:pt x="23217" y="5101"/>
                    <a:pt x="23265" y="5268"/>
                  </a:cubicBezTo>
                  <a:cubicBezTo>
                    <a:pt x="23301" y="5387"/>
                    <a:pt x="23360" y="5447"/>
                    <a:pt x="23432" y="5482"/>
                  </a:cubicBezTo>
                  <a:cubicBezTo>
                    <a:pt x="23459" y="5494"/>
                    <a:pt x="23487" y="5500"/>
                    <a:pt x="23518" y="5500"/>
                  </a:cubicBezTo>
                  <a:cubicBezTo>
                    <a:pt x="23674" y="5500"/>
                    <a:pt x="23869" y="5347"/>
                    <a:pt x="24039" y="5078"/>
                  </a:cubicBezTo>
                  <a:cubicBezTo>
                    <a:pt x="24198" y="4820"/>
                    <a:pt x="24266" y="4726"/>
                    <a:pt x="24346" y="4726"/>
                  </a:cubicBezTo>
                  <a:cubicBezTo>
                    <a:pt x="24392" y="4726"/>
                    <a:pt x="24442" y="4756"/>
                    <a:pt x="24515" y="4804"/>
                  </a:cubicBezTo>
                  <a:cubicBezTo>
                    <a:pt x="24658" y="4899"/>
                    <a:pt x="24932" y="5209"/>
                    <a:pt x="25218" y="5578"/>
                  </a:cubicBezTo>
                  <a:cubicBezTo>
                    <a:pt x="25587" y="6078"/>
                    <a:pt x="26004" y="6697"/>
                    <a:pt x="26242" y="7149"/>
                  </a:cubicBezTo>
                  <a:cubicBezTo>
                    <a:pt x="26301" y="7268"/>
                    <a:pt x="26361" y="7364"/>
                    <a:pt x="26385" y="7471"/>
                  </a:cubicBezTo>
                  <a:cubicBezTo>
                    <a:pt x="26385" y="7483"/>
                    <a:pt x="26408" y="7507"/>
                    <a:pt x="26408" y="7518"/>
                  </a:cubicBezTo>
                  <a:cubicBezTo>
                    <a:pt x="26789" y="8530"/>
                    <a:pt x="27694" y="12650"/>
                    <a:pt x="27956" y="14507"/>
                  </a:cubicBezTo>
                  <a:cubicBezTo>
                    <a:pt x="28385" y="17865"/>
                    <a:pt x="28290" y="19960"/>
                    <a:pt x="27563" y="23592"/>
                  </a:cubicBezTo>
                  <a:cubicBezTo>
                    <a:pt x="26849" y="27152"/>
                    <a:pt x="25765" y="29712"/>
                    <a:pt x="24027" y="31867"/>
                  </a:cubicBezTo>
                  <a:cubicBezTo>
                    <a:pt x="22122" y="34248"/>
                    <a:pt x="20300" y="35915"/>
                    <a:pt x="18729" y="36701"/>
                  </a:cubicBezTo>
                  <a:cubicBezTo>
                    <a:pt x="17516" y="37307"/>
                    <a:pt x="15385" y="37690"/>
                    <a:pt x="13326" y="37690"/>
                  </a:cubicBezTo>
                  <a:cubicBezTo>
                    <a:pt x="12960" y="37690"/>
                    <a:pt x="12596" y="37678"/>
                    <a:pt x="12240" y="37653"/>
                  </a:cubicBezTo>
                  <a:cubicBezTo>
                    <a:pt x="11478" y="37605"/>
                    <a:pt x="10835" y="37522"/>
                    <a:pt x="10240" y="37391"/>
                  </a:cubicBezTo>
                  <a:cubicBezTo>
                    <a:pt x="10216" y="37391"/>
                    <a:pt x="10180" y="37367"/>
                    <a:pt x="10156" y="37367"/>
                  </a:cubicBezTo>
                  <a:cubicBezTo>
                    <a:pt x="10013" y="37344"/>
                    <a:pt x="9894" y="37296"/>
                    <a:pt x="9763" y="37272"/>
                  </a:cubicBezTo>
                  <a:lnTo>
                    <a:pt x="9359" y="37129"/>
                  </a:lnTo>
                  <a:lnTo>
                    <a:pt x="9097" y="37046"/>
                  </a:lnTo>
                  <a:cubicBezTo>
                    <a:pt x="8882" y="36974"/>
                    <a:pt x="8680" y="36879"/>
                    <a:pt x="8466" y="36772"/>
                  </a:cubicBezTo>
                  <a:cubicBezTo>
                    <a:pt x="8454" y="36772"/>
                    <a:pt x="8442" y="36760"/>
                    <a:pt x="8430" y="36760"/>
                  </a:cubicBezTo>
                  <a:cubicBezTo>
                    <a:pt x="8013" y="36570"/>
                    <a:pt x="7573" y="36332"/>
                    <a:pt x="7096" y="36046"/>
                  </a:cubicBezTo>
                  <a:cubicBezTo>
                    <a:pt x="5299" y="34962"/>
                    <a:pt x="4941" y="34688"/>
                    <a:pt x="4037" y="33772"/>
                  </a:cubicBezTo>
                  <a:cubicBezTo>
                    <a:pt x="2513" y="32224"/>
                    <a:pt x="1774" y="31021"/>
                    <a:pt x="1262" y="29307"/>
                  </a:cubicBezTo>
                  <a:cubicBezTo>
                    <a:pt x="762" y="27616"/>
                    <a:pt x="524" y="23318"/>
                    <a:pt x="834" y="21758"/>
                  </a:cubicBezTo>
                  <a:cubicBezTo>
                    <a:pt x="1000" y="20984"/>
                    <a:pt x="1679" y="19056"/>
                    <a:pt x="2179" y="17996"/>
                  </a:cubicBezTo>
                  <a:cubicBezTo>
                    <a:pt x="3882" y="14365"/>
                    <a:pt x="6418" y="10757"/>
                    <a:pt x="9882" y="7102"/>
                  </a:cubicBezTo>
                  <a:cubicBezTo>
                    <a:pt x="12549" y="4292"/>
                    <a:pt x="13883" y="3018"/>
                    <a:pt x="15538" y="1756"/>
                  </a:cubicBezTo>
                  <a:cubicBezTo>
                    <a:pt x="16810" y="797"/>
                    <a:pt x="17286" y="557"/>
                    <a:pt x="18425" y="557"/>
                  </a:cubicBezTo>
                  <a:close/>
                  <a:moveTo>
                    <a:pt x="18716" y="1"/>
                  </a:moveTo>
                  <a:cubicBezTo>
                    <a:pt x="18648" y="1"/>
                    <a:pt x="18581" y="2"/>
                    <a:pt x="18515" y="6"/>
                  </a:cubicBezTo>
                  <a:cubicBezTo>
                    <a:pt x="17657" y="18"/>
                    <a:pt x="16955" y="196"/>
                    <a:pt x="16371" y="553"/>
                  </a:cubicBezTo>
                  <a:cubicBezTo>
                    <a:pt x="15490" y="1089"/>
                    <a:pt x="13573" y="2625"/>
                    <a:pt x="12633" y="3506"/>
                  </a:cubicBezTo>
                  <a:cubicBezTo>
                    <a:pt x="11478" y="4613"/>
                    <a:pt x="8394" y="7876"/>
                    <a:pt x="7311" y="9138"/>
                  </a:cubicBezTo>
                  <a:cubicBezTo>
                    <a:pt x="6477" y="10126"/>
                    <a:pt x="5596" y="11305"/>
                    <a:pt x="4751" y="12531"/>
                  </a:cubicBezTo>
                  <a:cubicBezTo>
                    <a:pt x="3644" y="14162"/>
                    <a:pt x="2608" y="15889"/>
                    <a:pt x="1846" y="17413"/>
                  </a:cubicBezTo>
                  <a:cubicBezTo>
                    <a:pt x="1536" y="18055"/>
                    <a:pt x="1072" y="19234"/>
                    <a:pt x="750" y="20199"/>
                  </a:cubicBezTo>
                  <a:cubicBezTo>
                    <a:pt x="572" y="20722"/>
                    <a:pt x="429" y="21199"/>
                    <a:pt x="369" y="21496"/>
                  </a:cubicBezTo>
                  <a:cubicBezTo>
                    <a:pt x="0" y="23282"/>
                    <a:pt x="227" y="27688"/>
                    <a:pt x="786" y="29474"/>
                  </a:cubicBezTo>
                  <a:cubicBezTo>
                    <a:pt x="1108" y="30474"/>
                    <a:pt x="1489" y="31319"/>
                    <a:pt x="1977" y="32093"/>
                  </a:cubicBezTo>
                  <a:cubicBezTo>
                    <a:pt x="2941" y="33653"/>
                    <a:pt x="4394" y="34891"/>
                    <a:pt x="6894" y="36427"/>
                  </a:cubicBezTo>
                  <a:cubicBezTo>
                    <a:pt x="8573" y="37451"/>
                    <a:pt x="9394" y="37748"/>
                    <a:pt x="11526" y="38010"/>
                  </a:cubicBezTo>
                  <a:cubicBezTo>
                    <a:pt x="12318" y="38112"/>
                    <a:pt x="13129" y="38161"/>
                    <a:pt x="13917" y="38161"/>
                  </a:cubicBezTo>
                  <a:cubicBezTo>
                    <a:pt x="15612" y="38161"/>
                    <a:pt x="17199" y="37933"/>
                    <a:pt x="18264" y="37510"/>
                  </a:cubicBezTo>
                  <a:cubicBezTo>
                    <a:pt x="20229" y="36701"/>
                    <a:pt x="21896" y="35355"/>
                    <a:pt x="24099" y="32760"/>
                  </a:cubicBezTo>
                  <a:cubicBezTo>
                    <a:pt x="26658" y="29759"/>
                    <a:pt x="27968" y="26437"/>
                    <a:pt x="28635" y="21330"/>
                  </a:cubicBezTo>
                  <a:cubicBezTo>
                    <a:pt x="28849" y="19758"/>
                    <a:pt x="28873" y="18651"/>
                    <a:pt x="28802" y="16877"/>
                  </a:cubicBezTo>
                  <a:cubicBezTo>
                    <a:pt x="28706" y="15138"/>
                    <a:pt x="27408" y="8126"/>
                    <a:pt x="26956" y="7042"/>
                  </a:cubicBezTo>
                  <a:cubicBezTo>
                    <a:pt x="26516" y="5983"/>
                    <a:pt x="25325" y="4494"/>
                    <a:pt x="24682" y="4220"/>
                  </a:cubicBezTo>
                  <a:cubicBezTo>
                    <a:pt x="24503" y="4137"/>
                    <a:pt x="23968" y="3768"/>
                    <a:pt x="23503" y="3411"/>
                  </a:cubicBezTo>
                  <a:cubicBezTo>
                    <a:pt x="22741" y="2827"/>
                    <a:pt x="22622" y="2696"/>
                    <a:pt x="22372" y="2173"/>
                  </a:cubicBezTo>
                  <a:cubicBezTo>
                    <a:pt x="22229" y="1863"/>
                    <a:pt x="22027" y="1446"/>
                    <a:pt x="21955" y="1268"/>
                  </a:cubicBezTo>
                  <a:cubicBezTo>
                    <a:pt x="21586" y="446"/>
                    <a:pt x="20836" y="125"/>
                    <a:pt x="19229" y="18"/>
                  </a:cubicBezTo>
                  <a:cubicBezTo>
                    <a:pt x="19052" y="9"/>
                    <a:pt x="18881" y="1"/>
                    <a:pt x="1871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3"/>
            <p:cNvSpPr/>
            <p:nvPr/>
          </p:nvSpPr>
          <p:spPr>
            <a:xfrm>
              <a:off x="1105175" y="3035025"/>
              <a:ext cx="15800" cy="48300"/>
            </a:xfrm>
            <a:custGeom>
              <a:avLst/>
              <a:gdLst/>
              <a:ahLst/>
              <a:cxnLst/>
              <a:rect l="l" t="t" r="r" b="b"/>
              <a:pathLst>
                <a:path w="632" h="1932" extrusionOk="0">
                  <a:moveTo>
                    <a:pt x="361" y="1"/>
                  </a:moveTo>
                  <a:cubicBezTo>
                    <a:pt x="296" y="1"/>
                    <a:pt x="235" y="61"/>
                    <a:pt x="191" y="191"/>
                  </a:cubicBezTo>
                  <a:cubicBezTo>
                    <a:pt x="120" y="429"/>
                    <a:pt x="1" y="1691"/>
                    <a:pt x="25" y="1858"/>
                  </a:cubicBezTo>
                  <a:cubicBezTo>
                    <a:pt x="35" y="1890"/>
                    <a:pt x="74" y="1931"/>
                    <a:pt x="117" y="1931"/>
                  </a:cubicBezTo>
                  <a:cubicBezTo>
                    <a:pt x="122" y="1931"/>
                    <a:pt x="127" y="1931"/>
                    <a:pt x="132" y="1929"/>
                  </a:cubicBezTo>
                  <a:cubicBezTo>
                    <a:pt x="275" y="1882"/>
                    <a:pt x="632" y="453"/>
                    <a:pt x="561" y="215"/>
                  </a:cubicBezTo>
                  <a:cubicBezTo>
                    <a:pt x="549" y="155"/>
                    <a:pt x="513" y="108"/>
                    <a:pt x="489" y="72"/>
                  </a:cubicBezTo>
                  <a:cubicBezTo>
                    <a:pt x="447" y="25"/>
                    <a:pt x="403" y="1"/>
                    <a:pt x="36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3"/>
            <p:cNvSpPr/>
            <p:nvPr/>
          </p:nvSpPr>
          <p:spPr>
            <a:xfrm>
              <a:off x="1138225" y="3033825"/>
              <a:ext cx="10750" cy="59800"/>
            </a:xfrm>
            <a:custGeom>
              <a:avLst/>
              <a:gdLst/>
              <a:ahLst/>
              <a:cxnLst/>
              <a:rect l="l" t="t" r="r" b="b"/>
              <a:pathLst>
                <a:path w="430" h="2392" extrusionOk="0">
                  <a:moveTo>
                    <a:pt x="179" y="1"/>
                  </a:moveTo>
                  <a:cubicBezTo>
                    <a:pt x="120" y="13"/>
                    <a:pt x="48" y="132"/>
                    <a:pt x="24" y="263"/>
                  </a:cubicBezTo>
                  <a:cubicBezTo>
                    <a:pt x="1" y="394"/>
                    <a:pt x="1" y="953"/>
                    <a:pt x="24" y="1465"/>
                  </a:cubicBezTo>
                  <a:cubicBezTo>
                    <a:pt x="60" y="2108"/>
                    <a:pt x="72" y="2335"/>
                    <a:pt x="131" y="2382"/>
                  </a:cubicBezTo>
                  <a:cubicBezTo>
                    <a:pt x="137" y="2388"/>
                    <a:pt x="149" y="2391"/>
                    <a:pt x="164" y="2391"/>
                  </a:cubicBezTo>
                  <a:cubicBezTo>
                    <a:pt x="179" y="2391"/>
                    <a:pt x="197" y="2388"/>
                    <a:pt x="215" y="2382"/>
                  </a:cubicBezTo>
                  <a:cubicBezTo>
                    <a:pt x="382" y="2299"/>
                    <a:pt x="429" y="1727"/>
                    <a:pt x="346" y="715"/>
                  </a:cubicBezTo>
                  <a:cubicBezTo>
                    <a:pt x="322" y="430"/>
                    <a:pt x="298" y="251"/>
                    <a:pt x="262" y="132"/>
                  </a:cubicBezTo>
                  <a:cubicBezTo>
                    <a:pt x="239" y="37"/>
                    <a:pt x="203" y="1"/>
                    <a:pt x="17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3"/>
            <p:cNvSpPr/>
            <p:nvPr/>
          </p:nvSpPr>
          <p:spPr>
            <a:xfrm>
              <a:off x="1004275" y="3124400"/>
              <a:ext cx="22725" cy="25025"/>
            </a:xfrm>
            <a:custGeom>
              <a:avLst/>
              <a:gdLst/>
              <a:ahLst/>
              <a:cxnLst/>
              <a:rect l="l" t="t" r="r" b="b"/>
              <a:pathLst>
                <a:path w="909" h="1001" extrusionOk="0">
                  <a:moveTo>
                    <a:pt x="663" y="1"/>
                  </a:moveTo>
                  <a:cubicBezTo>
                    <a:pt x="614" y="1"/>
                    <a:pt x="560" y="34"/>
                    <a:pt x="489" y="105"/>
                  </a:cubicBezTo>
                  <a:lnTo>
                    <a:pt x="406" y="200"/>
                  </a:lnTo>
                  <a:cubicBezTo>
                    <a:pt x="191" y="450"/>
                    <a:pt x="1" y="926"/>
                    <a:pt x="84" y="986"/>
                  </a:cubicBezTo>
                  <a:cubicBezTo>
                    <a:pt x="99" y="996"/>
                    <a:pt x="117" y="1000"/>
                    <a:pt x="137" y="1000"/>
                  </a:cubicBezTo>
                  <a:cubicBezTo>
                    <a:pt x="378" y="1000"/>
                    <a:pt x="908" y="314"/>
                    <a:pt x="798" y="105"/>
                  </a:cubicBezTo>
                  <a:cubicBezTo>
                    <a:pt x="787" y="81"/>
                    <a:pt x="775" y="69"/>
                    <a:pt x="763" y="45"/>
                  </a:cubicBezTo>
                  <a:cubicBezTo>
                    <a:pt x="729" y="16"/>
                    <a:pt x="697" y="1"/>
                    <a:pt x="6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3"/>
            <p:cNvSpPr/>
            <p:nvPr/>
          </p:nvSpPr>
          <p:spPr>
            <a:xfrm>
              <a:off x="1108475" y="3128075"/>
              <a:ext cx="8650" cy="21875"/>
            </a:xfrm>
            <a:custGeom>
              <a:avLst/>
              <a:gdLst/>
              <a:ahLst/>
              <a:cxnLst/>
              <a:rect l="l" t="t" r="r" b="b"/>
              <a:pathLst>
                <a:path w="346" h="875" extrusionOk="0">
                  <a:moveTo>
                    <a:pt x="237" y="1"/>
                  </a:moveTo>
                  <a:cubicBezTo>
                    <a:pt x="226" y="1"/>
                    <a:pt x="215" y="2"/>
                    <a:pt x="202" y="5"/>
                  </a:cubicBezTo>
                  <a:cubicBezTo>
                    <a:pt x="131" y="17"/>
                    <a:pt x="59" y="89"/>
                    <a:pt x="48" y="184"/>
                  </a:cubicBezTo>
                  <a:cubicBezTo>
                    <a:pt x="0" y="419"/>
                    <a:pt x="104" y="875"/>
                    <a:pt x="187" y="875"/>
                  </a:cubicBezTo>
                  <a:cubicBezTo>
                    <a:pt x="188" y="875"/>
                    <a:pt x="189" y="875"/>
                    <a:pt x="190" y="874"/>
                  </a:cubicBezTo>
                  <a:cubicBezTo>
                    <a:pt x="309" y="839"/>
                    <a:pt x="345" y="755"/>
                    <a:pt x="345" y="339"/>
                  </a:cubicBezTo>
                  <a:cubicBezTo>
                    <a:pt x="345" y="86"/>
                    <a:pt x="317" y="1"/>
                    <a:pt x="23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3"/>
            <p:cNvSpPr/>
            <p:nvPr/>
          </p:nvSpPr>
          <p:spPr>
            <a:xfrm>
              <a:off x="968425" y="3169325"/>
              <a:ext cx="19800" cy="26225"/>
            </a:xfrm>
            <a:custGeom>
              <a:avLst/>
              <a:gdLst/>
              <a:ahLst/>
              <a:cxnLst/>
              <a:rect l="l" t="t" r="r" b="b"/>
              <a:pathLst>
                <a:path w="792" h="1049" extrusionOk="0">
                  <a:moveTo>
                    <a:pt x="681" y="0"/>
                  </a:moveTo>
                  <a:cubicBezTo>
                    <a:pt x="603" y="0"/>
                    <a:pt x="470" y="135"/>
                    <a:pt x="292" y="391"/>
                  </a:cubicBezTo>
                  <a:cubicBezTo>
                    <a:pt x="65" y="720"/>
                    <a:pt x="0" y="1049"/>
                    <a:pt x="128" y="1049"/>
                  </a:cubicBezTo>
                  <a:cubicBezTo>
                    <a:pt x="134" y="1049"/>
                    <a:pt x="141" y="1048"/>
                    <a:pt x="149" y="1046"/>
                  </a:cubicBezTo>
                  <a:cubicBezTo>
                    <a:pt x="292" y="1022"/>
                    <a:pt x="792" y="248"/>
                    <a:pt x="756" y="117"/>
                  </a:cubicBezTo>
                  <a:cubicBezTo>
                    <a:pt x="748" y="39"/>
                    <a:pt x="722" y="0"/>
                    <a:pt x="68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3"/>
            <p:cNvSpPr/>
            <p:nvPr/>
          </p:nvSpPr>
          <p:spPr>
            <a:xfrm>
              <a:off x="1024150" y="3183125"/>
              <a:ext cx="20050" cy="23725"/>
            </a:xfrm>
            <a:custGeom>
              <a:avLst/>
              <a:gdLst/>
              <a:ahLst/>
              <a:cxnLst/>
              <a:rect l="l" t="t" r="r" b="b"/>
              <a:pathLst>
                <a:path w="802" h="949" extrusionOk="0">
                  <a:moveTo>
                    <a:pt x="566" y="0"/>
                  </a:moveTo>
                  <a:cubicBezTo>
                    <a:pt x="421" y="0"/>
                    <a:pt x="242" y="155"/>
                    <a:pt x="146" y="399"/>
                  </a:cubicBezTo>
                  <a:cubicBezTo>
                    <a:pt x="1" y="769"/>
                    <a:pt x="3" y="949"/>
                    <a:pt x="152" y="949"/>
                  </a:cubicBezTo>
                  <a:cubicBezTo>
                    <a:pt x="162" y="949"/>
                    <a:pt x="172" y="948"/>
                    <a:pt x="182" y="946"/>
                  </a:cubicBezTo>
                  <a:cubicBezTo>
                    <a:pt x="349" y="911"/>
                    <a:pt x="801" y="173"/>
                    <a:pt x="706" y="65"/>
                  </a:cubicBezTo>
                  <a:cubicBezTo>
                    <a:pt x="668" y="21"/>
                    <a:pt x="619" y="0"/>
                    <a:pt x="5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3"/>
            <p:cNvSpPr/>
            <p:nvPr/>
          </p:nvSpPr>
          <p:spPr>
            <a:xfrm>
              <a:off x="721800" y="3243375"/>
              <a:ext cx="323875" cy="384575"/>
            </a:xfrm>
            <a:custGeom>
              <a:avLst/>
              <a:gdLst/>
              <a:ahLst/>
              <a:cxnLst/>
              <a:rect l="l" t="t" r="r" b="b"/>
              <a:pathLst>
                <a:path w="12955" h="15383" extrusionOk="0">
                  <a:moveTo>
                    <a:pt x="10117" y="344"/>
                  </a:moveTo>
                  <a:cubicBezTo>
                    <a:pt x="10405" y="344"/>
                    <a:pt x="10464" y="406"/>
                    <a:pt x="10812" y="858"/>
                  </a:cubicBezTo>
                  <a:cubicBezTo>
                    <a:pt x="10835" y="882"/>
                    <a:pt x="10847" y="930"/>
                    <a:pt x="10883" y="953"/>
                  </a:cubicBezTo>
                  <a:cubicBezTo>
                    <a:pt x="11800" y="2251"/>
                    <a:pt x="12550" y="5085"/>
                    <a:pt x="12431" y="6954"/>
                  </a:cubicBezTo>
                  <a:cubicBezTo>
                    <a:pt x="12336" y="8264"/>
                    <a:pt x="12038" y="9526"/>
                    <a:pt x="11562" y="10645"/>
                  </a:cubicBezTo>
                  <a:cubicBezTo>
                    <a:pt x="10990" y="12014"/>
                    <a:pt x="10157" y="13157"/>
                    <a:pt x="9157" y="13931"/>
                  </a:cubicBezTo>
                  <a:cubicBezTo>
                    <a:pt x="9145" y="13955"/>
                    <a:pt x="9109" y="13967"/>
                    <a:pt x="9097" y="13991"/>
                  </a:cubicBezTo>
                  <a:cubicBezTo>
                    <a:pt x="8573" y="14396"/>
                    <a:pt x="8371" y="14491"/>
                    <a:pt x="7716" y="14646"/>
                  </a:cubicBezTo>
                  <a:cubicBezTo>
                    <a:pt x="7263" y="14753"/>
                    <a:pt x="6823" y="14812"/>
                    <a:pt x="6382" y="14824"/>
                  </a:cubicBezTo>
                  <a:cubicBezTo>
                    <a:pt x="6330" y="14826"/>
                    <a:pt x="6278" y="14826"/>
                    <a:pt x="6226" y="14826"/>
                  </a:cubicBezTo>
                  <a:cubicBezTo>
                    <a:pt x="5390" y="14826"/>
                    <a:pt x="4599" y="14646"/>
                    <a:pt x="3870" y="14276"/>
                  </a:cubicBezTo>
                  <a:cubicBezTo>
                    <a:pt x="3287" y="13979"/>
                    <a:pt x="2310" y="13133"/>
                    <a:pt x="1870" y="12550"/>
                  </a:cubicBezTo>
                  <a:cubicBezTo>
                    <a:pt x="548" y="10717"/>
                    <a:pt x="322" y="7966"/>
                    <a:pt x="1322" y="5942"/>
                  </a:cubicBezTo>
                  <a:cubicBezTo>
                    <a:pt x="1703" y="5204"/>
                    <a:pt x="2703" y="3835"/>
                    <a:pt x="3299" y="3228"/>
                  </a:cubicBezTo>
                  <a:cubicBezTo>
                    <a:pt x="4120" y="2418"/>
                    <a:pt x="5549" y="1513"/>
                    <a:pt x="6740" y="1049"/>
                  </a:cubicBezTo>
                  <a:cubicBezTo>
                    <a:pt x="7454" y="787"/>
                    <a:pt x="9288" y="394"/>
                    <a:pt x="9990" y="346"/>
                  </a:cubicBezTo>
                  <a:cubicBezTo>
                    <a:pt x="10037" y="345"/>
                    <a:pt x="10079" y="344"/>
                    <a:pt x="10117" y="344"/>
                  </a:cubicBezTo>
                  <a:close/>
                  <a:moveTo>
                    <a:pt x="9895" y="1"/>
                  </a:moveTo>
                  <a:cubicBezTo>
                    <a:pt x="9038" y="1"/>
                    <a:pt x="7728" y="215"/>
                    <a:pt x="6668" y="561"/>
                  </a:cubicBezTo>
                  <a:cubicBezTo>
                    <a:pt x="5097" y="1061"/>
                    <a:pt x="3346" y="2215"/>
                    <a:pt x="2358" y="3382"/>
                  </a:cubicBezTo>
                  <a:cubicBezTo>
                    <a:pt x="1346" y="4573"/>
                    <a:pt x="667" y="5740"/>
                    <a:pt x="370" y="6776"/>
                  </a:cubicBezTo>
                  <a:cubicBezTo>
                    <a:pt x="48" y="7990"/>
                    <a:pt x="1" y="8657"/>
                    <a:pt x="167" y="9859"/>
                  </a:cubicBezTo>
                  <a:cubicBezTo>
                    <a:pt x="227" y="10324"/>
                    <a:pt x="322" y="10752"/>
                    <a:pt x="453" y="11169"/>
                  </a:cubicBezTo>
                  <a:cubicBezTo>
                    <a:pt x="477" y="11276"/>
                    <a:pt x="525" y="11371"/>
                    <a:pt x="548" y="11479"/>
                  </a:cubicBezTo>
                  <a:cubicBezTo>
                    <a:pt x="560" y="11514"/>
                    <a:pt x="560" y="11538"/>
                    <a:pt x="584" y="11574"/>
                  </a:cubicBezTo>
                  <a:cubicBezTo>
                    <a:pt x="775" y="12074"/>
                    <a:pt x="1037" y="12550"/>
                    <a:pt x="1358" y="12991"/>
                  </a:cubicBezTo>
                  <a:cubicBezTo>
                    <a:pt x="1965" y="13824"/>
                    <a:pt x="3406" y="14800"/>
                    <a:pt x="4442" y="15110"/>
                  </a:cubicBezTo>
                  <a:cubicBezTo>
                    <a:pt x="5047" y="15296"/>
                    <a:pt x="5486" y="15382"/>
                    <a:pt x="5985" y="15382"/>
                  </a:cubicBezTo>
                  <a:cubicBezTo>
                    <a:pt x="6379" y="15382"/>
                    <a:pt x="6812" y="15329"/>
                    <a:pt x="7394" y="15229"/>
                  </a:cubicBezTo>
                  <a:cubicBezTo>
                    <a:pt x="8787" y="15015"/>
                    <a:pt x="9168" y="14812"/>
                    <a:pt x="10073" y="13943"/>
                  </a:cubicBezTo>
                  <a:cubicBezTo>
                    <a:pt x="11312" y="12752"/>
                    <a:pt x="12276" y="11038"/>
                    <a:pt x="12633" y="9371"/>
                  </a:cubicBezTo>
                  <a:cubicBezTo>
                    <a:pt x="12955" y="7919"/>
                    <a:pt x="12955" y="5930"/>
                    <a:pt x="12669" y="4394"/>
                  </a:cubicBezTo>
                  <a:cubicBezTo>
                    <a:pt x="12383" y="2906"/>
                    <a:pt x="11252" y="465"/>
                    <a:pt x="10704" y="144"/>
                  </a:cubicBezTo>
                  <a:cubicBezTo>
                    <a:pt x="10669" y="120"/>
                    <a:pt x="10633" y="96"/>
                    <a:pt x="10573" y="84"/>
                  </a:cubicBezTo>
                  <a:cubicBezTo>
                    <a:pt x="10407" y="37"/>
                    <a:pt x="10181" y="1"/>
                    <a:pt x="98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3"/>
            <p:cNvSpPr/>
            <p:nvPr/>
          </p:nvSpPr>
          <p:spPr>
            <a:xfrm>
              <a:off x="742650" y="3668375"/>
              <a:ext cx="15725" cy="19450"/>
            </a:xfrm>
            <a:custGeom>
              <a:avLst/>
              <a:gdLst/>
              <a:ahLst/>
              <a:cxnLst/>
              <a:rect l="l" t="t" r="r" b="b"/>
              <a:pathLst>
                <a:path w="629" h="778" extrusionOk="0">
                  <a:moveTo>
                    <a:pt x="170" y="1"/>
                  </a:moveTo>
                  <a:cubicBezTo>
                    <a:pt x="102" y="1"/>
                    <a:pt x="49" y="60"/>
                    <a:pt x="24" y="182"/>
                  </a:cubicBezTo>
                  <a:cubicBezTo>
                    <a:pt x="0" y="360"/>
                    <a:pt x="286" y="741"/>
                    <a:pt x="476" y="777"/>
                  </a:cubicBezTo>
                  <a:cubicBezTo>
                    <a:pt x="479" y="777"/>
                    <a:pt x="481" y="777"/>
                    <a:pt x="483" y="777"/>
                  </a:cubicBezTo>
                  <a:cubicBezTo>
                    <a:pt x="629" y="777"/>
                    <a:pt x="545" y="369"/>
                    <a:pt x="369" y="134"/>
                  </a:cubicBezTo>
                  <a:cubicBezTo>
                    <a:pt x="297" y="46"/>
                    <a:pt x="228" y="1"/>
                    <a:pt x="1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3"/>
            <p:cNvSpPr/>
            <p:nvPr/>
          </p:nvSpPr>
          <p:spPr>
            <a:xfrm>
              <a:off x="726050" y="3704350"/>
              <a:ext cx="25850" cy="26375"/>
            </a:xfrm>
            <a:custGeom>
              <a:avLst/>
              <a:gdLst/>
              <a:ahLst/>
              <a:cxnLst/>
              <a:rect l="l" t="t" r="r" b="b"/>
              <a:pathLst>
                <a:path w="1034" h="1055" extrusionOk="0">
                  <a:moveTo>
                    <a:pt x="311" y="1"/>
                  </a:moveTo>
                  <a:cubicBezTo>
                    <a:pt x="218" y="1"/>
                    <a:pt x="139" y="48"/>
                    <a:pt x="105" y="148"/>
                  </a:cubicBezTo>
                  <a:cubicBezTo>
                    <a:pt x="1" y="389"/>
                    <a:pt x="543" y="1055"/>
                    <a:pt x="827" y="1055"/>
                  </a:cubicBezTo>
                  <a:cubicBezTo>
                    <a:pt x="836" y="1055"/>
                    <a:pt x="846" y="1054"/>
                    <a:pt x="855" y="1052"/>
                  </a:cubicBezTo>
                  <a:cubicBezTo>
                    <a:pt x="1033" y="1005"/>
                    <a:pt x="962" y="636"/>
                    <a:pt x="712" y="267"/>
                  </a:cubicBezTo>
                  <a:cubicBezTo>
                    <a:pt x="601" y="93"/>
                    <a:pt x="441" y="1"/>
                    <a:pt x="31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3"/>
            <p:cNvSpPr/>
            <p:nvPr/>
          </p:nvSpPr>
          <p:spPr>
            <a:xfrm>
              <a:off x="787575" y="3717475"/>
              <a:ext cx="28025" cy="16325"/>
            </a:xfrm>
            <a:custGeom>
              <a:avLst/>
              <a:gdLst/>
              <a:ahLst/>
              <a:cxnLst/>
              <a:rect l="l" t="t" r="r" b="b"/>
              <a:pathLst>
                <a:path w="1121" h="653" extrusionOk="0">
                  <a:moveTo>
                    <a:pt x="216" y="0"/>
                  </a:moveTo>
                  <a:cubicBezTo>
                    <a:pt x="82" y="0"/>
                    <a:pt x="0" y="72"/>
                    <a:pt x="25" y="218"/>
                  </a:cubicBezTo>
                  <a:cubicBezTo>
                    <a:pt x="58" y="415"/>
                    <a:pt x="463" y="652"/>
                    <a:pt x="759" y="652"/>
                  </a:cubicBezTo>
                  <a:cubicBezTo>
                    <a:pt x="785" y="652"/>
                    <a:pt x="810" y="650"/>
                    <a:pt x="834" y="646"/>
                  </a:cubicBezTo>
                  <a:cubicBezTo>
                    <a:pt x="1120" y="587"/>
                    <a:pt x="1096" y="492"/>
                    <a:pt x="703" y="194"/>
                  </a:cubicBezTo>
                  <a:cubicBezTo>
                    <a:pt x="523" y="66"/>
                    <a:pt x="345" y="0"/>
                    <a:pt x="21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3"/>
            <p:cNvSpPr/>
            <p:nvPr/>
          </p:nvSpPr>
          <p:spPr>
            <a:xfrm>
              <a:off x="980775" y="3251700"/>
              <a:ext cx="69675" cy="295750"/>
            </a:xfrm>
            <a:custGeom>
              <a:avLst/>
              <a:gdLst/>
              <a:ahLst/>
              <a:cxnLst/>
              <a:rect l="l" t="t" r="r" b="b"/>
              <a:pathLst>
                <a:path w="2787" h="11830" extrusionOk="0">
                  <a:moveTo>
                    <a:pt x="765" y="1"/>
                  </a:moveTo>
                  <a:cubicBezTo>
                    <a:pt x="735" y="1"/>
                    <a:pt x="702" y="5"/>
                    <a:pt x="667" y="13"/>
                  </a:cubicBezTo>
                  <a:cubicBezTo>
                    <a:pt x="369" y="97"/>
                    <a:pt x="345" y="358"/>
                    <a:pt x="357" y="632"/>
                  </a:cubicBezTo>
                  <a:cubicBezTo>
                    <a:pt x="357" y="728"/>
                    <a:pt x="369" y="847"/>
                    <a:pt x="405" y="954"/>
                  </a:cubicBezTo>
                  <a:cubicBezTo>
                    <a:pt x="714" y="1823"/>
                    <a:pt x="703" y="2740"/>
                    <a:pt x="893" y="3633"/>
                  </a:cubicBezTo>
                  <a:cubicBezTo>
                    <a:pt x="1310" y="5538"/>
                    <a:pt x="1107" y="7383"/>
                    <a:pt x="453" y="9205"/>
                  </a:cubicBezTo>
                  <a:cubicBezTo>
                    <a:pt x="214" y="9824"/>
                    <a:pt x="12" y="10479"/>
                    <a:pt x="0" y="11169"/>
                  </a:cubicBezTo>
                  <a:cubicBezTo>
                    <a:pt x="0" y="11407"/>
                    <a:pt x="0" y="11705"/>
                    <a:pt x="298" y="11800"/>
                  </a:cubicBezTo>
                  <a:cubicBezTo>
                    <a:pt x="354" y="11821"/>
                    <a:pt x="409" y="11830"/>
                    <a:pt x="460" y="11830"/>
                  </a:cubicBezTo>
                  <a:cubicBezTo>
                    <a:pt x="679" y="11830"/>
                    <a:pt x="853" y="11664"/>
                    <a:pt x="988" y="11491"/>
                  </a:cubicBezTo>
                  <a:cubicBezTo>
                    <a:pt x="1357" y="11026"/>
                    <a:pt x="1679" y="10514"/>
                    <a:pt x="1893" y="9955"/>
                  </a:cubicBezTo>
                  <a:cubicBezTo>
                    <a:pt x="2596" y="8145"/>
                    <a:pt x="2786" y="6264"/>
                    <a:pt x="2393" y="4347"/>
                  </a:cubicBezTo>
                  <a:cubicBezTo>
                    <a:pt x="2119" y="2990"/>
                    <a:pt x="1762" y="1656"/>
                    <a:pt x="1179" y="418"/>
                  </a:cubicBezTo>
                  <a:cubicBezTo>
                    <a:pt x="1084" y="219"/>
                    <a:pt x="990" y="1"/>
                    <a:pt x="765"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3"/>
            <p:cNvSpPr/>
            <p:nvPr/>
          </p:nvSpPr>
          <p:spPr>
            <a:xfrm>
              <a:off x="766150" y="3175100"/>
              <a:ext cx="48250" cy="51975"/>
            </a:xfrm>
            <a:custGeom>
              <a:avLst/>
              <a:gdLst/>
              <a:ahLst/>
              <a:cxnLst/>
              <a:rect l="l" t="t" r="r" b="b"/>
              <a:pathLst>
                <a:path w="1930" h="2079" extrusionOk="0">
                  <a:moveTo>
                    <a:pt x="1003" y="1"/>
                  </a:moveTo>
                  <a:cubicBezTo>
                    <a:pt x="955" y="1"/>
                    <a:pt x="906" y="6"/>
                    <a:pt x="858" y="17"/>
                  </a:cubicBezTo>
                  <a:cubicBezTo>
                    <a:pt x="441" y="124"/>
                    <a:pt x="1" y="898"/>
                    <a:pt x="108" y="1387"/>
                  </a:cubicBezTo>
                  <a:cubicBezTo>
                    <a:pt x="183" y="1770"/>
                    <a:pt x="563" y="2078"/>
                    <a:pt x="949" y="2078"/>
                  </a:cubicBezTo>
                  <a:cubicBezTo>
                    <a:pt x="994" y="2078"/>
                    <a:pt x="1040" y="2074"/>
                    <a:pt x="1084" y="2065"/>
                  </a:cubicBezTo>
                  <a:cubicBezTo>
                    <a:pt x="1572" y="1982"/>
                    <a:pt x="1930" y="1339"/>
                    <a:pt x="1810" y="720"/>
                  </a:cubicBezTo>
                  <a:cubicBezTo>
                    <a:pt x="1737" y="309"/>
                    <a:pt x="1374" y="1"/>
                    <a:pt x="100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3"/>
            <p:cNvSpPr/>
            <p:nvPr/>
          </p:nvSpPr>
          <p:spPr>
            <a:xfrm>
              <a:off x="825975" y="3111600"/>
              <a:ext cx="33675" cy="37075"/>
            </a:xfrm>
            <a:custGeom>
              <a:avLst/>
              <a:gdLst/>
              <a:ahLst/>
              <a:cxnLst/>
              <a:rect l="l" t="t" r="r" b="b"/>
              <a:pathLst>
                <a:path w="1347" h="1483" extrusionOk="0">
                  <a:moveTo>
                    <a:pt x="700" y="1"/>
                  </a:moveTo>
                  <a:cubicBezTo>
                    <a:pt x="670" y="1"/>
                    <a:pt x="640" y="4"/>
                    <a:pt x="608" y="9"/>
                  </a:cubicBezTo>
                  <a:cubicBezTo>
                    <a:pt x="287" y="69"/>
                    <a:pt x="1" y="557"/>
                    <a:pt x="60" y="950"/>
                  </a:cubicBezTo>
                  <a:cubicBezTo>
                    <a:pt x="103" y="1260"/>
                    <a:pt x="366" y="1483"/>
                    <a:pt x="669" y="1483"/>
                  </a:cubicBezTo>
                  <a:cubicBezTo>
                    <a:pt x="704" y="1483"/>
                    <a:pt x="739" y="1480"/>
                    <a:pt x="775" y="1474"/>
                  </a:cubicBezTo>
                  <a:cubicBezTo>
                    <a:pt x="1144" y="1414"/>
                    <a:pt x="1346" y="1081"/>
                    <a:pt x="1263" y="652"/>
                  </a:cubicBezTo>
                  <a:cubicBezTo>
                    <a:pt x="1188" y="244"/>
                    <a:pt x="977" y="1"/>
                    <a:pt x="7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4" name="Google Shape;9204;p23"/>
          <p:cNvGrpSpPr/>
          <p:nvPr/>
        </p:nvGrpSpPr>
        <p:grpSpPr>
          <a:xfrm rot="-6800401">
            <a:off x="1296646" y="3860861"/>
            <a:ext cx="684947" cy="604370"/>
            <a:chOff x="3573050" y="2694100"/>
            <a:chExt cx="684925" cy="604350"/>
          </a:xfrm>
        </p:grpSpPr>
        <p:sp>
          <p:nvSpPr>
            <p:cNvPr id="9205" name="Google Shape;9205;p23"/>
            <p:cNvSpPr/>
            <p:nvPr/>
          </p:nvSpPr>
          <p:spPr>
            <a:xfrm>
              <a:off x="3589450" y="2705825"/>
              <a:ext cx="661975" cy="575575"/>
            </a:xfrm>
            <a:custGeom>
              <a:avLst/>
              <a:gdLst/>
              <a:ahLst/>
              <a:cxnLst/>
              <a:rect l="l" t="t" r="r" b="b"/>
              <a:pathLst>
                <a:path w="26479" h="23023" extrusionOk="0">
                  <a:moveTo>
                    <a:pt x="17156" y="11680"/>
                  </a:moveTo>
                  <a:lnTo>
                    <a:pt x="17156" y="11680"/>
                  </a:lnTo>
                  <a:cubicBezTo>
                    <a:pt x="16930" y="12073"/>
                    <a:pt x="13918" y="13573"/>
                    <a:pt x="12930" y="13800"/>
                  </a:cubicBezTo>
                  <a:cubicBezTo>
                    <a:pt x="13811" y="13264"/>
                    <a:pt x="14585" y="12799"/>
                    <a:pt x="15370" y="12323"/>
                  </a:cubicBezTo>
                  <a:cubicBezTo>
                    <a:pt x="15466" y="12264"/>
                    <a:pt x="15585" y="12204"/>
                    <a:pt x="15680" y="12204"/>
                  </a:cubicBezTo>
                  <a:cubicBezTo>
                    <a:pt x="15730" y="12208"/>
                    <a:pt x="15779" y="12210"/>
                    <a:pt x="15827" y="12210"/>
                  </a:cubicBezTo>
                  <a:cubicBezTo>
                    <a:pt x="16318" y="12210"/>
                    <a:pt x="16723" y="11995"/>
                    <a:pt x="17156" y="11680"/>
                  </a:cubicBezTo>
                  <a:close/>
                  <a:moveTo>
                    <a:pt x="25181" y="0"/>
                  </a:moveTo>
                  <a:cubicBezTo>
                    <a:pt x="24514" y="84"/>
                    <a:pt x="23919" y="274"/>
                    <a:pt x="23324" y="465"/>
                  </a:cubicBezTo>
                  <a:cubicBezTo>
                    <a:pt x="21359" y="1108"/>
                    <a:pt x="19371" y="1703"/>
                    <a:pt x="17323" y="2060"/>
                  </a:cubicBezTo>
                  <a:cubicBezTo>
                    <a:pt x="15525" y="2370"/>
                    <a:pt x="13930" y="3191"/>
                    <a:pt x="12394" y="4167"/>
                  </a:cubicBezTo>
                  <a:cubicBezTo>
                    <a:pt x="10977" y="5072"/>
                    <a:pt x="9548" y="5989"/>
                    <a:pt x="7977" y="6608"/>
                  </a:cubicBezTo>
                  <a:cubicBezTo>
                    <a:pt x="7631" y="6739"/>
                    <a:pt x="7262" y="6763"/>
                    <a:pt x="6965" y="6965"/>
                  </a:cubicBezTo>
                  <a:cubicBezTo>
                    <a:pt x="5643" y="7894"/>
                    <a:pt x="4429" y="8942"/>
                    <a:pt x="3440" y="10240"/>
                  </a:cubicBezTo>
                  <a:cubicBezTo>
                    <a:pt x="2547" y="11406"/>
                    <a:pt x="2012" y="12776"/>
                    <a:pt x="1309" y="14038"/>
                  </a:cubicBezTo>
                  <a:cubicBezTo>
                    <a:pt x="1071" y="14478"/>
                    <a:pt x="976" y="14978"/>
                    <a:pt x="952" y="15478"/>
                  </a:cubicBezTo>
                  <a:cubicBezTo>
                    <a:pt x="892" y="16419"/>
                    <a:pt x="1142" y="17300"/>
                    <a:pt x="1333" y="18193"/>
                  </a:cubicBezTo>
                  <a:cubicBezTo>
                    <a:pt x="1416" y="18514"/>
                    <a:pt x="1369" y="18764"/>
                    <a:pt x="1178" y="19038"/>
                  </a:cubicBezTo>
                  <a:cubicBezTo>
                    <a:pt x="797" y="19562"/>
                    <a:pt x="440" y="20169"/>
                    <a:pt x="416" y="20777"/>
                  </a:cubicBezTo>
                  <a:cubicBezTo>
                    <a:pt x="380" y="21360"/>
                    <a:pt x="250" y="21896"/>
                    <a:pt x="119" y="22444"/>
                  </a:cubicBezTo>
                  <a:cubicBezTo>
                    <a:pt x="0" y="22862"/>
                    <a:pt x="28" y="23023"/>
                    <a:pt x="307" y="23023"/>
                  </a:cubicBezTo>
                  <a:cubicBezTo>
                    <a:pt x="394" y="23023"/>
                    <a:pt x="504" y="23007"/>
                    <a:pt x="642" y="22979"/>
                  </a:cubicBezTo>
                  <a:cubicBezTo>
                    <a:pt x="1273" y="22836"/>
                    <a:pt x="1869" y="22574"/>
                    <a:pt x="2464" y="22277"/>
                  </a:cubicBezTo>
                  <a:cubicBezTo>
                    <a:pt x="5179" y="20931"/>
                    <a:pt x="8036" y="19872"/>
                    <a:pt x="10703" y="18431"/>
                  </a:cubicBezTo>
                  <a:cubicBezTo>
                    <a:pt x="11918" y="17752"/>
                    <a:pt x="13263" y="17276"/>
                    <a:pt x="14406" y="16467"/>
                  </a:cubicBezTo>
                  <a:cubicBezTo>
                    <a:pt x="16728" y="14812"/>
                    <a:pt x="18835" y="12907"/>
                    <a:pt x="20728" y="10775"/>
                  </a:cubicBezTo>
                  <a:cubicBezTo>
                    <a:pt x="20859" y="10609"/>
                    <a:pt x="21002" y="10430"/>
                    <a:pt x="21002" y="10216"/>
                  </a:cubicBezTo>
                  <a:cubicBezTo>
                    <a:pt x="21002" y="9835"/>
                    <a:pt x="21193" y="9513"/>
                    <a:pt x="21395" y="9240"/>
                  </a:cubicBezTo>
                  <a:cubicBezTo>
                    <a:pt x="21728" y="8823"/>
                    <a:pt x="21955" y="8347"/>
                    <a:pt x="22145" y="7858"/>
                  </a:cubicBezTo>
                  <a:cubicBezTo>
                    <a:pt x="22264" y="7537"/>
                    <a:pt x="22431" y="7239"/>
                    <a:pt x="22645" y="6965"/>
                  </a:cubicBezTo>
                  <a:cubicBezTo>
                    <a:pt x="23288" y="6180"/>
                    <a:pt x="23943" y="5406"/>
                    <a:pt x="24360" y="4465"/>
                  </a:cubicBezTo>
                  <a:cubicBezTo>
                    <a:pt x="24550" y="4036"/>
                    <a:pt x="24776" y="3620"/>
                    <a:pt x="24991" y="3203"/>
                  </a:cubicBezTo>
                  <a:cubicBezTo>
                    <a:pt x="25348" y="2501"/>
                    <a:pt x="25741" y="1834"/>
                    <a:pt x="26193" y="1179"/>
                  </a:cubicBezTo>
                  <a:cubicBezTo>
                    <a:pt x="26479" y="798"/>
                    <a:pt x="26431" y="393"/>
                    <a:pt x="26122" y="262"/>
                  </a:cubicBezTo>
                  <a:cubicBezTo>
                    <a:pt x="25800" y="143"/>
                    <a:pt x="25467" y="84"/>
                    <a:pt x="25181" y="0"/>
                  </a:cubicBezTo>
                  <a:close/>
                </a:path>
              </a:pathLst>
            </a:custGeom>
            <a:solidFill>
              <a:srgbClr val="00A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3"/>
            <p:cNvSpPr/>
            <p:nvPr/>
          </p:nvSpPr>
          <p:spPr>
            <a:xfrm>
              <a:off x="3730225" y="2704450"/>
              <a:ext cx="518525" cy="420400"/>
            </a:xfrm>
            <a:custGeom>
              <a:avLst/>
              <a:gdLst/>
              <a:ahLst/>
              <a:cxnLst/>
              <a:rect l="l" t="t" r="r" b="b"/>
              <a:pathLst>
                <a:path w="20741" h="16816" extrusionOk="0">
                  <a:moveTo>
                    <a:pt x="20449" y="1"/>
                  </a:moveTo>
                  <a:cubicBezTo>
                    <a:pt x="20419" y="1"/>
                    <a:pt x="20389" y="7"/>
                    <a:pt x="20360" y="20"/>
                  </a:cubicBezTo>
                  <a:cubicBezTo>
                    <a:pt x="20086" y="103"/>
                    <a:pt x="19765" y="222"/>
                    <a:pt x="19729" y="567"/>
                  </a:cubicBezTo>
                  <a:cubicBezTo>
                    <a:pt x="19693" y="770"/>
                    <a:pt x="19574" y="853"/>
                    <a:pt x="19431" y="936"/>
                  </a:cubicBezTo>
                  <a:cubicBezTo>
                    <a:pt x="17657" y="1925"/>
                    <a:pt x="15871" y="2889"/>
                    <a:pt x="14109" y="3901"/>
                  </a:cubicBezTo>
                  <a:cubicBezTo>
                    <a:pt x="13097" y="4496"/>
                    <a:pt x="12133" y="5175"/>
                    <a:pt x="11359" y="6104"/>
                  </a:cubicBezTo>
                  <a:cubicBezTo>
                    <a:pt x="10692" y="6889"/>
                    <a:pt x="10013" y="7699"/>
                    <a:pt x="9227" y="8378"/>
                  </a:cubicBezTo>
                  <a:cubicBezTo>
                    <a:pt x="8727" y="8830"/>
                    <a:pt x="8215" y="9259"/>
                    <a:pt x="7858" y="9818"/>
                  </a:cubicBezTo>
                  <a:cubicBezTo>
                    <a:pt x="7287" y="10747"/>
                    <a:pt x="6489" y="11461"/>
                    <a:pt x="5620" y="12081"/>
                  </a:cubicBezTo>
                  <a:cubicBezTo>
                    <a:pt x="5536" y="12147"/>
                    <a:pt x="5459" y="12261"/>
                    <a:pt x="5358" y="12261"/>
                  </a:cubicBezTo>
                  <a:cubicBezTo>
                    <a:pt x="5315" y="12261"/>
                    <a:pt x="5268" y="12241"/>
                    <a:pt x="5215" y="12188"/>
                  </a:cubicBezTo>
                  <a:cubicBezTo>
                    <a:pt x="5060" y="12045"/>
                    <a:pt x="5215" y="11926"/>
                    <a:pt x="5287" y="11819"/>
                  </a:cubicBezTo>
                  <a:cubicBezTo>
                    <a:pt x="5798" y="11033"/>
                    <a:pt x="6299" y="10259"/>
                    <a:pt x="6811" y="9485"/>
                  </a:cubicBezTo>
                  <a:cubicBezTo>
                    <a:pt x="6894" y="9366"/>
                    <a:pt x="7001" y="9247"/>
                    <a:pt x="6965" y="9092"/>
                  </a:cubicBezTo>
                  <a:cubicBezTo>
                    <a:pt x="6882" y="8723"/>
                    <a:pt x="7072" y="8425"/>
                    <a:pt x="7251" y="8140"/>
                  </a:cubicBezTo>
                  <a:cubicBezTo>
                    <a:pt x="8204" y="6651"/>
                    <a:pt x="9275" y="5270"/>
                    <a:pt x="10513" y="4020"/>
                  </a:cubicBezTo>
                  <a:cubicBezTo>
                    <a:pt x="10621" y="3913"/>
                    <a:pt x="10763" y="3841"/>
                    <a:pt x="10763" y="3615"/>
                  </a:cubicBezTo>
                  <a:lnTo>
                    <a:pt x="10763" y="3615"/>
                  </a:lnTo>
                  <a:cubicBezTo>
                    <a:pt x="10656" y="3675"/>
                    <a:pt x="10585" y="3722"/>
                    <a:pt x="10513" y="3770"/>
                  </a:cubicBezTo>
                  <a:cubicBezTo>
                    <a:pt x="8549" y="5056"/>
                    <a:pt x="6656" y="6461"/>
                    <a:pt x="5156" y="8306"/>
                  </a:cubicBezTo>
                  <a:cubicBezTo>
                    <a:pt x="4513" y="9092"/>
                    <a:pt x="3858" y="9866"/>
                    <a:pt x="3310" y="10711"/>
                  </a:cubicBezTo>
                  <a:cubicBezTo>
                    <a:pt x="2524" y="11938"/>
                    <a:pt x="1810" y="13200"/>
                    <a:pt x="1096" y="14462"/>
                  </a:cubicBezTo>
                  <a:cubicBezTo>
                    <a:pt x="679" y="15212"/>
                    <a:pt x="298" y="15974"/>
                    <a:pt x="0" y="16772"/>
                  </a:cubicBezTo>
                  <a:cubicBezTo>
                    <a:pt x="65" y="16804"/>
                    <a:pt x="119" y="16816"/>
                    <a:pt x="166" y="16816"/>
                  </a:cubicBezTo>
                  <a:cubicBezTo>
                    <a:pt x="258" y="16816"/>
                    <a:pt x="326" y="16771"/>
                    <a:pt x="405" y="16748"/>
                  </a:cubicBezTo>
                  <a:cubicBezTo>
                    <a:pt x="941" y="16545"/>
                    <a:pt x="1488" y="16343"/>
                    <a:pt x="2048" y="16129"/>
                  </a:cubicBezTo>
                  <a:cubicBezTo>
                    <a:pt x="3536" y="15557"/>
                    <a:pt x="5036" y="15033"/>
                    <a:pt x="6644" y="14855"/>
                  </a:cubicBezTo>
                  <a:cubicBezTo>
                    <a:pt x="8073" y="14700"/>
                    <a:pt x="9430" y="14378"/>
                    <a:pt x="10704" y="13652"/>
                  </a:cubicBezTo>
                  <a:cubicBezTo>
                    <a:pt x="12323" y="12712"/>
                    <a:pt x="13919" y="11771"/>
                    <a:pt x="15181" y="10378"/>
                  </a:cubicBezTo>
                  <a:cubicBezTo>
                    <a:pt x="15669" y="9842"/>
                    <a:pt x="16169" y="9306"/>
                    <a:pt x="16478" y="8628"/>
                  </a:cubicBezTo>
                  <a:cubicBezTo>
                    <a:pt x="16562" y="8473"/>
                    <a:pt x="16597" y="8306"/>
                    <a:pt x="16455" y="8152"/>
                  </a:cubicBezTo>
                  <a:cubicBezTo>
                    <a:pt x="16387" y="8089"/>
                    <a:pt x="16315" y="8065"/>
                    <a:pt x="16243" y="8065"/>
                  </a:cubicBezTo>
                  <a:cubicBezTo>
                    <a:pt x="16150" y="8065"/>
                    <a:pt x="16059" y="8105"/>
                    <a:pt x="15978" y="8152"/>
                  </a:cubicBezTo>
                  <a:cubicBezTo>
                    <a:pt x="15740" y="8306"/>
                    <a:pt x="15502" y="8473"/>
                    <a:pt x="15276" y="8652"/>
                  </a:cubicBezTo>
                  <a:cubicBezTo>
                    <a:pt x="14323" y="9425"/>
                    <a:pt x="13383" y="10199"/>
                    <a:pt x="12287" y="10771"/>
                  </a:cubicBezTo>
                  <a:cubicBezTo>
                    <a:pt x="11597" y="11152"/>
                    <a:pt x="10871" y="11461"/>
                    <a:pt x="10311" y="12021"/>
                  </a:cubicBezTo>
                  <a:cubicBezTo>
                    <a:pt x="10239" y="12093"/>
                    <a:pt x="10146" y="12145"/>
                    <a:pt x="10048" y="12145"/>
                  </a:cubicBezTo>
                  <a:cubicBezTo>
                    <a:pt x="10017" y="12145"/>
                    <a:pt x="9985" y="12140"/>
                    <a:pt x="9954" y="12128"/>
                  </a:cubicBezTo>
                  <a:cubicBezTo>
                    <a:pt x="9897" y="12113"/>
                    <a:pt x="9844" y="12106"/>
                    <a:pt x="9794" y="12106"/>
                  </a:cubicBezTo>
                  <a:cubicBezTo>
                    <a:pt x="9609" y="12106"/>
                    <a:pt x="9458" y="12194"/>
                    <a:pt x="9299" y="12259"/>
                  </a:cubicBezTo>
                  <a:cubicBezTo>
                    <a:pt x="8180" y="12724"/>
                    <a:pt x="7013" y="12950"/>
                    <a:pt x="5822" y="13128"/>
                  </a:cubicBezTo>
                  <a:cubicBezTo>
                    <a:pt x="6263" y="12724"/>
                    <a:pt x="6680" y="12366"/>
                    <a:pt x="7287" y="12235"/>
                  </a:cubicBezTo>
                  <a:cubicBezTo>
                    <a:pt x="8025" y="12045"/>
                    <a:pt x="8727" y="11652"/>
                    <a:pt x="9382" y="11271"/>
                  </a:cubicBezTo>
                  <a:cubicBezTo>
                    <a:pt x="9918" y="10938"/>
                    <a:pt x="10382" y="10461"/>
                    <a:pt x="10859" y="10033"/>
                  </a:cubicBezTo>
                  <a:cubicBezTo>
                    <a:pt x="11561" y="9378"/>
                    <a:pt x="12228" y="8711"/>
                    <a:pt x="12930" y="8056"/>
                  </a:cubicBezTo>
                  <a:cubicBezTo>
                    <a:pt x="13001" y="7993"/>
                    <a:pt x="13076" y="7892"/>
                    <a:pt x="13142" y="7892"/>
                  </a:cubicBezTo>
                  <a:cubicBezTo>
                    <a:pt x="13188" y="7892"/>
                    <a:pt x="13230" y="7939"/>
                    <a:pt x="13264" y="8080"/>
                  </a:cubicBezTo>
                  <a:cubicBezTo>
                    <a:pt x="13293" y="8184"/>
                    <a:pt x="13346" y="8218"/>
                    <a:pt x="13410" y="8218"/>
                  </a:cubicBezTo>
                  <a:cubicBezTo>
                    <a:pt x="13449" y="8218"/>
                    <a:pt x="13492" y="8205"/>
                    <a:pt x="13538" y="8187"/>
                  </a:cubicBezTo>
                  <a:cubicBezTo>
                    <a:pt x="13788" y="8116"/>
                    <a:pt x="14038" y="8032"/>
                    <a:pt x="14252" y="7830"/>
                  </a:cubicBezTo>
                  <a:cubicBezTo>
                    <a:pt x="14728" y="7366"/>
                    <a:pt x="15252" y="6937"/>
                    <a:pt x="15704" y="6449"/>
                  </a:cubicBezTo>
                  <a:cubicBezTo>
                    <a:pt x="16347" y="5758"/>
                    <a:pt x="16824" y="4961"/>
                    <a:pt x="17681" y="4449"/>
                  </a:cubicBezTo>
                  <a:cubicBezTo>
                    <a:pt x="18622" y="3901"/>
                    <a:pt x="19205" y="2948"/>
                    <a:pt x="19812" y="2056"/>
                  </a:cubicBezTo>
                  <a:cubicBezTo>
                    <a:pt x="19919" y="1901"/>
                    <a:pt x="19967" y="1758"/>
                    <a:pt x="19860" y="1603"/>
                  </a:cubicBezTo>
                  <a:cubicBezTo>
                    <a:pt x="19634" y="1294"/>
                    <a:pt x="19812" y="1103"/>
                    <a:pt x="20038" y="924"/>
                  </a:cubicBezTo>
                  <a:cubicBezTo>
                    <a:pt x="20217" y="770"/>
                    <a:pt x="20419" y="639"/>
                    <a:pt x="20598" y="472"/>
                  </a:cubicBezTo>
                  <a:cubicBezTo>
                    <a:pt x="20693" y="389"/>
                    <a:pt x="20741" y="258"/>
                    <a:pt x="20657" y="115"/>
                  </a:cubicBezTo>
                  <a:cubicBezTo>
                    <a:pt x="20614" y="45"/>
                    <a:pt x="20532" y="1"/>
                    <a:pt x="20449" y="1"/>
                  </a:cubicBez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3"/>
            <p:cNvSpPr/>
            <p:nvPr/>
          </p:nvSpPr>
          <p:spPr>
            <a:xfrm>
              <a:off x="3583175" y="2880250"/>
              <a:ext cx="380125" cy="408325"/>
            </a:xfrm>
            <a:custGeom>
              <a:avLst/>
              <a:gdLst/>
              <a:ahLst/>
              <a:cxnLst/>
              <a:rect l="l" t="t" r="r" b="b"/>
              <a:pathLst>
                <a:path w="15205" h="16333" extrusionOk="0">
                  <a:moveTo>
                    <a:pt x="7811" y="0"/>
                  </a:moveTo>
                  <a:cubicBezTo>
                    <a:pt x="7382" y="441"/>
                    <a:pt x="6799" y="655"/>
                    <a:pt x="6394" y="1120"/>
                  </a:cubicBezTo>
                  <a:cubicBezTo>
                    <a:pt x="5180" y="2524"/>
                    <a:pt x="4299" y="4108"/>
                    <a:pt x="3787" y="5894"/>
                  </a:cubicBezTo>
                  <a:cubicBezTo>
                    <a:pt x="3275" y="7775"/>
                    <a:pt x="2822" y="9668"/>
                    <a:pt x="2382" y="11549"/>
                  </a:cubicBezTo>
                  <a:cubicBezTo>
                    <a:pt x="2120" y="12645"/>
                    <a:pt x="1644" y="13621"/>
                    <a:pt x="1012" y="14526"/>
                  </a:cubicBezTo>
                  <a:cubicBezTo>
                    <a:pt x="751" y="14907"/>
                    <a:pt x="441" y="15240"/>
                    <a:pt x="179" y="15621"/>
                  </a:cubicBezTo>
                  <a:cubicBezTo>
                    <a:pt x="72" y="15764"/>
                    <a:pt x="0" y="15955"/>
                    <a:pt x="120" y="16133"/>
                  </a:cubicBezTo>
                  <a:cubicBezTo>
                    <a:pt x="212" y="16290"/>
                    <a:pt x="340" y="16333"/>
                    <a:pt x="493" y="16333"/>
                  </a:cubicBezTo>
                  <a:cubicBezTo>
                    <a:pt x="537" y="16333"/>
                    <a:pt x="583" y="16329"/>
                    <a:pt x="631" y="16324"/>
                  </a:cubicBezTo>
                  <a:cubicBezTo>
                    <a:pt x="1191" y="16264"/>
                    <a:pt x="1679" y="15990"/>
                    <a:pt x="2179" y="15812"/>
                  </a:cubicBezTo>
                  <a:cubicBezTo>
                    <a:pt x="3358" y="15395"/>
                    <a:pt x="4489" y="14907"/>
                    <a:pt x="5573" y="14276"/>
                  </a:cubicBezTo>
                  <a:cubicBezTo>
                    <a:pt x="7418" y="13192"/>
                    <a:pt x="9240" y="12061"/>
                    <a:pt x="11157" y="11097"/>
                  </a:cubicBezTo>
                  <a:cubicBezTo>
                    <a:pt x="12407" y="10466"/>
                    <a:pt x="13621" y="9775"/>
                    <a:pt x="14776" y="8966"/>
                  </a:cubicBezTo>
                  <a:cubicBezTo>
                    <a:pt x="14919" y="8882"/>
                    <a:pt x="15098" y="8799"/>
                    <a:pt x="15205" y="8549"/>
                  </a:cubicBezTo>
                  <a:lnTo>
                    <a:pt x="15205" y="8549"/>
                  </a:lnTo>
                  <a:cubicBezTo>
                    <a:pt x="14121" y="8859"/>
                    <a:pt x="13026" y="8954"/>
                    <a:pt x="11978" y="9132"/>
                  </a:cubicBezTo>
                  <a:cubicBezTo>
                    <a:pt x="10204" y="9430"/>
                    <a:pt x="8561" y="10156"/>
                    <a:pt x="6894" y="10787"/>
                  </a:cubicBezTo>
                  <a:cubicBezTo>
                    <a:pt x="6684" y="10860"/>
                    <a:pt x="6467" y="10962"/>
                    <a:pt x="6243" y="10962"/>
                  </a:cubicBezTo>
                  <a:cubicBezTo>
                    <a:pt x="6175" y="10962"/>
                    <a:pt x="6106" y="10952"/>
                    <a:pt x="6037" y="10930"/>
                  </a:cubicBezTo>
                  <a:cubicBezTo>
                    <a:pt x="5940" y="10901"/>
                    <a:pt x="5848" y="10886"/>
                    <a:pt x="5758" y="10886"/>
                  </a:cubicBezTo>
                  <a:cubicBezTo>
                    <a:pt x="5627" y="10886"/>
                    <a:pt x="5502" y="10919"/>
                    <a:pt x="5382" y="10990"/>
                  </a:cubicBezTo>
                  <a:cubicBezTo>
                    <a:pt x="5336" y="11016"/>
                    <a:pt x="5264" y="11061"/>
                    <a:pt x="5207" y="11061"/>
                  </a:cubicBezTo>
                  <a:cubicBezTo>
                    <a:pt x="5161" y="11061"/>
                    <a:pt x="5125" y="11032"/>
                    <a:pt x="5120" y="10942"/>
                  </a:cubicBezTo>
                  <a:cubicBezTo>
                    <a:pt x="5096" y="10680"/>
                    <a:pt x="4894" y="10466"/>
                    <a:pt x="4918" y="10204"/>
                  </a:cubicBezTo>
                  <a:cubicBezTo>
                    <a:pt x="4977" y="9573"/>
                    <a:pt x="5013" y="8942"/>
                    <a:pt x="5132" y="8323"/>
                  </a:cubicBezTo>
                  <a:cubicBezTo>
                    <a:pt x="5573" y="6037"/>
                    <a:pt x="6430" y="3858"/>
                    <a:pt x="7216" y="1679"/>
                  </a:cubicBezTo>
                  <a:cubicBezTo>
                    <a:pt x="7406" y="1143"/>
                    <a:pt x="7656" y="619"/>
                    <a:pt x="7882" y="84"/>
                  </a:cubicBezTo>
                  <a:lnTo>
                    <a:pt x="7811" y="0"/>
                  </a:ln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3"/>
            <p:cNvSpPr/>
            <p:nvPr/>
          </p:nvSpPr>
          <p:spPr>
            <a:xfrm>
              <a:off x="3812075" y="2920725"/>
              <a:ext cx="31575" cy="34550"/>
            </a:xfrm>
            <a:custGeom>
              <a:avLst/>
              <a:gdLst/>
              <a:ahLst/>
              <a:cxnLst/>
              <a:rect l="l" t="t" r="r" b="b"/>
              <a:pathLst>
                <a:path w="1263" h="1382" extrusionOk="0">
                  <a:moveTo>
                    <a:pt x="608" y="1"/>
                  </a:moveTo>
                  <a:cubicBezTo>
                    <a:pt x="262" y="1"/>
                    <a:pt x="24" y="263"/>
                    <a:pt x="0" y="644"/>
                  </a:cubicBezTo>
                  <a:cubicBezTo>
                    <a:pt x="0" y="1060"/>
                    <a:pt x="274" y="1382"/>
                    <a:pt x="631" y="1382"/>
                  </a:cubicBezTo>
                  <a:cubicBezTo>
                    <a:pt x="1000" y="1382"/>
                    <a:pt x="1262" y="1096"/>
                    <a:pt x="1262" y="703"/>
                  </a:cubicBezTo>
                  <a:cubicBezTo>
                    <a:pt x="1262" y="322"/>
                    <a:pt x="965" y="1"/>
                    <a:pt x="6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3"/>
            <p:cNvSpPr/>
            <p:nvPr/>
          </p:nvSpPr>
          <p:spPr>
            <a:xfrm>
              <a:off x="3802550" y="2984425"/>
              <a:ext cx="32175" cy="34025"/>
            </a:xfrm>
            <a:custGeom>
              <a:avLst/>
              <a:gdLst/>
              <a:ahLst/>
              <a:cxnLst/>
              <a:rect l="l" t="t" r="r" b="b"/>
              <a:pathLst>
                <a:path w="1287" h="1361" extrusionOk="0">
                  <a:moveTo>
                    <a:pt x="572" y="1"/>
                  </a:moveTo>
                  <a:cubicBezTo>
                    <a:pt x="238" y="24"/>
                    <a:pt x="0" y="274"/>
                    <a:pt x="0" y="632"/>
                  </a:cubicBezTo>
                  <a:cubicBezTo>
                    <a:pt x="0" y="1007"/>
                    <a:pt x="369" y="1360"/>
                    <a:pt x="735" y="1360"/>
                  </a:cubicBezTo>
                  <a:cubicBezTo>
                    <a:pt x="752" y="1360"/>
                    <a:pt x="769" y="1359"/>
                    <a:pt x="786" y="1358"/>
                  </a:cubicBezTo>
                  <a:cubicBezTo>
                    <a:pt x="1108" y="1334"/>
                    <a:pt x="1262" y="1132"/>
                    <a:pt x="1286" y="858"/>
                  </a:cubicBezTo>
                  <a:cubicBezTo>
                    <a:pt x="1262" y="501"/>
                    <a:pt x="834" y="12"/>
                    <a:pt x="572"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3"/>
            <p:cNvSpPr/>
            <p:nvPr/>
          </p:nvSpPr>
          <p:spPr>
            <a:xfrm>
              <a:off x="3845700" y="2858725"/>
              <a:ext cx="26825" cy="34075"/>
            </a:xfrm>
            <a:custGeom>
              <a:avLst/>
              <a:gdLst/>
              <a:ahLst/>
              <a:cxnLst/>
              <a:rect l="l" t="t" r="r" b="b"/>
              <a:pathLst>
                <a:path w="1073" h="1363" extrusionOk="0">
                  <a:moveTo>
                    <a:pt x="500" y="1"/>
                  </a:moveTo>
                  <a:cubicBezTo>
                    <a:pt x="247" y="1"/>
                    <a:pt x="35" y="263"/>
                    <a:pt x="13" y="599"/>
                  </a:cubicBezTo>
                  <a:cubicBezTo>
                    <a:pt x="1" y="992"/>
                    <a:pt x="275" y="1326"/>
                    <a:pt x="608" y="1361"/>
                  </a:cubicBezTo>
                  <a:cubicBezTo>
                    <a:pt x="625" y="1362"/>
                    <a:pt x="641" y="1363"/>
                    <a:pt x="657" y="1363"/>
                  </a:cubicBezTo>
                  <a:cubicBezTo>
                    <a:pt x="1028" y="1363"/>
                    <a:pt x="1060" y="1102"/>
                    <a:pt x="1049" y="873"/>
                  </a:cubicBezTo>
                  <a:cubicBezTo>
                    <a:pt x="1072" y="349"/>
                    <a:pt x="882" y="40"/>
                    <a:pt x="548" y="4"/>
                  </a:cubicBezTo>
                  <a:cubicBezTo>
                    <a:pt x="532" y="2"/>
                    <a:pt x="516" y="1"/>
                    <a:pt x="5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3"/>
            <p:cNvSpPr/>
            <p:nvPr/>
          </p:nvSpPr>
          <p:spPr>
            <a:xfrm>
              <a:off x="3974000" y="2768750"/>
              <a:ext cx="161050" cy="128225"/>
            </a:xfrm>
            <a:custGeom>
              <a:avLst/>
              <a:gdLst/>
              <a:ahLst/>
              <a:cxnLst/>
              <a:rect l="l" t="t" r="r" b="b"/>
              <a:pathLst>
                <a:path w="6442" h="5129" extrusionOk="0">
                  <a:moveTo>
                    <a:pt x="6352" y="0"/>
                  </a:moveTo>
                  <a:cubicBezTo>
                    <a:pt x="6225" y="0"/>
                    <a:pt x="5942" y="116"/>
                    <a:pt x="5358" y="388"/>
                  </a:cubicBezTo>
                  <a:cubicBezTo>
                    <a:pt x="3834" y="1091"/>
                    <a:pt x="2775" y="1770"/>
                    <a:pt x="1965" y="2567"/>
                  </a:cubicBezTo>
                  <a:cubicBezTo>
                    <a:pt x="1191" y="3341"/>
                    <a:pt x="0" y="4806"/>
                    <a:pt x="0" y="5020"/>
                  </a:cubicBezTo>
                  <a:cubicBezTo>
                    <a:pt x="0" y="5091"/>
                    <a:pt x="19" y="5128"/>
                    <a:pt x="62" y="5128"/>
                  </a:cubicBezTo>
                  <a:cubicBezTo>
                    <a:pt x="178" y="5128"/>
                    <a:pt x="468" y="4853"/>
                    <a:pt x="1024" y="4210"/>
                  </a:cubicBezTo>
                  <a:cubicBezTo>
                    <a:pt x="2215" y="2877"/>
                    <a:pt x="2405" y="2710"/>
                    <a:pt x="3453" y="2091"/>
                  </a:cubicBezTo>
                  <a:cubicBezTo>
                    <a:pt x="4739" y="1329"/>
                    <a:pt x="6442" y="186"/>
                    <a:pt x="6442" y="79"/>
                  </a:cubicBezTo>
                  <a:cubicBezTo>
                    <a:pt x="6438" y="28"/>
                    <a:pt x="6413" y="0"/>
                    <a:pt x="6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3"/>
            <p:cNvSpPr/>
            <p:nvPr/>
          </p:nvSpPr>
          <p:spPr>
            <a:xfrm>
              <a:off x="3789400" y="2845550"/>
              <a:ext cx="130525" cy="189500"/>
            </a:xfrm>
            <a:custGeom>
              <a:avLst/>
              <a:gdLst/>
              <a:ahLst/>
              <a:cxnLst/>
              <a:rect l="l" t="t" r="r" b="b"/>
              <a:pathLst>
                <a:path w="5221" h="7580" extrusionOk="0">
                  <a:moveTo>
                    <a:pt x="5171" y="0"/>
                  </a:moveTo>
                  <a:cubicBezTo>
                    <a:pt x="5051" y="0"/>
                    <a:pt x="4706" y="278"/>
                    <a:pt x="4158" y="817"/>
                  </a:cubicBezTo>
                  <a:cubicBezTo>
                    <a:pt x="3074" y="1912"/>
                    <a:pt x="2717" y="2365"/>
                    <a:pt x="2205" y="3389"/>
                  </a:cubicBezTo>
                  <a:cubicBezTo>
                    <a:pt x="1967" y="3865"/>
                    <a:pt x="1574" y="4532"/>
                    <a:pt x="1300" y="4877"/>
                  </a:cubicBezTo>
                  <a:cubicBezTo>
                    <a:pt x="776" y="5579"/>
                    <a:pt x="419" y="6234"/>
                    <a:pt x="157" y="6996"/>
                  </a:cubicBezTo>
                  <a:cubicBezTo>
                    <a:pt x="20" y="7385"/>
                    <a:pt x="1" y="7579"/>
                    <a:pt x="64" y="7579"/>
                  </a:cubicBezTo>
                  <a:cubicBezTo>
                    <a:pt x="133" y="7579"/>
                    <a:pt x="298" y="7352"/>
                    <a:pt x="514" y="6901"/>
                  </a:cubicBezTo>
                  <a:cubicBezTo>
                    <a:pt x="753" y="6413"/>
                    <a:pt x="1110" y="5889"/>
                    <a:pt x="1550" y="5389"/>
                  </a:cubicBezTo>
                  <a:cubicBezTo>
                    <a:pt x="2241" y="4579"/>
                    <a:pt x="2753" y="3781"/>
                    <a:pt x="3086" y="3031"/>
                  </a:cubicBezTo>
                  <a:cubicBezTo>
                    <a:pt x="3336" y="2448"/>
                    <a:pt x="4086" y="1353"/>
                    <a:pt x="4694" y="686"/>
                  </a:cubicBezTo>
                  <a:cubicBezTo>
                    <a:pt x="4991" y="364"/>
                    <a:pt x="5217" y="91"/>
                    <a:pt x="5217" y="67"/>
                  </a:cubicBezTo>
                  <a:cubicBezTo>
                    <a:pt x="5220" y="22"/>
                    <a:pt x="5204" y="0"/>
                    <a:pt x="5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3"/>
            <p:cNvSpPr/>
            <p:nvPr/>
          </p:nvSpPr>
          <p:spPr>
            <a:xfrm>
              <a:off x="4069250" y="2893100"/>
              <a:ext cx="11825" cy="11725"/>
            </a:xfrm>
            <a:custGeom>
              <a:avLst/>
              <a:gdLst/>
              <a:ahLst/>
              <a:cxnLst/>
              <a:rect l="l" t="t" r="r" b="b"/>
              <a:pathLst>
                <a:path w="473" h="469" extrusionOk="0">
                  <a:moveTo>
                    <a:pt x="223" y="0"/>
                  </a:moveTo>
                  <a:cubicBezTo>
                    <a:pt x="180" y="0"/>
                    <a:pt x="139" y="14"/>
                    <a:pt x="108" y="46"/>
                  </a:cubicBezTo>
                  <a:cubicBezTo>
                    <a:pt x="0" y="153"/>
                    <a:pt x="36" y="403"/>
                    <a:pt x="155" y="451"/>
                  </a:cubicBezTo>
                  <a:cubicBezTo>
                    <a:pt x="186" y="463"/>
                    <a:pt x="215" y="469"/>
                    <a:pt x="243" y="469"/>
                  </a:cubicBezTo>
                  <a:cubicBezTo>
                    <a:pt x="378" y="469"/>
                    <a:pt x="473" y="337"/>
                    <a:pt x="453" y="189"/>
                  </a:cubicBezTo>
                  <a:cubicBezTo>
                    <a:pt x="436" y="80"/>
                    <a:pt x="325" y="0"/>
                    <a:pt x="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3"/>
            <p:cNvSpPr/>
            <p:nvPr/>
          </p:nvSpPr>
          <p:spPr>
            <a:xfrm>
              <a:off x="4038000" y="2908250"/>
              <a:ext cx="17875" cy="13850"/>
            </a:xfrm>
            <a:custGeom>
              <a:avLst/>
              <a:gdLst/>
              <a:ahLst/>
              <a:cxnLst/>
              <a:rect l="l" t="t" r="r" b="b"/>
              <a:pathLst>
                <a:path w="715" h="554" extrusionOk="0">
                  <a:moveTo>
                    <a:pt x="383" y="0"/>
                  </a:moveTo>
                  <a:cubicBezTo>
                    <a:pt x="312" y="0"/>
                    <a:pt x="241" y="34"/>
                    <a:pt x="179" y="107"/>
                  </a:cubicBezTo>
                  <a:cubicBezTo>
                    <a:pt x="1" y="320"/>
                    <a:pt x="175" y="554"/>
                    <a:pt x="384" y="554"/>
                  </a:cubicBezTo>
                  <a:cubicBezTo>
                    <a:pt x="455" y="554"/>
                    <a:pt x="529" y="527"/>
                    <a:pt x="596" y="464"/>
                  </a:cubicBezTo>
                  <a:cubicBezTo>
                    <a:pt x="703" y="357"/>
                    <a:pt x="715" y="285"/>
                    <a:pt x="643" y="166"/>
                  </a:cubicBezTo>
                  <a:cubicBezTo>
                    <a:pt x="569" y="58"/>
                    <a:pt x="476" y="0"/>
                    <a:pt x="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3"/>
            <p:cNvSpPr/>
            <p:nvPr/>
          </p:nvSpPr>
          <p:spPr>
            <a:xfrm>
              <a:off x="3748675" y="2914400"/>
              <a:ext cx="42775" cy="25850"/>
            </a:xfrm>
            <a:custGeom>
              <a:avLst/>
              <a:gdLst/>
              <a:ahLst/>
              <a:cxnLst/>
              <a:rect l="l" t="t" r="r" b="b"/>
              <a:pathLst>
                <a:path w="1711" h="1034" extrusionOk="0">
                  <a:moveTo>
                    <a:pt x="1359" y="1"/>
                  </a:moveTo>
                  <a:cubicBezTo>
                    <a:pt x="1229" y="1"/>
                    <a:pt x="1081" y="70"/>
                    <a:pt x="953" y="218"/>
                  </a:cubicBezTo>
                  <a:cubicBezTo>
                    <a:pt x="846" y="337"/>
                    <a:pt x="596" y="516"/>
                    <a:pt x="369" y="611"/>
                  </a:cubicBezTo>
                  <a:cubicBezTo>
                    <a:pt x="167" y="694"/>
                    <a:pt x="0" y="813"/>
                    <a:pt x="0" y="861"/>
                  </a:cubicBezTo>
                  <a:cubicBezTo>
                    <a:pt x="0" y="914"/>
                    <a:pt x="29" y="941"/>
                    <a:pt x="91" y="941"/>
                  </a:cubicBezTo>
                  <a:cubicBezTo>
                    <a:pt x="168" y="941"/>
                    <a:pt x="297" y="899"/>
                    <a:pt x="488" y="813"/>
                  </a:cubicBezTo>
                  <a:cubicBezTo>
                    <a:pt x="620" y="753"/>
                    <a:pt x="694" y="720"/>
                    <a:pt x="747" y="720"/>
                  </a:cubicBezTo>
                  <a:cubicBezTo>
                    <a:pt x="808" y="720"/>
                    <a:pt x="841" y="765"/>
                    <a:pt x="905" y="861"/>
                  </a:cubicBezTo>
                  <a:cubicBezTo>
                    <a:pt x="990" y="980"/>
                    <a:pt x="1103" y="1033"/>
                    <a:pt x="1217" y="1033"/>
                  </a:cubicBezTo>
                  <a:cubicBezTo>
                    <a:pt x="1457" y="1033"/>
                    <a:pt x="1703" y="799"/>
                    <a:pt x="1703" y="444"/>
                  </a:cubicBezTo>
                  <a:cubicBezTo>
                    <a:pt x="1710" y="158"/>
                    <a:pt x="1554" y="1"/>
                    <a:pt x="1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3"/>
            <p:cNvSpPr/>
            <p:nvPr/>
          </p:nvSpPr>
          <p:spPr>
            <a:xfrm>
              <a:off x="4010300" y="2930750"/>
              <a:ext cx="20200" cy="15350"/>
            </a:xfrm>
            <a:custGeom>
              <a:avLst/>
              <a:gdLst/>
              <a:ahLst/>
              <a:cxnLst/>
              <a:rect l="l" t="t" r="r" b="b"/>
              <a:pathLst>
                <a:path w="808" h="614" extrusionOk="0">
                  <a:moveTo>
                    <a:pt x="385" y="0"/>
                  </a:moveTo>
                  <a:cubicBezTo>
                    <a:pt x="324" y="0"/>
                    <a:pt x="264" y="17"/>
                    <a:pt x="215" y="52"/>
                  </a:cubicBezTo>
                  <a:cubicBezTo>
                    <a:pt x="1" y="231"/>
                    <a:pt x="84" y="576"/>
                    <a:pt x="358" y="612"/>
                  </a:cubicBezTo>
                  <a:cubicBezTo>
                    <a:pt x="372" y="613"/>
                    <a:pt x="385" y="614"/>
                    <a:pt x="398" y="614"/>
                  </a:cubicBezTo>
                  <a:cubicBezTo>
                    <a:pt x="629" y="614"/>
                    <a:pt x="807" y="423"/>
                    <a:pt x="751" y="254"/>
                  </a:cubicBezTo>
                  <a:cubicBezTo>
                    <a:pt x="692" y="95"/>
                    <a:pt x="533"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3"/>
            <p:cNvSpPr/>
            <p:nvPr/>
          </p:nvSpPr>
          <p:spPr>
            <a:xfrm>
              <a:off x="3714725" y="2959125"/>
              <a:ext cx="24150" cy="18375"/>
            </a:xfrm>
            <a:custGeom>
              <a:avLst/>
              <a:gdLst/>
              <a:ahLst/>
              <a:cxnLst/>
              <a:rect l="l" t="t" r="r" b="b"/>
              <a:pathLst>
                <a:path w="966" h="735" extrusionOk="0">
                  <a:moveTo>
                    <a:pt x="489" y="0"/>
                  </a:moveTo>
                  <a:cubicBezTo>
                    <a:pt x="418" y="0"/>
                    <a:pt x="311" y="48"/>
                    <a:pt x="251" y="108"/>
                  </a:cubicBezTo>
                  <a:cubicBezTo>
                    <a:pt x="1" y="358"/>
                    <a:pt x="205" y="735"/>
                    <a:pt x="496" y="735"/>
                  </a:cubicBezTo>
                  <a:cubicBezTo>
                    <a:pt x="551" y="735"/>
                    <a:pt x="609" y="721"/>
                    <a:pt x="668" y="691"/>
                  </a:cubicBezTo>
                  <a:cubicBezTo>
                    <a:pt x="965" y="524"/>
                    <a:pt x="846"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3"/>
            <p:cNvSpPr/>
            <p:nvPr/>
          </p:nvSpPr>
          <p:spPr>
            <a:xfrm>
              <a:off x="3646575" y="2975150"/>
              <a:ext cx="57375" cy="198025"/>
            </a:xfrm>
            <a:custGeom>
              <a:avLst/>
              <a:gdLst/>
              <a:ahLst/>
              <a:cxnLst/>
              <a:rect l="l" t="t" r="r" b="b"/>
              <a:pathLst>
                <a:path w="2295" h="7921" extrusionOk="0">
                  <a:moveTo>
                    <a:pt x="2229" y="1"/>
                  </a:moveTo>
                  <a:cubicBezTo>
                    <a:pt x="2200" y="1"/>
                    <a:pt x="2140" y="80"/>
                    <a:pt x="2048" y="252"/>
                  </a:cubicBezTo>
                  <a:cubicBezTo>
                    <a:pt x="1810" y="705"/>
                    <a:pt x="1346" y="1931"/>
                    <a:pt x="1179" y="2479"/>
                  </a:cubicBezTo>
                  <a:cubicBezTo>
                    <a:pt x="1120" y="2717"/>
                    <a:pt x="917" y="3634"/>
                    <a:pt x="715" y="4539"/>
                  </a:cubicBezTo>
                  <a:cubicBezTo>
                    <a:pt x="524" y="5432"/>
                    <a:pt x="298" y="6491"/>
                    <a:pt x="215" y="6896"/>
                  </a:cubicBezTo>
                  <a:cubicBezTo>
                    <a:pt x="24" y="7718"/>
                    <a:pt x="0" y="7920"/>
                    <a:pt x="108" y="7920"/>
                  </a:cubicBezTo>
                  <a:cubicBezTo>
                    <a:pt x="203" y="7920"/>
                    <a:pt x="512" y="7206"/>
                    <a:pt x="691" y="6646"/>
                  </a:cubicBezTo>
                  <a:cubicBezTo>
                    <a:pt x="751" y="6432"/>
                    <a:pt x="1001" y="5289"/>
                    <a:pt x="1239" y="4110"/>
                  </a:cubicBezTo>
                  <a:cubicBezTo>
                    <a:pt x="1477" y="2931"/>
                    <a:pt x="1810" y="1562"/>
                    <a:pt x="1965" y="1074"/>
                  </a:cubicBezTo>
                  <a:cubicBezTo>
                    <a:pt x="2204" y="406"/>
                    <a:pt x="2295" y="1"/>
                    <a:pt x="2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3"/>
            <p:cNvSpPr/>
            <p:nvPr/>
          </p:nvSpPr>
          <p:spPr>
            <a:xfrm>
              <a:off x="3755225" y="2974425"/>
              <a:ext cx="21800" cy="21325"/>
            </a:xfrm>
            <a:custGeom>
              <a:avLst/>
              <a:gdLst/>
              <a:ahLst/>
              <a:cxnLst/>
              <a:rect l="l" t="t" r="r" b="b"/>
              <a:pathLst>
                <a:path w="872" h="853" extrusionOk="0">
                  <a:moveTo>
                    <a:pt x="422" y="0"/>
                  </a:moveTo>
                  <a:cubicBezTo>
                    <a:pt x="350" y="0"/>
                    <a:pt x="268" y="17"/>
                    <a:pt x="179" y="55"/>
                  </a:cubicBezTo>
                  <a:cubicBezTo>
                    <a:pt x="0" y="127"/>
                    <a:pt x="48" y="472"/>
                    <a:pt x="274" y="662"/>
                  </a:cubicBezTo>
                  <a:lnTo>
                    <a:pt x="477" y="853"/>
                  </a:lnTo>
                  <a:lnTo>
                    <a:pt x="619" y="662"/>
                  </a:lnTo>
                  <a:cubicBezTo>
                    <a:pt x="871" y="324"/>
                    <a:pt x="737"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3"/>
            <p:cNvSpPr/>
            <p:nvPr/>
          </p:nvSpPr>
          <p:spPr>
            <a:xfrm>
              <a:off x="3928750" y="2991400"/>
              <a:ext cx="126375" cy="53475"/>
            </a:xfrm>
            <a:custGeom>
              <a:avLst/>
              <a:gdLst/>
              <a:ahLst/>
              <a:cxnLst/>
              <a:rect l="l" t="t" r="r" b="b"/>
              <a:pathLst>
                <a:path w="5055" h="2139" extrusionOk="0">
                  <a:moveTo>
                    <a:pt x="4879" y="1"/>
                  </a:moveTo>
                  <a:cubicBezTo>
                    <a:pt x="4811" y="1"/>
                    <a:pt x="4700" y="30"/>
                    <a:pt x="4549" y="91"/>
                  </a:cubicBezTo>
                  <a:cubicBezTo>
                    <a:pt x="4454" y="126"/>
                    <a:pt x="4037" y="388"/>
                    <a:pt x="3632" y="638"/>
                  </a:cubicBezTo>
                  <a:cubicBezTo>
                    <a:pt x="2763" y="1222"/>
                    <a:pt x="2429" y="1353"/>
                    <a:pt x="1310" y="1662"/>
                  </a:cubicBezTo>
                  <a:cubicBezTo>
                    <a:pt x="310" y="1948"/>
                    <a:pt x="1" y="2138"/>
                    <a:pt x="560" y="2138"/>
                  </a:cubicBezTo>
                  <a:cubicBezTo>
                    <a:pt x="1882" y="2138"/>
                    <a:pt x="3656" y="1424"/>
                    <a:pt x="4585" y="531"/>
                  </a:cubicBezTo>
                  <a:cubicBezTo>
                    <a:pt x="4960" y="189"/>
                    <a:pt x="5054" y="1"/>
                    <a:pt x="4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3"/>
            <p:cNvSpPr/>
            <p:nvPr/>
          </p:nvSpPr>
          <p:spPr>
            <a:xfrm>
              <a:off x="3729025" y="3141125"/>
              <a:ext cx="109450" cy="42575"/>
            </a:xfrm>
            <a:custGeom>
              <a:avLst/>
              <a:gdLst/>
              <a:ahLst/>
              <a:cxnLst/>
              <a:rect l="l" t="t" r="r" b="b"/>
              <a:pathLst>
                <a:path w="4378" h="1703" extrusionOk="0">
                  <a:moveTo>
                    <a:pt x="4225" y="1"/>
                  </a:moveTo>
                  <a:cubicBezTo>
                    <a:pt x="4185" y="1"/>
                    <a:pt x="4145" y="10"/>
                    <a:pt x="4120" y="31"/>
                  </a:cubicBezTo>
                  <a:cubicBezTo>
                    <a:pt x="4108" y="67"/>
                    <a:pt x="3477" y="245"/>
                    <a:pt x="2751" y="436"/>
                  </a:cubicBezTo>
                  <a:cubicBezTo>
                    <a:pt x="2025" y="626"/>
                    <a:pt x="1215" y="888"/>
                    <a:pt x="965" y="983"/>
                  </a:cubicBezTo>
                  <a:cubicBezTo>
                    <a:pt x="441" y="1222"/>
                    <a:pt x="1" y="1507"/>
                    <a:pt x="1" y="1626"/>
                  </a:cubicBezTo>
                  <a:cubicBezTo>
                    <a:pt x="1" y="1677"/>
                    <a:pt x="31" y="1703"/>
                    <a:pt x="97" y="1703"/>
                  </a:cubicBezTo>
                  <a:cubicBezTo>
                    <a:pt x="200" y="1703"/>
                    <a:pt x="392" y="1639"/>
                    <a:pt x="691" y="1507"/>
                  </a:cubicBezTo>
                  <a:cubicBezTo>
                    <a:pt x="953" y="1400"/>
                    <a:pt x="1489" y="1210"/>
                    <a:pt x="1882" y="1126"/>
                  </a:cubicBezTo>
                  <a:cubicBezTo>
                    <a:pt x="2644" y="912"/>
                    <a:pt x="4084" y="376"/>
                    <a:pt x="4263" y="245"/>
                  </a:cubicBezTo>
                  <a:cubicBezTo>
                    <a:pt x="4311" y="198"/>
                    <a:pt x="4370" y="126"/>
                    <a:pt x="4370" y="79"/>
                  </a:cubicBezTo>
                  <a:cubicBezTo>
                    <a:pt x="4378" y="32"/>
                    <a:pt x="4300" y="1"/>
                    <a:pt x="4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3"/>
            <p:cNvSpPr/>
            <p:nvPr/>
          </p:nvSpPr>
          <p:spPr>
            <a:xfrm>
              <a:off x="3904650" y="2922775"/>
              <a:ext cx="228025" cy="159600"/>
            </a:xfrm>
            <a:custGeom>
              <a:avLst/>
              <a:gdLst/>
              <a:ahLst/>
              <a:cxnLst/>
              <a:rect l="l" t="t" r="r" b="b"/>
              <a:pathLst>
                <a:path w="9121" h="6384" extrusionOk="0">
                  <a:moveTo>
                    <a:pt x="9105" y="0"/>
                  </a:moveTo>
                  <a:cubicBezTo>
                    <a:pt x="9060" y="0"/>
                    <a:pt x="9008" y="41"/>
                    <a:pt x="8966" y="73"/>
                  </a:cubicBezTo>
                  <a:cubicBezTo>
                    <a:pt x="8930" y="121"/>
                    <a:pt x="8870" y="181"/>
                    <a:pt x="8823" y="240"/>
                  </a:cubicBezTo>
                  <a:cubicBezTo>
                    <a:pt x="8180" y="1026"/>
                    <a:pt x="7418" y="1716"/>
                    <a:pt x="6632" y="2336"/>
                  </a:cubicBezTo>
                  <a:cubicBezTo>
                    <a:pt x="4798" y="3800"/>
                    <a:pt x="2703" y="4824"/>
                    <a:pt x="619" y="5872"/>
                  </a:cubicBezTo>
                  <a:cubicBezTo>
                    <a:pt x="476" y="5943"/>
                    <a:pt x="310" y="6015"/>
                    <a:pt x="155" y="6110"/>
                  </a:cubicBezTo>
                  <a:cubicBezTo>
                    <a:pt x="84" y="6146"/>
                    <a:pt x="0" y="6205"/>
                    <a:pt x="60" y="6300"/>
                  </a:cubicBezTo>
                  <a:cubicBezTo>
                    <a:pt x="84" y="6348"/>
                    <a:pt x="167" y="6360"/>
                    <a:pt x="250" y="6384"/>
                  </a:cubicBezTo>
                  <a:cubicBezTo>
                    <a:pt x="381" y="6348"/>
                    <a:pt x="524" y="6312"/>
                    <a:pt x="667" y="6253"/>
                  </a:cubicBezTo>
                  <a:cubicBezTo>
                    <a:pt x="3370" y="5169"/>
                    <a:pt x="5870" y="3729"/>
                    <a:pt x="8001" y="1728"/>
                  </a:cubicBezTo>
                  <a:cubicBezTo>
                    <a:pt x="8108" y="1597"/>
                    <a:pt x="8227" y="1466"/>
                    <a:pt x="8323" y="1324"/>
                  </a:cubicBezTo>
                  <a:cubicBezTo>
                    <a:pt x="8620" y="931"/>
                    <a:pt x="8906" y="514"/>
                    <a:pt x="9120" y="2"/>
                  </a:cubicBezTo>
                  <a:cubicBezTo>
                    <a:pt x="9115" y="1"/>
                    <a:pt x="9110" y="0"/>
                    <a:pt x="9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3"/>
            <p:cNvSpPr/>
            <p:nvPr/>
          </p:nvSpPr>
          <p:spPr>
            <a:xfrm>
              <a:off x="3843325" y="3004675"/>
              <a:ext cx="226250" cy="122350"/>
            </a:xfrm>
            <a:custGeom>
              <a:avLst/>
              <a:gdLst/>
              <a:ahLst/>
              <a:cxnLst/>
              <a:rect l="l" t="t" r="r" b="b"/>
              <a:pathLst>
                <a:path w="9050" h="4894" extrusionOk="0">
                  <a:moveTo>
                    <a:pt x="9049" y="0"/>
                  </a:moveTo>
                  <a:cubicBezTo>
                    <a:pt x="9014" y="0"/>
                    <a:pt x="8966" y="36"/>
                    <a:pt x="8918" y="60"/>
                  </a:cubicBezTo>
                  <a:cubicBezTo>
                    <a:pt x="8859" y="107"/>
                    <a:pt x="8787" y="167"/>
                    <a:pt x="8728" y="226"/>
                  </a:cubicBezTo>
                  <a:cubicBezTo>
                    <a:pt x="7073" y="1750"/>
                    <a:pt x="5168" y="2870"/>
                    <a:pt x="3013" y="3572"/>
                  </a:cubicBezTo>
                  <a:cubicBezTo>
                    <a:pt x="2656" y="3691"/>
                    <a:pt x="2298" y="3810"/>
                    <a:pt x="1953" y="3941"/>
                  </a:cubicBezTo>
                  <a:lnTo>
                    <a:pt x="1941" y="3941"/>
                  </a:lnTo>
                  <a:cubicBezTo>
                    <a:pt x="1346" y="4382"/>
                    <a:pt x="691" y="4655"/>
                    <a:pt x="1" y="4870"/>
                  </a:cubicBezTo>
                  <a:cubicBezTo>
                    <a:pt x="48" y="4882"/>
                    <a:pt x="120" y="4882"/>
                    <a:pt x="203" y="4894"/>
                  </a:cubicBezTo>
                  <a:cubicBezTo>
                    <a:pt x="834" y="4775"/>
                    <a:pt x="1477" y="4572"/>
                    <a:pt x="2120" y="4394"/>
                  </a:cubicBezTo>
                  <a:cubicBezTo>
                    <a:pt x="3608" y="3965"/>
                    <a:pt x="5025" y="3393"/>
                    <a:pt x="6311" y="2608"/>
                  </a:cubicBezTo>
                  <a:cubicBezTo>
                    <a:pt x="6763" y="2239"/>
                    <a:pt x="7204" y="1846"/>
                    <a:pt x="7621" y="1429"/>
                  </a:cubicBezTo>
                  <a:lnTo>
                    <a:pt x="9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3"/>
            <p:cNvSpPr/>
            <p:nvPr/>
          </p:nvSpPr>
          <p:spPr>
            <a:xfrm>
              <a:off x="3769800" y="2844225"/>
              <a:ext cx="110150" cy="236750"/>
            </a:xfrm>
            <a:custGeom>
              <a:avLst/>
              <a:gdLst/>
              <a:ahLst/>
              <a:cxnLst/>
              <a:rect l="l" t="t" r="r" b="b"/>
              <a:pathLst>
                <a:path w="4406" h="9470" extrusionOk="0">
                  <a:moveTo>
                    <a:pt x="4346" y="1"/>
                  </a:moveTo>
                  <a:cubicBezTo>
                    <a:pt x="4108" y="167"/>
                    <a:pt x="3870" y="322"/>
                    <a:pt x="3632" y="453"/>
                  </a:cubicBezTo>
                  <a:cubicBezTo>
                    <a:pt x="3453" y="691"/>
                    <a:pt x="3311" y="941"/>
                    <a:pt x="3168" y="1191"/>
                  </a:cubicBezTo>
                  <a:cubicBezTo>
                    <a:pt x="1834" y="3704"/>
                    <a:pt x="1013" y="6430"/>
                    <a:pt x="108" y="9109"/>
                  </a:cubicBezTo>
                  <a:cubicBezTo>
                    <a:pt x="60" y="9228"/>
                    <a:pt x="1" y="9407"/>
                    <a:pt x="155" y="9454"/>
                  </a:cubicBezTo>
                  <a:cubicBezTo>
                    <a:pt x="183" y="9465"/>
                    <a:pt x="207" y="9469"/>
                    <a:pt x="227" y="9469"/>
                  </a:cubicBezTo>
                  <a:cubicBezTo>
                    <a:pt x="350" y="9469"/>
                    <a:pt x="366" y="9306"/>
                    <a:pt x="417" y="9204"/>
                  </a:cubicBezTo>
                  <a:cubicBezTo>
                    <a:pt x="917" y="7895"/>
                    <a:pt x="1418" y="6561"/>
                    <a:pt x="1941" y="5251"/>
                  </a:cubicBezTo>
                  <a:cubicBezTo>
                    <a:pt x="2620" y="3525"/>
                    <a:pt x="3215" y="1775"/>
                    <a:pt x="4323" y="251"/>
                  </a:cubicBezTo>
                  <a:cubicBezTo>
                    <a:pt x="4346" y="215"/>
                    <a:pt x="4370" y="155"/>
                    <a:pt x="4394" y="132"/>
                  </a:cubicBezTo>
                  <a:cubicBezTo>
                    <a:pt x="4406" y="60"/>
                    <a:pt x="4394" y="36"/>
                    <a:pt x="4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23"/>
            <p:cNvSpPr/>
            <p:nvPr/>
          </p:nvSpPr>
          <p:spPr>
            <a:xfrm>
              <a:off x="3909100" y="2746600"/>
              <a:ext cx="214650" cy="192475"/>
            </a:xfrm>
            <a:custGeom>
              <a:avLst/>
              <a:gdLst/>
              <a:ahLst/>
              <a:cxnLst/>
              <a:rect l="l" t="t" r="r" b="b"/>
              <a:pathLst>
                <a:path w="8586" h="7699" extrusionOk="0">
                  <a:moveTo>
                    <a:pt x="8585" y="0"/>
                  </a:moveTo>
                  <a:lnTo>
                    <a:pt x="8585" y="0"/>
                  </a:lnTo>
                  <a:cubicBezTo>
                    <a:pt x="8216" y="119"/>
                    <a:pt x="7823" y="215"/>
                    <a:pt x="7454" y="322"/>
                  </a:cubicBezTo>
                  <a:cubicBezTo>
                    <a:pt x="7418" y="358"/>
                    <a:pt x="7383" y="381"/>
                    <a:pt x="7347" y="393"/>
                  </a:cubicBezTo>
                  <a:cubicBezTo>
                    <a:pt x="5513" y="1584"/>
                    <a:pt x="3727" y="2846"/>
                    <a:pt x="2239" y="4477"/>
                  </a:cubicBezTo>
                  <a:cubicBezTo>
                    <a:pt x="1430" y="5370"/>
                    <a:pt x="775" y="6370"/>
                    <a:pt x="156" y="7394"/>
                  </a:cubicBezTo>
                  <a:cubicBezTo>
                    <a:pt x="120" y="7466"/>
                    <a:pt x="1" y="7573"/>
                    <a:pt x="120" y="7656"/>
                  </a:cubicBezTo>
                  <a:cubicBezTo>
                    <a:pt x="154" y="7686"/>
                    <a:pt x="185" y="7699"/>
                    <a:pt x="215" y="7699"/>
                  </a:cubicBezTo>
                  <a:cubicBezTo>
                    <a:pt x="290" y="7699"/>
                    <a:pt x="351" y="7621"/>
                    <a:pt x="394" y="7561"/>
                  </a:cubicBezTo>
                  <a:cubicBezTo>
                    <a:pt x="548" y="7370"/>
                    <a:pt x="679" y="7204"/>
                    <a:pt x="799" y="7001"/>
                  </a:cubicBezTo>
                  <a:cubicBezTo>
                    <a:pt x="1918" y="5180"/>
                    <a:pt x="3418" y="3703"/>
                    <a:pt x="5120" y="2417"/>
                  </a:cubicBezTo>
                  <a:cubicBezTo>
                    <a:pt x="6192" y="1620"/>
                    <a:pt x="7323" y="893"/>
                    <a:pt x="8419" y="119"/>
                  </a:cubicBezTo>
                  <a:cubicBezTo>
                    <a:pt x="8478" y="72"/>
                    <a:pt x="8538" y="36"/>
                    <a:pt x="8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23"/>
            <p:cNvSpPr/>
            <p:nvPr/>
          </p:nvSpPr>
          <p:spPr>
            <a:xfrm>
              <a:off x="4020125" y="2782900"/>
              <a:ext cx="184575" cy="162075"/>
            </a:xfrm>
            <a:custGeom>
              <a:avLst/>
              <a:gdLst/>
              <a:ahLst/>
              <a:cxnLst/>
              <a:rect l="l" t="t" r="r" b="b"/>
              <a:pathLst>
                <a:path w="7383" h="6483" extrusionOk="0">
                  <a:moveTo>
                    <a:pt x="7383" y="1"/>
                  </a:moveTo>
                  <a:lnTo>
                    <a:pt x="7383" y="1"/>
                  </a:lnTo>
                  <a:cubicBezTo>
                    <a:pt x="7192" y="37"/>
                    <a:pt x="7002" y="299"/>
                    <a:pt x="6847" y="453"/>
                  </a:cubicBezTo>
                  <a:cubicBezTo>
                    <a:pt x="6216" y="1132"/>
                    <a:pt x="5561" y="1775"/>
                    <a:pt x="4882" y="2430"/>
                  </a:cubicBezTo>
                  <a:cubicBezTo>
                    <a:pt x="3513" y="3751"/>
                    <a:pt x="1942" y="4811"/>
                    <a:pt x="418" y="5954"/>
                  </a:cubicBezTo>
                  <a:cubicBezTo>
                    <a:pt x="298" y="6049"/>
                    <a:pt x="179" y="6145"/>
                    <a:pt x="60" y="6264"/>
                  </a:cubicBezTo>
                  <a:cubicBezTo>
                    <a:pt x="37" y="6299"/>
                    <a:pt x="1" y="6371"/>
                    <a:pt x="25" y="6418"/>
                  </a:cubicBezTo>
                  <a:cubicBezTo>
                    <a:pt x="34" y="6465"/>
                    <a:pt x="72" y="6482"/>
                    <a:pt x="144" y="6482"/>
                  </a:cubicBezTo>
                  <a:cubicBezTo>
                    <a:pt x="165" y="6482"/>
                    <a:pt x="188" y="6481"/>
                    <a:pt x="215" y="6478"/>
                  </a:cubicBezTo>
                  <a:cubicBezTo>
                    <a:pt x="334" y="6407"/>
                    <a:pt x="513" y="6311"/>
                    <a:pt x="679" y="6204"/>
                  </a:cubicBezTo>
                  <a:cubicBezTo>
                    <a:pt x="2823" y="4823"/>
                    <a:pt x="4823" y="3275"/>
                    <a:pt x="6549" y="1406"/>
                  </a:cubicBezTo>
                  <a:cubicBezTo>
                    <a:pt x="6823" y="930"/>
                    <a:pt x="7109" y="465"/>
                    <a:pt x="7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3"/>
            <p:cNvSpPr/>
            <p:nvPr/>
          </p:nvSpPr>
          <p:spPr>
            <a:xfrm>
              <a:off x="3749275" y="2867750"/>
              <a:ext cx="90200" cy="208075"/>
            </a:xfrm>
            <a:custGeom>
              <a:avLst/>
              <a:gdLst/>
              <a:ahLst/>
              <a:cxnLst/>
              <a:rect l="l" t="t" r="r" b="b"/>
              <a:pathLst>
                <a:path w="3608" h="8323" extrusionOk="0">
                  <a:moveTo>
                    <a:pt x="3441" y="0"/>
                  </a:moveTo>
                  <a:lnTo>
                    <a:pt x="3441" y="0"/>
                  </a:lnTo>
                  <a:cubicBezTo>
                    <a:pt x="3274" y="72"/>
                    <a:pt x="3096" y="131"/>
                    <a:pt x="2917" y="191"/>
                  </a:cubicBezTo>
                  <a:cubicBezTo>
                    <a:pt x="2679" y="465"/>
                    <a:pt x="2500" y="774"/>
                    <a:pt x="2346" y="1084"/>
                  </a:cubicBezTo>
                  <a:cubicBezTo>
                    <a:pt x="1762" y="2203"/>
                    <a:pt x="1405" y="3405"/>
                    <a:pt x="1060" y="4620"/>
                  </a:cubicBezTo>
                  <a:cubicBezTo>
                    <a:pt x="750" y="5751"/>
                    <a:pt x="429" y="6858"/>
                    <a:pt x="131" y="7989"/>
                  </a:cubicBezTo>
                  <a:cubicBezTo>
                    <a:pt x="107" y="8097"/>
                    <a:pt x="0" y="8227"/>
                    <a:pt x="167" y="8323"/>
                  </a:cubicBezTo>
                  <a:cubicBezTo>
                    <a:pt x="262" y="8323"/>
                    <a:pt x="298" y="8275"/>
                    <a:pt x="345" y="8204"/>
                  </a:cubicBezTo>
                  <a:cubicBezTo>
                    <a:pt x="405" y="8049"/>
                    <a:pt x="476" y="7918"/>
                    <a:pt x="524" y="7775"/>
                  </a:cubicBezTo>
                  <a:cubicBezTo>
                    <a:pt x="941" y="6465"/>
                    <a:pt x="1346" y="5132"/>
                    <a:pt x="1786" y="3822"/>
                  </a:cubicBezTo>
                  <a:cubicBezTo>
                    <a:pt x="2203" y="2632"/>
                    <a:pt x="2608" y="1465"/>
                    <a:pt x="3322" y="405"/>
                  </a:cubicBezTo>
                  <a:cubicBezTo>
                    <a:pt x="3417" y="286"/>
                    <a:pt x="3608" y="155"/>
                    <a:pt x="3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3"/>
            <p:cNvSpPr/>
            <p:nvPr/>
          </p:nvSpPr>
          <p:spPr>
            <a:xfrm>
              <a:off x="4025800" y="2735000"/>
              <a:ext cx="206000" cy="180650"/>
            </a:xfrm>
            <a:custGeom>
              <a:avLst/>
              <a:gdLst/>
              <a:ahLst/>
              <a:cxnLst/>
              <a:rect l="l" t="t" r="r" b="b"/>
              <a:pathLst>
                <a:path w="8240" h="7226" extrusionOk="0">
                  <a:moveTo>
                    <a:pt x="8155" y="0"/>
                  </a:moveTo>
                  <a:cubicBezTo>
                    <a:pt x="8140" y="0"/>
                    <a:pt x="8124" y="4"/>
                    <a:pt x="8108" y="12"/>
                  </a:cubicBezTo>
                  <a:cubicBezTo>
                    <a:pt x="8084" y="131"/>
                    <a:pt x="7918" y="262"/>
                    <a:pt x="7822" y="357"/>
                  </a:cubicBezTo>
                  <a:cubicBezTo>
                    <a:pt x="7644" y="536"/>
                    <a:pt x="7453" y="703"/>
                    <a:pt x="7275" y="857"/>
                  </a:cubicBezTo>
                  <a:cubicBezTo>
                    <a:pt x="6668" y="1512"/>
                    <a:pt x="6060" y="2167"/>
                    <a:pt x="5417" y="2798"/>
                  </a:cubicBezTo>
                  <a:cubicBezTo>
                    <a:pt x="3881" y="4274"/>
                    <a:pt x="2131" y="5465"/>
                    <a:pt x="476" y="6775"/>
                  </a:cubicBezTo>
                  <a:cubicBezTo>
                    <a:pt x="345" y="6870"/>
                    <a:pt x="0" y="6965"/>
                    <a:pt x="167" y="7168"/>
                  </a:cubicBezTo>
                  <a:cubicBezTo>
                    <a:pt x="196" y="7209"/>
                    <a:pt x="232" y="7225"/>
                    <a:pt x="273" y="7225"/>
                  </a:cubicBezTo>
                  <a:cubicBezTo>
                    <a:pt x="397" y="7225"/>
                    <a:pt x="559" y="7070"/>
                    <a:pt x="667" y="6989"/>
                  </a:cubicBezTo>
                  <a:cubicBezTo>
                    <a:pt x="2072" y="6001"/>
                    <a:pt x="3465" y="5013"/>
                    <a:pt x="4774" y="3917"/>
                  </a:cubicBezTo>
                  <a:cubicBezTo>
                    <a:pt x="5906" y="2977"/>
                    <a:pt x="6929" y="1929"/>
                    <a:pt x="7870" y="786"/>
                  </a:cubicBezTo>
                  <a:cubicBezTo>
                    <a:pt x="8001" y="548"/>
                    <a:pt x="8120" y="298"/>
                    <a:pt x="8239" y="48"/>
                  </a:cubicBezTo>
                  <a:cubicBezTo>
                    <a:pt x="8215" y="16"/>
                    <a:pt x="8186" y="0"/>
                    <a:pt x="8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3"/>
            <p:cNvSpPr/>
            <p:nvPr/>
          </p:nvSpPr>
          <p:spPr>
            <a:xfrm>
              <a:off x="3647775" y="2949000"/>
              <a:ext cx="56575" cy="200025"/>
            </a:xfrm>
            <a:custGeom>
              <a:avLst/>
              <a:gdLst/>
              <a:ahLst/>
              <a:cxnLst/>
              <a:rect l="l" t="t" r="r" b="b"/>
              <a:pathLst>
                <a:path w="2263" h="8001" extrusionOk="0">
                  <a:moveTo>
                    <a:pt x="2262" y="1"/>
                  </a:moveTo>
                  <a:lnTo>
                    <a:pt x="2262" y="1"/>
                  </a:lnTo>
                  <a:cubicBezTo>
                    <a:pt x="1917" y="382"/>
                    <a:pt x="1607" y="786"/>
                    <a:pt x="1298" y="1191"/>
                  </a:cubicBezTo>
                  <a:cubicBezTo>
                    <a:pt x="1000" y="2001"/>
                    <a:pt x="774" y="2858"/>
                    <a:pt x="631" y="3715"/>
                  </a:cubicBezTo>
                  <a:cubicBezTo>
                    <a:pt x="369" y="5061"/>
                    <a:pt x="95" y="6394"/>
                    <a:pt x="12" y="7764"/>
                  </a:cubicBezTo>
                  <a:cubicBezTo>
                    <a:pt x="0" y="7859"/>
                    <a:pt x="0" y="7954"/>
                    <a:pt x="95" y="7990"/>
                  </a:cubicBezTo>
                  <a:cubicBezTo>
                    <a:pt x="116" y="7997"/>
                    <a:pt x="134" y="8001"/>
                    <a:pt x="150" y="8001"/>
                  </a:cubicBezTo>
                  <a:cubicBezTo>
                    <a:pt x="234" y="8001"/>
                    <a:pt x="256" y="7903"/>
                    <a:pt x="286" y="7823"/>
                  </a:cubicBezTo>
                  <a:cubicBezTo>
                    <a:pt x="310" y="7680"/>
                    <a:pt x="345" y="7513"/>
                    <a:pt x="369" y="7359"/>
                  </a:cubicBezTo>
                  <a:cubicBezTo>
                    <a:pt x="655" y="5787"/>
                    <a:pt x="929" y="4192"/>
                    <a:pt x="1346" y="2632"/>
                  </a:cubicBezTo>
                  <a:cubicBezTo>
                    <a:pt x="1584" y="1727"/>
                    <a:pt x="1857" y="834"/>
                    <a:pt x="2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3"/>
            <p:cNvSpPr/>
            <p:nvPr/>
          </p:nvSpPr>
          <p:spPr>
            <a:xfrm>
              <a:off x="3730800" y="2879350"/>
              <a:ext cx="65525" cy="194100"/>
            </a:xfrm>
            <a:custGeom>
              <a:avLst/>
              <a:gdLst/>
              <a:ahLst/>
              <a:cxnLst/>
              <a:rect l="l" t="t" r="r" b="b"/>
              <a:pathLst>
                <a:path w="2621" h="7764" extrusionOk="0">
                  <a:moveTo>
                    <a:pt x="2620" y="1"/>
                  </a:moveTo>
                  <a:cubicBezTo>
                    <a:pt x="2585" y="1"/>
                    <a:pt x="2573" y="13"/>
                    <a:pt x="2549" y="13"/>
                  </a:cubicBezTo>
                  <a:cubicBezTo>
                    <a:pt x="2394" y="24"/>
                    <a:pt x="2263" y="60"/>
                    <a:pt x="2132" y="108"/>
                  </a:cubicBezTo>
                  <a:cubicBezTo>
                    <a:pt x="2096" y="167"/>
                    <a:pt x="2049" y="227"/>
                    <a:pt x="2025" y="298"/>
                  </a:cubicBezTo>
                  <a:cubicBezTo>
                    <a:pt x="1835" y="715"/>
                    <a:pt x="1656" y="1132"/>
                    <a:pt x="1501" y="1560"/>
                  </a:cubicBezTo>
                  <a:cubicBezTo>
                    <a:pt x="1573" y="1715"/>
                    <a:pt x="1418" y="1929"/>
                    <a:pt x="1370" y="2084"/>
                  </a:cubicBezTo>
                  <a:cubicBezTo>
                    <a:pt x="1275" y="2346"/>
                    <a:pt x="1192" y="2620"/>
                    <a:pt x="1096" y="2870"/>
                  </a:cubicBezTo>
                  <a:cubicBezTo>
                    <a:pt x="1037" y="3108"/>
                    <a:pt x="965" y="3334"/>
                    <a:pt x="906" y="3572"/>
                  </a:cubicBezTo>
                  <a:cubicBezTo>
                    <a:pt x="549" y="4870"/>
                    <a:pt x="191" y="6168"/>
                    <a:pt x="60" y="7430"/>
                  </a:cubicBezTo>
                  <a:cubicBezTo>
                    <a:pt x="25" y="7609"/>
                    <a:pt x="1" y="7704"/>
                    <a:pt x="120" y="7752"/>
                  </a:cubicBezTo>
                  <a:cubicBezTo>
                    <a:pt x="142" y="7760"/>
                    <a:pt x="161" y="7763"/>
                    <a:pt x="178" y="7763"/>
                  </a:cubicBezTo>
                  <a:cubicBezTo>
                    <a:pt x="263" y="7763"/>
                    <a:pt x="291" y="7674"/>
                    <a:pt x="311" y="7585"/>
                  </a:cubicBezTo>
                  <a:cubicBezTo>
                    <a:pt x="346" y="7466"/>
                    <a:pt x="370" y="7335"/>
                    <a:pt x="406" y="7216"/>
                  </a:cubicBezTo>
                  <a:cubicBezTo>
                    <a:pt x="1013" y="4775"/>
                    <a:pt x="1561" y="2310"/>
                    <a:pt x="2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3"/>
            <p:cNvSpPr/>
            <p:nvPr/>
          </p:nvSpPr>
          <p:spPr>
            <a:xfrm>
              <a:off x="3924300" y="2872500"/>
              <a:ext cx="23525" cy="30400"/>
            </a:xfrm>
            <a:custGeom>
              <a:avLst/>
              <a:gdLst/>
              <a:ahLst/>
              <a:cxnLst/>
              <a:rect l="l" t="t" r="r" b="b"/>
              <a:pathLst>
                <a:path w="941" h="1216" extrusionOk="0">
                  <a:moveTo>
                    <a:pt x="941" y="1"/>
                  </a:moveTo>
                  <a:lnTo>
                    <a:pt x="941" y="1"/>
                  </a:lnTo>
                  <a:cubicBezTo>
                    <a:pt x="595" y="382"/>
                    <a:pt x="286" y="775"/>
                    <a:pt x="0" y="1215"/>
                  </a:cubicBezTo>
                  <a:cubicBezTo>
                    <a:pt x="131" y="1215"/>
                    <a:pt x="238" y="989"/>
                    <a:pt x="321" y="858"/>
                  </a:cubicBezTo>
                  <a:cubicBezTo>
                    <a:pt x="536" y="572"/>
                    <a:pt x="726" y="287"/>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3"/>
            <p:cNvSpPr/>
            <p:nvPr/>
          </p:nvSpPr>
          <p:spPr>
            <a:xfrm>
              <a:off x="3941250" y="2762975"/>
              <a:ext cx="118200" cy="102125"/>
            </a:xfrm>
            <a:custGeom>
              <a:avLst/>
              <a:gdLst/>
              <a:ahLst/>
              <a:cxnLst/>
              <a:rect l="l" t="t" r="r" b="b"/>
              <a:pathLst>
                <a:path w="4728" h="4085" extrusionOk="0">
                  <a:moveTo>
                    <a:pt x="4692" y="0"/>
                  </a:moveTo>
                  <a:cubicBezTo>
                    <a:pt x="4406" y="60"/>
                    <a:pt x="4132" y="131"/>
                    <a:pt x="3846" y="191"/>
                  </a:cubicBezTo>
                  <a:cubicBezTo>
                    <a:pt x="3751" y="226"/>
                    <a:pt x="3668" y="274"/>
                    <a:pt x="3584" y="334"/>
                  </a:cubicBezTo>
                  <a:cubicBezTo>
                    <a:pt x="2060" y="1274"/>
                    <a:pt x="965" y="2632"/>
                    <a:pt x="1" y="4084"/>
                  </a:cubicBezTo>
                  <a:cubicBezTo>
                    <a:pt x="298" y="3775"/>
                    <a:pt x="608" y="3489"/>
                    <a:pt x="953" y="3227"/>
                  </a:cubicBezTo>
                  <a:cubicBezTo>
                    <a:pt x="1009" y="3181"/>
                    <a:pt x="1086" y="3113"/>
                    <a:pt x="1162" y="3113"/>
                  </a:cubicBezTo>
                  <a:cubicBezTo>
                    <a:pt x="1184" y="3113"/>
                    <a:pt x="1206" y="3118"/>
                    <a:pt x="1227" y="3132"/>
                  </a:cubicBezTo>
                  <a:cubicBezTo>
                    <a:pt x="1429" y="2882"/>
                    <a:pt x="1644" y="2643"/>
                    <a:pt x="1858" y="2405"/>
                  </a:cubicBezTo>
                  <a:cubicBezTo>
                    <a:pt x="1787" y="2334"/>
                    <a:pt x="1810" y="2227"/>
                    <a:pt x="1870" y="2143"/>
                  </a:cubicBezTo>
                  <a:cubicBezTo>
                    <a:pt x="2132" y="1739"/>
                    <a:pt x="2525" y="1465"/>
                    <a:pt x="2953" y="1262"/>
                  </a:cubicBezTo>
                  <a:cubicBezTo>
                    <a:pt x="2973" y="1243"/>
                    <a:pt x="3004" y="1234"/>
                    <a:pt x="3033" y="1234"/>
                  </a:cubicBezTo>
                  <a:cubicBezTo>
                    <a:pt x="3057" y="1234"/>
                    <a:pt x="3080" y="1240"/>
                    <a:pt x="3096" y="1250"/>
                  </a:cubicBezTo>
                  <a:cubicBezTo>
                    <a:pt x="3549" y="869"/>
                    <a:pt x="4025" y="536"/>
                    <a:pt x="4549" y="215"/>
                  </a:cubicBezTo>
                  <a:cubicBezTo>
                    <a:pt x="4620" y="179"/>
                    <a:pt x="4692" y="131"/>
                    <a:pt x="4727" y="96"/>
                  </a:cubicBezTo>
                  <a:cubicBezTo>
                    <a:pt x="4727" y="60"/>
                    <a:pt x="4704" y="24"/>
                    <a:pt x="4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3"/>
            <p:cNvSpPr/>
            <p:nvPr/>
          </p:nvSpPr>
          <p:spPr>
            <a:xfrm>
              <a:off x="4007925" y="2839775"/>
              <a:ext cx="163450" cy="130400"/>
            </a:xfrm>
            <a:custGeom>
              <a:avLst/>
              <a:gdLst/>
              <a:ahLst/>
              <a:cxnLst/>
              <a:rect l="l" t="t" r="r" b="b"/>
              <a:pathLst>
                <a:path w="6538" h="5216" extrusionOk="0">
                  <a:moveTo>
                    <a:pt x="6537" y="0"/>
                  </a:moveTo>
                  <a:lnTo>
                    <a:pt x="6537" y="0"/>
                  </a:lnTo>
                  <a:cubicBezTo>
                    <a:pt x="4668" y="1834"/>
                    <a:pt x="2537" y="3322"/>
                    <a:pt x="358" y="4774"/>
                  </a:cubicBezTo>
                  <a:cubicBezTo>
                    <a:pt x="251" y="4858"/>
                    <a:pt x="155" y="4929"/>
                    <a:pt x="60" y="5025"/>
                  </a:cubicBezTo>
                  <a:cubicBezTo>
                    <a:pt x="13" y="5060"/>
                    <a:pt x="1" y="5120"/>
                    <a:pt x="48" y="5167"/>
                  </a:cubicBezTo>
                  <a:cubicBezTo>
                    <a:pt x="72" y="5203"/>
                    <a:pt x="120" y="5203"/>
                    <a:pt x="167" y="5215"/>
                  </a:cubicBezTo>
                  <a:cubicBezTo>
                    <a:pt x="298" y="5132"/>
                    <a:pt x="453" y="5060"/>
                    <a:pt x="584" y="4989"/>
                  </a:cubicBezTo>
                  <a:cubicBezTo>
                    <a:pt x="1834" y="4215"/>
                    <a:pt x="3049" y="3405"/>
                    <a:pt x="4227" y="2536"/>
                  </a:cubicBezTo>
                  <a:cubicBezTo>
                    <a:pt x="4466" y="2358"/>
                    <a:pt x="4704" y="2179"/>
                    <a:pt x="4930" y="2000"/>
                  </a:cubicBezTo>
                  <a:cubicBezTo>
                    <a:pt x="5478" y="1417"/>
                    <a:pt x="6061" y="881"/>
                    <a:pt x="6442" y="167"/>
                  </a:cubicBezTo>
                  <a:cubicBezTo>
                    <a:pt x="6478" y="107"/>
                    <a:pt x="6501" y="60"/>
                    <a:pt x="6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3"/>
            <p:cNvSpPr/>
            <p:nvPr/>
          </p:nvSpPr>
          <p:spPr>
            <a:xfrm>
              <a:off x="3636150" y="2994250"/>
              <a:ext cx="34250" cy="148275"/>
            </a:xfrm>
            <a:custGeom>
              <a:avLst/>
              <a:gdLst/>
              <a:ahLst/>
              <a:cxnLst/>
              <a:rect l="l" t="t" r="r" b="b"/>
              <a:pathLst>
                <a:path w="1370" h="5931" extrusionOk="0">
                  <a:moveTo>
                    <a:pt x="1334" y="0"/>
                  </a:moveTo>
                  <a:lnTo>
                    <a:pt x="1334" y="0"/>
                  </a:lnTo>
                  <a:cubicBezTo>
                    <a:pt x="1013" y="477"/>
                    <a:pt x="715" y="965"/>
                    <a:pt x="453" y="1477"/>
                  </a:cubicBezTo>
                  <a:cubicBezTo>
                    <a:pt x="167" y="2560"/>
                    <a:pt x="108" y="3691"/>
                    <a:pt x="36" y="4822"/>
                  </a:cubicBezTo>
                  <a:cubicBezTo>
                    <a:pt x="25" y="5037"/>
                    <a:pt x="1" y="5251"/>
                    <a:pt x="36" y="5465"/>
                  </a:cubicBezTo>
                  <a:cubicBezTo>
                    <a:pt x="60" y="5629"/>
                    <a:pt x="26" y="5930"/>
                    <a:pt x="205" y="5930"/>
                  </a:cubicBezTo>
                  <a:cubicBezTo>
                    <a:pt x="208" y="5930"/>
                    <a:pt x="211" y="5930"/>
                    <a:pt x="215" y="5930"/>
                  </a:cubicBezTo>
                  <a:cubicBezTo>
                    <a:pt x="441" y="5930"/>
                    <a:pt x="346" y="5632"/>
                    <a:pt x="358" y="5465"/>
                  </a:cubicBezTo>
                  <a:cubicBezTo>
                    <a:pt x="453" y="3798"/>
                    <a:pt x="656" y="2144"/>
                    <a:pt x="1156" y="548"/>
                  </a:cubicBezTo>
                  <a:cubicBezTo>
                    <a:pt x="1191" y="381"/>
                    <a:pt x="1370" y="143"/>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3"/>
            <p:cNvSpPr/>
            <p:nvPr/>
          </p:nvSpPr>
          <p:spPr>
            <a:xfrm>
              <a:off x="4063000" y="2727925"/>
              <a:ext cx="120575" cy="79950"/>
            </a:xfrm>
            <a:custGeom>
              <a:avLst/>
              <a:gdLst/>
              <a:ahLst/>
              <a:cxnLst/>
              <a:rect l="l" t="t" r="r" b="b"/>
              <a:pathLst>
                <a:path w="4823" h="3198" extrusionOk="0">
                  <a:moveTo>
                    <a:pt x="4700" y="1"/>
                  </a:moveTo>
                  <a:cubicBezTo>
                    <a:pt x="4668" y="1"/>
                    <a:pt x="4633" y="9"/>
                    <a:pt x="4596" y="21"/>
                  </a:cubicBezTo>
                  <a:cubicBezTo>
                    <a:pt x="4382" y="152"/>
                    <a:pt x="4144" y="271"/>
                    <a:pt x="3917" y="378"/>
                  </a:cubicBezTo>
                  <a:cubicBezTo>
                    <a:pt x="2620" y="1093"/>
                    <a:pt x="1429" y="1950"/>
                    <a:pt x="250" y="2843"/>
                  </a:cubicBezTo>
                  <a:cubicBezTo>
                    <a:pt x="167" y="2914"/>
                    <a:pt x="0" y="2986"/>
                    <a:pt x="96" y="3141"/>
                  </a:cubicBezTo>
                  <a:cubicBezTo>
                    <a:pt x="120" y="3182"/>
                    <a:pt x="153" y="3198"/>
                    <a:pt x="188" y="3198"/>
                  </a:cubicBezTo>
                  <a:cubicBezTo>
                    <a:pt x="255" y="3198"/>
                    <a:pt x="335" y="3144"/>
                    <a:pt x="405" y="3105"/>
                  </a:cubicBezTo>
                  <a:cubicBezTo>
                    <a:pt x="1774" y="2152"/>
                    <a:pt x="3167" y="1236"/>
                    <a:pt x="4596" y="366"/>
                  </a:cubicBezTo>
                  <a:cubicBezTo>
                    <a:pt x="4703" y="331"/>
                    <a:pt x="4799" y="235"/>
                    <a:pt x="4822" y="116"/>
                  </a:cubicBezTo>
                  <a:cubicBezTo>
                    <a:pt x="4807" y="30"/>
                    <a:pt x="4760" y="1"/>
                    <a:pt x="4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3"/>
            <p:cNvSpPr/>
            <p:nvPr/>
          </p:nvSpPr>
          <p:spPr>
            <a:xfrm>
              <a:off x="4157050" y="2714850"/>
              <a:ext cx="68200" cy="57525"/>
            </a:xfrm>
            <a:custGeom>
              <a:avLst/>
              <a:gdLst/>
              <a:ahLst/>
              <a:cxnLst/>
              <a:rect l="l" t="t" r="r" b="b"/>
              <a:pathLst>
                <a:path w="2728" h="2301" extrusionOk="0">
                  <a:moveTo>
                    <a:pt x="2582" y="0"/>
                  </a:moveTo>
                  <a:cubicBezTo>
                    <a:pt x="2503" y="0"/>
                    <a:pt x="2430" y="59"/>
                    <a:pt x="2370" y="104"/>
                  </a:cubicBezTo>
                  <a:cubicBezTo>
                    <a:pt x="1596" y="687"/>
                    <a:pt x="870" y="1342"/>
                    <a:pt x="167" y="1997"/>
                  </a:cubicBezTo>
                  <a:cubicBezTo>
                    <a:pt x="96" y="2068"/>
                    <a:pt x="1" y="2163"/>
                    <a:pt x="84" y="2247"/>
                  </a:cubicBezTo>
                  <a:cubicBezTo>
                    <a:pt x="111" y="2286"/>
                    <a:pt x="140" y="2301"/>
                    <a:pt x="169" y="2301"/>
                  </a:cubicBezTo>
                  <a:cubicBezTo>
                    <a:pt x="227" y="2301"/>
                    <a:pt x="286" y="2239"/>
                    <a:pt x="334" y="2199"/>
                  </a:cubicBezTo>
                  <a:cubicBezTo>
                    <a:pt x="1096" y="1580"/>
                    <a:pt x="1834" y="937"/>
                    <a:pt x="2596" y="318"/>
                  </a:cubicBezTo>
                  <a:cubicBezTo>
                    <a:pt x="2656" y="258"/>
                    <a:pt x="2727" y="199"/>
                    <a:pt x="2727" y="80"/>
                  </a:cubicBezTo>
                  <a:cubicBezTo>
                    <a:pt x="2678" y="22"/>
                    <a:pt x="2629" y="0"/>
                    <a:pt x="2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3"/>
            <p:cNvSpPr/>
            <p:nvPr/>
          </p:nvSpPr>
          <p:spPr>
            <a:xfrm>
              <a:off x="3576325" y="2696275"/>
              <a:ext cx="679625" cy="602175"/>
            </a:xfrm>
            <a:custGeom>
              <a:avLst/>
              <a:gdLst/>
              <a:ahLst/>
              <a:cxnLst/>
              <a:rect l="l" t="t" r="r" b="b"/>
              <a:pathLst>
                <a:path w="27185" h="24087" extrusionOk="0">
                  <a:moveTo>
                    <a:pt x="22492" y="8359"/>
                  </a:moveTo>
                  <a:cubicBezTo>
                    <a:pt x="22432" y="8621"/>
                    <a:pt x="22337" y="8836"/>
                    <a:pt x="22253" y="9050"/>
                  </a:cubicBezTo>
                  <a:cubicBezTo>
                    <a:pt x="22039" y="9550"/>
                    <a:pt x="21765" y="9967"/>
                    <a:pt x="21468" y="10372"/>
                  </a:cubicBezTo>
                  <a:cubicBezTo>
                    <a:pt x="21360" y="10503"/>
                    <a:pt x="21241" y="10634"/>
                    <a:pt x="21134" y="10776"/>
                  </a:cubicBezTo>
                  <a:cubicBezTo>
                    <a:pt x="20706" y="11312"/>
                    <a:pt x="20229" y="11836"/>
                    <a:pt x="19741" y="12324"/>
                  </a:cubicBezTo>
                  <a:lnTo>
                    <a:pt x="18312" y="13753"/>
                  </a:lnTo>
                  <a:cubicBezTo>
                    <a:pt x="17896" y="14170"/>
                    <a:pt x="17443" y="14575"/>
                    <a:pt x="17003" y="14932"/>
                  </a:cubicBezTo>
                  <a:cubicBezTo>
                    <a:pt x="14621" y="16872"/>
                    <a:pt x="11847" y="18158"/>
                    <a:pt x="9061" y="19480"/>
                  </a:cubicBezTo>
                  <a:cubicBezTo>
                    <a:pt x="7430" y="20254"/>
                    <a:pt x="5716" y="20861"/>
                    <a:pt x="4204" y="21909"/>
                  </a:cubicBezTo>
                  <a:cubicBezTo>
                    <a:pt x="3382" y="22468"/>
                    <a:pt x="2394" y="22754"/>
                    <a:pt x="1465" y="23076"/>
                  </a:cubicBezTo>
                  <a:cubicBezTo>
                    <a:pt x="1763" y="22528"/>
                    <a:pt x="2132" y="22052"/>
                    <a:pt x="2537" y="21587"/>
                  </a:cubicBezTo>
                  <a:cubicBezTo>
                    <a:pt x="3453" y="20587"/>
                    <a:pt x="4537" y="19730"/>
                    <a:pt x="5454" y="18694"/>
                  </a:cubicBezTo>
                  <a:cubicBezTo>
                    <a:pt x="5513" y="18635"/>
                    <a:pt x="5585" y="18551"/>
                    <a:pt x="5656" y="18539"/>
                  </a:cubicBezTo>
                  <a:cubicBezTo>
                    <a:pt x="6978" y="18313"/>
                    <a:pt x="8252" y="17825"/>
                    <a:pt x="9538" y="17503"/>
                  </a:cubicBezTo>
                  <a:cubicBezTo>
                    <a:pt x="9930" y="17396"/>
                    <a:pt x="10300" y="17313"/>
                    <a:pt x="10692" y="17182"/>
                  </a:cubicBezTo>
                  <a:cubicBezTo>
                    <a:pt x="11371" y="16980"/>
                    <a:pt x="12026" y="16694"/>
                    <a:pt x="12621" y="16265"/>
                  </a:cubicBezTo>
                  <a:lnTo>
                    <a:pt x="12633" y="16265"/>
                  </a:lnTo>
                  <a:cubicBezTo>
                    <a:pt x="12752" y="16170"/>
                    <a:pt x="12990" y="16098"/>
                    <a:pt x="12907" y="15956"/>
                  </a:cubicBezTo>
                  <a:cubicBezTo>
                    <a:pt x="12863" y="15882"/>
                    <a:pt x="12797" y="15855"/>
                    <a:pt x="12725" y="15855"/>
                  </a:cubicBezTo>
                  <a:cubicBezTo>
                    <a:pt x="12620" y="15855"/>
                    <a:pt x="12503" y="15911"/>
                    <a:pt x="12419" y="15968"/>
                  </a:cubicBezTo>
                  <a:cubicBezTo>
                    <a:pt x="12014" y="16206"/>
                    <a:pt x="11621" y="16468"/>
                    <a:pt x="11169" y="16622"/>
                  </a:cubicBezTo>
                  <a:cubicBezTo>
                    <a:pt x="9585" y="17158"/>
                    <a:pt x="7954" y="17527"/>
                    <a:pt x="6347" y="17992"/>
                  </a:cubicBezTo>
                  <a:cubicBezTo>
                    <a:pt x="6336" y="17995"/>
                    <a:pt x="6325" y="17997"/>
                    <a:pt x="6313" y="17997"/>
                  </a:cubicBezTo>
                  <a:cubicBezTo>
                    <a:pt x="6284" y="17997"/>
                    <a:pt x="6253" y="17988"/>
                    <a:pt x="6228" y="17980"/>
                  </a:cubicBezTo>
                  <a:cubicBezTo>
                    <a:pt x="6168" y="17861"/>
                    <a:pt x="6251" y="17813"/>
                    <a:pt x="6311" y="17753"/>
                  </a:cubicBezTo>
                  <a:cubicBezTo>
                    <a:pt x="7311" y="16634"/>
                    <a:pt x="8395" y="15634"/>
                    <a:pt x="9573" y="14729"/>
                  </a:cubicBezTo>
                  <a:cubicBezTo>
                    <a:pt x="10228" y="14229"/>
                    <a:pt x="10966" y="14182"/>
                    <a:pt x="11681" y="13955"/>
                  </a:cubicBezTo>
                  <a:cubicBezTo>
                    <a:pt x="13169" y="13491"/>
                    <a:pt x="14741" y="13336"/>
                    <a:pt x="16205" y="12800"/>
                  </a:cubicBezTo>
                  <a:cubicBezTo>
                    <a:pt x="17015" y="12503"/>
                    <a:pt x="17753" y="12122"/>
                    <a:pt x="18408" y="11586"/>
                  </a:cubicBezTo>
                  <a:cubicBezTo>
                    <a:pt x="19741" y="10538"/>
                    <a:pt x="21206" y="9669"/>
                    <a:pt x="22492" y="8359"/>
                  </a:cubicBezTo>
                  <a:close/>
                  <a:moveTo>
                    <a:pt x="26427" y="528"/>
                  </a:moveTo>
                  <a:cubicBezTo>
                    <a:pt x="26471" y="528"/>
                    <a:pt x="26514" y="542"/>
                    <a:pt x="26552" y="585"/>
                  </a:cubicBezTo>
                  <a:cubicBezTo>
                    <a:pt x="26623" y="668"/>
                    <a:pt x="26552" y="763"/>
                    <a:pt x="26528" y="847"/>
                  </a:cubicBezTo>
                  <a:cubicBezTo>
                    <a:pt x="26421" y="1085"/>
                    <a:pt x="26313" y="1335"/>
                    <a:pt x="26206" y="1573"/>
                  </a:cubicBezTo>
                  <a:cubicBezTo>
                    <a:pt x="26087" y="1835"/>
                    <a:pt x="25968" y="2085"/>
                    <a:pt x="25837" y="2323"/>
                  </a:cubicBezTo>
                  <a:cubicBezTo>
                    <a:pt x="25790" y="2406"/>
                    <a:pt x="25730" y="2502"/>
                    <a:pt x="25694" y="2585"/>
                  </a:cubicBezTo>
                  <a:cubicBezTo>
                    <a:pt x="25492" y="2871"/>
                    <a:pt x="25313" y="3168"/>
                    <a:pt x="25135" y="3466"/>
                  </a:cubicBezTo>
                  <a:cubicBezTo>
                    <a:pt x="24861" y="3930"/>
                    <a:pt x="24575" y="4395"/>
                    <a:pt x="24301" y="4859"/>
                  </a:cubicBezTo>
                  <a:cubicBezTo>
                    <a:pt x="24146" y="5157"/>
                    <a:pt x="23968" y="5442"/>
                    <a:pt x="23801" y="5740"/>
                  </a:cubicBezTo>
                  <a:cubicBezTo>
                    <a:pt x="23765" y="5800"/>
                    <a:pt x="23742" y="5847"/>
                    <a:pt x="23706" y="5907"/>
                  </a:cubicBezTo>
                  <a:cubicBezTo>
                    <a:pt x="23325" y="6621"/>
                    <a:pt x="22730" y="7169"/>
                    <a:pt x="22194" y="7740"/>
                  </a:cubicBezTo>
                  <a:cubicBezTo>
                    <a:pt x="22063" y="7871"/>
                    <a:pt x="21944" y="8002"/>
                    <a:pt x="21801" y="8157"/>
                  </a:cubicBezTo>
                  <a:cubicBezTo>
                    <a:pt x="20908" y="9181"/>
                    <a:pt x="19753" y="9919"/>
                    <a:pt x="18705" y="10788"/>
                  </a:cubicBezTo>
                  <a:cubicBezTo>
                    <a:pt x="17015" y="12205"/>
                    <a:pt x="15062" y="12860"/>
                    <a:pt x="12931" y="13170"/>
                  </a:cubicBezTo>
                  <a:cubicBezTo>
                    <a:pt x="12359" y="13253"/>
                    <a:pt x="11788" y="13432"/>
                    <a:pt x="11192" y="13574"/>
                  </a:cubicBezTo>
                  <a:cubicBezTo>
                    <a:pt x="11371" y="13443"/>
                    <a:pt x="11550" y="13289"/>
                    <a:pt x="11740" y="13170"/>
                  </a:cubicBezTo>
                  <a:cubicBezTo>
                    <a:pt x="13645" y="11931"/>
                    <a:pt x="15419" y="10538"/>
                    <a:pt x="16907" y="8812"/>
                  </a:cubicBezTo>
                  <a:cubicBezTo>
                    <a:pt x="18562" y="6895"/>
                    <a:pt x="20753" y="5681"/>
                    <a:pt x="22789" y="4288"/>
                  </a:cubicBezTo>
                  <a:cubicBezTo>
                    <a:pt x="23635" y="3704"/>
                    <a:pt x="24480" y="3097"/>
                    <a:pt x="25254" y="2406"/>
                  </a:cubicBezTo>
                  <a:cubicBezTo>
                    <a:pt x="25456" y="2240"/>
                    <a:pt x="25635" y="2085"/>
                    <a:pt x="25813" y="1906"/>
                  </a:cubicBezTo>
                  <a:cubicBezTo>
                    <a:pt x="25897" y="1811"/>
                    <a:pt x="26063" y="1680"/>
                    <a:pt x="26087" y="1561"/>
                  </a:cubicBezTo>
                  <a:cubicBezTo>
                    <a:pt x="26111" y="1513"/>
                    <a:pt x="26087" y="1466"/>
                    <a:pt x="26051" y="1430"/>
                  </a:cubicBezTo>
                  <a:cubicBezTo>
                    <a:pt x="26002" y="1386"/>
                    <a:pt x="25957" y="1368"/>
                    <a:pt x="25914" y="1368"/>
                  </a:cubicBezTo>
                  <a:cubicBezTo>
                    <a:pt x="25771" y="1368"/>
                    <a:pt x="25661" y="1570"/>
                    <a:pt x="25551" y="1680"/>
                  </a:cubicBezTo>
                  <a:cubicBezTo>
                    <a:pt x="24885" y="2442"/>
                    <a:pt x="24063" y="3002"/>
                    <a:pt x="23206" y="3514"/>
                  </a:cubicBezTo>
                  <a:cubicBezTo>
                    <a:pt x="21384" y="4561"/>
                    <a:pt x="19801" y="5966"/>
                    <a:pt x="18039" y="7109"/>
                  </a:cubicBezTo>
                  <a:cubicBezTo>
                    <a:pt x="17360" y="7562"/>
                    <a:pt x="16919" y="8264"/>
                    <a:pt x="16407" y="8871"/>
                  </a:cubicBezTo>
                  <a:cubicBezTo>
                    <a:pt x="14991" y="10503"/>
                    <a:pt x="13312" y="11765"/>
                    <a:pt x="11443" y="12872"/>
                  </a:cubicBezTo>
                  <a:cubicBezTo>
                    <a:pt x="12431" y="11515"/>
                    <a:pt x="12919" y="9907"/>
                    <a:pt x="13788" y="8490"/>
                  </a:cubicBezTo>
                  <a:cubicBezTo>
                    <a:pt x="13824" y="8419"/>
                    <a:pt x="13883" y="8348"/>
                    <a:pt x="13931" y="8276"/>
                  </a:cubicBezTo>
                  <a:cubicBezTo>
                    <a:pt x="14217" y="7836"/>
                    <a:pt x="14526" y="7455"/>
                    <a:pt x="14872" y="7062"/>
                  </a:cubicBezTo>
                  <a:lnTo>
                    <a:pt x="15455" y="6443"/>
                  </a:lnTo>
                  <a:cubicBezTo>
                    <a:pt x="15550" y="6335"/>
                    <a:pt x="15657" y="6252"/>
                    <a:pt x="15753" y="6133"/>
                  </a:cubicBezTo>
                  <a:cubicBezTo>
                    <a:pt x="15824" y="6050"/>
                    <a:pt x="15955" y="5966"/>
                    <a:pt x="15848" y="5847"/>
                  </a:cubicBezTo>
                  <a:lnTo>
                    <a:pt x="15824" y="5812"/>
                  </a:lnTo>
                  <a:cubicBezTo>
                    <a:pt x="15803" y="5798"/>
                    <a:pt x="15782" y="5793"/>
                    <a:pt x="15760" y="5793"/>
                  </a:cubicBezTo>
                  <a:cubicBezTo>
                    <a:pt x="15687" y="5793"/>
                    <a:pt x="15615" y="5861"/>
                    <a:pt x="15550" y="5907"/>
                  </a:cubicBezTo>
                  <a:cubicBezTo>
                    <a:pt x="15217" y="6157"/>
                    <a:pt x="14895" y="6454"/>
                    <a:pt x="14598" y="6764"/>
                  </a:cubicBezTo>
                  <a:cubicBezTo>
                    <a:pt x="14455" y="6931"/>
                    <a:pt x="14300" y="7085"/>
                    <a:pt x="14169" y="7240"/>
                  </a:cubicBezTo>
                  <a:cubicBezTo>
                    <a:pt x="13336" y="8240"/>
                    <a:pt x="12728" y="9371"/>
                    <a:pt x="12216" y="10550"/>
                  </a:cubicBezTo>
                  <a:cubicBezTo>
                    <a:pt x="11764" y="11610"/>
                    <a:pt x="11050" y="12515"/>
                    <a:pt x="10514" y="13515"/>
                  </a:cubicBezTo>
                  <a:cubicBezTo>
                    <a:pt x="10478" y="13574"/>
                    <a:pt x="10419" y="13610"/>
                    <a:pt x="10359" y="13658"/>
                  </a:cubicBezTo>
                  <a:cubicBezTo>
                    <a:pt x="8609" y="14920"/>
                    <a:pt x="6859" y="16170"/>
                    <a:pt x="5525" y="17932"/>
                  </a:cubicBezTo>
                  <a:cubicBezTo>
                    <a:pt x="5430" y="17182"/>
                    <a:pt x="5573" y="16468"/>
                    <a:pt x="5668" y="15777"/>
                  </a:cubicBezTo>
                  <a:cubicBezTo>
                    <a:pt x="5966" y="13836"/>
                    <a:pt x="6656" y="12003"/>
                    <a:pt x="7275" y="10181"/>
                  </a:cubicBezTo>
                  <a:cubicBezTo>
                    <a:pt x="7371" y="9907"/>
                    <a:pt x="7454" y="9645"/>
                    <a:pt x="7549" y="9383"/>
                  </a:cubicBezTo>
                  <a:cubicBezTo>
                    <a:pt x="7609" y="9229"/>
                    <a:pt x="7752" y="9002"/>
                    <a:pt x="7680" y="8871"/>
                  </a:cubicBezTo>
                  <a:cubicBezTo>
                    <a:pt x="7668" y="8824"/>
                    <a:pt x="7621" y="8788"/>
                    <a:pt x="7561" y="8764"/>
                  </a:cubicBezTo>
                  <a:cubicBezTo>
                    <a:pt x="7537" y="8754"/>
                    <a:pt x="7514" y="8749"/>
                    <a:pt x="7493" y="8749"/>
                  </a:cubicBezTo>
                  <a:cubicBezTo>
                    <a:pt x="7319" y="8749"/>
                    <a:pt x="7256" y="9072"/>
                    <a:pt x="7192" y="9252"/>
                  </a:cubicBezTo>
                  <a:cubicBezTo>
                    <a:pt x="6239" y="11705"/>
                    <a:pt x="5335" y="14170"/>
                    <a:pt x="5037" y="16801"/>
                  </a:cubicBezTo>
                  <a:cubicBezTo>
                    <a:pt x="4989" y="17277"/>
                    <a:pt x="4977" y="17742"/>
                    <a:pt x="4989" y="18218"/>
                  </a:cubicBezTo>
                  <a:cubicBezTo>
                    <a:pt x="5001" y="18492"/>
                    <a:pt x="4918" y="18706"/>
                    <a:pt x="4704" y="18896"/>
                  </a:cubicBezTo>
                  <a:cubicBezTo>
                    <a:pt x="3965" y="19599"/>
                    <a:pt x="3251" y="20301"/>
                    <a:pt x="2501" y="20992"/>
                  </a:cubicBezTo>
                  <a:cubicBezTo>
                    <a:pt x="1846" y="21611"/>
                    <a:pt x="1417" y="22385"/>
                    <a:pt x="905" y="23111"/>
                  </a:cubicBezTo>
                  <a:cubicBezTo>
                    <a:pt x="822" y="23242"/>
                    <a:pt x="763" y="23421"/>
                    <a:pt x="548" y="23457"/>
                  </a:cubicBezTo>
                  <a:cubicBezTo>
                    <a:pt x="453" y="23290"/>
                    <a:pt x="548" y="23135"/>
                    <a:pt x="596" y="23016"/>
                  </a:cubicBezTo>
                  <a:cubicBezTo>
                    <a:pt x="989" y="21909"/>
                    <a:pt x="1382" y="20790"/>
                    <a:pt x="1941" y="19730"/>
                  </a:cubicBezTo>
                  <a:cubicBezTo>
                    <a:pt x="2322" y="19004"/>
                    <a:pt x="2358" y="18277"/>
                    <a:pt x="2132" y="17527"/>
                  </a:cubicBezTo>
                  <a:cubicBezTo>
                    <a:pt x="1775" y="16360"/>
                    <a:pt x="1953" y="15265"/>
                    <a:pt x="2453" y="14170"/>
                  </a:cubicBezTo>
                  <a:cubicBezTo>
                    <a:pt x="2572" y="13896"/>
                    <a:pt x="2715" y="13646"/>
                    <a:pt x="2834" y="13396"/>
                  </a:cubicBezTo>
                  <a:cubicBezTo>
                    <a:pt x="3096" y="12884"/>
                    <a:pt x="3394" y="12396"/>
                    <a:pt x="3703" y="11919"/>
                  </a:cubicBezTo>
                  <a:cubicBezTo>
                    <a:pt x="3858" y="11705"/>
                    <a:pt x="4001" y="11491"/>
                    <a:pt x="4156" y="11288"/>
                  </a:cubicBezTo>
                  <a:cubicBezTo>
                    <a:pt x="4454" y="10872"/>
                    <a:pt x="4775" y="10479"/>
                    <a:pt x="5120" y="10098"/>
                  </a:cubicBezTo>
                  <a:cubicBezTo>
                    <a:pt x="5775" y="9371"/>
                    <a:pt x="6478" y="8693"/>
                    <a:pt x="7240" y="8038"/>
                  </a:cubicBezTo>
                  <a:cubicBezTo>
                    <a:pt x="7561" y="7764"/>
                    <a:pt x="7906" y="7538"/>
                    <a:pt x="8287" y="7419"/>
                  </a:cubicBezTo>
                  <a:cubicBezTo>
                    <a:pt x="8430" y="7383"/>
                    <a:pt x="8573" y="7347"/>
                    <a:pt x="8704" y="7336"/>
                  </a:cubicBezTo>
                  <a:cubicBezTo>
                    <a:pt x="8740" y="7336"/>
                    <a:pt x="8752" y="7324"/>
                    <a:pt x="8787" y="7324"/>
                  </a:cubicBezTo>
                  <a:cubicBezTo>
                    <a:pt x="9145" y="7276"/>
                    <a:pt x="9502" y="7181"/>
                    <a:pt x="9823" y="7062"/>
                  </a:cubicBezTo>
                  <a:cubicBezTo>
                    <a:pt x="10002" y="7002"/>
                    <a:pt x="10169" y="6943"/>
                    <a:pt x="10347" y="6871"/>
                  </a:cubicBezTo>
                  <a:cubicBezTo>
                    <a:pt x="10692" y="6728"/>
                    <a:pt x="11014" y="6562"/>
                    <a:pt x="11347" y="6371"/>
                  </a:cubicBezTo>
                  <a:lnTo>
                    <a:pt x="12062" y="5919"/>
                  </a:lnTo>
                  <a:cubicBezTo>
                    <a:pt x="12502" y="5621"/>
                    <a:pt x="12931" y="5300"/>
                    <a:pt x="13371" y="4978"/>
                  </a:cubicBezTo>
                  <a:cubicBezTo>
                    <a:pt x="14288" y="4299"/>
                    <a:pt x="15241" y="3668"/>
                    <a:pt x="16372" y="3371"/>
                  </a:cubicBezTo>
                  <a:cubicBezTo>
                    <a:pt x="17062" y="3192"/>
                    <a:pt x="17741" y="3037"/>
                    <a:pt x="18443" y="2871"/>
                  </a:cubicBezTo>
                  <a:cubicBezTo>
                    <a:pt x="18729" y="2811"/>
                    <a:pt x="19003" y="2740"/>
                    <a:pt x="19289" y="2680"/>
                  </a:cubicBezTo>
                  <a:cubicBezTo>
                    <a:pt x="19396" y="2668"/>
                    <a:pt x="19479" y="2633"/>
                    <a:pt x="19586" y="2609"/>
                  </a:cubicBezTo>
                  <a:cubicBezTo>
                    <a:pt x="19979" y="2513"/>
                    <a:pt x="20372" y="2430"/>
                    <a:pt x="20765" y="2323"/>
                  </a:cubicBezTo>
                  <a:cubicBezTo>
                    <a:pt x="21146" y="2216"/>
                    <a:pt x="21527" y="2109"/>
                    <a:pt x="21896" y="1990"/>
                  </a:cubicBezTo>
                  <a:cubicBezTo>
                    <a:pt x="22718" y="1740"/>
                    <a:pt x="23527" y="1478"/>
                    <a:pt x="24349" y="1180"/>
                  </a:cubicBezTo>
                  <a:cubicBezTo>
                    <a:pt x="24980" y="954"/>
                    <a:pt x="25635" y="763"/>
                    <a:pt x="26266" y="561"/>
                  </a:cubicBezTo>
                  <a:cubicBezTo>
                    <a:pt x="26318" y="548"/>
                    <a:pt x="26374" y="528"/>
                    <a:pt x="26427" y="528"/>
                  </a:cubicBezTo>
                  <a:close/>
                  <a:moveTo>
                    <a:pt x="26725" y="1"/>
                  </a:moveTo>
                  <a:cubicBezTo>
                    <a:pt x="26659" y="1"/>
                    <a:pt x="26585" y="9"/>
                    <a:pt x="26504" y="25"/>
                  </a:cubicBezTo>
                  <a:cubicBezTo>
                    <a:pt x="25670" y="228"/>
                    <a:pt x="24837" y="442"/>
                    <a:pt x="24051" y="775"/>
                  </a:cubicBezTo>
                  <a:cubicBezTo>
                    <a:pt x="21730" y="1692"/>
                    <a:pt x="19301" y="2252"/>
                    <a:pt x="16860" y="2752"/>
                  </a:cubicBezTo>
                  <a:cubicBezTo>
                    <a:pt x="15610" y="3002"/>
                    <a:pt x="14479" y="3454"/>
                    <a:pt x="13455" y="4168"/>
                  </a:cubicBezTo>
                  <a:cubicBezTo>
                    <a:pt x="13217" y="4335"/>
                    <a:pt x="12978" y="4490"/>
                    <a:pt x="12740" y="4645"/>
                  </a:cubicBezTo>
                  <a:cubicBezTo>
                    <a:pt x="11323" y="5550"/>
                    <a:pt x="9930" y="6502"/>
                    <a:pt x="8204" y="6788"/>
                  </a:cubicBezTo>
                  <a:cubicBezTo>
                    <a:pt x="7811" y="6847"/>
                    <a:pt x="7502" y="7097"/>
                    <a:pt x="7204" y="7347"/>
                  </a:cubicBezTo>
                  <a:cubicBezTo>
                    <a:pt x="5120" y="9157"/>
                    <a:pt x="3322" y="11157"/>
                    <a:pt x="2120" y="13682"/>
                  </a:cubicBezTo>
                  <a:cubicBezTo>
                    <a:pt x="1501" y="14967"/>
                    <a:pt x="1191" y="16265"/>
                    <a:pt x="1644" y="17682"/>
                  </a:cubicBezTo>
                  <a:cubicBezTo>
                    <a:pt x="1798" y="18218"/>
                    <a:pt x="1739" y="18765"/>
                    <a:pt x="1537" y="19313"/>
                  </a:cubicBezTo>
                  <a:cubicBezTo>
                    <a:pt x="1120" y="20468"/>
                    <a:pt x="596" y="21552"/>
                    <a:pt x="179" y="22695"/>
                  </a:cubicBezTo>
                  <a:cubicBezTo>
                    <a:pt x="84" y="22933"/>
                    <a:pt x="1" y="23171"/>
                    <a:pt x="1" y="23445"/>
                  </a:cubicBezTo>
                  <a:cubicBezTo>
                    <a:pt x="10" y="23846"/>
                    <a:pt x="246" y="24086"/>
                    <a:pt x="594" y="24086"/>
                  </a:cubicBezTo>
                  <a:cubicBezTo>
                    <a:pt x="669" y="24086"/>
                    <a:pt x="749" y="24075"/>
                    <a:pt x="834" y="24052"/>
                  </a:cubicBezTo>
                  <a:cubicBezTo>
                    <a:pt x="1572" y="23838"/>
                    <a:pt x="2287" y="23564"/>
                    <a:pt x="3025" y="23290"/>
                  </a:cubicBezTo>
                  <a:cubicBezTo>
                    <a:pt x="4120" y="22885"/>
                    <a:pt x="5025" y="22135"/>
                    <a:pt x="6073" y="21659"/>
                  </a:cubicBezTo>
                  <a:cubicBezTo>
                    <a:pt x="7442" y="21028"/>
                    <a:pt x="8740" y="20289"/>
                    <a:pt x="10109" y="19647"/>
                  </a:cubicBezTo>
                  <a:cubicBezTo>
                    <a:pt x="11871" y="18813"/>
                    <a:pt x="13598" y="17873"/>
                    <a:pt x="15288" y="16872"/>
                  </a:cubicBezTo>
                  <a:cubicBezTo>
                    <a:pt x="17669" y="15444"/>
                    <a:pt x="19527" y="13455"/>
                    <a:pt x="21360" y="11431"/>
                  </a:cubicBezTo>
                  <a:cubicBezTo>
                    <a:pt x="22051" y="10657"/>
                    <a:pt x="22730" y="9824"/>
                    <a:pt x="22944" y="8776"/>
                  </a:cubicBezTo>
                  <a:cubicBezTo>
                    <a:pt x="23146" y="7883"/>
                    <a:pt x="23575" y="7157"/>
                    <a:pt x="24075" y="6431"/>
                  </a:cubicBezTo>
                  <a:cubicBezTo>
                    <a:pt x="24897" y="5204"/>
                    <a:pt x="25623" y="3930"/>
                    <a:pt x="26337" y="2644"/>
                  </a:cubicBezTo>
                  <a:cubicBezTo>
                    <a:pt x="26694" y="2025"/>
                    <a:pt x="27028" y="1359"/>
                    <a:pt x="27135" y="620"/>
                  </a:cubicBezTo>
                  <a:cubicBezTo>
                    <a:pt x="27184" y="196"/>
                    <a:pt x="27045" y="1"/>
                    <a:pt x="2672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3"/>
            <p:cNvSpPr/>
            <p:nvPr/>
          </p:nvSpPr>
          <p:spPr>
            <a:xfrm>
              <a:off x="3985900" y="2793625"/>
              <a:ext cx="35150" cy="32525"/>
            </a:xfrm>
            <a:custGeom>
              <a:avLst/>
              <a:gdLst/>
              <a:ahLst/>
              <a:cxnLst/>
              <a:rect l="l" t="t" r="r" b="b"/>
              <a:pathLst>
                <a:path w="1406" h="1301" extrusionOk="0">
                  <a:moveTo>
                    <a:pt x="1310" y="1"/>
                  </a:moveTo>
                  <a:cubicBezTo>
                    <a:pt x="1251" y="1"/>
                    <a:pt x="1215" y="1"/>
                    <a:pt x="1167" y="36"/>
                  </a:cubicBezTo>
                  <a:cubicBezTo>
                    <a:pt x="739" y="239"/>
                    <a:pt x="346" y="513"/>
                    <a:pt x="84" y="917"/>
                  </a:cubicBezTo>
                  <a:cubicBezTo>
                    <a:pt x="24" y="1001"/>
                    <a:pt x="1" y="1108"/>
                    <a:pt x="84" y="1191"/>
                  </a:cubicBezTo>
                  <a:cubicBezTo>
                    <a:pt x="96" y="1215"/>
                    <a:pt x="108" y="1239"/>
                    <a:pt x="120" y="1251"/>
                  </a:cubicBezTo>
                  <a:cubicBezTo>
                    <a:pt x="164" y="1286"/>
                    <a:pt x="206" y="1300"/>
                    <a:pt x="247" y="1300"/>
                  </a:cubicBezTo>
                  <a:cubicBezTo>
                    <a:pt x="317" y="1300"/>
                    <a:pt x="381" y="1260"/>
                    <a:pt x="441" y="1215"/>
                  </a:cubicBezTo>
                  <a:cubicBezTo>
                    <a:pt x="739" y="917"/>
                    <a:pt x="1013" y="632"/>
                    <a:pt x="1298" y="322"/>
                  </a:cubicBezTo>
                  <a:cubicBezTo>
                    <a:pt x="1346" y="274"/>
                    <a:pt x="1370" y="203"/>
                    <a:pt x="1406" y="132"/>
                  </a:cubicBezTo>
                  <a:cubicBezTo>
                    <a:pt x="1394" y="60"/>
                    <a:pt x="1346" y="24"/>
                    <a:pt x="131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3"/>
            <p:cNvSpPr/>
            <p:nvPr/>
          </p:nvSpPr>
          <p:spPr>
            <a:xfrm>
              <a:off x="3573050" y="2694100"/>
              <a:ext cx="684925" cy="602000"/>
            </a:xfrm>
            <a:custGeom>
              <a:avLst/>
              <a:gdLst/>
              <a:ahLst/>
              <a:cxnLst/>
              <a:rect l="l" t="t" r="r" b="b"/>
              <a:pathLst>
                <a:path w="27397" h="24080" extrusionOk="0">
                  <a:moveTo>
                    <a:pt x="22585" y="8244"/>
                  </a:moveTo>
                  <a:cubicBezTo>
                    <a:pt x="22586" y="8244"/>
                    <a:pt x="22586" y="8244"/>
                    <a:pt x="22587" y="8244"/>
                  </a:cubicBezTo>
                  <a:cubicBezTo>
                    <a:pt x="22634" y="8244"/>
                    <a:pt x="22575" y="8470"/>
                    <a:pt x="22468" y="8732"/>
                  </a:cubicBezTo>
                  <a:cubicBezTo>
                    <a:pt x="22087" y="9863"/>
                    <a:pt x="21218" y="10971"/>
                    <a:pt x="19015" y="13149"/>
                  </a:cubicBezTo>
                  <a:cubicBezTo>
                    <a:pt x="16860" y="15281"/>
                    <a:pt x="16598" y="15507"/>
                    <a:pt x="14717" y="16626"/>
                  </a:cubicBezTo>
                  <a:cubicBezTo>
                    <a:pt x="12740" y="17817"/>
                    <a:pt x="11788" y="18329"/>
                    <a:pt x="10371" y="18960"/>
                  </a:cubicBezTo>
                  <a:cubicBezTo>
                    <a:pt x="9776" y="19222"/>
                    <a:pt x="8716" y="19722"/>
                    <a:pt x="8002" y="20043"/>
                  </a:cubicBezTo>
                  <a:cubicBezTo>
                    <a:pt x="7299" y="20376"/>
                    <a:pt x="6394" y="20793"/>
                    <a:pt x="6013" y="20972"/>
                  </a:cubicBezTo>
                  <a:cubicBezTo>
                    <a:pt x="5620" y="21150"/>
                    <a:pt x="5085" y="21448"/>
                    <a:pt x="4799" y="21639"/>
                  </a:cubicBezTo>
                  <a:cubicBezTo>
                    <a:pt x="4537" y="21829"/>
                    <a:pt x="4073" y="22103"/>
                    <a:pt x="3775" y="22234"/>
                  </a:cubicBezTo>
                  <a:cubicBezTo>
                    <a:pt x="3191" y="22532"/>
                    <a:pt x="1471" y="23237"/>
                    <a:pt x="1342" y="23237"/>
                  </a:cubicBezTo>
                  <a:cubicBezTo>
                    <a:pt x="1337" y="23237"/>
                    <a:pt x="1334" y="23236"/>
                    <a:pt x="1334" y="23234"/>
                  </a:cubicBezTo>
                  <a:cubicBezTo>
                    <a:pt x="1334" y="23198"/>
                    <a:pt x="1501" y="22948"/>
                    <a:pt x="1691" y="22651"/>
                  </a:cubicBezTo>
                  <a:cubicBezTo>
                    <a:pt x="2119" y="22009"/>
                    <a:pt x="5585" y="18495"/>
                    <a:pt x="5798" y="18495"/>
                  </a:cubicBezTo>
                  <a:cubicBezTo>
                    <a:pt x="5798" y="18495"/>
                    <a:pt x="5799" y="18495"/>
                    <a:pt x="5799" y="18495"/>
                  </a:cubicBezTo>
                  <a:cubicBezTo>
                    <a:pt x="5801" y="18495"/>
                    <a:pt x="5803" y="18495"/>
                    <a:pt x="5805" y="18495"/>
                  </a:cubicBezTo>
                  <a:cubicBezTo>
                    <a:pt x="6022" y="18495"/>
                    <a:pt x="8266" y="17899"/>
                    <a:pt x="8466" y="17793"/>
                  </a:cubicBezTo>
                  <a:cubicBezTo>
                    <a:pt x="8537" y="17757"/>
                    <a:pt x="9026" y="17614"/>
                    <a:pt x="9549" y="17483"/>
                  </a:cubicBezTo>
                  <a:cubicBezTo>
                    <a:pt x="10812" y="17174"/>
                    <a:pt x="11895" y="16757"/>
                    <a:pt x="12526" y="16328"/>
                  </a:cubicBezTo>
                  <a:cubicBezTo>
                    <a:pt x="12990" y="16007"/>
                    <a:pt x="13038" y="15947"/>
                    <a:pt x="12859" y="15935"/>
                  </a:cubicBezTo>
                  <a:cubicBezTo>
                    <a:pt x="12853" y="15935"/>
                    <a:pt x="12847" y="15935"/>
                    <a:pt x="12840" y="15935"/>
                  </a:cubicBezTo>
                  <a:cubicBezTo>
                    <a:pt x="12711" y="15935"/>
                    <a:pt x="12440" y="16040"/>
                    <a:pt x="12169" y="16209"/>
                  </a:cubicBezTo>
                  <a:cubicBezTo>
                    <a:pt x="11550" y="16578"/>
                    <a:pt x="10657" y="16924"/>
                    <a:pt x="9514" y="17198"/>
                  </a:cubicBezTo>
                  <a:cubicBezTo>
                    <a:pt x="9014" y="17340"/>
                    <a:pt x="8025" y="17590"/>
                    <a:pt x="7323" y="17793"/>
                  </a:cubicBezTo>
                  <a:cubicBezTo>
                    <a:pt x="6648" y="17987"/>
                    <a:pt x="6083" y="18127"/>
                    <a:pt x="6019" y="18127"/>
                  </a:cubicBezTo>
                  <a:cubicBezTo>
                    <a:pt x="6016" y="18127"/>
                    <a:pt x="6014" y="18127"/>
                    <a:pt x="6013" y="18126"/>
                  </a:cubicBezTo>
                  <a:cubicBezTo>
                    <a:pt x="5978" y="18114"/>
                    <a:pt x="6478" y="17579"/>
                    <a:pt x="7073" y="16947"/>
                  </a:cubicBezTo>
                  <a:cubicBezTo>
                    <a:pt x="7823" y="16150"/>
                    <a:pt x="8514" y="15554"/>
                    <a:pt x="9359" y="14923"/>
                  </a:cubicBezTo>
                  <a:cubicBezTo>
                    <a:pt x="9986" y="14465"/>
                    <a:pt x="10518" y="14121"/>
                    <a:pt x="10589" y="14121"/>
                  </a:cubicBezTo>
                  <a:cubicBezTo>
                    <a:pt x="10594" y="14121"/>
                    <a:pt x="10596" y="14123"/>
                    <a:pt x="10597" y="14126"/>
                  </a:cubicBezTo>
                  <a:cubicBezTo>
                    <a:pt x="10605" y="14157"/>
                    <a:pt x="10627" y="14176"/>
                    <a:pt x="10690" y="14176"/>
                  </a:cubicBezTo>
                  <a:cubicBezTo>
                    <a:pt x="10819" y="14176"/>
                    <a:pt x="11117" y="14099"/>
                    <a:pt x="11812" y="13900"/>
                  </a:cubicBezTo>
                  <a:cubicBezTo>
                    <a:pt x="12216" y="13792"/>
                    <a:pt x="13002" y="13602"/>
                    <a:pt x="13574" y="13483"/>
                  </a:cubicBezTo>
                  <a:cubicBezTo>
                    <a:pt x="14848" y="13233"/>
                    <a:pt x="16396" y="12757"/>
                    <a:pt x="17110" y="12411"/>
                  </a:cubicBezTo>
                  <a:cubicBezTo>
                    <a:pt x="17408" y="12256"/>
                    <a:pt x="18277" y="11661"/>
                    <a:pt x="19051" y="11102"/>
                  </a:cubicBezTo>
                  <a:cubicBezTo>
                    <a:pt x="19801" y="10518"/>
                    <a:pt x="20718" y="9863"/>
                    <a:pt x="21039" y="9613"/>
                  </a:cubicBezTo>
                  <a:cubicBezTo>
                    <a:pt x="21372" y="9375"/>
                    <a:pt x="21849" y="8958"/>
                    <a:pt x="22099" y="8685"/>
                  </a:cubicBezTo>
                  <a:cubicBezTo>
                    <a:pt x="22342" y="8442"/>
                    <a:pt x="22562" y="8244"/>
                    <a:pt x="22585" y="8244"/>
                  </a:cubicBezTo>
                  <a:close/>
                  <a:moveTo>
                    <a:pt x="26718" y="386"/>
                  </a:moveTo>
                  <a:cubicBezTo>
                    <a:pt x="26742" y="410"/>
                    <a:pt x="26742" y="493"/>
                    <a:pt x="26718" y="588"/>
                  </a:cubicBezTo>
                  <a:cubicBezTo>
                    <a:pt x="26563" y="1112"/>
                    <a:pt x="25897" y="2422"/>
                    <a:pt x="25385" y="3232"/>
                  </a:cubicBezTo>
                  <a:cubicBezTo>
                    <a:pt x="25075" y="3720"/>
                    <a:pt x="24504" y="4672"/>
                    <a:pt x="24135" y="5315"/>
                  </a:cubicBezTo>
                  <a:cubicBezTo>
                    <a:pt x="23539" y="6351"/>
                    <a:pt x="23313" y="6649"/>
                    <a:pt x="22277" y="7768"/>
                  </a:cubicBezTo>
                  <a:cubicBezTo>
                    <a:pt x="21634" y="8470"/>
                    <a:pt x="20801" y="9256"/>
                    <a:pt x="20432" y="9554"/>
                  </a:cubicBezTo>
                  <a:cubicBezTo>
                    <a:pt x="19015" y="10649"/>
                    <a:pt x="17419" y="11804"/>
                    <a:pt x="16979" y="12054"/>
                  </a:cubicBezTo>
                  <a:cubicBezTo>
                    <a:pt x="16229" y="12435"/>
                    <a:pt x="14467" y="12983"/>
                    <a:pt x="13276" y="13173"/>
                  </a:cubicBezTo>
                  <a:cubicBezTo>
                    <a:pt x="12752" y="13245"/>
                    <a:pt x="11562" y="13554"/>
                    <a:pt x="11204" y="13721"/>
                  </a:cubicBezTo>
                  <a:cubicBezTo>
                    <a:pt x="11168" y="13730"/>
                    <a:pt x="11136" y="13736"/>
                    <a:pt x="11111" y="13736"/>
                  </a:cubicBezTo>
                  <a:cubicBezTo>
                    <a:pt x="11072" y="13736"/>
                    <a:pt x="11050" y="13722"/>
                    <a:pt x="11050" y="13685"/>
                  </a:cubicBezTo>
                  <a:cubicBezTo>
                    <a:pt x="11050" y="13649"/>
                    <a:pt x="11669" y="13185"/>
                    <a:pt x="12407" y="12661"/>
                  </a:cubicBezTo>
                  <a:cubicBezTo>
                    <a:pt x="14491" y="11209"/>
                    <a:pt x="15574" y="10220"/>
                    <a:pt x="17884" y="7756"/>
                  </a:cubicBezTo>
                  <a:cubicBezTo>
                    <a:pt x="18301" y="7292"/>
                    <a:pt x="20337" y="5815"/>
                    <a:pt x="22753" y="4220"/>
                  </a:cubicBezTo>
                  <a:cubicBezTo>
                    <a:pt x="24623" y="2993"/>
                    <a:pt x="26325" y="1529"/>
                    <a:pt x="26075" y="1374"/>
                  </a:cubicBezTo>
                  <a:cubicBezTo>
                    <a:pt x="26073" y="1373"/>
                    <a:pt x="26070" y="1373"/>
                    <a:pt x="26067" y="1373"/>
                  </a:cubicBezTo>
                  <a:cubicBezTo>
                    <a:pt x="25999" y="1373"/>
                    <a:pt x="25702" y="1604"/>
                    <a:pt x="25373" y="1934"/>
                  </a:cubicBezTo>
                  <a:cubicBezTo>
                    <a:pt x="24825" y="2481"/>
                    <a:pt x="24051" y="3029"/>
                    <a:pt x="22242" y="4160"/>
                  </a:cubicBezTo>
                  <a:cubicBezTo>
                    <a:pt x="21920" y="4375"/>
                    <a:pt x="21170" y="4910"/>
                    <a:pt x="20575" y="5339"/>
                  </a:cubicBezTo>
                  <a:cubicBezTo>
                    <a:pt x="20003" y="5768"/>
                    <a:pt x="19229" y="6339"/>
                    <a:pt x="18872" y="6577"/>
                  </a:cubicBezTo>
                  <a:cubicBezTo>
                    <a:pt x="17979" y="7172"/>
                    <a:pt x="17812" y="7327"/>
                    <a:pt x="16765" y="8494"/>
                  </a:cubicBezTo>
                  <a:cubicBezTo>
                    <a:pt x="15681" y="9732"/>
                    <a:pt x="14657" y="10721"/>
                    <a:pt x="13788" y="11363"/>
                  </a:cubicBezTo>
                  <a:cubicBezTo>
                    <a:pt x="12999" y="11955"/>
                    <a:pt x="11397" y="13033"/>
                    <a:pt x="11315" y="13033"/>
                  </a:cubicBezTo>
                  <a:cubicBezTo>
                    <a:pt x="11313" y="13033"/>
                    <a:pt x="11312" y="13032"/>
                    <a:pt x="11312" y="13030"/>
                  </a:cubicBezTo>
                  <a:cubicBezTo>
                    <a:pt x="11312" y="13007"/>
                    <a:pt x="11550" y="12614"/>
                    <a:pt x="11812" y="12185"/>
                  </a:cubicBezTo>
                  <a:cubicBezTo>
                    <a:pt x="12097" y="11756"/>
                    <a:pt x="12419" y="11137"/>
                    <a:pt x="12562" y="10840"/>
                  </a:cubicBezTo>
                  <a:cubicBezTo>
                    <a:pt x="13240" y="9220"/>
                    <a:pt x="14181" y="7732"/>
                    <a:pt x="15181" y="6708"/>
                  </a:cubicBezTo>
                  <a:cubicBezTo>
                    <a:pt x="15610" y="6280"/>
                    <a:pt x="15955" y="5887"/>
                    <a:pt x="15955" y="5863"/>
                  </a:cubicBezTo>
                  <a:cubicBezTo>
                    <a:pt x="15955" y="5823"/>
                    <a:pt x="15937" y="5804"/>
                    <a:pt x="15904" y="5804"/>
                  </a:cubicBezTo>
                  <a:cubicBezTo>
                    <a:pt x="15622" y="5804"/>
                    <a:pt x="14242" y="7160"/>
                    <a:pt x="13645" y="8077"/>
                  </a:cubicBezTo>
                  <a:cubicBezTo>
                    <a:pt x="13395" y="8446"/>
                    <a:pt x="12883" y="9399"/>
                    <a:pt x="12502" y="10173"/>
                  </a:cubicBezTo>
                  <a:cubicBezTo>
                    <a:pt x="12109" y="10947"/>
                    <a:pt x="11621" y="11852"/>
                    <a:pt x="11407" y="12185"/>
                  </a:cubicBezTo>
                  <a:cubicBezTo>
                    <a:pt x="11204" y="12506"/>
                    <a:pt x="10919" y="12959"/>
                    <a:pt x="10800" y="13197"/>
                  </a:cubicBezTo>
                  <a:cubicBezTo>
                    <a:pt x="10609" y="13519"/>
                    <a:pt x="10323" y="13792"/>
                    <a:pt x="9204" y="14614"/>
                  </a:cubicBezTo>
                  <a:cubicBezTo>
                    <a:pt x="7859" y="15602"/>
                    <a:pt x="6942" y="16436"/>
                    <a:pt x="5978" y="17567"/>
                  </a:cubicBezTo>
                  <a:lnTo>
                    <a:pt x="5489" y="18150"/>
                  </a:lnTo>
                  <a:lnTo>
                    <a:pt x="5489" y="17567"/>
                  </a:lnTo>
                  <a:cubicBezTo>
                    <a:pt x="5489" y="16126"/>
                    <a:pt x="6013" y="13923"/>
                    <a:pt x="7025" y="10947"/>
                  </a:cubicBezTo>
                  <a:cubicBezTo>
                    <a:pt x="7406" y="9851"/>
                    <a:pt x="7716" y="8899"/>
                    <a:pt x="7716" y="8816"/>
                  </a:cubicBezTo>
                  <a:cubicBezTo>
                    <a:pt x="7716" y="8749"/>
                    <a:pt x="7694" y="8719"/>
                    <a:pt x="7659" y="8719"/>
                  </a:cubicBezTo>
                  <a:cubicBezTo>
                    <a:pt x="7588" y="8719"/>
                    <a:pt x="7463" y="8846"/>
                    <a:pt x="7359" y="9054"/>
                  </a:cubicBezTo>
                  <a:cubicBezTo>
                    <a:pt x="7287" y="9220"/>
                    <a:pt x="6942" y="10113"/>
                    <a:pt x="6609" y="11066"/>
                  </a:cubicBezTo>
                  <a:cubicBezTo>
                    <a:pt x="5632" y="13745"/>
                    <a:pt x="5156" y="15828"/>
                    <a:pt x="5097" y="17662"/>
                  </a:cubicBezTo>
                  <a:lnTo>
                    <a:pt x="5073" y="18602"/>
                  </a:lnTo>
                  <a:lnTo>
                    <a:pt x="3477" y="20162"/>
                  </a:lnTo>
                  <a:cubicBezTo>
                    <a:pt x="2203" y="21424"/>
                    <a:pt x="1810" y="21865"/>
                    <a:pt x="1370" y="22579"/>
                  </a:cubicBezTo>
                  <a:cubicBezTo>
                    <a:pt x="931" y="23257"/>
                    <a:pt x="718" y="23526"/>
                    <a:pt x="591" y="23526"/>
                  </a:cubicBezTo>
                  <a:cubicBezTo>
                    <a:pt x="566" y="23526"/>
                    <a:pt x="544" y="23515"/>
                    <a:pt x="525" y="23496"/>
                  </a:cubicBezTo>
                  <a:cubicBezTo>
                    <a:pt x="417" y="23389"/>
                    <a:pt x="1036" y="21662"/>
                    <a:pt x="1739" y="20115"/>
                  </a:cubicBezTo>
                  <a:cubicBezTo>
                    <a:pt x="2191" y="19126"/>
                    <a:pt x="2215" y="19019"/>
                    <a:pt x="2215" y="18388"/>
                  </a:cubicBezTo>
                  <a:cubicBezTo>
                    <a:pt x="2215" y="18031"/>
                    <a:pt x="2156" y="17543"/>
                    <a:pt x="2084" y="17305"/>
                  </a:cubicBezTo>
                  <a:cubicBezTo>
                    <a:pt x="1894" y="16650"/>
                    <a:pt x="1918" y="15650"/>
                    <a:pt x="2168" y="14912"/>
                  </a:cubicBezTo>
                  <a:cubicBezTo>
                    <a:pt x="2906" y="12733"/>
                    <a:pt x="4596" y="10375"/>
                    <a:pt x="6894" y="8292"/>
                  </a:cubicBezTo>
                  <a:cubicBezTo>
                    <a:pt x="7585" y="7649"/>
                    <a:pt x="8061" y="7399"/>
                    <a:pt x="8776" y="7244"/>
                  </a:cubicBezTo>
                  <a:cubicBezTo>
                    <a:pt x="10050" y="6994"/>
                    <a:pt x="10716" y="6708"/>
                    <a:pt x="11871" y="5946"/>
                  </a:cubicBezTo>
                  <a:cubicBezTo>
                    <a:pt x="12502" y="5541"/>
                    <a:pt x="13324" y="4970"/>
                    <a:pt x="13717" y="4672"/>
                  </a:cubicBezTo>
                  <a:cubicBezTo>
                    <a:pt x="14883" y="3803"/>
                    <a:pt x="15717" y="3458"/>
                    <a:pt x="17848" y="2958"/>
                  </a:cubicBezTo>
                  <a:cubicBezTo>
                    <a:pt x="21122" y="2184"/>
                    <a:pt x="21801" y="2005"/>
                    <a:pt x="23337" y="1469"/>
                  </a:cubicBezTo>
                  <a:cubicBezTo>
                    <a:pt x="24813" y="946"/>
                    <a:pt x="26563" y="386"/>
                    <a:pt x="26718" y="386"/>
                  </a:cubicBezTo>
                  <a:close/>
                  <a:moveTo>
                    <a:pt x="26866" y="0"/>
                  </a:moveTo>
                  <a:cubicBezTo>
                    <a:pt x="26735" y="0"/>
                    <a:pt x="26443" y="89"/>
                    <a:pt x="25551" y="350"/>
                  </a:cubicBezTo>
                  <a:cubicBezTo>
                    <a:pt x="24873" y="565"/>
                    <a:pt x="23825" y="910"/>
                    <a:pt x="23218" y="1112"/>
                  </a:cubicBezTo>
                  <a:cubicBezTo>
                    <a:pt x="21730" y="1648"/>
                    <a:pt x="19039" y="2350"/>
                    <a:pt x="16455" y="2886"/>
                  </a:cubicBezTo>
                  <a:cubicBezTo>
                    <a:pt x="15479" y="3077"/>
                    <a:pt x="14419" y="3589"/>
                    <a:pt x="13002" y="4517"/>
                  </a:cubicBezTo>
                  <a:cubicBezTo>
                    <a:pt x="10812" y="5970"/>
                    <a:pt x="10514" y="6125"/>
                    <a:pt x="9549" y="6434"/>
                  </a:cubicBezTo>
                  <a:cubicBezTo>
                    <a:pt x="9026" y="6601"/>
                    <a:pt x="8454" y="6768"/>
                    <a:pt x="8240" y="6827"/>
                  </a:cubicBezTo>
                  <a:cubicBezTo>
                    <a:pt x="7752" y="6946"/>
                    <a:pt x="7156" y="7411"/>
                    <a:pt x="5918" y="8661"/>
                  </a:cubicBezTo>
                  <a:cubicBezTo>
                    <a:pt x="4894" y="9661"/>
                    <a:pt x="3906" y="10816"/>
                    <a:pt x="3358" y="11637"/>
                  </a:cubicBezTo>
                  <a:cubicBezTo>
                    <a:pt x="2894" y="12316"/>
                    <a:pt x="1977" y="14150"/>
                    <a:pt x="1751" y="14816"/>
                  </a:cubicBezTo>
                  <a:cubicBezTo>
                    <a:pt x="1501" y="15590"/>
                    <a:pt x="1453" y="16543"/>
                    <a:pt x="1668" y="17293"/>
                  </a:cubicBezTo>
                  <a:cubicBezTo>
                    <a:pt x="1739" y="17543"/>
                    <a:pt x="1798" y="18007"/>
                    <a:pt x="1798" y="18317"/>
                  </a:cubicBezTo>
                  <a:cubicBezTo>
                    <a:pt x="1798" y="18960"/>
                    <a:pt x="1668" y="19376"/>
                    <a:pt x="739" y="21615"/>
                  </a:cubicBezTo>
                  <a:cubicBezTo>
                    <a:pt x="60" y="23270"/>
                    <a:pt x="1" y="23508"/>
                    <a:pt x="263" y="23841"/>
                  </a:cubicBezTo>
                  <a:cubicBezTo>
                    <a:pt x="370" y="23972"/>
                    <a:pt x="501" y="24079"/>
                    <a:pt x="572" y="24079"/>
                  </a:cubicBezTo>
                  <a:cubicBezTo>
                    <a:pt x="786" y="24079"/>
                    <a:pt x="2691" y="23401"/>
                    <a:pt x="3525" y="23055"/>
                  </a:cubicBezTo>
                  <a:cubicBezTo>
                    <a:pt x="3954" y="22853"/>
                    <a:pt x="4680" y="22472"/>
                    <a:pt x="5132" y="22174"/>
                  </a:cubicBezTo>
                  <a:cubicBezTo>
                    <a:pt x="5597" y="21877"/>
                    <a:pt x="6263" y="21519"/>
                    <a:pt x="6621" y="21353"/>
                  </a:cubicBezTo>
                  <a:cubicBezTo>
                    <a:pt x="7894" y="20793"/>
                    <a:pt x="13645" y="17817"/>
                    <a:pt x="14919" y="17055"/>
                  </a:cubicBezTo>
                  <a:cubicBezTo>
                    <a:pt x="16693" y="15995"/>
                    <a:pt x="17122" y="15650"/>
                    <a:pt x="19051" y="13804"/>
                  </a:cubicBezTo>
                  <a:cubicBezTo>
                    <a:pt x="20801" y="12114"/>
                    <a:pt x="21908" y="10852"/>
                    <a:pt x="22480" y="9875"/>
                  </a:cubicBezTo>
                  <a:cubicBezTo>
                    <a:pt x="22837" y="9256"/>
                    <a:pt x="23182" y="8268"/>
                    <a:pt x="23182" y="7851"/>
                  </a:cubicBezTo>
                  <a:cubicBezTo>
                    <a:pt x="23182" y="7673"/>
                    <a:pt x="23313" y="7434"/>
                    <a:pt x="23611" y="7077"/>
                  </a:cubicBezTo>
                  <a:cubicBezTo>
                    <a:pt x="23849" y="6780"/>
                    <a:pt x="24242" y="6232"/>
                    <a:pt x="24444" y="5863"/>
                  </a:cubicBezTo>
                  <a:cubicBezTo>
                    <a:pt x="24658" y="5494"/>
                    <a:pt x="25218" y="4541"/>
                    <a:pt x="25694" y="3743"/>
                  </a:cubicBezTo>
                  <a:cubicBezTo>
                    <a:pt x="26933" y="1672"/>
                    <a:pt x="27397" y="445"/>
                    <a:pt x="27040" y="88"/>
                  </a:cubicBezTo>
                  <a:cubicBezTo>
                    <a:pt x="26970" y="37"/>
                    <a:pt x="26951" y="0"/>
                    <a:pt x="268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3"/>
            <p:cNvSpPr/>
            <p:nvPr/>
          </p:nvSpPr>
          <p:spPr>
            <a:xfrm>
              <a:off x="3982925" y="2792075"/>
              <a:ext cx="35750" cy="30375"/>
            </a:xfrm>
            <a:custGeom>
              <a:avLst/>
              <a:gdLst/>
              <a:ahLst/>
              <a:cxnLst/>
              <a:rect l="l" t="t" r="r" b="b"/>
              <a:pathLst>
                <a:path w="1430" h="1215" extrusionOk="0">
                  <a:moveTo>
                    <a:pt x="1364" y="0"/>
                  </a:moveTo>
                  <a:cubicBezTo>
                    <a:pt x="1262" y="0"/>
                    <a:pt x="1045" y="118"/>
                    <a:pt x="751" y="336"/>
                  </a:cubicBezTo>
                  <a:cubicBezTo>
                    <a:pt x="167" y="765"/>
                    <a:pt x="1" y="991"/>
                    <a:pt x="155" y="1170"/>
                  </a:cubicBezTo>
                  <a:cubicBezTo>
                    <a:pt x="177" y="1198"/>
                    <a:pt x="201" y="1215"/>
                    <a:pt x="233" y="1215"/>
                  </a:cubicBezTo>
                  <a:cubicBezTo>
                    <a:pt x="323" y="1215"/>
                    <a:pt x="480" y="1083"/>
                    <a:pt x="858" y="706"/>
                  </a:cubicBezTo>
                  <a:cubicBezTo>
                    <a:pt x="1167" y="396"/>
                    <a:pt x="1429" y="98"/>
                    <a:pt x="1429" y="63"/>
                  </a:cubicBezTo>
                  <a:cubicBezTo>
                    <a:pt x="1429" y="21"/>
                    <a:pt x="1407" y="0"/>
                    <a:pt x="136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1" name="Google Shape;9241;p23"/>
          <p:cNvGrpSpPr/>
          <p:nvPr/>
        </p:nvGrpSpPr>
        <p:grpSpPr>
          <a:xfrm flipH="1">
            <a:off x="7304538" y="375375"/>
            <a:ext cx="669175" cy="509225"/>
            <a:chOff x="2327950" y="2891825"/>
            <a:chExt cx="669175" cy="509225"/>
          </a:xfrm>
        </p:grpSpPr>
        <p:sp>
          <p:nvSpPr>
            <p:cNvPr id="9242" name="Google Shape;9242;p23"/>
            <p:cNvSpPr/>
            <p:nvPr/>
          </p:nvSpPr>
          <p:spPr>
            <a:xfrm>
              <a:off x="2959875" y="3219575"/>
              <a:ext cx="28900" cy="43775"/>
            </a:xfrm>
            <a:custGeom>
              <a:avLst/>
              <a:gdLst/>
              <a:ahLst/>
              <a:cxnLst/>
              <a:rect l="l" t="t" r="r" b="b"/>
              <a:pathLst>
                <a:path w="1156" h="1751" extrusionOk="0">
                  <a:moveTo>
                    <a:pt x="1144" y="0"/>
                  </a:moveTo>
                  <a:cubicBezTo>
                    <a:pt x="1096" y="0"/>
                    <a:pt x="1072" y="0"/>
                    <a:pt x="1025" y="24"/>
                  </a:cubicBezTo>
                  <a:cubicBezTo>
                    <a:pt x="1001" y="36"/>
                    <a:pt x="977" y="60"/>
                    <a:pt x="953" y="96"/>
                  </a:cubicBezTo>
                  <a:cubicBezTo>
                    <a:pt x="715" y="334"/>
                    <a:pt x="370" y="620"/>
                    <a:pt x="560" y="846"/>
                  </a:cubicBezTo>
                  <a:cubicBezTo>
                    <a:pt x="727" y="1024"/>
                    <a:pt x="727" y="1120"/>
                    <a:pt x="679" y="1215"/>
                  </a:cubicBezTo>
                  <a:cubicBezTo>
                    <a:pt x="620" y="1298"/>
                    <a:pt x="525" y="1358"/>
                    <a:pt x="429" y="1441"/>
                  </a:cubicBezTo>
                  <a:cubicBezTo>
                    <a:pt x="298" y="1560"/>
                    <a:pt x="144" y="1655"/>
                    <a:pt x="1" y="1751"/>
                  </a:cubicBezTo>
                  <a:cubicBezTo>
                    <a:pt x="417" y="1513"/>
                    <a:pt x="715" y="1286"/>
                    <a:pt x="894" y="1048"/>
                  </a:cubicBezTo>
                  <a:lnTo>
                    <a:pt x="1156" y="703"/>
                  </a:lnTo>
                  <a:lnTo>
                    <a:pt x="1156" y="703"/>
                  </a:lnTo>
                  <a:lnTo>
                    <a:pt x="906" y="798"/>
                  </a:lnTo>
                  <a:cubicBezTo>
                    <a:pt x="848" y="818"/>
                    <a:pt x="800" y="828"/>
                    <a:pt x="763" y="828"/>
                  </a:cubicBezTo>
                  <a:cubicBezTo>
                    <a:pt x="578" y="828"/>
                    <a:pt x="644" y="591"/>
                    <a:pt x="941" y="215"/>
                  </a:cubicBezTo>
                  <a:cubicBezTo>
                    <a:pt x="1013" y="108"/>
                    <a:pt x="1072" y="48"/>
                    <a:pt x="114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3"/>
            <p:cNvSpPr/>
            <p:nvPr/>
          </p:nvSpPr>
          <p:spPr>
            <a:xfrm>
              <a:off x="2392850" y="2998425"/>
              <a:ext cx="417325" cy="364375"/>
            </a:xfrm>
            <a:custGeom>
              <a:avLst/>
              <a:gdLst/>
              <a:ahLst/>
              <a:cxnLst/>
              <a:rect l="l" t="t" r="r" b="b"/>
              <a:pathLst>
                <a:path w="16693" h="14575" extrusionOk="0">
                  <a:moveTo>
                    <a:pt x="679" y="0"/>
                  </a:moveTo>
                  <a:lnTo>
                    <a:pt x="679" y="0"/>
                  </a:lnTo>
                  <a:cubicBezTo>
                    <a:pt x="48" y="1977"/>
                    <a:pt x="0" y="3989"/>
                    <a:pt x="441" y="5965"/>
                  </a:cubicBezTo>
                  <a:cubicBezTo>
                    <a:pt x="1084" y="8811"/>
                    <a:pt x="2763" y="10978"/>
                    <a:pt x="5227" y="12573"/>
                  </a:cubicBezTo>
                  <a:cubicBezTo>
                    <a:pt x="7158" y="13854"/>
                    <a:pt x="10307" y="14575"/>
                    <a:pt x="12853" y="14575"/>
                  </a:cubicBezTo>
                  <a:cubicBezTo>
                    <a:pt x="14639" y="14575"/>
                    <a:pt x="16128" y="14220"/>
                    <a:pt x="16693" y="13454"/>
                  </a:cubicBezTo>
                  <a:lnTo>
                    <a:pt x="16693" y="13454"/>
                  </a:lnTo>
                  <a:cubicBezTo>
                    <a:pt x="15161" y="13848"/>
                    <a:pt x="13670" y="14073"/>
                    <a:pt x="12227" y="14073"/>
                  </a:cubicBezTo>
                  <a:cubicBezTo>
                    <a:pt x="9487" y="14073"/>
                    <a:pt x="6920" y="13264"/>
                    <a:pt x="4572" y="11275"/>
                  </a:cubicBezTo>
                  <a:cubicBezTo>
                    <a:pt x="977" y="8251"/>
                    <a:pt x="179" y="4358"/>
                    <a:pt x="679"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3"/>
            <p:cNvSpPr/>
            <p:nvPr/>
          </p:nvSpPr>
          <p:spPr>
            <a:xfrm>
              <a:off x="2422600" y="2916800"/>
              <a:ext cx="560825" cy="372150"/>
            </a:xfrm>
            <a:custGeom>
              <a:avLst/>
              <a:gdLst/>
              <a:ahLst/>
              <a:cxnLst/>
              <a:rect l="l" t="t" r="r" b="b"/>
              <a:pathLst>
                <a:path w="22433" h="14886" extrusionOk="0">
                  <a:moveTo>
                    <a:pt x="4803" y="1"/>
                  </a:moveTo>
                  <a:cubicBezTo>
                    <a:pt x="4620" y="1"/>
                    <a:pt x="4452" y="101"/>
                    <a:pt x="4299" y="360"/>
                  </a:cubicBezTo>
                  <a:cubicBezTo>
                    <a:pt x="4073" y="729"/>
                    <a:pt x="3656" y="836"/>
                    <a:pt x="3263" y="943"/>
                  </a:cubicBezTo>
                  <a:cubicBezTo>
                    <a:pt x="2585" y="1122"/>
                    <a:pt x="1918" y="1229"/>
                    <a:pt x="1239" y="1289"/>
                  </a:cubicBezTo>
                  <a:cubicBezTo>
                    <a:pt x="1263" y="1348"/>
                    <a:pt x="1323" y="1408"/>
                    <a:pt x="1370" y="1467"/>
                  </a:cubicBezTo>
                  <a:cubicBezTo>
                    <a:pt x="1835" y="2003"/>
                    <a:pt x="1954" y="2634"/>
                    <a:pt x="1966" y="3289"/>
                  </a:cubicBezTo>
                  <a:cubicBezTo>
                    <a:pt x="1977" y="4337"/>
                    <a:pt x="2347" y="5242"/>
                    <a:pt x="2918" y="6087"/>
                  </a:cubicBezTo>
                  <a:cubicBezTo>
                    <a:pt x="3418" y="6861"/>
                    <a:pt x="4061" y="7539"/>
                    <a:pt x="4668" y="8230"/>
                  </a:cubicBezTo>
                  <a:cubicBezTo>
                    <a:pt x="6383" y="10195"/>
                    <a:pt x="8752" y="11207"/>
                    <a:pt x="10943" y="12481"/>
                  </a:cubicBezTo>
                  <a:cubicBezTo>
                    <a:pt x="12217" y="13207"/>
                    <a:pt x="13622" y="13695"/>
                    <a:pt x="15015" y="14219"/>
                  </a:cubicBezTo>
                  <a:cubicBezTo>
                    <a:pt x="13860" y="14183"/>
                    <a:pt x="12764" y="13945"/>
                    <a:pt x="11717" y="13516"/>
                  </a:cubicBezTo>
                  <a:cubicBezTo>
                    <a:pt x="8383" y="12159"/>
                    <a:pt x="5609" y="10052"/>
                    <a:pt x="3180" y="7492"/>
                  </a:cubicBezTo>
                  <a:cubicBezTo>
                    <a:pt x="1989" y="6242"/>
                    <a:pt x="953" y="4884"/>
                    <a:pt x="656" y="3134"/>
                  </a:cubicBezTo>
                  <a:cubicBezTo>
                    <a:pt x="610" y="2859"/>
                    <a:pt x="785" y="2298"/>
                    <a:pt x="438" y="2298"/>
                  </a:cubicBezTo>
                  <a:cubicBezTo>
                    <a:pt x="424" y="2298"/>
                    <a:pt x="409" y="2299"/>
                    <a:pt x="394" y="2301"/>
                  </a:cubicBezTo>
                  <a:cubicBezTo>
                    <a:pt x="1" y="2336"/>
                    <a:pt x="180" y="2932"/>
                    <a:pt x="144" y="3289"/>
                  </a:cubicBezTo>
                  <a:cubicBezTo>
                    <a:pt x="144" y="3337"/>
                    <a:pt x="156" y="3372"/>
                    <a:pt x="156" y="3408"/>
                  </a:cubicBezTo>
                  <a:cubicBezTo>
                    <a:pt x="620" y="6468"/>
                    <a:pt x="1906" y="9159"/>
                    <a:pt x="3990" y="11433"/>
                  </a:cubicBezTo>
                  <a:cubicBezTo>
                    <a:pt x="3990" y="11421"/>
                    <a:pt x="4001" y="11421"/>
                    <a:pt x="4001" y="11421"/>
                  </a:cubicBezTo>
                  <a:cubicBezTo>
                    <a:pt x="4037" y="11421"/>
                    <a:pt x="4644" y="11861"/>
                    <a:pt x="5359" y="12433"/>
                  </a:cubicBezTo>
                  <a:cubicBezTo>
                    <a:pt x="6252" y="13135"/>
                    <a:pt x="6621" y="13457"/>
                    <a:pt x="6609" y="13576"/>
                  </a:cubicBezTo>
                  <a:cubicBezTo>
                    <a:pt x="7466" y="14100"/>
                    <a:pt x="8395" y="14516"/>
                    <a:pt x="9347" y="14862"/>
                  </a:cubicBezTo>
                  <a:cubicBezTo>
                    <a:pt x="9074" y="14719"/>
                    <a:pt x="8835" y="14576"/>
                    <a:pt x="8788" y="14505"/>
                  </a:cubicBezTo>
                  <a:cubicBezTo>
                    <a:pt x="8736" y="14438"/>
                    <a:pt x="8808" y="14399"/>
                    <a:pt x="8950" y="14399"/>
                  </a:cubicBezTo>
                  <a:cubicBezTo>
                    <a:pt x="9037" y="14399"/>
                    <a:pt x="9150" y="14413"/>
                    <a:pt x="9276" y="14445"/>
                  </a:cubicBezTo>
                  <a:cubicBezTo>
                    <a:pt x="6299" y="13254"/>
                    <a:pt x="3894" y="11314"/>
                    <a:pt x="2323" y="8325"/>
                  </a:cubicBezTo>
                  <a:cubicBezTo>
                    <a:pt x="1918" y="7539"/>
                    <a:pt x="1501" y="6742"/>
                    <a:pt x="1323" y="5849"/>
                  </a:cubicBezTo>
                  <a:lnTo>
                    <a:pt x="1323" y="5849"/>
                  </a:lnTo>
                  <a:cubicBezTo>
                    <a:pt x="1870" y="6670"/>
                    <a:pt x="2501" y="7432"/>
                    <a:pt x="3156" y="8159"/>
                  </a:cubicBezTo>
                  <a:cubicBezTo>
                    <a:pt x="3823" y="8909"/>
                    <a:pt x="4549" y="9563"/>
                    <a:pt x="5323" y="10183"/>
                  </a:cubicBezTo>
                  <a:cubicBezTo>
                    <a:pt x="8181" y="12516"/>
                    <a:pt x="11276" y="14409"/>
                    <a:pt x="15098" y="14826"/>
                  </a:cubicBezTo>
                  <a:cubicBezTo>
                    <a:pt x="15470" y="14870"/>
                    <a:pt x="15837" y="14886"/>
                    <a:pt x="16204" y="14886"/>
                  </a:cubicBezTo>
                  <a:cubicBezTo>
                    <a:pt x="16635" y="14886"/>
                    <a:pt x="17066" y="14864"/>
                    <a:pt x="17503" y="14838"/>
                  </a:cubicBezTo>
                  <a:cubicBezTo>
                    <a:pt x="17729" y="14838"/>
                    <a:pt x="17979" y="14767"/>
                    <a:pt x="18003" y="14505"/>
                  </a:cubicBezTo>
                  <a:cubicBezTo>
                    <a:pt x="18051" y="14207"/>
                    <a:pt x="17765" y="14147"/>
                    <a:pt x="17563" y="14100"/>
                  </a:cubicBezTo>
                  <a:cubicBezTo>
                    <a:pt x="17229" y="14028"/>
                    <a:pt x="16920" y="13981"/>
                    <a:pt x="16586" y="13921"/>
                  </a:cubicBezTo>
                  <a:cubicBezTo>
                    <a:pt x="15301" y="13695"/>
                    <a:pt x="14074" y="13266"/>
                    <a:pt x="12907" y="12659"/>
                  </a:cubicBezTo>
                  <a:lnTo>
                    <a:pt x="12907" y="12659"/>
                  </a:lnTo>
                  <a:cubicBezTo>
                    <a:pt x="14188" y="12909"/>
                    <a:pt x="15477" y="13230"/>
                    <a:pt x="16773" y="13230"/>
                  </a:cubicBezTo>
                  <a:cubicBezTo>
                    <a:pt x="17079" y="13230"/>
                    <a:pt x="17386" y="13212"/>
                    <a:pt x="17694" y="13171"/>
                  </a:cubicBezTo>
                  <a:cubicBezTo>
                    <a:pt x="17895" y="13145"/>
                    <a:pt x="18095" y="13135"/>
                    <a:pt x="18295" y="13135"/>
                  </a:cubicBezTo>
                  <a:cubicBezTo>
                    <a:pt x="19302" y="13135"/>
                    <a:pt x="20296" y="13408"/>
                    <a:pt x="21322" y="13408"/>
                  </a:cubicBezTo>
                  <a:cubicBezTo>
                    <a:pt x="21598" y="13408"/>
                    <a:pt x="21877" y="13388"/>
                    <a:pt x="22159" y="13338"/>
                  </a:cubicBezTo>
                  <a:cubicBezTo>
                    <a:pt x="22206" y="13266"/>
                    <a:pt x="22194" y="13147"/>
                    <a:pt x="22039" y="12969"/>
                  </a:cubicBezTo>
                  <a:cubicBezTo>
                    <a:pt x="21849" y="12742"/>
                    <a:pt x="22206" y="12457"/>
                    <a:pt x="22432" y="12219"/>
                  </a:cubicBezTo>
                  <a:lnTo>
                    <a:pt x="22254" y="12135"/>
                  </a:lnTo>
                  <a:cubicBezTo>
                    <a:pt x="21027" y="12135"/>
                    <a:pt x="19932" y="11659"/>
                    <a:pt x="18920" y="11076"/>
                  </a:cubicBezTo>
                  <a:cubicBezTo>
                    <a:pt x="16122" y="9444"/>
                    <a:pt x="13562" y="7516"/>
                    <a:pt x="11193" y="5313"/>
                  </a:cubicBezTo>
                  <a:cubicBezTo>
                    <a:pt x="9514" y="3753"/>
                    <a:pt x="7942" y="2063"/>
                    <a:pt x="6085" y="670"/>
                  </a:cubicBezTo>
                  <a:cubicBezTo>
                    <a:pt x="5823" y="491"/>
                    <a:pt x="5549" y="312"/>
                    <a:pt x="5264" y="158"/>
                  </a:cubicBezTo>
                  <a:cubicBezTo>
                    <a:pt x="5101" y="63"/>
                    <a:pt x="4947" y="1"/>
                    <a:pt x="4803"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5" name="Google Shape;9245;p23"/>
            <p:cNvSpPr/>
            <p:nvPr/>
          </p:nvSpPr>
          <p:spPr>
            <a:xfrm>
              <a:off x="2431250" y="2922800"/>
              <a:ext cx="33050" cy="9850"/>
            </a:xfrm>
            <a:custGeom>
              <a:avLst/>
              <a:gdLst/>
              <a:ahLst/>
              <a:cxnLst/>
              <a:rect l="l" t="t" r="r" b="b"/>
              <a:pathLst>
                <a:path w="1322" h="394" extrusionOk="0">
                  <a:moveTo>
                    <a:pt x="1048" y="1"/>
                  </a:moveTo>
                  <a:cubicBezTo>
                    <a:pt x="679" y="96"/>
                    <a:pt x="334" y="215"/>
                    <a:pt x="0" y="394"/>
                  </a:cubicBezTo>
                  <a:lnTo>
                    <a:pt x="488" y="370"/>
                  </a:lnTo>
                  <a:cubicBezTo>
                    <a:pt x="762" y="358"/>
                    <a:pt x="1036" y="334"/>
                    <a:pt x="1322" y="299"/>
                  </a:cubicBezTo>
                  <a:cubicBezTo>
                    <a:pt x="1239" y="191"/>
                    <a:pt x="1155" y="96"/>
                    <a:pt x="1048"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6" name="Google Shape;9246;p23"/>
            <p:cNvSpPr/>
            <p:nvPr/>
          </p:nvSpPr>
          <p:spPr>
            <a:xfrm>
              <a:off x="2364575" y="2949300"/>
              <a:ext cx="501575" cy="428150"/>
            </a:xfrm>
            <a:custGeom>
              <a:avLst/>
              <a:gdLst/>
              <a:ahLst/>
              <a:cxnLst/>
              <a:rect l="l" t="t" r="r" b="b"/>
              <a:pathLst>
                <a:path w="20063" h="17126" extrusionOk="0">
                  <a:moveTo>
                    <a:pt x="1810" y="1977"/>
                  </a:moveTo>
                  <a:lnTo>
                    <a:pt x="1810" y="1977"/>
                  </a:lnTo>
                  <a:cubicBezTo>
                    <a:pt x="1310" y="6335"/>
                    <a:pt x="2108" y="10240"/>
                    <a:pt x="5703" y="13252"/>
                  </a:cubicBezTo>
                  <a:cubicBezTo>
                    <a:pt x="8051" y="15241"/>
                    <a:pt x="10618" y="16050"/>
                    <a:pt x="13358" y="16050"/>
                  </a:cubicBezTo>
                  <a:cubicBezTo>
                    <a:pt x="14801" y="16050"/>
                    <a:pt x="16292" y="15825"/>
                    <a:pt x="17824" y="15431"/>
                  </a:cubicBezTo>
                  <a:lnTo>
                    <a:pt x="17824" y="15431"/>
                  </a:lnTo>
                  <a:cubicBezTo>
                    <a:pt x="17258" y="16199"/>
                    <a:pt x="15763" y="16553"/>
                    <a:pt x="13971" y="16553"/>
                  </a:cubicBezTo>
                  <a:cubicBezTo>
                    <a:pt x="11428" y="16553"/>
                    <a:pt x="8286" y="15838"/>
                    <a:pt x="6358" y="14574"/>
                  </a:cubicBezTo>
                  <a:cubicBezTo>
                    <a:pt x="3917" y="12966"/>
                    <a:pt x="2215" y="10776"/>
                    <a:pt x="1572" y="7942"/>
                  </a:cubicBezTo>
                  <a:cubicBezTo>
                    <a:pt x="1131" y="5966"/>
                    <a:pt x="1179" y="3953"/>
                    <a:pt x="1810" y="1977"/>
                  </a:cubicBezTo>
                  <a:close/>
                  <a:moveTo>
                    <a:pt x="3513" y="1"/>
                  </a:moveTo>
                  <a:cubicBezTo>
                    <a:pt x="3242" y="16"/>
                    <a:pt x="2961" y="31"/>
                    <a:pt x="2680" y="31"/>
                  </a:cubicBezTo>
                  <a:cubicBezTo>
                    <a:pt x="2516" y="31"/>
                    <a:pt x="2353" y="26"/>
                    <a:pt x="2191" y="12"/>
                  </a:cubicBezTo>
                  <a:cubicBezTo>
                    <a:pt x="2162" y="11"/>
                    <a:pt x="2134" y="10"/>
                    <a:pt x="2106" y="10"/>
                  </a:cubicBezTo>
                  <a:cubicBezTo>
                    <a:pt x="1716" y="10"/>
                    <a:pt x="1478" y="169"/>
                    <a:pt x="1322" y="524"/>
                  </a:cubicBezTo>
                  <a:cubicBezTo>
                    <a:pt x="1250" y="679"/>
                    <a:pt x="1191" y="846"/>
                    <a:pt x="1119" y="1013"/>
                  </a:cubicBezTo>
                  <a:cubicBezTo>
                    <a:pt x="1096" y="1036"/>
                    <a:pt x="1084" y="1072"/>
                    <a:pt x="1084" y="1120"/>
                  </a:cubicBezTo>
                  <a:cubicBezTo>
                    <a:pt x="643" y="2346"/>
                    <a:pt x="381" y="3180"/>
                    <a:pt x="250" y="4001"/>
                  </a:cubicBezTo>
                  <a:cubicBezTo>
                    <a:pt x="238" y="4239"/>
                    <a:pt x="191" y="4489"/>
                    <a:pt x="167" y="4727"/>
                  </a:cubicBezTo>
                  <a:cubicBezTo>
                    <a:pt x="131" y="5049"/>
                    <a:pt x="119" y="5358"/>
                    <a:pt x="107" y="5716"/>
                  </a:cubicBezTo>
                  <a:cubicBezTo>
                    <a:pt x="0" y="9252"/>
                    <a:pt x="917" y="11538"/>
                    <a:pt x="3513" y="14074"/>
                  </a:cubicBezTo>
                  <a:cubicBezTo>
                    <a:pt x="5168" y="15681"/>
                    <a:pt x="6989" y="16622"/>
                    <a:pt x="9299" y="17015"/>
                  </a:cubicBezTo>
                  <a:cubicBezTo>
                    <a:pt x="9798" y="17090"/>
                    <a:pt x="10377" y="17125"/>
                    <a:pt x="10998" y="17125"/>
                  </a:cubicBezTo>
                  <a:cubicBezTo>
                    <a:pt x="12643" y="17125"/>
                    <a:pt x="14591" y="16875"/>
                    <a:pt x="16181" y="16443"/>
                  </a:cubicBezTo>
                  <a:cubicBezTo>
                    <a:pt x="17514" y="16038"/>
                    <a:pt x="18800" y="15479"/>
                    <a:pt x="20062" y="14883"/>
                  </a:cubicBezTo>
                  <a:lnTo>
                    <a:pt x="20062" y="14883"/>
                  </a:lnTo>
                  <a:cubicBezTo>
                    <a:pt x="18991" y="15026"/>
                    <a:pt x="17931" y="15133"/>
                    <a:pt x="16860" y="15229"/>
                  </a:cubicBezTo>
                  <a:cubicBezTo>
                    <a:pt x="16752" y="15241"/>
                    <a:pt x="16633" y="15241"/>
                    <a:pt x="16538" y="15241"/>
                  </a:cubicBezTo>
                  <a:cubicBezTo>
                    <a:pt x="16419" y="15300"/>
                    <a:pt x="16252" y="15324"/>
                    <a:pt x="16133" y="15348"/>
                  </a:cubicBezTo>
                  <a:cubicBezTo>
                    <a:pt x="15588" y="15463"/>
                    <a:pt x="15040" y="15515"/>
                    <a:pt x="14494" y="15515"/>
                  </a:cubicBezTo>
                  <a:cubicBezTo>
                    <a:pt x="13860" y="15515"/>
                    <a:pt x="13229" y="15445"/>
                    <a:pt x="12609" y="15324"/>
                  </a:cubicBezTo>
                  <a:cubicBezTo>
                    <a:pt x="9656" y="14776"/>
                    <a:pt x="7037" y="13574"/>
                    <a:pt x="4977" y="11395"/>
                  </a:cubicBezTo>
                  <a:cubicBezTo>
                    <a:pt x="3834" y="10192"/>
                    <a:pt x="2917" y="8835"/>
                    <a:pt x="2274" y="7311"/>
                  </a:cubicBezTo>
                  <a:cubicBezTo>
                    <a:pt x="2167" y="7049"/>
                    <a:pt x="2048" y="6811"/>
                    <a:pt x="2143" y="6489"/>
                  </a:cubicBezTo>
                  <a:lnTo>
                    <a:pt x="2143" y="6489"/>
                  </a:lnTo>
                  <a:cubicBezTo>
                    <a:pt x="4013" y="10669"/>
                    <a:pt x="7144" y="13455"/>
                    <a:pt x="11692" y="14610"/>
                  </a:cubicBezTo>
                  <a:cubicBezTo>
                    <a:pt x="12625" y="14854"/>
                    <a:pt x="13568" y="15005"/>
                    <a:pt x="14511" y="15005"/>
                  </a:cubicBezTo>
                  <a:cubicBezTo>
                    <a:pt x="14580" y="15005"/>
                    <a:pt x="14648" y="15004"/>
                    <a:pt x="14716" y="15002"/>
                  </a:cubicBezTo>
                  <a:cubicBezTo>
                    <a:pt x="14538" y="14931"/>
                    <a:pt x="14323" y="14836"/>
                    <a:pt x="14407" y="14586"/>
                  </a:cubicBezTo>
                  <a:cubicBezTo>
                    <a:pt x="14427" y="14495"/>
                    <a:pt x="14482" y="14464"/>
                    <a:pt x="14549" y="14464"/>
                  </a:cubicBezTo>
                  <a:cubicBezTo>
                    <a:pt x="14560" y="14464"/>
                    <a:pt x="14573" y="14465"/>
                    <a:pt x="14585" y="14467"/>
                  </a:cubicBezTo>
                  <a:cubicBezTo>
                    <a:pt x="14347" y="14407"/>
                    <a:pt x="14109" y="14348"/>
                    <a:pt x="13883" y="14276"/>
                  </a:cubicBezTo>
                  <a:cubicBezTo>
                    <a:pt x="13490" y="14169"/>
                    <a:pt x="13109" y="14050"/>
                    <a:pt x="12716" y="13931"/>
                  </a:cubicBezTo>
                  <a:lnTo>
                    <a:pt x="12645" y="13931"/>
                  </a:lnTo>
                  <a:cubicBezTo>
                    <a:pt x="12478" y="13931"/>
                    <a:pt x="12037" y="13752"/>
                    <a:pt x="11668" y="13574"/>
                  </a:cubicBezTo>
                  <a:cubicBezTo>
                    <a:pt x="10716" y="13228"/>
                    <a:pt x="9787" y="12812"/>
                    <a:pt x="8930" y="12288"/>
                  </a:cubicBezTo>
                  <a:cubicBezTo>
                    <a:pt x="8930" y="12335"/>
                    <a:pt x="8882" y="12371"/>
                    <a:pt x="8787" y="12383"/>
                  </a:cubicBezTo>
                  <a:cubicBezTo>
                    <a:pt x="8775" y="12407"/>
                    <a:pt x="8763" y="12431"/>
                    <a:pt x="8751" y="12454"/>
                  </a:cubicBezTo>
                  <a:cubicBezTo>
                    <a:pt x="8702" y="12513"/>
                    <a:pt x="8641" y="12534"/>
                    <a:pt x="8575" y="12534"/>
                  </a:cubicBezTo>
                  <a:cubicBezTo>
                    <a:pt x="8466" y="12534"/>
                    <a:pt x="8343" y="12475"/>
                    <a:pt x="8239" y="12431"/>
                  </a:cubicBezTo>
                  <a:cubicBezTo>
                    <a:pt x="7477" y="12038"/>
                    <a:pt x="6834" y="11502"/>
                    <a:pt x="6275" y="10859"/>
                  </a:cubicBezTo>
                  <a:cubicBezTo>
                    <a:pt x="6192" y="10764"/>
                    <a:pt x="6144" y="10621"/>
                    <a:pt x="6049" y="10490"/>
                  </a:cubicBezTo>
                  <a:cubicBezTo>
                    <a:pt x="6096" y="10419"/>
                    <a:pt x="6108" y="10323"/>
                    <a:pt x="6156" y="10299"/>
                  </a:cubicBezTo>
                  <a:cubicBezTo>
                    <a:pt x="6192" y="10288"/>
                    <a:pt x="6215" y="10264"/>
                    <a:pt x="6239" y="10264"/>
                  </a:cubicBezTo>
                  <a:cubicBezTo>
                    <a:pt x="6239" y="10204"/>
                    <a:pt x="6251" y="10168"/>
                    <a:pt x="6263" y="10145"/>
                  </a:cubicBezTo>
                  <a:cubicBezTo>
                    <a:pt x="4179" y="7871"/>
                    <a:pt x="2905" y="5180"/>
                    <a:pt x="2441" y="2132"/>
                  </a:cubicBezTo>
                  <a:cubicBezTo>
                    <a:pt x="2441" y="2084"/>
                    <a:pt x="2417" y="2048"/>
                    <a:pt x="2417" y="2013"/>
                  </a:cubicBezTo>
                  <a:cubicBezTo>
                    <a:pt x="2453" y="1656"/>
                    <a:pt x="2274" y="1060"/>
                    <a:pt x="2679" y="1013"/>
                  </a:cubicBezTo>
                  <a:cubicBezTo>
                    <a:pt x="2695" y="1011"/>
                    <a:pt x="2709" y="1010"/>
                    <a:pt x="2723" y="1010"/>
                  </a:cubicBezTo>
                  <a:cubicBezTo>
                    <a:pt x="3069" y="1010"/>
                    <a:pt x="2883" y="1571"/>
                    <a:pt x="2929" y="1846"/>
                  </a:cubicBezTo>
                  <a:cubicBezTo>
                    <a:pt x="3227" y="3596"/>
                    <a:pt x="4275" y="4954"/>
                    <a:pt x="5465" y="6204"/>
                  </a:cubicBezTo>
                  <a:cubicBezTo>
                    <a:pt x="7882" y="8764"/>
                    <a:pt x="10656" y="10883"/>
                    <a:pt x="13990" y="12228"/>
                  </a:cubicBezTo>
                  <a:cubicBezTo>
                    <a:pt x="15050" y="12669"/>
                    <a:pt x="16133" y="12907"/>
                    <a:pt x="17288" y="12931"/>
                  </a:cubicBezTo>
                  <a:cubicBezTo>
                    <a:pt x="15895" y="12407"/>
                    <a:pt x="14490" y="11919"/>
                    <a:pt x="13216" y="11192"/>
                  </a:cubicBezTo>
                  <a:cubicBezTo>
                    <a:pt x="11025" y="9930"/>
                    <a:pt x="8656" y="8918"/>
                    <a:pt x="6954" y="6954"/>
                  </a:cubicBezTo>
                  <a:cubicBezTo>
                    <a:pt x="6334" y="6251"/>
                    <a:pt x="5703" y="5585"/>
                    <a:pt x="5191" y="4811"/>
                  </a:cubicBezTo>
                  <a:cubicBezTo>
                    <a:pt x="4632" y="3953"/>
                    <a:pt x="4251" y="3049"/>
                    <a:pt x="4239" y="2013"/>
                  </a:cubicBezTo>
                  <a:cubicBezTo>
                    <a:pt x="4227" y="1358"/>
                    <a:pt x="4108" y="715"/>
                    <a:pt x="3644" y="179"/>
                  </a:cubicBezTo>
                  <a:cubicBezTo>
                    <a:pt x="3596" y="120"/>
                    <a:pt x="3536" y="60"/>
                    <a:pt x="3513"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3"/>
            <p:cNvSpPr/>
            <p:nvPr/>
          </p:nvSpPr>
          <p:spPr>
            <a:xfrm>
              <a:off x="2327950" y="2908225"/>
              <a:ext cx="667375" cy="492825"/>
            </a:xfrm>
            <a:custGeom>
              <a:avLst/>
              <a:gdLst/>
              <a:ahLst/>
              <a:cxnLst/>
              <a:rect l="l" t="t" r="r" b="b"/>
              <a:pathLst>
                <a:path w="26695" h="19713" extrusionOk="0">
                  <a:moveTo>
                    <a:pt x="4728" y="1"/>
                  </a:moveTo>
                  <a:lnTo>
                    <a:pt x="4728" y="1"/>
                  </a:lnTo>
                  <a:cubicBezTo>
                    <a:pt x="4370" y="96"/>
                    <a:pt x="4025" y="203"/>
                    <a:pt x="3692" y="358"/>
                  </a:cubicBezTo>
                  <a:cubicBezTo>
                    <a:pt x="3061" y="679"/>
                    <a:pt x="2370" y="1001"/>
                    <a:pt x="2049" y="1691"/>
                  </a:cubicBezTo>
                  <a:cubicBezTo>
                    <a:pt x="1727" y="2334"/>
                    <a:pt x="1453" y="2989"/>
                    <a:pt x="1191" y="3668"/>
                  </a:cubicBezTo>
                  <a:cubicBezTo>
                    <a:pt x="346" y="5954"/>
                    <a:pt x="1" y="8311"/>
                    <a:pt x="739" y="10764"/>
                  </a:cubicBezTo>
                  <a:cubicBezTo>
                    <a:pt x="2144" y="15538"/>
                    <a:pt x="5894" y="19158"/>
                    <a:pt x="11121" y="19646"/>
                  </a:cubicBezTo>
                  <a:cubicBezTo>
                    <a:pt x="11312" y="19670"/>
                    <a:pt x="11526" y="19670"/>
                    <a:pt x="11717" y="19682"/>
                  </a:cubicBezTo>
                  <a:cubicBezTo>
                    <a:pt x="12053" y="19702"/>
                    <a:pt x="12388" y="19712"/>
                    <a:pt x="12721" y="19712"/>
                  </a:cubicBezTo>
                  <a:cubicBezTo>
                    <a:pt x="15436" y="19712"/>
                    <a:pt x="18024" y="19037"/>
                    <a:pt x="20527" y="17955"/>
                  </a:cubicBezTo>
                  <a:cubicBezTo>
                    <a:pt x="21599" y="17491"/>
                    <a:pt x="22646" y="16991"/>
                    <a:pt x="23670" y="16455"/>
                  </a:cubicBezTo>
                  <a:cubicBezTo>
                    <a:pt x="24766" y="15872"/>
                    <a:pt x="25564" y="14967"/>
                    <a:pt x="26397" y="14086"/>
                  </a:cubicBezTo>
                  <a:cubicBezTo>
                    <a:pt x="26576" y="13907"/>
                    <a:pt x="26659" y="13693"/>
                    <a:pt x="26695" y="13478"/>
                  </a:cubicBezTo>
                  <a:lnTo>
                    <a:pt x="26695" y="13478"/>
                  </a:lnTo>
                  <a:cubicBezTo>
                    <a:pt x="26552" y="13895"/>
                    <a:pt x="26183" y="14312"/>
                    <a:pt x="25397" y="15038"/>
                  </a:cubicBezTo>
                  <a:cubicBezTo>
                    <a:pt x="24385" y="15979"/>
                    <a:pt x="22968" y="16776"/>
                    <a:pt x="20622" y="17765"/>
                  </a:cubicBezTo>
                  <a:cubicBezTo>
                    <a:pt x="17789" y="18955"/>
                    <a:pt x="15277" y="19503"/>
                    <a:pt x="12669" y="19503"/>
                  </a:cubicBezTo>
                  <a:cubicBezTo>
                    <a:pt x="10359" y="19503"/>
                    <a:pt x="9026" y="19205"/>
                    <a:pt x="6954" y="18146"/>
                  </a:cubicBezTo>
                  <a:cubicBezTo>
                    <a:pt x="4823" y="17086"/>
                    <a:pt x="2787" y="14919"/>
                    <a:pt x="1549" y="12347"/>
                  </a:cubicBezTo>
                  <a:cubicBezTo>
                    <a:pt x="918" y="11014"/>
                    <a:pt x="739" y="10216"/>
                    <a:pt x="656" y="8335"/>
                  </a:cubicBezTo>
                  <a:cubicBezTo>
                    <a:pt x="584" y="6394"/>
                    <a:pt x="679" y="5823"/>
                    <a:pt x="1370" y="3727"/>
                  </a:cubicBezTo>
                  <a:cubicBezTo>
                    <a:pt x="1965" y="1894"/>
                    <a:pt x="2501" y="941"/>
                    <a:pt x="2977" y="893"/>
                  </a:cubicBezTo>
                  <a:cubicBezTo>
                    <a:pt x="3180" y="870"/>
                    <a:pt x="3335" y="763"/>
                    <a:pt x="3370" y="643"/>
                  </a:cubicBezTo>
                  <a:cubicBezTo>
                    <a:pt x="3418" y="477"/>
                    <a:pt x="3954" y="239"/>
                    <a:pt x="472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3"/>
            <p:cNvSpPr/>
            <p:nvPr/>
          </p:nvSpPr>
          <p:spPr>
            <a:xfrm>
              <a:off x="2393450" y="2910025"/>
              <a:ext cx="590875" cy="309575"/>
            </a:xfrm>
            <a:custGeom>
              <a:avLst/>
              <a:gdLst/>
              <a:ahLst/>
              <a:cxnLst/>
              <a:rect l="l" t="t" r="r" b="b"/>
              <a:pathLst>
                <a:path w="23635" h="12383" extrusionOk="0">
                  <a:moveTo>
                    <a:pt x="5862" y="1"/>
                  </a:moveTo>
                  <a:cubicBezTo>
                    <a:pt x="5780" y="1"/>
                    <a:pt x="5741" y="37"/>
                    <a:pt x="5715" y="107"/>
                  </a:cubicBezTo>
                  <a:cubicBezTo>
                    <a:pt x="5477" y="833"/>
                    <a:pt x="4155" y="1274"/>
                    <a:pt x="1881" y="1369"/>
                  </a:cubicBezTo>
                  <a:cubicBezTo>
                    <a:pt x="417" y="1464"/>
                    <a:pt x="417" y="1429"/>
                    <a:pt x="0" y="2560"/>
                  </a:cubicBezTo>
                  <a:cubicBezTo>
                    <a:pt x="84" y="2405"/>
                    <a:pt x="143" y="2238"/>
                    <a:pt x="214" y="2072"/>
                  </a:cubicBezTo>
                  <a:cubicBezTo>
                    <a:pt x="356" y="1735"/>
                    <a:pt x="596" y="1567"/>
                    <a:pt x="962" y="1567"/>
                  </a:cubicBezTo>
                  <a:cubicBezTo>
                    <a:pt x="997" y="1567"/>
                    <a:pt x="1034" y="1568"/>
                    <a:pt x="1072" y="1572"/>
                  </a:cubicBezTo>
                  <a:cubicBezTo>
                    <a:pt x="1232" y="1580"/>
                    <a:pt x="1391" y="1584"/>
                    <a:pt x="1549" y="1584"/>
                  </a:cubicBezTo>
                  <a:cubicBezTo>
                    <a:pt x="1836" y="1584"/>
                    <a:pt x="2121" y="1571"/>
                    <a:pt x="2405" y="1548"/>
                  </a:cubicBezTo>
                  <a:cubicBezTo>
                    <a:pt x="3084" y="1512"/>
                    <a:pt x="3751" y="1393"/>
                    <a:pt x="4429" y="1214"/>
                  </a:cubicBezTo>
                  <a:cubicBezTo>
                    <a:pt x="4822" y="1107"/>
                    <a:pt x="5263" y="1000"/>
                    <a:pt x="5465" y="631"/>
                  </a:cubicBezTo>
                  <a:cubicBezTo>
                    <a:pt x="5605" y="372"/>
                    <a:pt x="5774" y="272"/>
                    <a:pt x="5961" y="272"/>
                  </a:cubicBezTo>
                  <a:cubicBezTo>
                    <a:pt x="6108" y="272"/>
                    <a:pt x="6267" y="334"/>
                    <a:pt x="6430" y="429"/>
                  </a:cubicBezTo>
                  <a:cubicBezTo>
                    <a:pt x="6715" y="571"/>
                    <a:pt x="7001" y="750"/>
                    <a:pt x="7251" y="941"/>
                  </a:cubicBezTo>
                  <a:cubicBezTo>
                    <a:pt x="9108" y="2334"/>
                    <a:pt x="10680" y="4024"/>
                    <a:pt x="12359" y="5584"/>
                  </a:cubicBezTo>
                  <a:cubicBezTo>
                    <a:pt x="14728" y="7787"/>
                    <a:pt x="17300" y="9704"/>
                    <a:pt x="20050" y="11335"/>
                  </a:cubicBezTo>
                  <a:cubicBezTo>
                    <a:pt x="21062" y="11906"/>
                    <a:pt x="22170" y="12382"/>
                    <a:pt x="23384" y="12382"/>
                  </a:cubicBezTo>
                  <a:lnTo>
                    <a:pt x="23622" y="12382"/>
                  </a:lnTo>
                  <a:cubicBezTo>
                    <a:pt x="23634" y="12311"/>
                    <a:pt x="23634" y="12251"/>
                    <a:pt x="23622" y="12192"/>
                  </a:cubicBezTo>
                  <a:cubicBezTo>
                    <a:pt x="23582" y="12212"/>
                    <a:pt x="23522" y="12222"/>
                    <a:pt x="23439" y="12222"/>
                  </a:cubicBezTo>
                  <a:cubicBezTo>
                    <a:pt x="23274" y="12222"/>
                    <a:pt x="23023" y="12180"/>
                    <a:pt x="22682" y="12085"/>
                  </a:cubicBezTo>
                  <a:cubicBezTo>
                    <a:pt x="20824" y="11597"/>
                    <a:pt x="20157" y="11239"/>
                    <a:pt x="17062" y="9096"/>
                  </a:cubicBezTo>
                  <a:cubicBezTo>
                    <a:pt x="15097" y="7739"/>
                    <a:pt x="14014" y="6810"/>
                    <a:pt x="10811" y="3798"/>
                  </a:cubicBezTo>
                  <a:cubicBezTo>
                    <a:pt x="8204" y="1357"/>
                    <a:pt x="6930" y="298"/>
                    <a:pt x="6191" y="83"/>
                  </a:cubicBezTo>
                  <a:cubicBezTo>
                    <a:pt x="6037" y="28"/>
                    <a:pt x="5933" y="1"/>
                    <a:pt x="58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3"/>
            <p:cNvSpPr/>
            <p:nvPr/>
          </p:nvSpPr>
          <p:spPr>
            <a:xfrm>
              <a:off x="2412800" y="2905275"/>
              <a:ext cx="111725" cy="28275"/>
            </a:xfrm>
            <a:custGeom>
              <a:avLst/>
              <a:gdLst/>
              <a:ahLst/>
              <a:cxnLst/>
              <a:rect l="l" t="t" r="r" b="b"/>
              <a:pathLst>
                <a:path w="4469" h="1131" extrusionOk="0">
                  <a:moveTo>
                    <a:pt x="4270" y="1"/>
                  </a:moveTo>
                  <a:cubicBezTo>
                    <a:pt x="4205" y="1"/>
                    <a:pt x="4118" y="19"/>
                    <a:pt x="4012" y="59"/>
                  </a:cubicBezTo>
                  <a:cubicBezTo>
                    <a:pt x="3834" y="142"/>
                    <a:pt x="3239" y="273"/>
                    <a:pt x="2703" y="357"/>
                  </a:cubicBezTo>
                  <a:cubicBezTo>
                    <a:pt x="2167" y="452"/>
                    <a:pt x="1334" y="654"/>
                    <a:pt x="869" y="833"/>
                  </a:cubicBezTo>
                  <a:lnTo>
                    <a:pt x="0" y="1131"/>
                  </a:lnTo>
                  <a:lnTo>
                    <a:pt x="0" y="1131"/>
                  </a:lnTo>
                  <a:lnTo>
                    <a:pt x="738" y="1107"/>
                  </a:lnTo>
                  <a:cubicBezTo>
                    <a:pt x="1072" y="928"/>
                    <a:pt x="1429" y="809"/>
                    <a:pt x="1786" y="714"/>
                  </a:cubicBezTo>
                  <a:cubicBezTo>
                    <a:pt x="2548" y="535"/>
                    <a:pt x="3358" y="511"/>
                    <a:pt x="4132" y="333"/>
                  </a:cubicBezTo>
                  <a:lnTo>
                    <a:pt x="4132" y="333"/>
                  </a:lnTo>
                  <a:cubicBezTo>
                    <a:pt x="3858" y="523"/>
                    <a:pt x="3596" y="666"/>
                    <a:pt x="3310" y="773"/>
                  </a:cubicBezTo>
                  <a:cubicBezTo>
                    <a:pt x="3810" y="642"/>
                    <a:pt x="4203" y="476"/>
                    <a:pt x="4322" y="333"/>
                  </a:cubicBezTo>
                  <a:cubicBezTo>
                    <a:pt x="4468" y="126"/>
                    <a:pt x="4440" y="1"/>
                    <a:pt x="42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3"/>
            <p:cNvSpPr/>
            <p:nvPr/>
          </p:nvSpPr>
          <p:spPr>
            <a:xfrm>
              <a:off x="2342250" y="2891825"/>
              <a:ext cx="654875" cy="503100"/>
            </a:xfrm>
            <a:custGeom>
              <a:avLst/>
              <a:gdLst/>
              <a:ahLst/>
              <a:cxnLst/>
              <a:rect l="l" t="t" r="r" b="b"/>
              <a:pathLst>
                <a:path w="26195" h="20124" extrusionOk="0">
                  <a:moveTo>
                    <a:pt x="7088" y="539"/>
                  </a:moveTo>
                  <a:cubicBezTo>
                    <a:pt x="7262" y="539"/>
                    <a:pt x="7290" y="664"/>
                    <a:pt x="7144" y="871"/>
                  </a:cubicBezTo>
                  <a:cubicBezTo>
                    <a:pt x="7025" y="1014"/>
                    <a:pt x="6632" y="1180"/>
                    <a:pt x="6132" y="1311"/>
                  </a:cubicBezTo>
                  <a:cubicBezTo>
                    <a:pt x="5751" y="1407"/>
                    <a:pt x="5322" y="1490"/>
                    <a:pt x="4882" y="1538"/>
                  </a:cubicBezTo>
                  <a:cubicBezTo>
                    <a:pt x="4596" y="1561"/>
                    <a:pt x="4322" y="1597"/>
                    <a:pt x="4048" y="1609"/>
                  </a:cubicBezTo>
                  <a:lnTo>
                    <a:pt x="3560" y="1621"/>
                  </a:lnTo>
                  <a:lnTo>
                    <a:pt x="2810" y="1657"/>
                  </a:lnTo>
                  <a:lnTo>
                    <a:pt x="3667" y="1359"/>
                  </a:lnTo>
                  <a:cubicBezTo>
                    <a:pt x="4132" y="1192"/>
                    <a:pt x="4965" y="990"/>
                    <a:pt x="5513" y="895"/>
                  </a:cubicBezTo>
                  <a:cubicBezTo>
                    <a:pt x="6049" y="811"/>
                    <a:pt x="6644" y="668"/>
                    <a:pt x="6823" y="597"/>
                  </a:cubicBezTo>
                  <a:cubicBezTo>
                    <a:pt x="6932" y="557"/>
                    <a:pt x="7021" y="539"/>
                    <a:pt x="7088" y="539"/>
                  </a:cubicBezTo>
                  <a:close/>
                  <a:moveTo>
                    <a:pt x="7193" y="0"/>
                  </a:moveTo>
                  <a:cubicBezTo>
                    <a:pt x="6841" y="0"/>
                    <a:pt x="6526" y="60"/>
                    <a:pt x="5703" y="228"/>
                  </a:cubicBezTo>
                  <a:cubicBezTo>
                    <a:pt x="5132" y="347"/>
                    <a:pt x="4596" y="502"/>
                    <a:pt x="4132" y="633"/>
                  </a:cubicBezTo>
                  <a:cubicBezTo>
                    <a:pt x="3358" y="871"/>
                    <a:pt x="2822" y="1109"/>
                    <a:pt x="2786" y="1276"/>
                  </a:cubicBezTo>
                  <a:cubicBezTo>
                    <a:pt x="2751" y="1395"/>
                    <a:pt x="2584" y="1490"/>
                    <a:pt x="2393" y="1526"/>
                  </a:cubicBezTo>
                  <a:cubicBezTo>
                    <a:pt x="1917" y="1573"/>
                    <a:pt x="1381" y="2526"/>
                    <a:pt x="786" y="4347"/>
                  </a:cubicBezTo>
                  <a:cubicBezTo>
                    <a:pt x="84" y="6455"/>
                    <a:pt x="0" y="7014"/>
                    <a:pt x="72" y="8967"/>
                  </a:cubicBezTo>
                  <a:cubicBezTo>
                    <a:pt x="143" y="10836"/>
                    <a:pt x="322" y="11646"/>
                    <a:pt x="965" y="12968"/>
                  </a:cubicBezTo>
                  <a:cubicBezTo>
                    <a:pt x="2203" y="15539"/>
                    <a:pt x="4239" y="17718"/>
                    <a:pt x="6370" y="18778"/>
                  </a:cubicBezTo>
                  <a:cubicBezTo>
                    <a:pt x="8442" y="19826"/>
                    <a:pt x="9775" y="20123"/>
                    <a:pt x="12085" y="20123"/>
                  </a:cubicBezTo>
                  <a:cubicBezTo>
                    <a:pt x="14693" y="20123"/>
                    <a:pt x="17205" y="19576"/>
                    <a:pt x="20027" y="18385"/>
                  </a:cubicBezTo>
                  <a:cubicBezTo>
                    <a:pt x="22384" y="17409"/>
                    <a:pt x="23801" y="16599"/>
                    <a:pt x="24813" y="15658"/>
                  </a:cubicBezTo>
                  <a:cubicBezTo>
                    <a:pt x="25623" y="14980"/>
                    <a:pt x="25980" y="14563"/>
                    <a:pt x="26123" y="14146"/>
                  </a:cubicBezTo>
                  <a:cubicBezTo>
                    <a:pt x="26182" y="13980"/>
                    <a:pt x="26194" y="13813"/>
                    <a:pt x="26194" y="13622"/>
                  </a:cubicBezTo>
                  <a:cubicBezTo>
                    <a:pt x="26185" y="13249"/>
                    <a:pt x="26123" y="13055"/>
                    <a:pt x="25998" y="13055"/>
                  </a:cubicBezTo>
                  <a:cubicBezTo>
                    <a:pt x="25956" y="13055"/>
                    <a:pt x="25906" y="13077"/>
                    <a:pt x="25849" y="13122"/>
                  </a:cubicBezTo>
                  <a:cubicBezTo>
                    <a:pt x="25789" y="13158"/>
                    <a:pt x="25718" y="13218"/>
                    <a:pt x="25646" y="13313"/>
                  </a:cubicBezTo>
                  <a:cubicBezTo>
                    <a:pt x="25348" y="13681"/>
                    <a:pt x="25282" y="13925"/>
                    <a:pt x="25471" y="13925"/>
                  </a:cubicBezTo>
                  <a:cubicBezTo>
                    <a:pt x="25508" y="13925"/>
                    <a:pt x="25554" y="13916"/>
                    <a:pt x="25611" y="13896"/>
                  </a:cubicBezTo>
                  <a:lnTo>
                    <a:pt x="25861" y="13801"/>
                  </a:lnTo>
                  <a:lnTo>
                    <a:pt x="25861" y="13801"/>
                  </a:lnTo>
                  <a:lnTo>
                    <a:pt x="25599" y="14146"/>
                  </a:lnTo>
                  <a:cubicBezTo>
                    <a:pt x="25420" y="14384"/>
                    <a:pt x="25122" y="14599"/>
                    <a:pt x="24706" y="14849"/>
                  </a:cubicBezTo>
                  <a:cubicBezTo>
                    <a:pt x="24170" y="15146"/>
                    <a:pt x="23420" y="15444"/>
                    <a:pt x="22408" y="15777"/>
                  </a:cubicBezTo>
                  <a:cubicBezTo>
                    <a:pt x="20562" y="16373"/>
                    <a:pt x="18705" y="16670"/>
                    <a:pt x="16693" y="16694"/>
                  </a:cubicBezTo>
                  <a:lnTo>
                    <a:pt x="16621" y="16694"/>
                  </a:lnTo>
                  <a:cubicBezTo>
                    <a:pt x="16133" y="16694"/>
                    <a:pt x="15788" y="16706"/>
                    <a:pt x="15609" y="16754"/>
                  </a:cubicBezTo>
                  <a:cubicBezTo>
                    <a:pt x="15288" y="16801"/>
                    <a:pt x="15383" y="16932"/>
                    <a:pt x="15859" y="17135"/>
                  </a:cubicBezTo>
                  <a:cubicBezTo>
                    <a:pt x="16113" y="17235"/>
                    <a:pt x="16357" y="17275"/>
                    <a:pt x="16867" y="17275"/>
                  </a:cubicBezTo>
                  <a:cubicBezTo>
                    <a:pt x="17147" y="17275"/>
                    <a:pt x="17506" y="17263"/>
                    <a:pt x="17991" y="17242"/>
                  </a:cubicBezTo>
                  <a:cubicBezTo>
                    <a:pt x="19431" y="17182"/>
                    <a:pt x="20705" y="17016"/>
                    <a:pt x="21801" y="16754"/>
                  </a:cubicBezTo>
                  <a:cubicBezTo>
                    <a:pt x="21826" y="16747"/>
                    <a:pt x="21843" y="16743"/>
                    <a:pt x="21852" y="16743"/>
                  </a:cubicBezTo>
                  <a:cubicBezTo>
                    <a:pt x="22016" y="16743"/>
                    <a:pt x="19240" y="17979"/>
                    <a:pt x="18086" y="18421"/>
                  </a:cubicBezTo>
                  <a:cubicBezTo>
                    <a:pt x="17764" y="18540"/>
                    <a:pt x="17443" y="18635"/>
                    <a:pt x="17086" y="18730"/>
                  </a:cubicBezTo>
                  <a:cubicBezTo>
                    <a:pt x="15524" y="19155"/>
                    <a:pt x="13616" y="19404"/>
                    <a:pt x="12012" y="19404"/>
                  </a:cubicBezTo>
                  <a:cubicBezTo>
                    <a:pt x="11366" y="19404"/>
                    <a:pt x="10769" y="19363"/>
                    <a:pt x="10263" y="19278"/>
                  </a:cubicBezTo>
                  <a:cubicBezTo>
                    <a:pt x="7977" y="18897"/>
                    <a:pt x="6132" y="17956"/>
                    <a:pt x="4477" y="16349"/>
                  </a:cubicBezTo>
                  <a:cubicBezTo>
                    <a:pt x="1893" y="13801"/>
                    <a:pt x="953" y="11527"/>
                    <a:pt x="1072" y="7979"/>
                  </a:cubicBezTo>
                  <a:cubicBezTo>
                    <a:pt x="1084" y="7622"/>
                    <a:pt x="1096" y="7312"/>
                    <a:pt x="1131" y="7003"/>
                  </a:cubicBezTo>
                  <a:cubicBezTo>
                    <a:pt x="1179" y="6764"/>
                    <a:pt x="1203" y="6526"/>
                    <a:pt x="1215" y="6276"/>
                  </a:cubicBezTo>
                  <a:cubicBezTo>
                    <a:pt x="1358" y="5443"/>
                    <a:pt x="1608" y="4621"/>
                    <a:pt x="2048" y="3383"/>
                  </a:cubicBezTo>
                  <a:cubicBezTo>
                    <a:pt x="2072" y="3359"/>
                    <a:pt x="2084" y="3312"/>
                    <a:pt x="2084" y="3276"/>
                  </a:cubicBezTo>
                  <a:cubicBezTo>
                    <a:pt x="2501" y="2145"/>
                    <a:pt x="2501" y="2181"/>
                    <a:pt x="3953" y="2085"/>
                  </a:cubicBezTo>
                  <a:cubicBezTo>
                    <a:pt x="6239" y="1990"/>
                    <a:pt x="7561" y="1549"/>
                    <a:pt x="7799" y="823"/>
                  </a:cubicBezTo>
                  <a:cubicBezTo>
                    <a:pt x="7824" y="753"/>
                    <a:pt x="7860" y="717"/>
                    <a:pt x="7941" y="717"/>
                  </a:cubicBezTo>
                  <a:cubicBezTo>
                    <a:pt x="8011" y="717"/>
                    <a:pt x="8115" y="744"/>
                    <a:pt x="8275" y="799"/>
                  </a:cubicBezTo>
                  <a:cubicBezTo>
                    <a:pt x="9001" y="1014"/>
                    <a:pt x="10287" y="2073"/>
                    <a:pt x="12883" y="4514"/>
                  </a:cubicBezTo>
                  <a:cubicBezTo>
                    <a:pt x="16086" y="7526"/>
                    <a:pt x="17169" y="8455"/>
                    <a:pt x="19134" y="9812"/>
                  </a:cubicBezTo>
                  <a:cubicBezTo>
                    <a:pt x="22229" y="11956"/>
                    <a:pt x="22908" y="12313"/>
                    <a:pt x="24765" y="12801"/>
                  </a:cubicBezTo>
                  <a:cubicBezTo>
                    <a:pt x="25099" y="12896"/>
                    <a:pt x="25353" y="12938"/>
                    <a:pt x="25520" y="12938"/>
                  </a:cubicBezTo>
                  <a:cubicBezTo>
                    <a:pt x="25604" y="12938"/>
                    <a:pt x="25666" y="12928"/>
                    <a:pt x="25706" y="12908"/>
                  </a:cubicBezTo>
                  <a:cubicBezTo>
                    <a:pt x="25706" y="12908"/>
                    <a:pt x="25718" y="12908"/>
                    <a:pt x="25730" y="12896"/>
                  </a:cubicBezTo>
                  <a:cubicBezTo>
                    <a:pt x="25944" y="12682"/>
                    <a:pt x="25325" y="12301"/>
                    <a:pt x="24075" y="11836"/>
                  </a:cubicBezTo>
                  <a:cubicBezTo>
                    <a:pt x="22753" y="11360"/>
                    <a:pt x="22325" y="11122"/>
                    <a:pt x="19896" y="9467"/>
                  </a:cubicBezTo>
                  <a:cubicBezTo>
                    <a:pt x="17562" y="7895"/>
                    <a:pt x="16502" y="7003"/>
                    <a:pt x="13633" y="4193"/>
                  </a:cubicBezTo>
                  <a:cubicBezTo>
                    <a:pt x="10073" y="704"/>
                    <a:pt x="9394" y="228"/>
                    <a:pt x="7918" y="49"/>
                  </a:cubicBezTo>
                  <a:cubicBezTo>
                    <a:pt x="7600" y="19"/>
                    <a:pt x="7391" y="0"/>
                    <a:pt x="71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3"/>
            <p:cNvSpPr/>
            <p:nvPr/>
          </p:nvSpPr>
          <p:spPr>
            <a:xfrm>
              <a:off x="2544950" y="2966425"/>
              <a:ext cx="162550" cy="157250"/>
            </a:xfrm>
            <a:custGeom>
              <a:avLst/>
              <a:gdLst/>
              <a:ahLst/>
              <a:cxnLst/>
              <a:rect l="l" t="t" r="r" b="b"/>
              <a:pathLst>
                <a:path w="6502" h="6290" extrusionOk="0">
                  <a:moveTo>
                    <a:pt x="598" y="1"/>
                  </a:moveTo>
                  <a:cubicBezTo>
                    <a:pt x="529" y="1"/>
                    <a:pt x="456" y="16"/>
                    <a:pt x="346" y="42"/>
                  </a:cubicBezTo>
                  <a:cubicBezTo>
                    <a:pt x="0" y="173"/>
                    <a:pt x="120" y="661"/>
                    <a:pt x="608" y="1197"/>
                  </a:cubicBezTo>
                  <a:cubicBezTo>
                    <a:pt x="893" y="1483"/>
                    <a:pt x="1441" y="2197"/>
                    <a:pt x="1905" y="2780"/>
                  </a:cubicBezTo>
                  <a:cubicBezTo>
                    <a:pt x="2810" y="4007"/>
                    <a:pt x="4703" y="5828"/>
                    <a:pt x="5370" y="6150"/>
                  </a:cubicBezTo>
                  <a:cubicBezTo>
                    <a:pt x="5580" y="6244"/>
                    <a:pt x="5719" y="6290"/>
                    <a:pt x="5831" y="6290"/>
                  </a:cubicBezTo>
                  <a:cubicBezTo>
                    <a:pt x="5904" y="6290"/>
                    <a:pt x="5964" y="6270"/>
                    <a:pt x="6025" y="6233"/>
                  </a:cubicBezTo>
                  <a:cubicBezTo>
                    <a:pt x="6501" y="5947"/>
                    <a:pt x="6346" y="5650"/>
                    <a:pt x="4930" y="4150"/>
                  </a:cubicBezTo>
                  <a:cubicBezTo>
                    <a:pt x="4168" y="3352"/>
                    <a:pt x="3203" y="2280"/>
                    <a:pt x="2787" y="1756"/>
                  </a:cubicBezTo>
                  <a:cubicBezTo>
                    <a:pt x="2060" y="887"/>
                    <a:pt x="1310" y="220"/>
                    <a:pt x="905" y="78"/>
                  </a:cubicBezTo>
                  <a:cubicBezTo>
                    <a:pt x="766" y="24"/>
                    <a:pt x="685"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3"/>
            <p:cNvSpPr/>
            <p:nvPr/>
          </p:nvSpPr>
          <p:spPr>
            <a:xfrm>
              <a:off x="2418100" y="3067700"/>
              <a:ext cx="41750" cy="35125"/>
            </a:xfrm>
            <a:custGeom>
              <a:avLst/>
              <a:gdLst/>
              <a:ahLst/>
              <a:cxnLst/>
              <a:rect l="l" t="t" r="r" b="b"/>
              <a:pathLst>
                <a:path w="1670" h="1405" extrusionOk="0">
                  <a:moveTo>
                    <a:pt x="855" y="1"/>
                  </a:moveTo>
                  <a:cubicBezTo>
                    <a:pt x="581" y="1"/>
                    <a:pt x="307" y="158"/>
                    <a:pt x="193" y="444"/>
                  </a:cubicBezTo>
                  <a:cubicBezTo>
                    <a:pt x="0" y="966"/>
                    <a:pt x="358" y="1404"/>
                    <a:pt x="821" y="1404"/>
                  </a:cubicBezTo>
                  <a:cubicBezTo>
                    <a:pt x="960" y="1404"/>
                    <a:pt x="1107" y="1365"/>
                    <a:pt x="1253" y="1277"/>
                  </a:cubicBezTo>
                  <a:cubicBezTo>
                    <a:pt x="1610" y="1039"/>
                    <a:pt x="1669" y="551"/>
                    <a:pt x="1360" y="218"/>
                  </a:cubicBezTo>
                  <a:cubicBezTo>
                    <a:pt x="1222" y="70"/>
                    <a:pt x="1038" y="1"/>
                    <a:pt x="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3"/>
            <p:cNvSpPr/>
            <p:nvPr/>
          </p:nvSpPr>
          <p:spPr>
            <a:xfrm>
              <a:off x="2451175" y="3130850"/>
              <a:ext cx="46725" cy="36325"/>
            </a:xfrm>
            <a:custGeom>
              <a:avLst/>
              <a:gdLst/>
              <a:ahLst/>
              <a:cxnLst/>
              <a:rect l="l" t="t" r="r" b="b"/>
              <a:pathLst>
                <a:path w="1869" h="1453" extrusionOk="0">
                  <a:moveTo>
                    <a:pt x="868" y="0"/>
                  </a:moveTo>
                  <a:cubicBezTo>
                    <a:pt x="722" y="0"/>
                    <a:pt x="566" y="57"/>
                    <a:pt x="394" y="168"/>
                  </a:cubicBezTo>
                  <a:cubicBezTo>
                    <a:pt x="1" y="430"/>
                    <a:pt x="37" y="966"/>
                    <a:pt x="442" y="1275"/>
                  </a:cubicBezTo>
                  <a:cubicBezTo>
                    <a:pt x="599" y="1400"/>
                    <a:pt x="761" y="1453"/>
                    <a:pt x="911" y="1453"/>
                  </a:cubicBezTo>
                  <a:cubicBezTo>
                    <a:pt x="1467" y="1453"/>
                    <a:pt x="1868" y="733"/>
                    <a:pt x="1334" y="228"/>
                  </a:cubicBezTo>
                  <a:cubicBezTo>
                    <a:pt x="1188" y="75"/>
                    <a:pt x="10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3"/>
            <p:cNvSpPr/>
            <p:nvPr/>
          </p:nvSpPr>
          <p:spPr>
            <a:xfrm>
              <a:off x="2725325" y="3133925"/>
              <a:ext cx="41100" cy="35675"/>
            </a:xfrm>
            <a:custGeom>
              <a:avLst/>
              <a:gdLst/>
              <a:ahLst/>
              <a:cxnLst/>
              <a:rect l="l" t="t" r="r" b="b"/>
              <a:pathLst>
                <a:path w="1644" h="1427" extrusionOk="0">
                  <a:moveTo>
                    <a:pt x="872" y="1"/>
                  </a:moveTo>
                  <a:cubicBezTo>
                    <a:pt x="790" y="1"/>
                    <a:pt x="690" y="47"/>
                    <a:pt x="513" y="128"/>
                  </a:cubicBezTo>
                  <a:cubicBezTo>
                    <a:pt x="108" y="307"/>
                    <a:pt x="1" y="736"/>
                    <a:pt x="263" y="1129"/>
                  </a:cubicBezTo>
                  <a:cubicBezTo>
                    <a:pt x="391" y="1325"/>
                    <a:pt x="612" y="1426"/>
                    <a:pt x="830" y="1426"/>
                  </a:cubicBezTo>
                  <a:cubicBezTo>
                    <a:pt x="1035" y="1426"/>
                    <a:pt x="1237" y="1337"/>
                    <a:pt x="1358" y="1152"/>
                  </a:cubicBezTo>
                  <a:cubicBezTo>
                    <a:pt x="1644" y="783"/>
                    <a:pt x="1608" y="605"/>
                    <a:pt x="1251" y="283"/>
                  </a:cubicBezTo>
                  <a:cubicBezTo>
                    <a:pt x="1059" y="85"/>
                    <a:pt x="982"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3"/>
            <p:cNvSpPr/>
            <p:nvPr/>
          </p:nvSpPr>
          <p:spPr>
            <a:xfrm>
              <a:off x="2392250" y="3134125"/>
              <a:ext cx="30975" cy="31800"/>
            </a:xfrm>
            <a:custGeom>
              <a:avLst/>
              <a:gdLst/>
              <a:ahLst/>
              <a:cxnLst/>
              <a:rect l="l" t="t" r="r" b="b"/>
              <a:pathLst>
                <a:path w="1239" h="1272" extrusionOk="0">
                  <a:moveTo>
                    <a:pt x="651" y="1"/>
                  </a:moveTo>
                  <a:cubicBezTo>
                    <a:pt x="311" y="1"/>
                    <a:pt x="18" y="283"/>
                    <a:pt x="1" y="716"/>
                  </a:cubicBezTo>
                  <a:cubicBezTo>
                    <a:pt x="1" y="1053"/>
                    <a:pt x="259" y="1272"/>
                    <a:pt x="583" y="1272"/>
                  </a:cubicBezTo>
                  <a:cubicBezTo>
                    <a:pt x="694" y="1272"/>
                    <a:pt x="811" y="1246"/>
                    <a:pt x="929" y="1192"/>
                  </a:cubicBezTo>
                  <a:cubicBezTo>
                    <a:pt x="1179" y="1085"/>
                    <a:pt x="1239" y="966"/>
                    <a:pt x="1239" y="644"/>
                  </a:cubicBezTo>
                  <a:cubicBezTo>
                    <a:pt x="1239" y="370"/>
                    <a:pt x="1167" y="180"/>
                    <a:pt x="1013" y="108"/>
                  </a:cubicBezTo>
                  <a:cubicBezTo>
                    <a:pt x="893" y="35"/>
                    <a:pt x="769"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3"/>
            <p:cNvSpPr/>
            <p:nvPr/>
          </p:nvSpPr>
          <p:spPr>
            <a:xfrm>
              <a:off x="2457450" y="2913575"/>
              <a:ext cx="58650" cy="16700"/>
            </a:xfrm>
            <a:custGeom>
              <a:avLst/>
              <a:gdLst/>
              <a:ahLst/>
              <a:cxnLst/>
              <a:rect l="l" t="t" r="r" b="b"/>
              <a:pathLst>
                <a:path w="2346" h="668" extrusionOk="0">
                  <a:moveTo>
                    <a:pt x="2346" y="1"/>
                  </a:moveTo>
                  <a:lnTo>
                    <a:pt x="2346" y="1"/>
                  </a:lnTo>
                  <a:cubicBezTo>
                    <a:pt x="1584" y="179"/>
                    <a:pt x="774" y="203"/>
                    <a:pt x="0" y="382"/>
                  </a:cubicBezTo>
                  <a:cubicBezTo>
                    <a:pt x="107" y="465"/>
                    <a:pt x="191" y="560"/>
                    <a:pt x="274" y="668"/>
                  </a:cubicBezTo>
                  <a:cubicBezTo>
                    <a:pt x="714" y="620"/>
                    <a:pt x="1155" y="537"/>
                    <a:pt x="1524" y="441"/>
                  </a:cubicBezTo>
                  <a:cubicBezTo>
                    <a:pt x="1810" y="334"/>
                    <a:pt x="2072" y="191"/>
                    <a:pt x="2346"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3"/>
            <p:cNvSpPr/>
            <p:nvPr/>
          </p:nvSpPr>
          <p:spPr>
            <a:xfrm>
              <a:off x="2680375" y="3287150"/>
              <a:ext cx="79800" cy="23675"/>
            </a:xfrm>
            <a:custGeom>
              <a:avLst/>
              <a:gdLst/>
              <a:ahLst/>
              <a:cxnLst/>
              <a:rect l="l" t="t" r="r" b="b"/>
              <a:pathLst>
                <a:path w="3192" h="947" extrusionOk="0">
                  <a:moveTo>
                    <a:pt x="1" y="0"/>
                  </a:moveTo>
                  <a:lnTo>
                    <a:pt x="1" y="0"/>
                  </a:lnTo>
                  <a:cubicBezTo>
                    <a:pt x="334" y="191"/>
                    <a:pt x="418" y="369"/>
                    <a:pt x="120" y="405"/>
                  </a:cubicBezTo>
                  <a:cubicBezTo>
                    <a:pt x="513" y="524"/>
                    <a:pt x="894" y="643"/>
                    <a:pt x="1287" y="738"/>
                  </a:cubicBezTo>
                  <a:cubicBezTo>
                    <a:pt x="1501" y="822"/>
                    <a:pt x="1739" y="881"/>
                    <a:pt x="1977" y="941"/>
                  </a:cubicBezTo>
                  <a:cubicBezTo>
                    <a:pt x="2001" y="941"/>
                    <a:pt x="2020" y="946"/>
                    <a:pt x="2047" y="946"/>
                  </a:cubicBezTo>
                  <a:cubicBezTo>
                    <a:pt x="2061" y="946"/>
                    <a:pt x="2076" y="945"/>
                    <a:pt x="2096" y="941"/>
                  </a:cubicBezTo>
                  <a:cubicBezTo>
                    <a:pt x="2275" y="893"/>
                    <a:pt x="2620" y="881"/>
                    <a:pt x="3108" y="881"/>
                  </a:cubicBezTo>
                  <a:lnTo>
                    <a:pt x="3192" y="881"/>
                  </a:lnTo>
                  <a:cubicBezTo>
                    <a:pt x="2608" y="726"/>
                    <a:pt x="2013" y="560"/>
                    <a:pt x="1430" y="417"/>
                  </a:cubicBezTo>
                  <a:cubicBezTo>
                    <a:pt x="941" y="298"/>
                    <a:pt x="465" y="143"/>
                    <a:pt x="1"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3"/>
            <p:cNvSpPr/>
            <p:nvPr/>
          </p:nvSpPr>
          <p:spPr>
            <a:xfrm>
              <a:off x="2416075" y="3111525"/>
              <a:ext cx="362250" cy="225675"/>
            </a:xfrm>
            <a:custGeom>
              <a:avLst/>
              <a:gdLst/>
              <a:ahLst/>
              <a:cxnLst/>
              <a:rect l="l" t="t" r="r" b="b"/>
              <a:pathLst>
                <a:path w="14490" h="9027" extrusionOk="0">
                  <a:moveTo>
                    <a:pt x="95" y="0"/>
                  </a:moveTo>
                  <a:lnTo>
                    <a:pt x="95" y="0"/>
                  </a:lnTo>
                  <a:cubicBezTo>
                    <a:pt x="0" y="322"/>
                    <a:pt x="119" y="560"/>
                    <a:pt x="226" y="822"/>
                  </a:cubicBezTo>
                  <a:cubicBezTo>
                    <a:pt x="869" y="2346"/>
                    <a:pt x="1786" y="3703"/>
                    <a:pt x="2941" y="4906"/>
                  </a:cubicBezTo>
                  <a:cubicBezTo>
                    <a:pt x="4989" y="7085"/>
                    <a:pt x="7608" y="8287"/>
                    <a:pt x="10561" y="8835"/>
                  </a:cubicBezTo>
                  <a:cubicBezTo>
                    <a:pt x="11181" y="8956"/>
                    <a:pt x="11812" y="9026"/>
                    <a:pt x="12446" y="9026"/>
                  </a:cubicBezTo>
                  <a:cubicBezTo>
                    <a:pt x="12991" y="9026"/>
                    <a:pt x="13540" y="8974"/>
                    <a:pt x="14085" y="8859"/>
                  </a:cubicBezTo>
                  <a:cubicBezTo>
                    <a:pt x="14204" y="8835"/>
                    <a:pt x="14371" y="8811"/>
                    <a:pt x="14490" y="8752"/>
                  </a:cubicBezTo>
                  <a:lnTo>
                    <a:pt x="14490" y="8752"/>
                  </a:lnTo>
                  <a:cubicBezTo>
                    <a:pt x="14406" y="8755"/>
                    <a:pt x="14323" y="8757"/>
                    <a:pt x="14240" y="8757"/>
                  </a:cubicBezTo>
                  <a:cubicBezTo>
                    <a:pt x="13719" y="8757"/>
                    <a:pt x="13207" y="8690"/>
                    <a:pt x="12704" y="8525"/>
                  </a:cubicBezTo>
                  <a:cubicBezTo>
                    <a:pt x="12680" y="8513"/>
                    <a:pt x="12680" y="8513"/>
                    <a:pt x="12668" y="8513"/>
                  </a:cubicBezTo>
                  <a:cubicBezTo>
                    <a:pt x="12600" y="8515"/>
                    <a:pt x="12531" y="8516"/>
                    <a:pt x="12463" y="8516"/>
                  </a:cubicBezTo>
                  <a:cubicBezTo>
                    <a:pt x="11520" y="8516"/>
                    <a:pt x="10577" y="8365"/>
                    <a:pt x="9644" y="8121"/>
                  </a:cubicBezTo>
                  <a:cubicBezTo>
                    <a:pt x="5096" y="6966"/>
                    <a:pt x="1965" y="4180"/>
                    <a:pt x="95"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3"/>
            <p:cNvSpPr/>
            <p:nvPr/>
          </p:nvSpPr>
          <p:spPr>
            <a:xfrm>
              <a:off x="2370525" y="3049025"/>
              <a:ext cx="2100" cy="18175"/>
            </a:xfrm>
            <a:custGeom>
              <a:avLst/>
              <a:gdLst/>
              <a:ahLst/>
              <a:cxnLst/>
              <a:rect l="l" t="t" r="r" b="b"/>
              <a:pathLst>
                <a:path w="84" h="727" extrusionOk="0">
                  <a:moveTo>
                    <a:pt x="84" y="0"/>
                  </a:moveTo>
                  <a:lnTo>
                    <a:pt x="84" y="0"/>
                  </a:lnTo>
                  <a:cubicBezTo>
                    <a:pt x="48" y="238"/>
                    <a:pt x="12" y="476"/>
                    <a:pt x="0" y="726"/>
                  </a:cubicBezTo>
                  <a:cubicBezTo>
                    <a:pt x="24" y="488"/>
                    <a:pt x="72" y="238"/>
                    <a:pt x="84"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3"/>
            <p:cNvSpPr/>
            <p:nvPr/>
          </p:nvSpPr>
          <p:spPr>
            <a:xfrm>
              <a:off x="2456250" y="3063300"/>
              <a:ext cx="521225" cy="246775"/>
            </a:xfrm>
            <a:custGeom>
              <a:avLst/>
              <a:gdLst/>
              <a:ahLst/>
              <a:cxnLst/>
              <a:rect l="l" t="t" r="r" b="b"/>
              <a:pathLst>
                <a:path w="20849" h="9871" extrusionOk="0">
                  <a:moveTo>
                    <a:pt x="0" y="1"/>
                  </a:moveTo>
                  <a:lnTo>
                    <a:pt x="0" y="1"/>
                  </a:lnTo>
                  <a:cubicBezTo>
                    <a:pt x="191" y="894"/>
                    <a:pt x="584" y="1691"/>
                    <a:pt x="1001" y="2477"/>
                  </a:cubicBezTo>
                  <a:cubicBezTo>
                    <a:pt x="2584" y="5466"/>
                    <a:pt x="4977" y="7406"/>
                    <a:pt x="7954" y="8597"/>
                  </a:cubicBezTo>
                  <a:cubicBezTo>
                    <a:pt x="8109" y="8621"/>
                    <a:pt x="8263" y="8668"/>
                    <a:pt x="8442" y="8728"/>
                  </a:cubicBezTo>
                  <a:cubicBezTo>
                    <a:pt x="8656" y="8799"/>
                    <a:pt x="8823" y="8895"/>
                    <a:pt x="8954" y="8966"/>
                  </a:cubicBezTo>
                  <a:cubicBezTo>
                    <a:pt x="9418" y="9121"/>
                    <a:pt x="9894" y="9264"/>
                    <a:pt x="10395" y="9418"/>
                  </a:cubicBezTo>
                  <a:cubicBezTo>
                    <a:pt x="10978" y="9561"/>
                    <a:pt x="11573" y="9716"/>
                    <a:pt x="12157" y="9871"/>
                  </a:cubicBezTo>
                  <a:cubicBezTo>
                    <a:pt x="14157" y="9859"/>
                    <a:pt x="16026" y="9561"/>
                    <a:pt x="17872" y="8966"/>
                  </a:cubicBezTo>
                  <a:cubicBezTo>
                    <a:pt x="18884" y="8621"/>
                    <a:pt x="19622" y="8323"/>
                    <a:pt x="20158" y="8025"/>
                  </a:cubicBezTo>
                  <a:cubicBezTo>
                    <a:pt x="20312" y="7942"/>
                    <a:pt x="20455" y="7835"/>
                    <a:pt x="20586" y="7716"/>
                  </a:cubicBezTo>
                  <a:cubicBezTo>
                    <a:pt x="20682" y="7644"/>
                    <a:pt x="20801" y="7585"/>
                    <a:pt x="20848" y="7490"/>
                  </a:cubicBezTo>
                  <a:lnTo>
                    <a:pt x="20848" y="7490"/>
                  </a:lnTo>
                  <a:cubicBezTo>
                    <a:pt x="20566" y="7540"/>
                    <a:pt x="20287" y="7560"/>
                    <a:pt x="20010" y="7560"/>
                  </a:cubicBezTo>
                  <a:cubicBezTo>
                    <a:pt x="18996" y="7560"/>
                    <a:pt x="18013" y="7294"/>
                    <a:pt x="17018" y="7294"/>
                  </a:cubicBezTo>
                  <a:cubicBezTo>
                    <a:pt x="16807" y="7294"/>
                    <a:pt x="16596" y="7306"/>
                    <a:pt x="16383" y="7335"/>
                  </a:cubicBezTo>
                  <a:cubicBezTo>
                    <a:pt x="16089" y="7372"/>
                    <a:pt x="15795" y="7388"/>
                    <a:pt x="15501" y="7388"/>
                  </a:cubicBezTo>
                  <a:cubicBezTo>
                    <a:pt x="14192" y="7388"/>
                    <a:pt x="12888" y="7064"/>
                    <a:pt x="11585" y="6811"/>
                  </a:cubicBezTo>
                  <a:lnTo>
                    <a:pt x="11585" y="6811"/>
                  </a:lnTo>
                  <a:cubicBezTo>
                    <a:pt x="12752" y="7406"/>
                    <a:pt x="13978" y="7847"/>
                    <a:pt x="15276" y="8073"/>
                  </a:cubicBezTo>
                  <a:cubicBezTo>
                    <a:pt x="15609" y="8133"/>
                    <a:pt x="15931" y="8180"/>
                    <a:pt x="16241" y="8252"/>
                  </a:cubicBezTo>
                  <a:cubicBezTo>
                    <a:pt x="16455" y="8311"/>
                    <a:pt x="16729" y="8359"/>
                    <a:pt x="16693" y="8656"/>
                  </a:cubicBezTo>
                  <a:cubicBezTo>
                    <a:pt x="16657" y="8907"/>
                    <a:pt x="16407" y="8978"/>
                    <a:pt x="16181" y="9002"/>
                  </a:cubicBezTo>
                  <a:cubicBezTo>
                    <a:pt x="15764" y="9020"/>
                    <a:pt x="15345" y="9039"/>
                    <a:pt x="14927" y="9039"/>
                  </a:cubicBezTo>
                  <a:cubicBezTo>
                    <a:pt x="14544" y="9039"/>
                    <a:pt x="14163" y="9023"/>
                    <a:pt x="13788" y="8978"/>
                  </a:cubicBezTo>
                  <a:cubicBezTo>
                    <a:pt x="9966" y="8561"/>
                    <a:pt x="6870" y="6680"/>
                    <a:pt x="4013" y="4335"/>
                  </a:cubicBezTo>
                  <a:cubicBezTo>
                    <a:pt x="3239" y="3692"/>
                    <a:pt x="2501" y="3037"/>
                    <a:pt x="1834" y="2310"/>
                  </a:cubicBezTo>
                  <a:cubicBezTo>
                    <a:pt x="1179" y="1584"/>
                    <a:pt x="560" y="822"/>
                    <a:pt x="0"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3"/>
            <p:cNvSpPr/>
            <p:nvPr/>
          </p:nvSpPr>
          <p:spPr>
            <a:xfrm>
              <a:off x="2723250" y="3310475"/>
              <a:ext cx="169350" cy="49925"/>
            </a:xfrm>
            <a:custGeom>
              <a:avLst/>
              <a:gdLst/>
              <a:ahLst/>
              <a:cxnLst/>
              <a:rect l="l" t="t" r="r" b="b"/>
              <a:pathLst>
                <a:path w="6774" h="1997" extrusionOk="0">
                  <a:moveTo>
                    <a:pt x="207" y="1"/>
                  </a:moveTo>
                  <a:cubicBezTo>
                    <a:pt x="148" y="1"/>
                    <a:pt x="91" y="41"/>
                    <a:pt x="72" y="127"/>
                  </a:cubicBezTo>
                  <a:cubicBezTo>
                    <a:pt x="0" y="377"/>
                    <a:pt x="203" y="460"/>
                    <a:pt x="381" y="544"/>
                  </a:cubicBezTo>
                  <a:cubicBezTo>
                    <a:pt x="393" y="555"/>
                    <a:pt x="393" y="555"/>
                    <a:pt x="417" y="555"/>
                  </a:cubicBezTo>
                  <a:cubicBezTo>
                    <a:pt x="911" y="730"/>
                    <a:pt x="1422" y="798"/>
                    <a:pt x="1951" y="798"/>
                  </a:cubicBezTo>
                  <a:cubicBezTo>
                    <a:pt x="2035" y="798"/>
                    <a:pt x="2119" y="797"/>
                    <a:pt x="2203" y="794"/>
                  </a:cubicBezTo>
                  <a:cubicBezTo>
                    <a:pt x="2310" y="794"/>
                    <a:pt x="2429" y="794"/>
                    <a:pt x="2524" y="782"/>
                  </a:cubicBezTo>
                  <a:cubicBezTo>
                    <a:pt x="3596" y="686"/>
                    <a:pt x="4656" y="567"/>
                    <a:pt x="5715" y="436"/>
                  </a:cubicBezTo>
                  <a:lnTo>
                    <a:pt x="5715" y="436"/>
                  </a:lnTo>
                  <a:cubicBezTo>
                    <a:pt x="4453" y="1032"/>
                    <a:pt x="3167" y="1591"/>
                    <a:pt x="1834" y="1996"/>
                  </a:cubicBezTo>
                  <a:cubicBezTo>
                    <a:pt x="2191" y="1913"/>
                    <a:pt x="2513" y="1806"/>
                    <a:pt x="2822" y="1687"/>
                  </a:cubicBezTo>
                  <a:cubicBezTo>
                    <a:pt x="3991" y="1244"/>
                    <a:pt x="6774" y="11"/>
                    <a:pt x="6596" y="11"/>
                  </a:cubicBezTo>
                  <a:cubicBezTo>
                    <a:pt x="6588" y="11"/>
                    <a:pt x="6572" y="14"/>
                    <a:pt x="6549" y="20"/>
                  </a:cubicBezTo>
                  <a:cubicBezTo>
                    <a:pt x="5441" y="282"/>
                    <a:pt x="4179" y="448"/>
                    <a:pt x="2739" y="508"/>
                  </a:cubicBezTo>
                  <a:cubicBezTo>
                    <a:pt x="2254" y="529"/>
                    <a:pt x="1895" y="541"/>
                    <a:pt x="1615" y="541"/>
                  </a:cubicBezTo>
                  <a:cubicBezTo>
                    <a:pt x="1105" y="541"/>
                    <a:pt x="861" y="501"/>
                    <a:pt x="608" y="401"/>
                  </a:cubicBezTo>
                  <a:cubicBezTo>
                    <a:pt x="131" y="198"/>
                    <a:pt x="24" y="79"/>
                    <a:pt x="357" y="20"/>
                  </a:cubicBezTo>
                  <a:cubicBezTo>
                    <a:pt x="322" y="20"/>
                    <a:pt x="286" y="8"/>
                    <a:pt x="250" y="8"/>
                  </a:cubicBezTo>
                  <a:cubicBezTo>
                    <a:pt x="236" y="3"/>
                    <a:pt x="222" y="1"/>
                    <a:pt x="20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3"/>
            <p:cNvSpPr/>
            <p:nvPr/>
          </p:nvSpPr>
          <p:spPr>
            <a:xfrm>
              <a:off x="2516675" y="3205875"/>
              <a:ext cx="68475" cy="56625"/>
            </a:xfrm>
            <a:custGeom>
              <a:avLst/>
              <a:gdLst/>
              <a:ahLst/>
              <a:cxnLst/>
              <a:rect l="l" t="t" r="r" b="b"/>
              <a:pathLst>
                <a:path w="2739" h="2265" extrusionOk="0">
                  <a:moveTo>
                    <a:pt x="179" y="1"/>
                  </a:moveTo>
                  <a:cubicBezTo>
                    <a:pt x="167" y="1"/>
                    <a:pt x="131" y="13"/>
                    <a:pt x="108" y="36"/>
                  </a:cubicBezTo>
                  <a:cubicBezTo>
                    <a:pt x="60" y="60"/>
                    <a:pt x="48" y="156"/>
                    <a:pt x="0" y="227"/>
                  </a:cubicBezTo>
                  <a:cubicBezTo>
                    <a:pt x="96" y="358"/>
                    <a:pt x="131" y="489"/>
                    <a:pt x="227" y="596"/>
                  </a:cubicBezTo>
                  <a:cubicBezTo>
                    <a:pt x="774" y="1239"/>
                    <a:pt x="1429" y="1775"/>
                    <a:pt x="2191" y="2156"/>
                  </a:cubicBezTo>
                  <a:cubicBezTo>
                    <a:pt x="2296" y="2208"/>
                    <a:pt x="2414" y="2265"/>
                    <a:pt x="2520" y="2265"/>
                  </a:cubicBezTo>
                  <a:cubicBezTo>
                    <a:pt x="2583" y="2265"/>
                    <a:pt x="2642" y="2245"/>
                    <a:pt x="2691" y="2191"/>
                  </a:cubicBezTo>
                  <a:cubicBezTo>
                    <a:pt x="2715" y="2156"/>
                    <a:pt x="2727" y="2144"/>
                    <a:pt x="2739" y="2120"/>
                  </a:cubicBezTo>
                  <a:lnTo>
                    <a:pt x="2715" y="2120"/>
                  </a:lnTo>
                  <a:cubicBezTo>
                    <a:pt x="2191" y="2120"/>
                    <a:pt x="191" y="465"/>
                    <a:pt x="179" y="48"/>
                  </a:cubicBezTo>
                  <a:lnTo>
                    <a:pt x="179"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3"/>
            <p:cNvSpPr/>
            <p:nvPr/>
          </p:nvSpPr>
          <p:spPr>
            <a:xfrm>
              <a:off x="2521725" y="3202300"/>
              <a:ext cx="67300" cy="56600"/>
            </a:xfrm>
            <a:custGeom>
              <a:avLst/>
              <a:gdLst/>
              <a:ahLst/>
              <a:cxnLst/>
              <a:rect l="l" t="t" r="r" b="b"/>
              <a:pathLst>
                <a:path w="2692" h="2264" extrusionOk="0">
                  <a:moveTo>
                    <a:pt x="48" y="1"/>
                  </a:moveTo>
                  <a:cubicBezTo>
                    <a:pt x="48" y="1"/>
                    <a:pt x="36" y="1"/>
                    <a:pt x="36" y="13"/>
                  </a:cubicBezTo>
                  <a:cubicBezTo>
                    <a:pt x="25" y="25"/>
                    <a:pt x="1" y="72"/>
                    <a:pt x="1" y="132"/>
                  </a:cubicBezTo>
                  <a:lnTo>
                    <a:pt x="1" y="179"/>
                  </a:lnTo>
                  <a:cubicBezTo>
                    <a:pt x="1" y="596"/>
                    <a:pt x="1989" y="2263"/>
                    <a:pt x="2501" y="2263"/>
                  </a:cubicBezTo>
                  <a:lnTo>
                    <a:pt x="2537" y="2263"/>
                  </a:lnTo>
                  <a:cubicBezTo>
                    <a:pt x="2632" y="2251"/>
                    <a:pt x="2668" y="2227"/>
                    <a:pt x="2692" y="2168"/>
                  </a:cubicBezTo>
                  <a:cubicBezTo>
                    <a:pt x="2668" y="2037"/>
                    <a:pt x="2299" y="1715"/>
                    <a:pt x="1406" y="1013"/>
                  </a:cubicBezTo>
                  <a:cubicBezTo>
                    <a:pt x="691" y="441"/>
                    <a:pt x="84" y="1"/>
                    <a:pt x="4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3"/>
            <p:cNvSpPr/>
            <p:nvPr/>
          </p:nvSpPr>
          <p:spPr>
            <a:xfrm>
              <a:off x="2641650" y="3277100"/>
              <a:ext cx="48875" cy="20475"/>
            </a:xfrm>
            <a:custGeom>
              <a:avLst/>
              <a:gdLst/>
              <a:ahLst/>
              <a:cxnLst/>
              <a:rect l="l" t="t" r="r" b="b"/>
              <a:pathLst>
                <a:path w="1955" h="819" extrusionOk="0">
                  <a:moveTo>
                    <a:pt x="187" y="1"/>
                  </a:moveTo>
                  <a:cubicBezTo>
                    <a:pt x="60" y="1"/>
                    <a:pt x="0" y="34"/>
                    <a:pt x="50" y="104"/>
                  </a:cubicBezTo>
                  <a:cubicBezTo>
                    <a:pt x="85" y="188"/>
                    <a:pt x="323" y="331"/>
                    <a:pt x="597" y="462"/>
                  </a:cubicBezTo>
                  <a:cubicBezTo>
                    <a:pt x="966" y="640"/>
                    <a:pt x="1419" y="819"/>
                    <a:pt x="1574" y="819"/>
                  </a:cubicBezTo>
                  <a:lnTo>
                    <a:pt x="1657" y="819"/>
                  </a:lnTo>
                  <a:cubicBezTo>
                    <a:pt x="1955" y="807"/>
                    <a:pt x="1871" y="605"/>
                    <a:pt x="1538" y="414"/>
                  </a:cubicBezTo>
                  <a:cubicBezTo>
                    <a:pt x="1407" y="331"/>
                    <a:pt x="1228" y="247"/>
                    <a:pt x="1014" y="176"/>
                  </a:cubicBezTo>
                  <a:cubicBezTo>
                    <a:pt x="835" y="116"/>
                    <a:pt x="669" y="69"/>
                    <a:pt x="526" y="45"/>
                  </a:cubicBezTo>
                  <a:cubicBezTo>
                    <a:pt x="391" y="16"/>
                    <a:pt x="273" y="1"/>
                    <a:pt x="1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5" name="Google Shape;9265;p23"/>
          <p:cNvGrpSpPr/>
          <p:nvPr/>
        </p:nvGrpSpPr>
        <p:grpSpPr>
          <a:xfrm rot="5400000">
            <a:off x="413281" y="2613331"/>
            <a:ext cx="286675" cy="255775"/>
            <a:chOff x="6360300" y="2660800"/>
            <a:chExt cx="286675" cy="255775"/>
          </a:xfrm>
        </p:grpSpPr>
        <p:sp>
          <p:nvSpPr>
            <p:cNvPr id="9266" name="Google Shape;9266;p23"/>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7" name="Google Shape;9267;p23"/>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3"/>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3"/>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3"/>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3"/>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3"/>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3"/>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3"/>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3"/>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3"/>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3"/>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3"/>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3"/>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3"/>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3"/>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3"/>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3"/>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3"/>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3"/>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3"/>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7" name="Google Shape;9287;p23"/>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8" name="Google Shape;9288;p23"/>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3"/>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3"/>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1" name="Google Shape;9291;p23"/>
          <p:cNvGrpSpPr/>
          <p:nvPr/>
        </p:nvGrpSpPr>
        <p:grpSpPr>
          <a:xfrm rot="5400000">
            <a:off x="431456" y="2253606"/>
            <a:ext cx="250350" cy="261000"/>
            <a:chOff x="6143625" y="2415075"/>
            <a:chExt cx="250350" cy="261000"/>
          </a:xfrm>
        </p:grpSpPr>
        <p:sp>
          <p:nvSpPr>
            <p:cNvPr id="9292" name="Google Shape;9292;p23"/>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3"/>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3"/>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3"/>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3"/>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3"/>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3"/>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3"/>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3"/>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3"/>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3"/>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3"/>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3"/>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3"/>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3"/>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7" name="Google Shape;9307;p23"/>
          <p:cNvGrpSpPr/>
          <p:nvPr/>
        </p:nvGrpSpPr>
        <p:grpSpPr>
          <a:xfrm rot="5400000">
            <a:off x="69644" y="2517469"/>
            <a:ext cx="269400" cy="268475"/>
            <a:chOff x="6222500" y="2917150"/>
            <a:chExt cx="269400" cy="268475"/>
          </a:xfrm>
        </p:grpSpPr>
        <p:sp>
          <p:nvSpPr>
            <p:cNvPr id="9308" name="Google Shape;9308;p23"/>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9" name="Google Shape;9309;p23"/>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3"/>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3"/>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3"/>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3"/>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3"/>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3"/>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3"/>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3"/>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3"/>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3"/>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3"/>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3"/>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3"/>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3"/>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3"/>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3"/>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3"/>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3"/>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3"/>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9" name="Google Shape;9329;p23"/>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0" name="Google Shape;9330;p23"/>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3"/>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32" name="Google Shape;9332;p23"/>
          <p:cNvGrpSpPr/>
          <p:nvPr/>
        </p:nvGrpSpPr>
        <p:grpSpPr>
          <a:xfrm>
            <a:off x="3797125" y="4384438"/>
            <a:ext cx="273250" cy="258375"/>
            <a:chOff x="6463025" y="2380000"/>
            <a:chExt cx="273250" cy="258375"/>
          </a:xfrm>
        </p:grpSpPr>
        <p:sp>
          <p:nvSpPr>
            <p:cNvPr id="9333" name="Google Shape;9333;p23"/>
            <p:cNvSpPr/>
            <p:nvPr/>
          </p:nvSpPr>
          <p:spPr>
            <a:xfrm>
              <a:off x="6583850" y="2384350"/>
              <a:ext cx="10725" cy="2100"/>
            </a:xfrm>
            <a:custGeom>
              <a:avLst/>
              <a:gdLst/>
              <a:ahLst/>
              <a:cxnLst/>
              <a:rect l="l" t="t" r="r" b="b"/>
              <a:pathLst>
                <a:path w="429" h="84" extrusionOk="0">
                  <a:moveTo>
                    <a:pt x="417" y="1"/>
                  </a:moveTo>
                  <a:cubicBezTo>
                    <a:pt x="286" y="1"/>
                    <a:pt x="131" y="24"/>
                    <a:pt x="0" y="36"/>
                  </a:cubicBezTo>
                  <a:lnTo>
                    <a:pt x="0" y="84"/>
                  </a:lnTo>
                  <a:cubicBezTo>
                    <a:pt x="143" y="48"/>
                    <a:pt x="298" y="36"/>
                    <a:pt x="429" y="24"/>
                  </a:cubicBezTo>
                  <a:cubicBezTo>
                    <a:pt x="429" y="24"/>
                    <a:pt x="429" y="1"/>
                    <a:pt x="417"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3"/>
            <p:cNvSpPr/>
            <p:nvPr/>
          </p:nvSpPr>
          <p:spPr>
            <a:xfrm>
              <a:off x="6499025" y="2397750"/>
              <a:ext cx="201225" cy="206575"/>
            </a:xfrm>
            <a:custGeom>
              <a:avLst/>
              <a:gdLst/>
              <a:ahLst/>
              <a:cxnLst/>
              <a:rect l="l" t="t" r="r" b="b"/>
              <a:pathLst>
                <a:path w="8049" h="8263" extrusionOk="0">
                  <a:moveTo>
                    <a:pt x="4704" y="3736"/>
                  </a:moveTo>
                  <a:cubicBezTo>
                    <a:pt x="4749" y="3736"/>
                    <a:pt x="4795" y="3753"/>
                    <a:pt x="4834" y="3787"/>
                  </a:cubicBezTo>
                  <a:cubicBezTo>
                    <a:pt x="4870" y="3798"/>
                    <a:pt x="4882" y="3810"/>
                    <a:pt x="4905" y="3834"/>
                  </a:cubicBezTo>
                  <a:cubicBezTo>
                    <a:pt x="5048" y="3929"/>
                    <a:pt x="5096" y="4072"/>
                    <a:pt x="5072" y="4251"/>
                  </a:cubicBezTo>
                  <a:cubicBezTo>
                    <a:pt x="5001" y="4525"/>
                    <a:pt x="4655" y="4763"/>
                    <a:pt x="4346" y="4763"/>
                  </a:cubicBezTo>
                  <a:cubicBezTo>
                    <a:pt x="3953" y="4763"/>
                    <a:pt x="3703" y="4525"/>
                    <a:pt x="3691" y="4251"/>
                  </a:cubicBezTo>
                  <a:cubicBezTo>
                    <a:pt x="3631" y="4132"/>
                    <a:pt x="3655" y="3989"/>
                    <a:pt x="3739" y="3870"/>
                  </a:cubicBezTo>
                  <a:cubicBezTo>
                    <a:pt x="3778" y="3777"/>
                    <a:pt x="3833" y="3736"/>
                    <a:pt x="3885" y="3736"/>
                  </a:cubicBezTo>
                  <a:cubicBezTo>
                    <a:pt x="3928" y="3736"/>
                    <a:pt x="3969" y="3763"/>
                    <a:pt x="4001" y="3810"/>
                  </a:cubicBezTo>
                  <a:lnTo>
                    <a:pt x="4012" y="3810"/>
                  </a:lnTo>
                  <a:cubicBezTo>
                    <a:pt x="4179" y="3834"/>
                    <a:pt x="4191" y="3965"/>
                    <a:pt x="4179" y="4084"/>
                  </a:cubicBezTo>
                  <a:cubicBezTo>
                    <a:pt x="4179" y="4215"/>
                    <a:pt x="4227" y="4322"/>
                    <a:pt x="4322" y="4382"/>
                  </a:cubicBezTo>
                  <a:cubicBezTo>
                    <a:pt x="4382" y="4394"/>
                    <a:pt x="4441" y="4394"/>
                    <a:pt x="4501" y="4394"/>
                  </a:cubicBezTo>
                  <a:cubicBezTo>
                    <a:pt x="4572" y="4394"/>
                    <a:pt x="4608" y="4394"/>
                    <a:pt x="4644" y="4406"/>
                  </a:cubicBezTo>
                  <a:cubicBezTo>
                    <a:pt x="4727" y="4334"/>
                    <a:pt x="4655" y="4263"/>
                    <a:pt x="4632" y="4191"/>
                  </a:cubicBezTo>
                  <a:cubicBezTo>
                    <a:pt x="4596" y="4132"/>
                    <a:pt x="4572" y="4048"/>
                    <a:pt x="4572" y="3989"/>
                  </a:cubicBezTo>
                  <a:cubicBezTo>
                    <a:pt x="4548" y="3917"/>
                    <a:pt x="4536" y="3846"/>
                    <a:pt x="4572" y="3810"/>
                  </a:cubicBezTo>
                  <a:cubicBezTo>
                    <a:pt x="4604" y="3759"/>
                    <a:pt x="4653" y="3736"/>
                    <a:pt x="4704" y="3736"/>
                  </a:cubicBezTo>
                  <a:close/>
                  <a:moveTo>
                    <a:pt x="4116" y="1940"/>
                  </a:moveTo>
                  <a:cubicBezTo>
                    <a:pt x="4409" y="1940"/>
                    <a:pt x="4692" y="2001"/>
                    <a:pt x="4965" y="2132"/>
                  </a:cubicBezTo>
                  <a:cubicBezTo>
                    <a:pt x="5179" y="2239"/>
                    <a:pt x="5310" y="2405"/>
                    <a:pt x="5298" y="2644"/>
                  </a:cubicBezTo>
                  <a:cubicBezTo>
                    <a:pt x="5286" y="2882"/>
                    <a:pt x="5144" y="3036"/>
                    <a:pt x="4929" y="3132"/>
                  </a:cubicBezTo>
                  <a:cubicBezTo>
                    <a:pt x="4715" y="3203"/>
                    <a:pt x="4489" y="3263"/>
                    <a:pt x="4274" y="3310"/>
                  </a:cubicBezTo>
                  <a:cubicBezTo>
                    <a:pt x="3774" y="3417"/>
                    <a:pt x="3512" y="3691"/>
                    <a:pt x="3381" y="4168"/>
                  </a:cubicBezTo>
                  <a:cubicBezTo>
                    <a:pt x="3239" y="4668"/>
                    <a:pt x="3358" y="5001"/>
                    <a:pt x="3774" y="5287"/>
                  </a:cubicBezTo>
                  <a:cubicBezTo>
                    <a:pt x="3941" y="5394"/>
                    <a:pt x="4096" y="5513"/>
                    <a:pt x="4251" y="5632"/>
                  </a:cubicBezTo>
                  <a:cubicBezTo>
                    <a:pt x="4298" y="5596"/>
                    <a:pt x="4346" y="5572"/>
                    <a:pt x="4405" y="5537"/>
                  </a:cubicBezTo>
                  <a:cubicBezTo>
                    <a:pt x="5227" y="5108"/>
                    <a:pt x="5679" y="4084"/>
                    <a:pt x="5477" y="3179"/>
                  </a:cubicBezTo>
                  <a:cubicBezTo>
                    <a:pt x="5429" y="3013"/>
                    <a:pt x="5406" y="2822"/>
                    <a:pt x="5584" y="2727"/>
                  </a:cubicBezTo>
                  <a:cubicBezTo>
                    <a:pt x="5715" y="2662"/>
                    <a:pt x="5853" y="2614"/>
                    <a:pt x="5990" y="2614"/>
                  </a:cubicBezTo>
                  <a:cubicBezTo>
                    <a:pt x="6102" y="2614"/>
                    <a:pt x="6215" y="2646"/>
                    <a:pt x="6322" y="2727"/>
                  </a:cubicBezTo>
                  <a:cubicBezTo>
                    <a:pt x="6715" y="3013"/>
                    <a:pt x="6834" y="3441"/>
                    <a:pt x="6906" y="3858"/>
                  </a:cubicBezTo>
                  <a:cubicBezTo>
                    <a:pt x="6870" y="4168"/>
                    <a:pt x="6834" y="4465"/>
                    <a:pt x="6668" y="4703"/>
                  </a:cubicBezTo>
                  <a:cubicBezTo>
                    <a:pt x="6632" y="4739"/>
                    <a:pt x="6608" y="4787"/>
                    <a:pt x="6596" y="4810"/>
                  </a:cubicBezTo>
                  <a:cubicBezTo>
                    <a:pt x="6429" y="5263"/>
                    <a:pt x="6132" y="5620"/>
                    <a:pt x="5644" y="5882"/>
                  </a:cubicBezTo>
                  <a:cubicBezTo>
                    <a:pt x="5584" y="5930"/>
                    <a:pt x="5536" y="5989"/>
                    <a:pt x="5477" y="6013"/>
                  </a:cubicBezTo>
                  <a:cubicBezTo>
                    <a:pt x="5203" y="6227"/>
                    <a:pt x="4763" y="6251"/>
                    <a:pt x="4393" y="6287"/>
                  </a:cubicBezTo>
                  <a:cubicBezTo>
                    <a:pt x="4334" y="6287"/>
                    <a:pt x="4274" y="6287"/>
                    <a:pt x="4227" y="6251"/>
                  </a:cubicBezTo>
                  <a:cubicBezTo>
                    <a:pt x="3643" y="6239"/>
                    <a:pt x="3096" y="6013"/>
                    <a:pt x="2727" y="5632"/>
                  </a:cubicBezTo>
                  <a:cubicBezTo>
                    <a:pt x="2691" y="5596"/>
                    <a:pt x="2667" y="5561"/>
                    <a:pt x="2631" y="5525"/>
                  </a:cubicBezTo>
                  <a:cubicBezTo>
                    <a:pt x="2584" y="5453"/>
                    <a:pt x="2500" y="5358"/>
                    <a:pt x="2500" y="5275"/>
                  </a:cubicBezTo>
                  <a:cubicBezTo>
                    <a:pt x="2453" y="5215"/>
                    <a:pt x="2441" y="5168"/>
                    <a:pt x="2441" y="5144"/>
                  </a:cubicBezTo>
                  <a:cubicBezTo>
                    <a:pt x="2143" y="4846"/>
                    <a:pt x="1965" y="4489"/>
                    <a:pt x="1917" y="4108"/>
                  </a:cubicBezTo>
                  <a:cubicBezTo>
                    <a:pt x="1846" y="4084"/>
                    <a:pt x="1834" y="4013"/>
                    <a:pt x="1834" y="3917"/>
                  </a:cubicBezTo>
                  <a:cubicBezTo>
                    <a:pt x="1798" y="3751"/>
                    <a:pt x="1869" y="3394"/>
                    <a:pt x="2012" y="3120"/>
                  </a:cubicBezTo>
                  <a:cubicBezTo>
                    <a:pt x="2167" y="2798"/>
                    <a:pt x="2334" y="2596"/>
                    <a:pt x="2584" y="2441"/>
                  </a:cubicBezTo>
                  <a:cubicBezTo>
                    <a:pt x="2941" y="2167"/>
                    <a:pt x="3393" y="1953"/>
                    <a:pt x="3858" y="1941"/>
                  </a:cubicBezTo>
                  <a:lnTo>
                    <a:pt x="4036" y="1941"/>
                  </a:lnTo>
                  <a:cubicBezTo>
                    <a:pt x="4063" y="1940"/>
                    <a:pt x="4089" y="1940"/>
                    <a:pt x="4116" y="1940"/>
                  </a:cubicBezTo>
                  <a:close/>
                  <a:moveTo>
                    <a:pt x="6168" y="0"/>
                  </a:moveTo>
                  <a:lnTo>
                    <a:pt x="6168" y="0"/>
                  </a:lnTo>
                  <a:cubicBezTo>
                    <a:pt x="6191" y="36"/>
                    <a:pt x="6203" y="84"/>
                    <a:pt x="6203" y="131"/>
                  </a:cubicBezTo>
                  <a:cubicBezTo>
                    <a:pt x="6203" y="393"/>
                    <a:pt x="5965" y="417"/>
                    <a:pt x="5787" y="453"/>
                  </a:cubicBezTo>
                  <a:cubicBezTo>
                    <a:pt x="5263" y="560"/>
                    <a:pt x="4751" y="596"/>
                    <a:pt x="4227" y="727"/>
                  </a:cubicBezTo>
                  <a:cubicBezTo>
                    <a:pt x="2096" y="1298"/>
                    <a:pt x="1143" y="2679"/>
                    <a:pt x="1143" y="4799"/>
                  </a:cubicBezTo>
                  <a:cubicBezTo>
                    <a:pt x="1143" y="5620"/>
                    <a:pt x="1369" y="6382"/>
                    <a:pt x="2036" y="6954"/>
                  </a:cubicBezTo>
                  <a:cubicBezTo>
                    <a:pt x="2143" y="7049"/>
                    <a:pt x="2262" y="7144"/>
                    <a:pt x="2203" y="7323"/>
                  </a:cubicBezTo>
                  <a:cubicBezTo>
                    <a:pt x="2143" y="7489"/>
                    <a:pt x="1988" y="7525"/>
                    <a:pt x="1846" y="7537"/>
                  </a:cubicBezTo>
                  <a:cubicBezTo>
                    <a:pt x="1740" y="7545"/>
                    <a:pt x="1624" y="7570"/>
                    <a:pt x="1520" y="7570"/>
                  </a:cubicBezTo>
                  <a:cubicBezTo>
                    <a:pt x="1470" y="7570"/>
                    <a:pt x="1423" y="7564"/>
                    <a:pt x="1381" y="7549"/>
                  </a:cubicBezTo>
                  <a:cubicBezTo>
                    <a:pt x="893" y="7406"/>
                    <a:pt x="405" y="7180"/>
                    <a:pt x="0" y="6882"/>
                  </a:cubicBezTo>
                  <a:lnTo>
                    <a:pt x="0" y="6882"/>
                  </a:lnTo>
                  <a:cubicBezTo>
                    <a:pt x="60" y="6977"/>
                    <a:pt x="131" y="7073"/>
                    <a:pt x="191" y="7144"/>
                  </a:cubicBezTo>
                  <a:cubicBezTo>
                    <a:pt x="679" y="7739"/>
                    <a:pt x="1298" y="8204"/>
                    <a:pt x="2096" y="8251"/>
                  </a:cubicBezTo>
                  <a:cubicBezTo>
                    <a:pt x="2230" y="8259"/>
                    <a:pt x="2364" y="8262"/>
                    <a:pt x="2498" y="8262"/>
                  </a:cubicBezTo>
                  <a:cubicBezTo>
                    <a:pt x="3870" y="8262"/>
                    <a:pt x="5148" y="7865"/>
                    <a:pt x="6179" y="6954"/>
                  </a:cubicBezTo>
                  <a:cubicBezTo>
                    <a:pt x="7227" y="6037"/>
                    <a:pt x="7811" y="4799"/>
                    <a:pt x="7977" y="3370"/>
                  </a:cubicBezTo>
                  <a:cubicBezTo>
                    <a:pt x="8049" y="2644"/>
                    <a:pt x="7608" y="1012"/>
                    <a:pt x="7727" y="893"/>
                  </a:cubicBezTo>
                  <a:cubicBezTo>
                    <a:pt x="7287" y="512"/>
                    <a:pt x="6763" y="203"/>
                    <a:pt x="6168"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3"/>
            <p:cNvSpPr/>
            <p:nvPr/>
          </p:nvSpPr>
          <p:spPr>
            <a:xfrm>
              <a:off x="6481450" y="2395950"/>
              <a:ext cx="71750" cy="80400"/>
            </a:xfrm>
            <a:custGeom>
              <a:avLst/>
              <a:gdLst/>
              <a:ahLst/>
              <a:cxnLst/>
              <a:rect l="l" t="t" r="r" b="b"/>
              <a:pathLst>
                <a:path w="2870" h="3216" extrusionOk="0">
                  <a:moveTo>
                    <a:pt x="2870" y="1"/>
                  </a:moveTo>
                  <a:cubicBezTo>
                    <a:pt x="2826" y="21"/>
                    <a:pt x="2781" y="42"/>
                    <a:pt x="2737" y="64"/>
                  </a:cubicBezTo>
                  <a:lnTo>
                    <a:pt x="2737" y="64"/>
                  </a:lnTo>
                  <a:cubicBezTo>
                    <a:pt x="2750" y="59"/>
                    <a:pt x="2762" y="54"/>
                    <a:pt x="2775" y="49"/>
                  </a:cubicBezTo>
                  <a:cubicBezTo>
                    <a:pt x="2810" y="37"/>
                    <a:pt x="2846" y="13"/>
                    <a:pt x="2870" y="1"/>
                  </a:cubicBezTo>
                  <a:close/>
                  <a:moveTo>
                    <a:pt x="2737" y="64"/>
                  </a:moveTo>
                  <a:lnTo>
                    <a:pt x="2737" y="64"/>
                  </a:lnTo>
                  <a:cubicBezTo>
                    <a:pt x="1225" y="674"/>
                    <a:pt x="367" y="1787"/>
                    <a:pt x="1" y="3216"/>
                  </a:cubicBezTo>
                  <a:cubicBezTo>
                    <a:pt x="239" y="2501"/>
                    <a:pt x="596" y="1846"/>
                    <a:pt x="1132" y="1239"/>
                  </a:cubicBezTo>
                  <a:cubicBezTo>
                    <a:pt x="1521" y="794"/>
                    <a:pt x="2108" y="370"/>
                    <a:pt x="2737" y="6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3"/>
            <p:cNvSpPr/>
            <p:nvPr/>
          </p:nvSpPr>
          <p:spPr>
            <a:xfrm>
              <a:off x="6477275" y="2419775"/>
              <a:ext cx="253050" cy="206625"/>
            </a:xfrm>
            <a:custGeom>
              <a:avLst/>
              <a:gdLst/>
              <a:ahLst/>
              <a:cxnLst/>
              <a:rect l="l" t="t" r="r" b="b"/>
              <a:pathLst>
                <a:path w="10122" h="8265" extrusionOk="0">
                  <a:moveTo>
                    <a:pt x="8597" y="0"/>
                  </a:moveTo>
                  <a:lnTo>
                    <a:pt x="8597" y="0"/>
                  </a:lnTo>
                  <a:cubicBezTo>
                    <a:pt x="8454" y="119"/>
                    <a:pt x="8919" y="1763"/>
                    <a:pt x="8823" y="2489"/>
                  </a:cubicBezTo>
                  <a:cubicBezTo>
                    <a:pt x="8681" y="3918"/>
                    <a:pt x="8085" y="5156"/>
                    <a:pt x="7026" y="6073"/>
                  </a:cubicBezTo>
                  <a:cubicBezTo>
                    <a:pt x="5995" y="6984"/>
                    <a:pt x="4716" y="7381"/>
                    <a:pt x="3353" y="7381"/>
                  </a:cubicBezTo>
                  <a:cubicBezTo>
                    <a:pt x="3220" y="7381"/>
                    <a:pt x="3087" y="7378"/>
                    <a:pt x="2954" y="7370"/>
                  </a:cubicBezTo>
                  <a:cubicBezTo>
                    <a:pt x="2144" y="7323"/>
                    <a:pt x="1537" y="6858"/>
                    <a:pt x="1049" y="6263"/>
                  </a:cubicBezTo>
                  <a:cubicBezTo>
                    <a:pt x="989" y="6192"/>
                    <a:pt x="930" y="6108"/>
                    <a:pt x="858" y="6001"/>
                  </a:cubicBezTo>
                  <a:cubicBezTo>
                    <a:pt x="477" y="5715"/>
                    <a:pt x="168" y="5346"/>
                    <a:pt x="1" y="4894"/>
                  </a:cubicBezTo>
                  <a:lnTo>
                    <a:pt x="1" y="4894"/>
                  </a:lnTo>
                  <a:cubicBezTo>
                    <a:pt x="191" y="5870"/>
                    <a:pt x="715" y="6656"/>
                    <a:pt x="1501" y="7251"/>
                  </a:cubicBezTo>
                  <a:cubicBezTo>
                    <a:pt x="1668" y="7382"/>
                    <a:pt x="1846" y="7489"/>
                    <a:pt x="2013" y="7597"/>
                  </a:cubicBezTo>
                  <a:cubicBezTo>
                    <a:pt x="2466" y="7847"/>
                    <a:pt x="2954" y="8037"/>
                    <a:pt x="3466" y="8144"/>
                  </a:cubicBezTo>
                  <a:cubicBezTo>
                    <a:pt x="3867" y="8220"/>
                    <a:pt x="4539" y="8264"/>
                    <a:pt x="5122" y="8264"/>
                  </a:cubicBezTo>
                  <a:cubicBezTo>
                    <a:pt x="5541" y="8264"/>
                    <a:pt x="5915" y="8242"/>
                    <a:pt x="6109" y="8192"/>
                  </a:cubicBezTo>
                  <a:cubicBezTo>
                    <a:pt x="7002" y="7966"/>
                    <a:pt x="7883" y="7430"/>
                    <a:pt x="8454" y="6787"/>
                  </a:cubicBezTo>
                  <a:cubicBezTo>
                    <a:pt x="9574" y="5549"/>
                    <a:pt x="10121" y="3096"/>
                    <a:pt x="9621" y="1548"/>
                  </a:cubicBezTo>
                  <a:cubicBezTo>
                    <a:pt x="9478" y="1120"/>
                    <a:pt x="9228" y="703"/>
                    <a:pt x="8907" y="310"/>
                  </a:cubicBezTo>
                  <a:cubicBezTo>
                    <a:pt x="8812" y="215"/>
                    <a:pt x="8716" y="108"/>
                    <a:pt x="859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3"/>
            <p:cNvSpPr/>
            <p:nvPr/>
          </p:nvSpPr>
          <p:spPr>
            <a:xfrm>
              <a:off x="6546350" y="2446225"/>
              <a:ext cx="85450" cy="98300"/>
            </a:xfrm>
            <a:custGeom>
              <a:avLst/>
              <a:gdLst/>
              <a:ahLst/>
              <a:cxnLst/>
              <a:rect l="l" t="t" r="r" b="b"/>
              <a:pathLst>
                <a:path w="3418" h="3932" extrusionOk="0">
                  <a:moveTo>
                    <a:pt x="2223" y="1"/>
                  </a:moveTo>
                  <a:cubicBezTo>
                    <a:pt x="2196" y="1"/>
                    <a:pt x="2170" y="1"/>
                    <a:pt x="2143" y="2"/>
                  </a:cubicBezTo>
                  <a:lnTo>
                    <a:pt x="1965" y="2"/>
                  </a:lnTo>
                  <a:cubicBezTo>
                    <a:pt x="1500" y="26"/>
                    <a:pt x="1048" y="228"/>
                    <a:pt x="691" y="502"/>
                  </a:cubicBezTo>
                  <a:cubicBezTo>
                    <a:pt x="738" y="478"/>
                    <a:pt x="798" y="443"/>
                    <a:pt x="846" y="419"/>
                  </a:cubicBezTo>
                  <a:cubicBezTo>
                    <a:pt x="989" y="344"/>
                    <a:pt x="1070" y="304"/>
                    <a:pt x="1115" y="304"/>
                  </a:cubicBezTo>
                  <a:cubicBezTo>
                    <a:pt x="1148" y="304"/>
                    <a:pt x="1162" y="326"/>
                    <a:pt x="1167" y="371"/>
                  </a:cubicBezTo>
                  <a:cubicBezTo>
                    <a:pt x="1203" y="383"/>
                    <a:pt x="1215" y="407"/>
                    <a:pt x="1227" y="431"/>
                  </a:cubicBezTo>
                  <a:cubicBezTo>
                    <a:pt x="1322" y="562"/>
                    <a:pt x="1167" y="609"/>
                    <a:pt x="1084" y="669"/>
                  </a:cubicBezTo>
                  <a:cubicBezTo>
                    <a:pt x="560" y="966"/>
                    <a:pt x="417" y="1514"/>
                    <a:pt x="191" y="2026"/>
                  </a:cubicBezTo>
                  <a:cubicBezTo>
                    <a:pt x="158" y="2103"/>
                    <a:pt x="145" y="2231"/>
                    <a:pt x="49" y="2231"/>
                  </a:cubicBezTo>
                  <a:cubicBezTo>
                    <a:pt x="41" y="2231"/>
                    <a:pt x="33" y="2230"/>
                    <a:pt x="24" y="2229"/>
                  </a:cubicBezTo>
                  <a:cubicBezTo>
                    <a:pt x="12" y="2229"/>
                    <a:pt x="0" y="2217"/>
                    <a:pt x="0" y="2217"/>
                  </a:cubicBezTo>
                  <a:lnTo>
                    <a:pt x="0" y="2217"/>
                  </a:lnTo>
                  <a:cubicBezTo>
                    <a:pt x="72" y="2550"/>
                    <a:pt x="250" y="2907"/>
                    <a:pt x="536" y="3217"/>
                  </a:cubicBezTo>
                  <a:cubicBezTo>
                    <a:pt x="536" y="3181"/>
                    <a:pt x="560" y="3169"/>
                    <a:pt x="607" y="3169"/>
                  </a:cubicBezTo>
                  <a:cubicBezTo>
                    <a:pt x="619" y="3169"/>
                    <a:pt x="667" y="3181"/>
                    <a:pt x="715" y="3217"/>
                  </a:cubicBezTo>
                  <a:cubicBezTo>
                    <a:pt x="718" y="3216"/>
                    <a:pt x="722" y="3216"/>
                    <a:pt x="726" y="3216"/>
                  </a:cubicBezTo>
                  <a:cubicBezTo>
                    <a:pt x="805" y="3216"/>
                    <a:pt x="873" y="3327"/>
                    <a:pt x="953" y="3383"/>
                  </a:cubicBezTo>
                  <a:cubicBezTo>
                    <a:pt x="1096" y="3502"/>
                    <a:pt x="1250" y="3598"/>
                    <a:pt x="1393" y="3681"/>
                  </a:cubicBezTo>
                  <a:cubicBezTo>
                    <a:pt x="1643" y="3812"/>
                    <a:pt x="1941" y="3895"/>
                    <a:pt x="2179" y="3931"/>
                  </a:cubicBezTo>
                  <a:cubicBezTo>
                    <a:pt x="2191" y="3883"/>
                    <a:pt x="2215" y="3860"/>
                    <a:pt x="2227" y="3824"/>
                  </a:cubicBezTo>
                  <a:cubicBezTo>
                    <a:pt x="2274" y="3764"/>
                    <a:pt x="2310" y="3741"/>
                    <a:pt x="2358" y="3693"/>
                  </a:cubicBezTo>
                  <a:cubicBezTo>
                    <a:pt x="2203" y="3574"/>
                    <a:pt x="2048" y="3455"/>
                    <a:pt x="1881" y="3348"/>
                  </a:cubicBezTo>
                  <a:cubicBezTo>
                    <a:pt x="1488" y="3062"/>
                    <a:pt x="1346" y="2729"/>
                    <a:pt x="1488" y="2229"/>
                  </a:cubicBezTo>
                  <a:cubicBezTo>
                    <a:pt x="1619" y="1752"/>
                    <a:pt x="1881" y="1455"/>
                    <a:pt x="2381" y="1371"/>
                  </a:cubicBezTo>
                  <a:cubicBezTo>
                    <a:pt x="2596" y="1324"/>
                    <a:pt x="2822" y="1264"/>
                    <a:pt x="3036" y="1193"/>
                  </a:cubicBezTo>
                  <a:cubicBezTo>
                    <a:pt x="3251" y="1121"/>
                    <a:pt x="3393" y="943"/>
                    <a:pt x="3405" y="705"/>
                  </a:cubicBezTo>
                  <a:cubicBezTo>
                    <a:pt x="3417" y="466"/>
                    <a:pt x="3274" y="300"/>
                    <a:pt x="3072" y="193"/>
                  </a:cubicBezTo>
                  <a:cubicBezTo>
                    <a:pt x="2799" y="62"/>
                    <a:pt x="2516" y="1"/>
                    <a:pt x="222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3"/>
            <p:cNvSpPr/>
            <p:nvPr/>
          </p:nvSpPr>
          <p:spPr>
            <a:xfrm>
              <a:off x="6474300" y="2385550"/>
              <a:ext cx="179525" cy="201450"/>
            </a:xfrm>
            <a:custGeom>
              <a:avLst/>
              <a:gdLst/>
              <a:ahLst/>
              <a:cxnLst/>
              <a:rect l="l" t="t" r="r" b="b"/>
              <a:pathLst>
                <a:path w="7181" h="8058" extrusionOk="0">
                  <a:moveTo>
                    <a:pt x="4787" y="0"/>
                  </a:moveTo>
                  <a:cubicBezTo>
                    <a:pt x="4644" y="12"/>
                    <a:pt x="4501" y="24"/>
                    <a:pt x="4347" y="60"/>
                  </a:cubicBezTo>
                  <a:cubicBezTo>
                    <a:pt x="4347" y="107"/>
                    <a:pt x="4251" y="119"/>
                    <a:pt x="4156" y="131"/>
                  </a:cubicBezTo>
                  <a:cubicBezTo>
                    <a:pt x="3811" y="191"/>
                    <a:pt x="3477" y="298"/>
                    <a:pt x="3156" y="417"/>
                  </a:cubicBezTo>
                  <a:cubicBezTo>
                    <a:pt x="2477" y="726"/>
                    <a:pt x="1834" y="1179"/>
                    <a:pt x="1418" y="1655"/>
                  </a:cubicBezTo>
                  <a:cubicBezTo>
                    <a:pt x="882" y="2250"/>
                    <a:pt x="525" y="2917"/>
                    <a:pt x="287" y="3632"/>
                  </a:cubicBezTo>
                  <a:cubicBezTo>
                    <a:pt x="215" y="3905"/>
                    <a:pt x="156" y="4179"/>
                    <a:pt x="120" y="4477"/>
                  </a:cubicBezTo>
                  <a:cubicBezTo>
                    <a:pt x="48" y="5037"/>
                    <a:pt x="1" y="5572"/>
                    <a:pt x="96" y="6132"/>
                  </a:cubicBezTo>
                  <a:cubicBezTo>
                    <a:pt x="108" y="6180"/>
                    <a:pt x="108" y="6227"/>
                    <a:pt x="120" y="6263"/>
                  </a:cubicBezTo>
                  <a:cubicBezTo>
                    <a:pt x="299" y="6715"/>
                    <a:pt x="596" y="7072"/>
                    <a:pt x="977" y="7370"/>
                  </a:cubicBezTo>
                  <a:cubicBezTo>
                    <a:pt x="1370" y="7680"/>
                    <a:pt x="1870" y="7906"/>
                    <a:pt x="2358" y="8037"/>
                  </a:cubicBezTo>
                  <a:cubicBezTo>
                    <a:pt x="2400" y="8052"/>
                    <a:pt x="2447" y="8058"/>
                    <a:pt x="2497" y="8058"/>
                  </a:cubicBezTo>
                  <a:cubicBezTo>
                    <a:pt x="2601" y="8058"/>
                    <a:pt x="2717" y="8033"/>
                    <a:pt x="2823" y="8025"/>
                  </a:cubicBezTo>
                  <a:cubicBezTo>
                    <a:pt x="2954" y="8001"/>
                    <a:pt x="3120" y="7977"/>
                    <a:pt x="3180" y="7811"/>
                  </a:cubicBezTo>
                  <a:cubicBezTo>
                    <a:pt x="3239" y="7644"/>
                    <a:pt x="3120" y="7549"/>
                    <a:pt x="3013" y="7442"/>
                  </a:cubicBezTo>
                  <a:cubicBezTo>
                    <a:pt x="2358" y="6858"/>
                    <a:pt x="2132" y="6108"/>
                    <a:pt x="2120" y="5287"/>
                  </a:cubicBezTo>
                  <a:cubicBezTo>
                    <a:pt x="2120" y="3167"/>
                    <a:pt x="3073" y="1774"/>
                    <a:pt x="5204" y="1215"/>
                  </a:cubicBezTo>
                  <a:cubicBezTo>
                    <a:pt x="5704" y="1084"/>
                    <a:pt x="6240" y="1048"/>
                    <a:pt x="6764" y="941"/>
                  </a:cubicBezTo>
                  <a:cubicBezTo>
                    <a:pt x="6942" y="905"/>
                    <a:pt x="7180" y="869"/>
                    <a:pt x="7180" y="619"/>
                  </a:cubicBezTo>
                  <a:cubicBezTo>
                    <a:pt x="7180" y="584"/>
                    <a:pt x="7168" y="536"/>
                    <a:pt x="7145" y="488"/>
                  </a:cubicBezTo>
                  <a:cubicBezTo>
                    <a:pt x="6871" y="405"/>
                    <a:pt x="6585" y="322"/>
                    <a:pt x="6275" y="298"/>
                  </a:cubicBezTo>
                  <a:cubicBezTo>
                    <a:pt x="5871" y="250"/>
                    <a:pt x="5466" y="191"/>
                    <a:pt x="5049" y="155"/>
                  </a:cubicBezTo>
                  <a:cubicBezTo>
                    <a:pt x="4978" y="131"/>
                    <a:pt x="4859" y="167"/>
                    <a:pt x="4859" y="48"/>
                  </a:cubicBezTo>
                  <a:cubicBezTo>
                    <a:pt x="4811" y="24"/>
                    <a:pt x="4799" y="12"/>
                    <a:pt x="4787"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3"/>
            <p:cNvSpPr/>
            <p:nvPr/>
          </p:nvSpPr>
          <p:spPr>
            <a:xfrm>
              <a:off x="6604675" y="2545075"/>
              <a:ext cx="35150" cy="10150"/>
            </a:xfrm>
            <a:custGeom>
              <a:avLst/>
              <a:gdLst/>
              <a:ahLst/>
              <a:cxnLst/>
              <a:rect l="l" t="t" r="r" b="b"/>
              <a:pathLst>
                <a:path w="1406" h="406" extrusionOk="0">
                  <a:moveTo>
                    <a:pt x="1406" y="1"/>
                  </a:moveTo>
                  <a:lnTo>
                    <a:pt x="1406" y="1"/>
                  </a:lnTo>
                  <a:cubicBezTo>
                    <a:pt x="1275" y="84"/>
                    <a:pt x="1132" y="156"/>
                    <a:pt x="965" y="227"/>
                  </a:cubicBezTo>
                  <a:cubicBezTo>
                    <a:pt x="671" y="325"/>
                    <a:pt x="367" y="383"/>
                    <a:pt x="80" y="383"/>
                  </a:cubicBezTo>
                  <a:cubicBezTo>
                    <a:pt x="53" y="383"/>
                    <a:pt x="27" y="383"/>
                    <a:pt x="1" y="382"/>
                  </a:cubicBezTo>
                  <a:lnTo>
                    <a:pt x="1" y="382"/>
                  </a:lnTo>
                  <a:cubicBezTo>
                    <a:pt x="48" y="406"/>
                    <a:pt x="108" y="406"/>
                    <a:pt x="156" y="406"/>
                  </a:cubicBezTo>
                  <a:cubicBezTo>
                    <a:pt x="537" y="358"/>
                    <a:pt x="965" y="346"/>
                    <a:pt x="1251" y="144"/>
                  </a:cubicBezTo>
                  <a:cubicBezTo>
                    <a:pt x="1310" y="96"/>
                    <a:pt x="1346" y="49"/>
                    <a:pt x="1406" y="1"/>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3"/>
            <p:cNvSpPr/>
            <p:nvPr/>
          </p:nvSpPr>
          <p:spPr>
            <a:xfrm>
              <a:off x="6600825" y="2462500"/>
              <a:ext cx="70550" cy="81875"/>
            </a:xfrm>
            <a:custGeom>
              <a:avLst/>
              <a:gdLst/>
              <a:ahLst/>
              <a:cxnLst/>
              <a:rect l="l" t="t" r="r" b="b"/>
              <a:pathLst>
                <a:path w="2822" h="3275" extrusionOk="0">
                  <a:moveTo>
                    <a:pt x="1901" y="0"/>
                  </a:moveTo>
                  <a:cubicBezTo>
                    <a:pt x="1760" y="0"/>
                    <a:pt x="1619" y="48"/>
                    <a:pt x="1488" y="113"/>
                  </a:cubicBezTo>
                  <a:cubicBezTo>
                    <a:pt x="1310" y="196"/>
                    <a:pt x="1345" y="387"/>
                    <a:pt x="1393" y="554"/>
                  </a:cubicBezTo>
                  <a:cubicBezTo>
                    <a:pt x="1607" y="1458"/>
                    <a:pt x="1155" y="2494"/>
                    <a:pt x="310" y="2923"/>
                  </a:cubicBezTo>
                  <a:cubicBezTo>
                    <a:pt x="274" y="2947"/>
                    <a:pt x="214" y="2971"/>
                    <a:pt x="167" y="3006"/>
                  </a:cubicBezTo>
                  <a:cubicBezTo>
                    <a:pt x="143" y="3066"/>
                    <a:pt x="83" y="3113"/>
                    <a:pt x="48" y="3161"/>
                  </a:cubicBezTo>
                  <a:cubicBezTo>
                    <a:pt x="24" y="3185"/>
                    <a:pt x="0" y="3232"/>
                    <a:pt x="0" y="3268"/>
                  </a:cubicBezTo>
                  <a:lnTo>
                    <a:pt x="24" y="3268"/>
                  </a:lnTo>
                  <a:cubicBezTo>
                    <a:pt x="69" y="3273"/>
                    <a:pt x="116" y="3275"/>
                    <a:pt x="163" y="3275"/>
                  </a:cubicBezTo>
                  <a:cubicBezTo>
                    <a:pt x="866" y="3275"/>
                    <a:pt x="1711" y="2788"/>
                    <a:pt x="2012" y="2197"/>
                  </a:cubicBezTo>
                  <a:cubicBezTo>
                    <a:pt x="2131" y="1970"/>
                    <a:pt x="2191" y="1685"/>
                    <a:pt x="2238" y="1244"/>
                  </a:cubicBezTo>
                  <a:cubicBezTo>
                    <a:pt x="2250" y="899"/>
                    <a:pt x="2310" y="613"/>
                    <a:pt x="2346" y="613"/>
                  </a:cubicBezTo>
                  <a:cubicBezTo>
                    <a:pt x="2369" y="613"/>
                    <a:pt x="2405" y="649"/>
                    <a:pt x="2429" y="685"/>
                  </a:cubicBezTo>
                  <a:cubicBezTo>
                    <a:pt x="2488" y="708"/>
                    <a:pt x="2524" y="768"/>
                    <a:pt x="2548" y="827"/>
                  </a:cubicBezTo>
                  <a:cubicBezTo>
                    <a:pt x="2655" y="1018"/>
                    <a:pt x="2619" y="1244"/>
                    <a:pt x="2619" y="1423"/>
                  </a:cubicBezTo>
                  <a:cubicBezTo>
                    <a:pt x="2619" y="1697"/>
                    <a:pt x="2584" y="1970"/>
                    <a:pt x="2500" y="2197"/>
                  </a:cubicBezTo>
                  <a:cubicBezTo>
                    <a:pt x="2536" y="2161"/>
                    <a:pt x="2560" y="2113"/>
                    <a:pt x="2584" y="2089"/>
                  </a:cubicBezTo>
                  <a:cubicBezTo>
                    <a:pt x="2738" y="1851"/>
                    <a:pt x="2786" y="1554"/>
                    <a:pt x="2822" y="1244"/>
                  </a:cubicBezTo>
                  <a:cubicBezTo>
                    <a:pt x="2738" y="827"/>
                    <a:pt x="2619" y="387"/>
                    <a:pt x="2238" y="113"/>
                  </a:cubicBezTo>
                  <a:cubicBezTo>
                    <a:pt x="2131" y="32"/>
                    <a:pt x="2016" y="0"/>
                    <a:pt x="1901" y="0"/>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3"/>
            <p:cNvSpPr/>
            <p:nvPr/>
          </p:nvSpPr>
          <p:spPr>
            <a:xfrm>
              <a:off x="6463025" y="2521275"/>
              <a:ext cx="900" cy="17275"/>
            </a:xfrm>
            <a:custGeom>
              <a:avLst/>
              <a:gdLst/>
              <a:ahLst/>
              <a:cxnLst/>
              <a:rect l="l" t="t" r="r" b="b"/>
              <a:pathLst>
                <a:path w="36" h="691" extrusionOk="0">
                  <a:moveTo>
                    <a:pt x="11" y="0"/>
                  </a:moveTo>
                  <a:cubicBezTo>
                    <a:pt x="0" y="219"/>
                    <a:pt x="9" y="427"/>
                    <a:pt x="29" y="634"/>
                  </a:cubicBezTo>
                  <a:lnTo>
                    <a:pt x="29" y="634"/>
                  </a:lnTo>
                  <a:cubicBezTo>
                    <a:pt x="11" y="435"/>
                    <a:pt x="11" y="218"/>
                    <a:pt x="11" y="0"/>
                  </a:cubicBezTo>
                  <a:close/>
                  <a:moveTo>
                    <a:pt x="29" y="634"/>
                  </a:moveTo>
                  <a:cubicBezTo>
                    <a:pt x="31" y="653"/>
                    <a:pt x="33" y="672"/>
                    <a:pt x="35" y="691"/>
                  </a:cubicBezTo>
                  <a:cubicBezTo>
                    <a:pt x="33" y="672"/>
                    <a:pt x="31" y="653"/>
                    <a:pt x="29" y="63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3"/>
            <p:cNvSpPr/>
            <p:nvPr/>
          </p:nvSpPr>
          <p:spPr>
            <a:xfrm>
              <a:off x="6652600" y="2385850"/>
              <a:ext cx="2700" cy="900"/>
            </a:xfrm>
            <a:custGeom>
              <a:avLst/>
              <a:gdLst/>
              <a:ahLst/>
              <a:cxnLst/>
              <a:rect l="l" t="t" r="r" b="b"/>
              <a:pathLst>
                <a:path w="108" h="36" extrusionOk="0">
                  <a:moveTo>
                    <a:pt x="1" y="0"/>
                  </a:moveTo>
                  <a:cubicBezTo>
                    <a:pt x="36" y="24"/>
                    <a:pt x="60" y="24"/>
                    <a:pt x="108" y="36"/>
                  </a:cubicBezTo>
                  <a:cubicBezTo>
                    <a:pt x="60" y="24"/>
                    <a:pt x="36"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3"/>
            <p:cNvSpPr/>
            <p:nvPr/>
          </p:nvSpPr>
          <p:spPr>
            <a:xfrm>
              <a:off x="6468050" y="2383450"/>
              <a:ext cx="115825" cy="226250"/>
            </a:xfrm>
            <a:custGeom>
              <a:avLst/>
              <a:gdLst/>
              <a:ahLst/>
              <a:cxnLst/>
              <a:rect l="l" t="t" r="r" b="b"/>
              <a:pathLst>
                <a:path w="4633" h="9050" extrusionOk="0">
                  <a:moveTo>
                    <a:pt x="4585" y="1"/>
                  </a:moveTo>
                  <a:cubicBezTo>
                    <a:pt x="4585" y="25"/>
                    <a:pt x="4501" y="72"/>
                    <a:pt x="4406" y="96"/>
                  </a:cubicBezTo>
                  <a:cubicBezTo>
                    <a:pt x="2811" y="441"/>
                    <a:pt x="1787" y="1096"/>
                    <a:pt x="1060" y="2215"/>
                  </a:cubicBezTo>
                  <a:cubicBezTo>
                    <a:pt x="334" y="3311"/>
                    <a:pt x="1" y="5263"/>
                    <a:pt x="310" y="6502"/>
                  </a:cubicBezTo>
                  <a:cubicBezTo>
                    <a:pt x="596" y="7537"/>
                    <a:pt x="1370" y="8466"/>
                    <a:pt x="2382" y="9050"/>
                  </a:cubicBezTo>
                  <a:cubicBezTo>
                    <a:pt x="2203" y="8942"/>
                    <a:pt x="2037" y="8823"/>
                    <a:pt x="1882" y="8704"/>
                  </a:cubicBezTo>
                  <a:cubicBezTo>
                    <a:pt x="1108" y="8109"/>
                    <a:pt x="584" y="7323"/>
                    <a:pt x="370" y="6347"/>
                  </a:cubicBezTo>
                  <a:cubicBezTo>
                    <a:pt x="358" y="6311"/>
                    <a:pt x="358" y="6264"/>
                    <a:pt x="346" y="6216"/>
                  </a:cubicBezTo>
                  <a:cubicBezTo>
                    <a:pt x="251" y="5668"/>
                    <a:pt x="298" y="5121"/>
                    <a:pt x="370" y="4561"/>
                  </a:cubicBezTo>
                  <a:cubicBezTo>
                    <a:pt x="418" y="4263"/>
                    <a:pt x="465" y="3989"/>
                    <a:pt x="537" y="3716"/>
                  </a:cubicBezTo>
                  <a:cubicBezTo>
                    <a:pt x="930" y="2263"/>
                    <a:pt x="1775" y="1156"/>
                    <a:pt x="3311" y="549"/>
                  </a:cubicBezTo>
                  <a:cubicBezTo>
                    <a:pt x="3335" y="537"/>
                    <a:pt x="3370" y="513"/>
                    <a:pt x="3406" y="501"/>
                  </a:cubicBezTo>
                  <a:cubicBezTo>
                    <a:pt x="3739" y="382"/>
                    <a:pt x="4061" y="275"/>
                    <a:pt x="4406" y="215"/>
                  </a:cubicBezTo>
                  <a:cubicBezTo>
                    <a:pt x="4501" y="203"/>
                    <a:pt x="4597" y="191"/>
                    <a:pt x="4620" y="120"/>
                  </a:cubicBezTo>
                  <a:cubicBezTo>
                    <a:pt x="4620" y="96"/>
                    <a:pt x="4632" y="96"/>
                    <a:pt x="4632" y="84"/>
                  </a:cubicBezTo>
                  <a:cubicBezTo>
                    <a:pt x="4632" y="37"/>
                    <a:pt x="4620" y="13"/>
                    <a:pt x="45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3"/>
            <p:cNvSpPr/>
            <p:nvPr/>
          </p:nvSpPr>
          <p:spPr>
            <a:xfrm>
              <a:off x="6468050" y="2386725"/>
              <a:ext cx="268225" cy="251650"/>
            </a:xfrm>
            <a:custGeom>
              <a:avLst/>
              <a:gdLst/>
              <a:ahLst/>
              <a:cxnLst/>
              <a:rect l="l" t="t" r="r" b="b"/>
              <a:pathLst>
                <a:path w="10729" h="10066" extrusionOk="0">
                  <a:moveTo>
                    <a:pt x="7597" y="1"/>
                  </a:moveTo>
                  <a:lnTo>
                    <a:pt x="7597" y="1"/>
                  </a:lnTo>
                  <a:cubicBezTo>
                    <a:pt x="7649" y="18"/>
                    <a:pt x="7701" y="36"/>
                    <a:pt x="7752" y="54"/>
                  </a:cubicBezTo>
                  <a:lnTo>
                    <a:pt x="7752" y="54"/>
                  </a:lnTo>
                  <a:cubicBezTo>
                    <a:pt x="7701" y="36"/>
                    <a:pt x="7650" y="18"/>
                    <a:pt x="7597" y="1"/>
                  </a:cubicBezTo>
                  <a:close/>
                  <a:moveTo>
                    <a:pt x="7752" y="54"/>
                  </a:moveTo>
                  <a:lnTo>
                    <a:pt x="7752" y="54"/>
                  </a:lnTo>
                  <a:cubicBezTo>
                    <a:pt x="8361" y="276"/>
                    <a:pt x="8808" y="578"/>
                    <a:pt x="9335" y="1084"/>
                  </a:cubicBezTo>
                  <a:cubicBezTo>
                    <a:pt x="10347" y="2084"/>
                    <a:pt x="10645" y="2882"/>
                    <a:pt x="10574" y="4430"/>
                  </a:cubicBezTo>
                  <a:cubicBezTo>
                    <a:pt x="10455" y="7514"/>
                    <a:pt x="8514" y="9752"/>
                    <a:pt x="5787" y="9943"/>
                  </a:cubicBezTo>
                  <a:cubicBezTo>
                    <a:pt x="5648" y="9952"/>
                    <a:pt x="5496" y="9957"/>
                    <a:pt x="5337" y="9957"/>
                  </a:cubicBezTo>
                  <a:cubicBezTo>
                    <a:pt x="4521" y="9957"/>
                    <a:pt x="3518" y="9834"/>
                    <a:pt x="2989" y="9645"/>
                  </a:cubicBezTo>
                  <a:cubicBezTo>
                    <a:pt x="1596" y="9169"/>
                    <a:pt x="477" y="8085"/>
                    <a:pt x="1" y="6811"/>
                  </a:cubicBezTo>
                  <a:lnTo>
                    <a:pt x="1" y="6811"/>
                  </a:lnTo>
                  <a:cubicBezTo>
                    <a:pt x="287" y="7704"/>
                    <a:pt x="882" y="8454"/>
                    <a:pt x="1727" y="9073"/>
                  </a:cubicBezTo>
                  <a:cubicBezTo>
                    <a:pt x="2144" y="9371"/>
                    <a:pt x="2573" y="9597"/>
                    <a:pt x="3013" y="9752"/>
                  </a:cubicBezTo>
                  <a:cubicBezTo>
                    <a:pt x="3639" y="9976"/>
                    <a:pt x="4254" y="10063"/>
                    <a:pt x="4771" y="10063"/>
                  </a:cubicBezTo>
                  <a:cubicBezTo>
                    <a:pt x="4804" y="10063"/>
                    <a:pt x="4838" y="10062"/>
                    <a:pt x="4870" y="10062"/>
                  </a:cubicBezTo>
                  <a:cubicBezTo>
                    <a:pt x="4966" y="10064"/>
                    <a:pt x="5060" y="10066"/>
                    <a:pt x="5154" y="10066"/>
                  </a:cubicBezTo>
                  <a:cubicBezTo>
                    <a:pt x="7389" y="10066"/>
                    <a:pt x="8888" y="9242"/>
                    <a:pt x="9859" y="7561"/>
                  </a:cubicBezTo>
                  <a:cubicBezTo>
                    <a:pt x="10431" y="6549"/>
                    <a:pt x="10728" y="5430"/>
                    <a:pt x="10728" y="4251"/>
                  </a:cubicBezTo>
                  <a:lnTo>
                    <a:pt x="10728" y="3954"/>
                  </a:lnTo>
                  <a:cubicBezTo>
                    <a:pt x="10693" y="3096"/>
                    <a:pt x="10431" y="2287"/>
                    <a:pt x="9883" y="1596"/>
                  </a:cubicBezTo>
                  <a:cubicBezTo>
                    <a:pt x="9278" y="824"/>
                    <a:pt x="8558" y="346"/>
                    <a:pt x="7752" y="5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3"/>
            <p:cNvSpPr/>
            <p:nvPr/>
          </p:nvSpPr>
          <p:spPr>
            <a:xfrm>
              <a:off x="6595750" y="2386425"/>
              <a:ext cx="104200" cy="41700"/>
            </a:xfrm>
            <a:custGeom>
              <a:avLst/>
              <a:gdLst/>
              <a:ahLst/>
              <a:cxnLst/>
              <a:rect l="l" t="t" r="r" b="b"/>
              <a:pathLst>
                <a:path w="4168" h="1668" extrusionOk="0">
                  <a:moveTo>
                    <a:pt x="1" y="1"/>
                  </a:moveTo>
                  <a:cubicBezTo>
                    <a:pt x="24" y="120"/>
                    <a:pt x="132" y="84"/>
                    <a:pt x="203" y="96"/>
                  </a:cubicBezTo>
                  <a:cubicBezTo>
                    <a:pt x="608" y="144"/>
                    <a:pt x="1013" y="203"/>
                    <a:pt x="1429" y="251"/>
                  </a:cubicBezTo>
                  <a:cubicBezTo>
                    <a:pt x="1739" y="299"/>
                    <a:pt x="2025" y="358"/>
                    <a:pt x="2310" y="441"/>
                  </a:cubicBezTo>
                  <a:cubicBezTo>
                    <a:pt x="2906" y="632"/>
                    <a:pt x="3418" y="930"/>
                    <a:pt x="3858" y="1334"/>
                  </a:cubicBezTo>
                  <a:cubicBezTo>
                    <a:pt x="3866" y="1341"/>
                    <a:pt x="3874" y="1348"/>
                    <a:pt x="3881" y="1355"/>
                  </a:cubicBezTo>
                  <a:lnTo>
                    <a:pt x="3881" y="1355"/>
                  </a:lnTo>
                  <a:cubicBezTo>
                    <a:pt x="3381" y="858"/>
                    <a:pt x="2758" y="469"/>
                    <a:pt x="2144" y="310"/>
                  </a:cubicBezTo>
                  <a:cubicBezTo>
                    <a:pt x="1679" y="191"/>
                    <a:pt x="584" y="25"/>
                    <a:pt x="203" y="25"/>
                  </a:cubicBezTo>
                  <a:cubicBezTo>
                    <a:pt x="120" y="25"/>
                    <a:pt x="48" y="13"/>
                    <a:pt x="1" y="1"/>
                  </a:cubicBezTo>
                  <a:close/>
                  <a:moveTo>
                    <a:pt x="3881" y="1355"/>
                  </a:moveTo>
                  <a:cubicBezTo>
                    <a:pt x="3982" y="1455"/>
                    <a:pt x="4078" y="1560"/>
                    <a:pt x="4168" y="1668"/>
                  </a:cubicBezTo>
                  <a:cubicBezTo>
                    <a:pt x="4079" y="1556"/>
                    <a:pt x="3990" y="1456"/>
                    <a:pt x="3881" y="1355"/>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3"/>
            <p:cNvSpPr/>
            <p:nvPr/>
          </p:nvSpPr>
          <p:spPr>
            <a:xfrm>
              <a:off x="6564200" y="2526500"/>
              <a:ext cx="17000" cy="11775"/>
            </a:xfrm>
            <a:custGeom>
              <a:avLst/>
              <a:gdLst/>
              <a:ahLst/>
              <a:cxnLst/>
              <a:rect l="l" t="t" r="r" b="b"/>
              <a:pathLst>
                <a:path w="680" h="471" extrusionOk="0">
                  <a:moveTo>
                    <a:pt x="27" y="0"/>
                  </a:moveTo>
                  <a:cubicBezTo>
                    <a:pt x="19" y="0"/>
                    <a:pt x="10" y="2"/>
                    <a:pt x="1" y="6"/>
                  </a:cubicBezTo>
                  <a:cubicBezTo>
                    <a:pt x="36" y="30"/>
                    <a:pt x="120" y="77"/>
                    <a:pt x="155" y="137"/>
                  </a:cubicBezTo>
                  <a:cubicBezTo>
                    <a:pt x="298" y="244"/>
                    <a:pt x="477" y="363"/>
                    <a:pt x="679" y="470"/>
                  </a:cubicBezTo>
                  <a:cubicBezTo>
                    <a:pt x="536" y="375"/>
                    <a:pt x="382" y="291"/>
                    <a:pt x="239" y="172"/>
                  </a:cubicBezTo>
                  <a:cubicBezTo>
                    <a:pt x="164" y="119"/>
                    <a:pt x="100" y="0"/>
                    <a:pt x="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3"/>
            <p:cNvSpPr/>
            <p:nvPr/>
          </p:nvSpPr>
          <p:spPr>
            <a:xfrm>
              <a:off x="6561225" y="2480500"/>
              <a:ext cx="106000" cy="73675"/>
            </a:xfrm>
            <a:custGeom>
              <a:avLst/>
              <a:gdLst/>
              <a:ahLst/>
              <a:cxnLst/>
              <a:rect l="l" t="t" r="r" b="b"/>
              <a:pathLst>
                <a:path w="4240" h="2947" extrusionOk="0">
                  <a:moveTo>
                    <a:pt x="4013" y="0"/>
                  </a:moveTo>
                  <a:lnTo>
                    <a:pt x="4013" y="0"/>
                  </a:lnTo>
                  <a:cubicBezTo>
                    <a:pt x="4084" y="143"/>
                    <a:pt x="4132" y="465"/>
                    <a:pt x="4108" y="822"/>
                  </a:cubicBezTo>
                  <a:cubicBezTo>
                    <a:pt x="4049" y="1679"/>
                    <a:pt x="3668" y="2167"/>
                    <a:pt x="2751" y="2608"/>
                  </a:cubicBezTo>
                  <a:cubicBezTo>
                    <a:pt x="2400" y="2774"/>
                    <a:pt x="2044" y="2856"/>
                    <a:pt x="1701" y="2856"/>
                  </a:cubicBezTo>
                  <a:cubicBezTo>
                    <a:pt x="1159" y="2856"/>
                    <a:pt x="651" y="2651"/>
                    <a:pt x="251" y="2251"/>
                  </a:cubicBezTo>
                  <a:cubicBezTo>
                    <a:pt x="131" y="2131"/>
                    <a:pt x="60" y="2036"/>
                    <a:pt x="0" y="1965"/>
                  </a:cubicBezTo>
                  <a:lnTo>
                    <a:pt x="0" y="1965"/>
                  </a:lnTo>
                  <a:cubicBezTo>
                    <a:pt x="0" y="2048"/>
                    <a:pt x="84" y="2143"/>
                    <a:pt x="131" y="2215"/>
                  </a:cubicBezTo>
                  <a:cubicBezTo>
                    <a:pt x="155" y="2262"/>
                    <a:pt x="191" y="2286"/>
                    <a:pt x="215" y="2322"/>
                  </a:cubicBezTo>
                  <a:cubicBezTo>
                    <a:pt x="596" y="2727"/>
                    <a:pt x="1143" y="2929"/>
                    <a:pt x="1727" y="2941"/>
                  </a:cubicBezTo>
                  <a:cubicBezTo>
                    <a:pt x="1774" y="2945"/>
                    <a:pt x="1821" y="2946"/>
                    <a:pt x="1868" y="2946"/>
                  </a:cubicBezTo>
                  <a:cubicBezTo>
                    <a:pt x="2145" y="2946"/>
                    <a:pt x="2425" y="2888"/>
                    <a:pt x="2679" y="2786"/>
                  </a:cubicBezTo>
                  <a:cubicBezTo>
                    <a:pt x="2834" y="2727"/>
                    <a:pt x="2989" y="2643"/>
                    <a:pt x="3120" y="2560"/>
                  </a:cubicBezTo>
                  <a:cubicBezTo>
                    <a:pt x="3596" y="2286"/>
                    <a:pt x="3906" y="1929"/>
                    <a:pt x="4072" y="1489"/>
                  </a:cubicBezTo>
                  <a:cubicBezTo>
                    <a:pt x="4144" y="1250"/>
                    <a:pt x="4191" y="1000"/>
                    <a:pt x="4191" y="715"/>
                  </a:cubicBezTo>
                  <a:cubicBezTo>
                    <a:pt x="4191" y="548"/>
                    <a:pt x="4239" y="322"/>
                    <a:pt x="4132" y="131"/>
                  </a:cubicBezTo>
                  <a:cubicBezTo>
                    <a:pt x="4108" y="72"/>
                    <a:pt x="4072" y="12"/>
                    <a:pt x="40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3"/>
            <p:cNvSpPr/>
            <p:nvPr/>
          </p:nvSpPr>
          <p:spPr>
            <a:xfrm>
              <a:off x="6598725" y="2492700"/>
              <a:ext cx="8075" cy="14300"/>
            </a:xfrm>
            <a:custGeom>
              <a:avLst/>
              <a:gdLst/>
              <a:ahLst/>
              <a:cxnLst/>
              <a:rect l="l" t="t" r="r" b="b"/>
              <a:pathLst>
                <a:path w="323" h="572" extrusionOk="0">
                  <a:moveTo>
                    <a:pt x="1" y="0"/>
                  </a:moveTo>
                  <a:cubicBezTo>
                    <a:pt x="24" y="48"/>
                    <a:pt x="60" y="119"/>
                    <a:pt x="60" y="203"/>
                  </a:cubicBezTo>
                  <a:cubicBezTo>
                    <a:pt x="60" y="417"/>
                    <a:pt x="132" y="524"/>
                    <a:pt x="322" y="572"/>
                  </a:cubicBezTo>
                  <a:cubicBezTo>
                    <a:pt x="227" y="512"/>
                    <a:pt x="179" y="405"/>
                    <a:pt x="179" y="274"/>
                  </a:cubicBezTo>
                  <a:cubicBezTo>
                    <a:pt x="179" y="155"/>
                    <a:pt x="179" y="12"/>
                    <a:pt x="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3"/>
            <p:cNvSpPr/>
            <p:nvPr/>
          </p:nvSpPr>
          <p:spPr>
            <a:xfrm>
              <a:off x="6590100" y="2492400"/>
              <a:ext cx="36050" cy="24425"/>
            </a:xfrm>
            <a:custGeom>
              <a:avLst/>
              <a:gdLst/>
              <a:ahLst/>
              <a:cxnLst/>
              <a:rect l="l" t="t" r="r" b="b"/>
              <a:pathLst>
                <a:path w="1442" h="977" extrusionOk="0">
                  <a:moveTo>
                    <a:pt x="1167" y="1"/>
                  </a:moveTo>
                  <a:lnTo>
                    <a:pt x="1167" y="1"/>
                  </a:lnTo>
                  <a:cubicBezTo>
                    <a:pt x="1239" y="72"/>
                    <a:pt x="1298" y="191"/>
                    <a:pt x="1286" y="310"/>
                  </a:cubicBezTo>
                  <a:cubicBezTo>
                    <a:pt x="1268" y="429"/>
                    <a:pt x="1209" y="489"/>
                    <a:pt x="1140" y="489"/>
                  </a:cubicBezTo>
                  <a:cubicBezTo>
                    <a:pt x="1072" y="489"/>
                    <a:pt x="995" y="429"/>
                    <a:pt x="941" y="310"/>
                  </a:cubicBezTo>
                  <a:cubicBezTo>
                    <a:pt x="929" y="286"/>
                    <a:pt x="905" y="239"/>
                    <a:pt x="905" y="191"/>
                  </a:cubicBezTo>
                  <a:lnTo>
                    <a:pt x="905" y="191"/>
                  </a:lnTo>
                  <a:cubicBezTo>
                    <a:pt x="905" y="251"/>
                    <a:pt x="941" y="310"/>
                    <a:pt x="965" y="382"/>
                  </a:cubicBezTo>
                  <a:cubicBezTo>
                    <a:pt x="1001" y="465"/>
                    <a:pt x="1072" y="536"/>
                    <a:pt x="989" y="608"/>
                  </a:cubicBezTo>
                  <a:cubicBezTo>
                    <a:pt x="1120" y="643"/>
                    <a:pt x="1108" y="715"/>
                    <a:pt x="941" y="810"/>
                  </a:cubicBezTo>
                  <a:cubicBezTo>
                    <a:pt x="848" y="864"/>
                    <a:pt x="739" y="890"/>
                    <a:pt x="628" y="890"/>
                  </a:cubicBezTo>
                  <a:cubicBezTo>
                    <a:pt x="469" y="890"/>
                    <a:pt x="305" y="837"/>
                    <a:pt x="179" y="739"/>
                  </a:cubicBezTo>
                  <a:cubicBezTo>
                    <a:pt x="96" y="667"/>
                    <a:pt x="36" y="572"/>
                    <a:pt x="0" y="477"/>
                  </a:cubicBezTo>
                  <a:lnTo>
                    <a:pt x="0" y="477"/>
                  </a:lnTo>
                  <a:cubicBezTo>
                    <a:pt x="36" y="727"/>
                    <a:pt x="286" y="965"/>
                    <a:pt x="667" y="977"/>
                  </a:cubicBezTo>
                  <a:cubicBezTo>
                    <a:pt x="989" y="977"/>
                    <a:pt x="1322" y="739"/>
                    <a:pt x="1405" y="465"/>
                  </a:cubicBezTo>
                  <a:cubicBezTo>
                    <a:pt x="1441" y="298"/>
                    <a:pt x="1370" y="143"/>
                    <a:pt x="1239" y="48"/>
                  </a:cubicBezTo>
                  <a:cubicBezTo>
                    <a:pt x="1203" y="24"/>
                    <a:pt x="1191" y="12"/>
                    <a:pt x="116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23"/>
            <p:cNvSpPr/>
            <p:nvPr/>
          </p:nvSpPr>
          <p:spPr>
            <a:xfrm>
              <a:off x="6545450" y="2454300"/>
              <a:ext cx="34550" cy="46300"/>
            </a:xfrm>
            <a:custGeom>
              <a:avLst/>
              <a:gdLst/>
              <a:ahLst/>
              <a:cxnLst/>
              <a:rect l="l" t="t" r="r" b="b"/>
              <a:pathLst>
                <a:path w="1382" h="1852" extrusionOk="0">
                  <a:moveTo>
                    <a:pt x="1239" y="1"/>
                  </a:moveTo>
                  <a:lnTo>
                    <a:pt x="1239" y="24"/>
                  </a:lnTo>
                  <a:cubicBezTo>
                    <a:pt x="1239" y="60"/>
                    <a:pt x="1143" y="167"/>
                    <a:pt x="1024" y="227"/>
                  </a:cubicBezTo>
                  <a:cubicBezTo>
                    <a:pt x="739" y="393"/>
                    <a:pt x="477" y="763"/>
                    <a:pt x="286" y="1298"/>
                  </a:cubicBezTo>
                  <a:cubicBezTo>
                    <a:pt x="191" y="1536"/>
                    <a:pt x="72" y="1727"/>
                    <a:pt x="48" y="1727"/>
                  </a:cubicBezTo>
                  <a:cubicBezTo>
                    <a:pt x="12" y="1715"/>
                    <a:pt x="0" y="1679"/>
                    <a:pt x="0" y="1644"/>
                  </a:cubicBezTo>
                  <a:lnTo>
                    <a:pt x="0" y="1644"/>
                  </a:lnTo>
                  <a:cubicBezTo>
                    <a:pt x="0" y="1727"/>
                    <a:pt x="12" y="1798"/>
                    <a:pt x="96" y="1834"/>
                  </a:cubicBezTo>
                  <a:cubicBezTo>
                    <a:pt x="108" y="1834"/>
                    <a:pt x="108" y="1846"/>
                    <a:pt x="120" y="1846"/>
                  </a:cubicBezTo>
                  <a:cubicBezTo>
                    <a:pt x="130" y="1850"/>
                    <a:pt x="140" y="1852"/>
                    <a:pt x="149" y="1852"/>
                  </a:cubicBezTo>
                  <a:cubicBezTo>
                    <a:pt x="215" y="1852"/>
                    <a:pt x="219" y="1740"/>
                    <a:pt x="250" y="1655"/>
                  </a:cubicBezTo>
                  <a:cubicBezTo>
                    <a:pt x="477" y="1155"/>
                    <a:pt x="608" y="620"/>
                    <a:pt x="1143" y="298"/>
                  </a:cubicBezTo>
                  <a:cubicBezTo>
                    <a:pt x="1239" y="251"/>
                    <a:pt x="1382" y="215"/>
                    <a:pt x="1298" y="60"/>
                  </a:cubicBezTo>
                  <a:cubicBezTo>
                    <a:pt x="1286" y="36"/>
                    <a:pt x="1251" y="12"/>
                    <a:pt x="123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23"/>
            <p:cNvSpPr/>
            <p:nvPr/>
          </p:nvSpPr>
          <p:spPr>
            <a:xfrm>
              <a:off x="6464200" y="2380000"/>
              <a:ext cx="269700" cy="256250"/>
            </a:xfrm>
            <a:custGeom>
              <a:avLst/>
              <a:gdLst/>
              <a:ahLst/>
              <a:cxnLst/>
              <a:rect l="l" t="t" r="r" b="b"/>
              <a:pathLst>
                <a:path w="10788" h="10250" extrusionOk="0">
                  <a:moveTo>
                    <a:pt x="5766" y="1"/>
                  </a:moveTo>
                  <a:cubicBezTo>
                    <a:pt x="5610" y="1"/>
                    <a:pt x="5487" y="10"/>
                    <a:pt x="5417" y="32"/>
                  </a:cubicBezTo>
                  <a:cubicBezTo>
                    <a:pt x="5275" y="79"/>
                    <a:pt x="5203" y="127"/>
                    <a:pt x="5215" y="175"/>
                  </a:cubicBezTo>
                  <a:cubicBezTo>
                    <a:pt x="5215" y="175"/>
                    <a:pt x="5215" y="198"/>
                    <a:pt x="5227" y="198"/>
                  </a:cubicBezTo>
                  <a:cubicBezTo>
                    <a:pt x="5239" y="210"/>
                    <a:pt x="5263" y="222"/>
                    <a:pt x="5298" y="234"/>
                  </a:cubicBezTo>
                  <a:cubicBezTo>
                    <a:pt x="5346" y="258"/>
                    <a:pt x="5417" y="270"/>
                    <a:pt x="5513" y="270"/>
                  </a:cubicBezTo>
                  <a:cubicBezTo>
                    <a:pt x="5882" y="270"/>
                    <a:pt x="6989" y="436"/>
                    <a:pt x="7441" y="544"/>
                  </a:cubicBezTo>
                  <a:cubicBezTo>
                    <a:pt x="8180" y="746"/>
                    <a:pt x="8918" y="1270"/>
                    <a:pt x="9466" y="1901"/>
                  </a:cubicBezTo>
                  <a:cubicBezTo>
                    <a:pt x="9799" y="2294"/>
                    <a:pt x="10049" y="2711"/>
                    <a:pt x="10180" y="3139"/>
                  </a:cubicBezTo>
                  <a:cubicBezTo>
                    <a:pt x="10680" y="4687"/>
                    <a:pt x="10144" y="7128"/>
                    <a:pt x="9025" y="8378"/>
                  </a:cubicBezTo>
                  <a:cubicBezTo>
                    <a:pt x="8442" y="9021"/>
                    <a:pt x="7561" y="9545"/>
                    <a:pt x="6668" y="9771"/>
                  </a:cubicBezTo>
                  <a:cubicBezTo>
                    <a:pt x="6472" y="9828"/>
                    <a:pt x="6081" y="9853"/>
                    <a:pt x="5646" y="9853"/>
                  </a:cubicBezTo>
                  <a:cubicBezTo>
                    <a:pt x="5076" y="9853"/>
                    <a:pt x="4428" y="9810"/>
                    <a:pt x="4036" y="9735"/>
                  </a:cubicBezTo>
                  <a:cubicBezTo>
                    <a:pt x="3512" y="9628"/>
                    <a:pt x="3024" y="9438"/>
                    <a:pt x="2584" y="9176"/>
                  </a:cubicBezTo>
                  <a:cubicBezTo>
                    <a:pt x="1572" y="8604"/>
                    <a:pt x="774" y="7675"/>
                    <a:pt x="512" y="6640"/>
                  </a:cubicBezTo>
                  <a:cubicBezTo>
                    <a:pt x="202" y="5401"/>
                    <a:pt x="524" y="3449"/>
                    <a:pt x="1250" y="2353"/>
                  </a:cubicBezTo>
                  <a:cubicBezTo>
                    <a:pt x="1988" y="1234"/>
                    <a:pt x="3024" y="579"/>
                    <a:pt x="4608" y="234"/>
                  </a:cubicBezTo>
                  <a:cubicBezTo>
                    <a:pt x="4703" y="210"/>
                    <a:pt x="4786" y="163"/>
                    <a:pt x="4798" y="115"/>
                  </a:cubicBezTo>
                  <a:lnTo>
                    <a:pt x="4798" y="103"/>
                  </a:lnTo>
                  <a:cubicBezTo>
                    <a:pt x="4798" y="68"/>
                    <a:pt x="4720" y="52"/>
                    <a:pt x="4598" y="52"/>
                  </a:cubicBezTo>
                  <a:cubicBezTo>
                    <a:pt x="4349" y="52"/>
                    <a:pt x="3919" y="118"/>
                    <a:pt x="3608" y="222"/>
                  </a:cubicBezTo>
                  <a:cubicBezTo>
                    <a:pt x="1774" y="841"/>
                    <a:pt x="679" y="2032"/>
                    <a:pt x="179" y="3925"/>
                  </a:cubicBezTo>
                  <a:cubicBezTo>
                    <a:pt x="60" y="4401"/>
                    <a:pt x="0" y="5044"/>
                    <a:pt x="0" y="5640"/>
                  </a:cubicBezTo>
                  <a:cubicBezTo>
                    <a:pt x="0" y="5878"/>
                    <a:pt x="24" y="6116"/>
                    <a:pt x="36" y="6318"/>
                  </a:cubicBezTo>
                  <a:cubicBezTo>
                    <a:pt x="60" y="6592"/>
                    <a:pt x="107" y="6842"/>
                    <a:pt x="167" y="7021"/>
                  </a:cubicBezTo>
                  <a:cubicBezTo>
                    <a:pt x="179" y="7056"/>
                    <a:pt x="179" y="7068"/>
                    <a:pt x="202" y="7092"/>
                  </a:cubicBezTo>
                  <a:cubicBezTo>
                    <a:pt x="631" y="8390"/>
                    <a:pt x="1750" y="9461"/>
                    <a:pt x="3143" y="9938"/>
                  </a:cubicBezTo>
                  <a:cubicBezTo>
                    <a:pt x="3672" y="10127"/>
                    <a:pt x="4675" y="10250"/>
                    <a:pt x="5491" y="10250"/>
                  </a:cubicBezTo>
                  <a:cubicBezTo>
                    <a:pt x="5650" y="10250"/>
                    <a:pt x="5802" y="10245"/>
                    <a:pt x="5941" y="10235"/>
                  </a:cubicBezTo>
                  <a:cubicBezTo>
                    <a:pt x="8668" y="10033"/>
                    <a:pt x="10585" y="7818"/>
                    <a:pt x="10728" y="4735"/>
                  </a:cubicBezTo>
                  <a:cubicBezTo>
                    <a:pt x="10787" y="3187"/>
                    <a:pt x="10501" y="2377"/>
                    <a:pt x="9489" y="1389"/>
                  </a:cubicBezTo>
                  <a:cubicBezTo>
                    <a:pt x="8918" y="817"/>
                    <a:pt x="8442" y="520"/>
                    <a:pt x="7751" y="294"/>
                  </a:cubicBezTo>
                  <a:cubicBezTo>
                    <a:pt x="7715" y="282"/>
                    <a:pt x="7668" y="282"/>
                    <a:pt x="7644" y="270"/>
                  </a:cubicBezTo>
                  <a:cubicBezTo>
                    <a:pt x="7608" y="246"/>
                    <a:pt x="7584" y="246"/>
                    <a:pt x="7537" y="234"/>
                  </a:cubicBezTo>
                  <a:lnTo>
                    <a:pt x="7406" y="198"/>
                  </a:lnTo>
                  <a:cubicBezTo>
                    <a:pt x="6944" y="83"/>
                    <a:pt x="6219" y="1"/>
                    <a:pt x="57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3"/>
            <p:cNvSpPr/>
            <p:nvPr/>
          </p:nvSpPr>
          <p:spPr>
            <a:xfrm>
              <a:off x="6543950" y="2453100"/>
              <a:ext cx="31575" cy="44275"/>
            </a:xfrm>
            <a:custGeom>
              <a:avLst/>
              <a:gdLst/>
              <a:ahLst/>
              <a:cxnLst/>
              <a:rect l="l" t="t" r="r" b="b"/>
              <a:pathLst>
                <a:path w="1263" h="1771" extrusionOk="0">
                  <a:moveTo>
                    <a:pt x="1210" y="0"/>
                  </a:moveTo>
                  <a:cubicBezTo>
                    <a:pt x="1163" y="0"/>
                    <a:pt x="1079" y="36"/>
                    <a:pt x="942" y="108"/>
                  </a:cubicBezTo>
                  <a:cubicBezTo>
                    <a:pt x="882" y="144"/>
                    <a:pt x="834" y="168"/>
                    <a:pt x="787" y="203"/>
                  </a:cubicBezTo>
                  <a:cubicBezTo>
                    <a:pt x="537" y="370"/>
                    <a:pt x="370" y="560"/>
                    <a:pt x="215" y="870"/>
                  </a:cubicBezTo>
                  <a:cubicBezTo>
                    <a:pt x="72" y="1156"/>
                    <a:pt x="1" y="1513"/>
                    <a:pt x="37" y="1680"/>
                  </a:cubicBezTo>
                  <a:cubicBezTo>
                    <a:pt x="49" y="1715"/>
                    <a:pt x="60" y="1751"/>
                    <a:pt x="72" y="1763"/>
                  </a:cubicBezTo>
                  <a:cubicBezTo>
                    <a:pt x="77" y="1768"/>
                    <a:pt x="83" y="1770"/>
                    <a:pt x="89" y="1770"/>
                  </a:cubicBezTo>
                  <a:cubicBezTo>
                    <a:pt x="142" y="1770"/>
                    <a:pt x="236" y="1593"/>
                    <a:pt x="310" y="1358"/>
                  </a:cubicBezTo>
                  <a:cubicBezTo>
                    <a:pt x="513" y="846"/>
                    <a:pt x="775" y="465"/>
                    <a:pt x="1061" y="287"/>
                  </a:cubicBezTo>
                  <a:cubicBezTo>
                    <a:pt x="1180" y="227"/>
                    <a:pt x="1263" y="132"/>
                    <a:pt x="1263" y="84"/>
                  </a:cubicBezTo>
                  <a:lnTo>
                    <a:pt x="1263" y="72"/>
                  </a:lnTo>
                  <a:cubicBezTo>
                    <a:pt x="1263" y="24"/>
                    <a:pt x="1249" y="0"/>
                    <a:pt x="121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3"/>
            <p:cNvSpPr/>
            <p:nvPr/>
          </p:nvSpPr>
          <p:spPr>
            <a:xfrm>
              <a:off x="6560025" y="2478700"/>
              <a:ext cx="104225" cy="73225"/>
            </a:xfrm>
            <a:custGeom>
              <a:avLst/>
              <a:gdLst/>
              <a:ahLst/>
              <a:cxnLst/>
              <a:rect l="l" t="t" r="r" b="b"/>
              <a:pathLst>
                <a:path w="4169" h="2929" extrusionOk="0">
                  <a:moveTo>
                    <a:pt x="3978" y="1"/>
                  </a:moveTo>
                  <a:cubicBezTo>
                    <a:pt x="3942" y="1"/>
                    <a:pt x="3882" y="275"/>
                    <a:pt x="3870" y="620"/>
                  </a:cubicBezTo>
                  <a:cubicBezTo>
                    <a:pt x="3835" y="1072"/>
                    <a:pt x="3775" y="1334"/>
                    <a:pt x="3644" y="1572"/>
                  </a:cubicBezTo>
                  <a:cubicBezTo>
                    <a:pt x="3341" y="2180"/>
                    <a:pt x="2485" y="2649"/>
                    <a:pt x="1778" y="2649"/>
                  </a:cubicBezTo>
                  <a:cubicBezTo>
                    <a:pt x="1737" y="2649"/>
                    <a:pt x="1696" y="2647"/>
                    <a:pt x="1656" y="2644"/>
                  </a:cubicBezTo>
                  <a:lnTo>
                    <a:pt x="1632" y="2644"/>
                  </a:lnTo>
                  <a:cubicBezTo>
                    <a:pt x="1394" y="2620"/>
                    <a:pt x="1120" y="2525"/>
                    <a:pt x="846" y="2394"/>
                  </a:cubicBezTo>
                  <a:cubicBezTo>
                    <a:pt x="644" y="2287"/>
                    <a:pt x="465" y="2168"/>
                    <a:pt x="346" y="2049"/>
                  </a:cubicBezTo>
                  <a:cubicBezTo>
                    <a:pt x="287" y="1989"/>
                    <a:pt x="227" y="1942"/>
                    <a:pt x="179" y="1918"/>
                  </a:cubicBezTo>
                  <a:cubicBezTo>
                    <a:pt x="132" y="1882"/>
                    <a:pt x="84" y="1870"/>
                    <a:pt x="72" y="1870"/>
                  </a:cubicBezTo>
                  <a:cubicBezTo>
                    <a:pt x="25" y="1870"/>
                    <a:pt x="1" y="1882"/>
                    <a:pt x="1" y="1918"/>
                  </a:cubicBezTo>
                  <a:cubicBezTo>
                    <a:pt x="1" y="1942"/>
                    <a:pt x="13" y="1989"/>
                    <a:pt x="60" y="2049"/>
                  </a:cubicBezTo>
                  <a:cubicBezTo>
                    <a:pt x="108" y="2120"/>
                    <a:pt x="191" y="2215"/>
                    <a:pt x="310" y="2334"/>
                  </a:cubicBezTo>
                  <a:cubicBezTo>
                    <a:pt x="696" y="2727"/>
                    <a:pt x="1201" y="2929"/>
                    <a:pt x="1742" y="2929"/>
                  </a:cubicBezTo>
                  <a:cubicBezTo>
                    <a:pt x="2087" y="2929"/>
                    <a:pt x="2446" y="2847"/>
                    <a:pt x="2799" y="2680"/>
                  </a:cubicBezTo>
                  <a:cubicBezTo>
                    <a:pt x="3716" y="2239"/>
                    <a:pt x="4097" y="1751"/>
                    <a:pt x="4156" y="894"/>
                  </a:cubicBezTo>
                  <a:cubicBezTo>
                    <a:pt x="4168" y="537"/>
                    <a:pt x="4132" y="215"/>
                    <a:pt x="4061" y="72"/>
                  </a:cubicBezTo>
                  <a:cubicBezTo>
                    <a:pt x="4037" y="25"/>
                    <a:pt x="4001" y="1"/>
                    <a:pt x="397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3"/>
            <p:cNvSpPr/>
            <p:nvPr/>
          </p:nvSpPr>
          <p:spPr>
            <a:xfrm>
              <a:off x="6590100" y="2490650"/>
              <a:ext cx="28000" cy="23550"/>
            </a:xfrm>
            <a:custGeom>
              <a:avLst/>
              <a:gdLst/>
              <a:ahLst/>
              <a:cxnLst/>
              <a:rect l="l" t="t" r="r" b="b"/>
              <a:pathLst>
                <a:path w="1120" h="942" extrusionOk="0">
                  <a:moveTo>
                    <a:pt x="249" y="0"/>
                  </a:moveTo>
                  <a:cubicBezTo>
                    <a:pt x="196" y="0"/>
                    <a:pt x="138" y="42"/>
                    <a:pt x="84" y="130"/>
                  </a:cubicBezTo>
                  <a:cubicBezTo>
                    <a:pt x="12" y="261"/>
                    <a:pt x="0" y="380"/>
                    <a:pt x="24" y="499"/>
                  </a:cubicBezTo>
                  <a:cubicBezTo>
                    <a:pt x="48" y="606"/>
                    <a:pt x="108" y="690"/>
                    <a:pt x="203" y="773"/>
                  </a:cubicBezTo>
                  <a:cubicBezTo>
                    <a:pt x="324" y="887"/>
                    <a:pt x="487" y="941"/>
                    <a:pt x="647" y="941"/>
                  </a:cubicBezTo>
                  <a:cubicBezTo>
                    <a:pt x="755" y="941"/>
                    <a:pt x="862" y="916"/>
                    <a:pt x="953" y="868"/>
                  </a:cubicBezTo>
                  <a:cubicBezTo>
                    <a:pt x="1120" y="785"/>
                    <a:pt x="1120" y="690"/>
                    <a:pt x="1001" y="666"/>
                  </a:cubicBezTo>
                  <a:cubicBezTo>
                    <a:pt x="965" y="654"/>
                    <a:pt x="929" y="654"/>
                    <a:pt x="858" y="654"/>
                  </a:cubicBezTo>
                  <a:cubicBezTo>
                    <a:pt x="786" y="654"/>
                    <a:pt x="727" y="654"/>
                    <a:pt x="679" y="630"/>
                  </a:cubicBezTo>
                  <a:cubicBezTo>
                    <a:pt x="489" y="606"/>
                    <a:pt x="417" y="487"/>
                    <a:pt x="417" y="273"/>
                  </a:cubicBezTo>
                  <a:cubicBezTo>
                    <a:pt x="417" y="190"/>
                    <a:pt x="405" y="118"/>
                    <a:pt x="358" y="71"/>
                  </a:cubicBezTo>
                  <a:cubicBezTo>
                    <a:pt x="327" y="24"/>
                    <a:pt x="289" y="0"/>
                    <a:pt x="2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3"/>
            <p:cNvSpPr/>
            <p:nvPr/>
          </p:nvSpPr>
          <p:spPr>
            <a:xfrm>
              <a:off x="6612125" y="2491250"/>
              <a:ext cx="10450" cy="13750"/>
            </a:xfrm>
            <a:custGeom>
              <a:avLst/>
              <a:gdLst/>
              <a:ahLst/>
              <a:cxnLst/>
              <a:rect l="l" t="t" r="r" b="b"/>
              <a:pathLst>
                <a:path w="418" h="550" extrusionOk="0">
                  <a:moveTo>
                    <a:pt x="145" y="0"/>
                  </a:moveTo>
                  <a:cubicBezTo>
                    <a:pt x="95" y="0"/>
                    <a:pt x="49" y="27"/>
                    <a:pt x="12" y="94"/>
                  </a:cubicBezTo>
                  <a:cubicBezTo>
                    <a:pt x="0" y="118"/>
                    <a:pt x="0" y="177"/>
                    <a:pt x="12" y="261"/>
                  </a:cubicBezTo>
                  <a:cubicBezTo>
                    <a:pt x="24" y="308"/>
                    <a:pt x="24" y="344"/>
                    <a:pt x="48" y="392"/>
                  </a:cubicBezTo>
                  <a:cubicBezTo>
                    <a:pt x="112" y="496"/>
                    <a:pt x="190" y="550"/>
                    <a:pt x="257" y="550"/>
                  </a:cubicBezTo>
                  <a:cubicBezTo>
                    <a:pt x="328" y="550"/>
                    <a:pt x="387" y="490"/>
                    <a:pt x="405" y="368"/>
                  </a:cubicBezTo>
                  <a:cubicBezTo>
                    <a:pt x="417" y="237"/>
                    <a:pt x="358" y="118"/>
                    <a:pt x="286" y="58"/>
                  </a:cubicBezTo>
                  <a:cubicBezTo>
                    <a:pt x="240" y="24"/>
                    <a:pt x="191" y="0"/>
                    <a:pt x="14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3"/>
            <p:cNvSpPr/>
            <p:nvPr/>
          </p:nvSpPr>
          <p:spPr>
            <a:xfrm>
              <a:off x="6499600" y="2408275"/>
              <a:ext cx="65225" cy="92300"/>
            </a:xfrm>
            <a:custGeom>
              <a:avLst/>
              <a:gdLst/>
              <a:ahLst/>
              <a:cxnLst/>
              <a:rect l="l" t="t" r="r" b="b"/>
              <a:pathLst>
                <a:path w="2609" h="3692" extrusionOk="0">
                  <a:moveTo>
                    <a:pt x="2277" y="0"/>
                  </a:moveTo>
                  <a:cubicBezTo>
                    <a:pt x="2102" y="0"/>
                    <a:pt x="1876" y="69"/>
                    <a:pt x="1668" y="198"/>
                  </a:cubicBezTo>
                  <a:cubicBezTo>
                    <a:pt x="1168" y="520"/>
                    <a:pt x="620" y="1163"/>
                    <a:pt x="322" y="1770"/>
                  </a:cubicBezTo>
                  <a:cubicBezTo>
                    <a:pt x="96" y="2234"/>
                    <a:pt x="49" y="2425"/>
                    <a:pt x="37" y="2877"/>
                  </a:cubicBezTo>
                  <a:cubicBezTo>
                    <a:pt x="1" y="3366"/>
                    <a:pt x="25" y="3437"/>
                    <a:pt x="168" y="3592"/>
                  </a:cubicBezTo>
                  <a:cubicBezTo>
                    <a:pt x="230" y="3654"/>
                    <a:pt x="285" y="3692"/>
                    <a:pt x="339" y="3692"/>
                  </a:cubicBezTo>
                  <a:cubicBezTo>
                    <a:pt x="502" y="3692"/>
                    <a:pt x="665" y="3359"/>
                    <a:pt x="1049" y="2377"/>
                  </a:cubicBezTo>
                  <a:cubicBezTo>
                    <a:pt x="1311" y="1663"/>
                    <a:pt x="1882" y="806"/>
                    <a:pt x="2311" y="448"/>
                  </a:cubicBezTo>
                  <a:cubicBezTo>
                    <a:pt x="2549" y="234"/>
                    <a:pt x="2608" y="163"/>
                    <a:pt x="2537" y="91"/>
                  </a:cubicBezTo>
                  <a:cubicBezTo>
                    <a:pt x="2485" y="30"/>
                    <a:pt x="2392" y="0"/>
                    <a:pt x="2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3"/>
            <p:cNvSpPr/>
            <p:nvPr/>
          </p:nvSpPr>
          <p:spPr>
            <a:xfrm>
              <a:off x="6632075" y="2438725"/>
              <a:ext cx="35150" cy="77250"/>
            </a:xfrm>
            <a:custGeom>
              <a:avLst/>
              <a:gdLst/>
              <a:ahLst/>
              <a:cxnLst/>
              <a:rect l="l" t="t" r="r" b="b"/>
              <a:pathLst>
                <a:path w="1406" h="3090" extrusionOk="0">
                  <a:moveTo>
                    <a:pt x="168" y="0"/>
                  </a:moveTo>
                  <a:cubicBezTo>
                    <a:pt x="101" y="0"/>
                    <a:pt x="50" y="35"/>
                    <a:pt x="24" y="112"/>
                  </a:cubicBezTo>
                  <a:cubicBezTo>
                    <a:pt x="0" y="147"/>
                    <a:pt x="143" y="469"/>
                    <a:pt x="334" y="766"/>
                  </a:cubicBezTo>
                  <a:lnTo>
                    <a:pt x="667" y="1314"/>
                  </a:lnTo>
                  <a:lnTo>
                    <a:pt x="655" y="1933"/>
                  </a:lnTo>
                  <a:cubicBezTo>
                    <a:pt x="655" y="2278"/>
                    <a:pt x="643" y="2659"/>
                    <a:pt x="631" y="2814"/>
                  </a:cubicBezTo>
                  <a:cubicBezTo>
                    <a:pt x="619" y="3017"/>
                    <a:pt x="643" y="3064"/>
                    <a:pt x="774" y="3088"/>
                  </a:cubicBezTo>
                  <a:cubicBezTo>
                    <a:pt x="784" y="3089"/>
                    <a:pt x="793" y="3090"/>
                    <a:pt x="802" y="3090"/>
                  </a:cubicBezTo>
                  <a:cubicBezTo>
                    <a:pt x="905" y="3090"/>
                    <a:pt x="973" y="3023"/>
                    <a:pt x="1072" y="2826"/>
                  </a:cubicBezTo>
                  <a:cubicBezTo>
                    <a:pt x="1262" y="2457"/>
                    <a:pt x="1405" y="1755"/>
                    <a:pt x="1346" y="1445"/>
                  </a:cubicBezTo>
                  <a:cubicBezTo>
                    <a:pt x="1207" y="813"/>
                    <a:pt x="495"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3"/>
            <p:cNvSpPr/>
            <p:nvPr/>
          </p:nvSpPr>
          <p:spPr>
            <a:xfrm>
              <a:off x="6502000" y="2518250"/>
              <a:ext cx="16375" cy="16150"/>
            </a:xfrm>
            <a:custGeom>
              <a:avLst/>
              <a:gdLst/>
              <a:ahLst/>
              <a:cxnLst/>
              <a:rect l="l" t="t" r="r" b="b"/>
              <a:pathLst>
                <a:path w="655" h="646" extrusionOk="0">
                  <a:moveTo>
                    <a:pt x="282" y="1"/>
                  </a:moveTo>
                  <a:cubicBezTo>
                    <a:pt x="236" y="1"/>
                    <a:pt x="173" y="45"/>
                    <a:pt x="119" y="110"/>
                  </a:cubicBezTo>
                  <a:cubicBezTo>
                    <a:pt x="60" y="169"/>
                    <a:pt x="0" y="276"/>
                    <a:pt x="0" y="324"/>
                  </a:cubicBezTo>
                  <a:cubicBezTo>
                    <a:pt x="0" y="455"/>
                    <a:pt x="191" y="645"/>
                    <a:pt x="322" y="645"/>
                  </a:cubicBezTo>
                  <a:cubicBezTo>
                    <a:pt x="476" y="645"/>
                    <a:pt x="655" y="443"/>
                    <a:pt x="655" y="288"/>
                  </a:cubicBezTo>
                  <a:cubicBezTo>
                    <a:pt x="655" y="157"/>
                    <a:pt x="464" y="2"/>
                    <a:pt x="298" y="2"/>
                  </a:cubicBezTo>
                  <a:cubicBezTo>
                    <a:pt x="293" y="1"/>
                    <a:pt x="288" y="1"/>
                    <a:pt x="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23"/>
            <p:cNvSpPr/>
            <p:nvPr/>
          </p:nvSpPr>
          <p:spPr>
            <a:xfrm>
              <a:off x="6629050" y="2527125"/>
              <a:ext cx="17025" cy="11625"/>
            </a:xfrm>
            <a:custGeom>
              <a:avLst/>
              <a:gdLst/>
              <a:ahLst/>
              <a:cxnLst/>
              <a:rect l="l" t="t" r="r" b="b"/>
              <a:pathLst>
                <a:path w="681" h="465" extrusionOk="0">
                  <a:moveTo>
                    <a:pt x="316" y="0"/>
                  </a:moveTo>
                  <a:cubicBezTo>
                    <a:pt x="239" y="0"/>
                    <a:pt x="175" y="13"/>
                    <a:pt x="157" y="40"/>
                  </a:cubicBezTo>
                  <a:cubicBezTo>
                    <a:pt x="1" y="196"/>
                    <a:pt x="196" y="464"/>
                    <a:pt x="390" y="464"/>
                  </a:cubicBezTo>
                  <a:cubicBezTo>
                    <a:pt x="433" y="464"/>
                    <a:pt x="475" y="451"/>
                    <a:pt x="514" y="421"/>
                  </a:cubicBezTo>
                  <a:cubicBezTo>
                    <a:pt x="681" y="290"/>
                    <a:pt x="597" y="40"/>
                    <a:pt x="395" y="5"/>
                  </a:cubicBezTo>
                  <a:cubicBezTo>
                    <a:pt x="368" y="2"/>
                    <a:pt x="341"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23"/>
            <p:cNvSpPr/>
            <p:nvPr/>
          </p:nvSpPr>
          <p:spPr>
            <a:xfrm>
              <a:off x="6627000" y="2583175"/>
              <a:ext cx="25625" cy="26525"/>
            </a:xfrm>
            <a:custGeom>
              <a:avLst/>
              <a:gdLst/>
              <a:ahLst/>
              <a:cxnLst/>
              <a:rect l="l" t="t" r="r" b="b"/>
              <a:pathLst>
                <a:path w="1025" h="1061" extrusionOk="0">
                  <a:moveTo>
                    <a:pt x="489" y="1"/>
                  </a:moveTo>
                  <a:cubicBezTo>
                    <a:pt x="239" y="1"/>
                    <a:pt x="1" y="251"/>
                    <a:pt x="1" y="525"/>
                  </a:cubicBezTo>
                  <a:cubicBezTo>
                    <a:pt x="1" y="775"/>
                    <a:pt x="239" y="1037"/>
                    <a:pt x="489" y="1061"/>
                  </a:cubicBezTo>
                  <a:cubicBezTo>
                    <a:pt x="496" y="1061"/>
                    <a:pt x="502" y="1061"/>
                    <a:pt x="509" y="1061"/>
                  </a:cubicBezTo>
                  <a:cubicBezTo>
                    <a:pt x="775" y="1061"/>
                    <a:pt x="1013" y="828"/>
                    <a:pt x="1025" y="584"/>
                  </a:cubicBezTo>
                  <a:cubicBezTo>
                    <a:pt x="1025" y="287"/>
                    <a:pt x="775"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3"/>
            <p:cNvSpPr/>
            <p:nvPr/>
          </p:nvSpPr>
          <p:spPr>
            <a:xfrm>
              <a:off x="6676125" y="2527225"/>
              <a:ext cx="24125" cy="24725"/>
            </a:xfrm>
            <a:custGeom>
              <a:avLst/>
              <a:gdLst/>
              <a:ahLst/>
              <a:cxnLst/>
              <a:rect l="l" t="t" r="r" b="b"/>
              <a:pathLst>
                <a:path w="965" h="989" extrusionOk="0">
                  <a:moveTo>
                    <a:pt x="488" y="1"/>
                  </a:moveTo>
                  <a:cubicBezTo>
                    <a:pt x="227" y="1"/>
                    <a:pt x="24" y="215"/>
                    <a:pt x="12" y="477"/>
                  </a:cubicBezTo>
                  <a:cubicBezTo>
                    <a:pt x="0" y="739"/>
                    <a:pt x="227" y="977"/>
                    <a:pt x="477" y="989"/>
                  </a:cubicBezTo>
                  <a:cubicBezTo>
                    <a:pt x="738" y="989"/>
                    <a:pt x="965" y="763"/>
                    <a:pt x="965" y="477"/>
                  </a:cubicBezTo>
                  <a:cubicBezTo>
                    <a:pt x="965" y="215"/>
                    <a:pt x="738"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3"/>
            <p:cNvSpPr/>
            <p:nvPr/>
          </p:nvSpPr>
          <p:spPr>
            <a:xfrm>
              <a:off x="6652625" y="2565325"/>
              <a:ext cx="23825" cy="22950"/>
            </a:xfrm>
            <a:custGeom>
              <a:avLst/>
              <a:gdLst/>
              <a:ahLst/>
              <a:cxnLst/>
              <a:rect l="l" t="t" r="r" b="b"/>
              <a:pathLst>
                <a:path w="953" h="918" extrusionOk="0">
                  <a:moveTo>
                    <a:pt x="467" y="0"/>
                  </a:moveTo>
                  <a:cubicBezTo>
                    <a:pt x="214" y="0"/>
                    <a:pt x="0" y="210"/>
                    <a:pt x="12" y="477"/>
                  </a:cubicBezTo>
                  <a:cubicBezTo>
                    <a:pt x="24" y="739"/>
                    <a:pt x="178" y="894"/>
                    <a:pt x="452" y="917"/>
                  </a:cubicBezTo>
                  <a:cubicBezTo>
                    <a:pt x="714" y="905"/>
                    <a:pt x="893" y="763"/>
                    <a:pt x="928" y="477"/>
                  </a:cubicBezTo>
                  <a:cubicBezTo>
                    <a:pt x="952" y="227"/>
                    <a:pt x="750" y="1"/>
                    <a:pt x="488" y="1"/>
                  </a:cubicBezTo>
                  <a:cubicBezTo>
                    <a:pt x="481" y="0"/>
                    <a:pt x="474"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3" name="Google Shape;9363;p23"/>
          <p:cNvGrpSpPr/>
          <p:nvPr/>
        </p:nvGrpSpPr>
        <p:grpSpPr>
          <a:xfrm rot="5400000">
            <a:off x="4867706" y="495756"/>
            <a:ext cx="269400" cy="268475"/>
            <a:chOff x="6222500" y="2917150"/>
            <a:chExt cx="269400" cy="268475"/>
          </a:xfrm>
        </p:grpSpPr>
        <p:sp>
          <p:nvSpPr>
            <p:cNvPr id="9364" name="Google Shape;9364;p23"/>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3"/>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3"/>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3"/>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3"/>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3"/>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3"/>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3"/>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3"/>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3"/>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3"/>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23"/>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23"/>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3"/>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3"/>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3"/>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3"/>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3"/>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3"/>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23"/>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23"/>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23"/>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3"/>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3"/>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8" name="Google Shape;9388;p23"/>
          <p:cNvGrpSpPr/>
          <p:nvPr/>
        </p:nvGrpSpPr>
        <p:grpSpPr>
          <a:xfrm rot="5400000">
            <a:off x="8800031" y="2613331"/>
            <a:ext cx="286675" cy="255775"/>
            <a:chOff x="6360300" y="2660800"/>
            <a:chExt cx="286675" cy="255775"/>
          </a:xfrm>
        </p:grpSpPr>
        <p:sp>
          <p:nvSpPr>
            <p:cNvPr id="9389" name="Google Shape;9389;p23"/>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3"/>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3"/>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3"/>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3"/>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3"/>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3"/>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3"/>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3"/>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3"/>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3"/>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3"/>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3"/>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3"/>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23"/>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3"/>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3"/>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23"/>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23"/>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3"/>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3"/>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3"/>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23"/>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3"/>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3"/>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14" name="Google Shape;9414;p23"/>
          <p:cNvGrpSpPr/>
          <p:nvPr/>
        </p:nvGrpSpPr>
        <p:grpSpPr>
          <a:xfrm rot="5400000">
            <a:off x="8818206" y="2253606"/>
            <a:ext cx="250350" cy="261000"/>
            <a:chOff x="6143625" y="2415075"/>
            <a:chExt cx="250350" cy="261000"/>
          </a:xfrm>
        </p:grpSpPr>
        <p:sp>
          <p:nvSpPr>
            <p:cNvPr id="9415" name="Google Shape;9415;p23"/>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23"/>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23"/>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23"/>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23"/>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23"/>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23"/>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23"/>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23"/>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23"/>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5" name="Google Shape;9425;p23"/>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6" name="Google Shape;9426;p23"/>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23"/>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8" name="Google Shape;9428;p23"/>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9" name="Google Shape;9429;p23"/>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0" name="Google Shape;9430;p23"/>
          <p:cNvGrpSpPr/>
          <p:nvPr/>
        </p:nvGrpSpPr>
        <p:grpSpPr>
          <a:xfrm rot="5400000">
            <a:off x="8456394" y="2517469"/>
            <a:ext cx="269400" cy="268475"/>
            <a:chOff x="6222500" y="2917150"/>
            <a:chExt cx="269400" cy="268475"/>
          </a:xfrm>
        </p:grpSpPr>
        <p:sp>
          <p:nvSpPr>
            <p:cNvPr id="9431" name="Google Shape;9431;p23"/>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23"/>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23"/>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23"/>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23"/>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23"/>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23"/>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23"/>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23"/>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23"/>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23"/>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23"/>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3" name="Google Shape;9443;p23"/>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4" name="Google Shape;9444;p23"/>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5" name="Google Shape;9445;p23"/>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6" name="Google Shape;9446;p23"/>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7" name="Google Shape;9447;p23"/>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8" name="Google Shape;9448;p23"/>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9" name="Google Shape;9449;p23"/>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0" name="Google Shape;9450;p23"/>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1" name="Google Shape;9451;p23"/>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2" name="Google Shape;9452;p23"/>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3" name="Google Shape;9453;p23"/>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4" name="Google Shape;9454;p23"/>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9455"/>
        <p:cNvGrpSpPr/>
        <p:nvPr/>
      </p:nvGrpSpPr>
      <p:grpSpPr>
        <a:xfrm>
          <a:off x="0" y="0"/>
          <a:ext cx="0" cy="0"/>
          <a:chOff x="0" y="0"/>
          <a:chExt cx="0" cy="0"/>
        </a:xfrm>
      </p:grpSpPr>
      <p:grpSp>
        <p:nvGrpSpPr>
          <p:cNvPr id="9456" name="Google Shape;9456;p24"/>
          <p:cNvGrpSpPr/>
          <p:nvPr/>
        </p:nvGrpSpPr>
        <p:grpSpPr>
          <a:xfrm rot="-2072034">
            <a:off x="541143" y="3566903"/>
            <a:ext cx="603082" cy="629532"/>
            <a:chOff x="1746625" y="3753175"/>
            <a:chExt cx="603075" cy="629525"/>
          </a:xfrm>
        </p:grpSpPr>
        <p:sp>
          <p:nvSpPr>
            <p:cNvPr id="9457" name="Google Shape;9457;p24"/>
            <p:cNvSpPr/>
            <p:nvPr/>
          </p:nvSpPr>
          <p:spPr>
            <a:xfrm>
              <a:off x="2013625" y="3854325"/>
              <a:ext cx="39625" cy="1400"/>
            </a:xfrm>
            <a:custGeom>
              <a:avLst/>
              <a:gdLst/>
              <a:ahLst/>
              <a:cxnLst/>
              <a:rect l="l" t="t" r="r" b="b"/>
              <a:pathLst>
                <a:path w="1585" h="56" extrusionOk="0">
                  <a:moveTo>
                    <a:pt x="673" y="0"/>
                  </a:moveTo>
                  <a:cubicBezTo>
                    <a:pt x="450" y="0"/>
                    <a:pt x="227" y="6"/>
                    <a:pt x="1" y="18"/>
                  </a:cubicBezTo>
                  <a:cubicBezTo>
                    <a:pt x="108" y="18"/>
                    <a:pt x="215" y="42"/>
                    <a:pt x="334" y="42"/>
                  </a:cubicBezTo>
                  <a:cubicBezTo>
                    <a:pt x="733" y="49"/>
                    <a:pt x="1009" y="56"/>
                    <a:pt x="1216" y="56"/>
                  </a:cubicBezTo>
                  <a:cubicBezTo>
                    <a:pt x="1368" y="56"/>
                    <a:pt x="1484" y="52"/>
                    <a:pt x="1584" y="42"/>
                  </a:cubicBezTo>
                  <a:cubicBezTo>
                    <a:pt x="1501" y="18"/>
                    <a:pt x="1418" y="18"/>
                    <a:pt x="1346" y="18"/>
                  </a:cubicBezTo>
                  <a:cubicBezTo>
                    <a:pt x="1120" y="6"/>
                    <a:pt x="897" y="0"/>
                    <a:pt x="673"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8" name="Google Shape;9458;p24"/>
            <p:cNvSpPr/>
            <p:nvPr/>
          </p:nvSpPr>
          <p:spPr>
            <a:xfrm>
              <a:off x="2138950" y="3932400"/>
              <a:ext cx="99725" cy="186425"/>
            </a:xfrm>
            <a:custGeom>
              <a:avLst/>
              <a:gdLst/>
              <a:ahLst/>
              <a:cxnLst/>
              <a:rect l="l" t="t" r="r" b="b"/>
              <a:pathLst>
                <a:path w="3989" h="7457" extrusionOk="0">
                  <a:moveTo>
                    <a:pt x="1786" y="1"/>
                  </a:moveTo>
                  <a:cubicBezTo>
                    <a:pt x="1757" y="1"/>
                    <a:pt x="1726" y="12"/>
                    <a:pt x="1691" y="39"/>
                  </a:cubicBezTo>
                  <a:cubicBezTo>
                    <a:pt x="1536" y="158"/>
                    <a:pt x="1667" y="277"/>
                    <a:pt x="1727" y="396"/>
                  </a:cubicBezTo>
                  <a:cubicBezTo>
                    <a:pt x="2084" y="1193"/>
                    <a:pt x="2489" y="2003"/>
                    <a:pt x="2655" y="2884"/>
                  </a:cubicBezTo>
                  <a:cubicBezTo>
                    <a:pt x="2679" y="3015"/>
                    <a:pt x="2774" y="3218"/>
                    <a:pt x="2608" y="3289"/>
                  </a:cubicBezTo>
                  <a:cubicBezTo>
                    <a:pt x="2584" y="3298"/>
                    <a:pt x="2563" y="3303"/>
                    <a:pt x="2544" y="3303"/>
                  </a:cubicBezTo>
                  <a:cubicBezTo>
                    <a:pt x="2416" y="3303"/>
                    <a:pt x="2372" y="3118"/>
                    <a:pt x="2310" y="3015"/>
                  </a:cubicBezTo>
                  <a:cubicBezTo>
                    <a:pt x="1893" y="2313"/>
                    <a:pt x="1489" y="1598"/>
                    <a:pt x="1072" y="908"/>
                  </a:cubicBezTo>
                  <a:cubicBezTo>
                    <a:pt x="997" y="783"/>
                    <a:pt x="761" y="717"/>
                    <a:pt x="533" y="717"/>
                  </a:cubicBezTo>
                  <a:cubicBezTo>
                    <a:pt x="327" y="717"/>
                    <a:pt x="128" y="771"/>
                    <a:pt x="60" y="884"/>
                  </a:cubicBezTo>
                  <a:cubicBezTo>
                    <a:pt x="0" y="991"/>
                    <a:pt x="96" y="1062"/>
                    <a:pt x="143" y="1146"/>
                  </a:cubicBezTo>
                  <a:cubicBezTo>
                    <a:pt x="631" y="1991"/>
                    <a:pt x="858" y="2932"/>
                    <a:pt x="989" y="3896"/>
                  </a:cubicBezTo>
                  <a:cubicBezTo>
                    <a:pt x="1012" y="4099"/>
                    <a:pt x="1060" y="4313"/>
                    <a:pt x="774" y="4384"/>
                  </a:cubicBezTo>
                  <a:cubicBezTo>
                    <a:pt x="743" y="4393"/>
                    <a:pt x="715" y="4397"/>
                    <a:pt x="690" y="4397"/>
                  </a:cubicBezTo>
                  <a:cubicBezTo>
                    <a:pt x="517" y="4397"/>
                    <a:pt x="490" y="4200"/>
                    <a:pt x="417" y="4075"/>
                  </a:cubicBezTo>
                  <a:cubicBezTo>
                    <a:pt x="346" y="3908"/>
                    <a:pt x="262" y="3753"/>
                    <a:pt x="179" y="3599"/>
                  </a:cubicBezTo>
                  <a:lnTo>
                    <a:pt x="179" y="3599"/>
                  </a:lnTo>
                  <a:cubicBezTo>
                    <a:pt x="631" y="4896"/>
                    <a:pt x="774" y="6099"/>
                    <a:pt x="703" y="7456"/>
                  </a:cubicBezTo>
                  <a:cubicBezTo>
                    <a:pt x="715" y="7456"/>
                    <a:pt x="715" y="7456"/>
                    <a:pt x="739" y="7432"/>
                  </a:cubicBezTo>
                  <a:cubicBezTo>
                    <a:pt x="1536" y="7158"/>
                    <a:pt x="1774" y="6587"/>
                    <a:pt x="1667" y="5789"/>
                  </a:cubicBezTo>
                  <a:cubicBezTo>
                    <a:pt x="1608" y="5337"/>
                    <a:pt x="1655" y="4896"/>
                    <a:pt x="1655" y="4444"/>
                  </a:cubicBezTo>
                  <a:cubicBezTo>
                    <a:pt x="1655" y="4325"/>
                    <a:pt x="1667" y="4146"/>
                    <a:pt x="1846" y="4146"/>
                  </a:cubicBezTo>
                  <a:cubicBezTo>
                    <a:pt x="2001" y="4146"/>
                    <a:pt x="2024" y="4301"/>
                    <a:pt x="2072" y="4408"/>
                  </a:cubicBezTo>
                  <a:cubicBezTo>
                    <a:pt x="2263" y="4908"/>
                    <a:pt x="2298" y="5420"/>
                    <a:pt x="2370" y="5932"/>
                  </a:cubicBezTo>
                  <a:cubicBezTo>
                    <a:pt x="2397" y="6076"/>
                    <a:pt x="2436" y="6141"/>
                    <a:pt x="2498" y="6141"/>
                  </a:cubicBezTo>
                  <a:cubicBezTo>
                    <a:pt x="2544" y="6141"/>
                    <a:pt x="2603" y="6105"/>
                    <a:pt x="2679" y="6039"/>
                  </a:cubicBezTo>
                  <a:cubicBezTo>
                    <a:pt x="3084" y="5646"/>
                    <a:pt x="3441" y="5218"/>
                    <a:pt x="3727" y="4742"/>
                  </a:cubicBezTo>
                  <a:cubicBezTo>
                    <a:pt x="3679" y="4611"/>
                    <a:pt x="3632" y="4491"/>
                    <a:pt x="3620" y="4408"/>
                  </a:cubicBezTo>
                  <a:cubicBezTo>
                    <a:pt x="3599" y="4322"/>
                    <a:pt x="3618" y="4283"/>
                    <a:pt x="3657" y="4283"/>
                  </a:cubicBezTo>
                  <a:cubicBezTo>
                    <a:pt x="3708" y="4283"/>
                    <a:pt x="3795" y="4352"/>
                    <a:pt x="3870" y="4468"/>
                  </a:cubicBezTo>
                  <a:cubicBezTo>
                    <a:pt x="3894" y="4456"/>
                    <a:pt x="3894" y="4444"/>
                    <a:pt x="3906" y="4432"/>
                  </a:cubicBezTo>
                  <a:cubicBezTo>
                    <a:pt x="3989" y="4253"/>
                    <a:pt x="3977" y="4051"/>
                    <a:pt x="3929" y="3860"/>
                  </a:cubicBezTo>
                  <a:cubicBezTo>
                    <a:pt x="3548" y="2515"/>
                    <a:pt x="2941" y="1277"/>
                    <a:pt x="2001" y="205"/>
                  </a:cubicBezTo>
                  <a:cubicBezTo>
                    <a:pt x="1945" y="131"/>
                    <a:pt x="1883" y="1"/>
                    <a:pt x="1786" y="1"/>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9" name="Google Shape;9459;p24"/>
            <p:cNvSpPr/>
            <p:nvPr/>
          </p:nvSpPr>
          <p:spPr>
            <a:xfrm>
              <a:off x="2194000" y="3905375"/>
              <a:ext cx="73250" cy="96450"/>
            </a:xfrm>
            <a:custGeom>
              <a:avLst/>
              <a:gdLst/>
              <a:ahLst/>
              <a:cxnLst/>
              <a:rect l="l" t="t" r="r" b="b"/>
              <a:pathLst>
                <a:path w="2930" h="3858" extrusionOk="0">
                  <a:moveTo>
                    <a:pt x="191" y="0"/>
                  </a:moveTo>
                  <a:cubicBezTo>
                    <a:pt x="191" y="24"/>
                    <a:pt x="180" y="48"/>
                    <a:pt x="168" y="60"/>
                  </a:cubicBezTo>
                  <a:cubicBezTo>
                    <a:pt x="1" y="298"/>
                    <a:pt x="96" y="453"/>
                    <a:pt x="311" y="619"/>
                  </a:cubicBezTo>
                  <a:cubicBezTo>
                    <a:pt x="1204" y="1346"/>
                    <a:pt x="1704" y="2358"/>
                    <a:pt x="2180" y="3370"/>
                  </a:cubicBezTo>
                  <a:cubicBezTo>
                    <a:pt x="2239" y="3501"/>
                    <a:pt x="2299" y="3632"/>
                    <a:pt x="2394" y="3858"/>
                  </a:cubicBezTo>
                  <a:cubicBezTo>
                    <a:pt x="2597" y="3537"/>
                    <a:pt x="2644" y="3263"/>
                    <a:pt x="2692" y="3013"/>
                  </a:cubicBezTo>
                  <a:cubicBezTo>
                    <a:pt x="2739" y="2822"/>
                    <a:pt x="2728" y="2584"/>
                    <a:pt x="2811" y="2417"/>
                  </a:cubicBezTo>
                  <a:cubicBezTo>
                    <a:pt x="2930" y="2191"/>
                    <a:pt x="2930" y="2001"/>
                    <a:pt x="2894" y="1810"/>
                  </a:cubicBezTo>
                  <a:cubicBezTo>
                    <a:pt x="2299" y="1215"/>
                    <a:pt x="1561" y="703"/>
                    <a:pt x="703" y="322"/>
                  </a:cubicBezTo>
                  <a:cubicBezTo>
                    <a:pt x="513" y="227"/>
                    <a:pt x="358" y="119"/>
                    <a:pt x="191"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0" name="Google Shape;9460;p24"/>
            <p:cNvSpPr/>
            <p:nvPr/>
          </p:nvSpPr>
          <p:spPr>
            <a:xfrm>
              <a:off x="1772225" y="3786000"/>
              <a:ext cx="379250" cy="392950"/>
            </a:xfrm>
            <a:custGeom>
              <a:avLst/>
              <a:gdLst/>
              <a:ahLst/>
              <a:cxnLst/>
              <a:rect l="l" t="t" r="r" b="b"/>
              <a:pathLst>
                <a:path w="15170" h="15718" extrusionOk="0">
                  <a:moveTo>
                    <a:pt x="11713" y="3746"/>
                  </a:moveTo>
                  <a:cubicBezTo>
                    <a:pt x="11760" y="3746"/>
                    <a:pt x="11777" y="3775"/>
                    <a:pt x="11788" y="3823"/>
                  </a:cubicBezTo>
                  <a:cubicBezTo>
                    <a:pt x="11812" y="3990"/>
                    <a:pt x="11550" y="4204"/>
                    <a:pt x="10883" y="4525"/>
                  </a:cubicBezTo>
                  <a:cubicBezTo>
                    <a:pt x="10261" y="4858"/>
                    <a:pt x="9882" y="5012"/>
                    <a:pt x="9768" y="5012"/>
                  </a:cubicBezTo>
                  <a:cubicBezTo>
                    <a:pt x="9625" y="5012"/>
                    <a:pt x="9902" y="4767"/>
                    <a:pt x="10645" y="4323"/>
                  </a:cubicBezTo>
                  <a:cubicBezTo>
                    <a:pt x="11345" y="3895"/>
                    <a:pt x="11606" y="3746"/>
                    <a:pt x="11713" y="3746"/>
                  </a:cubicBezTo>
                  <a:close/>
                  <a:moveTo>
                    <a:pt x="8430" y="4359"/>
                  </a:moveTo>
                  <a:cubicBezTo>
                    <a:pt x="8523" y="4359"/>
                    <a:pt x="8577" y="4374"/>
                    <a:pt x="8573" y="4406"/>
                  </a:cubicBezTo>
                  <a:cubicBezTo>
                    <a:pt x="8550" y="4454"/>
                    <a:pt x="8216" y="4585"/>
                    <a:pt x="7788" y="4704"/>
                  </a:cubicBezTo>
                  <a:cubicBezTo>
                    <a:pt x="7347" y="4823"/>
                    <a:pt x="6871" y="4954"/>
                    <a:pt x="6728" y="5013"/>
                  </a:cubicBezTo>
                  <a:cubicBezTo>
                    <a:pt x="6621" y="5049"/>
                    <a:pt x="6536" y="5072"/>
                    <a:pt x="6479" y="5072"/>
                  </a:cubicBezTo>
                  <a:cubicBezTo>
                    <a:pt x="6441" y="5072"/>
                    <a:pt x="6416" y="5061"/>
                    <a:pt x="6406" y="5037"/>
                  </a:cubicBezTo>
                  <a:cubicBezTo>
                    <a:pt x="6394" y="4930"/>
                    <a:pt x="6787" y="4740"/>
                    <a:pt x="7383" y="4561"/>
                  </a:cubicBezTo>
                  <a:cubicBezTo>
                    <a:pt x="7797" y="4437"/>
                    <a:pt x="8217" y="4359"/>
                    <a:pt x="8430" y="4359"/>
                  </a:cubicBezTo>
                  <a:close/>
                  <a:moveTo>
                    <a:pt x="13268" y="3258"/>
                  </a:moveTo>
                  <a:cubicBezTo>
                    <a:pt x="13318" y="3258"/>
                    <a:pt x="13360" y="3267"/>
                    <a:pt x="13360" y="3275"/>
                  </a:cubicBezTo>
                  <a:cubicBezTo>
                    <a:pt x="13360" y="3311"/>
                    <a:pt x="13181" y="3644"/>
                    <a:pt x="12967" y="4025"/>
                  </a:cubicBezTo>
                  <a:cubicBezTo>
                    <a:pt x="12729" y="4406"/>
                    <a:pt x="12502" y="4823"/>
                    <a:pt x="12443" y="4942"/>
                  </a:cubicBezTo>
                  <a:cubicBezTo>
                    <a:pt x="12392" y="5044"/>
                    <a:pt x="12332" y="5128"/>
                    <a:pt x="12286" y="5128"/>
                  </a:cubicBezTo>
                  <a:cubicBezTo>
                    <a:pt x="12279" y="5128"/>
                    <a:pt x="12271" y="5126"/>
                    <a:pt x="12264" y="5121"/>
                  </a:cubicBezTo>
                  <a:cubicBezTo>
                    <a:pt x="12157" y="5049"/>
                    <a:pt x="12467" y="4168"/>
                    <a:pt x="12764" y="3704"/>
                  </a:cubicBezTo>
                  <a:cubicBezTo>
                    <a:pt x="12919" y="3489"/>
                    <a:pt x="13110" y="3275"/>
                    <a:pt x="13205" y="3263"/>
                  </a:cubicBezTo>
                  <a:cubicBezTo>
                    <a:pt x="13226" y="3260"/>
                    <a:pt x="13248" y="3258"/>
                    <a:pt x="13268" y="3258"/>
                  </a:cubicBezTo>
                  <a:close/>
                  <a:moveTo>
                    <a:pt x="6206" y="7034"/>
                  </a:moveTo>
                  <a:cubicBezTo>
                    <a:pt x="6303" y="7034"/>
                    <a:pt x="6380" y="7058"/>
                    <a:pt x="6418" y="7145"/>
                  </a:cubicBezTo>
                  <a:cubicBezTo>
                    <a:pt x="6466" y="7264"/>
                    <a:pt x="6394" y="7359"/>
                    <a:pt x="6335" y="7442"/>
                  </a:cubicBezTo>
                  <a:lnTo>
                    <a:pt x="4954" y="9050"/>
                  </a:lnTo>
                  <a:lnTo>
                    <a:pt x="4287" y="9812"/>
                  </a:lnTo>
                  <a:cubicBezTo>
                    <a:pt x="4245" y="9854"/>
                    <a:pt x="4203" y="9896"/>
                    <a:pt x="4148" y="9896"/>
                  </a:cubicBezTo>
                  <a:cubicBezTo>
                    <a:pt x="4125" y="9896"/>
                    <a:pt x="4101" y="9889"/>
                    <a:pt x="4073" y="9871"/>
                  </a:cubicBezTo>
                  <a:cubicBezTo>
                    <a:pt x="3989" y="9812"/>
                    <a:pt x="4013" y="9716"/>
                    <a:pt x="4049" y="9645"/>
                  </a:cubicBezTo>
                  <a:cubicBezTo>
                    <a:pt x="4489" y="8740"/>
                    <a:pt x="5049" y="7907"/>
                    <a:pt x="5823" y="7216"/>
                  </a:cubicBezTo>
                  <a:cubicBezTo>
                    <a:pt x="5918" y="7133"/>
                    <a:pt x="6061" y="7085"/>
                    <a:pt x="6133" y="7038"/>
                  </a:cubicBezTo>
                  <a:cubicBezTo>
                    <a:pt x="6158" y="7035"/>
                    <a:pt x="6182" y="7034"/>
                    <a:pt x="6206" y="7034"/>
                  </a:cubicBezTo>
                  <a:close/>
                  <a:moveTo>
                    <a:pt x="9977" y="6597"/>
                  </a:moveTo>
                  <a:cubicBezTo>
                    <a:pt x="10014" y="6597"/>
                    <a:pt x="10051" y="6610"/>
                    <a:pt x="10085" y="6645"/>
                  </a:cubicBezTo>
                  <a:cubicBezTo>
                    <a:pt x="10240" y="6799"/>
                    <a:pt x="10062" y="6942"/>
                    <a:pt x="9954" y="7061"/>
                  </a:cubicBezTo>
                  <a:cubicBezTo>
                    <a:pt x="9050" y="8026"/>
                    <a:pt x="8097" y="8978"/>
                    <a:pt x="7287" y="10050"/>
                  </a:cubicBezTo>
                  <a:cubicBezTo>
                    <a:pt x="7252" y="10109"/>
                    <a:pt x="7204" y="10133"/>
                    <a:pt x="7156" y="10181"/>
                  </a:cubicBezTo>
                  <a:cubicBezTo>
                    <a:pt x="6954" y="10157"/>
                    <a:pt x="7014" y="10014"/>
                    <a:pt x="7037" y="9895"/>
                  </a:cubicBezTo>
                  <a:cubicBezTo>
                    <a:pt x="7156" y="9562"/>
                    <a:pt x="7323" y="9240"/>
                    <a:pt x="7514" y="8943"/>
                  </a:cubicBezTo>
                  <a:cubicBezTo>
                    <a:pt x="8097" y="8073"/>
                    <a:pt x="8740" y="7240"/>
                    <a:pt x="9704" y="6728"/>
                  </a:cubicBezTo>
                  <a:cubicBezTo>
                    <a:pt x="9789" y="6677"/>
                    <a:pt x="9885" y="6597"/>
                    <a:pt x="9977" y="6597"/>
                  </a:cubicBezTo>
                  <a:close/>
                  <a:moveTo>
                    <a:pt x="11232" y="6926"/>
                  </a:moveTo>
                  <a:cubicBezTo>
                    <a:pt x="11307" y="6926"/>
                    <a:pt x="11366" y="6963"/>
                    <a:pt x="11383" y="7073"/>
                  </a:cubicBezTo>
                  <a:cubicBezTo>
                    <a:pt x="11371" y="7180"/>
                    <a:pt x="11300" y="7264"/>
                    <a:pt x="11240" y="7359"/>
                  </a:cubicBezTo>
                  <a:cubicBezTo>
                    <a:pt x="10562" y="8276"/>
                    <a:pt x="9907" y="9216"/>
                    <a:pt x="9240" y="10133"/>
                  </a:cubicBezTo>
                  <a:cubicBezTo>
                    <a:pt x="9192" y="10193"/>
                    <a:pt x="9133" y="10276"/>
                    <a:pt x="9097" y="10336"/>
                  </a:cubicBezTo>
                  <a:cubicBezTo>
                    <a:pt x="9055" y="10386"/>
                    <a:pt x="9001" y="10437"/>
                    <a:pt x="8939" y="10437"/>
                  </a:cubicBezTo>
                  <a:cubicBezTo>
                    <a:pt x="8914" y="10437"/>
                    <a:pt x="8887" y="10428"/>
                    <a:pt x="8859" y="10407"/>
                  </a:cubicBezTo>
                  <a:cubicBezTo>
                    <a:pt x="8764" y="10347"/>
                    <a:pt x="8823" y="10252"/>
                    <a:pt x="8859" y="10181"/>
                  </a:cubicBezTo>
                  <a:cubicBezTo>
                    <a:pt x="8990" y="9883"/>
                    <a:pt x="9121" y="9585"/>
                    <a:pt x="9288" y="9300"/>
                  </a:cubicBezTo>
                  <a:cubicBezTo>
                    <a:pt x="9716" y="8573"/>
                    <a:pt x="10062" y="7800"/>
                    <a:pt x="10681" y="7216"/>
                  </a:cubicBezTo>
                  <a:cubicBezTo>
                    <a:pt x="10812" y="7097"/>
                    <a:pt x="10931" y="6978"/>
                    <a:pt x="11133" y="6942"/>
                  </a:cubicBezTo>
                  <a:cubicBezTo>
                    <a:pt x="11168" y="6932"/>
                    <a:pt x="11201" y="6926"/>
                    <a:pt x="11232" y="6926"/>
                  </a:cubicBezTo>
                  <a:close/>
                  <a:moveTo>
                    <a:pt x="14872" y="1"/>
                  </a:moveTo>
                  <a:cubicBezTo>
                    <a:pt x="14634" y="96"/>
                    <a:pt x="14431" y="239"/>
                    <a:pt x="14336" y="489"/>
                  </a:cubicBezTo>
                  <a:cubicBezTo>
                    <a:pt x="14074" y="1073"/>
                    <a:pt x="13705" y="1585"/>
                    <a:pt x="13348" y="2096"/>
                  </a:cubicBezTo>
                  <a:cubicBezTo>
                    <a:pt x="12788" y="2930"/>
                    <a:pt x="11919" y="3263"/>
                    <a:pt x="10978" y="3287"/>
                  </a:cubicBezTo>
                  <a:cubicBezTo>
                    <a:pt x="9478" y="3335"/>
                    <a:pt x="7978" y="3275"/>
                    <a:pt x="6502" y="3609"/>
                  </a:cubicBezTo>
                  <a:cubicBezTo>
                    <a:pt x="4716" y="4025"/>
                    <a:pt x="3168" y="4823"/>
                    <a:pt x="2025" y="6323"/>
                  </a:cubicBezTo>
                  <a:cubicBezTo>
                    <a:pt x="894" y="7811"/>
                    <a:pt x="298" y="9478"/>
                    <a:pt x="1" y="11240"/>
                  </a:cubicBezTo>
                  <a:cubicBezTo>
                    <a:pt x="13" y="11229"/>
                    <a:pt x="48" y="11229"/>
                    <a:pt x="72" y="11229"/>
                  </a:cubicBezTo>
                  <a:cubicBezTo>
                    <a:pt x="227" y="11324"/>
                    <a:pt x="227" y="11479"/>
                    <a:pt x="227" y="11598"/>
                  </a:cubicBezTo>
                  <a:cubicBezTo>
                    <a:pt x="251" y="12145"/>
                    <a:pt x="287" y="12717"/>
                    <a:pt x="322" y="13265"/>
                  </a:cubicBezTo>
                  <a:cubicBezTo>
                    <a:pt x="382" y="14098"/>
                    <a:pt x="501" y="14931"/>
                    <a:pt x="846" y="15717"/>
                  </a:cubicBezTo>
                  <a:cubicBezTo>
                    <a:pt x="846" y="15658"/>
                    <a:pt x="846" y="15586"/>
                    <a:pt x="858" y="15527"/>
                  </a:cubicBezTo>
                  <a:lnTo>
                    <a:pt x="858" y="15527"/>
                  </a:lnTo>
                  <a:cubicBezTo>
                    <a:pt x="856" y="15527"/>
                    <a:pt x="855" y="15527"/>
                    <a:pt x="853" y="15527"/>
                  </a:cubicBezTo>
                  <a:cubicBezTo>
                    <a:pt x="724" y="15527"/>
                    <a:pt x="618" y="15096"/>
                    <a:pt x="501" y="14050"/>
                  </a:cubicBezTo>
                  <a:cubicBezTo>
                    <a:pt x="406" y="13110"/>
                    <a:pt x="406" y="12895"/>
                    <a:pt x="549" y="12074"/>
                  </a:cubicBezTo>
                  <a:cubicBezTo>
                    <a:pt x="799" y="10633"/>
                    <a:pt x="1203" y="9585"/>
                    <a:pt x="1953" y="8431"/>
                  </a:cubicBezTo>
                  <a:cubicBezTo>
                    <a:pt x="2573" y="7442"/>
                    <a:pt x="3335" y="6776"/>
                    <a:pt x="4942" y="5787"/>
                  </a:cubicBezTo>
                  <a:cubicBezTo>
                    <a:pt x="5323" y="5573"/>
                    <a:pt x="5656" y="5371"/>
                    <a:pt x="5704" y="5371"/>
                  </a:cubicBezTo>
                  <a:cubicBezTo>
                    <a:pt x="5942" y="5418"/>
                    <a:pt x="5799" y="5585"/>
                    <a:pt x="5347" y="5847"/>
                  </a:cubicBezTo>
                  <a:cubicBezTo>
                    <a:pt x="4466" y="6383"/>
                    <a:pt x="3644" y="6966"/>
                    <a:pt x="3180" y="7419"/>
                  </a:cubicBezTo>
                  <a:cubicBezTo>
                    <a:pt x="2227" y="8323"/>
                    <a:pt x="1418" y="9836"/>
                    <a:pt x="1037" y="11419"/>
                  </a:cubicBezTo>
                  <a:cubicBezTo>
                    <a:pt x="775" y="12550"/>
                    <a:pt x="727" y="13169"/>
                    <a:pt x="846" y="14467"/>
                  </a:cubicBezTo>
                  <a:cubicBezTo>
                    <a:pt x="882" y="14717"/>
                    <a:pt x="882" y="14943"/>
                    <a:pt x="894" y="15122"/>
                  </a:cubicBezTo>
                  <a:cubicBezTo>
                    <a:pt x="894" y="14955"/>
                    <a:pt x="906" y="14800"/>
                    <a:pt x="906" y="14634"/>
                  </a:cubicBezTo>
                  <a:cubicBezTo>
                    <a:pt x="953" y="13705"/>
                    <a:pt x="1180" y="12836"/>
                    <a:pt x="1620" y="12014"/>
                  </a:cubicBezTo>
                  <a:cubicBezTo>
                    <a:pt x="1682" y="11911"/>
                    <a:pt x="1726" y="11727"/>
                    <a:pt x="1854" y="11727"/>
                  </a:cubicBezTo>
                  <a:cubicBezTo>
                    <a:pt x="1873" y="11727"/>
                    <a:pt x="1894" y="11731"/>
                    <a:pt x="1918" y="11741"/>
                  </a:cubicBezTo>
                  <a:cubicBezTo>
                    <a:pt x="2084" y="11800"/>
                    <a:pt x="2013" y="12014"/>
                    <a:pt x="1977" y="12145"/>
                  </a:cubicBezTo>
                  <a:cubicBezTo>
                    <a:pt x="1870" y="12788"/>
                    <a:pt x="1799" y="13443"/>
                    <a:pt x="1799" y="14098"/>
                  </a:cubicBezTo>
                  <a:cubicBezTo>
                    <a:pt x="1799" y="14229"/>
                    <a:pt x="1715" y="14455"/>
                    <a:pt x="1918" y="14455"/>
                  </a:cubicBezTo>
                  <a:cubicBezTo>
                    <a:pt x="2096" y="14455"/>
                    <a:pt x="2084" y="14229"/>
                    <a:pt x="2096" y="14098"/>
                  </a:cubicBezTo>
                  <a:cubicBezTo>
                    <a:pt x="2156" y="13622"/>
                    <a:pt x="2203" y="13145"/>
                    <a:pt x="2287" y="12681"/>
                  </a:cubicBezTo>
                  <a:cubicBezTo>
                    <a:pt x="2370" y="12217"/>
                    <a:pt x="2525" y="11788"/>
                    <a:pt x="2763" y="11383"/>
                  </a:cubicBezTo>
                  <a:cubicBezTo>
                    <a:pt x="2886" y="11209"/>
                    <a:pt x="2974" y="10919"/>
                    <a:pt x="3187" y="10919"/>
                  </a:cubicBezTo>
                  <a:cubicBezTo>
                    <a:pt x="3221" y="10919"/>
                    <a:pt x="3258" y="10926"/>
                    <a:pt x="3299" y="10943"/>
                  </a:cubicBezTo>
                  <a:cubicBezTo>
                    <a:pt x="3644" y="11074"/>
                    <a:pt x="3454" y="11419"/>
                    <a:pt x="3394" y="11657"/>
                  </a:cubicBezTo>
                  <a:cubicBezTo>
                    <a:pt x="3227" y="12300"/>
                    <a:pt x="3037" y="12907"/>
                    <a:pt x="2870" y="13550"/>
                  </a:cubicBezTo>
                  <a:cubicBezTo>
                    <a:pt x="2727" y="14098"/>
                    <a:pt x="2751" y="14027"/>
                    <a:pt x="3287" y="14050"/>
                  </a:cubicBezTo>
                  <a:cubicBezTo>
                    <a:pt x="3332" y="14053"/>
                    <a:pt x="3376" y="14055"/>
                    <a:pt x="3418" y="14055"/>
                  </a:cubicBezTo>
                  <a:cubicBezTo>
                    <a:pt x="3555" y="14055"/>
                    <a:pt x="3681" y="14039"/>
                    <a:pt x="3799" y="14003"/>
                  </a:cubicBezTo>
                  <a:cubicBezTo>
                    <a:pt x="3978" y="13026"/>
                    <a:pt x="4454" y="11562"/>
                    <a:pt x="4930" y="10538"/>
                  </a:cubicBezTo>
                  <a:cubicBezTo>
                    <a:pt x="5597" y="9085"/>
                    <a:pt x="6847" y="7538"/>
                    <a:pt x="7811" y="6978"/>
                  </a:cubicBezTo>
                  <a:cubicBezTo>
                    <a:pt x="8002" y="6883"/>
                    <a:pt x="8169" y="6776"/>
                    <a:pt x="8180" y="6776"/>
                  </a:cubicBezTo>
                  <a:cubicBezTo>
                    <a:pt x="8204" y="6776"/>
                    <a:pt x="8228" y="6799"/>
                    <a:pt x="8264" y="6835"/>
                  </a:cubicBezTo>
                  <a:cubicBezTo>
                    <a:pt x="8288" y="6883"/>
                    <a:pt x="8097" y="7038"/>
                    <a:pt x="7847" y="7216"/>
                  </a:cubicBezTo>
                  <a:cubicBezTo>
                    <a:pt x="6871" y="7871"/>
                    <a:pt x="5656" y="9538"/>
                    <a:pt x="5013" y="11121"/>
                  </a:cubicBezTo>
                  <a:cubicBezTo>
                    <a:pt x="4632" y="12062"/>
                    <a:pt x="4370" y="12895"/>
                    <a:pt x="4228" y="13753"/>
                  </a:cubicBezTo>
                  <a:cubicBezTo>
                    <a:pt x="4406" y="13574"/>
                    <a:pt x="4513" y="13336"/>
                    <a:pt x="4597" y="13014"/>
                  </a:cubicBezTo>
                  <a:cubicBezTo>
                    <a:pt x="4751" y="12419"/>
                    <a:pt x="5085" y="11860"/>
                    <a:pt x="5430" y="11324"/>
                  </a:cubicBezTo>
                  <a:cubicBezTo>
                    <a:pt x="5489" y="11245"/>
                    <a:pt x="5557" y="11116"/>
                    <a:pt x="5667" y="11116"/>
                  </a:cubicBezTo>
                  <a:cubicBezTo>
                    <a:pt x="5690" y="11116"/>
                    <a:pt x="5714" y="11121"/>
                    <a:pt x="5740" y="11133"/>
                  </a:cubicBezTo>
                  <a:cubicBezTo>
                    <a:pt x="5894" y="11205"/>
                    <a:pt x="5799" y="11360"/>
                    <a:pt x="5775" y="11467"/>
                  </a:cubicBezTo>
                  <a:cubicBezTo>
                    <a:pt x="5561" y="12157"/>
                    <a:pt x="5359" y="12872"/>
                    <a:pt x="5132" y="13574"/>
                  </a:cubicBezTo>
                  <a:cubicBezTo>
                    <a:pt x="5049" y="13860"/>
                    <a:pt x="5132" y="13967"/>
                    <a:pt x="5418" y="13991"/>
                  </a:cubicBezTo>
                  <a:cubicBezTo>
                    <a:pt x="5586" y="14011"/>
                    <a:pt x="5705" y="14028"/>
                    <a:pt x="5794" y="14028"/>
                  </a:cubicBezTo>
                  <a:cubicBezTo>
                    <a:pt x="6016" y="14028"/>
                    <a:pt x="6053" y="13925"/>
                    <a:pt x="6180" y="13526"/>
                  </a:cubicBezTo>
                  <a:cubicBezTo>
                    <a:pt x="6490" y="12562"/>
                    <a:pt x="6966" y="11669"/>
                    <a:pt x="7430" y="10776"/>
                  </a:cubicBezTo>
                  <a:cubicBezTo>
                    <a:pt x="7479" y="10688"/>
                    <a:pt x="7512" y="10567"/>
                    <a:pt x="7609" y="10567"/>
                  </a:cubicBezTo>
                  <a:cubicBezTo>
                    <a:pt x="7629" y="10567"/>
                    <a:pt x="7653" y="10573"/>
                    <a:pt x="7680" y="10586"/>
                  </a:cubicBezTo>
                  <a:cubicBezTo>
                    <a:pt x="7811" y="10645"/>
                    <a:pt x="7752" y="10788"/>
                    <a:pt x="7704" y="10907"/>
                  </a:cubicBezTo>
                  <a:cubicBezTo>
                    <a:pt x="7407" y="11860"/>
                    <a:pt x="7049" y="12788"/>
                    <a:pt x="6787" y="13753"/>
                  </a:cubicBezTo>
                  <a:cubicBezTo>
                    <a:pt x="6692" y="14110"/>
                    <a:pt x="6728" y="14277"/>
                    <a:pt x="7133" y="14336"/>
                  </a:cubicBezTo>
                  <a:cubicBezTo>
                    <a:pt x="7317" y="14361"/>
                    <a:pt x="7447" y="14382"/>
                    <a:pt x="7542" y="14382"/>
                  </a:cubicBezTo>
                  <a:cubicBezTo>
                    <a:pt x="7768" y="14382"/>
                    <a:pt x="7805" y="14267"/>
                    <a:pt x="7930" y="13824"/>
                  </a:cubicBezTo>
                  <a:cubicBezTo>
                    <a:pt x="8204" y="12907"/>
                    <a:pt x="8526" y="12014"/>
                    <a:pt x="9073" y="11229"/>
                  </a:cubicBezTo>
                  <a:cubicBezTo>
                    <a:pt x="9157" y="11121"/>
                    <a:pt x="9228" y="11026"/>
                    <a:pt x="9300" y="10943"/>
                  </a:cubicBezTo>
                  <a:cubicBezTo>
                    <a:pt x="9335" y="10907"/>
                    <a:pt x="9407" y="10895"/>
                    <a:pt x="9454" y="10895"/>
                  </a:cubicBezTo>
                  <a:cubicBezTo>
                    <a:pt x="9526" y="10907"/>
                    <a:pt x="9538" y="10990"/>
                    <a:pt x="9526" y="11062"/>
                  </a:cubicBezTo>
                  <a:cubicBezTo>
                    <a:pt x="9490" y="11181"/>
                    <a:pt x="9454" y="11300"/>
                    <a:pt x="9407" y="11407"/>
                  </a:cubicBezTo>
                  <a:cubicBezTo>
                    <a:pt x="9014" y="12300"/>
                    <a:pt x="8776" y="13229"/>
                    <a:pt x="8502" y="14157"/>
                  </a:cubicBezTo>
                  <a:cubicBezTo>
                    <a:pt x="8419" y="14419"/>
                    <a:pt x="8478" y="14527"/>
                    <a:pt x="8764" y="14538"/>
                  </a:cubicBezTo>
                  <a:cubicBezTo>
                    <a:pt x="9045" y="14549"/>
                    <a:pt x="9257" y="14559"/>
                    <a:pt x="9420" y="14559"/>
                  </a:cubicBezTo>
                  <a:cubicBezTo>
                    <a:pt x="10014" y="14559"/>
                    <a:pt x="9944" y="14415"/>
                    <a:pt x="10169" y="13574"/>
                  </a:cubicBezTo>
                  <a:cubicBezTo>
                    <a:pt x="10466" y="12419"/>
                    <a:pt x="10883" y="11300"/>
                    <a:pt x="11145" y="10133"/>
                  </a:cubicBezTo>
                  <a:lnTo>
                    <a:pt x="11145" y="10133"/>
                  </a:lnTo>
                  <a:cubicBezTo>
                    <a:pt x="11134" y="10147"/>
                    <a:pt x="11123" y="10153"/>
                    <a:pt x="11114" y="10153"/>
                  </a:cubicBezTo>
                  <a:cubicBezTo>
                    <a:pt x="11019" y="10153"/>
                    <a:pt x="10992" y="9552"/>
                    <a:pt x="11121" y="8883"/>
                  </a:cubicBezTo>
                  <a:cubicBezTo>
                    <a:pt x="11133" y="8847"/>
                    <a:pt x="11181" y="8788"/>
                    <a:pt x="11240" y="8764"/>
                  </a:cubicBezTo>
                  <a:cubicBezTo>
                    <a:pt x="11242" y="8764"/>
                    <a:pt x="11244" y="8764"/>
                    <a:pt x="11246" y="8764"/>
                  </a:cubicBezTo>
                  <a:cubicBezTo>
                    <a:pt x="11313" y="8764"/>
                    <a:pt x="11336" y="8985"/>
                    <a:pt x="11336" y="9240"/>
                  </a:cubicBezTo>
                  <a:cubicBezTo>
                    <a:pt x="11336" y="9228"/>
                    <a:pt x="11336" y="9216"/>
                    <a:pt x="11359" y="9181"/>
                  </a:cubicBezTo>
                  <a:cubicBezTo>
                    <a:pt x="11370" y="9070"/>
                    <a:pt x="11392" y="8928"/>
                    <a:pt x="11529" y="8928"/>
                  </a:cubicBezTo>
                  <a:cubicBezTo>
                    <a:pt x="11539" y="8928"/>
                    <a:pt x="11550" y="8929"/>
                    <a:pt x="11562" y="8931"/>
                  </a:cubicBezTo>
                  <a:cubicBezTo>
                    <a:pt x="11728" y="8966"/>
                    <a:pt x="11717" y="9121"/>
                    <a:pt x="11728" y="9276"/>
                  </a:cubicBezTo>
                  <a:cubicBezTo>
                    <a:pt x="11776" y="10336"/>
                    <a:pt x="11574" y="11360"/>
                    <a:pt x="11443" y="12395"/>
                  </a:cubicBezTo>
                  <a:cubicBezTo>
                    <a:pt x="11371" y="12979"/>
                    <a:pt x="11276" y="13562"/>
                    <a:pt x="11121" y="14122"/>
                  </a:cubicBezTo>
                  <a:cubicBezTo>
                    <a:pt x="11046" y="14358"/>
                    <a:pt x="11077" y="14459"/>
                    <a:pt x="11294" y="14459"/>
                  </a:cubicBezTo>
                  <a:cubicBezTo>
                    <a:pt x="11318" y="14459"/>
                    <a:pt x="11343" y="14457"/>
                    <a:pt x="11371" y="14455"/>
                  </a:cubicBezTo>
                  <a:cubicBezTo>
                    <a:pt x="11693" y="14419"/>
                    <a:pt x="11871" y="14396"/>
                    <a:pt x="11979" y="14277"/>
                  </a:cubicBezTo>
                  <a:cubicBezTo>
                    <a:pt x="11979" y="14241"/>
                    <a:pt x="11990" y="14229"/>
                    <a:pt x="11990" y="14205"/>
                  </a:cubicBezTo>
                  <a:cubicBezTo>
                    <a:pt x="12026" y="14110"/>
                    <a:pt x="12038" y="13991"/>
                    <a:pt x="12098" y="13931"/>
                  </a:cubicBezTo>
                  <a:cubicBezTo>
                    <a:pt x="12109" y="13884"/>
                    <a:pt x="12109" y="13824"/>
                    <a:pt x="12133" y="13765"/>
                  </a:cubicBezTo>
                  <a:cubicBezTo>
                    <a:pt x="12276" y="12717"/>
                    <a:pt x="12395" y="11657"/>
                    <a:pt x="12526" y="10598"/>
                  </a:cubicBezTo>
                  <a:cubicBezTo>
                    <a:pt x="12550" y="10467"/>
                    <a:pt x="12490" y="10240"/>
                    <a:pt x="12681" y="10228"/>
                  </a:cubicBezTo>
                  <a:cubicBezTo>
                    <a:pt x="12686" y="10228"/>
                    <a:pt x="12690" y="10228"/>
                    <a:pt x="12695" y="10228"/>
                  </a:cubicBezTo>
                  <a:cubicBezTo>
                    <a:pt x="12873" y="10228"/>
                    <a:pt x="12907" y="10458"/>
                    <a:pt x="12919" y="10598"/>
                  </a:cubicBezTo>
                  <a:cubicBezTo>
                    <a:pt x="13002" y="11610"/>
                    <a:pt x="13062" y="12633"/>
                    <a:pt x="12967" y="13669"/>
                  </a:cubicBezTo>
                  <a:cubicBezTo>
                    <a:pt x="12943" y="13824"/>
                    <a:pt x="12752" y="14098"/>
                    <a:pt x="13086" y="14169"/>
                  </a:cubicBezTo>
                  <a:cubicBezTo>
                    <a:pt x="13121" y="14179"/>
                    <a:pt x="13157" y="14183"/>
                    <a:pt x="13191" y="14183"/>
                  </a:cubicBezTo>
                  <a:cubicBezTo>
                    <a:pt x="13423" y="14183"/>
                    <a:pt x="13625" y="13982"/>
                    <a:pt x="13645" y="13681"/>
                  </a:cubicBezTo>
                  <a:cubicBezTo>
                    <a:pt x="13717" y="13074"/>
                    <a:pt x="13753" y="12455"/>
                    <a:pt x="13681" y="11848"/>
                  </a:cubicBezTo>
                  <a:cubicBezTo>
                    <a:pt x="13562" y="10895"/>
                    <a:pt x="13443" y="9955"/>
                    <a:pt x="13324" y="9002"/>
                  </a:cubicBezTo>
                  <a:cubicBezTo>
                    <a:pt x="13300" y="8919"/>
                    <a:pt x="13288" y="8812"/>
                    <a:pt x="13288" y="8728"/>
                  </a:cubicBezTo>
                  <a:cubicBezTo>
                    <a:pt x="13288" y="8621"/>
                    <a:pt x="13288" y="8490"/>
                    <a:pt x="13419" y="8454"/>
                  </a:cubicBezTo>
                  <a:cubicBezTo>
                    <a:pt x="13432" y="8452"/>
                    <a:pt x="13444" y="8451"/>
                    <a:pt x="13455" y="8451"/>
                  </a:cubicBezTo>
                  <a:cubicBezTo>
                    <a:pt x="13572" y="8451"/>
                    <a:pt x="13624" y="8558"/>
                    <a:pt x="13645" y="8645"/>
                  </a:cubicBezTo>
                  <a:cubicBezTo>
                    <a:pt x="13776" y="9026"/>
                    <a:pt x="13931" y="9395"/>
                    <a:pt x="14014" y="9776"/>
                  </a:cubicBezTo>
                  <a:cubicBezTo>
                    <a:pt x="14288" y="10955"/>
                    <a:pt x="14574" y="12145"/>
                    <a:pt x="14467" y="13372"/>
                  </a:cubicBezTo>
                  <a:cubicBezTo>
                    <a:pt x="14444" y="13549"/>
                    <a:pt x="14481" y="13627"/>
                    <a:pt x="14571" y="13627"/>
                  </a:cubicBezTo>
                  <a:cubicBezTo>
                    <a:pt x="14620" y="13627"/>
                    <a:pt x="14685" y="13604"/>
                    <a:pt x="14765" y="13562"/>
                  </a:cubicBezTo>
                  <a:lnTo>
                    <a:pt x="15074" y="13384"/>
                  </a:lnTo>
                  <a:cubicBezTo>
                    <a:pt x="15086" y="13193"/>
                    <a:pt x="15110" y="12991"/>
                    <a:pt x="15122" y="12812"/>
                  </a:cubicBezTo>
                  <a:cubicBezTo>
                    <a:pt x="15169" y="11669"/>
                    <a:pt x="14776" y="9645"/>
                    <a:pt x="14253" y="8442"/>
                  </a:cubicBezTo>
                  <a:cubicBezTo>
                    <a:pt x="13943" y="7716"/>
                    <a:pt x="13836" y="7395"/>
                    <a:pt x="13824" y="7216"/>
                  </a:cubicBezTo>
                  <a:cubicBezTo>
                    <a:pt x="13812" y="7180"/>
                    <a:pt x="13776" y="7145"/>
                    <a:pt x="13764" y="7097"/>
                  </a:cubicBezTo>
                  <a:cubicBezTo>
                    <a:pt x="13629" y="6792"/>
                    <a:pt x="13429" y="6583"/>
                    <a:pt x="13083" y="6583"/>
                  </a:cubicBezTo>
                  <a:cubicBezTo>
                    <a:pt x="13064" y="6583"/>
                    <a:pt x="13046" y="6584"/>
                    <a:pt x="13026" y="6585"/>
                  </a:cubicBezTo>
                  <a:cubicBezTo>
                    <a:pt x="13017" y="6586"/>
                    <a:pt x="13007" y="6587"/>
                    <a:pt x="12997" y="6587"/>
                  </a:cubicBezTo>
                  <a:cubicBezTo>
                    <a:pt x="12900" y="6587"/>
                    <a:pt x="12801" y="6536"/>
                    <a:pt x="12693" y="6526"/>
                  </a:cubicBezTo>
                  <a:cubicBezTo>
                    <a:pt x="12371" y="6490"/>
                    <a:pt x="12324" y="6323"/>
                    <a:pt x="12455" y="6061"/>
                  </a:cubicBezTo>
                  <a:cubicBezTo>
                    <a:pt x="12979" y="5037"/>
                    <a:pt x="13395" y="3978"/>
                    <a:pt x="13800" y="2894"/>
                  </a:cubicBezTo>
                  <a:lnTo>
                    <a:pt x="13800" y="2894"/>
                  </a:lnTo>
                  <a:cubicBezTo>
                    <a:pt x="13787" y="2900"/>
                    <a:pt x="13776" y="2903"/>
                    <a:pt x="13766" y="2903"/>
                  </a:cubicBezTo>
                  <a:cubicBezTo>
                    <a:pt x="13665" y="2903"/>
                    <a:pt x="13779" y="2558"/>
                    <a:pt x="14062" y="2013"/>
                  </a:cubicBezTo>
                  <a:cubicBezTo>
                    <a:pt x="14157" y="1846"/>
                    <a:pt x="14241" y="1656"/>
                    <a:pt x="14312" y="1489"/>
                  </a:cubicBezTo>
                  <a:lnTo>
                    <a:pt x="14538" y="906"/>
                  </a:lnTo>
                  <a:cubicBezTo>
                    <a:pt x="14550" y="846"/>
                    <a:pt x="14586" y="787"/>
                    <a:pt x="14598" y="727"/>
                  </a:cubicBezTo>
                  <a:cubicBezTo>
                    <a:pt x="14657" y="477"/>
                    <a:pt x="14753" y="239"/>
                    <a:pt x="14872" y="1"/>
                  </a:cubicBezTo>
                  <a:close/>
                </a:path>
              </a:pathLst>
            </a:custGeom>
            <a:solidFill>
              <a:srgbClr val="FF3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1" name="Google Shape;9461;p24"/>
            <p:cNvSpPr/>
            <p:nvPr/>
          </p:nvSpPr>
          <p:spPr>
            <a:xfrm>
              <a:off x="1784425" y="4242625"/>
              <a:ext cx="15800" cy="17575"/>
            </a:xfrm>
            <a:custGeom>
              <a:avLst/>
              <a:gdLst/>
              <a:ahLst/>
              <a:cxnLst/>
              <a:rect l="l" t="t" r="r" b="b"/>
              <a:pathLst>
                <a:path w="632" h="703" extrusionOk="0">
                  <a:moveTo>
                    <a:pt x="1" y="0"/>
                  </a:moveTo>
                  <a:lnTo>
                    <a:pt x="1" y="0"/>
                  </a:lnTo>
                  <a:cubicBezTo>
                    <a:pt x="180" y="250"/>
                    <a:pt x="394" y="488"/>
                    <a:pt x="632" y="703"/>
                  </a:cubicBezTo>
                  <a:cubicBezTo>
                    <a:pt x="406" y="476"/>
                    <a:pt x="191" y="238"/>
                    <a:pt x="1"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24"/>
            <p:cNvSpPr/>
            <p:nvPr/>
          </p:nvSpPr>
          <p:spPr>
            <a:xfrm>
              <a:off x="2045475" y="3999575"/>
              <a:ext cx="103325" cy="246925"/>
            </a:xfrm>
            <a:custGeom>
              <a:avLst/>
              <a:gdLst/>
              <a:ahLst/>
              <a:cxnLst/>
              <a:rect l="l" t="t" r="r" b="b"/>
              <a:pathLst>
                <a:path w="4133" h="9877" extrusionOk="0">
                  <a:moveTo>
                    <a:pt x="2523" y="0"/>
                  </a:moveTo>
                  <a:cubicBezTo>
                    <a:pt x="2509" y="0"/>
                    <a:pt x="2493" y="2"/>
                    <a:pt x="2477" y="7"/>
                  </a:cubicBezTo>
                  <a:cubicBezTo>
                    <a:pt x="2346" y="30"/>
                    <a:pt x="2346" y="161"/>
                    <a:pt x="2346" y="269"/>
                  </a:cubicBezTo>
                  <a:cubicBezTo>
                    <a:pt x="2346" y="364"/>
                    <a:pt x="2358" y="459"/>
                    <a:pt x="2370" y="554"/>
                  </a:cubicBezTo>
                  <a:cubicBezTo>
                    <a:pt x="2489" y="1507"/>
                    <a:pt x="2608" y="2447"/>
                    <a:pt x="2727" y="3400"/>
                  </a:cubicBezTo>
                  <a:cubicBezTo>
                    <a:pt x="2811" y="4007"/>
                    <a:pt x="2763" y="4614"/>
                    <a:pt x="2703" y="5222"/>
                  </a:cubicBezTo>
                  <a:cubicBezTo>
                    <a:pt x="2662" y="5524"/>
                    <a:pt x="2474" y="5735"/>
                    <a:pt x="2236" y="5735"/>
                  </a:cubicBezTo>
                  <a:cubicBezTo>
                    <a:pt x="2202" y="5735"/>
                    <a:pt x="2168" y="5731"/>
                    <a:pt x="2132" y="5722"/>
                  </a:cubicBezTo>
                  <a:cubicBezTo>
                    <a:pt x="1811" y="5626"/>
                    <a:pt x="2001" y="5376"/>
                    <a:pt x="2013" y="5210"/>
                  </a:cubicBezTo>
                  <a:cubicBezTo>
                    <a:pt x="2120" y="4186"/>
                    <a:pt x="2061" y="3174"/>
                    <a:pt x="1965" y="2150"/>
                  </a:cubicBezTo>
                  <a:cubicBezTo>
                    <a:pt x="1954" y="1999"/>
                    <a:pt x="1942" y="1768"/>
                    <a:pt x="1742" y="1768"/>
                  </a:cubicBezTo>
                  <a:cubicBezTo>
                    <a:pt x="1737" y="1768"/>
                    <a:pt x="1732" y="1768"/>
                    <a:pt x="1727" y="1769"/>
                  </a:cubicBezTo>
                  <a:cubicBezTo>
                    <a:pt x="1537" y="1793"/>
                    <a:pt x="1596" y="2007"/>
                    <a:pt x="1584" y="2150"/>
                  </a:cubicBezTo>
                  <a:cubicBezTo>
                    <a:pt x="1453" y="3198"/>
                    <a:pt x="1334" y="4257"/>
                    <a:pt x="1179" y="5317"/>
                  </a:cubicBezTo>
                  <a:cubicBezTo>
                    <a:pt x="1168" y="5376"/>
                    <a:pt x="1168" y="5436"/>
                    <a:pt x="1156" y="5484"/>
                  </a:cubicBezTo>
                  <a:cubicBezTo>
                    <a:pt x="1174" y="5457"/>
                    <a:pt x="1211" y="5443"/>
                    <a:pt x="1254" y="5443"/>
                  </a:cubicBezTo>
                  <a:cubicBezTo>
                    <a:pt x="1269" y="5443"/>
                    <a:pt x="1284" y="5445"/>
                    <a:pt x="1299" y="5448"/>
                  </a:cubicBezTo>
                  <a:cubicBezTo>
                    <a:pt x="1477" y="5495"/>
                    <a:pt x="1406" y="5674"/>
                    <a:pt x="1406" y="5793"/>
                  </a:cubicBezTo>
                  <a:cubicBezTo>
                    <a:pt x="1394" y="7103"/>
                    <a:pt x="870" y="8246"/>
                    <a:pt x="322" y="9401"/>
                  </a:cubicBezTo>
                  <a:cubicBezTo>
                    <a:pt x="263" y="9544"/>
                    <a:pt x="1" y="9746"/>
                    <a:pt x="215" y="9841"/>
                  </a:cubicBezTo>
                  <a:cubicBezTo>
                    <a:pt x="268" y="9864"/>
                    <a:pt x="330" y="9877"/>
                    <a:pt x="394" y="9877"/>
                  </a:cubicBezTo>
                  <a:cubicBezTo>
                    <a:pt x="560" y="9877"/>
                    <a:pt x="746" y="9795"/>
                    <a:pt x="858" y="9615"/>
                  </a:cubicBezTo>
                  <a:cubicBezTo>
                    <a:pt x="929" y="9460"/>
                    <a:pt x="1001" y="9317"/>
                    <a:pt x="1060" y="9163"/>
                  </a:cubicBezTo>
                  <a:cubicBezTo>
                    <a:pt x="1358" y="8448"/>
                    <a:pt x="1644" y="7722"/>
                    <a:pt x="1882" y="6996"/>
                  </a:cubicBezTo>
                  <a:cubicBezTo>
                    <a:pt x="1926" y="6874"/>
                    <a:pt x="1940" y="6659"/>
                    <a:pt x="2086" y="6659"/>
                  </a:cubicBezTo>
                  <a:cubicBezTo>
                    <a:pt x="2096" y="6659"/>
                    <a:pt x="2108" y="6660"/>
                    <a:pt x="2120" y="6662"/>
                  </a:cubicBezTo>
                  <a:cubicBezTo>
                    <a:pt x="2358" y="6710"/>
                    <a:pt x="2215" y="6948"/>
                    <a:pt x="2192" y="7079"/>
                  </a:cubicBezTo>
                  <a:cubicBezTo>
                    <a:pt x="2120" y="7817"/>
                    <a:pt x="1918" y="8532"/>
                    <a:pt x="1656" y="9210"/>
                  </a:cubicBezTo>
                  <a:cubicBezTo>
                    <a:pt x="1608" y="9317"/>
                    <a:pt x="1513" y="9448"/>
                    <a:pt x="1632" y="9555"/>
                  </a:cubicBezTo>
                  <a:cubicBezTo>
                    <a:pt x="1658" y="9578"/>
                    <a:pt x="1687" y="9586"/>
                    <a:pt x="1718" y="9586"/>
                  </a:cubicBezTo>
                  <a:cubicBezTo>
                    <a:pt x="1788" y="9586"/>
                    <a:pt x="1868" y="9544"/>
                    <a:pt x="1941" y="9520"/>
                  </a:cubicBezTo>
                  <a:cubicBezTo>
                    <a:pt x="2311" y="9424"/>
                    <a:pt x="2668" y="9305"/>
                    <a:pt x="3025" y="9186"/>
                  </a:cubicBezTo>
                  <a:cubicBezTo>
                    <a:pt x="3073" y="9103"/>
                    <a:pt x="3108" y="9043"/>
                    <a:pt x="3132" y="8984"/>
                  </a:cubicBezTo>
                  <a:cubicBezTo>
                    <a:pt x="3549" y="8174"/>
                    <a:pt x="4001" y="6353"/>
                    <a:pt x="4132" y="4924"/>
                  </a:cubicBezTo>
                  <a:lnTo>
                    <a:pt x="4132" y="4924"/>
                  </a:lnTo>
                  <a:lnTo>
                    <a:pt x="3823" y="5103"/>
                  </a:lnTo>
                  <a:cubicBezTo>
                    <a:pt x="3738" y="5147"/>
                    <a:pt x="3672" y="5173"/>
                    <a:pt x="3624" y="5173"/>
                  </a:cubicBezTo>
                  <a:cubicBezTo>
                    <a:pt x="3542" y="5173"/>
                    <a:pt x="3510" y="5099"/>
                    <a:pt x="3525" y="4912"/>
                  </a:cubicBezTo>
                  <a:cubicBezTo>
                    <a:pt x="3620" y="3674"/>
                    <a:pt x="3346" y="2507"/>
                    <a:pt x="3073" y="1328"/>
                  </a:cubicBezTo>
                  <a:cubicBezTo>
                    <a:pt x="2977" y="935"/>
                    <a:pt x="2834" y="566"/>
                    <a:pt x="2703" y="197"/>
                  </a:cubicBezTo>
                  <a:cubicBezTo>
                    <a:pt x="2672" y="103"/>
                    <a:pt x="2623" y="0"/>
                    <a:pt x="2523"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24"/>
            <p:cNvSpPr/>
            <p:nvPr/>
          </p:nvSpPr>
          <p:spPr>
            <a:xfrm>
              <a:off x="2080300" y="3833925"/>
              <a:ext cx="242925" cy="392350"/>
            </a:xfrm>
            <a:custGeom>
              <a:avLst/>
              <a:gdLst/>
              <a:ahLst/>
              <a:cxnLst/>
              <a:rect l="l" t="t" r="r" b="b"/>
              <a:pathLst>
                <a:path w="9717" h="15694" extrusionOk="0">
                  <a:moveTo>
                    <a:pt x="1684" y="2460"/>
                  </a:moveTo>
                  <a:cubicBezTo>
                    <a:pt x="1735" y="2460"/>
                    <a:pt x="1800" y="2571"/>
                    <a:pt x="1834" y="2775"/>
                  </a:cubicBezTo>
                  <a:cubicBezTo>
                    <a:pt x="1869" y="3130"/>
                    <a:pt x="1760" y="3683"/>
                    <a:pt x="1646" y="3683"/>
                  </a:cubicBezTo>
                  <a:cubicBezTo>
                    <a:pt x="1641" y="3683"/>
                    <a:pt x="1637" y="3682"/>
                    <a:pt x="1632" y="3680"/>
                  </a:cubicBezTo>
                  <a:cubicBezTo>
                    <a:pt x="1561" y="3656"/>
                    <a:pt x="1561" y="3418"/>
                    <a:pt x="1608" y="2656"/>
                  </a:cubicBezTo>
                  <a:cubicBezTo>
                    <a:pt x="1613" y="2523"/>
                    <a:pt x="1645" y="2460"/>
                    <a:pt x="1684" y="2460"/>
                  </a:cubicBezTo>
                  <a:close/>
                  <a:moveTo>
                    <a:pt x="3716" y="2741"/>
                  </a:moveTo>
                  <a:cubicBezTo>
                    <a:pt x="3776" y="2741"/>
                    <a:pt x="3901" y="2838"/>
                    <a:pt x="4073" y="3025"/>
                  </a:cubicBezTo>
                  <a:cubicBezTo>
                    <a:pt x="4216" y="3204"/>
                    <a:pt x="4525" y="3489"/>
                    <a:pt x="4763" y="3680"/>
                  </a:cubicBezTo>
                  <a:cubicBezTo>
                    <a:pt x="5048" y="3901"/>
                    <a:pt x="5124" y="4028"/>
                    <a:pt x="5032" y="4028"/>
                  </a:cubicBezTo>
                  <a:cubicBezTo>
                    <a:pt x="4970" y="4028"/>
                    <a:pt x="4833" y="3971"/>
                    <a:pt x="4632" y="3847"/>
                  </a:cubicBezTo>
                  <a:cubicBezTo>
                    <a:pt x="4287" y="3632"/>
                    <a:pt x="3692" y="3025"/>
                    <a:pt x="3680" y="2846"/>
                  </a:cubicBezTo>
                  <a:cubicBezTo>
                    <a:pt x="3666" y="2775"/>
                    <a:pt x="3680" y="2741"/>
                    <a:pt x="3716" y="2741"/>
                  </a:cubicBezTo>
                  <a:close/>
                  <a:moveTo>
                    <a:pt x="2994" y="2265"/>
                  </a:moveTo>
                  <a:cubicBezTo>
                    <a:pt x="3050" y="2265"/>
                    <a:pt x="3146" y="2462"/>
                    <a:pt x="3239" y="2846"/>
                  </a:cubicBezTo>
                  <a:cubicBezTo>
                    <a:pt x="3323" y="3144"/>
                    <a:pt x="3454" y="3549"/>
                    <a:pt x="3537" y="3739"/>
                  </a:cubicBezTo>
                  <a:cubicBezTo>
                    <a:pt x="3620" y="3930"/>
                    <a:pt x="3668" y="4097"/>
                    <a:pt x="3644" y="4132"/>
                  </a:cubicBezTo>
                  <a:cubicBezTo>
                    <a:pt x="3629" y="4154"/>
                    <a:pt x="3611" y="4164"/>
                    <a:pt x="3591" y="4164"/>
                  </a:cubicBezTo>
                  <a:cubicBezTo>
                    <a:pt x="3420" y="4164"/>
                    <a:pt x="3084" y="3436"/>
                    <a:pt x="2977" y="2775"/>
                  </a:cubicBezTo>
                  <a:cubicBezTo>
                    <a:pt x="2926" y="2432"/>
                    <a:pt x="2943" y="2265"/>
                    <a:pt x="2994" y="2265"/>
                  </a:cubicBezTo>
                  <a:close/>
                  <a:moveTo>
                    <a:pt x="4382" y="11927"/>
                  </a:moveTo>
                  <a:cubicBezTo>
                    <a:pt x="4393" y="11927"/>
                    <a:pt x="4405" y="11928"/>
                    <a:pt x="4418" y="11931"/>
                  </a:cubicBezTo>
                  <a:cubicBezTo>
                    <a:pt x="4525" y="11955"/>
                    <a:pt x="4561" y="12050"/>
                    <a:pt x="4561" y="12145"/>
                  </a:cubicBezTo>
                  <a:cubicBezTo>
                    <a:pt x="4561" y="12729"/>
                    <a:pt x="4382" y="13264"/>
                    <a:pt x="4192" y="13812"/>
                  </a:cubicBezTo>
                  <a:cubicBezTo>
                    <a:pt x="4172" y="13862"/>
                    <a:pt x="4135" y="13913"/>
                    <a:pt x="4066" y="13913"/>
                  </a:cubicBezTo>
                  <a:cubicBezTo>
                    <a:pt x="4053" y="13913"/>
                    <a:pt x="4040" y="13911"/>
                    <a:pt x="4025" y="13907"/>
                  </a:cubicBezTo>
                  <a:cubicBezTo>
                    <a:pt x="3942" y="13872"/>
                    <a:pt x="3942" y="13776"/>
                    <a:pt x="3930" y="13669"/>
                  </a:cubicBezTo>
                  <a:cubicBezTo>
                    <a:pt x="3930" y="13145"/>
                    <a:pt x="4025" y="12610"/>
                    <a:pt x="4204" y="12086"/>
                  </a:cubicBezTo>
                  <a:cubicBezTo>
                    <a:pt x="4236" y="12011"/>
                    <a:pt x="4287" y="11927"/>
                    <a:pt x="4382" y="11927"/>
                  </a:cubicBezTo>
                  <a:close/>
                  <a:moveTo>
                    <a:pt x="2168" y="1"/>
                  </a:moveTo>
                  <a:cubicBezTo>
                    <a:pt x="1953" y="441"/>
                    <a:pt x="1596" y="1013"/>
                    <a:pt x="1489" y="1072"/>
                  </a:cubicBezTo>
                  <a:lnTo>
                    <a:pt x="1477" y="1072"/>
                  </a:lnTo>
                  <a:cubicBezTo>
                    <a:pt x="1072" y="2144"/>
                    <a:pt x="644" y="3216"/>
                    <a:pt x="132" y="4251"/>
                  </a:cubicBezTo>
                  <a:cubicBezTo>
                    <a:pt x="1" y="4525"/>
                    <a:pt x="25" y="4680"/>
                    <a:pt x="370" y="4704"/>
                  </a:cubicBezTo>
                  <a:cubicBezTo>
                    <a:pt x="477" y="4728"/>
                    <a:pt x="596" y="4763"/>
                    <a:pt x="703" y="4763"/>
                  </a:cubicBezTo>
                  <a:cubicBezTo>
                    <a:pt x="722" y="4762"/>
                    <a:pt x="740" y="4762"/>
                    <a:pt x="757" y="4762"/>
                  </a:cubicBezTo>
                  <a:cubicBezTo>
                    <a:pt x="1105" y="4762"/>
                    <a:pt x="1305" y="4981"/>
                    <a:pt x="1441" y="5287"/>
                  </a:cubicBezTo>
                  <a:cubicBezTo>
                    <a:pt x="1453" y="5335"/>
                    <a:pt x="1489" y="5359"/>
                    <a:pt x="1501" y="5406"/>
                  </a:cubicBezTo>
                  <a:cubicBezTo>
                    <a:pt x="1501" y="5347"/>
                    <a:pt x="1513" y="5323"/>
                    <a:pt x="1537" y="5287"/>
                  </a:cubicBezTo>
                  <a:cubicBezTo>
                    <a:pt x="1549" y="5273"/>
                    <a:pt x="1560" y="5264"/>
                    <a:pt x="1573" y="5264"/>
                  </a:cubicBezTo>
                  <a:cubicBezTo>
                    <a:pt x="1636" y="5264"/>
                    <a:pt x="1736" y="5483"/>
                    <a:pt x="2132" y="6395"/>
                  </a:cubicBezTo>
                  <a:cubicBezTo>
                    <a:pt x="2311" y="6787"/>
                    <a:pt x="2442" y="7180"/>
                    <a:pt x="2573" y="7561"/>
                  </a:cubicBezTo>
                  <a:cubicBezTo>
                    <a:pt x="2644" y="7728"/>
                    <a:pt x="2739" y="7883"/>
                    <a:pt x="2811" y="8038"/>
                  </a:cubicBezTo>
                  <a:cubicBezTo>
                    <a:pt x="2874" y="8175"/>
                    <a:pt x="2909" y="8369"/>
                    <a:pt x="3092" y="8369"/>
                  </a:cubicBezTo>
                  <a:cubicBezTo>
                    <a:pt x="3115" y="8369"/>
                    <a:pt x="3140" y="8366"/>
                    <a:pt x="3168" y="8359"/>
                  </a:cubicBezTo>
                  <a:cubicBezTo>
                    <a:pt x="3430" y="8276"/>
                    <a:pt x="3406" y="8073"/>
                    <a:pt x="3370" y="7859"/>
                  </a:cubicBezTo>
                  <a:cubicBezTo>
                    <a:pt x="3239" y="6895"/>
                    <a:pt x="3025" y="5954"/>
                    <a:pt x="2525" y="5109"/>
                  </a:cubicBezTo>
                  <a:cubicBezTo>
                    <a:pt x="2477" y="5037"/>
                    <a:pt x="2394" y="4942"/>
                    <a:pt x="2453" y="4859"/>
                  </a:cubicBezTo>
                  <a:cubicBezTo>
                    <a:pt x="2517" y="4743"/>
                    <a:pt x="2723" y="4686"/>
                    <a:pt x="2934" y="4686"/>
                  </a:cubicBezTo>
                  <a:cubicBezTo>
                    <a:pt x="3157" y="4686"/>
                    <a:pt x="3386" y="4748"/>
                    <a:pt x="3466" y="4871"/>
                  </a:cubicBezTo>
                  <a:cubicBezTo>
                    <a:pt x="3882" y="5573"/>
                    <a:pt x="4287" y="6287"/>
                    <a:pt x="4704" y="6990"/>
                  </a:cubicBezTo>
                  <a:cubicBezTo>
                    <a:pt x="4765" y="7093"/>
                    <a:pt x="4792" y="7266"/>
                    <a:pt x="4927" y="7266"/>
                  </a:cubicBezTo>
                  <a:cubicBezTo>
                    <a:pt x="4949" y="7266"/>
                    <a:pt x="4974" y="7262"/>
                    <a:pt x="5001" y="7252"/>
                  </a:cubicBezTo>
                  <a:cubicBezTo>
                    <a:pt x="5156" y="7180"/>
                    <a:pt x="5073" y="6990"/>
                    <a:pt x="5037" y="6847"/>
                  </a:cubicBezTo>
                  <a:cubicBezTo>
                    <a:pt x="4859" y="5978"/>
                    <a:pt x="4478" y="5180"/>
                    <a:pt x="4120" y="4370"/>
                  </a:cubicBezTo>
                  <a:cubicBezTo>
                    <a:pt x="4061" y="4251"/>
                    <a:pt x="3942" y="4109"/>
                    <a:pt x="4073" y="4013"/>
                  </a:cubicBezTo>
                  <a:cubicBezTo>
                    <a:pt x="4113" y="3979"/>
                    <a:pt x="4147" y="3965"/>
                    <a:pt x="4177" y="3965"/>
                  </a:cubicBezTo>
                  <a:cubicBezTo>
                    <a:pt x="4274" y="3965"/>
                    <a:pt x="4328" y="4105"/>
                    <a:pt x="4382" y="4168"/>
                  </a:cubicBezTo>
                  <a:cubicBezTo>
                    <a:pt x="5323" y="5228"/>
                    <a:pt x="5930" y="6478"/>
                    <a:pt x="6323" y="7835"/>
                  </a:cubicBezTo>
                  <a:cubicBezTo>
                    <a:pt x="6383" y="8014"/>
                    <a:pt x="6394" y="8204"/>
                    <a:pt x="6287" y="8395"/>
                  </a:cubicBezTo>
                  <a:cubicBezTo>
                    <a:pt x="6275" y="8419"/>
                    <a:pt x="6275" y="8430"/>
                    <a:pt x="6263" y="8442"/>
                  </a:cubicBezTo>
                  <a:cubicBezTo>
                    <a:pt x="6275" y="8478"/>
                    <a:pt x="6287" y="8502"/>
                    <a:pt x="6323" y="8538"/>
                  </a:cubicBezTo>
                  <a:cubicBezTo>
                    <a:pt x="6394" y="8681"/>
                    <a:pt x="6502" y="8978"/>
                    <a:pt x="6573" y="9216"/>
                  </a:cubicBezTo>
                  <a:cubicBezTo>
                    <a:pt x="6668" y="9550"/>
                    <a:pt x="6668" y="9633"/>
                    <a:pt x="6585" y="9633"/>
                  </a:cubicBezTo>
                  <a:cubicBezTo>
                    <a:pt x="6514" y="9621"/>
                    <a:pt x="6263" y="9109"/>
                    <a:pt x="6109" y="8728"/>
                  </a:cubicBezTo>
                  <a:cubicBezTo>
                    <a:pt x="5835" y="9204"/>
                    <a:pt x="5478" y="9633"/>
                    <a:pt x="5073" y="10026"/>
                  </a:cubicBezTo>
                  <a:cubicBezTo>
                    <a:pt x="4997" y="10092"/>
                    <a:pt x="4936" y="10127"/>
                    <a:pt x="4888" y="10127"/>
                  </a:cubicBezTo>
                  <a:cubicBezTo>
                    <a:pt x="4824" y="10127"/>
                    <a:pt x="4784" y="10062"/>
                    <a:pt x="4763" y="9919"/>
                  </a:cubicBezTo>
                  <a:cubicBezTo>
                    <a:pt x="4680" y="9407"/>
                    <a:pt x="4644" y="8895"/>
                    <a:pt x="4466" y="8395"/>
                  </a:cubicBezTo>
                  <a:cubicBezTo>
                    <a:pt x="4418" y="8276"/>
                    <a:pt x="4382" y="8133"/>
                    <a:pt x="4239" y="8133"/>
                  </a:cubicBezTo>
                  <a:cubicBezTo>
                    <a:pt x="4049" y="8133"/>
                    <a:pt x="4049" y="8311"/>
                    <a:pt x="4049" y="8430"/>
                  </a:cubicBezTo>
                  <a:cubicBezTo>
                    <a:pt x="4025" y="8871"/>
                    <a:pt x="4001" y="9335"/>
                    <a:pt x="4061" y="9764"/>
                  </a:cubicBezTo>
                  <a:cubicBezTo>
                    <a:pt x="4144" y="10574"/>
                    <a:pt x="3906" y="11133"/>
                    <a:pt x="3120" y="11419"/>
                  </a:cubicBezTo>
                  <a:cubicBezTo>
                    <a:pt x="3108" y="11419"/>
                    <a:pt x="3108" y="11419"/>
                    <a:pt x="3096" y="11431"/>
                  </a:cubicBezTo>
                  <a:cubicBezTo>
                    <a:pt x="3061" y="11848"/>
                    <a:pt x="3037" y="12264"/>
                    <a:pt x="2954" y="12717"/>
                  </a:cubicBezTo>
                  <a:cubicBezTo>
                    <a:pt x="2775" y="13991"/>
                    <a:pt x="2561" y="14860"/>
                    <a:pt x="2156" y="15693"/>
                  </a:cubicBezTo>
                  <a:cubicBezTo>
                    <a:pt x="2823" y="15455"/>
                    <a:pt x="3477" y="15205"/>
                    <a:pt x="4120" y="14919"/>
                  </a:cubicBezTo>
                  <a:cubicBezTo>
                    <a:pt x="4418" y="14788"/>
                    <a:pt x="4597" y="14610"/>
                    <a:pt x="4668" y="14276"/>
                  </a:cubicBezTo>
                  <a:cubicBezTo>
                    <a:pt x="4918" y="13145"/>
                    <a:pt x="5323" y="12050"/>
                    <a:pt x="5418" y="10883"/>
                  </a:cubicBezTo>
                  <a:cubicBezTo>
                    <a:pt x="5430" y="10752"/>
                    <a:pt x="5430" y="10574"/>
                    <a:pt x="5609" y="10574"/>
                  </a:cubicBezTo>
                  <a:cubicBezTo>
                    <a:pt x="5614" y="10573"/>
                    <a:pt x="5620" y="10573"/>
                    <a:pt x="5625" y="10573"/>
                  </a:cubicBezTo>
                  <a:cubicBezTo>
                    <a:pt x="5788" y="10573"/>
                    <a:pt x="5801" y="10744"/>
                    <a:pt x="5847" y="10871"/>
                  </a:cubicBezTo>
                  <a:cubicBezTo>
                    <a:pt x="6133" y="11693"/>
                    <a:pt x="5966" y="12502"/>
                    <a:pt x="5811" y="13324"/>
                  </a:cubicBezTo>
                  <a:cubicBezTo>
                    <a:pt x="5775" y="13550"/>
                    <a:pt x="5668" y="13753"/>
                    <a:pt x="5680" y="14050"/>
                  </a:cubicBezTo>
                  <a:cubicBezTo>
                    <a:pt x="5966" y="13931"/>
                    <a:pt x="6204" y="13788"/>
                    <a:pt x="6442" y="13622"/>
                  </a:cubicBezTo>
                  <a:cubicBezTo>
                    <a:pt x="6692" y="12800"/>
                    <a:pt x="6811" y="12026"/>
                    <a:pt x="6740" y="11490"/>
                  </a:cubicBezTo>
                  <a:cubicBezTo>
                    <a:pt x="6692" y="11190"/>
                    <a:pt x="6708" y="11037"/>
                    <a:pt x="6779" y="11037"/>
                  </a:cubicBezTo>
                  <a:cubicBezTo>
                    <a:pt x="6815" y="11037"/>
                    <a:pt x="6866" y="11077"/>
                    <a:pt x="6930" y="11157"/>
                  </a:cubicBezTo>
                  <a:cubicBezTo>
                    <a:pt x="7109" y="11395"/>
                    <a:pt x="7145" y="11895"/>
                    <a:pt x="7025" y="12681"/>
                  </a:cubicBezTo>
                  <a:cubicBezTo>
                    <a:pt x="6990" y="12895"/>
                    <a:pt x="6942" y="13098"/>
                    <a:pt x="6906" y="13324"/>
                  </a:cubicBezTo>
                  <a:lnTo>
                    <a:pt x="6918" y="13324"/>
                  </a:lnTo>
                  <a:cubicBezTo>
                    <a:pt x="7657" y="12860"/>
                    <a:pt x="8038" y="12264"/>
                    <a:pt x="8002" y="11348"/>
                  </a:cubicBezTo>
                  <a:cubicBezTo>
                    <a:pt x="7990" y="10383"/>
                    <a:pt x="7954" y="9407"/>
                    <a:pt x="7895" y="8442"/>
                  </a:cubicBezTo>
                  <a:cubicBezTo>
                    <a:pt x="7883" y="8276"/>
                    <a:pt x="7835" y="8073"/>
                    <a:pt x="8049" y="8026"/>
                  </a:cubicBezTo>
                  <a:cubicBezTo>
                    <a:pt x="8067" y="8021"/>
                    <a:pt x="8083" y="8019"/>
                    <a:pt x="8098" y="8019"/>
                  </a:cubicBezTo>
                  <a:cubicBezTo>
                    <a:pt x="8243" y="8019"/>
                    <a:pt x="8257" y="8215"/>
                    <a:pt x="8311" y="8323"/>
                  </a:cubicBezTo>
                  <a:cubicBezTo>
                    <a:pt x="8692" y="9038"/>
                    <a:pt x="8954" y="9800"/>
                    <a:pt x="8930" y="10633"/>
                  </a:cubicBezTo>
                  <a:cubicBezTo>
                    <a:pt x="8930" y="10693"/>
                    <a:pt x="8942" y="10764"/>
                    <a:pt x="8954" y="10883"/>
                  </a:cubicBezTo>
                  <a:cubicBezTo>
                    <a:pt x="9240" y="10597"/>
                    <a:pt x="9538" y="10443"/>
                    <a:pt x="9597" y="10038"/>
                  </a:cubicBezTo>
                  <a:cubicBezTo>
                    <a:pt x="9609" y="9919"/>
                    <a:pt x="9621" y="9740"/>
                    <a:pt x="9716" y="9645"/>
                  </a:cubicBezTo>
                  <a:cubicBezTo>
                    <a:pt x="9657" y="9014"/>
                    <a:pt x="9526" y="8395"/>
                    <a:pt x="9300" y="7788"/>
                  </a:cubicBezTo>
                  <a:cubicBezTo>
                    <a:pt x="9133" y="7311"/>
                    <a:pt x="8942" y="6883"/>
                    <a:pt x="8752" y="6478"/>
                  </a:cubicBezTo>
                  <a:cubicBezTo>
                    <a:pt x="8395" y="5823"/>
                    <a:pt x="7978" y="5228"/>
                    <a:pt x="7454" y="4728"/>
                  </a:cubicBezTo>
                  <a:lnTo>
                    <a:pt x="7454" y="4728"/>
                  </a:lnTo>
                  <a:cubicBezTo>
                    <a:pt x="7514" y="4918"/>
                    <a:pt x="7502" y="5109"/>
                    <a:pt x="7383" y="5335"/>
                  </a:cubicBezTo>
                  <a:cubicBezTo>
                    <a:pt x="7287" y="5513"/>
                    <a:pt x="7287" y="5740"/>
                    <a:pt x="7264" y="5930"/>
                  </a:cubicBezTo>
                  <a:cubicBezTo>
                    <a:pt x="7216" y="6192"/>
                    <a:pt x="7156" y="6466"/>
                    <a:pt x="6966" y="6776"/>
                  </a:cubicBezTo>
                  <a:cubicBezTo>
                    <a:pt x="6859" y="6549"/>
                    <a:pt x="6811" y="6418"/>
                    <a:pt x="6740" y="6287"/>
                  </a:cubicBezTo>
                  <a:cubicBezTo>
                    <a:pt x="6263" y="5275"/>
                    <a:pt x="5752" y="4263"/>
                    <a:pt x="4882" y="3537"/>
                  </a:cubicBezTo>
                  <a:cubicBezTo>
                    <a:pt x="4668" y="3358"/>
                    <a:pt x="4561" y="3204"/>
                    <a:pt x="4739" y="2954"/>
                  </a:cubicBezTo>
                  <a:cubicBezTo>
                    <a:pt x="4763" y="2942"/>
                    <a:pt x="4763" y="2906"/>
                    <a:pt x="4775" y="2894"/>
                  </a:cubicBezTo>
                  <a:cubicBezTo>
                    <a:pt x="4763" y="2882"/>
                    <a:pt x="4728" y="2858"/>
                    <a:pt x="4704" y="2846"/>
                  </a:cubicBezTo>
                  <a:cubicBezTo>
                    <a:pt x="4613" y="2898"/>
                    <a:pt x="4519" y="2919"/>
                    <a:pt x="4425" y="2919"/>
                  </a:cubicBezTo>
                  <a:cubicBezTo>
                    <a:pt x="4233" y="2919"/>
                    <a:pt x="4042" y="2831"/>
                    <a:pt x="3882" y="2727"/>
                  </a:cubicBezTo>
                  <a:cubicBezTo>
                    <a:pt x="2977" y="2180"/>
                    <a:pt x="2406" y="1394"/>
                    <a:pt x="2203" y="441"/>
                  </a:cubicBezTo>
                  <a:cubicBezTo>
                    <a:pt x="2192" y="287"/>
                    <a:pt x="2168" y="144"/>
                    <a:pt x="2168" y="1"/>
                  </a:cubicBezTo>
                  <a:close/>
                </a:path>
              </a:pathLst>
            </a:custGeom>
            <a:solidFill>
              <a:srgbClr val="E8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24"/>
            <p:cNvSpPr/>
            <p:nvPr/>
          </p:nvSpPr>
          <p:spPr>
            <a:xfrm>
              <a:off x="1871950" y="4011500"/>
              <a:ext cx="198550" cy="245475"/>
            </a:xfrm>
            <a:custGeom>
              <a:avLst/>
              <a:gdLst/>
              <a:ahLst/>
              <a:cxnLst/>
              <a:rect l="l" t="t" r="r" b="b"/>
              <a:pathLst>
                <a:path w="7942" h="9819" extrusionOk="0">
                  <a:moveTo>
                    <a:pt x="7488" y="1"/>
                  </a:moveTo>
                  <a:cubicBezTo>
                    <a:pt x="7376" y="1"/>
                    <a:pt x="7344" y="148"/>
                    <a:pt x="7323" y="256"/>
                  </a:cubicBezTo>
                  <a:cubicBezTo>
                    <a:pt x="7323" y="268"/>
                    <a:pt x="7323" y="280"/>
                    <a:pt x="7299" y="315"/>
                  </a:cubicBezTo>
                  <a:cubicBezTo>
                    <a:pt x="7299" y="494"/>
                    <a:pt x="7275" y="720"/>
                    <a:pt x="7228" y="911"/>
                  </a:cubicBezTo>
                  <a:cubicBezTo>
                    <a:pt x="7180" y="1077"/>
                    <a:pt x="7156" y="1161"/>
                    <a:pt x="7120" y="1197"/>
                  </a:cubicBezTo>
                  <a:cubicBezTo>
                    <a:pt x="6847" y="2351"/>
                    <a:pt x="6442" y="3483"/>
                    <a:pt x="6144" y="4626"/>
                  </a:cubicBezTo>
                  <a:cubicBezTo>
                    <a:pt x="5915" y="5485"/>
                    <a:pt x="5992" y="5617"/>
                    <a:pt x="5355" y="5617"/>
                  </a:cubicBezTo>
                  <a:cubicBezTo>
                    <a:pt x="5198" y="5617"/>
                    <a:pt x="4998" y="5609"/>
                    <a:pt x="4739" y="5602"/>
                  </a:cubicBezTo>
                  <a:cubicBezTo>
                    <a:pt x="4465" y="5578"/>
                    <a:pt x="4406" y="5483"/>
                    <a:pt x="4477" y="5209"/>
                  </a:cubicBezTo>
                  <a:cubicBezTo>
                    <a:pt x="4763" y="4292"/>
                    <a:pt x="5001" y="3352"/>
                    <a:pt x="5382" y="2459"/>
                  </a:cubicBezTo>
                  <a:cubicBezTo>
                    <a:pt x="5430" y="2340"/>
                    <a:pt x="5453" y="2220"/>
                    <a:pt x="5501" y="2113"/>
                  </a:cubicBezTo>
                  <a:cubicBezTo>
                    <a:pt x="5525" y="2042"/>
                    <a:pt x="5501" y="1970"/>
                    <a:pt x="5430" y="1947"/>
                  </a:cubicBezTo>
                  <a:cubicBezTo>
                    <a:pt x="5423" y="1945"/>
                    <a:pt x="5416" y="1944"/>
                    <a:pt x="5409" y="1944"/>
                  </a:cubicBezTo>
                  <a:cubicBezTo>
                    <a:pt x="5363" y="1944"/>
                    <a:pt x="5307" y="1974"/>
                    <a:pt x="5287" y="1994"/>
                  </a:cubicBezTo>
                  <a:cubicBezTo>
                    <a:pt x="5192" y="2089"/>
                    <a:pt x="5120" y="2173"/>
                    <a:pt x="5061" y="2280"/>
                  </a:cubicBezTo>
                  <a:cubicBezTo>
                    <a:pt x="4513" y="3078"/>
                    <a:pt x="4180" y="3971"/>
                    <a:pt x="3918" y="4887"/>
                  </a:cubicBezTo>
                  <a:cubicBezTo>
                    <a:pt x="3791" y="5319"/>
                    <a:pt x="3754" y="5426"/>
                    <a:pt x="3517" y="5426"/>
                  </a:cubicBezTo>
                  <a:cubicBezTo>
                    <a:pt x="3420" y="5426"/>
                    <a:pt x="3290" y="5408"/>
                    <a:pt x="3108" y="5388"/>
                  </a:cubicBezTo>
                  <a:cubicBezTo>
                    <a:pt x="2703" y="5328"/>
                    <a:pt x="2667" y="5161"/>
                    <a:pt x="2763" y="4804"/>
                  </a:cubicBezTo>
                  <a:cubicBezTo>
                    <a:pt x="3025" y="3840"/>
                    <a:pt x="3394" y="2923"/>
                    <a:pt x="3691" y="1970"/>
                  </a:cubicBezTo>
                  <a:cubicBezTo>
                    <a:pt x="3715" y="1851"/>
                    <a:pt x="3799" y="1697"/>
                    <a:pt x="3656" y="1637"/>
                  </a:cubicBezTo>
                  <a:cubicBezTo>
                    <a:pt x="3632" y="1625"/>
                    <a:pt x="3610" y="1620"/>
                    <a:pt x="3590" y="1620"/>
                  </a:cubicBezTo>
                  <a:cubicBezTo>
                    <a:pt x="3493" y="1620"/>
                    <a:pt x="3445" y="1748"/>
                    <a:pt x="3406" y="1828"/>
                  </a:cubicBezTo>
                  <a:cubicBezTo>
                    <a:pt x="2941" y="2721"/>
                    <a:pt x="2465" y="3613"/>
                    <a:pt x="2155" y="4578"/>
                  </a:cubicBezTo>
                  <a:cubicBezTo>
                    <a:pt x="2028" y="4977"/>
                    <a:pt x="1992" y="5079"/>
                    <a:pt x="1770" y="5079"/>
                  </a:cubicBezTo>
                  <a:cubicBezTo>
                    <a:pt x="1680" y="5079"/>
                    <a:pt x="1561" y="5063"/>
                    <a:pt x="1393" y="5042"/>
                  </a:cubicBezTo>
                  <a:cubicBezTo>
                    <a:pt x="1120" y="5007"/>
                    <a:pt x="1024" y="4911"/>
                    <a:pt x="1120" y="4626"/>
                  </a:cubicBezTo>
                  <a:cubicBezTo>
                    <a:pt x="1334" y="3923"/>
                    <a:pt x="1548" y="3221"/>
                    <a:pt x="1751" y="2518"/>
                  </a:cubicBezTo>
                  <a:cubicBezTo>
                    <a:pt x="1786" y="2411"/>
                    <a:pt x="1870" y="2256"/>
                    <a:pt x="1727" y="2185"/>
                  </a:cubicBezTo>
                  <a:cubicBezTo>
                    <a:pt x="1694" y="2168"/>
                    <a:pt x="1665" y="2161"/>
                    <a:pt x="1639" y="2161"/>
                  </a:cubicBezTo>
                  <a:cubicBezTo>
                    <a:pt x="1532" y="2161"/>
                    <a:pt x="1475" y="2280"/>
                    <a:pt x="1417" y="2375"/>
                  </a:cubicBezTo>
                  <a:cubicBezTo>
                    <a:pt x="1084" y="2911"/>
                    <a:pt x="739" y="3471"/>
                    <a:pt x="584" y="4066"/>
                  </a:cubicBezTo>
                  <a:cubicBezTo>
                    <a:pt x="489" y="4387"/>
                    <a:pt x="381" y="4637"/>
                    <a:pt x="203" y="4804"/>
                  </a:cubicBezTo>
                  <a:cubicBezTo>
                    <a:pt x="12" y="5911"/>
                    <a:pt x="0" y="7054"/>
                    <a:pt x="108" y="8531"/>
                  </a:cubicBezTo>
                  <a:cubicBezTo>
                    <a:pt x="131" y="8864"/>
                    <a:pt x="131" y="9162"/>
                    <a:pt x="119" y="9281"/>
                  </a:cubicBezTo>
                  <a:cubicBezTo>
                    <a:pt x="465" y="9507"/>
                    <a:pt x="881" y="9578"/>
                    <a:pt x="1322" y="9638"/>
                  </a:cubicBezTo>
                  <a:cubicBezTo>
                    <a:pt x="1343" y="9641"/>
                    <a:pt x="1362" y="9642"/>
                    <a:pt x="1379" y="9642"/>
                  </a:cubicBezTo>
                  <a:cubicBezTo>
                    <a:pt x="1570" y="9642"/>
                    <a:pt x="1561" y="9469"/>
                    <a:pt x="1572" y="9317"/>
                  </a:cubicBezTo>
                  <a:cubicBezTo>
                    <a:pt x="1632" y="8555"/>
                    <a:pt x="1774" y="7793"/>
                    <a:pt x="2048" y="7078"/>
                  </a:cubicBezTo>
                  <a:lnTo>
                    <a:pt x="2144" y="6864"/>
                  </a:lnTo>
                  <a:cubicBezTo>
                    <a:pt x="2196" y="6759"/>
                    <a:pt x="2248" y="6617"/>
                    <a:pt x="2374" y="6617"/>
                  </a:cubicBezTo>
                  <a:cubicBezTo>
                    <a:pt x="2391" y="6617"/>
                    <a:pt x="2409" y="6620"/>
                    <a:pt x="2429" y="6626"/>
                  </a:cubicBezTo>
                  <a:cubicBezTo>
                    <a:pt x="2608" y="6661"/>
                    <a:pt x="2548" y="6840"/>
                    <a:pt x="2513" y="6959"/>
                  </a:cubicBezTo>
                  <a:cubicBezTo>
                    <a:pt x="2382" y="7697"/>
                    <a:pt x="2346" y="8424"/>
                    <a:pt x="2346" y="9162"/>
                  </a:cubicBezTo>
                  <a:cubicBezTo>
                    <a:pt x="2346" y="9564"/>
                    <a:pt x="2577" y="9818"/>
                    <a:pt x="2900" y="9818"/>
                  </a:cubicBezTo>
                  <a:cubicBezTo>
                    <a:pt x="2998" y="9818"/>
                    <a:pt x="3104" y="9795"/>
                    <a:pt x="3215" y="9745"/>
                  </a:cubicBezTo>
                  <a:cubicBezTo>
                    <a:pt x="3382" y="9674"/>
                    <a:pt x="3382" y="9507"/>
                    <a:pt x="3418" y="9376"/>
                  </a:cubicBezTo>
                  <a:cubicBezTo>
                    <a:pt x="3679" y="8447"/>
                    <a:pt x="4001" y="7554"/>
                    <a:pt x="4489" y="6721"/>
                  </a:cubicBezTo>
                  <a:cubicBezTo>
                    <a:pt x="4549" y="6638"/>
                    <a:pt x="4608" y="6531"/>
                    <a:pt x="4668" y="6459"/>
                  </a:cubicBezTo>
                  <a:cubicBezTo>
                    <a:pt x="4731" y="6387"/>
                    <a:pt x="4800" y="6315"/>
                    <a:pt x="4893" y="6315"/>
                  </a:cubicBezTo>
                  <a:cubicBezTo>
                    <a:pt x="4922" y="6315"/>
                    <a:pt x="4954" y="6323"/>
                    <a:pt x="4989" y="6340"/>
                  </a:cubicBezTo>
                  <a:cubicBezTo>
                    <a:pt x="5108" y="6411"/>
                    <a:pt x="5061" y="6531"/>
                    <a:pt x="5049" y="6638"/>
                  </a:cubicBezTo>
                  <a:cubicBezTo>
                    <a:pt x="4870" y="7412"/>
                    <a:pt x="4668" y="8174"/>
                    <a:pt x="4477" y="8947"/>
                  </a:cubicBezTo>
                  <a:cubicBezTo>
                    <a:pt x="4370" y="9376"/>
                    <a:pt x="4310" y="9555"/>
                    <a:pt x="4406" y="9626"/>
                  </a:cubicBezTo>
                  <a:cubicBezTo>
                    <a:pt x="4489" y="9388"/>
                    <a:pt x="4656" y="9031"/>
                    <a:pt x="4894" y="8471"/>
                  </a:cubicBezTo>
                  <a:cubicBezTo>
                    <a:pt x="5418" y="7281"/>
                    <a:pt x="5525" y="6935"/>
                    <a:pt x="6132" y="4840"/>
                  </a:cubicBezTo>
                  <a:cubicBezTo>
                    <a:pt x="6370" y="3983"/>
                    <a:pt x="6608" y="3232"/>
                    <a:pt x="6656" y="3149"/>
                  </a:cubicBezTo>
                  <a:cubicBezTo>
                    <a:pt x="6690" y="3092"/>
                    <a:pt x="6716" y="3065"/>
                    <a:pt x="6733" y="3065"/>
                  </a:cubicBezTo>
                  <a:cubicBezTo>
                    <a:pt x="6876" y="3065"/>
                    <a:pt x="6445" y="4938"/>
                    <a:pt x="5882" y="6745"/>
                  </a:cubicBezTo>
                  <a:cubicBezTo>
                    <a:pt x="5561" y="7721"/>
                    <a:pt x="4989" y="9067"/>
                    <a:pt x="4632" y="9686"/>
                  </a:cubicBezTo>
                  <a:lnTo>
                    <a:pt x="5108" y="9686"/>
                  </a:lnTo>
                  <a:cubicBezTo>
                    <a:pt x="5121" y="9686"/>
                    <a:pt x="5133" y="9686"/>
                    <a:pt x="5145" y="9686"/>
                  </a:cubicBezTo>
                  <a:cubicBezTo>
                    <a:pt x="5916" y="9686"/>
                    <a:pt x="6244" y="9318"/>
                    <a:pt x="6537" y="8674"/>
                  </a:cubicBezTo>
                  <a:cubicBezTo>
                    <a:pt x="7025" y="7578"/>
                    <a:pt x="7620" y="6531"/>
                    <a:pt x="7942" y="5376"/>
                  </a:cubicBezTo>
                  <a:lnTo>
                    <a:pt x="7942" y="5376"/>
                  </a:lnTo>
                  <a:cubicBezTo>
                    <a:pt x="7847" y="5459"/>
                    <a:pt x="7680" y="5495"/>
                    <a:pt x="7335" y="5518"/>
                  </a:cubicBezTo>
                  <a:cubicBezTo>
                    <a:pt x="7300" y="5523"/>
                    <a:pt x="7269" y="5525"/>
                    <a:pt x="7241" y="5525"/>
                  </a:cubicBezTo>
                  <a:cubicBezTo>
                    <a:pt x="7033" y="5525"/>
                    <a:pt x="7022" y="5407"/>
                    <a:pt x="7085" y="5197"/>
                  </a:cubicBezTo>
                  <a:cubicBezTo>
                    <a:pt x="7251" y="4626"/>
                    <a:pt x="7335" y="4054"/>
                    <a:pt x="7406" y="3471"/>
                  </a:cubicBezTo>
                  <a:cubicBezTo>
                    <a:pt x="7537" y="2423"/>
                    <a:pt x="7739" y="1399"/>
                    <a:pt x="7692" y="339"/>
                  </a:cubicBezTo>
                  <a:cubicBezTo>
                    <a:pt x="7692" y="208"/>
                    <a:pt x="7692" y="30"/>
                    <a:pt x="7525" y="6"/>
                  </a:cubicBezTo>
                  <a:cubicBezTo>
                    <a:pt x="7512" y="3"/>
                    <a:pt x="7499" y="1"/>
                    <a:pt x="7488"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24"/>
            <p:cNvSpPr/>
            <p:nvPr/>
          </p:nvSpPr>
          <p:spPr>
            <a:xfrm>
              <a:off x="2129725" y="3811325"/>
              <a:ext cx="5675" cy="14600"/>
            </a:xfrm>
            <a:custGeom>
              <a:avLst/>
              <a:gdLst/>
              <a:ahLst/>
              <a:cxnLst/>
              <a:rect l="l" t="t" r="r" b="b"/>
              <a:pathLst>
                <a:path w="227" h="584" extrusionOk="0">
                  <a:moveTo>
                    <a:pt x="226" y="0"/>
                  </a:moveTo>
                  <a:lnTo>
                    <a:pt x="218" y="21"/>
                  </a:lnTo>
                  <a:lnTo>
                    <a:pt x="218" y="21"/>
                  </a:lnTo>
                  <a:cubicBezTo>
                    <a:pt x="221" y="14"/>
                    <a:pt x="224" y="7"/>
                    <a:pt x="226" y="0"/>
                  </a:cubicBezTo>
                  <a:close/>
                  <a:moveTo>
                    <a:pt x="218" y="21"/>
                  </a:moveTo>
                  <a:cubicBezTo>
                    <a:pt x="206" y="50"/>
                    <a:pt x="188" y="81"/>
                    <a:pt x="179" y="119"/>
                  </a:cubicBezTo>
                  <a:cubicBezTo>
                    <a:pt x="179" y="121"/>
                    <a:pt x="178" y="123"/>
                    <a:pt x="178" y="125"/>
                  </a:cubicBezTo>
                  <a:lnTo>
                    <a:pt x="178" y="125"/>
                  </a:lnTo>
                  <a:lnTo>
                    <a:pt x="218" y="21"/>
                  </a:lnTo>
                  <a:close/>
                  <a:moveTo>
                    <a:pt x="178" y="125"/>
                  </a:moveTo>
                  <a:lnTo>
                    <a:pt x="0" y="583"/>
                  </a:lnTo>
                  <a:cubicBezTo>
                    <a:pt x="94" y="397"/>
                    <a:pt x="164" y="221"/>
                    <a:pt x="178" y="125"/>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6" name="Google Shape;9466;p24"/>
            <p:cNvSpPr/>
            <p:nvPr/>
          </p:nvSpPr>
          <p:spPr>
            <a:xfrm>
              <a:off x="2135675" y="3806850"/>
              <a:ext cx="1500" cy="4475"/>
            </a:xfrm>
            <a:custGeom>
              <a:avLst/>
              <a:gdLst/>
              <a:ahLst/>
              <a:cxnLst/>
              <a:rect l="l" t="t" r="r" b="b"/>
              <a:pathLst>
                <a:path w="60" h="179" extrusionOk="0">
                  <a:moveTo>
                    <a:pt x="60" y="0"/>
                  </a:moveTo>
                  <a:lnTo>
                    <a:pt x="60" y="0"/>
                  </a:lnTo>
                  <a:cubicBezTo>
                    <a:pt x="52" y="8"/>
                    <a:pt x="49" y="27"/>
                    <a:pt x="48" y="42"/>
                  </a:cubicBezTo>
                  <a:lnTo>
                    <a:pt x="48" y="42"/>
                  </a:lnTo>
                  <a:cubicBezTo>
                    <a:pt x="53" y="28"/>
                    <a:pt x="57" y="14"/>
                    <a:pt x="60" y="0"/>
                  </a:cubicBezTo>
                  <a:close/>
                  <a:moveTo>
                    <a:pt x="48" y="42"/>
                  </a:moveTo>
                  <a:cubicBezTo>
                    <a:pt x="33" y="87"/>
                    <a:pt x="10" y="133"/>
                    <a:pt x="0" y="179"/>
                  </a:cubicBezTo>
                  <a:cubicBezTo>
                    <a:pt x="12" y="131"/>
                    <a:pt x="36" y="108"/>
                    <a:pt x="48" y="60"/>
                  </a:cubicBezTo>
                  <a:cubicBezTo>
                    <a:pt x="48" y="56"/>
                    <a:pt x="48" y="49"/>
                    <a:pt x="48" y="42"/>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7" name="Google Shape;9467;p24"/>
            <p:cNvSpPr/>
            <p:nvPr/>
          </p:nvSpPr>
          <p:spPr>
            <a:xfrm>
              <a:off x="1763900" y="4060450"/>
              <a:ext cx="107175" cy="180400"/>
            </a:xfrm>
            <a:custGeom>
              <a:avLst/>
              <a:gdLst/>
              <a:ahLst/>
              <a:cxnLst/>
              <a:rect l="l" t="t" r="r" b="b"/>
              <a:pathLst>
                <a:path w="4287" h="7216" extrusionOk="0">
                  <a:moveTo>
                    <a:pt x="3495" y="1"/>
                  </a:moveTo>
                  <a:cubicBezTo>
                    <a:pt x="3280" y="1"/>
                    <a:pt x="3185" y="290"/>
                    <a:pt x="3072" y="465"/>
                  </a:cubicBezTo>
                  <a:cubicBezTo>
                    <a:pt x="2834" y="870"/>
                    <a:pt x="2667" y="1298"/>
                    <a:pt x="2596" y="1763"/>
                  </a:cubicBezTo>
                  <a:cubicBezTo>
                    <a:pt x="2513" y="2239"/>
                    <a:pt x="2477" y="2715"/>
                    <a:pt x="2394" y="3179"/>
                  </a:cubicBezTo>
                  <a:cubicBezTo>
                    <a:pt x="2382" y="3307"/>
                    <a:pt x="2393" y="3537"/>
                    <a:pt x="2228" y="3537"/>
                  </a:cubicBezTo>
                  <a:cubicBezTo>
                    <a:pt x="2224" y="3537"/>
                    <a:pt x="2219" y="3537"/>
                    <a:pt x="2215" y="3537"/>
                  </a:cubicBezTo>
                  <a:cubicBezTo>
                    <a:pt x="2013" y="3537"/>
                    <a:pt x="2096" y="3299"/>
                    <a:pt x="2096" y="3179"/>
                  </a:cubicBezTo>
                  <a:cubicBezTo>
                    <a:pt x="2096" y="2525"/>
                    <a:pt x="2179" y="1870"/>
                    <a:pt x="2275" y="1227"/>
                  </a:cubicBezTo>
                  <a:cubicBezTo>
                    <a:pt x="2310" y="1072"/>
                    <a:pt x="2382" y="882"/>
                    <a:pt x="2215" y="822"/>
                  </a:cubicBezTo>
                  <a:cubicBezTo>
                    <a:pt x="2191" y="813"/>
                    <a:pt x="2170" y="808"/>
                    <a:pt x="2151" y="808"/>
                  </a:cubicBezTo>
                  <a:cubicBezTo>
                    <a:pt x="2026" y="808"/>
                    <a:pt x="1990" y="993"/>
                    <a:pt x="1917" y="1096"/>
                  </a:cubicBezTo>
                  <a:cubicBezTo>
                    <a:pt x="1465" y="1906"/>
                    <a:pt x="1239" y="2787"/>
                    <a:pt x="1203" y="3715"/>
                  </a:cubicBezTo>
                  <a:cubicBezTo>
                    <a:pt x="1203" y="3870"/>
                    <a:pt x="1191" y="4037"/>
                    <a:pt x="1191" y="4203"/>
                  </a:cubicBezTo>
                  <a:cubicBezTo>
                    <a:pt x="1191" y="4406"/>
                    <a:pt x="1191" y="4561"/>
                    <a:pt x="1179" y="4561"/>
                  </a:cubicBezTo>
                  <a:cubicBezTo>
                    <a:pt x="1179" y="4620"/>
                    <a:pt x="1179" y="4692"/>
                    <a:pt x="1167" y="4751"/>
                  </a:cubicBezTo>
                  <a:cubicBezTo>
                    <a:pt x="822" y="3965"/>
                    <a:pt x="703" y="3144"/>
                    <a:pt x="643" y="2298"/>
                  </a:cubicBezTo>
                  <a:cubicBezTo>
                    <a:pt x="596" y="1751"/>
                    <a:pt x="584" y="1179"/>
                    <a:pt x="536" y="632"/>
                  </a:cubicBezTo>
                  <a:cubicBezTo>
                    <a:pt x="524" y="512"/>
                    <a:pt x="536" y="358"/>
                    <a:pt x="370" y="334"/>
                  </a:cubicBezTo>
                  <a:cubicBezTo>
                    <a:pt x="346" y="334"/>
                    <a:pt x="334" y="334"/>
                    <a:pt x="298" y="346"/>
                  </a:cubicBezTo>
                  <a:cubicBezTo>
                    <a:pt x="191" y="929"/>
                    <a:pt x="131" y="1525"/>
                    <a:pt x="96" y="2132"/>
                  </a:cubicBezTo>
                  <a:cubicBezTo>
                    <a:pt x="0" y="3275"/>
                    <a:pt x="108" y="4382"/>
                    <a:pt x="524" y="5406"/>
                  </a:cubicBezTo>
                  <a:cubicBezTo>
                    <a:pt x="846" y="5525"/>
                    <a:pt x="1143" y="5704"/>
                    <a:pt x="1429" y="5918"/>
                  </a:cubicBezTo>
                  <a:cubicBezTo>
                    <a:pt x="1810" y="6168"/>
                    <a:pt x="2167" y="6466"/>
                    <a:pt x="2644" y="6656"/>
                  </a:cubicBezTo>
                  <a:cubicBezTo>
                    <a:pt x="2596" y="6144"/>
                    <a:pt x="2477" y="5680"/>
                    <a:pt x="2536" y="5215"/>
                  </a:cubicBezTo>
                  <a:cubicBezTo>
                    <a:pt x="2548" y="5073"/>
                    <a:pt x="2584" y="4918"/>
                    <a:pt x="2608" y="4775"/>
                  </a:cubicBezTo>
                  <a:cubicBezTo>
                    <a:pt x="2644" y="4620"/>
                    <a:pt x="2679" y="4453"/>
                    <a:pt x="2858" y="4442"/>
                  </a:cubicBezTo>
                  <a:cubicBezTo>
                    <a:pt x="2865" y="4441"/>
                    <a:pt x="2872" y="4441"/>
                    <a:pt x="2879" y="4441"/>
                  </a:cubicBezTo>
                  <a:cubicBezTo>
                    <a:pt x="3063" y="4441"/>
                    <a:pt x="3098" y="4590"/>
                    <a:pt x="3144" y="4739"/>
                  </a:cubicBezTo>
                  <a:cubicBezTo>
                    <a:pt x="3382" y="5394"/>
                    <a:pt x="3596" y="6049"/>
                    <a:pt x="3894" y="6692"/>
                  </a:cubicBezTo>
                  <a:cubicBezTo>
                    <a:pt x="3989" y="6918"/>
                    <a:pt x="4132" y="7097"/>
                    <a:pt x="4287" y="7216"/>
                  </a:cubicBezTo>
                  <a:cubicBezTo>
                    <a:pt x="4084" y="6597"/>
                    <a:pt x="3906" y="4418"/>
                    <a:pt x="4037" y="3418"/>
                  </a:cubicBezTo>
                  <a:cubicBezTo>
                    <a:pt x="4049" y="3310"/>
                    <a:pt x="4072" y="3203"/>
                    <a:pt x="4096" y="3084"/>
                  </a:cubicBezTo>
                  <a:lnTo>
                    <a:pt x="4096" y="3084"/>
                  </a:lnTo>
                  <a:cubicBezTo>
                    <a:pt x="3953" y="3120"/>
                    <a:pt x="3787" y="3132"/>
                    <a:pt x="3596" y="3132"/>
                  </a:cubicBezTo>
                  <a:cubicBezTo>
                    <a:pt x="3060" y="3096"/>
                    <a:pt x="3025" y="3179"/>
                    <a:pt x="3179" y="2620"/>
                  </a:cubicBezTo>
                  <a:cubicBezTo>
                    <a:pt x="3334" y="1989"/>
                    <a:pt x="3549" y="1370"/>
                    <a:pt x="3691" y="739"/>
                  </a:cubicBezTo>
                  <a:cubicBezTo>
                    <a:pt x="3751" y="501"/>
                    <a:pt x="3953" y="143"/>
                    <a:pt x="3608" y="24"/>
                  </a:cubicBezTo>
                  <a:cubicBezTo>
                    <a:pt x="3567" y="8"/>
                    <a:pt x="3530" y="1"/>
                    <a:pt x="3495"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8" name="Google Shape;9468;p24"/>
            <p:cNvSpPr/>
            <p:nvPr/>
          </p:nvSpPr>
          <p:spPr>
            <a:xfrm>
              <a:off x="1945475" y="3950900"/>
              <a:ext cx="82175" cy="89625"/>
            </a:xfrm>
            <a:custGeom>
              <a:avLst/>
              <a:gdLst/>
              <a:ahLst/>
              <a:cxnLst/>
              <a:rect l="l" t="t" r="r" b="b"/>
              <a:pathLst>
                <a:path w="3287" h="3585" extrusionOk="0">
                  <a:moveTo>
                    <a:pt x="3030" y="1"/>
                  </a:moveTo>
                  <a:cubicBezTo>
                    <a:pt x="2932" y="1"/>
                    <a:pt x="2823" y="81"/>
                    <a:pt x="2739" y="132"/>
                  </a:cubicBezTo>
                  <a:cubicBezTo>
                    <a:pt x="1810" y="656"/>
                    <a:pt x="1155" y="1477"/>
                    <a:pt x="572" y="2347"/>
                  </a:cubicBezTo>
                  <a:cubicBezTo>
                    <a:pt x="381" y="2644"/>
                    <a:pt x="215" y="2966"/>
                    <a:pt x="96" y="3299"/>
                  </a:cubicBezTo>
                  <a:cubicBezTo>
                    <a:pt x="60" y="3406"/>
                    <a:pt x="0" y="3537"/>
                    <a:pt x="215" y="3585"/>
                  </a:cubicBezTo>
                  <a:cubicBezTo>
                    <a:pt x="262" y="3537"/>
                    <a:pt x="322" y="3501"/>
                    <a:pt x="346" y="3454"/>
                  </a:cubicBezTo>
                  <a:cubicBezTo>
                    <a:pt x="1167" y="2394"/>
                    <a:pt x="2108" y="1442"/>
                    <a:pt x="3013" y="465"/>
                  </a:cubicBezTo>
                  <a:cubicBezTo>
                    <a:pt x="3108" y="358"/>
                    <a:pt x="3286" y="203"/>
                    <a:pt x="3144" y="49"/>
                  </a:cubicBezTo>
                  <a:cubicBezTo>
                    <a:pt x="3109" y="14"/>
                    <a:pt x="3070" y="1"/>
                    <a:pt x="3030"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9" name="Google Shape;9469;p24"/>
            <p:cNvSpPr/>
            <p:nvPr/>
          </p:nvSpPr>
          <p:spPr>
            <a:xfrm>
              <a:off x="1991000" y="3958825"/>
              <a:ext cx="64625" cy="87700"/>
            </a:xfrm>
            <a:custGeom>
              <a:avLst/>
              <a:gdLst/>
              <a:ahLst/>
              <a:cxnLst/>
              <a:rect l="l" t="t" r="r" b="b"/>
              <a:pathLst>
                <a:path w="2585" h="3508" extrusionOk="0">
                  <a:moveTo>
                    <a:pt x="2426" y="1"/>
                  </a:moveTo>
                  <a:cubicBezTo>
                    <a:pt x="2401" y="1"/>
                    <a:pt x="2374" y="3"/>
                    <a:pt x="2346" y="5"/>
                  </a:cubicBezTo>
                  <a:cubicBezTo>
                    <a:pt x="2168" y="41"/>
                    <a:pt x="2037" y="172"/>
                    <a:pt x="1906" y="291"/>
                  </a:cubicBezTo>
                  <a:cubicBezTo>
                    <a:pt x="1275" y="887"/>
                    <a:pt x="942" y="1660"/>
                    <a:pt x="501" y="2375"/>
                  </a:cubicBezTo>
                  <a:cubicBezTo>
                    <a:pt x="346" y="2661"/>
                    <a:pt x="203" y="2958"/>
                    <a:pt x="72" y="3256"/>
                  </a:cubicBezTo>
                  <a:cubicBezTo>
                    <a:pt x="49" y="3327"/>
                    <a:pt x="1" y="3423"/>
                    <a:pt x="72" y="3482"/>
                  </a:cubicBezTo>
                  <a:cubicBezTo>
                    <a:pt x="99" y="3500"/>
                    <a:pt x="124" y="3508"/>
                    <a:pt x="147" y="3508"/>
                  </a:cubicBezTo>
                  <a:cubicBezTo>
                    <a:pt x="215" y="3508"/>
                    <a:pt x="266" y="3443"/>
                    <a:pt x="310" y="3399"/>
                  </a:cubicBezTo>
                  <a:cubicBezTo>
                    <a:pt x="370" y="3339"/>
                    <a:pt x="418" y="3280"/>
                    <a:pt x="465" y="3208"/>
                  </a:cubicBezTo>
                  <a:cubicBezTo>
                    <a:pt x="1132" y="2291"/>
                    <a:pt x="1799" y="1351"/>
                    <a:pt x="2454" y="422"/>
                  </a:cubicBezTo>
                  <a:cubicBezTo>
                    <a:pt x="2513" y="339"/>
                    <a:pt x="2585" y="244"/>
                    <a:pt x="2573" y="125"/>
                  </a:cubicBezTo>
                  <a:cubicBezTo>
                    <a:pt x="2573" y="24"/>
                    <a:pt x="2509" y="1"/>
                    <a:pt x="2426"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0" name="Google Shape;9470;p24"/>
            <p:cNvSpPr/>
            <p:nvPr/>
          </p:nvSpPr>
          <p:spPr>
            <a:xfrm>
              <a:off x="1871650" y="3962525"/>
              <a:ext cx="62225" cy="71175"/>
            </a:xfrm>
            <a:custGeom>
              <a:avLst/>
              <a:gdLst/>
              <a:ahLst/>
              <a:cxnLst/>
              <a:rect l="l" t="t" r="r" b="b"/>
              <a:pathLst>
                <a:path w="2489" h="2847" extrusionOk="0">
                  <a:moveTo>
                    <a:pt x="2277" y="0"/>
                  </a:moveTo>
                  <a:cubicBezTo>
                    <a:pt x="2240" y="0"/>
                    <a:pt x="2199" y="8"/>
                    <a:pt x="2156" y="24"/>
                  </a:cubicBezTo>
                  <a:cubicBezTo>
                    <a:pt x="2060" y="72"/>
                    <a:pt x="1929" y="119"/>
                    <a:pt x="1846" y="203"/>
                  </a:cubicBezTo>
                  <a:cubicBezTo>
                    <a:pt x="1072" y="858"/>
                    <a:pt x="512" y="1691"/>
                    <a:pt x="72" y="2596"/>
                  </a:cubicBezTo>
                  <a:cubicBezTo>
                    <a:pt x="36" y="2679"/>
                    <a:pt x="1" y="2763"/>
                    <a:pt x="96" y="2822"/>
                  </a:cubicBezTo>
                  <a:cubicBezTo>
                    <a:pt x="124" y="2840"/>
                    <a:pt x="150" y="2847"/>
                    <a:pt x="173" y="2847"/>
                  </a:cubicBezTo>
                  <a:cubicBezTo>
                    <a:pt x="231" y="2847"/>
                    <a:pt x="276" y="2805"/>
                    <a:pt x="310" y="2763"/>
                  </a:cubicBezTo>
                  <a:lnTo>
                    <a:pt x="977" y="2001"/>
                  </a:lnTo>
                  <a:lnTo>
                    <a:pt x="2358" y="393"/>
                  </a:lnTo>
                  <a:cubicBezTo>
                    <a:pt x="2441" y="310"/>
                    <a:pt x="2489" y="215"/>
                    <a:pt x="2441" y="96"/>
                  </a:cubicBezTo>
                  <a:cubicBezTo>
                    <a:pt x="2410" y="32"/>
                    <a:pt x="2351" y="0"/>
                    <a:pt x="2277"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1" name="Google Shape;9471;p24"/>
            <p:cNvSpPr/>
            <p:nvPr/>
          </p:nvSpPr>
          <p:spPr>
            <a:xfrm>
              <a:off x="1959450" y="4361675"/>
              <a:ext cx="37250" cy="8650"/>
            </a:xfrm>
            <a:custGeom>
              <a:avLst/>
              <a:gdLst/>
              <a:ahLst/>
              <a:cxnLst/>
              <a:rect l="l" t="t" r="r" b="b"/>
              <a:pathLst>
                <a:path w="1490" h="346" extrusionOk="0">
                  <a:moveTo>
                    <a:pt x="1" y="1"/>
                  </a:moveTo>
                  <a:cubicBezTo>
                    <a:pt x="29" y="13"/>
                    <a:pt x="58" y="24"/>
                    <a:pt x="87" y="36"/>
                  </a:cubicBezTo>
                  <a:lnTo>
                    <a:pt x="87" y="36"/>
                  </a:lnTo>
                  <a:cubicBezTo>
                    <a:pt x="58" y="24"/>
                    <a:pt x="30" y="13"/>
                    <a:pt x="1" y="1"/>
                  </a:cubicBezTo>
                  <a:close/>
                  <a:moveTo>
                    <a:pt x="87" y="36"/>
                  </a:moveTo>
                  <a:lnTo>
                    <a:pt x="87" y="36"/>
                  </a:lnTo>
                  <a:cubicBezTo>
                    <a:pt x="489" y="195"/>
                    <a:pt x="901" y="301"/>
                    <a:pt x="1334" y="346"/>
                  </a:cubicBezTo>
                  <a:lnTo>
                    <a:pt x="1489" y="346"/>
                  </a:lnTo>
                  <a:cubicBezTo>
                    <a:pt x="1334" y="322"/>
                    <a:pt x="1108" y="298"/>
                    <a:pt x="810" y="239"/>
                  </a:cubicBezTo>
                  <a:cubicBezTo>
                    <a:pt x="568" y="186"/>
                    <a:pt x="315" y="124"/>
                    <a:pt x="87" y="3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2" name="Google Shape;9472;p24"/>
            <p:cNvSpPr/>
            <p:nvPr/>
          </p:nvSpPr>
          <p:spPr>
            <a:xfrm>
              <a:off x="2299075" y="3994075"/>
              <a:ext cx="24750" cy="79500"/>
            </a:xfrm>
            <a:custGeom>
              <a:avLst/>
              <a:gdLst/>
              <a:ahLst/>
              <a:cxnLst/>
              <a:rect l="l" t="t" r="r" b="b"/>
              <a:pathLst>
                <a:path w="990" h="3180" extrusionOk="0">
                  <a:moveTo>
                    <a:pt x="1" y="0"/>
                  </a:moveTo>
                  <a:lnTo>
                    <a:pt x="1" y="0"/>
                  </a:lnTo>
                  <a:cubicBezTo>
                    <a:pt x="191" y="405"/>
                    <a:pt x="382" y="822"/>
                    <a:pt x="549" y="1310"/>
                  </a:cubicBezTo>
                  <a:cubicBezTo>
                    <a:pt x="739" y="1929"/>
                    <a:pt x="870" y="2548"/>
                    <a:pt x="953" y="3179"/>
                  </a:cubicBezTo>
                  <a:cubicBezTo>
                    <a:pt x="965" y="3167"/>
                    <a:pt x="965" y="3156"/>
                    <a:pt x="989" y="3144"/>
                  </a:cubicBezTo>
                  <a:cubicBezTo>
                    <a:pt x="953" y="2691"/>
                    <a:pt x="858" y="2227"/>
                    <a:pt x="727" y="1786"/>
                  </a:cubicBezTo>
                  <a:cubicBezTo>
                    <a:pt x="537" y="1143"/>
                    <a:pt x="299" y="548"/>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3" name="Google Shape;9473;p24"/>
            <p:cNvSpPr/>
            <p:nvPr/>
          </p:nvSpPr>
          <p:spPr>
            <a:xfrm>
              <a:off x="2002625" y="4364950"/>
              <a:ext cx="7450" cy="5375"/>
            </a:xfrm>
            <a:custGeom>
              <a:avLst/>
              <a:gdLst/>
              <a:ahLst/>
              <a:cxnLst/>
              <a:rect l="l" t="t" r="r" b="b"/>
              <a:pathLst>
                <a:path w="298" h="215" extrusionOk="0">
                  <a:moveTo>
                    <a:pt x="262" y="1"/>
                  </a:moveTo>
                  <a:lnTo>
                    <a:pt x="238" y="36"/>
                  </a:lnTo>
                  <a:cubicBezTo>
                    <a:pt x="155" y="120"/>
                    <a:pt x="84" y="179"/>
                    <a:pt x="0" y="215"/>
                  </a:cubicBezTo>
                  <a:cubicBezTo>
                    <a:pt x="24" y="215"/>
                    <a:pt x="60" y="215"/>
                    <a:pt x="84" y="191"/>
                  </a:cubicBezTo>
                  <a:cubicBezTo>
                    <a:pt x="191" y="167"/>
                    <a:pt x="298" y="120"/>
                    <a:pt x="274" y="12"/>
                  </a:cubicBezTo>
                  <a:cubicBezTo>
                    <a:pt x="274" y="1"/>
                    <a:pt x="274" y="1"/>
                    <a:pt x="2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4" name="Google Shape;9474;p24"/>
            <p:cNvSpPr/>
            <p:nvPr/>
          </p:nvSpPr>
          <p:spPr>
            <a:xfrm>
              <a:off x="1746625" y="3854175"/>
              <a:ext cx="211675" cy="278325"/>
            </a:xfrm>
            <a:custGeom>
              <a:avLst/>
              <a:gdLst/>
              <a:ahLst/>
              <a:cxnLst/>
              <a:rect l="l" t="t" r="r" b="b"/>
              <a:pathLst>
                <a:path w="8467" h="11133" extrusionOk="0">
                  <a:moveTo>
                    <a:pt x="8466" y="1"/>
                  </a:moveTo>
                  <a:lnTo>
                    <a:pt x="8466" y="1"/>
                  </a:lnTo>
                  <a:cubicBezTo>
                    <a:pt x="7359" y="60"/>
                    <a:pt x="6526" y="239"/>
                    <a:pt x="5775" y="560"/>
                  </a:cubicBezTo>
                  <a:cubicBezTo>
                    <a:pt x="4799" y="965"/>
                    <a:pt x="3989" y="1453"/>
                    <a:pt x="3394" y="1965"/>
                  </a:cubicBezTo>
                  <a:cubicBezTo>
                    <a:pt x="2858" y="2417"/>
                    <a:pt x="1763" y="3894"/>
                    <a:pt x="1322" y="4775"/>
                  </a:cubicBezTo>
                  <a:cubicBezTo>
                    <a:pt x="727" y="5966"/>
                    <a:pt x="132" y="8371"/>
                    <a:pt x="13" y="10121"/>
                  </a:cubicBezTo>
                  <a:cubicBezTo>
                    <a:pt x="1" y="10418"/>
                    <a:pt x="1" y="10728"/>
                    <a:pt x="37" y="11133"/>
                  </a:cubicBezTo>
                  <a:lnTo>
                    <a:pt x="37" y="10716"/>
                  </a:lnTo>
                  <a:cubicBezTo>
                    <a:pt x="144" y="8418"/>
                    <a:pt x="549" y="6192"/>
                    <a:pt x="1727" y="4168"/>
                  </a:cubicBezTo>
                  <a:cubicBezTo>
                    <a:pt x="3251" y="1524"/>
                    <a:pt x="5549" y="227"/>
                    <a:pt x="84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24"/>
            <p:cNvSpPr/>
            <p:nvPr/>
          </p:nvSpPr>
          <p:spPr>
            <a:xfrm>
              <a:off x="1756450" y="4189625"/>
              <a:ext cx="8375" cy="20575"/>
            </a:xfrm>
            <a:custGeom>
              <a:avLst/>
              <a:gdLst/>
              <a:ahLst/>
              <a:cxnLst/>
              <a:rect l="l" t="t" r="r" b="b"/>
              <a:pathLst>
                <a:path w="335" h="823" extrusionOk="0">
                  <a:moveTo>
                    <a:pt x="1" y="1"/>
                  </a:moveTo>
                  <a:lnTo>
                    <a:pt x="1" y="1"/>
                  </a:lnTo>
                  <a:cubicBezTo>
                    <a:pt x="84" y="287"/>
                    <a:pt x="156" y="465"/>
                    <a:pt x="275" y="715"/>
                  </a:cubicBezTo>
                  <a:cubicBezTo>
                    <a:pt x="287" y="763"/>
                    <a:pt x="322" y="799"/>
                    <a:pt x="334" y="822"/>
                  </a:cubicBezTo>
                  <a:cubicBezTo>
                    <a:pt x="215" y="560"/>
                    <a:pt x="96" y="287"/>
                    <a:pt x="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6" name="Google Shape;9476;p24"/>
            <p:cNvSpPr/>
            <p:nvPr/>
          </p:nvSpPr>
          <p:spPr>
            <a:xfrm>
              <a:off x="1994275" y="3753175"/>
              <a:ext cx="170600" cy="102300"/>
            </a:xfrm>
            <a:custGeom>
              <a:avLst/>
              <a:gdLst/>
              <a:ahLst/>
              <a:cxnLst/>
              <a:rect l="l" t="t" r="r" b="b"/>
              <a:pathLst>
                <a:path w="6824" h="4092" extrusionOk="0">
                  <a:moveTo>
                    <a:pt x="1" y="3993"/>
                  </a:moveTo>
                  <a:lnTo>
                    <a:pt x="1" y="3993"/>
                  </a:lnTo>
                  <a:cubicBezTo>
                    <a:pt x="134" y="4000"/>
                    <a:pt x="272" y="4002"/>
                    <a:pt x="415" y="4008"/>
                  </a:cubicBezTo>
                  <a:lnTo>
                    <a:pt x="415" y="4008"/>
                  </a:lnTo>
                  <a:cubicBezTo>
                    <a:pt x="276" y="4001"/>
                    <a:pt x="138" y="3996"/>
                    <a:pt x="1" y="3993"/>
                  </a:cubicBezTo>
                  <a:close/>
                  <a:moveTo>
                    <a:pt x="415" y="4008"/>
                  </a:moveTo>
                  <a:cubicBezTo>
                    <a:pt x="512" y="4013"/>
                    <a:pt x="610" y="4018"/>
                    <a:pt x="707" y="4024"/>
                  </a:cubicBezTo>
                  <a:lnTo>
                    <a:pt x="707" y="4024"/>
                  </a:lnTo>
                  <a:cubicBezTo>
                    <a:pt x="607" y="4016"/>
                    <a:pt x="510" y="4012"/>
                    <a:pt x="415" y="4008"/>
                  </a:cubicBezTo>
                  <a:close/>
                  <a:moveTo>
                    <a:pt x="707" y="4024"/>
                  </a:moveTo>
                  <a:cubicBezTo>
                    <a:pt x="726" y="4025"/>
                    <a:pt x="744" y="4027"/>
                    <a:pt x="763" y="4029"/>
                  </a:cubicBezTo>
                  <a:cubicBezTo>
                    <a:pt x="771" y="4029"/>
                    <a:pt x="779" y="4029"/>
                    <a:pt x="786" y="4029"/>
                  </a:cubicBezTo>
                  <a:lnTo>
                    <a:pt x="786" y="4029"/>
                  </a:lnTo>
                  <a:cubicBezTo>
                    <a:pt x="760" y="4027"/>
                    <a:pt x="734" y="4026"/>
                    <a:pt x="707" y="4024"/>
                  </a:cubicBezTo>
                  <a:close/>
                  <a:moveTo>
                    <a:pt x="6574" y="0"/>
                  </a:moveTo>
                  <a:cubicBezTo>
                    <a:pt x="6367" y="0"/>
                    <a:pt x="6151" y="32"/>
                    <a:pt x="5966" y="100"/>
                  </a:cubicBezTo>
                  <a:cubicBezTo>
                    <a:pt x="5609" y="231"/>
                    <a:pt x="5335" y="612"/>
                    <a:pt x="5073" y="1302"/>
                  </a:cubicBezTo>
                  <a:cubicBezTo>
                    <a:pt x="4859" y="1897"/>
                    <a:pt x="4001" y="3219"/>
                    <a:pt x="3644" y="3517"/>
                  </a:cubicBezTo>
                  <a:cubicBezTo>
                    <a:pt x="3549" y="3624"/>
                    <a:pt x="3192" y="3779"/>
                    <a:pt x="2870" y="3910"/>
                  </a:cubicBezTo>
                  <a:cubicBezTo>
                    <a:pt x="2656" y="3981"/>
                    <a:pt x="2513" y="4041"/>
                    <a:pt x="2335" y="4052"/>
                  </a:cubicBezTo>
                  <a:cubicBezTo>
                    <a:pt x="2224" y="4069"/>
                    <a:pt x="2098" y="4078"/>
                    <a:pt x="1925" y="4078"/>
                  </a:cubicBezTo>
                  <a:cubicBezTo>
                    <a:pt x="1724" y="4078"/>
                    <a:pt x="1461" y="4066"/>
                    <a:pt x="1084" y="4041"/>
                  </a:cubicBezTo>
                  <a:cubicBezTo>
                    <a:pt x="996" y="4041"/>
                    <a:pt x="887" y="4030"/>
                    <a:pt x="786" y="4029"/>
                  </a:cubicBezTo>
                  <a:lnTo>
                    <a:pt x="786" y="4029"/>
                  </a:lnTo>
                  <a:cubicBezTo>
                    <a:pt x="1113" y="4048"/>
                    <a:pt x="1440" y="4070"/>
                    <a:pt x="1763" y="4076"/>
                  </a:cubicBezTo>
                  <a:cubicBezTo>
                    <a:pt x="1880" y="4086"/>
                    <a:pt x="1995" y="4091"/>
                    <a:pt x="2108" y="4091"/>
                  </a:cubicBezTo>
                  <a:cubicBezTo>
                    <a:pt x="2946" y="4091"/>
                    <a:pt x="3655" y="3805"/>
                    <a:pt x="4180" y="3028"/>
                  </a:cubicBezTo>
                  <a:cubicBezTo>
                    <a:pt x="4632" y="2374"/>
                    <a:pt x="5013" y="1683"/>
                    <a:pt x="5299" y="945"/>
                  </a:cubicBezTo>
                  <a:cubicBezTo>
                    <a:pt x="5557" y="301"/>
                    <a:pt x="6007" y="6"/>
                    <a:pt x="6617" y="6"/>
                  </a:cubicBezTo>
                  <a:cubicBezTo>
                    <a:pt x="6684" y="6"/>
                    <a:pt x="6752" y="9"/>
                    <a:pt x="6823" y="16"/>
                  </a:cubicBezTo>
                  <a:cubicBezTo>
                    <a:pt x="6743" y="6"/>
                    <a:pt x="6659" y="0"/>
                    <a:pt x="657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7" name="Google Shape;9477;p24"/>
            <p:cNvSpPr/>
            <p:nvPr/>
          </p:nvSpPr>
          <p:spPr>
            <a:xfrm>
              <a:off x="1908850" y="4327450"/>
              <a:ext cx="3600" cy="16100"/>
            </a:xfrm>
            <a:custGeom>
              <a:avLst/>
              <a:gdLst/>
              <a:ahLst/>
              <a:cxnLst/>
              <a:rect l="l" t="t" r="r" b="b"/>
              <a:pathLst>
                <a:path w="144" h="644" extrusionOk="0">
                  <a:moveTo>
                    <a:pt x="37" y="0"/>
                  </a:moveTo>
                  <a:cubicBezTo>
                    <a:pt x="37" y="24"/>
                    <a:pt x="37" y="72"/>
                    <a:pt x="25" y="119"/>
                  </a:cubicBezTo>
                  <a:cubicBezTo>
                    <a:pt x="1" y="286"/>
                    <a:pt x="37" y="453"/>
                    <a:pt x="144" y="643"/>
                  </a:cubicBezTo>
                  <a:cubicBezTo>
                    <a:pt x="84" y="500"/>
                    <a:pt x="60" y="346"/>
                    <a:pt x="72" y="167"/>
                  </a:cubicBezTo>
                  <a:cubicBezTo>
                    <a:pt x="72" y="84"/>
                    <a:pt x="72" y="48"/>
                    <a:pt x="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24"/>
            <p:cNvSpPr/>
            <p:nvPr/>
          </p:nvSpPr>
          <p:spPr>
            <a:xfrm>
              <a:off x="2113850" y="3808325"/>
              <a:ext cx="23025" cy="52650"/>
            </a:xfrm>
            <a:custGeom>
              <a:avLst/>
              <a:gdLst/>
              <a:ahLst/>
              <a:cxnLst/>
              <a:rect l="l" t="t" r="r" b="b"/>
              <a:pathLst>
                <a:path w="921" h="2106" extrusionOk="0">
                  <a:moveTo>
                    <a:pt x="921" y="1"/>
                  </a:moveTo>
                  <a:cubicBezTo>
                    <a:pt x="909" y="37"/>
                    <a:pt x="885" y="72"/>
                    <a:pt x="873" y="120"/>
                  </a:cubicBezTo>
                  <a:cubicBezTo>
                    <a:pt x="861" y="168"/>
                    <a:pt x="850" y="191"/>
                    <a:pt x="826" y="239"/>
                  </a:cubicBezTo>
                  <a:cubicBezTo>
                    <a:pt x="802" y="334"/>
                    <a:pt x="742" y="501"/>
                    <a:pt x="647" y="703"/>
                  </a:cubicBezTo>
                  <a:cubicBezTo>
                    <a:pt x="576" y="870"/>
                    <a:pt x="492" y="1037"/>
                    <a:pt x="397" y="1227"/>
                  </a:cubicBezTo>
                  <a:cubicBezTo>
                    <a:pt x="115" y="1771"/>
                    <a:pt x="1" y="2106"/>
                    <a:pt x="101" y="2106"/>
                  </a:cubicBezTo>
                  <a:cubicBezTo>
                    <a:pt x="110" y="2106"/>
                    <a:pt x="122" y="2103"/>
                    <a:pt x="135" y="2096"/>
                  </a:cubicBezTo>
                  <a:lnTo>
                    <a:pt x="147" y="2096"/>
                  </a:lnTo>
                  <a:cubicBezTo>
                    <a:pt x="254" y="2037"/>
                    <a:pt x="611" y="1465"/>
                    <a:pt x="826" y="1025"/>
                  </a:cubicBezTo>
                  <a:cubicBezTo>
                    <a:pt x="814" y="668"/>
                    <a:pt x="850" y="334"/>
                    <a:pt x="92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24"/>
            <p:cNvSpPr/>
            <p:nvPr/>
          </p:nvSpPr>
          <p:spPr>
            <a:xfrm>
              <a:off x="2076150" y="3867375"/>
              <a:ext cx="30075" cy="46850"/>
            </a:xfrm>
            <a:custGeom>
              <a:avLst/>
              <a:gdLst/>
              <a:ahLst/>
              <a:cxnLst/>
              <a:rect l="l" t="t" r="r" b="b"/>
              <a:pathLst>
                <a:path w="1203" h="1874" extrusionOk="0">
                  <a:moveTo>
                    <a:pt x="1139" y="0"/>
                  </a:moveTo>
                  <a:cubicBezTo>
                    <a:pt x="1111" y="0"/>
                    <a:pt x="1075" y="3"/>
                    <a:pt x="1036" y="8"/>
                  </a:cubicBezTo>
                  <a:cubicBezTo>
                    <a:pt x="953" y="20"/>
                    <a:pt x="762" y="234"/>
                    <a:pt x="607" y="449"/>
                  </a:cubicBezTo>
                  <a:cubicBezTo>
                    <a:pt x="310" y="913"/>
                    <a:pt x="0" y="1794"/>
                    <a:pt x="107" y="1866"/>
                  </a:cubicBezTo>
                  <a:cubicBezTo>
                    <a:pt x="114" y="1871"/>
                    <a:pt x="122" y="1873"/>
                    <a:pt x="129" y="1873"/>
                  </a:cubicBezTo>
                  <a:cubicBezTo>
                    <a:pt x="175" y="1873"/>
                    <a:pt x="235" y="1789"/>
                    <a:pt x="286" y="1687"/>
                  </a:cubicBezTo>
                  <a:cubicBezTo>
                    <a:pt x="345" y="1568"/>
                    <a:pt x="560" y="1151"/>
                    <a:pt x="810" y="770"/>
                  </a:cubicBezTo>
                  <a:cubicBezTo>
                    <a:pt x="1024" y="377"/>
                    <a:pt x="1203" y="32"/>
                    <a:pt x="1203" y="20"/>
                  </a:cubicBezTo>
                  <a:cubicBezTo>
                    <a:pt x="1203" y="6"/>
                    <a:pt x="1178" y="0"/>
                    <a:pt x="113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24"/>
            <p:cNvSpPr/>
            <p:nvPr/>
          </p:nvSpPr>
          <p:spPr>
            <a:xfrm>
              <a:off x="2012800" y="3880075"/>
              <a:ext cx="54425" cy="31325"/>
            </a:xfrm>
            <a:custGeom>
              <a:avLst/>
              <a:gdLst/>
              <a:ahLst/>
              <a:cxnLst/>
              <a:rect l="l" t="t" r="r" b="b"/>
              <a:pathLst>
                <a:path w="2177" h="1253" extrusionOk="0">
                  <a:moveTo>
                    <a:pt x="2089" y="1"/>
                  </a:moveTo>
                  <a:cubicBezTo>
                    <a:pt x="1981" y="1"/>
                    <a:pt x="1719" y="153"/>
                    <a:pt x="1022" y="572"/>
                  </a:cubicBezTo>
                  <a:cubicBezTo>
                    <a:pt x="278" y="1010"/>
                    <a:pt x="1" y="1252"/>
                    <a:pt x="146" y="1252"/>
                  </a:cubicBezTo>
                  <a:cubicBezTo>
                    <a:pt x="260" y="1252"/>
                    <a:pt x="639" y="1101"/>
                    <a:pt x="1260" y="774"/>
                  </a:cubicBezTo>
                  <a:cubicBezTo>
                    <a:pt x="1927" y="441"/>
                    <a:pt x="2177" y="227"/>
                    <a:pt x="2165" y="84"/>
                  </a:cubicBezTo>
                  <a:cubicBezTo>
                    <a:pt x="2154" y="32"/>
                    <a:pt x="2137" y="1"/>
                    <a:pt x="208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1" name="Google Shape;9481;p24"/>
            <p:cNvSpPr/>
            <p:nvPr/>
          </p:nvSpPr>
          <p:spPr>
            <a:xfrm>
              <a:off x="1932075" y="3894950"/>
              <a:ext cx="54575" cy="17600"/>
            </a:xfrm>
            <a:custGeom>
              <a:avLst/>
              <a:gdLst/>
              <a:ahLst/>
              <a:cxnLst/>
              <a:rect l="l" t="t" r="r" b="b"/>
              <a:pathLst>
                <a:path w="2183" h="704" extrusionOk="0">
                  <a:moveTo>
                    <a:pt x="2036" y="1"/>
                  </a:moveTo>
                  <a:cubicBezTo>
                    <a:pt x="1823" y="1"/>
                    <a:pt x="1403" y="79"/>
                    <a:pt x="989" y="203"/>
                  </a:cubicBezTo>
                  <a:cubicBezTo>
                    <a:pt x="405" y="382"/>
                    <a:pt x="0" y="572"/>
                    <a:pt x="24" y="679"/>
                  </a:cubicBezTo>
                  <a:cubicBezTo>
                    <a:pt x="29" y="695"/>
                    <a:pt x="55" y="704"/>
                    <a:pt x="97" y="704"/>
                  </a:cubicBezTo>
                  <a:cubicBezTo>
                    <a:pt x="151" y="704"/>
                    <a:pt x="233" y="689"/>
                    <a:pt x="334" y="655"/>
                  </a:cubicBezTo>
                  <a:cubicBezTo>
                    <a:pt x="501" y="620"/>
                    <a:pt x="977" y="477"/>
                    <a:pt x="1394" y="346"/>
                  </a:cubicBezTo>
                  <a:cubicBezTo>
                    <a:pt x="1810" y="227"/>
                    <a:pt x="2167" y="96"/>
                    <a:pt x="2179" y="48"/>
                  </a:cubicBezTo>
                  <a:cubicBezTo>
                    <a:pt x="2183" y="16"/>
                    <a:pt x="2129" y="1"/>
                    <a:pt x="203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2" name="Google Shape;9482;p24"/>
            <p:cNvSpPr/>
            <p:nvPr/>
          </p:nvSpPr>
          <p:spPr>
            <a:xfrm>
              <a:off x="1781750" y="3921450"/>
              <a:ext cx="138450" cy="253650"/>
            </a:xfrm>
            <a:custGeom>
              <a:avLst/>
              <a:gdLst/>
              <a:ahLst/>
              <a:cxnLst/>
              <a:rect l="l" t="t" r="r" b="b"/>
              <a:pathLst>
                <a:path w="5538" h="10146" extrusionOk="0">
                  <a:moveTo>
                    <a:pt x="5299" y="0"/>
                  </a:moveTo>
                  <a:cubicBezTo>
                    <a:pt x="5251" y="0"/>
                    <a:pt x="4930" y="179"/>
                    <a:pt x="4537" y="417"/>
                  </a:cubicBezTo>
                  <a:cubicBezTo>
                    <a:pt x="2930" y="1405"/>
                    <a:pt x="2180" y="2060"/>
                    <a:pt x="1549" y="3048"/>
                  </a:cubicBezTo>
                  <a:cubicBezTo>
                    <a:pt x="810" y="4215"/>
                    <a:pt x="418" y="5251"/>
                    <a:pt x="156" y="6704"/>
                  </a:cubicBezTo>
                  <a:cubicBezTo>
                    <a:pt x="1" y="7501"/>
                    <a:pt x="1" y="7727"/>
                    <a:pt x="108" y="8680"/>
                  </a:cubicBezTo>
                  <a:cubicBezTo>
                    <a:pt x="224" y="9712"/>
                    <a:pt x="329" y="10145"/>
                    <a:pt x="455" y="10145"/>
                  </a:cubicBezTo>
                  <a:cubicBezTo>
                    <a:pt x="458" y="10145"/>
                    <a:pt x="462" y="10145"/>
                    <a:pt x="465" y="10144"/>
                  </a:cubicBezTo>
                  <a:cubicBezTo>
                    <a:pt x="477" y="10144"/>
                    <a:pt x="477" y="10002"/>
                    <a:pt x="477" y="9799"/>
                  </a:cubicBezTo>
                  <a:cubicBezTo>
                    <a:pt x="477" y="9609"/>
                    <a:pt x="465" y="9394"/>
                    <a:pt x="429" y="9144"/>
                  </a:cubicBezTo>
                  <a:cubicBezTo>
                    <a:pt x="334" y="7799"/>
                    <a:pt x="382" y="7156"/>
                    <a:pt x="644" y="6049"/>
                  </a:cubicBezTo>
                  <a:cubicBezTo>
                    <a:pt x="1013" y="4465"/>
                    <a:pt x="1834" y="2953"/>
                    <a:pt x="2787" y="2036"/>
                  </a:cubicBezTo>
                  <a:cubicBezTo>
                    <a:pt x="3251" y="1596"/>
                    <a:pt x="4073" y="1000"/>
                    <a:pt x="4942" y="477"/>
                  </a:cubicBezTo>
                  <a:cubicBezTo>
                    <a:pt x="5406" y="215"/>
                    <a:pt x="5537" y="36"/>
                    <a:pt x="529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24"/>
            <p:cNvSpPr/>
            <p:nvPr/>
          </p:nvSpPr>
          <p:spPr>
            <a:xfrm>
              <a:off x="2119300" y="3895525"/>
              <a:ext cx="7725" cy="30475"/>
            </a:xfrm>
            <a:custGeom>
              <a:avLst/>
              <a:gdLst/>
              <a:ahLst/>
              <a:cxnLst/>
              <a:rect l="l" t="t" r="r" b="b"/>
              <a:pathLst>
                <a:path w="309" h="1219" extrusionOk="0">
                  <a:moveTo>
                    <a:pt x="127" y="0"/>
                  </a:moveTo>
                  <a:cubicBezTo>
                    <a:pt x="90" y="0"/>
                    <a:pt x="58" y="61"/>
                    <a:pt x="48" y="192"/>
                  </a:cubicBezTo>
                  <a:cubicBezTo>
                    <a:pt x="1" y="954"/>
                    <a:pt x="1" y="1192"/>
                    <a:pt x="72" y="1216"/>
                  </a:cubicBezTo>
                  <a:cubicBezTo>
                    <a:pt x="77" y="1218"/>
                    <a:pt x="81" y="1219"/>
                    <a:pt x="86" y="1219"/>
                  </a:cubicBezTo>
                  <a:cubicBezTo>
                    <a:pt x="200" y="1219"/>
                    <a:pt x="309" y="666"/>
                    <a:pt x="274" y="311"/>
                  </a:cubicBezTo>
                  <a:cubicBezTo>
                    <a:pt x="240" y="112"/>
                    <a:pt x="178" y="0"/>
                    <a:pt x="1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24"/>
            <p:cNvSpPr/>
            <p:nvPr/>
          </p:nvSpPr>
          <p:spPr>
            <a:xfrm>
              <a:off x="2153725" y="3890850"/>
              <a:ext cx="18575" cy="47400"/>
            </a:xfrm>
            <a:custGeom>
              <a:avLst/>
              <a:gdLst/>
              <a:ahLst/>
              <a:cxnLst/>
              <a:rect l="l" t="t" r="r" b="b"/>
              <a:pathLst>
                <a:path w="743" h="1896" extrusionOk="0">
                  <a:moveTo>
                    <a:pt x="71" y="0"/>
                  </a:moveTo>
                  <a:cubicBezTo>
                    <a:pt x="18" y="0"/>
                    <a:pt x="1" y="167"/>
                    <a:pt x="52" y="510"/>
                  </a:cubicBezTo>
                  <a:cubicBezTo>
                    <a:pt x="149" y="1164"/>
                    <a:pt x="496" y="1895"/>
                    <a:pt x="669" y="1895"/>
                  </a:cubicBezTo>
                  <a:cubicBezTo>
                    <a:pt x="688" y="1895"/>
                    <a:pt x="705" y="1886"/>
                    <a:pt x="719" y="1867"/>
                  </a:cubicBezTo>
                  <a:cubicBezTo>
                    <a:pt x="743" y="1832"/>
                    <a:pt x="695" y="1653"/>
                    <a:pt x="624" y="1474"/>
                  </a:cubicBezTo>
                  <a:cubicBezTo>
                    <a:pt x="529" y="1284"/>
                    <a:pt x="398" y="879"/>
                    <a:pt x="326" y="581"/>
                  </a:cubicBezTo>
                  <a:cubicBezTo>
                    <a:pt x="227" y="197"/>
                    <a:pt x="128" y="0"/>
                    <a:pt x="7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24"/>
            <p:cNvSpPr/>
            <p:nvPr/>
          </p:nvSpPr>
          <p:spPr>
            <a:xfrm>
              <a:off x="2171475" y="3902450"/>
              <a:ext cx="36800" cy="32100"/>
            </a:xfrm>
            <a:custGeom>
              <a:avLst/>
              <a:gdLst/>
              <a:ahLst/>
              <a:cxnLst/>
              <a:rect l="l" t="t" r="r" b="b"/>
              <a:pathLst>
                <a:path w="1472" h="1284" extrusionOk="0">
                  <a:moveTo>
                    <a:pt x="49" y="0"/>
                  </a:moveTo>
                  <a:cubicBezTo>
                    <a:pt x="14" y="0"/>
                    <a:pt x="0" y="35"/>
                    <a:pt x="9" y="105"/>
                  </a:cubicBezTo>
                  <a:cubicBezTo>
                    <a:pt x="45" y="284"/>
                    <a:pt x="628" y="879"/>
                    <a:pt x="962" y="1106"/>
                  </a:cubicBezTo>
                  <a:cubicBezTo>
                    <a:pt x="1169" y="1228"/>
                    <a:pt x="1309" y="1284"/>
                    <a:pt x="1373" y="1284"/>
                  </a:cubicBezTo>
                  <a:cubicBezTo>
                    <a:pt x="1471" y="1284"/>
                    <a:pt x="1392" y="1155"/>
                    <a:pt x="1104" y="939"/>
                  </a:cubicBezTo>
                  <a:cubicBezTo>
                    <a:pt x="866" y="760"/>
                    <a:pt x="545" y="463"/>
                    <a:pt x="402" y="296"/>
                  </a:cubicBezTo>
                  <a:cubicBezTo>
                    <a:pt x="229" y="101"/>
                    <a:pt x="109" y="0"/>
                    <a:pt x="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24"/>
            <p:cNvSpPr/>
            <p:nvPr/>
          </p:nvSpPr>
          <p:spPr>
            <a:xfrm>
              <a:off x="1861525" y="3957175"/>
              <a:ext cx="117300" cy="286350"/>
            </a:xfrm>
            <a:custGeom>
              <a:avLst/>
              <a:gdLst/>
              <a:ahLst/>
              <a:cxnLst/>
              <a:rect l="l" t="t" r="r" b="b"/>
              <a:pathLst>
                <a:path w="4692" h="11454" extrusionOk="0">
                  <a:moveTo>
                    <a:pt x="4585" y="0"/>
                  </a:moveTo>
                  <a:cubicBezTo>
                    <a:pt x="4585" y="12"/>
                    <a:pt x="4406" y="107"/>
                    <a:pt x="4216" y="202"/>
                  </a:cubicBezTo>
                  <a:cubicBezTo>
                    <a:pt x="3239" y="762"/>
                    <a:pt x="1989" y="2310"/>
                    <a:pt x="1322" y="3762"/>
                  </a:cubicBezTo>
                  <a:cubicBezTo>
                    <a:pt x="846" y="4810"/>
                    <a:pt x="382" y="6251"/>
                    <a:pt x="191" y="7227"/>
                  </a:cubicBezTo>
                  <a:cubicBezTo>
                    <a:pt x="179" y="7346"/>
                    <a:pt x="144" y="7453"/>
                    <a:pt x="132" y="7561"/>
                  </a:cubicBezTo>
                  <a:cubicBezTo>
                    <a:pt x="1" y="8561"/>
                    <a:pt x="179" y="10739"/>
                    <a:pt x="382" y="11359"/>
                  </a:cubicBezTo>
                  <a:cubicBezTo>
                    <a:pt x="429" y="11394"/>
                    <a:pt x="477" y="11430"/>
                    <a:pt x="525" y="11454"/>
                  </a:cubicBezTo>
                  <a:cubicBezTo>
                    <a:pt x="536" y="11347"/>
                    <a:pt x="536" y="11049"/>
                    <a:pt x="501" y="10704"/>
                  </a:cubicBezTo>
                  <a:cubicBezTo>
                    <a:pt x="417" y="9227"/>
                    <a:pt x="429" y="8084"/>
                    <a:pt x="620" y="6977"/>
                  </a:cubicBezTo>
                  <a:cubicBezTo>
                    <a:pt x="775" y="6120"/>
                    <a:pt x="1025" y="5286"/>
                    <a:pt x="1418" y="4346"/>
                  </a:cubicBezTo>
                  <a:cubicBezTo>
                    <a:pt x="2049" y="2762"/>
                    <a:pt x="3275" y="1107"/>
                    <a:pt x="4239" y="441"/>
                  </a:cubicBezTo>
                  <a:cubicBezTo>
                    <a:pt x="4489" y="262"/>
                    <a:pt x="4692" y="107"/>
                    <a:pt x="4656" y="60"/>
                  </a:cubicBezTo>
                  <a:cubicBezTo>
                    <a:pt x="4608" y="24"/>
                    <a:pt x="4585" y="0"/>
                    <a:pt x="458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24"/>
            <p:cNvSpPr/>
            <p:nvPr/>
          </p:nvSpPr>
          <p:spPr>
            <a:xfrm>
              <a:off x="2117225" y="3964825"/>
              <a:ext cx="41100" cy="264425"/>
            </a:xfrm>
            <a:custGeom>
              <a:avLst/>
              <a:gdLst/>
              <a:ahLst/>
              <a:cxnLst/>
              <a:rect l="l" t="t" r="r" b="b"/>
              <a:pathLst>
                <a:path w="1644" h="10577" extrusionOk="0">
                  <a:moveTo>
                    <a:pt x="62" y="0"/>
                  </a:moveTo>
                  <a:cubicBezTo>
                    <a:pt x="48" y="0"/>
                    <a:pt x="37" y="11"/>
                    <a:pt x="24" y="27"/>
                  </a:cubicBezTo>
                  <a:cubicBezTo>
                    <a:pt x="12" y="51"/>
                    <a:pt x="0" y="99"/>
                    <a:pt x="0" y="146"/>
                  </a:cubicBezTo>
                  <a:cubicBezTo>
                    <a:pt x="0" y="301"/>
                    <a:pt x="119" y="635"/>
                    <a:pt x="429" y="1361"/>
                  </a:cubicBezTo>
                  <a:cubicBezTo>
                    <a:pt x="929" y="2587"/>
                    <a:pt x="1334" y="4611"/>
                    <a:pt x="1286" y="5742"/>
                  </a:cubicBezTo>
                  <a:cubicBezTo>
                    <a:pt x="1286" y="5921"/>
                    <a:pt x="1274" y="6112"/>
                    <a:pt x="1250" y="6302"/>
                  </a:cubicBezTo>
                  <a:cubicBezTo>
                    <a:pt x="1107" y="7731"/>
                    <a:pt x="679" y="9552"/>
                    <a:pt x="250" y="10386"/>
                  </a:cubicBezTo>
                  <a:cubicBezTo>
                    <a:pt x="214" y="10445"/>
                    <a:pt x="191" y="10493"/>
                    <a:pt x="143" y="10576"/>
                  </a:cubicBezTo>
                  <a:cubicBezTo>
                    <a:pt x="310" y="10517"/>
                    <a:pt x="476" y="10469"/>
                    <a:pt x="619" y="10410"/>
                  </a:cubicBezTo>
                  <a:cubicBezTo>
                    <a:pt x="1024" y="9576"/>
                    <a:pt x="1250" y="8731"/>
                    <a:pt x="1429" y="7433"/>
                  </a:cubicBezTo>
                  <a:cubicBezTo>
                    <a:pt x="1512" y="6993"/>
                    <a:pt x="1560" y="6576"/>
                    <a:pt x="1572" y="6159"/>
                  </a:cubicBezTo>
                  <a:cubicBezTo>
                    <a:pt x="1643" y="4802"/>
                    <a:pt x="1500" y="3575"/>
                    <a:pt x="1072" y="2302"/>
                  </a:cubicBezTo>
                  <a:cubicBezTo>
                    <a:pt x="953" y="1909"/>
                    <a:pt x="798" y="1528"/>
                    <a:pt x="619" y="1123"/>
                  </a:cubicBezTo>
                  <a:cubicBezTo>
                    <a:pt x="227" y="230"/>
                    <a:pt x="125" y="0"/>
                    <a:pt x="6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24"/>
            <p:cNvSpPr/>
            <p:nvPr/>
          </p:nvSpPr>
          <p:spPr>
            <a:xfrm>
              <a:off x="2046350" y="4007450"/>
              <a:ext cx="8975" cy="34700"/>
            </a:xfrm>
            <a:custGeom>
              <a:avLst/>
              <a:gdLst/>
              <a:ahLst/>
              <a:cxnLst/>
              <a:rect l="l" t="t" r="r" b="b"/>
              <a:pathLst>
                <a:path w="359" h="1388" extrusionOk="0">
                  <a:moveTo>
                    <a:pt x="246" y="1"/>
                  </a:moveTo>
                  <a:cubicBezTo>
                    <a:pt x="244" y="1"/>
                    <a:pt x="242" y="1"/>
                    <a:pt x="240" y="1"/>
                  </a:cubicBezTo>
                  <a:cubicBezTo>
                    <a:pt x="192" y="1"/>
                    <a:pt x="132" y="61"/>
                    <a:pt x="121" y="120"/>
                  </a:cubicBezTo>
                  <a:cubicBezTo>
                    <a:pt x="1" y="784"/>
                    <a:pt x="30" y="1387"/>
                    <a:pt x="127" y="1387"/>
                  </a:cubicBezTo>
                  <a:cubicBezTo>
                    <a:pt x="136" y="1387"/>
                    <a:pt x="146" y="1382"/>
                    <a:pt x="156" y="1370"/>
                  </a:cubicBezTo>
                  <a:cubicBezTo>
                    <a:pt x="180" y="1335"/>
                    <a:pt x="216" y="1239"/>
                    <a:pt x="252" y="1085"/>
                  </a:cubicBezTo>
                  <a:cubicBezTo>
                    <a:pt x="311" y="858"/>
                    <a:pt x="347" y="656"/>
                    <a:pt x="347" y="477"/>
                  </a:cubicBezTo>
                  <a:cubicBezTo>
                    <a:pt x="358" y="200"/>
                    <a:pt x="314" y="1"/>
                    <a:pt x="24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24"/>
            <p:cNvSpPr/>
            <p:nvPr/>
          </p:nvSpPr>
          <p:spPr>
            <a:xfrm>
              <a:off x="2229350" y="4038850"/>
              <a:ext cx="17300" cy="34150"/>
            </a:xfrm>
            <a:custGeom>
              <a:avLst/>
              <a:gdLst/>
              <a:ahLst/>
              <a:cxnLst/>
              <a:rect l="l" t="t" r="r" b="b"/>
              <a:pathLst>
                <a:path w="692" h="1366" extrusionOk="0">
                  <a:moveTo>
                    <a:pt x="60" y="0"/>
                  </a:moveTo>
                  <a:cubicBezTo>
                    <a:pt x="21" y="0"/>
                    <a:pt x="0" y="39"/>
                    <a:pt x="16" y="126"/>
                  </a:cubicBezTo>
                  <a:cubicBezTo>
                    <a:pt x="40" y="222"/>
                    <a:pt x="75" y="341"/>
                    <a:pt x="123" y="460"/>
                  </a:cubicBezTo>
                  <a:cubicBezTo>
                    <a:pt x="278" y="853"/>
                    <a:pt x="528" y="1353"/>
                    <a:pt x="599" y="1365"/>
                  </a:cubicBezTo>
                  <a:cubicBezTo>
                    <a:pt x="605" y="1365"/>
                    <a:pt x="610" y="1366"/>
                    <a:pt x="615" y="1366"/>
                  </a:cubicBezTo>
                  <a:cubicBezTo>
                    <a:pt x="691" y="1366"/>
                    <a:pt x="666" y="1273"/>
                    <a:pt x="587" y="948"/>
                  </a:cubicBezTo>
                  <a:cubicBezTo>
                    <a:pt x="516" y="722"/>
                    <a:pt x="409" y="412"/>
                    <a:pt x="337" y="257"/>
                  </a:cubicBezTo>
                  <a:cubicBezTo>
                    <a:pt x="313" y="233"/>
                    <a:pt x="301" y="198"/>
                    <a:pt x="278" y="174"/>
                  </a:cubicBezTo>
                  <a:cubicBezTo>
                    <a:pt x="197" y="66"/>
                    <a:pt x="112" y="0"/>
                    <a:pt x="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24"/>
            <p:cNvSpPr/>
            <p:nvPr/>
          </p:nvSpPr>
          <p:spPr>
            <a:xfrm>
              <a:off x="1982375" y="4087825"/>
              <a:ext cx="61850" cy="165525"/>
            </a:xfrm>
            <a:custGeom>
              <a:avLst/>
              <a:gdLst/>
              <a:ahLst/>
              <a:cxnLst/>
              <a:rect l="l" t="t" r="r" b="b"/>
              <a:pathLst>
                <a:path w="2474" h="6621" extrusionOk="0">
                  <a:moveTo>
                    <a:pt x="2328" y="0"/>
                  </a:moveTo>
                  <a:cubicBezTo>
                    <a:pt x="2311" y="0"/>
                    <a:pt x="2285" y="27"/>
                    <a:pt x="2251" y="84"/>
                  </a:cubicBezTo>
                  <a:cubicBezTo>
                    <a:pt x="2203" y="168"/>
                    <a:pt x="1977" y="918"/>
                    <a:pt x="1727" y="1775"/>
                  </a:cubicBezTo>
                  <a:cubicBezTo>
                    <a:pt x="1120" y="3870"/>
                    <a:pt x="1013" y="4192"/>
                    <a:pt x="489" y="5406"/>
                  </a:cubicBezTo>
                  <a:cubicBezTo>
                    <a:pt x="251" y="5954"/>
                    <a:pt x="96" y="6323"/>
                    <a:pt x="1" y="6561"/>
                  </a:cubicBezTo>
                  <a:cubicBezTo>
                    <a:pt x="48" y="6597"/>
                    <a:pt x="120" y="6609"/>
                    <a:pt x="227" y="6621"/>
                  </a:cubicBezTo>
                  <a:cubicBezTo>
                    <a:pt x="584" y="5990"/>
                    <a:pt x="1167" y="4656"/>
                    <a:pt x="1477" y="3680"/>
                  </a:cubicBezTo>
                  <a:cubicBezTo>
                    <a:pt x="2051" y="1883"/>
                    <a:pt x="2474" y="0"/>
                    <a:pt x="232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24"/>
            <p:cNvSpPr/>
            <p:nvPr/>
          </p:nvSpPr>
          <p:spPr>
            <a:xfrm>
              <a:off x="2239850" y="4108525"/>
              <a:ext cx="17575" cy="64750"/>
            </a:xfrm>
            <a:custGeom>
              <a:avLst/>
              <a:gdLst/>
              <a:ahLst/>
              <a:cxnLst/>
              <a:rect l="l" t="t" r="r" b="b"/>
              <a:pathLst>
                <a:path w="703" h="2590" extrusionOk="0">
                  <a:moveTo>
                    <a:pt x="338" y="1"/>
                  </a:moveTo>
                  <a:cubicBezTo>
                    <a:pt x="266" y="1"/>
                    <a:pt x="251" y="162"/>
                    <a:pt x="298" y="471"/>
                  </a:cubicBezTo>
                  <a:cubicBezTo>
                    <a:pt x="370" y="1018"/>
                    <a:pt x="262" y="1768"/>
                    <a:pt x="1" y="2590"/>
                  </a:cubicBezTo>
                  <a:cubicBezTo>
                    <a:pt x="155" y="2483"/>
                    <a:pt x="310" y="2388"/>
                    <a:pt x="465" y="2292"/>
                  </a:cubicBezTo>
                  <a:cubicBezTo>
                    <a:pt x="513" y="2066"/>
                    <a:pt x="548" y="1864"/>
                    <a:pt x="584" y="1661"/>
                  </a:cubicBezTo>
                  <a:cubicBezTo>
                    <a:pt x="703" y="864"/>
                    <a:pt x="667" y="364"/>
                    <a:pt x="489" y="125"/>
                  </a:cubicBezTo>
                  <a:cubicBezTo>
                    <a:pt x="425" y="42"/>
                    <a:pt x="374" y="1"/>
                    <a:pt x="33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2" name="Google Shape;9492;p24"/>
            <p:cNvSpPr/>
            <p:nvPr/>
          </p:nvSpPr>
          <p:spPr>
            <a:xfrm>
              <a:off x="1926425" y="4332200"/>
              <a:ext cx="36025" cy="14625"/>
            </a:xfrm>
            <a:custGeom>
              <a:avLst/>
              <a:gdLst/>
              <a:ahLst/>
              <a:cxnLst/>
              <a:rect l="l" t="t" r="r" b="b"/>
              <a:pathLst>
                <a:path w="1441" h="585" extrusionOk="0">
                  <a:moveTo>
                    <a:pt x="0" y="1"/>
                  </a:moveTo>
                  <a:lnTo>
                    <a:pt x="0" y="1"/>
                  </a:lnTo>
                  <a:cubicBezTo>
                    <a:pt x="429" y="275"/>
                    <a:pt x="881" y="430"/>
                    <a:pt x="1393" y="572"/>
                  </a:cubicBezTo>
                  <a:cubicBezTo>
                    <a:pt x="1393" y="584"/>
                    <a:pt x="1417" y="584"/>
                    <a:pt x="1441" y="584"/>
                  </a:cubicBezTo>
                  <a:cubicBezTo>
                    <a:pt x="988" y="406"/>
                    <a:pt x="524" y="215"/>
                    <a:pt x="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3" name="Google Shape;9493;p24"/>
            <p:cNvSpPr/>
            <p:nvPr/>
          </p:nvSpPr>
          <p:spPr>
            <a:xfrm>
              <a:off x="2059475" y="4360775"/>
              <a:ext cx="19075" cy="2875"/>
            </a:xfrm>
            <a:custGeom>
              <a:avLst/>
              <a:gdLst/>
              <a:ahLst/>
              <a:cxnLst/>
              <a:rect l="l" t="t" r="r" b="b"/>
              <a:pathLst>
                <a:path w="763" h="115" extrusionOk="0">
                  <a:moveTo>
                    <a:pt x="762" y="1"/>
                  </a:moveTo>
                  <a:cubicBezTo>
                    <a:pt x="500" y="37"/>
                    <a:pt x="250" y="49"/>
                    <a:pt x="0" y="60"/>
                  </a:cubicBezTo>
                  <a:cubicBezTo>
                    <a:pt x="75" y="98"/>
                    <a:pt x="155" y="115"/>
                    <a:pt x="246" y="115"/>
                  </a:cubicBezTo>
                  <a:cubicBezTo>
                    <a:pt x="386" y="115"/>
                    <a:pt x="552" y="73"/>
                    <a:pt x="762"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24"/>
            <p:cNvSpPr/>
            <p:nvPr/>
          </p:nvSpPr>
          <p:spPr>
            <a:xfrm>
              <a:off x="1778775" y="4032900"/>
              <a:ext cx="546825" cy="315500"/>
            </a:xfrm>
            <a:custGeom>
              <a:avLst/>
              <a:gdLst/>
              <a:ahLst/>
              <a:cxnLst/>
              <a:rect l="l" t="t" r="r" b="b"/>
              <a:pathLst>
                <a:path w="21873" h="12620" extrusionOk="0">
                  <a:moveTo>
                    <a:pt x="20135" y="1"/>
                  </a:moveTo>
                  <a:cubicBezTo>
                    <a:pt x="20120" y="1"/>
                    <a:pt x="20104" y="3"/>
                    <a:pt x="20087" y="7"/>
                  </a:cubicBezTo>
                  <a:cubicBezTo>
                    <a:pt x="19872" y="55"/>
                    <a:pt x="19932" y="281"/>
                    <a:pt x="19932" y="424"/>
                  </a:cubicBezTo>
                  <a:cubicBezTo>
                    <a:pt x="19991" y="1388"/>
                    <a:pt x="20003" y="2365"/>
                    <a:pt x="20039" y="3329"/>
                  </a:cubicBezTo>
                  <a:cubicBezTo>
                    <a:pt x="20051" y="4246"/>
                    <a:pt x="19682" y="4841"/>
                    <a:pt x="18956" y="5305"/>
                  </a:cubicBezTo>
                  <a:lnTo>
                    <a:pt x="18932" y="5305"/>
                  </a:lnTo>
                  <a:cubicBezTo>
                    <a:pt x="18789" y="5413"/>
                    <a:pt x="18622" y="5496"/>
                    <a:pt x="18479" y="5603"/>
                  </a:cubicBezTo>
                  <a:cubicBezTo>
                    <a:pt x="18241" y="5746"/>
                    <a:pt x="18003" y="5901"/>
                    <a:pt x="17717" y="6032"/>
                  </a:cubicBezTo>
                  <a:cubicBezTo>
                    <a:pt x="17705" y="5734"/>
                    <a:pt x="17801" y="5532"/>
                    <a:pt x="17848" y="5305"/>
                  </a:cubicBezTo>
                  <a:cubicBezTo>
                    <a:pt x="18015" y="4484"/>
                    <a:pt x="18182" y="3662"/>
                    <a:pt x="17884" y="2853"/>
                  </a:cubicBezTo>
                  <a:cubicBezTo>
                    <a:pt x="17836" y="2734"/>
                    <a:pt x="17824" y="2555"/>
                    <a:pt x="17646" y="2555"/>
                  </a:cubicBezTo>
                  <a:cubicBezTo>
                    <a:pt x="17467" y="2567"/>
                    <a:pt x="17467" y="2746"/>
                    <a:pt x="17443" y="2865"/>
                  </a:cubicBezTo>
                  <a:cubicBezTo>
                    <a:pt x="17360" y="4020"/>
                    <a:pt x="16955" y="5127"/>
                    <a:pt x="16705" y="6258"/>
                  </a:cubicBezTo>
                  <a:cubicBezTo>
                    <a:pt x="16634" y="6579"/>
                    <a:pt x="16467" y="6782"/>
                    <a:pt x="16158" y="6901"/>
                  </a:cubicBezTo>
                  <a:cubicBezTo>
                    <a:pt x="15515" y="7175"/>
                    <a:pt x="14860" y="7437"/>
                    <a:pt x="14193" y="7675"/>
                  </a:cubicBezTo>
                  <a:cubicBezTo>
                    <a:pt x="14026" y="7734"/>
                    <a:pt x="13860" y="7794"/>
                    <a:pt x="13717" y="7830"/>
                  </a:cubicBezTo>
                  <a:cubicBezTo>
                    <a:pt x="13360" y="7949"/>
                    <a:pt x="13002" y="8068"/>
                    <a:pt x="12621" y="8175"/>
                  </a:cubicBezTo>
                  <a:cubicBezTo>
                    <a:pt x="12556" y="8199"/>
                    <a:pt x="12479" y="8241"/>
                    <a:pt x="12406" y="8241"/>
                  </a:cubicBezTo>
                  <a:cubicBezTo>
                    <a:pt x="12373" y="8241"/>
                    <a:pt x="12341" y="8233"/>
                    <a:pt x="12312" y="8211"/>
                  </a:cubicBezTo>
                  <a:cubicBezTo>
                    <a:pt x="12193" y="8103"/>
                    <a:pt x="12300" y="7984"/>
                    <a:pt x="12348" y="7865"/>
                  </a:cubicBezTo>
                  <a:cubicBezTo>
                    <a:pt x="12598" y="7163"/>
                    <a:pt x="12800" y="6472"/>
                    <a:pt x="12883" y="5734"/>
                  </a:cubicBezTo>
                  <a:cubicBezTo>
                    <a:pt x="12895" y="5603"/>
                    <a:pt x="13038" y="5365"/>
                    <a:pt x="12800" y="5317"/>
                  </a:cubicBezTo>
                  <a:cubicBezTo>
                    <a:pt x="12791" y="5316"/>
                    <a:pt x="12783" y="5316"/>
                    <a:pt x="12775" y="5316"/>
                  </a:cubicBezTo>
                  <a:cubicBezTo>
                    <a:pt x="12620" y="5316"/>
                    <a:pt x="12607" y="5526"/>
                    <a:pt x="12562" y="5651"/>
                  </a:cubicBezTo>
                  <a:cubicBezTo>
                    <a:pt x="12324" y="6389"/>
                    <a:pt x="12050" y="7103"/>
                    <a:pt x="11752" y="7818"/>
                  </a:cubicBezTo>
                  <a:cubicBezTo>
                    <a:pt x="11693" y="7972"/>
                    <a:pt x="11609" y="8115"/>
                    <a:pt x="11538" y="8270"/>
                  </a:cubicBezTo>
                  <a:cubicBezTo>
                    <a:pt x="11435" y="8450"/>
                    <a:pt x="11251" y="8532"/>
                    <a:pt x="11081" y="8532"/>
                  </a:cubicBezTo>
                  <a:cubicBezTo>
                    <a:pt x="11015" y="8532"/>
                    <a:pt x="10951" y="8520"/>
                    <a:pt x="10895" y="8496"/>
                  </a:cubicBezTo>
                  <a:cubicBezTo>
                    <a:pt x="10693" y="8389"/>
                    <a:pt x="10931" y="8199"/>
                    <a:pt x="11002" y="8056"/>
                  </a:cubicBezTo>
                  <a:cubicBezTo>
                    <a:pt x="11550" y="6913"/>
                    <a:pt x="12062" y="5758"/>
                    <a:pt x="12086" y="4448"/>
                  </a:cubicBezTo>
                  <a:cubicBezTo>
                    <a:pt x="12086" y="4305"/>
                    <a:pt x="12169" y="4127"/>
                    <a:pt x="11990" y="4103"/>
                  </a:cubicBezTo>
                  <a:cubicBezTo>
                    <a:pt x="11968" y="4100"/>
                    <a:pt x="11949" y="4098"/>
                    <a:pt x="11933" y="4098"/>
                  </a:cubicBezTo>
                  <a:cubicBezTo>
                    <a:pt x="11888" y="4098"/>
                    <a:pt x="11862" y="4109"/>
                    <a:pt x="11836" y="4127"/>
                  </a:cubicBezTo>
                  <a:cubicBezTo>
                    <a:pt x="11764" y="4186"/>
                    <a:pt x="11752" y="4305"/>
                    <a:pt x="11728" y="4401"/>
                  </a:cubicBezTo>
                  <a:cubicBezTo>
                    <a:pt x="11728" y="4424"/>
                    <a:pt x="11717" y="4448"/>
                    <a:pt x="11717" y="4472"/>
                  </a:cubicBezTo>
                  <a:cubicBezTo>
                    <a:pt x="11395" y="5639"/>
                    <a:pt x="10800" y="6687"/>
                    <a:pt x="10300" y="7782"/>
                  </a:cubicBezTo>
                  <a:cubicBezTo>
                    <a:pt x="10007" y="8438"/>
                    <a:pt x="9691" y="8794"/>
                    <a:pt x="8910" y="8794"/>
                  </a:cubicBezTo>
                  <a:cubicBezTo>
                    <a:pt x="8897" y="8794"/>
                    <a:pt x="8884" y="8794"/>
                    <a:pt x="8871" y="8794"/>
                  </a:cubicBezTo>
                  <a:lnTo>
                    <a:pt x="8395" y="8794"/>
                  </a:lnTo>
                  <a:cubicBezTo>
                    <a:pt x="8276" y="8794"/>
                    <a:pt x="8204" y="8770"/>
                    <a:pt x="8180" y="8734"/>
                  </a:cubicBezTo>
                  <a:cubicBezTo>
                    <a:pt x="8085" y="8651"/>
                    <a:pt x="8133" y="8472"/>
                    <a:pt x="8252" y="8044"/>
                  </a:cubicBezTo>
                  <a:cubicBezTo>
                    <a:pt x="8442" y="7282"/>
                    <a:pt x="8621" y="6508"/>
                    <a:pt x="8811" y="5734"/>
                  </a:cubicBezTo>
                  <a:cubicBezTo>
                    <a:pt x="8847" y="5639"/>
                    <a:pt x="8871" y="5520"/>
                    <a:pt x="8752" y="5436"/>
                  </a:cubicBezTo>
                  <a:cubicBezTo>
                    <a:pt x="8719" y="5415"/>
                    <a:pt x="8687" y="5406"/>
                    <a:pt x="8657" y="5406"/>
                  </a:cubicBezTo>
                  <a:cubicBezTo>
                    <a:pt x="8569" y="5406"/>
                    <a:pt x="8496" y="5484"/>
                    <a:pt x="8442" y="5555"/>
                  </a:cubicBezTo>
                  <a:cubicBezTo>
                    <a:pt x="8371" y="5651"/>
                    <a:pt x="8311" y="5734"/>
                    <a:pt x="8264" y="5829"/>
                  </a:cubicBezTo>
                  <a:cubicBezTo>
                    <a:pt x="7776" y="6651"/>
                    <a:pt x="7442" y="7544"/>
                    <a:pt x="7192" y="8472"/>
                  </a:cubicBezTo>
                  <a:cubicBezTo>
                    <a:pt x="7145" y="8615"/>
                    <a:pt x="7168" y="8770"/>
                    <a:pt x="6990" y="8853"/>
                  </a:cubicBezTo>
                  <a:cubicBezTo>
                    <a:pt x="6878" y="8901"/>
                    <a:pt x="6772" y="8923"/>
                    <a:pt x="6675" y="8923"/>
                  </a:cubicBezTo>
                  <a:cubicBezTo>
                    <a:pt x="6356" y="8923"/>
                    <a:pt x="6130" y="8681"/>
                    <a:pt x="6121" y="8270"/>
                  </a:cubicBezTo>
                  <a:cubicBezTo>
                    <a:pt x="6121" y="7520"/>
                    <a:pt x="6156" y="6794"/>
                    <a:pt x="6287" y="6067"/>
                  </a:cubicBezTo>
                  <a:cubicBezTo>
                    <a:pt x="6311" y="5936"/>
                    <a:pt x="6371" y="5770"/>
                    <a:pt x="6192" y="5722"/>
                  </a:cubicBezTo>
                  <a:cubicBezTo>
                    <a:pt x="6173" y="5716"/>
                    <a:pt x="6156" y="5714"/>
                    <a:pt x="6140" y="5714"/>
                  </a:cubicBezTo>
                  <a:cubicBezTo>
                    <a:pt x="6023" y="5714"/>
                    <a:pt x="5971" y="5855"/>
                    <a:pt x="5918" y="5960"/>
                  </a:cubicBezTo>
                  <a:cubicBezTo>
                    <a:pt x="5871" y="6032"/>
                    <a:pt x="5859" y="6115"/>
                    <a:pt x="5823" y="6186"/>
                  </a:cubicBezTo>
                  <a:cubicBezTo>
                    <a:pt x="5537" y="6901"/>
                    <a:pt x="5406" y="7639"/>
                    <a:pt x="5347" y="8413"/>
                  </a:cubicBezTo>
                  <a:cubicBezTo>
                    <a:pt x="5335" y="8570"/>
                    <a:pt x="5356" y="8748"/>
                    <a:pt x="5139" y="8748"/>
                  </a:cubicBezTo>
                  <a:cubicBezTo>
                    <a:pt x="5126" y="8748"/>
                    <a:pt x="5112" y="8748"/>
                    <a:pt x="5097" y="8746"/>
                  </a:cubicBezTo>
                  <a:cubicBezTo>
                    <a:pt x="4644" y="8687"/>
                    <a:pt x="4227" y="8627"/>
                    <a:pt x="3894" y="8389"/>
                  </a:cubicBezTo>
                  <a:cubicBezTo>
                    <a:pt x="3846" y="8353"/>
                    <a:pt x="3799" y="8318"/>
                    <a:pt x="3751" y="8282"/>
                  </a:cubicBezTo>
                  <a:cubicBezTo>
                    <a:pt x="3608" y="8151"/>
                    <a:pt x="3477" y="7984"/>
                    <a:pt x="3358" y="7758"/>
                  </a:cubicBezTo>
                  <a:cubicBezTo>
                    <a:pt x="3061" y="7127"/>
                    <a:pt x="2846" y="6472"/>
                    <a:pt x="2608" y="5817"/>
                  </a:cubicBezTo>
                  <a:cubicBezTo>
                    <a:pt x="2564" y="5683"/>
                    <a:pt x="2508" y="5518"/>
                    <a:pt x="2354" y="5518"/>
                  </a:cubicBezTo>
                  <a:cubicBezTo>
                    <a:pt x="2344" y="5518"/>
                    <a:pt x="2333" y="5518"/>
                    <a:pt x="2322" y="5520"/>
                  </a:cubicBezTo>
                  <a:cubicBezTo>
                    <a:pt x="2144" y="5532"/>
                    <a:pt x="2108" y="5698"/>
                    <a:pt x="2072" y="5841"/>
                  </a:cubicBezTo>
                  <a:cubicBezTo>
                    <a:pt x="2049" y="5996"/>
                    <a:pt x="2013" y="6139"/>
                    <a:pt x="2001" y="6294"/>
                  </a:cubicBezTo>
                  <a:cubicBezTo>
                    <a:pt x="1941" y="6746"/>
                    <a:pt x="2061" y="7210"/>
                    <a:pt x="2108" y="7734"/>
                  </a:cubicBezTo>
                  <a:cubicBezTo>
                    <a:pt x="1608" y="7544"/>
                    <a:pt x="1275" y="7258"/>
                    <a:pt x="918" y="6984"/>
                  </a:cubicBezTo>
                  <a:cubicBezTo>
                    <a:pt x="632" y="6782"/>
                    <a:pt x="334" y="6603"/>
                    <a:pt x="1" y="6484"/>
                  </a:cubicBezTo>
                  <a:lnTo>
                    <a:pt x="1" y="6484"/>
                  </a:lnTo>
                  <a:cubicBezTo>
                    <a:pt x="203" y="6960"/>
                    <a:pt x="453" y="7401"/>
                    <a:pt x="798" y="7841"/>
                  </a:cubicBezTo>
                  <a:cubicBezTo>
                    <a:pt x="1644" y="8925"/>
                    <a:pt x="2727" y="9711"/>
                    <a:pt x="3966" y="10306"/>
                  </a:cubicBezTo>
                  <a:cubicBezTo>
                    <a:pt x="5454" y="11032"/>
                    <a:pt x="6954" y="11711"/>
                    <a:pt x="8454" y="12390"/>
                  </a:cubicBezTo>
                  <a:cubicBezTo>
                    <a:pt x="8761" y="12538"/>
                    <a:pt x="9076" y="12620"/>
                    <a:pt x="9402" y="12620"/>
                  </a:cubicBezTo>
                  <a:cubicBezTo>
                    <a:pt x="9443" y="12620"/>
                    <a:pt x="9484" y="12619"/>
                    <a:pt x="9526" y="12616"/>
                  </a:cubicBezTo>
                  <a:cubicBezTo>
                    <a:pt x="9812" y="12580"/>
                    <a:pt x="10109" y="12568"/>
                    <a:pt x="10395" y="12544"/>
                  </a:cubicBezTo>
                  <a:cubicBezTo>
                    <a:pt x="10443" y="12521"/>
                    <a:pt x="10478" y="12521"/>
                    <a:pt x="10538" y="12521"/>
                  </a:cubicBezTo>
                  <a:cubicBezTo>
                    <a:pt x="12359" y="12366"/>
                    <a:pt x="14157" y="12128"/>
                    <a:pt x="15896" y="11568"/>
                  </a:cubicBezTo>
                  <a:cubicBezTo>
                    <a:pt x="17086" y="11199"/>
                    <a:pt x="18194" y="10663"/>
                    <a:pt x="19086" y="9711"/>
                  </a:cubicBezTo>
                  <a:cubicBezTo>
                    <a:pt x="20718" y="7972"/>
                    <a:pt x="21587" y="5889"/>
                    <a:pt x="21873" y="3567"/>
                  </a:cubicBezTo>
                  <a:cubicBezTo>
                    <a:pt x="21849" y="2924"/>
                    <a:pt x="21873" y="2257"/>
                    <a:pt x="21789" y="1591"/>
                  </a:cubicBezTo>
                  <a:lnTo>
                    <a:pt x="21753" y="1626"/>
                  </a:lnTo>
                  <a:cubicBezTo>
                    <a:pt x="21658" y="1722"/>
                    <a:pt x="21646" y="1900"/>
                    <a:pt x="21634" y="2019"/>
                  </a:cubicBezTo>
                  <a:cubicBezTo>
                    <a:pt x="21575" y="2424"/>
                    <a:pt x="21277" y="2603"/>
                    <a:pt x="20991" y="2865"/>
                  </a:cubicBezTo>
                  <a:cubicBezTo>
                    <a:pt x="20980" y="2746"/>
                    <a:pt x="20944" y="2674"/>
                    <a:pt x="20956" y="2615"/>
                  </a:cubicBezTo>
                  <a:cubicBezTo>
                    <a:pt x="20991" y="1781"/>
                    <a:pt x="20718" y="1031"/>
                    <a:pt x="20349" y="305"/>
                  </a:cubicBezTo>
                  <a:cubicBezTo>
                    <a:pt x="20295" y="197"/>
                    <a:pt x="20280" y="1"/>
                    <a:pt x="20135" y="1"/>
                  </a:cubicBezTo>
                  <a:close/>
                </a:path>
              </a:pathLst>
            </a:custGeom>
            <a:solidFill>
              <a:srgbClr val="BE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24"/>
            <p:cNvSpPr/>
            <p:nvPr/>
          </p:nvSpPr>
          <p:spPr>
            <a:xfrm>
              <a:off x="2134475" y="3778275"/>
              <a:ext cx="62825" cy="128125"/>
            </a:xfrm>
            <a:custGeom>
              <a:avLst/>
              <a:gdLst/>
              <a:ahLst/>
              <a:cxnLst/>
              <a:rect l="l" t="t" r="r" b="b"/>
              <a:pathLst>
                <a:path w="2513" h="5125" extrusionOk="0">
                  <a:moveTo>
                    <a:pt x="1429" y="0"/>
                  </a:moveTo>
                  <a:cubicBezTo>
                    <a:pt x="1072" y="179"/>
                    <a:pt x="751" y="298"/>
                    <a:pt x="417" y="381"/>
                  </a:cubicBezTo>
                  <a:cubicBezTo>
                    <a:pt x="406" y="381"/>
                    <a:pt x="382" y="405"/>
                    <a:pt x="358" y="417"/>
                  </a:cubicBezTo>
                  <a:cubicBezTo>
                    <a:pt x="239" y="655"/>
                    <a:pt x="156" y="893"/>
                    <a:pt x="96" y="1143"/>
                  </a:cubicBezTo>
                  <a:lnTo>
                    <a:pt x="96" y="1203"/>
                  </a:lnTo>
                  <a:cubicBezTo>
                    <a:pt x="25" y="1536"/>
                    <a:pt x="1" y="1858"/>
                    <a:pt x="1" y="2227"/>
                  </a:cubicBezTo>
                  <a:cubicBezTo>
                    <a:pt x="1" y="2382"/>
                    <a:pt x="25" y="2513"/>
                    <a:pt x="36" y="2667"/>
                  </a:cubicBezTo>
                  <a:cubicBezTo>
                    <a:pt x="227" y="3620"/>
                    <a:pt x="810" y="4406"/>
                    <a:pt x="1715" y="4953"/>
                  </a:cubicBezTo>
                  <a:cubicBezTo>
                    <a:pt x="1860" y="5048"/>
                    <a:pt x="2031" y="5124"/>
                    <a:pt x="2199" y="5124"/>
                  </a:cubicBezTo>
                  <a:cubicBezTo>
                    <a:pt x="2308" y="5124"/>
                    <a:pt x="2415" y="5092"/>
                    <a:pt x="2513" y="5013"/>
                  </a:cubicBezTo>
                  <a:cubicBezTo>
                    <a:pt x="2215" y="4763"/>
                    <a:pt x="1965" y="4453"/>
                    <a:pt x="1787" y="4072"/>
                  </a:cubicBezTo>
                  <a:cubicBezTo>
                    <a:pt x="1489" y="3453"/>
                    <a:pt x="1310" y="2798"/>
                    <a:pt x="1346" y="2096"/>
                  </a:cubicBezTo>
                  <a:cubicBezTo>
                    <a:pt x="1358" y="1417"/>
                    <a:pt x="1406" y="739"/>
                    <a:pt x="1429" y="0"/>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24"/>
            <p:cNvSpPr/>
            <p:nvPr/>
          </p:nvSpPr>
          <p:spPr>
            <a:xfrm>
              <a:off x="2178525" y="4132075"/>
              <a:ext cx="16400" cy="49675"/>
            </a:xfrm>
            <a:custGeom>
              <a:avLst/>
              <a:gdLst/>
              <a:ahLst/>
              <a:cxnLst/>
              <a:rect l="l" t="t" r="r" b="b"/>
              <a:pathLst>
                <a:path w="656" h="1987" extrusionOk="0">
                  <a:moveTo>
                    <a:pt x="450" y="1"/>
                  </a:moveTo>
                  <a:cubicBezTo>
                    <a:pt x="356" y="1"/>
                    <a:pt x="308" y="76"/>
                    <a:pt x="287" y="160"/>
                  </a:cubicBezTo>
                  <a:cubicBezTo>
                    <a:pt x="96" y="684"/>
                    <a:pt x="13" y="1219"/>
                    <a:pt x="1" y="1743"/>
                  </a:cubicBezTo>
                  <a:cubicBezTo>
                    <a:pt x="25" y="1850"/>
                    <a:pt x="13" y="1934"/>
                    <a:pt x="108" y="1981"/>
                  </a:cubicBezTo>
                  <a:cubicBezTo>
                    <a:pt x="119" y="1985"/>
                    <a:pt x="130" y="1987"/>
                    <a:pt x="140" y="1987"/>
                  </a:cubicBezTo>
                  <a:cubicBezTo>
                    <a:pt x="197" y="1987"/>
                    <a:pt x="243" y="1936"/>
                    <a:pt x="263" y="1886"/>
                  </a:cubicBezTo>
                  <a:cubicBezTo>
                    <a:pt x="465" y="1350"/>
                    <a:pt x="656" y="815"/>
                    <a:pt x="644" y="219"/>
                  </a:cubicBezTo>
                  <a:cubicBezTo>
                    <a:pt x="632" y="124"/>
                    <a:pt x="596" y="29"/>
                    <a:pt x="489" y="5"/>
                  </a:cubicBezTo>
                  <a:cubicBezTo>
                    <a:pt x="475" y="2"/>
                    <a:pt x="462" y="1"/>
                    <a:pt x="45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24"/>
            <p:cNvSpPr/>
            <p:nvPr/>
          </p:nvSpPr>
          <p:spPr>
            <a:xfrm>
              <a:off x="1747225" y="3753800"/>
              <a:ext cx="602475" cy="628900"/>
            </a:xfrm>
            <a:custGeom>
              <a:avLst/>
              <a:gdLst/>
              <a:ahLst/>
              <a:cxnLst/>
              <a:rect l="l" t="t" r="r" b="b"/>
              <a:pathLst>
                <a:path w="24099" h="25156" extrusionOk="0">
                  <a:moveTo>
                    <a:pt x="16896" y="979"/>
                  </a:moveTo>
                  <a:cubicBezTo>
                    <a:pt x="16860" y="1718"/>
                    <a:pt x="16824" y="2396"/>
                    <a:pt x="16800" y="3075"/>
                  </a:cubicBezTo>
                  <a:cubicBezTo>
                    <a:pt x="16789" y="3777"/>
                    <a:pt x="16967" y="4432"/>
                    <a:pt x="17253" y="5051"/>
                  </a:cubicBezTo>
                  <a:cubicBezTo>
                    <a:pt x="17431" y="5432"/>
                    <a:pt x="17670" y="5742"/>
                    <a:pt x="17979" y="5992"/>
                  </a:cubicBezTo>
                  <a:cubicBezTo>
                    <a:pt x="17991" y="6004"/>
                    <a:pt x="18027" y="6028"/>
                    <a:pt x="18051" y="6040"/>
                  </a:cubicBezTo>
                  <a:cubicBezTo>
                    <a:pt x="18205" y="6159"/>
                    <a:pt x="18372" y="6278"/>
                    <a:pt x="18563" y="6349"/>
                  </a:cubicBezTo>
                  <a:cubicBezTo>
                    <a:pt x="19420" y="6730"/>
                    <a:pt x="20134" y="7242"/>
                    <a:pt x="20753" y="7837"/>
                  </a:cubicBezTo>
                  <a:cubicBezTo>
                    <a:pt x="21265" y="8361"/>
                    <a:pt x="21682" y="8933"/>
                    <a:pt x="22039" y="9588"/>
                  </a:cubicBezTo>
                  <a:cubicBezTo>
                    <a:pt x="22337" y="10147"/>
                    <a:pt x="22575" y="10743"/>
                    <a:pt x="22777" y="11374"/>
                  </a:cubicBezTo>
                  <a:cubicBezTo>
                    <a:pt x="22908" y="11826"/>
                    <a:pt x="22992" y="12267"/>
                    <a:pt x="23039" y="12731"/>
                  </a:cubicBezTo>
                  <a:cubicBezTo>
                    <a:pt x="23111" y="13398"/>
                    <a:pt x="23099" y="14076"/>
                    <a:pt x="23027" y="14743"/>
                  </a:cubicBezTo>
                  <a:cubicBezTo>
                    <a:pt x="22754" y="17100"/>
                    <a:pt x="21896" y="19184"/>
                    <a:pt x="20253" y="20922"/>
                  </a:cubicBezTo>
                  <a:cubicBezTo>
                    <a:pt x="19360" y="21863"/>
                    <a:pt x="18265" y="22399"/>
                    <a:pt x="17074" y="22780"/>
                  </a:cubicBezTo>
                  <a:cubicBezTo>
                    <a:pt x="15336" y="23327"/>
                    <a:pt x="13526" y="23566"/>
                    <a:pt x="11716" y="23732"/>
                  </a:cubicBezTo>
                  <a:cubicBezTo>
                    <a:pt x="11669" y="23732"/>
                    <a:pt x="11621" y="23732"/>
                    <a:pt x="11562" y="23744"/>
                  </a:cubicBezTo>
                  <a:cubicBezTo>
                    <a:pt x="11288" y="23780"/>
                    <a:pt x="10990" y="23792"/>
                    <a:pt x="10704" y="23827"/>
                  </a:cubicBezTo>
                  <a:cubicBezTo>
                    <a:pt x="10663" y="23830"/>
                    <a:pt x="10622" y="23831"/>
                    <a:pt x="10580" y="23831"/>
                  </a:cubicBezTo>
                  <a:cubicBezTo>
                    <a:pt x="10255" y="23831"/>
                    <a:pt x="9939" y="23749"/>
                    <a:pt x="9633" y="23601"/>
                  </a:cubicBezTo>
                  <a:cubicBezTo>
                    <a:pt x="8133" y="22911"/>
                    <a:pt x="6621" y="22244"/>
                    <a:pt x="5132" y="21518"/>
                  </a:cubicBezTo>
                  <a:cubicBezTo>
                    <a:pt x="3918" y="20922"/>
                    <a:pt x="2811" y="20137"/>
                    <a:pt x="1965" y="19041"/>
                  </a:cubicBezTo>
                  <a:cubicBezTo>
                    <a:pt x="1620" y="18613"/>
                    <a:pt x="1370" y="18172"/>
                    <a:pt x="1179" y="17696"/>
                  </a:cubicBezTo>
                  <a:cubicBezTo>
                    <a:pt x="763" y="16660"/>
                    <a:pt x="656" y="15553"/>
                    <a:pt x="751" y="14422"/>
                  </a:cubicBezTo>
                  <a:cubicBezTo>
                    <a:pt x="787" y="13826"/>
                    <a:pt x="870" y="13231"/>
                    <a:pt x="953" y="12636"/>
                  </a:cubicBezTo>
                  <a:cubicBezTo>
                    <a:pt x="1251" y="10873"/>
                    <a:pt x="1846" y="9207"/>
                    <a:pt x="2977" y="7718"/>
                  </a:cubicBezTo>
                  <a:cubicBezTo>
                    <a:pt x="4120" y="6218"/>
                    <a:pt x="5668" y="5409"/>
                    <a:pt x="7454" y="4992"/>
                  </a:cubicBezTo>
                  <a:cubicBezTo>
                    <a:pt x="8930" y="4658"/>
                    <a:pt x="10431" y="4730"/>
                    <a:pt x="11943" y="4682"/>
                  </a:cubicBezTo>
                  <a:cubicBezTo>
                    <a:pt x="12859" y="4647"/>
                    <a:pt x="13729" y="4325"/>
                    <a:pt x="14300" y="3492"/>
                  </a:cubicBezTo>
                  <a:cubicBezTo>
                    <a:pt x="14657" y="2968"/>
                    <a:pt x="15038" y="2468"/>
                    <a:pt x="15288" y="1884"/>
                  </a:cubicBezTo>
                  <a:cubicBezTo>
                    <a:pt x="15395" y="1634"/>
                    <a:pt x="15586" y="1479"/>
                    <a:pt x="15824" y="1396"/>
                  </a:cubicBezTo>
                  <a:cubicBezTo>
                    <a:pt x="15836" y="1396"/>
                    <a:pt x="15872" y="1384"/>
                    <a:pt x="15884" y="1360"/>
                  </a:cubicBezTo>
                  <a:cubicBezTo>
                    <a:pt x="16205" y="1277"/>
                    <a:pt x="16527" y="1158"/>
                    <a:pt x="16896" y="979"/>
                  </a:cubicBezTo>
                  <a:close/>
                  <a:moveTo>
                    <a:pt x="7025" y="23077"/>
                  </a:moveTo>
                  <a:cubicBezTo>
                    <a:pt x="7085" y="23089"/>
                    <a:pt x="7133" y="23125"/>
                    <a:pt x="7180" y="23137"/>
                  </a:cubicBezTo>
                  <a:cubicBezTo>
                    <a:pt x="7680" y="23351"/>
                    <a:pt x="8156" y="23530"/>
                    <a:pt x="8609" y="23720"/>
                  </a:cubicBezTo>
                  <a:lnTo>
                    <a:pt x="9002" y="23899"/>
                  </a:lnTo>
                  <a:cubicBezTo>
                    <a:pt x="9442" y="24077"/>
                    <a:pt x="9835" y="24280"/>
                    <a:pt x="10300" y="24363"/>
                  </a:cubicBezTo>
                  <a:cubicBezTo>
                    <a:pt x="10371" y="24375"/>
                    <a:pt x="10466" y="24375"/>
                    <a:pt x="10490" y="24447"/>
                  </a:cubicBezTo>
                  <a:cubicBezTo>
                    <a:pt x="10490" y="24447"/>
                    <a:pt x="10490" y="24458"/>
                    <a:pt x="10514" y="24458"/>
                  </a:cubicBezTo>
                  <a:cubicBezTo>
                    <a:pt x="10514" y="24566"/>
                    <a:pt x="10407" y="24625"/>
                    <a:pt x="10312" y="24637"/>
                  </a:cubicBezTo>
                  <a:cubicBezTo>
                    <a:pt x="10288" y="24637"/>
                    <a:pt x="10252" y="24637"/>
                    <a:pt x="10228" y="24661"/>
                  </a:cubicBezTo>
                  <a:lnTo>
                    <a:pt x="9823" y="24661"/>
                  </a:lnTo>
                  <a:cubicBezTo>
                    <a:pt x="9347" y="24601"/>
                    <a:pt x="8907" y="24482"/>
                    <a:pt x="8490" y="24316"/>
                  </a:cubicBezTo>
                  <a:cubicBezTo>
                    <a:pt x="8109" y="24161"/>
                    <a:pt x="7752" y="23970"/>
                    <a:pt x="7430" y="23720"/>
                  </a:cubicBezTo>
                  <a:cubicBezTo>
                    <a:pt x="7252" y="23589"/>
                    <a:pt x="7121" y="23435"/>
                    <a:pt x="7025" y="23077"/>
                  </a:cubicBezTo>
                  <a:close/>
                  <a:moveTo>
                    <a:pt x="16449" y="1"/>
                  </a:moveTo>
                  <a:cubicBezTo>
                    <a:pt x="15853" y="1"/>
                    <a:pt x="15412" y="297"/>
                    <a:pt x="15169" y="932"/>
                  </a:cubicBezTo>
                  <a:cubicBezTo>
                    <a:pt x="14884" y="1682"/>
                    <a:pt x="14491" y="2349"/>
                    <a:pt x="14050" y="3015"/>
                  </a:cubicBezTo>
                  <a:cubicBezTo>
                    <a:pt x="13492" y="3841"/>
                    <a:pt x="12725" y="4102"/>
                    <a:pt x="11817" y="4102"/>
                  </a:cubicBezTo>
                  <a:cubicBezTo>
                    <a:pt x="11756" y="4102"/>
                    <a:pt x="11695" y="4101"/>
                    <a:pt x="11633" y="4099"/>
                  </a:cubicBezTo>
                  <a:cubicBezTo>
                    <a:pt x="11062" y="4087"/>
                    <a:pt x="10466" y="4039"/>
                    <a:pt x="9883" y="4016"/>
                  </a:cubicBezTo>
                  <a:cubicBezTo>
                    <a:pt x="9633" y="4004"/>
                    <a:pt x="9359" y="4004"/>
                    <a:pt x="9109" y="4004"/>
                  </a:cubicBezTo>
                  <a:cubicBezTo>
                    <a:pt x="8871" y="4004"/>
                    <a:pt x="8645" y="4016"/>
                    <a:pt x="8418" y="4027"/>
                  </a:cubicBezTo>
                  <a:cubicBezTo>
                    <a:pt x="5501" y="4242"/>
                    <a:pt x="3227" y="5551"/>
                    <a:pt x="1679" y="8195"/>
                  </a:cubicBezTo>
                  <a:cubicBezTo>
                    <a:pt x="501" y="10219"/>
                    <a:pt x="84" y="12433"/>
                    <a:pt x="1" y="14743"/>
                  </a:cubicBezTo>
                  <a:lnTo>
                    <a:pt x="1" y="15160"/>
                  </a:lnTo>
                  <a:cubicBezTo>
                    <a:pt x="1" y="15981"/>
                    <a:pt x="120" y="16743"/>
                    <a:pt x="358" y="17446"/>
                  </a:cubicBezTo>
                  <a:cubicBezTo>
                    <a:pt x="441" y="17731"/>
                    <a:pt x="548" y="18005"/>
                    <a:pt x="679" y="18267"/>
                  </a:cubicBezTo>
                  <a:cubicBezTo>
                    <a:pt x="894" y="18720"/>
                    <a:pt x="1156" y="19148"/>
                    <a:pt x="1477" y="19553"/>
                  </a:cubicBezTo>
                  <a:cubicBezTo>
                    <a:pt x="1668" y="19791"/>
                    <a:pt x="1870" y="20029"/>
                    <a:pt x="2096" y="20256"/>
                  </a:cubicBezTo>
                  <a:cubicBezTo>
                    <a:pt x="2465" y="20625"/>
                    <a:pt x="2906" y="20970"/>
                    <a:pt x="3358" y="21291"/>
                  </a:cubicBezTo>
                  <a:cubicBezTo>
                    <a:pt x="4251" y="21887"/>
                    <a:pt x="5204" y="22363"/>
                    <a:pt x="6192" y="22768"/>
                  </a:cubicBezTo>
                  <a:cubicBezTo>
                    <a:pt x="6299" y="22804"/>
                    <a:pt x="6430" y="22839"/>
                    <a:pt x="6490" y="22946"/>
                  </a:cubicBezTo>
                  <a:cubicBezTo>
                    <a:pt x="6513" y="22994"/>
                    <a:pt x="6513" y="23030"/>
                    <a:pt x="6513" y="23113"/>
                  </a:cubicBezTo>
                  <a:cubicBezTo>
                    <a:pt x="6502" y="23292"/>
                    <a:pt x="6537" y="23446"/>
                    <a:pt x="6597" y="23589"/>
                  </a:cubicBezTo>
                  <a:cubicBezTo>
                    <a:pt x="6716" y="23839"/>
                    <a:pt x="6918" y="24030"/>
                    <a:pt x="7156" y="24208"/>
                  </a:cubicBezTo>
                  <a:cubicBezTo>
                    <a:pt x="8026" y="24851"/>
                    <a:pt x="9038" y="25054"/>
                    <a:pt x="10073" y="25149"/>
                  </a:cubicBezTo>
                  <a:cubicBezTo>
                    <a:pt x="10118" y="25153"/>
                    <a:pt x="10161" y="25156"/>
                    <a:pt x="10203" y="25156"/>
                  </a:cubicBezTo>
                  <a:cubicBezTo>
                    <a:pt x="10615" y="25156"/>
                    <a:pt x="10930" y="24950"/>
                    <a:pt x="11157" y="24637"/>
                  </a:cubicBezTo>
                  <a:cubicBezTo>
                    <a:pt x="11300" y="24458"/>
                    <a:pt x="11443" y="24399"/>
                    <a:pt x="11633" y="24387"/>
                  </a:cubicBezTo>
                  <a:cubicBezTo>
                    <a:pt x="11907" y="24375"/>
                    <a:pt x="12169" y="24363"/>
                    <a:pt x="12455" y="24339"/>
                  </a:cubicBezTo>
                  <a:cubicBezTo>
                    <a:pt x="12705" y="24328"/>
                    <a:pt x="12967" y="24304"/>
                    <a:pt x="13217" y="24280"/>
                  </a:cubicBezTo>
                  <a:cubicBezTo>
                    <a:pt x="13717" y="24244"/>
                    <a:pt x="14229" y="24161"/>
                    <a:pt x="14729" y="24077"/>
                  </a:cubicBezTo>
                  <a:cubicBezTo>
                    <a:pt x="15431" y="23970"/>
                    <a:pt x="16146" y="23899"/>
                    <a:pt x="16812" y="23685"/>
                  </a:cubicBezTo>
                  <a:cubicBezTo>
                    <a:pt x="18182" y="23268"/>
                    <a:pt x="19527" y="22768"/>
                    <a:pt x="20551" y="21744"/>
                  </a:cubicBezTo>
                  <a:cubicBezTo>
                    <a:pt x="23051" y="19267"/>
                    <a:pt x="24099" y="16184"/>
                    <a:pt x="23789" y="12767"/>
                  </a:cubicBezTo>
                  <a:cubicBezTo>
                    <a:pt x="23527" y="9623"/>
                    <a:pt x="22003" y="7123"/>
                    <a:pt x="18944" y="5790"/>
                  </a:cubicBezTo>
                  <a:cubicBezTo>
                    <a:pt x="18408" y="5551"/>
                    <a:pt x="18039" y="5135"/>
                    <a:pt x="17812" y="4599"/>
                  </a:cubicBezTo>
                  <a:cubicBezTo>
                    <a:pt x="17586" y="4063"/>
                    <a:pt x="17479" y="3504"/>
                    <a:pt x="17479" y="2932"/>
                  </a:cubicBezTo>
                  <a:cubicBezTo>
                    <a:pt x="17479" y="2241"/>
                    <a:pt x="17491" y="1575"/>
                    <a:pt x="17491" y="884"/>
                  </a:cubicBezTo>
                  <a:cubicBezTo>
                    <a:pt x="17491" y="348"/>
                    <a:pt x="17253" y="86"/>
                    <a:pt x="16717" y="15"/>
                  </a:cubicBezTo>
                  <a:lnTo>
                    <a:pt x="16681" y="15"/>
                  </a:lnTo>
                  <a:cubicBezTo>
                    <a:pt x="16601" y="6"/>
                    <a:pt x="16524" y="1"/>
                    <a:pt x="1644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24"/>
            <p:cNvSpPr/>
            <p:nvPr/>
          </p:nvSpPr>
          <p:spPr>
            <a:xfrm>
              <a:off x="1809450" y="3925125"/>
              <a:ext cx="155700" cy="346775"/>
            </a:xfrm>
            <a:custGeom>
              <a:avLst/>
              <a:gdLst/>
              <a:ahLst/>
              <a:cxnLst/>
              <a:rect l="l" t="t" r="r" b="b"/>
              <a:pathLst>
                <a:path w="6228" h="13871" extrusionOk="0">
                  <a:moveTo>
                    <a:pt x="6041" y="0"/>
                  </a:moveTo>
                  <a:cubicBezTo>
                    <a:pt x="5972" y="0"/>
                    <a:pt x="5898" y="62"/>
                    <a:pt x="5846" y="91"/>
                  </a:cubicBezTo>
                  <a:cubicBezTo>
                    <a:pt x="5322" y="365"/>
                    <a:pt x="4822" y="639"/>
                    <a:pt x="4405" y="1044"/>
                  </a:cubicBezTo>
                  <a:cubicBezTo>
                    <a:pt x="2858" y="2520"/>
                    <a:pt x="1465" y="4116"/>
                    <a:pt x="738" y="6164"/>
                  </a:cubicBezTo>
                  <a:cubicBezTo>
                    <a:pt x="869" y="5080"/>
                    <a:pt x="1131" y="4020"/>
                    <a:pt x="1750" y="3080"/>
                  </a:cubicBezTo>
                  <a:cubicBezTo>
                    <a:pt x="1881" y="2877"/>
                    <a:pt x="2036" y="2663"/>
                    <a:pt x="2167" y="2449"/>
                  </a:cubicBezTo>
                  <a:cubicBezTo>
                    <a:pt x="2227" y="2354"/>
                    <a:pt x="2298" y="2246"/>
                    <a:pt x="2179" y="2163"/>
                  </a:cubicBezTo>
                  <a:cubicBezTo>
                    <a:pt x="2151" y="2142"/>
                    <a:pt x="2122" y="2134"/>
                    <a:pt x="2093" y="2134"/>
                  </a:cubicBezTo>
                  <a:cubicBezTo>
                    <a:pt x="2024" y="2134"/>
                    <a:pt x="1956" y="2184"/>
                    <a:pt x="1905" y="2235"/>
                  </a:cubicBezTo>
                  <a:cubicBezTo>
                    <a:pt x="1691" y="2473"/>
                    <a:pt x="1465" y="2711"/>
                    <a:pt x="1286" y="2985"/>
                  </a:cubicBezTo>
                  <a:cubicBezTo>
                    <a:pt x="560" y="4009"/>
                    <a:pt x="310" y="5199"/>
                    <a:pt x="191" y="6414"/>
                  </a:cubicBezTo>
                  <a:cubicBezTo>
                    <a:pt x="72" y="7604"/>
                    <a:pt x="0" y="8783"/>
                    <a:pt x="131" y="9974"/>
                  </a:cubicBezTo>
                  <a:cubicBezTo>
                    <a:pt x="143" y="10093"/>
                    <a:pt x="143" y="10307"/>
                    <a:pt x="298" y="10307"/>
                  </a:cubicBezTo>
                  <a:cubicBezTo>
                    <a:pt x="488" y="10307"/>
                    <a:pt x="405" y="10093"/>
                    <a:pt x="429" y="9974"/>
                  </a:cubicBezTo>
                  <a:cubicBezTo>
                    <a:pt x="441" y="9855"/>
                    <a:pt x="441" y="9735"/>
                    <a:pt x="441" y="9616"/>
                  </a:cubicBezTo>
                  <a:cubicBezTo>
                    <a:pt x="548" y="10378"/>
                    <a:pt x="798" y="11093"/>
                    <a:pt x="1024" y="11819"/>
                  </a:cubicBezTo>
                  <a:cubicBezTo>
                    <a:pt x="1226" y="12474"/>
                    <a:pt x="1465" y="13117"/>
                    <a:pt x="1822" y="13700"/>
                  </a:cubicBezTo>
                  <a:cubicBezTo>
                    <a:pt x="1871" y="13769"/>
                    <a:pt x="1912" y="13870"/>
                    <a:pt x="1998" y="13870"/>
                  </a:cubicBezTo>
                  <a:cubicBezTo>
                    <a:pt x="2016" y="13870"/>
                    <a:pt x="2037" y="13865"/>
                    <a:pt x="2060" y="13855"/>
                  </a:cubicBezTo>
                  <a:cubicBezTo>
                    <a:pt x="2203" y="13784"/>
                    <a:pt x="2108" y="13665"/>
                    <a:pt x="2060" y="13581"/>
                  </a:cubicBezTo>
                  <a:cubicBezTo>
                    <a:pt x="1738" y="12843"/>
                    <a:pt x="1500" y="12093"/>
                    <a:pt x="1286" y="11319"/>
                  </a:cubicBezTo>
                  <a:cubicBezTo>
                    <a:pt x="714" y="9176"/>
                    <a:pt x="774" y="7057"/>
                    <a:pt x="1834" y="5080"/>
                  </a:cubicBezTo>
                  <a:cubicBezTo>
                    <a:pt x="2822" y="3187"/>
                    <a:pt x="4072" y="1496"/>
                    <a:pt x="5977" y="365"/>
                  </a:cubicBezTo>
                  <a:cubicBezTo>
                    <a:pt x="6084" y="306"/>
                    <a:pt x="6227" y="246"/>
                    <a:pt x="6156" y="91"/>
                  </a:cubicBezTo>
                  <a:cubicBezTo>
                    <a:pt x="6124" y="24"/>
                    <a:pt x="6084" y="0"/>
                    <a:pt x="6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24"/>
            <p:cNvSpPr/>
            <p:nvPr/>
          </p:nvSpPr>
          <p:spPr>
            <a:xfrm>
              <a:off x="1849625" y="3870600"/>
              <a:ext cx="261675" cy="435675"/>
            </a:xfrm>
            <a:custGeom>
              <a:avLst/>
              <a:gdLst/>
              <a:ahLst/>
              <a:cxnLst/>
              <a:rect l="l" t="t" r="r" b="b"/>
              <a:pathLst>
                <a:path w="10467" h="17427" extrusionOk="0">
                  <a:moveTo>
                    <a:pt x="10224" y="1"/>
                  </a:moveTo>
                  <a:cubicBezTo>
                    <a:pt x="10119" y="1"/>
                    <a:pt x="10060" y="137"/>
                    <a:pt x="10002" y="225"/>
                  </a:cubicBezTo>
                  <a:cubicBezTo>
                    <a:pt x="9478" y="975"/>
                    <a:pt x="8775" y="1499"/>
                    <a:pt x="7906" y="1784"/>
                  </a:cubicBezTo>
                  <a:cubicBezTo>
                    <a:pt x="7442" y="1927"/>
                    <a:pt x="6978" y="2070"/>
                    <a:pt x="6501" y="2189"/>
                  </a:cubicBezTo>
                  <a:cubicBezTo>
                    <a:pt x="4930" y="2570"/>
                    <a:pt x="3656" y="3404"/>
                    <a:pt x="2644" y="4666"/>
                  </a:cubicBezTo>
                  <a:cubicBezTo>
                    <a:pt x="1453" y="6178"/>
                    <a:pt x="715" y="7868"/>
                    <a:pt x="322" y="9726"/>
                  </a:cubicBezTo>
                  <a:cubicBezTo>
                    <a:pt x="108" y="10773"/>
                    <a:pt x="0" y="11809"/>
                    <a:pt x="167" y="13024"/>
                  </a:cubicBezTo>
                  <a:cubicBezTo>
                    <a:pt x="465" y="14369"/>
                    <a:pt x="965" y="15798"/>
                    <a:pt x="1786" y="17096"/>
                  </a:cubicBezTo>
                  <a:cubicBezTo>
                    <a:pt x="1858" y="17203"/>
                    <a:pt x="1965" y="17298"/>
                    <a:pt x="2048" y="17393"/>
                  </a:cubicBezTo>
                  <a:cubicBezTo>
                    <a:pt x="2069" y="17414"/>
                    <a:pt x="2106" y="17427"/>
                    <a:pt x="2140" y="17427"/>
                  </a:cubicBezTo>
                  <a:cubicBezTo>
                    <a:pt x="2165" y="17427"/>
                    <a:pt x="2188" y="17420"/>
                    <a:pt x="2203" y="17405"/>
                  </a:cubicBezTo>
                  <a:cubicBezTo>
                    <a:pt x="2227" y="17393"/>
                    <a:pt x="2227" y="17322"/>
                    <a:pt x="2215" y="17274"/>
                  </a:cubicBezTo>
                  <a:cubicBezTo>
                    <a:pt x="2167" y="17191"/>
                    <a:pt x="2108" y="17108"/>
                    <a:pt x="2060" y="17036"/>
                  </a:cubicBezTo>
                  <a:cubicBezTo>
                    <a:pt x="1382" y="15846"/>
                    <a:pt x="834" y="14607"/>
                    <a:pt x="631" y="13238"/>
                  </a:cubicBezTo>
                  <a:cubicBezTo>
                    <a:pt x="298" y="10893"/>
                    <a:pt x="929" y="8702"/>
                    <a:pt x="1989" y="6630"/>
                  </a:cubicBezTo>
                  <a:cubicBezTo>
                    <a:pt x="2608" y="5416"/>
                    <a:pt x="3453" y="4356"/>
                    <a:pt x="4608" y="3570"/>
                  </a:cubicBezTo>
                  <a:cubicBezTo>
                    <a:pt x="5489" y="2975"/>
                    <a:pt x="6501" y="2737"/>
                    <a:pt x="7489" y="2403"/>
                  </a:cubicBezTo>
                  <a:cubicBezTo>
                    <a:pt x="8632" y="2034"/>
                    <a:pt x="9692" y="1522"/>
                    <a:pt x="10252" y="367"/>
                  </a:cubicBezTo>
                  <a:cubicBezTo>
                    <a:pt x="10311" y="260"/>
                    <a:pt x="10466" y="117"/>
                    <a:pt x="10299" y="22"/>
                  </a:cubicBezTo>
                  <a:cubicBezTo>
                    <a:pt x="10272" y="7"/>
                    <a:pt x="10246" y="1"/>
                    <a:pt x="10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24"/>
            <p:cNvSpPr/>
            <p:nvPr/>
          </p:nvSpPr>
          <p:spPr>
            <a:xfrm>
              <a:off x="1999950" y="3909125"/>
              <a:ext cx="97350" cy="219725"/>
            </a:xfrm>
            <a:custGeom>
              <a:avLst/>
              <a:gdLst/>
              <a:ahLst/>
              <a:cxnLst/>
              <a:rect l="l" t="t" r="r" b="b"/>
              <a:pathLst>
                <a:path w="3894" h="8789" extrusionOk="0">
                  <a:moveTo>
                    <a:pt x="3627" y="0"/>
                  </a:moveTo>
                  <a:cubicBezTo>
                    <a:pt x="3483" y="0"/>
                    <a:pt x="3428" y="202"/>
                    <a:pt x="3346" y="315"/>
                  </a:cubicBezTo>
                  <a:cubicBezTo>
                    <a:pt x="3215" y="532"/>
                    <a:pt x="3174" y="848"/>
                    <a:pt x="2843" y="848"/>
                  </a:cubicBezTo>
                  <a:cubicBezTo>
                    <a:pt x="2811" y="848"/>
                    <a:pt x="2776" y="845"/>
                    <a:pt x="2739" y="839"/>
                  </a:cubicBezTo>
                  <a:cubicBezTo>
                    <a:pt x="2736" y="838"/>
                    <a:pt x="2734" y="838"/>
                    <a:pt x="2732" y="838"/>
                  </a:cubicBezTo>
                  <a:cubicBezTo>
                    <a:pt x="2684" y="838"/>
                    <a:pt x="2617" y="949"/>
                    <a:pt x="2572" y="1005"/>
                  </a:cubicBezTo>
                  <a:cubicBezTo>
                    <a:pt x="1691" y="2279"/>
                    <a:pt x="905" y="3625"/>
                    <a:pt x="310" y="5065"/>
                  </a:cubicBezTo>
                  <a:cubicBezTo>
                    <a:pt x="250" y="5208"/>
                    <a:pt x="72" y="5470"/>
                    <a:pt x="262" y="5553"/>
                  </a:cubicBezTo>
                  <a:cubicBezTo>
                    <a:pt x="289" y="5565"/>
                    <a:pt x="313" y="5571"/>
                    <a:pt x="334" y="5571"/>
                  </a:cubicBezTo>
                  <a:cubicBezTo>
                    <a:pt x="483" y="5571"/>
                    <a:pt x="512" y="5309"/>
                    <a:pt x="595" y="5184"/>
                  </a:cubicBezTo>
                  <a:cubicBezTo>
                    <a:pt x="1155" y="4196"/>
                    <a:pt x="1691" y="3208"/>
                    <a:pt x="2369" y="2279"/>
                  </a:cubicBezTo>
                  <a:lnTo>
                    <a:pt x="2369" y="2279"/>
                  </a:lnTo>
                  <a:cubicBezTo>
                    <a:pt x="2096" y="2982"/>
                    <a:pt x="1798" y="3660"/>
                    <a:pt x="1441" y="4339"/>
                  </a:cubicBezTo>
                  <a:cubicBezTo>
                    <a:pt x="762" y="5649"/>
                    <a:pt x="298" y="7042"/>
                    <a:pt x="60" y="8506"/>
                  </a:cubicBezTo>
                  <a:cubicBezTo>
                    <a:pt x="48" y="8601"/>
                    <a:pt x="0" y="8744"/>
                    <a:pt x="119" y="8780"/>
                  </a:cubicBezTo>
                  <a:cubicBezTo>
                    <a:pt x="136" y="8786"/>
                    <a:pt x="152" y="8788"/>
                    <a:pt x="166" y="8788"/>
                  </a:cubicBezTo>
                  <a:cubicBezTo>
                    <a:pt x="271" y="8788"/>
                    <a:pt x="304" y="8649"/>
                    <a:pt x="345" y="8566"/>
                  </a:cubicBezTo>
                  <a:cubicBezTo>
                    <a:pt x="369" y="8506"/>
                    <a:pt x="381" y="8411"/>
                    <a:pt x="417" y="8340"/>
                  </a:cubicBezTo>
                  <a:cubicBezTo>
                    <a:pt x="965" y="6482"/>
                    <a:pt x="1691" y="4672"/>
                    <a:pt x="2548" y="2934"/>
                  </a:cubicBezTo>
                  <a:cubicBezTo>
                    <a:pt x="2941" y="2113"/>
                    <a:pt x="3346" y="1303"/>
                    <a:pt x="3739" y="481"/>
                  </a:cubicBezTo>
                  <a:cubicBezTo>
                    <a:pt x="3810" y="327"/>
                    <a:pt x="3893" y="112"/>
                    <a:pt x="3703" y="17"/>
                  </a:cubicBezTo>
                  <a:cubicBezTo>
                    <a:pt x="3675" y="6"/>
                    <a:pt x="3650" y="0"/>
                    <a:pt x="3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24"/>
            <p:cNvSpPr/>
            <p:nvPr/>
          </p:nvSpPr>
          <p:spPr>
            <a:xfrm>
              <a:off x="1930875" y="3998225"/>
              <a:ext cx="76825" cy="248425"/>
            </a:xfrm>
            <a:custGeom>
              <a:avLst/>
              <a:gdLst/>
              <a:ahLst/>
              <a:cxnLst/>
              <a:rect l="l" t="t" r="r" b="b"/>
              <a:pathLst>
                <a:path w="3073" h="9937" extrusionOk="0">
                  <a:moveTo>
                    <a:pt x="2930" y="1"/>
                  </a:moveTo>
                  <a:cubicBezTo>
                    <a:pt x="2884" y="1"/>
                    <a:pt x="2850" y="39"/>
                    <a:pt x="2823" y="84"/>
                  </a:cubicBezTo>
                  <a:cubicBezTo>
                    <a:pt x="2775" y="156"/>
                    <a:pt x="2727" y="227"/>
                    <a:pt x="2680" y="323"/>
                  </a:cubicBezTo>
                  <a:cubicBezTo>
                    <a:pt x="1525" y="2478"/>
                    <a:pt x="799" y="4787"/>
                    <a:pt x="299" y="7181"/>
                  </a:cubicBezTo>
                  <a:cubicBezTo>
                    <a:pt x="203" y="7704"/>
                    <a:pt x="84" y="8228"/>
                    <a:pt x="48" y="8764"/>
                  </a:cubicBezTo>
                  <a:cubicBezTo>
                    <a:pt x="48" y="8836"/>
                    <a:pt x="1" y="8967"/>
                    <a:pt x="120" y="9002"/>
                  </a:cubicBezTo>
                  <a:cubicBezTo>
                    <a:pt x="132" y="9004"/>
                    <a:pt x="144" y="9005"/>
                    <a:pt x="155" y="9005"/>
                  </a:cubicBezTo>
                  <a:cubicBezTo>
                    <a:pt x="287" y="9005"/>
                    <a:pt x="289" y="8876"/>
                    <a:pt x="322" y="8788"/>
                  </a:cubicBezTo>
                  <a:cubicBezTo>
                    <a:pt x="370" y="8669"/>
                    <a:pt x="382" y="8550"/>
                    <a:pt x="406" y="8431"/>
                  </a:cubicBezTo>
                  <a:cubicBezTo>
                    <a:pt x="668" y="7395"/>
                    <a:pt x="930" y="6371"/>
                    <a:pt x="1180" y="5323"/>
                  </a:cubicBezTo>
                  <a:cubicBezTo>
                    <a:pt x="1215" y="5323"/>
                    <a:pt x="1239" y="5335"/>
                    <a:pt x="1239" y="5371"/>
                  </a:cubicBezTo>
                  <a:cubicBezTo>
                    <a:pt x="1061" y="6288"/>
                    <a:pt x="882" y="7228"/>
                    <a:pt x="715" y="8145"/>
                  </a:cubicBezTo>
                  <a:cubicBezTo>
                    <a:pt x="632" y="8657"/>
                    <a:pt x="549" y="9181"/>
                    <a:pt x="453" y="9681"/>
                  </a:cubicBezTo>
                  <a:cubicBezTo>
                    <a:pt x="441" y="9776"/>
                    <a:pt x="418" y="9907"/>
                    <a:pt x="513" y="9931"/>
                  </a:cubicBezTo>
                  <a:cubicBezTo>
                    <a:pt x="527" y="9935"/>
                    <a:pt x="540" y="9936"/>
                    <a:pt x="552" y="9936"/>
                  </a:cubicBezTo>
                  <a:cubicBezTo>
                    <a:pt x="660" y="9936"/>
                    <a:pt x="682" y="9803"/>
                    <a:pt x="703" y="9728"/>
                  </a:cubicBezTo>
                  <a:cubicBezTo>
                    <a:pt x="799" y="9371"/>
                    <a:pt x="882" y="9014"/>
                    <a:pt x="953" y="8645"/>
                  </a:cubicBezTo>
                  <a:cubicBezTo>
                    <a:pt x="1346" y="6859"/>
                    <a:pt x="1596" y="5037"/>
                    <a:pt x="2239" y="3311"/>
                  </a:cubicBezTo>
                  <a:cubicBezTo>
                    <a:pt x="2287" y="3204"/>
                    <a:pt x="2323" y="3073"/>
                    <a:pt x="2227" y="3013"/>
                  </a:cubicBezTo>
                  <a:cubicBezTo>
                    <a:pt x="2197" y="2994"/>
                    <a:pt x="2172" y="2986"/>
                    <a:pt x="2150" y="2986"/>
                  </a:cubicBezTo>
                  <a:cubicBezTo>
                    <a:pt x="2052" y="2986"/>
                    <a:pt x="2021" y="3151"/>
                    <a:pt x="1894" y="3180"/>
                  </a:cubicBezTo>
                  <a:cubicBezTo>
                    <a:pt x="2192" y="2287"/>
                    <a:pt x="2525" y="1418"/>
                    <a:pt x="2906" y="585"/>
                  </a:cubicBezTo>
                  <a:cubicBezTo>
                    <a:pt x="2966" y="454"/>
                    <a:pt x="3013" y="311"/>
                    <a:pt x="3061" y="168"/>
                  </a:cubicBezTo>
                  <a:cubicBezTo>
                    <a:pt x="3073" y="108"/>
                    <a:pt x="3061" y="37"/>
                    <a:pt x="2977" y="13"/>
                  </a:cubicBezTo>
                  <a:cubicBezTo>
                    <a:pt x="2960" y="4"/>
                    <a:pt x="2945" y="1"/>
                    <a:pt x="2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24"/>
            <p:cNvSpPr/>
            <p:nvPr/>
          </p:nvSpPr>
          <p:spPr>
            <a:xfrm>
              <a:off x="1888925" y="4034700"/>
              <a:ext cx="63125" cy="214200"/>
            </a:xfrm>
            <a:custGeom>
              <a:avLst/>
              <a:gdLst/>
              <a:ahLst/>
              <a:cxnLst/>
              <a:rect l="l" t="t" r="r" b="b"/>
              <a:pathLst>
                <a:path w="2525" h="8568" extrusionOk="0">
                  <a:moveTo>
                    <a:pt x="2288" y="1"/>
                  </a:moveTo>
                  <a:cubicBezTo>
                    <a:pt x="2199" y="1"/>
                    <a:pt x="2123" y="111"/>
                    <a:pt x="2060" y="173"/>
                  </a:cubicBezTo>
                  <a:cubicBezTo>
                    <a:pt x="1726" y="471"/>
                    <a:pt x="1536" y="864"/>
                    <a:pt x="1334" y="1233"/>
                  </a:cubicBezTo>
                  <a:cubicBezTo>
                    <a:pt x="143" y="3364"/>
                    <a:pt x="0" y="5686"/>
                    <a:pt x="143" y="7984"/>
                  </a:cubicBezTo>
                  <a:cubicBezTo>
                    <a:pt x="155" y="8091"/>
                    <a:pt x="155" y="8150"/>
                    <a:pt x="202" y="8222"/>
                  </a:cubicBezTo>
                  <a:cubicBezTo>
                    <a:pt x="237" y="8361"/>
                    <a:pt x="216" y="8568"/>
                    <a:pt x="379" y="8568"/>
                  </a:cubicBezTo>
                  <a:cubicBezTo>
                    <a:pt x="384" y="8568"/>
                    <a:pt x="388" y="8567"/>
                    <a:pt x="393" y="8567"/>
                  </a:cubicBezTo>
                  <a:cubicBezTo>
                    <a:pt x="619" y="8555"/>
                    <a:pt x="500" y="8341"/>
                    <a:pt x="500" y="8210"/>
                  </a:cubicBezTo>
                  <a:cubicBezTo>
                    <a:pt x="512" y="7115"/>
                    <a:pt x="524" y="6019"/>
                    <a:pt x="691" y="4936"/>
                  </a:cubicBezTo>
                  <a:cubicBezTo>
                    <a:pt x="929" y="3317"/>
                    <a:pt x="1488" y="1816"/>
                    <a:pt x="2322" y="399"/>
                  </a:cubicBezTo>
                  <a:cubicBezTo>
                    <a:pt x="2381" y="280"/>
                    <a:pt x="2524" y="161"/>
                    <a:pt x="2381" y="42"/>
                  </a:cubicBezTo>
                  <a:cubicBezTo>
                    <a:pt x="2349" y="13"/>
                    <a:pt x="2318" y="1"/>
                    <a:pt x="2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24"/>
            <p:cNvSpPr/>
            <p:nvPr/>
          </p:nvSpPr>
          <p:spPr>
            <a:xfrm>
              <a:off x="2088050" y="3909425"/>
              <a:ext cx="28600" cy="117425"/>
            </a:xfrm>
            <a:custGeom>
              <a:avLst/>
              <a:gdLst/>
              <a:ahLst/>
              <a:cxnLst/>
              <a:rect l="l" t="t" r="r" b="b"/>
              <a:pathLst>
                <a:path w="1144" h="4697" extrusionOk="0">
                  <a:moveTo>
                    <a:pt x="745" y="0"/>
                  </a:moveTo>
                  <a:cubicBezTo>
                    <a:pt x="665" y="0"/>
                    <a:pt x="590" y="52"/>
                    <a:pt x="536" y="124"/>
                  </a:cubicBezTo>
                  <a:cubicBezTo>
                    <a:pt x="393" y="291"/>
                    <a:pt x="310" y="493"/>
                    <a:pt x="286" y="708"/>
                  </a:cubicBezTo>
                  <a:cubicBezTo>
                    <a:pt x="60" y="1910"/>
                    <a:pt x="0" y="3136"/>
                    <a:pt x="131" y="4363"/>
                  </a:cubicBezTo>
                  <a:cubicBezTo>
                    <a:pt x="155" y="4479"/>
                    <a:pt x="110" y="4697"/>
                    <a:pt x="295" y="4697"/>
                  </a:cubicBezTo>
                  <a:cubicBezTo>
                    <a:pt x="300" y="4697"/>
                    <a:pt x="305" y="4696"/>
                    <a:pt x="310" y="4696"/>
                  </a:cubicBezTo>
                  <a:cubicBezTo>
                    <a:pt x="465" y="4684"/>
                    <a:pt x="429" y="4482"/>
                    <a:pt x="429" y="4351"/>
                  </a:cubicBezTo>
                  <a:cubicBezTo>
                    <a:pt x="465" y="3732"/>
                    <a:pt x="465" y="3101"/>
                    <a:pt x="584" y="2482"/>
                  </a:cubicBezTo>
                  <a:cubicBezTo>
                    <a:pt x="596" y="3089"/>
                    <a:pt x="655" y="3696"/>
                    <a:pt x="762" y="4291"/>
                  </a:cubicBezTo>
                  <a:cubicBezTo>
                    <a:pt x="774" y="4405"/>
                    <a:pt x="807" y="4530"/>
                    <a:pt x="925" y="4530"/>
                  </a:cubicBezTo>
                  <a:cubicBezTo>
                    <a:pt x="930" y="4530"/>
                    <a:pt x="935" y="4530"/>
                    <a:pt x="941" y="4529"/>
                  </a:cubicBezTo>
                  <a:cubicBezTo>
                    <a:pt x="1084" y="4518"/>
                    <a:pt x="1060" y="4375"/>
                    <a:pt x="1060" y="4279"/>
                  </a:cubicBezTo>
                  <a:cubicBezTo>
                    <a:pt x="1012" y="3172"/>
                    <a:pt x="1012" y="2053"/>
                    <a:pt x="1084" y="958"/>
                  </a:cubicBezTo>
                  <a:cubicBezTo>
                    <a:pt x="1108" y="838"/>
                    <a:pt x="1143" y="672"/>
                    <a:pt x="1024" y="624"/>
                  </a:cubicBezTo>
                  <a:cubicBezTo>
                    <a:pt x="834" y="553"/>
                    <a:pt x="846" y="434"/>
                    <a:pt x="893" y="291"/>
                  </a:cubicBezTo>
                  <a:cubicBezTo>
                    <a:pt x="941" y="184"/>
                    <a:pt x="953" y="76"/>
                    <a:pt x="822" y="17"/>
                  </a:cubicBezTo>
                  <a:cubicBezTo>
                    <a:pt x="796" y="5"/>
                    <a:pt x="770"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24"/>
            <p:cNvSpPr/>
            <p:nvPr/>
          </p:nvSpPr>
          <p:spPr>
            <a:xfrm>
              <a:off x="2231225" y="3991250"/>
              <a:ext cx="47050" cy="142450"/>
            </a:xfrm>
            <a:custGeom>
              <a:avLst/>
              <a:gdLst/>
              <a:ahLst/>
              <a:cxnLst/>
              <a:rect l="l" t="t" r="r" b="b"/>
              <a:pathLst>
                <a:path w="1882" h="5698" extrusionOk="0">
                  <a:moveTo>
                    <a:pt x="273" y="0"/>
                  </a:moveTo>
                  <a:cubicBezTo>
                    <a:pt x="248" y="0"/>
                    <a:pt x="221" y="6"/>
                    <a:pt x="191" y="18"/>
                  </a:cubicBezTo>
                  <a:cubicBezTo>
                    <a:pt x="0" y="113"/>
                    <a:pt x="119" y="316"/>
                    <a:pt x="179" y="459"/>
                  </a:cubicBezTo>
                  <a:cubicBezTo>
                    <a:pt x="417" y="1006"/>
                    <a:pt x="667" y="1566"/>
                    <a:pt x="786" y="2149"/>
                  </a:cubicBezTo>
                  <a:cubicBezTo>
                    <a:pt x="988" y="3030"/>
                    <a:pt x="1560" y="3804"/>
                    <a:pt x="1548" y="4745"/>
                  </a:cubicBezTo>
                  <a:cubicBezTo>
                    <a:pt x="1548" y="4983"/>
                    <a:pt x="1560" y="5197"/>
                    <a:pt x="1584" y="5424"/>
                  </a:cubicBezTo>
                  <a:cubicBezTo>
                    <a:pt x="1596" y="5531"/>
                    <a:pt x="1560" y="5674"/>
                    <a:pt x="1703" y="5697"/>
                  </a:cubicBezTo>
                  <a:cubicBezTo>
                    <a:pt x="1709" y="5698"/>
                    <a:pt x="1714" y="5698"/>
                    <a:pt x="1719" y="5698"/>
                  </a:cubicBezTo>
                  <a:cubicBezTo>
                    <a:pt x="1880" y="5698"/>
                    <a:pt x="1858" y="5527"/>
                    <a:pt x="1858" y="5424"/>
                  </a:cubicBezTo>
                  <a:cubicBezTo>
                    <a:pt x="1881" y="4900"/>
                    <a:pt x="1881" y="4388"/>
                    <a:pt x="1858" y="3864"/>
                  </a:cubicBezTo>
                  <a:cubicBezTo>
                    <a:pt x="1834" y="2685"/>
                    <a:pt x="1691" y="1530"/>
                    <a:pt x="1227" y="423"/>
                  </a:cubicBezTo>
                  <a:cubicBezTo>
                    <a:pt x="1174" y="317"/>
                    <a:pt x="1140" y="127"/>
                    <a:pt x="1008" y="127"/>
                  </a:cubicBezTo>
                  <a:cubicBezTo>
                    <a:pt x="991" y="127"/>
                    <a:pt x="973" y="131"/>
                    <a:pt x="953" y="137"/>
                  </a:cubicBezTo>
                  <a:cubicBezTo>
                    <a:pt x="750" y="221"/>
                    <a:pt x="869" y="411"/>
                    <a:pt x="917" y="554"/>
                  </a:cubicBezTo>
                  <a:cubicBezTo>
                    <a:pt x="1036" y="1018"/>
                    <a:pt x="1191" y="1471"/>
                    <a:pt x="1274" y="2066"/>
                  </a:cubicBezTo>
                  <a:cubicBezTo>
                    <a:pt x="1048" y="1375"/>
                    <a:pt x="905" y="792"/>
                    <a:pt x="548" y="280"/>
                  </a:cubicBezTo>
                  <a:cubicBezTo>
                    <a:pt x="477" y="179"/>
                    <a:pt x="415"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24"/>
            <p:cNvSpPr/>
            <p:nvPr/>
          </p:nvSpPr>
          <p:spPr>
            <a:xfrm>
              <a:off x="1777300" y="3971600"/>
              <a:ext cx="45250" cy="190900"/>
            </a:xfrm>
            <a:custGeom>
              <a:avLst/>
              <a:gdLst/>
              <a:ahLst/>
              <a:cxnLst/>
              <a:rect l="l" t="t" r="r" b="b"/>
              <a:pathLst>
                <a:path w="1810" h="7636" extrusionOk="0">
                  <a:moveTo>
                    <a:pt x="1545" y="1"/>
                  </a:moveTo>
                  <a:cubicBezTo>
                    <a:pt x="1404" y="1"/>
                    <a:pt x="1343" y="206"/>
                    <a:pt x="1274" y="304"/>
                  </a:cubicBezTo>
                  <a:cubicBezTo>
                    <a:pt x="988" y="661"/>
                    <a:pt x="810" y="1078"/>
                    <a:pt x="643" y="1507"/>
                  </a:cubicBezTo>
                  <a:cubicBezTo>
                    <a:pt x="0" y="3221"/>
                    <a:pt x="36" y="4995"/>
                    <a:pt x="107" y="6757"/>
                  </a:cubicBezTo>
                  <a:cubicBezTo>
                    <a:pt x="143" y="6995"/>
                    <a:pt x="179" y="7234"/>
                    <a:pt x="286" y="7448"/>
                  </a:cubicBezTo>
                  <a:cubicBezTo>
                    <a:pt x="337" y="7520"/>
                    <a:pt x="371" y="7636"/>
                    <a:pt x="463" y="7636"/>
                  </a:cubicBezTo>
                  <a:cubicBezTo>
                    <a:pt x="478" y="7636"/>
                    <a:pt x="494" y="7633"/>
                    <a:pt x="512" y="7626"/>
                  </a:cubicBezTo>
                  <a:cubicBezTo>
                    <a:pt x="631" y="7591"/>
                    <a:pt x="584" y="7472"/>
                    <a:pt x="572" y="7388"/>
                  </a:cubicBezTo>
                  <a:cubicBezTo>
                    <a:pt x="357" y="5710"/>
                    <a:pt x="524" y="4043"/>
                    <a:pt x="893" y="2388"/>
                  </a:cubicBezTo>
                  <a:cubicBezTo>
                    <a:pt x="1048" y="1733"/>
                    <a:pt x="1286" y="1078"/>
                    <a:pt x="1584" y="471"/>
                  </a:cubicBezTo>
                  <a:cubicBezTo>
                    <a:pt x="1655" y="328"/>
                    <a:pt x="1810" y="137"/>
                    <a:pt x="1643" y="30"/>
                  </a:cubicBezTo>
                  <a:cubicBezTo>
                    <a:pt x="1606" y="10"/>
                    <a:pt x="1574" y="1"/>
                    <a:pt x="1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24"/>
            <p:cNvSpPr/>
            <p:nvPr/>
          </p:nvSpPr>
          <p:spPr>
            <a:xfrm>
              <a:off x="1990125" y="4077900"/>
              <a:ext cx="89325" cy="211975"/>
            </a:xfrm>
            <a:custGeom>
              <a:avLst/>
              <a:gdLst/>
              <a:ahLst/>
              <a:cxnLst/>
              <a:rect l="l" t="t" r="r" b="b"/>
              <a:pathLst>
                <a:path w="3573" h="8479" extrusionOk="0">
                  <a:moveTo>
                    <a:pt x="3437" y="1"/>
                  </a:moveTo>
                  <a:cubicBezTo>
                    <a:pt x="3344" y="1"/>
                    <a:pt x="3294" y="76"/>
                    <a:pt x="3263" y="160"/>
                  </a:cubicBezTo>
                  <a:cubicBezTo>
                    <a:pt x="3215" y="243"/>
                    <a:pt x="3191" y="350"/>
                    <a:pt x="3155" y="457"/>
                  </a:cubicBezTo>
                  <a:cubicBezTo>
                    <a:pt x="2548" y="3077"/>
                    <a:pt x="1572" y="5541"/>
                    <a:pt x="334" y="7946"/>
                  </a:cubicBezTo>
                  <a:cubicBezTo>
                    <a:pt x="238" y="8101"/>
                    <a:pt x="0" y="8375"/>
                    <a:pt x="203" y="8458"/>
                  </a:cubicBezTo>
                  <a:cubicBezTo>
                    <a:pt x="229" y="8472"/>
                    <a:pt x="254" y="8479"/>
                    <a:pt x="277" y="8479"/>
                  </a:cubicBezTo>
                  <a:cubicBezTo>
                    <a:pt x="433" y="8479"/>
                    <a:pt x="523" y="8200"/>
                    <a:pt x="596" y="8065"/>
                  </a:cubicBezTo>
                  <a:cubicBezTo>
                    <a:pt x="1584" y="6291"/>
                    <a:pt x="2429" y="4458"/>
                    <a:pt x="3012" y="2505"/>
                  </a:cubicBezTo>
                  <a:cubicBezTo>
                    <a:pt x="3239" y="1767"/>
                    <a:pt x="3477" y="1005"/>
                    <a:pt x="3560" y="184"/>
                  </a:cubicBezTo>
                  <a:cubicBezTo>
                    <a:pt x="3560" y="124"/>
                    <a:pt x="3572" y="29"/>
                    <a:pt x="3477" y="5"/>
                  </a:cubicBezTo>
                  <a:cubicBezTo>
                    <a:pt x="3463" y="2"/>
                    <a:pt x="3450" y="1"/>
                    <a:pt x="3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24"/>
            <p:cNvSpPr/>
            <p:nvPr/>
          </p:nvSpPr>
          <p:spPr>
            <a:xfrm>
              <a:off x="2256525" y="3957875"/>
              <a:ext cx="55675" cy="109750"/>
            </a:xfrm>
            <a:custGeom>
              <a:avLst/>
              <a:gdLst/>
              <a:ahLst/>
              <a:cxnLst/>
              <a:rect l="l" t="t" r="r" b="b"/>
              <a:pathLst>
                <a:path w="2227" h="4390" extrusionOk="0">
                  <a:moveTo>
                    <a:pt x="493" y="0"/>
                  </a:moveTo>
                  <a:cubicBezTo>
                    <a:pt x="469" y="0"/>
                    <a:pt x="444" y="6"/>
                    <a:pt x="417" y="20"/>
                  </a:cubicBezTo>
                  <a:cubicBezTo>
                    <a:pt x="322" y="67"/>
                    <a:pt x="334" y="163"/>
                    <a:pt x="357" y="258"/>
                  </a:cubicBezTo>
                  <a:cubicBezTo>
                    <a:pt x="405" y="377"/>
                    <a:pt x="465" y="496"/>
                    <a:pt x="524" y="615"/>
                  </a:cubicBezTo>
                  <a:cubicBezTo>
                    <a:pt x="762" y="1056"/>
                    <a:pt x="1012" y="1496"/>
                    <a:pt x="1167" y="1984"/>
                  </a:cubicBezTo>
                  <a:cubicBezTo>
                    <a:pt x="953" y="1615"/>
                    <a:pt x="750" y="1234"/>
                    <a:pt x="465" y="913"/>
                  </a:cubicBezTo>
                  <a:cubicBezTo>
                    <a:pt x="398" y="836"/>
                    <a:pt x="331" y="707"/>
                    <a:pt x="234" y="707"/>
                  </a:cubicBezTo>
                  <a:cubicBezTo>
                    <a:pt x="210" y="707"/>
                    <a:pt x="184" y="715"/>
                    <a:pt x="155" y="734"/>
                  </a:cubicBezTo>
                  <a:cubicBezTo>
                    <a:pt x="0" y="817"/>
                    <a:pt x="107" y="984"/>
                    <a:pt x="167" y="1091"/>
                  </a:cubicBezTo>
                  <a:cubicBezTo>
                    <a:pt x="643" y="1877"/>
                    <a:pt x="1060" y="2663"/>
                    <a:pt x="1370" y="3532"/>
                  </a:cubicBezTo>
                  <a:cubicBezTo>
                    <a:pt x="1418" y="3664"/>
                    <a:pt x="1475" y="3736"/>
                    <a:pt x="1537" y="3736"/>
                  </a:cubicBezTo>
                  <a:cubicBezTo>
                    <a:pt x="1597" y="3736"/>
                    <a:pt x="1662" y="3667"/>
                    <a:pt x="1727" y="3520"/>
                  </a:cubicBezTo>
                  <a:cubicBezTo>
                    <a:pt x="1810" y="3782"/>
                    <a:pt x="1870" y="4008"/>
                    <a:pt x="1941" y="4211"/>
                  </a:cubicBezTo>
                  <a:cubicBezTo>
                    <a:pt x="1965" y="4294"/>
                    <a:pt x="1953" y="4389"/>
                    <a:pt x="2060" y="4389"/>
                  </a:cubicBezTo>
                  <a:cubicBezTo>
                    <a:pt x="2191" y="4389"/>
                    <a:pt x="2179" y="4258"/>
                    <a:pt x="2203" y="4187"/>
                  </a:cubicBezTo>
                  <a:cubicBezTo>
                    <a:pt x="2227" y="4127"/>
                    <a:pt x="2227" y="4056"/>
                    <a:pt x="2203" y="3996"/>
                  </a:cubicBezTo>
                  <a:cubicBezTo>
                    <a:pt x="2060" y="2841"/>
                    <a:pt x="1715" y="1770"/>
                    <a:pt x="1191" y="758"/>
                  </a:cubicBezTo>
                  <a:cubicBezTo>
                    <a:pt x="1048" y="508"/>
                    <a:pt x="869" y="270"/>
                    <a:pt x="643" y="79"/>
                  </a:cubicBezTo>
                  <a:cubicBezTo>
                    <a:pt x="601" y="37"/>
                    <a:pt x="552"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24"/>
            <p:cNvSpPr/>
            <p:nvPr/>
          </p:nvSpPr>
          <p:spPr>
            <a:xfrm>
              <a:off x="1952900" y="4098225"/>
              <a:ext cx="78625" cy="193250"/>
            </a:xfrm>
            <a:custGeom>
              <a:avLst/>
              <a:gdLst/>
              <a:ahLst/>
              <a:cxnLst/>
              <a:rect l="l" t="t" r="r" b="b"/>
              <a:pathLst>
                <a:path w="3145" h="7730" extrusionOk="0">
                  <a:moveTo>
                    <a:pt x="2992" y="0"/>
                  </a:moveTo>
                  <a:cubicBezTo>
                    <a:pt x="2924" y="0"/>
                    <a:pt x="2891" y="54"/>
                    <a:pt x="2858" y="109"/>
                  </a:cubicBezTo>
                  <a:cubicBezTo>
                    <a:pt x="2739" y="383"/>
                    <a:pt x="2620" y="668"/>
                    <a:pt x="2537" y="966"/>
                  </a:cubicBezTo>
                  <a:cubicBezTo>
                    <a:pt x="1918" y="2966"/>
                    <a:pt x="1203" y="4907"/>
                    <a:pt x="346" y="6812"/>
                  </a:cubicBezTo>
                  <a:cubicBezTo>
                    <a:pt x="239" y="7038"/>
                    <a:pt x="168" y="7264"/>
                    <a:pt x="72" y="7491"/>
                  </a:cubicBezTo>
                  <a:cubicBezTo>
                    <a:pt x="60" y="7562"/>
                    <a:pt x="1" y="7645"/>
                    <a:pt x="96" y="7705"/>
                  </a:cubicBezTo>
                  <a:cubicBezTo>
                    <a:pt x="126" y="7722"/>
                    <a:pt x="154" y="7729"/>
                    <a:pt x="179" y="7729"/>
                  </a:cubicBezTo>
                  <a:cubicBezTo>
                    <a:pt x="243" y="7729"/>
                    <a:pt x="292" y="7681"/>
                    <a:pt x="334" y="7622"/>
                  </a:cubicBezTo>
                  <a:cubicBezTo>
                    <a:pt x="418" y="7491"/>
                    <a:pt x="501" y="7336"/>
                    <a:pt x="572" y="7205"/>
                  </a:cubicBezTo>
                  <a:cubicBezTo>
                    <a:pt x="1751" y="5050"/>
                    <a:pt x="2442" y="2728"/>
                    <a:pt x="3097" y="371"/>
                  </a:cubicBezTo>
                  <a:cubicBezTo>
                    <a:pt x="3132" y="299"/>
                    <a:pt x="3132" y="204"/>
                    <a:pt x="3144" y="144"/>
                  </a:cubicBezTo>
                  <a:cubicBezTo>
                    <a:pt x="3133" y="67"/>
                    <a:pt x="3122" y="0"/>
                    <a:pt x="3035" y="0"/>
                  </a:cubicBezTo>
                  <a:cubicBezTo>
                    <a:pt x="3028" y="0"/>
                    <a:pt x="3021" y="1"/>
                    <a:pt x="3013" y="2"/>
                  </a:cubicBezTo>
                  <a:cubicBezTo>
                    <a:pt x="3006" y="1"/>
                    <a:pt x="2999" y="0"/>
                    <a:pt x="2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24"/>
            <p:cNvSpPr/>
            <p:nvPr/>
          </p:nvSpPr>
          <p:spPr>
            <a:xfrm>
              <a:off x="2149375" y="4069625"/>
              <a:ext cx="41375" cy="167350"/>
            </a:xfrm>
            <a:custGeom>
              <a:avLst/>
              <a:gdLst/>
              <a:ahLst/>
              <a:cxnLst/>
              <a:rect l="l" t="t" r="r" b="b"/>
              <a:pathLst>
                <a:path w="1655" h="6694" extrusionOk="0">
                  <a:moveTo>
                    <a:pt x="1231" y="1"/>
                  </a:moveTo>
                  <a:cubicBezTo>
                    <a:pt x="1222" y="1"/>
                    <a:pt x="1212" y="1"/>
                    <a:pt x="1203" y="3"/>
                  </a:cubicBezTo>
                  <a:cubicBezTo>
                    <a:pt x="1000" y="15"/>
                    <a:pt x="1048" y="241"/>
                    <a:pt x="1060" y="384"/>
                  </a:cubicBezTo>
                  <a:cubicBezTo>
                    <a:pt x="1131" y="896"/>
                    <a:pt x="1167" y="1396"/>
                    <a:pt x="1155" y="1908"/>
                  </a:cubicBezTo>
                  <a:cubicBezTo>
                    <a:pt x="1107" y="3432"/>
                    <a:pt x="631" y="4860"/>
                    <a:pt x="167" y="6313"/>
                  </a:cubicBezTo>
                  <a:cubicBezTo>
                    <a:pt x="131" y="6432"/>
                    <a:pt x="0" y="6587"/>
                    <a:pt x="155" y="6670"/>
                  </a:cubicBezTo>
                  <a:cubicBezTo>
                    <a:pt x="188" y="6687"/>
                    <a:pt x="217" y="6694"/>
                    <a:pt x="242" y="6694"/>
                  </a:cubicBezTo>
                  <a:cubicBezTo>
                    <a:pt x="362" y="6694"/>
                    <a:pt x="403" y="6530"/>
                    <a:pt x="452" y="6432"/>
                  </a:cubicBezTo>
                  <a:cubicBezTo>
                    <a:pt x="964" y="5265"/>
                    <a:pt x="1357" y="4075"/>
                    <a:pt x="1548" y="2824"/>
                  </a:cubicBezTo>
                  <a:cubicBezTo>
                    <a:pt x="1655" y="2181"/>
                    <a:pt x="1655" y="1550"/>
                    <a:pt x="1584" y="860"/>
                  </a:cubicBezTo>
                  <a:cubicBezTo>
                    <a:pt x="1536" y="717"/>
                    <a:pt x="1488" y="515"/>
                    <a:pt x="1417" y="336"/>
                  </a:cubicBezTo>
                  <a:cubicBezTo>
                    <a:pt x="1394" y="200"/>
                    <a:pt x="1393" y="1"/>
                    <a:pt x="1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24"/>
            <p:cNvSpPr/>
            <p:nvPr/>
          </p:nvSpPr>
          <p:spPr>
            <a:xfrm>
              <a:off x="2216325" y="4020750"/>
              <a:ext cx="19375" cy="146050"/>
            </a:xfrm>
            <a:custGeom>
              <a:avLst/>
              <a:gdLst/>
              <a:ahLst/>
              <a:cxnLst/>
              <a:rect l="l" t="t" r="r" b="b"/>
              <a:pathLst>
                <a:path w="775" h="5842" extrusionOk="0">
                  <a:moveTo>
                    <a:pt x="208" y="0"/>
                  </a:moveTo>
                  <a:cubicBezTo>
                    <a:pt x="196" y="0"/>
                    <a:pt x="182" y="2"/>
                    <a:pt x="168" y="5"/>
                  </a:cubicBezTo>
                  <a:cubicBezTo>
                    <a:pt x="1" y="29"/>
                    <a:pt x="37" y="184"/>
                    <a:pt x="49" y="303"/>
                  </a:cubicBezTo>
                  <a:cubicBezTo>
                    <a:pt x="84" y="600"/>
                    <a:pt x="144" y="886"/>
                    <a:pt x="168" y="1184"/>
                  </a:cubicBezTo>
                  <a:cubicBezTo>
                    <a:pt x="263" y="2041"/>
                    <a:pt x="346" y="2910"/>
                    <a:pt x="263" y="3767"/>
                  </a:cubicBezTo>
                  <a:cubicBezTo>
                    <a:pt x="215" y="4351"/>
                    <a:pt x="180" y="4946"/>
                    <a:pt x="168" y="5529"/>
                  </a:cubicBezTo>
                  <a:cubicBezTo>
                    <a:pt x="168" y="5625"/>
                    <a:pt x="84" y="5803"/>
                    <a:pt x="239" y="5839"/>
                  </a:cubicBezTo>
                  <a:cubicBezTo>
                    <a:pt x="249" y="5840"/>
                    <a:pt x="259" y="5841"/>
                    <a:pt x="268" y="5841"/>
                  </a:cubicBezTo>
                  <a:cubicBezTo>
                    <a:pt x="418" y="5841"/>
                    <a:pt x="419" y="5665"/>
                    <a:pt x="441" y="5553"/>
                  </a:cubicBezTo>
                  <a:cubicBezTo>
                    <a:pt x="596" y="4291"/>
                    <a:pt x="775" y="3041"/>
                    <a:pt x="644" y="1779"/>
                  </a:cubicBezTo>
                  <a:cubicBezTo>
                    <a:pt x="584" y="1327"/>
                    <a:pt x="513" y="886"/>
                    <a:pt x="453" y="434"/>
                  </a:cubicBezTo>
                  <a:cubicBezTo>
                    <a:pt x="441" y="362"/>
                    <a:pt x="418" y="303"/>
                    <a:pt x="394" y="243"/>
                  </a:cubicBezTo>
                  <a:cubicBezTo>
                    <a:pt x="351" y="146"/>
                    <a:pt x="327"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24"/>
            <p:cNvSpPr/>
            <p:nvPr/>
          </p:nvSpPr>
          <p:spPr>
            <a:xfrm>
              <a:off x="2123775" y="4071750"/>
              <a:ext cx="32750" cy="146925"/>
            </a:xfrm>
            <a:custGeom>
              <a:avLst/>
              <a:gdLst/>
              <a:ahLst/>
              <a:cxnLst/>
              <a:rect l="l" t="t" r="r" b="b"/>
              <a:pathLst>
                <a:path w="1310" h="5877" extrusionOk="0">
                  <a:moveTo>
                    <a:pt x="1099" y="0"/>
                  </a:moveTo>
                  <a:cubicBezTo>
                    <a:pt x="1094" y="0"/>
                    <a:pt x="1089" y="1"/>
                    <a:pt x="1084" y="1"/>
                  </a:cubicBezTo>
                  <a:cubicBezTo>
                    <a:pt x="953" y="13"/>
                    <a:pt x="965" y="180"/>
                    <a:pt x="953" y="299"/>
                  </a:cubicBezTo>
                  <a:lnTo>
                    <a:pt x="953" y="418"/>
                  </a:lnTo>
                  <a:cubicBezTo>
                    <a:pt x="845" y="2180"/>
                    <a:pt x="584" y="3882"/>
                    <a:pt x="107" y="5585"/>
                  </a:cubicBezTo>
                  <a:cubicBezTo>
                    <a:pt x="72" y="5692"/>
                    <a:pt x="0" y="5811"/>
                    <a:pt x="131" y="5871"/>
                  </a:cubicBezTo>
                  <a:cubicBezTo>
                    <a:pt x="145" y="5875"/>
                    <a:pt x="158" y="5877"/>
                    <a:pt x="170" y="5877"/>
                  </a:cubicBezTo>
                  <a:cubicBezTo>
                    <a:pt x="264" y="5877"/>
                    <a:pt x="315" y="5766"/>
                    <a:pt x="357" y="5692"/>
                  </a:cubicBezTo>
                  <a:cubicBezTo>
                    <a:pt x="417" y="5597"/>
                    <a:pt x="464" y="5490"/>
                    <a:pt x="488" y="5394"/>
                  </a:cubicBezTo>
                  <a:cubicBezTo>
                    <a:pt x="774" y="4502"/>
                    <a:pt x="988" y="3585"/>
                    <a:pt x="1119" y="2668"/>
                  </a:cubicBezTo>
                  <a:cubicBezTo>
                    <a:pt x="1226" y="1918"/>
                    <a:pt x="1310" y="1192"/>
                    <a:pt x="1286" y="513"/>
                  </a:cubicBezTo>
                  <a:cubicBezTo>
                    <a:pt x="1262" y="394"/>
                    <a:pt x="1250" y="346"/>
                    <a:pt x="1238" y="275"/>
                  </a:cubicBezTo>
                  <a:cubicBezTo>
                    <a:pt x="1227" y="171"/>
                    <a:pt x="1249" y="0"/>
                    <a:pt x="1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24"/>
            <p:cNvSpPr/>
            <p:nvPr/>
          </p:nvSpPr>
          <p:spPr>
            <a:xfrm>
              <a:off x="2141925" y="3876775"/>
              <a:ext cx="38725" cy="112975"/>
            </a:xfrm>
            <a:custGeom>
              <a:avLst/>
              <a:gdLst/>
              <a:ahLst/>
              <a:cxnLst/>
              <a:rect l="l" t="t" r="r" b="b"/>
              <a:pathLst>
                <a:path w="1549" h="4519" extrusionOk="0">
                  <a:moveTo>
                    <a:pt x="232" y="1"/>
                  </a:moveTo>
                  <a:cubicBezTo>
                    <a:pt x="227" y="1"/>
                    <a:pt x="221" y="1"/>
                    <a:pt x="215" y="1"/>
                  </a:cubicBezTo>
                  <a:cubicBezTo>
                    <a:pt x="36" y="13"/>
                    <a:pt x="48" y="180"/>
                    <a:pt x="36" y="311"/>
                  </a:cubicBezTo>
                  <a:cubicBezTo>
                    <a:pt x="0" y="656"/>
                    <a:pt x="48" y="990"/>
                    <a:pt x="108" y="1311"/>
                  </a:cubicBezTo>
                  <a:cubicBezTo>
                    <a:pt x="155" y="1906"/>
                    <a:pt x="381" y="2478"/>
                    <a:pt x="584" y="3026"/>
                  </a:cubicBezTo>
                  <a:cubicBezTo>
                    <a:pt x="727" y="3490"/>
                    <a:pt x="905" y="3942"/>
                    <a:pt x="1191" y="4359"/>
                  </a:cubicBezTo>
                  <a:cubicBezTo>
                    <a:pt x="1236" y="4432"/>
                    <a:pt x="1296" y="4518"/>
                    <a:pt x="1374" y="4518"/>
                  </a:cubicBezTo>
                  <a:cubicBezTo>
                    <a:pt x="1398" y="4518"/>
                    <a:pt x="1425" y="4510"/>
                    <a:pt x="1453" y="4490"/>
                  </a:cubicBezTo>
                  <a:cubicBezTo>
                    <a:pt x="1548" y="4419"/>
                    <a:pt x="1477" y="4335"/>
                    <a:pt x="1453" y="4240"/>
                  </a:cubicBezTo>
                  <a:cubicBezTo>
                    <a:pt x="1370" y="4038"/>
                    <a:pt x="1310" y="3811"/>
                    <a:pt x="1239" y="3597"/>
                  </a:cubicBezTo>
                  <a:cubicBezTo>
                    <a:pt x="893" y="2514"/>
                    <a:pt x="572" y="1430"/>
                    <a:pt x="417" y="287"/>
                  </a:cubicBezTo>
                  <a:cubicBezTo>
                    <a:pt x="406" y="172"/>
                    <a:pt x="405" y="1"/>
                    <a:pt x="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24"/>
            <p:cNvSpPr/>
            <p:nvPr/>
          </p:nvSpPr>
          <p:spPr>
            <a:xfrm>
              <a:off x="2127050" y="4044650"/>
              <a:ext cx="18475" cy="113175"/>
            </a:xfrm>
            <a:custGeom>
              <a:avLst/>
              <a:gdLst/>
              <a:ahLst/>
              <a:cxnLst/>
              <a:rect l="l" t="t" r="r" b="b"/>
              <a:pathLst>
                <a:path w="739" h="4527" extrusionOk="0">
                  <a:moveTo>
                    <a:pt x="347" y="1"/>
                  </a:moveTo>
                  <a:cubicBezTo>
                    <a:pt x="343" y="1"/>
                    <a:pt x="338" y="1"/>
                    <a:pt x="333" y="1"/>
                  </a:cubicBezTo>
                  <a:cubicBezTo>
                    <a:pt x="143" y="13"/>
                    <a:pt x="179" y="228"/>
                    <a:pt x="202" y="359"/>
                  </a:cubicBezTo>
                  <a:cubicBezTo>
                    <a:pt x="405" y="1656"/>
                    <a:pt x="226" y="2930"/>
                    <a:pt x="107" y="4228"/>
                  </a:cubicBezTo>
                  <a:cubicBezTo>
                    <a:pt x="95" y="4335"/>
                    <a:pt x="0" y="4514"/>
                    <a:pt x="202" y="4526"/>
                  </a:cubicBezTo>
                  <a:cubicBezTo>
                    <a:pt x="207" y="4526"/>
                    <a:pt x="212" y="4526"/>
                    <a:pt x="217" y="4526"/>
                  </a:cubicBezTo>
                  <a:cubicBezTo>
                    <a:pt x="359" y="4526"/>
                    <a:pt x="381" y="4356"/>
                    <a:pt x="393" y="4252"/>
                  </a:cubicBezTo>
                  <a:cubicBezTo>
                    <a:pt x="595" y="3097"/>
                    <a:pt x="738" y="1930"/>
                    <a:pt x="619" y="763"/>
                  </a:cubicBezTo>
                  <a:cubicBezTo>
                    <a:pt x="583" y="609"/>
                    <a:pt x="572" y="478"/>
                    <a:pt x="560" y="323"/>
                  </a:cubicBezTo>
                  <a:cubicBezTo>
                    <a:pt x="525" y="196"/>
                    <a:pt x="50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24"/>
            <p:cNvSpPr/>
            <p:nvPr/>
          </p:nvSpPr>
          <p:spPr>
            <a:xfrm>
              <a:off x="2158300" y="4063850"/>
              <a:ext cx="14600" cy="96950"/>
            </a:xfrm>
            <a:custGeom>
              <a:avLst/>
              <a:gdLst/>
              <a:ahLst/>
              <a:cxnLst/>
              <a:rect l="l" t="t" r="r" b="b"/>
              <a:pathLst>
                <a:path w="584" h="3878" extrusionOk="0">
                  <a:moveTo>
                    <a:pt x="233" y="1"/>
                  </a:moveTo>
                  <a:cubicBezTo>
                    <a:pt x="217" y="1"/>
                    <a:pt x="199" y="3"/>
                    <a:pt x="179" y="7"/>
                  </a:cubicBezTo>
                  <a:cubicBezTo>
                    <a:pt x="0" y="31"/>
                    <a:pt x="48" y="246"/>
                    <a:pt x="48" y="376"/>
                  </a:cubicBezTo>
                  <a:cubicBezTo>
                    <a:pt x="60" y="686"/>
                    <a:pt x="119" y="984"/>
                    <a:pt x="119" y="1293"/>
                  </a:cubicBezTo>
                  <a:cubicBezTo>
                    <a:pt x="143" y="2067"/>
                    <a:pt x="119" y="2841"/>
                    <a:pt x="143" y="3615"/>
                  </a:cubicBezTo>
                  <a:cubicBezTo>
                    <a:pt x="143" y="3710"/>
                    <a:pt x="107" y="3853"/>
                    <a:pt x="250" y="3877"/>
                  </a:cubicBezTo>
                  <a:cubicBezTo>
                    <a:pt x="257" y="3877"/>
                    <a:pt x="263" y="3878"/>
                    <a:pt x="269" y="3878"/>
                  </a:cubicBezTo>
                  <a:cubicBezTo>
                    <a:pt x="405" y="3878"/>
                    <a:pt x="406" y="3753"/>
                    <a:pt x="417" y="3651"/>
                  </a:cubicBezTo>
                  <a:cubicBezTo>
                    <a:pt x="441" y="3591"/>
                    <a:pt x="453" y="3544"/>
                    <a:pt x="453" y="3484"/>
                  </a:cubicBezTo>
                  <a:cubicBezTo>
                    <a:pt x="524" y="2579"/>
                    <a:pt x="584" y="1674"/>
                    <a:pt x="500" y="686"/>
                  </a:cubicBezTo>
                  <a:cubicBezTo>
                    <a:pt x="465" y="615"/>
                    <a:pt x="441" y="448"/>
                    <a:pt x="405" y="317"/>
                  </a:cubicBezTo>
                  <a:cubicBezTo>
                    <a:pt x="373" y="198"/>
                    <a:pt x="389" y="1"/>
                    <a:pt x="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24"/>
            <p:cNvSpPr/>
            <p:nvPr/>
          </p:nvSpPr>
          <p:spPr>
            <a:xfrm>
              <a:off x="2095200" y="4087525"/>
              <a:ext cx="25025" cy="103150"/>
            </a:xfrm>
            <a:custGeom>
              <a:avLst/>
              <a:gdLst/>
              <a:ahLst/>
              <a:cxnLst/>
              <a:rect l="l" t="t" r="r" b="b"/>
              <a:pathLst>
                <a:path w="1001" h="4126" extrusionOk="0">
                  <a:moveTo>
                    <a:pt x="738" y="1"/>
                  </a:moveTo>
                  <a:cubicBezTo>
                    <a:pt x="488" y="1"/>
                    <a:pt x="595" y="263"/>
                    <a:pt x="595" y="418"/>
                  </a:cubicBezTo>
                  <a:cubicBezTo>
                    <a:pt x="548" y="1501"/>
                    <a:pt x="310" y="2573"/>
                    <a:pt x="179" y="3656"/>
                  </a:cubicBezTo>
                  <a:cubicBezTo>
                    <a:pt x="143" y="3823"/>
                    <a:pt x="0" y="4073"/>
                    <a:pt x="203" y="4121"/>
                  </a:cubicBezTo>
                  <a:cubicBezTo>
                    <a:pt x="218" y="4124"/>
                    <a:pt x="233" y="4126"/>
                    <a:pt x="247" y="4126"/>
                  </a:cubicBezTo>
                  <a:cubicBezTo>
                    <a:pt x="409" y="4126"/>
                    <a:pt x="432" y="3881"/>
                    <a:pt x="464" y="3728"/>
                  </a:cubicBezTo>
                  <a:cubicBezTo>
                    <a:pt x="607" y="3037"/>
                    <a:pt x="738" y="2335"/>
                    <a:pt x="881" y="1620"/>
                  </a:cubicBezTo>
                  <a:cubicBezTo>
                    <a:pt x="953" y="1227"/>
                    <a:pt x="1000" y="834"/>
                    <a:pt x="953" y="430"/>
                  </a:cubicBezTo>
                  <a:cubicBezTo>
                    <a:pt x="893" y="275"/>
                    <a:pt x="965" y="13"/>
                    <a:pt x="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24"/>
            <p:cNvSpPr/>
            <p:nvPr/>
          </p:nvSpPr>
          <p:spPr>
            <a:xfrm>
              <a:off x="2129425" y="3897325"/>
              <a:ext cx="33350" cy="86950"/>
            </a:xfrm>
            <a:custGeom>
              <a:avLst/>
              <a:gdLst/>
              <a:ahLst/>
              <a:cxnLst/>
              <a:rect l="l" t="t" r="r" b="b"/>
              <a:pathLst>
                <a:path w="1334" h="3478" extrusionOk="0">
                  <a:moveTo>
                    <a:pt x="191" y="1"/>
                  </a:moveTo>
                  <a:cubicBezTo>
                    <a:pt x="60" y="60"/>
                    <a:pt x="72" y="168"/>
                    <a:pt x="48" y="263"/>
                  </a:cubicBezTo>
                  <a:cubicBezTo>
                    <a:pt x="0" y="799"/>
                    <a:pt x="143" y="1322"/>
                    <a:pt x="298" y="1834"/>
                  </a:cubicBezTo>
                  <a:cubicBezTo>
                    <a:pt x="441" y="2299"/>
                    <a:pt x="608" y="2775"/>
                    <a:pt x="858" y="3227"/>
                  </a:cubicBezTo>
                  <a:cubicBezTo>
                    <a:pt x="909" y="3330"/>
                    <a:pt x="978" y="3477"/>
                    <a:pt x="1088" y="3477"/>
                  </a:cubicBezTo>
                  <a:cubicBezTo>
                    <a:pt x="1105" y="3477"/>
                    <a:pt x="1124" y="3474"/>
                    <a:pt x="1143" y="3466"/>
                  </a:cubicBezTo>
                  <a:cubicBezTo>
                    <a:pt x="1334" y="3394"/>
                    <a:pt x="1179" y="3239"/>
                    <a:pt x="1143" y="3120"/>
                  </a:cubicBezTo>
                  <a:cubicBezTo>
                    <a:pt x="1096" y="2977"/>
                    <a:pt x="1024" y="2823"/>
                    <a:pt x="977" y="2680"/>
                  </a:cubicBezTo>
                  <a:cubicBezTo>
                    <a:pt x="727" y="1894"/>
                    <a:pt x="488" y="1084"/>
                    <a:pt x="369" y="251"/>
                  </a:cubicBezTo>
                  <a:cubicBezTo>
                    <a:pt x="358" y="144"/>
                    <a:pt x="369"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24"/>
            <p:cNvSpPr/>
            <p:nvPr/>
          </p:nvSpPr>
          <p:spPr>
            <a:xfrm>
              <a:off x="2031800" y="4082175"/>
              <a:ext cx="26800" cy="86200"/>
            </a:xfrm>
            <a:custGeom>
              <a:avLst/>
              <a:gdLst/>
              <a:ahLst/>
              <a:cxnLst/>
              <a:rect l="l" t="t" r="r" b="b"/>
              <a:pathLst>
                <a:path w="1072" h="3448" extrusionOk="0">
                  <a:moveTo>
                    <a:pt x="902" y="0"/>
                  </a:moveTo>
                  <a:cubicBezTo>
                    <a:pt x="762" y="0"/>
                    <a:pt x="761" y="160"/>
                    <a:pt x="738" y="275"/>
                  </a:cubicBezTo>
                  <a:cubicBezTo>
                    <a:pt x="536" y="1191"/>
                    <a:pt x="345" y="2132"/>
                    <a:pt x="155" y="3049"/>
                  </a:cubicBezTo>
                  <a:cubicBezTo>
                    <a:pt x="143" y="3192"/>
                    <a:pt x="0" y="3394"/>
                    <a:pt x="179" y="3442"/>
                  </a:cubicBezTo>
                  <a:cubicBezTo>
                    <a:pt x="197" y="3446"/>
                    <a:pt x="213" y="3448"/>
                    <a:pt x="228" y="3448"/>
                  </a:cubicBezTo>
                  <a:cubicBezTo>
                    <a:pt x="383" y="3448"/>
                    <a:pt x="397" y="3237"/>
                    <a:pt x="441" y="3096"/>
                  </a:cubicBezTo>
                  <a:cubicBezTo>
                    <a:pt x="631" y="2358"/>
                    <a:pt x="822" y="1596"/>
                    <a:pt x="1012" y="846"/>
                  </a:cubicBezTo>
                  <a:cubicBezTo>
                    <a:pt x="1060" y="667"/>
                    <a:pt x="1060" y="477"/>
                    <a:pt x="1072" y="370"/>
                  </a:cubicBezTo>
                  <a:cubicBezTo>
                    <a:pt x="1060" y="191"/>
                    <a:pt x="1072" y="13"/>
                    <a:pt x="917" y="1"/>
                  </a:cubicBezTo>
                  <a:cubicBezTo>
                    <a:pt x="912" y="0"/>
                    <a:pt x="906" y="0"/>
                    <a:pt x="9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8" name="Google Shape;9518;p24"/>
            <p:cNvSpPr/>
            <p:nvPr/>
          </p:nvSpPr>
          <p:spPr>
            <a:xfrm>
              <a:off x="2203825" y="4027800"/>
              <a:ext cx="19075" cy="71075"/>
            </a:xfrm>
            <a:custGeom>
              <a:avLst/>
              <a:gdLst/>
              <a:ahLst/>
              <a:cxnLst/>
              <a:rect l="l" t="t" r="r" b="b"/>
              <a:pathLst>
                <a:path w="763" h="2843" extrusionOk="0">
                  <a:moveTo>
                    <a:pt x="203" y="1497"/>
                  </a:moveTo>
                  <a:cubicBezTo>
                    <a:pt x="203" y="1503"/>
                    <a:pt x="203" y="1506"/>
                    <a:pt x="205" y="1506"/>
                  </a:cubicBezTo>
                  <a:lnTo>
                    <a:pt x="205" y="1506"/>
                  </a:lnTo>
                  <a:cubicBezTo>
                    <a:pt x="204" y="1503"/>
                    <a:pt x="204" y="1500"/>
                    <a:pt x="203" y="1497"/>
                  </a:cubicBezTo>
                  <a:close/>
                  <a:moveTo>
                    <a:pt x="247" y="1"/>
                  </a:moveTo>
                  <a:cubicBezTo>
                    <a:pt x="230" y="1"/>
                    <a:pt x="212" y="3"/>
                    <a:pt x="191" y="9"/>
                  </a:cubicBezTo>
                  <a:cubicBezTo>
                    <a:pt x="1" y="44"/>
                    <a:pt x="37" y="223"/>
                    <a:pt x="60" y="378"/>
                  </a:cubicBezTo>
                  <a:cubicBezTo>
                    <a:pt x="108" y="747"/>
                    <a:pt x="168" y="1116"/>
                    <a:pt x="215" y="1497"/>
                  </a:cubicBezTo>
                  <a:cubicBezTo>
                    <a:pt x="209" y="1503"/>
                    <a:pt x="206" y="1506"/>
                    <a:pt x="205" y="1506"/>
                  </a:cubicBezTo>
                  <a:cubicBezTo>
                    <a:pt x="205" y="1506"/>
                    <a:pt x="205" y="1506"/>
                    <a:pt x="205" y="1506"/>
                  </a:cubicBezTo>
                  <a:lnTo>
                    <a:pt x="205" y="1506"/>
                  </a:lnTo>
                  <a:cubicBezTo>
                    <a:pt x="264" y="1884"/>
                    <a:pt x="323" y="2250"/>
                    <a:pt x="382" y="2640"/>
                  </a:cubicBezTo>
                  <a:cubicBezTo>
                    <a:pt x="406" y="2723"/>
                    <a:pt x="382" y="2842"/>
                    <a:pt x="513" y="2842"/>
                  </a:cubicBezTo>
                  <a:cubicBezTo>
                    <a:pt x="632" y="2842"/>
                    <a:pt x="656" y="2723"/>
                    <a:pt x="668" y="2640"/>
                  </a:cubicBezTo>
                  <a:cubicBezTo>
                    <a:pt x="763" y="1818"/>
                    <a:pt x="656" y="1033"/>
                    <a:pt x="441" y="259"/>
                  </a:cubicBezTo>
                  <a:cubicBezTo>
                    <a:pt x="420" y="153"/>
                    <a:pt x="380"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9" name="Google Shape;9519;p24"/>
            <p:cNvSpPr/>
            <p:nvPr/>
          </p:nvSpPr>
          <p:spPr>
            <a:xfrm>
              <a:off x="2092800" y="4095500"/>
              <a:ext cx="12525" cy="57625"/>
            </a:xfrm>
            <a:custGeom>
              <a:avLst/>
              <a:gdLst/>
              <a:ahLst/>
              <a:cxnLst/>
              <a:rect l="l" t="t" r="r" b="b"/>
              <a:pathLst>
                <a:path w="501" h="2305" extrusionOk="0">
                  <a:moveTo>
                    <a:pt x="314" y="1"/>
                  </a:moveTo>
                  <a:cubicBezTo>
                    <a:pt x="199" y="1"/>
                    <a:pt x="178" y="119"/>
                    <a:pt x="168" y="218"/>
                  </a:cubicBezTo>
                  <a:cubicBezTo>
                    <a:pt x="60" y="837"/>
                    <a:pt x="48" y="1468"/>
                    <a:pt x="1" y="2087"/>
                  </a:cubicBezTo>
                  <a:cubicBezTo>
                    <a:pt x="1" y="2182"/>
                    <a:pt x="1" y="2266"/>
                    <a:pt x="96" y="2301"/>
                  </a:cubicBezTo>
                  <a:cubicBezTo>
                    <a:pt x="108" y="2304"/>
                    <a:pt x="118" y="2305"/>
                    <a:pt x="129" y="2305"/>
                  </a:cubicBezTo>
                  <a:cubicBezTo>
                    <a:pt x="224" y="2305"/>
                    <a:pt x="264" y="2210"/>
                    <a:pt x="275" y="2135"/>
                  </a:cubicBezTo>
                  <a:cubicBezTo>
                    <a:pt x="406" y="1504"/>
                    <a:pt x="453" y="873"/>
                    <a:pt x="501" y="277"/>
                  </a:cubicBezTo>
                  <a:cubicBezTo>
                    <a:pt x="465" y="134"/>
                    <a:pt x="465" y="39"/>
                    <a:pt x="346" y="3"/>
                  </a:cubicBezTo>
                  <a:cubicBezTo>
                    <a:pt x="335" y="2"/>
                    <a:pt x="324"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0" name="Google Shape;9520;p24"/>
            <p:cNvSpPr/>
            <p:nvPr/>
          </p:nvSpPr>
          <p:spPr>
            <a:xfrm>
              <a:off x="2022550" y="3967400"/>
              <a:ext cx="145600" cy="364575"/>
            </a:xfrm>
            <a:custGeom>
              <a:avLst/>
              <a:gdLst/>
              <a:ahLst/>
              <a:cxnLst/>
              <a:rect l="l" t="t" r="r" b="b"/>
              <a:pathLst>
                <a:path w="5824" h="14583" extrusionOk="0">
                  <a:moveTo>
                    <a:pt x="4005" y="0"/>
                  </a:moveTo>
                  <a:cubicBezTo>
                    <a:pt x="3993" y="0"/>
                    <a:pt x="3980" y="2"/>
                    <a:pt x="3966" y="8"/>
                  </a:cubicBezTo>
                  <a:cubicBezTo>
                    <a:pt x="3859" y="43"/>
                    <a:pt x="3859" y="127"/>
                    <a:pt x="3871" y="198"/>
                  </a:cubicBezTo>
                  <a:cubicBezTo>
                    <a:pt x="3894" y="365"/>
                    <a:pt x="3930" y="532"/>
                    <a:pt x="3990" y="675"/>
                  </a:cubicBezTo>
                  <a:cubicBezTo>
                    <a:pt x="4478" y="1782"/>
                    <a:pt x="4871" y="2913"/>
                    <a:pt x="5014" y="4127"/>
                  </a:cubicBezTo>
                  <a:cubicBezTo>
                    <a:pt x="5240" y="5235"/>
                    <a:pt x="5109" y="6366"/>
                    <a:pt x="4930" y="7485"/>
                  </a:cubicBezTo>
                  <a:cubicBezTo>
                    <a:pt x="4454" y="10307"/>
                    <a:pt x="3228" y="12628"/>
                    <a:pt x="561" y="13998"/>
                  </a:cubicBezTo>
                  <a:cubicBezTo>
                    <a:pt x="418" y="14069"/>
                    <a:pt x="263" y="14188"/>
                    <a:pt x="132" y="14295"/>
                  </a:cubicBezTo>
                  <a:cubicBezTo>
                    <a:pt x="72" y="14343"/>
                    <a:pt x="1" y="14414"/>
                    <a:pt x="49" y="14510"/>
                  </a:cubicBezTo>
                  <a:cubicBezTo>
                    <a:pt x="67" y="14566"/>
                    <a:pt x="109" y="14583"/>
                    <a:pt x="158" y="14583"/>
                  </a:cubicBezTo>
                  <a:cubicBezTo>
                    <a:pt x="202" y="14583"/>
                    <a:pt x="253" y="14569"/>
                    <a:pt x="299" y="14557"/>
                  </a:cubicBezTo>
                  <a:cubicBezTo>
                    <a:pt x="358" y="14545"/>
                    <a:pt x="418" y="14521"/>
                    <a:pt x="489" y="14486"/>
                  </a:cubicBezTo>
                  <a:cubicBezTo>
                    <a:pt x="2549" y="13628"/>
                    <a:pt x="3930" y="12081"/>
                    <a:pt x="4716" y="10057"/>
                  </a:cubicBezTo>
                  <a:cubicBezTo>
                    <a:pt x="5573" y="7806"/>
                    <a:pt x="5823" y="5461"/>
                    <a:pt x="5252" y="3080"/>
                  </a:cubicBezTo>
                  <a:cubicBezTo>
                    <a:pt x="5002" y="2044"/>
                    <a:pt x="4525" y="1115"/>
                    <a:pt x="4144" y="139"/>
                  </a:cubicBezTo>
                  <a:cubicBezTo>
                    <a:pt x="4114" y="78"/>
                    <a:pt x="4075" y="0"/>
                    <a:pt x="400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1" name="Google Shape;9521;p24"/>
            <p:cNvSpPr/>
            <p:nvPr/>
          </p:nvSpPr>
          <p:spPr>
            <a:xfrm>
              <a:off x="1854100" y="3958450"/>
              <a:ext cx="128000" cy="287750"/>
            </a:xfrm>
            <a:custGeom>
              <a:avLst/>
              <a:gdLst/>
              <a:ahLst/>
              <a:cxnLst/>
              <a:rect l="l" t="t" r="r" b="b"/>
              <a:pathLst>
                <a:path w="5120" h="11510" extrusionOk="0">
                  <a:moveTo>
                    <a:pt x="4966" y="0"/>
                  </a:moveTo>
                  <a:cubicBezTo>
                    <a:pt x="4912" y="0"/>
                    <a:pt x="4854" y="39"/>
                    <a:pt x="4810" y="68"/>
                  </a:cubicBezTo>
                  <a:cubicBezTo>
                    <a:pt x="4632" y="175"/>
                    <a:pt x="4453" y="259"/>
                    <a:pt x="4286" y="378"/>
                  </a:cubicBezTo>
                  <a:cubicBezTo>
                    <a:pt x="3596" y="854"/>
                    <a:pt x="3024" y="1485"/>
                    <a:pt x="2572" y="2187"/>
                  </a:cubicBezTo>
                  <a:cubicBezTo>
                    <a:pt x="833" y="4866"/>
                    <a:pt x="0" y="7760"/>
                    <a:pt x="655" y="10962"/>
                  </a:cubicBezTo>
                  <a:cubicBezTo>
                    <a:pt x="703" y="11153"/>
                    <a:pt x="726" y="11367"/>
                    <a:pt x="917" y="11510"/>
                  </a:cubicBezTo>
                  <a:cubicBezTo>
                    <a:pt x="1024" y="11379"/>
                    <a:pt x="1000" y="11296"/>
                    <a:pt x="976" y="11200"/>
                  </a:cubicBezTo>
                  <a:cubicBezTo>
                    <a:pt x="941" y="10498"/>
                    <a:pt x="833" y="9819"/>
                    <a:pt x="857" y="9117"/>
                  </a:cubicBezTo>
                  <a:cubicBezTo>
                    <a:pt x="1036" y="5640"/>
                    <a:pt x="2012" y="2497"/>
                    <a:pt x="4953" y="294"/>
                  </a:cubicBezTo>
                  <a:cubicBezTo>
                    <a:pt x="5024" y="235"/>
                    <a:pt x="5120" y="163"/>
                    <a:pt x="5060" y="56"/>
                  </a:cubicBezTo>
                  <a:cubicBezTo>
                    <a:pt x="5033" y="15"/>
                    <a:pt x="5000" y="0"/>
                    <a:pt x="49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2" name="Google Shape;9522;p24"/>
            <p:cNvSpPr/>
            <p:nvPr/>
          </p:nvSpPr>
          <p:spPr>
            <a:xfrm>
              <a:off x="1781750" y="3922300"/>
              <a:ext cx="139625" cy="252625"/>
            </a:xfrm>
            <a:custGeom>
              <a:avLst/>
              <a:gdLst/>
              <a:ahLst/>
              <a:cxnLst/>
              <a:rect l="l" t="t" r="r" b="b"/>
              <a:pathLst>
                <a:path w="5585" h="10105" extrusionOk="0">
                  <a:moveTo>
                    <a:pt x="5368" y="0"/>
                  </a:moveTo>
                  <a:cubicBezTo>
                    <a:pt x="5298" y="0"/>
                    <a:pt x="5220" y="35"/>
                    <a:pt x="5156" y="73"/>
                  </a:cubicBezTo>
                  <a:cubicBezTo>
                    <a:pt x="4740" y="323"/>
                    <a:pt x="4311" y="574"/>
                    <a:pt x="3906" y="847"/>
                  </a:cubicBezTo>
                  <a:cubicBezTo>
                    <a:pt x="953" y="2764"/>
                    <a:pt x="1" y="5574"/>
                    <a:pt x="215" y="8944"/>
                  </a:cubicBezTo>
                  <a:cubicBezTo>
                    <a:pt x="263" y="9194"/>
                    <a:pt x="287" y="9467"/>
                    <a:pt x="334" y="9718"/>
                  </a:cubicBezTo>
                  <a:cubicBezTo>
                    <a:pt x="356" y="9871"/>
                    <a:pt x="348" y="10104"/>
                    <a:pt x="531" y="10104"/>
                  </a:cubicBezTo>
                  <a:cubicBezTo>
                    <a:pt x="547" y="10104"/>
                    <a:pt x="565" y="10102"/>
                    <a:pt x="584" y="10099"/>
                  </a:cubicBezTo>
                  <a:cubicBezTo>
                    <a:pt x="751" y="10075"/>
                    <a:pt x="644" y="9848"/>
                    <a:pt x="632" y="9706"/>
                  </a:cubicBezTo>
                  <a:cubicBezTo>
                    <a:pt x="477" y="8348"/>
                    <a:pt x="477" y="7003"/>
                    <a:pt x="882" y="5693"/>
                  </a:cubicBezTo>
                  <a:cubicBezTo>
                    <a:pt x="1406" y="3907"/>
                    <a:pt x="2287" y="2348"/>
                    <a:pt x="3894" y="1312"/>
                  </a:cubicBezTo>
                  <a:cubicBezTo>
                    <a:pt x="4370" y="990"/>
                    <a:pt x="4859" y="681"/>
                    <a:pt x="5335" y="371"/>
                  </a:cubicBezTo>
                  <a:cubicBezTo>
                    <a:pt x="5442" y="312"/>
                    <a:pt x="5585" y="252"/>
                    <a:pt x="5513" y="97"/>
                  </a:cubicBezTo>
                  <a:cubicBezTo>
                    <a:pt x="5480" y="26"/>
                    <a:pt x="5427" y="0"/>
                    <a:pt x="536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3" name="Google Shape;9523;p24"/>
            <p:cNvSpPr/>
            <p:nvPr/>
          </p:nvSpPr>
          <p:spPr>
            <a:xfrm>
              <a:off x="2140125" y="4110375"/>
              <a:ext cx="120875" cy="196650"/>
            </a:xfrm>
            <a:custGeom>
              <a:avLst/>
              <a:gdLst/>
              <a:ahLst/>
              <a:cxnLst/>
              <a:rect l="l" t="t" r="r" b="b"/>
              <a:pathLst>
                <a:path w="4835" h="7866" extrusionOk="0">
                  <a:moveTo>
                    <a:pt x="4454" y="1"/>
                  </a:moveTo>
                  <a:cubicBezTo>
                    <a:pt x="4442" y="1"/>
                    <a:pt x="4431" y="2"/>
                    <a:pt x="4418" y="4"/>
                  </a:cubicBezTo>
                  <a:cubicBezTo>
                    <a:pt x="4275" y="51"/>
                    <a:pt x="4311" y="182"/>
                    <a:pt x="4347" y="290"/>
                  </a:cubicBezTo>
                  <a:cubicBezTo>
                    <a:pt x="4406" y="599"/>
                    <a:pt x="4418" y="909"/>
                    <a:pt x="4359" y="1230"/>
                  </a:cubicBezTo>
                  <a:cubicBezTo>
                    <a:pt x="3918" y="3683"/>
                    <a:pt x="2930" y="5826"/>
                    <a:pt x="727" y="7207"/>
                  </a:cubicBezTo>
                  <a:cubicBezTo>
                    <a:pt x="549" y="7326"/>
                    <a:pt x="370" y="7445"/>
                    <a:pt x="191" y="7576"/>
                  </a:cubicBezTo>
                  <a:cubicBezTo>
                    <a:pt x="120" y="7624"/>
                    <a:pt x="1" y="7683"/>
                    <a:pt x="60" y="7802"/>
                  </a:cubicBezTo>
                  <a:cubicBezTo>
                    <a:pt x="87" y="7851"/>
                    <a:pt x="124" y="7865"/>
                    <a:pt x="167" y="7865"/>
                  </a:cubicBezTo>
                  <a:cubicBezTo>
                    <a:pt x="217" y="7865"/>
                    <a:pt x="276" y="7845"/>
                    <a:pt x="334" y="7838"/>
                  </a:cubicBezTo>
                  <a:cubicBezTo>
                    <a:pt x="382" y="7814"/>
                    <a:pt x="430" y="7814"/>
                    <a:pt x="477" y="7790"/>
                  </a:cubicBezTo>
                  <a:cubicBezTo>
                    <a:pt x="1489" y="7243"/>
                    <a:pt x="2466" y="6647"/>
                    <a:pt x="3120" y="5659"/>
                  </a:cubicBezTo>
                  <a:cubicBezTo>
                    <a:pt x="3751" y="4742"/>
                    <a:pt x="4228" y="3742"/>
                    <a:pt x="4537" y="2683"/>
                  </a:cubicBezTo>
                  <a:cubicBezTo>
                    <a:pt x="4728" y="2016"/>
                    <a:pt x="4835" y="1325"/>
                    <a:pt x="4799" y="647"/>
                  </a:cubicBezTo>
                  <a:cubicBezTo>
                    <a:pt x="4763" y="492"/>
                    <a:pt x="4752" y="349"/>
                    <a:pt x="4692" y="230"/>
                  </a:cubicBezTo>
                  <a:cubicBezTo>
                    <a:pt x="4637" y="120"/>
                    <a:pt x="4583" y="1"/>
                    <a:pt x="445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4" name="Google Shape;9524;p24"/>
            <p:cNvSpPr/>
            <p:nvPr/>
          </p:nvSpPr>
          <p:spPr>
            <a:xfrm>
              <a:off x="1981250" y="4089400"/>
              <a:ext cx="66050" cy="174400"/>
            </a:xfrm>
            <a:custGeom>
              <a:avLst/>
              <a:gdLst/>
              <a:ahLst/>
              <a:cxnLst/>
              <a:rect l="l" t="t" r="r" b="b"/>
              <a:pathLst>
                <a:path w="2642" h="6976" extrusionOk="0">
                  <a:moveTo>
                    <a:pt x="2469" y="0"/>
                  </a:moveTo>
                  <a:cubicBezTo>
                    <a:pt x="2361" y="0"/>
                    <a:pt x="2339" y="127"/>
                    <a:pt x="2308" y="200"/>
                  </a:cubicBezTo>
                  <a:cubicBezTo>
                    <a:pt x="2224" y="426"/>
                    <a:pt x="2141" y="664"/>
                    <a:pt x="2082" y="902"/>
                  </a:cubicBezTo>
                  <a:cubicBezTo>
                    <a:pt x="1582" y="2700"/>
                    <a:pt x="1070" y="4510"/>
                    <a:pt x="260" y="6189"/>
                  </a:cubicBezTo>
                  <a:cubicBezTo>
                    <a:pt x="165" y="6379"/>
                    <a:pt x="93" y="6593"/>
                    <a:pt x="34" y="6796"/>
                  </a:cubicBezTo>
                  <a:cubicBezTo>
                    <a:pt x="0" y="6896"/>
                    <a:pt x="19" y="6976"/>
                    <a:pt x="139" y="6976"/>
                  </a:cubicBezTo>
                  <a:cubicBezTo>
                    <a:pt x="147" y="6976"/>
                    <a:pt x="156" y="6975"/>
                    <a:pt x="165" y="6974"/>
                  </a:cubicBezTo>
                  <a:cubicBezTo>
                    <a:pt x="284" y="6915"/>
                    <a:pt x="331" y="6796"/>
                    <a:pt x="391" y="6689"/>
                  </a:cubicBezTo>
                  <a:cubicBezTo>
                    <a:pt x="1546" y="4700"/>
                    <a:pt x="2070" y="2486"/>
                    <a:pt x="2570" y="259"/>
                  </a:cubicBezTo>
                  <a:cubicBezTo>
                    <a:pt x="2582" y="188"/>
                    <a:pt x="2641" y="57"/>
                    <a:pt x="2522" y="9"/>
                  </a:cubicBezTo>
                  <a:cubicBezTo>
                    <a:pt x="2502" y="3"/>
                    <a:pt x="2484" y="0"/>
                    <a:pt x="246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5" name="Google Shape;9525;p24"/>
            <p:cNvSpPr/>
            <p:nvPr/>
          </p:nvSpPr>
          <p:spPr>
            <a:xfrm>
              <a:off x="2273775" y="4120850"/>
              <a:ext cx="33375" cy="82400"/>
            </a:xfrm>
            <a:custGeom>
              <a:avLst/>
              <a:gdLst/>
              <a:ahLst/>
              <a:cxnLst/>
              <a:rect l="l" t="t" r="r" b="b"/>
              <a:pathLst>
                <a:path w="1335" h="3296" extrusionOk="0">
                  <a:moveTo>
                    <a:pt x="1159" y="1"/>
                  </a:moveTo>
                  <a:cubicBezTo>
                    <a:pt x="1014" y="1"/>
                    <a:pt x="1024" y="125"/>
                    <a:pt x="1013" y="228"/>
                  </a:cubicBezTo>
                  <a:cubicBezTo>
                    <a:pt x="918" y="1204"/>
                    <a:pt x="596" y="2133"/>
                    <a:pt x="144" y="3014"/>
                  </a:cubicBezTo>
                  <a:cubicBezTo>
                    <a:pt x="96" y="3097"/>
                    <a:pt x="1" y="3204"/>
                    <a:pt x="132" y="3276"/>
                  </a:cubicBezTo>
                  <a:cubicBezTo>
                    <a:pt x="157" y="3290"/>
                    <a:pt x="182" y="3296"/>
                    <a:pt x="206" y="3296"/>
                  </a:cubicBezTo>
                  <a:cubicBezTo>
                    <a:pt x="287" y="3296"/>
                    <a:pt x="363" y="3230"/>
                    <a:pt x="418" y="3157"/>
                  </a:cubicBezTo>
                  <a:cubicBezTo>
                    <a:pt x="1072" y="2276"/>
                    <a:pt x="1263" y="1264"/>
                    <a:pt x="1334" y="240"/>
                  </a:cubicBezTo>
                  <a:cubicBezTo>
                    <a:pt x="1299" y="132"/>
                    <a:pt x="1311" y="13"/>
                    <a:pt x="1180" y="1"/>
                  </a:cubicBezTo>
                  <a:cubicBezTo>
                    <a:pt x="1172" y="1"/>
                    <a:pt x="1166" y="1"/>
                    <a:pt x="115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6" name="Google Shape;9526;p24"/>
            <p:cNvSpPr/>
            <p:nvPr/>
          </p:nvSpPr>
          <p:spPr>
            <a:xfrm>
              <a:off x="2146975" y="3794950"/>
              <a:ext cx="15500" cy="80075"/>
            </a:xfrm>
            <a:custGeom>
              <a:avLst/>
              <a:gdLst/>
              <a:ahLst/>
              <a:cxnLst/>
              <a:rect l="l" t="t" r="r" b="b"/>
              <a:pathLst>
                <a:path w="620" h="3203" extrusionOk="0">
                  <a:moveTo>
                    <a:pt x="453" y="0"/>
                  </a:moveTo>
                  <a:cubicBezTo>
                    <a:pt x="334" y="0"/>
                    <a:pt x="275" y="72"/>
                    <a:pt x="275" y="179"/>
                  </a:cubicBezTo>
                  <a:cubicBezTo>
                    <a:pt x="239" y="1060"/>
                    <a:pt x="1" y="1941"/>
                    <a:pt x="96" y="2870"/>
                  </a:cubicBezTo>
                  <a:cubicBezTo>
                    <a:pt x="108" y="2965"/>
                    <a:pt x="72" y="3203"/>
                    <a:pt x="251" y="3203"/>
                  </a:cubicBezTo>
                  <a:cubicBezTo>
                    <a:pt x="477" y="3203"/>
                    <a:pt x="370" y="2977"/>
                    <a:pt x="370" y="2846"/>
                  </a:cubicBezTo>
                  <a:cubicBezTo>
                    <a:pt x="370" y="2179"/>
                    <a:pt x="394" y="1524"/>
                    <a:pt x="548" y="846"/>
                  </a:cubicBezTo>
                  <a:cubicBezTo>
                    <a:pt x="596" y="643"/>
                    <a:pt x="608" y="417"/>
                    <a:pt x="620" y="191"/>
                  </a:cubicBezTo>
                  <a:cubicBezTo>
                    <a:pt x="620" y="95"/>
                    <a:pt x="560" y="0"/>
                    <a:pt x="4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7" name="Google Shape;9527;p24"/>
            <p:cNvSpPr/>
            <p:nvPr/>
          </p:nvSpPr>
          <p:spPr>
            <a:xfrm>
              <a:off x="2116325" y="3807775"/>
              <a:ext cx="28600" cy="54675"/>
            </a:xfrm>
            <a:custGeom>
              <a:avLst/>
              <a:gdLst/>
              <a:ahLst/>
              <a:cxnLst/>
              <a:rect l="l" t="t" r="r" b="b"/>
              <a:pathLst>
                <a:path w="1144" h="2187" extrusionOk="0">
                  <a:moveTo>
                    <a:pt x="968" y="1"/>
                  </a:moveTo>
                  <a:cubicBezTo>
                    <a:pt x="868" y="1"/>
                    <a:pt x="832" y="110"/>
                    <a:pt x="822" y="202"/>
                  </a:cubicBezTo>
                  <a:cubicBezTo>
                    <a:pt x="667" y="737"/>
                    <a:pt x="393" y="1202"/>
                    <a:pt x="131" y="1678"/>
                  </a:cubicBezTo>
                  <a:cubicBezTo>
                    <a:pt x="96" y="1749"/>
                    <a:pt x="72" y="1821"/>
                    <a:pt x="48" y="1892"/>
                  </a:cubicBezTo>
                  <a:cubicBezTo>
                    <a:pt x="12" y="1987"/>
                    <a:pt x="0" y="2107"/>
                    <a:pt x="96" y="2154"/>
                  </a:cubicBezTo>
                  <a:cubicBezTo>
                    <a:pt x="121" y="2177"/>
                    <a:pt x="144" y="2186"/>
                    <a:pt x="165" y="2186"/>
                  </a:cubicBezTo>
                  <a:cubicBezTo>
                    <a:pt x="222" y="2186"/>
                    <a:pt x="263" y="2117"/>
                    <a:pt x="298" y="2047"/>
                  </a:cubicBezTo>
                  <a:cubicBezTo>
                    <a:pt x="512" y="1726"/>
                    <a:pt x="703" y="1404"/>
                    <a:pt x="893" y="1071"/>
                  </a:cubicBezTo>
                  <a:cubicBezTo>
                    <a:pt x="1024" y="809"/>
                    <a:pt x="1120" y="547"/>
                    <a:pt x="1132" y="297"/>
                  </a:cubicBezTo>
                  <a:cubicBezTo>
                    <a:pt x="1143" y="154"/>
                    <a:pt x="1132" y="35"/>
                    <a:pt x="1024" y="11"/>
                  </a:cubicBezTo>
                  <a:cubicBezTo>
                    <a:pt x="1004" y="4"/>
                    <a:pt x="985" y="1"/>
                    <a:pt x="96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8" name="Google Shape;9528;p24"/>
            <p:cNvSpPr/>
            <p:nvPr/>
          </p:nvSpPr>
          <p:spPr>
            <a:xfrm>
              <a:off x="2017500" y="3881200"/>
              <a:ext cx="53600" cy="31825"/>
            </a:xfrm>
            <a:custGeom>
              <a:avLst/>
              <a:gdLst/>
              <a:ahLst/>
              <a:cxnLst/>
              <a:rect l="l" t="t" r="r" b="b"/>
              <a:pathLst>
                <a:path w="2144" h="1273" extrusionOk="0">
                  <a:moveTo>
                    <a:pt x="1927" y="0"/>
                  </a:moveTo>
                  <a:cubicBezTo>
                    <a:pt x="1853" y="0"/>
                    <a:pt x="1773" y="59"/>
                    <a:pt x="1703" y="98"/>
                  </a:cubicBezTo>
                  <a:cubicBezTo>
                    <a:pt x="1191" y="396"/>
                    <a:pt x="679" y="705"/>
                    <a:pt x="179" y="1003"/>
                  </a:cubicBezTo>
                  <a:cubicBezTo>
                    <a:pt x="96" y="1051"/>
                    <a:pt x="1" y="1110"/>
                    <a:pt x="60" y="1229"/>
                  </a:cubicBezTo>
                  <a:cubicBezTo>
                    <a:pt x="77" y="1263"/>
                    <a:pt x="106" y="1273"/>
                    <a:pt x="145" y="1273"/>
                  </a:cubicBezTo>
                  <a:cubicBezTo>
                    <a:pt x="190" y="1273"/>
                    <a:pt x="247" y="1259"/>
                    <a:pt x="310" y="1253"/>
                  </a:cubicBezTo>
                  <a:cubicBezTo>
                    <a:pt x="846" y="1003"/>
                    <a:pt x="1429" y="789"/>
                    <a:pt x="1917" y="408"/>
                  </a:cubicBezTo>
                  <a:cubicBezTo>
                    <a:pt x="2025" y="313"/>
                    <a:pt x="2144" y="193"/>
                    <a:pt x="2037" y="62"/>
                  </a:cubicBezTo>
                  <a:cubicBezTo>
                    <a:pt x="2003" y="17"/>
                    <a:pt x="1966" y="0"/>
                    <a:pt x="19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9" name="Google Shape;9529;p24"/>
            <p:cNvSpPr/>
            <p:nvPr/>
          </p:nvSpPr>
          <p:spPr>
            <a:xfrm>
              <a:off x="2078825" y="3867925"/>
              <a:ext cx="30675" cy="47575"/>
            </a:xfrm>
            <a:custGeom>
              <a:avLst/>
              <a:gdLst/>
              <a:ahLst/>
              <a:cxnLst/>
              <a:rect l="l" t="t" r="r" b="b"/>
              <a:pathLst>
                <a:path w="1227" h="1903" extrusionOk="0">
                  <a:moveTo>
                    <a:pt x="1040" y="1"/>
                  </a:moveTo>
                  <a:cubicBezTo>
                    <a:pt x="939" y="1"/>
                    <a:pt x="857" y="63"/>
                    <a:pt x="798" y="141"/>
                  </a:cubicBezTo>
                  <a:cubicBezTo>
                    <a:pt x="441" y="593"/>
                    <a:pt x="215" y="1094"/>
                    <a:pt x="72" y="1629"/>
                  </a:cubicBezTo>
                  <a:cubicBezTo>
                    <a:pt x="48" y="1736"/>
                    <a:pt x="0" y="1856"/>
                    <a:pt x="119" y="1891"/>
                  </a:cubicBezTo>
                  <a:cubicBezTo>
                    <a:pt x="136" y="1899"/>
                    <a:pt x="152" y="1902"/>
                    <a:pt x="166" y="1902"/>
                  </a:cubicBezTo>
                  <a:cubicBezTo>
                    <a:pt x="245" y="1902"/>
                    <a:pt x="292" y="1805"/>
                    <a:pt x="322" y="1725"/>
                  </a:cubicBezTo>
                  <a:cubicBezTo>
                    <a:pt x="548" y="1236"/>
                    <a:pt x="834" y="784"/>
                    <a:pt x="1131" y="355"/>
                  </a:cubicBezTo>
                  <a:cubicBezTo>
                    <a:pt x="1179" y="296"/>
                    <a:pt x="1191" y="212"/>
                    <a:pt x="1227" y="117"/>
                  </a:cubicBezTo>
                  <a:cubicBezTo>
                    <a:pt x="1191" y="70"/>
                    <a:pt x="1155" y="34"/>
                    <a:pt x="1108" y="10"/>
                  </a:cubicBezTo>
                  <a:cubicBezTo>
                    <a:pt x="1084" y="4"/>
                    <a:pt x="1061" y="1"/>
                    <a:pt x="104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0" name="Google Shape;9530;p24"/>
            <p:cNvSpPr/>
            <p:nvPr/>
          </p:nvSpPr>
          <p:spPr>
            <a:xfrm>
              <a:off x="1934450" y="3895250"/>
              <a:ext cx="55400" cy="20050"/>
            </a:xfrm>
            <a:custGeom>
              <a:avLst/>
              <a:gdLst/>
              <a:ahLst/>
              <a:cxnLst/>
              <a:rect l="l" t="t" r="r" b="b"/>
              <a:pathLst>
                <a:path w="2216" h="802" extrusionOk="0">
                  <a:moveTo>
                    <a:pt x="2060" y="0"/>
                  </a:moveTo>
                  <a:cubicBezTo>
                    <a:pt x="2030" y="0"/>
                    <a:pt x="1998" y="5"/>
                    <a:pt x="1965" y="12"/>
                  </a:cubicBezTo>
                  <a:cubicBezTo>
                    <a:pt x="1334" y="84"/>
                    <a:pt x="739" y="274"/>
                    <a:pt x="156" y="548"/>
                  </a:cubicBezTo>
                  <a:cubicBezTo>
                    <a:pt x="84" y="572"/>
                    <a:pt x="1" y="632"/>
                    <a:pt x="25" y="727"/>
                  </a:cubicBezTo>
                  <a:cubicBezTo>
                    <a:pt x="54" y="786"/>
                    <a:pt x="99" y="801"/>
                    <a:pt x="136" y="801"/>
                  </a:cubicBezTo>
                  <a:cubicBezTo>
                    <a:pt x="173" y="801"/>
                    <a:pt x="203" y="786"/>
                    <a:pt x="203" y="786"/>
                  </a:cubicBezTo>
                  <a:cubicBezTo>
                    <a:pt x="882" y="608"/>
                    <a:pt x="1477" y="441"/>
                    <a:pt x="2049" y="274"/>
                  </a:cubicBezTo>
                  <a:cubicBezTo>
                    <a:pt x="2144" y="251"/>
                    <a:pt x="2215" y="203"/>
                    <a:pt x="2203" y="108"/>
                  </a:cubicBezTo>
                  <a:cubicBezTo>
                    <a:pt x="2179" y="25"/>
                    <a:pt x="2126" y="0"/>
                    <a:pt x="20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24"/>
            <p:cNvSpPr/>
            <p:nvPr/>
          </p:nvSpPr>
          <p:spPr>
            <a:xfrm>
              <a:off x="1858250" y="3939725"/>
              <a:ext cx="24150" cy="25900"/>
            </a:xfrm>
            <a:custGeom>
              <a:avLst/>
              <a:gdLst/>
              <a:ahLst/>
              <a:cxnLst/>
              <a:rect l="l" t="t" r="r" b="b"/>
              <a:pathLst>
                <a:path w="966" h="1036" extrusionOk="0">
                  <a:moveTo>
                    <a:pt x="446" y="0"/>
                  </a:moveTo>
                  <a:cubicBezTo>
                    <a:pt x="329" y="0"/>
                    <a:pt x="234" y="56"/>
                    <a:pt x="156" y="174"/>
                  </a:cubicBezTo>
                  <a:cubicBezTo>
                    <a:pt x="1" y="412"/>
                    <a:pt x="84" y="924"/>
                    <a:pt x="298" y="996"/>
                  </a:cubicBezTo>
                  <a:cubicBezTo>
                    <a:pt x="382" y="1021"/>
                    <a:pt x="446" y="1035"/>
                    <a:pt x="501" y="1035"/>
                  </a:cubicBezTo>
                  <a:cubicBezTo>
                    <a:pt x="604" y="1035"/>
                    <a:pt x="674" y="984"/>
                    <a:pt x="775" y="853"/>
                  </a:cubicBezTo>
                  <a:cubicBezTo>
                    <a:pt x="965" y="591"/>
                    <a:pt x="894" y="138"/>
                    <a:pt x="644" y="43"/>
                  </a:cubicBezTo>
                  <a:cubicBezTo>
                    <a:pt x="571" y="15"/>
                    <a:pt x="505"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24"/>
            <p:cNvSpPr/>
            <p:nvPr/>
          </p:nvSpPr>
          <p:spPr>
            <a:xfrm>
              <a:off x="1838025" y="3990275"/>
              <a:ext cx="19550" cy="18750"/>
            </a:xfrm>
            <a:custGeom>
              <a:avLst/>
              <a:gdLst/>
              <a:ahLst/>
              <a:cxnLst/>
              <a:rect l="l" t="t" r="r" b="b"/>
              <a:pathLst>
                <a:path w="782" h="750" extrusionOk="0">
                  <a:moveTo>
                    <a:pt x="357" y="0"/>
                  </a:moveTo>
                  <a:cubicBezTo>
                    <a:pt x="243" y="0"/>
                    <a:pt x="130" y="52"/>
                    <a:pt x="60" y="164"/>
                  </a:cubicBezTo>
                  <a:cubicBezTo>
                    <a:pt x="12" y="236"/>
                    <a:pt x="0" y="402"/>
                    <a:pt x="48" y="522"/>
                  </a:cubicBezTo>
                  <a:cubicBezTo>
                    <a:pt x="85" y="680"/>
                    <a:pt x="211" y="749"/>
                    <a:pt x="345" y="749"/>
                  </a:cubicBezTo>
                  <a:cubicBezTo>
                    <a:pt x="553" y="749"/>
                    <a:pt x="782" y="584"/>
                    <a:pt x="738" y="331"/>
                  </a:cubicBezTo>
                  <a:cubicBezTo>
                    <a:pt x="709" y="122"/>
                    <a:pt x="532"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24"/>
            <p:cNvSpPr/>
            <p:nvPr/>
          </p:nvSpPr>
          <p:spPr>
            <a:xfrm>
              <a:off x="1913625" y="3971750"/>
              <a:ext cx="83075" cy="113725"/>
            </a:xfrm>
            <a:custGeom>
              <a:avLst/>
              <a:gdLst/>
              <a:ahLst/>
              <a:cxnLst/>
              <a:rect l="l" t="t" r="r" b="b"/>
              <a:pathLst>
                <a:path w="3323" h="4549" extrusionOk="0">
                  <a:moveTo>
                    <a:pt x="3069" y="1"/>
                  </a:moveTo>
                  <a:cubicBezTo>
                    <a:pt x="2908" y="1"/>
                    <a:pt x="2661" y="125"/>
                    <a:pt x="2334" y="381"/>
                  </a:cubicBezTo>
                  <a:cubicBezTo>
                    <a:pt x="1786" y="822"/>
                    <a:pt x="798" y="2096"/>
                    <a:pt x="429" y="2858"/>
                  </a:cubicBezTo>
                  <a:cubicBezTo>
                    <a:pt x="131" y="3465"/>
                    <a:pt x="0" y="4180"/>
                    <a:pt x="119" y="4406"/>
                  </a:cubicBezTo>
                  <a:cubicBezTo>
                    <a:pt x="167" y="4489"/>
                    <a:pt x="298" y="4549"/>
                    <a:pt x="417" y="4549"/>
                  </a:cubicBezTo>
                  <a:cubicBezTo>
                    <a:pt x="715" y="4537"/>
                    <a:pt x="1084" y="4060"/>
                    <a:pt x="1751" y="2810"/>
                  </a:cubicBezTo>
                  <a:cubicBezTo>
                    <a:pt x="2072" y="2227"/>
                    <a:pt x="2548" y="1453"/>
                    <a:pt x="2822" y="1060"/>
                  </a:cubicBezTo>
                  <a:cubicBezTo>
                    <a:pt x="3215" y="524"/>
                    <a:pt x="3322" y="298"/>
                    <a:pt x="3275" y="167"/>
                  </a:cubicBezTo>
                  <a:cubicBezTo>
                    <a:pt x="3246" y="57"/>
                    <a:pt x="3177" y="1"/>
                    <a:pt x="3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24"/>
            <p:cNvSpPr/>
            <p:nvPr/>
          </p:nvSpPr>
          <p:spPr>
            <a:xfrm>
              <a:off x="1898225" y="4109025"/>
              <a:ext cx="23150" cy="20525"/>
            </a:xfrm>
            <a:custGeom>
              <a:avLst/>
              <a:gdLst/>
              <a:ahLst/>
              <a:cxnLst/>
              <a:rect l="l" t="t" r="r" b="b"/>
              <a:pathLst>
                <a:path w="926" h="821" extrusionOk="0">
                  <a:moveTo>
                    <a:pt x="506" y="0"/>
                  </a:moveTo>
                  <a:cubicBezTo>
                    <a:pt x="329" y="0"/>
                    <a:pt x="142" y="111"/>
                    <a:pt x="92" y="284"/>
                  </a:cubicBezTo>
                  <a:cubicBezTo>
                    <a:pt x="1" y="577"/>
                    <a:pt x="212" y="820"/>
                    <a:pt x="465" y="820"/>
                  </a:cubicBezTo>
                  <a:cubicBezTo>
                    <a:pt x="542" y="820"/>
                    <a:pt x="622" y="798"/>
                    <a:pt x="700" y="748"/>
                  </a:cubicBezTo>
                  <a:cubicBezTo>
                    <a:pt x="914" y="605"/>
                    <a:pt x="926" y="236"/>
                    <a:pt x="723" y="70"/>
                  </a:cubicBezTo>
                  <a:cubicBezTo>
                    <a:pt x="661" y="22"/>
                    <a:pt x="584" y="0"/>
                    <a:pt x="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24"/>
            <p:cNvSpPr/>
            <p:nvPr/>
          </p:nvSpPr>
          <p:spPr>
            <a:xfrm>
              <a:off x="2086350" y="4190825"/>
              <a:ext cx="20775" cy="17975"/>
            </a:xfrm>
            <a:custGeom>
              <a:avLst/>
              <a:gdLst/>
              <a:ahLst/>
              <a:cxnLst/>
              <a:rect l="l" t="t" r="r" b="b"/>
              <a:pathLst>
                <a:path w="831" h="719" extrusionOk="0">
                  <a:moveTo>
                    <a:pt x="414" y="0"/>
                  </a:moveTo>
                  <a:cubicBezTo>
                    <a:pt x="378" y="0"/>
                    <a:pt x="295" y="72"/>
                    <a:pt x="223" y="131"/>
                  </a:cubicBezTo>
                  <a:cubicBezTo>
                    <a:pt x="0" y="354"/>
                    <a:pt x="227" y="719"/>
                    <a:pt x="479" y="719"/>
                  </a:cubicBezTo>
                  <a:cubicBezTo>
                    <a:pt x="537" y="719"/>
                    <a:pt x="596" y="700"/>
                    <a:pt x="652" y="655"/>
                  </a:cubicBezTo>
                  <a:cubicBezTo>
                    <a:pt x="830" y="489"/>
                    <a:pt x="818" y="179"/>
                    <a:pt x="616" y="72"/>
                  </a:cubicBezTo>
                  <a:cubicBezTo>
                    <a:pt x="533" y="36"/>
                    <a:pt x="437"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24"/>
            <p:cNvSpPr/>
            <p:nvPr/>
          </p:nvSpPr>
          <p:spPr>
            <a:xfrm>
              <a:off x="2167825" y="4181200"/>
              <a:ext cx="19675" cy="18125"/>
            </a:xfrm>
            <a:custGeom>
              <a:avLst/>
              <a:gdLst/>
              <a:ahLst/>
              <a:cxnLst/>
              <a:rect l="l" t="t" r="r" b="b"/>
              <a:pathLst>
                <a:path w="787" h="725" extrusionOk="0">
                  <a:moveTo>
                    <a:pt x="455" y="0"/>
                  </a:moveTo>
                  <a:cubicBezTo>
                    <a:pt x="361" y="0"/>
                    <a:pt x="256" y="40"/>
                    <a:pt x="155" y="124"/>
                  </a:cubicBezTo>
                  <a:cubicBezTo>
                    <a:pt x="0" y="243"/>
                    <a:pt x="36" y="564"/>
                    <a:pt x="238" y="683"/>
                  </a:cubicBezTo>
                  <a:cubicBezTo>
                    <a:pt x="282" y="712"/>
                    <a:pt x="333" y="724"/>
                    <a:pt x="386" y="724"/>
                  </a:cubicBezTo>
                  <a:cubicBezTo>
                    <a:pt x="575" y="724"/>
                    <a:pt x="786" y="560"/>
                    <a:pt x="786" y="374"/>
                  </a:cubicBezTo>
                  <a:cubicBezTo>
                    <a:pt x="771" y="134"/>
                    <a:pt x="630"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24"/>
            <p:cNvSpPr/>
            <p:nvPr/>
          </p:nvSpPr>
          <p:spPr>
            <a:xfrm>
              <a:off x="2108875" y="4231550"/>
              <a:ext cx="18350" cy="15625"/>
            </a:xfrm>
            <a:custGeom>
              <a:avLst/>
              <a:gdLst/>
              <a:ahLst/>
              <a:cxnLst/>
              <a:rect l="l" t="t" r="r" b="b"/>
              <a:pathLst>
                <a:path w="734" h="625" extrusionOk="0">
                  <a:moveTo>
                    <a:pt x="321" y="0"/>
                  </a:moveTo>
                  <a:cubicBezTo>
                    <a:pt x="196" y="0"/>
                    <a:pt x="74" y="48"/>
                    <a:pt x="48" y="145"/>
                  </a:cubicBezTo>
                  <a:cubicBezTo>
                    <a:pt x="1" y="336"/>
                    <a:pt x="96" y="526"/>
                    <a:pt x="275" y="610"/>
                  </a:cubicBezTo>
                  <a:cubicBezTo>
                    <a:pt x="297" y="620"/>
                    <a:pt x="320" y="624"/>
                    <a:pt x="343" y="624"/>
                  </a:cubicBezTo>
                  <a:cubicBezTo>
                    <a:pt x="539" y="624"/>
                    <a:pt x="733" y="290"/>
                    <a:pt x="584" y="98"/>
                  </a:cubicBezTo>
                  <a:cubicBezTo>
                    <a:pt x="530" y="33"/>
                    <a:pt x="425"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24"/>
            <p:cNvSpPr/>
            <p:nvPr/>
          </p:nvSpPr>
          <p:spPr>
            <a:xfrm>
              <a:off x="2062150" y="4242475"/>
              <a:ext cx="23250" cy="22200"/>
            </a:xfrm>
            <a:custGeom>
              <a:avLst/>
              <a:gdLst/>
              <a:ahLst/>
              <a:cxnLst/>
              <a:rect l="l" t="t" r="r" b="b"/>
              <a:pathLst>
                <a:path w="930" h="888" extrusionOk="0">
                  <a:moveTo>
                    <a:pt x="358" y="1"/>
                  </a:moveTo>
                  <a:cubicBezTo>
                    <a:pt x="284" y="1"/>
                    <a:pt x="233" y="56"/>
                    <a:pt x="131" y="185"/>
                  </a:cubicBezTo>
                  <a:cubicBezTo>
                    <a:pt x="60" y="292"/>
                    <a:pt x="1" y="423"/>
                    <a:pt x="12" y="494"/>
                  </a:cubicBezTo>
                  <a:cubicBezTo>
                    <a:pt x="36" y="645"/>
                    <a:pt x="354" y="888"/>
                    <a:pt x="502" y="888"/>
                  </a:cubicBezTo>
                  <a:cubicBezTo>
                    <a:pt x="506" y="888"/>
                    <a:pt x="509" y="887"/>
                    <a:pt x="512" y="887"/>
                  </a:cubicBezTo>
                  <a:cubicBezTo>
                    <a:pt x="870" y="828"/>
                    <a:pt x="929" y="256"/>
                    <a:pt x="596" y="89"/>
                  </a:cubicBezTo>
                  <a:cubicBezTo>
                    <a:pt x="483" y="33"/>
                    <a:pt x="414"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39" name="Google Shape;9539;p24"/>
          <p:cNvGrpSpPr/>
          <p:nvPr/>
        </p:nvGrpSpPr>
        <p:grpSpPr>
          <a:xfrm rot="-2940077">
            <a:off x="7973182" y="699808"/>
            <a:ext cx="624047" cy="816332"/>
            <a:chOff x="542025" y="2878550"/>
            <a:chExt cx="732250" cy="957875"/>
          </a:xfrm>
        </p:grpSpPr>
        <p:sp>
          <p:nvSpPr>
            <p:cNvPr id="9540" name="Google Shape;9540;p24"/>
            <p:cNvSpPr/>
            <p:nvPr/>
          </p:nvSpPr>
          <p:spPr>
            <a:xfrm>
              <a:off x="1253125" y="3199625"/>
              <a:ext cx="925" cy="3300"/>
            </a:xfrm>
            <a:custGeom>
              <a:avLst/>
              <a:gdLst/>
              <a:ahLst/>
              <a:cxnLst/>
              <a:rect l="l" t="t" r="r" b="b"/>
              <a:pathLst>
                <a:path w="37" h="132" extrusionOk="0">
                  <a:moveTo>
                    <a:pt x="0" y="1"/>
                  </a:moveTo>
                  <a:cubicBezTo>
                    <a:pt x="12" y="48"/>
                    <a:pt x="12" y="96"/>
                    <a:pt x="36" y="132"/>
                  </a:cubicBezTo>
                  <a:cubicBezTo>
                    <a:pt x="12" y="96"/>
                    <a:pt x="12" y="48"/>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24"/>
            <p:cNvSpPr/>
            <p:nvPr/>
          </p:nvSpPr>
          <p:spPr>
            <a:xfrm>
              <a:off x="1240025" y="3134450"/>
              <a:ext cx="3600" cy="11625"/>
            </a:xfrm>
            <a:custGeom>
              <a:avLst/>
              <a:gdLst/>
              <a:ahLst/>
              <a:cxnLst/>
              <a:rect l="l" t="t" r="r" b="b"/>
              <a:pathLst>
                <a:path w="144" h="465" extrusionOk="0">
                  <a:moveTo>
                    <a:pt x="0" y="0"/>
                  </a:moveTo>
                  <a:cubicBezTo>
                    <a:pt x="36" y="155"/>
                    <a:pt x="60" y="322"/>
                    <a:pt x="108" y="465"/>
                  </a:cubicBezTo>
                  <a:cubicBezTo>
                    <a:pt x="143" y="346"/>
                    <a:pt x="96" y="203"/>
                    <a:pt x="0"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2" name="Google Shape;9542;p24"/>
            <p:cNvSpPr/>
            <p:nvPr/>
          </p:nvSpPr>
          <p:spPr>
            <a:xfrm>
              <a:off x="703950" y="3226650"/>
              <a:ext cx="365850" cy="419050"/>
            </a:xfrm>
            <a:custGeom>
              <a:avLst/>
              <a:gdLst/>
              <a:ahLst/>
              <a:cxnLst/>
              <a:rect l="l" t="t" r="r" b="b"/>
              <a:pathLst>
                <a:path w="14634" h="16762" extrusionOk="0">
                  <a:moveTo>
                    <a:pt x="10760" y="674"/>
                  </a:moveTo>
                  <a:cubicBezTo>
                    <a:pt x="10942" y="674"/>
                    <a:pt x="11114" y="706"/>
                    <a:pt x="11264" y="753"/>
                  </a:cubicBezTo>
                  <a:cubicBezTo>
                    <a:pt x="11311" y="765"/>
                    <a:pt x="11359" y="777"/>
                    <a:pt x="11406" y="813"/>
                  </a:cubicBezTo>
                  <a:cubicBezTo>
                    <a:pt x="11657" y="932"/>
                    <a:pt x="11859" y="1122"/>
                    <a:pt x="12038" y="1396"/>
                  </a:cubicBezTo>
                  <a:cubicBezTo>
                    <a:pt x="12335" y="1849"/>
                    <a:pt x="12573" y="2325"/>
                    <a:pt x="12788" y="2825"/>
                  </a:cubicBezTo>
                  <a:cubicBezTo>
                    <a:pt x="13169" y="3373"/>
                    <a:pt x="13431" y="3992"/>
                    <a:pt x="13514" y="4730"/>
                  </a:cubicBezTo>
                  <a:cubicBezTo>
                    <a:pt x="13550" y="4932"/>
                    <a:pt x="13573" y="5147"/>
                    <a:pt x="13585" y="5349"/>
                  </a:cubicBezTo>
                  <a:lnTo>
                    <a:pt x="13585" y="5385"/>
                  </a:lnTo>
                  <a:cubicBezTo>
                    <a:pt x="13966" y="8016"/>
                    <a:pt x="13859" y="10624"/>
                    <a:pt x="12359" y="12981"/>
                  </a:cubicBezTo>
                  <a:cubicBezTo>
                    <a:pt x="11585" y="14207"/>
                    <a:pt x="10692" y="15350"/>
                    <a:pt x="9240" y="15838"/>
                  </a:cubicBezTo>
                  <a:cubicBezTo>
                    <a:pt x="8499" y="16085"/>
                    <a:pt x="7767" y="16200"/>
                    <a:pt x="7063" y="16200"/>
                  </a:cubicBezTo>
                  <a:cubicBezTo>
                    <a:pt x="4409" y="16200"/>
                    <a:pt x="2150" y="14567"/>
                    <a:pt x="1274" y="12243"/>
                  </a:cubicBezTo>
                  <a:cubicBezTo>
                    <a:pt x="1262" y="12207"/>
                    <a:pt x="1262" y="12183"/>
                    <a:pt x="1250" y="12148"/>
                  </a:cubicBezTo>
                  <a:cubicBezTo>
                    <a:pt x="1227" y="12064"/>
                    <a:pt x="1179" y="11969"/>
                    <a:pt x="1143" y="11874"/>
                  </a:cubicBezTo>
                  <a:cubicBezTo>
                    <a:pt x="1143" y="11850"/>
                    <a:pt x="1143" y="11838"/>
                    <a:pt x="1131" y="11838"/>
                  </a:cubicBezTo>
                  <a:cubicBezTo>
                    <a:pt x="1000" y="11433"/>
                    <a:pt x="905" y="11005"/>
                    <a:pt x="846" y="10528"/>
                  </a:cubicBezTo>
                  <a:cubicBezTo>
                    <a:pt x="691" y="9326"/>
                    <a:pt x="727" y="8659"/>
                    <a:pt x="1060" y="7445"/>
                  </a:cubicBezTo>
                  <a:cubicBezTo>
                    <a:pt x="1346" y="6409"/>
                    <a:pt x="2024" y="5242"/>
                    <a:pt x="3036" y="4051"/>
                  </a:cubicBezTo>
                  <a:cubicBezTo>
                    <a:pt x="4037" y="2884"/>
                    <a:pt x="5787" y="1730"/>
                    <a:pt x="7358" y="1230"/>
                  </a:cubicBezTo>
                  <a:cubicBezTo>
                    <a:pt x="8430" y="884"/>
                    <a:pt x="9716" y="682"/>
                    <a:pt x="10585" y="682"/>
                  </a:cubicBezTo>
                  <a:lnTo>
                    <a:pt x="10609" y="682"/>
                  </a:lnTo>
                  <a:cubicBezTo>
                    <a:pt x="10660" y="677"/>
                    <a:pt x="10710" y="674"/>
                    <a:pt x="10760" y="674"/>
                  </a:cubicBezTo>
                  <a:close/>
                  <a:moveTo>
                    <a:pt x="11463" y="0"/>
                  </a:moveTo>
                  <a:cubicBezTo>
                    <a:pt x="10712" y="0"/>
                    <a:pt x="9992" y="125"/>
                    <a:pt x="9180" y="301"/>
                  </a:cubicBezTo>
                  <a:cubicBezTo>
                    <a:pt x="8156" y="408"/>
                    <a:pt x="7132" y="765"/>
                    <a:pt x="6132" y="1253"/>
                  </a:cubicBezTo>
                  <a:cubicBezTo>
                    <a:pt x="3739" y="2432"/>
                    <a:pt x="1846" y="4075"/>
                    <a:pt x="869" y="6647"/>
                  </a:cubicBezTo>
                  <a:cubicBezTo>
                    <a:pt x="179" y="8445"/>
                    <a:pt x="0" y="10278"/>
                    <a:pt x="608" y="12088"/>
                  </a:cubicBezTo>
                  <a:cubicBezTo>
                    <a:pt x="1489" y="14695"/>
                    <a:pt x="3227" y="16350"/>
                    <a:pt x="6072" y="16696"/>
                  </a:cubicBezTo>
                  <a:cubicBezTo>
                    <a:pt x="6445" y="16739"/>
                    <a:pt x="6810" y="16762"/>
                    <a:pt x="7168" y="16762"/>
                  </a:cubicBezTo>
                  <a:cubicBezTo>
                    <a:pt x="9053" y="16762"/>
                    <a:pt x="10730" y="16138"/>
                    <a:pt x="12121" y="14707"/>
                  </a:cubicBezTo>
                  <a:cubicBezTo>
                    <a:pt x="13383" y="13398"/>
                    <a:pt x="14062" y="11767"/>
                    <a:pt x="14335" y="9969"/>
                  </a:cubicBezTo>
                  <a:cubicBezTo>
                    <a:pt x="14633" y="7909"/>
                    <a:pt x="14454" y="5897"/>
                    <a:pt x="14050" y="3873"/>
                  </a:cubicBezTo>
                  <a:cubicBezTo>
                    <a:pt x="13788" y="2539"/>
                    <a:pt x="13169" y="1408"/>
                    <a:pt x="12359" y="348"/>
                  </a:cubicBezTo>
                  <a:cubicBezTo>
                    <a:pt x="12180" y="122"/>
                    <a:pt x="11954" y="15"/>
                    <a:pt x="11657" y="3"/>
                  </a:cubicBezTo>
                  <a:cubicBezTo>
                    <a:pt x="11592" y="1"/>
                    <a:pt x="11527" y="0"/>
                    <a:pt x="11463"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3" name="Google Shape;9543;p24"/>
            <p:cNvSpPr/>
            <p:nvPr/>
          </p:nvSpPr>
          <p:spPr>
            <a:xfrm>
              <a:off x="607200" y="3705050"/>
              <a:ext cx="925" cy="925"/>
            </a:xfrm>
            <a:custGeom>
              <a:avLst/>
              <a:gdLst/>
              <a:ahLst/>
              <a:cxnLst/>
              <a:rect l="l" t="t" r="r" b="b"/>
              <a:pathLst>
                <a:path w="37" h="37" extrusionOk="0">
                  <a:moveTo>
                    <a:pt x="36" y="36"/>
                  </a:moveTo>
                  <a:cubicBezTo>
                    <a:pt x="13" y="24"/>
                    <a:pt x="1" y="12"/>
                    <a:pt x="1" y="0"/>
                  </a:cubicBezTo>
                  <a:cubicBezTo>
                    <a:pt x="1" y="12"/>
                    <a:pt x="13" y="24"/>
                    <a:pt x="36" y="36"/>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24"/>
            <p:cNvSpPr/>
            <p:nvPr/>
          </p:nvSpPr>
          <p:spPr>
            <a:xfrm>
              <a:off x="801275" y="3827975"/>
              <a:ext cx="29800" cy="5100"/>
            </a:xfrm>
            <a:custGeom>
              <a:avLst/>
              <a:gdLst/>
              <a:ahLst/>
              <a:cxnLst/>
              <a:rect l="l" t="t" r="r" b="b"/>
              <a:pathLst>
                <a:path w="1192" h="204" extrusionOk="0">
                  <a:moveTo>
                    <a:pt x="1" y="1"/>
                  </a:moveTo>
                  <a:cubicBezTo>
                    <a:pt x="274" y="84"/>
                    <a:pt x="572" y="144"/>
                    <a:pt x="870" y="167"/>
                  </a:cubicBezTo>
                  <a:cubicBezTo>
                    <a:pt x="912" y="172"/>
                    <a:pt x="955" y="175"/>
                    <a:pt x="999" y="178"/>
                  </a:cubicBezTo>
                  <a:lnTo>
                    <a:pt x="999" y="178"/>
                  </a:lnTo>
                  <a:cubicBezTo>
                    <a:pt x="667" y="132"/>
                    <a:pt x="330" y="71"/>
                    <a:pt x="1" y="1"/>
                  </a:cubicBezTo>
                  <a:close/>
                  <a:moveTo>
                    <a:pt x="999" y="178"/>
                  </a:moveTo>
                  <a:cubicBezTo>
                    <a:pt x="1063" y="187"/>
                    <a:pt x="1127" y="195"/>
                    <a:pt x="1191" y="203"/>
                  </a:cubicBezTo>
                  <a:cubicBezTo>
                    <a:pt x="1133" y="189"/>
                    <a:pt x="1066" y="183"/>
                    <a:pt x="999" y="178"/>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24"/>
            <p:cNvSpPr/>
            <p:nvPr/>
          </p:nvSpPr>
          <p:spPr>
            <a:xfrm>
              <a:off x="640850" y="3739875"/>
              <a:ext cx="102700" cy="68200"/>
            </a:xfrm>
            <a:custGeom>
              <a:avLst/>
              <a:gdLst/>
              <a:ahLst/>
              <a:cxnLst/>
              <a:rect l="l" t="t" r="r" b="b"/>
              <a:pathLst>
                <a:path w="4108" h="2728" extrusionOk="0">
                  <a:moveTo>
                    <a:pt x="0" y="1"/>
                  </a:moveTo>
                  <a:lnTo>
                    <a:pt x="0" y="1"/>
                  </a:lnTo>
                  <a:cubicBezTo>
                    <a:pt x="179" y="191"/>
                    <a:pt x="357" y="370"/>
                    <a:pt x="536" y="572"/>
                  </a:cubicBezTo>
                  <a:cubicBezTo>
                    <a:pt x="1465" y="1620"/>
                    <a:pt x="2643" y="2310"/>
                    <a:pt x="3989" y="2691"/>
                  </a:cubicBezTo>
                  <a:cubicBezTo>
                    <a:pt x="4024" y="2715"/>
                    <a:pt x="4060" y="2727"/>
                    <a:pt x="4108" y="2727"/>
                  </a:cubicBezTo>
                  <a:cubicBezTo>
                    <a:pt x="3810" y="2560"/>
                    <a:pt x="3513" y="2394"/>
                    <a:pt x="3215" y="2215"/>
                  </a:cubicBezTo>
                  <a:cubicBezTo>
                    <a:pt x="2096" y="1548"/>
                    <a:pt x="988" y="870"/>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24"/>
            <p:cNvSpPr/>
            <p:nvPr/>
          </p:nvSpPr>
          <p:spPr>
            <a:xfrm>
              <a:off x="1098625" y="2920125"/>
              <a:ext cx="9850" cy="22950"/>
            </a:xfrm>
            <a:custGeom>
              <a:avLst/>
              <a:gdLst/>
              <a:ahLst/>
              <a:cxnLst/>
              <a:rect l="l" t="t" r="r" b="b"/>
              <a:pathLst>
                <a:path w="394" h="918" extrusionOk="0">
                  <a:moveTo>
                    <a:pt x="1" y="1"/>
                  </a:moveTo>
                  <a:lnTo>
                    <a:pt x="1" y="1"/>
                  </a:lnTo>
                  <a:cubicBezTo>
                    <a:pt x="37" y="72"/>
                    <a:pt x="61" y="132"/>
                    <a:pt x="84" y="215"/>
                  </a:cubicBezTo>
                  <a:cubicBezTo>
                    <a:pt x="144" y="477"/>
                    <a:pt x="239" y="703"/>
                    <a:pt x="394" y="918"/>
                  </a:cubicBezTo>
                  <a:cubicBezTo>
                    <a:pt x="322" y="584"/>
                    <a:pt x="180" y="287"/>
                    <a:pt x="1"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24"/>
            <p:cNvSpPr/>
            <p:nvPr/>
          </p:nvSpPr>
          <p:spPr>
            <a:xfrm>
              <a:off x="1007250" y="2878550"/>
              <a:ext cx="32175" cy="2625"/>
            </a:xfrm>
            <a:custGeom>
              <a:avLst/>
              <a:gdLst/>
              <a:ahLst/>
              <a:cxnLst/>
              <a:rect l="l" t="t" r="r" b="b"/>
              <a:pathLst>
                <a:path w="1287" h="105" extrusionOk="0">
                  <a:moveTo>
                    <a:pt x="485" y="1"/>
                  </a:moveTo>
                  <a:cubicBezTo>
                    <a:pt x="328" y="1"/>
                    <a:pt x="167" y="11"/>
                    <a:pt x="1" y="33"/>
                  </a:cubicBezTo>
                  <a:cubicBezTo>
                    <a:pt x="79" y="28"/>
                    <a:pt x="158" y="26"/>
                    <a:pt x="237" y="26"/>
                  </a:cubicBezTo>
                  <a:cubicBezTo>
                    <a:pt x="587" y="26"/>
                    <a:pt x="937" y="65"/>
                    <a:pt x="1287" y="104"/>
                  </a:cubicBezTo>
                  <a:cubicBezTo>
                    <a:pt x="1034" y="35"/>
                    <a:pt x="767" y="1"/>
                    <a:pt x="48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24"/>
            <p:cNvSpPr/>
            <p:nvPr/>
          </p:nvSpPr>
          <p:spPr>
            <a:xfrm>
              <a:off x="564950" y="2894875"/>
              <a:ext cx="687900" cy="926500"/>
            </a:xfrm>
            <a:custGeom>
              <a:avLst/>
              <a:gdLst/>
              <a:ahLst/>
              <a:cxnLst/>
              <a:rect l="l" t="t" r="r" b="b"/>
              <a:pathLst>
                <a:path w="27516" h="37060" extrusionOk="0">
                  <a:moveTo>
                    <a:pt x="22137" y="28741"/>
                  </a:moveTo>
                  <a:cubicBezTo>
                    <a:pt x="22377" y="28741"/>
                    <a:pt x="22581" y="28971"/>
                    <a:pt x="22467" y="29312"/>
                  </a:cubicBezTo>
                  <a:cubicBezTo>
                    <a:pt x="22385" y="29548"/>
                    <a:pt x="22186" y="29687"/>
                    <a:pt x="21985" y="29687"/>
                  </a:cubicBezTo>
                  <a:cubicBezTo>
                    <a:pt x="21923" y="29687"/>
                    <a:pt x="21860" y="29674"/>
                    <a:pt x="21800" y="29645"/>
                  </a:cubicBezTo>
                  <a:cubicBezTo>
                    <a:pt x="21574" y="29514"/>
                    <a:pt x="21550" y="29288"/>
                    <a:pt x="21741" y="28990"/>
                  </a:cubicBezTo>
                  <a:cubicBezTo>
                    <a:pt x="21849" y="28817"/>
                    <a:pt x="21999" y="28741"/>
                    <a:pt x="22137" y="28741"/>
                  </a:cubicBezTo>
                  <a:close/>
                  <a:moveTo>
                    <a:pt x="17759" y="1"/>
                  </a:moveTo>
                  <a:cubicBezTo>
                    <a:pt x="17100" y="1"/>
                    <a:pt x="16447" y="154"/>
                    <a:pt x="15812" y="535"/>
                  </a:cubicBezTo>
                  <a:cubicBezTo>
                    <a:pt x="14228" y="1487"/>
                    <a:pt x="12883" y="2773"/>
                    <a:pt x="11585" y="4083"/>
                  </a:cubicBezTo>
                  <a:cubicBezTo>
                    <a:pt x="9132" y="6547"/>
                    <a:pt x="6727" y="9047"/>
                    <a:pt x="4727" y="11941"/>
                  </a:cubicBezTo>
                  <a:cubicBezTo>
                    <a:pt x="3298" y="14000"/>
                    <a:pt x="2024" y="16144"/>
                    <a:pt x="1072" y="18465"/>
                  </a:cubicBezTo>
                  <a:cubicBezTo>
                    <a:pt x="500" y="19846"/>
                    <a:pt x="0" y="21228"/>
                    <a:pt x="12" y="22752"/>
                  </a:cubicBezTo>
                  <a:cubicBezTo>
                    <a:pt x="36" y="24145"/>
                    <a:pt x="60" y="25526"/>
                    <a:pt x="202" y="26907"/>
                  </a:cubicBezTo>
                  <a:cubicBezTo>
                    <a:pt x="441" y="28990"/>
                    <a:pt x="1215" y="30836"/>
                    <a:pt x="2596" y="32443"/>
                  </a:cubicBezTo>
                  <a:cubicBezTo>
                    <a:pt x="3810" y="33824"/>
                    <a:pt x="5298" y="34801"/>
                    <a:pt x="6822" y="35729"/>
                  </a:cubicBezTo>
                  <a:cubicBezTo>
                    <a:pt x="7060" y="35884"/>
                    <a:pt x="7299" y="36015"/>
                    <a:pt x="7561" y="36134"/>
                  </a:cubicBezTo>
                  <a:cubicBezTo>
                    <a:pt x="7572" y="36134"/>
                    <a:pt x="7584" y="36158"/>
                    <a:pt x="7596" y="36158"/>
                  </a:cubicBezTo>
                  <a:cubicBezTo>
                    <a:pt x="7811" y="36253"/>
                    <a:pt x="8013" y="36337"/>
                    <a:pt x="8227" y="36420"/>
                  </a:cubicBezTo>
                  <a:lnTo>
                    <a:pt x="8489" y="36515"/>
                  </a:lnTo>
                  <a:lnTo>
                    <a:pt x="8894" y="36646"/>
                  </a:lnTo>
                  <a:cubicBezTo>
                    <a:pt x="9025" y="36682"/>
                    <a:pt x="9144" y="36718"/>
                    <a:pt x="9287" y="36753"/>
                  </a:cubicBezTo>
                  <a:cubicBezTo>
                    <a:pt x="9311" y="36753"/>
                    <a:pt x="9346" y="36765"/>
                    <a:pt x="9370" y="36765"/>
                  </a:cubicBezTo>
                  <a:cubicBezTo>
                    <a:pt x="9978" y="36896"/>
                    <a:pt x="10620" y="36991"/>
                    <a:pt x="11371" y="37027"/>
                  </a:cubicBezTo>
                  <a:cubicBezTo>
                    <a:pt x="11708" y="37049"/>
                    <a:pt x="12052" y="37060"/>
                    <a:pt x="12399" y="37060"/>
                  </a:cubicBezTo>
                  <a:cubicBezTo>
                    <a:pt x="14475" y="37060"/>
                    <a:pt x="16635" y="36677"/>
                    <a:pt x="17859" y="36075"/>
                  </a:cubicBezTo>
                  <a:cubicBezTo>
                    <a:pt x="19419" y="35289"/>
                    <a:pt x="21253" y="33634"/>
                    <a:pt x="23158" y="31241"/>
                  </a:cubicBezTo>
                  <a:cubicBezTo>
                    <a:pt x="24884" y="29086"/>
                    <a:pt x="25980" y="26526"/>
                    <a:pt x="26694" y="22966"/>
                  </a:cubicBezTo>
                  <a:cubicBezTo>
                    <a:pt x="27420" y="19334"/>
                    <a:pt x="27515" y="17239"/>
                    <a:pt x="27087" y="13881"/>
                  </a:cubicBezTo>
                  <a:cubicBezTo>
                    <a:pt x="26849" y="12024"/>
                    <a:pt x="25920" y="7904"/>
                    <a:pt x="25539" y="6892"/>
                  </a:cubicBezTo>
                  <a:cubicBezTo>
                    <a:pt x="25479" y="6773"/>
                    <a:pt x="25432" y="6642"/>
                    <a:pt x="25372" y="6523"/>
                  </a:cubicBezTo>
                  <a:cubicBezTo>
                    <a:pt x="25134" y="6059"/>
                    <a:pt x="24717" y="5440"/>
                    <a:pt x="24348" y="4952"/>
                  </a:cubicBezTo>
                  <a:lnTo>
                    <a:pt x="24075" y="4642"/>
                  </a:lnTo>
                  <a:cubicBezTo>
                    <a:pt x="23870" y="4432"/>
                    <a:pt x="23760" y="4325"/>
                    <a:pt x="23659" y="4325"/>
                  </a:cubicBezTo>
                  <a:cubicBezTo>
                    <a:pt x="23554" y="4325"/>
                    <a:pt x="23459" y="4441"/>
                    <a:pt x="23277" y="4678"/>
                  </a:cubicBezTo>
                  <a:cubicBezTo>
                    <a:pt x="23253" y="4702"/>
                    <a:pt x="23229" y="4714"/>
                    <a:pt x="23217" y="4749"/>
                  </a:cubicBezTo>
                  <a:lnTo>
                    <a:pt x="23301" y="4845"/>
                  </a:lnTo>
                  <a:cubicBezTo>
                    <a:pt x="24241" y="5976"/>
                    <a:pt x="24896" y="7262"/>
                    <a:pt x="25265" y="8678"/>
                  </a:cubicBezTo>
                  <a:cubicBezTo>
                    <a:pt x="26158" y="12095"/>
                    <a:pt x="26027" y="15524"/>
                    <a:pt x="25289" y="18965"/>
                  </a:cubicBezTo>
                  <a:cubicBezTo>
                    <a:pt x="25075" y="20001"/>
                    <a:pt x="24872" y="21049"/>
                    <a:pt x="24622" y="22085"/>
                  </a:cubicBezTo>
                  <a:cubicBezTo>
                    <a:pt x="24658" y="22109"/>
                    <a:pt x="24670" y="22109"/>
                    <a:pt x="24694" y="22132"/>
                  </a:cubicBezTo>
                  <a:cubicBezTo>
                    <a:pt x="24860" y="22263"/>
                    <a:pt x="24670" y="23359"/>
                    <a:pt x="24158" y="25264"/>
                  </a:cubicBezTo>
                  <a:cubicBezTo>
                    <a:pt x="23836" y="26478"/>
                    <a:pt x="23324" y="27443"/>
                    <a:pt x="22991" y="27526"/>
                  </a:cubicBezTo>
                  <a:cubicBezTo>
                    <a:pt x="22968" y="27529"/>
                    <a:pt x="22947" y="27531"/>
                    <a:pt x="22929" y="27531"/>
                  </a:cubicBezTo>
                  <a:cubicBezTo>
                    <a:pt x="22821" y="27531"/>
                    <a:pt x="22807" y="27459"/>
                    <a:pt x="22777" y="27193"/>
                  </a:cubicBezTo>
                  <a:cubicBezTo>
                    <a:pt x="22777" y="27145"/>
                    <a:pt x="22789" y="27062"/>
                    <a:pt x="22812" y="26943"/>
                  </a:cubicBezTo>
                  <a:lnTo>
                    <a:pt x="22812" y="26943"/>
                  </a:lnTo>
                  <a:cubicBezTo>
                    <a:pt x="21919" y="28812"/>
                    <a:pt x="20860" y="30622"/>
                    <a:pt x="19300" y="32086"/>
                  </a:cubicBezTo>
                  <a:cubicBezTo>
                    <a:pt x="18490" y="32848"/>
                    <a:pt x="17633" y="33443"/>
                    <a:pt x="16693" y="33872"/>
                  </a:cubicBezTo>
                  <a:cubicBezTo>
                    <a:pt x="16443" y="34110"/>
                    <a:pt x="16109" y="34241"/>
                    <a:pt x="15788" y="34360"/>
                  </a:cubicBezTo>
                  <a:cubicBezTo>
                    <a:pt x="15683" y="34378"/>
                    <a:pt x="15585" y="34389"/>
                    <a:pt x="15493" y="34389"/>
                  </a:cubicBezTo>
                  <a:cubicBezTo>
                    <a:pt x="15460" y="34389"/>
                    <a:pt x="15427" y="34387"/>
                    <a:pt x="15395" y="34384"/>
                  </a:cubicBezTo>
                  <a:cubicBezTo>
                    <a:pt x="15133" y="34455"/>
                    <a:pt x="14847" y="34527"/>
                    <a:pt x="14561" y="34586"/>
                  </a:cubicBezTo>
                  <a:cubicBezTo>
                    <a:pt x="13676" y="34727"/>
                    <a:pt x="12808" y="34804"/>
                    <a:pt x="11958" y="34804"/>
                  </a:cubicBezTo>
                  <a:cubicBezTo>
                    <a:pt x="9724" y="34804"/>
                    <a:pt x="7616" y="34273"/>
                    <a:pt x="5632" y="32979"/>
                  </a:cubicBezTo>
                  <a:cubicBezTo>
                    <a:pt x="4274" y="32110"/>
                    <a:pt x="3548" y="30872"/>
                    <a:pt x="3084" y="29383"/>
                  </a:cubicBezTo>
                  <a:cubicBezTo>
                    <a:pt x="2429" y="27252"/>
                    <a:pt x="2131" y="25097"/>
                    <a:pt x="2274" y="22871"/>
                  </a:cubicBezTo>
                  <a:cubicBezTo>
                    <a:pt x="2417" y="20489"/>
                    <a:pt x="2953" y="18203"/>
                    <a:pt x="4132" y="16108"/>
                  </a:cubicBezTo>
                  <a:cubicBezTo>
                    <a:pt x="4989" y="14560"/>
                    <a:pt x="6060" y="13131"/>
                    <a:pt x="7108" y="11679"/>
                  </a:cubicBezTo>
                  <a:cubicBezTo>
                    <a:pt x="8120" y="10274"/>
                    <a:pt x="9180" y="8905"/>
                    <a:pt x="10382" y="7666"/>
                  </a:cubicBezTo>
                  <a:cubicBezTo>
                    <a:pt x="11478" y="6535"/>
                    <a:pt x="12585" y="5416"/>
                    <a:pt x="13776" y="4392"/>
                  </a:cubicBezTo>
                  <a:cubicBezTo>
                    <a:pt x="14645" y="3583"/>
                    <a:pt x="15693" y="2737"/>
                    <a:pt x="16335" y="2416"/>
                  </a:cubicBezTo>
                  <a:cubicBezTo>
                    <a:pt x="16443" y="2368"/>
                    <a:pt x="16538" y="2309"/>
                    <a:pt x="16645" y="2261"/>
                  </a:cubicBezTo>
                  <a:cubicBezTo>
                    <a:pt x="16980" y="2041"/>
                    <a:pt x="17326" y="1856"/>
                    <a:pt x="17749" y="1856"/>
                  </a:cubicBezTo>
                  <a:cubicBezTo>
                    <a:pt x="17762" y="1856"/>
                    <a:pt x="17775" y="1856"/>
                    <a:pt x="17788" y="1856"/>
                  </a:cubicBezTo>
                  <a:cubicBezTo>
                    <a:pt x="17848" y="1856"/>
                    <a:pt x="17931" y="1832"/>
                    <a:pt x="17967" y="1797"/>
                  </a:cubicBezTo>
                  <a:cubicBezTo>
                    <a:pt x="18187" y="1604"/>
                    <a:pt x="18402" y="1528"/>
                    <a:pt x="18611" y="1528"/>
                  </a:cubicBezTo>
                  <a:cubicBezTo>
                    <a:pt x="18943" y="1528"/>
                    <a:pt x="19258" y="1720"/>
                    <a:pt x="19550" y="1939"/>
                  </a:cubicBezTo>
                  <a:cubicBezTo>
                    <a:pt x="19955" y="2237"/>
                    <a:pt x="20348" y="2499"/>
                    <a:pt x="20765" y="2785"/>
                  </a:cubicBezTo>
                  <a:cubicBezTo>
                    <a:pt x="20824" y="2654"/>
                    <a:pt x="20931" y="2499"/>
                    <a:pt x="21086" y="2368"/>
                  </a:cubicBezTo>
                  <a:cubicBezTo>
                    <a:pt x="21181" y="2273"/>
                    <a:pt x="21181" y="2213"/>
                    <a:pt x="20991" y="1785"/>
                  </a:cubicBezTo>
                  <a:cubicBezTo>
                    <a:pt x="20943" y="1713"/>
                    <a:pt x="20919" y="1654"/>
                    <a:pt x="20907" y="1582"/>
                  </a:cubicBezTo>
                  <a:cubicBezTo>
                    <a:pt x="20884" y="1547"/>
                    <a:pt x="20884" y="1535"/>
                    <a:pt x="20872" y="1523"/>
                  </a:cubicBezTo>
                  <a:cubicBezTo>
                    <a:pt x="20729" y="1189"/>
                    <a:pt x="20550" y="868"/>
                    <a:pt x="20431" y="689"/>
                  </a:cubicBezTo>
                  <a:cubicBezTo>
                    <a:pt x="20372" y="642"/>
                    <a:pt x="20312" y="594"/>
                    <a:pt x="20229" y="570"/>
                  </a:cubicBezTo>
                  <a:cubicBezTo>
                    <a:pt x="19415" y="240"/>
                    <a:pt x="18583" y="1"/>
                    <a:pt x="17759"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24"/>
            <p:cNvSpPr/>
            <p:nvPr/>
          </p:nvSpPr>
          <p:spPr>
            <a:xfrm>
              <a:off x="559875" y="3193075"/>
              <a:ext cx="100625" cy="192025"/>
            </a:xfrm>
            <a:custGeom>
              <a:avLst/>
              <a:gdLst/>
              <a:ahLst/>
              <a:cxnLst/>
              <a:rect l="l" t="t" r="r" b="b"/>
              <a:pathLst>
                <a:path w="4025" h="7681" extrusionOk="0">
                  <a:moveTo>
                    <a:pt x="4025" y="1"/>
                  </a:moveTo>
                  <a:cubicBezTo>
                    <a:pt x="3370" y="858"/>
                    <a:pt x="2739" y="1751"/>
                    <a:pt x="2144" y="2692"/>
                  </a:cubicBezTo>
                  <a:cubicBezTo>
                    <a:pt x="1167" y="4239"/>
                    <a:pt x="441" y="5906"/>
                    <a:pt x="1" y="7680"/>
                  </a:cubicBezTo>
                  <a:cubicBezTo>
                    <a:pt x="334" y="6692"/>
                    <a:pt x="798" y="5513"/>
                    <a:pt x="1108" y="4894"/>
                  </a:cubicBezTo>
                  <a:cubicBezTo>
                    <a:pt x="1894" y="3346"/>
                    <a:pt x="2918" y="1620"/>
                    <a:pt x="402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24"/>
            <p:cNvSpPr/>
            <p:nvPr/>
          </p:nvSpPr>
          <p:spPr>
            <a:xfrm>
              <a:off x="617925" y="2931625"/>
              <a:ext cx="600400" cy="831575"/>
            </a:xfrm>
            <a:custGeom>
              <a:avLst/>
              <a:gdLst/>
              <a:ahLst/>
              <a:cxnLst/>
              <a:rect l="l" t="t" r="r" b="b"/>
              <a:pathLst>
                <a:path w="24016" h="33263" extrusionOk="0">
                  <a:moveTo>
                    <a:pt x="17929" y="1794"/>
                  </a:moveTo>
                  <a:cubicBezTo>
                    <a:pt x="18081" y="1794"/>
                    <a:pt x="18216" y="1840"/>
                    <a:pt x="18300" y="2017"/>
                  </a:cubicBezTo>
                  <a:cubicBezTo>
                    <a:pt x="18384" y="2220"/>
                    <a:pt x="18300" y="2386"/>
                    <a:pt x="18146" y="2517"/>
                  </a:cubicBezTo>
                  <a:cubicBezTo>
                    <a:pt x="17765" y="2851"/>
                    <a:pt x="17300" y="3041"/>
                    <a:pt x="16836" y="3244"/>
                  </a:cubicBezTo>
                  <a:cubicBezTo>
                    <a:pt x="16777" y="3269"/>
                    <a:pt x="16730" y="3281"/>
                    <a:pt x="16693" y="3281"/>
                  </a:cubicBezTo>
                  <a:cubicBezTo>
                    <a:pt x="16559" y="3281"/>
                    <a:pt x="16558" y="3131"/>
                    <a:pt x="16586" y="2982"/>
                  </a:cubicBezTo>
                  <a:cubicBezTo>
                    <a:pt x="16657" y="2553"/>
                    <a:pt x="17324" y="1886"/>
                    <a:pt x="17800" y="1803"/>
                  </a:cubicBezTo>
                  <a:cubicBezTo>
                    <a:pt x="17844" y="1798"/>
                    <a:pt x="17887" y="1794"/>
                    <a:pt x="17929" y="1794"/>
                  </a:cubicBezTo>
                  <a:close/>
                  <a:moveTo>
                    <a:pt x="18806" y="3069"/>
                  </a:moveTo>
                  <a:cubicBezTo>
                    <a:pt x="18920" y="3069"/>
                    <a:pt x="19034" y="3114"/>
                    <a:pt x="19146" y="3208"/>
                  </a:cubicBezTo>
                  <a:cubicBezTo>
                    <a:pt x="19348" y="3386"/>
                    <a:pt x="19348" y="3625"/>
                    <a:pt x="19217" y="3839"/>
                  </a:cubicBezTo>
                  <a:cubicBezTo>
                    <a:pt x="19027" y="4160"/>
                    <a:pt x="18788" y="4410"/>
                    <a:pt x="18479" y="4601"/>
                  </a:cubicBezTo>
                  <a:cubicBezTo>
                    <a:pt x="18393" y="4651"/>
                    <a:pt x="18322" y="4674"/>
                    <a:pt x="18263" y="4674"/>
                  </a:cubicBezTo>
                  <a:cubicBezTo>
                    <a:pt x="18127" y="4674"/>
                    <a:pt x="18056" y="4550"/>
                    <a:pt x="18015" y="4351"/>
                  </a:cubicBezTo>
                  <a:cubicBezTo>
                    <a:pt x="17979" y="3922"/>
                    <a:pt x="18086" y="3506"/>
                    <a:pt x="18455" y="3208"/>
                  </a:cubicBezTo>
                  <a:cubicBezTo>
                    <a:pt x="18570" y="3117"/>
                    <a:pt x="18688" y="3069"/>
                    <a:pt x="18806" y="3069"/>
                  </a:cubicBezTo>
                  <a:close/>
                  <a:moveTo>
                    <a:pt x="19850" y="4138"/>
                  </a:moveTo>
                  <a:cubicBezTo>
                    <a:pt x="19893" y="4138"/>
                    <a:pt x="19938" y="4165"/>
                    <a:pt x="19979" y="4220"/>
                  </a:cubicBezTo>
                  <a:lnTo>
                    <a:pt x="20003" y="4220"/>
                  </a:lnTo>
                  <a:cubicBezTo>
                    <a:pt x="20158" y="4232"/>
                    <a:pt x="20181" y="4363"/>
                    <a:pt x="20229" y="4565"/>
                  </a:cubicBezTo>
                  <a:cubicBezTo>
                    <a:pt x="20265" y="5053"/>
                    <a:pt x="20039" y="5542"/>
                    <a:pt x="19860" y="6030"/>
                  </a:cubicBezTo>
                  <a:cubicBezTo>
                    <a:pt x="19848" y="6077"/>
                    <a:pt x="19753" y="6125"/>
                    <a:pt x="19705" y="6125"/>
                  </a:cubicBezTo>
                  <a:cubicBezTo>
                    <a:pt x="19670" y="6125"/>
                    <a:pt x="19646" y="6113"/>
                    <a:pt x="19622" y="6077"/>
                  </a:cubicBezTo>
                  <a:cubicBezTo>
                    <a:pt x="19616" y="6079"/>
                    <a:pt x="19609" y="6080"/>
                    <a:pt x="19603" y="6080"/>
                  </a:cubicBezTo>
                  <a:cubicBezTo>
                    <a:pt x="19560" y="6080"/>
                    <a:pt x="19515" y="6047"/>
                    <a:pt x="19515" y="6006"/>
                  </a:cubicBezTo>
                  <a:cubicBezTo>
                    <a:pt x="19491" y="5839"/>
                    <a:pt x="19622" y="4577"/>
                    <a:pt x="19681" y="4339"/>
                  </a:cubicBezTo>
                  <a:cubicBezTo>
                    <a:pt x="19718" y="4207"/>
                    <a:pt x="19782" y="4138"/>
                    <a:pt x="19850" y="4138"/>
                  </a:cubicBezTo>
                  <a:close/>
                  <a:moveTo>
                    <a:pt x="16713" y="4128"/>
                  </a:moveTo>
                  <a:cubicBezTo>
                    <a:pt x="16785" y="4128"/>
                    <a:pt x="16861" y="4157"/>
                    <a:pt x="16943" y="4232"/>
                  </a:cubicBezTo>
                  <a:cubicBezTo>
                    <a:pt x="17157" y="4434"/>
                    <a:pt x="17014" y="4720"/>
                    <a:pt x="16883" y="4934"/>
                  </a:cubicBezTo>
                  <a:cubicBezTo>
                    <a:pt x="16562" y="5434"/>
                    <a:pt x="16181" y="5851"/>
                    <a:pt x="15669" y="6184"/>
                  </a:cubicBezTo>
                  <a:cubicBezTo>
                    <a:pt x="15588" y="6238"/>
                    <a:pt x="15521" y="6263"/>
                    <a:pt x="15466" y="6263"/>
                  </a:cubicBezTo>
                  <a:cubicBezTo>
                    <a:pt x="15350" y="6263"/>
                    <a:pt x="15285" y="6152"/>
                    <a:pt x="15252" y="5958"/>
                  </a:cubicBezTo>
                  <a:cubicBezTo>
                    <a:pt x="15240" y="5589"/>
                    <a:pt x="15455" y="5339"/>
                    <a:pt x="15645" y="5065"/>
                  </a:cubicBezTo>
                  <a:cubicBezTo>
                    <a:pt x="15812" y="4815"/>
                    <a:pt x="15990" y="4577"/>
                    <a:pt x="16241" y="4399"/>
                  </a:cubicBezTo>
                  <a:cubicBezTo>
                    <a:pt x="16391" y="4290"/>
                    <a:pt x="16541" y="4128"/>
                    <a:pt x="16713" y="4128"/>
                  </a:cubicBezTo>
                  <a:close/>
                  <a:moveTo>
                    <a:pt x="20991" y="4077"/>
                  </a:moveTo>
                  <a:cubicBezTo>
                    <a:pt x="21015" y="4077"/>
                    <a:pt x="21051" y="4125"/>
                    <a:pt x="21074" y="4220"/>
                  </a:cubicBezTo>
                  <a:cubicBezTo>
                    <a:pt x="21089" y="4218"/>
                    <a:pt x="21102" y="4217"/>
                    <a:pt x="21115" y="4217"/>
                  </a:cubicBezTo>
                  <a:cubicBezTo>
                    <a:pt x="21313" y="4217"/>
                    <a:pt x="21223" y="4476"/>
                    <a:pt x="21313" y="4577"/>
                  </a:cubicBezTo>
                  <a:cubicBezTo>
                    <a:pt x="21313" y="5137"/>
                    <a:pt x="21455" y="5684"/>
                    <a:pt x="21348" y="6220"/>
                  </a:cubicBezTo>
                  <a:cubicBezTo>
                    <a:pt x="21313" y="6375"/>
                    <a:pt x="21301" y="6565"/>
                    <a:pt x="21098" y="6565"/>
                  </a:cubicBezTo>
                  <a:cubicBezTo>
                    <a:pt x="20991" y="6565"/>
                    <a:pt x="20955" y="6518"/>
                    <a:pt x="20943" y="6458"/>
                  </a:cubicBezTo>
                  <a:cubicBezTo>
                    <a:pt x="20884" y="6423"/>
                    <a:pt x="20872" y="6196"/>
                    <a:pt x="20836" y="5553"/>
                  </a:cubicBezTo>
                  <a:cubicBezTo>
                    <a:pt x="20813" y="5030"/>
                    <a:pt x="20813" y="4482"/>
                    <a:pt x="20836" y="4351"/>
                  </a:cubicBezTo>
                  <a:cubicBezTo>
                    <a:pt x="20860" y="4220"/>
                    <a:pt x="20932" y="4101"/>
                    <a:pt x="20991" y="4077"/>
                  </a:cubicBezTo>
                  <a:close/>
                  <a:moveTo>
                    <a:pt x="9349" y="5917"/>
                  </a:moveTo>
                  <a:cubicBezTo>
                    <a:pt x="9508" y="5917"/>
                    <a:pt x="9558" y="5977"/>
                    <a:pt x="9609" y="6149"/>
                  </a:cubicBezTo>
                  <a:cubicBezTo>
                    <a:pt x="9692" y="6458"/>
                    <a:pt x="9585" y="6708"/>
                    <a:pt x="9311" y="6744"/>
                  </a:cubicBezTo>
                  <a:cubicBezTo>
                    <a:pt x="9274" y="6753"/>
                    <a:pt x="9238" y="6758"/>
                    <a:pt x="9204" y="6758"/>
                  </a:cubicBezTo>
                  <a:cubicBezTo>
                    <a:pt x="8880" y="6758"/>
                    <a:pt x="8665" y="6380"/>
                    <a:pt x="8859" y="6089"/>
                  </a:cubicBezTo>
                  <a:cubicBezTo>
                    <a:pt x="8918" y="6018"/>
                    <a:pt x="9085" y="5923"/>
                    <a:pt x="9252" y="5923"/>
                  </a:cubicBezTo>
                  <a:cubicBezTo>
                    <a:pt x="9288" y="5919"/>
                    <a:pt x="9320" y="5917"/>
                    <a:pt x="9349" y="5917"/>
                  </a:cubicBezTo>
                  <a:close/>
                  <a:moveTo>
                    <a:pt x="18043" y="5310"/>
                  </a:moveTo>
                  <a:cubicBezTo>
                    <a:pt x="18240" y="5310"/>
                    <a:pt x="18408" y="5448"/>
                    <a:pt x="18455" y="5684"/>
                  </a:cubicBezTo>
                  <a:cubicBezTo>
                    <a:pt x="18550" y="6125"/>
                    <a:pt x="17955" y="7256"/>
                    <a:pt x="17538" y="7458"/>
                  </a:cubicBezTo>
                  <a:cubicBezTo>
                    <a:pt x="17471" y="7490"/>
                    <a:pt x="17414" y="7505"/>
                    <a:pt x="17366" y="7505"/>
                  </a:cubicBezTo>
                  <a:cubicBezTo>
                    <a:pt x="17252" y="7505"/>
                    <a:pt x="17187" y="7422"/>
                    <a:pt x="17145" y="7280"/>
                  </a:cubicBezTo>
                  <a:cubicBezTo>
                    <a:pt x="17003" y="6851"/>
                    <a:pt x="17360" y="5672"/>
                    <a:pt x="17729" y="5422"/>
                  </a:cubicBezTo>
                  <a:cubicBezTo>
                    <a:pt x="17833" y="5346"/>
                    <a:pt x="17942" y="5310"/>
                    <a:pt x="18043" y="5310"/>
                  </a:cubicBezTo>
                  <a:close/>
                  <a:moveTo>
                    <a:pt x="19848" y="7862"/>
                  </a:moveTo>
                  <a:cubicBezTo>
                    <a:pt x="19938" y="7862"/>
                    <a:pt x="19978" y="7933"/>
                    <a:pt x="19967" y="8197"/>
                  </a:cubicBezTo>
                  <a:cubicBezTo>
                    <a:pt x="19967" y="8601"/>
                    <a:pt x="19931" y="8709"/>
                    <a:pt x="19812" y="8732"/>
                  </a:cubicBezTo>
                  <a:cubicBezTo>
                    <a:pt x="19811" y="8733"/>
                    <a:pt x="19810" y="8733"/>
                    <a:pt x="19809" y="8733"/>
                  </a:cubicBezTo>
                  <a:cubicBezTo>
                    <a:pt x="19726" y="8733"/>
                    <a:pt x="19622" y="8277"/>
                    <a:pt x="19670" y="8042"/>
                  </a:cubicBezTo>
                  <a:cubicBezTo>
                    <a:pt x="19681" y="7947"/>
                    <a:pt x="19753" y="7863"/>
                    <a:pt x="19824" y="7863"/>
                  </a:cubicBezTo>
                  <a:cubicBezTo>
                    <a:pt x="19833" y="7862"/>
                    <a:pt x="19840" y="7862"/>
                    <a:pt x="19848" y="7862"/>
                  </a:cubicBezTo>
                  <a:close/>
                  <a:moveTo>
                    <a:pt x="14309" y="7387"/>
                  </a:moveTo>
                  <a:cubicBezTo>
                    <a:pt x="14528" y="7387"/>
                    <a:pt x="14707" y="7532"/>
                    <a:pt x="14752" y="7792"/>
                  </a:cubicBezTo>
                  <a:cubicBezTo>
                    <a:pt x="14776" y="7970"/>
                    <a:pt x="14752" y="8149"/>
                    <a:pt x="14645" y="8280"/>
                  </a:cubicBezTo>
                  <a:cubicBezTo>
                    <a:pt x="14395" y="8637"/>
                    <a:pt x="14097" y="8959"/>
                    <a:pt x="13740" y="9221"/>
                  </a:cubicBezTo>
                  <a:cubicBezTo>
                    <a:pt x="13638" y="9283"/>
                    <a:pt x="13547" y="9314"/>
                    <a:pt x="13469" y="9314"/>
                  </a:cubicBezTo>
                  <a:cubicBezTo>
                    <a:pt x="13310" y="9314"/>
                    <a:pt x="13208" y="9186"/>
                    <a:pt x="13193" y="8947"/>
                  </a:cubicBezTo>
                  <a:cubicBezTo>
                    <a:pt x="13145" y="8530"/>
                    <a:pt x="13693" y="7601"/>
                    <a:pt x="14085" y="7435"/>
                  </a:cubicBezTo>
                  <a:cubicBezTo>
                    <a:pt x="14162" y="7402"/>
                    <a:pt x="14238" y="7387"/>
                    <a:pt x="14309" y="7387"/>
                  </a:cubicBezTo>
                  <a:close/>
                  <a:moveTo>
                    <a:pt x="16134" y="7712"/>
                  </a:moveTo>
                  <a:cubicBezTo>
                    <a:pt x="16169" y="7712"/>
                    <a:pt x="16200" y="7727"/>
                    <a:pt x="16229" y="7756"/>
                  </a:cubicBezTo>
                  <a:cubicBezTo>
                    <a:pt x="16243" y="7755"/>
                    <a:pt x="16257" y="7754"/>
                    <a:pt x="16272" y="7754"/>
                  </a:cubicBezTo>
                  <a:cubicBezTo>
                    <a:pt x="16379" y="7754"/>
                    <a:pt x="16491" y="7794"/>
                    <a:pt x="16586" y="7899"/>
                  </a:cubicBezTo>
                  <a:cubicBezTo>
                    <a:pt x="16764" y="8078"/>
                    <a:pt x="16764" y="8292"/>
                    <a:pt x="16669" y="8506"/>
                  </a:cubicBezTo>
                  <a:cubicBezTo>
                    <a:pt x="16479" y="8947"/>
                    <a:pt x="16193" y="9328"/>
                    <a:pt x="15812" y="9602"/>
                  </a:cubicBezTo>
                  <a:cubicBezTo>
                    <a:pt x="15706" y="9677"/>
                    <a:pt x="15604" y="9713"/>
                    <a:pt x="15512" y="9713"/>
                  </a:cubicBezTo>
                  <a:cubicBezTo>
                    <a:pt x="15346" y="9713"/>
                    <a:pt x="15215" y="9595"/>
                    <a:pt x="15169" y="9387"/>
                  </a:cubicBezTo>
                  <a:cubicBezTo>
                    <a:pt x="15050" y="8970"/>
                    <a:pt x="15526" y="7994"/>
                    <a:pt x="15919" y="7839"/>
                  </a:cubicBezTo>
                  <a:cubicBezTo>
                    <a:pt x="15931" y="7839"/>
                    <a:pt x="15943" y="7816"/>
                    <a:pt x="15955" y="7816"/>
                  </a:cubicBezTo>
                  <a:cubicBezTo>
                    <a:pt x="16026" y="7745"/>
                    <a:pt x="16084" y="7712"/>
                    <a:pt x="16134" y="7712"/>
                  </a:cubicBezTo>
                  <a:close/>
                  <a:moveTo>
                    <a:pt x="14714" y="9511"/>
                  </a:moveTo>
                  <a:cubicBezTo>
                    <a:pt x="14761" y="9511"/>
                    <a:pt x="14795" y="9549"/>
                    <a:pt x="14812" y="9625"/>
                  </a:cubicBezTo>
                  <a:cubicBezTo>
                    <a:pt x="14824" y="9756"/>
                    <a:pt x="14324" y="10530"/>
                    <a:pt x="14193" y="10554"/>
                  </a:cubicBezTo>
                  <a:cubicBezTo>
                    <a:pt x="14184" y="10556"/>
                    <a:pt x="14176" y="10557"/>
                    <a:pt x="14169" y="10557"/>
                  </a:cubicBezTo>
                  <a:cubicBezTo>
                    <a:pt x="14021" y="10557"/>
                    <a:pt x="14097" y="10228"/>
                    <a:pt x="14324" y="9899"/>
                  </a:cubicBezTo>
                  <a:cubicBezTo>
                    <a:pt x="14493" y="9638"/>
                    <a:pt x="14627" y="9511"/>
                    <a:pt x="14714" y="9511"/>
                  </a:cubicBezTo>
                  <a:close/>
                  <a:moveTo>
                    <a:pt x="16814" y="10048"/>
                  </a:moveTo>
                  <a:cubicBezTo>
                    <a:pt x="16869" y="10048"/>
                    <a:pt x="16922" y="10069"/>
                    <a:pt x="16967" y="10113"/>
                  </a:cubicBezTo>
                  <a:cubicBezTo>
                    <a:pt x="17050" y="10233"/>
                    <a:pt x="16610" y="10959"/>
                    <a:pt x="16455" y="10995"/>
                  </a:cubicBezTo>
                  <a:cubicBezTo>
                    <a:pt x="16444" y="10996"/>
                    <a:pt x="16434" y="10997"/>
                    <a:pt x="16425" y="10997"/>
                  </a:cubicBezTo>
                  <a:cubicBezTo>
                    <a:pt x="16274" y="10997"/>
                    <a:pt x="16261" y="10816"/>
                    <a:pt x="16407" y="10435"/>
                  </a:cubicBezTo>
                  <a:cubicBezTo>
                    <a:pt x="16494" y="10200"/>
                    <a:pt x="16664" y="10048"/>
                    <a:pt x="16814" y="10048"/>
                  </a:cubicBezTo>
                  <a:close/>
                  <a:moveTo>
                    <a:pt x="12371" y="10137"/>
                  </a:moveTo>
                  <a:cubicBezTo>
                    <a:pt x="12669" y="10137"/>
                    <a:pt x="12800" y="10292"/>
                    <a:pt x="12776" y="10602"/>
                  </a:cubicBezTo>
                  <a:cubicBezTo>
                    <a:pt x="12728" y="10947"/>
                    <a:pt x="12204" y="11507"/>
                    <a:pt x="11823" y="11590"/>
                  </a:cubicBezTo>
                  <a:cubicBezTo>
                    <a:pt x="11805" y="11592"/>
                    <a:pt x="11788" y="11593"/>
                    <a:pt x="11771" y="11593"/>
                  </a:cubicBezTo>
                  <a:cubicBezTo>
                    <a:pt x="11582" y="11593"/>
                    <a:pt x="11440" y="11473"/>
                    <a:pt x="11418" y="11233"/>
                  </a:cubicBezTo>
                  <a:cubicBezTo>
                    <a:pt x="11359" y="10792"/>
                    <a:pt x="11942" y="10137"/>
                    <a:pt x="12371" y="10137"/>
                  </a:cubicBezTo>
                  <a:close/>
                  <a:moveTo>
                    <a:pt x="21128" y="9720"/>
                  </a:moveTo>
                  <a:cubicBezTo>
                    <a:pt x="21527" y="9720"/>
                    <a:pt x="21540" y="10117"/>
                    <a:pt x="21646" y="10375"/>
                  </a:cubicBezTo>
                  <a:cubicBezTo>
                    <a:pt x="21670" y="10840"/>
                    <a:pt x="21729" y="11316"/>
                    <a:pt x="21575" y="11780"/>
                  </a:cubicBezTo>
                  <a:cubicBezTo>
                    <a:pt x="21527" y="11911"/>
                    <a:pt x="21455" y="12042"/>
                    <a:pt x="21289" y="12066"/>
                  </a:cubicBezTo>
                  <a:cubicBezTo>
                    <a:pt x="21134" y="12066"/>
                    <a:pt x="21074" y="11947"/>
                    <a:pt x="21003" y="11840"/>
                  </a:cubicBezTo>
                  <a:cubicBezTo>
                    <a:pt x="20753" y="11411"/>
                    <a:pt x="20658" y="10923"/>
                    <a:pt x="20658" y="10435"/>
                  </a:cubicBezTo>
                  <a:cubicBezTo>
                    <a:pt x="20658" y="10125"/>
                    <a:pt x="20693" y="9756"/>
                    <a:pt x="21110" y="9721"/>
                  </a:cubicBezTo>
                  <a:cubicBezTo>
                    <a:pt x="21116" y="9720"/>
                    <a:pt x="21122" y="9720"/>
                    <a:pt x="21128" y="9720"/>
                  </a:cubicBezTo>
                  <a:close/>
                  <a:moveTo>
                    <a:pt x="19202" y="11301"/>
                  </a:moveTo>
                  <a:cubicBezTo>
                    <a:pt x="19548" y="11301"/>
                    <a:pt x="19636" y="11612"/>
                    <a:pt x="19681" y="11804"/>
                  </a:cubicBezTo>
                  <a:cubicBezTo>
                    <a:pt x="19789" y="12542"/>
                    <a:pt x="19765" y="13150"/>
                    <a:pt x="19681" y="13757"/>
                  </a:cubicBezTo>
                  <a:cubicBezTo>
                    <a:pt x="19646" y="13995"/>
                    <a:pt x="19574" y="14245"/>
                    <a:pt x="19265" y="14245"/>
                  </a:cubicBezTo>
                  <a:cubicBezTo>
                    <a:pt x="18991" y="14245"/>
                    <a:pt x="18896" y="14019"/>
                    <a:pt x="18836" y="13816"/>
                  </a:cubicBezTo>
                  <a:cubicBezTo>
                    <a:pt x="18681" y="13209"/>
                    <a:pt x="18634" y="12578"/>
                    <a:pt x="18681" y="11959"/>
                  </a:cubicBezTo>
                  <a:cubicBezTo>
                    <a:pt x="18717" y="11637"/>
                    <a:pt x="18777" y="11328"/>
                    <a:pt x="19146" y="11304"/>
                  </a:cubicBezTo>
                  <a:cubicBezTo>
                    <a:pt x="19165" y="11302"/>
                    <a:pt x="19184" y="11301"/>
                    <a:pt x="19202" y="11301"/>
                  </a:cubicBezTo>
                  <a:close/>
                  <a:moveTo>
                    <a:pt x="22193" y="13788"/>
                  </a:moveTo>
                  <a:cubicBezTo>
                    <a:pt x="22391" y="13788"/>
                    <a:pt x="22485" y="13951"/>
                    <a:pt x="22539" y="14114"/>
                  </a:cubicBezTo>
                  <a:cubicBezTo>
                    <a:pt x="22765" y="14721"/>
                    <a:pt x="22729" y="15352"/>
                    <a:pt x="22527" y="15959"/>
                  </a:cubicBezTo>
                  <a:cubicBezTo>
                    <a:pt x="22467" y="16067"/>
                    <a:pt x="22408" y="16186"/>
                    <a:pt x="22253" y="16186"/>
                  </a:cubicBezTo>
                  <a:cubicBezTo>
                    <a:pt x="22122" y="16186"/>
                    <a:pt x="22063" y="16079"/>
                    <a:pt x="22015" y="15995"/>
                  </a:cubicBezTo>
                  <a:cubicBezTo>
                    <a:pt x="21908" y="15781"/>
                    <a:pt x="21836" y="15555"/>
                    <a:pt x="21765" y="15400"/>
                  </a:cubicBezTo>
                  <a:cubicBezTo>
                    <a:pt x="21753" y="14959"/>
                    <a:pt x="21694" y="14590"/>
                    <a:pt x="21765" y="14221"/>
                  </a:cubicBezTo>
                  <a:cubicBezTo>
                    <a:pt x="21813" y="14007"/>
                    <a:pt x="21884" y="13816"/>
                    <a:pt x="22134" y="13793"/>
                  </a:cubicBezTo>
                  <a:cubicBezTo>
                    <a:pt x="22155" y="13789"/>
                    <a:pt x="22175" y="13788"/>
                    <a:pt x="22193" y="13788"/>
                  </a:cubicBezTo>
                  <a:close/>
                  <a:moveTo>
                    <a:pt x="19794" y="15899"/>
                  </a:moveTo>
                  <a:cubicBezTo>
                    <a:pt x="19994" y="15899"/>
                    <a:pt x="20149" y="16015"/>
                    <a:pt x="20217" y="16186"/>
                  </a:cubicBezTo>
                  <a:cubicBezTo>
                    <a:pt x="20467" y="16781"/>
                    <a:pt x="20420" y="17376"/>
                    <a:pt x="20181" y="17948"/>
                  </a:cubicBezTo>
                  <a:cubicBezTo>
                    <a:pt x="20121" y="18106"/>
                    <a:pt x="20038" y="18177"/>
                    <a:pt x="19948" y="18177"/>
                  </a:cubicBezTo>
                  <a:cubicBezTo>
                    <a:pt x="19862" y="18177"/>
                    <a:pt x="19769" y="18112"/>
                    <a:pt x="19681" y="17995"/>
                  </a:cubicBezTo>
                  <a:cubicBezTo>
                    <a:pt x="19491" y="17757"/>
                    <a:pt x="19443" y="17460"/>
                    <a:pt x="19384" y="17162"/>
                  </a:cubicBezTo>
                  <a:cubicBezTo>
                    <a:pt x="19324" y="16864"/>
                    <a:pt x="19265" y="16590"/>
                    <a:pt x="19348" y="16293"/>
                  </a:cubicBezTo>
                  <a:cubicBezTo>
                    <a:pt x="19408" y="16079"/>
                    <a:pt x="19550" y="15936"/>
                    <a:pt x="19765" y="15900"/>
                  </a:cubicBezTo>
                  <a:cubicBezTo>
                    <a:pt x="19775" y="15899"/>
                    <a:pt x="19784" y="15899"/>
                    <a:pt x="19794" y="15899"/>
                  </a:cubicBezTo>
                  <a:close/>
                  <a:moveTo>
                    <a:pt x="21300" y="19612"/>
                  </a:moveTo>
                  <a:cubicBezTo>
                    <a:pt x="21337" y="19612"/>
                    <a:pt x="21377" y="19617"/>
                    <a:pt x="21420" y="19627"/>
                  </a:cubicBezTo>
                  <a:cubicBezTo>
                    <a:pt x="21777" y="19674"/>
                    <a:pt x="21789" y="20019"/>
                    <a:pt x="21777" y="20293"/>
                  </a:cubicBezTo>
                  <a:cubicBezTo>
                    <a:pt x="21753" y="20722"/>
                    <a:pt x="21670" y="21151"/>
                    <a:pt x="21515" y="21567"/>
                  </a:cubicBezTo>
                  <a:cubicBezTo>
                    <a:pt x="21433" y="21778"/>
                    <a:pt x="21363" y="22080"/>
                    <a:pt x="21113" y="22080"/>
                  </a:cubicBezTo>
                  <a:cubicBezTo>
                    <a:pt x="21108" y="22080"/>
                    <a:pt x="21103" y="22079"/>
                    <a:pt x="21098" y="22079"/>
                  </a:cubicBezTo>
                  <a:cubicBezTo>
                    <a:pt x="20813" y="22044"/>
                    <a:pt x="20860" y="21722"/>
                    <a:pt x="20777" y="21508"/>
                  </a:cubicBezTo>
                  <a:cubicBezTo>
                    <a:pt x="20729" y="21055"/>
                    <a:pt x="20753" y="20603"/>
                    <a:pt x="20836" y="20162"/>
                  </a:cubicBezTo>
                  <a:cubicBezTo>
                    <a:pt x="20889" y="19878"/>
                    <a:pt x="21016" y="19612"/>
                    <a:pt x="21300" y="19612"/>
                  </a:cubicBezTo>
                  <a:close/>
                  <a:moveTo>
                    <a:pt x="19063" y="21380"/>
                  </a:moveTo>
                  <a:cubicBezTo>
                    <a:pt x="19086" y="21380"/>
                    <a:pt x="19109" y="21383"/>
                    <a:pt x="19134" y="21389"/>
                  </a:cubicBezTo>
                  <a:cubicBezTo>
                    <a:pt x="19324" y="21436"/>
                    <a:pt x="19384" y="21615"/>
                    <a:pt x="19443" y="21817"/>
                  </a:cubicBezTo>
                  <a:cubicBezTo>
                    <a:pt x="19431" y="22377"/>
                    <a:pt x="19348" y="22972"/>
                    <a:pt x="19050" y="23508"/>
                  </a:cubicBezTo>
                  <a:cubicBezTo>
                    <a:pt x="18978" y="23636"/>
                    <a:pt x="18892" y="23699"/>
                    <a:pt x="18813" y="23699"/>
                  </a:cubicBezTo>
                  <a:cubicBezTo>
                    <a:pt x="18723" y="23699"/>
                    <a:pt x="18642" y="23618"/>
                    <a:pt x="18598" y="23460"/>
                  </a:cubicBezTo>
                  <a:cubicBezTo>
                    <a:pt x="18431" y="22806"/>
                    <a:pt x="18550" y="22186"/>
                    <a:pt x="18788" y="21567"/>
                  </a:cubicBezTo>
                  <a:cubicBezTo>
                    <a:pt x="18839" y="21457"/>
                    <a:pt x="18939" y="21380"/>
                    <a:pt x="19063" y="21380"/>
                  </a:cubicBezTo>
                  <a:close/>
                  <a:moveTo>
                    <a:pt x="19801" y="24322"/>
                  </a:moveTo>
                  <a:cubicBezTo>
                    <a:pt x="19828" y="24322"/>
                    <a:pt x="19855" y="24325"/>
                    <a:pt x="19884" y="24330"/>
                  </a:cubicBezTo>
                  <a:cubicBezTo>
                    <a:pt x="20098" y="24365"/>
                    <a:pt x="20205" y="24520"/>
                    <a:pt x="20229" y="24711"/>
                  </a:cubicBezTo>
                  <a:cubicBezTo>
                    <a:pt x="20301" y="25068"/>
                    <a:pt x="19741" y="26199"/>
                    <a:pt x="19396" y="26377"/>
                  </a:cubicBezTo>
                  <a:cubicBezTo>
                    <a:pt x="19335" y="26412"/>
                    <a:pt x="19280" y="26431"/>
                    <a:pt x="19235" y="26431"/>
                  </a:cubicBezTo>
                  <a:cubicBezTo>
                    <a:pt x="19158" y="26431"/>
                    <a:pt x="19110" y="26375"/>
                    <a:pt x="19110" y="26246"/>
                  </a:cubicBezTo>
                  <a:cubicBezTo>
                    <a:pt x="19086" y="25663"/>
                    <a:pt x="19169" y="25080"/>
                    <a:pt x="19431" y="24568"/>
                  </a:cubicBezTo>
                  <a:cubicBezTo>
                    <a:pt x="19503" y="24414"/>
                    <a:pt x="19636" y="24322"/>
                    <a:pt x="19801" y="24322"/>
                  </a:cubicBezTo>
                  <a:close/>
                  <a:moveTo>
                    <a:pt x="2819" y="24004"/>
                  </a:moveTo>
                  <a:cubicBezTo>
                    <a:pt x="3029" y="24004"/>
                    <a:pt x="3126" y="24189"/>
                    <a:pt x="3203" y="24353"/>
                  </a:cubicBezTo>
                  <a:cubicBezTo>
                    <a:pt x="3513" y="24996"/>
                    <a:pt x="3513" y="25734"/>
                    <a:pt x="3787" y="26401"/>
                  </a:cubicBezTo>
                  <a:cubicBezTo>
                    <a:pt x="3727" y="26616"/>
                    <a:pt x="3965" y="26961"/>
                    <a:pt x="3656" y="27056"/>
                  </a:cubicBezTo>
                  <a:cubicBezTo>
                    <a:pt x="3619" y="27069"/>
                    <a:pt x="3583" y="27076"/>
                    <a:pt x="3549" y="27076"/>
                  </a:cubicBezTo>
                  <a:cubicBezTo>
                    <a:pt x="3338" y="27076"/>
                    <a:pt x="3174" y="26849"/>
                    <a:pt x="3072" y="26675"/>
                  </a:cubicBezTo>
                  <a:cubicBezTo>
                    <a:pt x="2667" y="26008"/>
                    <a:pt x="2358" y="25306"/>
                    <a:pt x="2465" y="24484"/>
                  </a:cubicBezTo>
                  <a:cubicBezTo>
                    <a:pt x="2489" y="24282"/>
                    <a:pt x="2525" y="24056"/>
                    <a:pt x="2763" y="24008"/>
                  </a:cubicBezTo>
                  <a:cubicBezTo>
                    <a:pt x="2782" y="24005"/>
                    <a:pt x="2801" y="24004"/>
                    <a:pt x="2819" y="24004"/>
                  </a:cubicBezTo>
                  <a:close/>
                  <a:moveTo>
                    <a:pt x="17661" y="25965"/>
                  </a:moveTo>
                  <a:cubicBezTo>
                    <a:pt x="17755" y="25965"/>
                    <a:pt x="17845" y="26032"/>
                    <a:pt x="17919" y="26199"/>
                  </a:cubicBezTo>
                  <a:cubicBezTo>
                    <a:pt x="17907" y="26270"/>
                    <a:pt x="17907" y="26377"/>
                    <a:pt x="17872" y="26473"/>
                  </a:cubicBezTo>
                  <a:cubicBezTo>
                    <a:pt x="17717" y="26901"/>
                    <a:pt x="17443" y="27258"/>
                    <a:pt x="17133" y="27580"/>
                  </a:cubicBezTo>
                  <a:cubicBezTo>
                    <a:pt x="17071" y="27651"/>
                    <a:pt x="17002" y="27709"/>
                    <a:pt x="16922" y="27709"/>
                  </a:cubicBezTo>
                  <a:cubicBezTo>
                    <a:pt x="16895" y="27709"/>
                    <a:pt x="16866" y="27702"/>
                    <a:pt x="16836" y="27687"/>
                  </a:cubicBezTo>
                  <a:cubicBezTo>
                    <a:pt x="16705" y="27628"/>
                    <a:pt x="16752" y="27497"/>
                    <a:pt x="16776" y="27401"/>
                  </a:cubicBezTo>
                  <a:cubicBezTo>
                    <a:pt x="16895" y="26925"/>
                    <a:pt x="17062" y="26485"/>
                    <a:pt x="17395" y="26115"/>
                  </a:cubicBezTo>
                  <a:cubicBezTo>
                    <a:pt x="17482" y="26024"/>
                    <a:pt x="17573" y="25965"/>
                    <a:pt x="17661" y="25965"/>
                  </a:cubicBezTo>
                  <a:close/>
                  <a:moveTo>
                    <a:pt x="1833" y="26020"/>
                  </a:moveTo>
                  <a:cubicBezTo>
                    <a:pt x="2054" y="26020"/>
                    <a:pt x="2082" y="26325"/>
                    <a:pt x="2167" y="26496"/>
                  </a:cubicBezTo>
                  <a:cubicBezTo>
                    <a:pt x="2394" y="27068"/>
                    <a:pt x="2620" y="27628"/>
                    <a:pt x="2834" y="28211"/>
                  </a:cubicBezTo>
                  <a:cubicBezTo>
                    <a:pt x="2882" y="28318"/>
                    <a:pt x="2989" y="28449"/>
                    <a:pt x="2846" y="28556"/>
                  </a:cubicBezTo>
                  <a:cubicBezTo>
                    <a:pt x="2810" y="28572"/>
                    <a:pt x="2777" y="28578"/>
                    <a:pt x="2747" y="28578"/>
                  </a:cubicBezTo>
                  <a:cubicBezTo>
                    <a:pt x="2638" y="28578"/>
                    <a:pt x="2563" y="28493"/>
                    <a:pt x="2489" y="28437"/>
                  </a:cubicBezTo>
                  <a:cubicBezTo>
                    <a:pt x="1989" y="28020"/>
                    <a:pt x="1763" y="27437"/>
                    <a:pt x="1596" y="26973"/>
                  </a:cubicBezTo>
                  <a:cubicBezTo>
                    <a:pt x="1572" y="26794"/>
                    <a:pt x="1548" y="26746"/>
                    <a:pt x="1548" y="26711"/>
                  </a:cubicBezTo>
                  <a:cubicBezTo>
                    <a:pt x="1548" y="26473"/>
                    <a:pt x="1465" y="26127"/>
                    <a:pt x="1751" y="26032"/>
                  </a:cubicBezTo>
                  <a:cubicBezTo>
                    <a:pt x="1781" y="26024"/>
                    <a:pt x="1808" y="26020"/>
                    <a:pt x="1833" y="26020"/>
                  </a:cubicBezTo>
                  <a:close/>
                  <a:moveTo>
                    <a:pt x="14906" y="11813"/>
                  </a:moveTo>
                  <a:cubicBezTo>
                    <a:pt x="14970" y="11813"/>
                    <a:pt x="15034" y="11814"/>
                    <a:pt x="15098" y="11816"/>
                  </a:cubicBezTo>
                  <a:cubicBezTo>
                    <a:pt x="15395" y="11840"/>
                    <a:pt x="15598" y="11935"/>
                    <a:pt x="15776" y="12161"/>
                  </a:cubicBezTo>
                  <a:cubicBezTo>
                    <a:pt x="16598" y="13209"/>
                    <a:pt x="17229" y="14352"/>
                    <a:pt x="17491" y="15698"/>
                  </a:cubicBezTo>
                  <a:cubicBezTo>
                    <a:pt x="17895" y="17722"/>
                    <a:pt x="18086" y="19746"/>
                    <a:pt x="17776" y="21782"/>
                  </a:cubicBezTo>
                  <a:cubicBezTo>
                    <a:pt x="17503" y="23579"/>
                    <a:pt x="16824" y="25222"/>
                    <a:pt x="15562" y="26520"/>
                  </a:cubicBezTo>
                  <a:cubicBezTo>
                    <a:pt x="14176" y="27946"/>
                    <a:pt x="12506" y="28579"/>
                    <a:pt x="10629" y="28579"/>
                  </a:cubicBezTo>
                  <a:cubicBezTo>
                    <a:pt x="10264" y="28579"/>
                    <a:pt x="9893" y="28555"/>
                    <a:pt x="9513" y="28509"/>
                  </a:cubicBezTo>
                  <a:cubicBezTo>
                    <a:pt x="6656" y="28163"/>
                    <a:pt x="4918" y="26508"/>
                    <a:pt x="4049" y="23901"/>
                  </a:cubicBezTo>
                  <a:cubicBezTo>
                    <a:pt x="3441" y="22091"/>
                    <a:pt x="3620" y="20258"/>
                    <a:pt x="4310" y="18460"/>
                  </a:cubicBezTo>
                  <a:cubicBezTo>
                    <a:pt x="5287" y="15888"/>
                    <a:pt x="7192" y="14245"/>
                    <a:pt x="9573" y="13066"/>
                  </a:cubicBezTo>
                  <a:cubicBezTo>
                    <a:pt x="10573" y="12578"/>
                    <a:pt x="11609" y="12221"/>
                    <a:pt x="12621" y="12114"/>
                  </a:cubicBezTo>
                  <a:cubicBezTo>
                    <a:pt x="13433" y="11938"/>
                    <a:pt x="14163" y="11813"/>
                    <a:pt x="14906" y="11813"/>
                  </a:cubicBezTo>
                  <a:close/>
                  <a:moveTo>
                    <a:pt x="18234" y="27992"/>
                  </a:moveTo>
                  <a:cubicBezTo>
                    <a:pt x="18301" y="27992"/>
                    <a:pt x="18371" y="28011"/>
                    <a:pt x="18443" y="28056"/>
                  </a:cubicBezTo>
                  <a:cubicBezTo>
                    <a:pt x="18657" y="28223"/>
                    <a:pt x="18562" y="28449"/>
                    <a:pt x="18491" y="28628"/>
                  </a:cubicBezTo>
                  <a:cubicBezTo>
                    <a:pt x="18276" y="29128"/>
                    <a:pt x="17895" y="29461"/>
                    <a:pt x="17467" y="29664"/>
                  </a:cubicBezTo>
                  <a:cubicBezTo>
                    <a:pt x="17396" y="29680"/>
                    <a:pt x="17335" y="29689"/>
                    <a:pt x="17286" y="29689"/>
                  </a:cubicBezTo>
                  <a:cubicBezTo>
                    <a:pt x="17155" y="29689"/>
                    <a:pt x="17108" y="29623"/>
                    <a:pt x="17169" y="29449"/>
                  </a:cubicBezTo>
                  <a:cubicBezTo>
                    <a:pt x="17300" y="28973"/>
                    <a:pt x="17491" y="28521"/>
                    <a:pt x="17848" y="28175"/>
                  </a:cubicBezTo>
                  <a:cubicBezTo>
                    <a:pt x="17961" y="28078"/>
                    <a:pt x="18091" y="27992"/>
                    <a:pt x="18234" y="27992"/>
                  </a:cubicBezTo>
                  <a:close/>
                  <a:moveTo>
                    <a:pt x="5165" y="29471"/>
                  </a:moveTo>
                  <a:cubicBezTo>
                    <a:pt x="5223" y="29471"/>
                    <a:pt x="5292" y="29516"/>
                    <a:pt x="5358" y="29604"/>
                  </a:cubicBezTo>
                  <a:cubicBezTo>
                    <a:pt x="5534" y="29839"/>
                    <a:pt x="5618" y="30247"/>
                    <a:pt x="5472" y="30247"/>
                  </a:cubicBezTo>
                  <a:cubicBezTo>
                    <a:pt x="5470" y="30247"/>
                    <a:pt x="5468" y="30247"/>
                    <a:pt x="5465" y="30247"/>
                  </a:cubicBezTo>
                  <a:cubicBezTo>
                    <a:pt x="5275" y="30223"/>
                    <a:pt x="4989" y="29830"/>
                    <a:pt x="5025" y="29652"/>
                  </a:cubicBezTo>
                  <a:cubicBezTo>
                    <a:pt x="5044" y="29530"/>
                    <a:pt x="5097" y="29471"/>
                    <a:pt x="5165" y="29471"/>
                  </a:cubicBezTo>
                  <a:close/>
                  <a:moveTo>
                    <a:pt x="11590" y="29546"/>
                  </a:moveTo>
                  <a:cubicBezTo>
                    <a:pt x="11726" y="29546"/>
                    <a:pt x="11856" y="29601"/>
                    <a:pt x="11907" y="29771"/>
                  </a:cubicBezTo>
                  <a:cubicBezTo>
                    <a:pt x="11966" y="29997"/>
                    <a:pt x="11788" y="30116"/>
                    <a:pt x="11621" y="30199"/>
                  </a:cubicBezTo>
                  <a:cubicBezTo>
                    <a:pt x="11347" y="30366"/>
                    <a:pt x="11026" y="30485"/>
                    <a:pt x="10704" y="30545"/>
                  </a:cubicBezTo>
                  <a:cubicBezTo>
                    <a:pt x="10534" y="30577"/>
                    <a:pt x="10364" y="30596"/>
                    <a:pt x="10192" y="30596"/>
                  </a:cubicBezTo>
                  <a:cubicBezTo>
                    <a:pt x="10051" y="30596"/>
                    <a:pt x="9908" y="30583"/>
                    <a:pt x="9764" y="30556"/>
                  </a:cubicBezTo>
                  <a:cubicBezTo>
                    <a:pt x="9621" y="30533"/>
                    <a:pt x="9478" y="30473"/>
                    <a:pt x="9466" y="30306"/>
                  </a:cubicBezTo>
                  <a:cubicBezTo>
                    <a:pt x="9430" y="30116"/>
                    <a:pt x="9561" y="30021"/>
                    <a:pt x="9692" y="29997"/>
                  </a:cubicBezTo>
                  <a:cubicBezTo>
                    <a:pt x="10275" y="29842"/>
                    <a:pt x="10859" y="29699"/>
                    <a:pt x="11430" y="29568"/>
                  </a:cubicBezTo>
                  <a:cubicBezTo>
                    <a:pt x="11481" y="29555"/>
                    <a:pt x="11536" y="29546"/>
                    <a:pt x="11590" y="29546"/>
                  </a:cubicBezTo>
                  <a:close/>
                  <a:moveTo>
                    <a:pt x="14205" y="30414"/>
                  </a:moveTo>
                  <a:cubicBezTo>
                    <a:pt x="14324" y="30414"/>
                    <a:pt x="14455" y="30437"/>
                    <a:pt x="14514" y="30580"/>
                  </a:cubicBezTo>
                  <a:cubicBezTo>
                    <a:pt x="14574" y="30735"/>
                    <a:pt x="14466" y="30842"/>
                    <a:pt x="14371" y="30937"/>
                  </a:cubicBezTo>
                  <a:cubicBezTo>
                    <a:pt x="14169" y="31092"/>
                    <a:pt x="13931" y="31188"/>
                    <a:pt x="13574" y="31235"/>
                  </a:cubicBezTo>
                  <a:cubicBezTo>
                    <a:pt x="13574" y="31235"/>
                    <a:pt x="13478" y="31247"/>
                    <a:pt x="13371" y="31247"/>
                  </a:cubicBezTo>
                  <a:cubicBezTo>
                    <a:pt x="13121" y="31235"/>
                    <a:pt x="12871" y="31188"/>
                    <a:pt x="12847" y="30890"/>
                  </a:cubicBezTo>
                  <a:cubicBezTo>
                    <a:pt x="12800" y="30604"/>
                    <a:pt x="13038" y="30485"/>
                    <a:pt x="13264" y="30461"/>
                  </a:cubicBezTo>
                  <a:cubicBezTo>
                    <a:pt x="13574" y="30414"/>
                    <a:pt x="13883" y="30414"/>
                    <a:pt x="14205" y="30414"/>
                  </a:cubicBezTo>
                  <a:close/>
                  <a:moveTo>
                    <a:pt x="4625" y="30899"/>
                  </a:moveTo>
                  <a:cubicBezTo>
                    <a:pt x="4751" y="30899"/>
                    <a:pt x="4911" y="31000"/>
                    <a:pt x="5037" y="31176"/>
                  </a:cubicBezTo>
                  <a:cubicBezTo>
                    <a:pt x="5287" y="31545"/>
                    <a:pt x="5358" y="31914"/>
                    <a:pt x="5180" y="31961"/>
                  </a:cubicBezTo>
                  <a:cubicBezTo>
                    <a:pt x="5169" y="31964"/>
                    <a:pt x="5157" y="31965"/>
                    <a:pt x="5145" y="31965"/>
                  </a:cubicBezTo>
                  <a:cubicBezTo>
                    <a:pt x="4860" y="31965"/>
                    <a:pt x="4327" y="31308"/>
                    <a:pt x="4430" y="31057"/>
                  </a:cubicBezTo>
                  <a:cubicBezTo>
                    <a:pt x="4464" y="30949"/>
                    <a:pt x="4536" y="30899"/>
                    <a:pt x="4625" y="30899"/>
                  </a:cubicBezTo>
                  <a:close/>
                  <a:moveTo>
                    <a:pt x="6998" y="31434"/>
                  </a:moveTo>
                  <a:cubicBezTo>
                    <a:pt x="7128" y="31434"/>
                    <a:pt x="7309" y="31500"/>
                    <a:pt x="7489" y="31628"/>
                  </a:cubicBezTo>
                  <a:cubicBezTo>
                    <a:pt x="7882" y="31926"/>
                    <a:pt x="7906" y="32021"/>
                    <a:pt x="7620" y="32080"/>
                  </a:cubicBezTo>
                  <a:cubicBezTo>
                    <a:pt x="7594" y="32086"/>
                    <a:pt x="7567" y="32089"/>
                    <a:pt x="7537" y="32089"/>
                  </a:cubicBezTo>
                  <a:cubicBezTo>
                    <a:pt x="7256" y="32089"/>
                    <a:pt x="6843" y="31846"/>
                    <a:pt x="6811" y="31652"/>
                  </a:cubicBezTo>
                  <a:cubicBezTo>
                    <a:pt x="6780" y="31506"/>
                    <a:pt x="6862" y="31434"/>
                    <a:pt x="6998" y="31434"/>
                  </a:cubicBezTo>
                  <a:close/>
                  <a:moveTo>
                    <a:pt x="12176" y="31283"/>
                  </a:moveTo>
                  <a:cubicBezTo>
                    <a:pt x="12214" y="31283"/>
                    <a:pt x="12252" y="31298"/>
                    <a:pt x="12288" y="31342"/>
                  </a:cubicBezTo>
                  <a:cubicBezTo>
                    <a:pt x="12371" y="31461"/>
                    <a:pt x="12300" y="31580"/>
                    <a:pt x="12240" y="31688"/>
                  </a:cubicBezTo>
                  <a:cubicBezTo>
                    <a:pt x="12008" y="32030"/>
                    <a:pt x="11273" y="32339"/>
                    <a:pt x="10757" y="32339"/>
                  </a:cubicBezTo>
                  <a:cubicBezTo>
                    <a:pt x="10663" y="32339"/>
                    <a:pt x="10577" y="32329"/>
                    <a:pt x="10502" y="32307"/>
                  </a:cubicBezTo>
                  <a:cubicBezTo>
                    <a:pt x="10359" y="32259"/>
                    <a:pt x="10216" y="32211"/>
                    <a:pt x="10204" y="32045"/>
                  </a:cubicBezTo>
                  <a:cubicBezTo>
                    <a:pt x="10180" y="31878"/>
                    <a:pt x="10323" y="31795"/>
                    <a:pt x="10454" y="31747"/>
                  </a:cubicBezTo>
                  <a:cubicBezTo>
                    <a:pt x="10776" y="31604"/>
                    <a:pt x="11133" y="31509"/>
                    <a:pt x="11478" y="31426"/>
                  </a:cubicBezTo>
                  <a:cubicBezTo>
                    <a:pt x="11645" y="31390"/>
                    <a:pt x="11823" y="31366"/>
                    <a:pt x="11990" y="31330"/>
                  </a:cubicBezTo>
                  <a:cubicBezTo>
                    <a:pt x="12049" y="31323"/>
                    <a:pt x="12113" y="31283"/>
                    <a:pt x="12176" y="31283"/>
                  </a:cubicBezTo>
                  <a:close/>
                  <a:moveTo>
                    <a:pt x="16492" y="1"/>
                  </a:moveTo>
                  <a:cubicBezTo>
                    <a:pt x="16282" y="1"/>
                    <a:pt x="16063" y="79"/>
                    <a:pt x="15836" y="279"/>
                  </a:cubicBezTo>
                  <a:cubicBezTo>
                    <a:pt x="15800" y="315"/>
                    <a:pt x="15717" y="338"/>
                    <a:pt x="15657" y="338"/>
                  </a:cubicBezTo>
                  <a:cubicBezTo>
                    <a:pt x="15634" y="337"/>
                    <a:pt x="15612" y="337"/>
                    <a:pt x="15590" y="337"/>
                  </a:cubicBezTo>
                  <a:cubicBezTo>
                    <a:pt x="15180" y="337"/>
                    <a:pt x="14842" y="539"/>
                    <a:pt x="14514" y="731"/>
                  </a:cubicBezTo>
                  <a:cubicBezTo>
                    <a:pt x="14633" y="696"/>
                    <a:pt x="14740" y="648"/>
                    <a:pt x="14800" y="636"/>
                  </a:cubicBezTo>
                  <a:cubicBezTo>
                    <a:pt x="14834" y="628"/>
                    <a:pt x="14869" y="624"/>
                    <a:pt x="14905" y="624"/>
                  </a:cubicBezTo>
                  <a:cubicBezTo>
                    <a:pt x="15133" y="624"/>
                    <a:pt x="15378" y="776"/>
                    <a:pt x="15348" y="910"/>
                  </a:cubicBezTo>
                  <a:cubicBezTo>
                    <a:pt x="15324" y="993"/>
                    <a:pt x="14788" y="1493"/>
                    <a:pt x="14133" y="2041"/>
                  </a:cubicBezTo>
                  <a:cubicBezTo>
                    <a:pt x="13478" y="2577"/>
                    <a:pt x="12478" y="3470"/>
                    <a:pt x="11930" y="4006"/>
                  </a:cubicBezTo>
                  <a:cubicBezTo>
                    <a:pt x="11371" y="4541"/>
                    <a:pt x="10823" y="5041"/>
                    <a:pt x="10704" y="5077"/>
                  </a:cubicBezTo>
                  <a:cubicBezTo>
                    <a:pt x="10558" y="5144"/>
                    <a:pt x="10434" y="5175"/>
                    <a:pt x="10337" y="5175"/>
                  </a:cubicBezTo>
                  <a:cubicBezTo>
                    <a:pt x="9997" y="5175"/>
                    <a:pt x="9965" y="4804"/>
                    <a:pt x="10335" y="4268"/>
                  </a:cubicBezTo>
                  <a:cubicBezTo>
                    <a:pt x="10573" y="3910"/>
                    <a:pt x="11061" y="3386"/>
                    <a:pt x="11645" y="2851"/>
                  </a:cubicBezTo>
                  <a:lnTo>
                    <a:pt x="11645" y="2851"/>
                  </a:lnTo>
                  <a:cubicBezTo>
                    <a:pt x="10454" y="3875"/>
                    <a:pt x="9347" y="5006"/>
                    <a:pt x="8251" y="6125"/>
                  </a:cubicBezTo>
                  <a:cubicBezTo>
                    <a:pt x="7049" y="7363"/>
                    <a:pt x="5989" y="8732"/>
                    <a:pt x="4977" y="10137"/>
                  </a:cubicBezTo>
                  <a:cubicBezTo>
                    <a:pt x="3929" y="11590"/>
                    <a:pt x="2882" y="13019"/>
                    <a:pt x="2001" y="14566"/>
                  </a:cubicBezTo>
                  <a:cubicBezTo>
                    <a:pt x="822" y="16662"/>
                    <a:pt x="286" y="18948"/>
                    <a:pt x="143" y="21329"/>
                  </a:cubicBezTo>
                  <a:cubicBezTo>
                    <a:pt x="0" y="23556"/>
                    <a:pt x="298" y="25711"/>
                    <a:pt x="953" y="27842"/>
                  </a:cubicBezTo>
                  <a:cubicBezTo>
                    <a:pt x="1417" y="29330"/>
                    <a:pt x="2144" y="30556"/>
                    <a:pt x="3501" y="31438"/>
                  </a:cubicBezTo>
                  <a:cubicBezTo>
                    <a:pt x="5485" y="32731"/>
                    <a:pt x="7594" y="33263"/>
                    <a:pt x="9827" y="33263"/>
                  </a:cubicBezTo>
                  <a:cubicBezTo>
                    <a:pt x="10677" y="33263"/>
                    <a:pt x="11545" y="33186"/>
                    <a:pt x="12431" y="33045"/>
                  </a:cubicBezTo>
                  <a:cubicBezTo>
                    <a:pt x="12716" y="32985"/>
                    <a:pt x="12978" y="32926"/>
                    <a:pt x="13264" y="32842"/>
                  </a:cubicBezTo>
                  <a:cubicBezTo>
                    <a:pt x="13145" y="32819"/>
                    <a:pt x="13038" y="32759"/>
                    <a:pt x="12978" y="32604"/>
                  </a:cubicBezTo>
                  <a:cubicBezTo>
                    <a:pt x="12907" y="32331"/>
                    <a:pt x="13157" y="32223"/>
                    <a:pt x="13359" y="32140"/>
                  </a:cubicBezTo>
                  <a:cubicBezTo>
                    <a:pt x="13716" y="31973"/>
                    <a:pt x="14085" y="31842"/>
                    <a:pt x="14455" y="31711"/>
                  </a:cubicBezTo>
                  <a:cubicBezTo>
                    <a:pt x="14520" y="31685"/>
                    <a:pt x="14603" y="31656"/>
                    <a:pt x="14680" y="31656"/>
                  </a:cubicBezTo>
                  <a:cubicBezTo>
                    <a:pt x="14744" y="31656"/>
                    <a:pt x="14804" y="31676"/>
                    <a:pt x="14847" y="31735"/>
                  </a:cubicBezTo>
                  <a:cubicBezTo>
                    <a:pt x="14967" y="31902"/>
                    <a:pt x="14812" y="32033"/>
                    <a:pt x="14728" y="32152"/>
                  </a:cubicBezTo>
                  <a:cubicBezTo>
                    <a:pt x="14669" y="32223"/>
                    <a:pt x="14609" y="32283"/>
                    <a:pt x="14550" y="32342"/>
                  </a:cubicBezTo>
                  <a:cubicBezTo>
                    <a:pt x="15467" y="31914"/>
                    <a:pt x="16348" y="31318"/>
                    <a:pt x="17145" y="30556"/>
                  </a:cubicBezTo>
                  <a:cubicBezTo>
                    <a:pt x="18717" y="29092"/>
                    <a:pt x="19753" y="27306"/>
                    <a:pt x="20658" y="25413"/>
                  </a:cubicBezTo>
                  <a:cubicBezTo>
                    <a:pt x="20860" y="24449"/>
                    <a:pt x="21848" y="21067"/>
                    <a:pt x="22063" y="20722"/>
                  </a:cubicBezTo>
                  <a:cubicBezTo>
                    <a:pt x="22147" y="20588"/>
                    <a:pt x="22242" y="20518"/>
                    <a:pt x="22346" y="20518"/>
                  </a:cubicBezTo>
                  <a:cubicBezTo>
                    <a:pt x="22389" y="20518"/>
                    <a:pt x="22434" y="20531"/>
                    <a:pt x="22479" y="20555"/>
                  </a:cubicBezTo>
                  <a:cubicBezTo>
                    <a:pt x="22729" y="19531"/>
                    <a:pt x="22920" y="18472"/>
                    <a:pt x="23146" y="17436"/>
                  </a:cubicBezTo>
                  <a:cubicBezTo>
                    <a:pt x="23861" y="13995"/>
                    <a:pt x="24015" y="10578"/>
                    <a:pt x="23122" y="7149"/>
                  </a:cubicBezTo>
                  <a:cubicBezTo>
                    <a:pt x="22741" y="5732"/>
                    <a:pt x="22110" y="4446"/>
                    <a:pt x="21158" y="3315"/>
                  </a:cubicBezTo>
                  <a:lnTo>
                    <a:pt x="21063" y="3220"/>
                  </a:lnTo>
                  <a:cubicBezTo>
                    <a:pt x="20927" y="3382"/>
                    <a:pt x="20796" y="3460"/>
                    <a:pt x="20673" y="3460"/>
                  </a:cubicBezTo>
                  <a:cubicBezTo>
                    <a:pt x="20579" y="3460"/>
                    <a:pt x="20490" y="3415"/>
                    <a:pt x="20408" y="3327"/>
                  </a:cubicBezTo>
                  <a:cubicBezTo>
                    <a:pt x="20336" y="3291"/>
                    <a:pt x="20277" y="3232"/>
                    <a:pt x="20241" y="3113"/>
                  </a:cubicBezTo>
                  <a:cubicBezTo>
                    <a:pt x="20205" y="2970"/>
                    <a:pt x="20170" y="2851"/>
                    <a:pt x="20122" y="2755"/>
                  </a:cubicBezTo>
                  <a:cubicBezTo>
                    <a:pt x="20110" y="2744"/>
                    <a:pt x="20110" y="2732"/>
                    <a:pt x="20098" y="2732"/>
                  </a:cubicBezTo>
                  <a:cubicBezTo>
                    <a:pt x="19812" y="2720"/>
                    <a:pt x="19622" y="2624"/>
                    <a:pt x="19455" y="2482"/>
                  </a:cubicBezTo>
                  <a:cubicBezTo>
                    <a:pt x="19408" y="2458"/>
                    <a:pt x="19348" y="2434"/>
                    <a:pt x="19324" y="2422"/>
                  </a:cubicBezTo>
                  <a:cubicBezTo>
                    <a:pt x="19193" y="2327"/>
                    <a:pt x="19134" y="2255"/>
                    <a:pt x="19146" y="2136"/>
                  </a:cubicBezTo>
                  <a:lnTo>
                    <a:pt x="18967" y="1910"/>
                  </a:lnTo>
                  <a:cubicBezTo>
                    <a:pt x="18908" y="1839"/>
                    <a:pt x="18848" y="1767"/>
                    <a:pt x="18788" y="1708"/>
                  </a:cubicBezTo>
                  <a:cubicBezTo>
                    <a:pt x="18598" y="1648"/>
                    <a:pt x="18550" y="1446"/>
                    <a:pt x="18657" y="1208"/>
                  </a:cubicBezTo>
                  <a:cubicBezTo>
                    <a:pt x="18241" y="970"/>
                    <a:pt x="17824" y="708"/>
                    <a:pt x="17419" y="410"/>
                  </a:cubicBezTo>
                  <a:cubicBezTo>
                    <a:pt x="17129" y="192"/>
                    <a:pt x="16821" y="1"/>
                    <a:pt x="16492" y="1"/>
                  </a:cubicBezTo>
                  <a:close/>
                </a:path>
              </a:pathLst>
            </a:custGeom>
            <a:solidFill>
              <a:srgbClr val="D6D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24"/>
            <p:cNvSpPr/>
            <p:nvPr/>
          </p:nvSpPr>
          <p:spPr>
            <a:xfrm>
              <a:off x="1084350" y="3214150"/>
              <a:ext cx="28600" cy="73600"/>
            </a:xfrm>
            <a:custGeom>
              <a:avLst/>
              <a:gdLst/>
              <a:ahLst/>
              <a:cxnLst/>
              <a:rect l="l" t="t" r="r" b="b"/>
              <a:pathLst>
                <a:path w="1144" h="2944" extrusionOk="0">
                  <a:moveTo>
                    <a:pt x="559" y="0"/>
                  </a:moveTo>
                  <a:cubicBezTo>
                    <a:pt x="540" y="0"/>
                    <a:pt x="521" y="1"/>
                    <a:pt x="501" y="3"/>
                  </a:cubicBezTo>
                  <a:cubicBezTo>
                    <a:pt x="120" y="15"/>
                    <a:pt x="60" y="336"/>
                    <a:pt x="36" y="658"/>
                  </a:cubicBezTo>
                  <a:cubicBezTo>
                    <a:pt x="0" y="1277"/>
                    <a:pt x="36" y="1908"/>
                    <a:pt x="191" y="2515"/>
                  </a:cubicBezTo>
                  <a:cubicBezTo>
                    <a:pt x="251" y="2718"/>
                    <a:pt x="358" y="2944"/>
                    <a:pt x="620" y="2944"/>
                  </a:cubicBezTo>
                  <a:cubicBezTo>
                    <a:pt x="917" y="2944"/>
                    <a:pt x="989" y="2694"/>
                    <a:pt x="1036" y="2456"/>
                  </a:cubicBezTo>
                  <a:cubicBezTo>
                    <a:pt x="1132" y="1849"/>
                    <a:pt x="1143" y="1229"/>
                    <a:pt x="1048" y="503"/>
                  </a:cubicBezTo>
                  <a:cubicBezTo>
                    <a:pt x="992" y="311"/>
                    <a:pt x="914" y="0"/>
                    <a:pt x="55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24"/>
            <p:cNvSpPr/>
            <p:nvPr/>
          </p:nvSpPr>
          <p:spPr>
            <a:xfrm>
              <a:off x="676550" y="3532150"/>
              <a:ext cx="40225" cy="76875"/>
            </a:xfrm>
            <a:custGeom>
              <a:avLst/>
              <a:gdLst/>
              <a:ahLst/>
              <a:cxnLst/>
              <a:rect l="l" t="t" r="r" b="b"/>
              <a:pathLst>
                <a:path w="1609" h="3075" extrusionOk="0">
                  <a:moveTo>
                    <a:pt x="479" y="1"/>
                  </a:moveTo>
                  <a:cubicBezTo>
                    <a:pt x="453" y="1"/>
                    <a:pt x="424" y="4"/>
                    <a:pt x="394" y="11"/>
                  </a:cubicBezTo>
                  <a:cubicBezTo>
                    <a:pt x="144" y="47"/>
                    <a:pt x="120" y="273"/>
                    <a:pt x="96" y="487"/>
                  </a:cubicBezTo>
                  <a:cubicBezTo>
                    <a:pt x="1" y="1285"/>
                    <a:pt x="322" y="1999"/>
                    <a:pt x="691" y="2666"/>
                  </a:cubicBezTo>
                  <a:cubicBezTo>
                    <a:pt x="816" y="2852"/>
                    <a:pt x="985" y="3075"/>
                    <a:pt x="1191" y="3075"/>
                  </a:cubicBezTo>
                  <a:cubicBezTo>
                    <a:pt x="1222" y="3075"/>
                    <a:pt x="1254" y="3070"/>
                    <a:pt x="1287" y="3059"/>
                  </a:cubicBezTo>
                  <a:cubicBezTo>
                    <a:pt x="1608" y="2952"/>
                    <a:pt x="1370" y="2606"/>
                    <a:pt x="1430" y="2404"/>
                  </a:cubicBezTo>
                  <a:cubicBezTo>
                    <a:pt x="1156" y="1713"/>
                    <a:pt x="1168" y="987"/>
                    <a:pt x="846" y="344"/>
                  </a:cubicBezTo>
                  <a:cubicBezTo>
                    <a:pt x="762" y="186"/>
                    <a:pt x="678" y="1"/>
                    <a:pt x="47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24"/>
            <p:cNvSpPr/>
            <p:nvPr/>
          </p:nvSpPr>
          <p:spPr>
            <a:xfrm>
              <a:off x="994150" y="3125225"/>
              <a:ext cx="42600" cy="49050"/>
            </a:xfrm>
            <a:custGeom>
              <a:avLst/>
              <a:gdLst/>
              <a:ahLst/>
              <a:cxnLst/>
              <a:rect l="l" t="t" r="r" b="b"/>
              <a:pathLst>
                <a:path w="1704" h="1962" extrusionOk="0">
                  <a:moveTo>
                    <a:pt x="1168" y="0"/>
                  </a:moveTo>
                  <a:cubicBezTo>
                    <a:pt x="1180" y="12"/>
                    <a:pt x="1192" y="36"/>
                    <a:pt x="1203" y="60"/>
                  </a:cubicBezTo>
                  <a:cubicBezTo>
                    <a:pt x="1335" y="269"/>
                    <a:pt x="797" y="955"/>
                    <a:pt x="545" y="955"/>
                  </a:cubicBezTo>
                  <a:cubicBezTo>
                    <a:pt x="524" y="955"/>
                    <a:pt x="505" y="951"/>
                    <a:pt x="489" y="941"/>
                  </a:cubicBezTo>
                  <a:cubicBezTo>
                    <a:pt x="406" y="881"/>
                    <a:pt x="584" y="417"/>
                    <a:pt x="811" y="167"/>
                  </a:cubicBezTo>
                  <a:cubicBezTo>
                    <a:pt x="834" y="119"/>
                    <a:pt x="870" y="107"/>
                    <a:pt x="894" y="72"/>
                  </a:cubicBezTo>
                  <a:cubicBezTo>
                    <a:pt x="882" y="72"/>
                    <a:pt x="870" y="83"/>
                    <a:pt x="846" y="83"/>
                  </a:cubicBezTo>
                  <a:cubicBezTo>
                    <a:pt x="465" y="250"/>
                    <a:pt x="1" y="1203"/>
                    <a:pt x="96" y="1619"/>
                  </a:cubicBezTo>
                  <a:cubicBezTo>
                    <a:pt x="142" y="1836"/>
                    <a:pt x="279" y="1962"/>
                    <a:pt x="451" y="1962"/>
                  </a:cubicBezTo>
                  <a:cubicBezTo>
                    <a:pt x="544" y="1962"/>
                    <a:pt x="647" y="1925"/>
                    <a:pt x="751" y="1846"/>
                  </a:cubicBezTo>
                  <a:cubicBezTo>
                    <a:pt x="1132" y="1560"/>
                    <a:pt x="1418" y="1191"/>
                    <a:pt x="1608" y="750"/>
                  </a:cubicBezTo>
                  <a:cubicBezTo>
                    <a:pt x="1703" y="536"/>
                    <a:pt x="1703" y="310"/>
                    <a:pt x="1525" y="131"/>
                  </a:cubicBezTo>
                  <a:cubicBezTo>
                    <a:pt x="1418" y="24"/>
                    <a:pt x="1287" y="0"/>
                    <a:pt x="116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24"/>
            <p:cNvSpPr/>
            <p:nvPr/>
          </p:nvSpPr>
          <p:spPr>
            <a:xfrm>
              <a:off x="1136450" y="3421500"/>
              <a:ext cx="26200" cy="61825"/>
            </a:xfrm>
            <a:custGeom>
              <a:avLst/>
              <a:gdLst/>
              <a:ahLst/>
              <a:cxnLst/>
              <a:rect l="l" t="t" r="r" b="b"/>
              <a:pathLst>
                <a:path w="1048" h="2473" extrusionOk="0">
                  <a:moveTo>
                    <a:pt x="587" y="0"/>
                  </a:moveTo>
                  <a:cubicBezTo>
                    <a:pt x="283" y="0"/>
                    <a:pt x="150" y="272"/>
                    <a:pt x="95" y="544"/>
                  </a:cubicBezTo>
                  <a:cubicBezTo>
                    <a:pt x="12" y="996"/>
                    <a:pt x="0" y="1437"/>
                    <a:pt x="36" y="1901"/>
                  </a:cubicBezTo>
                  <a:cubicBezTo>
                    <a:pt x="119" y="2115"/>
                    <a:pt x="72" y="2437"/>
                    <a:pt x="357" y="2472"/>
                  </a:cubicBezTo>
                  <a:cubicBezTo>
                    <a:pt x="362" y="2473"/>
                    <a:pt x="367" y="2473"/>
                    <a:pt x="372" y="2473"/>
                  </a:cubicBezTo>
                  <a:cubicBezTo>
                    <a:pt x="622" y="2473"/>
                    <a:pt x="692" y="2182"/>
                    <a:pt x="774" y="1960"/>
                  </a:cubicBezTo>
                  <a:cubicBezTo>
                    <a:pt x="929" y="1544"/>
                    <a:pt x="1012" y="1115"/>
                    <a:pt x="1036" y="686"/>
                  </a:cubicBezTo>
                  <a:cubicBezTo>
                    <a:pt x="1048" y="413"/>
                    <a:pt x="1036" y="67"/>
                    <a:pt x="679" y="8"/>
                  </a:cubicBezTo>
                  <a:cubicBezTo>
                    <a:pt x="647" y="3"/>
                    <a:pt x="616" y="0"/>
                    <a:pt x="58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24"/>
            <p:cNvSpPr/>
            <p:nvPr/>
          </p:nvSpPr>
          <p:spPr>
            <a:xfrm>
              <a:off x="1042975" y="3064450"/>
              <a:ext cx="38725" cy="54825"/>
            </a:xfrm>
            <a:custGeom>
              <a:avLst/>
              <a:gdLst/>
              <a:ahLst/>
              <a:cxnLst/>
              <a:rect l="l" t="t" r="r" b="b"/>
              <a:pathLst>
                <a:path w="1549" h="2193" extrusionOk="0">
                  <a:moveTo>
                    <a:pt x="1033" y="1"/>
                  </a:moveTo>
                  <a:cubicBezTo>
                    <a:pt x="934" y="1"/>
                    <a:pt x="829" y="35"/>
                    <a:pt x="727" y="109"/>
                  </a:cubicBezTo>
                  <a:cubicBezTo>
                    <a:pt x="358" y="359"/>
                    <a:pt x="1" y="1538"/>
                    <a:pt x="143" y="1967"/>
                  </a:cubicBezTo>
                  <a:cubicBezTo>
                    <a:pt x="185" y="2109"/>
                    <a:pt x="250" y="2192"/>
                    <a:pt x="364" y="2192"/>
                  </a:cubicBezTo>
                  <a:cubicBezTo>
                    <a:pt x="412" y="2192"/>
                    <a:pt x="469" y="2177"/>
                    <a:pt x="536" y="2145"/>
                  </a:cubicBezTo>
                  <a:cubicBezTo>
                    <a:pt x="953" y="1943"/>
                    <a:pt x="1548" y="812"/>
                    <a:pt x="1453" y="383"/>
                  </a:cubicBezTo>
                  <a:cubicBezTo>
                    <a:pt x="1405" y="144"/>
                    <a:pt x="1234" y="1"/>
                    <a:pt x="10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24"/>
            <p:cNvSpPr/>
            <p:nvPr/>
          </p:nvSpPr>
          <p:spPr>
            <a:xfrm>
              <a:off x="998925" y="3034375"/>
              <a:ext cx="48250" cy="53300"/>
            </a:xfrm>
            <a:custGeom>
              <a:avLst/>
              <a:gdLst/>
              <a:ahLst/>
              <a:cxnLst/>
              <a:rect l="l" t="t" r="r" b="b"/>
              <a:pathLst>
                <a:path w="1930" h="2132" extrusionOk="0">
                  <a:moveTo>
                    <a:pt x="1470" y="1"/>
                  </a:moveTo>
                  <a:cubicBezTo>
                    <a:pt x="1300" y="1"/>
                    <a:pt x="1150" y="165"/>
                    <a:pt x="1001" y="265"/>
                  </a:cubicBezTo>
                  <a:cubicBezTo>
                    <a:pt x="750" y="455"/>
                    <a:pt x="572" y="681"/>
                    <a:pt x="405" y="943"/>
                  </a:cubicBezTo>
                  <a:cubicBezTo>
                    <a:pt x="215" y="1205"/>
                    <a:pt x="0" y="1479"/>
                    <a:pt x="36" y="1813"/>
                  </a:cubicBezTo>
                  <a:cubicBezTo>
                    <a:pt x="44" y="2021"/>
                    <a:pt x="106" y="2132"/>
                    <a:pt x="225" y="2132"/>
                  </a:cubicBezTo>
                  <a:cubicBezTo>
                    <a:pt x="283" y="2132"/>
                    <a:pt x="355" y="2105"/>
                    <a:pt x="441" y="2051"/>
                  </a:cubicBezTo>
                  <a:cubicBezTo>
                    <a:pt x="941" y="1741"/>
                    <a:pt x="1334" y="1312"/>
                    <a:pt x="1643" y="812"/>
                  </a:cubicBezTo>
                  <a:cubicBezTo>
                    <a:pt x="1774" y="598"/>
                    <a:pt x="1929" y="324"/>
                    <a:pt x="1703" y="110"/>
                  </a:cubicBezTo>
                  <a:cubicBezTo>
                    <a:pt x="1621" y="31"/>
                    <a:pt x="1544" y="1"/>
                    <a:pt x="147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24"/>
            <p:cNvSpPr/>
            <p:nvPr/>
          </p:nvSpPr>
          <p:spPr>
            <a:xfrm>
              <a:off x="1134950" y="3174300"/>
              <a:ext cx="26825" cy="58450"/>
            </a:xfrm>
            <a:custGeom>
              <a:avLst/>
              <a:gdLst/>
              <a:ahLst/>
              <a:cxnLst/>
              <a:rect l="l" t="t" r="r" b="b"/>
              <a:pathLst>
                <a:path w="1073" h="2338" extrusionOk="0">
                  <a:moveTo>
                    <a:pt x="475" y="1"/>
                  </a:moveTo>
                  <a:cubicBezTo>
                    <a:pt x="464" y="1"/>
                    <a:pt x="453" y="1"/>
                    <a:pt x="441" y="2"/>
                  </a:cubicBezTo>
                  <a:cubicBezTo>
                    <a:pt x="24" y="14"/>
                    <a:pt x="1" y="406"/>
                    <a:pt x="1" y="716"/>
                  </a:cubicBezTo>
                  <a:cubicBezTo>
                    <a:pt x="1" y="1204"/>
                    <a:pt x="72" y="1680"/>
                    <a:pt x="334" y="2109"/>
                  </a:cubicBezTo>
                  <a:cubicBezTo>
                    <a:pt x="389" y="2208"/>
                    <a:pt x="464" y="2338"/>
                    <a:pt x="589" y="2338"/>
                  </a:cubicBezTo>
                  <a:cubicBezTo>
                    <a:pt x="599" y="2338"/>
                    <a:pt x="609" y="2337"/>
                    <a:pt x="620" y="2335"/>
                  </a:cubicBezTo>
                  <a:cubicBezTo>
                    <a:pt x="786" y="2335"/>
                    <a:pt x="858" y="2192"/>
                    <a:pt x="905" y="2061"/>
                  </a:cubicBezTo>
                  <a:cubicBezTo>
                    <a:pt x="1072" y="1597"/>
                    <a:pt x="1013" y="1133"/>
                    <a:pt x="989" y="645"/>
                  </a:cubicBezTo>
                  <a:cubicBezTo>
                    <a:pt x="861" y="401"/>
                    <a:pt x="858" y="1"/>
                    <a:pt x="475"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24"/>
            <p:cNvSpPr/>
            <p:nvPr/>
          </p:nvSpPr>
          <p:spPr>
            <a:xfrm>
              <a:off x="1099825" y="3329400"/>
              <a:ext cx="29800" cy="56825"/>
            </a:xfrm>
            <a:custGeom>
              <a:avLst/>
              <a:gdLst/>
              <a:ahLst/>
              <a:cxnLst/>
              <a:rect l="l" t="t" r="r" b="b"/>
              <a:pathLst>
                <a:path w="1192" h="2273" extrusionOk="0">
                  <a:moveTo>
                    <a:pt x="518" y="0"/>
                  </a:moveTo>
                  <a:cubicBezTo>
                    <a:pt x="508" y="0"/>
                    <a:pt x="499" y="0"/>
                    <a:pt x="489" y="1"/>
                  </a:cubicBezTo>
                  <a:cubicBezTo>
                    <a:pt x="251" y="25"/>
                    <a:pt x="132" y="168"/>
                    <a:pt x="72" y="394"/>
                  </a:cubicBezTo>
                  <a:cubicBezTo>
                    <a:pt x="1" y="691"/>
                    <a:pt x="48" y="989"/>
                    <a:pt x="108" y="1275"/>
                  </a:cubicBezTo>
                  <a:cubicBezTo>
                    <a:pt x="143" y="1572"/>
                    <a:pt x="203" y="1870"/>
                    <a:pt x="405" y="2108"/>
                  </a:cubicBezTo>
                  <a:cubicBezTo>
                    <a:pt x="493" y="2213"/>
                    <a:pt x="585" y="2272"/>
                    <a:pt x="671" y="2272"/>
                  </a:cubicBezTo>
                  <a:cubicBezTo>
                    <a:pt x="762" y="2272"/>
                    <a:pt x="845" y="2207"/>
                    <a:pt x="905" y="2061"/>
                  </a:cubicBezTo>
                  <a:cubicBezTo>
                    <a:pt x="1144" y="1477"/>
                    <a:pt x="1191" y="882"/>
                    <a:pt x="941" y="287"/>
                  </a:cubicBezTo>
                  <a:cubicBezTo>
                    <a:pt x="862" y="116"/>
                    <a:pt x="717" y="0"/>
                    <a:pt x="5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24"/>
            <p:cNvSpPr/>
            <p:nvPr/>
          </p:nvSpPr>
          <p:spPr>
            <a:xfrm>
              <a:off x="946225" y="3115850"/>
              <a:ext cx="40825" cy="48525"/>
            </a:xfrm>
            <a:custGeom>
              <a:avLst/>
              <a:gdLst/>
              <a:ahLst/>
              <a:cxnLst/>
              <a:rect l="l" t="t" r="r" b="b"/>
              <a:pathLst>
                <a:path w="1633" h="1941" extrusionOk="0">
                  <a:moveTo>
                    <a:pt x="1169" y="1"/>
                  </a:moveTo>
                  <a:cubicBezTo>
                    <a:pt x="1096" y="1"/>
                    <a:pt x="1019" y="18"/>
                    <a:pt x="942" y="54"/>
                  </a:cubicBezTo>
                  <a:cubicBezTo>
                    <a:pt x="549" y="208"/>
                    <a:pt x="1" y="1161"/>
                    <a:pt x="49" y="1566"/>
                  </a:cubicBezTo>
                  <a:cubicBezTo>
                    <a:pt x="72" y="1811"/>
                    <a:pt x="175" y="1941"/>
                    <a:pt x="328" y="1941"/>
                  </a:cubicBezTo>
                  <a:cubicBezTo>
                    <a:pt x="406" y="1941"/>
                    <a:pt x="496" y="1908"/>
                    <a:pt x="596" y="1840"/>
                  </a:cubicBezTo>
                  <a:cubicBezTo>
                    <a:pt x="965" y="1601"/>
                    <a:pt x="1251" y="1256"/>
                    <a:pt x="1501" y="899"/>
                  </a:cubicBezTo>
                  <a:cubicBezTo>
                    <a:pt x="1608" y="744"/>
                    <a:pt x="1632" y="589"/>
                    <a:pt x="1608" y="411"/>
                  </a:cubicBezTo>
                  <a:cubicBezTo>
                    <a:pt x="1564" y="152"/>
                    <a:pt x="1386" y="1"/>
                    <a:pt x="116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24"/>
            <p:cNvSpPr/>
            <p:nvPr/>
          </p:nvSpPr>
          <p:spPr>
            <a:xfrm>
              <a:off x="1159650" y="3275825"/>
              <a:ext cx="26825" cy="59950"/>
            </a:xfrm>
            <a:custGeom>
              <a:avLst/>
              <a:gdLst/>
              <a:ahLst/>
              <a:cxnLst/>
              <a:rect l="l" t="t" r="r" b="b"/>
              <a:pathLst>
                <a:path w="1073" h="2398" extrusionOk="0">
                  <a:moveTo>
                    <a:pt x="477" y="0"/>
                  </a:moveTo>
                  <a:cubicBezTo>
                    <a:pt x="469" y="0"/>
                    <a:pt x="461" y="0"/>
                    <a:pt x="453" y="1"/>
                  </a:cubicBezTo>
                  <a:cubicBezTo>
                    <a:pt x="203" y="36"/>
                    <a:pt x="120" y="227"/>
                    <a:pt x="84" y="441"/>
                  </a:cubicBezTo>
                  <a:cubicBezTo>
                    <a:pt x="1" y="810"/>
                    <a:pt x="60" y="1179"/>
                    <a:pt x="84" y="1608"/>
                  </a:cubicBezTo>
                  <a:cubicBezTo>
                    <a:pt x="156" y="1787"/>
                    <a:pt x="239" y="2001"/>
                    <a:pt x="334" y="2203"/>
                  </a:cubicBezTo>
                  <a:cubicBezTo>
                    <a:pt x="377" y="2300"/>
                    <a:pt x="440" y="2397"/>
                    <a:pt x="539" y="2397"/>
                  </a:cubicBezTo>
                  <a:cubicBezTo>
                    <a:pt x="550" y="2397"/>
                    <a:pt x="561" y="2396"/>
                    <a:pt x="572" y="2394"/>
                  </a:cubicBezTo>
                  <a:cubicBezTo>
                    <a:pt x="715" y="2394"/>
                    <a:pt x="798" y="2287"/>
                    <a:pt x="822" y="2156"/>
                  </a:cubicBezTo>
                  <a:cubicBezTo>
                    <a:pt x="1049" y="1572"/>
                    <a:pt x="1072" y="941"/>
                    <a:pt x="858" y="334"/>
                  </a:cubicBezTo>
                  <a:cubicBezTo>
                    <a:pt x="800" y="162"/>
                    <a:pt x="699" y="0"/>
                    <a:pt x="47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24"/>
            <p:cNvSpPr/>
            <p:nvPr/>
          </p:nvSpPr>
          <p:spPr>
            <a:xfrm>
              <a:off x="853075" y="3670000"/>
              <a:ext cx="64025" cy="26225"/>
            </a:xfrm>
            <a:custGeom>
              <a:avLst/>
              <a:gdLst/>
              <a:ahLst/>
              <a:cxnLst/>
              <a:rect l="l" t="t" r="r" b="b"/>
              <a:pathLst>
                <a:path w="2561" h="1049" extrusionOk="0">
                  <a:moveTo>
                    <a:pt x="2134" y="1"/>
                  </a:moveTo>
                  <a:cubicBezTo>
                    <a:pt x="2093" y="1"/>
                    <a:pt x="2051" y="4"/>
                    <a:pt x="2012" y="9"/>
                  </a:cubicBezTo>
                  <a:cubicBezTo>
                    <a:pt x="1429" y="129"/>
                    <a:pt x="858" y="295"/>
                    <a:pt x="274" y="450"/>
                  </a:cubicBezTo>
                  <a:cubicBezTo>
                    <a:pt x="143" y="474"/>
                    <a:pt x="0" y="569"/>
                    <a:pt x="36" y="748"/>
                  </a:cubicBezTo>
                  <a:cubicBezTo>
                    <a:pt x="84" y="926"/>
                    <a:pt x="215" y="986"/>
                    <a:pt x="346" y="1010"/>
                  </a:cubicBezTo>
                  <a:cubicBezTo>
                    <a:pt x="485" y="1036"/>
                    <a:pt x="627" y="1049"/>
                    <a:pt x="769" y="1049"/>
                  </a:cubicBezTo>
                  <a:cubicBezTo>
                    <a:pt x="942" y="1049"/>
                    <a:pt x="1116" y="1030"/>
                    <a:pt x="1286" y="998"/>
                  </a:cubicBezTo>
                  <a:cubicBezTo>
                    <a:pt x="1608" y="938"/>
                    <a:pt x="1929" y="819"/>
                    <a:pt x="2203" y="652"/>
                  </a:cubicBezTo>
                  <a:cubicBezTo>
                    <a:pt x="2370" y="569"/>
                    <a:pt x="2560" y="450"/>
                    <a:pt x="2489" y="224"/>
                  </a:cubicBezTo>
                  <a:cubicBezTo>
                    <a:pt x="2442" y="46"/>
                    <a:pt x="2286" y="1"/>
                    <a:pt x="2134"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24"/>
            <p:cNvSpPr/>
            <p:nvPr/>
          </p:nvSpPr>
          <p:spPr>
            <a:xfrm>
              <a:off x="1079000" y="3466225"/>
              <a:ext cx="25325" cy="57975"/>
            </a:xfrm>
            <a:custGeom>
              <a:avLst/>
              <a:gdLst/>
              <a:ahLst/>
              <a:cxnLst/>
              <a:rect l="l" t="t" r="r" b="b"/>
              <a:pathLst>
                <a:path w="1013" h="2319" extrusionOk="0">
                  <a:moveTo>
                    <a:pt x="640" y="0"/>
                  </a:moveTo>
                  <a:cubicBezTo>
                    <a:pt x="504" y="0"/>
                    <a:pt x="399" y="69"/>
                    <a:pt x="357" y="183"/>
                  </a:cubicBezTo>
                  <a:cubicBezTo>
                    <a:pt x="119" y="802"/>
                    <a:pt x="0" y="1422"/>
                    <a:pt x="179" y="2064"/>
                  </a:cubicBezTo>
                  <a:cubicBezTo>
                    <a:pt x="217" y="2232"/>
                    <a:pt x="298" y="2319"/>
                    <a:pt x="389" y="2319"/>
                  </a:cubicBezTo>
                  <a:cubicBezTo>
                    <a:pt x="468" y="2319"/>
                    <a:pt x="554" y="2255"/>
                    <a:pt x="631" y="2124"/>
                  </a:cubicBezTo>
                  <a:cubicBezTo>
                    <a:pt x="929" y="1588"/>
                    <a:pt x="1000" y="993"/>
                    <a:pt x="1012" y="445"/>
                  </a:cubicBezTo>
                  <a:cubicBezTo>
                    <a:pt x="953" y="219"/>
                    <a:pt x="893" y="52"/>
                    <a:pt x="703" y="5"/>
                  </a:cubicBezTo>
                  <a:cubicBezTo>
                    <a:pt x="681" y="2"/>
                    <a:pt x="661" y="0"/>
                    <a:pt x="640"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24"/>
            <p:cNvSpPr/>
            <p:nvPr/>
          </p:nvSpPr>
          <p:spPr>
            <a:xfrm>
              <a:off x="1095075" y="3539525"/>
              <a:ext cx="30375" cy="52900"/>
            </a:xfrm>
            <a:custGeom>
              <a:avLst/>
              <a:gdLst/>
              <a:ahLst/>
              <a:cxnLst/>
              <a:rect l="l" t="t" r="r" b="b"/>
              <a:pathLst>
                <a:path w="1215" h="2116" extrusionOk="0">
                  <a:moveTo>
                    <a:pt x="689" y="0"/>
                  </a:moveTo>
                  <a:cubicBezTo>
                    <a:pt x="534" y="0"/>
                    <a:pt x="404" y="86"/>
                    <a:pt x="345" y="252"/>
                  </a:cubicBezTo>
                  <a:cubicBezTo>
                    <a:pt x="83" y="787"/>
                    <a:pt x="0" y="1347"/>
                    <a:pt x="24" y="1930"/>
                  </a:cubicBezTo>
                  <a:cubicBezTo>
                    <a:pt x="39" y="2059"/>
                    <a:pt x="83" y="2115"/>
                    <a:pt x="155" y="2115"/>
                  </a:cubicBezTo>
                  <a:cubicBezTo>
                    <a:pt x="197" y="2115"/>
                    <a:pt x="249" y="2096"/>
                    <a:pt x="310" y="2061"/>
                  </a:cubicBezTo>
                  <a:cubicBezTo>
                    <a:pt x="655" y="1871"/>
                    <a:pt x="1215" y="752"/>
                    <a:pt x="1155" y="395"/>
                  </a:cubicBezTo>
                  <a:cubicBezTo>
                    <a:pt x="1119" y="204"/>
                    <a:pt x="1024" y="49"/>
                    <a:pt x="798" y="14"/>
                  </a:cubicBezTo>
                  <a:cubicBezTo>
                    <a:pt x="761" y="5"/>
                    <a:pt x="724" y="0"/>
                    <a:pt x="68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24"/>
            <p:cNvSpPr/>
            <p:nvPr/>
          </p:nvSpPr>
          <p:spPr>
            <a:xfrm>
              <a:off x="653650" y="3582100"/>
              <a:ext cx="38425" cy="63725"/>
            </a:xfrm>
            <a:custGeom>
              <a:avLst/>
              <a:gdLst/>
              <a:ahLst/>
              <a:cxnLst/>
              <a:rect l="l" t="t" r="r" b="b"/>
              <a:pathLst>
                <a:path w="1537" h="2549" extrusionOk="0">
                  <a:moveTo>
                    <a:pt x="372" y="1"/>
                  </a:moveTo>
                  <a:cubicBezTo>
                    <a:pt x="346" y="1"/>
                    <a:pt x="317" y="5"/>
                    <a:pt x="286" y="13"/>
                  </a:cubicBezTo>
                  <a:cubicBezTo>
                    <a:pt x="0" y="108"/>
                    <a:pt x="95" y="430"/>
                    <a:pt x="95" y="692"/>
                  </a:cubicBezTo>
                  <a:cubicBezTo>
                    <a:pt x="95" y="727"/>
                    <a:pt x="107" y="775"/>
                    <a:pt x="143" y="954"/>
                  </a:cubicBezTo>
                  <a:cubicBezTo>
                    <a:pt x="298" y="1418"/>
                    <a:pt x="524" y="1990"/>
                    <a:pt x="1036" y="2406"/>
                  </a:cubicBezTo>
                  <a:cubicBezTo>
                    <a:pt x="1097" y="2468"/>
                    <a:pt x="1178" y="2549"/>
                    <a:pt x="1264" y="2549"/>
                  </a:cubicBezTo>
                  <a:cubicBezTo>
                    <a:pt x="1295" y="2549"/>
                    <a:pt x="1326" y="2538"/>
                    <a:pt x="1357" y="2513"/>
                  </a:cubicBezTo>
                  <a:cubicBezTo>
                    <a:pt x="1536" y="2430"/>
                    <a:pt x="1417" y="2299"/>
                    <a:pt x="1369" y="2192"/>
                  </a:cubicBezTo>
                  <a:cubicBezTo>
                    <a:pt x="1167" y="1620"/>
                    <a:pt x="941" y="1049"/>
                    <a:pt x="703" y="477"/>
                  </a:cubicBezTo>
                  <a:cubicBezTo>
                    <a:pt x="628" y="306"/>
                    <a:pt x="601" y="1"/>
                    <a:pt x="372"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24"/>
            <p:cNvSpPr/>
            <p:nvPr/>
          </p:nvSpPr>
          <p:spPr>
            <a:xfrm>
              <a:off x="1031850" y="2976475"/>
              <a:ext cx="45975" cy="37300"/>
            </a:xfrm>
            <a:custGeom>
              <a:avLst/>
              <a:gdLst/>
              <a:ahLst/>
              <a:cxnLst/>
              <a:rect l="l" t="t" r="r" b="b"/>
              <a:pathLst>
                <a:path w="1839" h="1492" extrusionOk="0">
                  <a:moveTo>
                    <a:pt x="1363" y="0"/>
                  </a:moveTo>
                  <a:cubicBezTo>
                    <a:pt x="1322" y="0"/>
                    <a:pt x="1282" y="4"/>
                    <a:pt x="1243" y="9"/>
                  </a:cubicBezTo>
                  <a:cubicBezTo>
                    <a:pt x="767" y="92"/>
                    <a:pt x="100" y="759"/>
                    <a:pt x="29" y="1188"/>
                  </a:cubicBezTo>
                  <a:cubicBezTo>
                    <a:pt x="1" y="1336"/>
                    <a:pt x="16" y="1491"/>
                    <a:pt x="142" y="1491"/>
                  </a:cubicBezTo>
                  <a:cubicBezTo>
                    <a:pt x="178" y="1491"/>
                    <a:pt x="223" y="1479"/>
                    <a:pt x="279" y="1450"/>
                  </a:cubicBezTo>
                  <a:cubicBezTo>
                    <a:pt x="743" y="1247"/>
                    <a:pt x="1196" y="1057"/>
                    <a:pt x="1589" y="723"/>
                  </a:cubicBezTo>
                  <a:cubicBezTo>
                    <a:pt x="1743" y="592"/>
                    <a:pt x="1839" y="426"/>
                    <a:pt x="1743" y="223"/>
                  </a:cubicBezTo>
                  <a:cubicBezTo>
                    <a:pt x="1659" y="46"/>
                    <a:pt x="1510" y="0"/>
                    <a:pt x="1363"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24"/>
            <p:cNvSpPr/>
            <p:nvPr/>
          </p:nvSpPr>
          <p:spPr>
            <a:xfrm>
              <a:off x="1067375" y="3007925"/>
              <a:ext cx="34850" cy="40400"/>
            </a:xfrm>
            <a:custGeom>
              <a:avLst/>
              <a:gdLst/>
              <a:ahLst/>
              <a:cxnLst/>
              <a:rect l="l" t="t" r="r" b="b"/>
              <a:pathLst>
                <a:path w="1394" h="1616" extrusionOk="0">
                  <a:moveTo>
                    <a:pt x="833" y="1"/>
                  </a:moveTo>
                  <a:cubicBezTo>
                    <a:pt x="713" y="1"/>
                    <a:pt x="594" y="52"/>
                    <a:pt x="477" y="144"/>
                  </a:cubicBezTo>
                  <a:cubicBezTo>
                    <a:pt x="108" y="442"/>
                    <a:pt x="1" y="858"/>
                    <a:pt x="37" y="1287"/>
                  </a:cubicBezTo>
                  <a:cubicBezTo>
                    <a:pt x="78" y="1486"/>
                    <a:pt x="154" y="1616"/>
                    <a:pt x="289" y="1616"/>
                  </a:cubicBezTo>
                  <a:cubicBezTo>
                    <a:pt x="348" y="1616"/>
                    <a:pt x="418" y="1591"/>
                    <a:pt x="501" y="1537"/>
                  </a:cubicBezTo>
                  <a:cubicBezTo>
                    <a:pt x="810" y="1358"/>
                    <a:pt x="1049" y="1096"/>
                    <a:pt x="1239" y="775"/>
                  </a:cubicBezTo>
                  <a:cubicBezTo>
                    <a:pt x="1370" y="561"/>
                    <a:pt x="1394" y="334"/>
                    <a:pt x="1168" y="144"/>
                  </a:cubicBezTo>
                  <a:cubicBezTo>
                    <a:pt x="1058" y="46"/>
                    <a:pt x="946" y="1"/>
                    <a:pt x="8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24"/>
            <p:cNvSpPr/>
            <p:nvPr/>
          </p:nvSpPr>
          <p:spPr>
            <a:xfrm>
              <a:off x="1046025" y="3631700"/>
              <a:ext cx="38350" cy="42700"/>
            </a:xfrm>
            <a:custGeom>
              <a:avLst/>
              <a:gdLst/>
              <a:ahLst/>
              <a:cxnLst/>
              <a:rect l="l" t="t" r="r" b="b"/>
              <a:pathLst>
                <a:path w="1534" h="1708" extrusionOk="0">
                  <a:moveTo>
                    <a:pt x="1086" y="0"/>
                  </a:moveTo>
                  <a:cubicBezTo>
                    <a:pt x="955" y="0"/>
                    <a:pt x="832" y="88"/>
                    <a:pt x="724" y="196"/>
                  </a:cubicBezTo>
                  <a:cubicBezTo>
                    <a:pt x="367" y="529"/>
                    <a:pt x="176" y="982"/>
                    <a:pt x="45" y="1458"/>
                  </a:cubicBezTo>
                  <a:cubicBezTo>
                    <a:pt x="1" y="1636"/>
                    <a:pt x="43" y="1708"/>
                    <a:pt x="176" y="1708"/>
                  </a:cubicBezTo>
                  <a:cubicBezTo>
                    <a:pt x="221" y="1708"/>
                    <a:pt x="277" y="1699"/>
                    <a:pt x="343" y="1684"/>
                  </a:cubicBezTo>
                  <a:cubicBezTo>
                    <a:pt x="771" y="1470"/>
                    <a:pt x="1152" y="1149"/>
                    <a:pt x="1367" y="637"/>
                  </a:cubicBezTo>
                  <a:cubicBezTo>
                    <a:pt x="1438" y="446"/>
                    <a:pt x="1533" y="232"/>
                    <a:pt x="1307" y="89"/>
                  </a:cubicBezTo>
                  <a:cubicBezTo>
                    <a:pt x="1232" y="26"/>
                    <a:pt x="1158" y="0"/>
                    <a:pt x="108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24"/>
            <p:cNvSpPr/>
            <p:nvPr/>
          </p:nvSpPr>
          <p:spPr>
            <a:xfrm>
              <a:off x="872725" y="3713400"/>
              <a:ext cx="54775" cy="26125"/>
            </a:xfrm>
            <a:custGeom>
              <a:avLst/>
              <a:gdLst/>
              <a:ahLst/>
              <a:cxnLst/>
              <a:rect l="l" t="t" r="r" b="b"/>
              <a:pathLst>
                <a:path w="2191" h="1045" extrusionOk="0">
                  <a:moveTo>
                    <a:pt x="1996" y="0"/>
                  </a:moveTo>
                  <a:cubicBezTo>
                    <a:pt x="1933" y="0"/>
                    <a:pt x="1869" y="40"/>
                    <a:pt x="1810" y="47"/>
                  </a:cubicBezTo>
                  <a:cubicBezTo>
                    <a:pt x="1643" y="83"/>
                    <a:pt x="1465" y="107"/>
                    <a:pt x="1298" y="143"/>
                  </a:cubicBezTo>
                  <a:cubicBezTo>
                    <a:pt x="941" y="226"/>
                    <a:pt x="607" y="321"/>
                    <a:pt x="274" y="464"/>
                  </a:cubicBezTo>
                  <a:cubicBezTo>
                    <a:pt x="143" y="524"/>
                    <a:pt x="0" y="595"/>
                    <a:pt x="24" y="762"/>
                  </a:cubicBezTo>
                  <a:cubicBezTo>
                    <a:pt x="36" y="929"/>
                    <a:pt x="191" y="976"/>
                    <a:pt x="322" y="1012"/>
                  </a:cubicBezTo>
                  <a:cubicBezTo>
                    <a:pt x="398" y="1034"/>
                    <a:pt x="487" y="1045"/>
                    <a:pt x="583" y="1045"/>
                  </a:cubicBezTo>
                  <a:cubicBezTo>
                    <a:pt x="1102" y="1045"/>
                    <a:pt x="1839" y="744"/>
                    <a:pt x="2060" y="393"/>
                  </a:cubicBezTo>
                  <a:cubicBezTo>
                    <a:pt x="2119" y="298"/>
                    <a:pt x="2191" y="178"/>
                    <a:pt x="2108" y="59"/>
                  </a:cubicBezTo>
                  <a:cubicBezTo>
                    <a:pt x="2072" y="15"/>
                    <a:pt x="2034" y="0"/>
                    <a:pt x="199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24"/>
            <p:cNvSpPr/>
            <p:nvPr/>
          </p:nvSpPr>
          <p:spPr>
            <a:xfrm>
              <a:off x="901600" y="3185050"/>
              <a:ext cx="36325" cy="36400"/>
            </a:xfrm>
            <a:custGeom>
              <a:avLst/>
              <a:gdLst/>
              <a:ahLst/>
              <a:cxnLst/>
              <a:rect l="l" t="t" r="r" b="b"/>
              <a:pathLst>
                <a:path w="1453" h="1456" extrusionOk="0">
                  <a:moveTo>
                    <a:pt x="1012" y="0"/>
                  </a:moveTo>
                  <a:cubicBezTo>
                    <a:pt x="583" y="0"/>
                    <a:pt x="0" y="643"/>
                    <a:pt x="60" y="1072"/>
                  </a:cubicBezTo>
                  <a:cubicBezTo>
                    <a:pt x="82" y="1325"/>
                    <a:pt x="225" y="1456"/>
                    <a:pt x="416" y="1456"/>
                  </a:cubicBezTo>
                  <a:cubicBezTo>
                    <a:pt x="432" y="1456"/>
                    <a:pt x="448" y="1455"/>
                    <a:pt x="464" y="1453"/>
                  </a:cubicBezTo>
                  <a:cubicBezTo>
                    <a:pt x="845" y="1370"/>
                    <a:pt x="1369" y="810"/>
                    <a:pt x="1417" y="465"/>
                  </a:cubicBezTo>
                  <a:cubicBezTo>
                    <a:pt x="1453" y="167"/>
                    <a:pt x="1310" y="24"/>
                    <a:pt x="1012"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24"/>
            <p:cNvSpPr/>
            <p:nvPr/>
          </p:nvSpPr>
          <p:spPr>
            <a:xfrm>
              <a:off x="940575" y="3723925"/>
              <a:ext cx="51525" cy="29925"/>
            </a:xfrm>
            <a:custGeom>
              <a:avLst/>
              <a:gdLst/>
              <a:ahLst/>
              <a:cxnLst/>
              <a:rect l="l" t="t" r="r" b="b"/>
              <a:pathLst>
                <a:path w="2061" h="1197" extrusionOk="0">
                  <a:moveTo>
                    <a:pt x="1785" y="0"/>
                  </a:moveTo>
                  <a:cubicBezTo>
                    <a:pt x="1708" y="0"/>
                    <a:pt x="1627" y="35"/>
                    <a:pt x="1560" y="55"/>
                  </a:cubicBezTo>
                  <a:cubicBezTo>
                    <a:pt x="1191" y="186"/>
                    <a:pt x="822" y="329"/>
                    <a:pt x="465" y="484"/>
                  </a:cubicBezTo>
                  <a:cubicBezTo>
                    <a:pt x="275" y="579"/>
                    <a:pt x="1" y="686"/>
                    <a:pt x="96" y="948"/>
                  </a:cubicBezTo>
                  <a:cubicBezTo>
                    <a:pt x="132" y="1115"/>
                    <a:pt x="239" y="1174"/>
                    <a:pt x="370" y="1186"/>
                  </a:cubicBezTo>
                  <a:cubicBezTo>
                    <a:pt x="407" y="1194"/>
                    <a:pt x="446" y="1196"/>
                    <a:pt x="486" y="1196"/>
                  </a:cubicBezTo>
                  <a:cubicBezTo>
                    <a:pt x="576" y="1196"/>
                    <a:pt x="672" y="1183"/>
                    <a:pt x="763" y="1174"/>
                  </a:cubicBezTo>
                  <a:cubicBezTo>
                    <a:pt x="1084" y="1067"/>
                    <a:pt x="1418" y="936"/>
                    <a:pt x="1668" y="686"/>
                  </a:cubicBezTo>
                  <a:cubicBezTo>
                    <a:pt x="1727" y="627"/>
                    <a:pt x="1787" y="567"/>
                    <a:pt x="1846" y="496"/>
                  </a:cubicBezTo>
                  <a:cubicBezTo>
                    <a:pt x="1918" y="388"/>
                    <a:pt x="2061" y="258"/>
                    <a:pt x="1953" y="91"/>
                  </a:cubicBezTo>
                  <a:cubicBezTo>
                    <a:pt x="1906" y="22"/>
                    <a:pt x="1847" y="0"/>
                    <a:pt x="1785"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24"/>
            <p:cNvSpPr/>
            <p:nvPr/>
          </p:nvSpPr>
          <p:spPr>
            <a:xfrm>
              <a:off x="937300" y="3692550"/>
              <a:ext cx="44675" cy="20850"/>
            </a:xfrm>
            <a:custGeom>
              <a:avLst/>
              <a:gdLst/>
              <a:ahLst/>
              <a:cxnLst/>
              <a:rect l="l" t="t" r="r" b="b"/>
              <a:pathLst>
                <a:path w="1787" h="834" extrusionOk="0">
                  <a:moveTo>
                    <a:pt x="1418" y="0"/>
                  </a:moveTo>
                  <a:cubicBezTo>
                    <a:pt x="1096" y="0"/>
                    <a:pt x="787" y="0"/>
                    <a:pt x="477" y="48"/>
                  </a:cubicBezTo>
                  <a:cubicBezTo>
                    <a:pt x="239" y="84"/>
                    <a:pt x="1" y="179"/>
                    <a:pt x="25" y="500"/>
                  </a:cubicBezTo>
                  <a:cubicBezTo>
                    <a:pt x="84" y="762"/>
                    <a:pt x="322" y="822"/>
                    <a:pt x="584" y="834"/>
                  </a:cubicBezTo>
                  <a:cubicBezTo>
                    <a:pt x="679" y="834"/>
                    <a:pt x="799" y="822"/>
                    <a:pt x="787" y="822"/>
                  </a:cubicBezTo>
                  <a:cubicBezTo>
                    <a:pt x="1144" y="762"/>
                    <a:pt x="1382" y="691"/>
                    <a:pt x="1572" y="524"/>
                  </a:cubicBezTo>
                  <a:cubicBezTo>
                    <a:pt x="1680" y="441"/>
                    <a:pt x="1787" y="334"/>
                    <a:pt x="1727" y="167"/>
                  </a:cubicBezTo>
                  <a:cubicBezTo>
                    <a:pt x="1680" y="36"/>
                    <a:pt x="1549" y="0"/>
                    <a:pt x="14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24"/>
            <p:cNvSpPr/>
            <p:nvPr/>
          </p:nvSpPr>
          <p:spPr>
            <a:xfrm>
              <a:off x="1035525" y="3580850"/>
              <a:ext cx="30100" cy="43475"/>
            </a:xfrm>
            <a:custGeom>
              <a:avLst/>
              <a:gdLst/>
              <a:ahLst/>
              <a:cxnLst/>
              <a:rect l="l" t="t" r="r" b="b"/>
              <a:pathLst>
                <a:path w="1204" h="1739" extrusionOk="0">
                  <a:moveTo>
                    <a:pt x="953" y="1"/>
                  </a:moveTo>
                  <a:cubicBezTo>
                    <a:pt x="862" y="1"/>
                    <a:pt x="767" y="59"/>
                    <a:pt x="680" y="146"/>
                  </a:cubicBezTo>
                  <a:cubicBezTo>
                    <a:pt x="346" y="504"/>
                    <a:pt x="168" y="956"/>
                    <a:pt x="60" y="1432"/>
                  </a:cubicBezTo>
                  <a:cubicBezTo>
                    <a:pt x="25" y="1539"/>
                    <a:pt x="1" y="1659"/>
                    <a:pt x="120" y="1718"/>
                  </a:cubicBezTo>
                  <a:cubicBezTo>
                    <a:pt x="148" y="1732"/>
                    <a:pt x="174" y="1738"/>
                    <a:pt x="199" y="1738"/>
                  </a:cubicBezTo>
                  <a:cubicBezTo>
                    <a:pt x="278" y="1738"/>
                    <a:pt x="342" y="1675"/>
                    <a:pt x="406" y="1611"/>
                  </a:cubicBezTo>
                  <a:cubicBezTo>
                    <a:pt x="727" y="1289"/>
                    <a:pt x="1001" y="920"/>
                    <a:pt x="1156" y="504"/>
                  </a:cubicBezTo>
                  <a:cubicBezTo>
                    <a:pt x="1191" y="408"/>
                    <a:pt x="1191" y="325"/>
                    <a:pt x="1203" y="230"/>
                  </a:cubicBezTo>
                  <a:cubicBezTo>
                    <a:pt x="1136" y="65"/>
                    <a:pt x="1047" y="1"/>
                    <a:pt x="95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24"/>
            <p:cNvSpPr/>
            <p:nvPr/>
          </p:nvSpPr>
          <p:spPr>
            <a:xfrm>
              <a:off x="744425" y="3256175"/>
              <a:ext cx="224450" cy="239325"/>
            </a:xfrm>
            <a:custGeom>
              <a:avLst/>
              <a:gdLst/>
              <a:ahLst/>
              <a:cxnLst/>
              <a:rect l="l" t="t" r="r" b="b"/>
              <a:pathLst>
                <a:path w="8978" h="9573" extrusionOk="0">
                  <a:moveTo>
                    <a:pt x="6221" y="1502"/>
                  </a:moveTo>
                  <a:cubicBezTo>
                    <a:pt x="6358" y="1502"/>
                    <a:pt x="6471" y="1532"/>
                    <a:pt x="6549" y="1596"/>
                  </a:cubicBezTo>
                  <a:cubicBezTo>
                    <a:pt x="6692" y="1703"/>
                    <a:pt x="6763" y="1834"/>
                    <a:pt x="6751" y="1942"/>
                  </a:cubicBezTo>
                  <a:cubicBezTo>
                    <a:pt x="6716" y="2132"/>
                    <a:pt x="6609" y="2215"/>
                    <a:pt x="5858" y="2739"/>
                  </a:cubicBezTo>
                  <a:cubicBezTo>
                    <a:pt x="5585" y="2918"/>
                    <a:pt x="5025" y="3406"/>
                    <a:pt x="4584" y="3859"/>
                  </a:cubicBezTo>
                  <a:cubicBezTo>
                    <a:pt x="3969" y="4493"/>
                    <a:pt x="3551" y="4794"/>
                    <a:pt x="3278" y="4794"/>
                  </a:cubicBezTo>
                  <a:cubicBezTo>
                    <a:pt x="3197" y="4794"/>
                    <a:pt x="3129" y="4767"/>
                    <a:pt x="3072" y="4716"/>
                  </a:cubicBezTo>
                  <a:cubicBezTo>
                    <a:pt x="2715" y="4442"/>
                    <a:pt x="3060" y="3704"/>
                    <a:pt x="3930" y="2823"/>
                  </a:cubicBezTo>
                  <a:cubicBezTo>
                    <a:pt x="4227" y="2513"/>
                    <a:pt x="4704" y="2132"/>
                    <a:pt x="4989" y="1954"/>
                  </a:cubicBezTo>
                  <a:cubicBezTo>
                    <a:pt x="5441" y="1669"/>
                    <a:pt x="5898" y="1502"/>
                    <a:pt x="6221" y="1502"/>
                  </a:cubicBezTo>
                  <a:close/>
                  <a:moveTo>
                    <a:pt x="1838" y="5663"/>
                  </a:moveTo>
                  <a:cubicBezTo>
                    <a:pt x="2271" y="5663"/>
                    <a:pt x="2468" y="6353"/>
                    <a:pt x="2025" y="6478"/>
                  </a:cubicBezTo>
                  <a:cubicBezTo>
                    <a:pt x="1957" y="6500"/>
                    <a:pt x="1882" y="6512"/>
                    <a:pt x="1811" y="6512"/>
                  </a:cubicBezTo>
                  <a:cubicBezTo>
                    <a:pt x="1732" y="6512"/>
                    <a:pt x="1658" y="6497"/>
                    <a:pt x="1608" y="6466"/>
                  </a:cubicBezTo>
                  <a:cubicBezTo>
                    <a:pt x="1429" y="6359"/>
                    <a:pt x="1358" y="6014"/>
                    <a:pt x="1477" y="5835"/>
                  </a:cubicBezTo>
                  <a:cubicBezTo>
                    <a:pt x="1536" y="5764"/>
                    <a:pt x="1656" y="5692"/>
                    <a:pt x="1775" y="5668"/>
                  </a:cubicBezTo>
                  <a:cubicBezTo>
                    <a:pt x="1796" y="5665"/>
                    <a:pt x="1817" y="5663"/>
                    <a:pt x="1838" y="5663"/>
                  </a:cubicBezTo>
                  <a:close/>
                  <a:moveTo>
                    <a:pt x="8859" y="1"/>
                  </a:moveTo>
                  <a:lnTo>
                    <a:pt x="8859" y="1"/>
                  </a:lnTo>
                  <a:cubicBezTo>
                    <a:pt x="7906" y="96"/>
                    <a:pt x="7001" y="299"/>
                    <a:pt x="6097" y="632"/>
                  </a:cubicBezTo>
                  <a:cubicBezTo>
                    <a:pt x="3918" y="1418"/>
                    <a:pt x="2287" y="2858"/>
                    <a:pt x="989" y="4775"/>
                  </a:cubicBezTo>
                  <a:cubicBezTo>
                    <a:pt x="405" y="5633"/>
                    <a:pt x="84" y="6716"/>
                    <a:pt x="1" y="7835"/>
                  </a:cubicBezTo>
                  <a:cubicBezTo>
                    <a:pt x="12" y="7871"/>
                    <a:pt x="36" y="7930"/>
                    <a:pt x="60" y="7978"/>
                  </a:cubicBezTo>
                  <a:cubicBezTo>
                    <a:pt x="423" y="9046"/>
                    <a:pt x="1210" y="9572"/>
                    <a:pt x="2249" y="9572"/>
                  </a:cubicBezTo>
                  <a:cubicBezTo>
                    <a:pt x="2403" y="9572"/>
                    <a:pt x="2563" y="9561"/>
                    <a:pt x="2727" y="9538"/>
                  </a:cubicBezTo>
                  <a:cubicBezTo>
                    <a:pt x="5156" y="9216"/>
                    <a:pt x="6585" y="7633"/>
                    <a:pt x="7716" y="5692"/>
                  </a:cubicBezTo>
                  <a:cubicBezTo>
                    <a:pt x="8656" y="4085"/>
                    <a:pt x="8978" y="2323"/>
                    <a:pt x="8835" y="465"/>
                  </a:cubicBezTo>
                  <a:cubicBezTo>
                    <a:pt x="8811" y="299"/>
                    <a:pt x="8799" y="132"/>
                    <a:pt x="8859" y="1"/>
                  </a:cubicBezTo>
                  <a:close/>
                </a:path>
              </a:pathLst>
            </a:custGeom>
            <a:solidFill>
              <a:srgbClr val="E4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24"/>
            <p:cNvSpPr/>
            <p:nvPr/>
          </p:nvSpPr>
          <p:spPr>
            <a:xfrm>
              <a:off x="1023925" y="3296675"/>
              <a:ext cx="19675" cy="63725"/>
            </a:xfrm>
            <a:custGeom>
              <a:avLst/>
              <a:gdLst/>
              <a:ahLst/>
              <a:cxnLst/>
              <a:rect l="l" t="t" r="r" b="b"/>
              <a:pathLst>
                <a:path w="787" h="2549" extrusionOk="0">
                  <a:moveTo>
                    <a:pt x="1" y="0"/>
                  </a:moveTo>
                  <a:lnTo>
                    <a:pt x="1" y="0"/>
                  </a:lnTo>
                  <a:cubicBezTo>
                    <a:pt x="346" y="810"/>
                    <a:pt x="596" y="1655"/>
                    <a:pt x="786" y="2548"/>
                  </a:cubicBezTo>
                  <a:cubicBezTo>
                    <a:pt x="774" y="2346"/>
                    <a:pt x="751" y="2131"/>
                    <a:pt x="715" y="1929"/>
                  </a:cubicBezTo>
                  <a:cubicBezTo>
                    <a:pt x="632" y="1191"/>
                    <a:pt x="358" y="572"/>
                    <a:pt x="1"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24"/>
            <p:cNvSpPr/>
            <p:nvPr/>
          </p:nvSpPr>
          <p:spPr>
            <a:xfrm>
              <a:off x="740850" y="3255000"/>
              <a:ext cx="253325" cy="355125"/>
            </a:xfrm>
            <a:custGeom>
              <a:avLst/>
              <a:gdLst/>
              <a:ahLst/>
              <a:cxnLst/>
              <a:rect l="l" t="t" r="r" b="b"/>
              <a:pathLst>
                <a:path w="10133" h="14205" extrusionOk="0">
                  <a:moveTo>
                    <a:pt x="9466" y="0"/>
                  </a:moveTo>
                  <a:cubicBezTo>
                    <a:pt x="9311" y="0"/>
                    <a:pt x="9157" y="36"/>
                    <a:pt x="9002" y="48"/>
                  </a:cubicBezTo>
                  <a:cubicBezTo>
                    <a:pt x="8954" y="179"/>
                    <a:pt x="8954" y="346"/>
                    <a:pt x="8978" y="512"/>
                  </a:cubicBezTo>
                  <a:cubicBezTo>
                    <a:pt x="9121" y="2358"/>
                    <a:pt x="8799" y="4108"/>
                    <a:pt x="7859" y="5739"/>
                  </a:cubicBezTo>
                  <a:cubicBezTo>
                    <a:pt x="6716" y="7680"/>
                    <a:pt x="5299" y="9275"/>
                    <a:pt x="2870" y="9585"/>
                  </a:cubicBezTo>
                  <a:cubicBezTo>
                    <a:pt x="2716" y="9605"/>
                    <a:pt x="2567" y="9615"/>
                    <a:pt x="2423" y="9615"/>
                  </a:cubicBezTo>
                  <a:cubicBezTo>
                    <a:pt x="1373" y="9615"/>
                    <a:pt x="590" y="9082"/>
                    <a:pt x="203" y="8025"/>
                  </a:cubicBezTo>
                  <a:cubicBezTo>
                    <a:pt x="191" y="7977"/>
                    <a:pt x="179" y="7918"/>
                    <a:pt x="144" y="7882"/>
                  </a:cubicBezTo>
                  <a:lnTo>
                    <a:pt x="144" y="7882"/>
                  </a:lnTo>
                  <a:cubicBezTo>
                    <a:pt x="1" y="10037"/>
                    <a:pt x="858" y="12383"/>
                    <a:pt x="2977" y="13681"/>
                  </a:cubicBezTo>
                  <a:cubicBezTo>
                    <a:pt x="3358" y="13919"/>
                    <a:pt x="3811" y="14097"/>
                    <a:pt x="4287" y="14204"/>
                  </a:cubicBezTo>
                  <a:cubicBezTo>
                    <a:pt x="4013" y="13788"/>
                    <a:pt x="4132" y="13383"/>
                    <a:pt x="4656" y="13192"/>
                  </a:cubicBezTo>
                  <a:cubicBezTo>
                    <a:pt x="5894" y="12728"/>
                    <a:pt x="6680" y="11764"/>
                    <a:pt x="7406" y="10763"/>
                  </a:cubicBezTo>
                  <a:cubicBezTo>
                    <a:pt x="7811" y="10216"/>
                    <a:pt x="8121" y="9573"/>
                    <a:pt x="8478" y="8978"/>
                  </a:cubicBezTo>
                  <a:cubicBezTo>
                    <a:pt x="9728" y="6930"/>
                    <a:pt x="9954" y="4668"/>
                    <a:pt x="9776" y="2322"/>
                  </a:cubicBezTo>
                  <a:cubicBezTo>
                    <a:pt x="9752" y="1905"/>
                    <a:pt x="9728" y="1477"/>
                    <a:pt x="9752" y="1060"/>
                  </a:cubicBezTo>
                  <a:cubicBezTo>
                    <a:pt x="9764" y="810"/>
                    <a:pt x="9871" y="572"/>
                    <a:pt x="10133" y="477"/>
                  </a:cubicBezTo>
                  <a:lnTo>
                    <a:pt x="9907" y="215"/>
                  </a:lnTo>
                  <a:cubicBezTo>
                    <a:pt x="9788" y="84"/>
                    <a:pt x="9657" y="0"/>
                    <a:pt x="9466"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24"/>
            <p:cNvSpPr/>
            <p:nvPr/>
          </p:nvSpPr>
          <p:spPr>
            <a:xfrm>
              <a:off x="951000" y="3509500"/>
              <a:ext cx="60450" cy="82475"/>
            </a:xfrm>
            <a:custGeom>
              <a:avLst/>
              <a:gdLst/>
              <a:ahLst/>
              <a:cxnLst/>
              <a:rect l="l" t="t" r="r" b="b"/>
              <a:pathLst>
                <a:path w="2418" h="3299" extrusionOk="0">
                  <a:moveTo>
                    <a:pt x="2417" y="0"/>
                  </a:moveTo>
                  <a:lnTo>
                    <a:pt x="2417" y="0"/>
                  </a:lnTo>
                  <a:cubicBezTo>
                    <a:pt x="1798" y="1226"/>
                    <a:pt x="1013" y="2322"/>
                    <a:pt x="0" y="3298"/>
                  </a:cubicBezTo>
                  <a:cubicBezTo>
                    <a:pt x="1001" y="2512"/>
                    <a:pt x="1834" y="1357"/>
                    <a:pt x="2417"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24"/>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24"/>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24"/>
            <p:cNvSpPr/>
            <p:nvPr/>
          </p:nvSpPr>
          <p:spPr>
            <a:xfrm>
              <a:off x="867350" y="2947800"/>
              <a:ext cx="135350" cy="114100"/>
            </a:xfrm>
            <a:custGeom>
              <a:avLst/>
              <a:gdLst/>
              <a:ahLst/>
              <a:cxnLst/>
              <a:rect l="l" t="t" r="r" b="b"/>
              <a:pathLst>
                <a:path w="5414" h="4564" extrusionOk="0">
                  <a:moveTo>
                    <a:pt x="4944" y="1"/>
                  </a:moveTo>
                  <a:cubicBezTo>
                    <a:pt x="4907" y="1"/>
                    <a:pt x="4870" y="5"/>
                    <a:pt x="4835" y="13"/>
                  </a:cubicBezTo>
                  <a:cubicBezTo>
                    <a:pt x="4775" y="25"/>
                    <a:pt x="4668" y="61"/>
                    <a:pt x="4549" y="120"/>
                  </a:cubicBezTo>
                  <a:cubicBezTo>
                    <a:pt x="4454" y="156"/>
                    <a:pt x="4347" y="203"/>
                    <a:pt x="4239" y="263"/>
                  </a:cubicBezTo>
                  <a:cubicBezTo>
                    <a:pt x="3597" y="608"/>
                    <a:pt x="2561" y="1442"/>
                    <a:pt x="1680" y="2239"/>
                  </a:cubicBezTo>
                  <a:cubicBezTo>
                    <a:pt x="1120" y="2787"/>
                    <a:pt x="620" y="3299"/>
                    <a:pt x="370" y="3656"/>
                  </a:cubicBezTo>
                  <a:cubicBezTo>
                    <a:pt x="0" y="4192"/>
                    <a:pt x="32" y="4563"/>
                    <a:pt x="371" y="4563"/>
                  </a:cubicBezTo>
                  <a:cubicBezTo>
                    <a:pt x="469" y="4563"/>
                    <a:pt x="592" y="4532"/>
                    <a:pt x="739" y="4466"/>
                  </a:cubicBezTo>
                  <a:cubicBezTo>
                    <a:pt x="858" y="4418"/>
                    <a:pt x="1394" y="3930"/>
                    <a:pt x="1965" y="3394"/>
                  </a:cubicBezTo>
                  <a:cubicBezTo>
                    <a:pt x="2513" y="2835"/>
                    <a:pt x="3513" y="1966"/>
                    <a:pt x="4168" y="1430"/>
                  </a:cubicBezTo>
                  <a:cubicBezTo>
                    <a:pt x="4823" y="870"/>
                    <a:pt x="5371" y="370"/>
                    <a:pt x="5382" y="299"/>
                  </a:cubicBezTo>
                  <a:cubicBezTo>
                    <a:pt x="5413" y="145"/>
                    <a:pt x="5171" y="1"/>
                    <a:pt x="4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24"/>
            <p:cNvSpPr/>
            <p:nvPr/>
          </p:nvSpPr>
          <p:spPr>
            <a:xfrm>
              <a:off x="834475" y="3080000"/>
              <a:ext cx="25775" cy="20800"/>
            </a:xfrm>
            <a:custGeom>
              <a:avLst/>
              <a:gdLst/>
              <a:ahLst/>
              <a:cxnLst/>
              <a:rect l="l" t="t" r="r" b="b"/>
              <a:pathLst>
                <a:path w="1031" h="832" extrusionOk="0">
                  <a:moveTo>
                    <a:pt x="711" y="0"/>
                  </a:moveTo>
                  <a:cubicBezTo>
                    <a:pt x="677" y="0"/>
                    <a:pt x="637" y="4"/>
                    <a:pt x="590" y="11"/>
                  </a:cubicBezTo>
                  <a:cubicBezTo>
                    <a:pt x="423" y="23"/>
                    <a:pt x="256" y="95"/>
                    <a:pt x="197" y="178"/>
                  </a:cubicBezTo>
                  <a:cubicBezTo>
                    <a:pt x="1" y="450"/>
                    <a:pt x="223" y="831"/>
                    <a:pt x="553" y="831"/>
                  </a:cubicBezTo>
                  <a:cubicBezTo>
                    <a:pt x="584" y="831"/>
                    <a:pt x="616" y="828"/>
                    <a:pt x="649" y="821"/>
                  </a:cubicBezTo>
                  <a:cubicBezTo>
                    <a:pt x="911" y="785"/>
                    <a:pt x="1030" y="523"/>
                    <a:pt x="947" y="226"/>
                  </a:cubicBezTo>
                  <a:cubicBezTo>
                    <a:pt x="899" y="63"/>
                    <a:pt x="851" y="0"/>
                    <a:pt x="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24"/>
            <p:cNvSpPr/>
            <p:nvPr/>
          </p:nvSpPr>
          <p:spPr>
            <a:xfrm>
              <a:off x="812600" y="3293725"/>
              <a:ext cx="100925" cy="82175"/>
            </a:xfrm>
            <a:custGeom>
              <a:avLst/>
              <a:gdLst/>
              <a:ahLst/>
              <a:cxnLst/>
              <a:rect l="l" t="t" r="r" b="b"/>
              <a:pathLst>
                <a:path w="4037" h="3287" extrusionOk="0">
                  <a:moveTo>
                    <a:pt x="3514" y="0"/>
                  </a:moveTo>
                  <a:cubicBezTo>
                    <a:pt x="3183" y="0"/>
                    <a:pt x="2726" y="167"/>
                    <a:pt x="2274" y="452"/>
                  </a:cubicBezTo>
                  <a:cubicBezTo>
                    <a:pt x="2000" y="642"/>
                    <a:pt x="1524" y="1035"/>
                    <a:pt x="1226" y="1333"/>
                  </a:cubicBezTo>
                  <a:cubicBezTo>
                    <a:pt x="345" y="2202"/>
                    <a:pt x="0" y="2940"/>
                    <a:pt x="357" y="3214"/>
                  </a:cubicBezTo>
                  <a:cubicBezTo>
                    <a:pt x="413" y="3262"/>
                    <a:pt x="480" y="3287"/>
                    <a:pt x="558" y="3287"/>
                  </a:cubicBezTo>
                  <a:cubicBezTo>
                    <a:pt x="829" y="3287"/>
                    <a:pt x="1242" y="2993"/>
                    <a:pt x="1869" y="2357"/>
                  </a:cubicBezTo>
                  <a:cubicBezTo>
                    <a:pt x="2310" y="1928"/>
                    <a:pt x="2869" y="1428"/>
                    <a:pt x="3143" y="1237"/>
                  </a:cubicBezTo>
                  <a:cubicBezTo>
                    <a:pt x="3893" y="713"/>
                    <a:pt x="4001" y="630"/>
                    <a:pt x="4036" y="440"/>
                  </a:cubicBezTo>
                  <a:cubicBezTo>
                    <a:pt x="4036" y="321"/>
                    <a:pt x="3977" y="178"/>
                    <a:pt x="3858" y="94"/>
                  </a:cubicBezTo>
                  <a:cubicBezTo>
                    <a:pt x="3773" y="30"/>
                    <a:pt x="3655" y="0"/>
                    <a:pt x="3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24"/>
            <p:cNvSpPr/>
            <p:nvPr/>
          </p:nvSpPr>
          <p:spPr>
            <a:xfrm>
              <a:off x="778350" y="3398250"/>
              <a:ext cx="27625" cy="20950"/>
            </a:xfrm>
            <a:custGeom>
              <a:avLst/>
              <a:gdLst/>
              <a:ahLst/>
              <a:cxnLst/>
              <a:rect l="l" t="t" r="r" b="b"/>
              <a:pathLst>
                <a:path w="1105" h="838" extrusionOk="0">
                  <a:moveTo>
                    <a:pt x="500" y="1"/>
                  </a:moveTo>
                  <a:cubicBezTo>
                    <a:pt x="473" y="1"/>
                    <a:pt x="446" y="3"/>
                    <a:pt x="418" y="9"/>
                  </a:cubicBezTo>
                  <a:cubicBezTo>
                    <a:pt x="310" y="21"/>
                    <a:pt x="179" y="92"/>
                    <a:pt x="120" y="164"/>
                  </a:cubicBezTo>
                  <a:cubicBezTo>
                    <a:pt x="1" y="342"/>
                    <a:pt x="72" y="688"/>
                    <a:pt x="251" y="795"/>
                  </a:cubicBezTo>
                  <a:cubicBezTo>
                    <a:pt x="304" y="822"/>
                    <a:pt x="384" y="837"/>
                    <a:pt x="469" y="837"/>
                  </a:cubicBezTo>
                  <a:cubicBezTo>
                    <a:pt x="535" y="837"/>
                    <a:pt x="605" y="828"/>
                    <a:pt x="668" y="807"/>
                  </a:cubicBezTo>
                  <a:cubicBezTo>
                    <a:pt x="1104" y="672"/>
                    <a:pt x="920"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24"/>
            <p:cNvSpPr/>
            <p:nvPr/>
          </p:nvSpPr>
          <p:spPr>
            <a:xfrm>
              <a:off x="1133475" y="3446000"/>
              <a:ext cx="52400" cy="137175"/>
            </a:xfrm>
            <a:custGeom>
              <a:avLst/>
              <a:gdLst/>
              <a:ahLst/>
              <a:cxnLst/>
              <a:rect l="l" t="t" r="r" b="b"/>
              <a:pathLst>
                <a:path w="2096" h="5487" extrusionOk="0">
                  <a:moveTo>
                    <a:pt x="1717" y="1"/>
                  </a:moveTo>
                  <a:cubicBezTo>
                    <a:pt x="1616" y="1"/>
                    <a:pt x="1523" y="67"/>
                    <a:pt x="1441" y="206"/>
                  </a:cubicBezTo>
                  <a:cubicBezTo>
                    <a:pt x="1226" y="552"/>
                    <a:pt x="250" y="3909"/>
                    <a:pt x="36" y="4898"/>
                  </a:cubicBezTo>
                  <a:cubicBezTo>
                    <a:pt x="12" y="5017"/>
                    <a:pt x="0" y="5100"/>
                    <a:pt x="12" y="5148"/>
                  </a:cubicBezTo>
                  <a:cubicBezTo>
                    <a:pt x="22" y="5414"/>
                    <a:pt x="50" y="5486"/>
                    <a:pt x="156" y="5486"/>
                  </a:cubicBezTo>
                  <a:cubicBezTo>
                    <a:pt x="173" y="5486"/>
                    <a:pt x="193" y="5484"/>
                    <a:pt x="214" y="5481"/>
                  </a:cubicBezTo>
                  <a:cubicBezTo>
                    <a:pt x="560" y="5421"/>
                    <a:pt x="1072" y="4433"/>
                    <a:pt x="1393" y="3219"/>
                  </a:cubicBezTo>
                  <a:cubicBezTo>
                    <a:pt x="1905" y="1326"/>
                    <a:pt x="2096" y="218"/>
                    <a:pt x="1929" y="87"/>
                  </a:cubicBezTo>
                  <a:cubicBezTo>
                    <a:pt x="1905" y="76"/>
                    <a:pt x="1881" y="64"/>
                    <a:pt x="1857" y="40"/>
                  </a:cubicBezTo>
                  <a:cubicBezTo>
                    <a:pt x="1809" y="14"/>
                    <a:pt x="1763"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24"/>
            <p:cNvSpPr/>
            <p:nvPr/>
          </p:nvSpPr>
          <p:spPr>
            <a:xfrm>
              <a:off x="1103700" y="3613400"/>
              <a:ext cx="25475" cy="23675"/>
            </a:xfrm>
            <a:custGeom>
              <a:avLst/>
              <a:gdLst/>
              <a:ahLst/>
              <a:cxnLst/>
              <a:rect l="l" t="t" r="r" b="b"/>
              <a:pathLst>
                <a:path w="1019" h="947" extrusionOk="0">
                  <a:moveTo>
                    <a:pt x="580" y="0"/>
                  </a:moveTo>
                  <a:cubicBezTo>
                    <a:pt x="442" y="0"/>
                    <a:pt x="292" y="76"/>
                    <a:pt x="179" y="249"/>
                  </a:cubicBezTo>
                  <a:cubicBezTo>
                    <a:pt x="0" y="547"/>
                    <a:pt x="12" y="785"/>
                    <a:pt x="239" y="904"/>
                  </a:cubicBezTo>
                  <a:cubicBezTo>
                    <a:pt x="298" y="933"/>
                    <a:pt x="361" y="946"/>
                    <a:pt x="423" y="946"/>
                  </a:cubicBezTo>
                  <a:cubicBezTo>
                    <a:pt x="624" y="946"/>
                    <a:pt x="824" y="807"/>
                    <a:pt x="905" y="571"/>
                  </a:cubicBezTo>
                  <a:cubicBezTo>
                    <a:pt x="1019" y="230"/>
                    <a:pt x="820"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24"/>
            <p:cNvSpPr/>
            <p:nvPr/>
          </p:nvSpPr>
          <p:spPr>
            <a:xfrm>
              <a:off x="589650" y="2878875"/>
              <a:ext cx="684625" cy="957550"/>
            </a:xfrm>
            <a:custGeom>
              <a:avLst/>
              <a:gdLst/>
              <a:ahLst/>
              <a:cxnLst/>
              <a:rect l="l" t="t" r="r" b="b"/>
              <a:pathLst>
                <a:path w="27385" h="38302" extrusionOk="0">
                  <a:moveTo>
                    <a:pt x="0" y="32107"/>
                  </a:moveTo>
                  <a:cubicBezTo>
                    <a:pt x="66" y="32210"/>
                    <a:pt x="134" y="32312"/>
                    <a:pt x="205" y="32412"/>
                  </a:cubicBezTo>
                  <a:lnTo>
                    <a:pt x="205" y="32412"/>
                  </a:lnTo>
                  <a:cubicBezTo>
                    <a:pt x="135" y="32311"/>
                    <a:pt x="67" y="32209"/>
                    <a:pt x="0" y="32107"/>
                  </a:cubicBezTo>
                  <a:close/>
                  <a:moveTo>
                    <a:pt x="16980" y="0"/>
                  </a:moveTo>
                  <a:cubicBezTo>
                    <a:pt x="16888" y="0"/>
                    <a:pt x="16796" y="3"/>
                    <a:pt x="16705" y="8"/>
                  </a:cubicBezTo>
                  <a:lnTo>
                    <a:pt x="16574" y="8"/>
                  </a:lnTo>
                  <a:cubicBezTo>
                    <a:pt x="16788" y="8"/>
                    <a:pt x="17026" y="8"/>
                    <a:pt x="17288" y="20"/>
                  </a:cubicBezTo>
                  <a:cubicBezTo>
                    <a:pt x="18907" y="127"/>
                    <a:pt x="19634" y="460"/>
                    <a:pt x="20003" y="1270"/>
                  </a:cubicBezTo>
                  <a:cubicBezTo>
                    <a:pt x="20086" y="1448"/>
                    <a:pt x="20277" y="1853"/>
                    <a:pt x="20420" y="2175"/>
                  </a:cubicBezTo>
                  <a:cubicBezTo>
                    <a:pt x="20658" y="2699"/>
                    <a:pt x="20777" y="2829"/>
                    <a:pt x="21551" y="3413"/>
                  </a:cubicBezTo>
                  <a:cubicBezTo>
                    <a:pt x="22015" y="3770"/>
                    <a:pt x="22551" y="4127"/>
                    <a:pt x="22729" y="4211"/>
                  </a:cubicBezTo>
                  <a:cubicBezTo>
                    <a:pt x="23384" y="4496"/>
                    <a:pt x="24575" y="5985"/>
                    <a:pt x="25003" y="7044"/>
                  </a:cubicBezTo>
                  <a:cubicBezTo>
                    <a:pt x="25468" y="8128"/>
                    <a:pt x="26766" y="15141"/>
                    <a:pt x="26849" y="16879"/>
                  </a:cubicBezTo>
                  <a:cubicBezTo>
                    <a:pt x="26932" y="18653"/>
                    <a:pt x="26897" y="19748"/>
                    <a:pt x="26694" y="21332"/>
                  </a:cubicBezTo>
                  <a:cubicBezTo>
                    <a:pt x="26039" y="26440"/>
                    <a:pt x="24706" y="29749"/>
                    <a:pt x="22146" y="32762"/>
                  </a:cubicBezTo>
                  <a:cubicBezTo>
                    <a:pt x="19943" y="35345"/>
                    <a:pt x="18276" y="36703"/>
                    <a:pt x="16312" y="37512"/>
                  </a:cubicBezTo>
                  <a:cubicBezTo>
                    <a:pt x="15247" y="37935"/>
                    <a:pt x="13661" y="38169"/>
                    <a:pt x="11967" y="38169"/>
                  </a:cubicBezTo>
                  <a:cubicBezTo>
                    <a:pt x="11179" y="38169"/>
                    <a:pt x="10367" y="38118"/>
                    <a:pt x="9573" y="38012"/>
                  </a:cubicBezTo>
                  <a:cubicBezTo>
                    <a:pt x="7442" y="37750"/>
                    <a:pt x="6644" y="37453"/>
                    <a:pt x="4941" y="36417"/>
                  </a:cubicBezTo>
                  <a:cubicBezTo>
                    <a:pt x="2630" y="34983"/>
                    <a:pt x="1190" y="33820"/>
                    <a:pt x="205" y="32412"/>
                  </a:cubicBezTo>
                  <a:lnTo>
                    <a:pt x="205" y="32412"/>
                  </a:lnTo>
                  <a:cubicBezTo>
                    <a:pt x="346" y="32619"/>
                    <a:pt x="495" y="32824"/>
                    <a:pt x="655" y="33024"/>
                  </a:cubicBezTo>
                  <a:cubicBezTo>
                    <a:pt x="679" y="33047"/>
                    <a:pt x="691" y="33059"/>
                    <a:pt x="691" y="33071"/>
                  </a:cubicBezTo>
                  <a:cubicBezTo>
                    <a:pt x="858" y="33274"/>
                    <a:pt x="1036" y="33476"/>
                    <a:pt x="1227" y="33679"/>
                  </a:cubicBezTo>
                  <a:cubicBezTo>
                    <a:pt x="1477" y="33952"/>
                    <a:pt x="1751" y="34190"/>
                    <a:pt x="2012" y="34429"/>
                  </a:cubicBezTo>
                  <a:cubicBezTo>
                    <a:pt x="3001" y="35286"/>
                    <a:pt x="4096" y="35976"/>
                    <a:pt x="5227" y="36643"/>
                  </a:cubicBezTo>
                  <a:cubicBezTo>
                    <a:pt x="5525" y="36822"/>
                    <a:pt x="5822" y="36988"/>
                    <a:pt x="6120" y="37143"/>
                  </a:cubicBezTo>
                  <a:cubicBezTo>
                    <a:pt x="6608" y="37405"/>
                    <a:pt x="7108" y="37619"/>
                    <a:pt x="7656" y="37774"/>
                  </a:cubicBezTo>
                  <a:cubicBezTo>
                    <a:pt x="7906" y="37834"/>
                    <a:pt x="8180" y="37893"/>
                    <a:pt x="8430" y="37953"/>
                  </a:cubicBezTo>
                  <a:cubicBezTo>
                    <a:pt x="8835" y="38024"/>
                    <a:pt x="9216" y="38108"/>
                    <a:pt x="9621" y="38143"/>
                  </a:cubicBezTo>
                  <a:cubicBezTo>
                    <a:pt x="10453" y="38252"/>
                    <a:pt x="11290" y="38302"/>
                    <a:pt x="12130" y="38302"/>
                  </a:cubicBezTo>
                  <a:cubicBezTo>
                    <a:pt x="12492" y="38302"/>
                    <a:pt x="12854" y="38292"/>
                    <a:pt x="13216" y="38274"/>
                  </a:cubicBezTo>
                  <a:cubicBezTo>
                    <a:pt x="15288" y="38191"/>
                    <a:pt x="17133" y="37548"/>
                    <a:pt x="18788" y="36310"/>
                  </a:cubicBezTo>
                  <a:cubicBezTo>
                    <a:pt x="19788" y="35584"/>
                    <a:pt x="20634" y="34691"/>
                    <a:pt x="21467" y="33798"/>
                  </a:cubicBezTo>
                  <a:cubicBezTo>
                    <a:pt x="23539" y="31607"/>
                    <a:pt x="25051" y="29107"/>
                    <a:pt x="25884" y="26189"/>
                  </a:cubicBezTo>
                  <a:cubicBezTo>
                    <a:pt x="27147" y="21713"/>
                    <a:pt x="27385" y="17200"/>
                    <a:pt x="26516" y="12950"/>
                  </a:cubicBezTo>
                  <a:cubicBezTo>
                    <a:pt x="26492" y="12902"/>
                    <a:pt x="26492" y="12855"/>
                    <a:pt x="26480" y="12819"/>
                  </a:cubicBezTo>
                  <a:cubicBezTo>
                    <a:pt x="26527" y="12783"/>
                    <a:pt x="26527" y="12735"/>
                    <a:pt x="26516" y="12712"/>
                  </a:cubicBezTo>
                  <a:cubicBezTo>
                    <a:pt x="26373" y="11997"/>
                    <a:pt x="26254" y="11331"/>
                    <a:pt x="26123" y="10688"/>
                  </a:cubicBezTo>
                  <a:cubicBezTo>
                    <a:pt x="26099" y="10545"/>
                    <a:pt x="26063" y="10378"/>
                    <a:pt x="26015" y="10223"/>
                  </a:cubicBezTo>
                  <a:cubicBezTo>
                    <a:pt x="25825" y="9366"/>
                    <a:pt x="25634" y="8556"/>
                    <a:pt x="25396" y="7759"/>
                  </a:cubicBezTo>
                  <a:cubicBezTo>
                    <a:pt x="24932" y="6187"/>
                    <a:pt x="24039" y="4973"/>
                    <a:pt x="22610" y="4092"/>
                  </a:cubicBezTo>
                  <a:cubicBezTo>
                    <a:pt x="21932" y="3675"/>
                    <a:pt x="21182" y="3258"/>
                    <a:pt x="20741" y="2568"/>
                  </a:cubicBezTo>
                  <a:cubicBezTo>
                    <a:pt x="20598" y="2353"/>
                    <a:pt x="20479" y="2127"/>
                    <a:pt x="20420" y="1865"/>
                  </a:cubicBezTo>
                  <a:cubicBezTo>
                    <a:pt x="20408" y="1782"/>
                    <a:pt x="20384" y="1722"/>
                    <a:pt x="20348" y="1651"/>
                  </a:cubicBezTo>
                  <a:cubicBezTo>
                    <a:pt x="20003" y="734"/>
                    <a:pt x="19277" y="270"/>
                    <a:pt x="18300" y="127"/>
                  </a:cubicBezTo>
                  <a:cubicBezTo>
                    <a:pt x="18193" y="103"/>
                    <a:pt x="18098" y="91"/>
                    <a:pt x="18003" y="79"/>
                  </a:cubicBezTo>
                  <a:cubicBezTo>
                    <a:pt x="17656" y="32"/>
                    <a:pt x="17317" y="0"/>
                    <a:pt x="1698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24"/>
            <p:cNvSpPr/>
            <p:nvPr/>
          </p:nvSpPr>
          <p:spPr>
            <a:xfrm>
              <a:off x="797100" y="3813100"/>
              <a:ext cx="2125" cy="625"/>
            </a:xfrm>
            <a:custGeom>
              <a:avLst/>
              <a:gdLst/>
              <a:ahLst/>
              <a:cxnLst/>
              <a:rect l="l" t="t" r="r" b="b"/>
              <a:pathLst>
                <a:path w="85" h="25" extrusionOk="0">
                  <a:moveTo>
                    <a:pt x="1" y="0"/>
                  </a:moveTo>
                  <a:cubicBezTo>
                    <a:pt x="25" y="24"/>
                    <a:pt x="60" y="24"/>
                    <a:pt x="84" y="24"/>
                  </a:cubicBezTo>
                  <a:cubicBezTo>
                    <a:pt x="60" y="24"/>
                    <a:pt x="25"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24"/>
            <p:cNvSpPr/>
            <p:nvPr/>
          </p:nvSpPr>
          <p:spPr>
            <a:xfrm>
              <a:off x="1198950" y="3057350"/>
              <a:ext cx="3900" cy="9550"/>
            </a:xfrm>
            <a:custGeom>
              <a:avLst/>
              <a:gdLst/>
              <a:ahLst/>
              <a:cxnLst/>
              <a:rect l="l" t="t" r="r" b="b"/>
              <a:pathLst>
                <a:path w="156" h="382" extrusionOk="0">
                  <a:moveTo>
                    <a:pt x="0" y="1"/>
                  </a:moveTo>
                  <a:cubicBezTo>
                    <a:pt x="27" y="75"/>
                    <a:pt x="62" y="142"/>
                    <a:pt x="92" y="203"/>
                  </a:cubicBezTo>
                  <a:lnTo>
                    <a:pt x="92" y="203"/>
                  </a:lnTo>
                  <a:cubicBezTo>
                    <a:pt x="61" y="133"/>
                    <a:pt x="27" y="67"/>
                    <a:pt x="0" y="1"/>
                  </a:cubicBezTo>
                  <a:close/>
                  <a:moveTo>
                    <a:pt x="92" y="203"/>
                  </a:moveTo>
                  <a:lnTo>
                    <a:pt x="92" y="203"/>
                  </a:lnTo>
                  <a:cubicBezTo>
                    <a:pt x="116" y="259"/>
                    <a:pt x="139" y="318"/>
                    <a:pt x="155" y="382"/>
                  </a:cubicBezTo>
                  <a:cubicBezTo>
                    <a:pt x="155" y="370"/>
                    <a:pt x="143" y="346"/>
                    <a:pt x="143" y="334"/>
                  </a:cubicBezTo>
                  <a:cubicBezTo>
                    <a:pt x="133" y="293"/>
                    <a:pt x="114" y="250"/>
                    <a:pt x="92" y="203"/>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24"/>
            <p:cNvSpPr/>
            <p:nvPr/>
          </p:nvSpPr>
          <p:spPr>
            <a:xfrm>
              <a:off x="754850" y="3798225"/>
              <a:ext cx="15800" cy="6850"/>
            </a:xfrm>
            <a:custGeom>
              <a:avLst/>
              <a:gdLst/>
              <a:ahLst/>
              <a:cxnLst/>
              <a:rect l="l" t="t" r="r" b="b"/>
              <a:pathLst>
                <a:path w="632" h="274" extrusionOk="0">
                  <a:moveTo>
                    <a:pt x="0" y="0"/>
                  </a:moveTo>
                  <a:lnTo>
                    <a:pt x="0" y="0"/>
                  </a:lnTo>
                  <a:cubicBezTo>
                    <a:pt x="215" y="107"/>
                    <a:pt x="417" y="203"/>
                    <a:pt x="631" y="274"/>
                  </a:cubicBezTo>
                  <a:cubicBezTo>
                    <a:pt x="417" y="179"/>
                    <a:pt x="215" y="107"/>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24"/>
            <p:cNvSpPr/>
            <p:nvPr/>
          </p:nvSpPr>
          <p:spPr>
            <a:xfrm>
              <a:off x="777175" y="3807150"/>
              <a:ext cx="10150" cy="3600"/>
            </a:xfrm>
            <a:custGeom>
              <a:avLst/>
              <a:gdLst/>
              <a:ahLst/>
              <a:cxnLst/>
              <a:rect l="l" t="t" r="r" b="b"/>
              <a:pathLst>
                <a:path w="406" h="144" extrusionOk="0">
                  <a:moveTo>
                    <a:pt x="405" y="143"/>
                  </a:moveTo>
                  <a:lnTo>
                    <a:pt x="0"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24"/>
            <p:cNvSpPr/>
            <p:nvPr/>
          </p:nvSpPr>
          <p:spPr>
            <a:xfrm>
              <a:off x="556300" y="2892825"/>
              <a:ext cx="519150" cy="905125"/>
            </a:xfrm>
            <a:custGeom>
              <a:avLst/>
              <a:gdLst/>
              <a:ahLst/>
              <a:cxnLst/>
              <a:rect l="l" t="t" r="r" b="b"/>
              <a:pathLst>
                <a:path w="20766" h="36205" extrusionOk="0">
                  <a:moveTo>
                    <a:pt x="17894" y="1"/>
                  </a:moveTo>
                  <a:cubicBezTo>
                    <a:pt x="16763" y="1"/>
                    <a:pt x="16287" y="241"/>
                    <a:pt x="15015" y="1200"/>
                  </a:cubicBezTo>
                  <a:cubicBezTo>
                    <a:pt x="13360" y="2462"/>
                    <a:pt x="12026" y="3736"/>
                    <a:pt x="9359" y="6546"/>
                  </a:cubicBezTo>
                  <a:cubicBezTo>
                    <a:pt x="5894" y="10201"/>
                    <a:pt x="3358" y="13809"/>
                    <a:pt x="1656" y="17440"/>
                  </a:cubicBezTo>
                  <a:cubicBezTo>
                    <a:pt x="1156" y="18500"/>
                    <a:pt x="477" y="20428"/>
                    <a:pt x="310" y="21202"/>
                  </a:cubicBezTo>
                  <a:cubicBezTo>
                    <a:pt x="1" y="22762"/>
                    <a:pt x="239" y="27036"/>
                    <a:pt x="739" y="28751"/>
                  </a:cubicBezTo>
                  <a:cubicBezTo>
                    <a:pt x="1251" y="30465"/>
                    <a:pt x="1989" y="31668"/>
                    <a:pt x="3513" y="33216"/>
                  </a:cubicBezTo>
                  <a:cubicBezTo>
                    <a:pt x="4418" y="34133"/>
                    <a:pt x="4775" y="34406"/>
                    <a:pt x="6573" y="35490"/>
                  </a:cubicBezTo>
                  <a:cubicBezTo>
                    <a:pt x="7026" y="35762"/>
                    <a:pt x="7446" y="35990"/>
                    <a:pt x="7845" y="36176"/>
                  </a:cubicBezTo>
                  <a:lnTo>
                    <a:pt x="7845" y="36176"/>
                  </a:lnTo>
                  <a:cubicBezTo>
                    <a:pt x="7607" y="36064"/>
                    <a:pt x="7388" y="35942"/>
                    <a:pt x="7168" y="35799"/>
                  </a:cubicBezTo>
                  <a:cubicBezTo>
                    <a:pt x="5644" y="34871"/>
                    <a:pt x="4132" y="33906"/>
                    <a:pt x="2942" y="32513"/>
                  </a:cubicBezTo>
                  <a:cubicBezTo>
                    <a:pt x="1549" y="30906"/>
                    <a:pt x="787" y="29060"/>
                    <a:pt x="548" y="26977"/>
                  </a:cubicBezTo>
                  <a:cubicBezTo>
                    <a:pt x="382" y="25608"/>
                    <a:pt x="370" y="24203"/>
                    <a:pt x="358" y="22822"/>
                  </a:cubicBezTo>
                  <a:cubicBezTo>
                    <a:pt x="322" y="21310"/>
                    <a:pt x="846" y="19905"/>
                    <a:pt x="1418" y="18535"/>
                  </a:cubicBezTo>
                  <a:cubicBezTo>
                    <a:pt x="2382" y="16214"/>
                    <a:pt x="3644" y="14071"/>
                    <a:pt x="5073" y="11999"/>
                  </a:cubicBezTo>
                  <a:cubicBezTo>
                    <a:pt x="7073" y="9129"/>
                    <a:pt x="9490" y="6629"/>
                    <a:pt x="11931" y="4141"/>
                  </a:cubicBezTo>
                  <a:cubicBezTo>
                    <a:pt x="13229" y="2843"/>
                    <a:pt x="14586" y="1557"/>
                    <a:pt x="16158" y="605"/>
                  </a:cubicBezTo>
                  <a:cubicBezTo>
                    <a:pt x="16813" y="211"/>
                    <a:pt x="17488" y="56"/>
                    <a:pt x="18168" y="56"/>
                  </a:cubicBezTo>
                  <a:cubicBezTo>
                    <a:pt x="18969" y="56"/>
                    <a:pt x="19777" y="272"/>
                    <a:pt x="20563" y="569"/>
                  </a:cubicBezTo>
                  <a:cubicBezTo>
                    <a:pt x="20646" y="605"/>
                    <a:pt x="20706" y="652"/>
                    <a:pt x="20765" y="688"/>
                  </a:cubicBezTo>
                  <a:cubicBezTo>
                    <a:pt x="20730" y="652"/>
                    <a:pt x="20706" y="617"/>
                    <a:pt x="20682" y="605"/>
                  </a:cubicBezTo>
                  <a:cubicBezTo>
                    <a:pt x="20432" y="355"/>
                    <a:pt x="19456" y="69"/>
                    <a:pt x="18575" y="21"/>
                  </a:cubicBezTo>
                  <a:cubicBezTo>
                    <a:pt x="18321" y="9"/>
                    <a:pt x="18097" y="1"/>
                    <a:pt x="17894" y="1"/>
                  </a:cubicBezTo>
                  <a:close/>
                  <a:moveTo>
                    <a:pt x="7845" y="36176"/>
                  </a:moveTo>
                  <a:cubicBezTo>
                    <a:pt x="7865" y="36185"/>
                    <a:pt x="7886" y="36195"/>
                    <a:pt x="7907" y="36204"/>
                  </a:cubicBezTo>
                  <a:cubicBezTo>
                    <a:pt x="7886" y="36195"/>
                    <a:pt x="7866" y="36185"/>
                    <a:pt x="7845" y="3617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24"/>
            <p:cNvSpPr/>
            <p:nvPr/>
          </p:nvSpPr>
          <p:spPr>
            <a:xfrm>
              <a:off x="1087625" y="2932925"/>
              <a:ext cx="2100" cy="5100"/>
            </a:xfrm>
            <a:custGeom>
              <a:avLst/>
              <a:gdLst/>
              <a:ahLst/>
              <a:cxnLst/>
              <a:rect l="l" t="t" r="r" b="b"/>
              <a:pathLst>
                <a:path w="84" h="204" extrusionOk="0">
                  <a:moveTo>
                    <a:pt x="0" y="1"/>
                  </a:moveTo>
                  <a:cubicBezTo>
                    <a:pt x="24" y="72"/>
                    <a:pt x="60" y="144"/>
                    <a:pt x="84" y="203"/>
                  </a:cubicBezTo>
                  <a:cubicBezTo>
                    <a:pt x="60" y="144"/>
                    <a:pt x="24" y="72"/>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24"/>
            <p:cNvSpPr/>
            <p:nvPr/>
          </p:nvSpPr>
          <p:spPr>
            <a:xfrm>
              <a:off x="1128100" y="2997075"/>
              <a:ext cx="44675" cy="22325"/>
            </a:xfrm>
            <a:custGeom>
              <a:avLst/>
              <a:gdLst/>
              <a:ahLst/>
              <a:cxnLst/>
              <a:rect l="l" t="t" r="r" b="b"/>
              <a:pathLst>
                <a:path w="1787" h="893" extrusionOk="0">
                  <a:moveTo>
                    <a:pt x="913" y="0"/>
                  </a:moveTo>
                  <a:cubicBezTo>
                    <a:pt x="835" y="0"/>
                    <a:pt x="775" y="94"/>
                    <a:pt x="608" y="352"/>
                  </a:cubicBezTo>
                  <a:cubicBezTo>
                    <a:pt x="442" y="615"/>
                    <a:pt x="252" y="767"/>
                    <a:pt x="97" y="767"/>
                  </a:cubicBezTo>
                  <a:cubicBezTo>
                    <a:pt x="63" y="767"/>
                    <a:pt x="31" y="760"/>
                    <a:pt x="1" y="745"/>
                  </a:cubicBezTo>
                  <a:lnTo>
                    <a:pt x="1" y="745"/>
                  </a:lnTo>
                  <a:cubicBezTo>
                    <a:pt x="84" y="843"/>
                    <a:pt x="171" y="892"/>
                    <a:pt x="265" y="892"/>
                  </a:cubicBezTo>
                  <a:cubicBezTo>
                    <a:pt x="385" y="892"/>
                    <a:pt x="515" y="811"/>
                    <a:pt x="656" y="649"/>
                  </a:cubicBezTo>
                  <a:cubicBezTo>
                    <a:pt x="667" y="614"/>
                    <a:pt x="703" y="602"/>
                    <a:pt x="715" y="566"/>
                  </a:cubicBezTo>
                  <a:cubicBezTo>
                    <a:pt x="902" y="325"/>
                    <a:pt x="1003" y="206"/>
                    <a:pt x="1111" y="206"/>
                  </a:cubicBezTo>
                  <a:cubicBezTo>
                    <a:pt x="1215" y="206"/>
                    <a:pt x="1325" y="319"/>
                    <a:pt x="1525" y="542"/>
                  </a:cubicBezTo>
                  <a:lnTo>
                    <a:pt x="1787" y="852"/>
                  </a:lnTo>
                  <a:cubicBezTo>
                    <a:pt x="1501" y="483"/>
                    <a:pt x="1239" y="173"/>
                    <a:pt x="1084" y="78"/>
                  </a:cubicBezTo>
                  <a:cubicBezTo>
                    <a:pt x="1006" y="30"/>
                    <a:pt x="957" y="0"/>
                    <a:pt x="9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24"/>
            <p:cNvSpPr/>
            <p:nvPr/>
          </p:nvSpPr>
          <p:spPr>
            <a:xfrm>
              <a:off x="1087625" y="2975200"/>
              <a:ext cx="10825" cy="11325"/>
            </a:xfrm>
            <a:custGeom>
              <a:avLst/>
              <a:gdLst/>
              <a:ahLst/>
              <a:cxnLst/>
              <a:rect l="l" t="t" r="r" b="b"/>
              <a:pathLst>
                <a:path w="433" h="453" extrusionOk="0">
                  <a:moveTo>
                    <a:pt x="0" y="0"/>
                  </a:moveTo>
                  <a:cubicBezTo>
                    <a:pt x="48" y="60"/>
                    <a:pt x="96" y="143"/>
                    <a:pt x="179" y="215"/>
                  </a:cubicBezTo>
                  <a:cubicBezTo>
                    <a:pt x="239" y="298"/>
                    <a:pt x="298" y="381"/>
                    <a:pt x="358" y="453"/>
                  </a:cubicBezTo>
                  <a:cubicBezTo>
                    <a:pt x="358" y="417"/>
                    <a:pt x="358" y="381"/>
                    <a:pt x="370" y="334"/>
                  </a:cubicBezTo>
                  <a:cubicBezTo>
                    <a:pt x="415" y="68"/>
                    <a:pt x="433" y="14"/>
                    <a:pt x="303" y="14"/>
                  </a:cubicBezTo>
                  <a:cubicBezTo>
                    <a:pt x="264" y="14"/>
                    <a:pt x="212" y="19"/>
                    <a:pt x="143" y="24"/>
                  </a:cubicBezTo>
                  <a:cubicBezTo>
                    <a:pt x="84" y="24"/>
                    <a:pt x="48" y="24"/>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24"/>
            <p:cNvSpPr/>
            <p:nvPr/>
          </p:nvSpPr>
          <p:spPr>
            <a:xfrm>
              <a:off x="1104600" y="2995150"/>
              <a:ext cx="16375" cy="6850"/>
            </a:xfrm>
            <a:custGeom>
              <a:avLst/>
              <a:gdLst/>
              <a:ahLst/>
              <a:cxnLst/>
              <a:rect l="l" t="t" r="r" b="b"/>
              <a:pathLst>
                <a:path w="655" h="274" extrusionOk="0">
                  <a:moveTo>
                    <a:pt x="0" y="0"/>
                  </a:moveTo>
                  <a:lnTo>
                    <a:pt x="0" y="0"/>
                  </a:lnTo>
                  <a:cubicBezTo>
                    <a:pt x="167" y="143"/>
                    <a:pt x="357" y="250"/>
                    <a:pt x="631" y="250"/>
                  </a:cubicBezTo>
                  <a:cubicBezTo>
                    <a:pt x="643" y="250"/>
                    <a:pt x="643" y="262"/>
                    <a:pt x="655" y="274"/>
                  </a:cubicBezTo>
                  <a:cubicBezTo>
                    <a:pt x="584" y="92"/>
                    <a:pt x="505" y="30"/>
                    <a:pt x="381" y="30"/>
                  </a:cubicBezTo>
                  <a:cubicBezTo>
                    <a:pt x="358" y="30"/>
                    <a:pt x="335" y="32"/>
                    <a:pt x="310" y="36"/>
                  </a:cubicBezTo>
                  <a:cubicBezTo>
                    <a:pt x="286" y="43"/>
                    <a:pt x="260" y="45"/>
                    <a:pt x="233" y="45"/>
                  </a:cubicBezTo>
                  <a:cubicBezTo>
                    <a:pt x="161" y="45"/>
                    <a:pt x="77" y="26"/>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24"/>
            <p:cNvSpPr/>
            <p:nvPr/>
          </p:nvSpPr>
          <p:spPr>
            <a:xfrm>
              <a:off x="733125" y="3522575"/>
              <a:ext cx="2400" cy="7775"/>
            </a:xfrm>
            <a:custGeom>
              <a:avLst/>
              <a:gdLst/>
              <a:ahLst/>
              <a:cxnLst/>
              <a:rect l="l" t="t" r="r" b="b"/>
              <a:pathLst>
                <a:path w="96" h="311" extrusionOk="0">
                  <a:moveTo>
                    <a:pt x="0" y="1"/>
                  </a:moveTo>
                  <a:lnTo>
                    <a:pt x="0" y="37"/>
                  </a:lnTo>
                  <a:cubicBezTo>
                    <a:pt x="11" y="76"/>
                    <a:pt x="25" y="117"/>
                    <a:pt x="40" y="160"/>
                  </a:cubicBezTo>
                  <a:lnTo>
                    <a:pt x="40" y="160"/>
                  </a:lnTo>
                  <a:cubicBezTo>
                    <a:pt x="25" y="108"/>
                    <a:pt x="12" y="56"/>
                    <a:pt x="0" y="1"/>
                  </a:cubicBezTo>
                  <a:close/>
                  <a:moveTo>
                    <a:pt x="40" y="160"/>
                  </a:moveTo>
                  <a:cubicBezTo>
                    <a:pt x="55" y="209"/>
                    <a:pt x="72" y="259"/>
                    <a:pt x="95" y="311"/>
                  </a:cubicBezTo>
                  <a:cubicBezTo>
                    <a:pt x="76" y="260"/>
                    <a:pt x="57" y="209"/>
                    <a:pt x="40" y="16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24"/>
            <p:cNvSpPr/>
            <p:nvPr/>
          </p:nvSpPr>
          <p:spPr>
            <a:xfrm>
              <a:off x="736400" y="3246650"/>
              <a:ext cx="317025" cy="384525"/>
            </a:xfrm>
            <a:custGeom>
              <a:avLst/>
              <a:gdLst/>
              <a:ahLst/>
              <a:cxnLst/>
              <a:rect l="l" t="t" r="r" b="b"/>
              <a:pathLst>
                <a:path w="12681" h="15381" extrusionOk="0">
                  <a:moveTo>
                    <a:pt x="0" y="11407"/>
                  </a:moveTo>
                  <a:lnTo>
                    <a:pt x="0" y="11407"/>
                  </a:lnTo>
                  <a:cubicBezTo>
                    <a:pt x="22" y="11465"/>
                    <a:pt x="44" y="11522"/>
                    <a:pt x="67" y="11579"/>
                  </a:cubicBezTo>
                  <a:lnTo>
                    <a:pt x="67" y="11579"/>
                  </a:lnTo>
                  <a:cubicBezTo>
                    <a:pt x="44" y="11522"/>
                    <a:pt x="22" y="11465"/>
                    <a:pt x="0" y="11407"/>
                  </a:cubicBezTo>
                  <a:close/>
                  <a:moveTo>
                    <a:pt x="67" y="11579"/>
                  </a:moveTo>
                  <a:lnTo>
                    <a:pt x="67" y="11579"/>
                  </a:lnTo>
                  <a:cubicBezTo>
                    <a:pt x="127" y="11727"/>
                    <a:pt x="192" y="11872"/>
                    <a:pt x="264" y="12013"/>
                  </a:cubicBezTo>
                  <a:lnTo>
                    <a:pt x="264" y="12013"/>
                  </a:lnTo>
                  <a:cubicBezTo>
                    <a:pt x="193" y="11872"/>
                    <a:pt x="127" y="11727"/>
                    <a:pt x="67" y="11579"/>
                  </a:cubicBezTo>
                  <a:close/>
                  <a:moveTo>
                    <a:pt x="10120" y="1"/>
                  </a:moveTo>
                  <a:cubicBezTo>
                    <a:pt x="10680" y="334"/>
                    <a:pt x="11811" y="2775"/>
                    <a:pt x="12085" y="4251"/>
                  </a:cubicBezTo>
                  <a:cubicBezTo>
                    <a:pt x="12359" y="5787"/>
                    <a:pt x="12359" y="7776"/>
                    <a:pt x="12049" y="9228"/>
                  </a:cubicBezTo>
                  <a:cubicBezTo>
                    <a:pt x="11692" y="10895"/>
                    <a:pt x="10728" y="12598"/>
                    <a:pt x="9489" y="13788"/>
                  </a:cubicBezTo>
                  <a:cubicBezTo>
                    <a:pt x="8584" y="14669"/>
                    <a:pt x="8203" y="14860"/>
                    <a:pt x="6810" y="15086"/>
                  </a:cubicBezTo>
                  <a:cubicBezTo>
                    <a:pt x="6228" y="15186"/>
                    <a:pt x="5793" y="15239"/>
                    <a:pt x="5396" y="15239"/>
                  </a:cubicBezTo>
                  <a:cubicBezTo>
                    <a:pt x="4893" y="15239"/>
                    <a:pt x="4451" y="15153"/>
                    <a:pt x="3846" y="14967"/>
                  </a:cubicBezTo>
                  <a:cubicBezTo>
                    <a:pt x="2822" y="14657"/>
                    <a:pt x="1381" y="13669"/>
                    <a:pt x="774" y="12824"/>
                  </a:cubicBezTo>
                  <a:cubicBezTo>
                    <a:pt x="576" y="12570"/>
                    <a:pt x="408" y="12299"/>
                    <a:pt x="264" y="12013"/>
                  </a:cubicBezTo>
                  <a:lnTo>
                    <a:pt x="264" y="12013"/>
                  </a:lnTo>
                  <a:cubicBezTo>
                    <a:pt x="1270" y="14019"/>
                    <a:pt x="3356" y="15381"/>
                    <a:pt x="5778" y="15381"/>
                  </a:cubicBezTo>
                  <a:cubicBezTo>
                    <a:pt x="6484" y="15381"/>
                    <a:pt x="7220" y="15265"/>
                    <a:pt x="7965" y="15015"/>
                  </a:cubicBezTo>
                  <a:cubicBezTo>
                    <a:pt x="9406" y="14538"/>
                    <a:pt x="10299" y="13372"/>
                    <a:pt x="11073" y="12157"/>
                  </a:cubicBezTo>
                  <a:cubicBezTo>
                    <a:pt x="12573" y="9788"/>
                    <a:pt x="12680" y="7168"/>
                    <a:pt x="12311" y="4549"/>
                  </a:cubicBezTo>
                  <a:lnTo>
                    <a:pt x="12311" y="4525"/>
                  </a:lnTo>
                  <a:cubicBezTo>
                    <a:pt x="12109" y="3632"/>
                    <a:pt x="11859" y="2775"/>
                    <a:pt x="11513" y="1977"/>
                  </a:cubicBezTo>
                  <a:cubicBezTo>
                    <a:pt x="11299" y="1513"/>
                    <a:pt x="11061" y="1037"/>
                    <a:pt x="10763" y="572"/>
                  </a:cubicBezTo>
                  <a:cubicBezTo>
                    <a:pt x="10585" y="299"/>
                    <a:pt x="10370" y="96"/>
                    <a:pt x="1012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24"/>
            <p:cNvSpPr/>
            <p:nvPr/>
          </p:nvSpPr>
          <p:spPr>
            <a:xfrm>
              <a:off x="969150" y="3243025"/>
              <a:ext cx="17000" cy="2175"/>
            </a:xfrm>
            <a:custGeom>
              <a:avLst/>
              <a:gdLst/>
              <a:ahLst/>
              <a:cxnLst/>
              <a:rect l="l" t="t" r="r" b="b"/>
              <a:pathLst>
                <a:path w="680" h="87" extrusionOk="0">
                  <a:moveTo>
                    <a:pt x="127" y="1"/>
                  </a:moveTo>
                  <a:cubicBezTo>
                    <a:pt x="97" y="1"/>
                    <a:pt x="67" y="1"/>
                    <a:pt x="36" y="3"/>
                  </a:cubicBezTo>
                  <a:lnTo>
                    <a:pt x="1" y="3"/>
                  </a:lnTo>
                  <a:cubicBezTo>
                    <a:pt x="258" y="3"/>
                    <a:pt x="476" y="32"/>
                    <a:pt x="630" y="72"/>
                  </a:cubicBezTo>
                  <a:lnTo>
                    <a:pt x="630" y="72"/>
                  </a:lnTo>
                  <a:cubicBezTo>
                    <a:pt x="470" y="29"/>
                    <a:pt x="308" y="1"/>
                    <a:pt x="127" y="1"/>
                  </a:cubicBezTo>
                  <a:close/>
                  <a:moveTo>
                    <a:pt x="630" y="72"/>
                  </a:moveTo>
                  <a:lnTo>
                    <a:pt x="630" y="72"/>
                  </a:lnTo>
                  <a:cubicBezTo>
                    <a:pt x="647" y="77"/>
                    <a:pt x="663" y="82"/>
                    <a:pt x="679" y="86"/>
                  </a:cubicBezTo>
                  <a:cubicBezTo>
                    <a:pt x="664" y="82"/>
                    <a:pt x="647" y="77"/>
                    <a:pt x="630" y="7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24"/>
            <p:cNvSpPr/>
            <p:nvPr/>
          </p:nvSpPr>
          <p:spPr>
            <a:xfrm>
              <a:off x="729850" y="3251975"/>
              <a:ext cx="264925" cy="361825"/>
            </a:xfrm>
            <a:custGeom>
              <a:avLst/>
              <a:gdLst/>
              <a:ahLst/>
              <a:cxnLst/>
              <a:rect l="l" t="t" r="r" b="b"/>
              <a:pathLst>
                <a:path w="10597" h="14473" extrusionOk="0">
                  <a:moveTo>
                    <a:pt x="10580" y="592"/>
                  </a:moveTo>
                  <a:cubicBezTo>
                    <a:pt x="10582" y="595"/>
                    <a:pt x="10583" y="598"/>
                    <a:pt x="10585" y="601"/>
                  </a:cubicBezTo>
                  <a:lnTo>
                    <a:pt x="10585" y="601"/>
                  </a:lnTo>
                  <a:cubicBezTo>
                    <a:pt x="10585" y="599"/>
                    <a:pt x="10585" y="598"/>
                    <a:pt x="10585" y="598"/>
                  </a:cubicBezTo>
                  <a:lnTo>
                    <a:pt x="10580" y="592"/>
                  </a:lnTo>
                  <a:close/>
                  <a:moveTo>
                    <a:pt x="10585" y="601"/>
                  </a:moveTo>
                  <a:cubicBezTo>
                    <a:pt x="10586" y="608"/>
                    <a:pt x="10588" y="621"/>
                    <a:pt x="10597" y="621"/>
                  </a:cubicBezTo>
                  <a:cubicBezTo>
                    <a:pt x="10592" y="615"/>
                    <a:pt x="10589" y="608"/>
                    <a:pt x="10585" y="601"/>
                  </a:cubicBezTo>
                  <a:close/>
                  <a:moveTo>
                    <a:pt x="9802" y="0"/>
                  </a:moveTo>
                  <a:cubicBezTo>
                    <a:pt x="9772" y="0"/>
                    <a:pt x="9739" y="1"/>
                    <a:pt x="9704" y="2"/>
                  </a:cubicBezTo>
                  <a:cubicBezTo>
                    <a:pt x="9013" y="38"/>
                    <a:pt x="7168" y="443"/>
                    <a:pt x="6465" y="705"/>
                  </a:cubicBezTo>
                  <a:cubicBezTo>
                    <a:pt x="5275" y="1169"/>
                    <a:pt x="3846" y="2062"/>
                    <a:pt x="3024" y="2884"/>
                  </a:cubicBezTo>
                  <a:cubicBezTo>
                    <a:pt x="2417" y="3491"/>
                    <a:pt x="1405" y="4860"/>
                    <a:pt x="1048" y="5598"/>
                  </a:cubicBezTo>
                  <a:cubicBezTo>
                    <a:pt x="0" y="7622"/>
                    <a:pt x="250" y="10384"/>
                    <a:pt x="1572" y="12194"/>
                  </a:cubicBezTo>
                  <a:cubicBezTo>
                    <a:pt x="2000" y="12778"/>
                    <a:pt x="2965" y="13623"/>
                    <a:pt x="3560" y="13921"/>
                  </a:cubicBezTo>
                  <a:cubicBezTo>
                    <a:pt x="4291" y="14292"/>
                    <a:pt x="5063" y="14473"/>
                    <a:pt x="5865" y="14473"/>
                  </a:cubicBezTo>
                  <a:cubicBezTo>
                    <a:pt x="5938" y="14473"/>
                    <a:pt x="6011" y="14471"/>
                    <a:pt x="6084" y="14468"/>
                  </a:cubicBezTo>
                  <a:cubicBezTo>
                    <a:pt x="5620" y="14468"/>
                    <a:pt x="5167" y="14433"/>
                    <a:pt x="4739" y="14325"/>
                  </a:cubicBezTo>
                  <a:cubicBezTo>
                    <a:pt x="4263" y="14206"/>
                    <a:pt x="3822" y="14040"/>
                    <a:pt x="3429" y="13802"/>
                  </a:cubicBezTo>
                  <a:cubicBezTo>
                    <a:pt x="1322" y="12504"/>
                    <a:pt x="453" y="10170"/>
                    <a:pt x="595" y="8003"/>
                  </a:cubicBezTo>
                  <a:cubicBezTo>
                    <a:pt x="679" y="6884"/>
                    <a:pt x="1000" y="5801"/>
                    <a:pt x="1584" y="4943"/>
                  </a:cubicBezTo>
                  <a:cubicBezTo>
                    <a:pt x="2881" y="3026"/>
                    <a:pt x="4513" y="1598"/>
                    <a:pt x="6691" y="800"/>
                  </a:cubicBezTo>
                  <a:cubicBezTo>
                    <a:pt x="7584" y="467"/>
                    <a:pt x="8501" y="264"/>
                    <a:pt x="9454" y="169"/>
                  </a:cubicBezTo>
                  <a:cubicBezTo>
                    <a:pt x="9608" y="157"/>
                    <a:pt x="9763" y="145"/>
                    <a:pt x="9918" y="121"/>
                  </a:cubicBezTo>
                  <a:cubicBezTo>
                    <a:pt x="9929" y="121"/>
                    <a:pt x="9939" y="120"/>
                    <a:pt x="9950" y="120"/>
                  </a:cubicBezTo>
                  <a:cubicBezTo>
                    <a:pt x="10123" y="120"/>
                    <a:pt x="10246" y="212"/>
                    <a:pt x="10359" y="336"/>
                  </a:cubicBezTo>
                  <a:lnTo>
                    <a:pt x="10580" y="592"/>
                  </a:lnTo>
                  <a:lnTo>
                    <a:pt x="10580" y="592"/>
                  </a:lnTo>
                  <a:cubicBezTo>
                    <a:pt x="10565" y="563"/>
                    <a:pt x="10552" y="532"/>
                    <a:pt x="10525" y="514"/>
                  </a:cubicBezTo>
                  <a:cubicBezTo>
                    <a:pt x="10179" y="70"/>
                    <a:pt x="10108" y="0"/>
                    <a:pt x="980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9" name="Google Shape;9599;p24"/>
            <p:cNvSpPr/>
            <p:nvPr/>
          </p:nvSpPr>
          <p:spPr>
            <a:xfrm>
              <a:off x="1141500" y="3037025"/>
              <a:ext cx="12225" cy="58800"/>
            </a:xfrm>
            <a:custGeom>
              <a:avLst/>
              <a:gdLst/>
              <a:ahLst/>
              <a:cxnLst/>
              <a:rect l="l" t="t" r="r" b="b"/>
              <a:pathLst>
                <a:path w="489" h="2352" extrusionOk="0">
                  <a:moveTo>
                    <a:pt x="172" y="1"/>
                  </a:moveTo>
                  <a:cubicBezTo>
                    <a:pt x="159" y="1"/>
                    <a:pt x="146" y="2"/>
                    <a:pt x="131" y="4"/>
                  </a:cubicBezTo>
                  <a:cubicBezTo>
                    <a:pt x="167" y="123"/>
                    <a:pt x="179" y="302"/>
                    <a:pt x="215" y="587"/>
                  </a:cubicBezTo>
                  <a:cubicBezTo>
                    <a:pt x="298" y="1599"/>
                    <a:pt x="251" y="2171"/>
                    <a:pt x="84" y="2254"/>
                  </a:cubicBezTo>
                  <a:cubicBezTo>
                    <a:pt x="72" y="2260"/>
                    <a:pt x="57" y="2263"/>
                    <a:pt x="42" y="2263"/>
                  </a:cubicBezTo>
                  <a:cubicBezTo>
                    <a:pt x="27" y="2263"/>
                    <a:pt x="12" y="2260"/>
                    <a:pt x="0" y="2254"/>
                  </a:cubicBezTo>
                  <a:lnTo>
                    <a:pt x="0" y="2254"/>
                  </a:lnTo>
                  <a:cubicBezTo>
                    <a:pt x="12" y="2314"/>
                    <a:pt x="48" y="2349"/>
                    <a:pt x="155" y="2349"/>
                  </a:cubicBezTo>
                  <a:cubicBezTo>
                    <a:pt x="166" y="2351"/>
                    <a:pt x="177" y="2351"/>
                    <a:pt x="187" y="2351"/>
                  </a:cubicBezTo>
                  <a:cubicBezTo>
                    <a:pt x="359" y="2351"/>
                    <a:pt x="372" y="2162"/>
                    <a:pt x="405" y="2016"/>
                  </a:cubicBezTo>
                  <a:cubicBezTo>
                    <a:pt x="489" y="1456"/>
                    <a:pt x="370" y="921"/>
                    <a:pt x="370" y="361"/>
                  </a:cubicBezTo>
                  <a:cubicBezTo>
                    <a:pt x="291" y="260"/>
                    <a:pt x="371" y="1"/>
                    <a:pt x="1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0" name="Google Shape;9600;p24"/>
            <p:cNvSpPr/>
            <p:nvPr/>
          </p:nvSpPr>
          <p:spPr>
            <a:xfrm>
              <a:off x="1108750" y="3036825"/>
              <a:ext cx="16100" cy="47925"/>
            </a:xfrm>
            <a:custGeom>
              <a:avLst/>
              <a:gdLst/>
              <a:ahLst/>
              <a:cxnLst/>
              <a:rect l="l" t="t" r="r" b="b"/>
              <a:pathLst>
                <a:path w="644" h="1917" extrusionOk="0">
                  <a:moveTo>
                    <a:pt x="346" y="0"/>
                  </a:moveTo>
                  <a:cubicBezTo>
                    <a:pt x="370" y="24"/>
                    <a:pt x="406" y="71"/>
                    <a:pt x="418" y="143"/>
                  </a:cubicBezTo>
                  <a:cubicBezTo>
                    <a:pt x="513" y="381"/>
                    <a:pt x="156" y="1810"/>
                    <a:pt x="1" y="1869"/>
                  </a:cubicBezTo>
                  <a:cubicBezTo>
                    <a:pt x="13" y="1905"/>
                    <a:pt x="48" y="1917"/>
                    <a:pt x="96" y="1917"/>
                  </a:cubicBezTo>
                  <a:cubicBezTo>
                    <a:pt x="132" y="1917"/>
                    <a:pt x="227" y="1869"/>
                    <a:pt x="239" y="1822"/>
                  </a:cubicBezTo>
                  <a:cubicBezTo>
                    <a:pt x="418" y="1334"/>
                    <a:pt x="644" y="845"/>
                    <a:pt x="608" y="357"/>
                  </a:cubicBezTo>
                  <a:cubicBezTo>
                    <a:pt x="584" y="155"/>
                    <a:pt x="537" y="36"/>
                    <a:pt x="406" y="12"/>
                  </a:cubicBezTo>
                  <a:cubicBezTo>
                    <a:pt x="358" y="0"/>
                    <a:pt x="358" y="0"/>
                    <a:pt x="3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1" name="Google Shape;9601;p24"/>
            <p:cNvSpPr/>
            <p:nvPr/>
          </p:nvSpPr>
          <p:spPr>
            <a:xfrm>
              <a:off x="542025" y="2879225"/>
              <a:ext cx="721825" cy="954050"/>
            </a:xfrm>
            <a:custGeom>
              <a:avLst/>
              <a:gdLst/>
              <a:ahLst/>
              <a:cxnLst/>
              <a:rect l="l" t="t" r="r" b="b"/>
              <a:pathLst>
                <a:path w="28873" h="38162" extrusionOk="0">
                  <a:moveTo>
                    <a:pt x="18425" y="557"/>
                  </a:moveTo>
                  <a:cubicBezTo>
                    <a:pt x="18629" y="557"/>
                    <a:pt x="18855" y="564"/>
                    <a:pt x="19110" y="577"/>
                  </a:cubicBezTo>
                  <a:cubicBezTo>
                    <a:pt x="20039" y="625"/>
                    <a:pt x="21015" y="899"/>
                    <a:pt x="21277" y="1161"/>
                  </a:cubicBezTo>
                  <a:cubicBezTo>
                    <a:pt x="21289" y="1184"/>
                    <a:pt x="21312" y="1220"/>
                    <a:pt x="21348" y="1256"/>
                  </a:cubicBezTo>
                  <a:cubicBezTo>
                    <a:pt x="21467" y="1422"/>
                    <a:pt x="21646" y="1744"/>
                    <a:pt x="21789" y="2089"/>
                  </a:cubicBezTo>
                  <a:cubicBezTo>
                    <a:pt x="21813" y="2113"/>
                    <a:pt x="21813" y="2137"/>
                    <a:pt x="21824" y="2149"/>
                  </a:cubicBezTo>
                  <a:cubicBezTo>
                    <a:pt x="21848" y="2220"/>
                    <a:pt x="21896" y="2292"/>
                    <a:pt x="21908" y="2351"/>
                  </a:cubicBezTo>
                  <a:cubicBezTo>
                    <a:pt x="22110" y="2768"/>
                    <a:pt x="22110" y="2851"/>
                    <a:pt x="22003" y="2935"/>
                  </a:cubicBezTo>
                  <a:cubicBezTo>
                    <a:pt x="21836" y="3066"/>
                    <a:pt x="21729" y="3220"/>
                    <a:pt x="21682" y="3351"/>
                  </a:cubicBezTo>
                  <a:cubicBezTo>
                    <a:pt x="21586" y="3589"/>
                    <a:pt x="21622" y="3780"/>
                    <a:pt x="21824" y="3839"/>
                  </a:cubicBezTo>
                  <a:cubicBezTo>
                    <a:pt x="21872" y="3851"/>
                    <a:pt x="21908" y="3851"/>
                    <a:pt x="21967" y="3851"/>
                  </a:cubicBezTo>
                  <a:cubicBezTo>
                    <a:pt x="22022" y="3849"/>
                    <a:pt x="22066" y="3847"/>
                    <a:pt x="22101" y="3847"/>
                  </a:cubicBezTo>
                  <a:cubicBezTo>
                    <a:pt x="22259" y="3847"/>
                    <a:pt x="22242" y="3891"/>
                    <a:pt x="22194" y="4173"/>
                  </a:cubicBezTo>
                  <a:cubicBezTo>
                    <a:pt x="22182" y="4209"/>
                    <a:pt x="22182" y="4244"/>
                    <a:pt x="22182" y="4292"/>
                  </a:cubicBezTo>
                  <a:cubicBezTo>
                    <a:pt x="22182" y="4411"/>
                    <a:pt x="22229" y="4482"/>
                    <a:pt x="22360" y="4566"/>
                  </a:cubicBezTo>
                  <a:cubicBezTo>
                    <a:pt x="22408" y="4601"/>
                    <a:pt x="22444" y="4613"/>
                    <a:pt x="22491" y="4625"/>
                  </a:cubicBezTo>
                  <a:cubicBezTo>
                    <a:pt x="22573" y="4662"/>
                    <a:pt x="22662" y="4677"/>
                    <a:pt x="22736" y="4677"/>
                  </a:cubicBezTo>
                  <a:cubicBezTo>
                    <a:pt x="22759" y="4677"/>
                    <a:pt x="22781" y="4676"/>
                    <a:pt x="22801" y="4673"/>
                  </a:cubicBezTo>
                  <a:cubicBezTo>
                    <a:pt x="22832" y="4668"/>
                    <a:pt x="22861" y="4666"/>
                    <a:pt x="22887" y="4666"/>
                  </a:cubicBezTo>
                  <a:cubicBezTo>
                    <a:pt x="22999" y="4666"/>
                    <a:pt x="23069" y="4718"/>
                    <a:pt x="23146" y="4911"/>
                  </a:cubicBezTo>
                  <a:cubicBezTo>
                    <a:pt x="23170" y="5006"/>
                    <a:pt x="23217" y="5101"/>
                    <a:pt x="23265" y="5268"/>
                  </a:cubicBezTo>
                  <a:cubicBezTo>
                    <a:pt x="23301" y="5387"/>
                    <a:pt x="23360" y="5447"/>
                    <a:pt x="23432" y="5482"/>
                  </a:cubicBezTo>
                  <a:cubicBezTo>
                    <a:pt x="23459" y="5494"/>
                    <a:pt x="23487" y="5500"/>
                    <a:pt x="23518" y="5500"/>
                  </a:cubicBezTo>
                  <a:cubicBezTo>
                    <a:pt x="23674" y="5500"/>
                    <a:pt x="23869" y="5347"/>
                    <a:pt x="24039" y="5078"/>
                  </a:cubicBezTo>
                  <a:cubicBezTo>
                    <a:pt x="24198" y="4820"/>
                    <a:pt x="24266" y="4726"/>
                    <a:pt x="24346" y="4726"/>
                  </a:cubicBezTo>
                  <a:cubicBezTo>
                    <a:pt x="24392" y="4726"/>
                    <a:pt x="24442" y="4756"/>
                    <a:pt x="24515" y="4804"/>
                  </a:cubicBezTo>
                  <a:cubicBezTo>
                    <a:pt x="24658" y="4899"/>
                    <a:pt x="24932" y="5209"/>
                    <a:pt x="25218" y="5578"/>
                  </a:cubicBezTo>
                  <a:cubicBezTo>
                    <a:pt x="25587" y="6078"/>
                    <a:pt x="26004" y="6697"/>
                    <a:pt x="26242" y="7149"/>
                  </a:cubicBezTo>
                  <a:cubicBezTo>
                    <a:pt x="26301" y="7268"/>
                    <a:pt x="26361" y="7364"/>
                    <a:pt x="26385" y="7471"/>
                  </a:cubicBezTo>
                  <a:cubicBezTo>
                    <a:pt x="26385" y="7483"/>
                    <a:pt x="26408" y="7507"/>
                    <a:pt x="26408" y="7518"/>
                  </a:cubicBezTo>
                  <a:cubicBezTo>
                    <a:pt x="26789" y="8530"/>
                    <a:pt x="27694" y="12650"/>
                    <a:pt x="27956" y="14507"/>
                  </a:cubicBezTo>
                  <a:cubicBezTo>
                    <a:pt x="28385" y="17865"/>
                    <a:pt x="28290" y="19960"/>
                    <a:pt x="27563" y="23592"/>
                  </a:cubicBezTo>
                  <a:cubicBezTo>
                    <a:pt x="26849" y="27152"/>
                    <a:pt x="25765" y="29712"/>
                    <a:pt x="24027" y="31867"/>
                  </a:cubicBezTo>
                  <a:cubicBezTo>
                    <a:pt x="22122" y="34248"/>
                    <a:pt x="20300" y="35915"/>
                    <a:pt x="18729" y="36701"/>
                  </a:cubicBezTo>
                  <a:cubicBezTo>
                    <a:pt x="17516" y="37307"/>
                    <a:pt x="15385" y="37690"/>
                    <a:pt x="13326" y="37690"/>
                  </a:cubicBezTo>
                  <a:cubicBezTo>
                    <a:pt x="12960" y="37690"/>
                    <a:pt x="12596" y="37678"/>
                    <a:pt x="12240" y="37653"/>
                  </a:cubicBezTo>
                  <a:cubicBezTo>
                    <a:pt x="11478" y="37605"/>
                    <a:pt x="10835" y="37522"/>
                    <a:pt x="10240" y="37391"/>
                  </a:cubicBezTo>
                  <a:cubicBezTo>
                    <a:pt x="10216" y="37391"/>
                    <a:pt x="10180" y="37367"/>
                    <a:pt x="10156" y="37367"/>
                  </a:cubicBezTo>
                  <a:cubicBezTo>
                    <a:pt x="10013" y="37344"/>
                    <a:pt x="9894" y="37296"/>
                    <a:pt x="9763" y="37272"/>
                  </a:cubicBezTo>
                  <a:lnTo>
                    <a:pt x="9359" y="37129"/>
                  </a:lnTo>
                  <a:lnTo>
                    <a:pt x="9097" y="37046"/>
                  </a:lnTo>
                  <a:cubicBezTo>
                    <a:pt x="8882" y="36974"/>
                    <a:pt x="8680" y="36879"/>
                    <a:pt x="8466" y="36772"/>
                  </a:cubicBezTo>
                  <a:cubicBezTo>
                    <a:pt x="8454" y="36772"/>
                    <a:pt x="8442" y="36760"/>
                    <a:pt x="8430" y="36760"/>
                  </a:cubicBezTo>
                  <a:cubicBezTo>
                    <a:pt x="8013" y="36570"/>
                    <a:pt x="7573" y="36332"/>
                    <a:pt x="7096" y="36046"/>
                  </a:cubicBezTo>
                  <a:cubicBezTo>
                    <a:pt x="5299" y="34962"/>
                    <a:pt x="4941" y="34688"/>
                    <a:pt x="4037" y="33772"/>
                  </a:cubicBezTo>
                  <a:cubicBezTo>
                    <a:pt x="2513" y="32224"/>
                    <a:pt x="1774" y="31021"/>
                    <a:pt x="1262" y="29307"/>
                  </a:cubicBezTo>
                  <a:cubicBezTo>
                    <a:pt x="762" y="27616"/>
                    <a:pt x="524" y="23318"/>
                    <a:pt x="834" y="21758"/>
                  </a:cubicBezTo>
                  <a:cubicBezTo>
                    <a:pt x="1000" y="20984"/>
                    <a:pt x="1679" y="19056"/>
                    <a:pt x="2179" y="17996"/>
                  </a:cubicBezTo>
                  <a:cubicBezTo>
                    <a:pt x="3882" y="14365"/>
                    <a:pt x="6418" y="10757"/>
                    <a:pt x="9882" y="7102"/>
                  </a:cubicBezTo>
                  <a:cubicBezTo>
                    <a:pt x="12549" y="4292"/>
                    <a:pt x="13883" y="3018"/>
                    <a:pt x="15538" y="1756"/>
                  </a:cubicBezTo>
                  <a:cubicBezTo>
                    <a:pt x="16810" y="797"/>
                    <a:pt x="17286" y="557"/>
                    <a:pt x="18425" y="557"/>
                  </a:cubicBezTo>
                  <a:close/>
                  <a:moveTo>
                    <a:pt x="18716" y="1"/>
                  </a:moveTo>
                  <a:cubicBezTo>
                    <a:pt x="18648" y="1"/>
                    <a:pt x="18581" y="2"/>
                    <a:pt x="18515" y="6"/>
                  </a:cubicBezTo>
                  <a:cubicBezTo>
                    <a:pt x="17657" y="18"/>
                    <a:pt x="16955" y="196"/>
                    <a:pt x="16371" y="553"/>
                  </a:cubicBezTo>
                  <a:cubicBezTo>
                    <a:pt x="15490" y="1089"/>
                    <a:pt x="13573" y="2625"/>
                    <a:pt x="12633" y="3506"/>
                  </a:cubicBezTo>
                  <a:cubicBezTo>
                    <a:pt x="11478" y="4613"/>
                    <a:pt x="8394" y="7876"/>
                    <a:pt x="7311" y="9138"/>
                  </a:cubicBezTo>
                  <a:cubicBezTo>
                    <a:pt x="6477" y="10126"/>
                    <a:pt x="5596" y="11305"/>
                    <a:pt x="4751" y="12531"/>
                  </a:cubicBezTo>
                  <a:cubicBezTo>
                    <a:pt x="3644" y="14162"/>
                    <a:pt x="2608" y="15889"/>
                    <a:pt x="1846" y="17413"/>
                  </a:cubicBezTo>
                  <a:cubicBezTo>
                    <a:pt x="1536" y="18055"/>
                    <a:pt x="1072" y="19234"/>
                    <a:pt x="750" y="20199"/>
                  </a:cubicBezTo>
                  <a:cubicBezTo>
                    <a:pt x="572" y="20722"/>
                    <a:pt x="429" y="21199"/>
                    <a:pt x="369" y="21496"/>
                  </a:cubicBezTo>
                  <a:cubicBezTo>
                    <a:pt x="0" y="23282"/>
                    <a:pt x="227" y="27688"/>
                    <a:pt x="786" y="29474"/>
                  </a:cubicBezTo>
                  <a:cubicBezTo>
                    <a:pt x="1108" y="30474"/>
                    <a:pt x="1489" y="31319"/>
                    <a:pt x="1977" y="32093"/>
                  </a:cubicBezTo>
                  <a:cubicBezTo>
                    <a:pt x="2941" y="33653"/>
                    <a:pt x="4394" y="34891"/>
                    <a:pt x="6894" y="36427"/>
                  </a:cubicBezTo>
                  <a:cubicBezTo>
                    <a:pt x="8573" y="37451"/>
                    <a:pt x="9394" y="37748"/>
                    <a:pt x="11526" y="38010"/>
                  </a:cubicBezTo>
                  <a:cubicBezTo>
                    <a:pt x="12318" y="38112"/>
                    <a:pt x="13129" y="38161"/>
                    <a:pt x="13917" y="38161"/>
                  </a:cubicBezTo>
                  <a:cubicBezTo>
                    <a:pt x="15612" y="38161"/>
                    <a:pt x="17199" y="37933"/>
                    <a:pt x="18264" y="37510"/>
                  </a:cubicBezTo>
                  <a:cubicBezTo>
                    <a:pt x="20229" y="36701"/>
                    <a:pt x="21896" y="35355"/>
                    <a:pt x="24099" y="32760"/>
                  </a:cubicBezTo>
                  <a:cubicBezTo>
                    <a:pt x="26658" y="29759"/>
                    <a:pt x="27968" y="26437"/>
                    <a:pt x="28635" y="21330"/>
                  </a:cubicBezTo>
                  <a:cubicBezTo>
                    <a:pt x="28849" y="19758"/>
                    <a:pt x="28873" y="18651"/>
                    <a:pt x="28802" y="16877"/>
                  </a:cubicBezTo>
                  <a:cubicBezTo>
                    <a:pt x="28706" y="15138"/>
                    <a:pt x="27408" y="8126"/>
                    <a:pt x="26956" y="7042"/>
                  </a:cubicBezTo>
                  <a:cubicBezTo>
                    <a:pt x="26516" y="5983"/>
                    <a:pt x="25325" y="4494"/>
                    <a:pt x="24682" y="4220"/>
                  </a:cubicBezTo>
                  <a:cubicBezTo>
                    <a:pt x="24503" y="4137"/>
                    <a:pt x="23968" y="3768"/>
                    <a:pt x="23503" y="3411"/>
                  </a:cubicBezTo>
                  <a:cubicBezTo>
                    <a:pt x="22741" y="2827"/>
                    <a:pt x="22622" y="2696"/>
                    <a:pt x="22372" y="2173"/>
                  </a:cubicBezTo>
                  <a:cubicBezTo>
                    <a:pt x="22229" y="1863"/>
                    <a:pt x="22027" y="1446"/>
                    <a:pt x="21955" y="1268"/>
                  </a:cubicBezTo>
                  <a:cubicBezTo>
                    <a:pt x="21586" y="446"/>
                    <a:pt x="20836" y="125"/>
                    <a:pt x="19229" y="18"/>
                  </a:cubicBezTo>
                  <a:cubicBezTo>
                    <a:pt x="19052" y="9"/>
                    <a:pt x="18881" y="1"/>
                    <a:pt x="1871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2" name="Google Shape;9602;p24"/>
            <p:cNvSpPr/>
            <p:nvPr/>
          </p:nvSpPr>
          <p:spPr>
            <a:xfrm>
              <a:off x="1105175" y="3035025"/>
              <a:ext cx="15800" cy="48300"/>
            </a:xfrm>
            <a:custGeom>
              <a:avLst/>
              <a:gdLst/>
              <a:ahLst/>
              <a:cxnLst/>
              <a:rect l="l" t="t" r="r" b="b"/>
              <a:pathLst>
                <a:path w="632" h="1932" extrusionOk="0">
                  <a:moveTo>
                    <a:pt x="361" y="1"/>
                  </a:moveTo>
                  <a:cubicBezTo>
                    <a:pt x="296" y="1"/>
                    <a:pt x="235" y="61"/>
                    <a:pt x="191" y="191"/>
                  </a:cubicBezTo>
                  <a:cubicBezTo>
                    <a:pt x="120" y="429"/>
                    <a:pt x="1" y="1691"/>
                    <a:pt x="25" y="1858"/>
                  </a:cubicBezTo>
                  <a:cubicBezTo>
                    <a:pt x="35" y="1890"/>
                    <a:pt x="74" y="1931"/>
                    <a:pt x="117" y="1931"/>
                  </a:cubicBezTo>
                  <a:cubicBezTo>
                    <a:pt x="122" y="1931"/>
                    <a:pt x="127" y="1931"/>
                    <a:pt x="132" y="1929"/>
                  </a:cubicBezTo>
                  <a:cubicBezTo>
                    <a:pt x="275" y="1882"/>
                    <a:pt x="632" y="453"/>
                    <a:pt x="561" y="215"/>
                  </a:cubicBezTo>
                  <a:cubicBezTo>
                    <a:pt x="549" y="155"/>
                    <a:pt x="513" y="108"/>
                    <a:pt x="489" y="72"/>
                  </a:cubicBezTo>
                  <a:cubicBezTo>
                    <a:pt x="447" y="25"/>
                    <a:pt x="403" y="1"/>
                    <a:pt x="36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3" name="Google Shape;9603;p24"/>
            <p:cNvSpPr/>
            <p:nvPr/>
          </p:nvSpPr>
          <p:spPr>
            <a:xfrm>
              <a:off x="1138225" y="3033825"/>
              <a:ext cx="10750" cy="59800"/>
            </a:xfrm>
            <a:custGeom>
              <a:avLst/>
              <a:gdLst/>
              <a:ahLst/>
              <a:cxnLst/>
              <a:rect l="l" t="t" r="r" b="b"/>
              <a:pathLst>
                <a:path w="430" h="2392" extrusionOk="0">
                  <a:moveTo>
                    <a:pt x="179" y="1"/>
                  </a:moveTo>
                  <a:cubicBezTo>
                    <a:pt x="120" y="13"/>
                    <a:pt x="48" y="132"/>
                    <a:pt x="24" y="263"/>
                  </a:cubicBezTo>
                  <a:cubicBezTo>
                    <a:pt x="1" y="394"/>
                    <a:pt x="1" y="953"/>
                    <a:pt x="24" y="1465"/>
                  </a:cubicBezTo>
                  <a:cubicBezTo>
                    <a:pt x="60" y="2108"/>
                    <a:pt x="72" y="2335"/>
                    <a:pt x="131" y="2382"/>
                  </a:cubicBezTo>
                  <a:cubicBezTo>
                    <a:pt x="137" y="2388"/>
                    <a:pt x="149" y="2391"/>
                    <a:pt x="164" y="2391"/>
                  </a:cubicBezTo>
                  <a:cubicBezTo>
                    <a:pt x="179" y="2391"/>
                    <a:pt x="197" y="2388"/>
                    <a:pt x="215" y="2382"/>
                  </a:cubicBezTo>
                  <a:cubicBezTo>
                    <a:pt x="382" y="2299"/>
                    <a:pt x="429" y="1727"/>
                    <a:pt x="346" y="715"/>
                  </a:cubicBezTo>
                  <a:cubicBezTo>
                    <a:pt x="322" y="430"/>
                    <a:pt x="298" y="251"/>
                    <a:pt x="262" y="132"/>
                  </a:cubicBezTo>
                  <a:cubicBezTo>
                    <a:pt x="239" y="37"/>
                    <a:pt x="203" y="1"/>
                    <a:pt x="17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4" name="Google Shape;9604;p24"/>
            <p:cNvSpPr/>
            <p:nvPr/>
          </p:nvSpPr>
          <p:spPr>
            <a:xfrm>
              <a:off x="1004275" y="3124400"/>
              <a:ext cx="22725" cy="25025"/>
            </a:xfrm>
            <a:custGeom>
              <a:avLst/>
              <a:gdLst/>
              <a:ahLst/>
              <a:cxnLst/>
              <a:rect l="l" t="t" r="r" b="b"/>
              <a:pathLst>
                <a:path w="909" h="1001" extrusionOk="0">
                  <a:moveTo>
                    <a:pt x="663" y="1"/>
                  </a:moveTo>
                  <a:cubicBezTo>
                    <a:pt x="614" y="1"/>
                    <a:pt x="560" y="34"/>
                    <a:pt x="489" y="105"/>
                  </a:cubicBezTo>
                  <a:lnTo>
                    <a:pt x="406" y="200"/>
                  </a:lnTo>
                  <a:cubicBezTo>
                    <a:pt x="191" y="450"/>
                    <a:pt x="1" y="926"/>
                    <a:pt x="84" y="986"/>
                  </a:cubicBezTo>
                  <a:cubicBezTo>
                    <a:pt x="99" y="996"/>
                    <a:pt x="117" y="1000"/>
                    <a:pt x="137" y="1000"/>
                  </a:cubicBezTo>
                  <a:cubicBezTo>
                    <a:pt x="378" y="1000"/>
                    <a:pt x="908" y="314"/>
                    <a:pt x="798" y="105"/>
                  </a:cubicBezTo>
                  <a:cubicBezTo>
                    <a:pt x="787" y="81"/>
                    <a:pt x="775" y="69"/>
                    <a:pt x="763" y="45"/>
                  </a:cubicBezTo>
                  <a:cubicBezTo>
                    <a:pt x="729" y="16"/>
                    <a:pt x="697" y="1"/>
                    <a:pt x="6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5" name="Google Shape;9605;p24"/>
            <p:cNvSpPr/>
            <p:nvPr/>
          </p:nvSpPr>
          <p:spPr>
            <a:xfrm>
              <a:off x="1108475" y="3128075"/>
              <a:ext cx="8650" cy="21875"/>
            </a:xfrm>
            <a:custGeom>
              <a:avLst/>
              <a:gdLst/>
              <a:ahLst/>
              <a:cxnLst/>
              <a:rect l="l" t="t" r="r" b="b"/>
              <a:pathLst>
                <a:path w="346" h="875" extrusionOk="0">
                  <a:moveTo>
                    <a:pt x="237" y="1"/>
                  </a:moveTo>
                  <a:cubicBezTo>
                    <a:pt x="226" y="1"/>
                    <a:pt x="215" y="2"/>
                    <a:pt x="202" y="5"/>
                  </a:cubicBezTo>
                  <a:cubicBezTo>
                    <a:pt x="131" y="17"/>
                    <a:pt x="59" y="89"/>
                    <a:pt x="48" y="184"/>
                  </a:cubicBezTo>
                  <a:cubicBezTo>
                    <a:pt x="0" y="419"/>
                    <a:pt x="104" y="875"/>
                    <a:pt x="187" y="875"/>
                  </a:cubicBezTo>
                  <a:cubicBezTo>
                    <a:pt x="188" y="875"/>
                    <a:pt x="189" y="875"/>
                    <a:pt x="190" y="874"/>
                  </a:cubicBezTo>
                  <a:cubicBezTo>
                    <a:pt x="309" y="839"/>
                    <a:pt x="345" y="755"/>
                    <a:pt x="345" y="339"/>
                  </a:cubicBezTo>
                  <a:cubicBezTo>
                    <a:pt x="345" y="86"/>
                    <a:pt x="317" y="1"/>
                    <a:pt x="23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6" name="Google Shape;9606;p24"/>
            <p:cNvSpPr/>
            <p:nvPr/>
          </p:nvSpPr>
          <p:spPr>
            <a:xfrm>
              <a:off x="968425" y="3169325"/>
              <a:ext cx="19800" cy="26225"/>
            </a:xfrm>
            <a:custGeom>
              <a:avLst/>
              <a:gdLst/>
              <a:ahLst/>
              <a:cxnLst/>
              <a:rect l="l" t="t" r="r" b="b"/>
              <a:pathLst>
                <a:path w="792" h="1049" extrusionOk="0">
                  <a:moveTo>
                    <a:pt x="681" y="0"/>
                  </a:moveTo>
                  <a:cubicBezTo>
                    <a:pt x="603" y="0"/>
                    <a:pt x="470" y="135"/>
                    <a:pt x="292" y="391"/>
                  </a:cubicBezTo>
                  <a:cubicBezTo>
                    <a:pt x="65" y="720"/>
                    <a:pt x="0" y="1049"/>
                    <a:pt x="128" y="1049"/>
                  </a:cubicBezTo>
                  <a:cubicBezTo>
                    <a:pt x="134" y="1049"/>
                    <a:pt x="141" y="1048"/>
                    <a:pt x="149" y="1046"/>
                  </a:cubicBezTo>
                  <a:cubicBezTo>
                    <a:pt x="292" y="1022"/>
                    <a:pt x="792" y="248"/>
                    <a:pt x="756" y="117"/>
                  </a:cubicBezTo>
                  <a:cubicBezTo>
                    <a:pt x="748" y="39"/>
                    <a:pt x="722" y="0"/>
                    <a:pt x="68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7" name="Google Shape;9607;p24"/>
            <p:cNvSpPr/>
            <p:nvPr/>
          </p:nvSpPr>
          <p:spPr>
            <a:xfrm>
              <a:off x="1024150" y="3183125"/>
              <a:ext cx="20050" cy="23725"/>
            </a:xfrm>
            <a:custGeom>
              <a:avLst/>
              <a:gdLst/>
              <a:ahLst/>
              <a:cxnLst/>
              <a:rect l="l" t="t" r="r" b="b"/>
              <a:pathLst>
                <a:path w="802" h="949" extrusionOk="0">
                  <a:moveTo>
                    <a:pt x="566" y="0"/>
                  </a:moveTo>
                  <a:cubicBezTo>
                    <a:pt x="421" y="0"/>
                    <a:pt x="242" y="155"/>
                    <a:pt x="146" y="399"/>
                  </a:cubicBezTo>
                  <a:cubicBezTo>
                    <a:pt x="1" y="769"/>
                    <a:pt x="3" y="949"/>
                    <a:pt x="152" y="949"/>
                  </a:cubicBezTo>
                  <a:cubicBezTo>
                    <a:pt x="162" y="949"/>
                    <a:pt x="172" y="948"/>
                    <a:pt x="182" y="946"/>
                  </a:cubicBezTo>
                  <a:cubicBezTo>
                    <a:pt x="349" y="911"/>
                    <a:pt x="801" y="173"/>
                    <a:pt x="706" y="65"/>
                  </a:cubicBezTo>
                  <a:cubicBezTo>
                    <a:pt x="668" y="21"/>
                    <a:pt x="619" y="0"/>
                    <a:pt x="5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8" name="Google Shape;9608;p24"/>
            <p:cNvSpPr/>
            <p:nvPr/>
          </p:nvSpPr>
          <p:spPr>
            <a:xfrm>
              <a:off x="721800" y="3243375"/>
              <a:ext cx="323875" cy="384575"/>
            </a:xfrm>
            <a:custGeom>
              <a:avLst/>
              <a:gdLst/>
              <a:ahLst/>
              <a:cxnLst/>
              <a:rect l="l" t="t" r="r" b="b"/>
              <a:pathLst>
                <a:path w="12955" h="15383" extrusionOk="0">
                  <a:moveTo>
                    <a:pt x="10117" y="344"/>
                  </a:moveTo>
                  <a:cubicBezTo>
                    <a:pt x="10405" y="344"/>
                    <a:pt x="10464" y="406"/>
                    <a:pt x="10812" y="858"/>
                  </a:cubicBezTo>
                  <a:cubicBezTo>
                    <a:pt x="10835" y="882"/>
                    <a:pt x="10847" y="930"/>
                    <a:pt x="10883" y="953"/>
                  </a:cubicBezTo>
                  <a:cubicBezTo>
                    <a:pt x="11800" y="2251"/>
                    <a:pt x="12550" y="5085"/>
                    <a:pt x="12431" y="6954"/>
                  </a:cubicBezTo>
                  <a:cubicBezTo>
                    <a:pt x="12336" y="8264"/>
                    <a:pt x="12038" y="9526"/>
                    <a:pt x="11562" y="10645"/>
                  </a:cubicBezTo>
                  <a:cubicBezTo>
                    <a:pt x="10990" y="12014"/>
                    <a:pt x="10157" y="13157"/>
                    <a:pt x="9157" y="13931"/>
                  </a:cubicBezTo>
                  <a:cubicBezTo>
                    <a:pt x="9145" y="13955"/>
                    <a:pt x="9109" y="13967"/>
                    <a:pt x="9097" y="13991"/>
                  </a:cubicBezTo>
                  <a:cubicBezTo>
                    <a:pt x="8573" y="14396"/>
                    <a:pt x="8371" y="14491"/>
                    <a:pt x="7716" y="14646"/>
                  </a:cubicBezTo>
                  <a:cubicBezTo>
                    <a:pt x="7263" y="14753"/>
                    <a:pt x="6823" y="14812"/>
                    <a:pt x="6382" y="14824"/>
                  </a:cubicBezTo>
                  <a:cubicBezTo>
                    <a:pt x="6330" y="14826"/>
                    <a:pt x="6278" y="14826"/>
                    <a:pt x="6226" y="14826"/>
                  </a:cubicBezTo>
                  <a:cubicBezTo>
                    <a:pt x="5390" y="14826"/>
                    <a:pt x="4599" y="14646"/>
                    <a:pt x="3870" y="14276"/>
                  </a:cubicBezTo>
                  <a:cubicBezTo>
                    <a:pt x="3287" y="13979"/>
                    <a:pt x="2310" y="13133"/>
                    <a:pt x="1870" y="12550"/>
                  </a:cubicBezTo>
                  <a:cubicBezTo>
                    <a:pt x="548" y="10717"/>
                    <a:pt x="322" y="7966"/>
                    <a:pt x="1322" y="5942"/>
                  </a:cubicBezTo>
                  <a:cubicBezTo>
                    <a:pt x="1703" y="5204"/>
                    <a:pt x="2703" y="3835"/>
                    <a:pt x="3299" y="3228"/>
                  </a:cubicBezTo>
                  <a:cubicBezTo>
                    <a:pt x="4120" y="2418"/>
                    <a:pt x="5549" y="1513"/>
                    <a:pt x="6740" y="1049"/>
                  </a:cubicBezTo>
                  <a:cubicBezTo>
                    <a:pt x="7454" y="787"/>
                    <a:pt x="9288" y="394"/>
                    <a:pt x="9990" y="346"/>
                  </a:cubicBezTo>
                  <a:cubicBezTo>
                    <a:pt x="10037" y="345"/>
                    <a:pt x="10079" y="344"/>
                    <a:pt x="10117" y="344"/>
                  </a:cubicBezTo>
                  <a:close/>
                  <a:moveTo>
                    <a:pt x="9895" y="1"/>
                  </a:moveTo>
                  <a:cubicBezTo>
                    <a:pt x="9038" y="1"/>
                    <a:pt x="7728" y="215"/>
                    <a:pt x="6668" y="561"/>
                  </a:cubicBezTo>
                  <a:cubicBezTo>
                    <a:pt x="5097" y="1061"/>
                    <a:pt x="3346" y="2215"/>
                    <a:pt x="2358" y="3382"/>
                  </a:cubicBezTo>
                  <a:cubicBezTo>
                    <a:pt x="1346" y="4573"/>
                    <a:pt x="667" y="5740"/>
                    <a:pt x="370" y="6776"/>
                  </a:cubicBezTo>
                  <a:cubicBezTo>
                    <a:pt x="48" y="7990"/>
                    <a:pt x="1" y="8657"/>
                    <a:pt x="167" y="9859"/>
                  </a:cubicBezTo>
                  <a:cubicBezTo>
                    <a:pt x="227" y="10324"/>
                    <a:pt x="322" y="10752"/>
                    <a:pt x="453" y="11169"/>
                  </a:cubicBezTo>
                  <a:cubicBezTo>
                    <a:pt x="477" y="11276"/>
                    <a:pt x="525" y="11371"/>
                    <a:pt x="548" y="11479"/>
                  </a:cubicBezTo>
                  <a:cubicBezTo>
                    <a:pt x="560" y="11514"/>
                    <a:pt x="560" y="11538"/>
                    <a:pt x="584" y="11574"/>
                  </a:cubicBezTo>
                  <a:cubicBezTo>
                    <a:pt x="775" y="12074"/>
                    <a:pt x="1037" y="12550"/>
                    <a:pt x="1358" y="12991"/>
                  </a:cubicBezTo>
                  <a:cubicBezTo>
                    <a:pt x="1965" y="13824"/>
                    <a:pt x="3406" y="14800"/>
                    <a:pt x="4442" y="15110"/>
                  </a:cubicBezTo>
                  <a:cubicBezTo>
                    <a:pt x="5047" y="15296"/>
                    <a:pt x="5486" y="15382"/>
                    <a:pt x="5985" y="15382"/>
                  </a:cubicBezTo>
                  <a:cubicBezTo>
                    <a:pt x="6379" y="15382"/>
                    <a:pt x="6812" y="15329"/>
                    <a:pt x="7394" y="15229"/>
                  </a:cubicBezTo>
                  <a:cubicBezTo>
                    <a:pt x="8787" y="15015"/>
                    <a:pt x="9168" y="14812"/>
                    <a:pt x="10073" y="13943"/>
                  </a:cubicBezTo>
                  <a:cubicBezTo>
                    <a:pt x="11312" y="12752"/>
                    <a:pt x="12276" y="11038"/>
                    <a:pt x="12633" y="9371"/>
                  </a:cubicBezTo>
                  <a:cubicBezTo>
                    <a:pt x="12955" y="7919"/>
                    <a:pt x="12955" y="5930"/>
                    <a:pt x="12669" y="4394"/>
                  </a:cubicBezTo>
                  <a:cubicBezTo>
                    <a:pt x="12383" y="2906"/>
                    <a:pt x="11252" y="465"/>
                    <a:pt x="10704" y="144"/>
                  </a:cubicBezTo>
                  <a:cubicBezTo>
                    <a:pt x="10669" y="120"/>
                    <a:pt x="10633" y="96"/>
                    <a:pt x="10573" y="84"/>
                  </a:cubicBezTo>
                  <a:cubicBezTo>
                    <a:pt x="10407" y="37"/>
                    <a:pt x="10181" y="1"/>
                    <a:pt x="98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9" name="Google Shape;9609;p24"/>
            <p:cNvSpPr/>
            <p:nvPr/>
          </p:nvSpPr>
          <p:spPr>
            <a:xfrm>
              <a:off x="742650" y="3668375"/>
              <a:ext cx="15725" cy="19450"/>
            </a:xfrm>
            <a:custGeom>
              <a:avLst/>
              <a:gdLst/>
              <a:ahLst/>
              <a:cxnLst/>
              <a:rect l="l" t="t" r="r" b="b"/>
              <a:pathLst>
                <a:path w="629" h="778" extrusionOk="0">
                  <a:moveTo>
                    <a:pt x="170" y="1"/>
                  </a:moveTo>
                  <a:cubicBezTo>
                    <a:pt x="102" y="1"/>
                    <a:pt x="49" y="60"/>
                    <a:pt x="24" y="182"/>
                  </a:cubicBezTo>
                  <a:cubicBezTo>
                    <a:pt x="0" y="360"/>
                    <a:pt x="286" y="741"/>
                    <a:pt x="476" y="777"/>
                  </a:cubicBezTo>
                  <a:cubicBezTo>
                    <a:pt x="479" y="777"/>
                    <a:pt x="481" y="777"/>
                    <a:pt x="483" y="777"/>
                  </a:cubicBezTo>
                  <a:cubicBezTo>
                    <a:pt x="629" y="777"/>
                    <a:pt x="545" y="369"/>
                    <a:pt x="369" y="134"/>
                  </a:cubicBezTo>
                  <a:cubicBezTo>
                    <a:pt x="297" y="46"/>
                    <a:pt x="228" y="1"/>
                    <a:pt x="1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0" name="Google Shape;9610;p24"/>
            <p:cNvSpPr/>
            <p:nvPr/>
          </p:nvSpPr>
          <p:spPr>
            <a:xfrm>
              <a:off x="726050" y="3704350"/>
              <a:ext cx="25850" cy="26375"/>
            </a:xfrm>
            <a:custGeom>
              <a:avLst/>
              <a:gdLst/>
              <a:ahLst/>
              <a:cxnLst/>
              <a:rect l="l" t="t" r="r" b="b"/>
              <a:pathLst>
                <a:path w="1034" h="1055" extrusionOk="0">
                  <a:moveTo>
                    <a:pt x="311" y="1"/>
                  </a:moveTo>
                  <a:cubicBezTo>
                    <a:pt x="218" y="1"/>
                    <a:pt x="139" y="48"/>
                    <a:pt x="105" y="148"/>
                  </a:cubicBezTo>
                  <a:cubicBezTo>
                    <a:pt x="1" y="389"/>
                    <a:pt x="543" y="1055"/>
                    <a:pt x="827" y="1055"/>
                  </a:cubicBezTo>
                  <a:cubicBezTo>
                    <a:pt x="836" y="1055"/>
                    <a:pt x="846" y="1054"/>
                    <a:pt x="855" y="1052"/>
                  </a:cubicBezTo>
                  <a:cubicBezTo>
                    <a:pt x="1033" y="1005"/>
                    <a:pt x="962" y="636"/>
                    <a:pt x="712" y="267"/>
                  </a:cubicBezTo>
                  <a:cubicBezTo>
                    <a:pt x="601" y="93"/>
                    <a:pt x="441" y="1"/>
                    <a:pt x="31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1" name="Google Shape;9611;p24"/>
            <p:cNvSpPr/>
            <p:nvPr/>
          </p:nvSpPr>
          <p:spPr>
            <a:xfrm>
              <a:off x="787575" y="3717475"/>
              <a:ext cx="28025" cy="16325"/>
            </a:xfrm>
            <a:custGeom>
              <a:avLst/>
              <a:gdLst/>
              <a:ahLst/>
              <a:cxnLst/>
              <a:rect l="l" t="t" r="r" b="b"/>
              <a:pathLst>
                <a:path w="1121" h="653" extrusionOk="0">
                  <a:moveTo>
                    <a:pt x="216" y="0"/>
                  </a:moveTo>
                  <a:cubicBezTo>
                    <a:pt x="82" y="0"/>
                    <a:pt x="0" y="72"/>
                    <a:pt x="25" y="218"/>
                  </a:cubicBezTo>
                  <a:cubicBezTo>
                    <a:pt x="58" y="415"/>
                    <a:pt x="463" y="652"/>
                    <a:pt x="759" y="652"/>
                  </a:cubicBezTo>
                  <a:cubicBezTo>
                    <a:pt x="785" y="652"/>
                    <a:pt x="810" y="650"/>
                    <a:pt x="834" y="646"/>
                  </a:cubicBezTo>
                  <a:cubicBezTo>
                    <a:pt x="1120" y="587"/>
                    <a:pt x="1096" y="492"/>
                    <a:pt x="703" y="194"/>
                  </a:cubicBezTo>
                  <a:cubicBezTo>
                    <a:pt x="523" y="66"/>
                    <a:pt x="345" y="0"/>
                    <a:pt x="21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2" name="Google Shape;9612;p24"/>
            <p:cNvSpPr/>
            <p:nvPr/>
          </p:nvSpPr>
          <p:spPr>
            <a:xfrm>
              <a:off x="980775" y="3251700"/>
              <a:ext cx="69675" cy="295750"/>
            </a:xfrm>
            <a:custGeom>
              <a:avLst/>
              <a:gdLst/>
              <a:ahLst/>
              <a:cxnLst/>
              <a:rect l="l" t="t" r="r" b="b"/>
              <a:pathLst>
                <a:path w="2787" h="11830" extrusionOk="0">
                  <a:moveTo>
                    <a:pt x="765" y="1"/>
                  </a:moveTo>
                  <a:cubicBezTo>
                    <a:pt x="735" y="1"/>
                    <a:pt x="702" y="5"/>
                    <a:pt x="667" y="13"/>
                  </a:cubicBezTo>
                  <a:cubicBezTo>
                    <a:pt x="369" y="97"/>
                    <a:pt x="345" y="358"/>
                    <a:pt x="357" y="632"/>
                  </a:cubicBezTo>
                  <a:cubicBezTo>
                    <a:pt x="357" y="728"/>
                    <a:pt x="369" y="847"/>
                    <a:pt x="405" y="954"/>
                  </a:cubicBezTo>
                  <a:cubicBezTo>
                    <a:pt x="714" y="1823"/>
                    <a:pt x="703" y="2740"/>
                    <a:pt x="893" y="3633"/>
                  </a:cubicBezTo>
                  <a:cubicBezTo>
                    <a:pt x="1310" y="5538"/>
                    <a:pt x="1107" y="7383"/>
                    <a:pt x="453" y="9205"/>
                  </a:cubicBezTo>
                  <a:cubicBezTo>
                    <a:pt x="214" y="9824"/>
                    <a:pt x="12" y="10479"/>
                    <a:pt x="0" y="11169"/>
                  </a:cubicBezTo>
                  <a:cubicBezTo>
                    <a:pt x="0" y="11407"/>
                    <a:pt x="0" y="11705"/>
                    <a:pt x="298" y="11800"/>
                  </a:cubicBezTo>
                  <a:cubicBezTo>
                    <a:pt x="354" y="11821"/>
                    <a:pt x="409" y="11830"/>
                    <a:pt x="460" y="11830"/>
                  </a:cubicBezTo>
                  <a:cubicBezTo>
                    <a:pt x="679" y="11830"/>
                    <a:pt x="853" y="11664"/>
                    <a:pt x="988" y="11491"/>
                  </a:cubicBezTo>
                  <a:cubicBezTo>
                    <a:pt x="1357" y="11026"/>
                    <a:pt x="1679" y="10514"/>
                    <a:pt x="1893" y="9955"/>
                  </a:cubicBezTo>
                  <a:cubicBezTo>
                    <a:pt x="2596" y="8145"/>
                    <a:pt x="2786" y="6264"/>
                    <a:pt x="2393" y="4347"/>
                  </a:cubicBezTo>
                  <a:cubicBezTo>
                    <a:pt x="2119" y="2990"/>
                    <a:pt x="1762" y="1656"/>
                    <a:pt x="1179" y="418"/>
                  </a:cubicBezTo>
                  <a:cubicBezTo>
                    <a:pt x="1084" y="219"/>
                    <a:pt x="990" y="1"/>
                    <a:pt x="765"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3" name="Google Shape;9613;p24"/>
            <p:cNvSpPr/>
            <p:nvPr/>
          </p:nvSpPr>
          <p:spPr>
            <a:xfrm>
              <a:off x="766150" y="3175100"/>
              <a:ext cx="48250" cy="51975"/>
            </a:xfrm>
            <a:custGeom>
              <a:avLst/>
              <a:gdLst/>
              <a:ahLst/>
              <a:cxnLst/>
              <a:rect l="l" t="t" r="r" b="b"/>
              <a:pathLst>
                <a:path w="1930" h="2079" extrusionOk="0">
                  <a:moveTo>
                    <a:pt x="1003" y="1"/>
                  </a:moveTo>
                  <a:cubicBezTo>
                    <a:pt x="955" y="1"/>
                    <a:pt x="906" y="6"/>
                    <a:pt x="858" y="17"/>
                  </a:cubicBezTo>
                  <a:cubicBezTo>
                    <a:pt x="441" y="124"/>
                    <a:pt x="1" y="898"/>
                    <a:pt x="108" y="1387"/>
                  </a:cubicBezTo>
                  <a:cubicBezTo>
                    <a:pt x="183" y="1770"/>
                    <a:pt x="563" y="2078"/>
                    <a:pt x="949" y="2078"/>
                  </a:cubicBezTo>
                  <a:cubicBezTo>
                    <a:pt x="994" y="2078"/>
                    <a:pt x="1040" y="2074"/>
                    <a:pt x="1084" y="2065"/>
                  </a:cubicBezTo>
                  <a:cubicBezTo>
                    <a:pt x="1572" y="1982"/>
                    <a:pt x="1930" y="1339"/>
                    <a:pt x="1810" y="720"/>
                  </a:cubicBezTo>
                  <a:cubicBezTo>
                    <a:pt x="1737" y="309"/>
                    <a:pt x="1374" y="1"/>
                    <a:pt x="100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4" name="Google Shape;9614;p24"/>
            <p:cNvSpPr/>
            <p:nvPr/>
          </p:nvSpPr>
          <p:spPr>
            <a:xfrm>
              <a:off x="825975" y="3111600"/>
              <a:ext cx="33675" cy="37075"/>
            </a:xfrm>
            <a:custGeom>
              <a:avLst/>
              <a:gdLst/>
              <a:ahLst/>
              <a:cxnLst/>
              <a:rect l="l" t="t" r="r" b="b"/>
              <a:pathLst>
                <a:path w="1347" h="1483" extrusionOk="0">
                  <a:moveTo>
                    <a:pt x="700" y="1"/>
                  </a:moveTo>
                  <a:cubicBezTo>
                    <a:pt x="670" y="1"/>
                    <a:pt x="640" y="4"/>
                    <a:pt x="608" y="9"/>
                  </a:cubicBezTo>
                  <a:cubicBezTo>
                    <a:pt x="287" y="69"/>
                    <a:pt x="1" y="557"/>
                    <a:pt x="60" y="950"/>
                  </a:cubicBezTo>
                  <a:cubicBezTo>
                    <a:pt x="103" y="1260"/>
                    <a:pt x="366" y="1483"/>
                    <a:pt x="669" y="1483"/>
                  </a:cubicBezTo>
                  <a:cubicBezTo>
                    <a:pt x="704" y="1483"/>
                    <a:pt x="739" y="1480"/>
                    <a:pt x="775" y="1474"/>
                  </a:cubicBezTo>
                  <a:cubicBezTo>
                    <a:pt x="1144" y="1414"/>
                    <a:pt x="1346" y="1081"/>
                    <a:pt x="1263" y="652"/>
                  </a:cubicBezTo>
                  <a:cubicBezTo>
                    <a:pt x="1188" y="244"/>
                    <a:pt x="977" y="1"/>
                    <a:pt x="7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15" name="Google Shape;9615;p24"/>
          <p:cNvGrpSpPr/>
          <p:nvPr/>
        </p:nvGrpSpPr>
        <p:grpSpPr>
          <a:xfrm rot="1913363">
            <a:off x="4158492" y="296100"/>
            <a:ext cx="684950" cy="604372"/>
            <a:chOff x="3573050" y="2694100"/>
            <a:chExt cx="684925" cy="604350"/>
          </a:xfrm>
        </p:grpSpPr>
        <p:sp>
          <p:nvSpPr>
            <p:cNvPr id="9616" name="Google Shape;9616;p24"/>
            <p:cNvSpPr/>
            <p:nvPr/>
          </p:nvSpPr>
          <p:spPr>
            <a:xfrm>
              <a:off x="3589450" y="2705825"/>
              <a:ext cx="661975" cy="575575"/>
            </a:xfrm>
            <a:custGeom>
              <a:avLst/>
              <a:gdLst/>
              <a:ahLst/>
              <a:cxnLst/>
              <a:rect l="l" t="t" r="r" b="b"/>
              <a:pathLst>
                <a:path w="26479" h="23023" extrusionOk="0">
                  <a:moveTo>
                    <a:pt x="17156" y="11680"/>
                  </a:moveTo>
                  <a:lnTo>
                    <a:pt x="17156" y="11680"/>
                  </a:lnTo>
                  <a:cubicBezTo>
                    <a:pt x="16930" y="12073"/>
                    <a:pt x="13918" y="13573"/>
                    <a:pt x="12930" y="13800"/>
                  </a:cubicBezTo>
                  <a:cubicBezTo>
                    <a:pt x="13811" y="13264"/>
                    <a:pt x="14585" y="12799"/>
                    <a:pt x="15370" y="12323"/>
                  </a:cubicBezTo>
                  <a:cubicBezTo>
                    <a:pt x="15466" y="12264"/>
                    <a:pt x="15585" y="12204"/>
                    <a:pt x="15680" y="12204"/>
                  </a:cubicBezTo>
                  <a:cubicBezTo>
                    <a:pt x="15730" y="12208"/>
                    <a:pt x="15779" y="12210"/>
                    <a:pt x="15827" y="12210"/>
                  </a:cubicBezTo>
                  <a:cubicBezTo>
                    <a:pt x="16318" y="12210"/>
                    <a:pt x="16723" y="11995"/>
                    <a:pt x="17156" y="11680"/>
                  </a:cubicBezTo>
                  <a:close/>
                  <a:moveTo>
                    <a:pt x="25181" y="0"/>
                  </a:moveTo>
                  <a:cubicBezTo>
                    <a:pt x="24514" y="84"/>
                    <a:pt x="23919" y="274"/>
                    <a:pt x="23324" y="465"/>
                  </a:cubicBezTo>
                  <a:cubicBezTo>
                    <a:pt x="21359" y="1108"/>
                    <a:pt x="19371" y="1703"/>
                    <a:pt x="17323" y="2060"/>
                  </a:cubicBezTo>
                  <a:cubicBezTo>
                    <a:pt x="15525" y="2370"/>
                    <a:pt x="13930" y="3191"/>
                    <a:pt x="12394" y="4167"/>
                  </a:cubicBezTo>
                  <a:cubicBezTo>
                    <a:pt x="10977" y="5072"/>
                    <a:pt x="9548" y="5989"/>
                    <a:pt x="7977" y="6608"/>
                  </a:cubicBezTo>
                  <a:cubicBezTo>
                    <a:pt x="7631" y="6739"/>
                    <a:pt x="7262" y="6763"/>
                    <a:pt x="6965" y="6965"/>
                  </a:cubicBezTo>
                  <a:cubicBezTo>
                    <a:pt x="5643" y="7894"/>
                    <a:pt x="4429" y="8942"/>
                    <a:pt x="3440" y="10240"/>
                  </a:cubicBezTo>
                  <a:cubicBezTo>
                    <a:pt x="2547" y="11406"/>
                    <a:pt x="2012" y="12776"/>
                    <a:pt x="1309" y="14038"/>
                  </a:cubicBezTo>
                  <a:cubicBezTo>
                    <a:pt x="1071" y="14478"/>
                    <a:pt x="976" y="14978"/>
                    <a:pt x="952" y="15478"/>
                  </a:cubicBezTo>
                  <a:cubicBezTo>
                    <a:pt x="892" y="16419"/>
                    <a:pt x="1142" y="17300"/>
                    <a:pt x="1333" y="18193"/>
                  </a:cubicBezTo>
                  <a:cubicBezTo>
                    <a:pt x="1416" y="18514"/>
                    <a:pt x="1369" y="18764"/>
                    <a:pt x="1178" y="19038"/>
                  </a:cubicBezTo>
                  <a:cubicBezTo>
                    <a:pt x="797" y="19562"/>
                    <a:pt x="440" y="20169"/>
                    <a:pt x="416" y="20777"/>
                  </a:cubicBezTo>
                  <a:cubicBezTo>
                    <a:pt x="380" y="21360"/>
                    <a:pt x="250" y="21896"/>
                    <a:pt x="119" y="22444"/>
                  </a:cubicBezTo>
                  <a:cubicBezTo>
                    <a:pt x="0" y="22862"/>
                    <a:pt x="28" y="23023"/>
                    <a:pt x="307" y="23023"/>
                  </a:cubicBezTo>
                  <a:cubicBezTo>
                    <a:pt x="394" y="23023"/>
                    <a:pt x="504" y="23007"/>
                    <a:pt x="642" y="22979"/>
                  </a:cubicBezTo>
                  <a:cubicBezTo>
                    <a:pt x="1273" y="22836"/>
                    <a:pt x="1869" y="22574"/>
                    <a:pt x="2464" y="22277"/>
                  </a:cubicBezTo>
                  <a:cubicBezTo>
                    <a:pt x="5179" y="20931"/>
                    <a:pt x="8036" y="19872"/>
                    <a:pt x="10703" y="18431"/>
                  </a:cubicBezTo>
                  <a:cubicBezTo>
                    <a:pt x="11918" y="17752"/>
                    <a:pt x="13263" y="17276"/>
                    <a:pt x="14406" y="16467"/>
                  </a:cubicBezTo>
                  <a:cubicBezTo>
                    <a:pt x="16728" y="14812"/>
                    <a:pt x="18835" y="12907"/>
                    <a:pt x="20728" y="10775"/>
                  </a:cubicBezTo>
                  <a:cubicBezTo>
                    <a:pt x="20859" y="10609"/>
                    <a:pt x="21002" y="10430"/>
                    <a:pt x="21002" y="10216"/>
                  </a:cubicBezTo>
                  <a:cubicBezTo>
                    <a:pt x="21002" y="9835"/>
                    <a:pt x="21193" y="9513"/>
                    <a:pt x="21395" y="9240"/>
                  </a:cubicBezTo>
                  <a:cubicBezTo>
                    <a:pt x="21728" y="8823"/>
                    <a:pt x="21955" y="8347"/>
                    <a:pt x="22145" y="7858"/>
                  </a:cubicBezTo>
                  <a:cubicBezTo>
                    <a:pt x="22264" y="7537"/>
                    <a:pt x="22431" y="7239"/>
                    <a:pt x="22645" y="6965"/>
                  </a:cubicBezTo>
                  <a:cubicBezTo>
                    <a:pt x="23288" y="6180"/>
                    <a:pt x="23943" y="5406"/>
                    <a:pt x="24360" y="4465"/>
                  </a:cubicBezTo>
                  <a:cubicBezTo>
                    <a:pt x="24550" y="4036"/>
                    <a:pt x="24776" y="3620"/>
                    <a:pt x="24991" y="3203"/>
                  </a:cubicBezTo>
                  <a:cubicBezTo>
                    <a:pt x="25348" y="2501"/>
                    <a:pt x="25741" y="1834"/>
                    <a:pt x="26193" y="1179"/>
                  </a:cubicBezTo>
                  <a:cubicBezTo>
                    <a:pt x="26479" y="798"/>
                    <a:pt x="26431" y="393"/>
                    <a:pt x="26122" y="262"/>
                  </a:cubicBezTo>
                  <a:cubicBezTo>
                    <a:pt x="25800" y="143"/>
                    <a:pt x="25467" y="84"/>
                    <a:pt x="25181" y="0"/>
                  </a:cubicBezTo>
                  <a:close/>
                </a:path>
              </a:pathLst>
            </a:custGeom>
            <a:solidFill>
              <a:srgbClr val="00A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7" name="Google Shape;9617;p24"/>
            <p:cNvSpPr/>
            <p:nvPr/>
          </p:nvSpPr>
          <p:spPr>
            <a:xfrm>
              <a:off x="3730225" y="2704450"/>
              <a:ext cx="518525" cy="420400"/>
            </a:xfrm>
            <a:custGeom>
              <a:avLst/>
              <a:gdLst/>
              <a:ahLst/>
              <a:cxnLst/>
              <a:rect l="l" t="t" r="r" b="b"/>
              <a:pathLst>
                <a:path w="20741" h="16816" extrusionOk="0">
                  <a:moveTo>
                    <a:pt x="20449" y="1"/>
                  </a:moveTo>
                  <a:cubicBezTo>
                    <a:pt x="20419" y="1"/>
                    <a:pt x="20389" y="7"/>
                    <a:pt x="20360" y="20"/>
                  </a:cubicBezTo>
                  <a:cubicBezTo>
                    <a:pt x="20086" y="103"/>
                    <a:pt x="19765" y="222"/>
                    <a:pt x="19729" y="567"/>
                  </a:cubicBezTo>
                  <a:cubicBezTo>
                    <a:pt x="19693" y="770"/>
                    <a:pt x="19574" y="853"/>
                    <a:pt x="19431" y="936"/>
                  </a:cubicBezTo>
                  <a:cubicBezTo>
                    <a:pt x="17657" y="1925"/>
                    <a:pt x="15871" y="2889"/>
                    <a:pt x="14109" y="3901"/>
                  </a:cubicBezTo>
                  <a:cubicBezTo>
                    <a:pt x="13097" y="4496"/>
                    <a:pt x="12133" y="5175"/>
                    <a:pt x="11359" y="6104"/>
                  </a:cubicBezTo>
                  <a:cubicBezTo>
                    <a:pt x="10692" y="6889"/>
                    <a:pt x="10013" y="7699"/>
                    <a:pt x="9227" y="8378"/>
                  </a:cubicBezTo>
                  <a:cubicBezTo>
                    <a:pt x="8727" y="8830"/>
                    <a:pt x="8215" y="9259"/>
                    <a:pt x="7858" y="9818"/>
                  </a:cubicBezTo>
                  <a:cubicBezTo>
                    <a:pt x="7287" y="10747"/>
                    <a:pt x="6489" y="11461"/>
                    <a:pt x="5620" y="12081"/>
                  </a:cubicBezTo>
                  <a:cubicBezTo>
                    <a:pt x="5536" y="12147"/>
                    <a:pt x="5459" y="12261"/>
                    <a:pt x="5358" y="12261"/>
                  </a:cubicBezTo>
                  <a:cubicBezTo>
                    <a:pt x="5315" y="12261"/>
                    <a:pt x="5268" y="12241"/>
                    <a:pt x="5215" y="12188"/>
                  </a:cubicBezTo>
                  <a:cubicBezTo>
                    <a:pt x="5060" y="12045"/>
                    <a:pt x="5215" y="11926"/>
                    <a:pt x="5287" y="11819"/>
                  </a:cubicBezTo>
                  <a:cubicBezTo>
                    <a:pt x="5798" y="11033"/>
                    <a:pt x="6299" y="10259"/>
                    <a:pt x="6811" y="9485"/>
                  </a:cubicBezTo>
                  <a:cubicBezTo>
                    <a:pt x="6894" y="9366"/>
                    <a:pt x="7001" y="9247"/>
                    <a:pt x="6965" y="9092"/>
                  </a:cubicBezTo>
                  <a:cubicBezTo>
                    <a:pt x="6882" y="8723"/>
                    <a:pt x="7072" y="8425"/>
                    <a:pt x="7251" y="8140"/>
                  </a:cubicBezTo>
                  <a:cubicBezTo>
                    <a:pt x="8204" y="6651"/>
                    <a:pt x="9275" y="5270"/>
                    <a:pt x="10513" y="4020"/>
                  </a:cubicBezTo>
                  <a:cubicBezTo>
                    <a:pt x="10621" y="3913"/>
                    <a:pt x="10763" y="3841"/>
                    <a:pt x="10763" y="3615"/>
                  </a:cubicBezTo>
                  <a:lnTo>
                    <a:pt x="10763" y="3615"/>
                  </a:lnTo>
                  <a:cubicBezTo>
                    <a:pt x="10656" y="3675"/>
                    <a:pt x="10585" y="3722"/>
                    <a:pt x="10513" y="3770"/>
                  </a:cubicBezTo>
                  <a:cubicBezTo>
                    <a:pt x="8549" y="5056"/>
                    <a:pt x="6656" y="6461"/>
                    <a:pt x="5156" y="8306"/>
                  </a:cubicBezTo>
                  <a:cubicBezTo>
                    <a:pt x="4513" y="9092"/>
                    <a:pt x="3858" y="9866"/>
                    <a:pt x="3310" y="10711"/>
                  </a:cubicBezTo>
                  <a:cubicBezTo>
                    <a:pt x="2524" y="11938"/>
                    <a:pt x="1810" y="13200"/>
                    <a:pt x="1096" y="14462"/>
                  </a:cubicBezTo>
                  <a:cubicBezTo>
                    <a:pt x="679" y="15212"/>
                    <a:pt x="298" y="15974"/>
                    <a:pt x="0" y="16772"/>
                  </a:cubicBezTo>
                  <a:cubicBezTo>
                    <a:pt x="65" y="16804"/>
                    <a:pt x="119" y="16816"/>
                    <a:pt x="166" y="16816"/>
                  </a:cubicBezTo>
                  <a:cubicBezTo>
                    <a:pt x="258" y="16816"/>
                    <a:pt x="326" y="16771"/>
                    <a:pt x="405" y="16748"/>
                  </a:cubicBezTo>
                  <a:cubicBezTo>
                    <a:pt x="941" y="16545"/>
                    <a:pt x="1488" y="16343"/>
                    <a:pt x="2048" y="16129"/>
                  </a:cubicBezTo>
                  <a:cubicBezTo>
                    <a:pt x="3536" y="15557"/>
                    <a:pt x="5036" y="15033"/>
                    <a:pt x="6644" y="14855"/>
                  </a:cubicBezTo>
                  <a:cubicBezTo>
                    <a:pt x="8073" y="14700"/>
                    <a:pt x="9430" y="14378"/>
                    <a:pt x="10704" y="13652"/>
                  </a:cubicBezTo>
                  <a:cubicBezTo>
                    <a:pt x="12323" y="12712"/>
                    <a:pt x="13919" y="11771"/>
                    <a:pt x="15181" y="10378"/>
                  </a:cubicBezTo>
                  <a:cubicBezTo>
                    <a:pt x="15669" y="9842"/>
                    <a:pt x="16169" y="9306"/>
                    <a:pt x="16478" y="8628"/>
                  </a:cubicBezTo>
                  <a:cubicBezTo>
                    <a:pt x="16562" y="8473"/>
                    <a:pt x="16597" y="8306"/>
                    <a:pt x="16455" y="8152"/>
                  </a:cubicBezTo>
                  <a:cubicBezTo>
                    <a:pt x="16387" y="8089"/>
                    <a:pt x="16315" y="8065"/>
                    <a:pt x="16243" y="8065"/>
                  </a:cubicBezTo>
                  <a:cubicBezTo>
                    <a:pt x="16150" y="8065"/>
                    <a:pt x="16059" y="8105"/>
                    <a:pt x="15978" y="8152"/>
                  </a:cubicBezTo>
                  <a:cubicBezTo>
                    <a:pt x="15740" y="8306"/>
                    <a:pt x="15502" y="8473"/>
                    <a:pt x="15276" y="8652"/>
                  </a:cubicBezTo>
                  <a:cubicBezTo>
                    <a:pt x="14323" y="9425"/>
                    <a:pt x="13383" y="10199"/>
                    <a:pt x="12287" y="10771"/>
                  </a:cubicBezTo>
                  <a:cubicBezTo>
                    <a:pt x="11597" y="11152"/>
                    <a:pt x="10871" y="11461"/>
                    <a:pt x="10311" y="12021"/>
                  </a:cubicBezTo>
                  <a:cubicBezTo>
                    <a:pt x="10239" y="12093"/>
                    <a:pt x="10146" y="12145"/>
                    <a:pt x="10048" y="12145"/>
                  </a:cubicBezTo>
                  <a:cubicBezTo>
                    <a:pt x="10017" y="12145"/>
                    <a:pt x="9985" y="12140"/>
                    <a:pt x="9954" y="12128"/>
                  </a:cubicBezTo>
                  <a:cubicBezTo>
                    <a:pt x="9897" y="12113"/>
                    <a:pt x="9844" y="12106"/>
                    <a:pt x="9794" y="12106"/>
                  </a:cubicBezTo>
                  <a:cubicBezTo>
                    <a:pt x="9609" y="12106"/>
                    <a:pt x="9458" y="12194"/>
                    <a:pt x="9299" y="12259"/>
                  </a:cubicBezTo>
                  <a:cubicBezTo>
                    <a:pt x="8180" y="12724"/>
                    <a:pt x="7013" y="12950"/>
                    <a:pt x="5822" y="13128"/>
                  </a:cubicBezTo>
                  <a:cubicBezTo>
                    <a:pt x="6263" y="12724"/>
                    <a:pt x="6680" y="12366"/>
                    <a:pt x="7287" y="12235"/>
                  </a:cubicBezTo>
                  <a:cubicBezTo>
                    <a:pt x="8025" y="12045"/>
                    <a:pt x="8727" y="11652"/>
                    <a:pt x="9382" y="11271"/>
                  </a:cubicBezTo>
                  <a:cubicBezTo>
                    <a:pt x="9918" y="10938"/>
                    <a:pt x="10382" y="10461"/>
                    <a:pt x="10859" y="10033"/>
                  </a:cubicBezTo>
                  <a:cubicBezTo>
                    <a:pt x="11561" y="9378"/>
                    <a:pt x="12228" y="8711"/>
                    <a:pt x="12930" y="8056"/>
                  </a:cubicBezTo>
                  <a:cubicBezTo>
                    <a:pt x="13001" y="7993"/>
                    <a:pt x="13076" y="7892"/>
                    <a:pt x="13142" y="7892"/>
                  </a:cubicBezTo>
                  <a:cubicBezTo>
                    <a:pt x="13188" y="7892"/>
                    <a:pt x="13230" y="7939"/>
                    <a:pt x="13264" y="8080"/>
                  </a:cubicBezTo>
                  <a:cubicBezTo>
                    <a:pt x="13293" y="8184"/>
                    <a:pt x="13346" y="8218"/>
                    <a:pt x="13410" y="8218"/>
                  </a:cubicBezTo>
                  <a:cubicBezTo>
                    <a:pt x="13449" y="8218"/>
                    <a:pt x="13492" y="8205"/>
                    <a:pt x="13538" y="8187"/>
                  </a:cubicBezTo>
                  <a:cubicBezTo>
                    <a:pt x="13788" y="8116"/>
                    <a:pt x="14038" y="8032"/>
                    <a:pt x="14252" y="7830"/>
                  </a:cubicBezTo>
                  <a:cubicBezTo>
                    <a:pt x="14728" y="7366"/>
                    <a:pt x="15252" y="6937"/>
                    <a:pt x="15704" y="6449"/>
                  </a:cubicBezTo>
                  <a:cubicBezTo>
                    <a:pt x="16347" y="5758"/>
                    <a:pt x="16824" y="4961"/>
                    <a:pt x="17681" y="4449"/>
                  </a:cubicBezTo>
                  <a:cubicBezTo>
                    <a:pt x="18622" y="3901"/>
                    <a:pt x="19205" y="2948"/>
                    <a:pt x="19812" y="2056"/>
                  </a:cubicBezTo>
                  <a:cubicBezTo>
                    <a:pt x="19919" y="1901"/>
                    <a:pt x="19967" y="1758"/>
                    <a:pt x="19860" y="1603"/>
                  </a:cubicBezTo>
                  <a:cubicBezTo>
                    <a:pt x="19634" y="1294"/>
                    <a:pt x="19812" y="1103"/>
                    <a:pt x="20038" y="924"/>
                  </a:cubicBezTo>
                  <a:cubicBezTo>
                    <a:pt x="20217" y="770"/>
                    <a:pt x="20419" y="639"/>
                    <a:pt x="20598" y="472"/>
                  </a:cubicBezTo>
                  <a:cubicBezTo>
                    <a:pt x="20693" y="389"/>
                    <a:pt x="20741" y="258"/>
                    <a:pt x="20657" y="115"/>
                  </a:cubicBezTo>
                  <a:cubicBezTo>
                    <a:pt x="20614" y="45"/>
                    <a:pt x="20532" y="1"/>
                    <a:pt x="20449" y="1"/>
                  </a:cubicBez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8" name="Google Shape;9618;p24"/>
            <p:cNvSpPr/>
            <p:nvPr/>
          </p:nvSpPr>
          <p:spPr>
            <a:xfrm>
              <a:off x="3583175" y="2880250"/>
              <a:ext cx="380125" cy="408325"/>
            </a:xfrm>
            <a:custGeom>
              <a:avLst/>
              <a:gdLst/>
              <a:ahLst/>
              <a:cxnLst/>
              <a:rect l="l" t="t" r="r" b="b"/>
              <a:pathLst>
                <a:path w="15205" h="16333" extrusionOk="0">
                  <a:moveTo>
                    <a:pt x="7811" y="0"/>
                  </a:moveTo>
                  <a:cubicBezTo>
                    <a:pt x="7382" y="441"/>
                    <a:pt x="6799" y="655"/>
                    <a:pt x="6394" y="1120"/>
                  </a:cubicBezTo>
                  <a:cubicBezTo>
                    <a:pt x="5180" y="2524"/>
                    <a:pt x="4299" y="4108"/>
                    <a:pt x="3787" y="5894"/>
                  </a:cubicBezTo>
                  <a:cubicBezTo>
                    <a:pt x="3275" y="7775"/>
                    <a:pt x="2822" y="9668"/>
                    <a:pt x="2382" y="11549"/>
                  </a:cubicBezTo>
                  <a:cubicBezTo>
                    <a:pt x="2120" y="12645"/>
                    <a:pt x="1644" y="13621"/>
                    <a:pt x="1012" y="14526"/>
                  </a:cubicBezTo>
                  <a:cubicBezTo>
                    <a:pt x="751" y="14907"/>
                    <a:pt x="441" y="15240"/>
                    <a:pt x="179" y="15621"/>
                  </a:cubicBezTo>
                  <a:cubicBezTo>
                    <a:pt x="72" y="15764"/>
                    <a:pt x="0" y="15955"/>
                    <a:pt x="120" y="16133"/>
                  </a:cubicBezTo>
                  <a:cubicBezTo>
                    <a:pt x="212" y="16290"/>
                    <a:pt x="340" y="16333"/>
                    <a:pt x="493" y="16333"/>
                  </a:cubicBezTo>
                  <a:cubicBezTo>
                    <a:pt x="537" y="16333"/>
                    <a:pt x="583" y="16329"/>
                    <a:pt x="631" y="16324"/>
                  </a:cubicBezTo>
                  <a:cubicBezTo>
                    <a:pt x="1191" y="16264"/>
                    <a:pt x="1679" y="15990"/>
                    <a:pt x="2179" y="15812"/>
                  </a:cubicBezTo>
                  <a:cubicBezTo>
                    <a:pt x="3358" y="15395"/>
                    <a:pt x="4489" y="14907"/>
                    <a:pt x="5573" y="14276"/>
                  </a:cubicBezTo>
                  <a:cubicBezTo>
                    <a:pt x="7418" y="13192"/>
                    <a:pt x="9240" y="12061"/>
                    <a:pt x="11157" y="11097"/>
                  </a:cubicBezTo>
                  <a:cubicBezTo>
                    <a:pt x="12407" y="10466"/>
                    <a:pt x="13621" y="9775"/>
                    <a:pt x="14776" y="8966"/>
                  </a:cubicBezTo>
                  <a:cubicBezTo>
                    <a:pt x="14919" y="8882"/>
                    <a:pt x="15098" y="8799"/>
                    <a:pt x="15205" y="8549"/>
                  </a:cubicBezTo>
                  <a:lnTo>
                    <a:pt x="15205" y="8549"/>
                  </a:lnTo>
                  <a:cubicBezTo>
                    <a:pt x="14121" y="8859"/>
                    <a:pt x="13026" y="8954"/>
                    <a:pt x="11978" y="9132"/>
                  </a:cubicBezTo>
                  <a:cubicBezTo>
                    <a:pt x="10204" y="9430"/>
                    <a:pt x="8561" y="10156"/>
                    <a:pt x="6894" y="10787"/>
                  </a:cubicBezTo>
                  <a:cubicBezTo>
                    <a:pt x="6684" y="10860"/>
                    <a:pt x="6467" y="10962"/>
                    <a:pt x="6243" y="10962"/>
                  </a:cubicBezTo>
                  <a:cubicBezTo>
                    <a:pt x="6175" y="10962"/>
                    <a:pt x="6106" y="10952"/>
                    <a:pt x="6037" y="10930"/>
                  </a:cubicBezTo>
                  <a:cubicBezTo>
                    <a:pt x="5940" y="10901"/>
                    <a:pt x="5848" y="10886"/>
                    <a:pt x="5758" y="10886"/>
                  </a:cubicBezTo>
                  <a:cubicBezTo>
                    <a:pt x="5627" y="10886"/>
                    <a:pt x="5502" y="10919"/>
                    <a:pt x="5382" y="10990"/>
                  </a:cubicBezTo>
                  <a:cubicBezTo>
                    <a:pt x="5336" y="11016"/>
                    <a:pt x="5264" y="11061"/>
                    <a:pt x="5207" y="11061"/>
                  </a:cubicBezTo>
                  <a:cubicBezTo>
                    <a:pt x="5161" y="11061"/>
                    <a:pt x="5125" y="11032"/>
                    <a:pt x="5120" y="10942"/>
                  </a:cubicBezTo>
                  <a:cubicBezTo>
                    <a:pt x="5096" y="10680"/>
                    <a:pt x="4894" y="10466"/>
                    <a:pt x="4918" y="10204"/>
                  </a:cubicBezTo>
                  <a:cubicBezTo>
                    <a:pt x="4977" y="9573"/>
                    <a:pt x="5013" y="8942"/>
                    <a:pt x="5132" y="8323"/>
                  </a:cubicBezTo>
                  <a:cubicBezTo>
                    <a:pt x="5573" y="6037"/>
                    <a:pt x="6430" y="3858"/>
                    <a:pt x="7216" y="1679"/>
                  </a:cubicBezTo>
                  <a:cubicBezTo>
                    <a:pt x="7406" y="1143"/>
                    <a:pt x="7656" y="619"/>
                    <a:pt x="7882" y="84"/>
                  </a:cubicBezTo>
                  <a:lnTo>
                    <a:pt x="7811" y="0"/>
                  </a:ln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9" name="Google Shape;9619;p24"/>
            <p:cNvSpPr/>
            <p:nvPr/>
          </p:nvSpPr>
          <p:spPr>
            <a:xfrm>
              <a:off x="3812075" y="2920725"/>
              <a:ext cx="31575" cy="34550"/>
            </a:xfrm>
            <a:custGeom>
              <a:avLst/>
              <a:gdLst/>
              <a:ahLst/>
              <a:cxnLst/>
              <a:rect l="l" t="t" r="r" b="b"/>
              <a:pathLst>
                <a:path w="1263" h="1382" extrusionOk="0">
                  <a:moveTo>
                    <a:pt x="608" y="1"/>
                  </a:moveTo>
                  <a:cubicBezTo>
                    <a:pt x="262" y="1"/>
                    <a:pt x="24" y="263"/>
                    <a:pt x="0" y="644"/>
                  </a:cubicBezTo>
                  <a:cubicBezTo>
                    <a:pt x="0" y="1060"/>
                    <a:pt x="274" y="1382"/>
                    <a:pt x="631" y="1382"/>
                  </a:cubicBezTo>
                  <a:cubicBezTo>
                    <a:pt x="1000" y="1382"/>
                    <a:pt x="1262" y="1096"/>
                    <a:pt x="1262" y="703"/>
                  </a:cubicBezTo>
                  <a:cubicBezTo>
                    <a:pt x="1262" y="322"/>
                    <a:pt x="965" y="1"/>
                    <a:pt x="6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0" name="Google Shape;9620;p24"/>
            <p:cNvSpPr/>
            <p:nvPr/>
          </p:nvSpPr>
          <p:spPr>
            <a:xfrm>
              <a:off x="3802550" y="2984425"/>
              <a:ext cx="32175" cy="34025"/>
            </a:xfrm>
            <a:custGeom>
              <a:avLst/>
              <a:gdLst/>
              <a:ahLst/>
              <a:cxnLst/>
              <a:rect l="l" t="t" r="r" b="b"/>
              <a:pathLst>
                <a:path w="1287" h="1361" extrusionOk="0">
                  <a:moveTo>
                    <a:pt x="572" y="1"/>
                  </a:moveTo>
                  <a:cubicBezTo>
                    <a:pt x="238" y="24"/>
                    <a:pt x="0" y="274"/>
                    <a:pt x="0" y="632"/>
                  </a:cubicBezTo>
                  <a:cubicBezTo>
                    <a:pt x="0" y="1007"/>
                    <a:pt x="369" y="1360"/>
                    <a:pt x="735" y="1360"/>
                  </a:cubicBezTo>
                  <a:cubicBezTo>
                    <a:pt x="752" y="1360"/>
                    <a:pt x="769" y="1359"/>
                    <a:pt x="786" y="1358"/>
                  </a:cubicBezTo>
                  <a:cubicBezTo>
                    <a:pt x="1108" y="1334"/>
                    <a:pt x="1262" y="1132"/>
                    <a:pt x="1286" y="858"/>
                  </a:cubicBezTo>
                  <a:cubicBezTo>
                    <a:pt x="1262" y="501"/>
                    <a:pt x="834" y="12"/>
                    <a:pt x="572"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1" name="Google Shape;9621;p24"/>
            <p:cNvSpPr/>
            <p:nvPr/>
          </p:nvSpPr>
          <p:spPr>
            <a:xfrm>
              <a:off x="3845700" y="2858725"/>
              <a:ext cx="26825" cy="34075"/>
            </a:xfrm>
            <a:custGeom>
              <a:avLst/>
              <a:gdLst/>
              <a:ahLst/>
              <a:cxnLst/>
              <a:rect l="l" t="t" r="r" b="b"/>
              <a:pathLst>
                <a:path w="1073" h="1363" extrusionOk="0">
                  <a:moveTo>
                    <a:pt x="500" y="1"/>
                  </a:moveTo>
                  <a:cubicBezTo>
                    <a:pt x="247" y="1"/>
                    <a:pt x="35" y="263"/>
                    <a:pt x="13" y="599"/>
                  </a:cubicBezTo>
                  <a:cubicBezTo>
                    <a:pt x="1" y="992"/>
                    <a:pt x="275" y="1326"/>
                    <a:pt x="608" y="1361"/>
                  </a:cubicBezTo>
                  <a:cubicBezTo>
                    <a:pt x="625" y="1362"/>
                    <a:pt x="641" y="1363"/>
                    <a:pt x="657" y="1363"/>
                  </a:cubicBezTo>
                  <a:cubicBezTo>
                    <a:pt x="1028" y="1363"/>
                    <a:pt x="1060" y="1102"/>
                    <a:pt x="1049" y="873"/>
                  </a:cubicBezTo>
                  <a:cubicBezTo>
                    <a:pt x="1072" y="349"/>
                    <a:pt x="882" y="40"/>
                    <a:pt x="548" y="4"/>
                  </a:cubicBezTo>
                  <a:cubicBezTo>
                    <a:pt x="532" y="2"/>
                    <a:pt x="516" y="1"/>
                    <a:pt x="5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2" name="Google Shape;9622;p24"/>
            <p:cNvSpPr/>
            <p:nvPr/>
          </p:nvSpPr>
          <p:spPr>
            <a:xfrm>
              <a:off x="3974000" y="2768750"/>
              <a:ext cx="161050" cy="128225"/>
            </a:xfrm>
            <a:custGeom>
              <a:avLst/>
              <a:gdLst/>
              <a:ahLst/>
              <a:cxnLst/>
              <a:rect l="l" t="t" r="r" b="b"/>
              <a:pathLst>
                <a:path w="6442" h="5129" extrusionOk="0">
                  <a:moveTo>
                    <a:pt x="6352" y="0"/>
                  </a:moveTo>
                  <a:cubicBezTo>
                    <a:pt x="6225" y="0"/>
                    <a:pt x="5942" y="116"/>
                    <a:pt x="5358" y="388"/>
                  </a:cubicBezTo>
                  <a:cubicBezTo>
                    <a:pt x="3834" y="1091"/>
                    <a:pt x="2775" y="1770"/>
                    <a:pt x="1965" y="2567"/>
                  </a:cubicBezTo>
                  <a:cubicBezTo>
                    <a:pt x="1191" y="3341"/>
                    <a:pt x="0" y="4806"/>
                    <a:pt x="0" y="5020"/>
                  </a:cubicBezTo>
                  <a:cubicBezTo>
                    <a:pt x="0" y="5091"/>
                    <a:pt x="19" y="5128"/>
                    <a:pt x="62" y="5128"/>
                  </a:cubicBezTo>
                  <a:cubicBezTo>
                    <a:pt x="178" y="5128"/>
                    <a:pt x="468" y="4853"/>
                    <a:pt x="1024" y="4210"/>
                  </a:cubicBezTo>
                  <a:cubicBezTo>
                    <a:pt x="2215" y="2877"/>
                    <a:pt x="2405" y="2710"/>
                    <a:pt x="3453" y="2091"/>
                  </a:cubicBezTo>
                  <a:cubicBezTo>
                    <a:pt x="4739" y="1329"/>
                    <a:pt x="6442" y="186"/>
                    <a:pt x="6442" y="79"/>
                  </a:cubicBezTo>
                  <a:cubicBezTo>
                    <a:pt x="6438" y="28"/>
                    <a:pt x="6413" y="0"/>
                    <a:pt x="6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3" name="Google Shape;9623;p24"/>
            <p:cNvSpPr/>
            <p:nvPr/>
          </p:nvSpPr>
          <p:spPr>
            <a:xfrm>
              <a:off x="3789400" y="2845550"/>
              <a:ext cx="130525" cy="189500"/>
            </a:xfrm>
            <a:custGeom>
              <a:avLst/>
              <a:gdLst/>
              <a:ahLst/>
              <a:cxnLst/>
              <a:rect l="l" t="t" r="r" b="b"/>
              <a:pathLst>
                <a:path w="5221" h="7580" extrusionOk="0">
                  <a:moveTo>
                    <a:pt x="5171" y="0"/>
                  </a:moveTo>
                  <a:cubicBezTo>
                    <a:pt x="5051" y="0"/>
                    <a:pt x="4706" y="278"/>
                    <a:pt x="4158" y="817"/>
                  </a:cubicBezTo>
                  <a:cubicBezTo>
                    <a:pt x="3074" y="1912"/>
                    <a:pt x="2717" y="2365"/>
                    <a:pt x="2205" y="3389"/>
                  </a:cubicBezTo>
                  <a:cubicBezTo>
                    <a:pt x="1967" y="3865"/>
                    <a:pt x="1574" y="4532"/>
                    <a:pt x="1300" y="4877"/>
                  </a:cubicBezTo>
                  <a:cubicBezTo>
                    <a:pt x="776" y="5579"/>
                    <a:pt x="419" y="6234"/>
                    <a:pt x="157" y="6996"/>
                  </a:cubicBezTo>
                  <a:cubicBezTo>
                    <a:pt x="20" y="7385"/>
                    <a:pt x="1" y="7579"/>
                    <a:pt x="64" y="7579"/>
                  </a:cubicBezTo>
                  <a:cubicBezTo>
                    <a:pt x="133" y="7579"/>
                    <a:pt x="298" y="7352"/>
                    <a:pt x="514" y="6901"/>
                  </a:cubicBezTo>
                  <a:cubicBezTo>
                    <a:pt x="753" y="6413"/>
                    <a:pt x="1110" y="5889"/>
                    <a:pt x="1550" y="5389"/>
                  </a:cubicBezTo>
                  <a:cubicBezTo>
                    <a:pt x="2241" y="4579"/>
                    <a:pt x="2753" y="3781"/>
                    <a:pt x="3086" y="3031"/>
                  </a:cubicBezTo>
                  <a:cubicBezTo>
                    <a:pt x="3336" y="2448"/>
                    <a:pt x="4086" y="1353"/>
                    <a:pt x="4694" y="686"/>
                  </a:cubicBezTo>
                  <a:cubicBezTo>
                    <a:pt x="4991" y="364"/>
                    <a:pt x="5217" y="91"/>
                    <a:pt x="5217" y="67"/>
                  </a:cubicBezTo>
                  <a:cubicBezTo>
                    <a:pt x="5220" y="22"/>
                    <a:pt x="5204" y="0"/>
                    <a:pt x="5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4" name="Google Shape;9624;p24"/>
            <p:cNvSpPr/>
            <p:nvPr/>
          </p:nvSpPr>
          <p:spPr>
            <a:xfrm>
              <a:off x="4069250" y="2893100"/>
              <a:ext cx="11825" cy="11725"/>
            </a:xfrm>
            <a:custGeom>
              <a:avLst/>
              <a:gdLst/>
              <a:ahLst/>
              <a:cxnLst/>
              <a:rect l="l" t="t" r="r" b="b"/>
              <a:pathLst>
                <a:path w="473" h="469" extrusionOk="0">
                  <a:moveTo>
                    <a:pt x="223" y="0"/>
                  </a:moveTo>
                  <a:cubicBezTo>
                    <a:pt x="180" y="0"/>
                    <a:pt x="139" y="14"/>
                    <a:pt x="108" y="46"/>
                  </a:cubicBezTo>
                  <a:cubicBezTo>
                    <a:pt x="0" y="153"/>
                    <a:pt x="36" y="403"/>
                    <a:pt x="155" y="451"/>
                  </a:cubicBezTo>
                  <a:cubicBezTo>
                    <a:pt x="186" y="463"/>
                    <a:pt x="215" y="469"/>
                    <a:pt x="243" y="469"/>
                  </a:cubicBezTo>
                  <a:cubicBezTo>
                    <a:pt x="378" y="469"/>
                    <a:pt x="473" y="337"/>
                    <a:pt x="453" y="189"/>
                  </a:cubicBezTo>
                  <a:cubicBezTo>
                    <a:pt x="436" y="80"/>
                    <a:pt x="325" y="0"/>
                    <a:pt x="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5" name="Google Shape;9625;p24"/>
            <p:cNvSpPr/>
            <p:nvPr/>
          </p:nvSpPr>
          <p:spPr>
            <a:xfrm>
              <a:off x="4038000" y="2908250"/>
              <a:ext cx="17875" cy="13850"/>
            </a:xfrm>
            <a:custGeom>
              <a:avLst/>
              <a:gdLst/>
              <a:ahLst/>
              <a:cxnLst/>
              <a:rect l="l" t="t" r="r" b="b"/>
              <a:pathLst>
                <a:path w="715" h="554" extrusionOk="0">
                  <a:moveTo>
                    <a:pt x="383" y="0"/>
                  </a:moveTo>
                  <a:cubicBezTo>
                    <a:pt x="312" y="0"/>
                    <a:pt x="241" y="34"/>
                    <a:pt x="179" y="107"/>
                  </a:cubicBezTo>
                  <a:cubicBezTo>
                    <a:pt x="1" y="320"/>
                    <a:pt x="175" y="554"/>
                    <a:pt x="384" y="554"/>
                  </a:cubicBezTo>
                  <a:cubicBezTo>
                    <a:pt x="455" y="554"/>
                    <a:pt x="529" y="527"/>
                    <a:pt x="596" y="464"/>
                  </a:cubicBezTo>
                  <a:cubicBezTo>
                    <a:pt x="703" y="357"/>
                    <a:pt x="715" y="285"/>
                    <a:pt x="643" y="166"/>
                  </a:cubicBezTo>
                  <a:cubicBezTo>
                    <a:pt x="569" y="58"/>
                    <a:pt x="476" y="0"/>
                    <a:pt x="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6" name="Google Shape;9626;p24"/>
            <p:cNvSpPr/>
            <p:nvPr/>
          </p:nvSpPr>
          <p:spPr>
            <a:xfrm>
              <a:off x="3748675" y="2914400"/>
              <a:ext cx="42775" cy="25850"/>
            </a:xfrm>
            <a:custGeom>
              <a:avLst/>
              <a:gdLst/>
              <a:ahLst/>
              <a:cxnLst/>
              <a:rect l="l" t="t" r="r" b="b"/>
              <a:pathLst>
                <a:path w="1711" h="1034" extrusionOk="0">
                  <a:moveTo>
                    <a:pt x="1359" y="1"/>
                  </a:moveTo>
                  <a:cubicBezTo>
                    <a:pt x="1229" y="1"/>
                    <a:pt x="1081" y="70"/>
                    <a:pt x="953" y="218"/>
                  </a:cubicBezTo>
                  <a:cubicBezTo>
                    <a:pt x="846" y="337"/>
                    <a:pt x="596" y="516"/>
                    <a:pt x="369" y="611"/>
                  </a:cubicBezTo>
                  <a:cubicBezTo>
                    <a:pt x="167" y="694"/>
                    <a:pt x="0" y="813"/>
                    <a:pt x="0" y="861"/>
                  </a:cubicBezTo>
                  <a:cubicBezTo>
                    <a:pt x="0" y="914"/>
                    <a:pt x="29" y="941"/>
                    <a:pt x="91" y="941"/>
                  </a:cubicBezTo>
                  <a:cubicBezTo>
                    <a:pt x="168" y="941"/>
                    <a:pt x="297" y="899"/>
                    <a:pt x="488" y="813"/>
                  </a:cubicBezTo>
                  <a:cubicBezTo>
                    <a:pt x="620" y="753"/>
                    <a:pt x="694" y="720"/>
                    <a:pt x="747" y="720"/>
                  </a:cubicBezTo>
                  <a:cubicBezTo>
                    <a:pt x="808" y="720"/>
                    <a:pt x="841" y="765"/>
                    <a:pt x="905" y="861"/>
                  </a:cubicBezTo>
                  <a:cubicBezTo>
                    <a:pt x="990" y="980"/>
                    <a:pt x="1103" y="1033"/>
                    <a:pt x="1217" y="1033"/>
                  </a:cubicBezTo>
                  <a:cubicBezTo>
                    <a:pt x="1457" y="1033"/>
                    <a:pt x="1703" y="799"/>
                    <a:pt x="1703" y="444"/>
                  </a:cubicBezTo>
                  <a:cubicBezTo>
                    <a:pt x="1710" y="158"/>
                    <a:pt x="1554" y="1"/>
                    <a:pt x="1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7" name="Google Shape;9627;p24"/>
            <p:cNvSpPr/>
            <p:nvPr/>
          </p:nvSpPr>
          <p:spPr>
            <a:xfrm>
              <a:off x="4010300" y="2930750"/>
              <a:ext cx="20200" cy="15350"/>
            </a:xfrm>
            <a:custGeom>
              <a:avLst/>
              <a:gdLst/>
              <a:ahLst/>
              <a:cxnLst/>
              <a:rect l="l" t="t" r="r" b="b"/>
              <a:pathLst>
                <a:path w="808" h="614" extrusionOk="0">
                  <a:moveTo>
                    <a:pt x="385" y="0"/>
                  </a:moveTo>
                  <a:cubicBezTo>
                    <a:pt x="324" y="0"/>
                    <a:pt x="264" y="17"/>
                    <a:pt x="215" y="52"/>
                  </a:cubicBezTo>
                  <a:cubicBezTo>
                    <a:pt x="1" y="231"/>
                    <a:pt x="84" y="576"/>
                    <a:pt x="358" y="612"/>
                  </a:cubicBezTo>
                  <a:cubicBezTo>
                    <a:pt x="372" y="613"/>
                    <a:pt x="385" y="614"/>
                    <a:pt x="398" y="614"/>
                  </a:cubicBezTo>
                  <a:cubicBezTo>
                    <a:pt x="629" y="614"/>
                    <a:pt x="807" y="423"/>
                    <a:pt x="751" y="254"/>
                  </a:cubicBezTo>
                  <a:cubicBezTo>
                    <a:pt x="692" y="95"/>
                    <a:pt x="533"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8" name="Google Shape;9628;p24"/>
            <p:cNvSpPr/>
            <p:nvPr/>
          </p:nvSpPr>
          <p:spPr>
            <a:xfrm>
              <a:off x="3714725" y="2959125"/>
              <a:ext cx="24150" cy="18375"/>
            </a:xfrm>
            <a:custGeom>
              <a:avLst/>
              <a:gdLst/>
              <a:ahLst/>
              <a:cxnLst/>
              <a:rect l="l" t="t" r="r" b="b"/>
              <a:pathLst>
                <a:path w="966" h="735" extrusionOk="0">
                  <a:moveTo>
                    <a:pt x="489" y="0"/>
                  </a:moveTo>
                  <a:cubicBezTo>
                    <a:pt x="418" y="0"/>
                    <a:pt x="311" y="48"/>
                    <a:pt x="251" y="108"/>
                  </a:cubicBezTo>
                  <a:cubicBezTo>
                    <a:pt x="1" y="358"/>
                    <a:pt x="205" y="735"/>
                    <a:pt x="496" y="735"/>
                  </a:cubicBezTo>
                  <a:cubicBezTo>
                    <a:pt x="551" y="735"/>
                    <a:pt x="609" y="721"/>
                    <a:pt x="668" y="691"/>
                  </a:cubicBezTo>
                  <a:cubicBezTo>
                    <a:pt x="965" y="524"/>
                    <a:pt x="846"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9" name="Google Shape;9629;p24"/>
            <p:cNvSpPr/>
            <p:nvPr/>
          </p:nvSpPr>
          <p:spPr>
            <a:xfrm>
              <a:off x="3646575" y="2975150"/>
              <a:ext cx="57375" cy="198025"/>
            </a:xfrm>
            <a:custGeom>
              <a:avLst/>
              <a:gdLst/>
              <a:ahLst/>
              <a:cxnLst/>
              <a:rect l="l" t="t" r="r" b="b"/>
              <a:pathLst>
                <a:path w="2295" h="7921" extrusionOk="0">
                  <a:moveTo>
                    <a:pt x="2229" y="1"/>
                  </a:moveTo>
                  <a:cubicBezTo>
                    <a:pt x="2200" y="1"/>
                    <a:pt x="2140" y="80"/>
                    <a:pt x="2048" y="252"/>
                  </a:cubicBezTo>
                  <a:cubicBezTo>
                    <a:pt x="1810" y="705"/>
                    <a:pt x="1346" y="1931"/>
                    <a:pt x="1179" y="2479"/>
                  </a:cubicBezTo>
                  <a:cubicBezTo>
                    <a:pt x="1120" y="2717"/>
                    <a:pt x="917" y="3634"/>
                    <a:pt x="715" y="4539"/>
                  </a:cubicBezTo>
                  <a:cubicBezTo>
                    <a:pt x="524" y="5432"/>
                    <a:pt x="298" y="6491"/>
                    <a:pt x="215" y="6896"/>
                  </a:cubicBezTo>
                  <a:cubicBezTo>
                    <a:pt x="24" y="7718"/>
                    <a:pt x="0" y="7920"/>
                    <a:pt x="108" y="7920"/>
                  </a:cubicBezTo>
                  <a:cubicBezTo>
                    <a:pt x="203" y="7920"/>
                    <a:pt x="512" y="7206"/>
                    <a:pt x="691" y="6646"/>
                  </a:cubicBezTo>
                  <a:cubicBezTo>
                    <a:pt x="751" y="6432"/>
                    <a:pt x="1001" y="5289"/>
                    <a:pt x="1239" y="4110"/>
                  </a:cubicBezTo>
                  <a:cubicBezTo>
                    <a:pt x="1477" y="2931"/>
                    <a:pt x="1810" y="1562"/>
                    <a:pt x="1965" y="1074"/>
                  </a:cubicBezTo>
                  <a:cubicBezTo>
                    <a:pt x="2204" y="406"/>
                    <a:pt x="2295" y="1"/>
                    <a:pt x="2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0" name="Google Shape;9630;p24"/>
            <p:cNvSpPr/>
            <p:nvPr/>
          </p:nvSpPr>
          <p:spPr>
            <a:xfrm>
              <a:off x="3755225" y="2974425"/>
              <a:ext cx="21800" cy="21325"/>
            </a:xfrm>
            <a:custGeom>
              <a:avLst/>
              <a:gdLst/>
              <a:ahLst/>
              <a:cxnLst/>
              <a:rect l="l" t="t" r="r" b="b"/>
              <a:pathLst>
                <a:path w="872" h="853" extrusionOk="0">
                  <a:moveTo>
                    <a:pt x="422" y="0"/>
                  </a:moveTo>
                  <a:cubicBezTo>
                    <a:pt x="350" y="0"/>
                    <a:pt x="268" y="17"/>
                    <a:pt x="179" y="55"/>
                  </a:cubicBezTo>
                  <a:cubicBezTo>
                    <a:pt x="0" y="127"/>
                    <a:pt x="48" y="472"/>
                    <a:pt x="274" y="662"/>
                  </a:cubicBezTo>
                  <a:lnTo>
                    <a:pt x="477" y="853"/>
                  </a:lnTo>
                  <a:lnTo>
                    <a:pt x="619" y="662"/>
                  </a:lnTo>
                  <a:cubicBezTo>
                    <a:pt x="871" y="324"/>
                    <a:pt x="737"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1" name="Google Shape;9631;p24"/>
            <p:cNvSpPr/>
            <p:nvPr/>
          </p:nvSpPr>
          <p:spPr>
            <a:xfrm>
              <a:off x="3928750" y="2991400"/>
              <a:ext cx="126375" cy="53475"/>
            </a:xfrm>
            <a:custGeom>
              <a:avLst/>
              <a:gdLst/>
              <a:ahLst/>
              <a:cxnLst/>
              <a:rect l="l" t="t" r="r" b="b"/>
              <a:pathLst>
                <a:path w="5055" h="2139" extrusionOk="0">
                  <a:moveTo>
                    <a:pt x="4879" y="1"/>
                  </a:moveTo>
                  <a:cubicBezTo>
                    <a:pt x="4811" y="1"/>
                    <a:pt x="4700" y="30"/>
                    <a:pt x="4549" y="91"/>
                  </a:cubicBezTo>
                  <a:cubicBezTo>
                    <a:pt x="4454" y="126"/>
                    <a:pt x="4037" y="388"/>
                    <a:pt x="3632" y="638"/>
                  </a:cubicBezTo>
                  <a:cubicBezTo>
                    <a:pt x="2763" y="1222"/>
                    <a:pt x="2429" y="1353"/>
                    <a:pt x="1310" y="1662"/>
                  </a:cubicBezTo>
                  <a:cubicBezTo>
                    <a:pt x="310" y="1948"/>
                    <a:pt x="1" y="2138"/>
                    <a:pt x="560" y="2138"/>
                  </a:cubicBezTo>
                  <a:cubicBezTo>
                    <a:pt x="1882" y="2138"/>
                    <a:pt x="3656" y="1424"/>
                    <a:pt x="4585" y="531"/>
                  </a:cubicBezTo>
                  <a:cubicBezTo>
                    <a:pt x="4960" y="189"/>
                    <a:pt x="5054" y="1"/>
                    <a:pt x="4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2" name="Google Shape;9632;p24"/>
            <p:cNvSpPr/>
            <p:nvPr/>
          </p:nvSpPr>
          <p:spPr>
            <a:xfrm>
              <a:off x="3729025" y="3141125"/>
              <a:ext cx="109450" cy="42575"/>
            </a:xfrm>
            <a:custGeom>
              <a:avLst/>
              <a:gdLst/>
              <a:ahLst/>
              <a:cxnLst/>
              <a:rect l="l" t="t" r="r" b="b"/>
              <a:pathLst>
                <a:path w="4378" h="1703" extrusionOk="0">
                  <a:moveTo>
                    <a:pt x="4225" y="1"/>
                  </a:moveTo>
                  <a:cubicBezTo>
                    <a:pt x="4185" y="1"/>
                    <a:pt x="4145" y="10"/>
                    <a:pt x="4120" y="31"/>
                  </a:cubicBezTo>
                  <a:cubicBezTo>
                    <a:pt x="4108" y="67"/>
                    <a:pt x="3477" y="245"/>
                    <a:pt x="2751" y="436"/>
                  </a:cubicBezTo>
                  <a:cubicBezTo>
                    <a:pt x="2025" y="626"/>
                    <a:pt x="1215" y="888"/>
                    <a:pt x="965" y="983"/>
                  </a:cubicBezTo>
                  <a:cubicBezTo>
                    <a:pt x="441" y="1222"/>
                    <a:pt x="1" y="1507"/>
                    <a:pt x="1" y="1626"/>
                  </a:cubicBezTo>
                  <a:cubicBezTo>
                    <a:pt x="1" y="1677"/>
                    <a:pt x="31" y="1703"/>
                    <a:pt x="97" y="1703"/>
                  </a:cubicBezTo>
                  <a:cubicBezTo>
                    <a:pt x="200" y="1703"/>
                    <a:pt x="392" y="1639"/>
                    <a:pt x="691" y="1507"/>
                  </a:cubicBezTo>
                  <a:cubicBezTo>
                    <a:pt x="953" y="1400"/>
                    <a:pt x="1489" y="1210"/>
                    <a:pt x="1882" y="1126"/>
                  </a:cubicBezTo>
                  <a:cubicBezTo>
                    <a:pt x="2644" y="912"/>
                    <a:pt x="4084" y="376"/>
                    <a:pt x="4263" y="245"/>
                  </a:cubicBezTo>
                  <a:cubicBezTo>
                    <a:pt x="4311" y="198"/>
                    <a:pt x="4370" y="126"/>
                    <a:pt x="4370" y="79"/>
                  </a:cubicBezTo>
                  <a:cubicBezTo>
                    <a:pt x="4378" y="32"/>
                    <a:pt x="4300" y="1"/>
                    <a:pt x="4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3" name="Google Shape;9633;p24"/>
            <p:cNvSpPr/>
            <p:nvPr/>
          </p:nvSpPr>
          <p:spPr>
            <a:xfrm>
              <a:off x="3904650" y="2922775"/>
              <a:ext cx="228025" cy="159600"/>
            </a:xfrm>
            <a:custGeom>
              <a:avLst/>
              <a:gdLst/>
              <a:ahLst/>
              <a:cxnLst/>
              <a:rect l="l" t="t" r="r" b="b"/>
              <a:pathLst>
                <a:path w="9121" h="6384" extrusionOk="0">
                  <a:moveTo>
                    <a:pt x="9105" y="0"/>
                  </a:moveTo>
                  <a:cubicBezTo>
                    <a:pt x="9060" y="0"/>
                    <a:pt x="9008" y="41"/>
                    <a:pt x="8966" y="73"/>
                  </a:cubicBezTo>
                  <a:cubicBezTo>
                    <a:pt x="8930" y="121"/>
                    <a:pt x="8870" y="181"/>
                    <a:pt x="8823" y="240"/>
                  </a:cubicBezTo>
                  <a:cubicBezTo>
                    <a:pt x="8180" y="1026"/>
                    <a:pt x="7418" y="1716"/>
                    <a:pt x="6632" y="2336"/>
                  </a:cubicBezTo>
                  <a:cubicBezTo>
                    <a:pt x="4798" y="3800"/>
                    <a:pt x="2703" y="4824"/>
                    <a:pt x="619" y="5872"/>
                  </a:cubicBezTo>
                  <a:cubicBezTo>
                    <a:pt x="476" y="5943"/>
                    <a:pt x="310" y="6015"/>
                    <a:pt x="155" y="6110"/>
                  </a:cubicBezTo>
                  <a:cubicBezTo>
                    <a:pt x="84" y="6146"/>
                    <a:pt x="0" y="6205"/>
                    <a:pt x="60" y="6300"/>
                  </a:cubicBezTo>
                  <a:cubicBezTo>
                    <a:pt x="84" y="6348"/>
                    <a:pt x="167" y="6360"/>
                    <a:pt x="250" y="6384"/>
                  </a:cubicBezTo>
                  <a:cubicBezTo>
                    <a:pt x="381" y="6348"/>
                    <a:pt x="524" y="6312"/>
                    <a:pt x="667" y="6253"/>
                  </a:cubicBezTo>
                  <a:cubicBezTo>
                    <a:pt x="3370" y="5169"/>
                    <a:pt x="5870" y="3729"/>
                    <a:pt x="8001" y="1728"/>
                  </a:cubicBezTo>
                  <a:cubicBezTo>
                    <a:pt x="8108" y="1597"/>
                    <a:pt x="8227" y="1466"/>
                    <a:pt x="8323" y="1324"/>
                  </a:cubicBezTo>
                  <a:cubicBezTo>
                    <a:pt x="8620" y="931"/>
                    <a:pt x="8906" y="514"/>
                    <a:pt x="9120" y="2"/>
                  </a:cubicBezTo>
                  <a:cubicBezTo>
                    <a:pt x="9115" y="1"/>
                    <a:pt x="9110" y="0"/>
                    <a:pt x="9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4" name="Google Shape;9634;p24"/>
            <p:cNvSpPr/>
            <p:nvPr/>
          </p:nvSpPr>
          <p:spPr>
            <a:xfrm>
              <a:off x="3843325" y="3004675"/>
              <a:ext cx="226250" cy="122350"/>
            </a:xfrm>
            <a:custGeom>
              <a:avLst/>
              <a:gdLst/>
              <a:ahLst/>
              <a:cxnLst/>
              <a:rect l="l" t="t" r="r" b="b"/>
              <a:pathLst>
                <a:path w="9050" h="4894" extrusionOk="0">
                  <a:moveTo>
                    <a:pt x="9049" y="0"/>
                  </a:moveTo>
                  <a:cubicBezTo>
                    <a:pt x="9014" y="0"/>
                    <a:pt x="8966" y="36"/>
                    <a:pt x="8918" y="60"/>
                  </a:cubicBezTo>
                  <a:cubicBezTo>
                    <a:pt x="8859" y="107"/>
                    <a:pt x="8787" y="167"/>
                    <a:pt x="8728" y="226"/>
                  </a:cubicBezTo>
                  <a:cubicBezTo>
                    <a:pt x="7073" y="1750"/>
                    <a:pt x="5168" y="2870"/>
                    <a:pt x="3013" y="3572"/>
                  </a:cubicBezTo>
                  <a:cubicBezTo>
                    <a:pt x="2656" y="3691"/>
                    <a:pt x="2298" y="3810"/>
                    <a:pt x="1953" y="3941"/>
                  </a:cubicBezTo>
                  <a:lnTo>
                    <a:pt x="1941" y="3941"/>
                  </a:lnTo>
                  <a:cubicBezTo>
                    <a:pt x="1346" y="4382"/>
                    <a:pt x="691" y="4655"/>
                    <a:pt x="1" y="4870"/>
                  </a:cubicBezTo>
                  <a:cubicBezTo>
                    <a:pt x="48" y="4882"/>
                    <a:pt x="120" y="4882"/>
                    <a:pt x="203" y="4894"/>
                  </a:cubicBezTo>
                  <a:cubicBezTo>
                    <a:pt x="834" y="4775"/>
                    <a:pt x="1477" y="4572"/>
                    <a:pt x="2120" y="4394"/>
                  </a:cubicBezTo>
                  <a:cubicBezTo>
                    <a:pt x="3608" y="3965"/>
                    <a:pt x="5025" y="3393"/>
                    <a:pt x="6311" y="2608"/>
                  </a:cubicBezTo>
                  <a:cubicBezTo>
                    <a:pt x="6763" y="2239"/>
                    <a:pt x="7204" y="1846"/>
                    <a:pt x="7621" y="1429"/>
                  </a:cubicBezTo>
                  <a:lnTo>
                    <a:pt x="9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5" name="Google Shape;9635;p24"/>
            <p:cNvSpPr/>
            <p:nvPr/>
          </p:nvSpPr>
          <p:spPr>
            <a:xfrm>
              <a:off x="3769800" y="2844225"/>
              <a:ext cx="110150" cy="236750"/>
            </a:xfrm>
            <a:custGeom>
              <a:avLst/>
              <a:gdLst/>
              <a:ahLst/>
              <a:cxnLst/>
              <a:rect l="l" t="t" r="r" b="b"/>
              <a:pathLst>
                <a:path w="4406" h="9470" extrusionOk="0">
                  <a:moveTo>
                    <a:pt x="4346" y="1"/>
                  </a:moveTo>
                  <a:cubicBezTo>
                    <a:pt x="4108" y="167"/>
                    <a:pt x="3870" y="322"/>
                    <a:pt x="3632" y="453"/>
                  </a:cubicBezTo>
                  <a:cubicBezTo>
                    <a:pt x="3453" y="691"/>
                    <a:pt x="3311" y="941"/>
                    <a:pt x="3168" y="1191"/>
                  </a:cubicBezTo>
                  <a:cubicBezTo>
                    <a:pt x="1834" y="3704"/>
                    <a:pt x="1013" y="6430"/>
                    <a:pt x="108" y="9109"/>
                  </a:cubicBezTo>
                  <a:cubicBezTo>
                    <a:pt x="60" y="9228"/>
                    <a:pt x="1" y="9407"/>
                    <a:pt x="155" y="9454"/>
                  </a:cubicBezTo>
                  <a:cubicBezTo>
                    <a:pt x="183" y="9465"/>
                    <a:pt x="207" y="9469"/>
                    <a:pt x="227" y="9469"/>
                  </a:cubicBezTo>
                  <a:cubicBezTo>
                    <a:pt x="350" y="9469"/>
                    <a:pt x="366" y="9306"/>
                    <a:pt x="417" y="9204"/>
                  </a:cubicBezTo>
                  <a:cubicBezTo>
                    <a:pt x="917" y="7895"/>
                    <a:pt x="1418" y="6561"/>
                    <a:pt x="1941" y="5251"/>
                  </a:cubicBezTo>
                  <a:cubicBezTo>
                    <a:pt x="2620" y="3525"/>
                    <a:pt x="3215" y="1775"/>
                    <a:pt x="4323" y="251"/>
                  </a:cubicBezTo>
                  <a:cubicBezTo>
                    <a:pt x="4346" y="215"/>
                    <a:pt x="4370" y="155"/>
                    <a:pt x="4394" y="132"/>
                  </a:cubicBezTo>
                  <a:cubicBezTo>
                    <a:pt x="4406" y="60"/>
                    <a:pt x="4394" y="36"/>
                    <a:pt x="4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6" name="Google Shape;9636;p24"/>
            <p:cNvSpPr/>
            <p:nvPr/>
          </p:nvSpPr>
          <p:spPr>
            <a:xfrm>
              <a:off x="3909100" y="2746600"/>
              <a:ext cx="214650" cy="192475"/>
            </a:xfrm>
            <a:custGeom>
              <a:avLst/>
              <a:gdLst/>
              <a:ahLst/>
              <a:cxnLst/>
              <a:rect l="l" t="t" r="r" b="b"/>
              <a:pathLst>
                <a:path w="8586" h="7699" extrusionOk="0">
                  <a:moveTo>
                    <a:pt x="8585" y="0"/>
                  </a:moveTo>
                  <a:lnTo>
                    <a:pt x="8585" y="0"/>
                  </a:lnTo>
                  <a:cubicBezTo>
                    <a:pt x="8216" y="119"/>
                    <a:pt x="7823" y="215"/>
                    <a:pt x="7454" y="322"/>
                  </a:cubicBezTo>
                  <a:cubicBezTo>
                    <a:pt x="7418" y="358"/>
                    <a:pt x="7383" y="381"/>
                    <a:pt x="7347" y="393"/>
                  </a:cubicBezTo>
                  <a:cubicBezTo>
                    <a:pt x="5513" y="1584"/>
                    <a:pt x="3727" y="2846"/>
                    <a:pt x="2239" y="4477"/>
                  </a:cubicBezTo>
                  <a:cubicBezTo>
                    <a:pt x="1430" y="5370"/>
                    <a:pt x="775" y="6370"/>
                    <a:pt x="156" y="7394"/>
                  </a:cubicBezTo>
                  <a:cubicBezTo>
                    <a:pt x="120" y="7466"/>
                    <a:pt x="1" y="7573"/>
                    <a:pt x="120" y="7656"/>
                  </a:cubicBezTo>
                  <a:cubicBezTo>
                    <a:pt x="154" y="7686"/>
                    <a:pt x="185" y="7699"/>
                    <a:pt x="215" y="7699"/>
                  </a:cubicBezTo>
                  <a:cubicBezTo>
                    <a:pt x="290" y="7699"/>
                    <a:pt x="351" y="7621"/>
                    <a:pt x="394" y="7561"/>
                  </a:cubicBezTo>
                  <a:cubicBezTo>
                    <a:pt x="548" y="7370"/>
                    <a:pt x="679" y="7204"/>
                    <a:pt x="799" y="7001"/>
                  </a:cubicBezTo>
                  <a:cubicBezTo>
                    <a:pt x="1918" y="5180"/>
                    <a:pt x="3418" y="3703"/>
                    <a:pt x="5120" y="2417"/>
                  </a:cubicBezTo>
                  <a:cubicBezTo>
                    <a:pt x="6192" y="1620"/>
                    <a:pt x="7323" y="893"/>
                    <a:pt x="8419" y="119"/>
                  </a:cubicBezTo>
                  <a:cubicBezTo>
                    <a:pt x="8478" y="72"/>
                    <a:pt x="8538" y="36"/>
                    <a:pt x="8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7" name="Google Shape;9637;p24"/>
            <p:cNvSpPr/>
            <p:nvPr/>
          </p:nvSpPr>
          <p:spPr>
            <a:xfrm>
              <a:off x="4020125" y="2782900"/>
              <a:ext cx="184575" cy="162075"/>
            </a:xfrm>
            <a:custGeom>
              <a:avLst/>
              <a:gdLst/>
              <a:ahLst/>
              <a:cxnLst/>
              <a:rect l="l" t="t" r="r" b="b"/>
              <a:pathLst>
                <a:path w="7383" h="6483" extrusionOk="0">
                  <a:moveTo>
                    <a:pt x="7383" y="1"/>
                  </a:moveTo>
                  <a:lnTo>
                    <a:pt x="7383" y="1"/>
                  </a:lnTo>
                  <a:cubicBezTo>
                    <a:pt x="7192" y="37"/>
                    <a:pt x="7002" y="299"/>
                    <a:pt x="6847" y="453"/>
                  </a:cubicBezTo>
                  <a:cubicBezTo>
                    <a:pt x="6216" y="1132"/>
                    <a:pt x="5561" y="1775"/>
                    <a:pt x="4882" y="2430"/>
                  </a:cubicBezTo>
                  <a:cubicBezTo>
                    <a:pt x="3513" y="3751"/>
                    <a:pt x="1942" y="4811"/>
                    <a:pt x="418" y="5954"/>
                  </a:cubicBezTo>
                  <a:cubicBezTo>
                    <a:pt x="298" y="6049"/>
                    <a:pt x="179" y="6145"/>
                    <a:pt x="60" y="6264"/>
                  </a:cubicBezTo>
                  <a:cubicBezTo>
                    <a:pt x="37" y="6299"/>
                    <a:pt x="1" y="6371"/>
                    <a:pt x="25" y="6418"/>
                  </a:cubicBezTo>
                  <a:cubicBezTo>
                    <a:pt x="34" y="6465"/>
                    <a:pt x="72" y="6482"/>
                    <a:pt x="144" y="6482"/>
                  </a:cubicBezTo>
                  <a:cubicBezTo>
                    <a:pt x="165" y="6482"/>
                    <a:pt x="188" y="6481"/>
                    <a:pt x="215" y="6478"/>
                  </a:cubicBezTo>
                  <a:cubicBezTo>
                    <a:pt x="334" y="6407"/>
                    <a:pt x="513" y="6311"/>
                    <a:pt x="679" y="6204"/>
                  </a:cubicBezTo>
                  <a:cubicBezTo>
                    <a:pt x="2823" y="4823"/>
                    <a:pt x="4823" y="3275"/>
                    <a:pt x="6549" y="1406"/>
                  </a:cubicBezTo>
                  <a:cubicBezTo>
                    <a:pt x="6823" y="930"/>
                    <a:pt x="7109" y="465"/>
                    <a:pt x="7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8" name="Google Shape;9638;p24"/>
            <p:cNvSpPr/>
            <p:nvPr/>
          </p:nvSpPr>
          <p:spPr>
            <a:xfrm>
              <a:off x="3749275" y="2867750"/>
              <a:ext cx="90200" cy="208075"/>
            </a:xfrm>
            <a:custGeom>
              <a:avLst/>
              <a:gdLst/>
              <a:ahLst/>
              <a:cxnLst/>
              <a:rect l="l" t="t" r="r" b="b"/>
              <a:pathLst>
                <a:path w="3608" h="8323" extrusionOk="0">
                  <a:moveTo>
                    <a:pt x="3441" y="0"/>
                  </a:moveTo>
                  <a:lnTo>
                    <a:pt x="3441" y="0"/>
                  </a:lnTo>
                  <a:cubicBezTo>
                    <a:pt x="3274" y="72"/>
                    <a:pt x="3096" y="131"/>
                    <a:pt x="2917" y="191"/>
                  </a:cubicBezTo>
                  <a:cubicBezTo>
                    <a:pt x="2679" y="465"/>
                    <a:pt x="2500" y="774"/>
                    <a:pt x="2346" y="1084"/>
                  </a:cubicBezTo>
                  <a:cubicBezTo>
                    <a:pt x="1762" y="2203"/>
                    <a:pt x="1405" y="3405"/>
                    <a:pt x="1060" y="4620"/>
                  </a:cubicBezTo>
                  <a:cubicBezTo>
                    <a:pt x="750" y="5751"/>
                    <a:pt x="429" y="6858"/>
                    <a:pt x="131" y="7989"/>
                  </a:cubicBezTo>
                  <a:cubicBezTo>
                    <a:pt x="107" y="8097"/>
                    <a:pt x="0" y="8227"/>
                    <a:pt x="167" y="8323"/>
                  </a:cubicBezTo>
                  <a:cubicBezTo>
                    <a:pt x="262" y="8323"/>
                    <a:pt x="298" y="8275"/>
                    <a:pt x="345" y="8204"/>
                  </a:cubicBezTo>
                  <a:cubicBezTo>
                    <a:pt x="405" y="8049"/>
                    <a:pt x="476" y="7918"/>
                    <a:pt x="524" y="7775"/>
                  </a:cubicBezTo>
                  <a:cubicBezTo>
                    <a:pt x="941" y="6465"/>
                    <a:pt x="1346" y="5132"/>
                    <a:pt x="1786" y="3822"/>
                  </a:cubicBezTo>
                  <a:cubicBezTo>
                    <a:pt x="2203" y="2632"/>
                    <a:pt x="2608" y="1465"/>
                    <a:pt x="3322" y="405"/>
                  </a:cubicBezTo>
                  <a:cubicBezTo>
                    <a:pt x="3417" y="286"/>
                    <a:pt x="3608" y="155"/>
                    <a:pt x="3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9" name="Google Shape;9639;p24"/>
            <p:cNvSpPr/>
            <p:nvPr/>
          </p:nvSpPr>
          <p:spPr>
            <a:xfrm>
              <a:off x="4025800" y="2735000"/>
              <a:ext cx="206000" cy="180650"/>
            </a:xfrm>
            <a:custGeom>
              <a:avLst/>
              <a:gdLst/>
              <a:ahLst/>
              <a:cxnLst/>
              <a:rect l="l" t="t" r="r" b="b"/>
              <a:pathLst>
                <a:path w="8240" h="7226" extrusionOk="0">
                  <a:moveTo>
                    <a:pt x="8155" y="0"/>
                  </a:moveTo>
                  <a:cubicBezTo>
                    <a:pt x="8140" y="0"/>
                    <a:pt x="8124" y="4"/>
                    <a:pt x="8108" y="12"/>
                  </a:cubicBezTo>
                  <a:cubicBezTo>
                    <a:pt x="8084" y="131"/>
                    <a:pt x="7918" y="262"/>
                    <a:pt x="7822" y="357"/>
                  </a:cubicBezTo>
                  <a:cubicBezTo>
                    <a:pt x="7644" y="536"/>
                    <a:pt x="7453" y="703"/>
                    <a:pt x="7275" y="857"/>
                  </a:cubicBezTo>
                  <a:cubicBezTo>
                    <a:pt x="6668" y="1512"/>
                    <a:pt x="6060" y="2167"/>
                    <a:pt x="5417" y="2798"/>
                  </a:cubicBezTo>
                  <a:cubicBezTo>
                    <a:pt x="3881" y="4274"/>
                    <a:pt x="2131" y="5465"/>
                    <a:pt x="476" y="6775"/>
                  </a:cubicBezTo>
                  <a:cubicBezTo>
                    <a:pt x="345" y="6870"/>
                    <a:pt x="0" y="6965"/>
                    <a:pt x="167" y="7168"/>
                  </a:cubicBezTo>
                  <a:cubicBezTo>
                    <a:pt x="196" y="7209"/>
                    <a:pt x="232" y="7225"/>
                    <a:pt x="273" y="7225"/>
                  </a:cubicBezTo>
                  <a:cubicBezTo>
                    <a:pt x="397" y="7225"/>
                    <a:pt x="559" y="7070"/>
                    <a:pt x="667" y="6989"/>
                  </a:cubicBezTo>
                  <a:cubicBezTo>
                    <a:pt x="2072" y="6001"/>
                    <a:pt x="3465" y="5013"/>
                    <a:pt x="4774" y="3917"/>
                  </a:cubicBezTo>
                  <a:cubicBezTo>
                    <a:pt x="5906" y="2977"/>
                    <a:pt x="6929" y="1929"/>
                    <a:pt x="7870" y="786"/>
                  </a:cubicBezTo>
                  <a:cubicBezTo>
                    <a:pt x="8001" y="548"/>
                    <a:pt x="8120" y="298"/>
                    <a:pt x="8239" y="48"/>
                  </a:cubicBezTo>
                  <a:cubicBezTo>
                    <a:pt x="8215" y="16"/>
                    <a:pt x="8186" y="0"/>
                    <a:pt x="8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0" name="Google Shape;9640;p24"/>
            <p:cNvSpPr/>
            <p:nvPr/>
          </p:nvSpPr>
          <p:spPr>
            <a:xfrm>
              <a:off x="3647775" y="2949000"/>
              <a:ext cx="56575" cy="200025"/>
            </a:xfrm>
            <a:custGeom>
              <a:avLst/>
              <a:gdLst/>
              <a:ahLst/>
              <a:cxnLst/>
              <a:rect l="l" t="t" r="r" b="b"/>
              <a:pathLst>
                <a:path w="2263" h="8001" extrusionOk="0">
                  <a:moveTo>
                    <a:pt x="2262" y="1"/>
                  </a:moveTo>
                  <a:lnTo>
                    <a:pt x="2262" y="1"/>
                  </a:lnTo>
                  <a:cubicBezTo>
                    <a:pt x="1917" y="382"/>
                    <a:pt x="1607" y="786"/>
                    <a:pt x="1298" y="1191"/>
                  </a:cubicBezTo>
                  <a:cubicBezTo>
                    <a:pt x="1000" y="2001"/>
                    <a:pt x="774" y="2858"/>
                    <a:pt x="631" y="3715"/>
                  </a:cubicBezTo>
                  <a:cubicBezTo>
                    <a:pt x="369" y="5061"/>
                    <a:pt x="95" y="6394"/>
                    <a:pt x="12" y="7764"/>
                  </a:cubicBezTo>
                  <a:cubicBezTo>
                    <a:pt x="0" y="7859"/>
                    <a:pt x="0" y="7954"/>
                    <a:pt x="95" y="7990"/>
                  </a:cubicBezTo>
                  <a:cubicBezTo>
                    <a:pt x="116" y="7997"/>
                    <a:pt x="134" y="8001"/>
                    <a:pt x="150" y="8001"/>
                  </a:cubicBezTo>
                  <a:cubicBezTo>
                    <a:pt x="234" y="8001"/>
                    <a:pt x="256" y="7903"/>
                    <a:pt x="286" y="7823"/>
                  </a:cubicBezTo>
                  <a:cubicBezTo>
                    <a:pt x="310" y="7680"/>
                    <a:pt x="345" y="7513"/>
                    <a:pt x="369" y="7359"/>
                  </a:cubicBezTo>
                  <a:cubicBezTo>
                    <a:pt x="655" y="5787"/>
                    <a:pt x="929" y="4192"/>
                    <a:pt x="1346" y="2632"/>
                  </a:cubicBezTo>
                  <a:cubicBezTo>
                    <a:pt x="1584" y="1727"/>
                    <a:pt x="1857" y="834"/>
                    <a:pt x="2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1" name="Google Shape;9641;p24"/>
            <p:cNvSpPr/>
            <p:nvPr/>
          </p:nvSpPr>
          <p:spPr>
            <a:xfrm>
              <a:off x="3730800" y="2879350"/>
              <a:ext cx="65525" cy="194100"/>
            </a:xfrm>
            <a:custGeom>
              <a:avLst/>
              <a:gdLst/>
              <a:ahLst/>
              <a:cxnLst/>
              <a:rect l="l" t="t" r="r" b="b"/>
              <a:pathLst>
                <a:path w="2621" h="7764" extrusionOk="0">
                  <a:moveTo>
                    <a:pt x="2620" y="1"/>
                  </a:moveTo>
                  <a:cubicBezTo>
                    <a:pt x="2585" y="1"/>
                    <a:pt x="2573" y="13"/>
                    <a:pt x="2549" y="13"/>
                  </a:cubicBezTo>
                  <a:cubicBezTo>
                    <a:pt x="2394" y="24"/>
                    <a:pt x="2263" y="60"/>
                    <a:pt x="2132" y="108"/>
                  </a:cubicBezTo>
                  <a:cubicBezTo>
                    <a:pt x="2096" y="167"/>
                    <a:pt x="2049" y="227"/>
                    <a:pt x="2025" y="298"/>
                  </a:cubicBezTo>
                  <a:cubicBezTo>
                    <a:pt x="1835" y="715"/>
                    <a:pt x="1656" y="1132"/>
                    <a:pt x="1501" y="1560"/>
                  </a:cubicBezTo>
                  <a:cubicBezTo>
                    <a:pt x="1573" y="1715"/>
                    <a:pt x="1418" y="1929"/>
                    <a:pt x="1370" y="2084"/>
                  </a:cubicBezTo>
                  <a:cubicBezTo>
                    <a:pt x="1275" y="2346"/>
                    <a:pt x="1192" y="2620"/>
                    <a:pt x="1096" y="2870"/>
                  </a:cubicBezTo>
                  <a:cubicBezTo>
                    <a:pt x="1037" y="3108"/>
                    <a:pt x="965" y="3334"/>
                    <a:pt x="906" y="3572"/>
                  </a:cubicBezTo>
                  <a:cubicBezTo>
                    <a:pt x="549" y="4870"/>
                    <a:pt x="191" y="6168"/>
                    <a:pt x="60" y="7430"/>
                  </a:cubicBezTo>
                  <a:cubicBezTo>
                    <a:pt x="25" y="7609"/>
                    <a:pt x="1" y="7704"/>
                    <a:pt x="120" y="7752"/>
                  </a:cubicBezTo>
                  <a:cubicBezTo>
                    <a:pt x="142" y="7760"/>
                    <a:pt x="161" y="7763"/>
                    <a:pt x="178" y="7763"/>
                  </a:cubicBezTo>
                  <a:cubicBezTo>
                    <a:pt x="263" y="7763"/>
                    <a:pt x="291" y="7674"/>
                    <a:pt x="311" y="7585"/>
                  </a:cubicBezTo>
                  <a:cubicBezTo>
                    <a:pt x="346" y="7466"/>
                    <a:pt x="370" y="7335"/>
                    <a:pt x="406" y="7216"/>
                  </a:cubicBezTo>
                  <a:cubicBezTo>
                    <a:pt x="1013" y="4775"/>
                    <a:pt x="1561" y="2310"/>
                    <a:pt x="2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2" name="Google Shape;9642;p24"/>
            <p:cNvSpPr/>
            <p:nvPr/>
          </p:nvSpPr>
          <p:spPr>
            <a:xfrm>
              <a:off x="3924300" y="2872500"/>
              <a:ext cx="23525" cy="30400"/>
            </a:xfrm>
            <a:custGeom>
              <a:avLst/>
              <a:gdLst/>
              <a:ahLst/>
              <a:cxnLst/>
              <a:rect l="l" t="t" r="r" b="b"/>
              <a:pathLst>
                <a:path w="941" h="1216" extrusionOk="0">
                  <a:moveTo>
                    <a:pt x="941" y="1"/>
                  </a:moveTo>
                  <a:lnTo>
                    <a:pt x="941" y="1"/>
                  </a:lnTo>
                  <a:cubicBezTo>
                    <a:pt x="595" y="382"/>
                    <a:pt x="286" y="775"/>
                    <a:pt x="0" y="1215"/>
                  </a:cubicBezTo>
                  <a:cubicBezTo>
                    <a:pt x="131" y="1215"/>
                    <a:pt x="238" y="989"/>
                    <a:pt x="321" y="858"/>
                  </a:cubicBezTo>
                  <a:cubicBezTo>
                    <a:pt x="536" y="572"/>
                    <a:pt x="726" y="287"/>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3" name="Google Shape;9643;p24"/>
            <p:cNvSpPr/>
            <p:nvPr/>
          </p:nvSpPr>
          <p:spPr>
            <a:xfrm>
              <a:off x="3941250" y="2762975"/>
              <a:ext cx="118200" cy="102125"/>
            </a:xfrm>
            <a:custGeom>
              <a:avLst/>
              <a:gdLst/>
              <a:ahLst/>
              <a:cxnLst/>
              <a:rect l="l" t="t" r="r" b="b"/>
              <a:pathLst>
                <a:path w="4728" h="4085" extrusionOk="0">
                  <a:moveTo>
                    <a:pt x="4692" y="0"/>
                  </a:moveTo>
                  <a:cubicBezTo>
                    <a:pt x="4406" y="60"/>
                    <a:pt x="4132" y="131"/>
                    <a:pt x="3846" y="191"/>
                  </a:cubicBezTo>
                  <a:cubicBezTo>
                    <a:pt x="3751" y="226"/>
                    <a:pt x="3668" y="274"/>
                    <a:pt x="3584" y="334"/>
                  </a:cubicBezTo>
                  <a:cubicBezTo>
                    <a:pt x="2060" y="1274"/>
                    <a:pt x="965" y="2632"/>
                    <a:pt x="1" y="4084"/>
                  </a:cubicBezTo>
                  <a:cubicBezTo>
                    <a:pt x="298" y="3775"/>
                    <a:pt x="608" y="3489"/>
                    <a:pt x="953" y="3227"/>
                  </a:cubicBezTo>
                  <a:cubicBezTo>
                    <a:pt x="1009" y="3181"/>
                    <a:pt x="1086" y="3113"/>
                    <a:pt x="1162" y="3113"/>
                  </a:cubicBezTo>
                  <a:cubicBezTo>
                    <a:pt x="1184" y="3113"/>
                    <a:pt x="1206" y="3118"/>
                    <a:pt x="1227" y="3132"/>
                  </a:cubicBezTo>
                  <a:cubicBezTo>
                    <a:pt x="1429" y="2882"/>
                    <a:pt x="1644" y="2643"/>
                    <a:pt x="1858" y="2405"/>
                  </a:cubicBezTo>
                  <a:cubicBezTo>
                    <a:pt x="1787" y="2334"/>
                    <a:pt x="1810" y="2227"/>
                    <a:pt x="1870" y="2143"/>
                  </a:cubicBezTo>
                  <a:cubicBezTo>
                    <a:pt x="2132" y="1739"/>
                    <a:pt x="2525" y="1465"/>
                    <a:pt x="2953" y="1262"/>
                  </a:cubicBezTo>
                  <a:cubicBezTo>
                    <a:pt x="2973" y="1243"/>
                    <a:pt x="3004" y="1234"/>
                    <a:pt x="3033" y="1234"/>
                  </a:cubicBezTo>
                  <a:cubicBezTo>
                    <a:pt x="3057" y="1234"/>
                    <a:pt x="3080" y="1240"/>
                    <a:pt x="3096" y="1250"/>
                  </a:cubicBezTo>
                  <a:cubicBezTo>
                    <a:pt x="3549" y="869"/>
                    <a:pt x="4025" y="536"/>
                    <a:pt x="4549" y="215"/>
                  </a:cubicBezTo>
                  <a:cubicBezTo>
                    <a:pt x="4620" y="179"/>
                    <a:pt x="4692" y="131"/>
                    <a:pt x="4727" y="96"/>
                  </a:cubicBezTo>
                  <a:cubicBezTo>
                    <a:pt x="4727" y="60"/>
                    <a:pt x="4704" y="24"/>
                    <a:pt x="4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4" name="Google Shape;9644;p24"/>
            <p:cNvSpPr/>
            <p:nvPr/>
          </p:nvSpPr>
          <p:spPr>
            <a:xfrm>
              <a:off x="4007925" y="2839775"/>
              <a:ext cx="163450" cy="130400"/>
            </a:xfrm>
            <a:custGeom>
              <a:avLst/>
              <a:gdLst/>
              <a:ahLst/>
              <a:cxnLst/>
              <a:rect l="l" t="t" r="r" b="b"/>
              <a:pathLst>
                <a:path w="6538" h="5216" extrusionOk="0">
                  <a:moveTo>
                    <a:pt x="6537" y="0"/>
                  </a:moveTo>
                  <a:lnTo>
                    <a:pt x="6537" y="0"/>
                  </a:lnTo>
                  <a:cubicBezTo>
                    <a:pt x="4668" y="1834"/>
                    <a:pt x="2537" y="3322"/>
                    <a:pt x="358" y="4774"/>
                  </a:cubicBezTo>
                  <a:cubicBezTo>
                    <a:pt x="251" y="4858"/>
                    <a:pt x="155" y="4929"/>
                    <a:pt x="60" y="5025"/>
                  </a:cubicBezTo>
                  <a:cubicBezTo>
                    <a:pt x="13" y="5060"/>
                    <a:pt x="1" y="5120"/>
                    <a:pt x="48" y="5167"/>
                  </a:cubicBezTo>
                  <a:cubicBezTo>
                    <a:pt x="72" y="5203"/>
                    <a:pt x="120" y="5203"/>
                    <a:pt x="167" y="5215"/>
                  </a:cubicBezTo>
                  <a:cubicBezTo>
                    <a:pt x="298" y="5132"/>
                    <a:pt x="453" y="5060"/>
                    <a:pt x="584" y="4989"/>
                  </a:cubicBezTo>
                  <a:cubicBezTo>
                    <a:pt x="1834" y="4215"/>
                    <a:pt x="3049" y="3405"/>
                    <a:pt x="4227" y="2536"/>
                  </a:cubicBezTo>
                  <a:cubicBezTo>
                    <a:pt x="4466" y="2358"/>
                    <a:pt x="4704" y="2179"/>
                    <a:pt x="4930" y="2000"/>
                  </a:cubicBezTo>
                  <a:cubicBezTo>
                    <a:pt x="5478" y="1417"/>
                    <a:pt x="6061" y="881"/>
                    <a:pt x="6442" y="167"/>
                  </a:cubicBezTo>
                  <a:cubicBezTo>
                    <a:pt x="6478" y="107"/>
                    <a:pt x="6501" y="60"/>
                    <a:pt x="6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5" name="Google Shape;9645;p24"/>
            <p:cNvSpPr/>
            <p:nvPr/>
          </p:nvSpPr>
          <p:spPr>
            <a:xfrm>
              <a:off x="3636150" y="2994250"/>
              <a:ext cx="34250" cy="148275"/>
            </a:xfrm>
            <a:custGeom>
              <a:avLst/>
              <a:gdLst/>
              <a:ahLst/>
              <a:cxnLst/>
              <a:rect l="l" t="t" r="r" b="b"/>
              <a:pathLst>
                <a:path w="1370" h="5931" extrusionOk="0">
                  <a:moveTo>
                    <a:pt x="1334" y="0"/>
                  </a:moveTo>
                  <a:lnTo>
                    <a:pt x="1334" y="0"/>
                  </a:lnTo>
                  <a:cubicBezTo>
                    <a:pt x="1013" y="477"/>
                    <a:pt x="715" y="965"/>
                    <a:pt x="453" y="1477"/>
                  </a:cubicBezTo>
                  <a:cubicBezTo>
                    <a:pt x="167" y="2560"/>
                    <a:pt x="108" y="3691"/>
                    <a:pt x="36" y="4822"/>
                  </a:cubicBezTo>
                  <a:cubicBezTo>
                    <a:pt x="25" y="5037"/>
                    <a:pt x="1" y="5251"/>
                    <a:pt x="36" y="5465"/>
                  </a:cubicBezTo>
                  <a:cubicBezTo>
                    <a:pt x="60" y="5629"/>
                    <a:pt x="26" y="5930"/>
                    <a:pt x="205" y="5930"/>
                  </a:cubicBezTo>
                  <a:cubicBezTo>
                    <a:pt x="208" y="5930"/>
                    <a:pt x="211" y="5930"/>
                    <a:pt x="215" y="5930"/>
                  </a:cubicBezTo>
                  <a:cubicBezTo>
                    <a:pt x="441" y="5930"/>
                    <a:pt x="346" y="5632"/>
                    <a:pt x="358" y="5465"/>
                  </a:cubicBezTo>
                  <a:cubicBezTo>
                    <a:pt x="453" y="3798"/>
                    <a:pt x="656" y="2144"/>
                    <a:pt x="1156" y="548"/>
                  </a:cubicBezTo>
                  <a:cubicBezTo>
                    <a:pt x="1191" y="381"/>
                    <a:pt x="1370" y="143"/>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6" name="Google Shape;9646;p24"/>
            <p:cNvSpPr/>
            <p:nvPr/>
          </p:nvSpPr>
          <p:spPr>
            <a:xfrm>
              <a:off x="4063000" y="2727925"/>
              <a:ext cx="120575" cy="79950"/>
            </a:xfrm>
            <a:custGeom>
              <a:avLst/>
              <a:gdLst/>
              <a:ahLst/>
              <a:cxnLst/>
              <a:rect l="l" t="t" r="r" b="b"/>
              <a:pathLst>
                <a:path w="4823" h="3198" extrusionOk="0">
                  <a:moveTo>
                    <a:pt x="4700" y="1"/>
                  </a:moveTo>
                  <a:cubicBezTo>
                    <a:pt x="4668" y="1"/>
                    <a:pt x="4633" y="9"/>
                    <a:pt x="4596" y="21"/>
                  </a:cubicBezTo>
                  <a:cubicBezTo>
                    <a:pt x="4382" y="152"/>
                    <a:pt x="4144" y="271"/>
                    <a:pt x="3917" y="378"/>
                  </a:cubicBezTo>
                  <a:cubicBezTo>
                    <a:pt x="2620" y="1093"/>
                    <a:pt x="1429" y="1950"/>
                    <a:pt x="250" y="2843"/>
                  </a:cubicBezTo>
                  <a:cubicBezTo>
                    <a:pt x="167" y="2914"/>
                    <a:pt x="0" y="2986"/>
                    <a:pt x="96" y="3141"/>
                  </a:cubicBezTo>
                  <a:cubicBezTo>
                    <a:pt x="120" y="3182"/>
                    <a:pt x="153" y="3198"/>
                    <a:pt x="188" y="3198"/>
                  </a:cubicBezTo>
                  <a:cubicBezTo>
                    <a:pt x="255" y="3198"/>
                    <a:pt x="335" y="3144"/>
                    <a:pt x="405" y="3105"/>
                  </a:cubicBezTo>
                  <a:cubicBezTo>
                    <a:pt x="1774" y="2152"/>
                    <a:pt x="3167" y="1236"/>
                    <a:pt x="4596" y="366"/>
                  </a:cubicBezTo>
                  <a:cubicBezTo>
                    <a:pt x="4703" y="331"/>
                    <a:pt x="4799" y="235"/>
                    <a:pt x="4822" y="116"/>
                  </a:cubicBezTo>
                  <a:cubicBezTo>
                    <a:pt x="4807" y="30"/>
                    <a:pt x="4760" y="1"/>
                    <a:pt x="4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7" name="Google Shape;9647;p24"/>
            <p:cNvSpPr/>
            <p:nvPr/>
          </p:nvSpPr>
          <p:spPr>
            <a:xfrm>
              <a:off x="4157050" y="2714850"/>
              <a:ext cx="68200" cy="57525"/>
            </a:xfrm>
            <a:custGeom>
              <a:avLst/>
              <a:gdLst/>
              <a:ahLst/>
              <a:cxnLst/>
              <a:rect l="l" t="t" r="r" b="b"/>
              <a:pathLst>
                <a:path w="2728" h="2301" extrusionOk="0">
                  <a:moveTo>
                    <a:pt x="2582" y="0"/>
                  </a:moveTo>
                  <a:cubicBezTo>
                    <a:pt x="2503" y="0"/>
                    <a:pt x="2430" y="59"/>
                    <a:pt x="2370" y="104"/>
                  </a:cubicBezTo>
                  <a:cubicBezTo>
                    <a:pt x="1596" y="687"/>
                    <a:pt x="870" y="1342"/>
                    <a:pt x="167" y="1997"/>
                  </a:cubicBezTo>
                  <a:cubicBezTo>
                    <a:pt x="96" y="2068"/>
                    <a:pt x="1" y="2163"/>
                    <a:pt x="84" y="2247"/>
                  </a:cubicBezTo>
                  <a:cubicBezTo>
                    <a:pt x="111" y="2286"/>
                    <a:pt x="140" y="2301"/>
                    <a:pt x="169" y="2301"/>
                  </a:cubicBezTo>
                  <a:cubicBezTo>
                    <a:pt x="227" y="2301"/>
                    <a:pt x="286" y="2239"/>
                    <a:pt x="334" y="2199"/>
                  </a:cubicBezTo>
                  <a:cubicBezTo>
                    <a:pt x="1096" y="1580"/>
                    <a:pt x="1834" y="937"/>
                    <a:pt x="2596" y="318"/>
                  </a:cubicBezTo>
                  <a:cubicBezTo>
                    <a:pt x="2656" y="258"/>
                    <a:pt x="2727" y="199"/>
                    <a:pt x="2727" y="80"/>
                  </a:cubicBezTo>
                  <a:cubicBezTo>
                    <a:pt x="2678" y="22"/>
                    <a:pt x="2629" y="0"/>
                    <a:pt x="2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8" name="Google Shape;9648;p24"/>
            <p:cNvSpPr/>
            <p:nvPr/>
          </p:nvSpPr>
          <p:spPr>
            <a:xfrm>
              <a:off x="3576325" y="2696275"/>
              <a:ext cx="679625" cy="602175"/>
            </a:xfrm>
            <a:custGeom>
              <a:avLst/>
              <a:gdLst/>
              <a:ahLst/>
              <a:cxnLst/>
              <a:rect l="l" t="t" r="r" b="b"/>
              <a:pathLst>
                <a:path w="27185" h="24087" extrusionOk="0">
                  <a:moveTo>
                    <a:pt x="22492" y="8359"/>
                  </a:moveTo>
                  <a:cubicBezTo>
                    <a:pt x="22432" y="8621"/>
                    <a:pt x="22337" y="8836"/>
                    <a:pt x="22253" y="9050"/>
                  </a:cubicBezTo>
                  <a:cubicBezTo>
                    <a:pt x="22039" y="9550"/>
                    <a:pt x="21765" y="9967"/>
                    <a:pt x="21468" y="10372"/>
                  </a:cubicBezTo>
                  <a:cubicBezTo>
                    <a:pt x="21360" y="10503"/>
                    <a:pt x="21241" y="10634"/>
                    <a:pt x="21134" y="10776"/>
                  </a:cubicBezTo>
                  <a:cubicBezTo>
                    <a:pt x="20706" y="11312"/>
                    <a:pt x="20229" y="11836"/>
                    <a:pt x="19741" y="12324"/>
                  </a:cubicBezTo>
                  <a:lnTo>
                    <a:pt x="18312" y="13753"/>
                  </a:lnTo>
                  <a:cubicBezTo>
                    <a:pt x="17896" y="14170"/>
                    <a:pt x="17443" y="14575"/>
                    <a:pt x="17003" y="14932"/>
                  </a:cubicBezTo>
                  <a:cubicBezTo>
                    <a:pt x="14621" y="16872"/>
                    <a:pt x="11847" y="18158"/>
                    <a:pt x="9061" y="19480"/>
                  </a:cubicBezTo>
                  <a:cubicBezTo>
                    <a:pt x="7430" y="20254"/>
                    <a:pt x="5716" y="20861"/>
                    <a:pt x="4204" y="21909"/>
                  </a:cubicBezTo>
                  <a:cubicBezTo>
                    <a:pt x="3382" y="22468"/>
                    <a:pt x="2394" y="22754"/>
                    <a:pt x="1465" y="23076"/>
                  </a:cubicBezTo>
                  <a:cubicBezTo>
                    <a:pt x="1763" y="22528"/>
                    <a:pt x="2132" y="22052"/>
                    <a:pt x="2537" y="21587"/>
                  </a:cubicBezTo>
                  <a:cubicBezTo>
                    <a:pt x="3453" y="20587"/>
                    <a:pt x="4537" y="19730"/>
                    <a:pt x="5454" y="18694"/>
                  </a:cubicBezTo>
                  <a:cubicBezTo>
                    <a:pt x="5513" y="18635"/>
                    <a:pt x="5585" y="18551"/>
                    <a:pt x="5656" y="18539"/>
                  </a:cubicBezTo>
                  <a:cubicBezTo>
                    <a:pt x="6978" y="18313"/>
                    <a:pt x="8252" y="17825"/>
                    <a:pt x="9538" y="17503"/>
                  </a:cubicBezTo>
                  <a:cubicBezTo>
                    <a:pt x="9930" y="17396"/>
                    <a:pt x="10300" y="17313"/>
                    <a:pt x="10692" y="17182"/>
                  </a:cubicBezTo>
                  <a:cubicBezTo>
                    <a:pt x="11371" y="16980"/>
                    <a:pt x="12026" y="16694"/>
                    <a:pt x="12621" y="16265"/>
                  </a:cubicBezTo>
                  <a:lnTo>
                    <a:pt x="12633" y="16265"/>
                  </a:lnTo>
                  <a:cubicBezTo>
                    <a:pt x="12752" y="16170"/>
                    <a:pt x="12990" y="16098"/>
                    <a:pt x="12907" y="15956"/>
                  </a:cubicBezTo>
                  <a:cubicBezTo>
                    <a:pt x="12863" y="15882"/>
                    <a:pt x="12797" y="15855"/>
                    <a:pt x="12725" y="15855"/>
                  </a:cubicBezTo>
                  <a:cubicBezTo>
                    <a:pt x="12620" y="15855"/>
                    <a:pt x="12503" y="15911"/>
                    <a:pt x="12419" y="15968"/>
                  </a:cubicBezTo>
                  <a:cubicBezTo>
                    <a:pt x="12014" y="16206"/>
                    <a:pt x="11621" y="16468"/>
                    <a:pt x="11169" y="16622"/>
                  </a:cubicBezTo>
                  <a:cubicBezTo>
                    <a:pt x="9585" y="17158"/>
                    <a:pt x="7954" y="17527"/>
                    <a:pt x="6347" y="17992"/>
                  </a:cubicBezTo>
                  <a:cubicBezTo>
                    <a:pt x="6336" y="17995"/>
                    <a:pt x="6325" y="17997"/>
                    <a:pt x="6313" y="17997"/>
                  </a:cubicBezTo>
                  <a:cubicBezTo>
                    <a:pt x="6284" y="17997"/>
                    <a:pt x="6253" y="17988"/>
                    <a:pt x="6228" y="17980"/>
                  </a:cubicBezTo>
                  <a:cubicBezTo>
                    <a:pt x="6168" y="17861"/>
                    <a:pt x="6251" y="17813"/>
                    <a:pt x="6311" y="17753"/>
                  </a:cubicBezTo>
                  <a:cubicBezTo>
                    <a:pt x="7311" y="16634"/>
                    <a:pt x="8395" y="15634"/>
                    <a:pt x="9573" y="14729"/>
                  </a:cubicBezTo>
                  <a:cubicBezTo>
                    <a:pt x="10228" y="14229"/>
                    <a:pt x="10966" y="14182"/>
                    <a:pt x="11681" y="13955"/>
                  </a:cubicBezTo>
                  <a:cubicBezTo>
                    <a:pt x="13169" y="13491"/>
                    <a:pt x="14741" y="13336"/>
                    <a:pt x="16205" y="12800"/>
                  </a:cubicBezTo>
                  <a:cubicBezTo>
                    <a:pt x="17015" y="12503"/>
                    <a:pt x="17753" y="12122"/>
                    <a:pt x="18408" y="11586"/>
                  </a:cubicBezTo>
                  <a:cubicBezTo>
                    <a:pt x="19741" y="10538"/>
                    <a:pt x="21206" y="9669"/>
                    <a:pt x="22492" y="8359"/>
                  </a:cubicBezTo>
                  <a:close/>
                  <a:moveTo>
                    <a:pt x="26427" y="528"/>
                  </a:moveTo>
                  <a:cubicBezTo>
                    <a:pt x="26471" y="528"/>
                    <a:pt x="26514" y="542"/>
                    <a:pt x="26552" y="585"/>
                  </a:cubicBezTo>
                  <a:cubicBezTo>
                    <a:pt x="26623" y="668"/>
                    <a:pt x="26552" y="763"/>
                    <a:pt x="26528" y="847"/>
                  </a:cubicBezTo>
                  <a:cubicBezTo>
                    <a:pt x="26421" y="1085"/>
                    <a:pt x="26313" y="1335"/>
                    <a:pt x="26206" y="1573"/>
                  </a:cubicBezTo>
                  <a:cubicBezTo>
                    <a:pt x="26087" y="1835"/>
                    <a:pt x="25968" y="2085"/>
                    <a:pt x="25837" y="2323"/>
                  </a:cubicBezTo>
                  <a:cubicBezTo>
                    <a:pt x="25790" y="2406"/>
                    <a:pt x="25730" y="2502"/>
                    <a:pt x="25694" y="2585"/>
                  </a:cubicBezTo>
                  <a:cubicBezTo>
                    <a:pt x="25492" y="2871"/>
                    <a:pt x="25313" y="3168"/>
                    <a:pt x="25135" y="3466"/>
                  </a:cubicBezTo>
                  <a:cubicBezTo>
                    <a:pt x="24861" y="3930"/>
                    <a:pt x="24575" y="4395"/>
                    <a:pt x="24301" y="4859"/>
                  </a:cubicBezTo>
                  <a:cubicBezTo>
                    <a:pt x="24146" y="5157"/>
                    <a:pt x="23968" y="5442"/>
                    <a:pt x="23801" y="5740"/>
                  </a:cubicBezTo>
                  <a:cubicBezTo>
                    <a:pt x="23765" y="5800"/>
                    <a:pt x="23742" y="5847"/>
                    <a:pt x="23706" y="5907"/>
                  </a:cubicBezTo>
                  <a:cubicBezTo>
                    <a:pt x="23325" y="6621"/>
                    <a:pt x="22730" y="7169"/>
                    <a:pt x="22194" y="7740"/>
                  </a:cubicBezTo>
                  <a:cubicBezTo>
                    <a:pt x="22063" y="7871"/>
                    <a:pt x="21944" y="8002"/>
                    <a:pt x="21801" y="8157"/>
                  </a:cubicBezTo>
                  <a:cubicBezTo>
                    <a:pt x="20908" y="9181"/>
                    <a:pt x="19753" y="9919"/>
                    <a:pt x="18705" y="10788"/>
                  </a:cubicBezTo>
                  <a:cubicBezTo>
                    <a:pt x="17015" y="12205"/>
                    <a:pt x="15062" y="12860"/>
                    <a:pt x="12931" y="13170"/>
                  </a:cubicBezTo>
                  <a:cubicBezTo>
                    <a:pt x="12359" y="13253"/>
                    <a:pt x="11788" y="13432"/>
                    <a:pt x="11192" y="13574"/>
                  </a:cubicBezTo>
                  <a:cubicBezTo>
                    <a:pt x="11371" y="13443"/>
                    <a:pt x="11550" y="13289"/>
                    <a:pt x="11740" y="13170"/>
                  </a:cubicBezTo>
                  <a:cubicBezTo>
                    <a:pt x="13645" y="11931"/>
                    <a:pt x="15419" y="10538"/>
                    <a:pt x="16907" y="8812"/>
                  </a:cubicBezTo>
                  <a:cubicBezTo>
                    <a:pt x="18562" y="6895"/>
                    <a:pt x="20753" y="5681"/>
                    <a:pt x="22789" y="4288"/>
                  </a:cubicBezTo>
                  <a:cubicBezTo>
                    <a:pt x="23635" y="3704"/>
                    <a:pt x="24480" y="3097"/>
                    <a:pt x="25254" y="2406"/>
                  </a:cubicBezTo>
                  <a:cubicBezTo>
                    <a:pt x="25456" y="2240"/>
                    <a:pt x="25635" y="2085"/>
                    <a:pt x="25813" y="1906"/>
                  </a:cubicBezTo>
                  <a:cubicBezTo>
                    <a:pt x="25897" y="1811"/>
                    <a:pt x="26063" y="1680"/>
                    <a:pt x="26087" y="1561"/>
                  </a:cubicBezTo>
                  <a:cubicBezTo>
                    <a:pt x="26111" y="1513"/>
                    <a:pt x="26087" y="1466"/>
                    <a:pt x="26051" y="1430"/>
                  </a:cubicBezTo>
                  <a:cubicBezTo>
                    <a:pt x="26002" y="1386"/>
                    <a:pt x="25957" y="1368"/>
                    <a:pt x="25914" y="1368"/>
                  </a:cubicBezTo>
                  <a:cubicBezTo>
                    <a:pt x="25771" y="1368"/>
                    <a:pt x="25661" y="1570"/>
                    <a:pt x="25551" y="1680"/>
                  </a:cubicBezTo>
                  <a:cubicBezTo>
                    <a:pt x="24885" y="2442"/>
                    <a:pt x="24063" y="3002"/>
                    <a:pt x="23206" y="3514"/>
                  </a:cubicBezTo>
                  <a:cubicBezTo>
                    <a:pt x="21384" y="4561"/>
                    <a:pt x="19801" y="5966"/>
                    <a:pt x="18039" y="7109"/>
                  </a:cubicBezTo>
                  <a:cubicBezTo>
                    <a:pt x="17360" y="7562"/>
                    <a:pt x="16919" y="8264"/>
                    <a:pt x="16407" y="8871"/>
                  </a:cubicBezTo>
                  <a:cubicBezTo>
                    <a:pt x="14991" y="10503"/>
                    <a:pt x="13312" y="11765"/>
                    <a:pt x="11443" y="12872"/>
                  </a:cubicBezTo>
                  <a:cubicBezTo>
                    <a:pt x="12431" y="11515"/>
                    <a:pt x="12919" y="9907"/>
                    <a:pt x="13788" y="8490"/>
                  </a:cubicBezTo>
                  <a:cubicBezTo>
                    <a:pt x="13824" y="8419"/>
                    <a:pt x="13883" y="8348"/>
                    <a:pt x="13931" y="8276"/>
                  </a:cubicBezTo>
                  <a:cubicBezTo>
                    <a:pt x="14217" y="7836"/>
                    <a:pt x="14526" y="7455"/>
                    <a:pt x="14872" y="7062"/>
                  </a:cubicBezTo>
                  <a:lnTo>
                    <a:pt x="15455" y="6443"/>
                  </a:lnTo>
                  <a:cubicBezTo>
                    <a:pt x="15550" y="6335"/>
                    <a:pt x="15657" y="6252"/>
                    <a:pt x="15753" y="6133"/>
                  </a:cubicBezTo>
                  <a:cubicBezTo>
                    <a:pt x="15824" y="6050"/>
                    <a:pt x="15955" y="5966"/>
                    <a:pt x="15848" y="5847"/>
                  </a:cubicBezTo>
                  <a:lnTo>
                    <a:pt x="15824" y="5812"/>
                  </a:lnTo>
                  <a:cubicBezTo>
                    <a:pt x="15803" y="5798"/>
                    <a:pt x="15782" y="5793"/>
                    <a:pt x="15760" y="5793"/>
                  </a:cubicBezTo>
                  <a:cubicBezTo>
                    <a:pt x="15687" y="5793"/>
                    <a:pt x="15615" y="5861"/>
                    <a:pt x="15550" y="5907"/>
                  </a:cubicBezTo>
                  <a:cubicBezTo>
                    <a:pt x="15217" y="6157"/>
                    <a:pt x="14895" y="6454"/>
                    <a:pt x="14598" y="6764"/>
                  </a:cubicBezTo>
                  <a:cubicBezTo>
                    <a:pt x="14455" y="6931"/>
                    <a:pt x="14300" y="7085"/>
                    <a:pt x="14169" y="7240"/>
                  </a:cubicBezTo>
                  <a:cubicBezTo>
                    <a:pt x="13336" y="8240"/>
                    <a:pt x="12728" y="9371"/>
                    <a:pt x="12216" y="10550"/>
                  </a:cubicBezTo>
                  <a:cubicBezTo>
                    <a:pt x="11764" y="11610"/>
                    <a:pt x="11050" y="12515"/>
                    <a:pt x="10514" y="13515"/>
                  </a:cubicBezTo>
                  <a:cubicBezTo>
                    <a:pt x="10478" y="13574"/>
                    <a:pt x="10419" y="13610"/>
                    <a:pt x="10359" y="13658"/>
                  </a:cubicBezTo>
                  <a:cubicBezTo>
                    <a:pt x="8609" y="14920"/>
                    <a:pt x="6859" y="16170"/>
                    <a:pt x="5525" y="17932"/>
                  </a:cubicBezTo>
                  <a:cubicBezTo>
                    <a:pt x="5430" y="17182"/>
                    <a:pt x="5573" y="16468"/>
                    <a:pt x="5668" y="15777"/>
                  </a:cubicBezTo>
                  <a:cubicBezTo>
                    <a:pt x="5966" y="13836"/>
                    <a:pt x="6656" y="12003"/>
                    <a:pt x="7275" y="10181"/>
                  </a:cubicBezTo>
                  <a:cubicBezTo>
                    <a:pt x="7371" y="9907"/>
                    <a:pt x="7454" y="9645"/>
                    <a:pt x="7549" y="9383"/>
                  </a:cubicBezTo>
                  <a:cubicBezTo>
                    <a:pt x="7609" y="9229"/>
                    <a:pt x="7752" y="9002"/>
                    <a:pt x="7680" y="8871"/>
                  </a:cubicBezTo>
                  <a:cubicBezTo>
                    <a:pt x="7668" y="8824"/>
                    <a:pt x="7621" y="8788"/>
                    <a:pt x="7561" y="8764"/>
                  </a:cubicBezTo>
                  <a:cubicBezTo>
                    <a:pt x="7537" y="8754"/>
                    <a:pt x="7514" y="8749"/>
                    <a:pt x="7493" y="8749"/>
                  </a:cubicBezTo>
                  <a:cubicBezTo>
                    <a:pt x="7319" y="8749"/>
                    <a:pt x="7256" y="9072"/>
                    <a:pt x="7192" y="9252"/>
                  </a:cubicBezTo>
                  <a:cubicBezTo>
                    <a:pt x="6239" y="11705"/>
                    <a:pt x="5335" y="14170"/>
                    <a:pt x="5037" y="16801"/>
                  </a:cubicBezTo>
                  <a:cubicBezTo>
                    <a:pt x="4989" y="17277"/>
                    <a:pt x="4977" y="17742"/>
                    <a:pt x="4989" y="18218"/>
                  </a:cubicBezTo>
                  <a:cubicBezTo>
                    <a:pt x="5001" y="18492"/>
                    <a:pt x="4918" y="18706"/>
                    <a:pt x="4704" y="18896"/>
                  </a:cubicBezTo>
                  <a:cubicBezTo>
                    <a:pt x="3965" y="19599"/>
                    <a:pt x="3251" y="20301"/>
                    <a:pt x="2501" y="20992"/>
                  </a:cubicBezTo>
                  <a:cubicBezTo>
                    <a:pt x="1846" y="21611"/>
                    <a:pt x="1417" y="22385"/>
                    <a:pt x="905" y="23111"/>
                  </a:cubicBezTo>
                  <a:cubicBezTo>
                    <a:pt x="822" y="23242"/>
                    <a:pt x="763" y="23421"/>
                    <a:pt x="548" y="23457"/>
                  </a:cubicBezTo>
                  <a:cubicBezTo>
                    <a:pt x="453" y="23290"/>
                    <a:pt x="548" y="23135"/>
                    <a:pt x="596" y="23016"/>
                  </a:cubicBezTo>
                  <a:cubicBezTo>
                    <a:pt x="989" y="21909"/>
                    <a:pt x="1382" y="20790"/>
                    <a:pt x="1941" y="19730"/>
                  </a:cubicBezTo>
                  <a:cubicBezTo>
                    <a:pt x="2322" y="19004"/>
                    <a:pt x="2358" y="18277"/>
                    <a:pt x="2132" y="17527"/>
                  </a:cubicBezTo>
                  <a:cubicBezTo>
                    <a:pt x="1775" y="16360"/>
                    <a:pt x="1953" y="15265"/>
                    <a:pt x="2453" y="14170"/>
                  </a:cubicBezTo>
                  <a:cubicBezTo>
                    <a:pt x="2572" y="13896"/>
                    <a:pt x="2715" y="13646"/>
                    <a:pt x="2834" y="13396"/>
                  </a:cubicBezTo>
                  <a:cubicBezTo>
                    <a:pt x="3096" y="12884"/>
                    <a:pt x="3394" y="12396"/>
                    <a:pt x="3703" y="11919"/>
                  </a:cubicBezTo>
                  <a:cubicBezTo>
                    <a:pt x="3858" y="11705"/>
                    <a:pt x="4001" y="11491"/>
                    <a:pt x="4156" y="11288"/>
                  </a:cubicBezTo>
                  <a:cubicBezTo>
                    <a:pt x="4454" y="10872"/>
                    <a:pt x="4775" y="10479"/>
                    <a:pt x="5120" y="10098"/>
                  </a:cubicBezTo>
                  <a:cubicBezTo>
                    <a:pt x="5775" y="9371"/>
                    <a:pt x="6478" y="8693"/>
                    <a:pt x="7240" y="8038"/>
                  </a:cubicBezTo>
                  <a:cubicBezTo>
                    <a:pt x="7561" y="7764"/>
                    <a:pt x="7906" y="7538"/>
                    <a:pt x="8287" y="7419"/>
                  </a:cubicBezTo>
                  <a:cubicBezTo>
                    <a:pt x="8430" y="7383"/>
                    <a:pt x="8573" y="7347"/>
                    <a:pt x="8704" y="7336"/>
                  </a:cubicBezTo>
                  <a:cubicBezTo>
                    <a:pt x="8740" y="7336"/>
                    <a:pt x="8752" y="7324"/>
                    <a:pt x="8787" y="7324"/>
                  </a:cubicBezTo>
                  <a:cubicBezTo>
                    <a:pt x="9145" y="7276"/>
                    <a:pt x="9502" y="7181"/>
                    <a:pt x="9823" y="7062"/>
                  </a:cubicBezTo>
                  <a:cubicBezTo>
                    <a:pt x="10002" y="7002"/>
                    <a:pt x="10169" y="6943"/>
                    <a:pt x="10347" y="6871"/>
                  </a:cubicBezTo>
                  <a:cubicBezTo>
                    <a:pt x="10692" y="6728"/>
                    <a:pt x="11014" y="6562"/>
                    <a:pt x="11347" y="6371"/>
                  </a:cubicBezTo>
                  <a:lnTo>
                    <a:pt x="12062" y="5919"/>
                  </a:lnTo>
                  <a:cubicBezTo>
                    <a:pt x="12502" y="5621"/>
                    <a:pt x="12931" y="5300"/>
                    <a:pt x="13371" y="4978"/>
                  </a:cubicBezTo>
                  <a:cubicBezTo>
                    <a:pt x="14288" y="4299"/>
                    <a:pt x="15241" y="3668"/>
                    <a:pt x="16372" y="3371"/>
                  </a:cubicBezTo>
                  <a:cubicBezTo>
                    <a:pt x="17062" y="3192"/>
                    <a:pt x="17741" y="3037"/>
                    <a:pt x="18443" y="2871"/>
                  </a:cubicBezTo>
                  <a:cubicBezTo>
                    <a:pt x="18729" y="2811"/>
                    <a:pt x="19003" y="2740"/>
                    <a:pt x="19289" y="2680"/>
                  </a:cubicBezTo>
                  <a:cubicBezTo>
                    <a:pt x="19396" y="2668"/>
                    <a:pt x="19479" y="2633"/>
                    <a:pt x="19586" y="2609"/>
                  </a:cubicBezTo>
                  <a:cubicBezTo>
                    <a:pt x="19979" y="2513"/>
                    <a:pt x="20372" y="2430"/>
                    <a:pt x="20765" y="2323"/>
                  </a:cubicBezTo>
                  <a:cubicBezTo>
                    <a:pt x="21146" y="2216"/>
                    <a:pt x="21527" y="2109"/>
                    <a:pt x="21896" y="1990"/>
                  </a:cubicBezTo>
                  <a:cubicBezTo>
                    <a:pt x="22718" y="1740"/>
                    <a:pt x="23527" y="1478"/>
                    <a:pt x="24349" y="1180"/>
                  </a:cubicBezTo>
                  <a:cubicBezTo>
                    <a:pt x="24980" y="954"/>
                    <a:pt x="25635" y="763"/>
                    <a:pt x="26266" y="561"/>
                  </a:cubicBezTo>
                  <a:cubicBezTo>
                    <a:pt x="26318" y="548"/>
                    <a:pt x="26374" y="528"/>
                    <a:pt x="26427" y="528"/>
                  </a:cubicBezTo>
                  <a:close/>
                  <a:moveTo>
                    <a:pt x="26725" y="1"/>
                  </a:moveTo>
                  <a:cubicBezTo>
                    <a:pt x="26659" y="1"/>
                    <a:pt x="26585" y="9"/>
                    <a:pt x="26504" y="25"/>
                  </a:cubicBezTo>
                  <a:cubicBezTo>
                    <a:pt x="25670" y="228"/>
                    <a:pt x="24837" y="442"/>
                    <a:pt x="24051" y="775"/>
                  </a:cubicBezTo>
                  <a:cubicBezTo>
                    <a:pt x="21730" y="1692"/>
                    <a:pt x="19301" y="2252"/>
                    <a:pt x="16860" y="2752"/>
                  </a:cubicBezTo>
                  <a:cubicBezTo>
                    <a:pt x="15610" y="3002"/>
                    <a:pt x="14479" y="3454"/>
                    <a:pt x="13455" y="4168"/>
                  </a:cubicBezTo>
                  <a:cubicBezTo>
                    <a:pt x="13217" y="4335"/>
                    <a:pt x="12978" y="4490"/>
                    <a:pt x="12740" y="4645"/>
                  </a:cubicBezTo>
                  <a:cubicBezTo>
                    <a:pt x="11323" y="5550"/>
                    <a:pt x="9930" y="6502"/>
                    <a:pt x="8204" y="6788"/>
                  </a:cubicBezTo>
                  <a:cubicBezTo>
                    <a:pt x="7811" y="6847"/>
                    <a:pt x="7502" y="7097"/>
                    <a:pt x="7204" y="7347"/>
                  </a:cubicBezTo>
                  <a:cubicBezTo>
                    <a:pt x="5120" y="9157"/>
                    <a:pt x="3322" y="11157"/>
                    <a:pt x="2120" y="13682"/>
                  </a:cubicBezTo>
                  <a:cubicBezTo>
                    <a:pt x="1501" y="14967"/>
                    <a:pt x="1191" y="16265"/>
                    <a:pt x="1644" y="17682"/>
                  </a:cubicBezTo>
                  <a:cubicBezTo>
                    <a:pt x="1798" y="18218"/>
                    <a:pt x="1739" y="18765"/>
                    <a:pt x="1537" y="19313"/>
                  </a:cubicBezTo>
                  <a:cubicBezTo>
                    <a:pt x="1120" y="20468"/>
                    <a:pt x="596" y="21552"/>
                    <a:pt x="179" y="22695"/>
                  </a:cubicBezTo>
                  <a:cubicBezTo>
                    <a:pt x="84" y="22933"/>
                    <a:pt x="1" y="23171"/>
                    <a:pt x="1" y="23445"/>
                  </a:cubicBezTo>
                  <a:cubicBezTo>
                    <a:pt x="10" y="23846"/>
                    <a:pt x="246" y="24086"/>
                    <a:pt x="594" y="24086"/>
                  </a:cubicBezTo>
                  <a:cubicBezTo>
                    <a:pt x="669" y="24086"/>
                    <a:pt x="749" y="24075"/>
                    <a:pt x="834" y="24052"/>
                  </a:cubicBezTo>
                  <a:cubicBezTo>
                    <a:pt x="1572" y="23838"/>
                    <a:pt x="2287" y="23564"/>
                    <a:pt x="3025" y="23290"/>
                  </a:cubicBezTo>
                  <a:cubicBezTo>
                    <a:pt x="4120" y="22885"/>
                    <a:pt x="5025" y="22135"/>
                    <a:pt x="6073" y="21659"/>
                  </a:cubicBezTo>
                  <a:cubicBezTo>
                    <a:pt x="7442" y="21028"/>
                    <a:pt x="8740" y="20289"/>
                    <a:pt x="10109" y="19647"/>
                  </a:cubicBezTo>
                  <a:cubicBezTo>
                    <a:pt x="11871" y="18813"/>
                    <a:pt x="13598" y="17873"/>
                    <a:pt x="15288" y="16872"/>
                  </a:cubicBezTo>
                  <a:cubicBezTo>
                    <a:pt x="17669" y="15444"/>
                    <a:pt x="19527" y="13455"/>
                    <a:pt x="21360" y="11431"/>
                  </a:cubicBezTo>
                  <a:cubicBezTo>
                    <a:pt x="22051" y="10657"/>
                    <a:pt x="22730" y="9824"/>
                    <a:pt x="22944" y="8776"/>
                  </a:cubicBezTo>
                  <a:cubicBezTo>
                    <a:pt x="23146" y="7883"/>
                    <a:pt x="23575" y="7157"/>
                    <a:pt x="24075" y="6431"/>
                  </a:cubicBezTo>
                  <a:cubicBezTo>
                    <a:pt x="24897" y="5204"/>
                    <a:pt x="25623" y="3930"/>
                    <a:pt x="26337" y="2644"/>
                  </a:cubicBezTo>
                  <a:cubicBezTo>
                    <a:pt x="26694" y="2025"/>
                    <a:pt x="27028" y="1359"/>
                    <a:pt x="27135" y="620"/>
                  </a:cubicBezTo>
                  <a:cubicBezTo>
                    <a:pt x="27184" y="196"/>
                    <a:pt x="27045" y="1"/>
                    <a:pt x="2672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9" name="Google Shape;9649;p24"/>
            <p:cNvSpPr/>
            <p:nvPr/>
          </p:nvSpPr>
          <p:spPr>
            <a:xfrm>
              <a:off x="3985900" y="2793625"/>
              <a:ext cx="35150" cy="32525"/>
            </a:xfrm>
            <a:custGeom>
              <a:avLst/>
              <a:gdLst/>
              <a:ahLst/>
              <a:cxnLst/>
              <a:rect l="l" t="t" r="r" b="b"/>
              <a:pathLst>
                <a:path w="1406" h="1301" extrusionOk="0">
                  <a:moveTo>
                    <a:pt x="1310" y="1"/>
                  </a:moveTo>
                  <a:cubicBezTo>
                    <a:pt x="1251" y="1"/>
                    <a:pt x="1215" y="1"/>
                    <a:pt x="1167" y="36"/>
                  </a:cubicBezTo>
                  <a:cubicBezTo>
                    <a:pt x="739" y="239"/>
                    <a:pt x="346" y="513"/>
                    <a:pt x="84" y="917"/>
                  </a:cubicBezTo>
                  <a:cubicBezTo>
                    <a:pt x="24" y="1001"/>
                    <a:pt x="1" y="1108"/>
                    <a:pt x="84" y="1191"/>
                  </a:cubicBezTo>
                  <a:cubicBezTo>
                    <a:pt x="96" y="1215"/>
                    <a:pt x="108" y="1239"/>
                    <a:pt x="120" y="1251"/>
                  </a:cubicBezTo>
                  <a:cubicBezTo>
                    <a:pt x="164" y="1286"/>
                    <a:pt x="206" y="1300"/>
                    <a:pt x="247" y="1300"/>
                  </a:cubicBezTo>
                  <a:cubicBezTo>
                    <a:pt x="317" y="1300"/>
                    <a:pt x="381" y="1260"/>
                    <a:pt x="441" y="1215"/>
                  </a:cubicBezTo>
                  <a:cubicBezTo>
                    <a:pt x="739" y="917"/>
                    <a:pt x="1013" y="632"/>
                    <a:pt x="1298" y="322"/>
                  </a:cubicBezTo>
                  <a:cubicBezTo>
                    <a:pt x="1346" y="274"/>
                    <a:pt x="1370" y="203"/>
                    <a:pt x="1406" y="132"/>
                  </a:cubicBezTo>
                  <a:cubicBezTo>
                    <a:pt x="1394" y="60"/>
                    <a:pt x="1346" y="24"/>
                    <a:pt x="131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0" name="Google Shape;9650;p24"/>
            <p:cNvSpPr/>
            <p:nvPr/>
          </p:nvSpPr>
          <p:spPr>
            <a:xfrm>
              <a:off x="3573050" y="2694100"/>
              <a:ext cx="684925" cy="602000"/>
            </a:xfrm>
            <a:custGeom>
              <a:avLst/>
              <a:gdLst/>
              <a:ahLst/>
              <a:cxnLst/>
              <a:rect l="l" t="t" r="r" b="b"/>
              <a:pathLst>
                <a:path w="27397" h="24080" extrusionOk="0">
                  <a:moveTo>
                    <a:pt x="22585" y="8244"/>
                  </a:moveTo>
                  <a:cubicBezTo>
                    <a:pt x="22586" y="8244"/>
                    <a:pt x="22586" y="8244"/>
                    <a:pt x="22587" y="8244"/>
                  </a:cubicBezTo>
                  <a:cubicBezTo>
                    <a:pt x="22634" y="8244"/>
                    <a:pt x="22575" y="8470"/>
                    <a:pt x="22468" y="8732"/>
                  </a:cubicBezTo>
                  <a:cubicBezTo>
                    <a:pt x="22087" y="9863"/>
                    <a:pt x="21218" y="10971"/>
                    <a:pt x="19015" y="13149"/>
                  </a:cubicBezTo>
                  <a:cubicBezTo>
                    <a:pt x="16860" y="15281"/>
                    <a:pt x="16598" y="15507"/>
                    <a:pt x="14717" y="16626"/>
                  </a:cubicBezTo>
                  <a:cubicBezTo>
                    <a:pt x="12740" y="17817"/>
                    <a:pt x="11788" y="18329"/>
                    <a:pt x="10371" y="18960"/>
                  </a:cubicBezTo>
                  <a:cubicBezTo>
                    <a:pt x="9776" y="19222"/>
                    <a:pt x="8716" y="19722"/>
                    <a:pt x="8002" y="20043"/>
                  </a:cubicBezTo>
                  <a:cubicBezTo>
                    <a:pt x="7299" y="20376"/>
                    <a:pt x="6394" y="20793"/>
                    <a:pt x="6013" y="20972"/>
                  </a:cubicBezTo>
                  <a:cubicBezTo>
                    <a:pt x="5620" y="21150"/>
                    <a:pt x="5085" y="21448"/>
                    <a:pt x="4799" y="21639"/>
                  </a:cubicBezTo>
                  <a:cubicBezTo>
                    <a:pt x="4537" y="21829"/>
                    <a:pt x="4073" y="22103"/>
                    <a:pt x="3775" y="22234"/>
                  </a:cubicBezTo>
                  <a:cubicBezTo>
                    <a:pt x="3191" y="22532"/>
                    <a:pt x="1471" y="23237"/>
                    <a:pt x="1342" y="23237"/>
                  </a:cubicBezTo>
                  <a:cubicBezTo>
                    <a:pt x="1337" y="23237"/>
                    <a:pt x="1334" y="23236"/>
                    <a:pt x="1334" y="23234"/>
                  </a:cubicBezTo>
                  <a:cubicBezTo>
                    <a:pt x="1334" y="23198"/>
                    <a:pt x="1501" y="22948"/>
                    <a:pt x="1691" y="22651"/>
                  </a:cubicBezTo>
                  <a:cubicBezTo>
                    <a:pt x="2119" y="22009"/>
                    <a:pt x="5585" y="18495"/>
                    <a:pt x="5798" y="18495"/>
                  </a:cubicBezTo>
                  <a:cubicBezTo>
                    <a:pt x="5798" y="18495"/>
                    <a:pt x="5799" y="18495"/>
                    <a:pt x="5799" y="18495"/>
                  </a:cubicBezTo>
                  <a:cubicBezTo>
                    <a:pt x="5801" y="18495"/>
                    <a:pt x="5803" y="18495"/>
                    <a:pt x="5805" y="18495"/>
                  </a:cubicBezTo>
                  <a:cubicBezTo>
                    <a:pt x="6022" y="18495"/>
                    <a:pt x="8266" y="17899"/>
                    <a:pt x="8466" y="17793"/>
                  </a:cubicBezTo>
                  <a:cubicBezTo>
                    <a:pt x="8537" y="17757"/>
                    <a:pt x="9026" y="17614"/>
                    <a:pt x="9549" y="17483"/>
                  </a:cubicBezTo>
                  <a:cubicBezTo>
                    <a:pt x="10812" y="17174"/>
                    <a:pt x="11895" y="16757"/>
                    <a:pt x="12526" y="16328"/>
                  </a:cubicBezTo>
                  <a:cubicBezTo>
                    <a:pt x="12990" y="16007"/>
                    <a:pt x="13038" y="15947"/>
                    <a:pt x="12859" y="15935"/>
                  </a:cubicBezTo>
                  <a:cubicBezTo>
                    <a:pt x="12853" y="15935"/>
                    <a:pt x="12847" y="15935"/>
                    <a:pt x="12840" y="15935"/>
                  </a:cubicBezTo>
                  <a:cubicBezTo>
                    <a:pt x="12711" y="15935"/>
                    <a:pt x="12440" y="16040"/>
                    <a:pt x="12169" y="16209"/>
                  </a:cubicBezTo>
                  <a:cubicBezTo>
                    <a:pt x="11550" y="16578"/>
                    <a:pt x="10657" y="16924"/>
                    <a:pt x="9514" y="17198"/>
                  </a:cubicBezTo>
                  <a:cubicBezTo>
                    <a:pt x="9014" y="17340"/>
                    <a:pt x="8025" y="17590"/>
                    <a:pt x="7323" y="17793"/>
                  </a:cubicBezTo>
                  <a:cubicBezTo>
                    <a:pt x="6648" y="17987"/>
                    <a:pt x="6083" y="18127"/>
                    <a:pt x="6019" y="18127"/>
                  </a:cubicBezTo>
                  <a:cubicBezTo>
                    <a:pt x="6016" y="18127"/>
                    <a:pt x="6014" y="18127"/>
                    <a:pt x="6013" y="18126"/>
                  </a:cubicBezTo>
                  <a:cubicBezTo>
                    <a:pt x="5978" y="18114"/>
                    <a:pt x="6478" y="17579"/>
                    <a:pt x="7073" y="16947"/>
                  </a:cubicBezTo>
                  <a:cubicBezTo>
                    <a:pt x="7823" y="16150"/>
                    <a:pt x="8514" y="15554"/>
                    <a:pt x="9359" y="14923"/>
                  </a:cubicBezTo>
                  <a:cubicBezTo>
                    <a:pt x="9986" y="14465"/>
                    <a:pt x="10518" y="14121"/>
                    <a:pt x="10589" y="14121"/>
                  </a:cubicBezTo>
                  <a:cubicBezTo>
                    <a:pt x="10594" y="14121"/>
                    <a:pt x="10596" y="14123"/>
                    <a:pt x="10597" y="14126"/>
                  </a:cubicBezTo>
                  <a:cubicBezTo>
                    <a:pt x="10605" y="14157"/>
                    <a:pt x="10627" y="14176"/>
                    <a:pt x="10690" y="14176"/>
                  </a:cubicBezTo>
                  <a:cubicBezTo>
                    <a:pt x="10819" y="14176"/>
                    <a:pt x="11117" y="14099"/>
                    <a:pt x="11812" y="13900"/>
                  </a:cubicBezTo>
                  <a:cubicBezTo>
                    <a:pt x="12216" y="13792"/>
                    <a:pt x="13002" y="13602"/>
                    <a:pt x="13574" y="13483"/>
                  </a:cubicBezTo>
                  <a:cubicBezTo>
                    <a:pt x="14848" y="13233"/>
                    <a:pt x="16396" y="12757"/>
                    <a:pt x="17110" y="12411"/>
                  </a:cubicBezTo>
                  <a:cubicBezTo>
                    <a:pt x="17408" y="12256"/>
                    <a:pt x="18277" y="11661"/>
                    <a:pt x="19051" y="11102"/>
                  </a:cubicBezTo>
                  <a:cubicBezTo>
                    <a:pt x="19801" y="10518"/>
                    <a:pt x="20718" y="9863"/>
                    <a:pt x="21039" y="9613"/>
                  </a:cubicBezTo>
                  <a:cubicBezTo>
                    <a:pt x="21372" y="9375"/>
                    <a:pt x="21849" y="8958"/>
                    <a:pt x="22099" y="8685"/>
                  </a:cubicBezTo>
                  <a:cubicBezTo>
                    <a:pt x="22342" y="8442"/>
                    <a:pt x="22562" y="8244"/>
                    <a:pt x="22585" y="8244"/>
                  </a:cubicBezTo>
                  <a:close/>
                  <a:moveTo>
                    <a:pt x="26718" y="386"/>
                  </a:moveTo>
                  <a:cubicBezTo>
                    <a:pt x="26742" y="410"/>
                    <a:pt x="26742" y="493"/>
                    <a:pt x="26718" y="588"/>
                  </a:cubicBezTo>
                  <a:cubicBezTo>
                    <a:pt x="26563" y="1112"/>
                    <a:pt x="25897" y="2422"/>
                    <a:pt x="25385" y="3232"/>
                  </a:cubicBezTo>
                  <a:cubicBezTo>
                    <a:pt x="25075" y="3720"/>
                    <a:pt x="24504" y="4672"/>
                    <a:pt x="24135" y="5315"/>
                  </a:cubicBezTo>
                  <a:cubicBezTo>
                    <a:pt x="23539" y="6351"/>
                    <a:pt x="23313" y="6649"/>
                    <a:pt x="22277" y="7768"/>
                  </a:cubicBezTo>
                  <a:cubicBezTo>
                    <a:pt x="21634" y="8470"/>
                    <a:pt x="20801" y="9256"/>
                    <a:pt x="20432" y="9554"/>
                  </a:cubicBezTo>
                  <a:cubicBezTo>
                    <a:pt x="19015" y="10649"/>
                    <a:pt x="17419" y="11804"/>
                    <a:pt x="16979" y="12054"/>
                  </a:cubicBezTo>
                  <a:cubicBezTo>
                    <a:pt x="16229" y="12435"/>
                    <a:pt x="14467" y="12983"/>
                    <a:pt x="13276" y="13173"/>
                  </a:cubicBezTo>
                  <a:cubicBezTo>
                    <a:pt x="12752" y="13245"/>
                    <a:pt x="11562" y="13554"/>
                    <a:pt x="11204" y="13721"/>
                  </a:cubicBezTo>
                  <a:cubicBezTo>
                    <a:pt x="11168" y="13730"/>
                    <a:pt x="11136" y="13736"/>
                    <a:pt x="11111" y="13736"/>
                  </a:cubicBezTo>
                  <a:cubicBezTo>
                    <a:pt x="11072" y="13736"/>
                    <a:pt x="11050" y="13722"/>
                    <a:pt x="11050" y="13685"/>
                  </a:cubicBezTo>
                  <a:cubicBezTo>
                    <a:pt x="11050" y="13649"/>
                    <a:pt x="11669" y="13185"/>
                    <a:pt x="12407" y="12661"/>
                  </a:cubicBezTo>
                  <a:cubicBezTo>
                    <a:pt x="14491" y="11209"/>
                    <a:pt x="15574" y="10220"/>
                    <a:pt x="17884" y="7756"/>
                  </a:cubicBezTo>
                  <a:cubicBezTo>
                    <a:pt x="18301" y="7292"/>
                    <a:pt x="20337" y="5815"/>
                    <a:pt x="22753" y="4220"/>
                  </a:cubicBezTo>
                  <a:cubicBezTo>
                    <a:pt x="24623" y="2993"/>
                    <a:pt x="26325" y="1529"/>
                    <a:pt x="26075" y="1374"/>
                  </a:cubicBezTo>
                  <a:cubicBezTo>
                    <a:pt x="26073" y="1373"/>
                    <a:pt x="26070" y="1373"/>
                    <a:pt x="26067" y="1373"/>
                  </a:cubicBezTo>
                  <a:cubicBezTo>
                    <a:pt x="25999" y="1373"/>
                    <a:pt x="25702" y="1604"/>
                    <a:pt x="25373" y="1934"/>
                  </a:cubicBezTo>
                  <a:cubicBezTo>
                    <a:pt x="24825" y="2481"/>
                    <a:pt x="24051" y="3029"/>
                    <a:pt x="22242" y="4160"/>
                  </a:cubicBezTo>
                  <a:cubicBezTo>
                    <a:pt x="21920" y="4375"/>
                    <a:pt x="21170" y="4910"/>
                    <a:pt x="20575" y="5339"/>
                  </a:cubicBezTo>
                  <a:cubicBezTo>
                    <a:pt x="20003" y="5768"/>
                    <a:pt x="19229" y="6339"/>
                    <a:pt x="18872" y="6577"/>
                  </a:cubicBezTo>
                  <a:cubicBezTo>
                    <a:pt x="17979" y="7172"/>
                    <a:pt x="17812" y="7327"/>
                    <a:pt x="16765" y="8494"/>
                  </a:cubicBezTo>
                  <a:cubicBezTo>
                    <a:pt x="15681" y="9732"/>
                    <a:pt x="14657" y="10721"/>
                    <a:pt x="13788" y="11363"/>
                  </a:cubicBezTo>
                  <a:cubicBezTo>
                    <a:pt x="12999" y="11955"/>
                    <a:pt x="11397" y="13033"/>
                    <a:pt x="11315" y="13033"/>
                  </a:cubicBezTo>
                  <a:cubicBezTo>
                    <a:pt x="11313" y="13033"/>
                    <a:pt x="11312" y="13032"/>
                    <a:pt x="11312" y="13030"/>
                  </a:cubicBezTo>
                  <a:cubicBezTo>
                    <a:pt x="11312" y="13007"/>
                    <a:pt x="11550" y="12614"/>
                    <a:pt x="11812" y="12185"/>
                  </a:cubicBezTo>
                  <a:cubicBezTo>
                    <a:pt x="12097" y="11756"/>
                    <a:pt x="12419" y="11137"/>
                    <a:pt x="12562" y="10840"/>
                  </a:cubicBezTo>
                  <a:cubicBezTo>
                    <a:pt x="13240" y="9220"/>
                    <a:pt x="14181" y="7732"/>
                    <a:pt x="15181" y="6708"/>
                  </a:cubicBezTo>
                  <a:cubicBezTo>
                    <a:pt x="15610" y="6280"/>
                    <a:pt x="15955" y="5887"/>
                    <a:pt x="15955" y="5863"/>
                  </a:cubicBezTo>
                  <a:cubicBezTo>
                    <a:pt x="15955" y="5823"/>
                    <a:pt x="15937" y="5804"/>
                    <a:pt x="15904" y="5804"/>
                  </a:cubicBezTo>
                  <a:cubicBezTo>
                    <a:pt x="15622" y="5804"/>
                    <a:pt x="14242" y="7160"/>
                    <a:pt x="13645" y="8077"/>
                  </a:cubicBezTo>
                  <a:cubicBezTo>
                    <a:pt x="13395" y="8446"/>
                    <a:pt x="12883" y="9399"/>
                    <a:pt x="12502" y="10173"/>
                  </a:cubicBezTo>
                  <a:cubicBezTo>
                    <a:pt x="12109" y="10947"/>
                    <a:pt x="11621" y="11852"/>
                    <a:pt x="11407" y="12185"/>
                  </a:cubicBezTo>
                  <a:cubicBezTo>
                    <a:pt x="11204" y="12506"/>
                    <a:pt x="10919" y="12959"/>
                    <a:pt x="10800" y="13197"/>
                  </a:cubicBezTo>
                  <a:cubicBezTo>
                    <a:pt x="10609" y="13519"/>
                    <a:pt x="10323" y="13792"/>
                    <a:pt x="9204" y="14614"/>
                  </a:cubicBezTo>
                  <a:cubicBezTo>
                    <a:pt x="7859" y="15602"/>
                    <a:pt x="6942" y="16436"/>
                    <a:pt x="5978" y="17567"/>
                  </a:cubicBezTo>
                  <a:lnTo>
                    <a:pt x="5489" y="18150"/>
                  </a:lnTo>
                  <a:lnTo>
                    <a:pt x="5489" y="17567"/>
                  </a:lnTo>
                  <a:cubicBezTo>
                    <a:pt x="5489" y="16126"/>
                    <a:pt x="6013" y="13923"/>
                    <a:pt x="7025" y="10947"/>
                  </a:cubicBezTo>
                  <a:cubicBezTo>
                    <a:pt x="7406" y="9851"/>
                    <a:pt x="7716" y="8899"/>
                    <a:pt x="7716" y="8816"/>
                  </a:cubicBezTo>
                  <a:cubicBezTo>
                    <a:pt x="7716" y="8749"/>
                    <a:pt x="7694" y="8719"/>
                    <a:pt x="7659" y="8719"/>
                  </a:cubicBezTo>
                  <a:cubicBezTo>
                    <a:pt x="7588" y="8719"/>
                    <a:pt x="7463" y="8846"/>
                    <a:pt x="7359" y="9054"/>
                  </a:cubicBezTo>
                  <a:cubicBezTo>
                    <a:pt x="7287" y="9220"/>
                    <a:pt x="6942" y="10113"/>
                    <a:pt x="6609" y="11066"/>
                  </a:cubicBezTo>
                  <a:cubicBezTo>
                    <a:pt x="5632" y="13745"/>
                    <a:pt x="5156" y="15828"/>
                    <a:pt x="5097" y="17662"/>
                  </a:cubicBezTo>
                  <a:lnTo>
                    <a:pt x="5073" y="18602"/>
                  </a:lnTo>
                  <a:lnTo>
                    <a:pt x="3477" y="20162"/>
                  </a:lnTo>
                  <a:cubicBezTo>
                    <a:pt x="2203" y="21424"/>
                    <a:pt x="1810" y="21865"/>
                    <a:pt x="1370" y="22579"/>
                  </a:cubicBezTo>
                  <a:cubicBezTo>
                    <a:pt x="931" y="23257"/>
                    <a:pt x="718" y="23526"/>
                    <a:pt x="591" y="23526"/>
                  </a:cubicBezTo>
                  <a:cubicBezTo>
                    <a:pt x="566" y="23526"/>
                    <a:pt x="544" y="23515"/>
                    <a:pt x="525" y="23496"/>
                  </a:cubicBezTo>
                  <a:cubicBezTo>
                    <a:pt x="417" y="23389"/>
                    <a:pt x="1036" y="21662"/>
                    <a:pt x="1739" y="20115"/>
                  </a:cubicBezTo>
                  <a:cubicBezTo>
                    <a:pt x="2191" y="19126"/>
                    <a:pt x="2215" y="19019"/>
                    <a:pt x="2215" y="18388"/>
                  </a:cubicBezTo>
                  <a:cubicBezTo>
                    <a:pt x="2215" y="18031"/>
                    <a:pt x="2156" y="17543"/>
                    <a:pt x="2084" y="17305"/>
                  </a:cubicBezTo>
                  <a:cubicBezTo>
                    <a:pt x="1894" y="16650"/>
                    <a:pt x="1918" y="15650"/>
                    <a:pt x="2168" y="14912"/>
                  </a:cubicBezTo>
                  <a:cubicBezTo>
                    <a:pt x="2906" y="12733"/>
                    <a:pt x="4596" y="10375"/>
                    <a:pt x="6894" y="8292"/>
                  </a:cubicBezTo>
                  <a:cubicBezTo>
                    <a:pt x="7585" y="7649"/>
                    <a:pt x="8061" y="7399"/>
                    <a:pt x="8776" y="7244"/>
                  </a:cubicBezTo>
                  <a:cubicBezTo>
                    <a:pt x="10050" y="6994"/>
                    <a:pt x="10716" y="6708"/>
                    <a:pt x="11871" y="5946"/>
                  </a:cubicBezTo>
                  <a:cubicBezTo>
                    <a:pt x="12502" y="5541"/>
                    <a:pt x="13324" y="4970"/>
                    <a:pt x="13717" y="4672"/>
                  </a:cubicBezTo>
                  <a:cubicBezTo>
                    <a:pt x="14883" y="3803"/>
                    <a:pt x="15717" y="3458"/>
                    <a:pt x="17848" y="2958"/>
                  </a:cubicBezTo>
                  <a:cubicBezTo>
                    <a:pt x="21122" y="2184"/>
                    <a:pt x="21801" y="2005"/>
                    <a:pt x="23337" y="1469"/>
                  </a:cubicBezTo>
                  <a:cubicBezTo>
                    <a:pt x="24813" y="946"/>
                    <a:pt x="26563" y="386"/>
                    <a:pt x="26718" y="386"/>
                  </a:cubicBezTo>
                  <a:close/>
                  <a:moveTo>
                    <a:pt x="26866" y="0"/>
                  </a:moveTo>
                  <a:cubicBezTo>
                    <a:pt x="26735" y="0"/>
                    <a:pt x="26443" y="89"/>
                    <a:pt x="25551" y="350"/>
                  </a:cubicBezTo>
                  <a:cubicBezTo>
                    <a:pt x="24873" y="565"/>
                    <a:pt x="23825" y="910"/>
                    <a:pt x="23218" y="1112"/>
                  </a:cubicBezTo>
                  <a:cubicBezTo>
                    <a:pt x="21730" y="1648"/>
                    <a:pt x="19039" y="2350"/>
                    <a:pt x="16455" y="2886"/>
                  </a:cubicBezTo>
                  <a:cubicBezTo>
                    <a:pt x="15479" y="3077"/>
                    <a:pt x="14419" y="3589"/>
                    <a:pt x="13002" y="4517"/>
                  </a:cubicBezTo>
                  <a:cubicBezTo>
                    <a:pt x="10812" y="5970"/>
                    <a:pt x="10514" y="6125"/>
                    <a:pt x="9549" y="6434"/>
                  </a:cubicBezTo>
                  <a:cubicBezTo>
                    <a:pt x="9026" y="6601"/>
                    <a:pt x="8454" y="6768"/>
                    <a:pt x="8240" y="6827"/>
                  </a:cubicBezTo>
                  <a:cubicBezTo>
                    <a:pt x="7752" y="6946"/>
                    <a:pt x="7156" y="7411"/>
                    <a:pt x="5918" y="8661"/>
                  </a:cubicBezTo>
                  <a:cubicBezTo>
                    <a:pt x="4894" y="9661"/>
                    <a:pt x="3906" y="10816"/>
                    <a:pt x="3358" y="11637"/>
                  </a:cubicBezTo>
                  <a:cubicBezTo>
                    <a:pt x="2894" y="12316"/>
                    <a:pt x="1977" y="14150"/>
                    <a:pt x="1751" y="14816"/>
                  </a:cubicBezTo>
                  <a:cubicBezTo>
                    <a:pt x="1501" y="15590"/>
                    <a:pt x="1453" y="16543"/>
                    <a:pt x="1668" y="17293"/>
                  </a:cubicBezTo>
                  <a:cubicBezTo>
                    <a:pt x="1739" y="17543"/>
                    <a:pt x="1798" y="18007"/>
                    <a:pt x="1798" y="18317"/>
                  </a:cubicBezTo>
                  <a:cubicBezTo>
                    <a:pt x="1798" y="18960"/>
                    <a:pt x="1668" y="19376"/>
                    <a:pt x="739" y="21615"/>
                  </a:cubicBezTo>
                  <a:cubicBezTo>
                    <a:pt x="60" y="23270"/>
                    <a:pt x="1" y="23508"/>
                    <a:pt x="263" y="23841"/>
                  </a:cubicBezTo>
                  <a:cubicBezTo>
                    <a:pt x="370" y="23972"/>
                    <a:pt x="501" y="24079"/>
                    <a:pt x="572" y="24079"/>
                  </a:cubicBezTo>
                  <a:cubicBezTo>
                    <a:pt x="786" y="24079"/>
                    <a:pt x="2691" y="23401"/>
                    <a:pt x="3525" y="23055"/>
                  </a:cubicBezTo>
                  <a:cubicBezTo>
                    <a:pt x="3954" y="22853"/>
                    <a:pt x="4680" y="22472"/>
                    <a:pt x="5132" y="22174"/>
                  </a:cubicBezTo>
                  <a:cubicBezTo>
                    <a:pt x="5597" y="21877"/>
                    <a:pt x="6263" y="21519"/>
                    <a:pt x="6621" y="21353"/>
                  </a:cubicBezTo>
                  <a:cubicBezTo>
                    <a:pt x="7894" y="20793"/>
                    <a:pt x="13645" y="17817"/>
                    <a:pt x="14919" y="17055"/>
                  </a:cubicBezTo>
                  <a:cubicBezTo>
                    <a:pt x="16693" y="15995"/>
                    <a:pt x="17122" y="15650"/>
                    <a:pt x="19051" y="13804"/>
                  </a:cubicBezTo>
                  <a:cubicBezTo>
                    <a:pt x="20801" y="12114"/>
                    <a:pt x="21908" y="10852"/>
                    <a:pt x="22480" y="9875"/>
                  </a:cubicBezTo>
                  <a:cubicBezTo>
                    <a:pt x="22837" y="9256"/>
                    <a:pt x="23182" y="8268"/>
                    <a:pt x="23182" y="7851"/>
                  </a:cubicBezTo>
                  <a:cubicBezTo>
                    <a:pt x="23182" y="7673"/>
                    <a:pt x="23313" y="7434"/>
                    <a:pt x="23611" y="7077"/>
                  </a:cubicBezTo>
                  <a:cubicBezTo>
                    <a:pt x="23849" y="6780"/>
                    <a:pt x="24242" y="6232"/>
                    <a:pt x="24444" y="5863"/>
                  </a:cubicBezTo>
                  <a:cubicBezTo>
                    <a:pt x="24658" y="5494"/>
                    <a:pt x="25218" y="4541"/>
                    <a:pt x="25694" y="3743"/>
                  </a:cubicBezTo>
                  <a:cubicBezTo>
                    <a:pt x="26933" y="1672"/>
                    <a:pt x="27397" y="445"/>
                    <a:pt x="27040" y="88"/>
                  </a:cubicBezTo>
                  <a:cubicBezTo>
                    <a:pt x="26970" y="37"/>
                    <a:pt x="26951" y="0"/>
                    <a:pt x="268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1" name="Google Shape;9651;p24"/>
            <p:cNvSpPr/>
            <p:nvPr/>
          </p:nvSpPr>
          <p:spPr>
            <a:xfrm>
              <a:off x="3982925" y="2792075"/>
              <a:ext cx="35750" cy="30375"/>
            </a:xfrm>
            <a:custGeom>
              <a:avLst/>
              <a:gdLst/>
              <a:ahLst/>
              <a:cxnLst/>
              <a:rect l="l" t="t" r="r" b="b"/>
              <a:pathLst>
                <a:path w="1430" h="1215" extrusionOk="0">
                  <a:moveTo>
                    <a:pt x="1364" y="0"/>
                  </a:moveTo>
                  <a:cubicBezTo>
                    <a:pt x="1262" y="0"/>
                    <a:pt x="1045" y="118"/>
                    <a:pt x="751" y="336"/>
                  </a:cubicBezTo>
                  <a:cubicBezTo>
                    <a:pt x="167" y="765"/>
                    <a:pt x="1" y="991"/>
                    <a:pt x="155" y="1170"/>
                  </a:cubicBezTo>
                  <a:cubicBezTo>
                    <a:pt x="177" y="1198"/>
                    <a:pt x="201" y="1215"/>
                    <a:pt x="233" y="1215"/>
                  </a:cubicBezTo>
                  <a:cubicBezTo>
                    <a:pt x="323" y="1215"/>
                    <a:pt x="480" y="1083"/>
                    <a:pt x="858" y="706"/>
                  </a:cubicBezTo>
                  <a:cubicBezTo>
                    <a:pt x="1167" y="396"/>
                    <a:pt x="1429" y="98"/>
                    <a:pt x="1429" y="63"/>
                  </a:cubicBezTo>
                  <a:cubicBezTo>
                    <a:pt x="1429" y="21"/>
                    <a:pt x="1407" y="0"/>
                    <a:pt x="136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52" name="Google Shape;9652;p24"/>
          <p:cNvGrpSpPr/>
          <p:nvPr/>
        </p:nvGrpSpPr>
        <p:grpSpPr>
          <a:xfrm flipH="1">
            <a:off x="7787663" y="3627038"/>
            <a:ext cx="669175" cy="509225"/>
            <a:chOff x="2327950" y="2891825"/>
            <a:chExt cx="669175" cy="509225"/>
          </a:xfrm>
        </p:grpSpPr>
        <p:sp>
          <p:nvSpPr>
            <p:cNvPr id="9653" name="Google Shape;9653;p24"/>
            <p:cNvSpPr/>
            <p:nvPr/>
          </p:nvSpPr>
          <p:spPr>
            <a:xfrm>
              <a:off x="2959875" y="3219575"/>
              <a:ext cx="28900" cy="43775"/>
            </a:xfrm>
            <a:custGeom>
              <a:avLst/>
              <a:gdLst/>
              <a:ahLst/>
              <a:cxnLst/>
              <a:rect l="l" t="t" r="r" b="b"/>
              <a:pathLst>
                <a:path w="1156" h="1751" extrusionOk="0">
                  <a:moveTo>
                    <a:pt x="1144" y="0"/>
                  </a:moveTo>
                  <a:cubicBezTo>
                    <a:pt x="1096" y="0"/>
                    <a:pt x="1072" y="0"/>
                    <a:pt x="1025" y="24"/>
                  </a:cubicBezTo>
                  <a:cubicBezTo>
                    <a:pt x="1001" y="36"/>
                    <a:pt x="977" y="60"/>
                    <a:pt x="953" y="96"/>
                  </a:cubicBezTo>
                  <a:cubicBezTo>
                    <a:pt x="715" y="334"/>
                    <a:pt x="370" y="620"/>
                    <a:pt x="560" y="846"/>
                  </a:cubicBezTo>
                  <a:cubicBezTo>
                    <a:pt x="727" y="1024"/>
                    <a:pt x="727" y="1120"/>
                    <a:pt x="679" y="1215"/>
                  </a:cubicBezTo>
                  <a:cubicBezTo>
                    <a:pt x="620" y="1298"/>
                    <a:pt x="525" y="1358"/>
                    <a:pt x="429" y="1441"/>
                  </a:cubicBezTo>
                  <a:cubicBezTo>
                    <a:pt x="298" y="1560"/>
                    <a:pt x="144" y="1655"/>
                    <a:pt x="1" y="1751"/>
                  </a:cubicBezTo>
                  <a:cubicBezTo>
                    <a:pt x="417" y="1513"/>
                    <a:pt x="715" y="1286"/>
                    <a:pt x="894" y="1048"/>
                  </a:cubicBezTo>
                  <a:lnTo>
                    <a:pt x="1156" y="703"/>
                  </a:lnTo>
                  <a:lnTo>
                    <a:pt x="1156" y="703"/>
                  </a:lnTo>
                  <a:lnTo>
                    <a:pt x="906" y="798"/>
                  </a:lnTo>
                  <a:cubicBezTo>
                    <a:pt x="848" y="818"/>
                    <a:pt x="800" y="828"/>
                    <a:pt x="763" y="828"/>
                  </a:cubicBezTo>
                  <a:cubicBezTo>
                    <a:pt x="578" y="828"/>
                    <a:pt x="644" y="591"/>
                    <a:pt x="941" y="215"/>
                  </a:cubicBezTo>
                  <a:cubicBezTo>
                    <a:pt x="1013" y="108"/>
                    <a:pt x="1072" y="48"/>
                    <a:pt x="114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4" name="Google Shape;9654;p24"/>
            <p:cNvSpPr/>
            <p:nvPr/>
          </p:nvSpPr>
          <p:spPr>
            <a:xfrm>
              <a:off x="2392850" y="2998425"/>
              <a:ext cx="417325" cy="364375"/>
            </a:xfrm>
            <a:custGeom>
              <a:avLst/>
              <a:gdLst/>
              <a:ahLst/>
              <a:cxnLst/>
              <a:rect l="l" t="t" r="r" b="b"/>
              <a:pathLst>
                <a:path w="16693" h="14575" extrusionOk="0">
                  <a:moveTo>
                    <a:pt x="679" y="0"/>
                  </a:moveTo>
                  <a:lnTo>
                    <a:pt x="679" y="0"/>
                  </a:lnTo>
                  <a:cubicBezTo>
                    <a:pt x="48" y="1977"/>
                    <a:pt x="0" y="3989"/>
                    <a:pt x="441" y="5965"/>
                  </a:cubicBezTo>
                  <a:cubicBezTo>
                    <a:pt x="1084" y="8811"/>
                    <a:pt x="2763" y="10978"/>
                    <a:pt x="5227" y="12573"/>
                  </a:cubicBezTo>
                  <a:cubicBezTo>
                    <a:pt x="7158" y="13854"/>
                    <a:pt x="10307" y="14575"/>
                    <a:pt x="12853" y="14575"/>
                  </a:cubicBezTo>
                  <a:cubicBezTo>
                    <a:pt x="14639" y="14575"/>
                    <a:pt x="16128" y="14220"/>
                    <a:pt x="16693" y="13454"/>
                  </a:cubicBezTo>
                  <a:lnTo>
                    <a:pt x="16693" y="13454"/>
                  </a:lnTo>
                  <a:cubicBezTo>
                    <a:pt x="15161" y="13848"/>
                    <a:pt x="13670" y="14073"/>
                    <a:pt x="12227" y="14073"/>
                  </a:cubicBezTo>
                  <a:cubicBezTo>
                    <a:pt x="9487" y="14073"/>
                    <a:pt x="6920" y="13264"/>
                    <a:pt x="4572" y="11275"/>
                  </a:cubicBezTo>
                  <a:cubicBezTo>
                    <a:pt x="977" y="8251"/>
                    <a:pt x="179" y="4358"/>
                    <a:pt x="679"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5" name="Google Shape;9655;p24"/>
            <p:cNvSpPr/>
            <p:nvPr/>
          </p:nvSpPr>
          <p:spPr>
            <a:xfrm>
              <a:off x="2422600" y="2916800"/>
              <a:ext cx="560825" cy="372150"/>
            </a:xfrm>
            <a:custGeom>
              <a:avLst/>
              <a:gdLst/>
              <a:ahLst/>
              <a:cxnLst/>
              <a:rect l="l" t="t" r="r" b="b"/>
              <a:pathLst>
                <a:path w="22433" h="14886" extrusionOk="0">
                  <a:moveTo>
                    <a:pt x="4803" y="1"/>
                  </a:moveTo>
                  <a:cubicBezTo>
                    <a:pt x="4620" y="1"/>
                    <a:pt x="4452" y="101"/>
                    <a:pt x="4299" y="360"/>
                  </a:cubicBezTo>
                  <a:cubicBezTo>
                    <a:pt x="4073" y="729"/>
                    <a:pt x="3656" y="836"/>
                    <a:pt x="3263" y="943"/>
                  </a:cubicBezTo>
                  <a:cubicBezTo>
                    <a:pt x="2585" y="1122"/>
                    <a:pt x="1918" y="1229"/>
                    <a:pt x="1239" y="1289"/>
                  </a:cubicBezTo>
                  <a:cubicBezTo>
                    <a:pt x="1263" y="1348"/>
                    <a:pt x="1323" y="1408"/>
                    <a:pt x="1370" y="1467"/>
                  </a:cubicBezTo>
                  <a:cubicBezTo>
                    <a:pt x="1835" y="2003"/>
                    <a:pt x="1954" y="2634"/>
                    <a:pt x="1966" y="3289"/>
                  </a:cubicBezTo>
                  <a:cubicBezTo>
                    <a:pt x="1977" y="4337"/>
                    <a:pt x="2347" y="5242"/>
                    <a:pt x="2918" y="6087"/>
                  </a:cubicBezTo>
                  <a:cubicBezTo>
                    <a:pt x="3418" y="6861"/>
                    <a:pt x="4061" y="7539"/>
                    <a:pt x="4668" y="8230"/>
                  </a:cubicBezTo>
                  <a:cubicBezTo>
                    <a:pt x="6383" y="10195"/>
                    <a:pt x="8752" y="11207"/>
                    <a:pt x="10943" y="12481"/>
                  </a:cubicBezTo>
                  <a:cubicBezTo>
                    <a:pt x="12217" y="13207"/>
                    <a:pt x="13622" y="13695"/>
                    <a:pt x="15015" y="14219"/>
                  </a:cubicBezTo>
                  <a:cubicBezTo>
                    <a:pt x="13860" y="14183"/>
                    <a:pt x="12764" y="13945"/>
                    <a:pt x="11717" y="13516"/>
                  </a:cubicBezTo>
                  <a:cubicBezTo>
                    <a:pt x="8383" y="12159"/>
                    <a:pt x="5609" y="10052"/>
                    <a:pt x="3180" y="7492"/>
                  </a:cubicBezTo>
                  <a:cubicBezTo>
                    <a:pt x="1989" y="6242"/>
                    <a:pt x="953" y="4884"/>
                    <a:pt x="656" y="3134"/>
                  </a:cubicBezTo>
                  <a:cubicBezTo>
                    <a:pt x="610" y="2859"/>
                    <a:pt x="785" y="2298"/>
                    <a:pt x="438" y="2298"/>
                  </a:cubicBezTo>
                  <a:cubicBezTo>
                    <a:pt x="424" y="2298"/>
                    <a:pt x="409" y="2299"/>
                    <a:pt x="394" y="2301"/>
                  </a:cubicBezTo>
                  <a:cubicBezTo>
                    <a:pt x="1" y="2336"/>
                    <a:pt x="180" y="2932"/>
                    <a:pt x="144" y="3289"/>
                  </a:cubicBezTo>
                  <a:cubicBezTo>
                    <a:pt x="144" y="3337"/>
                    <a:pt x="156" y="3372"/>
                    <a:pt x="156" y="3408"/>
                  </a:cubicBezTo>
                  <a:cubicBezTo>
                    <a:pt x="620" y="6468"/>
                    <a:pt x="1906" y="9159"/>
                    <a:pt x="3990" y="11433"/>
                  </a:cubicBezTo>
                  <a:cubicBezTo>
                    <a:pt x="3990" y="11421"/>
                    <a:pt x="4001" y="11421"/>
                    <a:pt x="4001" y="11421"/>
                  </a:cubicBezTo>
                  <a:cubicBezTo>
                    <a:pt x="4037" y="11421"/>
                    <a:pt x="4644" y="11861"/>
                    <a:pt x="5359" y="12433"/>
                  </a:cubicBezTo>
                  <a:cubicBezTo>
                    <a:pt x="6252" y="13135"/>
                    <a:pt x="6621" y="13457"/>
                    <a:pt x="6609" y="13576"/>
                  </a:cubicBezTo>
                  <a:cubicBezTo>
                    <a:pt x="7466" y="14100"/>
                    <a:pt x="8395" y="14516"/>
                    <a:pt x="9347" y="14862"/>
                  </a:cubicBezTo>
                  <a:cubicBezTo>
                    <a:pt x="9074" y="14719"/>
                    <a:pt x="8835" y="14576"/>
                    <a:pt x="8788" y="14505"/>
                  </a:cubicBezTo>
                  <a:cubicBezTo>
                    <a:pt x="8736" y="14438"/>
                    <a:pt x="8808" y="14399"/>
                    <a:pt x="8950" y="14399"/>
                  </a:cubicBezTo>
                  <a:cubicBezTo>
                    <a:pt x="9037" y="14399"/>
                    <a:pt x="9150" y="14413"/>
                    <a:pt x="9276" y="14445"/>
                  </a:cubicBezTo>
                  <a:cubicBezTo>
                    <a:pt x="6299" y="13254"/>
                    <a:pt x="3894" y="11314"/>
                    <a:pt x="2323" y="8325"/>
                  </a:cubicBezTo>
                  <a:cubicBezTo>
                    <a:pt x="1918" y="7539"/>
                    <a:pt x="1501" y="6742"/>
                    <a:pt x="1323" y="5849"/>
                  </a:cubicBezTo>
                  <a:lnTo>
                    <a:pt x="1323" y="5849"/>
                  </a:lnTo>
                  <a:cubicBezTo>
                    <a:pt x="1870" y="6670"/>
                    <a:pt x="2501" y="7432"/>
                    <a:pt x="3156" y="8159"/>
                  </a:cubicBezTo>
                  <a:cubicBezTo>
                    <a:pt x="3823" y="8909"/>
                    <a:pt x="4549" y="9563"/>
                    <a:pt x="5323" y="10183"/>
                  </a:cubicBezTo>
                  <a:cubicBezTo>
                    <a:pt x="8181" y="12516"/>
                    <a:pt x="11276" y="14409"/>
                    <a:pt x="15098" y="14826"/>
                  </a:cubicBezTo>
                  <a:cubicBezTo>
                    <a:pt x="15470" y="14870"/>
                    <a:pt x="15837" y="14886"/>
                    <a:pt x="16204" y="14886"/>
                  </a:cubicBezTo>
                  <a:cubicBezTo>
                    <a:pt x="16635" y="14886"/>
                    <a:pt x="17066" y="14864"/>
                    <a:pt x="17503" y="14838"/>
                  </a:cubicBezTo>
                  <a:cubicBezTo>
                    <a:pt x="17729" y="14838"/>
                    <a:pt x="17979" y="14767"/>
                    <a:pt x="18003" y="14505"/>
                  </a:cubicBezTo>
                  <a:cubicBezTo>
                    <a:pt x="18051" y="14207"/>
                    <a:pt x="17765" y="14147"/>
                    <a:pt x="17563" y="14100"/>
                  </a:cubicBezTo>
                  <a:cubicBezTo>
                    <a:pt x="17229" y="14028"/>
                    <a:pt x="16920" y="13981"/>
                    <a:pt x="16586" y="13921"/>
                  </a:cubicBezTo>
                  <a:cubicBezTo>
                    <a:pt x="15301" y="13695"/>
                    <a:pt x="14074" y="13266"/>
                    <a:pt x="12907" y="12659"/>
                  </a:cubicBezTo>
                  <a:lnTo>
                    <a:pt x="12907" y="12659"/>
                  </a:lnTo>
                  <a:cubicBezTo>
                    <a:pt x="14188" y="12909"/>
                    <a:pt x="15477" y="13230"/>
                    <a:pt x="16773" y="13230"/>
                  </a:cubicBezTo>
                  <a:cubicBezTo>
                    <a:pt x="17079" y="13230"/>
                    <a:pt x="17386" y="13212"/>
                    <a:pt x="17694" y="13171"/>
                  </a:cubicBezTo>
                  <a:cubicBezTo>
                    <a:pt x="17895" y="13145"/>
                    <a:pt x="18095" y="13135"/>
                    <a:pt x="18295" y="13135"/>
                  </a:cubicBezTo>
                  <a:cubicBezTo>
                    <a:pt x="19302" y="13135"/>
                    <a:pt x="20296" y="13408"/>
                    <a:pt x="21322" y="13408"/>
                  </a:cubicBezTo>
                  <a:cubicBezTo>
                    <a:pt x="21598" y="13408"/>
                    <a:pt x="21877" y="13388"/>
                    <a:pt x="22159" y="13338"/>
                  </a:cubicBezTo>
                  <a:cubicBezTo>
                    <a:pt x="22206" y="13266"/>
                    <a:pt x="22194" y="13147"/>
                    <a:pt x="22039" y="12969"/>
                  </a:cubicBezTo>
                  <a:cubicBezTo>
                    <a:pt x="21849" y="12742"/>
                    <a:pt x="22206" y="12457"/>
                    <a:pt x="22432" y="12219"/>
                  </a:cubicBezTo>
                  <a:lnTo>
                    <a:pt x="22254" y="12135"/>
                  </a:lnTo>
                  <a:cubicBezTo>
                    <a:pt x="21027" y="12135"/>
                    <a:pt x="19932" y="11659"/>
                    <a:pt x="18920" y="11076"/>
                  </a:cubicBezTo>
                  <a:cubicBezTo>
                    <a:pt x="16122" y="9444"/>
                    <a:pt x="13562" y="7516"/>
                    <a:pt x="11193" y="5313"/>
                  </a:cubicBezTo>
                  <a:cubicBezTo>
                    <a:pt x="9514" y="3753"/>
                    <a:pt x="7942" y="2063"/>
                    <a:pt x="6085" y="670"/>
                  </a:cubicBezTo>
                  <a:cubicBezTo>
                    <a:pt x="5823" y="491"/>
                    <a:pt x="5549" y="312"/>
                    <a:pt x="5264" y="158"/>
                  </a:cubicBezTo>
                  <a:cubicBezTo>
                    <a:pt x="5101" y="63"/>
                    <a:pt x="4947" y="1"/>
                    <a:pt x="4803"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6" name="Google Shape;9656;p24"/>
            <p:cNvSpPr/>
            <p:nvPr/>
          </p:nvSpPr>
          <p:spPr>
            <a:xfrm>
              <a:off x="2431250" y="2922800"/>
              <a:ext cx="33050" cy="9850"/>
            </a:xfrm>
            <a:custGeom>
              <a:avLst/>
              <a:gdLst/>
              <a:ahLst/>
              <a:cxnLst/>
              <a:rect l="l" t="t" r="r" b="b"/>
              <a:pathLst>
                <a:path w="1322" h="394" extrusionOk="0">
                  <a:moveTo>
                    <a:pt x="1048" y="1"/>
                  </a:moveTo>
                  <a:cubicBezTo>
                    <a:pt x="679" y="96"/>
                    <a:pt x="334" y="215"/>
                    <a:pt x="0" y="394"/>
                  </a:cubicBezTo>
                  <a:lnTo>
                    <a:pt x="488" y="370"/>
                  </a:lnTo>
                  <a:cubicBezTo>
                    <a:pt x="762" y="358"/>
                    <a:pt x="1036" y="334"/>
                    <a:pt x="1322" y="299"/>
                  </a:cubicBezTo>
                  <a:cubicBezTo>
                    <a:pt x="1239" y="191"/>
                    <a:pt x="1155" y="96"/>
                    <a:pt x="1048"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7" name="Google Shape;9657;p24"/>
            <p:cNvSpPr/>
            <p:nvPr/>
          </p:nvSpPr>
          <p:spPr>
            <a:xfrm>
              <a:off x="2364575" y="2949300"/>
              <a:ext cx="501575" cy="428150"/>
            </a:xfrm>
            <a:custGeom>
              <a:avLst/>
              <a:gdLst/>
              <a:ahLst/>
              <a:cxnLst/>
              <a:rect l="l" t="t" r="r" b="b"/>
              <a:pathLst>
                <a:path w="20063" h="17126" extrusionOk="0">
                  <a:moveTo>
                    <a:pt x="1810" y="1977"/>
                  </a:moveTo>
                  <a:lnTo>
                    <a:pt x="1810" y="1977"/>
                  </a:lnTo>
                  <a:cubicBezTo>
                    <a:pt x="1310" y="6335"/>
                    <a:pt x="2108" y="10240"/>
                    <a:pt x="5703" y="13252"/>
                  </a:cubicBezTo>
                  <a:cubicBezTo>
                    <a:pt x="8051" y="15241"/>
                    <a:pt x="10618" y="16050"/>
                    <a:pt x="13358" y="16050"/>
                  </a:cubicBezTo>
                  <a:cubicBezTo>
                    <a:pt x="14801" y="16050"/>
                    <a:pt x="16292" y="15825"/>
                    <a:pt x="17824" y="15431"/>
                  </a:cubicBezTo>
                  <a:lnTo>
                    <a:pt x="17824" y="15431"/>
                  </a:lnTo>
                  <a:cubicBezTo>
                    <a:pt x="17258" y="16199"/>
                    <a:pt x="15763" y="16553"/>
                    <a:pt x="13971" y="16553"/>
                  </a:cubicBezTo>
                  <a:cubicBezTo>
                    <a:pt x="11428" y="16553"/>
                    <a:pt x="8286" y="15838"/>
                    <a:pt x="6358" y="14574"/>
                  </a:cubicBezTo>
                  <a:cubicBezTo>
                    <a:pt x="3917" y="12966"/>
                    <a:pt x="2215" y="10776"/>
                    <a:pt x="1572" y="7942"/>
                  </a:cubicBezTo>
                  <a:cubicBezTo>
                    <a:pt x="1131" y="5966"/>
                    <a:pt x="1179" y="3953"/>
                    <a:pt x="1810" y="1977"/>
                  </a:cubicBezTo>
                  <a:close/>
                  <a:moveTo>
                    <a:pt x="3513" y="1"/>
                  </a:moveTo>
                  <a:cubicBezTo>
                    <a:pt x="3242" y="16"/>
                    <a:pt x="2961" y="31"/>
                    <a:pt x="2680" y="31"/>
                  </a:cubicBezTo>
                  <a:cubicBezTo>
                    <a:pt x="2516" y="31"/>
                    <a:pt x="2353" y="26"/>
                    <a:pt x="2191" y="12"/>
                  </a:cubicBezTo>
                  <a:cubicBezTo>
                    <a:pt x="2162" y="11"/>
                    <a:pt x="2134" y="10"/>
                    <a:pt x="2106" y="10"/>
                  </a:cubicBezTo>
                  <a:cubicBezTo>
                    <a:pt x="1716" y="10"/>
                    <a:pt x="1478" y="169"/>
                    <a:pt x="1322" y="524"/>
                  </a:cubicBezTo>
                  <a:cubicBezTo>
                    <a:pt x="1250" y="679"/>
                    <a:pt x="1191" y="846"/>
                    <a:pt x="1119" y="1013"/>
                  </a:cubicBezTo>
                  <a:cubicBezTo>
                    <a:pt x="1096" y="1036"/>
                    <a:pt x="1084" y="1072"/>
                    <a:pt x="1084" y="1120"/>
                  </a:cubicBezTo>
                  <a:cubicBezTo>
                    <a:pt x="643" y="2346"/>
                    <a:pt x="381" y="3180"/>
                    <a:pt x="250" y="4001"/>
                  </a:cubicBezTo>
                  <a:cubicBezTo>
                    <a:pt x="238" y="4239"/>
                    <a:pt x="191" y="4489"/>
                    <a:pt x="167" y="4727"/>
                  </a:cubicBezTo>
                  <a:cubicBezTo>
                    <a:pt x="131" y="5049"/>
                    <a:pt x="119" y="5358"/>
                    <a:pt x="107" y="5716"/>
                  </a:cubicBezTo>
                  <a:cubicBezTo>
                    <a:pt x="0" y="9252"/>
                    <a:pt x="917" y="11538"/>
                    <a:pt x="3513" y="14074"/>
                  </a:cubicBezTo>
                  <a:cubicBezTo>
                    <a:pt x="5168" y="15681"/>
                    <a:pt x="6989" y="16622"/>
                    <a:pt x="9299" y="17015"/>
                  </a:cubicBezTo>
                  <a:cubicBezTo>
                    <a:pt x="9798" y="17090"/>
                    <a:pt x="10377" y="17125"/>
                    <a:pt x="10998" y="17125"/>
                  </a:cubicBezTo>
                  <a:cubicBezTo>
                    <a:pt x="12643" y="17125"/>
                    <a:pt x="14591" y="16875"/>
                    <a:pt x="16181" y="16443"/>
                  </a:cubicBezTo>
                  <a:cubicBezTo>
                    <a:pt x="17514" y="16038"/>
                    <a:pt x="18800" y="15479"/>
                    <a:pt x="20062" y="14883"/>
                  </a:cubicBezTo>
                  <a:lnTo>
                    <a:pt x="20062" y="14883"/>
                  </a:lnTo>
                  <a:cubicBezTo>
                    <a:pt x="18991" y="15026"/>
                    <a:pt x="17931" y="15133"/>
                    <a:pt x="16860" y="15229"/>
                  </a:cubicBezTo>
                  <a:cubicBezTo>
                    <a:pt x="16752" y="15241"/>
                    <a:pt x="16633" y="15241"/>
                    <a:pt x="16538" y="15241"/>
                  </a:cubicBezTo>
                  <a:cubicBezTo>
                    <a:pt x="16419" y="15300"/>
                    <a:pt x="16252" y="15324"/>
                    <a:pt x="16133" y="15348"/>
                  </a:cubicBezTo>
                  <a:cubicBezTo>
                    <a:pt x="15588" y="15463"/>
                    <a:pt x="15040" y="15515"/>
                    <a:pt x="14494" y="15515"/>
                  </a:cubicBezTo>
                  <a:cubicBezTo>
                    <a:pt x="13860" y="15515"/>
                    <a:pt x="13229" y="15445"/>
                    <a:pt x="12609" y="15324"/>
                  </a:cubicBezTo>
                  <a:cubicBezTo>
                    <a:pt x="9656" y="14776"/>
                    <a:pt x="7037" y="13574"/>
                    <a:pt x="4977" y="11395"/>
                  </a:cubicBezTo>
                  <a:cubicBezTo>
                    <a:pt x="3834" y="10192"/>
                    <a:pt x="2917" y="8835"/>
                    <a:pt x="2274" y="7311"/>
                  </a:cubicBezTo>
                  <a:cubicBezTo>
                    <a:pt x="2167" y="7049"/>
                    <a:pt x="2048" y="6811"/>
                    <a:pt x="2143" y="6489"/>
                  </a:cubicBezTo>
                  <a:lnTo>
                    <a:pt x="2143" y="6489"/>
                  </a:lnTo>
                  <a:cubicBezTo>
                    <a:pt x="4013" y="10669"/>
                    <a:pt x="7144" y="13455"/>
                    <a:pt x="11692" y="14610"/>
                  </a:cubicBezTo>
                  <a:cubicBezTo>
                    <a:pt x="12625" y="14854"/>
                    <a:pt x="13568" y="15005"/>
                    <a:pt x="14511" y="15005"/>
                  </a:cubicBezTo>
                  <a:cubicBezTo>
                    <a:pt x="14580" y="15005"/>
                    <a:pt x="14648" y="15004"/>
                    <a:pt x="14716" y="15002"/>
                  </a:cubicBezTo>
                  <a:cubicBezTo>
                    <a:pt x="14538" y="14931"/>
                    <a:pt x="14323" y="14836"/>
                    <a:pt x="14407" y="14586"/>
                  </a:cubicBezTo>
                  <a:cubicBezTo>
                    <a:pt x="14427" y="14495"/>
                    <a:pt x="14482" y="14464"/>
                    <a:pt x="14549" y="14464"/>
                  </a:cubicBezTo>
                  <a:cubicBezTo>
                    <a:pt x="14560" y="14464"/>
                    <a:pt x="14573" y="14465"/>
                    <a:pt x="14585" y="14467"/>
                  </a:cubicBezTo>
                  <a:cubicBezTo>
                    <a:pt x="14347" y="14407"/>
                    <a:pt x="14109" y="14348"/>
                    <a:pt x="13883" y="14276"/>
                  </a:cubicBezTo>
                  <a:cubicBezTo>
                    <a:pt x="13490" y="14169"/>
                    <a:pt x="13109" y="14050"/>
                    <a:pt x="12716" y="13931"/>
                  </a:cubicBezTo>
                  <a:lnTo>
                    <a:pt x="12645" y="13931"/>
                  </a:lnTo>
                  <a:cubicBezTo>
                    <a:pt x="12478" y="13931"/>
                    <a:pt x="12037" y="13752"/>
                    <a:pt x="11668" y="13574"/>
                  </a:cubicBezTo>
                  <a:cubicBezTo>
                    <a:pt x="10716" y="13228"/>
                    <a:pt x="9787" y="12812"/>
                    <a:pt x="8930" y="12288"/>
                  </a:cubicBezTo>
                  <a:cubicBezTo>
                    <a:pt x="8930" y="12335"/>
                    <a:pt x="8882" y="12371"/>
                    <a:pt x="8787" y="12383"/>
                  </a:cubicBezTo>
                  <a:cubicBezTo>
                    <a:pt x="8775" y="12407"/>
                    <a:pt x="8763" y="12431"/>
                    <a:pt x="8751" y="12454"/>
                  </a:cubicBezTo>
                  <a:cubicBezTo>
                    <a:pt x="8702" y="12513"/>
                    <a:pt x="8641" y="12534"/>
                    <a:pt x="8575" y="12534"/>
                  </a:cubicBezTo>
                  <a:cubicBezTo>
                    <a:pt x="8466" y="12534"/>
                    <a:pt x="8343" y="12475"/>
                    <a:pt x="8239" y="12431"/>
                  </a:cubicBezTo>
                  <a:cubicBezTo>
                    <a:pt x="7477" y="12038"/>
                    <a:pt x="6834" y="11502"/>
                    <a:pt x="6275" y="10859"/>
                  </a:cubicBezTo>
                  <a:cubicBezTo>
                    <a:pt x="6192" y="10764"/>
                    <a:pt x="6144" y="10621"/>
                    <a:pt x="6049" y="10490"/>
                  </a:cubicBezTo>
                  <a:cubicBezTo>
                    <a:pt x="6096" y="10419"/>
                    <a:pt x="6108" y="10323"/>
                    <a:pt x="6156" y="10299"/>
                  </a:cubicBezTo>
                  <a:cubicBezTo>
                    <a:pt x="6192" y="10288"/>
                    <a:pt x="6215" y="10264"/>
                    <a:pt x="6239" y="10264"/>
                  </a:cubicBezTo>
                  <a:cubicBezTo>
                    <a:pt x="6239" y="10204"/>
                    <a:pt x="6251" y="10168"/>
                    <a:pt x="6263" y="10145"/>
                  </a:cubicBezTo>
                  <a:cubicBezTo>
                    <a:pt x="4179" y="7871"/>
                    <a:pt x="2905" y="5180"/>
                    <a:pt x="2441" y="2132"/>
                  </a:cubicBezTo>
                  <a:cubicBezTo>
                    <a:pt x="2441" y="2084"/>
                    <a:pt x="2417" y="2048"/>
                    <a:pt x="2417" y="2013"/>
                  </a:cubicBezTo>
                  <a:cubicBezTo>
                    <a:pt x="2453" y="1656"/>
                    <a:pt x="2274" y="1060"/>
                    <a:pt x="2679" y="1013"/>
                  </a:cubicBezTo>
                  <a:cubicBezTo>
                    <a:pt x="2695" y="1011"/>
                    <a:pt x="2709" y="1010"/>
                    <a:pt x="2723" y="1010"/>
                  </a:cubicBezTo>
                  <a:cubicBezTo>
                    <a:pt x="3069" y="1010"/>
                    <a:pt x="2883" y="1571"/>
                    <a:pt x="2929" y="1846"/>
                  </a:cubicBezTo>
                  <a:cubicBezTo>
                    <a:pt x="3227" y="3596"/>
                    <a:pt x="4275" y="4954"/>
                    <a:pt x="5465" y="6204"/>
                  </a:cubicBezTo>
                  <a:cubicBezTo>
                    <a:pt x="7882" y="8764"/>
                    <a:pt x="10656" y="10883"/>
                    <a:pt x="13990" y="12228"/>
                  </a:cubicBezTo>
                  <a:cubicBezTo>
                    <a:pt x="15050" y="12669"/>
                    <a:pt x="16133" y="12907"/>
                    <a:pt x="17288" y="12931"/>
                  </a:cubicBezTo>
                  <a:cubicBezTo>
                    <a:pt x="15895" y="12407"/>
                    <a:pt x="14490" y="11919"/>
                    <a:pt x="13216" y="11192"/>
                  </a:cubicBezTo>
                  <a:cubicBezTo>
                    <a:pt x="11025" y="9930"/>
                    <a:pt x="8656" y="8918"/>
                    <a:pt x="6954" y="6954"/>
                  </a:cubicBezTo>
                  <a:cubicBezTo>
                    <a:pt x="6334" y="6251"/>
                    <a:pt x="5703" y="5585"/>
                    <a:pt x="5191" y="4811"/>
                  </a:cubicBezTo>
                  <a:cubicBezTo>
                    <a:pt x="4632" y="3953"/>
                    <a:pt x="4251" y="3049"/>
                    <a:pt x="4239" y="2013"/>
                  </a:cubicBezTo>
                  <a:cubicBezTo>
                    <a:pt x="4227" y="1358"/>
                    <a:pt x="4108" y="715"/>
                    <a:pt x="3644" y="179"/>
                  </a:cubicBezTo>
                  <a:cubicBezTo>
                    <a:pt x="3596" y="120"/>
                    <a:pt x="3536" y="60"/>
                    <a:pt x="3513"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8" name="Google Shape;9658;p24"/>
            <p:cNvSpPr/>
            <p:nvPr/>
          </p:nvSpPr>
          <p:spPr>
            <a:xfrm>
              <a:off x="2327950" y="2908225"/>
              <a:ext cx="667375" cy="492825"/>
            </a:xfrm>
            <a:custGeom>
              <a:avLst/>
              <a:gdLst/>
              <a:ahLst/>
              <a:cxnLst/>
              <a:rect l="l" t="t" r="r" b="b"/>
              <a:pathLst>
                <a:path w="26695" h="19713" extrusionOk="0">
                  <a:moveTo>
                    <a:pt x="4728" y="1"/>
                  </a:moveTo>
                  <a:lnTo>
                    <a:pt x="4728" y="1"/>
                  </a:lnTo>
                  <a:cubicBezTo>
                    <a:pt x="4370" y="96"/>
                    <a:pt x="4025" y="203"/>
                    <a:pt x="3692" y="358"/>
                  </a:cubicBezTo>
                  <a:cubicBezTo>
                    <a:pt x="3061" y="679"/>
                    <a:pt x="2370" y="1001"/>
                    <a:pt x="2049" y="1691"/>
                  </a:cubicBezTo>
                  <a:cubicBezTo>
                    <a:pt x="1727" y="2334"/>
                    <a:pt x="1453" y="2989"/>
                    <a:pt x="1191" y="3668"/>
                  </a:cubicBezTo>
                  <a:cubicBezTo>
                    <a:pt x="346" y="5954"/>
                    <a:pt x="1" y="8311"/>
                    <a:pt x="739" y="10764"/>
                  </a:cubicBezTo>
                  <a:cubicBezTo>
                    <a:pt x="2144" y="15538"/>
                    <a:pt x="5894" y="19158"/>
                    <a:pt x="11121" y="19646"/>
                  </a:cubicBezTo>
                  <a:cubicBezTo>
                    <a:pt x="11312" y="19670"/>
                    <a:pt x="11526" y="19670"/>
                    <a:pt x="11717" y="19682"/>
                  </a:cubicBezTo>
                  <a:cubicBezTo>
                    <a:pt x="12053" y="19702"/>
                    <a:pt x="12388" y="19712"/>
                    <a:pt x="12721" y="19712"/>
                  </a:cubicBezTo>
                  <a:cubicBezTo>
                    <a:pt x="15436" y="19712"/>
                    <a:pt x="18024" y="19037"/>
                    <a:pt x="20527" y="17955"/>
                  </a:cubicBezTo>
                  <a:cubicBezTo>
                    <a:pt x="21599" y="17491"/>
                    <a:pt x="22646" y="16991"/>
                    <a:pt x="23670" y="16455"/>
                  </a:cubicBezTo>
                  <a:cubicBezTo>
                    <a:pt x="24766" y="15872"/>
                    <a:pt x="25564" y="14967"/>
                    <a:pt x="26397" y="14086"/>
                  </a:cubicBezTo>
                  <a:cubicBezTo>
                    <a:pt x="26576" y="13907"/>
                    <a:pt x="26659" y="13693"/>
                    <a:pt x="26695" y="13478"/>
                  </a:cubicBezTo>
                  <a:lnTo>
                    <a:pt x="26695" y="13478"/>
                  </a:lnTo>
                  <a:cubicBezTo>
                    <a:pt x="26552" y="13895"/>
                    <a:pt x="26183" y="14312"/>
                    <a:pt x="25397" y="15038"/>
                  </a:cubicBezTo>
                  <a:cubicBezTo>
                    <a:pt x="24385" y="15979"/>
                    <a:pt x="22968" y="16776"/>
                    <a:pt x="20622" y="17765"/>
                  </a:cubicBezTo>
                  <a:cubicBezTo>
                    <a:pt x="17789" y="18955"/>
                    <a:pt x="15277" y="19503"/>
                    <a:pt x="12669" y="19503"/>
                  </a:cubicBezTo>
                  <a:cubicBezTo>
                    <a:pt x="10359" y="19503"/>
                    <a:pt x="9026" y="19205"/>
                    <a:pt x="6954" y="18146"/>
                  </a:cubicBezTo>
                  <a:cubicBezTo>
                    <a:pt x="4823" y="17086"/>
                    <a:pt x="2787" y="14919"/>
                    <a:pt x="1549" y="12347"/>
                  </a:cubicBezTo>
                  <a:cubicBezTo>
                    <a:pt x="918" y="11014"/>
                    <a:pt x="739" y="10216"/>
                    <a:pt x="656" y="8335"/>
                  </a:cubicBezTo>
                  <a:cubicBezTo>
                    <a:pt x="584" y="6394"/>
                    <a:pt x="679" y="5823"/>
                    <a:pt x="1370" y="3727"/>
                  </a:cubicBezTo>
                  <a:cubicBezTo>
                    <a:pt x="1965" y="1894"/>
                    <a:pt x="2501" y="941"/>
                    <a:pt x="2977" y="893"/>
                  </a:cubicBezTo>
                  <a:cubicBezTo>
                    <a:pt x="3180" y="870"/>
                    <a:pt x="3335" y="763"/>
                    <a:pt x="3370" y="643"/>
                  </a:cubicBezTo>
                  <a:cubicBezTo>
                    <a:pt x="3418" y="477"/>
                    <a:pt x="3954" y="239"/>
                    <a:pt x="472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9" name="Google Shape;9659;p24"/>
            <p:cNvSpPr/>
            <p:nvPr/>
          </p:nvSpPr>
          <p:spPr>
            <a:xfrm>
              <a:off x="2393450" y="2910025"/>
              <a:ext cx="590875" cy="309575"/>
            </a:xfrm>
            <a:custGeom>
              <a:avLst/>
              <a:gdLst/>
              <a:ahLst/>
              <a:cxnLst/>
              <a:rect l="l" t="t" r="r" b="b"/>
              <a:pathLst>
                <a:path w="23635" h="12383" extrusionOk="0">
                  <a:moveTo>
                    <a:pt x="5862" y="1"/>
                  </a:moveTo>
                  <a:cubicBezTo>
                    <a:pt x="5780" y="1"/>
                    <a:pt x="5741" y="37"/>
                    <a:pt x="5715" y="107"/>
                  </a:cubicBezTo>
                  <a:cubicBezTo>
                    <a:pt x="5477" y="833"/>
                    <a:pt x="4155" y="1274"/>
                    <a:pt x="1881" y="1369"/>
                  </a:cubicBezTo>
                  <a:cubicBezTo>
                    <a:pt x="417" y="1464"/>
                    <a:pt x="417" y="1429"/>
                    <a:pt x="0" y="2560"/>
                  </a:cubicBezTo>
                  <a:cubicBezTo>
                    <a:pt x="84" y="2405"/>
                    <a:pt x="143" y="2238"/>
                    <a:pt x="214" y="2072"/>
                  </a:cubicBezTo>
                  <a:cubicBezTo>
                    <a:pt x="356" y="1735"/>
                    <a:pt x="596" y="1567"/>
                    <a:pt x="962" y="1567"/>
                  </a:cubicBezTo>
                  <a:cubicBezTo>
                    <a:pt x="997" y="1567"/>
                    <a:pt x="1034" y="1568"/>
                    <a:pt x="1072" y="1572"/>
                  </a:cubicBezTo>
                  <a:cubicBezTo>
                    <a:pt x="1232" y="1580"/>
                    <a:pt x="1391" y="1584"/>
                    <a:pt x="1549" y="1584"/>
                  </a:cubicBezTo>
                  <a:cubicBezTo>
                    <a:pt x="1836" y="1584"/>
                    <a:pt x="2121" y="1571"/>
                    <a:pt x="2405" y="1548"/>
                  </a:cubicBezTo>
                  <a:cubicBezTo>
                    <a:pt x="3084" y="1512"/>
                    <a:pt x="3751" y="1393"/>
                    <a:pt x="4429" y="1214"/>
                  </a:cubicBezTo>
                  <a:cubicBezTo>
                    <a:pt x="4822" y="1107"/>
                    <a:pt x="5263" y="1000"/>
                    <a:pt x="5465" y="631"/>
                  </a:cubicBezTo>
                  <a:cubicBezTo>
                    <a:pt x="5605" y="372"/>
                    <a:pt x="5774" y="272"/>
                    <a:pt x="5961" y="272"/>
                  </a:cubicBezTo>
                  <a:cubicBezTo>
                    <a:pt x="6108" y="272"/>
                    <a:pt x="6267" y="334"/>
                    <a:pt x="6430" y="429"/>
                  </a:cubicBezTo>
                  <a:cubicBezTo>
                    <a:pt x="6715" y="571"/>
                    <a:pt x="7001" y="750"/>
                    <a:pt x="7251" y="941"/>
                  </a:cubicBezTo>
                  <a:cubicBezTo>
                    <a:pt x="9108" y="2334"/>
                    <a:pt x="10680" y="4024"/>
                    <a:pt x="12359" y="5584"/>
                  </a:cubicBezTo>
                  <a:cubicBezTo>
                    <a:pt x="14728" y="7787"/>
                    <a:pt x="17300" y="9704"/>
                    <a:pt x="20050" y="11335"/>
                  </a:cubicBezTo>
                  <a:cubicBezTo>
                    <a:pt x="21062" y="11906"/>
                    <a:pt x="22170" y="12382"/>
                    <a:pt x="23384" y="12382"/>
                  </a:cubicBezTo>
                  <a:lnTo>
                    <a:pt x="23622" y="12382"/>
                  </a:lnTo>
                  <a:cubicBezTo>
                    <a:pt x="23634" y="12311"/>
                    <a:pt x="23634" y="12251"/>
                    <a:pt x="23622" y="12192"/>
                  </a:cubicBezTo>
                  <a:cubicBezTo>
                    <a:pt x="23582" y="12212"/>
                    <a:pt x="23522" y="12222"/>
                    <a:pt x="23439" y="12222"/>
                  </a:cubicBezTo>
                  <a:cubicBezTo>
                    <a:pt x="23274" y="12222"/>
                    <a:pt x="23023" y="12180"/>
                    <a:pt x="22682" y="12085"/>
                  </a:cubicBezTo>
                  <a:cubicBezTo>
                    <a:pt x="20824" y="11597"/>
                    <a:pt x="20157" y="11239"/>
                    <a:pt x="17062" y="9096"/>
                  </a:cubicBezTo>
                  <a:cubicBezTo>
                    <a:pt x="15097" y="7739"/>
                    <a:pt x="14014" y="6810"/>
                    <a:pt x="10811" y="3798"/>
                  </a:cubicBezTo>
                  <a:cubicBezTo>
                    <a:pt x="8204" y="1357"/>
                    <a:pt x="6930" y="298"/>
                    <a:pt x="6191" y="83"/>
                  </a:cubicBezTo>
                  <a:cubicBezTo>
                    <a:pt x="6037" y="28"/>
                    <a:pt x="5933" y="1"/>
                    <a:pt x="58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0" name="Google Shape;9660;p24"/>
            <p:cNvSpPr/>
            <p:nvPr/>
          </p:nvSpPr>
          <p:spPr>
            <a:xfrm>
              <a:off x="2412800" y="2905275"/>
              <a:ext cx="111725" cy="28275"/>
            </a:xfrm>
            <a:custGeom>
              <a:avLst/>
              <a:gdLst/>
              <a:ahLst/>
              <a:cxnLst/>
              <a:rect l="l" t="t" r="r" b="b"/>
              <a:pathLst>
                <a:path w="4469" h="1131" extrusionOk="0">
                  <a:moveTo>
                    <a:pt x="4270" y="1"/>
                  </a:moveTo>
                  <a:cubicBezTo>
                    <a:pt x="4205" y="1"/>
                    <a:pt x="4118" y="19"/>
                    <a:pt x="4012" y="59"/>
                  </a:cubicBezTo>
                  <a:cubicBezTo>
                    <a:pt x="3834" y="142"/>
                    <a:pt x="3239" y="273"/>
                    <a:pt x="2703" y="357"/>
                  </a:cubicBezTo>
                  <a:cubicBezTo>
                    <a:pt x="2167" y="452"/>
                    <a:pt x="1334" y="654"/>
                    <a:pt x="869" y="833"/>
                  </a:cubicBezTo>
                  <a:lnTo>
                    <a:pt x="0" y="1131"/>
                  </a:lnTo>
                  <a:lnTo>
                    <a:pt x="0" y="1131"/>
                  </a:lnTo>
                  <a:lnTo>
                    <a:pt x="738" y="1107"/>
                  </a:lnTo>
                  <a:cubicBezTo>
                    <a:pt x="1072" y="928"/>
                    <a:pt x="1429" y="809"/>
                    <a:pt x="1786" y="714"/>
                  </a:cubicBezTo>
                  <a:cubicBezTo>
                    <a:pt x="2548" y="535"/>
                    <a:pt x="3358" y="511"/>
                    <a:pt x="4132" y="333"/>
                  </a:cubicBezTo>
                  <a:lnTo>
                    <a:pt x="4132" y="333"/>
                  </a:lnTo>
                  <a:cubicBezTo>
                    <a:pt x="3858" y="523"/>
                    <a:pt x="3596" y="666"/>
                    <a:pt x="3310" y="773"/>
                  </a:cubicBezTo>
                  <a:cubicBezTo>
                    <a:pt x="3810" y="642"/>
                    <a:pt x="4203" y="476"/>
                    <a:pt x="4322" y="333"/>
                  </a:cubicBezTo>
                  <a:cubicBezTo>
                    <a:pt x="4468" y="126"/>
                    <a:pt x="4440" y="1"/>
                    <a:pt x="42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1" name="Google Shape;9661;p24"/>
            <p:cNvSpPr/>
            <p:nvPr/>
          </p:nvSpPr>
          <p:spPr>
            <a:xfrm>
              <a:off x="2342250" y="2891825"/>
              <a:ext cx="654875" cy="503100"/>
            </a:xfrm>
            <a:custGeom>
              <a:avLst/>
              <a:gdLst/>
              <a:ahLst/>
              <a:cxnLst/>
              <a:rect l="l" t="t" r="r" b="b"/>
              <a:pathLst>
                <a:path w="26195" h="20124" extrusionOk="0">
                  <a:moveTo>
                    <a:pt x="7088" y="539"/>
                  </a:moveTo>
                  <a:cubicBezTo>
                    <a:pt x="7262" y="539"/>
                    <a:pt x="7290" y="664"/>
                    <a:pt x="7144" y="871"/>
                  </a:cubicBezTo>
                  <a:cubicBezTo>
                    <a:pt x="7025" y="1014"/>
                    <a:pt x="6632" y="1180"/>
                    <a:pt x="6132" y="1311"/>
                  </a:cubicBezTo>
                  <a:cubicBezTo>
                    <a:pt x="5751" y="1407"/>
                    <a:pt x="5322" y="1490"/>
                    <a:pt x="4882" y="1538"/>
                  </a:cubicBezTo>
                  <a:cubicBezTo>
                    <a:pt x="4596" y="1561"/>
                    <a:pt x="4322" y="1597"/>
                    <a:pt x="4048" y="1609"/>
                  </a:cubicBezTo>
                  <a:lnTo>
                    <a:pt x="3560" y="1621"/>
                  </a:lnTo>
                  <a:lnTo>
                    <a:pt x="2810" y="1657"/>
                  </a:lnTo>
                  <a:lnTo>
                    <a:pt x="3667" y="1359"/>
                  </a:lnTo>
                  <a:cubicBezTo>
                    <a:pt x="4132" y="1192"/>
                    <a:pt x="4965" y="990"/>
                    <a:pt x="5513" y="895"/>
                  </a:cubicBezTo>
                  <a:cubicBezTo>
                    <a:pt x="6049" y="811"/>
                    <a:pt x="6644" y="668"/>
                    <a:pt x="6823" y="597"/>
                  </a:cubicBezTo>
                  <a:cubicBezTo>
                    <a:pt x="6932" y="557"/>
                    <a:pt x="7021" y="539"/>
                    <a:pt x="7088" y="539"/>
                  </a:cubicBezTo>
                  <a:close/>
                  <a:moveTo>
                    <a:pt x="7193" y="0"/>
                  </a:moveTo>
                  <a:cubicBezTo>
                    <a:pt x="6841" y="0"/>
                    <a:pt x="6526" y="60"/>
                    <a:pt x="5703" y="228"/>
                  </a:cubicBezTo>
                  <a:cubicBezTo>
                    <a:pt x="5132" y="347"/>
                    <a:pt x="4596" y="502"/>
                    <a:pt x="4132" y="633"/>
                  </a:cubicBezTo>
                  <a:cubicBezTo>
                    <a:pt x="3358" y="871"/>
                    <a:pt x="2822" y="1109"/>
                    <a:pt x="2786" y="1276"/>
                  </a:cubicBezTo>
                  <a:cubicBezTo>
                    <a:pt x="2751" y="1395"/>
                    <a:pt x="2584" y="1490"/>
                    <a:pt x="2393" y="1526"/>
                  </a:cubicBezTo>
                  <a:cubicBezTo>
                    <a:pt x="1917" y="1573"/>
                    <a:pt x="1381" y="2526"/>
                    <a:pt x="786" y="4347"/>
                  </a:cubicBezTo>
                  <a:cubicBezTo>
                    <a:pt x="84" y="6455"/>
                    <a:pt x="0" y="7014"/>
                    <a:pt x="72" y="8967"/>
                  </a:cubicBezTo>
                  <a:cubicBezTo>
                    <a:pt x="143" y="10836"/>
                    <a:pt x="322" y="11646"/>
                    <a:pt x="965" y="12968"/>
                  </a:cubicBezTo>
                  <a:cubicBezTo>
                    <a:pt x="2203" y="15539"/>
                    <a:pt x="4239" y="17718"/>
                    <a:pt x="6370" y="18778"/>
                  </a:cubicBezTo>
                  <a:cubicBezTo>
                    <a:pt x="8442" y="19826"/>
                    <a:pt x="9775" y="20123"/>
                    <a:pt x="12085" y="20123"/>
                  </a:cubicBezTo>
                  <a:cubicBezTo>
                    <a:pt x="14693" y="20123"/>
                    <a:pt x="17205" y="19576"/>
                    <a:pt x="20027" y="18385"/>
                  </a:cubicBezTo>
                  <a:cubicBezTo>
                    <a:pt x="22384" y="17409"/>
                    <a:pt x="23801" y="16599"/>
                    <a:pt x="24813" y="15658"/>
                  </a:cubicBezTo>
                  <a:cubicBezTo>
                    <a:pt x="25623" y="14980"/>
                    <a:pt x="25980" y="14563"/>
                    <a:pt x="26123" y="14146"/>
                  </a:cubicBezTo>
                  <a:cubicBezTo>
                    <a:pt x="26182" y="13980"/>
                    <a:pt x="26194" y="13813"/>
                    <a:pt x="26194" y="13622"/>
                  </a:cubicBezTo>
                  <a:cubicBezTo>
                    <a:pt x="26185" y="13249"/>
                    <a:pt x="26123" y="13055"/>
                    <a:pt x="25998" y="13055"/>
                  </a:cubicBezTo>
                  <a:cubicBezTo>
                    <a:pt x="25956" y="13055"/>
                    <a:pt x="25906" y="13077"/>
                    <a:pt x="25849" y="13122"/>
                  </a:cubicBezTo>
                  <a:cubicBezTo>
                    <a:pt x="25789" y="13158"/>
                    <a:pt x="25718" y="13218"/>
                    <a:pt x="25646" y="13313"/>
                  </a:cubicBezTo>
                  <a:cubicBezTo>
                    <a:pt x="25348" y="13681"/>
                    <a:pt x="25282" y="13925"/>
                    <a:pt x="25471" y="13925"/>
                  </a:cubicBezTo>
                  <a:cubicBezTo>
                    <a:pt x="25508" y="13925"/>
                    <a:pt x="25554" y="13916"/>
                    <a:pt x="25611" y="13896"/>
                  </a:cubicBezTo>
                  <a:lnTo>
                    <a:pt x="25861" y="13801"/>
                  </a:lnTo>
                  <a:lnTo>
                    <a:pt x="25861" y="13801"/>
                  </a:lnTo>
                  <a:lnTo>
                    <a:pt x="25599" y="14146"/>
                  </a:lnTo>
                  <a:cubicBezTo>
                    <a:pt x="25420" y="14384"/>
                    <a:pt x="25122" y="14599"/>
                    <a:pt x="24706" y="14849"/>
                  </a:cubicBezTo>
                  <a:cubicBezTo>
                    <a:pt x="24170" y="15146"/>
                    <a:pt x="23420" y="15444"/>
                    <a:pt x="22408" y="15777"/>
                  </a:cubicBezTo>
                  <a:cubicBezTo>
                    <a:pt x="20562" y="16373"/>
                    <a:pt x="18705" y="16670"/>
                    <a:pt x="16693" y="16694"/>
                  </a:cubicBezTo>
                  <a:lnTo>
                    <a:pt x="16621" y="16694"/>
                  </a:lnTo>
                  <a:cubicBezTo>
                    <a:pt x="16133" y="16694"/>
                    <a:pt x="15788" y="16706"/>
                    <a:pt x="15609" y="16754"/>
                  </a:cubicBezTo>
                  <a:cubicBezTo>
                    <a:pt x="15288" y="16801"/>
                    <a:pt x="15383" y="16932"/>
                    <a:pt x="15859" y="17135"/>
                  </a:cubicBezTo>
                  <a:cubicBezTo>
                    <a:pt x="16113" y="17235"/>
                    <a:pt x="16357" y="17275"/>
                    <a:pt x="16867" y="17275"/>
                  </a:cubicBezTo>
                  <a:cubicBezTo>
                    <a:pt x="17147" y="17275"/>
                    <a:pt x="17506" y="17263"/>
                    <a:pt x="17991" y="17242"/>
                  </a:cubicBezTo>
                  <a:cubicBezTo>
                    <a:pt x="19431" y="17182"/>
                    <a:pt x="20705" y="17016"/>
                    <a:pt x="21801" y="16754"/>
                  </a:cubicBezTo>
                  <a:cubicBezTo>
                    <a:pt x="21826" y="16747"/>
                    <a:pt x="21843" y="16743"/>
                    <a:pt x="21852" y="16743"/>
                  </a:cubicBezTo>
                  <a:cubicBezTo>
                    <a:pt x="22016" y="16743"/>
                    <a:pt x="19240" y="17979"/>
                    <a:pt x="18086" y="18421"/>
                  </a:cubicBezTo>
                  <a:cubicBezTo>
                    <a:pt x="17764" y="18540"/>
                    <a:pt x="17443" y="18635"/>
                    <a:pt x="17086" y="18730"/>
                  </a:cubicBezTo>
                  <a:cubicBezTo>
                    <a:pt x="15524" y="19155"/>
                    <a:pt x="13616" y="19404"/>
                    <a:pt x="12012" y="19404"/>
                  </a:cubicBezTo>
                  <a:cubicBezTo>
                    <a:pt x="11366" y="19404"/>
                    <a:pt x="10769" y="19363"/>
                    <a:pt x="10263" y="19278"/>
                  </a:cubicBezTo>
                  <a:cubicBezTo>
                    <a:pt x="7977" y="18897"/>
                    <a:pt x="6132" y="17956"/>
                    <a:pt x="4477" y="16349"/>
                  </a:cubicBezTo>
                  <a:cubicBezTo>
                    <a:pt x="1893" y="13801"/>
                    <a:pt x="953" y="11527"/>
                    <a:pt x="1072" y="7979"/>
                  </a:cubicBezTo>
                  <a:cubicBezTo>
                    <a:pt x="1084" y="7622"/>
                    <a:pt x="1096" y="7312"/>
                    <a:pt x="1131" y="7003"/>
                  </a:cubicBezTo>
                  <a:cubicBezTo>
                    <a:pt x="1179" y="6764"/>
                    <a:pt x="1203" y="6526"/>
                    <a:pt x="1215" y="6276"/>
                  </a:cubicBezTo>
                  <a:cubicBezTo>
                    <a:pt x="1358" y="5443"/>
                    <a:pt x="1608" y="4621"/>
                    <a:pt x="2048" y="3383"/>
                  </a:cubicBezTo>
                  <a:cubicBezTo>
                    <a:pt x="2072" y="3359"/>
                    <a:pt x="2084" y="3312"/>
                    <a:pt x="2084" y="3276"/>
                  </a:cubicBezTo>
                  <a:cubicBezTo>
                    <a:pt x="2501" y="2145"/>
                    <a:pt x="2501" y="2181"/>
                    <a:pt x="3953" y="2085"/>
                  </a:cubicBezTo>
                  <a:cubicBezTo>
                    <a:pt x="6239" y="1990"/>
                    <a:pt x="7561" y="1549"/>
                    <a:pt x="7799" y="823"/>
                  </a:cubicBezTo>
                  <a:cubicBezTo>
                    <a:pt x="7824" y="753"/>
                    <a:pt x="7860" y="717"/>
                    <a:pt x="7941" y="717"/>
                  </a:cubicBezTo>
                  <a:cubicBezTo>
                    <a:pt x="8011" y="717"/>
                    <a:pt x="8115" y="744"/>
                    <a:pt x="8275" y="799"/>
                  </a:cubicBezTo>
                  <a:cubicBezTo>
                    <a:pt x="9001" y="1014"/>
                    <a:pt x="10287" y="2073"/>
                    <a:pt x="12883" y="4514"/>
                  </a:cubicBezTo>
                  <a:cubicBezTo>
                    <a:pt x="16086" y="7526"/>
                    <a:pt x="17169" y="8455"/>
                    <a:pt x="19134" y="9812"/>
                  </a:cubicBezTo>
                  <a:cubicBezTo>
                    <a:pt x="22229" y="11956"/>
                    <a:pt x="22908" y="12313"/>
                    <a:pt x="24765" y="12801"/>
                  </a:cubicBezTo>
                  <a:cubicBezTo>
                    <a:pt x="25099" y="12896"/>
                    <a:pt x="25353" y="12938"/>
                    <a:pt x="25520" y="12938"/>
                  </a:cubicBezTo>
                  <a:cubicBezTo>
                    <a:pt x="25604" y="12938"/>
                    <a:pt x="25666" y="12928"/>
                    <a:pt x="25706" y="12908"/>
                  </a:cubicBezTo>
                  <a:cubicBezTo>
                    <a:pt x="25706" y="12908"/>
                    <a:pt x="25718" y="12908"/>
                    <a:pt x="25730" y="12896"/>
                  </a:cubicBezTo>
                  <a:cubicBezTo>
                    <a:pt x="25944" y="12682"/>
                    <a:pt x="25325" y="12301"/>
                    <a:pt x="24075" y="11836"/>
                  </a:cubicBezTo>
                  <a:cubicBezTo>
                    <a:pt x="22753" y="11360"/>
                    <a:pt x="22325" y="11122"/>
                    <a:pt x="19896" y="9467"/>
                  </a:cubicBezTo>
                  <a:cubicBezTo>
                    <a:pt x="17562" y="7895"/>
                    <a:pt x="16502" y="7003"/>
                    <a:pt x="13633" y="4193"/>
                  </a:cubicBezTo>
                  <a:cubicBezTo>
                    <a:pt x="10073" y="704"/>
                    <a:pt x="9394" y="228"/>
                    <a:pt x="7918" y="49"/>
                  </a:cubicBezTo>
                  <a:cubicBezTo>
                    <a:pt x="7600" y="19"/>
                    <a:pt x="7391" y="0"/>
                    <a:pt x="71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2" name="Google Shape;9662;p24"/>
            <p:cNvSpPr/>
            <p:nvPr/>
          </p:nvSpPr>
          <p:spPr>
            <a:xfrm>
              <a:off x="2544950" y="2966425"/>
              <a:ext cx="162550" cy="157250"/>
            </a:xfrm>
            <a:custGeom>
              <a:avLst/>
              <a:gdLst/>
              <a:ahLst/>
              <a:cxnLst/>
              <a:rect l="l" t="t" r="r" b="b"/>
              <a:pathLst>
                <a:path w="6502" h="6290" extrusionOk="0">
                  <a:moveTo>
                    <a:pt x="598" y="1"/>
                  </a:moveTo>
                  <a:cubicBezTo>
                    <a:pt x="529" y="1"/>
                    <a:pt x="456" y="16"/>
                    <a:pt x="346" y="42"/>
                  </a:cubicBezTo>
                  <a:cubicBezTo>
                    <a:pt x="0" y="173"/>
                    <a:pt x="120" y="661"/>
                    <a:pt x="608" y="1197"/>
                  </a:cubicBezTo>
                  <a:cubicBezTo>
                    <a:pt x="893" y="1483"/>
                    <a:pt x="1441" y="2197"/>
                    <a:pt x="1905" y="2780"/>
                  </a:cubicBezTo>
                  <a:cubicBezTo>
                    <a:pt x="2810" y="4007"/>
                    <a:pt x="4703" y="5828"/>
                    <a:pt x="5370" y="6150"/>
                  </a:cubicBezTo>
                  <a:cubicBezTo>
                    <a:pt x="5580" y="6244"/>
                    <a:pt x="5719" y="6290"/>
                    <a:pt x="5831" y="6290"/>
                  </a:cubicBezTo>
                  <a:cubicBezTo>
                    <a:pt x="5904" y="6290"/>
                    <a:pt x="5964" y="6270"/>
                    <a:pt x="6025" y="6233"/>
                  </a:cubicBezTo>
                  <a:cubicBezTo>
                    <a:pt x="6501" y="5947"/>
                    <a:pt x="6346" y="5650"/>
                    <a:pt x="4930" y="4150"/>
                  </a:cubicBezTo>
                  <a:cubicBezTo>
                    <a:pt x="4168" y="3352"/>
                    <a:pt x="3203" y="2280"/>
                    <a:pt x="2787" y="1756"/>
                  </a:cubicBezTo>
                  <a:cubicBezTo>
                    <a:pt x="2060" y="887"/>
                    <a:pt x="1310" y="220"/>
                    <a:pt x="905" y="78"/>
                  </a:cubicBezTo>
                  <a:cubicBezTo>
                    <a:pt x="766" y="24"/>
                    <a:pt x="685"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3" name="Google Shape;9663;p24"/>
            <p:cNvSpPr/>
            <p:nvPr/>
          </p:nvSpPr>
          <p:spPr>
            <a:xfrm>
              <a:off x="2418100" y="3067700"/>
              <a:ext cx="41750" cy="35125"/>
            </a:xfrm>
            <a:custGeom>
              <a:avLst/>
              <a:gdLst/>
              <a:ahLst/>
              <a:cxnLst/>
              <a:rect l="l" t="t" r="r" b="b"/>
              <a:pathLst>
                <a:path w="1670" h="1405" extrusionOk="0">
                  <a:moveTo>
                    <a:pt x="855" y="1"/>
                  </a:moveTo>
                  <a:cubicBezTo>
                    <a:pt x="581" y="1"/>
                    <a:pt x="307" y="158"/>
                    <a:pt x="193" y="444"/>
                  </a:cubicBezTo>
                  <a:cubicBezTo>
                    <a:pt x="0" y="966"/>
                    <a:pt x="358" y="1404"/>
                    <a:pt x="821" y="1404"/>
                  </a:cubicBezTo>
                  <a:cubicBezTo>
                    <a:pt x="960" y="1404"/>
                    <a:pt x="1107" y="1365"/>
                    <a:pt x="1253" y="1277"/>
                  </a:cubicBezTo>
                  <a:cubicBezTo>
                    <a:pt x="1610" y="1039"/>
                    <a:pt x="1669" y="551"/>
                    <a:pt x="1360" y="218"/>
                  </a:cubicBezTo>
                  <a:cubicBezTo>
                    <a:pt x="1222" y="70"/>
                    <a:pt x="1038" y="1"/>
                    <a:pt x="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4" name="Google Shape;9664;p24"/>
            <p:cNvSpPr/>
            <p:nvPr/>
          </p:nvSpPr>
          <p:spPr>
            <a:xfrm>
              <a:off x="2451175" y="3130850"/>
              <a:ext cx="46725" cy="36325"/>
            </a:xfrm>
            <a:custGeom>
              <a:avLst/>
              <a:gdLst/>
              <a:ahLst/>
              <a:cxnLst/>
              <a:rect l="l" t="t" r="r" b="b"/>
              <a:pathLst>
                <a:path w="1869" h="1453" extrusionOk="0">
                  <a:moveTo>
                    <a:pt x="868" y="0"/>
                  </a:moveTo>
                  <a:cubicBezTo>
                    <a:pt x="722" y="0"/>
                    <a:pt x="566" y="57"/>
                    <a:pt x="394" y="168"/>
                  </a:cubicBezTo>
                  <a:cubicBezTo>
                    <a:pt x="1" y="430"/>
                    <a:pt x="37" y="966"/>
                    <a:pt x="442" y="1275"/>
                  </a:cubicBezTo>
                  <a:cubicBezTo>
                    <a:pt x="599" y="1400"/>
                    <a:pt x="761" y="1453"/>
                    <a:pt x="911" y="1453"/>
                  </a:cubicBezTo>
                  <a:cubicBezTo>
                    <a:pt x="1467" y="1453"/>
                    <a:pt x="1868" y="733"/>
                    <a:pt x="1334" y="228"/>
                  </a:cubicBezTo>
                  <a:cubicBezTo>
                    <a:pt x="1188" y="75"/>
                    <a:pt x="10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5" name="Google Shape;9665;p24"/>
            <p:cNvSpPr/>
            <p:nvPr/>
          </p:nvSpPr>
          <p:spPr>
            <a:xfrm>
              <a:off x="2725325" y="3133925"/>
              <a:ext cx="41100" cy="35675"/>
            </a:xfrm>
            <a:custGeom>
              <a:avLst/>
              <a:gdLst/>
              <a:ahLst/>
              <a:cxnLst/>
              <a:rect l="l" t="t" r="r" b="b"/>
              <a:pathLst>
                <a:path w="1644" h="1427" extrusionOk="0">
                  <a:moveTo>
                    <a:pt x="872" y="1"/>
                  </a:moveTo>
                  <a:cubicBezTo>
                    <a:pt x="790" y="1"/>
                    <a:pt x="690" y="47"/>
                    <a:pt x="513" y="128"/>
                  </a:cubicBezTo>
                  <a:cubicBezTo>
                    <a:pt x="108" y="307"/>
                    <a:pt x="1" y="736"/>
                    <a:pt x="263" y="1129"/>
                  </a:cubicBezTo>
                  <a:cubicBezTo>
                    <a:pt x="391" y="1325"/>
                    <a:pt x="612" y="1426"/>
                    <a:pt x="830" y="1426"/>
                  </a:cubicBezTo>
                  <a:cubicBezTo>
                    <a:pt x="1035" y="1426"/>
                    <a:pt x="1237" y="1337"/>
                    <a:pt x="1358" y="1152"/>
                  </a:cubicBezTo>
                  <a:cubicBezTo>
                    <a:pt x="1644" y="783"/>
                    <a:pt x="1608" y="605"/>
                    <a:pt x="1251" y="283"/>
                  </a:cubicBezTo>
                  <a:cubicBezTo>
                    <a:pt x="1059" y="85"/>
                    <a:pt x="982"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6" name="Google Shape;9666;p24"/>
            <p:cNvSpPr/>
            <p:nvPr/>
          </p:nvSpPr>
          <p:spPr>
            <a:xfrm>
              <a:off x="2392250" y="3134125"/>
              <a:ext cx="30975" cy="31800"/>
            </a:xfrm>
            <a:custGeom>
              <a:avLst/>
              <a:gdLst/>
              <a:ahLst/>
              <a:cxnLst/>
              <a:rect l="l" t="t" r="r" b="b"/>
              <a:pathLst>
                <a:path w="1239" h="1272" extrusionOk="0">
                  <a:moveTo>
                    <a:pt x="651" y="1"/>
                  </a:moveTo>
                  <a:cubicBezTo>
                    <a:pt x="311" y="1"/>
                    <a:pt x="18" y="283"/>
                    <a:pt x="1" y="716"/>
                  </a:cubicBezTo>
                  <a:cubicBezTo>
                    <a:pt x="1" y="1053"/>
                    <a:pt x="259" y="1272"/>
                    <a:pt x="583" y="1272"/>
                  </a:cubicBezTo>
                  <a:cubicBezTo>
                    <a:pt x="694" y="1272"/>
                    <a:pt x="811" y="1246"/>
                    <a:pt x="929" y="1192"/>
                  </a:cubicBezTo>
                  <a:cubicBezTo>
                    <a:pt x="1179" y="1085"/>
                    <a:pt x="1239" y="966"/>
                    <a:pt x="1239" y="644"/>
                  </a:cubicBezTo>
                  <a:cubicBezTo>
                    <a:pt x="1239" y="370"/>
                    <a:pt x="1167" y="180"/>
                    <a:pt x="1013" y="108"/>
                  </a:cubicBezTo>
                  <a:cubicBezTo>
                    <a:pt x="893" y="35"/>
                    <a:pt x="769"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7" name="Google Shape;9667;p24"/>
            <p:cNvSpPr/>
            <p:nvPr/>
          </p:nvSpPr>
          <p:spPr>
            <a:xfrm>
              <a:off x="2457450" y="2913575"/>
              <a:ext cx="58650" cy="16700"/>
            </a:xfrm>
            <a:custGeom>
              <a:avLst/>
              <a:gdLst/>
              <a:ahLst/>
              <a:cxnLst/>
              <a:rect l="l" t="t" r="r" b="b"/>
              <a:pathLst>
                <a:path w="2346" h="668" extrusionOk="0">
                  <a:moveTo>
                    <a:pt x="2346" y="1"/>
                  </a:moveTo>
                  <a:lnTo>
                    <a:pt x="2346" y="1"/>
                  </a:lnTo>
                  <a:cubicBezTo>
                    <a:pt x="1584" y="179"/>
                    <a:pt x="774" y="203"/>
                    <a:pt x="0" y="382"/>
                  </a:cubicBezTo>
                  <a:cubicBezTo>
                    <a:pt x="107" y="465"/>
                    <a:pt x="191" y="560"/>
                    <a:pt x="274" y="668"/>
                  </a:cubicBezTo>
                  <a:cubicBezTo>
                    <a:pt x="714" y="620"/>
                    <a:pt x="1155" y="537"/>
                    <a:pt x="1524" y="441"/>
                  </a:cubicBezTo>
                  <a:cubicBezTo>
                    <a:pt x="1810" y="334"/>
                    <a:pt x="2072" y="191"/>
                    <a:pt x="2346"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8" name="Google Shape;9668;p24"/>
            <p:cNvSpPr/>
            <p:nvPr/>
          </p:nvSpPr>
          <p:spPr>
            <a:xfrm>
              <a:off x="2680375" y="3287150"/>
              <a:ext cx="79800" cy="23675"/>
            </a:xfrm>
            <a:custGeom>
              <a:avLst/>
              <a:gdLst/>
              <a:ahLst/>
              <a:cxnLst/>
              <a:rect l="l" t="t" r="r" b="b"/>
              <a:pathLst>
                <a:path w="3192" h="947" extrusionOk="0">
                  <a:moveTo>
                    <a:pt x="1" y="0"/>
                  </a:moveTo>
                  <a:lnTo>
                    <a:pt x="1" y="0"/>
                  </a:lnTo>
                  <a:cubicBezTo>
                    <a:pt x="334" y="191"/>
                    <a:pt x="418" y="369"/>
                    <a:pt x="120" y="405"/>
                  </a:cubicBezTo>
                  <a:cubicBezTo>
                    <a:pt x="513" y="524"/>
                    <a:pt x="894" y="643"/>
                    <a:pt x="1287" y="738"/>
                  </a:cubicBezTo>
                  <a:cubicBezTo>
                    <a:pt x="1501" y="822"/>
                    <a:pt x="1739" y="881"/>
                    <a:pt x="1977" y="941"/>
                  </a:cubicBezTo>
                  <a:cubicBezTo>
                    <a:pt x="2001" y="941"/>
                    <a:pt x="2020" y="946"/>
                    <a:pt x="2047" y="946"/>
                  </a:cubicBezTo>
                  <a:cubicBezTo>
                    <a:pt x="2061" y="946"/>
                    <a:pt x="2076" y="945"/>
                    <a:pt x="2096" y="941"/>
                  </a:cubicBezTo>
                  <a:cubicBezTo>
                    <a:pt x="2275" y="893"/>
                    <a:pt x="2620" y="881"/>
                    <a:pt x="3108" y="881"/>
                  </a:cubicBezTo>
                  <a:lnTo>
                    <a:pt x="3192" y="881"/>
                  </a:lnTo>
                  <a:cubicBezTo>
                    <a:pt x="2608" y="726"/>
                    <a:pt x="2013" y="560"/>
                    <a:pt x="1430" y="417"/>
                  </a:cubicBezTo>
                  <a:cubicBezTo>
                    <a:pt x="941" y="298"/>
                    <a:pt x="465" y="143"/>
                    <a:pt x="1"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9" name="Google Shape;9669;p24"/>
            <p:cNvSpPr/>
            <p:nvPr/>
          </p:nvSpPr>
          <p:spPr>
            <a:xfrm>
              <a:off x="2416075" y="3111525"/>
              <a:ext cx="362250" cy="225675"/>
            </a:xfrm>
            <a:custGeom>
              <a:avLst/>
              <a:gdLst/>
              <a:ahLst/>
              <a:cxnLst/>
              <a:rect l="l" t="t" r="r" b="b"/>
              <a:pathLst>
                <a:path w="14490" h="9027" extrusionOk="0">
                  <a:moveTo>
                    <a:pt x="95" y="0"/>
                  </a:moveTo>
                  <a:lnTo>
                    <a:pt x="95" y="0"/>
                  </a:lnTo>
                  <a:cubicBezTo>
                    <a:pt x="0" y="322"/>
                    <a:pt x="119" y="560"/>
                    <a:pt x="226" y="822"/>
                  </a:cubicBezTo>
                  <a:cubicBezTo>
                    <a:pt x="869" y="2346"/>
                    <a:pt x="1786" y="3703"/>
                    <a:pt x="2941" y="4906"/>
                  </a:cubicBezTo>
                  <a:cubicBezTo>
                    <a:pt x="4989" y="7085"/>
                    <a:pt x="7608" y="8287"/>
                    <a:pt x="10561" y="8835"/>
                  </a:cubicBezTo>
                  <a:cubicBezTo>
                    <a:pt x="11181" y="8956"/>
                    <a:pt x="11812" y="9026"/>
                    <a:pt x="12446" y="9026"/>
                  </a:cubicBezTo>
                  <a:cubicBezTo>
                    <a:pt x="12991" y="9026"/>
                    <a:pt x="13540" y="8974"/>
                    <a:pt x="14085" y="8859"/>
                  </a:cubicBezTo>
                  <a:cubicBezTo>
                    <a:pt x="14204" y="8835"/>
                    <a:pt x="14371" y="8811"/>
                    <a:pt x="14490" y="8752"/>
                  </a:cubicBezTo>
                  <a:lnTo>
                    <a:pt x="14490" y="8752"/>
                  </a:lnTo>
                  <a:cubicBezTo>
                    <a:pt x="14406" y="8755"/>
                    <a:pt x="14323" y="8757"/>
                    <a:pt x="14240" y="8757"/>
                  </a:cubicBezTo>
                  <a:cubicBezTo>
                    <a:pt x="13719" y="8757"/>
                    <a:pt x="13207" y="8690"/>
                    <a:pt x="12704" y="8525"/>
                  </a:cubicBezTo>
                  <a:cubicBezTo>
                    <a:pt x="12680" y="8513"/>
                    <a:pt x="12680" y="8513"/>
                    <a:pt x="12668" y="8513"/>
                  </a:cubicBezTo>
                  <a:cubicBezTo>
                    <a:pt x="12600" y="8515"/>
                    <a:pt x="12531" y="8516"/>
                    <a:pt x="12463" y="8516"/>
                  </a:cubicBezTo>
                  <a:cubicBezTo>
                    <a:pt x="11520" y="8516"/>
                    <a:pt x="10577" y="8365"/>
                    <a:pt x="9644" y="8121"/>
                  </a:cubicBezTo>
                  <a:cubicBezTo>
                    <a:pt x="5096" y="6966"/>
                    <a:pt x="1965" y="4180"/>
                    <a:pt x="95"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0" name="Google Shape;9670;p24"/>
            <p:cNvSpPr/>
            <p:nvPr/>
          </p:nvSpPr>
          <p:spPr>
            <a:xfrm>
              <a:off x="2370525" y="3049025"/>
              <a:ext cx="2100" cy="18175"/>
            </a:xfrm>
            <a:custGeom>
              <a:avLst/>
              <a:gdLst/>
              <a:ahLst/>
              <a:cxnLst/>
              <a:rect l="l" t="t" r="r" b="b"/>
              <a:pathLst>
                <a:path w="84" h="727" extrusionOk="0">
                  <a:moveTo>
                    <a:pt x="84" y="0"/>
                  </a:moveTo>
                  <a:lnTo>
                    <a:pt x="84" y="0"/>
                  </a:lnTo>
                  <a:cubicBezTo>
                    <a:pt x="48" y="238"/>
                    <a:pt x="12" y="476"/>
                    <a:pt x="0" y="726"/>
                  </a:cubicBezTo>
                  <a:cubicBezTo>
                    <a:pt x="24" y="488"/>
                    <a:pt x="72" y="238"/>
                    <a:pt x="84"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1" name="Google Shape;9671;p24"/>
            <p:cNvSpPr/>
            <p:nvPr/>
          </p:nvSpPr>
          <p:spPr>
            <a:xfrm>
              <a:off x="2456250" y="3063300"/>
              <a:ext cx="521225" cy="246775"/>
            </a:xfrm>
            <a:custGeom>
              <a:avLst/>
              <a:gdLst/>
              <a:ahLst/>
              <a:cxnLst/>
              <a:rect l="l" t="t" r="r" b="b"/>
              <a:pathLst>
                <a:path w="20849" h="9871" extrusionOk="0">
                  <a:moveTo>
                    <a:pt x="0" y="1"/>
                  </a:moveTo>
                  <a:lnTo>
                    <a:pt x="0" y="1"/>
                  </a:lnTo>
                  <a:cubicBezTo>
                    <a:pt x="191" y="894"/>
                    <a:pt x="584" y="1691"/>
                    <a:pt x="1001" y="2477"/>
                  </a:cubicBezTo>
                  <a:cubicBezTo>
                    <a:pt x="2584" y="5466"/>
                    <a:pt x="4977" y="7406"/>
                    <a:pt x="7954" y="8597"/>
                  </a:cubicBezTo>
                  <a:cubicBezTo>
                    <a:pt x="8109" y="8621"/>
                    <a:pt x="8263" y="8668"/>
                    <a:pt x="8442" y="8728"/>
                  </a:cubicBezTo>
                  <a:cubicBezTo>
                    <a:pt x="8656" y="8799"/>
                    <a:pt x="8823" y="8895"/>
                    <a:pt x="8954" y="8966"/>
                  </a:cubicBezTo>
                  <a:cubicBezTo>
                    <a:pt x="9418" y="9121"/>
                    <a:pt x="9894" y="9264"/>
                    <a:pt x="10395" y="9418"/>
                  </a:cubicBezTo>
                  <a:cubicBezTo>
                    <a:pt x="10978" y="9561"/>
                    <a:pt x="11573" y="9716"/>
                    <a:pt x="12157" y="9871"/>
                  </a:cubicBezTo>
                  <a:cubicBezTo>
                    <a:pt x="14157" y="9859"/>
                    <a:pt x="16026" y="9561"/>
                    <a:pt x="17872" y="8966"/>
                  </a:cubicBezTo>
                  <a:cubicBezTo>
                    <a:pt x="18884" y="8621"/>
                    <a:pt x="19622" y="8323"/>
                    <a:pt x="20158" y="8025"/>
                  </a:cubicBezTo>
                  <a:cubicBezTo>
                    <a:pt x="20312" y="7942"/>
                    <a:pt x="20455" y="7835"/>
                    <a:pt x="20586" y="7716"/>
                  </a:cubicBezTo>
                  <a:cubicBezTo>
                    <a:pt x="20682" y="7644"/>
                    <a:pt x="20801" y="7585"/>
                    <a:pt x="20848" y="7490"/>
                  </a:cubicBezTo>
                  <a:lnTo>
                    <a:pt x="20848" y="7490"/>
                  </a:lnTo>
                  <a:cubicBezTo>
                    <a:pt x="20566" y="7540"/>
                    <a:pt x="20287" y="7560"/>
                    <a:pt x="20010" y="7560"/>
                  </a:cubicBezTo>
                  <a:cubicBezTo>
                    <a:pt x="18996" y="7560"/>
                    <a:pt x="18013" y="7294"/>
                    <a:pt x="17018" y="7294"/>
                  </a:cubicBezTo>
                  <a:cubicBezTo>
                    <a:pt x="16807" y="7294"/>
                    <a:pt x="16596" y="7306"/>
                    <a:pt x="16383" y="7335"/>
                  </a:cubicBezTo>
                  <a:cubicBezTo>
                    <a:pt x="16089" y="7372"/>
                    <a:pt x="15795" y="7388"/>
                    <a:pt x="15501" y="7388"/>
                  </a:cubicBezTo>
                  <a:cubicBezTo>
                    <a:pt x="14192" y="7388"/>
                    <a:pt x="12888" y="7064"/>
                    <a:pt x="11585" y="6811"/>
                  </a:cubicBezTo>
                  <a:lnTo>
                    <a:pt x="11585" y="6811"/>
                  </a:lnTo>
                  <a:cubicBezTo>
                    <a:pt x="12752" y="7406"/>
                    <a:pt x="13978" y="7847"/>
                    <a:pt x="15276" y="8073"/>
                  </a:cubicBezTo>
                  <a:cubicBezTo>
                    <a:pt x="15609" y="8133"/>
                    <a:pt x="15931" y="8180"/>
                    <a:pt x="16241" y="8252"/>
                  </a:cubicBezTo>
                  <a:cubicBezTo>
                    <a:pt x="16455" y="8311"/>
                    <a:pt x="16729" y="8359"/>
                    <a:pt x="16693" y="8656"/>
                  </a:cubicBezTo>
                  <a:cubicBezTo>
                    <a:pt x="16657" y="8907"/>
                    <a:pt x="16407" y="8978"/>
                    <a:pt x="16181" y="9002"/>
                  </a:cubicBezTo>
                  <a:cubicBezTo>
                    <a:pt x="15764" y="9020"/>
                    <a:pt x="15345" y="9039"/>
                    <a:pt x="14927" y="9039"/>
                  </a:cubicBezTo>
                  <a:cubicBezTo>
                    <a:pt x="14544" y="9039"/>
                    <a:pt x="14163" y="9023"/>
                    <a:pt x="13788" y="8978"/>
                  </a:cubicBezTo>
                  <a:cubicBezTo>
                    <a:pt x="9966" y="8561"/>
                    <a:pt x="6870" y="6680"/>
                    <a:pt x="4013" y="4335"/>
                  </a:cubicBezTo>
                  <a:cubicBezTo>
                    <a:pt x="3239" y="3692"/>
                    <a:pt x="2501" y="3037"/>
                    <a:pt x="1834" y="2310"/>
                  </a:cubicBezTo>
                  <a:cubicBezTo>
                    <a:pt x="1179" y="1584"/>
                    <a:pt x="560" y="822"/>
                    <a:pt x="0"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2" name="Google Shape;9672;p24"/>
            <p:cNvSpPr/>
            <p:nvPr/>
          </p:nvSpPr>
          <p:spPr>
            <a:xfrm>
              <a:off x="2723250" y="3310475"/>
              <a:ext cx="169350" cy="49925"/>
            </a:xfrm>
            <a:custGeom>
              <a:avLst/>
              <a:gdLst/>
              <a:ahLst/>
              <a:cxnLst/>
              <a:rect l="l" t="t" r="r" b="b"/>
              <a:pathLst>
                <a:path w="6774" h="1997" extrusionOk="0">
                  <a:moveTo>
                    <a:pt x="207" y="1"/>
                  </a:moveTo>
                  <a:cubicBezTo>
                    <a:pt x="148" y="1"/>
                    <a:pt x="91" y="41"/>
                    <a:pt x="72" y="127"/>
                  </a:cubicBezTo>
                  <a:cubicBezTo>
                    <a:pt x="0" y="377"/>
                    <a:pt x="203" y="460"/>
                    <a:pt x="381" y="544"/>
                  </a:cubicBezTo>
                  <a:cubicBezTo>
                    <a:pt x="393" y="555"/>
                    <a:pt x="393" y="555"/>
                    <a:pt x="417" y="555"/>
                  </a:cubicBezTo>
                  <a:cubicBezTo>
                    <a:pt x="911" y="730"/>
                    <a:pt x="1422" y="798"/>
                    <a:pt x="1951" y="798"/>
                  </a:cubicBezTo>
                  <a:cubicBezTo>
                    <a:pt x="2035" y="798"/>
                    <a:pt x="2119" y="797"/>
                    <a:pt x="2203" y="794"/>
                  </a:cubicBezTo>
                  <a:cubicBezTo>
                    <a:pt x="2310" y="794"/>
                    <a:pt x="2429" y="794"/>
                    <a:pt x="2524" y="782"/>
                  </a:cubicBezTo>
                  <a:cubicBezTo>
                    <a:pt x="3596" y="686"/>
                    <a:pt x="4656" y="567"/>
                    <a:pt x="5715" y="436"/>
                  </a:cubicBezTo>
                  <a:lnTo>
                    <a:pt x="5715" y="436"/>
                  </a:lnTo>
                  <a:cubicBezTo>
                    <a:pt x="4453" y="1032"/>
                    <a:pt x="3167" y="1591"/>
                    <a:pt x="1834" y="1996"/>
                  </a:cubicBezTo>
                  <a:cubicBezTo>
                    <a:pt x="2191" y="1913"/>
                    <a:pt x="2513" y="1806"/>
                    <a:pt x="2822" y="1687"/>
                  </a:cubicBezTo>
                  <a:cubicBezTo>
                    <a:pt x="3991" y="1244"/>
                    <a:pt x="6774" y="11"/>
                    <a:pt x="6596" y="11"/>
                  </a:cubicBezTo>
                  <a:cubicBezTo>
                    <a:pt x="6588" y="11"/>
                    <a:pt x="6572" y="14"/>
                    <a:pt x="6549" y="20"/>
                  </a:cubicBezTo>
                  <a:cubicBezTo>
                    <a:pt x="5441" y="282"/>
                    <a:pt x="4179" y="448"/>
                    <a:pt x="2739" y="508"/>
                  </a:cubicBezTo>
                  <a:cubicBezTo>
                    <a:pt x="2254" y="529"/>
                    <a:pt x="1895" y="541"/>
                    <a:pt x="1615" y="541"/>
                  </a:cubicBezTo>
                  <a:cubicBezTo>
                    <a:pt x="1105" y="541"/>
                    <a:pt x="861" y="501"/>
                    <a:pt x="608" y="401"/>
                  </a:cubicBezTo>
                  <a:cubicBezTo>
                    <a:pt x="131" y="198"/>
                    <a:pt x="24" y="79"/>
                    <a:pt x="357" y="20"/>
                  </a:cubicBezTo>
                  <a:cubicBezTo>
                    <a:pt x="322" y="20"/>
                    <a:pt x="286" y="8"/>
                    <a:pt x="250" y="8"/>
                  </a:cubicBezTo>
                  <a:cubicBezTo>
                    <a:pt x="236" y="3"/>
                    <a:pt x="222" y="1"/>
                    <a:pt x="20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3" name="Google Shape;9673;p24"/>
            <p:cNvSpPr/>
            <p:nvPr/>
          </p:nvSpPr>
          <p:spPr>
            <a:xfrm>
              <a:off x="2516675" y="3205875"/>
              <a:ext cx="68475" cy="56625"/>
            </a:xfrm>
            <a:custGeom>
              <a:avLst/>
              <a:gdLst/>
              <a:ahLst/>
              <a:cxnLst/>
              <a:rect l="l" t="t" r="r" b="b"/>
              <a:pathLst>
                <a:path w="2739" h="2265" extrusionOk="0">
                  <a:moveTo>
                    <a:pt x="179" y="1"/>
                  </a:moveTo>
                  <a:cubicBezTo>
                    <a:pt x="167" y="1"/>
                    <a:pt x="131" y="13"/>
                    <a:pt x="108" y="36"/>
                  </a:cubicBezTo>
                  <a:cubicBezTo>
                    <a:pt x="60" y="60"/>
                    <a:pt x="48" y="156"/>
                    <a:pt x="0" y="227"/>
                  </a:cubicBezTo>
                  <a:cubicBezTo>
                    <a:pt x="96" y="358"/>
                    <a:pt x="131" y="489"/>
                    <a:pt x="227" y="596"/>
                  </a:cubicBezTo>
                  <a:cubicBezTo>
                    <a:pt x="774" y="1239"/>
                    <a:pt x="1429" y="1775"/>
                    <a:pt x="2191" y="2156"/>
                  </a:cubicBezTo>
                  <a:cubicBezTo>
                    <a:pt x="2296" y="2208"/>
                    <a:pt x="2414" y="2265"/>
                    <a:pt x="2520" y="2265"/>
                  </a:cubicBezTo>
                  <a:cubicBezTo>
                    <a:pt x="2583" y="2265"/>
                    <a:pt x="2642" y="2245"/>
                    <a:pt x="2691" y="2191"/>
                  </a:cubicBezTo>
                  <a:cubicBezTo>
                    <a:pt x="2715" y="2156"/>
                    <a:pt x="2727" y="2144"/>
                    <a:pt x="2739" y="2120"/>
                  </a:cubicBezTo>
                  <a:lnTo>
                    <a:pt x="2715" y="2120"/>
                  </a:lnTo>
                  <a:cubicBezTo>
                    <a:pt x="2191" y="2120"/>
                    <a:pt x="191" y="465"/>
                    <a:pt x="179" y="48"/>
                  </a:cubicBezTo>
                  <a:lnTo>
                    <a:pt x="179"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4" name="Google Shape;9674;p24"/>
            <p:cNvSpPr/>
            <p:nvPr/>
          </p:nvSpPr>
          <p:spPr>
            <a:xfrm>
              <a:off x="2521725" y="3202300"/>
              <a:ext cx="67300" cy="56600"/>
            </a:xfrm>
            <a:custGeom>
              <a:avLst/>
              <a:gdLst/>
              <a:ahLst/>
              <a:cxnLst/>
              <a:rect l="l" t="t" r="r" b="b"/>
              <a:pathLst>
                <a:path w="2692" h="2264" extrusionOk="0">
                  <a:moveTo>
                    <a:pt x="48" y="1"/>
                  </a:moveTo>
                  <a:cubicBezTo>
                    <a:pt x="48" y="1"/>
                    <a:pt x="36" y="1"/>
                    <a:pt x="36" y="13"/>
                  </a:cubicBezTo>
                  <a:cubicBezTo>
                    <a:pt x="25" y="25"/>
                    <a:pt x="1" y="72"/>
                    <a:pt x="1" y="132"/>
                  </a:cubicBezTo>
                  <a:lnTo>
                    <a:pt x="1" y="179"/>
                  </a:lnTo>
                  <a:cubicBezTo>
                    <a:pt x="1" y="596"/>
                    <a:pt x="1989" y="2263"/>
                    <a:pt x="2501" y="2263"/>
                  </a:cubicBezTo>
                  <a:lnTo>
                    <a:pt x="2537" y="2263"/>
                  </a:lnTo>
                  <a:cubicBezTo>
                    <a:pt x="2632" y="2251"/>
                    <a:pt x="2668" y="2227"/>
                    <a:pt x="2692" y="2168"/>
                  </a:cubicBezTo>
                  <a:cubicBezTo>
                    <a:pt x="2668" y="2037"/>
                    <a:pt x="2299" y="1715"/>
                    <a:pt x="1406" y="1013"/>
                  </a:cubicBezTo>
                  <a:cubicBezTo>
                    <a:pt x="691" y="441"/>
                    <a:pt x="84" y="1"/>
                    <a:pt x="4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5" name="Google Shape;9675;p24"/>
            <p:cNvSpPr/>
            <p:nvPr/>
          </p:nvSpPr>
          <p:spPr>
            <a:xfrm>
              <a:off x="2641650" y="3277100"/>
              <a:ext cx="48875" cy="20475"/>
            </a:xfrm>
            <a:custGeom>
              <a:avLst/>
              <a:gdLst/>
              <a:ahLst/>
              <a:cxnLst/>
              <a:rect l="l" t="t" r="r" b="b"/>
              <a:pathLst>
                <a:path w="1955" h="819" extrusionOk="0">
                  <a:moveTo>
                    <a:pt x="187" y="1"/>
                  </a:moveTo>
                  <a:cubicBezTo>
                    <a:pt x="60" y="1"/>
                    <a:pt x="0" y="34"/>
                    <a:pt x="50" y="104"/>
                  </a:cubicBezTo>
                  <a:cubicBezTo>
                    <a:pt x="85" y="188"/>
                    <a:pt x="323" y="331"/>
                    <a:pt x="597" y="462"/>
                  </a:cubicBezTo>
                  <a:cubicBezTo>
                    <a:pt x="966" y="640"/>
                    <a:pt x="1419" y="819"/>
                    <a:pt x="1574" y="819"/>
                  </a:cubicBezTo>
                  <a:lnTo>
                    <a:pt x="1657" y="819"/>
                  </a:lnTo>
                  <a:cubicBezTo>
                    <a:pt x="1955" y="807"/>
                    <a:pt x="1871" y="605"/>
                    <a:pt x="1538" y="414"/>
                  </a:cubicBezTo>
                  <a:cubicBezTo>
                    <a:pt x="1407" y="331"/>
                    <a:pt x="1228" y="247"/>
                    <a:pt x="1014" y="176"/>
                  </a:cubicBezTo>
                  <a:cubicBezTo>
                    <a:pt x="835" y="116"/>
                    <a:pt x="669" y="69"/>
                    <a:pt x="526" y="45"/>
                  </a:cubicBezTo>
                  <a:cubicBezTo>
                    <a:pt x="391" y="16"/>
                    <a:pt x="273" y="1"/>
                    <a:pt x="1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6" name="Google Shape;9676;p24"/>
          <p:cNvGrpSpPr/>
          <p:nvPr/>
        </p:nvGrpSpPr>
        <p:grpSpPr>
          <a:xfrm rot="5400000">
            <a:off x="1051631" y="1695256"/>
            <a:ext cx="286675" cy="255775"/>
            <a:chOff x="6360300" y="2660800"/>
            <a:chExt cx="286675" cy="255775"/>
          </a:xfrm>
        </p:grpSpPr>
        <p:sp>
          <p:nvSpPr>
            <p:cNvPr id="9677" name="Google Shape;9677;p24"/>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8" name="Google Shape;9678;p24"/>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9" name="Google Shape;9679;p24"/>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0" name="Google Shape;9680;p24"/>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1" name="Google Shape;9681;p24"/>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2" name="Google Shape;9682;p24"/>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3" name="Google Shape;9683;p24"/>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4" name="Google Shape;9684;p24"/>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5" name="Google Shape;9685;p24"/>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6" name="Google Shape;9686;p24"/>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7" name="Google Shape;9687;p24"/>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8" name="Google Shape;9688;p24"/>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9" name="Google Shape;9689;p24"/>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0" name="Google Shape;9690;p24"/>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1" name="Google Shape;9691;p24"/>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2" name="Google Shape;9692;p24"/>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3" name="Google Shape;9693;p24"/>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4" name="Google Shape;9694;p24"/>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5" name="Google Shape;9695;p24"/>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6" name="Google Shape;9696;p24"/>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7" name="Google Shape;9697;p24"/>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8" name="Google Shape;9698;p24"/>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9" name="Google Shape;9699;p24"/>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0" name="Google Shape;9700;p24"/>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1" name="Google Shape;9701;p24"/>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2" name="Google Shape;9702;p24"/>
          <p:cNvGrpSpPr/>
          <p:nvPr/>
        </p:nvGrpSpPr>
        <p:grpSpPr>
          <a:xfrm rot="5400000">
            <a:off x="1069806" y="1335531"/>
            <a:ext cx="250350" cy="261000"/>
            <a:chOff x="6143625" y="2415075"/>
            <a:chExt cx="250350" cy="261000"/>
          </a:xfrm>
        </p:grpSpPr>
        <p:sp>
          <p:nvSpPr>
            <p:cNvPr id="9703" name="Google Shape;9703;p24"/>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4" name="Google Shape;9704;p24"/>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5" name="Google Shape;9705;p24"/>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6" name="Google Shape;9706;p24"/>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7" name="Google Shape;9707;p24"/>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8" name="Google Shape;9708;p24"/>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9" name="Google Shape;9709;p24"/>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0" name="Google Shape;9710;p24"/>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1" name="Google Shape;9711;p24"/>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2" name="Google Shape;9712;p24"/>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3" name="Google Shape;9713;p24"/>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4" name="Google Shape;9714;p24"/>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5" name="Google Shape;9715;p24"/>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6" name="Google Shape;9716;p24"/>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7" name="Google Shape;9717;p24"/>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18" name="Google Shape;9718;p24"/>
          <p:cNvGrpSpPr/>
          <p:nvPr/>
        </p:nvGrpSpPr>
        <p:grpSpPr>
          <a:xfrm rot="5400000">
            <a:off x="707994" y="1599394"/>
            <a:ext cx="269400" cy="268475"/>
            <a:chOff x="6222500" y="2917150"/>
            <a:chExt cx="269400" cy="268475"/>
          </a:xfrm>
        </p:grpSpPr>
        <p:sp>
          <p:nvSpPr>
            <p:cNvPr id="9719" name="Google Shape;9719;p24"/>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0" name="Google Shape;9720;p24"/>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1" name="Google Shape;9721;p24"/>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2" name="Google Shape;9722;p24"/>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3" name="Google Shape;9723;p24"/>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4" name="Google Shape;9724;p24"/>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5" name="Google Shape;9725;p24"/>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6" name="Google Shape;9726;p24"/>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7" name="Google Shape;9727;p24"/>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8" name="Google Shape;9728;p24"/>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9" name="Google Shape;9729;p24"/>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0" name="Google Shape;9730;p24"/>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1" name="Google Shape;9731;p24"/>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2" name="Google Shape;9732;p24"/>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3" name="Google Shape;9733;p24"/>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4" name="Google Shape;9734;p24"/>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5" name="Google Shape;9735;p24"/>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6" name="Google Shape;9736;p24"/>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7" name="Google Shape;9737;p24"/>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8" name="Google Shape;9738;p24"/>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9" name="Google Shape;9739;p24"/>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0" name="Google Shape;9740;p24"/>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1" name="Google Shape;9741;p24"/>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2" name="Google Shape;9742;p24"/>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43" name="Google Shape;9743;p24"/>
          <p:cNvGrpSpPr/>
          <p:nvPr/>
        </p:nvGrpSpPr>
        <p:grpSpPr>
          <a:xfrm rot="180225">
            <a:off x="4465492" y="4065858"/>
            <a:ext cx="286668" cy="255768"/>
            <a:chOff x="6360300" y="2660800"/>
            <a:chExt cx="286675" cy="255775"/>
          </a:xfrm>
        </p:grpSpPr>
        <p:sp>
          <p:nvSpPr>
            <p:cNvPr id="9744" name="Google Shape;9744;p24"/>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5" name="Google Shape;9745;p24"/>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6" name="Google Shape;9746;p24"/>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7" name="Google Shape;9747;p24"/>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8" name="Google Shape;9748;p24"/>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9" name="Google Shape;9749;p24"/>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0" name="Google Shape;9750;p24"/>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1" name="Google Shape;9751;p24"/>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2" name="Google Shape;9752;p24"/>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3" name="Google Shape;9753;p24"/>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4" name="Google Shape;9754;p24"/>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5" name="Google Shape;9755;p24"/>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6" name="Google Shape;9756;p24"/>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7" name="Google Shape;9757;p24"/>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8" name="Google Shape;9758;p24"/>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9" name="Google Shape;9759;p24"/>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0" name="Google Shape;9760;p24"/>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1" name="Google Shape;9761;p24"/>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2" name="Google Shape;9762;p24"/>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3" name="Google Shape;9763;p24"/>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4" name="Google Shape;9764;p24"/>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5" name="Google Shape;9765;p24"/>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6" name="Google Shape;9766;p24"/>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7" name="Google Shape;9767;p24"/>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8" name="Google Shape;9768;p24"/>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69" name="Google Shape;9769;p24"/>
          <p:cNvGrpSpPr/>
          <p:nvPr/>
        </p:nvGrpSpPr>
        <p:grpSpPr>
          <a:xfrm rot="180225">
            <a:off x="4127032" y="4044522"/>
            <a:ext cx="250343" cy="260993"/>
            <a:chOff x="6143625" y="2415075"/>
            <a:chExt cx="250350" cy="261000"/>
          </a:xfrm>
        </p:grpSpPr>
        <p:sp>
          <p:nvSpPr>
            <p:cNvPr id="9770" name="Google Shape;9770;p24"/>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1" name="Google Shape;9771;p24"/>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2" name="Google Shape;9772;p24"/>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3" name="Google Shape;9773;p24"/>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4" name="Google Shape;9774;p24"/>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5" name="Google Shape;9775;p24"/>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6" name="Google Shape;9776;p24"/>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7" name="Google Shape;9777;p24"/>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8" name="Google Shape;9778;p24"/>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9" name="Google Shape;9779;p24"/>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0" name="Google Shape;9780;p24"/>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1" name="Google Shape;9781;p24"/>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2" name="Google Shape;9782;p24"/>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3" name="Google Shape;9783;p24"/>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4" name="Google Shape;9784;p24"/>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85" name="Google Shape;9785;p24"/>
          <p:cNvGrpSpPr/>
          <p:nvPr/>
        </p:nvGrpSpPr>
        <p:grpSpPr>
          <a:xfrm rot="180225">
            <a:off x="4366282" y="4406603"/>
            <a:ext cx="269393" cy="268468"/>
            <a:chOff x="6222500" y="2917150"/>
            <a:chExt cx="269400" cy="268475"/>
          </a:xfrm>
        </p:grpSpPr>
        <p:sp>
          <p:nvSpPr>
            <p:cNvPr id="9786" name="Google Shape;9786;p24"/>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7" name="Google Shape;9787;p24"/>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8" name="Google Shape;9788;p24"/>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9" name="Google Shape;9789;p24"/>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0" name="Google Shape;9790;p24"/>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1" name="Google Shape;9791;p24"/>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2" name="Google Shape;9792;p24"/>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3" name="Google Shape;9793;p24"/>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4" name="Google Shape;9794;p24"/>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5" name="Google Shape;9795;p24"/>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6" name="Google Shape;9796;p24"/>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7" name="Google Shape;9797;p24"/>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8" name="Google Shape;9798;p24"/>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9" name="Google Shape;9799;p24"/>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0" name="Google Shape;9800;p24"/>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1" name="Google Shape;9801;p24"/>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2" name="Google Shape;9802;p24"/>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3" name="Google Shape;9803;p24"/>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4" name="Google Shape;9804;p24"/>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5" name="Google Shape;9805;p24"/>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6" name="Google Shape;9806;p24"/>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7" name="Google Shape;9807;p24"/>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8" name="Google Shape;9808;p24"/>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9" name="Google Shape;9809;p24"/>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94"/>
        <p:cNvGrpSpPr/>
        <p:nvPr/>
      </p:nvGrpSpPr>
      <p:grpSpPr>
        <a:xfrm>
          <a:off x="0" y="0"/>
          <a:ext cx="0" cy="0"/>
          <a:chOff x="0" y="0"/>
          <a:chExt cx="0" cy="0"/>
        </a:xfrm>
      </p:grpSpPr>
      <p:sp>
        <p:nvSpPr>
          <p:cNvPr id="1795" name="Google Shape;1795;p4"/>
          <p:cNvSpPr/>
          <p:nvPr/>
        </p:nvSpPr>
        <p:spPr>
          <a:xfrm>
            <a:off x="677850" y="265500"/>
            <a:ext cx="7788300" cy="4612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
          <p:cNvSpPr/>
          <p:nvPr/>
        </p:nvSpPr>
        <p:spPr>
          <a:xfrm>
            <a:off x="771300" y="370050"/>
            <a:ext cx="7601400" cy="4403400"/>
          </a:xfrm>
          <a:prstGeom prst="rect">
            <a:avLst/>
          </a:prstGeom>
          <a:noFill/>
          <a:ln w="19050" cap="flat" cmpd="sng">
            <a:solidFill>
              <a:srgbClr val="A7B5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7" name="Google Shape;1797;p4"/>
          <p:cNvGrpSpPr/>
          <p:nvPr/>
        </p:nvGrpSpPr>
        <p:grpSpPr>
          <a:xfrm>
            <a:off x="7656275" y="4621375"/>
            <a:ext cx="609625" cy="552675"/>
            <a:chOff x="3118825" y="3879050"/>
            <a:chExt cx="609625" cy="552675"/>
          </a:xfrm>
        </p:grpSpPr>
        <p:sp>
          <p:nvSpPr>
            <p:cNvPr id="1798" name="Google Shape;1798;p4"/>
            <p:cNvSpPr/>
            <p:nvPr/>
          </p:nvSpPr>
          <p:spPr>
            <a:xfrm>
              <a:off x="3138475" y="3892175"/>
              <a:ext cx="570625" cy="405775"/>
            </a:xfrm>
            <a:custGeom>
              <a:avLst/>
              <a:gdLst/>
              <a:ahLst/>
              <a:cxnLst/>
              <a:rect l="l" t="t" r="r" b="b"/>
              <a:pathLst>
                <a:path w="22825" h="16231" extrusionOk="0">
                  <a:moveTo>
                    <a:pt x="9617" y="1"/>
                  </a:moveTo>
                  <a:cubicBezTo>
                    <a:pt x="9073" y="1"/>
                    <a:pt x="8488" y="36"/>
                    <a:pt x="7823" y="100"/>
                  </a:cubicBezTo>
                  <a:cubicBezTo>
                    <a:pt x="7216" y="171"/>
                    <a:pt x="6466" y="278"/>
                    <a:pt x="6192" y="350"/>
                  </a:cubicBezTo>
                  <a:cubicBezTo>
                    <a:pt x="5287" y="588"/>
                    <a:pt x="4239" y="1136"/>
                    <a:pt x="3025" y="2029"/>
                  </a:cubicBezTo>
                  <a:cubicBezTo>
                    <a:pt x="2985" y="2060"/>
                    <a:pt x="2945" y="2076"/>
                    <a:pt x="2913" y="2076"/>
                  </a:cubicBezTo>
                  <a:cubicBezTo>
                    <a:pt x="2896" y="2076"/>
                    <a:pt x="2882" y="2072"/>
                    <a:pt x="2870" y="2064"/>
                  </a:cubicBezTo>
                  <a:cubicBezTo>
                    <a:pt x="2751" y="1933"/>
                    <a:pt x="2941" y="1671"/>
                    <a:pt x="3406" y="1302"/>
                  </a:cubicBezTo>
                  <a:cubicBezTo>
                    <a:pt x="3977" y="862"/>
                    <a:pt x="4013" y="897"/>
                    <a:pt x="2679" y="600"/>
                  </a:cubicBezTo>
                  <a:cubicBezTo>
                    <a:pt x="1780" y="411"/>
                    <a:pt x="827" y="283"/>
                    <a:pt x="363" y="283"/>
                  </a:cubicBezTo>
                  <a:cubicBezTo>
                    <a:pt x="212" y="283"/>
                    <a:pt x="113" y="297"/>
                    <a:pt x="84" y="326"/>
                  </a:cubicBezTo>
                  <a:cubicBezTo>
                    <a:pt x="48" y="385"/>
                    <a:pt x="1" y="683"/>
                    <a:pt x="12" y="993"/>
                  </a:cubicBezTo>
                  <a:cubicBezTo>
                    <a:pt x="24" y="1576"/>
                    <a:pt x="441" y="3076"/>
                    <a:pt x="834" y="3969"/>
                  </a:cubicBezTo>
                  <a:cubicBezTo>
                    <a:pt x="924" y="4201"/>
                    <a:pt x="967" y="4292"/>
                    <a:pt x="1015" y="4292"/>
                  </a:cubicBezTo>
                  <a:cubicBezTo>
                    <a:pt x="1044" y="4292"/>
                    <a:pt x="1075" y="4260"/>
                    <a:pt x="1120" y="4207"/>
                  </a:cubicBezTo>
                  <a:cubicBezTo>
                    <a:pt x="1168" y="4139"/>
                    <a:pt x="1204" y="4106"/>
                    <a:pt x="1241" y="4106"/>
                  </a:cubicBezTo>
                  <a:cubicBezTo>
                    <a:pt x="1269" y="4106"/>
                    <a:pt x="1298" y="4124"/>
                    <a:pt x="1334" y="4160"/>
                  </a:cubicBezTo>
                  <a:cubicBezTo>
                    <a:pt x="1417" y="4231"/>
                    <a:pt x="1394" y="4291"/>
                    <a:pt x="1310" y="4517"/>
                  </a:cubicBezTo>
                  <a:cubicBezTo>
                    <a:pt x="1179" y="4791"/>
                    <a:pt x="1072" y="5029"/>
                    <a:pt x="965" y="5267"/>
                  </a:cubicBezTo>
                  <a:cubicBezTo>
                    <a:pt x="1727" y="6410"/>
                    <a:pt x="2525" y="7505"/>
                    <a:pt x="3465" y="8517"/>
                  </a:cubicBezTo>
                  <a:cubicBezTo>
                    <a:pt x="4596" y="9744"/>
                    <a:pt x="5739" y="10946"/>
                    <a:pt x="7144" y="11875"/>
                  </a:cubicBezTo>
                  <a:cubicBezTo>
                    <a:pt x="8835" y="13006"/>
                    <a:pt x="10585" y="14042"/>
                    <a:pt x="12490" y="14804"/>
                  </a:cubicBezTo>
                  <a:cubicBezTo>
                    <a:pt x="13562" y="15221"/>
                    <a:pt x="14598" y="15685"/>
                    <a:pt x="15717" y="15947"/>
                  </a:cubicBezTo>
                  <a:cubicBezTo>
                    <a:pt x="16483" y="16123"/>
                    <a:pt x="17245" y="16230"/>
                    <a:pt x="18011" y="16230"/>
                  </a:cubicBezTo>
                  <a:cubicBezTo>
                    <a:pt x="18435" y="16230"/>
                    <a:pt x="18860" y="16198"/>
                    <a:pt x="19289" y="16126"/>
                  </a:cubicBezTo>
                  <a:cubicBezTo>
                    <a:pt x="20491" y="15935"/>
                    <a:pt x="21551" y="15471"/>
                    <a:pt x="22325" y="14482"/>
                  </a:cubicBezTo>
                  <a:cubicBezTo>
                    <a:pt x="22384" y="14399"/>
                    <a:pt x="22444" y="14280"/>
                    <a:pt x="22539" y="14221"/>
                  </a:cubicBezTo>
                  <a:cubicBezTo>
                    <a:pt x="22825" y="12780"/>
                    <a:pt x="22646" y="10649"/>
                    <a:pt x="22087" y="8970"/>
                  </a:cubicBezTo>
                  <a:cubicBezTo>
                    <a:pt x="21408" y="6993"/>
                    <a:pt x="20348" y="5327"/>
                    <a:pt x="18765" y="3803"/>
                  </a:cubicBezTo>
                  <a:cubicBezTo>
                    <a:pt x="17467" y="2564"/>
                    <a:pt x="16229" y="1814"/>
                    <a:pt x="14300" y="1040"/>
                  </a:cubicBezTo>
                  <a:cubicBezTo>
                    <a:pt x="12432" y="297"/>
                    <a:pt x="11195" y="1"/>
                    <a:pt x="9617" y="1"/>
                  </a:cubicBezTo>
                  <a:close/>
                </a:path>
              </a:pathLst>
            </a:custGeom>
            <a:solidFill>
              <a:srgbClr val="FFE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
            <p:cNvSpPr/>
            <p:nvPr/>
          </p:nvSpPr>
          <p:spPr>
            <a:xfrm>
              <a:off x="3580500" y="4418225"/>
              <a:ext cx="4475" cy="1225"/>
            </a:xfrm>
            <a:custGeom>
              <a:avLst/>
              <a:gdLst/>
              <a:ahLst/>
              <a:cxnLst/>
              <a:rect l="l" t="t" r="r" b="b"/>
              <a:pathLst>
                <a:path w="179" h="49" extrusionOk="0">
                  <a:moveTo>
                    <a:pt x="179" y="1"/>
                  </a:moveTo>
                  <a:lnTo>
                    <a:pt x="179" y="1"/>
                  </a:lnTo>
                  <a:cubicBezTo>
                    <a:pt x="177" y="1"/>
                    <a:pt x="175" y="2"/>
                    <a:pt x="173" y="2"/>
                  </a:cubicBezTo>
                  <a:lnTo>
                    <a:pt x="173" y="2"/>
                  </a:lnTo>
                  <a:lnTo>
                    <a:pt x="179" y="1"/>
                  </a:lnTo>
                  <a:close/>
                  <a:moveTo>
                    <a:pt x="173" y="2"/>
                  </a:moveTo>
                  <a:lnTo>
                    <a:pt x="0" y="48"/>
                  </a:lnTo>
                  <a:cubicBezTo>
                    <a:pt x="69" y="48"/>
                    <a:pt x="126" y="16"/>
                    <a:pt x="173" y="2"/>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
            <p:cNvSpPr/>
            <p:nvPr/>
          </p:nvSpPr>
          <p:spPr>
            <a:xfrm>
              <a:off x="3138775" y="4151825"/>
              <a:ext cx="7750" cy="33975"/>
            </a:xfrm>
            <a:custGeom>
              <a:avLst/>
              <a:gdLst/>
              <a:ahLst/>
              <a:cxnLst/>
              <a:rect l="l" t="t" r="r" b="b"/>
              <a:pathLst>
                <a:path w="310" h="1359" extrusionOk="0">
                  <a:moveTo>
                    <a:pt x="0" y="1"/>
                  </a:moveTo>
                  <a:cubicBezTo>
                    <a:pt x="72" y="465"/>
                    <a:pt x="179" y="906"/>
                    <a:pt x="310" y="1358"/>
                  </a:cubicBezTo>
                  <a:cubicBezTo>
                    <a:pt x="179" y="906"/>
                    <a:pt x="72" y="441"/>
                    <a:pt x="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
            <p:cNvSpPr/>
            <p:nvPr/>
          </p:nvSpPr>
          <p:spPr>
            <a:xfrm>
              <a:off x="3145025" y="4023550"/>
              <a:ext cx="556950" cy="395050"/>
            </a:xfrm>
            <a:custGeom>
              <a:avLst/>
              <a:gdLst/>
              <a:ahLst/>
              <a:cxnLst/>
              <a:rect l="l" t="t" r="r" b="b"/>
              <a:pathLst>
                <a:path w="22278" h="15802" extrusionOk="0">
                  <a:moveTo>
                    <a:pt x="12331" y="11704"/>
                  </a:moveTo>
                  <a:cubicBezTo>
                    <a:pt x="12479" y="11704"/>
                    <a:pt x="12644" y="11719"/>
                    <a:pt x="12764" y="11752"/>
                  </a:cubicBezTo>
                  <a:cubicBezTo>
                    <a:pt x="12835" y="11763"/>
                    <a:pt x="12895" y="11859"/>
                    <a:pt x="12895" y="11942"/>
                  </a:cubicBezTo>
                  <a:cubicBezTo>
                    <a:pt x="12895" y="12061"/>
                    <a:pt x="12835" y="12097"/>
                    <a:pt x="12597" y="12097"/>
                  </a:cubicBezTo>
                  <a:cubicBezTo>
                    <a:pt x="12264" y="12097"/>
                    <a:pt x="11907" y="11906"/>
                    <a:pt x="11990" y="11763"/>
                  </a:cubicBezTo>
                  <a:cubicBezTo>
                    <a:pt x="12009" y="11725"/>
                    <a:pt x="12158" y="11704"/>
                    <a:pt x="12331" y="11704"/>
                  </a:cubicBezTo>
                  <a:close/>
                  <a:moveTo>
                    <a:pt x="8266" y="12433"/>
                  </a:moveTo>
                  <a:cubicBezTo>
                    <a:pt x="8456" y="12433"/>
                    <a:pt x="8697" y="12470"/>
                    <a:pt x="8859" y="12537"/>
                  </a:cubicBezTo>
                  <a:cubicBezTo>
                    <a:pt x="9192" y="12692"/>
                    <a:pt x="9264" y="12811"/>
                    <a:pt x="9109" y="12954"/>
                  </a:cubicBezTo>
                  <a:cubicBezTo>
                    <a:pt x="9053" y="13018"/>
                    <a:pt x="8987" y="13049"/>
                    <a:pt x="8889" y="13049"/>
                  </a:cubicBezTo>
                  <a:cubicBezTo>
                    <a:pt x="8840" y="13049"/>
                    <a:pt x="8783" y="13041"/>
                    <a:pt x="8716" y="13026"/>
                  </a:cubicBezTo>
                  <a:cubicBezTo>
                    <a:pt x="8382" y="12978"/>
                    <a:pt x="7906" y="12621"/>
                    <a:pt x="7978" y="12502"/>
                  </a:cubicBezTo>
                  <a:cubicBezTo>
                    <a:pt x="8004" y="12455"/>
                    <a:pt x="8119" y="12433"/>
                    <a:pt x="8266" y="12433"/>
                  </a:cubicBezTo>
                  <a:close/>
                  <a:moveTo>
                    <a:pt x="19377" y="12577"/>
                  </a:moveTo>
                  <a:cubicBezTo>
                    <a:pt x="19428" y="12577"/>
                    <a:pt x="19470" y="12600"/>
                    <a:pt x="19503" y="12645"/>
                  </a:cubicBezTo>
                  <a:cubicBezTo>
                    <a:pt x="19571" y="12792"/>
                    <a:pt x="19228" y="13123"/>
                    <a:pt x="19010" y="13123"/>
                  </a:cubicBezTo>
                  <a:cubicBezTo>
                    <a:pt x="19000" y="13123"/>
                    <a:pt x="18989" y="13122"/>
                    <a:pt x="18979" y="13121"/>
                  </a:cubicBezTo>
                  <a:lnTo>
                    <a:pt x="18789" y="13097"/>
                  </a:lnTo>
                  <a:lnTo>
                    <a:pt x="19015" y="12823"/>
                  </a:lnTo>
                  <a:cubicBezTo>
                    <a:pt x="19155" y="12659"/>
                    <a:pt x="19281" y="12577"/>
                    <a:pt x="19377" y="12577"/>
                  </a:cubicBezTo>
                  <a:close/>
                  <a:moveTo>
                    <a:pt x="20584" y="12908"/>
                  </a:moveTo>
                  <a:cubicBezTo>
                    <a:pt x="20674" y="12908"/>
                    <a:pt x="20741" y="12959"/>
                    <a:pt x="20741" y="13061"/>
                  </a:cubicBezTo>
                  <a:cubicBezTo>
                    <a:pt x="20741" y="13157"/>
                    <a:pt x="20658" y="13240"/>
                    <a:pt x="20539" y="13276"/>
                  </a:cubicBezTo>
                  <a:cubicBezTo>
                    <a:pt x="20476" y="13291"/>
                    <a:pt x="20422" y="13298"/>
                    <a:pt x="20377" y="13298"/>
                  </a:cubicBezTo>
                  <a:cubicBezTo>
                    <a:pt x="20212" y="13298"/>
                    <a:pt x="20179" y="13199"/>
                    <a:pt x="20301" y="13049"/>
                  </a:cubicBezTo>
                  <a:cubicBezTo>
                    <a:pt x="20389" y="12956"/>
                    <a:pt x="20497" y="12908"/>
                    <a:pt x="20584" y="12908"/>
                  </a:cubicBezTo>
                  <a:close/>
                  <a:moveTo>
                    <a:pt x="15395" y="12680"/>
                  </a:moveTo>
                  <a:cubicBezTo>
                    <a:pt x="15419" y="12680"/>
                    <a:pt x="15467" y="12740"/>
                    <a:pt x="15514" y="12811"/>
                  </a:cubicBezTo>
                  <a:cubicBezTo>
                    <a:pt x="15586" y="13002"/>
                    <a:pt x="15431" y="13180"/>
                    <a:pt x="15121" y="13299"/>
                  </a:cubicBezTo>
                  <a:cubicBezTo>
                    <a:pt x="15018" y="13323"/>
                    <a:pt x="14911" y="13335"/>
                    <a:pt x="14816" y="13335"/>
                  </a:cubicBezTo>
                  <a:cubicBezTo>
                    <a:pt x="14625" y="13335"/>
                    <a:pt x="14482" y="13287"/>
                    <a:pt x="14514" y="13192"/>
                  </a:cubicBezTo>
                  <a:cubicBezTo>
                    <a:pt x="14550" y="13109"/>
                    <a:pt x="15276" y="12680"/>
                    <a:pt x="15395" y="12680"/>
                  </a:cubicBezTo>
                  <a:close/>
                  <a:moveTo>
                    <a:pt x="17685" y="12753"/>
                  </a:moveTo>
                  <a:cubicBezTo>
                    <a:pt x="17748" y="12753"/>
                    <a:pt x="17797" y="12793"/>
                    <a:pt x="17836" y="12871"/>
                  </a:cubicBezTo>
                  <a:cubicBezTo>
                    <a:pt x="17896" y="13014"/>
                    <a:pt x="17526" y="13430"/>
                    <a:pt x="17288" y="13478"/>
                  </a:cubicBezTo>
                  <a:cubicBezTo>
                    <a:pt x="17255" y="13487"/>
                    <a:pt x="17226" y="13491"/>
                    <a:pt x="17201" y="13491"/>
                  </a:cubicBezTo>
                  <a:cubicBezTo>
                    <a:pt x="17019" y="13491"/>
                    <a:pt x="17049" y="13275"/>
                    <a:pt x="17300" y="13014"/>
                  </a:cubicBezTo>
                  <a:cubicBezTo>
                    <a:pt x="17469" y="12837"/>
                    <a:pt x="17593" y="12753"/>
                    <a:pt x="17685" y="12753"/>
                  </a:cubicBezTo>
                  <a:close/>
                  <a:moveTo>
                    <a:pt x="11628" y="13157"/>
                  </a:moveTo>
                  <a:cubicBezTo>
                    <a:pt x="11744" y="13157"/>
                    <a:pt x="11792" y="13188"/>
                    <a:pt x="11823" y="13252"/>
                  </a:cubicBezTo>
                  <a:cubicBezTo>
                    <a:pt x="11907" y="13490"/>
                    <a:pt x="11788" y="13633"/>
                    <a:pt x="11466" y="13633"/>
                  </a:cubicBezTo>
                  <a:cubicBezTo>
                    <a:pt x="11109" y="13633"/>
                    <a:pt x="10799" y="13454"/>
                    <a:pt x="10930" y="13311"/>
                  </a:cubicBezTo>
                  <a:cubicBezTo>
                    <a:pt x="10966" y="13276"/>
                    <a:pt x="11180" y="13192"/>
                    <a:pt x="11395" y="13180"/>
                  </a:cubicBezTo>
                  <a:cubicBezTo>
                    <a:pt x="11494" y="13164"/>
                    <a:pt x="11569" y="13157"/>
                    <a:pt x="11628" y="13157"/>
                  </a:cubicBezTo>
                  <a:close/>
                  <a:moveTo>
                    <a:pt x="10491" y="14039"/>
                  </a:moveTo>
                  <a:cubicBezTo>
                    <a:pt x="10648" y="14039"/>
                    <a:pt x="10854" y="14066"/>
                    <a:pt x="11038" y="14121"/>
                  </a:cubicBezTo>
                  <a:cubicBezTo>
                    <a:pt x="11371" y="14228"/>
                    <a:pt x="11359" y="14466"/>
                    <a:pt x="11002" y="14490"/>
                  </a:cubicBezTo>
                  <a:cubicBezTo>
                    <a:pt x="10996" y="14490"/>
                    <a:pt x="10991" y="14490"/>
                    <a:pt x="10985" y="14490"/>
                  </a:cubicBezTo>
                  <a:cubicBezTo>
                    <a:pt x="10740" y="14490"/>
                    <a:pt x="10240" y="14249"/>
                    <a:pt x="10240" y="14109"/>
                  </a:cubicBezTo>
                  <a:cubicBezTo>
                    <a:pt x="10240" y="14063"/>
                    <a:pt x="10344" y="14039"/>
                    <a:pt x="10491" y="14039"/>
                  </a:cubicBezTo>
                  <a:close/>
                  <a:moveTo>
                    <a:pt x="18911" y="13866"/>
                  </a:moveTo>
                  <a:cubicBezTo>
                    <a:pt x="19008" y="13866"/>
                    <a:pt x="19074" y="13905"/>
                    <a:pt x="19074" y="13990"/>
                  </a:cubicBezTo>
                  <a:cubicBezTo>
                    <a:pt x="19074" y="14145"/>
                    <a:pt x="18610" y="14502"/>
                    <a:pt x="18384" y="14502"/>
                  </a:cubicBezTo>
                  <a:cubicBezTo>
                    <a:pt x="18098" y="14502"/>
                    <a:pt x="18134" y="14311"/>
                    <a:pt x="18431" y="14073"/>
                  </a:cubicBezTo>
                  <a:cubicBezTo>
                    <a:pt x="18584" y="13942"/>
                    <a:pt x="18776" y="13866"/>
                    <a:pt x="18911" y="13866"/>
                  </a:cubicBezTo>
                  <a:close/>
                  <a:moveTo>
                    <a:pt x="13861" y="14098"/>
                  </a:moveTo>
                  <a:cubicBezTo>
                    <a:pt x="13951" y="14098"/>
                    <a:pt x="14012" y="14122"/>
                    <a:pt x="14038" y="14169"/>
                  </a:cubicBezTo>
                  <a:cubicBezTo>
                    <a:pt x="14171" y="14373"/>
                    <a:pt x="13793" y="14631"/>
                    <a:pt x="13428" y="14631"/>
                  </a:cubicBezTo>
                  <a:cubicBezTo>
                    <a:pt x="13368" y="14631"/>
                    <a:pt x="13309" y="14624"/>
                    <a:pt x="13252" y="14609"/>
                  </a:cubicBezTo>
                  <a:cubicBezTo>
                    <a:pt x="12954" y="14538"/>
                    <a:pt x="13014" y="14383"/>
                    <a:pt x="13371" y="14228"/>
                  </a:cubicBezTo>
                  <a:cubicBezTo>
                    <a:pt x="13574" y="14140"/>
                    <a:pt x="13743" y="14098"/>
                    <a:pt x="13861" y="14098"/>
                  </a:cubicBezTo>
                  <a:close/>
                  <a:moveTo>
                    <a:pt x="16571" y="14122"/>
                  </a:moveTo>
                  <a:cubicBezTo>
                    <a:pt x="16636" y="14122"/>
                    <a:pt x="16680" y="14145"/>
                    <a:pt x="16705" y="14204"/>
                  </a:cubicBezTo>
                  <a:cubicBezTo>
                    <a:pt x="16729" y="14288"/>
                    <a:pt x="16729" y="14383"/>
                    <a:pt x="16705" y="14466"/>
                  </a:cubicBezTo>
                  <a:cubicBezTo>
                    <a:pt x="16631" y="14655"/>
                    <a:pt x="16145" y="14815"/>
                    <a:pt x="15850" y="14815"/>
                  </a:cubicBezTo>
                  <a:cubicBezTo>
                    <a:pt x="15716" y="14815"/>
                    <a:pt x="15621" y="14782"/>
                    <a:pt x="15621" y="14704"/>
                  </a:cubicBezTo>
                  <a:cubicBezTo>
                    <a:pt x="15621" y="14585"/>
                    <a:pt x="16157" y="14240"/>
                    <a:pt x="16479" y="14133"/>
                  </a:cubicBezTo>
                  <a:cubicBezTo>
                    <a:pt x="16513" y="14126"/>
                    <a:pt x="16544" y="14122"/>
                    <a:pt x="16571" y="14122"/>
                  </a:cubicBezTo>
                  <a:close/>
                  <a:moveTo>
                    <a:pt x="703" y="0"/>
                  </a:moveTo>
                  <a:cubicBezTo>
                    <a:pt x="167" y="1203"/>
                    <a:pt x="0" y="2096"/>
                    <a:pt x="0" y="3453"/>
                  </a:cubicBezTo>
                  <a:cubicBezTo>
                    <a:pt x="0" y="5417"/>
                    <a:pt x="584" y="7180"/>
                    <a:pt x="1834" y="9073"/>
                  </a:cubicBezTo>
                  <a:cubicBezTo>
                    <a:pt x="3215" y="11168"/>
                    <a:pt x="4418" y="12264"/>
                    <a:pt x="7085" y="13788"/>
                  </a:cubicBezTo>
                  <a:cubicBezTo>
                    <a:pt x="9537" y="15204"/>
                    <a:pt x="11597" y="15788"/>
                    <a:pt x="14169" y="15800"/>
                  </a:cubicBezTo>
                  <a:cubicBezTo>
                    <a:pt x="14279" y="15801"/>
                    <a:pt x="14383" y="15802"/>
                    <a:pt x="14482" y="15802"/>
                  </a:cubicBezTo>
                  <a:cubicBezTo>
                    <a:pt x="15201" y="15802"/>
                    <a:pt x="15660" y="15763"/>
                    <a:pt x="16110" y="15669"/>
                  </a:cubicBezTo>
                  <a:cubicBezTo>
                    <a:pt x="17860" y="15312"/>
                    <a:pt x="19170" y="14835"/>
                    <a:pt x="19658" y="14371"/>
                  </a:cubicBezTo>
                  <a:cubicBezTo>
                    <a:pt x="19801" y="14252"/>
                    <a:pt x="20193" y="13930"/>
                    <a:pt x="20539" y="13657"/>
                  </a:cubicBezTo>
                  <a:cubicBezTo>
                    <a:pt x="21241" y="13109"/>
                    <a:pt x="21420" y="12871"/>
                    <a:pt x="21491" y="12323"/>
                  </a:cubicBezTo>
                  <a:lnTo>
                    <a:pt x="21551" y="11966"/>
                  </a:lnTo>
                  <a:lnTo>
                    <a:pt x="21360" y="12144"/>
                  </a:lnTo>
                  <a:cubicBezTo>
                    <a:pt x="21246" y="12251"/>
                    <a:pt x="21114" y="12324"/>
                    <a:pt x="21043" y="12324"/>
                  </a:cubicBezTo>
                  <a:cubicBezTo>
                    <a:pt x="21011" y="12324"/>
                    <a:pt x="20991" y="12309"/>
                    <a:pt x="20991" y="12275"/>
                  </a:cubicBezTo>
                  <a:cubicBezTo>
                    <a:pt x="20991" y="12240"/>
                    <a:pt x="21170" y="11918"/>
                    <a:pt x="21384" y="11549"/>
                  </a:cubicBezTo>
                  <a:cubicBezTo>
                    <a:pt x="21837" y="10775"/>
                    <a:pt x="22027" y="10216"/>
                    <a:pt x="22277" y="9013"/>
                  </a:cubicBezTo>
                  <a:lnTo>
                    <a:pt x="22277" y="8966"/>
                  </a:lnTo>
                  <a:cubicBezTo>
                    <a:pt x="22194" y="9013"/>
                    <a:pt x="22122" y="9132"/>
                    <a:pt x="22063" y="9204"/>
                  </a:cubicBezTo>
                  <a:cubicBezTo>
                    <a:pt x="21289" y="10204"/>
                    <a:pt x="20229" y="10668"/>
                    <a:pt x="19027" y="10859"/>
                  </a:cubicBezTo>
                  <a:cubicBezTo>
                    <a:pt x="18593" y="10927"/>
                    <a:pt x="18165" y="10958"/>
                    <a:pt x="17740" y="10958"/>
                  </a:cubicBezTo>
                  <a:cubicBezTo>
                    <a:pt x="16975" y="10958"/>
                    <a:pt x="16220" y="10856"/>
                    <a:pt x="15455" y="10680"/>
                  </a:cubicBezTo>
                  <a:cubicBezTo>
                    <a:pt x="14336" y="10418"/>
                    <a:pt x="13288" y="9954"/>
                    <a:pt x="12216" y="9537"/>
                  </a:cubicBezTo>
                  <a:cubicBezTo>
                    <a:pt x="10311" y="8775"/>
                    <a:pt x="8573" y="7739"/>
                    <a:pt x="6882" y="6608"/>
                  </a:cubicBezTo>
                  <a:cubicBezTo>
                    <a:pt x="5477" y="5679"/>
                    <a:pt x="4334" y="4477"/>
                    <a:pt x="3203" y="3251"/>
                  </a:cubicBezTo>
                  <a:cubicBezTo>
                    <a:pt x="2263" y="2239"/>
                    <a:pt x="1465" y="1143"/>
                    <a:pt x="703" y="0"/>
                  </a:cubicBezTo>
                  <a:close/>
                </a:path>
              </a:pathLst>
            </a:custGeom>
            <a:solidFill>
              <a:srgbClr val="FFD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
            <p:cNvSpPr/>
            <p:nvPr/>
          </p:nvSpPr>
          <p:spPr>
            <a:xfrm>
              <a:off x="3118825" y="3879050"/>
              <a:ext cx="609625" cy="552675"/>
            </a:xfrm>
            <a:custGeom>
              <a:avLst/>
              <a:gdLst/>
              <a:ahLst/>
              <a:cxnLst/>
              <a:rect l="l" t="t" r="r" b="b"/>
              <a:pathLst>
                <a:path w="24385" h="22107" extrusionOk="0">
                  <a:moveTo>
                    <a:pt x="10384" y="526"/>
                  </a:moveTo>
                  <a:cubicBezTo>
                    <a:pt x="11958" y="526"/>
                    <a:pt x="13197" y="822"/>
                    <a:pt x="15074" y="1565"/>
                  </a:cubicBezTo>
                  <a:cubicBezTo>
                    <a:pt x="17003" y="2339"/>
                    <a:pt x="18241" y="3089"/>
                    <a:pt x="19539" y="4328"/>
                  </a:cubicBezTo>
                  <a:cubicBezTo>
                    <a:pt x="21110" y="5852"/>
                    <a:pt x="22182" y="7518"/>
                    <a:pt x="22849" y="9495"/>
                  </a:cubicBezTo>
                  <a:cubicBezTo>
                    <a:pt x="23420" y="11174"/>
                    <a:pt x="23599" y="13305"/>
                    <a:pt x="23313" y="14746"/>
                  </a:cubicBezTo>
                  <a:lnTo>
                    <a:pt x="23313" y="14793"/>
                  </a:lnTo>
                  <a:cubicBezTo>
                    <a:pt x="23063" y="16008"/>
                    <a:pt x="22873" y="16543"/>
                    <a:pt x="22420" y="17317"/>
                  </a:cubicBezTo>
                  <a:cubicBezTo>
                    <a:pt x="22194" y="17710"/>
                    <a:pt x="22015" y="18032"/>
                    <a:pt x="22015" y="18055"/>
                  </a:cubicBezTo>
                  <a:cubicBezTo>
                    <a:pt x="22015" y="18081"/>
                    <a:pt x="22035" y="18093"/>
                    <a:pt x="22067" y="18093"/>
                  </a:cubicBezTo>
                  <a:cubicBezTo>
                    <a:pt x="22141" y="18093"/>
                    <a:pt x="22280" y="18029"/>
                    <a:pt x="22396" y="17913"/>
                  </a:cubicBezTo>
                  <a:lnTo>
                    <a:pt x="22587" y="17734"/>
                  </a:lnTo>
                  <a:lnTo>
                    <a:pt x="22527" y="18091"/>
                  </a:lnTo>
                  <a:cubicBezTo>
                    <a:pt x="22456" y="18651"/>
                    <a:pt x="22277" y="18889"/>
                    <a:pt x="21575" y="19437"/>
                  </a:cubicBezTo>
                  <a:cubicBezTo>
                    <a:pt x="21218" y="19699"/>
                    <a:pt x="20825" y="20032"/>
                    <a:pt x="20694" y="20151"/>
                  </a:cubicBezTo>
                  <a:cubicBezTo>
                    <a:pt x="20206" y="20615"/>
                    <a:pt x="18896" y="21068"/>
                    <a:pt x="17134" y="21449"/>
                  </a:cubicBezTo>
                  <a:cubicBezTo>
                    <a:pt x="16634" y="21544"/>
                    <a:pt x="16110" y="21580"/>
                    <a:pt x="15205" y="21580"/>
                  </a:cubicBezTo>
                  <a:cubicBezTo>
                    <a:pt x="12633" y="21544"/>
                    <a:pt x="10562" y="20972"/>
                    <a:pt x="8121" y="19568"/>
                  </a:cubicBezTo>
                  <a:cubicBezTo>
                    <a:pt x="5454" y="18032"/>
                    <a:pt x="4251" y="16948"/>
                    <a:pt x="2870" y="14853"/>
                  </a:cubicBezTo>
                  <a:cubicBezTo>
                    <a:pt x="1632" y="12960"/>
                    <a:pt x="1048" y="11174"/>
                    <a:pt x="1048" y="9233"/>
                  </a:cubicBezTo>
                  <a:cubicBezTo>
                    <a:pt x="1048" y="7876"/>
                    <a:pt x="1215" y="6983"/>
                    <a:pt x="1739" y="5792"/>
                  </a:cubicBezTo>
                  <a:cubicBezTo>
                    <a:pt x="1846" y="5554"/>
                    <a:pt x="1941" y="5316"/>
                    <a:pt x="2084" y="5042"/>
                  </a:cubicBezTo>
                  <a:cubicBezTo>
                    <a:pt x="2168" y="4828"/>
                    <a:pt x="2180" y="4768"/>
                    <a:pt x="2108" y="4685"/>
                  </a:cubicBezTo>
                  <a:cubicBezTo>
                    <a:pt x="2073" y="4649"/>
                    <a:pt x="2044" y="4631"/>
                    <a:pt x="2015" y="4631"/>
                  </a:cubicBezTo>
                  <a:cubicBezTo>
                    <a:pt x="1976" y="4631"/>
                    <a:pt x="1937" y="4664"/>
                    <a:pt x="1882" y="4732"/>
                  </a:cubicBezTo>
                  <a:cubicBezTo>
                    <a:pt x="1838" y="4790"/>
                    <a:pt x="1809" y="4822"/>
                    <a:pt x="1782" y="4822"/>
                  </a:cubicBezTo>
                  <a:cubicBezTo>
                    <a:pt x="1736" y="4822"/>
                    <a:pt x="1698" y="4727"/>
                    <a:pt x="1608" y="4494"/>
                  </a:cubicBezTo>
                  <a:cubicBezTo>
                    <a:pt x="1215" y="3601"/>
                    <a:pt x="798" y="2101"/>
                    <a:pt x="787" y="1518"/>
                  </a:cubicBezTo>
                  <a:cubicBezTo>
                    <a:pt x="775" y="1208"/>
                    <a:pt x="810" y="910"/>
                    <a:pt x="858" y="851"/>
                  </a:cubicBezTo>
                  <a:cubicBezTo>
                    <a:pt x="887" y="822"/>
                    <a:pt x="986" y="808"/>
                    <a:pt x="1137" y="808"/>
                  </a:cubicBezTo>
                  <a:cubicBezTo>
                    <a:pt x="1601" y="808"/>
                    <a:pt x="2555" y="936"/>
                    <a:pt x="3454" y="1125"/>
                  </a:cubicBezTo>
                  <a:cubicBezTo>
                    <a:pt x="4787" y="1422"/>
                    <a:pt x="4739" y="1387"/>
                    <a:pt x="4180" y="1827"/>
                  </a:cubicBezTo>
                  <a:cubicBezTo>
                    <a:pt x="3715" y="2208"/>
                    <a:pt x="3525" y="2458"/>
                    <a:pt x="3644" y="2589"/>
                  </a:cubicBezTo>
                  <a:cubicBezTo>
                    <a:pt x="3652" y="2602"/>
                    <a:pt x="3665" y="2607"/>
                    <a:pt x="3680" y="2607"/>
                  </a:cubicBezTo>
                  <a:cubicBezTo>
                    <a:pt x="3709" y="2607"/>
                    <a:pt x="3748" y="2589"/>
                    <a:pt x="3787" y="2565"/>
                  </a:cubicBezTo>
                  <a:cubicBezTo>
                    <a:pt x="5013" y="1672"/>
                    <a:pt x="6049" y="1113"/>
                    <a:pt x="6954" y="875"/>
                  </a:cubicBezTo>
                  <a:cubicBezTo>
                    <a:pt x="7240" y="803"/>
                    <a:pt x="7990" y="696"/>
                    <a:pt x="8597" y="625"/>
                  </a:cubicBezTo>
                  <a:cubicBezTo>
                    <a:pt x="9259" y="561"/>
                    <a:pt x="9841" y="526"/>
                    <a:pt x="10384" y="526"/>
                  </a:cubicBezTo>
                  <a:close/>
                  <a:moveTo>
                    <a:pt x="11104" y="1"/>
                  </a:moveTo>
                  <a:cubicBezTo>
                    <a:pt x="10364" y="1"/>
                    <a:pt x="9540" y="44"/>
                    <a:pt x="8823" y="125"/>
                  </a:cubicBezTo>
                  <a:cubicBezTo>
                    <a:pt x="7264" y="279"/>
                    <a:pt x="6490" y="458"/>
                    <a:pt x="5501" y="875"/>
                  </a:cubicBezTo>
                  <a:cubicBezTo>
                    <a:pt x="5320" y="958"/>
                    <a:pt x="5208" y="1007"/>
                    <a:pt x="5046" y="1007"/>
                  </a:cubicBezTo>
                  <a:cubicBezTo>
                    <a:pt x="4815" y="1007"/>
                    <a:pt x="4482" y="906"/>
                    <a:pt x="3704" y="660"/>
                  </a:cubicBezTo>
                  <a:cubicBezTo>
                    <a:pt x="3178" y="496"/>
                    <a:pt x="2181" y="388"/>
                    <a:pt x="1484" y="388"/>
                  </a:cubicBezTo>
                  <a:cubicBezTo>
                    <a:pt x="1172" y="388"/>
                    <a:pt x="920" y="410"/>
                    <a:pt x="798" y="458"/>
                  </a:cubicBezTo>
                  <a:cubicBezTo>
                    <a:pt x="1" y="791"/>
                    <a:pt x="96" y="2423"/>
                    <a:pt x="1072" y="4851"/>
                  </a:cubicBezTo>
                  <a:cubicBezTo>
                    <a:pt x="1334" y="5542"/>
                    <a:pt x="1334" y="5578"/>
                    <a:pt x="1227" y="5852"/>
                  </a:cubicBezTo>
                  <a:cubicBezTo>
                    <a:pt x="1168" y="6018"/>
                    <a:pt x="1144" y="6149"/>
                    <a:pt x="1156" y="6161"/>
                  </a:cubicBezTo>
                  <a:cubicBezTo>
                    <a:pt x="1168" y="6197"/>
                    <a:pt x="1096" y="6518"/>
                    <a:pt x="989" y="6887"/>
                  </a:cubicBezTo>
                  <a:cubicBezTo>
                    <a:pt x="894" y="7280"/>
                    <a:pt x="751" y="8007"/>
                    <a:pt x="715" y="8519"/>
                  </a:cubicBezTo>
                  <a:cubicBezTo>
                    <a:pt x="632" y="9269"/>
                    <a:pt x="679" y="10090"/>
                    <a:pt x="798" y="10912"/>
                  </a:cubicBezTo>
                  <a:cubicBezTo>
                    <a:pt x="870" y="11352"/>
                    <a:pt x="977" y="11817"/>
                    <a:pt x="1108" y="12269"/>
                  </a:cubicBezTo>
                  <a:cubicBezTo>
                    <a:pt x="1346" y="13067"/>
                    <a:pt x="1679" y="13841"/>
                    <a:pt x="2096" y="14555"/>
                  </a:cubicBezTo>
                  <a:cubicBezTo>
                    <a:pt x="2977" y="16043"/>
                    <a:pt x="4168" y="17424"/>
                    <a:pt x="5394" y="18377"/>
                  </a:cubicBezTo>
                  <a:cubicBezTo>
                    <a:pt x="6859" y="19496"/>
                    <a:pt x="9288" y="20877"/>
                    <a:pt x="10740" y="21389"/>
                  </a:cubicBezTo>
                  <a:cubicBezTo>
                    <a:pt x="12092" y="21867"/>
                    <a:pt x="13613" y="22106"/>
                    <a:pt x="15076" y="22106"/>
                  </a:cubicBezTo>
                  <a:cubicBezTo>
                    <a:pt x="15945" y="22106"/>
                    <a:pt x="16794" y="22022"/>
                    <a:pt x="17574" y="21854"/>
                  </a:cubicBezTo>
                  <a:cubicBezTo>
                    <a:pt x="17884" y="21770"/>
                    <a:pt x="18182" y="21699"/>
                    <a:pt x="18467" y="21627"/>
                  </a:cubicBezTo>
                  <a:lnTo>
                    <a:pt x="18646" y="21580"/>
                  </a:lnTo>
                  <a:cubicBezTo>
                    <a:pt x="19717" y="21270"/>
                    <a:pt x="20503" y="20901"/>
                    <a:pt x="20991" y="20461"/>
                  </a:cubicBezTo>
                  <a:cubicBezTo>
                    <a:pt x="21146" y="20341"/>
                    <a:pt x="21503" y="20103"/>
                    <a:pt x="21813" y="19949"/>
                  </a:cubicBezTo>
                  <a:cubicBezTo>
                    <a:pt x="22480" y="19591"/>
                    <a:pt x="23015" y="19091"/>
                    <a:pt x="23135" y="18758"/>
                  </a:cubicBezTo>
                  <a:cubicBezTo>
                    <a:pt x="23182" y="18615"/>
                    <a:pt x="23254" y="18222"/>
                    <a:pt x="23289" y="17865"/>
                  </a:cubicBezTo>
                  <a:cubicBezTo>
                    <a:pt x="23337" y="17508"/>
                    <a:pt x="23420" y="17055"/>
                    <a:pt x="23492" y="16865"/>
                  </a:cubicBezTo>
                  <a:cubicBezTo>
                    <a:pt x="23754" y="16162"/>
                    <a:pt x="24111" y="14424"/>
                    <a:pt x="24206" y="13376"/>
                  </a:cubicBezTo>
                  <a:cubicBezTo>
                    <a:pt x="24385" y="11698"/>
                    <a:pt x="24230" y="10424"/>
                    <a:pt x="23670" y="9031"/>
                  </a:cubicBezTo>
                  <a:cubicBezTo>
                    <a:pt x="22861" y="6983"/>
                    <a:pt x="21753" y="5494"/>
                    <a:pt x="19658" y="3589"/>
                  </a:cubicBezTo>
                  <a:cubicBezTo>
                    <a:pt x="18122" y="2208"/>
                    <a:pt x="16979" y="1494"/>
                    <a:pt x="15074" y="744"/>
                  </a:cubicBezTo>
                  <a:cubicBezTo>
                    <a:pt x="14110" y="375"/>
                    <a:pt x="13360" y="160"/>
                    <a:pt x="12562" y="77"/>
                  </a:cubicBezTo>
                  <a:cubicBezTo>
                    <a:pt x="12181" y="26"/>
                    <a:pt x="11667" y="1"/>
                    <a:pt x="1110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
            <p:cNvSpPr/>
            <p:nvPr/>
          </p:nvSpPr>
          <p:spPr>
            <a:xfrm>
              <a:off x="3442675" y="4316450"/>
              <a:ext cx="25025" cy="9825"/>
            </a:xfrm>
            <a:custGeom>
              <a:avLst/>
              <a:gdLst/>
              <a:ahLst/>
              <a:cxnLst/>
              <a:rect l="l" t="t" r="r" b="b"/>
              <a:pathLst>
                <a:path w="1001" h="393" extrusionOk="0">
                  <a:moveTo>
                    <a:pt x="441" y="1"/>
                  </a:moveTo>
                  <a:cubicBezTo>
                    <a:pt x="261" y="1"/>
                    <a:pt x="104" y="25"/>
                    <a:pt x="84" y="71"/>
                  </a:cubicBezTo>
                  <a:cubicBezTo>
                    <a:pt x="1" y="202"/>
                    <a:pt x="358" y="393"/>
                    <a:pt x="691" y="393"/>
                  </a:cubicBezTo>
                  <a:cubicBezTo>
                    <a:pt x="929" y="393"/>
                    <a:pt x="989" y="345"/>
                    <a:pt x="1001" y="250"/>
                  </a:cubicBezTo>
                  <a:cubicBezTo>
                    <a:pt x="1001" y="155"/>
                    <a:pt x="929" y="71"/>
                    <a:pt x="858" y="47"/>
                  </a:cubicBezTo>
                  <a:cubicBezTo>
                    <a:pt x="742" y="16"/>
                    <a:pt x="584" y="1"/>
                    <a:pt x="44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
            <p:cNvSpPr/>
            <p:nvPr/>
          </p:nvSpPr>
          <p:spPr>
            <a:xfrm>
              <a:off x="3342975" y="4334275"/>
              <a:ext cx="33650" cy="15625"/>
            </a:xfrm>
            <a:custGeom>
              <a:avLst/>
              <a:gdLst/>
              <a:ahLst/>
              <a:cxnLst/>
              <a:rect l="l" t="t" r="r" b="b"/>
              <a:pathLst>
                <a:path w="1346" h="625" extrusionOk="0">
                  <a:moveTo>
                    <a:pt x="363" y="0"/>
                  </a:moveTo>
                  <a:cubicBezTo>
                    <a:pt x="214" y="0"/>
                    <a:pt x="100" y="24"/>
                    <a:pt x="83" y="73"/>
                  </a:cubicBezTo>
                  <a:cubicBezTo>
                    <a:pt x="0" y="192"/>
                    <a:pt x="476" y="549"/>
                    <a:pt x="798" y="608"/>
                  </a:cubicBezTo>
                  <a:cubicBezTo>
                    <a:pt x="857" y="619"/>
                    <a:pt x="908" y="624"/>
                    <a:pt x="952" y="624"/>
                  </a:cubicBezTo>
                  <a:cubicBezTo>
                    <a:pt x="1061" y="624"/>
                    <a:pt x="1132" y="593"/>
                    <a:pt x="1191" y="525"/>
                  </a:cubicBezTo>
                  <a:cubicBezTo>
                    <a:pt x="1346" y="382"/>
                    <a:pt x="1274" y="263"/>
                    <a:pt x="941" y="108"/>
                  </a:cubicBezTo>
                  <a:cubicBezTo>
                    <a:pt x="777" y="36"/>
                    <a:pt x="545" y="0"/>
                    <a:pt x="36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
            <p:cNvSpPr/>
            <p:nvPr/>
          </p:nvSpPr>
          <p:spPr>
            <a:xfrm>
              <a:off x="3615025" y="4338250"/>
              <a:ext cx="19575" cy="13700"/>
            </a:xfrm>
            <a:custGeom>
              <a:avLst/>
              <a:gdLst/>
              <a:ahLst/>
              <a:cxnLst/>
              <a:rect l="l" t="t" r="r" b="b"/>
              <a:pathLst>
                <a:path w="783" h="548" extrusionOk="0">
                  <a:moveTo>
                    <a:pt x="597" y="1"/>
                  </a:moveTo>
                  <a:cubicBezTo>
                    <a:pt x="503" y="1"/>
                    <a:pt x="375" y="83"/>
                    <a:pt x="227" y="247"/>
                  </a:cubicBezTo>
                  <a:lnTo>
                    <a:pt x="0" y="521"/>
                  </a:lnTo>
                  <a:lnTo>
                    <a:pt x="215" y="545"/>
                  </a:lnTo>
                  <a:cubicBezTo>
                    <a:pt x="224" y="546"/>
                    <a:pt x="233" y="547"/>
                    <a:pt x="243" y="547"/>
                  </a:cubicBezTo>
                  <a:cubicBezTo>
                    <a:pt x="440" y="547"/>
                    <a:pt x="783" y="216"/>
                    <a:pt x="715" y="68"/>
                  </a:cubicBezTo>
                  <a:cubicBezTo>
                    <a:pt x="686" y="23"/>
                    <a:pt x="646" y="1"/>
                    <a:pt x="59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
            <p:cNvSpPr/>
            <p:nvPr/>
          </p:nvSpPr>
          <p:spPr>
            <a:xfrm>
              <a:off x="3507225" y="4339950"/>
              <a:ext cx="27450" cy="17250"/>
            </a:xfrm>
            <a:custGeom>
              <a:avLst/>
              <a:gdLst/>
              <a:ahLst/>
              <a:cxnLst/>
              <a:rect l="l" t="t" r="r" b="b"/>
              <a:pathLst>
                <a:path w="1098" h="690" extrusionOk="0">
                  <a:moveTo>
                    <a:pt x="907" y="0"/>
                  </a:moveTo>
                  <a:cubicBezTo>
                    <a:pt x="788" y="24"/>
                    <a:pt x="62" y="453"/>
                    <a:pt x="38" y="536"/>
                  </a:cubicBezTo>
                  <a:cubicBezTo>
                    <a:pt x="0" y="634"/>
                    <a:pt x="125" y="689"/>
                    <a:pt x="300" y="689"/>
                  </a:cubicBezTo>
                  <a:cubicBezTo>
                    <a:pt x="401" y="689"/>
                    <a:pt x="520" y="671"/>
                    <a:pt x="633" y="631"/>
                  </a:cubicBezTo>
                  <a:cubicBezTo>
                    <a:pt x="955" y="512"/>
                    <a:pt x="1098" y="334"/>
                    <a:pt x="1026" y="143"/>
                  </a:cubicBezTo>
                  <a:cubicBezTo>
                    <a:pt x="979" y="60"/>
                    <a:pt x="931" y="0"/>
                    <a:pt x="90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
            <p:cNvSpPr/>
            <p:nvPr/>
          </p:nvSpPr>
          <p:spPr>
            <a:xfrm>
              <a:off x="3570475" y="4342350"/>
              <a:ext cx="21950" cy="18475"/>
            </a:xfrm>
            <a:custGeom>
              <a:avLst/>
              <a:gdLst/>
              <a:ahLst/>
              <a:cxnLst/>
              <a:rect l="l" t="t" r="r" b="b"/>
              <a:pathLst>
                <a:path w="878" h="739" extrusionOk="0">
                  <a:moveTo>
                    <a:pt x="667" y="1"/>
                  </a:moveTo>
                  <a:cubicBezTo>
                    <a:pt x="575" y="1"/>
                    <a:pt x="451" y="85"/>
                    <a:pt x="282" y="262"/>
                  </a:cubicBezTo>
                  <a:cubicBezTo>
                    <a:pt x="31" y="523"/>
                    <a:pt x="1" y="739"/>
                    <a:pt x="183" y="739"/>
                  </a:cubicBezTo>
                  <a:cubicBezTo>
                    <a:pt x="208" y="739"/>
                    <a:pt x="237" y="735"/>
                    <a:pt x="270" y="726"/>
                  </a:cubicBezTo>
                  <a:cubicBezTo>
                    <a:pt x="508" y="678"/>
                    <a:pt x="878" y="262"/>
                    <a:pt x="818" y="119"/>
                  </a:cubicBezTo>
                  <a:cubicBezTo>
                    <a:pt x="779" y="41"/>
                    <a:pt x="730" y="1"/>
                    <a:pt x="66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
            <p:cNvSpPr/>
            <p:nvPr/>
          </p:nvSpPr>
          <p:spPr>
            <a:xfrm>
              <a:off x="3649475" y="4346225"/>
              <a:ext cx="14100" cy="9775"/>
            </a:xfrm>
            <a:custGeom>
              <a:avLst/>
              <a:gdLst/>
              <a:ahLst/>
              <a:cxnLst/>
              <a:rect l="l" t="t" r="r" b="b"/>
              <a:pathLst>
                <a:path w="564" h="391" extrusionOk="0">
                  <a:moveTo>
                    <a:pt x="415" y="1"/>
                  </a:moveTo>
                  <a:cubicBezTo>
                    <a:pt x="331" y="1"/>
                    <a:pt x="222" y="49"/>
                    <a:pt x="123" y="142"/>
                  </a:cubicBezTo>
                  <a:cubicBezTo>
                    <a:pt x="1" y="292"/>
                    <a:pt x="34" y="391"/>
                    <a:pt x="199" y="391"/>
                  </a:cubicBezTo>
                  <a:cubicBezTo>
                    <a:pt x="244" y="391"/>
                    <a:pt x="298" y="384"/>
                    <a:pt x="361" y="369"/>
                  </a:cubicBezTo>
                  <a:cubicBezTo>
                    <a:pt x="480" y="333"/>
                    <a:pt x="563" y="250"/>
                    <a:pt x="563" y="154"/>
                  </a:cubicBezTo>
                  <a:cubicBezTo>
                    <a:pt x="563" y="52"/>
                    <a:pt x="502" y="1"/>
                    <a:pt x="4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
            <p:cNvSpPr/>
            <p:nvPr/>
          </p:nvSpPr>
          <p:spPr>
            <a:xfrm>
              <a:off x="3415300" y="4352450"/>
              <a:ext cx="27400" cy="11925"/>
            </a:xfrm>
            <a:custGeom>
              <a:avLst/>
              <a:gdLst/>
              <a:ahLst/>
              <a:cxnLst/>
              <a:rect l="l" t="t" r="r" b="b"/>
              <a:pathLst>
                <a:path w="1096" h="477" extrusionOk="0">
                  <a:moveTo>
                    <a:pt x="817" y="1"/>
                  </a:moveTo>
                  <a:cubicBezTo>
                    <a:pt x="758" y="1"/>
                    <a:pt x="683" y="8"/>
                    <a:pt x="584" y="24"/>
                  </a:cubicBezTo>
                  <a:cubicBezTo>
                    <a:pt x="369" y="36"/>
                    <a:pt x="167" y="120"/>
                    <a:pt x="119" y="155"/>
                  </a:cubicBezTo>
                  <a:cubicBezTo>
                    <a:pt x="0" y="274"/>
                    <a:pt x="310" y="477"/>
                    <a:pt x="655" y="477"/>
                  </a:cubicBezTo>
                  <a:cubicBezTo>
                    <a:pt x="977" y="477"/>
                    <a:pt x="1096" y="334"/>
                    <a:pt x="1012" y="96"/>
                  </a:cubicBezTo>
                  <a:cubicBezTo>
                    <a:pt x="981" y="32"/>
                    <a:pt x="933" y="1"/>
                    <a:pt x="81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
            <p:cNvSpPr/>
            <p:nvPr/>
          </p:nvSpPr>
          <p:spPr>
            <a:xfrm>
              <a:off x="3597450" y="4370200"/>
              <a:ext cx="24450" cy="15900"/>
            </a:xfrm>
            <a:custGeom>
              <a:avLst/>
              <a:gdLst/>
              <a:ahLst/>
              <a:cxnLst/>
              <a:rect l="l" t="t" r="r" b="b"/>
              <a:pathLst>
                <a:path w="978" h="636" extrusionOk="0">
                  <a:moveTo>
                    <a:pt x="814" y="0"/>
                  </a:moveTo>
                  <a:cubicBezTo>
                    <a:pt x="679" y="0"/>
                    <a:pt x="487" y="76"/>
                    <a:pt x="334" y="207"/>
                  </a:cubicBezTo>
                  <a:cubicBezTo>
                    <a:pt x="37" y="445"/>
                    <a:pt x="1" y="636"/>
                    <a:pt x="287" y="636"/>
                  </a:cubicBezTo>
                  <a:cubicBezTo>
                    <a:pt x="513" y="636"/>
                    <a:pt x="977" y="279"/>
                    <a:pt x="977" y="124"/>
                  </a:cubicBezTo>
                  <a:cubicBezTo>
                    <a:pt x="977" y="39"/>
                    <a:pt x="911" y="0"/>
                    <a:pt x="81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
            <p:cNvSpPr/>
            <p:nvPr/>
          </p:nvSpPr>
          <p:spPr>
            <a:xfrm>
              <a:off x="3401000" y="4374175"/>
              <a:ext cx="28300" cy="11375"/>
            </a:xfrm>
            <a:custGeom>
              <a:avLst/>
              <a:gdLst/>
              <a:ahLst/>
              <a:cxnLst/>
              <a:rect l="l" t="t" r="r" b="b"/>
              <a:pathLst>
                <a:path w="1132" h="455" extrusionOk="0">
                  <a:moveTo>
                    <a:pt x="237" y="0"/>
                  </a:moveTo>
                  <a:cubicBezTo>
                    <a:pt x="98" y="0"/>
                    <a:pt x="1" y="21"/>
                    <a:pt x="1" y="60"/>
                  </a:cubicBezTo>
                  <a:cubicBezTo>
                    <a:pt x="1" y="208"/>
                    <a:pt x="470" y="455"/>
                    <a:pt x="729" y="455"/>
                  </a:cubicBezTo>
                  <a:cubicBezTo>
                    <a:pt x="741" y="455"/>
                    <a:pt x="752" y="454"/>
                    <a:pt x="763" y="453"/>
                  </a:cubicBezTo>
                  <a:cubicBezTo>
                    <a:pt x="1120" y="417"/>
                    <a:pt x="1132" y="179"/>
                    <a:pt x="799" y="84"/>
                  </a:cubicBezTo>
                  <a:cubicBezTo>
                    <a:pt x="609" y="27"/>
                    <a:pt x="395" y="0"/>
                    <a:pt x="2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
            <p:cNvSpPr/>
            <p:nvPr/>
          </p:nvSpPr>
          <p:spPr>
            <a:xfrm>
              <a:off x="3535550" y="4376900"/>
              <a:ext cx="27700" cy="17400"/>
            </a:xfrm>
            <a:custGeom>
              <a:avLst/>
              <a:gdLst/>
              <a:ahLst/>
              <a:cxnLst/>
              <a:rect l="l" t="t" r="r" b="b"/>
              <a:pathLst>
                <a:path w="1108" h="696" extrusionOk="0">
                  <a:moveTo>
                    <a:pt x="947" y="0"/>
                  </a:moveTo>
                  <a:cubicBezTo>
                    <a:pt x="921" y="0"/>
                    <a:pt x="891" y="4"/>
                    <a:pt x="858" y="11"/>
                  </a:cubicBezTo>
                  <a:cubicBezTo>
                    <a:pt x="512" y="118"/>
                    <a:pt x="0" y="463"/>
                    <a:pt x="0" y="582"/>
                  </a:cubicBezTo>
                  <a:cubicBezTo>
                    <a:pt x="0" y="662"/>
                    <a:pt x="99" y="695"/>
                    <a:pt x="237" y="695"/>
                  </a:cubicBezTo>
                  <a:cubicBezTo>
                    <a:pt x="533" y="695"/>
                    <a:pt x="1011" y="539"/>
                    <a:pt x="1084" y="344"/>
                  </a:cubicBezTo>
                  <a:cubicBezTo>
                    <a:pt x="1108" y="273"/>
                    <a:pt x="1108" y="166"/>
                    <a:pt x="1084" y="94"/>
                  </a:cubicBezTo>
                  <a:cubicBezTo>
                    <a:pt x="1058" y="26"/>
                    <a:pt x="1014" y="0"/>
                    <a:pt x="94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
            <p:cNvSpPr/>
            <p:nvPr/>
          </p:nvSpPr>
          <p:spPr>
            <a:xfrm>
              <a:off x="3468875" y="4376000"/>
              <a:ext cx="30450" cy="13325"/>
            </a:xfrm>
            <a:custGeom>
              <a:avLst/>
              <a:gdLst/>
              <a:ahLst/>
              <a:cxnLst/>
              <a:rect l="l" t="t" r="r" b="b"/>
              <a:pathLst>
                <a:path w="1218" h="533" extrusionOk="0">
                  <a:moveTo>
                    <a:pt x="907" y="0"/>
                  </a:moveTo>
                  <a:cubicBezTo>
                    <a:pt x="789" y="0"/>
                    <a:pt x="620" y="42"/>
                    <a:pt x="417" y="130"/>
                  </a:cubicBezTo>
                  <a:cubicBezTo>
                    <a:pt x="60" y="285"/>
                    <a:pt x="0" y="440"/>
                    <a:pt x="298" y="511"/>
                  </a:cubicBezTo>
                  <a:cubicBezTo>
                    <a:pt x="355" y="526"/>
                    <a:pt x="414" y="533"/>
                    <a:pt x="474" y="533"/>
                  </a:cubicBezTo>
                  <a:cubicBezTo>
                    <a:pt x="839" y="533"/>
                    <a:pt x="1217" y="275"/>
                    <a:pt x="1084" y="71"/>
                  </a:cubicBezTo>
                  <a:cubicBezTo>
                    <a:pt x="1058" y="24"/>
                    <a:pt x="997" y="0"/>
                    <a:pt x="90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
            <p:cNvSpPr/>
            <p:nvPr/>
          </p:nvSpPr>
          <p:spPr>
            <a:xfrm>
              <a:off x="3127175" y="3894950"/>
              <a:ext cx="66100" cy="121400"/>
            </a:xfrm>
            <a:custGeom>
              <a:avLst/>
              <a:gdLst/>
              <a:ahLst/>
              <a:cxnLst/>
              <a:rect l="l" t="t" r="r" b="b"/>
              <a:pathLst>
                <a:path w="2644" h="4856" extrusionOk="0">
                  <a:moveTo>
                    <a:pt x="453" y="1"/>
                  </a:moveTo>
                  <a:cubicBezTo>
                    <a:pt x="238" y="24"/>
                    <a:pt x="155" y="167"/>
                    <a:pt x="95" y="334"/>
                  </a:cubicBezTo>
                  <a:cubicBezTo>
                    <a:pt x="48" y="465"/>
                    <a:pt x="36" y="596"/>
                    <a:pt x="0" y="691"/>
                  </a:cubicBezTo>
                  <a:cubicBezTo>
                    <a:pt x="95" y="1298"/>
                    <a:pt x="262" y="1846"/>
                    <a:pt x="512" y="2370"/>
                  </a:cubicBezTo>
                  <a:cubicBezTo>
                    <a:pt x="643" y="2656"/>
                    <a:pt x="774" y="2953"/>
                    <a:pt x="941" y="3215"/>
                  </a:cubicBezTo>
                  <a:cubicBezTo>
                    <a:pt x="1155" y="3573"/>
                    <a:pt x="1298" y="3918"/>
                    <a:pt x="1012" y="4323"/>
                  </a:cubicBezTo>
                  <a:cubicBezTo>
                    <a:pt x="929" y="4454"/>
                    <a:pt x="869" y="4656"/>
                    <a:pt x="1036" y="4799"/>
                  </a:cubicBezTo>
                  <a:cubicBezTo>
                    <a:pt x="1085" y="4840"/>
                    <a:pt x="1137" y="4855"/>
                    <a:pt x="1189" y="4855"/>
                  </a:cubicBezTo>
                  <a:cubicBezTo>
                    <a:pt x="1289" y="4855"/>
                    <a:pt x="1390" y="4798"/>
                    <a:pt x="1476" y="4751"/>
                  </a:cubicBezTo>
                  <a:cubicBezTo>
                    <a:pt x="2524" y="4263"/>
                    <a:pt x="2643" y="3954"/>
                    <a:pt x="2119" y="2918"/>
                  </a:cubicBezTo>
                  <a:cubicBezTo>
                    <a:pt x="1667" y="2049"/>
                    <a:pt x="1131" y="1215"/>
                    <a:pt x="798" y="286"/>
                  </a:cubicBezTo>
                  <a:cubicBezTo>
                    <a:pt x="738" y="144"/>
                    <a:pt x="631" y="1"/>
                    <a:pt x="45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
            <p:cNvSpPr/>
            <p:nvPr/>
          </p:nvSpPr>
          <p:spPr>
            <a:xfrm>
              <a:off x="3425250" y="3934225"/>
              <a:ext cx="182650" cy="133550"/>
            </a:xfrm>
            <a:custGeom>
              <a:avLst/>
              <a:gdLst/>
              <a:ahLst/>
              <a:cxnLst/>
              <a:rect l="l" t="t" r="r" b="b"/>
              <a:pathLst>
                <a:path w="7306" h="5342" extrusionOk="0">
                  <a:moveTo>
                    <a:pt x="798" y="0"/>
                  </a:moveTo>
                  <a:cubicBezTo>
                    <a:pt x="306" y="0"/>
                    <a:pt x="1" y="312"/>
                    <a:pt x="150" y="668"/>
                  </a:cubicBezTo>
                  <a:cubicBezTo>
                    <a:pt x="221" y="859"/>
                    <a:pt x="579" y="1085"/>
                    <a:pt x="2305" y="2061"/>
                  </a:cubicBezTo>
                  <a:cubicBezTo>
                    <a:pt x="3293" y="2609"/>
                    <a:pt x="4365" y="3430"/>
                    <a:pt x="5270" y="4276"/>
                  </a:cubicBezTo>
                  <a:cubicBezTo>
                    <a:pt x="6122" y="5084"/>
                    <a:pt x="6463" y="5341"/>
                    <a:pt x="6780" y="5341"/>
                  </a:cubicBezTo>
                  <a:cubicBezTo>
                    <a:pt x="6808" y="5341"/>
                    <a:pt x="6837" y="5339"/>
                    <a:pt x="6865" y="5335"/>
                  </a:cubicBezTo>
                  <a:cubicBezTo>
                    <a:pt x="7210" y="5300"/>
                    <a:pt x="7306" y="5002"/>
                    <a:pt x="7175" y="4442"/>
                  </a:cubicBezTo>
                  <a:cubicBezTo>
                    <a:pt x="6984" y="3656"/>
                    <a:pt x="6210" y="2764"/>
                    <a:pt x="4972" y="1847"/>
                  </a:cubicBezTo>
                  <a:cubicBezTo>
                    <a:pt x="3781" y="966"/>
                    <a:pt x="2769" y="442"/>
                    <a:pt x="1650" y="156"/>
                  </a:cubicBezTo>
                  <a:cubicBezTo>
                    <a:pt x="1341" y="73"/>
                    <a:pt x="983" y="13"/>
                    <a:pt x="852" y="1"/>
                  </a:cubicBezTo>
                  <a:cubicBezTo>
                    <a:pt x="834" y="0"/>
                    <a:pt x="816" y="0"/>
                    <a:pt x="7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
            <p:cNvSpPr/>
            <p:nvPr/>
          </p:nvSpPr>
          <p:spPr>
            <a:xfrm>
              <a:off x="3614500" y="4110125"/>
              <a:ext cx="33300" cy="29825"/>
            </a:xfrm>
            <a:custGeom>
              <a:avLst/>
              <a:gdLst/>
              <a:ahLst/>
              <a:cxnLst/>
              <a:rect l="l" t="t" r="r" b="b"/>
              <a:pathLst>
                <a:path w="1332" h="1193" extrusionOk="0">
                  <a:moveTo>
                    <a:pt x="684" y="0"/>
                  </a:moveTo>
                  <a:cubicBezTo>
                    <a:pt x="309" y="0"/>
                    <a:pt x="0" y="527"/>
                    <a:pt x="307" y="978"/>
                  </a:cubicBezTo>
                  <a:cubicBezTo>
                    <a:pt x="391" y="1133"/>
                    <a:pt x="498" y="1192"/>
                    <a:pt x="688" y="1192"/>
                  </a:cubicBezTo>
                  <a:cubicBezTo>
                    <a:pt x="1010" y="1192"/>
                    <a:pt x="1093" y="1145"/>
                    <a:pt x="1224" y="895"/>
                  </a:cubicBezTo>
                  <a:cubicBezTo>
                    <a:pt x="1331" y="681"/>
                    <a:pt x="1283" y="430"/>
                    <a:pt x="1045" y="180"/>
                  </a:cubicBezTo>
                  <a:cubicBezTo>
                    <a:pt x="930" y="54"/>
                    <a:pt x="804" y="0"/>
                    <a:pt x="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
            <p:cNvSpPr/>
            <p:nvPr/>
          </p:nvSpPr>
          <p:spPr>
            <a:xfrm>
              <a:off x="3577825" y="4273300"/>
              <a:ext cx="33950" cy="49350"/>
            </a:xfrm>
            <a:custGeom>
              <a:avLst/>
              <a:gdLst/>
              <a:ahLst/>
              <a:cxnLst/>
              <a:rect l="l" t="t" r="r" b="b"/>
              <a:pathLst>
                <a:path w="1358" h="1974" extrusionOk="0">
                  <a:moveTo>
                    <a:pt x="911" y="1"/>
                  </a:moveTo>
                  <a:cubicBezTo>
                    <a:pt x="681" y="1"/>
                    <a:pt x="560" y="181"/>
                    <a:pt x="476" y="380"/>
                  </a:cubicBezTo>
                  <a:cubicBezTo>
                    <a:pt x="310" y="797"/>
                    <a:pt x="310" y="1262"/>
                    <a:pt x="60" y="1654"/>
                  </a:cubicBezTo>
                  <a:cubicBezTo>
                    <a:pt x="0" y="1738"/>
                    <a:pt x="60" y="1833"/>
                    <a:pt x="131" y="1893"/>
                  </a:cubicBezTo>
                  <a:cubicBezTo>
                    <a:pt x="204" y="1949"/>
                    <a:pt x="277" y="1973"/>
                    <a:pt x="349" y="1973"/>
                  </a:cubicBezTo>
                  <a:cubicBezTo>
                    <a:pt x="429" y="1973"/>
                    <a:pt x="508" y="1943"/>
                    <a:pt x="584" y="1893"/>
                  </a:cubicBezTo>
                  <a:cubicBezTo>
                    <a:pt x="1060" y="1583"/>
                    <a:pt x="1250" y="1107"/>
                    <a:pt x="1357" y="607"/>
                  </a:cubicBezTo>
                  <a:cubicBezTo>
                    <a:pt x="1322" y="321"/>
                    <a:pt x="1310" y="71"/>
                    <a:pt x="1012" y="11"/>
                  </a:cubicBezTo>
                  <a:cubicBezTo>
                    <a:pt x="976" y="4"/>
                    <a:pt x="943" y="1"/>
                    <a:pt x="9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
            <p:cNvSpPr/>
            <p:nvPr/>
          </p:nvSpPr>
          <p:spPr>
            <a:xfrm>
              <a:off x="3610850" y="4204425"/>
              <a:ext cx="28000" cy="52675"/>
            </a:xfrm>
            <a:custGeom>
              <a:avLst/>
              <a:gdLst/>
              <a:ahLst/>
              <a:cxnLst/>
              <a:rect l="l" t="t" r="r" b="b"/>
              <a:pathLst>
                <a:path w="1120" h="2107" extrusionOk="0">
                  <a:moveTo>
                    <a:pt x="690" y="0"/>
                  </a:moveTo>
                  <a:cubicBezTo>
                    <a:pt x="487" y="0"/>
                    <a:pt x="375" y="185"/>
                    <a:pt x="286" y="361"/>
                  </a:cubicBezTo>
                  <a:cubicBezTo>
                    <a:pt x="108" y="754"/>
                    <a:pt x="96" y="1183"/>
                    <a:pt x="25" y="1600"/>
                  </a:cubicBezTo>
                  <a:cubicBezTo>
                    <a:pt x="60" y="1778"/>
                    <a:pt x="1" y="2016"/>
                    <a:pt x="215" y="2088"/>
                  </a:cubicBezTo>
                  <a:cubicBezTo>
                    <a:pt x="246" y="2101"/>
                    <a:pt x="275" y="2106"/>
                    <a:pt x="303" y="2106"/>
                  </a:cubicBezTo>
                  <a:cubicBezTo>
                    <a:pt x="453" y="2106"/>
                    <a:pt x="551" y="1931"/>
                    <a:pt x="632" y="1790"/>
                  </a:cubicBezTo>
                  <a:cubicBezTo>
                    <a:pt x="834" y="1421"/>
                    <a:pt x="1060" y="1040"/>
                    <a:pt x="1108" y="588"/>
                  </a:cubicBezTo>
                  <a:cubicBezTo>
                    <a:pt x="1120" y="349"/>
                    <a:pt x="1108" y="111"/>
                    <a:pt x="834" y="28"/>
                  </a:cubicBezTo>
                  <a:cubicBezTo>
                    <a:pt x="782" y="9"/>
                    <a:pt x="734" y="0"/>
                    <a:pt x="6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
            <p:cNvSpPr/>
            <p:nvPr/>
          </p:nvSpPr>
          <p:spPr>
            <a:xfrm>
              <a:off x="3621275" y="4263725"/>
              <a:ext cx="40175" cy="42925"/>
            </a:xfrm>
            <a:custGeom>
              <a:avLst/>
              <a:gdLst/>
              <a:ahLst/>
              <a:cxnLst/>
              <a:rect l="l" t="t" r="r" b="b"/>
              <a:pathLst>
                <a:path w="1607" h="1717" extrusionOk="0">
                  <a:moveTo>
                    <a:pt x="1033" y="1"/>
                  </a:moveTo>
                  <a:cubicBezTo>
                    <a:pt x="847" y="1"/>
                    <a:pt x="736" y="117"/>
                    <a:pt x="679" y="287"/>
                  </a:cubicBezTo>
                  <a:cubicBezTo>
                    <a:pt x="536" y="668"/>
                    <a:pt x="441" y="1073"/>
                    <a:pt x="60" y="1311"/>
                  </a:cubicBezTo>
                  <a:cubicBezTo>
                    <a:pt x="0" y="1371"/>
                    <a:pt x="0" y="1466"/>
                    <a:pt x="48" y="1537"/>
                  </a:cubicBezTo>
                  <a:cubicBezTo>
                    <a:pt x="143" y="1656"/>
                    <a:pt x="239" y="1716"/>
                    <a:pt x="393" y="1716"/>
                  </a:cubicBezTo>
                  <a:cubicBezTo>
                    <a:pt x="397" y="1716"/>
                    <a:pt x="401" y="1716"/>
                    <a:pt x="405" y="1716"/>
                  </a:cubicBezTo>
                  <a:cubicBezTo>
                    <a:pt x="962" y="1716"/>
                    <a:pt x="1607" y="843"/>
                    <a:pt x="1429" y="311"/>
                  </a:cubicBezTo>
                  <a:cubicBezTo>
                    <a:pt x="1370" y="132"/>
                    <a:pt x="1274" y="13"/>
                    <a:pt x="1060" y="1"/>
                  </a:cubicBezTo>
                  <a:cubicBezTo>
                    <a:pt x="1051" y="1"/>
                    <a:pt x="1042" y="1"/>
                    <a:pt x="1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
            <p:cNvSpPr/>
            <p:nvPr/>
          </p:nvSpPr>
          <p:spPr>
            <a:xfrm>
              <a:off x="3527100" y="4287850"/>
              <a:ext cx="35250" cy="45625"/>
            </a:xfrm>
            <a:custGeom>
              <a:avLst/>
              <a:gdLst/>
              <a:ahLst/>
              <a:cxnLst/>
              <a:rect l="l" t="t" r="r" b="b"/>
              <a:pathLst>
                <a:path w="1410" h="1825" extrusionOk="0">
                  <a:moveTo>
                    <a:pt x="898" y="1"/>
                  </a:moveTo>
                  <a:cubicBezTo>
                    <a:pt x="660" y="48"/>
                    <a:pt x="577" y="239"/>
                    <a:pt x="481" y="441"/>
                  </a:cubicBezTo>
                  <a:cubicBezTo>
                    <a:pt x="350" y="775"/>
                    <a:pt x="338" y="1156"/>
                    <a:pt x="112" y="1477"/>
                  </a:cubicBezTo>
                  <a:cubicBezTo>
                    <a:pt x="0" y="1656"/>
                    <a:pt x="162" y="1825"/>
                    <a:pt x="369" y="1825"/>
                  </a:cubicBezTo>
                  <a:cubicBezTo>
                    <a:pt x="383" y="1825"/>
                    <a:pt x="396" y="1824"/>
                    <a:pt x="410" y="1823"/>
                  </a:cubicBezTo>
                  <a:cubicBezTo>
                    <a:pt x="839" y="1775"/>
                    <a:pt x="1005" y="1406"/>
                    <a:pt x="1184" y="1072"/>
                  </a:cubicBezTo>
                  <a:cubicBezTo>
                    <a:pt x="1350" y="799"/>
                    <a:pt x="1410" y="477"/>
                    <a:pt x="1208" y="168"/>
                  </a:cubicBezTo>
                  <a:cubicBezTo>
                    <a:pt x="1136" y="60"/>
                    <a:pt x="1029" y="1"/>
                    <a:pt x="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
            <p:cNvSpPr/>
            <p:nvPr/>
          </p:nvSpPr>
          <p:spPr>
            <a:xfrm>
              <a:off x="3653125" y="4187525"/>
              <a:ext cx="24425" cy="43350"/>
            </a:xfrm>
            <a:custGeom>
              <a:avLst/>
              <a:gdLst/>
              <a:ahLst/>
              <a:cxnLst/>
              <a:rect l="l" t="t" r="r" b="b"/>
              <a:pathLst>
                <a:path w="977" h="1734" extrusionOk="0">
                  <a:moveTo>
                    <a:pt x="443" y="1"/>
                  </a:moveTo>
                  <a:cubicBezTo>
                    <a:pt x="434" y="1"/>
                    <a:pt x="426" y="1"/>
                    <a:pt x="417" y="1"/>
                  </a:cubicBezTo>
                  <a:cubicBezTo>
                    <a:pt x="155" y="1"/>
                    <a:pt x="60" y="180"/>
                    <a:pt x="24" y="382"/>
                  </a:cubicBezTo>
                  <a:cubicBezTo>
                    <a:pt x="0" y="561"/>
                    <a:pt x="12" y="740"/>
                    <a:pt x="0" y="883"/>
                  </a:cubicBezTo>
                  <a:cubicBezTo>
                    <a:pt x="12" y="1097"/>
                    <a:pt x="12" y="1252"/>
                    <a:pt x="24" y="1418"/>
                  </a:cubicBezTo>
                  <a:cubicBezTo>
                    <a:pt x="36" y="1549"/>
                    <a:pt x="84" y="1680"/>
                    <a:pt x="250" y="1728"/>
                  </a:cubicBezTo>
                  <a:cubicBezTo>
                    <a:pt x="274" y="1732"/>
                    <a:pt x="298" y="1734"/>
                    <a:pt x="322" y="1734"/>
                  </a:cubicBezTo>
                  <a:cubicBezTo>
                    <a:pt x="439" y="1734"/>
                    <a:pt x="548" y="1684"/>
                    <a:pt x="608" y="1585"/>
                  </a:cubicBezTo>
                  <a:cubicBezTo>
                    <a:pt x="858" y="1204"/>
                    <a:pt x="977" y="787"/>
                    <a:pt x="846" y="347"/>
                  </a:cubicBezTo>
                  <a:cubicBezTo>
                    <a:pt x="788" y="152"/>
                    <a:pt x="665" y="1"/>
                    <a:pt x="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
            <p:cNvSpPr/>
            <p:nvPr/>
          </p:nvSpPr>
          <p:spPr>
            <a:xfrm>
              <a:off x="3489700" y="4283275"/>
              <a:ext cx="28025" cy="36250"/>
            </a:xfrm>
            <a:custGeom>
              <a:avLst/>
              <a:gdLst/>
              <a:ahLst/>
              <a:cxnLst/>
              <a:rect l="l" t="t" r="r" b="b"/>
              <a:pathLst>
                <a:path w="1121" h="1450" extrusionOk="0">
                  <a:moveTo>
                    <a:pt x="717" y="0"/>
                  </a:moveTo>
                  <a:cubicBezTo>
                    <a:pt x="512" y="0"/>
                    <a:pt x="396" y="145"/>
                    <a:pt x="310" y="339"/>
                  </a:cubicBezTo>
                  <a:cubicBezTo>
                    <a:pt x="227" y="577"/>
                    <a:pt x="203" y="839"/>
                    <a:pt x="72" y="1065"/>
                  </a:cubicBezTo>
                  <a:cubicBezTo>
                    <a:pt x="1" y="1172"/>
                    <a:pt x="72" y="1303"/>
                    <a:pt x="179" y="1374"/>
                  </a:cubicBezTo>
                  <a:cubicBezTo>
                    <a:pt x="247" y="1425"/>
                    <a:pt x="320" y="1449"/>
                    <a:pt x="392" y="1449"/>
                  </a:cubicBezTo>
                  <a:cubicBezTo>
                    <a:pt x="472" y="1449"/>
                    <a:pt x="551" y="1419"/>
                    <a:pt x="620" y="1363"/>
                  </a:cubicBezTo>
                  <a:cubicBezTo>
                    <a:pt x="918" y="1148"/>
                    <a:pt x="1061" y="839"/>
                    <a:pt x="1120" y="517"/>
                  </a:cubicBezTo>
                  <a:cubicBezTo>
                    <a:pt x="1084" y="279"/>
                    <a:pt x="1037" y="65"/>
                    <a:pt x="787" y="5"/>
                  </a:cubicBezTo>
                  <a:cubicBezTo>
                    <a:pt x="762" y="2"/>
                    <a:pt x="739" y="0"/>
                    <a:pt x="7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
            <p:cNvSpPr/>
            <p:nvPr/>
          </p:nvSpPr>
          <p:spPr>
            <a:xfrm>
              <a:off x="3462625" y="4261950"/>
              <a:ext cx="23225" cy="35775"/>
            </a:xfrm>
            <a:custGeom>
              <a:avLst/>
              <a:gdLst/>
              <a:ahLst/>
              <a:cxnLst/>
              <a:rect l="l" t="t" r="r" b="b"/>
              <a:pathLst>
                <a:path w="929" h="1431" extrusionOk="0">
                  <a:moveTo>
                    <a:pt x="525" y="1"/>
                  </a:moveTo>
                  <a:cubicBezTo>
                    <a:pt x="521" y="1"/>
                    <a:pt x="517" y="1"/>
                    <a:pt x="512" y="1"/>
                  </a:cubicBezTo>
                  <a:cubicBezTo>
                    <a:pt x="96" y="13"/>
                    <a:pt x="143" y="370"/>
                    <a:pt x="96" y="644"/>
                  </a:cubicBezTo>
                  <a:lnTo>
                    <a:pt x="96" y="799"/>
                  </a:lnTo>
                  <a:cubicBezTo>
                    <a:pt x="155" y="1001"/>
                    <a:pt x="0" y="1394"/>
                    <a:pt x="393" y="1430"/>
                  </a:cubicBezTo>
                  <a:cubicBezTo>
                    <a:pt x="404" y="1431"/>
                    <a:pt x="415" y="1431"/>
                    <a:pt x="426" y="1431"/>
                  </a:cubicBezTo>
                  <a:cubicBezTo>
                    <a:pt x="754" y="1431"/>
                    <a:pt x="813" y="1076"/>
                    <a:pt x="893" y="799"/>
                  </a:cubicBezTo>
                  <a:cubicBezTo>
                    <a:pt x="905" y="787"/>
                    <a:pt x="905" y="763"/>
                    <a:pt x="905" y="727"/>
                  </a:cubicBezTo>
                  <a:cubicBezTo>
                    <a:pt x="929" y="364"/>
                    <a:pt x="779" y="1"/>
                    <a:pt x="5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4" name="Google Shape;1824;p4"/>
          <p:cNvGrpSpPr/>
          <p:nvPr/>
        </p:nvGrpSpPr>
        <p:grpSpPr>
          <a:xfrm rot="1320820">
            <a:off x="148077" y="3502786"/>
            <a:ext cx="623968" cy="816229"/>
            <a:chOff x="542025" y="2878550"/>
            <a:chExt cx="732250" cy="957875"/>
          </a:xfrm>
        </p:grpSpPr>
        <p:sp>
          <p:nvSpPr>
            <p:cNvPr id="1825" name="Google Shape;1825;p4"/>
            <p:cNvSpPr/>
            <p:nvPr/>
          </p:nvSpPr>
          <p:spPr>
            <a:xfrm>
              <a:off x="1253125" y="3199625"/>
              <a:ext cx="925" cy="3300"/>
            </a:xfrm>
            <a:custGeom>
              <a:avLst/>
              <a:gdLst/>
              <a:ahLst/>
              <a:cxnLst/>
              <a:rect l="l" t="t" r="r" b="b"/>
              <a:pathLst>
                <a:path w="37" h="132" extrusionOk="0">
                  <a:moveTo>
                    <a:pt x="0" y="1"/>
                  </a:moveTo>
                  <a:cubicBezTo>
                    <a:pt x="12" y="48"/>
                    <a:pt x="12" y="96"/>
                    <a:pt x="36" y="132"/>
                  </a:cubicBezTo>
                  <a:cubicBezTo>
                    <a:pt x="12" y="96"/>
                    <a:pt x="12" y="48"/>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
            <p:cNvSpPr/>
            <p:nvPr/>
          </p:nvSpPr>
          <p:spPr>
            <a:xfrm>
              <a:off x="1240025" y="3134450"/>
              <a:ext cx="3600" cy="11625"/>
            </a:xfrm>
            <a:custGeom>
              <a:avLst/>
              <a:gdLst/>
              <a:ahLst/>
              <a:cxnLst/>
              <a:rect l="l" t="t" r="r" b="b"/>
              <a:pathLst>
                <a:path w="144" h="465" extrusionOk="0">
                  <a:moveTo>
                    <a:pt x="0" y="0"/>
                  </a:moveTo>
                  <a:cubicBezTo>
                    <a:pt x="36" y="155"/>
                    <a:pt x="60" y="322"/>
                    <a:pt x="108" y="465"/>
                  </a:cubicBezTo>
                  <a:cubicBezTo>
                    <a:pt x="143" y="346"/>
                    <a:pt x="96" y="203"/>
                    <a:pt x="0"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
            <p:cNvSpPr/>
            <p:nvPr/>
          </p:nvSpPr>
          <p:spPr>
            <a:xfrm>
              <a:off x="703950" y="3226650"/>
              <a:ext cx="365850" cy="419050"/>
            </a:xfrm>
            <a:custGeom>
              <a:avLst/>
              <a:gdLst/>
              <a:ahLst/>
              <a:cxnLst/>
              <a:rect l="l" t="t" r="r" b="b"/>
              <a:pathLst>
                <a:path w="14634" h="16762" extrusionOk="0">
                  <a:moveTo>
                    <a:pt x="10760" y="674"/>
                  </a:moveTo>
                  <a:cubicBezTo>
                    <a:pt x="10942" y="674"/>
                    <a:pt x="11114" y="706"/>
                    <a:pt x="11264" y="753"/>
                  </a:cubicBezTo>
                  <a:cubicBezTo>
                    <a:pt x="11311" y="765"/>
                    <a:pt x="11359" y="777"/>
                    <a:pt x="11406" y="813"/>
                  </a:cubicBezTo>
                  <a:cubicBezTo>
                    <a:pt x="11657" y="932"/>
                    <a:pt x="11859" y="1122"/>
                    <a:pt x="12038" y="1396"/>
                  </a:cubicBezTo>
                  <a:cubicBezTo>
                    <a:pt x="12335" y="1849"/>
                    <a:pt x="12573" y="2325"/>
                    <a:pt x="12788" y="2825"/>
                  </a:cubicBezTo>
                  <a:cubicBezTo>
                    <a:pt x="13169" y="3373"/>
                    <a:pt x="13431" y="3992"/>
                    <a:pt x="13514" y="4730"/>
                  </a:cubicBezTo>
                  <a:cubicBezTo>
                    <a:pt x="13550" y="4932"/>
                    <a:pt x="13573" y="5147"/>
                    <a:pt x="13585" y="5349"/>
                  </a:cubicBezTo>
                  <a:lnTo>
                    <a:pt x="13585" y="5385"/>
                  </a:lnTo>
                  <a:cubicBezTo>
                    <a:pt x="13966" y="8016"/>
                    <a:pt x="13859" y="10624"/>
                    <a:pt x="12359" y="12981"/>
                  </a:cubicBezTo>
                  <a:cubicBezTo>
                    <a:pt x="11585" y="14207"/>
                    <a:pt x="10692" y="15350"/>
                    <a:pt x="9240" y="15838"/>
                  </a:cubicBezTo>
                  <a:cubicBezTo>
                    <a:pt x="8499" y="16085"/>
                    <a:pt x="7767" y="16200"/>
                    <a:pt x="7063" y="16200"/>
                  </a:cubicBezTo>
                  <a:cubicBezTo>
                    <a:pt x="4409" y="16200"/>
                    <a:pt x="2150" y="14567"/>
                    <a:pt x="1274" y="12243"/>
                  </a:cubicBezTo>
                  <a:cubicBezTo>
                    <a:pt x="1262" y="12207"/>
                    <a:pt x="1262" y="12183"/>
                    <a:pt x="1250" y="12148"/>
                  </a:cubicBezTo>
                  <a:cubicBezTo>
                    <a:pt x="1227" y="12064"/>
                    <a:pt x="1179" y="11969"/>
                    <a:pt x="1143" y="11874"/>
                  </a:cubicBezTo>
                  <a:cubicBezTo>
                    <a:pt x="1143" y="11850"/>
                    <a:pt x="1143" y="11838"/>
                    <a:pt x="1131" y="11838"/>
                  </a:cubicBezTo>
                  <a:cubicBezTo>
                    <a:pt x="1000" y="11433"/>
                    <a:pt x="905" y="11005"/>
                    <a:pt x="846" y="10528"/>
                  </a:cubicBezTo>
                  <a:cubicBezTo>
                    <a:pt x="691" y="9326"/>
                    <a:pt x="727" y="8659"/>
                    <a:pt x="1060" y="7445"/>
                  </a:cubicBezTo>
                  <a:cubicBezTo>
                    <a:pt x="1346" y="6409"/>
                    <a:pt x="2024" y="5242"/>
                    <a:pt x="3036" y="4051"/>
                  </a:cubicBezTo>
                  <a:cubicBezTo>
                    <a:pt x="4037" y="2884"/>
                    <a:pt x="5787" y="1730"/>
                    <a:pt x="7358" y="1230"/>
                  </a:cubicBezTo>
                  <a:cubicBezTo>
                    <a:pt x="8430" y="884"/>
                    <a:pt x="9716" y="682"/>
                    <a:pt x="10585" y="682"/>
                  </a:cubicBezTo>
                  <a:lnTo>
                    <a:pt x="10609" y="682"/>
                  </a:lnTo>
                  <a:cubicBezTo>
                    <a:pt x="10660" y="677"/>
                    <a:pt x="10710" y="674"/>
                    <a:pt x="10760" y="674"/>
                  </a:cubicBezTo>
                  <a:close/>
                  <a:moveTo>
                    <a:pt x="11463" y="0"/>
                  </a:moveTo>
                  <a:cubicBezTo>
                    <a:pt x="10712" y="0"/>
                    <a:pt x="9992" y="125"/>
                    <a:pt x="9180" y="301"/>
                  </a:cubicBezTo>
                  <a:cubicBezTo>
                    <a:pt x="8156" y="408"/>
                    <a:pt x="7132" y="765"/>
                    <a:pt x="6132" y="1253"/>
                  </a:cubicBezTo>
                  <a:cubicBezTo>
                    <a:pt x="3739" y="2432"/>
                    <a:pt x="1846" y="4075"/>
                    <a:pt x="869" y="6647"/>
                  </a:cubicBezTo>
                  <a:cubicBezTo>
                    <a:pt x="179" y="8445"/>
                    <a:pt x="0" y="10278"/>
                    <a:pt x="608" y="12088"/>
                  </a:cubicBezTo>
                  <a:cubicBezTo>
                    <a:pt x="1489" y="14695"/>
                    <a:pt x="3227" y="16350"/>
                    <a:pt x="6072" y="16696"/>
                  </a:cubicBezTo>
                  <a:cubicBezTo>
                    <a:pt x="6445" y="16739"/>
                    <a:pt x="6810" y="16762"/>
                    <a:pt x="7168" y="16762"/>
                  </a:cubicBezTo>
                  <a:cubicBezTo>
                    <a:pt x="9053" y="16762"/>
                    <a:pt x="10730" y="16138"/>
                    <a:pt x="12121" y="14707"/>
                  </a:cubicBezTo>
                  <a:cubicBezTo>
                    <a:pt x="13383" y="13398"/>
                    <a:pt x="14062" y="11767"/>
                    <a:pt x="14335" y="9969"/>
                  </a:cubicBezTo>
                  <a:cubicBezTo>
                    <a:pt x="14633" y="7909"/>
                    <a:pt x="14454" y="5897"/>
                    <a:pt x="14050" y="3873"/>
                  </a:cubicBezTo>
                  <a:cubicBezTo>
                    <a:pt x="13788" y="2539"/>
                    <a:pt x="13169" y="1408"/>
                    <a:pt x="12359" y="348"/>
                  </a:cubicBezTo>
                  <a:cubicBezTo>
                    <a:pt x="12180" y="122"/>
                    <a:pt x="11954" y="15"/>
                    <a:pt x="11657" y="3"/>
                  </a:cubicBezTo>
                  <a:cubicBezTo>
                    <a:pt x="11592" y="1"/>
                    <a:pt x="11527" y="0"/>
                    <a:pt x="11463"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
            <p:cNvSpPr/>
            <p:nvPr/>
          </p:nvSpPr>
          <p:spPr>
            <a:xfrm>
              <a:off x="607200" y="3705050"/>
              <a:ext cx="925" cy="925"/>
            </a:xfrm>
            <a:custGeom>
              <a:avLst/>
              <a:gdLst/>
              <a:ahLst/>
              <a:cxnLst/>
              <a:rect l="l" t="t" r="r" b="b"/>
              <a:pathLst>
                <a:path w="37" h="37" extrusionOk="0">
                  <a:moveTo>
                    <a:pt x="36" y="36"/>
                  </a:moveTo>
                  <a:cubicBezTo>
                    <a:pt x="13" y="24"/>
                    <a:pt x="1" y="12"/>
                    <a:pt x="1" y="0"/>
                  </a:cubicBezTo>
                  <a:cubicBezTo>
                    <a:pt x="1" y="12"/>
                    <a:pt x="13" y="24"/>
                    <a:pt x="36" y="36"/>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
            <p:cNvSpPr/>
            <p:nvPr/>
          </p:nvSpPr>
          <p:spPr>
            <a:xfrm>
              <a:off x="801275" y="3827975"/>
              <a:ext cx="29800" cy="5100"/>
            </a:xfrm>
            <a:custGeom>
              <a:avLst/>
              <a:gdLst/>
              <a:ahLst/>
              <a:cxnLst/>
              <a:rect l="l" t="t" r="r" b="b"/>
              <a:pathLst>
                <a:path w="1192" h="204" extrusionOk="0">
                  <a:moveTo>
                    <a:pt x="1" y="1"/>
                  </a:moveTo>
                  <a:cubicBezTo>
                    <a:pt x="274" y="84"/>
                    <a:pt x="572" y="144"/>
                    <a:pt x="870" y="167"/>
                  </a:cubicBezTo>
                  <a:cubicBezTo>
                    <a:pt x="912" y="172"/>
                    <a:pt x="955" y="175"/>
                    <a:pt x="999" y="178"/>
                  </a:cubicBezTo>
                  <a:lnTo>
                    <a:pt x="999" y="178"/>
                  </a:lnTo>
                  <a:cubicBezTo>
                    <a:pt x="667" y="132"/>
                    <a:pt x="330" y="71"/>
                    <a:pt x="1" y="1"/>
                  </a:cubicBezTo>
                  <a:close/>
                  <a:moveTo>
                    <a:pt x="999" y="178"/>
                  </a:moveTo>
                  <a:cubicBezTo>
                    <a:pt x="1063" y="187"/>
                    <a:pt x="1127" y="195"/>
                    <a:pt x="1191" y="203"/>
                  </a:cubicBezTo>
                  <a:cubicBezTo>
                    <a:pt x="1133" y="189"/>
                    <a:pt x="1066" y="183"/>
                    <a:pt x="999" y="178"/>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
            <p:cNvSpPr/>
            <p:nvPr/>
          </p:nvSpPr>
          <p:spPr>
            <a:xfrm>
              <a:off x="640850" y="3739875"/>
              <a:ext cx="102700" cy="68200"/>
            </a:xfrm>
            <a:custGeom>
              <a:avLst/>
              <a:gdLst/>
              <a:ahLst/>
              <a:cxnLst/>
              <a:rect l="l" t="t" r="r" b="b"/>
              <a:pathLst>
                <a:path w="4108" h="2728" extrusionOk="0">
                  <a:moveTo>
                    <a:pt x="0" y="1"/>
                  </a:moveTo>
                  <a:lnTo>
                    <a:pt x="0" y="1"/>
                  </a:lnTo>
                  <a:cubicBezTo>
                    <a:pt x="179" y="191"/>
                    <a:pt x="357" y="370"/>
                    <a:pt x="536" y="572"/>
                  </a:cubicBezTo>
                  <a:cubicBezTo>
                    <a:pt x="1465" y="1620"/>
                    <a:pt x="2643" y="2310"/>
                    <a:pt x="3989" y="2691"/>
                  </a:cubicBezTo>
                  <a:cubicBezTo>
                    <a:pt x="4024" y="2715"/>
                    <a:pt x="4060" y="2727"/>
                    <a:pt x="4108" y="2727"/>
                  </a:cubicBezTo>
                  <a:cubicBezTo>
                    <a:pt x="3810" y="2560"/>
                    <a:pt x="3513" y="2394"/>
                    <a:pt x="3215" y="2215"/>
                  </a:cubicBezTo>
                  <a:cubicBezTo>
                    <a:pt x="2096" y="1548"/>
                    <a:pt x="988" y="870"/>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
            <p:cNvSpPr/>
            <p:nvPr/>
          </p:nvSpPr>
          <p:spPr>
            <a:xfrm>
              <a:off x="1098625" y="2920125"/>
              <a:ext cx="9850" cy="22950"/>
            </a:xfrm>
            <a:custGeom>
              <a:avLst/>
              <a:gdLst/>
              <a:ahLst/>
              <a:cxnLst/>
              <a:rect l="l" t="t" r="r" b="b"/>
              <a:pathLst>
                <a:path w="394" h="918" extrusionOk="0">
                  <a:moveTo>
                    <a:pt x="1" y="1"/>
                  </a:moveTo>
                  <a:lnTo>
                    <a:pt x="1" y="1"/>
                  </a:lnTo>
                  <a:cubicBezTo>
                    <a:pt x="37" y="72"/>
                    <a:pt x="61" y="132"/>
                    <a:pt x="84" y="215"/>
                  </a:cubicBezTo>
                  <a:cubicBezTo>
                    <a:pt x="144" y="477"/>
                    <a:pt x="239" y="703"/>
                    <a:pt x="394" y="918"/>
                  </a:cubicBezTo>
                  <a:cubicBezTo>
                    <a:pt x="322" y="584"/>
                    <a:pt x="180" y="287"/>
                    <a:pt x="1"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
            <p:cNvSpPr/>
            <p:nvPr/>
          </p:nvSpPr>
          <p:spPr>
            <a:xfrm>
              <a:off x="1007250" y="2878550"/>
              <a:ext cx="32175" cy="2625"/>
            </a:xfrm>
            <a:custGeom>
              <a:avLst/>
              <a:gdLst/>
              <a:ahLst/>
              <a:cxnLst/>
              <a:rect l="l" t="t" r="r" b="b"/>
              <a:pathLst>
                <a:path w="1287" h="105" extrusionOk="0">
                  <a:moveTo>
                    <a:pt x="485" y="1"/>
                  </a:moveTo>
                  <a:cubicBezTo>
                    <a:pt x="328" y="1"/>
                    <a:pt x="167" y="11"/>
                    <a:pt x="1" y="33"/>
                  </a:cubicBezTo>
                  <a:cubicBezTo>
                    <a:pt x="79" y="28"/>
                    <a:pt x="158" y="26"/>
                    <a:pt x="237" y="26"/>
                  </a:cubicBezTo>
                  <a:cubicBezTo>
                    <a:pt x="587" y="26"/>
                    <a:pt x="937" y="65"/>
                    <a:pt x="1287" y="104"/>
                  </a:cubicBezTo>
                  <a:cubicBezTo>
                    <a:pt x="1034" y="35"/>
                    <a:pt x="767" y="1"/>
                    <a:pt x="48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
            <p:cNvSpPr/>
            <p:nvPr/>
          </p:nvSpPr>
          <p:spPr>
            <a:xfrm>
              <a:off x="564950" y="2894875"/>
              <a:ext cx="687900" cy="926500"/>
            </a:xfrm>
            <a:custGeom>
              <a:avLst/>
              <a:gdLst/>
              <a:ahLst/>
              <a:cxnLst/>
              <a:rect l="l" t="t" r="r" b="b"/>
              <a:pathLst>
                <a:path w="27516" h="37060" extrusionOk="0">
                  <a:moveTo>
                    <a:pt x="22137" y="28741"/>
                  </a:moveTo>
                  <a:cubicBezTo>
                    <a:pt x="22377" y="28741"/>
                    <a:pt x="22581" y="28971"/>
                    <a:pt x="22467" y="29312"/>
                  </a:cubicBezTo>
                  <a:cubicBezTo>
                    <a:pt x="22385" y="29548"/>
                    <a:pt x="22186" y="29687"/>
                    <a:pt x="21985" y="29687"/>
                  </a:cubicBezTo>
                  <a:cubicBezTo>
                    <a:pt x="21923" y="29687"/>
                    <a:pt x="21860" y="29674"/>
                    <a:pt x="21800" y="29645"/>
                  </a:cubicBezTo>
                  <a:cubicBezTo>
                    <a:pt x="21574" y="29514"/>
                    <a:pt x="21550" y="29288"/>
                    <a:pt x="21741" y="28990"/>
                  </a:cubicBezTo>
                  <a:cubicBezTo>
                    <a:pt x="21849" y="28817"/>
                    <a:pt x="21999" y="28741"/>
                    <a:pt x="22137" y="28741"/>
                  </a:cubicBezTo>
                  <a:close/>
                  <a:moveTo>
                    <a:pt x="17759" y="1"/>
                  </a:moveTo>
                  <a:cubicBezTo>
                    <a:pt x="17100" y="1"/>
                    <a:pt x="16447" y="154"/>
                    <a:pt x="15812" y="535"/>
                  </a:cubicBezTo>
                  <a:cubicBezTo>
                    <a:pt x="14228" y="1487"/>
                    <a:pt x="12883" y="2773"/>
                    <a:pt x="11585" y="4083"/>
                  </a:cubicBezTo>
                  <a:cubicBezTo>
                    <a:pt x="9132" y="6547"/>
                    <a:pt x="6727" y="9047"/>
                    <a:pt x="4727" y="11941"/>
                  </a:cubicBezTo>
                  <a:cubicBezTo>
                    <a:pt x="3298" y="14000"/>
                    <a:pt x="2024" y="16144"/>
                    <a:pt x="1072" y="18465"/>
                  </a:cubicBezTo>
                  <a:cubicBezTo>
                    <a:pt x="500" y="19846"/>
                    <a:pt x="0" y="21228"/>
                    <a:pt x="12" y="22752"/>
                  </a:cubicBezTo>
                  <a:cubicBezTo>
                    <a:pt x="36" y="24145"/>
                    <a:pt x="60" y="25526"/>
                    <a:pt x="202" y="26907"/>
                  </a:cubicBezTo>
                  <a:cubicBezTo>
                    <a:pt x="441" y="28990"/>
                    <a:pt x="1215" y="30836"/>
                    <a:pt x="2596" y="32443"/>
                  </a:cubicBezTo>
                  <a:cubicBezTo>
                    <a:pt x="3810" y="33824"/>
                    <a:pt x="5298" y="34801"/>
                    <a:pt x="6822" y="35729"/>
                  </a:cubicBezTo>
                  <a:cubicBezTo>
                    <a:pt x="7060" y="35884"/>
                    <a:pt x="7299" y="36015"/>
                    <a:pt x="7561" y="36134"/>
                  </a:cubicBezTo>
                  <a:cubicBezTo>
                    <a:pt x="7572" y="36134"/>
                    <a:pt x="7584" y="36158"/>
                    <a:pt x="7596" y="36158"/>
                  </a:cubicBezTo>
                  <a:cubicBezTo>
                    <a:pt x="7811" y="36253"/>
                    <a:pt x="8013" y="36337"/>
                    <a:pt x="8227" y="36420"/>
                  </a:cubicBezTo>
                  <a:lnTo>
                    <a:pt x="8489" y="36515"/>
                  </a:lnTo>
                  <a:lnTo>
                    <a:pt x="8894" y="36646"/>
                  </a:lnTo>
                  <a:cubicBezTo>
                    <a:pt x="9025" y="36682"/>
                    <a:pt x="9144" y="36718"/>
                    <a:pt x="9287" y="36753"/>
                  </a:cubicBezTo>
                  <a:cubicBezTo>
                    <a:pt x="9311" y="36753"/>
                    <a:pt x="9346" y="36765"/>
                    <a:pt x="9370" y="36765"/>
                  </a:cubicBezTo>
                  <a:cubicBezTo>
                    <a:pt x="9978" y="36896"/>
                    <a:pt x="10620" y="36991"/>
                    <a:pt x="11371" y="37027"/>
                  </a:cubicBezTo>
                  <a:cubicBezTo>
                    <a:pt x="11708" y="37049"/>
                    <a:pt x="12052" y="37060"/>
                    <a:pt x="12399" y="37060"/>
                  </a:cubicBezTo>
                  <a:cubicBezTo>
                    <a:pt x="14475" y="37060"/>
                    <a:pt x="16635" y="36677"/>
                    <a:pt x="17859" y="36075"/>
                  </a:cubicBezTo>
                  <a:cubicBezTo>
                    <a:pt x="19419" y="35289"/>
                    <a:pt x="21253" y="33634"/>
                    <a:pt x="23158" y="31241"/>
                  </a:cubicBezTo>
                  <a:cubicBezTo>
                    <a:pt x="24884" y="29086"/>
                    <a:pt x="25980" y="26526"/>
                    <a:pt x="26694" y="22966"/>
                  </a:cubicBezTo>
                  <a:cubicBezTo>
                    <a:pt x="27420" y="19334"/>
                    <a:pt x="27515" y="17239"/>
                    <a:pt x="27087" y="13881"/>
                  </a:cubicBezTo>
                  <a:cubicBezTo>
                    <a:pt x="26849" y="12024"/>
                    <a:pt x="25920" y="7904"/>
                    <a:pt x="25539" y="6892"/>
                  </a:cubicBezTo>
                  <a:cubicBezTo>
                    <a:pt x="25479" y="6773"/>
                    <a:pt x="25432" y="6642"/>
                    <a:pt x="25372" y="6523"/>
                  </a:cubicBezTo>
                  <a:cubicBezTo>
                    <a:pt x="25134" y="6059"/>
                    <a:pt x="24717" y="5440"/>
                    <a:pt x="24348" y="4952"/>
                  </a:cubicBezTo>
                  <a:lnTo>
                    <a:pt x="24075" y="4642"/>
                  </a:lnTo>
                  <a:cubicBezTo>
                    <a:pt x="23870" y="4432"/>
                    <a:pt x="23760" y="4325"/>
                    <a:pt x="23659" y="4325"/>
                  </a:cubicBezTo>
                  <a:cubicBezTo>
                    <a:pt x="23554" y="4325"/>
                    <a:pt x="23459" y="4441"/>
                    <a:pt x="23277" y="4678"/>
                  </a:cubicBezTo>
                  <a:cubicBezTo>
                    <a:pt x="23253" y="4702"/>
                    <a:pt x="23229" y="4714"/>
                    <a:pt x="23217" y="4749"/>
                  </a:cubicBezTo>
                  <a:lnTo>
                    <a:pt x="23301" y="4845"/>
                  </a:lnTo>
                  <a:cubicBezTo>
                    <a:pt x="24241" y="5976"/>
                    <a:pt x="24896" y="7262"/>
                    <a:pt x="25265" y="8678"/>
                  </a:cubicBezTo>
                  <a:cubicBezTo>
                    <a:pt x="26158" y="12095"/>
                    <a:pt x="26027" y="15524"/>
                    <a:pt x="25289" y="18965"/>
                  </a:cubicBezTo>
                  <a:cubicBezTo>
                    <a:pt x="25075" y="20001"/>
                    <a:pt x="24872" y="21049"/>
                    <a:pt x="24622" y="22085"/>
                  </a:cubicBezTo>
                  <a:cubicBezTo>
                    <a:pt x="24658" y="22109"/>
                    <a:pt x="24670" y="22109"/>
                    <a:pt x="24694" y="22132"/>
                  </a:cubicBezTo>
                  <a:cubicBezTo>
                    <a:pt x="24860" y="22263"/>
                    <a:pt x="24670" y="23359"/>
                    <a:pt x="24158" y="25264"/>
                  </a:cubicBezTo>
                  <a:cubicBezTo>
                    <a:pt x="23836" y="26478"/>
                    <a:pt x="23324" y="27443"/>
                    <a:pt x="22991" y="27526"/>
                  </a:cubicBezTo>
                  <a:cubicBezTo>
                    <a:pt x="22968" y="27529"/>
                    <a:pt x="22947" y="27531"/>
                    <a:pt x="22929" y="27531"/>
                  </a:cubicBezTo>
                  <a:cubicBezTo>
                    <a:pt x="22821" y="27531"/>
                    <a:pt x="22807" y="27459"/>
                    <a:pt x="22777" y="27193"/>
                  </a:cubicBezTo>
                  <a:cubicBezTo>
                    <a:pt x="22777" y="27145"/>
                    <a:pt x="22789" y="27062"/>
                    <a:pt x="22812" y="26943"/>
                  </a:cubicBezTo>
                  <a:lnTo>
                    <a:pt x="22812" y="26943"/>
                  </a:lnTo>
                  <a:cubicBezTo>
                    <a:pt x="21919" y="28812"/>
                    <a:pt x="20860" y="30622"/>
                    <a:pt x="19300" y="32086"/>
                  </a:cubicBezTo>
                  <a:cubicBezTo>
                    <a:pt x="18490" y="32848"/>
                    <a:pt x="17633" y="33443"/>
                    <a:pt x="16693" y="33872"/>
                  </a:cubicBezTo>
                  <a:cubicBezTo>
                    <a:pt x="16443" y="34110"/>
                    <a:pt x="16109" y="34241"/>
                    <a:pt x="15788" y="34360"/>
                  </a:cubicBezTo>
                  <a:cubicBezTo>
                    <a:pt x="15683" y="34378"/>
                    <a:pt x="15585" y="34389"/>
                    <a:pt x="15493" y="34389"/>
                  </a:cubicBezTo>
                  <a:cubicBezTo>
                    <a:pt x="15460" y="34389"/>
                    <a:pt x="15427" y="34387"/>
                    <a:pt x="15395" y="34384"/>
                  </a:cubicBezTo>
                  <a:cubicBezTo>
                    <a:pt x="15133" y="34455"/>
                    <a:pt x="14847" y="34527"/>
                    <a:pt x="14561" y="34586"/>
                  </a:cubicBezTo>
                  <a:cubicBezTo>
                    <a:pt x="13676" y="34727"/>
                    <a:pt x="12808" y="34804"/>
                    <a:pt x="11958" y="34804"/>
                  </a:cubicBezTo>
                  <a:cubicBezTo>
                    <a:pt x="9724" y="34804"/>
                    <a:pt x="7616" y="34273"/>
                    <a:pt x="5632" y="32979"/>
                  </a:cubicBezTo>
                  <a:cubicBezTo>
                    <a:pt x="4274" y="32110"/>
                    <a:pt x="3548" y="30872"/>
                    <a:pt x="3084" y="29383"/>
                  </a:cubicBezTo>
                  <a:cubicBezTo>
                    <a:pt x="2429" y="27252"/>
                    <a:pt x="2131" y="25097"/>
                    <a:pt x="2274" y="22871"/>
                  </a:cubicBezTo>
                  <a:cubicBezTo>
                    <a:pt x="2417" y="20489"/>
                    <a:pt x="2953" y="18203"/>
                    <a:pt x="4132" y="16108"/>
                  </a:cubicBezTo>
                  <a:cubicBezTo>
                    <a:pt x="4989" y="14560"/>
                    <a:pt x="6060" y="13131"/>
                    <a:pt x="7108" y="11679"/>
                  </a:cubicBezTo>
                  <a:cubicBezTo>
                    <a:pt x="8120" y="10274"/>
                    <a:pt x="9180" y="8905"/>
                    <a:pt x="10382" y="7666"/>
                  </a:cubicBezTo>
                  <a:cubicBezTo>
                    <a:pt x="11478" y="6535"/>
                    <a:pt x="12585" y="5416"/>
                    <a:pt x="13776" y="4392"/>
                  </a:cubicBezTo>
                  <a:cubicBezTo>
                    <a:pt x="14645" y="3583"/>
                    <a:pt x="15693" y="2737"/>
                    <a:pt x="16335" y="2416"/>
                  </a:cubicBezTo>
                  <a:cubicBezTo>
                    <a:pt x="16443" y="2368"/>
                    <a:pt x="16538" y="2309"/>
                    <a:pt x="16645" y="2261"/>
                  </a:cubicBezTo>
                  <a:cubicBezTo>
                    <a:pt x="16980" y="2041"/>
                    <a:pt x="17326" y="1856"/>
                    <a:pt x="17749" y="1856"/>
                  </a:cubicBezTo>
                  <a:cubicBezTo>
                    <a:pt x="17762" y="1856"/>
                    <a:pt x="17775" y="1856"/>
                    <a:pt x="17788" y="1856"/>
                  </a:cubicBezTo>
                  <a:cubicBezTo>
                    <a:pt x="17848" y="1856"/>
                    <a:pt x="17931" y="1832"/>
                    <a:pt x="17967" y="1797"/>
                  </a:cubicBezTo>
                  <a:cubicBezTo>
                    <a:pt x="18187" y="1604"/>
                    <a:pt x="18402" y="1528"/>
                    <a:pt x="18611" y="1528"/>
                  </a:cubicBezTo>
                  <a:cubicBezTo>
                    <a:pt x="18943" y="1528"/>
                    <a:pt x="19258" y="1720"/>
                    <a:pt x="19550" y="1939"/>
                  </a:cubicBezTo>
                  <a:cubicBezTo>
                    <a:pt x="19955" y="2237"/>
                    <a:pt x="20348" y="2499"/>
                    <a:pt x="20765" y="2785"/>
                  </a:cubicBezTo>
                  <a:cubicBezTo>
                    <a:pt x="20824" y="2654"/>
                    <a:pt x="20931" y="2499"/>
                    <a:pt x="21086" y="2368"/>
                  </a:cubicBezTo>
                  <a:cubicBezTo>
                    <a:pt x="21181" y="2273"/>
                    <a:pt x="21181" y="2213"/>
                    <a:pt x="20991" y="1785"/>
                  </a:cubicBezTo>
                  <a:cubicBezTo>
                    <a:pt x="20943" y="1713"/>
                    <a:pt x="20919" y="1654"/>
                    <a:pt x="20907" y="1582"/>
                  </a:cubicBezTo>
                  <a:cubicBezTo>
                    <a:pt x="20884" y="1547"/>
                    <a:pt x="20884" y="1535"/>
                    <a:pt x="20872" y="1523"/>
                  </a:cubicBezTo>
                  <a:cubicBezTo>
                    <a:pt x="20729" y="1189"/>
                    <a:pt x="20550" y="868"/>
                    <a:pt x="20431" y="689"/>
                  </a:cubicBezTo>
                  <a:cubicBezTo>
                    <a:pt x="20372" y="642"/>
                    <a:pt x="20312" y="594"/>
                    <a:pt x="20229" y="570"/>
                  </a:cubicBezTo>
                  <a:cubicBezTo>
                    <a:pt x="19415" y="240"/>
                    <a:pt x="18583" y="1"/>
                    <a:pt x="17759"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
            <p:cNvSpPr/>
            <p:nvPr/>
          </p:nvSpPr>
          <p:spPr>
            <a:xfrm>
              <a:off x="559875" y="3193075"/>
              <a:ext cx="100625" cy="192025"/>
            </a:xfrm>
            <a:custGeom>
              <a:avLst/>
              <a:gdLst/>
              <a:ahLst/>
              <a:cxnLst/>
              <a:rect l="l" t="t" r="r" b="b"/>
              <a:pathLst>
                <a:path w="4025" h="7681" extrusionOk="0">
                  <a:moveTo>
                    <a:pt x="4025" y="1"/>
                  </a:moveTo>
                  <a:cubicBezTo>
                    <a:pt x="3370" y="858"/>
                    <a:pt x="2739" y="1751"/>
                    <a:pt x="2144" y="2692"/>
                  </a:cubicBezTo>
                  <a:cubicBezTo>
                    <a:pt x="1167" y="4239"/>
                    <a:pt x="441" y="5906"/>
                    <a:pt x="1" y="7680"/>
                  </a:cubicBezTo>
                  <a:cubicBezTo>
                    <a:pt x="334" y="6692"/>
                    <a:pt x="798" y="5513"/>
                    <a:pt x="1108" y="4894"/>
                  </a:cubicBezTo>
                  <a:cubicBezTo>
                    <a:pt x="1894" y="3346"/>
                    <a:pt x="2918" y="1620"/>
                    <a:pt x="402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
            <p:cNvSpPr/>
            <p:nvPr/>
          </p:nvSpPr>
          <p:spPr>
            <a:xfrm>
              <a:off x="617925" y="2931625"/>
              <a:ext cx="600400" cy="831575"/>
            </a:xfrm>
            <a:custGeom>
              <a:avLst/>
              <a:gdLst/>
              <a:ahLst/>
              <a:cxnLst/>
              <a:rect l="l" t="t" r="r" b="b"/>
              <a:pathLst>
                <a:path w="24016" h="33263" extrusionOk="0">
                  <a:moveTo>
                    <a:pt x="17929" y="1794"/>
                  </a:moveTo>
                  <a:cubicBezTo>
                    <a:pt x="18081" y="1794"/>
                    <a:pt x="18216" y="1840"/>
                    <a:pt x="18300" y="2017"/>
                  </a:cubicBezTo>
                  <a:cubicBezTo>
                    <a:pt x="18384" y="2220"/>
                    <a:pt x="18300" y="2386"/>
                    <a:pt x="18146" y="2517"/>
                  </a:cubicBezTo>
                  <a:cubicBezTo>
                    <a:pt x="17765" y="2851"/>
                    <a:pt x="17300" y="3041"/>
                    <a:pt x="16836" y="3244"/>
                  </a:cubicBezTo>
                  <a:cubicBezTo>
                    <a:pt x="16777" y="3269"/>
                    <a:pt x="16730" y="3281"/>
                    <a:pt x="16693" y="3281"/>
                  </a:cubicBezTo>
                  <a:cubicBezTo>
                    <a:pt x="16559" y="3281"/>
                    <a:pt x="16558" y="3131"/>
                    <a:pt x="16586" y="2982"/>
                  </a:cubicBezTo>
                  <a:cubicBezTo>
                    <a:pt x="16657" y="2553"/>
                    <a:pt x="17324" y="1886"/>
                    <a:pt x="17800" y="1803"/>
                  </a:cubicBezTo>
                  <a:cubicBezTo>
                    <a:pt x="17844" y="1798"/>
                    <a:pt x="17887" y="1794"/>
                    <a:pt x="17929" y="1794"/>
                  </a:cubicBezTo>
                  <a:close/>
                  <a:moveTo>
                    <a:pt x="18806" y="3069"/>
                  </a:moveTo>
                  <a:cubicBezTo>
                    <a:pt x="18920" y="3069"/>
                    <a:pt x="19034" y="3114"/>
                    <a:pt x="19146" y="3208"/>
                  </a:cubicBezTo>
                  <a:cubicBezTo>
                    <a:pt x="19348" y="3386"/>
                    <a:pt x="19348" y="3625"/>
                    <a:pt x="19217" y="3839"/>
                  </a:cubicBezTo>
                  <a:cubicBezTo>
                    <a:pt x="19027" y="4160"/>
                    <a:pt x="18788" y="4410"/>
                    <a:pt x="18479" y="4601"/>
                  </a:cubicBezTo>
                  <a:cubicBezTo>
                    <a:pt x="18393" y="4651"/>
                    <a:pt x="18322" y="4674"/>
                    <a:pt x="18263" y="4674"/>
                  </a:cubicBezTo>
                  <a:cubicBezTo>
                    <a:pt x="18127" y="4674"/>
                    <a:pt x="18056" y="4550"/>
                    <a:pt x="18015" y="4351"/>
                  </a:cubicBezTo>
                  <a:cubicBezTo>
                    <a:pt x="17979" y="3922"/>
                    <a:pt x="18086" y="3506"/>
                    <a:pt x="18455" y="3208"/>
                  </a:cubicBezTo>
                  <a:cubicBezTo>
                    <a:pt x="18570" y="3117"/>
                    <a:pt x="18688" y="3069"/>
                    <a:pt x="18806" y="3069"/>
                  </a:cubicBezTo>
                  <a:close/>
                  <a:moveTo>
                    <a:pt x="19850" y="4138"/>
                  </a:moveTo>
                  <a:cubicBezTo>
                    <a:pt x="19893" y="4138"/>
                    <a:pt x="19938" y="4165"/>
                    <a:pt x="19979" y="4220"/>
                  </a:cubicBezTo>
                  <a:lnTo>
                    <a:pt x="20003" y="4220"/>
                  </a:lnTo>
                  <a:cubicBezTo>
                    <a:pt x="20158" y="4232"/>
                    <a:pt x="20181" y="4363"/>
                    <a:pt x="20229" y="4565"/>
                  </a:cubicBezTo>
                  <a:cubicBezTo>
                    <a:pt x="20265" y="5053"/>
                    <a:pt x="20039" y="5542"/>
                    <a:pt x="19860" y="6030"/>
                  </a:cubicBezTo>
                  <a:cubicBezTo>
                    <a:pt x="19848" y="6077"/>
                    <a:pt x="19753" y="6125"/>
                    <a:pt x="19705" y="6125"/>
                  </a:cubicBezTo>
                  <a:cubicBezTo>
                    <a:pt x="19670" y="6125"/>
                    <a:pt x="19646" y="6113"/>
                    <a:pt x="19622" y="6077"/>
                  </a:cubicBezTo>
                  <a:cubicBezTo>
                    <a:pt x="19616" y="6079"/>
                    <a:pt x="19609" y="6080"/>
                    <a:pt x="19603" y="6080"/>
                  </a:cubicBezTo>
                  <a:cubicBezTo>
                    <a:pt x="19560" y="6080"/>
                    <a:pt x="19515" y="6047"/>
                    <a:pt x="19515" y="6006"/>
                  </a:cubicBezTo>
                  <a:cubicBezTo>
                    <a:pt x="19491" y="5839"/>
                    <a:pt x="19622" y="4577"/>
                    <a:pt x="19681" y="4339"/>
                  </a:cubicBezTo>
                  <a:cubicBezTo>
                    <a:pt x="19718" y="4207"/>
                    <a:pt x="19782" y="4138"/>
                    <a:pt x="19850" y="4138"/>
                  </a:cubicBezTo>
                  <a:close/>
                  <a:moveTo>
                    <a:pt x="16713" y="4128"/>
                  </a:moveTo>
                  <a:cubicBezTo>
                    <a:pt x="16785" y="4128"/>
                    <a:pt x="16861" y="4157"/>
                    <a:pt x="16943" y="4232"/>
                  </a:cubicBezTo>
                  <a:cubicBezTo>
                    <a:pt x="17157" y="4434"/>
                    <a:pt x="17014" y="4720"/>
                    <a:pt x="16883" y="4934"/>
                  </a:cubicBezTo>
                  <a:cubicBezTo>
                    <a:pt x="16562" y="5434"/>
                    <a:pt x="16181" y="5851"/>
                    <a:pt x="15669" y="6184"/>
                  </a:cubicBezTo>
                  <a:cubicBezTo>
                    <a:pt x="15588" y="6238"/>
                    <a:pt x="15521" y="6263"/>
                    <a:pt x="15466" y="6263"/>
                  </a:cubicBezTo>
                  <a:cubicBezTo>
                    <a:pt x="15350" y="6263"/>
                    <a:pt x="15285" y="6152"/>
                    <a:pt x="15252" y="5958"/>
                  </a:cubicBezTo>
                  <a:cubicBezTo>
                    <a:pt x="15240" y="5589"/>
                    <a:pt x="15455" y="5339"/>
                    <a:pt x="15645" y="5065"/>
                  </a:cubicBezTo>
                  <a:cubicBezTo>
                    <a:pt x="15812" y="4815"/>
                    <a:pt x="15990" y="4577"/>
                    <a:pt x="16241" y="4399"/>
                  </a:cubicBezTo>
                  <a:cubicBezTo>
                    <a:pt x="16391" y="4290"/>
                    <a:pt x="16541" y="4128"/>
                    <a:pt x="16713" y="4128"/>
                  </a:cubicBezTo>
                  <a:close/>
                  <a:moveTo>
                    <a:pt x="20991" y="4077"/>
                  </a:moveTo>
                  <a:cubicBezTo>
                    <a:pt x="21015" y="4077"/>
                    <a:pt x="21051" y="4125"/>
                    <a:pt x="21074" y="4220"/>
                  </a:cubicBezTo>
                  <a:cubicBezTo>
                    <a:pt x="21089" y="4218"/>
                    <a:pt x="21102" y="4217"/>
                    <a:pt x="21115" y="4217"/>
                  </a:cubicBezTo>
                  <a:cubicBezTo>
                    <a:pt x="21313" y="4217"/>
                    <a:pt x="21223" y="4476"/>
                    <a:pt x="21313" y="4577"/>
                  </a:cubicBezTo>
                  <a:cubicBezTo>
                    <a:pt x="21313" y="5137"/>
                    <a:pt x="21455" y="5684"/>
                    <a:pt x="21348" y="6220"/>
                  </a:cubicBezTo>
                  <a:cubicBezTo>
                    <a:pt x="21313" y="6375"/>
                    <a:pt x="21301" y="6565"/>
                    <a:pt x="21098" y="6565"/>
                  </a:cubicBezTo>
                  <a:cubicBezTo>
                    <a:pt x="20991" y="6565"/>
                    <a:pt x="20955" y="6518"/>
                    <a:pt x="20943" y="6458"/>
                  </a:cubicBezTo>
                  <a:cubicBezTo>
                    <a:pt x="20884" y="6423"/>
                    <a:pt x="20872" y="6196"/>
                    <a:pt x="20836" y="5553"/>
                  </a:cubicBezTo>
                  <a:cubicBezTo>
                    <a:pt x="20813" y="5030"/>
                    <a:pt x="20813" y="4482"/>
                    <a:pt x="20836" y="4351"/>
                  </a:cubicBezTo>
                  <a:cubicBezTo>
                    <a:pt x="20860" y="4220"/>
                    <a:pt x="20932" y="4101"/>
                    <a:pt x="20991" y="4077"/>
                  </a:cubicBezTo>
                  <a:close/>
                  <a:moveTo>
                    <a:pt x="9349" y="5917"/>
                  </a:moveTo>
                  <a:cubicBezTo>
                    <a:pt x="9508" y="5917"/>
                    <a:pt x="9558" y="5977"/>
                    <a:pt x="9609" y="6149"/>
                  </a:cubicBezTo>
                  <a:cubicBezTo>
                    <a:pt x="9692" y="6458"/>
                    <a:pt x="9585" y="6708"/>
                    <a:pt x="9311" y="6744"/>
                  </a:cubicBezTo>
                  <a:cubicBezTo>
                    <a:pt x="9274" y="6753"/>
                    <a:pt x="9238" y="6758"/>
                    <a:pt x="9204" y="6758"/>
                  </a:cubicBezTo>
                  <a:cubicBezTo>
                    <a:pt x="8880" y="6758"/>
                    <a:pt x="8665" y="6380"/>
                    <a:pt x="8859" y="6089"/>
                  </a:cubicBezTo>
                  <a:cubicBezTo>
                    <a:pt x="8918" y="6018"/>
                    <a:pt x="9085" y="5923"/>
                    <a:pt x="9252" y="5923"/>
                  </a:cubicBezTo>
                  <a:cubicBezTo>
                    <a:pt x="9288" y="5919"/>
                    <a:pt x="9320" y="5917"/>
                    <a:pt x="9349" y="5917"/>
                  </a:cubicBezTo>
                  <a:close/>
                  <a:moveTo>
                    <a:pt x="18043" y="5310"/>
                  </a:moveTo>
                  <a:cubicBezTo>
                    <a:pt x="18240" y="5310"/>
                    <a:pt x="18408" y="5448"/>
                    <a:pt x="18455" y="5684"/>
                  </a:cubicBezTo>
                  <a:cubicBezTo>
                    <a:pt x="18550" y="6125"/>
                    <a:pt x="17955" y="7256"/>
                    <a:pt x="17538" y="7458"/>
                  </a:cubicBezTo>
                  <a:cubicBezTo>
                    <a:pt x="17471" y="7490"/>
                    <a:pt x="17414" y="7505"/>
                    <a:pt x="17366" y="7505"/>
                  </a:cubicBezTo>
                  <a:cubicBezTo>
                    <a:pt x="17252" y="7505"/>
                    <a:pt x="17187" y="7422"/>
                    <a:pt x="17145" y="7280"/>
                  </a:cubicBezTo>
                  <a:cubicBezTo>
                    <a:pt x="17003" y="6851"/>
                    <a:pt x="17360" y="5672"/>
                    <a:pt x="17729" y="5422"/>
                  </a:cubicBezTo>
                  <a:cubicBezTo>
                    <a:pt x="17833" y="5346"/>
                    <a:pt x="17942" y="5310"/>
                    <a:pt x="18043" y="5310"/>
                  </a:cubicBezTo>
                  <a:close/>
                  <a:moveTo>
                    <a:pt x="19848" y="7862"/>
                  </a:moveTo>
                  <a:cubicBezTo>
                    <a:pt x="19938" y="7862"/>
                    <a:pt x="19978" y="7933"/>
                    <a:pt x="19967" y="8197"/>
                  </a:cubicBezTo>
                  <a:cubicBezTo>
                    <a:pt x="19967" y="8601"/>
                    <a:pt x="19931" y="8709"/>
                    <a:pt x="19812" y="8732"/>
                  </a:cubicBezTo>
                  <a:cubicBezTo>
                    <a:pt x="19811" y="8733"/>
                    <a:pt x="19810" y="8733"/>
                    <a:pt x="19809" y="8733"/>
                  </a:cubicBezTo>
                  <a:cubicBezTo>
                    <a:pt x="19726" y="8733"/>
                    <a:pt x="19622" y="8277"/>
                    <a:pt x="19670" y="8042"/>
                  </a:cubicBezTo>
                  <a:cubicBezTo>
                    <a:pt x="19681" y="7947"/>
                    <a:pt x="19753" y="7863"/>
                    <a:pt x="19824" y="7863"/>
                  </a:cubicBezTo>
                  <a:cubicBezTo>
                    <a:pt x="19833" y="7862"/>
                    <a:pt x="19840" y="7862"/>
                    <a:pt x="19848" y="7862"/>
                  </a:cubicBezTo>
                  <a:close/>
                  <a:moveTo>
                    <a:pt x="14309" y="7387"/>
                  </a:moveTo>
                  <a:cubicBezTo>
                    <a:pt x="14528" y="7387"/>
                    <a:pt x="14707" y="7532"/>
                    <a:pt x="14752" y="7792"/>
                  </a:cubicBezTo>
                  <a:cubicBezTo>
                    <a:pt x="14776" y="7970"/>
                    <a:pt x="14752" y="8149"/>
                    <a:pt x="14645" y="8280"/>
                  </a:cubicBezTo>
                  <a:cubicBezTo>
                    <a:pt x="14395" y="8637"/>
                    <a:pt x="14097" y="8959"/>
                    <a:pt x="13740" y="9221"/>
                  </a:cubicBezTo>
                  <a:cubicBezTo>
                    <a:pt x="13638" y="9283"/>
                    <a:pt x="13547" y="9314"/>
                    <a:pt x="13469" y="9314"/>
                  </a:cubicBezTo>
                  <a:cubicBezTo>
                    <a:pt x="13310" y="9314"/>
                    <a:pt x="13208" y="9186"/>
                    <a:pt x="13193" y="8947"/>
                  </a:cubicBezTo>
                  <a:cubicBezTo>
                    <a:pt x="13145" y="8530"/>
                    <a:pt x="13693" y="7601"/>
                    <a:pt x="14085" y="7435"/>
                  </a:cubicBezTo>
                  <a:cubicBezTo>
                    <a:pt x="14162" y="7402"/>
                    <a:pt x="14238" y="7387"/>
                    <a:pt x="14309" y="7387"/>
                  </a:cubicBezTo>
                  <a:close/>
                  <a:moveTo>
                    <a:pt x="16134" y="7712"/>
                  </a:moveTo>
                  <a:cubicBezTo>
                    <a:pt x="16169" y="7712"/>
                    <a:pt x="16200" y="7727"/>
                    <a:pt x="16229" y="7756"/>
                  </a:cubicBezTo>
                  <a:cubicBezTo>
                    <a:pt x="16243" y="7755"/>
                    <a:pt x="16257" y="7754"/>
                    <a:pt x="16272" y="7754"/>
                  </a:cubicBezTo>
                  <a:cubicBezTo>
                    <a:pt x="16379" y="7754"/>
                    <a:pt x="16491" y="7794"/>
                    <a:pt x="16586" y="7899"/>
                  </a:cubicBezTo>
                  <a:cubicBezTo>
                    <a:pt x="16764" y="8078"/>
                    <a:pt x="16764" y="8292"/>
                    <a:pt x="16669" y="8506"/>
                  </a:cubicBezTo>
                  <a:cubicBezTo>
                    <a:pt x="16479" y="8947"/>
                    <a:pt x="16193" y="9328"/>
                    <a:pt x="15812" y="9602"/>
                  </a:cubicBezTo>
                  <a:cubicBezTo>
                    <a:pt x="15706" y="9677"/>
                    <a:pt x="15604" y="9713"/>
                    <a:pt x="15512" y="9713"/>
                  </a:cubicBezTo>
                  <a:cubicBezTo>
                    <a:pt x="15346" y="9713"/>
                    <a:pt x="15215" y="9595"/>
                    <a:pt x="15169" y="9387"/>
                  </a:cubicBezTo>
                  <a:cubicBezTo>
                    <a:pt x="15050" y="8970"/>
                    <a:pt x="15526" y="7994"/>
                    <a:pt x="15919" y="7839"/>
                  </a:cubicBezTo>
                  <a:cubicBezTo>
                    <a:pt x="15931" y="7839"/>
                    <a:pt x="15943" y="7816"/>
                    <a:pt x="15955" y="7816"/>
                  </a:cubicBezTo>
                  <a:cubicBezTo>
                    <a:pt x="16026" y="7745"/>
                    <a:pt x="16084" y="7712"/>
                    <a:pt x="16134" y="7712"/>
                  </a:cubicBezTo>
                  <a:close/>
                  <a:moveTo>
                    <a:pt x="14714" y="9511"/>
                  </a:moveTo>
                  <a:cubicBezTo>
                    <a:pt x="14761" y="9511"/>
                    <a:pt x="14795" y="9549"/>
                    <a:pt x="14812" y="9625"/>
                  </a:cubicBezTo>
                  <a:cubicBezTo>
                    <a:pt x="14824" y="9756"/>
                    <a:pt x="14324" y="10530"/>
                    <a:pt x="14193" y="10554"/>
                  </a:cubicBezTo>
                  <a:cubicBezTo>
                    <a:pt x="14184" y="10556"/>
                    <a:pt x="14176" y="10557"/>
                    <a:pt x="14169" y="10557"/>
                  </a:cubicBezTo>
                  <a:cubicBezTo>
                    <a:pt x="14021" y="10557"/>
                    <a:pt x="14097" y="10228"/>
                    <a:pt x="14324" y="9899"/>
                  </a:cubicBezTo>
                  <a:cubicBezTo>
                    <a:pt x="14493" y="9638"/>
                    <a:pt x="14627" y="9511"/>
                    <a:pt x="14714" y="9511"/>
                  </a:cubicBezTo>
                  <a:close/>
                  <a:moveTo>
                    <a:pt x="16814" y="10048"/>
                  </a:moveTo>
                  <a:cubicBezTo>
                    <a:pt x="16869" y="10048"/>
                    <a:pt x="16922" y="10069"/>
                    <a:pt x="16967" y="10113"/>
                  </a:cubicBezTo>
                  <a:cubicBezTo>
                    <a:pt x="17050" y="10233"/>
                    <a:pt x="16610" y="10959"/>
                    <a:pt x="16455" y="10995"/>
                  </a:cubicBezTo>
                  <a:cubicBezTo>
                    <a:pt x="16444" y="10996"/>
                    <a:pt x="16434" y="10997"/>
                    <a:pt x="16425" y="10997"/>
                  </a:cubicBezTo>
                  <a:cubicBezTo>
                    <a:pt x="16274" y="10997"/>
                    <a:pt x="16261" y="10816"/>
                    <a:pt x="16407" y="10435"/>
                  </a:cubicBezTo>
                  <a:cubicBezTo>
                    <a:pt x="16494" y="10200"/>
                    <a:pt x="16664" y="10048"/>
                    <a:pt x="16814" y="10048"/>
                  </a:cubicBezTo>
                  <a:close/>
                  <a:moveTo>
                    <a:pt x="12371" y="10137"/>
                  </a:moveTo>
                  <a:cubicBezTo>
                    <a:pt x="12669" y="10137"/>
                    <a:pt x="12800" y="10292"/>
                    <a:pt x="12776" y="10602"/>
                  </a:cubicBezTo>
                  <a:cubicBezTo>
                    <a:pt x="12728" y="10947"/>
                    <a:pt x="12204" y="11507"/>
                    <a:pt x="11823" y="11590"/>
                  </a:cubicBezTo>
                  <a:cubicBezTo>
                    <a:pt x="11805" y="11592"/>
                    <a:pt x="11788" y="11593"/>
                    <a:pt x="11771" y="11593"/>
                  </a:cubicBezTo>
                  <a:cubicBezTo>
                    <a:pt x="11582" y="11593"/>
                    <a:pt x="11440" y="11473"/>
                    <a:pt x="11418" y="11233"/>
                  </a:cubicBezTo>
                  <a:cubicBezTo>
                    <a:pt x="11359" y="10792"/>
                    <a:pt x="11942" y="10137"/>
                    <a:pt x="12371" y="10137"/>
                  </a:cubicBezTo>
                  <a:close/>
                  <a:moveTo>
                    <a:pt x="21128" y="9720"/>
                  </a:moveTo>
                  <a:cubicBezTo>
                    <a:pt x="21527" y="9720"/>
                    <a:pt x="21540" y="10117"/>
                    <a:pt x="21646" y="10375"/>
                  </a:cubicBezTo>
                  <a:cubicBezTo>
                    <a:pt x="21670" y="10840"/>
                    <a:pt x="21729" y="11316"/>
                    <a:pt x="21575" y="11780"/>
                  </a:cubicBezTo>
                  <a:cubicBezTo>
                    <a:pt x="21527" y="11911"/>
                    <a:pt x="21455" y="12042"/>
                    <a:pt x="21289" y="12066"/>
                  </a:cubicBezTo>
                  <a:cubicBezTo>
                    <a:pt x="21134" y="12066"/>
                    <a:pt x="21074" y="11947"/>
                    <a:pt x="21003" y="11840"/>
                  </a:cubicBezTo>
                  <a:cubicBezTo>
                    <a:pt x="20753" y="11411"/>
                    <a:pt x="20658" y="10923"/>
                    <a:pt x="20658" y="10435"/>
                  </a:cubicBezTo>
                  <a:cubicBezTo>
                    <a:pt x="20658" y="10125"/>
                    <a:pt x="20693" y="9756"/>
                    <a:pt x="21110" y="9721"/>
                  </a:cubicBezTo>
                  <a:cubicBezTo>
                    <a:pt x="21116" y="9720"/>
                    <a:pt x="21122" y="9720"/>
                    <a:pt x="21128" y="9720"/>
                  </a:cubicBezTo>
                  <a:close/>
                  <a:moveTo>
                    <a:pt x="19202" y="11301"/>
                  </a:moveTo>
                  <a:cubicBezTo>
                    <a:pt x="19548" y="11301"/>
                    <a:pt x="19636" y="11612"/>
                    <a:pt x="19681" y="11804"/>
                  </a:cubicBezTo>
                  <a:cubicBezTo>
                    <a:pt x="19789" y="12542"/>
                    <a:pt x="19765" y="13150"/>
                    <a:pt x="19681" y="13757"/>
                  </a:cubicBezTo>
                  <a:cubicBezTo>
                    <a:pt x="19646" y="13995"/>
                    <a:pt x="19574" y="14245"/>
                    <a:pt x="19265" y="14245"/>
                  </a:cubicBezTo>
                  <a:cubicBezTo>
                    <a:pt x="18991" y="14245"/>
                    <a:pt x="18896" y="14019"/>
                    <a:pt x="18836" y="13816"/>
                  </a:cubicBezTo>
                  <a:cubicBezTo>
                    <a:pt x="18681" y="13209"/>
                    <a:pt x="18634" y="12578"/>
                    <a:pt x="18681" y="11959"/>
                  </a:cubicBezTo>
                  <a:cubicBezTo>
                    <a:pt x="18717" y="11637"/>
                    <a:pt x="18777" y="11328"/>
                    <a:pt x="19146" y="11304"/>
                  </a:cubicBezTo>
                  <a:cubicBezTo>
                    <a:pt x="19165" y="11302"/>
                    <a:pt x="19184" y="11301"/>
                    <a:pt x="19202" y="11301"/>
                  </a:cubicBezTo>
                  <a:close/>
                  <a:moveTo>
                    <a:pt x="22193" y="13788"/>
                  </a:moveTo>
                  <a:cubicBezTo>
                    <a:pt x="22391" y="13788"/>
                    <a:pt x="22485" y="13951"/>
                    <a:pt x="22539" y="14114"/>
                  </a:cubicBezTo>
                  <a:cubicBezTo>
                    <a:pt x="22765" y="14721"/>
                    <a:pt x="22729" y="15352"/>
                    <a:pt x="22527" y="15959"/>
                  </a:cubicBezTo>
                  <a:cubicBezTo>
                    <a:pt x="22467" y="16067"/>
                    <a:pt x="22408" y="16186"/>
                    <a:pt x="22253" y="16186"/>
                  </a:cubicBezTo>
                  <a:cubicBezTo>
                    <a:pt x="22122" y="16186"/>
                    <a:pt x="22063" y="16079"/>
                    <a:pt x="22015" y="15995"/>
                  </a:cubicBezTo>
                  <a:cubicBezTo>
                    <a:pt x="21908" y="15781"/>
                    <a:pt x="21836" y="15555"/>
                    <a:pt x="21765" y="15400"/>
                  </a:cubicBezTo>
                  <a:cubicBezTo>
                    <a:pt x="21753" y="14959"/>
                    <a:pt x="21694" y="14590"/>
                    <a:pt x="21765" y="14221"/>
                  </a:cubicBezTo>
                  <a:cubicBezTo>
                    <a:pt x="21813" y="14007"/>
                    <a:pt x="21884" y="13816"/>
                    <a:pt x="22134" y="13793"/>
                  </a:cubicBezTo>
                  <a:cubicBezTo>
                    <a:pt x="22155" y="13789"/>
                    <a:pt x="22175" y="13788"/>
                    <a:pt x="22193" y="13788"/>
                  </a:cubicBezTo>
                  <a:close/>
                  <a:moveTo>
                    <a:pt x="19794" y="15899"/>
                  </a:moveTo>
                  <a:cubicBezTo>
                    <a:pt x="19994" y="15899"/>
                    <a:pt x="20149" y="16015"/>
                    <a:pt x="20217" y="16186"/>
                  </a:cubicBezTo>
                  <a:cubicBezTo>
                    <a:pt x="20467" y="16781"/>
                    <a:pt x="20420" y="17376"/>
                    <a:pt x="20181" y="17948"/>
                  </a:cubicBezTo>
                  <a:cubicBezTo>
                    <a:pt x="20121" y="18106"/>
                    <a:pt x="20038" y="18177"/>
                    <a:pt x="19948" y="18177"/>
                  </a:cubicBezTo>
                  <a:cubicBezTo>
                    <a:pt x="19862" y="18177"/>
                    <a:pt x="19769" y="18112"/>
                    <a:pt x="19681" y="17995"/>
                  </a:cubicBezTo>
                  <a:cubicBezTo>
                    <a:pt x="19491" y="17757"/>
                    <a:pt x="19443" y="17460"/>
                    <a:pt x="19384" y="17162"/>
                  </a:cubicBezTo>
                  <a:cubicBezTo>
                    <a:pt x="19324" y="16864"/>
                    <a:pt x="19265" y="16590"/>
                    <a:pt x="19348" y="16293"/>
                  </a:cubicBezTo>
                  <a:cubicBezTo>
                    <a:pt x="19408" y="16079"/>
                    <a:pt x="19550" y="15936"/>
                    <a:pt x="19765" y="15900"/>
                  </a:cubicBezTo>
                  <a:cubicBezTo>
                    <a:pt x="19775" y="15899"/>
                    <a:pt x="19784" y="15899"/>
                    <a:pt x="19794" y="15899"/>
                  </a:cubicBezTo>
                  <a:close/>
                  <a:moveTo>
                    <a:pt x="21300" y="19612"/>
                  </a:moveTo>
                  <a:cubicBezTo>
                    <a:pt x="21337" y="19612"/>
                    <a:pt x="21377" y="19617"/>
                    <a:pt x="21420" y="19627"/>
                  </a:cubicBezTo>
                  <a:cubicBezTo>
                    <a:pt x="21777" y="19674"/>
                    <a:pt x="21789" y="20019"/>
                    <a:pt x="21777" y="20293"/>
                  </a:cubicBezTo>
                  <a:cubicBezTo>
                    <a:pt x="21753" y="20722"/>
                    <a:pt x="21670" y="21151"/>
                    <a:pt x="21515" y="21567"/>
                  </a:cubicBezTo>
                  <a:cubicBezTo>
                    <a:pt x="21433" y="21778"/>
                    <a:pt x="21363" y="22080"/>
                    <a:pt x="21113" y="22080"/>
                  </a:cubicBezTo>
                  <a:cubicBezTo>
                    <a:pt x="21108" y="22080"/>
                    <a:pt x="21103" y="22079"/>
                    <a:pt x="21098" y="22079"/>
                  </a:cubicBezTo>
                  <a:cubicBezTo>
                    <a:pt x="20813" y="22044"/>
                    <a:pt x="20860" y="21722"/>
                    <a:pt x="20777" y="21508"/>
                  </a:cubicBezTo>
                  <a:cubicBezTo>
                    <a:pt x="20729" y="21055"/>
                    <a:pt x="20753" y="20603"/>
                    <a:pt x="20836" y="20162"/>
                  </a:cubicBezTo>
                  <a:cubicBezTo>
                    <a:pt x="20889" y="19878"/>
                    <a:pt x="21016" y="19612"/>
                    <a:pt x="21300" y="19612"/>
                  </a:cubicBezTo>
                  <a:close/>
                  <a:moveTo>
                    <a:pt x="19063" y="21380"/>
                  </a:moveTo>
                  <a:cubicBezTo>
                    <a:pt x="19086" y="21380"/>
                    <a:pt x="19109" y="21383"/>
                    <a:pt x="19134" y="21389"/>
                  </a:cubicBezTo>
                  <a:cubicBezTo>
                    <a:pt x="19324" y="21436"/>
                    <a:pt x="19384" y="21615"/>
                    <a:pt x="19443" y="21817"/>
                  </a:cubicBezTo>
                  <a:cubicBezTo>
                    <a:pt x="19431" y="22377"/>
                    <a:pt x="19348" y="22972"/>
                    <a:pt x="19050" y="23508"/>
                  </a:cubicBezTo>
                  <a:cubicBezTo>
                    <a:pt x="18978" y="23636"/>
                    <a:pt x="18892" y="23699"/>
                    <a:pt x="18813" y="23699"/>
                  </a:cubicBezTo>
                  <a:cubicBezTo>
                    <a:pt x="18723" y="23699"/>
                    <a:pt x="18642" y="23618"/>
                    <a:pt x="18598" y="23460"/>
                  </a:cubicBezTo>
                  <a:cubicBezTo>
                    <a:pt x="18431" y="22806"/>
                    <a:pt x="18550" y="22186"/>
                    <a:pt x="18788" y="21567"/>
                  </a:cubicBezTo>
                  <a:cubicBezTo>
                    <a:pt x="18839" y="21457"/>
                    <a:pt x="18939" y="21380"/>
                    <a:pt x="19063" y="21380"/>
                  </a:cubicBezTo>
                  <a:close/>
                  <a:moveTo>
                    <a:pt x="19801" y="24322"/>
                  </a:moveTo>
                  <a:cubicBezTo>
                    <a:pt x="19828" y="24322"/>
                    <a:pt x="19855" y="24325"/>
                    <a:pt x="19884" y="24330"/>
                  </a:cubicBezTo>
                  <a:cubicBezTo>
                    <a:pt x="20098" y="24365"/>
                    <a:pt x="20205" y="24520"/>
                    <a:pt x="20229" y="24711"/>
                  </a:cubicBezTo>
                  <a:cubicBezTo>
                    <a:pt x="20301" y="25068"/>
                    <a:pt x="19741" y="26199"/>
                    <a:pt x="19396" y="26377"/>
                  </a:cubicBezTo>
                  <a:cubicBezTo>
                    <a:pt x="19335" y="26412"/>
                    <a:pt x="19280" y="26431"/>
                    <a:pt x="19235" y="26431"/>
                  </a:cubicBezTo>
                  <a:cubicBezTo>
                    <a:pt x="19158" y="26431"/>
                    <a:pt x="19110" y="26375"/>
                    <a:pt x="19110" y="26246"/>
                  </a:cubicBezTo>
                  <a:cubicBezTo>
                    <a:pt x="19086" y="25663"/>
                    <a:pt x="19169" y="25080"/>
                    <a:pt x="19431" y="24568"/>
                  </a:cubicBezTo>
                  <a:cubicBezTo>
                    <a:pt x="19503" y="24414"/>
                    <a:pt x="19636" y="24322"/>
                    <a:pt x="19801" y="24322"/>
                  </a:cubicBezTo>
                  <a:close/>
                  <a:moveTo>
                    <a:pt x="2819" y="24004"/>
                  </a:moveTo>
                  <a:cubicBezTo>
                    <a:pt x="3029" y="24004"/>
                    <a:pt x="3126" y="24189"/>
                    <a:pt x="3203" y="24353"/>
                  </a:cubicBezTo>
                  <a:cubicBezTo>
                    <a:pt x="3513" y="24996"/>
                    <a:pt x="3513" y="25734"/>
                    <a:pt x="3787" y="26401"/>
                  </a:cubicBezTo>
                  <a:cubicBezTo>
                    <a:pt x="3727" y="26616"/>
                    <a:pt x="3965" y="26961"/>
                    <a:pt x="3656" y="27056"/>
                  </a:cubicBezTo>
                  <a:cubicBezTo>
                    <a:pt x="3619" y="27069"/>
                    <a:pt x="3583" y="27076"/>
                    <a:pt x="3549" y="27076"/>
                  </a:cubicBezTo>
                  <a:cubicBezTo>
                    <a:pt x="3338" y="27076"/>
                    <a:pt x="3174" y="26849"/>
                    <a:pt x="3072" y="26675"/>
                  </a:cubicBezTo>
                  <a:cubicBezTo>
                    <a:pt x="2667" y="26008"/>
                    <a:pt x="2358" y="25306"/>
                    <a:pt x="2465" y="24484"/>
                  </a:cubicBezTo>
                  <a:cubicBezTo>
                    <a:pt x="2489" y="24282"/>
                    <a:pt x="2525" y="24056"/>
                    <a:pt x="2763" y="24008"/>
                  </a:cubicBezTo>
                  <a:cubicBezTo>
                    <a:pt x="2782" y="24005"/>
                    <a:pt x="2801" y="24004"/>
                    <a:pt x="2819" y="24004"/>
                  </a:cubicBezTo>
                  <a:close/>
                  <a:moveTo>
                    <a:pt x="17661" y="25965"/>
                  </a:moveTo>
                  <a:cubicBezTo>
                    <a:pt x="17755" y="25965"/>
                    <a:pt x="17845" y="26032"/>
                    <a:pt x="17919" y="26199"/>
                  </a:cubicBezTo>
                  <a:cubicBezTo>
                    <a:pt x="17907" y="26270"/>
                    <a:pt x="17907" y="26377"/>
                    <a:pt x="17872" y="26473"/>
                  </a:cubicBezTo>
                  <a:cubicBezTo>
                    <a:pt x="17717" y="26901"/>
                    <a:pt x="17443" y="27258"/>
                    <a:pt x="17133" y="27580"/>
                  </a:cubicBezTo>
                  <a:cubicBezTo>
                    <a:pt x="17071" y="27651"/>
                    <a:pt x="17002" y="27709"/>
                    <a:pt x="16922" y="27709"/>
                  </a:cubicBezTo>
                  <a:cubicBezTo>
                    <a:pt x="16895" y="27709"/>
                    <a:pt x="16866" y="27702"/>
                    <a:pt x="16836" y="27687"/>
                  </a:cubicBezTo>
                  <a:cubicBezTo>
                    <a:pt x="16705" y="27628"/>
                    <a:pt x="16752" y="27497"/>
                    <a:pt x="16776" y="27401"/>
                  </a:cubicBezTo>
                  <a:cubicBezTo>
                    <a:pt x="16895" y="26925"/>
                    <a:pt x="17062" y="26485"/>
                    <a:pt x="17395" y="26115"/>
                  </a:cubicBezTo>
                  <a:cubicBezTo>
                    <a:pt x="17482" y="26024"/>
                    <a:pt x="17573" y="25965"/>
                    <a:pt x="17661" y="25965"/>
                  </a:cubicBezTo>
                  <a:close/>
                  <a:moveTo>
                    <a:pt x="1833" y="26020"/>
                  </a:moveTo>
                  <a:cubicBezTo>
                    <a:pt x="2054" y="26020"/>
                    <a:pt x="2082" y="26325"/>
                    <a:pt x="2167" y="26496"/>
                  </a:cubicBezTo>
                  <a:cubicBezTo>
                    <a:pt x="2394" y="27068"/>
                    <a:pt x="2620" y="27628"/>
                    <a:pt x="2834" y="28211"/>
                  </a:cubicBezTo>
                  <a:cubicBezTo>
                    <a:pt x="2882" y="28318"/>
                    <a:pt x="2989" y="28449"/>
                    <a:pt x="2846" y="28556"/>
                  </a:cubicBezTo>
                  <a:cubicBezTo>
                    <a:pt x="2810" y="28572"/>
                    <a:pt x="2777" y="28578"/>
                    <a:pt x="2747" y="28578"/>
                  </a:cubicBezTo>
                  <a:cubicBezTo>
                    <a:pt x="2638" y="28578"/>
                    <a:pt x="2563" y="28493"/>
                    <a:pt x="2489" y="28437"/>
                  </a:cubicBezTo>
                  <a:cubicBezTo>
                    <a:pt x="1989" y="28020"/>
                    <a:pt x="1763" y="27437"/>
                    <a:pt x="1596" y="26973"/>
                  </a:cubicBezTo>
                  <a:cubicBezTo>
                    <a:pt x="1572" y="26794"/>
                    <a:pt x="1548" y="26746"/>
                    <a:pt x="1548" y="26711"/>
                  </a:cubicBezTo>
                  <a:cubicBezTo>
                    <a:pt x="1548" y="26473"/>
                    <a:pt x="1465" y="26127"/>
                    <a:pt x="1751" y="26032"/>
                  </a:cubicBezTo>
                  <a:cubicBezTo>
                    <a:pt x="1781" y="26024"/>
                    <a:pt x="1808" y="26020"/>
                    <a:pt x="1833" y="26020"/>
                  </a:cubicBezTo>
                  <a:close/>
                  <a:moveTo>
                    <a:pt x="14906" y="11813"/>
                  </a:moveTo>
                  <a:cubicBezTo>
                    <a:pt x="14970" y="11813"/>
                    <a:pt x="15034" y="11814"/>
                    <a:pt x="15098" y="11816"/>
                  </a:cubicBezTo>
                  <a:cubicBezTo>
                    <a:pt x="15395" y="11840"/>
                    <a:pt x="15598" y="11935"/>
                    <a:pt x="15776" y="12161"/>
                  </a:cubicBezTo>
                  <a:cubicBezTo>
                    <a:pt x="16598" y="13209"/>
                    <a:pt x="17229" y="14352"/>
                    <a:pt x="17491" y="15698"/>
                  </a:cubicBezTo>
                  <a:cubicBezTo>
                    <a:pt x="17895" y="17722"/>
                    <a:pt x="18086" y="19746"/>
                    <a:pt x="17776" y="21782"/>
                  </a:cubicBezTo>
                  <a:cubicBezTo>
                    <a:pt x="17503" y="23579"/>
                    <a:pt x="16824" y="25222"/>
                    <a:pt x="15562" y="26520"/>
                  </a:cubicBezTo>
                  <a:cubicBezTo>
                    <a:pt x="14176" y="27946"/>
                    <a:pt x="12506" y="28579"/>
                    <a:pt x="10629" y="28579"/>
                  </a:cubicBezTo>
                  <a:cubicBezTo>
                    <a:pt x="10264" y="28579"/>
                    <a:pt x="9893" y="28555"/>
                    <a:pt x="9513" y="28509"/>
                  </a:cubicBezTo>
                  <a:cubicBezTo>
                    <a:pt x="6656" y="28163"/>
                    <a:pt x="4918" y="26508"/>
                    <a:pt x="4049" y="23901"/>
                  </a:cubicBezTo>
                  <a:cubicBezTo>
                    <a:pt x="3441" y="22091"/>
                    <a:pt x="3620" y="20258"/>
                    <a:pt x="4310" y="18460"/>
                  </a:cubicBezTo>
                  <a:cubicBezTo>
                    <a:pt x="5287" y="15888"/>
                    <a:pt x="7192" y="14245"/>
                    <a:pt x="9573" y="13066"/>
                  </a:cubicBezTo>
                  <a:cubicBezTo>
                    <a:pt x="10573" y="12578"/>
                    <a:pt x="11609" y="12221"/>
                    <a:pt x="12621" y="12114"/>
                  </a:cubicBezTo>
                  <a:cubicBezTo>
                    <a:pt x="13433" y="11938"/>
                    <a:pt x="14163" y="11813"/>
                    <a:pt x="14906" y="11813"/>
                  </a:cubicBezTo>
                  <a:close/>
                  <a:moveTo>
                    <a:pt x="18234" y="27992"/>
                  </a:moveTo>
                  <a:cubicBezTo>
                    <a:pt x="18301" y="27992"/>
                    <a:pt x="18371" y="28011"/>
                    <a:pt x="18443" y="28056"/>
                  </a:cubicBezTo>
                  <a:cubicBezTo>
                    <a:pt x="18657" y="28223"/>
                    <a:pt x="18562" y="28449"/>
                    <a:pt x="18491" y="28628"/>
                  </a:cubicBezTo>
                  <a:cubicBezTo>
                    <a:pt x="18276" y="29128"/>
                    <a:pt x="17895" y="29461"/>
                    <a:pt x="17467" y="29664"/>
                  </a:cubicBezTo>
                  <a:cubicBezTo>
                    <a:pt x="17396" y="29680"/>
                    <a:pt x="17335" y="29689"/>
                    <a:pt x="17286" y="29689"/>
                  </a:cubicBezTo>
                  <a:cubicBezTo>
                    <a:pt x="17155" y="29689"/>
                    <a:pt x="17108" y="29623"/>
                    <a:pt x="17169" y="29449"/>
                  </a:cubicBezTo>
                  <a:cubicBezTo>
                    <a:pt x="17300" y="28973"/>
                    <a:pt x="17491" y="28521"/>
                    <a:pt x="17848" y="28175"/>
                  </a:cubicBezTo>
                  <a:cubicBezTo>
                    <a:pt x="17961" y="28078"/>
                    <a:pt x="18091" y="27992"/>
                    <a:pt x="18234" y="27992"/>
                  </a:cubicBezTo>
                  <a:close/>
                  <a:moveTo>
                    <a:pt x="5165" y="29471"/>
                  </a:moveTo>
                  <a:cubicBezTo>
                    <a:pt x="5223" y="29471"/>
                    <a:pt x="5292" y="29516"/>
                    <a:pt x="5358" y="29604"/>
                  </a:cubicBezTo>
                  <a:cubicBezTo>
                    <a:pt x="5534" y="29839"/>
                    <a:pt x="5618" y="30247"/>
                    <a:pt x="5472" y="30247"/>
                  </a:cubicBezTo>
                  <a:cubicBezTo>
                    <a:pt x="5470" y="30247"/>
                    <a:pt x="5468" y="30247"/>
                    <a:pt x="5465" y="30247"/>
                  </a:cubicBezTo>
                  <a:cubicBezTo>
                    <a:pt x="5275" y="30223"/>
                    <a:pt x="4989" y="29830"/>
                    <a:pt x="5025" y="29652"/>
                  </a:cubicBezTo>
                  <a:cubicBezTo>
                    <a:pt x="5044" y="29530"/>
                    <a:pt x="5097" y="29471"/>
                    <a:pt x="5165" y="29471"/>
                  </a:cubicBezTo>
                  <a:close/>
                  <a:moveTo>
                    <a:pt x="11590" y="29546"/>
                  </a:moveTo>
                  <a:cubicBezTo>
                    <a:pt x="11726" y="29546"/>
                    <a:pt x="11856" y="29601"/>
                    <a:pt x="11907" y="29771"/>
                  </a:cubicBezTo>
                  <a:cubicBezTo>
                    <a:pt x="11966" y="29997"/>
                    <a:pt x="11788" y="30116"/>
                    <a:pt x="11621" y="30199"/>
                  </a:cubicBezTo>
                  <a:cubicBezTo>
                    <a:pt x="11347" y="30366"/>
                    <a:pt x="11026" y="30485"/>
                    <a:pt x="10704" y="30545"/>
                  </a:cubicBezTo>
                  <a:cubicBezTo>
                    <a:pt x="10534" y="30577"/>
                    <a:pt x="10364" y="30596"/>
                    <a:pt x="10192" y="30596"/>
                  </a:cubicBezTo>
                  <a:cubicBezTo>
                    <a:pt x="10051" y="30596"/>
                    <a:pt x="9908" y="30583"/>
                    <a:pt x="9764" y="30556"/>
                  </a:cubicBezTo>
                  <a:cubicBezTo>
                    <a:pt x="9621" y="30533"/>
                    <a:pt x="9478" y="30473"/>
                    <a:pt x="9466" y="30306"/>
                  </a:cubicBezTo>
                  <a:cubicBezTo>
                    <a:pt x="9430" y="30116"/>
                    <a:pt x="9561" y="30021"/>
                    <a:pt x="9692" y="29997"/>
                  </a:cubicBezTo>
                  <a:cubicBezTo>
                    <a:pt x="10275" y="29842"/>
                    <a:pt x="10859" y="29699"/>
                    <a:pt x="11430" y="29568"/>
                  </a:cubicBezTo>
                  <a:cubicBezTo>
                    <a:pt x="11481" y="29555"/>
                    <a:pt x="11536" y="29546"/>
                    <a:pt x="11590" y="29546"/>
                  </a:cubicBezTo>
                  <a:close/>
                  <a:moveTo>
                    <a:pt x="14205" y="30414"/>
                  </a:moveTo>
                  <a:cubicBezTo>
                    <a:pt x="14324" y="30414"/>
                    <a:pt x="14455" y="30437"/>
                    <a:pt x="14514" y="30580"/>
                  </a:cubicBezTo>
                  <a:cubicBezTo>
                    <a:pt x="14574" y="30735"/>
                    <a:pt x="14466" y="30842"/>
                    <a:pt x="14371" y="30937"/>
                  </a:cubicBezTo>
                  <a:cubicBezTo>
                    <a:pt x="14169" y="31092"/>
                    <a:pt x="13931" y="31188"/>
                    <a:pt x="13574" y="31235"/>
                  </a:cubicBezTo>
                  <a:cubicBezTo>
                    <a:pt x="13574" y="31235"/>
                    <a:pt x="13478" y="31247"/>
                    <a:pt x="13371" y="31247"/>
                  </a:cubicBezTo>
                  <a:cubicBezTo>
                    <a:pt x="13121" y="31235"/>
                    <a:pt x="12871" y="31188"/>
                    <a:pt x="12847" y="30890"/>
                  </a:cubicBezTo>
                  <a:cubicBezTo>
                    <a:pt x="12800" y="30604"/>
                    <a:pt x="13038" y="30485"/>
                    <a:pt x="13264" y="30461"/>
                  </a:cubicBezTo>
                  <a:cubicBezTo>
                    <a:pt x="13574" y="30414"/>
                    <a:pt x="13883" y="30414"/>
                    <a:pt x="14205" y="30414"/>
                  </a:cubicBezTo>
                  <a:close/>
                  <a:moveTo>
                    <a:pt x="4625" y="30899"/>
                  </a:moveTo>
                  <a:cubicBezTo>
                    <a:pt x="4751" y="30899"/>
                    <a:pt x="4911" y="31000"/>
                    <a:pt x="5037" y="31176"/>
                  </a:cubicBezTo>
                  <a:cubicBezTo>
                    <a:pt x="5287" y="31545"/>
                    <a:pt x="5358" y="31914"/>
                    <a:pt x="5180" y="31961"/>
                  </a:cubicBezTo>
                  <a:cubicBezTo>
                    <a:pt x="5169" y="31964"/>
                    <a:pt x="5157" y="31965"/>
                    <a:pt x="5145" y="31965"/>
                  </a:cubicBezTo>
                  <a:cubicBezTo>
                    <a:pt x="4860" y="31965"/>
                    <a:pt x="4327" y="31308"/>
                    <a:pt x="4430" y="31057"/>
                  </a:cubicBezTo>
                  <a:cubicBezTo>
                    <a:pt x="4464" y="30949"/>
                    <a:pt x="4536" y="30899"/>
                    <a:pt x="4625" y="30899"/>
                  </a:cubicBezTo>
                  <a:close/>
                  <a:moveTo>
                    <a:pt x="6998" y="31434"/>
                  </a:moveTo>
                  <a:cubicBezTo>
                    <a:pt x="7128" y="31434"/>
                    <a:pt x="7309" y="31500"/>
                    <a:pt x="7489" y="31628"/>
                  </a:cubicBezTo>
                  <a:cubicBezTo>
                    <a:pt x="7882" y="31926"/>
                    <a:pt x="7906" y="32021"/>
                    <a:pt x="7620" y="32080"/>
                  </a:cubicBezTo>
                  <a:cubicBezTo>
                    <a:pt x="7594" y="32086"/>
                    <a:pt x="7567" y="32089"/>
                    <a:pt x="7537" y="32089"/>
                  </a:cubicBezTo>
                  <a:cubicBezTo>
                    <a:pt x="7256" y="32089"/>
                    <a:pt x="6843" y="31846"/>
                    <a:pt x="6811" y="31652"/>
                  </a:cubicBezTo>
                  <a:cubicBezTo>
                    <a:pt x="6780" y="31506"/>
                    <a:pt x="6862" y="31434"/>
                    <a:pt x="6998" y="31434"/>
                  </a:cubicBezTo>
                  <a:close/>
                  <a:moveTo>
                    <a:pt x="12176" y="31283"/>
                  </a:moveTo>
                  <a:cubicBezTo>
                    <a:pt x="12214" y="31283"/>
                    <a:pt x="12252" y="31298"/>
                    <a:pt x="12288" y="31342"/>
                  </a:cubicBezTo>
                  <a:cubicBezTo>
                    <a:pt x="12371" y="31461"/>
                    <a:pt x="12300" y="31580"/>
                    <a:pt x="12240" y="31688"/>
                  </a:cubicBezTo>
                  <a:cubicBezTo>
                    <a:pt x="12008" y="32030"/>
                    <a:pt x="11273" y="32339"/>
                    <a:pt x="10757" y="32339"/>
                  </a:cubicBezTo>
                  <a:cubicBezTo>
                    <a:pt x="10663" y="32339"/>
                    <a:pt x="10577" y="32329"/>
                    <a:pt x="10502" y="32307"/>
                  </a:cubicBezTo>
                  <a:cubicBezTo>
                    <a:pt x="10359" y="32259"/>
                    <a:pt x="10216" y="32211"/>
                    <a:pt x="10204" y="32045"/>
                  </a:cubicBezTo>
                  <a:cubicBezTo>
                    <a:pt x="10180" y="31878"/>
                    <a:pt x="10323" y="31795"/>
                    <a:pt x="10454" y="31747"/>
                  </a:cubicBezTo>
                  <a:cubicBezTo>
                    <a:pt x="10776" y="31604"/>
                    <a:pt x="11133" y="31509"/>
                    <a:pt x="11478" y="31426"/>
                  </a:cubicBezTo>
                  <a:cubicBezTo>
                    <a:pt x="11645" y="31390"/>
                    <a:pt x="11823" y="31366"/>
                    <a:pt x="11990" y="31330"/>
                  </a:cubicBezTo>
                  <a:cubicBezTo>
                    <a:pt x="12049" y="31323"/>
                    <a:pt x="12113" y="31283"/>
                    <a:pt x="12176" y="31283"/>
                  </a:cubicBezTo>
                  <a:close/>
                  <a:moveTo>
                    <a:pt x="16492" y="1"/>
                  </a:moveTo>
                  <a:cubicBezTo>
                    <a:pt x="16282" y="1"/>
                    <a:pt x="16063" y="79"/>
                    <a:pt x="15836" y="279"/>
                  </a:cubicBezTo>
                  <a:cubicBezTo>
                    <a:pt x="15800" y="315"/>
                    <a:pt x="15717" y="338"/>
                    <a:pt x="15657" y="338"/>
                  </a:cubicBezTo>
                  <a:cubicBezTo>
                    <a:pt x="15634" y="337"/>
                    <a:pt x="15612" y="337"/>
                    <a:pt x="15590" y="337"/>
                  </a:cubicBezTo>
                  <a:cubicBezTo>
                    <a:pt x="15180" y="337"/>
                    <a:pt x="14842" y="539"/>
                    <a:pt x="14514" y="731"/>
                  </a:cubicBezTo>
                  <a:cubicBezTo>
                    <a:pt x="14633" y="696"/>
                    <a:pt x="14740" y="648"/>
                    <a:pt x="14800" y="636"/>
                  </a:cubicBezTo>
                  <a:cubicBezTo>
                    <a:pt x="14834" y="628"/>
                    <a:pt x="14869" y="624"/>
                    <a:pt x="14905" y="624"/>
                  </a:cubicBezTo>
                  <a:cubicBezTo>
                    <a:pt x="15133" y="624"/>
                    <a:pt x="15378" y="776"/>
                    <a:pt x="15348" y="910"/>
                  </a:cubicBezTo>
                  <a:cubicBezTo>
                    <a:pt x="15324" y="993"/>
                    <a:pt x="14788" y="1493"/>
                    <a:pt x="14133" y="2041"/>
                  </a:cubicBezTo>
                  <a:cubicBezTo>
                    <a:pt x="13478" y="2577"/>
                    <a:pt x="12478" y="3470"/>
                    <a:pt x="11930" y="4006"/>
                  </a:cubicBezTo>
                  <a:cubicBezTo>
                    <a:pt x="11371" y="4541"/>
                    <a:pt x="10823" y="5041"/>
                    <a:pt x="10704" y="5077"/>
                  </a:cubicBezTo>
                  <a:cubicBezTo>
                    <a:pt x="10558" y="5144"/>
                    <a:pt x="10434" y="5175"/>
                    <a:pt x="10337" y="5175"/>
                  </a:cubicBezTo>
                  <a:cubicBezTo>
                    <a:pt x="9997" y="5175"/>
                    <a:pt x="9965" y="4804"/>
                    <a:pt x="10335" y="4268"/>
                  </a:cubicBezTo>
                  <a:cubicBezTo>
                    <a:pt x="10573" y="3910"/>
                    <a:pt x="11061" y="3386"/>
                    <a:pt x="11645" y="2851"/>
                  </a:cubicBezTo>
                  <a:lnTo>
                    <a:pt x="11645" y="2851"/>
                  </a:lnTo>
                  <a:cubicBezTo>
                    <a:pt x="10454" y="3875"/>
                    <a:pt x="9347" y="5006"/>
                    <a:pt x="8251" y="6125"/>
                  </a:cubicBezTo>
                  <a:cubicBezTo>
                    <a:pt x="7049" y="7363"/>
                    <a:pt x="5989" y="8732"/>
                    <a:pt x="4977" y="10137"/>
                  </a:cubicBezTo>
                  <a:cubicBezTo>
                    <a:pt x="3929" y="11590"/>
                    <a:pt x="2882" y="13019"/>
                    <a:pt x="2001" y="14566"/>
                  </a:cubicBezTo>
                  <a:cubicBezTo>
                    <a:pt x="822" y="16662"/>
                    <a:pt x="286" y="18948"/>
                    <a:pt x="143" y="21329"/>
                  </a:cubicBezTo>
                  <a:cubicBezTo>
                    <a:pt x="0" y="23556"/>
                    <a:pt x="298" y="25711"/>
                    <a:pt x="953" y="27842"/>
                  </a:cubicBezTo>
                  <a:cubicBezTo>
                    <a:pt x="1417" y="29330"/>
                    <a:pt x="2144" y="30556"/>
                    <a:pt x="3501" y="31438"/>
                  </a:cubicBezTo>
                  <a:cubicBezTo>
                    <a:pt x="5485" y="32731"/>
                    <a:pt x="7594" y="33263"/>
                    <a:pt x="9827" y="33263"/>
                  </a:cubicBezTo>
                  <a:cubicBezTo>
                    <a:pt x="10677" y="33263"/>
                    <a:pt x="11545" y="33186"/>
                    <a:pt x="12431" y="33045"/>
                  </a:cubicBezTo>
                  <a:cubicBezTo>
                    <a:pt x="12716" y="32985"/>
                    <a:pt x="12978" y="32926"/>
                    <a:pt x="13264" y="32842"/>
                  </a:cubicBezTo>
                  <a:cubicBezTo>
                    <a:pt x="13145" y="32819"/>
                    <a:pt x="13038" y="32759"/>
                    <a:pt x="12978" y="32604"/>
                  </a:cubicBezTo>
                  <a:cubicBezTo>
                    <a:pt x="12907" y="32331"/>
                    <a:pt x="13157" y="32223"/>
                    <a:pt x="13359" y="32140"/>
                  </a:cubicBezTo>
                  <a:cubicBezTo>
                    <a:pt x="13716" y="31973"/>
                    <a:pt x="14085" y="31842"/>
                    <a:pt x="14455" y="31711"/>
                  </a:cubicBezTo>
                  <a:cubicBezTo>
                    <a:pt x="14520" y="31685"/>
                    <a:pt x="14603" y="31656"/>
                    <a:pt x="14680" y="31656"/>
                  </a:cubicBezTo>
                  <a:cubicBezTo>
                    <a:pt x="14744" y="31656"/>
                    <a:pt x="14804" y="31676"/>
                    <a:pt x="14847" y="31735"/>
                  </a:cubicBezTo>
                  <a:cubicBezTo>
                    <a:pt x="14967" y="31902"/>
                    <a:pt x="14812" y="32033"/>
                    <a:pt x="14728" y="32152"/>
                  </a:cubicBezTo>
                  <a:cubicBezTo>
                    <a:pt x="14669" y="32223"/>
                    <a:pt x="14609" y="32283"/>
                    <a:pt x="14550" y="32342"/>
                  </a:cubicBezTo>
                  <a:cubicBezTo>
                    <a:pt x="15467" y="31914"/>
                    <a:pt x="16348" y="31318"/>
                    <a:pt x="17145" y="30556"/>
                  </a:cubicBezTo>
                  <a:cubicBezTo>
                    <a:pt x="18717" y="29092"/>
                    <a:pt x="19753" y="27306"/>
                    <a:pt x="20658" y="25413"/>
                  </a:cubicBezTo>
                  <a:cubicBezTo>
                    <a:pt x="20860" y="24449"/>
                    <a:pt x="21848" y="21067"/>
                    <a:pt x="22063" y="20722"/>
                  </a:cubicBezTo>
                  <a:cubicBezTo>
                    <a:pt x="22147" y="20588"/>
                    <a:pt x="22242" y="20518"/>
                    <a:pt x="22346" y="20518"/>
                  </a:cubicBezTo>
                  <a:cubicBezTo>
                    <a:pt x="22389" y="20518"/>
                    <a:pt x="22434" y="20531"/>
                    <a:pt x="22479" y="20555"/>
                  </a:cubicBezTo>
                  <a:cubicBezTo>
                    <a:pt x="22729" y="19531"/>
                    <a:pt x="22920" y="18472"/>
                    <a:pt x="23146" y="17436"/>
                  </a:cubicBezTo>
                  <a:cubicBezTo>
                    <a:pt x="23861" y="13995"/>
                    <a:pt x="24015" y="10578"/>
                    <a:pt x="23122" y="7149"/>
                  </a:cubicBezTo>
                  <a:cubicBezTo>
                    <a:pt x="22741" y="5732"/>
                    <a:pt x="22110" y="4446"/>
                    <a:pt x="21158" y="3315"/>
                  </a:cubicBezTo>
                  <a:lnTo>
                    <a:pt x="21063" y="3220"/>
                  </a:lnTo>
                  <a:cubicBezTo>
                    <a:pt x="20927" y="3382"/>
                    <a:pt x="20796" y="3460"/>
                    <a:pt x="20673" y="3460"/>
                  </a:cubicBezTo>
                  <a:cubicBezTo>
                    <a:pt x="20579" y="3460"/>
                    <a:pt x="20490" y="3415"/>
                    <a:pt x="20408" y="3327"/>
                  </a:cubicBezTo>
                  <a:cubicBezTo>
                    <a:pt x="20336" y="3291"/>
                    <a:pt x="20277" y="3232"/>
                    <a:pt x="20241" y="3113"/>
                  </a:cubicBezTo>
                  <a:cubicBezTo>
                    <a:pt x="20205" y="2970"/>
                    <a:pt x="20170" y="2851"/>
                    <a:pt x="20122" y="2755"/>
                  </a:cubicBezTo>
                  <a:cubicBezTo>
                    <a:pt x="20110" y="2744"/>
                    <a:pt x="20110" y="2732"/>
                    <a:pt x="20098" y="2732"/>
                  </a:cubicBezTo>
                  <a:cubicBezTo>
                    <a:pt x="19812" y="2720"/>
                    <a:pt x="19622" y="2624"/>
                    <a:pt x="19455" y="2482"/>
                  </a:cubicBezTo>
                  <a:cubicBezTo>
                    <a:pt x="19408" y="2458"/>
                    <a:pt x="19348" y="2434"/>
                    <a:pt x="19324" y="2422"/>
                  </a:cubicBezTo>
                  <a:cubicBezTo>
                    <a:pt x="19193" y="2327"/>
                    <a:pt x="19134" y="2255"/>
                    <a:pt x="19146" y="2136"/>
                  </a:cubicBezTo>
                  <a:lnTo>
                    <a:pt x="18967" y="1910"/>
                  </a:lnTo>
                  <a:cubicBezTo>
                    <a:pt x="18908" y="1839"/>
                    <a:pt x="18848" y="1767"/>
                    <a:pt x="18788" y="1708"/>
                  </a:cubicBezTo>
                  <a:cubicBezTo>
                    <a:pt x="18598" y="1648"/>
                    <a:pt x="18550" y="1446"/>
                    <a:pt x="18657" y="1208"/>
                  </a:cubicBezTo>
                  <a:cubicBezTo>
                    <a:pt x="18241" y="970"/>
                    <a:pt x="17824" y="708"/>
                    <a:pt x="17419" y="410"/>
                  </a:cubicBezTo>
                  <a:cubicBezTo>
                    <a:pt x="17129" y="192"/>
                    <a:pt x="16821" y="1"/>
                    <a:pt x="16492" y="1"/>
                  </a:cubicBezTo>
                  <a:close/>
                </a:path>
              </a:pathLst>
            </a:custGeom>
            <a:solidFill>
              <a:srgbClr val="D6D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
            <p:cNvSpPr/>
            <p:nvPr/>
          </p:nvSpPr>
          <p:spPr>
            <a:xfrm>
              <a:off x="1084350" y="3214150"/>
              <a:ext cx="28600" cy="73600"/>
            </a:xfrm>
            <a:custGeom>
              <a:avLst/>
              <a:gdLst/>
              <a:ahLst/>
              <a:cxnLst/>
              <a:rect l="l" t="t" r="r" b="b"/>
              <a:pathLst>
                <a:path w="1144" h="2944" extrusionOk="0">
                  <a:moveTo>
                    <a:pt x="559" y="0"/>
                  </a:moveTo>
                  <a:cubicBezTo>
                    <a:pt x="540" y="0"/>
                    <a:pt x="521" y="1"/>
                    <a:pt x="501" y="3"/>
                  </a:cubicBezTo>
                  <a:cubicBezTo>
                    <a:pt x="120" y="15"/>
                    <a:pt x="60" y="336"/>
                    <a:pt x="36" y="658"/>
                  </a:cubicBezTo>
                  <a:cubicBezTo>
                    <a:pt x="0" y="1277"/>
                    <a:pt x="36" y="1908"/>
                    <a:pt x="191" y="2515"/>
                  </a:cubicBezTo>
                  <a:cubicBezTo>
                    <a:pt x="251" y="2718"/>
                    <a:pt x="358" y="2944"/>
                    <a:pt x="620" y="2944"/>
                  </a:cubicBezTo>
                  <a:cubicBezTo>
                    <a:pt x="917" y="2944"/>
                    <a:pt x="989" y="2694"/>
                    <a:pt x="1036" y="2456"/>
                  </a:cubicBezTo>
                  <a:cubicBezTo>
                    <a:pt x="1132" y="1849"/>
                    <a:pt x="1143" y="1229"/>
                    <a:pt x="1048" y="503"/>
                  </a:cubicBezTo>
                  <a:cubicBezTo>
                    <a:pt x="992" y="311"/>
                    <a:pt x="914" y="0"/>
                    <a:pt x="55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
            <p:cNvSpPr/>
            <p:nvPr/>
          </p:nvSpPr>
          <p:spPr>
            <a:xfrm>
              <a:off x="676550" y="3532150"/>
              <a:ext cx="40225" cy="76875"/>
            </a:xfrm>
            <a:custGeom>
              <a:avLst/>
              <a:gdLst/>
              <a:ahLst/>
              <a:cxnLst/>
              <a:rect l="l" t="t" r="r" b="b"/>
              <a:pathLst>
                <a:path w="1609" h="3075" extrusionOk="0">
                  <a:moveTo>
                    <a:pt x="479" y="1"/>
                  </a:moveTo>
                  <a:cubicBezTo>
                    <a:pt x="453" y="1"/>
                    <a:pt x="424" y="4"/>
                    <a:pt x="394" y="11"/>
                  </a:cubicBezTo>
                  <a:cubicBezTo>
                    <a:pt x="144" y="47"/>
                    <a:pt x="120" y="273"/>
                    <a:pt x="96" y="487"/>
                  </a:cubicBezTo>
                  <a:cubicBezTo>
                    <a:pt x="1" y="1285"/>
                    <a:pt x="322" y="1999"/>
                    <a:pt x="691" y="2666"/>
                  </a:cubicBezTo>
                  <a:cubicBezTo>
                    <a:pt x="816" y="2852"/>
                    <a:pt x="985" y="3075"/>
                    <a:pt x="1191" y="3075"/>
                  </a:cubicBezTo>
                  <a:cubicBezTo>
                    <a:pt x="1222" y="3075"/>
                    <a:pt x="1254" y="3070"/>
                    <a:pt x="1287" y="3059"/>
                  </a:cubicBezTo>
                  <a:cubicBezTo>
                    <a:pt x="1608" y="2952"/>
                    <a:pt x="1370" y="2606"/>
                    <a:pt x="1430" y="2404"/>
                  </a:cubicBezTo>
                  <a:cubicBezTo>
                    <a:pt x="1156" y="1713"/>
                    <a:pt x="1168" y="987"/>
                    <a:pt x="846" y="344"/>
                  </a:cubicBezTo>
                  <a:cubicBezTo>
                    <a:pt x="762" y="186"/>
                    <a:pt x="678" y="1"/>
                    <a:pt x="47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
            <p:cNvSpPr/>
            <p:nvPr/>
          </p:nvSpPr>
          <p:spPr>
            <a:xfrm>
              <a:off x="994150" y="3125225"/>
              <a:ext cx="42600" cy="49050"/>
            </a:xfrm>
            <a:custGeom>
              <a:avLst/>
              <a:gdLst/>
              <a:ahLst/>
              <a:cxnLst/>
              <a:rect l="l" t="t" r="r" b="b"/>
              <a:pathLst>
                <a:path w="1704" h="1962" extrusionOk="0">
                  <a:moveTo>
                    <a:pt x="1168" y="0"/>
                  </a:moveTo>
                  <a:cubicBezTo>
                    <a:pt x="1180" y="12"/>
                    <a:pt x="1192" y="36"/>
                    <a:pt x="1203" y="60"/>
                  </a:cubicBezTo>
                  <a:cubicBezTo>
                    <a:pt x="1335" y="269"/>
                    <a:pt x="797" y="955"/>
                    <a:pt x="545" y="955"/>
                  </a:cubicBezTo>
                  <a:cubicBezTo>
                    <a:pt x="524" y="955"/>
                    <a:pt x="505" y="951"/>
                    <a:pt x="489" y="941"/>
                  </a:cubicBezTo>
                  <a:cubicBezTo>
                    <a:pt x="406" y="881"/>
                    <a:pt x="584" y="417"/>
                    <a:pt x="811" y="167"/>
                  </a:cubicBezTo>
                  <a:cubicBezTo>
                    <a:pt x="834" y="119"/>
                    <a:pt x="870" y="107"/>
                    <a:pt x="894" y="72"/>
                  </a:cubicBezTo>
                  <a:cubicBezTo>
                    <a:pt x="882" y="72"/>
                    <a:pt x="870" y="83"/>
                    <a:pt x="846" y="83"/>
                  </a:cubicBezTo>
                  <a:cubicBezTo>
                    <a:pt x="465" y="250"/>
                    <a:pt x="1" y="1203"/>
                    <a:pt x="96" y="1619"/>
                  </a:cubicBezTo>
                  <a:cubicBezTo>
                    <a:pt x="142" y="1836"/>
                    <a:pt x="279" y="1962"/>
                    <a:pt x="451" y="1962"/>
                  </a:cubicBezTo>
                  <a:cubicBezTo>
                    <a:pt x="544" y="1962"/>
                    <a:pt x="647" y="1925"/>
                    <a:pt x="751" y="1846"/>
                  </a:cubicBezTo>
                  <a:cubicBezTo>
                    <a:pt x="1132" y="1560"/>
                    <a:pt x="1418" y="1191"/>
                    <a:pt x="1608" y="750"/>
                  </a:cubicBezTo>
                  <a:cubicBezTo>
                    <a:pt x="1703" y="536"/>
                    <a:pt x="1703" y="310"/>
                    <a:pt x="1525" y="131"/>
                  </a:cubicBezTo>
                  <a:cubicBezTo>
                    <a:pt x="1418" y="24"/>
                    <a:pt x="1287" y="0"/>
                    <a:pt x="116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
            <p:cNvSpPr/>
            <p:nvPr/>
          </p:nvSpPr>
          <p:spPr>
            <a:xfrm>
              <a:off x="1136450" y="3421500"/>
              <a:ext cx="26200" cy="61825"/>
            </a:xfrm>
            <a:custGeom>
              <a:avLst/>
              <a:gdLst/>
              <a:ahLst/>
              <a:cxnLst/>
              <a:rect l="l" t="t" r="r" b="b"/>
              <a:pathLst>
                <a:path w="1048" h="2473" extrusionOk="0">
                  <a:moveTo>
                    <a:pt x="587" y="0"/>
                  </a:moveTo>
                  <a:cubicBezTo>
                    <a:pt x="283" y="0"/>
                    <a:pt x="150" y="272"/>
                    <a:pt x="95" y="544"/>
                  </a:cubicBezTo>
                  <a:cubicBezTo>
                    <a:pt x="12" y="996"/>
                    <a:pt x="0" y="1437"/>
                    <a:pt x="36" y="1901"/>
                  </a:cubicBezTo>
                  <a:cubicBezTo>
                    <a:pt x="119" y="2115"/>
                    <a:pt x="72" y="2437"/>
                    <a:pt x="357" y="2472"/>
                  </a:cubicBezTo>
                  <a:cubicBezTo>
                    <a:pt x="362" y="2473"/>
                    <a:pt x="367" y="2473"/>
                    <a:pt x="372" y="2473"/>
                  </a:cubicBezTo>
                  <a:cubicBezTo>
                    <a:pt x="622" y="2473"/>
                    <a:pt x="692" y="2182"/>
                    <a:pt x="774" y="1960"/>
                  </a:cubicBezTo>
                  <a:cubicBezTo>
                    <a:pt x="929" y="1544"/>
                    <a:pt x="1012" y="1115"/>
                    <a:pt x="1036" y="686"/>
                  </a:cubicBezTo>
                  <a:cubicBezTo>
                    <a:pt x="1048" y="413"/>
                    <a:pt x="1036" y="67"/>
                    <a:pt x="679" y="8"/>
                  </a:cubicBezTo>
                  <a:cubicBezTo>
                    <a:pt x="647" y="3"/>
                    <a:pt x="616" y="0"/>
                    <a:pt x="58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
            <p:cNvSpPr/>
            <p:nvPr/>
          </p:nvSpPr>
          <p:spPr>
            <a:xfrm>
              <a:off x="1042975" y="3064450"/>
              <a:ext cx="38725" cy="54825"/>
            </a:xfrm>
            <a:custGeom>
              <a:avLst/>
              <a:gdLst/>
              <a:ahLst/>
              <a:cxnLst/>
              <a:rect l="l" t="t" r="r" b="b"/>
              <a:pathLst>
                <a:path w="1549" h="2193" extrusionOk="0">
                  <a:moveTo>
                    <a:pt x="1033" y="1"/>
                  </a:moveTo>
                  <a:cubicBezTo>
                    <a:pt x="934" y="1"/>
                    <a:pt x="829" y="35"/>
                    <a:pt x="727" y="109"/>
                  </a:cubicBezTo>
                  <a:cubicBezTo>
                    <a:pt x="358" y="359"/>
                    <a:pt x="1" y="1538"/>
                    <a:pt x="143" y="1967"/>
                  </a:cubicBezTo>
                  <a:cubicBezTo>
                    <a:pt x="185" y="2109"/>
                    <a:pt x="250" y="2192"/>
                    <a:pt x="364" y="2192"/>
                  </a:cubicBezTo>
                  <a:cubicBezTo>
                    <a:pt x="412" y="2192"/>
                    <a:pt x="469" y="2177"/>
                    <a:pt x="536" y="2145"/>
                  </a:cubicBezTo>
                  <a:cubicBezTo>
                    <a:pt x="953" y="1943"/>
                    <a:pt x="1548" y="812"/>
                    <a:pt x="1453" y="383"/>
                  </a:cubicBezTo>
                  <a:cubicBezTo>
                    <a:pt x="1405" y="144"/>
                    <a:pt x="1234" y="1"/>
                    <a:pt x="10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
            <p:cNvSpPr/>
            <p:nvPr/>
          </p:nvSpPr>
          <p:spPr>
            <a:xfrm>
              <a:off x="998925" y="3034375"/>
              <a:ext cx="48250" cy="53300"/>
            </a:xfrm>
            <a:custGeom>
              <a:avLst/>
              <a:gdLst/>
              <a:ahLst/>
              <a:cxnLst/>
              <a:rect l="l" t="t" r="r" b="b"/>
              <a:pathLst>
                <a:path w="1930" h="2132" extrusionOk="0">
                  <a:moveTo>
                    <a:pt x="1470" y="1"/>
                  </a:moveTo>
                  <a:cubicBezTo>
                    <a:pt x="1300" y="1"/>
                    <a:pt x="1150" y="165"/>
                    <a:pt x="1001" y="265"/>
                  </a:cubicBezTo>
                  <a:cubicBezTo>
                    <a:pt x="750" y="455"/>
                    <a:pt x="572" y="681"/>
                    <a:pt x="405" y="943"/>
                  </a:cubicBezTo>
                  <a:cubicBezTo>
                    <a:pt x="215" y="1205"/>
                    <a:pt x="0" y="1479"/>
                    <a:pt x="36" y="1813"/>
                  </a:cubicBezTo>
                  <a:cubicBezTo>
                    <a:pt x="44" y="2021"/>
                    <a:pt x="106" y="2132"/>
                    <a:pt x="225" y="2132"/>
                  </a:cubicBezTo>
                  <a:cubicBezTo>
                    <a:pt x="283" y="2132"/>
                    <a:pt x="355" y="2105"/>
                    <a:pt x="441" y="2051"/>
                  </a:cubicBezTo>
                  <a:cubicBezTo>
                    <a:pt x="941" y="1741"/>
                    <a:pt x="1334" y="1312"/>
                    <a:pt x="1643" y="812"/>
                  </a:cubicBezTo>
                  <a:cubicBezTo>
                    <a:pt x="1774" y="598"/>
                    <a:pt x="1929" y="324"/>
                    <a:pt x="1703" y="110"/>
                  </a:cubicBezTo>
                  <a:cubicBezTo>
                    <a:pt x="1621" y="31"/>
                    <a:pt x="1544" y="1"/>
                    <a:pt x="147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
            <p:cNvSpPr/>
            <p:nvPr/>
          </p:nvSpPr>
          <p:spPr>
            <a:xfrm>
              <a:off x="1134950" y="3174300"/>
              <a:ext cx="26825" cy="58450"/>
            </a:xfrm>
            <a:custGeom>
              <a:avLst/>
              <a:gdLst/>
              <a:ahLst/>
              <a:cxnLst/>
              <a:rect l="l" t="t" r="r" b="b"/>
              <a:pathLst>
                <a:path w="1073" h="2338" extrusionOk="0">
                  <a:moveTo>
                    <a:pt x="475" y="1"/>
                  </a:moveTo>
                  <a:cubicBezTo>
                    <a:pt x="464" y="1"/>
                    <a:pt x="453" y="1"/>
                    <a:pt x="441" y="2"/>
                  </a:cubicBezTo>
                  <a:cubicBezTo>
                    <a:pt x="24" y="14"/>
                    <a:pt x="1" y="406"/>
                    <a:pt x="1" y="716"/>
                  </a:cubicBezTo>
                  <a:cubicBezTo>
                    <a:pt x="1" y="1204"/>
                    <a:pt x="72" y="1680"/>
                    <a:pt x="334" y="2109"/>
                  </a:cubicBezTo>
                  <a:cubicBezTo>
                    <a:pt x="389" y="2208"/>
                    <a:pt x="464" y="2338"/>
                    <a:pt x="589" y="2338"/>
                  </a:cubicBezTo>
                  <a:cubicBezTo>
                    <a:pt x="599" y="2338"/>
                    <a:pt x="609" y="2337"/>
                    <a:pt x="620" y="2335"/>
                  </a:cubicBezTo>
                  <a:cubicBezTo>
                    <a:pt x="786" y="2335"/>
                    <a:pt x="858" y="2192"/>
                    <a:pt x="905" y="2061"/>
                  </a:cubicBezTo>
                  <a:cubicBezTo>
                    <a:pt x="1072" y="1597"/>
                    <a:pt x="1013" y="1133"/>
                    <a:pt x="989" y="645"/>
                  </a:cubicBezTo>
                  <a:cubicBezTo>
                    <a:pt x="861" y="401"/>
                    <a:pt x="858" y="1"/>
                    <a:pt x="475"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
            <p:cNvSpPr/>
            <p:nvPr/>
          </p:nvSpPr>
          <p:spPr>
            <a:xfrm>
              <a:off x="1099825" y="3329400"/>
              <a:ext cx="29800" cy="56825"/>
            </a:xfrm>
            <a:custGeom>
              <a:avLst/>
              <a:gdLst/>
              <a:ahLst/>
              <a:cxnLst/>
              <a:rect l="l" t="t" r="r" b="b"/>
              <a:pathLst>
                <a:path w="1192" h="2273" extrusionOk="0">
                  <a:moveTo>
                    <a:pt x="518" y="0"/>
                  </a:moveTo>
                  <a:cubicBezTo>
                    <a:pt x="508" y="0"/>
                    <a:pt x="499" y="0"/>
                    <a:pt x="489" y="1"/>
                  </a:cubicBezTo>
                  <a:cubicBezTo>
                    <a:pt x="251" y="25"/>
                    <a:pt x="132" y="168"/>
                    <a:pt x="72" y="394"/>
                  </a:cubicBezTo>
                  <a:cubicBezTo>
                    <a:pt x="1" y="691"/>
                    <a:pt x="48" y="989"/>
                    <a:pt x="108" y="1275"/>
                  </a:cubicBezTo>
                  <a:cubicBezTo>
                    <a:pt x="143" y="1572"/>
                    <a:pt x="203" y="1870"/>
                    <a:pt x="405" y="2108"/>
                  </a:cubicBezTo>
                  <a:cubicBezTo>
                    <a:pt x="493" y="2213"/>
                    <a:pt x="585" y="2272"/>
                    <a:pt x="671" y="2272"/>
                  </a:cubicBezTo>
                  <a:cubicBezTo>
                    <a:pt x="762" y="2272"/>
                    <a:pt x="845" y="2207"/>
                    <a:pt x="905" y="2061"/>
                  </a:cubicBezTo>
                  <a:cubicBezTo>
                    <a:pt x="1144" y="1477"/>
                    <a:pt x="1191" y="882"/>
                    <a:pt x="941" y="287"/>
                  </a:cubicBezTo>
                  <a:cubicBezTo>
                    <a:pt x="862" y="116"/>
                    <a:pt x="717" y="0"/>
                    <a:pt x="5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
            <p:cNvSpPr/>
            <p:nvPr/>
          </p:nvSpPr>
          <p:spPr>
            <a:xfrm>
              <a:off x="946225" y="3115850"/>
              <a:ext cx="40825" cy="48525"/>
            </a:xfrm>
            <a:custGeom>
              <a:avLst/>
              <a:gdLst/>
              <a:ahLst/>
              <a:cxnLst/>
              <a:rect l="l" t="t" r="r" b="b"/>
              <a:pathLst>
                <a:path w="1633" h="1941" extrusionOk="0">
                  <a:moveTo>
                    <a:pt x="1169" y="1"/>
                  </a:moveTo>
                  <a:cubicBezTo>
                    <a:pt x="1096" y="1"/>
                    <a:pt x="1019" y="18"/>
                    <a:pt x="942" y="54"/>
                  </a:cubicBezTo>
                  <a:cubicBezTo>
                    <a:pt x="549" y="208"/>
                    <a:pt x="1" y="1161"/>
                    <a:pt x="49" y="1566"/>
                  </a:cubicBezTo>
                  <a:cubicBezTo>
                    <a:pt x="72" y="1811"/>
                    <a:pt x="175" y="1941"/>
                    <a:pt x="328" y="1941"/>
                  </a:cubicBezTo>
                  <a:cubicBezTo>
                    <a:pt x="406" y="1941"/>
                    <a:pt x="496" y="1908"/>
                    <a:pt x="596" y="1840"/>
                  </a:cubicBezTo>
                  <a:cubicBezTo>
                    <a:pt x="965" y="1601"/>
                    <a:pt x="1251" y="1256"/>
                    <a:pt x="1501" y="899"/>
                  </a:cubicBezTo>
                  <a:cubicBezTo>
                    <a:pt x="1608" y="744"/>
                    <a:pt x="1632" y="589"/>
                    <a:pt x="1608" y="411"/>
                  </a:cubicBezTo>
                  <a:cubicBezTo>
                    <a:pt x="1564" y="152"/>
                    <a:pt x="1386" y="1"/>
                    <a:pt x="116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
            <p:cNvSpPr/>
            <p:nvPr/>
          </p:nvSpPr>
          <p:spPr>
            <a:xfrm>
              <a:off x="1159650" y="3275825"/>
              <a:ext cx="26825" cy="59950"/>
            </a:xfrm>
            <a:custGeom>
              <a:avLst/>
              <a:gdLst/>
              <a:ahLst/>
              <a:cxnLst/>
              <a:rect l="l" t="t" r="r" b="b"/>
              <a:pathLst>
                <a:path w="1073" h="2398" extrusionOk="0">
                  <a:moveTo>
                    <a:pt x="477" y="0"/>
                  </a:moveTo>
                  <a:cubicBezTo>
                    <a:pt x="469" y="0"/>
                    <a:pt x="461" y="0"/>
                    <a:pt x="453" y="1"/>
                  </a:cubicBezTo>
                  <a:cubicBezTo>
                    <a:pt x="203" y="36"/>
                    <a:pt x="120" y="227"/>
                    <a:pt x="84" y="441"/>
                  </a:cubicBezTo>
                  <a:cubicBezTo>
                    <a:pt x="1" y="810"/>
                    <a:pt x="60" y="1179"/>
                    <a:pt x="84" y="1608"/>
                  </a:cubicBezTo>
                  <a:cubicBezTo>
                    <a:pt x="156" y="1787"/>
                    <a:pt x="239" y="2001"/>
                    <a:pt x="334" y="2203"/>
                  </a:cubicBezTo>
                  <a:cubicBezTo>
                    <a:pt x="377" y="2300"/>
                    <a:pt x="440" y="2397"/>
                    <a:pt x="539" y="2397"/>
                  </a:cubicBezTo>
                  <a:cubicBezTo>
                    <a:pt x="550" y="2397"/>
                    <a:pt x="561" y="2396"/>
                    <a:pt x="572" y="2394"/>
                  </a:cubicBezTo>
                  <a:cubicBezTo>
                    <a:pt x="715" y="2394"/>
                    <a:pt x="798" y="2287"/>
                    <a:pt x="822" y="2156"/>
                  </a:cubicBezTo>
                  <a:cubicBezTo>
                    <a:pt x="1049" y="1572"/>
                    <a:pt x="1072" y="941"/>
                    <a:pt x="858" y="334"/>
                  </a:cubicBezTo>
                  <a:cubicBezTo>
                    <a:pt x="800" y="162"/>
                    <a:pt x="699" y="0"/>
                    <a:pt x="47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
            <p:cNvSpPr/>
            <p:nvPr/>
          </p:nvSpPr>
          <p:spPr>
            <a:xfrm>
              <a:off x="853075" y="3670000"/>
              <a:ext cx="64025" cy="26225"/>
            </a:xfrm>
            <a:custGeom>
              <a:avLst/>
              <a:gdLst/>
              <a:ahLst/>
              <a:cxnLst/>
              <a:rect l="l" t="t" r="r" b="b"/>
              <a:pathLst>
                <a:path w="2561" h="1049" extrusionOk="0">
                  <a:moveTo>
                    <a:pt x="2134" y="1"/>
                  </a:moveTo>
                  <a:cubicBezTo>
                    <a:pt x="2093" y="1"/>
                    <a:pt x="2051" y="4"/>
                    <a:pt x="2012" y="9"/>
                  </a:cubicBezTo>
                  <a:cubicBezTo>
                    <a:pt x="1429" y="129"/>
                    <a:pt x="858" y="295"/>
                    <a:pt x="274" y="450"/>
                  </a:cubicBezTo>
                  <a:cubicBezTo>
                    <a:pt x="143" y="474"/>
                    <a:pt x="0" y="569"/>
                    <a:pt x="36" y="748"/>
                  </a:cubicBezTo>
                  <a:cubicBezTo>
                    <a:pt x="84" y="926"/>
                    <a:pt x="215" y="986"/>
                    <a:pt x="346" y="1010"/>
                  </a:cubicBezTo>
                  <a:cubicBezTo>
                    <a:pt x="485" y="1036"/>
                    <a:pt x="627" y="1049"/>
                    <a:pt x="769" y="1049"/>
                  </a:cubicBezTo>
                  <a:cubicBezTo>
                    <a:pt x="942" y="1049"/>
                    <a:pt x="1116" y="1030"/>
                    <a:pt x="1286" y="998"/>
                  </a:cubicBezTo>
                  <a:cubicBezTo>
                    <a:pt x="1608" y="938"/>
                    <a:pt x="1929" y="819"/>
                    <a:pt x="2203" y="652"/>
                  </a:cubicBezTo>
                  <a:cubicBezTo>
                    <a:pt x="2370" y="569"/>
                    <a:pt x="2560" y="450"/>
                    <a:pt x="2489" y="224"/>
                  </a:cubicBezTo>
                  <a:cubicBezTo>
                    <a:pt x="2442" y="46"/>
                    <a:pt x="2286" y="1"/>
                    <a:pt x="2134"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
            <p:cNvSpPr/>
            <p:nvPr/>
          </p:nvSpPr>
          <p:spPr>
            <a:xfrm>
              <a:off x="1079000" y="3466225"/>
              <a:ext cx="25325" cy="57975"/>
            </a:xfrm>
            <a:custGeom>
              <a:avLst/>
              <a:gdLst/>
              <a:ahLst/>
              <a:cxnLst/>
              <a:rect l="l" t="t" r="r" b="b"/>
              <a:pathLst>
                <a:path w="1013" h="2319" extrusionOk="0">
                  <a:moveTo>
                    <a:pt x="640" y="0"/>
                  </a:moveTo>
                  <a:cubicBezTo>
                    <a:pt x="504" y="0"/>
                    <a:pt x="399" y="69"/>
                    <a:pt x="357" y="183"/>
                  </a:cubicBezTo>
                  <a:cubicBezTo>
                    <a:pt x="119" y="802"/>
                    <a:pt x="0" y="1422"/>
                    <a:pt x="179" y="2064"/>
                  </a:cubicBezTo>
                  <a:cubicBezTo>
                    <a:pt x="217" y="2232"/>
                    <a:pt x="298" y="2319"/>
                    <a:pt x="389" y="2319"/>
                  </a:cubicBezTo>
                  <a:cubicBezTo>
                    <a:pt x="468" y="2319"/>
                    <a:pt x="554" y="2255"/>
                    <a:pt x="631" y="2124"/>
                  </a:cubicBezTo>
                  <a:cubicBezTo>
                    <a:pt x="929" y="1588"/>
                    <a:pt x="1000" y="993"/>
                    <a:pt x="1012" y="445"/>
                  </a:cubicBezTo>
                  <a:cubicBezTo>
                    <a:pt x="953" y="219"/>
                    <a:pt x="893" y="52"/>
                    <a:pt x="703" y="5"/>
                  </a:cubicBezTo>
                  <a:cubicBezTo>
                    <a:pt x="681" y="2"/>
                    <a:pt x="661" y="0"/>
                    <a:pt x="640"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
            <p:cNvSpPr/>
            <p:nvPr/>
          </p:nvSpPr>
          <p:spPr>
            <a:xfrm>
              <a:off x="1095075" y="3539525"/>
              <a:ext cx="30375" cy="52900"/>
            </a:xfrm>
            <a:custGeom>
              <a:avLst/>
              <a:gdLst/>
              <a:ahLst/>
              <a:cxnLst/>
              <a:rect l="l" t="t" r="r" b="b"/>
              <a:pathLst>
                <a:path w="1215" h="2116" extrusionOk="0">
                  <a:moveTo>
                    <a:pt x="689" y="0"/>
                  </a:moveTo>
                  <a:cubicBezTo>
                    <a:pt x="534" y="0"/>
                    <a:pt x="404" y="86"/>
                    <a:pt x="345" y="252"/>
                  </a:cubicBezTo>
                  <a:cubicBezTo>
                    <a:pt x="83" y="787"/>
                    <a:pt x="0" y="1347"/>
                    <a:pt x="24" y="1930"/>
                  </a:cubicBezTo>
                  <a:cubicBezTo>
                    <a:pt x="39" y="2059"/>
                    <a:pt x="83" y="2115"/>
                    <a:pt x="155" y="2115"/>
                  </a:cubicBezTo>
                  <a:cubicBezTo>
                    <a:pt x="197" y="2115"/>
                    <a:pt x="249" y="2096"/>
                    <a:pt x="310" y="2061"/>
                  </a:cubicBezTo>
                  <a:cubicBezTo>
                    <a:pt x="655" y="1871"/>
                    <a:pt x="1215" y="752"/>
                    <a:pt x="1155" y="395"/>
                  </a:cubicBezTo>
                  <a:cubicBezTo>
                    <a:pt x="1119" y="204"/>
                    <a:pt x="1024" y="49"/>
                    <a:pt x="798" y="14"/>
                  </a:cubicBezTo>
                  <a:cubicBezTo>
                    <a:pt x="761" y="5"/>
                    <a:pt x="724" y="0"/>
                    <a:pt x="68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
            <p:cNvSpPr/>
            <p:nvPr/>
          </p:nvSpPr>
          <p:spPr>
            <a:xfrm>
              <a:off x="653650" y="3582100"/>
              <a:ext cx="38425" cy="63725"/>
            </a:xfrm>
            <a:custGeom>
              <a:avLst/>
              <a:gdLst/>
              <a:ahLst/>
              <a:cxnLst/>
              <a:rect l="l" t="t" r="r" b="b"/>
              <a:pathLst>
                <a:path w="1537" h="2549" extrusionOk="0">
                  <a:moveTo>
                    <a:pt x="372" y="1"/>
                  </a:moveTo>
                  <a:cubicBezTo>
                    <a:pt x="346" y="1"/>
                    <a:pt x="317" y="5"/>
                    <a:pt x="286" y="13"/>
                  </a:cubicBezTo>
                  <a:cubicBezTo>
                    <a:pt x="0" y="108"/>
                    <a:pt x="95" y="430"/>
                    <a:pt x="95" y="692"/>
                  </a:cubicBezTo>
                  <a:cubicBezTo>
                    <a:pt x="95" y="727"/>
                    <a:pt x="107" y="775"/>
                    <a:pt x="143" y="954"/>
                  </a:cubicBezTo>
                  <a:cubicBezTo>
                    <a:pt x="298" y="1418"/>
                    <a:pt x="524" y="1990"/>
                    <a:pt x="1036" y="2406"/>
                  </a:cubicBezTo>
                  <a:cubicBezTo>
                    <a:pt x="1097" y="2468"/>
                    <a:pt x="1178" y="2549"/>
                    <a:pt x="1264" y="2549"/>
                  </a:cubicBezTo>
                  <a:cubicBezTo>
                    <a:pt x="1295" y="2549"/>
                    <a:pt x="1326" y="2538"/>
                    <a:pt x="1357" y="2513"/>
                  </a:cubicBezTo>
                  <a:cubicBezTo>
                    <a:pt x="1536" y="2430"/>
                    <a:pt x="1417" y="2299"/>
                    <a:pt x="1369" y="2192"/>
                  </a:cubicBezTo>
                  <a:cubicBezTo>
                    <a:pt x="1167" y="1620"/>
                    <a:pt x="941" y="1049"/>
                    <a:pt x="703" y="477"/>
                  </a:cubicBezTo>
                  <a:cubicBezTo>
                    <a:pt x="628" y="306"/>
                    <a:pt x="601" y="1"/>
                    <a:pt x="372"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
            <p:cNvSpPr/>
            <p:nvPr/>
          </p:nvSpPr>
          <p:spPr>
            <a:xfrm>
              <a:off x="1031850" y="2976475"/>
              <a:ext cx="45975" cy="37300"/>
            </a:xfrm>
            <a:custGeom>
              <a:avLst/>
              <a:gdLst/>
              <a:ahLst/>
              <a:cxnLst/>
              <a:rect l="l" t="t" r="r" b="b"/>
              <a:pathLst>
                <a:path w="1839" h="1492" extrusionOk="0">
                  <a:moveTo>
                    <a:pt x="1363" y="0"/>
                  </a:moveTo>
                  <a:cubicBezTo>
                    <a:pt x="1322" y="0"/>
                    <a:pt x="1282" y="4"/>
                    <a:pt x="1243" y="9"/>
                  </a:cubicBezTo>
                  <a:cubicBezTo>
                    <a:pt x="767" y="92"/>
                    <a:pt x="100" y="759"/>
                    <a:pt x="29" y="1188"/>
                  </a:cubicBezTo>
                  <a:cubicBezTo>
                    <a:pt x="1" y="1336"/>
                    <a:pt x="16" y="1491"/>
                    <a:pt x="142" y="1491"/>
                  </a:cubicBezTo>
                  <a:cubicBezTo>
                    <a:pt x="178" y="1491"/>
                    <a:pt x="223" y="1479"/>
                    <a:pt x="279" y="1450"/>
                  </a:cubicBezTo>
                  <a:cubicBezTo>
                    <a:pt x="743" y="1247"/>
                    <a:pt x="1196" y="1057"/>
                    <a:pt x="1589" y="723"/>
                  </a:cubicBezTo>
                  <a:cubicBezTo>
                    <a:pt x="1743" y="592"/>
                    <a:pt x="1839" y="426"/>
                    <a:pt x="1743" y="223"/>
                  </a:cubicBezTo>
                  <a:cubicBezTo>
                    <a:pt x="1659" y="46"/>
                    <a:pt x="1510" y="0"/>
                    <a:pt x="1363"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
            <p:cNvSpPr/>
            <p:nvPr/>
          </p:nvSpPr>
          <p:spPr>
            <a:xfrm>
              <a:off x="1067375" y="3007925"/>
              <a:ext cx="34850" cy="40400"/>
            </a:xfrm>
            <a:custGeom>
              <a:avLst/>
              <a:gdLst/>
              <a:ahLst/>
              <a:cxnLst/>
              <a:rect l="l" t="t" r="r" b="b"/>
              <a:pathLst>
                <a:path w="1394" h="1616" extrusionOk="0">
                  <a:moveTo>
                    <a:pt x="833" y="1"/>
                  </a:moveTo>
                  <a:cubicBezTo>
                    <a:pt x="713" y="1"/>
                    <a:pt x="594" y="52"/>
                    <a:pt x="477" y="144"/>
                  </a:cubicBezTo>
                  <a:cubicBezTo>
                    <a:pt x="108" y="442"/>
                    <a:pt x="1" y="858"/>
                    <a:pt x="37" y="1287"/>
                  </a:cubicBezTo>
                  <a:cubicBezTo>
                    <a:pt x="78" y="1486"/>
                    <a:pt x="154" y="1616"/>
                    <a:pt x="289" y="1616"/>
                  </a:cubicBezTo>
                  <a:cubicBezTo>
                    <a:pt x="348" y="1616"/>
                    <a:pt x="418" y="1591"/>
                    <a:pt x="501" y="1537"/>
                  </a:cubicBezTo>
                  <a:cubicBezTo>
                    <a:pt x="810" y="1358"/>
                    <a:pt x="1049" y="1096"/>
                    <a:pt x="1239" y="775"/>
                  </a:cubicBezTo>
                  <a:cubicBezTo>
                    <a:pt x="1370" y="561"/>
                    <a:pt x="1394" y="334"/>
                    <a:pt x="1168" y="144"/>
                  </a:cubicBezTo>
                  <a:cubicBezTo>
                    <a:pt x="1058" y="46"/>
                    <a:pt x="946" y="1"/>
                    <a:pt x="8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
            <p:cNvSpPr/>
            <p:nvPr/>
          </p:nvSpPr>
          <p:spPr>
            <a:xfrm>
              <a:off x="1046025" y="3631700"/>
              <a:ext cx="38350" cy="42700"/>
            </a:xfrm>
            <a:custGeom>
              <a:avLst/>
              <a:gdLst/>
              <a:ahLst/>
              <a:cxnLst/>
              <a:rect l="l" t="t" r="r" b="b"/>
              <a:pathLst>
                <a:path w="1534" h="1708" extrusionOk="0">
                  <a:moveTo>
                    <a:pt x="1086" y="0"/>
                  </a:moveTo>
                  <a:cubicBezTo>
                    <a:pt x="955" y="0"/>
                    <a:pt x="832" y="88"/>
                    <a:pt x="724" y="196"/>
                  </a:cubicBezTo>
                  <a:cubicBezTo>
                    <a:pt x="367" y="529"/>
                    <a:pt x="176" y="982"/>
                    <a:pt x="45" y="1458"/>
                  </a:cubicBezTo>
                  <a:cubicBezTo>
                    <a:pt x="1" y="1636"/>
                    <a:pt x="43" y="1708"/>
                    <a:pt x="176" y="1708"/>
                  </a:cubicBezTo>
                  <a:cubicBezTo>
                    <a:pt x="221" y="1708"/>
                    <a:pt x="277" y="1699"/>
                    <a:pt x="343" y="1684"/>
                  </a:cubicBezTo>
                  <a:cubicBezTo>
                    <a:pt x="771" y="1470"/>
                    <a:pt x="1152" y="1149"/>
                    <a:pt x="1367" y="637"/>
                  </a:cubicBezTo>
                  <a:cubicBezTo>
                    <a:pt x="1438" y="446"/>
                    <a:pt x="1533" y="232"/>
                    <a:pt x="1307" y="89"/>
                  </a:cubicBezTo>
                  <a:cubicBezTo>
                    <a:pt x="1232" y="26"/>
                    <a:pt x="1158" y="0"/>
                    <a:pt x="108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
            <p:cNvSpPr/>
            <p:nvPr/>
          </p:nvSpPr>
          <p:spPr>
            <a:xfrm>
              <a:off x="872725" y="3713400"/>
              <a:ext cx="54775" cy="26125"/>
            </a:xfrm>
            <a:custGeom>
              <a:avLst/>
              <a:gdLst/>
              <a:ahLst/>
              <a:cxnLst/>
              <a:rect l="l" t="t" r="r" b="b"/>
              <a:pathLst>
                <a:path w="2191" h="1045" extrusionOk="0">
                  <a:moveTo>
                    <a:pt x="1996" y="0"/>
                  </a:moveTo>
                  <a:cubicBezTo>
                    <a:pt x="1933" y="0"/>
                    <a:pt x="1869" y="40"/>
                    <a:pt x="1810" y="47"/>
                  </a:cubicBezTo>
                  <a:cubicBezTo>
                    <a:pt x="1643" y="83"/>
                    <a:pt x="1465" y="107"/>
                    <a:pt x="1298" y="143"/>
                  </a:cubicBezTo>
                  <a:cubicBezTo>
                    <a:pt x="941" y="226"/>
                    <a:pt x="607" y="321"/>
                    <a:pt x="274" y="464"/>
                  </a:cubicBezTo>
                  <a:cubicBezTo>
                    <a:pt x="143" y="524"/>
                    <a:pt x="0" y="595"/>
                    <a:pt x="24" y="762"/>
                  </a:cubicBezTo>
                  <a:cubicBezTo>
                    <a:pt x="36" y="929"/>
                    <a:pt x="191" y="976"/>
                    <a:pt x="322" y="1012"/>
                  </a:cubicBezTo>
                  <a:cubicBezTo>
                    <a:pt x="398" y="1034"/>
                    <a:pt x="487" y="1045"/>
                    <a:pt x="583" y="1045"/>
                  </a:cubicBezTo>
                  <a:cubicBezTo>
                    <a:pt x="1102" y="1045"/>
                    <a:pt x="1839" y="744"/>
                    <a:pt x="2060" y="393"/>
                  </a:cubicBezTo>
                  <a:cubicBezTo>
                    <a:pt x="2119" y="298"/>
                    <a:pt x="2191" y="178"/>
                    <a:pt x="2108" y="59"/>
                  </a:cubicBezTo>
                  <a:cubicBezTo>
                    <a:pt x="2072" y="15"/>
                    <a:pt x="2034" y="0"/>
                    <a:pt x="199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
            <p:cNvSpPr/>
            <p:nvPr/>
          </p:nvSpPr>
          <p:spPr>
            <a:xfrm>
              <a:off x="901600" y="3185050"/>
              <a:ext cx="36325" cy="36400"/>
            </a:xfrm>
            <a:custGeom>
              <a:avLst/>
              <a:gdLst/>
              <a:ahLst/>
              <a:cxnLst/>
              <a:rect l="l" t="t" r="r" b="b"/>
              <a:pathLst>
                <a:path w="1453" h="1456" extrusionOk="0">
                  <a:moveTo>
                    <a:pt x="1012" y="0"/>
                  </a:moveTo>
                  <a:cubicBezTo>
                    <a:pt x="583" y="0"/>
                    <a:pt x="0" y="643"/>
                    <a:pt x="60" y="1072"/>
                  </a:cubicBezTo>
                  <a:cubicBezTo>
                    <a:pt x="82" y="1325"/>
                    <a:pt x="225" y="1456"/>
                    <a:pt x="416" y="1456"/>
                  </a:cubicBezTo>
                  <a:cubicBezTo>
                    <a:pt x="432" y="1456"/>
                    <a:pt x="448" y="1455"/>
                    <a:pt x="464" y="1453"/>
                  </a:cubicBezTo>
                  <a:cubicBezTo>
                    <a:pt x="845" y="1370"/>
                    <a:pt x="1369" y="810"/>
                    <a:pt x="1417" y="465"/>
                  </a:cubicBezTo>
                  <a:cubicBezTo>
                    <a:pt x="1453" y="167"/>
                    <a:pt x="1310" y="24"/>
                    <a:pt x="1012"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
            <p:cNvSpPr/>
            <p:nvPr/>
          </p:nvSpPr>
          <p:spPr>
            <a:xfrm>
              <a:off x="940575" y="3723925"/>
              <a:ext cx="51525" cy="29925"/>
            </a:xfrm>
            <a:custGeom>
              <a:avLst/>
              <a:gdLst/>
              <a:ahLst/>
              <a:cxnLst/>
              <a:rect l="l" t="t" r="r" b="b"/>
              <a:pathLst>
                <a:path w="2061" h="1197" extrusionOk="0">
                  <a:moveTo>
                    <a:pt x="1785" y="0"/>
                  </a:moveTo>
                  <a:cubicBezTo>
                    <a:pt x="1708" y="0"/>
                    <a:pt x="1627" y="35"/>
                    <a:pt x="1560" y="55"/>
                  </a:cubicBezTo>
                  <a:cubicBezTo>
                    <a:pt x="1191" y="186"/>
                    <a:pt x="822" y="329"/>
                    <a:pt x="465" y="484"/>
                  </a:cubicBezTo>
                  <a:cubicBezTo>
                    <a:pt x="275" y="579"/>
                    <a:pt x="1" y="686"/>
                    <a:pt x="96" y="948"/>
                  </a:cubicBezTo>
                  <a:cubicBezTo>
                    <a:pt x="132" y="1115"/>
                    <a:pt x="239" y="1174"/>
                    <a:pt x="370" y="1186"/>
                  </a:cubicBezTo>
                  <a:cubicBezTo>
                    <a:pt x="407" y="1194"/>
                    <a:pt x="446" y="1196"/>
                    <a:pt x="486" y="1196"/>
                  </a:cubicBezTo>
                  <a:cubicBezTo>
                    <a:pt x="576" y="1196"/>
                    <a:pt x="672" y="1183"/>
                    <a:pt x="763" y="1174"/>
                  </a:cubicBezTo>
                  <a:cubicBezTo>
                    <a:pt x="1084" y="1067"/>
                    <a:pt x="1418" y="936"/>
                    <a:pt x="1668" y="686"/>
                  </a:cubicBezTo>
                  <a:cubicBezTo>
                    <a:pt x="1727" y="627"/>
                    <a:pt x="1787" y="567"/>
                    <a:pt x="1846" y="496"/>
                  </a:cubicBezTo>
                  <a:cubicBezTo>
                    <a:pt x="1918" y="388"/>
                    <a:pt x="2061" y="258"/>
                    <a:pt x="1953" y="91"/>
                  </a:cubicBezTo>
                  <a:cubicBezTo>
                    <a:pt x="1906" y="22"/>
                    <a:pt x="1847" y="0"/>
                    <a:pt x="1785"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
            <p:cNvSpPr/>
            <p:nvPr/>
          </p:nvSpPr>
          <p:spPr>
            <a:xfrm>
              <a:off x="937300" y="3692550"/>
              <a:ext cx="44675" cy="20850"/>
            </a:xfrm>
            <a:custGeom>
              <a:avLst/>
              <a:gdLst/>
              <a:ahLst/>
              <a:cxnLst/>
              <a:rect l="l" t="t" r="r" b="b"/>
              <a:pathLst>
                <a:path w="1787" h="834" extrusionOk="0">
                  <a:moveTo>
                    <a:pt x="1418" y="0"/>
                  </a:moveTo>
                  <a:cubicBezTo>
                    <a:pt x="1096" y="0"/>
                    <a:pt x="787" y="0"/>
                    <a:pt x="477" y="48"/>
                  </a:cubicBezTo>
                  <a:cubicBezTo>
                    <a:pt x="239" y="84"/>
                    <a:pt x="1" y="179"/>
                    <a:pt x="25" y="500"/>
                  </a:cubicBezTo>
                  <a:cubicBezTo>
                    <a:pt x="84" y="762"/>
                    <a:pt x="322" y="822"/>
                    <a:pt x="584" y="834"/>
                  </a:cubicBezTo>
                  <a:cubicBezTo>
                    <a:pt x="679" y="834"/>
                    <a:pt x="799" y="822"/>
                    <a:pt x="787" y="822"/>
                  </a:cubicBezTo>
                  <a:cubicBezTo>
                    <a:pt x="1144" y="762"/>
                    <a:pt x="1382" y="691"/>
                    <a:pt x="1572" y="524"/>
                  </a:cubicBezTo>
                  <a:cubicBezTo>
                    <a:pt x="1680" y="441"/>
                    <a:pt x="1787" y="334"/>
                    <a:pt x="1727" y="167"/>
                  </a:cubicBezTo>
                  <a:cubicBezTo>
                    <a:pt x="1680" y="36"/>
                    <a:pt x="1549" y="0"/>
                    <a:pt x="14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
            <p:cNvSpPr/>
            <p:nvPr/>
          </p:nvSpPr>
          <p:spPr>
            <a:xfrm>
              <a:off x="1035525" y="3580850"/>
              <a:ext cx="30100" cy="43475"/>
            </a:xfrm>
            <a:custGeom>
              <a:avLst/>
              <a:gdLst/>
              <a:ahLst/>
              <a:cxnLst/>
              <a:rect l="l" t="t" r="r" b="b"/>
              <a:pathLst>
                <a:path w="1204" h="1739" extrusionOk="0">
                  <a:moveTo>
                    <a:pt x="953" y="1"/>
                  </a:moveTo>
                  <a:cubicBezTo>
                    <a:pt x="862" y="1"/>
                    <a:pt x="767" y="59"/>
                    <a:pt x="680" y="146"/>
                  </a:cubicBezTo>
                  <a:cubicBezTo>
                    <a:pt x="346" y="504"/>
                    <a:pt x="168" y="956"/>
                    <a:pt x="60" y="1432"/>
                  </a:cubicBezTo>
                  <a:cubicBezTo>
                    <a:pt x="25" y="1539"/>
                    <a:pt x="1" y="1659"/>
                    <a:pt x="120" y="1718"/>
                  </a:cubicBezTo>
                  <a:cubicBezTo>
                    <a:pt x="148" y="1732"/>
                    <a:pt x="174" y="1738"/>
                    <a:pt x="199" y="1738"/>
                  </a:cubicBezTo>
                  <a:cubicBezTo>
                    <a:pt x="278" y="1738"/>
                    <a:pt x="342" y="1675"/>
                    <a:pt x="406" y="1611"/>
                  </a:cubicBezTo>
                  <a:cubicBezTo>
                    <a:pt x="727" y="1289"/>
                    <a:pt x="1001" y="920"/>
                    <a:pt x="1156" y="504"/>
                  </a:cubicBezTo>
                  <a:cubicBezTo>
                    <a:pt x="1191" y="408"/>
                    <a:pt x="1191" y="325"/>
                    <a:pt x="1203" y="230"/>
                  </a:cubicBezTo>
                  <a:cubicBezTo>
                    <a:pt x="1136" y="65"/>
                    <a:pt x="1047" y="1"/>
                    <a:pt x="95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
            <p:cNvSpPr/>
            <p:nvPr/>
          </p:nvSpPr>
          <p:spPr>
            <a:xfrm>
              <a:off x="744425" y="3256175"/>
              <a:ext cx="224450" cy="239325"/>
            </a:xfrm>
            <a:custGeom>
              <a:avLst/>
              <a:gdLst/>
              <a:ahLst/>
              <a:cxnLst/>
              <a:rect l="l" t="t" r="r" b="b"/>
              <a:pathLst>
                <a:path w="8978" h="9573" extrusionOk="0">
                  <a:moveTo>
                    <a:pt x="6221" y="1502"/>
                  </a:moveTo>
                  <a:cubicBezTo>
                    <a:pt x="6358" y="1502"/>
                    <a:pt x="6471" y="1532"/>
                    <a:pt x="6549" y="1596"/>
                  </a:cubicBezTo>
                  <a:cubicBezTo>
                    <a:pt x="6692" y="1703"/>
                    <a:pt x="6763" y="1834"/>
                    <a:pt x="6751" y="1942"/>
                  </a:cubicBezTo>
                  <a:cubicBezTo>
                    <a:pt x="6716" y="2132"/>
                    <a:pt x="6609" y="2215"/>
                    <a:pt x="5858" y="2739"/>
                  </a:cubicBezTo>
                  <a:cubicBezTo>
                    <a:pt x="5585" y="2918"/>
                    <a:pt x="5025" y="3406"/>
                    <a:pt x="4584" y="3859"/>
                  </a:cubicBezTo>
                  <a:cubicBezTo>
                    <a:pt x="3969" y="4493"/>
                    <a:pt x="3551" y="4794"/>
                    <a:pt x="3278" y="4794"/>
                  </a:cubicBezTo>
                  <a:cubicBezTo>
                    <a:pt x="3197" y="4794"/>
                    <a:pt x="3129" y="4767"/>
                    <a:pt x="3072" y="4716"/>
                  </a:cubicBezTo>
                  <a:cubicBezTo>
                    <a:pt x="2715" y="4442"/>
                    <a:pt x="3060" y="3704"/>
                    <a:pt x="3930" y="2823"/>
                  </a:cubicBezTo>
                  <a:cubicBezTo>
                    <a:pt x="4227" y="2513"/>
                    <a:pt x="4704" y="2132"/>
                    <a:pt x="4989" y="1954"/>
                  </a:cubicBezTo>
                  <a:cubicBezTo>
                    <a:pt x="5441" y="1669"/>
                    <a:pt x="5898" y="1502"/>
                    <a:pt x="6221" y="1502"/>
                  </a:cubicBezTo>
                  <a:close/>
                  <a:moveTo>
                    <a:pt x="1838" y="5663"/>
                  </a:moveTo>
                  <a:cubicBezTo>
                    <a:pt x="2271" y="5663"/>
                    <a:pt x="2468" y="6353"/>
                    <a:pt x="2025" y="6478"/>
                  </a:cubicBezTo>
                  <a:cubicBezTo>
                    <a:pt x="1957" y="6500"/>
                    <a:pt x="1882" y="6512"/>
                    <a:pt x="1811" y="6512"/>
                  </a:cubicBezTo>
                  <a:cubicBezTo>
                    <a:pt x="1732" y="6512"/>
                    <a:pt x="1658" y="6497"/>
                    <a:pt x="1608" y="6466"/>
                  </a:cubicBezTo>
                  <a:cubicBezTo>
                    <a:pt x="1429" y="6359"/>
                    <a:pt x="1358" y="6014"/>
                    <a:pt x="1477" y="5835"/>
                  </a:cubicBezTo>
                  <a:cubicBezTo>
                    <a:pt x="1536" y="5764"/>
                    <a:pt x="1656" y="5692"/>
                    <a:pt x="1775" y="5668"/>
                  </a:cubicBezTo>
                  <a:cubicBezTo>
                    <a:pt x="1796" y="5665"/>
                    <a:pt x="1817" y="5663"/>
                    <a:pt x="1838" y="5663"/>
                  </a:cubicBezTo>
                  <a:close/>
                  <a:moveTo>
                    <a:pt x="8859" y="1"/>
                  </a:moveTo>
                  <a:lnTo>
                    <a:pt x="8859" y="1"/>
                  </a:lnTo>
                  <a:cubicBezTo>
                    <a:pt x="7906" y="96"/>
                    <a:pt x="7001" y="299"/>
                    <a:pt x="6097" y="632"/>
                  </a:cubicBezTo>
                  <a:cubicBezTo>
                    <a:pt x="3918" y="1418"/>
                    <a:pt x="2287" y="2858"/>
                    <a:pt x="989" y="4775"/>
                  </a:cubicBezTo>
                  <a:cubicBezTo>
                    <a:pt x="405" y="5633"/>
                    <a:pt x="84" y="6716"/>
                    <a:pt x="1" y="7835"/>
                  </a:cubicBezTo>
                  <a:cubicBezTo>
                    <a:pt x="12" y="7871"/>
                    <a:pt x="36" y="7930"/>
                    <a:pt x="60" y="7978"/>
                  </a:cubicBezTo>
                  <a:cubicBezTo>
                    <a:pt x="423" y="9046"/>
                    <a:pt x="1210" y="9572"/>
                    <a:pt x="2249" y="9572"/>
                  </a:cubicBezTo>
                  <a:cubicBezTo>
                    <a:pt x="2403" y="9572"/>
                    <a:pt x="2563" y="9561"/>
                    <a:pt x="2727" y="9538"/>
                  </a:cubicBezTo>
                  <a:cubicBezTo>
                    <a:pt x="5156" y="9216"/>
                    <a:pt x="6585" y="7633"/>
                    <a:pt x="7716" y="5692"/>
                  </a:cubicBezTo>
                  <a:cubicBezTo>
                    <a:pt x="8656" y="4085"/>
                    <a:pt x="8978" y="2323"/>
                    <a:pt x="8835" y="465"/>
                  </a:cubicBezTo>
                  <a:cubicBezTo>
                    <a:pt x="8811" y="299"/>
                    <a:pt x="8799" y="132"/>
                    <a:pt x="8859" y="1"/>
                  </a:cubicBezTo>
                  <a:close/>
                </a:path>
              </a:pathLst>
            </a:custGeom>
            <a:solidFill>
              <a:srgbClr val="E4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
            <p:cNvSpPr/>
            <p:nvPr/>
          </p:nvSpPr>
          <p:spPr>
            <a:xfrm>
              <a:off x="1023925" y="3296675"/>
              <a:ext cx="19675" cy="63725"/>
            </a:xfrm>
            <a:custGeom>
              <a:avLst/>
              <a:gdLst/>
              <a:ahLst/>
              <a:cxnLst/>
              <a:rect l="l" t="t" r="r" b="b"/>
              <a:pathLst>
                <a:path w="787" h="2549" extrusionOk="0">
                  <a:moveTo>
                    <a:pt x="1" y="0"/>
                  </a:moveTo>
                  <a:lnTo>
                    <a:pt x="1" y="0"/>
                  </a:lnTo>
                  <a:cubicBezTo>
                    <a:pt x="346" y="810"/>
                    <a:pt x="596" y="1655"/>
                    <a:pt x="786" y="2548"/>
                  </a:cubicBezTo>
                  <a:cubicBezTo>
                    <a:pt x="774" y="2346"/>
                    <a:pt x="751" y="2131"/>
                    <a:pt x="715" y="1929"/>
                  </a:cubicBezTo>
                  <a:cubicBezTo>
                    <a:pt x="632" y="1191"/>
                    <a:pt x="358" y="572"/>
                    <a:pt x="1"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
            <p:cNvSpPr/>
            <p:nvPr/>
          </p:nvSpPr>
          <p:spPr>
            <a:xfrm>
              <a:off x="740850" y="3255000"/>
              <a:ext cx="253325" cy="355125"/>
            </a:xfrm>
            <a:custGeom>
              <a:avLst/>
              <a:gdLst/>
              <a:ahLst/>
              <a:cxnLst/>
              <a:rect l="l" t="t" r="r" b="b"/>
              <a:pathLst>
                <a:path w="10133" h="14205" extrusionOk="0">
                  <a:moveTo>
                    <a:pt x="9466" y="0"/>
                  </a:moveTo>
                  <a:cubicBezTo>
                    <a:pt x="9311" y="0"/>
                    <a:pt x="9157" y="36"/>
                    <a:pt x="9002" y="48"/>
                  </a:cubicBezTo>
                  <a:cubicBezTo>
                    <a:pt x="8954" y="179"/>
                    <a:pt x="8954" y="346"/>
                    <a:pt x="8978" y="512"/>
                  </a:cubicBezTo>
                  <a:cubicBezTo>
                    <a:pt x="9121" y="2358"/>
                    <a:pt x="8799" y="4108"/>
                    <a:pt x="7859" y="5739"/>
                  </a:cubicBezTo>
                  <a:cubicBezTo>
                    <a:pt x="6716" y="7680"/>
                    <a:pt x="5299" y="9275"/>
                    <a:pt x="2870" y="9585"/>
                  </a:cubicBezTo>
                  <a:cubicBezTo>
                    <a:pt x="2716" y="9605"/>
                    <a:pt x="2567" y="9615"/>
                    <a:pt x="2423" y="9615"/>
                  </a:cubicBezTo>
                  <a:cubicBezTo>
                    <a:pt x="1373" y="9615"/>
                    <a:pt x="590" y="9082"/>
                    <a:pt x="203" y="8025"/>
                  </a:cubicBezTo>
                  <a:cubicBezTo>
                    <a:pt x="191" y="7977"/>
                    <a:pt x="179" y="7918"/>
                    <a:pt x="144" y="7882"/>
                  </a:cubicBezTo>
                  <a:lnTo>
                    <a:pt x="144" y="7882"/>
                  </a:lnTo>
                  <a:cubicBezTo>
                    <a:pt x="1" y="10037"/>
                    <a:pt x="858" y="12383"/>
                    <a:pt x="2977" y="13681"/>
                  </a:cubicBezTo>
                  <a:cubicBezTo>
                    <a:pt x="3358" y="13919"/>
                    <a:pt x="3811" y="14097"/>
                    <a:pt x="4287" y="14204"/>
                  </a:cubicBezTo>
                  <a:cubicBezTo>
                    <a:pt x="4013" y="13788"/>
                    <a:pt x="4132" y="13383"/>
                    <a:pt x="4656" y="13192"/>
                  </a:cubicBezTo>
                  <a:cubicBezTo>
                    <a:pt x="5894" y="12728"/>
                    <a:pt x="6680" y="11764"/>
                    <a:pt x="7406" y="10763"/>
                  </a:cubicBezTo>
                  <a:cubicBezTo>
                    <a:pt x="7811" y="10216"/>
                    <a:pt x="8121" y="9573"/>
                    <a:pt x="8478" y="8978"/>
                  </a:cubicBezTo>
                  <a:cubicBezTo>
                    <a:pt x="9728" y="6930"/>
                    <a:pt x="9954" y="4668"/>
                    <a:pt x="9776" y="2322"/>
                  </a:cubicBezTo>
                  <a:cubicBezTo>
                    <a:pt x="9752" y="1905"/>
                    <a:pt x="9728" y="1477"/>
                    <a:pt x="9752" y="1060"/>
                  </a:cubicBezTo>
                  <a:cubicBezTo>
                    <a:pt x="9764" y="810"/>
                    <a:pt x="9871" y="572"/>
                    <a:pt x="10133" y="477"/>
                  </a:cubicBezTo>
                  <a:lnTo>
                    <a:pt x="9907" y="215"/>
                  </a:lnTo>
                  <a:cubicBezTo>
                    <a:pt x="9788" y="84"/>
                    <a:pt x="9657" y="0"/>
                    <a:pt x="9466"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
            <p:cNvSpPr/>
            <p:nvPr/>
          </p:nvSpPr>
          <p:spPr>
            <a:xfrm>
              <a:off x="951000" y="3509500"/>
              <a:ext cx="60450" cy="82475"/>
            </a:xfrm>
            <a:custGeom>
              <a:avLst/>
              <a:gdLst/>
              <a:ahLst/>
              <a:cxnLst/>
              <a:rect l="l" t="t" r="r" b="b"/>
              <a:pathLst>
                <a:path w="2418" h="3299" extrusionOk="0">
                  <a:moveTo>
                    <a:pt x="2417" y="0"/>
                  </a:moveTo>
                  <a:lnTo>
                    <a:pt x="2417" y="0"/>
                  </a:lnTo>
                  <a:cubicBezTo>
                    <a:pt x="1798" y="1226"/>
                    <a:pt x="1013" y="2322"/>
                    <a:pt x="0" y="3298"/>
                  </a:cubicBezTo>
                  <a:cubicBezTo>
                    <a:pt x="1001" y="2512"/>
                    <a:pt x="1834" y="1357"/>
                    <a:pt x="2417"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
            <p:cNvSpPr/>
            <p:nvPr/>
          </p:nvSpPr>
          <p:spPr>
            <a:xfrm>
              <a:off x="867350" y="2947800"/>
              <a:ext cx="135350" cy="114100"/>
            </a:xfrm>
            <a:custGeom>
              <a:avLst/>
              <a:gdLst/>
              <a:ahLst/>
              <a:cxnLst/>
              <a:rect l="l" t="t" r="r" b="b"/>
              <a:pathLst>
                <a:path w="5414" h="4564" extrusionOk="0">
                  <a:moveTo>
                    <a:pt x="4944" y="1"/>
                  </a:moveTo>
                  <a:cubicBezTo>
                    <a:pt x="4907" y="1"/>
                    <a:pt x="4870" y="5"/>
                    <a:pt x="4835" y="13"/>
                  </a:cubicBezTo>
                  <a:cubicBezTo>
                    <a:pt x="4775" y="25"/>
                    <a:pt x="4668" y="61"/>
                    <a:pt x="4549" y="120"/>
                  </a:cubicBezTo>
                  <a:cubicBezTo>
                    <a:pt x="4454" y="156"/>
                    <a:pt x="4347" y="203"/>
                    <a:pt x="4239" y="263"/>
                  </a:cubicBezTo>
                  <a:cubicBezTo>
                    <a:pt x="3597" y="608"/>
                    <a:pt x="2561" y="1442"/>
                    <a:pt x="1680" y="2239"/>
                  </a:cubicBezTo>
                  <a:cubicBezTo>
                    <a:pt x="1120" y="2787"/>
                    <a:pt x="620" y="3299"/>
                    <a:pt x="370" y="3656"/>
                  </a:cubicBezTo>
                  <a:cubicBezTo>
                    <a:pt x="0" y="4192"/>
                    <a:pt x="32" y="4563"/>
                    <a:pt x="371" y="4563"/>
                  </a:cubicBezTo>
                  <a:cubicBezTo>
                    <a:pt x="469" y="4563"/>
                    <a:pt x="592" y="4532"/>
                    <a:pt x="739" y="4466"/>
                  </a:cubicBezTo>
                  <a:cubicBezTo>
                    <a:pt x="858" y="4418"/>
                    <a:pt x="1394" y="3930"/>
                    <a:pt x="1965" y="3394"/>
                  </a:cubicBezTo>
                  <a:cubicBezTo>
                    <a:pt x="2513" y="2835"/>
                    <a:pt x="3513" y="1966"/>
                    <a:pt x="4168" y="1430"/>
                  </a:cubicBezTo>
                  <a:cubicBezTo>
                    <a:pt x="4823" y="870"/>
                    <a:pt x="5371" y="370"/>
                    <a:pt x="5382" y="299"/>
                  </a:cubicBezTo>
                  <a:cubicBezTo>
                    <a:pt x="5413" y="145"/>
                    <a:pt x="5171" y="1"/>
                    <a:pt x="4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
            <p:cNvSpPr/>
            <p:nvPr/>
          </p:nvSpPr>
          <p:spPr>
            <a:xfrm>
              <a:off x="834475" y="3080000"/>
              <a:ext cx="25775" cy="20800"/>
            </a:xfrm>
            <a:custGeom>
              <a:avLst/>
              <a:gdLst/>
              <a:ahLst/>
              <a:cxnLst/>
              <a:rect l="l" t="t" r="r" b="b"/>
              <a:pathLst>
                <a:path w="1031" h="832" extrusionOk="0">
                  <a:moveTo>
                    <a:pt x="711" y="0"/>
                  </a:moveTo>
                  <a:cubicBezTo>
                    <a:pt x="677" y="0"/>
                    <a:pt x="637" y="4"/>
                    <a:pt x="590" y="11"/>
                  </a:cubicBezTo>
                  <a:cubicBezTo>
                    <a:pt x="423" y="23"/>
                    <a:pt x="256" y="95"/>
                    <a:pt x="197" y="178"/>
                  </a:cubicBezTo>
                  <a:cubicBezTo>
                    <a:pt x="1" y="450"/>
                    <a:pt x="223" y="831"/>
                    <a:pt x="553" y="831"/>
                  </a:cubicBezTo>
                  <a:cubicBezTo>
                    <a:pt x="584" y="831"/>
                    <a:pt x="616" y="828"/>
                    <a:pt x="649" y="821"/>
                  </a:cubicBezTo>
                  <a:cubicBezTo>
                    <a:pt x="911" y="785"/>
                    <a:pt x="1030" y="523"/>
                    <a:pt x="947" y="226"/>
                  </a:cubicBezTo>
                  <a:cubicBezTo>
                    <a:pt x="899" y="63"/>
                    <a:pt x="851" y="0"/>
                    <a:pt x="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
            <p:cNvSpPr/>
            <p:nvPr/>
          </p:nvSpPr>
          <p:spPr>
            <a:xfrm>
              <a:off x="812600" y="3293725"/>
              <a:ext cx="100925" cy="82175"/>
            </a:xfrm>
            <a:custGeom>
              <a:avLst/>
              <a:gdLst/>
              <a:ahLst/>
              <a:cxnLst/>
              <a:rect l="l" t="t" r="r" b="b"/>
              <a:pathLst>
                <a:path w="4037" h="3287" extrusionOk="0">
                  <a:moveTo>
                    <a:pt x="3514" y="0"/>
                  </a:moveTo>
                  <a:cubicBezTo>
                    <a:pt x="3183" y="0"/>
                    <a:pt x="2726" y="167"/>
                    <a:pt x="2274" y="452"/>
                  </a:cubicBezTo>
                  <a:cubicBezTo>
                    <a:pt x="2000" y="642"/>
                    <a:pt x="1524" y="1035"/>
                    <a:pt x="1226" y="1333"/>
                  </a:cubicBezTo>
                  <a:cubicBezTo>
                    <a:pt x="345" y="2202"/>
                    <a:pt x="0" y="2940"/>
                    <a:pt x="357" y="3214"/>
                  </a:cubicBezTo>
                  <a:cubicBezTo>
                    <a:pt x="413" y="3262"/>
                    <a:pt x="480" y="3287"/>
                    <a:pt x="558" y="3287"/>
                  </a:cubicBezTo>
                  <a:cubicBezTo>
                    <a:pt x="829" y="3287"/>
                    <a:pt x="1242" y="2993"/>
                    <a:pt x="1869" y="2357"/>
                  </a:cubicBezTo>
                  <a:cubicBezTo>
                    <a:pt x="2310" y="1928"/>
                    <a:pt x="2869" y="1428"/>
                    <a:pt x="3143" y="1237"/>
                  </a:cubicBezTo>
                  <a:cubicBezTo>
                    <a:pt x="3893" y="713"/>
                    <a:pt x="4001" y="630"/>
                    <a:pt x="4036" y="440"/>
                  </a:cubicBezTo>
                  <a:cubicBezTo>
                    <a:pt x="4036" y="321"/>
                    <a:pt x="3977" y="178"/>
                    <a:pt x="3858" y="94"/>
                  </a:cubicBezTo>
                  <a:cubicBezTo>
                    <a:pt x="3773" y="30"/>
                    <a:pt x="3655" y="0"/>
                    <a:pt x="3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
            <p:cNvSpPr/>
            <p:nvPr/>
          </p:nvSpPr>
          <p:spPr>
            <a:xfrm>
              <a:off x="778350" y="3398250"/>
              <a:ext cx="27625" cy="20950"/>
            </a:xfrm>
            <a:custGeom>
              <a:avLst/>
              <a:gdLst/>
              <a:ahLst/>
              <a:cxnLst/>
              <a:rect l="l" t="t" r="r" b="b"/>
              <a:pathLst>
                <a:path w="1105" h="838" extrusionOk="0">
                  <a:moveTo>
                    <a:pt x="500" y="1"/>
                  </a:moveTo>
                  <a:cubicBezTo>
                    <a:pt x="473" y="1"/>
                    <a:pt x="446" y="3"/>
                    <a:pt x="418" y="9"/>
                  </a:cubicBezTo>
                  <a:cubicBezTo>
                    <a:pt x="310" y="21"/>
                    <a:pt x="179" y="92"/>
                    <a:pt x="120" y="164"/>
                  </a:cubicBezTo>
                  <a:cubicBezTo>
                    <a:pt x="1" y="342"/>
                    <a:pt x="72" y="688"/>
                    <a:pt x="251" y="795"/>
                  </a:cubicBezTo>
                  <a:cubicBezTo>
                    <a:pt x="304" y="822"/>
                    <a:pt x="384" y="837"/>
                    <a:pt x="469" y="837"/>
                  </a:cubicBezTo>
                  <a:cubicBezTo>
                    <a:pt x="535" y="837"/>
                    <a:pt x="605" y="828"/>
                    <a:pt x="668" y="807"/>
                  </a:cubicBezTo>
                  <a:cubicBezTo>
                    <a:pt x="1104" y="672"/>
                    <a:pt x="920"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
            <p:cNvSpPr/>
            <p:nvPr/>
          </p:nvSpPr>
          <p:spPr>
            <a:xfrm>
              <a:off x="1133475" y="3446000"/>
              <a:ext cx="52400" cy="137175"/>
            </a:xfrm>
            <a:custGeom>
              <a:avLst/>
              <a:gdLst/>
              <a:ahLst/>
              <a:cxnLst/>
              <a:rect l="l" t="t" r="r" b="b"/>
              <a:pathLst>
                <a:path w="2096" h="5487" extrusionOk="0">
                  <a:moveTo>
                    <a:pt x="1717" y="1"/>
                  </a:moveTo>
                  <a:cubicBezTo>
                    <a:pt x="1616" y="1"/>
                    <a:pt x="1523" y="67"/>
                    <a:pt x="1441" y="206"/>
                  </a:cubicBezTo>
                  <a:cubicBezTo>
                    <a:pt x="1226" y="552"/>
                    <a:pt x="250" y="3909"/>
                    <a:pt x="36" y="4898"/>
                  </a:cubicBezTo>
                  <a:cubicBezTo>
                    <a:pt x="12" y="5017"/>
                    <a:pt x="0" y="5100"/>
                    <a:pt x="12" y="5148"/>
                  </a:cubicBezTo>
                  <a:cubicBezTo>
                    <a:pt x="22" y="5414"/>
                    <a:pt x="50" y="5486"/>
                    <a:pt x="156" y="5486"/>
                  </a:cubicBezTo>
                  <a:cubicBezTo>
                    <a:pt x="173" y="5486"/>
                    <a:pt x="193" y="5484"/>
                    <a:pt x="214" y="5481"/>
                  </a:cubicBezTo>
                  <a:cubicBezTo>
                    <a:pt x="560" y="5421"/>
                    <a:pt x="1072" y="4433"/>
                    <a:pt x="1393" y="3219"/>
                  </a:cubicBezTo>
                  <a:cubicBezTo>
                    <a:pt x="1905" y="1326"/>
                    <a:pt x="2096" y="218"/>
                    <a:pt x="1929" y="87"/>
                  </a:cubicBezTo>
                  <a:cubicBezTo>
                    <a:pt x="1905" y="76"/>
                    <a:pt x="1881" y="64"/>
                    <a:pt x="1857" y="40"/>
                  </a:cubicBezTo>
                  <a:cubicBezTo>
                    <a:pt x="1809" y="14"/>
                    <a:pt x="1763"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
            <p:cNvSpPr/>
            <p:nvPr/>
          </p:nvSpPr>
          <p:spPr>
            <a:xfrm>
              <a:off x="1103700" y="3613400"/>
              <a:ext cx="25475" cy="23675"/>
            </a:xfrm>
            <a:custGeom>
              <a:avLst/>
              <a:gdLst/>
              <a:ahLst/>
              <a:cxnLst/>
              <a:rect l="l" t="t" r="r" b="b"/>
              <a:pathLst>
                <a:path w="1019" h="947" extrusionOk="0">
                  <a:moveTo>
                    <a:pt x="580" y="0"/>
                  </a:moveTo>
                  <a:cubicBezTo>
                    <a:pt x="442" y="0"/>
                    <a:pt x="292" y="76"/>
                    <a:pt x="179" y="249"/>
                  </a:cubicBezTo>
                  <a:cubicBezTo>
                    <a:pt x="0" y="547"/>
                    <a:pt x="12" y="785"/>
                    <a:pt x="239" y="904"/>
                  </a:cubicBezTo>
                  <a:cubicBezTo>
                    <a:pt x="298" y="933"/>
                    <a:pt x="361" y="946"/>
                    <a:pt x="423" y="946"/>
                  </a:cubicBezTo>
                  <a:cubicBezTo>
                    <a:pt x="624" y="946"/>
                    <a:pt x="824" y="807"/>
                    <a:pt x="905" y="571"/>
                  </a:cubicBezTo>
                  <a:cubicBezTo>
                    <a:pt x="1019" y="230"/>
                    <a:pt x="820"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
            <p:cNvSpPr/>
            <p:nvPr/>
          </p:nvSpPr>
          <p:spPr>
            <a:xfrm>
              <a:off x="589650" y="2878875"/>
              <a:ext cx="684625" cy="957550"/>
            </a:xfrm>
            <a:custGeom>
              <a:avLst/>
              <a:gdLst/>
              <a:ahLst/>
              <a:cxnLst/>
              <a:rect l="l" t="t" r="r" b="b"/>
              <a:pathLst>
                <a:path w="27385" h="38302" extrusionOk="0">
                  <a:moveTo>
                    <a:pt x="0" y="32107"/>
                  </a:moveTo>
                  <a:cubicBezTo>
                    <a:pt x="66" y="32210"/>
                    <a:pt x="134" y="32312"/>
                    <a:pt x="205" y="32412"/>
                  </a:cubicBezTo>
                  <a:lnTo>
                    <a:pt x="205" y="32412"/>
                  </a:lnTo>
                  <a:cubicBezTo>
                    <a:pt x="135" y="32311"/>
                    <a:pt x="67" y="32209"/>
                    <a:pt x="0" y="32107"/>
                  </a:cubicBezTo>
                  <a:close/>
                  <a:moveTo>
                    <a:pt x="16980" y="0"/>
                  </a:moveTo>
                  <a:cubicBezTo>
                    <a:pt x="16888" y="0"/>
                    <a:pt x="16796" y="3"/>
                    <a:pt x="16705" y="8"/>
                  </a:cubicBezTo>
                  <a:lnTo>
                    <a:pt x="16574" y="8"/>
                  </a:lnTo>
                  <a:cubicBezTo>
                    <a:pt x="16788" y="8"/>
                    <a:pt x="17026" y="8"/>
                    <a:pt x="17288" y="20"/>
                  </a:cubicBezTo>
                  <a:cubicBezTo>
                    <a:pt x="18907" y="127"/>
                    <a:pt x="19634" y="460"/>
                    <a:pt x="20003" y="1270"/>
                  </a:cubicBezTo>
                  <a:cubicBezTo>
                    <a:pt x="20086" y="1448"/>
                    <a:pt x="20277" y="1853"/>
                    <a:pt x="20420" y="2175"/>
                  </a:cubicBezTo>
                  <a:cubicBezTo>
                    <a:pt x="20658" y="2699"/>
                    <a:pt x="20777" y="2829"/>
                    <a:pt x="21551" y="3413"/>
                  </a:cubicBezTo>
                  <a:cubicBezTo>
                    <a:pt x="22015" y="3770"/>
                    <a:pt x="22551" y="4127"/>
                    <a:pt x="22729" y="4211"/>
                  </a:cubicBezTo>
                  <a:cubicBezTo>
                    <a:pt x="23384" y="4496"/>
                    <a:pt x="24575" y="5985"/>
                    <a:pt x="25003" y="7044"/>
                  </a:cubicBezTo>
                  <a:cubicBezTo>
                    <a:pt x="25468" y="8128"/>
                    <a:pt x="26766" y="15141"/>
                    <a:pt x="26849" y="16879"/>
                  </a:cubicBezTo>
                  <a:cubicBezTo>
                    <a:pt x="26932" y="18653"/>
                    <a:pt x="26897" y="19748"/>
                    <a:pt x="26694" y="21332"/>
                  </a:cubicBezTo>
                  <a:cubicBezTo>
                    <a:pt x="26039" y="26440"/>
                    <a:pt x="24706" y="29749"/>
                    <a:pt x="22146" y="32762"/>
                  </a:cubicBezTo>
                  <a:cubicBezTo>
                    <a:pt x="19943" y="35345"/>
                    <a:pt x="18276" y="36703"/>
                    <a:pt x="16312" y="37512"/>
                  </a:cubicBezTo>
                  <a:cubicBezTo>
                    <a:pt x="15247" y="37935"/>
                    <a:pt x="13661" y="38169"/>
                    <a:pt x="11967" y="38169"/>
                  </a:cubicBezTo>
                  <a:cubicBezTo>
                    <a:pt x="11179" y="38169"/>
                    <a:pt x="10367" y="38118"/>
                    <a:pt x="9573" y="38012"/>
                  </a:cubicBezTo>
                  <a:cubicBezTo>
                    <a:pt x="7442" y="37750"/>
                    <a:pt x="6644" y="37453"/>
                    <a:pt x="4941" y="36417"/>
                  </a:cubicBezTo>
                  <a:cubicBezTo>
                    <a:pt x="2630" y="34983"/>
                    <a:pt x="1190" y="33820"/>
                    <a:pt x="205" y="32412"/>
                  </a:cubicBezTo>
                  <a:lnTo>
                    <a:pt x="205" y="32412"/>
                  </a:lnTo>
                  <a:cubicBezTo>
                    <a:pt x="346" y="32619"/>
                    <a:pt x="495" y="32824"/>
                    <a:pt x="655" y="33024"/>
                  </a:cubicBezTo>
                  <a:cubicBezTo>
                    <a:pt x="679" y="33047"/>
                    <a:pt x="691" y="33059"/>
                    <a:pt x="691" y="33071"/>
                  </a:cubicBezTo>
                  <a:cubicBezTo>
                    <a:pt x="858" y="33274"/>
                    <a:pt x="1036" y="33476"/>
                    <a:pt x="1227" y="33679"/>
                  </a:cubicBezTo>
                  <a:cubicBezTo>
                    <a:pt x="1477" y="33952"/>
                    <a:pt x="1751" y="34190"/>
                    <a:pt x="2012" y="34429"/>
                  </a:cubicBezTo>
                  <a:cubicBezTo>
                    <a:pt x="3001" y="35286"/>
                    <a:pt x="4096" y="35976"/>
                    <a:pt x="5227" y="36643"/>
                  </a:cubicBezTo>
                  <a:cubicBezTo>
                    <a:pt x="5525" y="36822"/>
                    <a:pt x="5822" y="36988"/>
                    <a:pt x="6120" y="37143"/>
                  </a:cubicBezTo>
                  <a:cubicBezTo>
                    <a:pt x="6608" y="37405"/>
                    <a:pt x="7108" y="37619"/>
                    <a:pt x="7656" y="37774"/>
                  </a:cubicBezTo>
                  <a:cubicBezTo>
                    <a:pt x="7906" y="37834"/>
                    <a:pt x="8180" y="37893"/>
                    <a:pt x="8430" y="37953"/>
                  </a:cubicBezTo>
                  <a:cubicBezTo>
                    <a:pt x="8835" y="38024"/>
                    <a:pt x="9216" y="38108"/>
                    <a:pt x="9621" y="38143"/>
                  </a:cubicBezTo>
                  <a:cubicBezTo>
                    <a:pt x="10453" y="38252"/>
                    <a:pt x="11290" y="38302"/>
                    <a:pt x="12130" y="38302"/>
                  </a:cubicBezTo>
                  <a:cubicBezTo>
                    <a:pt x="12492" y="38302"/>
                    <a:pt x="12854" y="38292"/>
                    <a:pt x="13216" y="38274"/>
                  </a:cubicBezTo>
                  <a:cubicBezTo>
                    <a:pt x="15288" y="38191"/>
                    <a:pt x="17133" y="37548"/>
                    <a:pt x="18788" y="36310"/>
                  </a:cubicBezTo>
                  <a:cubicBezTo>
                    <a:pt x="19788" y="35584"/>
                    <a:pt x="20634" y="34691"/>
                    <a:pt x="21467" y="33798"/>
                  </a:cubicBezTo>
                  <a:cubicBezTo>
                    <a:pt x="23539" y="31607"/>
                    <a:pt x="25051" y="29107"/>
                    <a:pt x="25884" y="26189"/>
                  </a:cubicBezTo>
                  <a:cubicBezTo>
                    <a:pt x="27147" y="21713"/>
                    <a:pt x="27385" y="17200"/>
                    <a:pt x="26516" y="12950"/>
                  </a:cubicBezTo>
                  <a:cubicBezTo>
                    <a:pt x="26492" y="12902"/>
                    <a:pt x="26492" y="12855"/>
                    <a:pt x="26480" y="12819"/>
                  </a:cubicBezTo>
                  <a:cubicBezTo>
                    <a:pt x="26527" y="12783"/>
                    <a:pt x="26527" y="12735"/>
                    <a:pt x="26516" y="12712"/>
                  </a:cubicBezTo>
                  <a:cubicBezTo>
                    <a:pt x="26373" y="11997"/>
                    <a:pt x="26254" y="11331"/>
                    <a:pt x="26123" y="10688"/>
                  </a:cubicBezTo>
                  <a:cubicBezTo>
                    <a:pt x="26099" y="10545"/>
                    <a:pt x="26063" y="10378"/>
                    <a:pt x="26015" y="10223"/>
                  </a:cubicBezTo>
                  <a:cubicBezTo>
                    <a:pt x="25825" y="9366"/>
                    <a:pt x="25634" y="8556"/>
                    <a:pt x="25396" y="7759"/>
                  </a:cubicBezTo>
                  <a:cubicBezTo>
                    <a:pt x="24932" y="6187"/>
                    <a:pt x="24039" y="4973"/>
                    <a:pt x="22610" y="4092"/>
                  </a:cubicBezTo>
                  <a:cubicBezTo>
                    <a:pt x="21932" y="3675"/>
                    <a:pt x="21182" y="3258"/>
                    <a:pt x="20741" y="2568"/>
                  </a:cubicBezTo>
                  <a:cubicBezTo>
                    <a:pt x="20598" y="2353"/>
                    <a:pt x="20479" y="2127"/>
                    <a:pt x="20420" y="1865"/>
                  </a:cubicBezTo>
                  <a:cubicBezTo>
                    <a:pt x="20408" y="1782"/>
                    <a:pt x="20384" y="1722"/>
                    <a:pt x="20348" y="1651"/>
                  </a:cubicBezTo>
                  <a:cubicBezTo>
                    <a:pt x="20003" y="734"/>
                    <a:pt x="19277" y="270"/>
                    <a:pt x="18300" y="127"/>
                  </a:cubicBezTo>
                  <a:cubicBezTo>
                    <a:pt x="18193" y="103"/>
                    <a:pt x="18098" y="91"/>
                    <a:pt x="18003" y="79"/>
                  </a:cubicBezTo>
                  <a:cubicBezTo>
                    <a:pt x="17656" y="32"/>
                    <a:pt x="17317" y="0"/>
                    <a:pt x="1698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
            <p:cNvSpPr/>
            <p:nvPr/>
          </p:nvSpPr>
          <p:spPr>
            <a:xfrm>
              <a:off x="797100" y="3813100"/>
              <a:ext cx="2125" cy="625"/>
            </a:xfrm>
            <a:custGeom>
              <a:avLst/>
              <a:gdLst/>
              <a:ahLst/>
              <a:cxnLst/>
              <a:rect l="l" t="t" r="r" b="b"/>
              <a:pathLst>
                <a:path w="85" h="25" extrusionOk="0">
                  <a:moveTo>
                    <a:pt x="1" y="0"/>
                  </a:moveTo>
                  <a:cubicBezTo>
                    <a:pt x="25" y="24"/>
                    <a:pt x="60" y="24"/>
                    <a:pt x="84" y="24"/>
                  </a:cubicBezTo>
                  <a:cubicBezTo>
                    <a:pt x="60" y="24"/>
                    <a:pt x="25"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
            <p:cNvSpPr/>
            <p:nvPr/>
          </p:nvSpPr>
          <p:spPr>
            <a:xfrm>
              <a:off x="1198950" y="3057350"/>
              <a:ext cx="3900" cy="9550"/>
            </a:xfrm>
            <a:custGeom>
              <a:avLst/>
              <a:gdLst/>
              <a:ahLst/>
              <a:cxnLst/>
              <a:rect l="l" t="t" r="r" b="b"/>
              <a:pathLst>
                <a:path w="156" h="382" extrusionOk="0">
                  <a:moveTo>
                    <a:pt x="0" y="1"/>
                  </a:moveTo>
                  <a:cubicBezTo>
                    <a:pt x="27" y="75"/>
                    <a:pt x="62" y="142"/>
                    <a:pt x="92" y="203"/>
                  </a:cubicBezTo>
                  <a:lnTo>
                    <a:pt x="92" y="203"/>
                  </a:lnTo>
                  <a:cubicBezTo>
                    <a:pt x="61" y="133"/>
                    <a:pt x="27" y="67"/>
                    <a:pt x="0" y="1"/>
                  </a:cubicBezTo>
                  <a:close/>
                  <a:moveTo>
                    <a:pt x="92" y="203"/>
                  </a:moveTo>
                  <a:lnTo>
                    <a:pt x="92" y="203"/>
                  </a:lnTo>
                  <a:cubicBezTo>
                    <a:pt x="116" y="259"/>
                    <a:pt x="139" y="318"/>
                    <a:pt x="155" y="382"/>
                  </a:cubicBezTo>
                  <a:cubicBezTo>
                    <a:pt x="155" y="370"/>
                    <a:pt x="143" y="346"/>
                    <a:pt x="143" y="334"/>
                  </a:cubicBezTo>
                  <a:cubicBezTo>
                    <a:pt x="133" y="293"/>
                    <a:pt x="114" y="250"/>
                    <a:pt x="92" y="203"/>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
            <p:cNvSpPr/>
            <p:nvPr/>
          </p:nvSpPr>
          <p:spPr>
            <a:xfrm>
              <a:off x="754850" y="3798225"/>
              <a:ext cx="15800" cy="6850"/>
            </a:xfrm>
            <a:custGeom>
              <a:avLst/>
              <a:gdLst/>
              <a:ahLst/>
              <a:cxnLst/>
              <a:rect l="l" t="t" r="r" b="b"/>
              <a:pathLst>
                <a:path w="632" h="274" extrusionOk="0">
                  <a:moveTo>
                    <a:pt x="0" y="0"/>
                  </a:moveTo>
                  <a:lnTo>
                    <a:pt x="0" y="0"/>
                  </a:lnTo>
                  <a:cubicBezTo>
                    <a:pt x="215" y="107"/>
                    <a:pt x="417" y="203"/>
                    <a:pt x="631" y="274"/>
                  </a:cubicBezTo>
                  <a:cubicBezTo>
                    <a:pt x="417" y="179"/>
                    <a:pt x="215" y="107"/>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
            <p:cNvSpPr/>
            <p:nvPr/>
          </p:nvSpPr>
          <p:spPr>
            <a:xfrm>
              <a:off x="777175" y="3807150"/>
              <a:ext cx="10150" cy="3600"/>
            </a:xfrm>
            <a:custGeom>
              <a:avLst/>
              <a:gdLst/>
              <a:ahLst/>
              <a:cxnLst/>
              <a:rect l="l" t="t" r="r" b="b"/>
              <a:pathLst>
                <a:path w="406" h="144" extrusionOk="0">
                  <a:moveTo>
                    <a:pt x="405" y="143"/>
                  </a:moveTo>
                  <a:lnTo>
                    <a:pt x="0"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
            <p:cNvSpPr/>
            <p:nvPr/>
          </p:nvSpPr>
          <p:spPr>
            <a:xfrm>
              <a:off x="556300" y="2892825"/>
              <a:ext cx="519150" cy="905125"/>
            </a:xfrm>
            <a:custGeom>
              <a:avLst/>
              <a:gdLst/>
              <a:ahLst/>
              <a:cxnLst/>
              <a:rect l="l" t="t" r="r" b="b"/>
              <a:pathLst>
                <a:path w="20766" h="36205" extrusionOk="0">
                  <a:moveTo>
                    <a:pt x="17894" y="1"/>
                  </a:moveTo>
                  <a:cubicBezTo>
                    <a:pt x="16763" y="1"/>
                    <a:pt x="16287" y="241"/>
                    <a:pt x="15015" y="1200"/>
                  </a:cubicBezTo>
                  <a:cubicBezTo>
                    <a:pt x="13360" y="2462"/>
                    <a:pt x="12026" y="3736"/>
                    <a:pt x="9359" y="6546"/>
                  </a:cubicBezTo>
                  <a:cubicBezTo>
                    <a:pt x="5894" y="10201"/>
                    <a:pt x="3358" y="13809"/>
                    <a:pt x="1656" y="17440"/>
                  </a:cubicBezTo>
                  <a:cubicBezTo>
                    <a:pt x="1156" y="18500"/>
                    <a:pt x="477" y="20428"/>
                    <a:pt x="310" y="21202"/>
                  </a:cubicBezTo>
                  <a:cubicBezTo>
                    <a:pt x="1" y="22762"/>
                    <a:pt x="239" y="27036"/>
                    <a:pt x="739" y="28751"/>
                  </a:cubicBezTo>
                  <a:cubicBezTo>
                    <a:pt x="1251" y="30465"/>
                    <a:pt x="1989" y="31668"/>
                    <a:pt x="3513" y="33216"/>
                  </a:cubicBezTo>
                  <a:cubicBezTo>
                    <a:pt x="4418" y="34133"/>
                    <a:pt x="4775" y="34406"/>
                    <a:pt x="6573" y="35490"/>
                  </a:cubicBezTo>
                  <a:cubicBezTo>
                    <a:pt x="7026" y="35762"/>
                    <a:pt x="7446" y="35990"/>
                    <a:pt x="7845" y="36176"/>
                  </a:cubicBezTo>
                  <a:lnTo>
                    <a:pt x="7845" y="36176"/>
                  </a:lnTo>
                  <a:cubicBezTo>
                    <a:pt x="7607" y="36064"/>
                    <a:pt x="7388" y="35942"/>
                    <a:pt x="7168" y="35799"/>
                  </a:cubicBezTo>
                  <a:cubicBezTo>
                    <a:pt x="5644" y="34871"/>
                    <a:pt x="4132" y="33906"/>
                    <a:pt x="2942" y="32513"/>
                  </a:cubicBezTo>
                  <a:cubicBezTo>
                    <a:pt x="1549" y="30906"/>
                    <a:pt x="787" y="29060"/>
                    <a:pt x="548" y="26977"/>
                  </a:cubicBezTo>
                  <a:cubicBezTo>
                    <a:pt x="382" y="25608"/>
                    <a:pt x="370" y="24203"/>
                    <a:pt x="358" y="22822"/>
                  </a:cubicBezTo>
                  <a:cubicBezTo>
                    <a:pt x="322" y="21310"/>
                    <a:pt x="846" y="19905"/>
                    <a:pt x="1418" y="18535"/>
                  </a:cubicBezTo>
                  <a:cubicBezTo>
                    <a:pt x="2382" y="16214"/>
                    <a:pt x="3644" y="14071"/>
                    <a:pt x="5073" y="11999"/>
                  </a:cubicBezTo>
                  <a:cubicBezTo>
                    <a:pt x="7073" y="9129"/>
                    <a:pt x="9490" y="6629"/>
                    <a:pt x="11931" y="4141"/>
                  </a:cubicBezTo>
                  <a:cubicBezTo>
                    <a:pt x="13229" y="2843"/>
                    <a:pt x="14586" y="1557"/>
                    <a:pt x="16158" y="605"/>
                  </a:cubicBezTo>
                  <a:cubicBezTo>
                    <a:pt x="16813" y="211"/>
                    <a:pt x="17488" y="56"/>
                    <a:pt x="18168" y="56"/>
                  </a:cubicBezTo>
                  <a:cubicBezTo>
                    <a:pt x="18969" y="56"/>
                    <a:pt x="19777" y="272"/>
                    <a:pt x="20563" y="569"/>
                  </a:cubicBezTo>
                  <a:cubicBezTo>
                    <a:pt x="20646" y="605"/>
                    <a:pt x="20706" y="652"/>
                    <a:pt x="20765" y="688"/>
                  </a:cubicBezTo>
                  <a:cubicBezTo>
                    <a:pt x="20730" y="652"/>
                    <a:pt x="20706" y="617"/>
                    <a:pt x="20682" y="605"/>
                  </a:cubicBezTo>
                  <a:cubicBezTo>
                    <a:pt x="20432" y="355"/>
                    <a:pt x="19456" y="69"/>
                    <a:pt x="18575" y="21"/>
                  </a:cubicBezTo>
                  <a:cubicBezTo>
                    <a:pt x="18321" y="9"/>
                    <a:pt x="18097" y="1"/>
                    <a:pt x="17894" y="1"/>
                  </a:cubicBezTo>
                  <a:close/>
                  <a:moveTo>
                    <a:pt x="7845" y="36176"/>
                  </a:moveTo>
                  <a:cubicBezTo>
                    <a:pt x="7865" y="36185"/>
                    <a:pt x="7886" y="36195"/>
                    <a:pt x="7907" y="36204"/>
                  </a:cubicBezTo>
                  <a:cubicBezTo>
                    <a:pt x="7886" y="36195"/>
                    <a:pt x="7866" y="36185"/>
                    <a:pt x="7845" y="3617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
            <p:cNvSpPr/>
            <p:nvPr/>
          </p:nvSpPr>
          <p:spPr>
            <a:xfrm>
              <a:off x="1087625" y="2932925"/>
              <a:ext cx="2100" cy="5100"/>
            </a:xfrm>
            <a:custGeom>
              <a:avLst/>
              <a:gdLst/>
              <a:ahLst/>
              <a:cxnLst/>
              <a:rect l="l" t="t" r="r" b="b"/>
              <a:pathLst>
                <a:path w="84" h="204" extrusionOk="0">
                  <a:moveTo>
                    <a:pt x="0" y="1"/>
                  </a:moveTo>
                  <a:cubicBezTo>
                    <a:pt x="24" y="72"/>
                    <a:pt x="60" y="144"/>
                    <a:pt x="84" y="203"/>
                  </a:cubicBezTo>
                  <a:cubicBezTo>
                    <a:pt x="60" y="144"/>
                    <a:pt x="24" y="72"/>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
            <p:cNvSpPr/>
            <p:nvPr/>
          </p:nvSpPr>
          <p:spPr>
            <a:xfrm>
              <a:off x="1128100" y="2997075"/>
              <a:ext cx="44675" cy="22325"/>
            </a:xfrm>
            <a:custGeom>
              <a:avLst/>
              <a:gdLst/>
              <a:ahLst/>
              <a:cxnLst/>
              <a:rect l="l" t="t" r="r" b="b"/>
              <a:pathLst>
                <a:path w="1787" h="893" extrusionOk="0">
                  <a:moveTo>
                    <a:pt x="913" y="0"/>
                  </a:moveTo>
                  <a:cubicBezTo>
                    <a:pt x="835" y="0"/>
                    <a:pt x="775" y="94"/>
                    <a:pt x="608" y="352"/>
                  </a:cubicBezTo>
                  <a:cubicBezTo>
                    <a:pt x="442" y="615"/>
                    <a:pt x="252" y="767"/>
                    <a:pt x="97" y="767"/>
                  </a:cubicBezTo>
                  <a:cubicBezTo>
                    <a:pt x="63" y="767"/>
                    <a:pt x="31" y="760"/>
                    <a:pt x="1" y="745"/>
                  </a:cubicBezTo>
                  <a:lnTo>
                    <a:pt x="1" y="745"/>
                  </a:lnTo>
                  <a:cubicBezTo>
                    <a:pt x="84" y="843"/>
                    <a:pt x="171" y="892"/>
                    <a:pt x="265" y="892"/>
                  </a:cubicBezTo>
                  <a:cubicBezTo>
                    <a:pt x="385" y="892"/>
                    <a:pt x="515" y="811"/>
                    <a:pt x="656" y="649"/>
                  </a:cubicBezTo>
                  <a:cubicBezTo>
                    <a:pt x="667" y="614"/>
                    <a:pt x="703" y="602"/>
                    <a:pt x="715" y="566"/>
                  </a:cubicBezTo>
                  <a:cubicBezTo>
                    <a:pt x="902" y="325"/>
                    <a:pt x="1003" y="206"/>
                    <a:pt x="1111" y="206"/>
                  </a:cubicBezTo>
                  <a:cubicBezTo>
                    <a:pt x="1215" y="206"/>
                    <a:pt x="1325" y="319"/>
                    <a:pt x="1525" y="542"/>
                  </a:cubicBezTo>
                  <a:lnTo>
                    <a:pt x="1787" y="852"/>
                  </a:lnTo>
                  <a:cubicBezTo>
                    <a:pt x="1501" y="483"/>
                    <a:pt x="1239" y="173"/>
                    <a:pt x="1084" y="78"/>
                  </a:cubicBezTo>
                  <a:cubicBezTo>
                    <a:pt x="1006" y="30"/>
                    <a:pt x="957" y="0"/>
                    <a:pt x="9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
            <p:cNvSpPr/>
            <p:nvPr/>
          </p:nvSpPr>
          <p:spPr>
            <a:xfrm>
              <a:off x="1087625" y="2975200"/>
              <a:ext cx="10825" cy="11325"/>
            </a:xfrm>
            <a:custGeom>
              <a:avLst/>
              <a:gdLst/>
              <a:ahLst/>
              <a:cxnLst/>
              <a:rect l="l" t="t" r="r" b="b"/>
              <a:pathLst>
                <a:path w="433" h="453" extrusionOk="0">
                  <a:moveTo>
                    <a:pt x="0" y="0"/>
                  </a:moveTo>
                  <a:cubicBezTo>
                    <a:pt x="48" y="60"/>
                    <a:pt x="96" y="143"/>
                    <a:pt x="179" y="215"/>
                  </a:cubicBezTo>
                  <a:cubicBezTo>
                    <a:pt x="239" y="298"/>
                    <a:pt x="298" y="381"/>
                    <a:pt x="358" y="453"/>
                  </a:cubicBezTo>
                  <a:cubicBezTo>
                    <a:pt x="358" y="417"/>
                    <a:pt x="358" y="381"/>
                    <a:pt x="370" y="334"/>
                  </a:cubicBezTo>
                  <a:cubicBezTo>
                    <a:pt x="415" y="68"/>
                    <a:pt x="433" y="14"/>
                    <a:pt x="303" y="14"/>
                  </a:cubicBezTo>
                  <a:cubicBezTo>
                    <a:pt x="264" y="14"/>
                    <a:pt x="212" y="19"/>
                    <a:pt x="143" y="24"/>
                  </a:cubicBezTo>
                  <a:cubicBezTo>
                    <a:pt x="84" y="24"/>
                    <a:pt x="48" y="24"/>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
            <p:cNvSpPr/>
            <p:nvPr/>
          </p:nvSpPr>
          <p:spPr>
            <a:xfrm>
              <a:off x="1104600" y="2995150"/>
              <a:ext cx="16375" cy="6850"/>
            </a:xfrm>
            <a:custGeom>
              <a:avLst/>
              <a:gdLst/>
              <a:ahLst/>
              <a:cxnLst/>
              <a:rect l="l" t="t" r="r" b="b"/>
              <a:pathLst>
                <a:path w="655" h="274" extrusionOk="0">
                  <a:moveTo>
                    <a:pt x="0" y="0"/>
                  </a:moveTo>
                  <a:lnTo>
                    <a:pt x="0" y="0"/>
                  </a:lnTo>
                  <a:cubicBezTo>
                    <a:pt x="167" y="143"/>
                    <a:pt x="357" y="250"/>
                    <a:pt x="631" y="250"/>
                  </a:cubicBezTo>
                  <a:cubicBezTo>
                    <a:pt x="643" y="250"/>
                    <a:pt x="643" y="262"/>
                    <a:pt x="655" y="274"/>
                  </a:cubicBezTo>
                  <a:cubicBezTo>
                    <a:pt x="584" y="92"/>
                    <a:pt x="505" y="30"/>
                    <a:pt x="381" y="30"/>
                  </a:cubicBezTo>
                  <a:cubicBezTo>
                    <a:pt x="358" y="30"/>
                    <a:pt x="335" y="32"/>
                    <a:pt x="310" y="36"/>
                  </a:cubicBezTo>
                  <a:cubicBezTo>
                    <a:pt x="286" y="43"/>
                    <a:pt x="260" y="45"/>
                    <a:pt x="233" y="45"/>
                  </a:cubicBezTo>
                  <a:cubicBezTo>
                    <a:pt x="161" y="45"/>
                    <a:pt x="77" y="26"/>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
            <p:cNvSpPr/>
            <p:nvPr/>
          </p:nvSpPr>
          <p:spPr>
            <a:xfrm>
              <a:off x="733125" y="3522575"/>
              <a:ext cx="2400" cy="7775"/>
            </a:xfrm>
            <a:custGeom>
              <a:avLst/>
              <a:gdLst/>
              <a:ahLst/>
              <a:cxnLst/>
              <a:rect l="l" t="t" r="r" b="b"/>
              <a:pathLst>
                <a:path w="96" h="311" extrusionOk="0">
                  <a:moveTo>
                    <a:pt x="0" y="1"/>
                  </a:moveTo>
                  <a:lnTo>
                    <a:pt x="0" y="37"/>
                  </a:lnTo>
                  <a:cubicBezTo>
                    <a:pt x="11" y="76"/>
                    <a:pt x="25" y="117"/>
                    <a:pt x="40" y="160"/>
                  </a:cubicBezTo>
                  <a:lnTo>
                    <a:pt x="40" y="160"/>
                  </a:lnTo>
                  <a:cubicBezTo>
                    <a:pt x="25" y="108"/>
                    <a:pt x="12" y="56"/>
                    <a:pt x="0" y="1"/>
                  </a:cubicBezTo>
                  <a:close/>
                  <a:moveTo>
                    <a:pt x="40" y="160"/>
                  </a:moveTo>
                  <a:cubicBezTo>
                    <a:pt x="55" y="209"/>
                    <a:pt x="72" y="259"/>
                    <a:pt x="95" y="311"/>
                  </a:cubicBezTo>
                  <a:cubicBezTo>
                    <a:pt x="76" y="260"/>
                    <a:pt x="57" y="209"/>
                    <a:pt x="40" y="16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
            <p:cNvSpPr/>
            <p:nvPr/>
          </p:nvSpPr>
          <p:spPr>
            <a:xfrm>
              <a:off x="736400" y="3246650"/>
              <a:ext cx="317025" cy="384525"/>
            </a:xfrm>
            <a:custGeom>
              <a:avLst/>
              <a:gdLst/>
              <a:ahLst/>
              <a:cxnLst/>
              <a:rect l="l" t="t" r="r" b="b"/>
              <a:pathLst>
                <a:path w="12681" h="15381" extrusionOk="0">
                  <a:moveTo>
                    <a:pt x="0" y="11407"/>
                  </a:moveTo>
                  <a:lnTo>
                    <a:pt x="0" y="11407"/>
                  </a:lnTo>
                  <a:cubicBezTo>
                    <a:pt x="22" y="11465"/>
                    <a:pt x="44" y="11522"/>
                    <a:pt x="67" y="11579"/>
                  </a:cubicBezTo>
                  <a:lnTo>
                    <a:pt x="67" y="11579"/>
                  </a:lnTo>
                  <a:cubicBezTo>
                    <a:pt x="44" y="11522"/>
                    <a:pt x="22" y="11465"/>
                    <a:pt x="0" y="11407"/>
                  </a:cubicBezTo>
                  <a:close/>
                  <a:moveTo>
                    <a:pt x="67" y="11579"/>
                  </a:moveTo>
                  <a:lnTo>
                    <a:pt x="67" y="11579"/>
                  </a:lnTo>
                  <a:cubicBezTo>
                    <a:pt x="127" y="11727"/>
                    <a:pt x="192" y="11872"/>
                    <a:pt x="264" y="12013"/>
                  </a:cubicBezTo>
                  <a:lnTo>
                    <a:pt x="264" y="12013"/>
                  </a:lnTo>
                  <a:cubicBezTo>
                    <a:pt x="193" y="11872"/>
                    <a:pt x="127" y="11727"/>
                    <a:pt x="67" y="11579"/>
                  </a:cubicBezTo>
                  <a:close/>
                  <a:moveTo>
                    <a:pt x="10120" y="1"/>
                  </a:moveTo>
                  <a:cubicBezTo>
                    <a:pt x="10680" y="334"/>
                    <a:pt x="11811" y="2775"/>
                    <a:pt x="12085" y="4251"/>
                  </a:cubicBezTo>
                  <a:cubicBezTo>
                    <a:pt x="12359" y="5787"/>
                    <a:pt x="12359" y="7776"/>
                    <a:pt x="12049" y="9228"/>
                  </a:cubicBezTo>
                  <a:cubicBezTo>
                    <a:pt x="11692" y="10895"/>
                    <a:pt x="10728" y="12598"/>
                    <a:pt x="9489" y="13788"/>
                  </a:cubicBezTo>
                  <a:cubicBezTo>
                    <a:pt x="8584" y="14669"/>
                    <a:pt x="8203" y="14860"/>
                    <a:pt x="6810" y="15086"/>
                  </a:cubicBezTo>
                  <a:cubicBezTo>
                    <a:pt x="6228" y="15186"/>
                    <a:pt x="5793" y="15239"/>
                    <a:pt x="5396" y="15239"/>
                  </a:cubicBezTo>
                  <a:cubicBezTo>
                    <a:pt x="4893" y="15239"/>
                    <a:pt x="4451" y="15153"/>
                    <a:pt x="3846" y="14967"/>
                  </a:cubicBezTo>
                  <a:cubicBezTo>
                    <a:pt x="2822" y="14657"/>
                    <a:pt x="1381" y="13669"/>
                    <a:pt x="774" y="12824"/>
                  </a:cubicBezTo>
                  <a:cubicBezTo>
                    <a:pt x="576" y="12570"/>
                    <a:pt x="408" y="12299"/>
                    <a:pt x="264" y="12013"/>
                  </a:cubicBezTo>
                  <a:lnTo>
                    <a:pt x="264" y="12013"/>
                  </a:lnTo>
                  <a:cubicBezTo>
                    <a:pt x="1270" y="14019"/>
                    <a:pt x="3356" y="15381"/>
                    <a:pt x="5778" y="15381"/>
                  </a:cubicBezTo>
                  <a:cubicBezTo>
                    <a:pt x="6484" y="15381"/>
                    <a:pt x="7220" y="15265"/>
                    <a:pt x="7965" y="15015"/>
                  </a:cubicBezTo>
                  <a:cubicBezTo>
                    <a:pt x="9406" y="14538"/>
                    <a:pt x="10299" y="13372"/>
                    <a:pt x="11073" y="12157"/>
                  </a:cubicBezTo>
                  <a:cubicBezTo>
                    <a:pt x="12573" y="9788"/>
                    <a:pt x="12680" y="7168"/>
                    <a:pt x="12311" y="4549"/>
                  </a:cubicBezTo>
                  <a:lnTo>
                    <a:pt x="12311" y="4525"/>
                  </a:lnTo>
                  <a:cubicBezTo>
                    <a:pt x="12109" y="3632"/>
                    <a:pt x="11859" y="2775"/>
                    <a:pt x="11513" y="1977"/>
                  </a:cubicBezTo>
                  <a:cubicBezTo>
                    <a:pt x="11299" y="1513"/>
                    <a:pt x="11061" y="1037"/>
                    <a:pt x="10763" y="572"/>
                  </a:cubicBezTo>
                  <a:cubicBezTo>
                    <a:pt x="10585" y="299"/>
                    <a:pt x="10370" y="96"/>
                    <a:pt x="1012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
            <p:cNvSpPr/>
            <p:nvPr/>
          </p:nvSpPr>
          <p:spPr>
            <a:xfrm>
              <a:off x="969150" y="3243025"/>
              <a:ext cx="17000" cy="2175"/>
            </a:xfrm>
            <a:custGeom>
              <a:avLst/>
              <a:gdLst/>
              <a:ahLst/>
              <a:cxnLst/>
              <a:rect l="l" t="t" r="r" b="b"/>
              <a:pathLst>
                <a:path w="680" h="87" extrusionOk="0">
                  <a:moveTo>
                    <a:pt x="127" y="1"/>
                  </a:moveTo>
                  <a:cubicBezTo>
                    <a:pt x="97" y="1"/>
                    <a:pt x="67" y="1"/>
                    <a:pt x="36" y="3"/>
                  </a:cubicBezTo>
                  <a:lnTo>
                    <a:pt x="1" y="3"/>
                  </a:lnTo>
                  <a:cubicBezTo>
                    <a:pt x="258" y="3"/>
                    <a:pt x="476" y="32"/>
                    <a:pt x="630" y="72"/>
                  </a:cubicBezTo>
                  <a:lnTo>
                    <a:pt x="630" y="72"/>
                  </a:lnTo>
                  <a:cubicBezTo>
                    <a:pt x="470" y="29"/>
                    <a:pt x="308" y="1"/>
                    <a:pt x="127" y="1"/>
                  </a:cubicBezTo>
                  <a:close/>
                  <a:moveTo>
                    <a:pt x="630" y="72"/>
                  </a:moveTo>
                  <a:lnTo>
                    <a:pt x="630" y="72"/>
                  </a:lnTo>
                  <a:cubicBezTo>
                    <a:pt x="647" y="77"/>
                    <a:pt x="663" y="82"/>
                    <a:pt x="679" y="86"/>
                  </a:cubicBezTo>
                  <a:cubicBezTo>
                    <a:pt x="664" y="82"/>
                    <a:pt x="647" y="77"/>
                    <a:pt x="630" y="7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
            <p:cNvSpPr/>
            <p:nvPr/>
          </p:nvSpPr>
          <p:spPr>
            <a:xfrm>
              <a:off x="729850" y="3251975"/>
              <a:ext cx="264925" cy="361825"/>
            </a:xfrm>
            <a:custGeom>
              <a:avLst/>
              <a:gdLst/>
              <a:ahLst/>
              <a:cxnLst/>
              <a:rect l="l" t="t" r="r" b="b"/>
              <a:pathLst>
                <a:path w="10597" h="14473" extrusionOk="0">
                  <a:moveTo>
                    <a:pt x="10580" y="592"/>
                  </a:moveTo>
                  <a:cubicBezTo>
                    <a:pt x="10582" y="595"/>
                    <a:pt x="10583" y="598"/>
                    <a:pt x="10585" y="601"/>
                  </a:cubicBezTo>
                  <a:lnTo>
                    <a:pt x="10585" y="601"/>
                  </a:lnTo>
                  <a:cubicBezTo>
                    <a:pt x="10585" y="599"/>
                    <a:pt x="10585" y="598"/>
                    <a:pt x="10585" y="598"/>
                  </a:cubicBezTo>
                  <a:lnTo>
                    <a:pt x="10580" y="592"/>
                  </a:lnTo>
                  <a:close/>
                  <a:moveTo>
                    <a:pt x="10585" y="601"/>
                  </a:moveTo>
                  <a:cubicBezTo>
                    <a:pt x="10586" y="608"/>
                    <a:pt x="10588" y="621"/>
                    <a:pt x="10597" y="621"/>
                  </a:cubicBezTo>
                  <a:cubicBezTo>
                    <a:pt x="10592" y="615"/>
                    <a:pt x="10589" y="608"/>
                    <a:pt x="10585" y="601"/>
                  </a:cubicBezTo>
                  <a:close/>
                  <a:moveTo>
                    <a:pt x="9802" y="0"/>
                  </a:moveTo>
                  <a:cubicBezTo>
                    <a:pt x="9772" y="0"/>
                    <a:pt x="9739" y="1"/>
                    <a:pt x="9704" y="2"/>
                  </a:cubicBezTo>
                  <a:cubicBezTo>
                    <a:pt x="9013" y="38"/>
                    <a:pt x="7168" y="443"/>
                    <a:pt x="6465" y="705"/>
                  </a:cubicBezTo>
                  <a:cubicBezTo>
                    <a:pt x="5275" y="1169"/>
                    <a:pt x="3846" y="2062"/>
                    <a:pt x="3024" y="2884"/>
                  </a:cubicBezTo>
                  <a:cubicBezTo>
                    <a:pt x="2417" y="3491"/>
                    <a:pt x="1405" y="4860"/>
                    <a:pt x="1048" y="5598"/>
                  </a:cubicBezTo>
                  <a:cubicBezTo>
                    <a:pt x="0" y="7622"/>
                    <a:pt x="250" y="10384"/>
                    <a:pt x="1572" y="12194"/>
                  </a:cubicBezTo>
                  <a:cubicBezTo>
                    <a:pt x="2000" y="12778"/>
                    <a:pt x="2965" y="13623"/>
                    <a:pt x="3560" y="13921"/>
                  </a:cubicBezTo>
                  <a:cubicBezTo>
                    <a:pt x="4291" y="14292"/>
                    <a:pt x="5063" y="14473"/>
                    <a:pt x="5865" y="14473"/>
                  </a:cubicBezTo>
                  <a:cubicBezTo>
                    <a:pt x="5938" y="14473"/>
                    <a:pt x="6011" y="14471"/>
                    <a:pt x="6084" y="14468"/>
                  </a:cubicBezTo>
                  <a:cubicBezTo>
                    <a:pt x="5620" y="14468"/>
                    <a:pt x="5167" y="14433"/>
                    <a:pt x="4739" y="14325"/>
                  </a:cubicBezTo>
                  <a:cubicBezTo>
                    <a:pt x="4263" y="14206"/>
                    <a:pt x="3822" y="14040"/>
                    <a:pt x="3429" y="13802"/>
                  </a:cubicBezTo>
                  <a:cubicBezTo>
                    <a:pt x="1322" y="12504"/>
                    <a:pt x="453" y="10170"/>
                    <a:pt x="595" y="8003"/>
                  </a:cubicBezTo>
                  <a:cubicBezTo>
                    <a:pt x="679" y="6884"/>
                    <a:pt x="1000" y="5801"/>
                    <a:pt x="1584" y="4943"/>
                  </a:cubicBezTo>
                  <a:cubicBezTo>
                    <a:pt x="2881" y="3026"/>
                    <a:pt x="4513" y="1598"/>
                    <a:pt x="6691" y="800"/>
                  </a:cubicBezTo>
                  <a:cubicBezTo>
                    <a:pt x="7584" y="467"/>
                    <a:pt x="8501" y="264"/>
                    <a:pt x="9454" y="169"/>
                  </a:cubicBezTo>
                  <a:cubicBezTo>
                    <a:pt x="9608" y="157"/>
                    <a:pt x="9763" y="145"/>
                    <a:pt x="9918" y="121"/>
                  </a:cubicBezTo>
                  <a:cubicBezTo>
                    <a:pt x="9929" y="121"/>
                    <a:pt x="9939" y="120"/>
                    <a:pt x="9950" y="120"/>
                  </a:cubicBezTo>
                  <a:cubicBezTo>
                    <a:pt x="10123" y="120"/>
                    <a:pt x="10246" y="212"/>
                    <a:pt x="10359" y="336"/>
                  </a:cubicBezTo>
                  <a:lnTo>
                    <a:pt x="10580" y="592"/>
                  </a:lnTo>
                  <a:lnTo>
                    <a:pt x="10580" y="592"/>
                  </a:lnTo>
                  <a:cubicBezTo>
                    <a:pt x="10565" y="563"/>
                    <a:pt x="10552" y="532"/>
                    <a:pt x="10525" y="514"/>
                  </a:cubicBezTo>
                  <a:cubicBezTo>
                    <a:pt x="10179" y="70"/>
                    <a:pt x="10108" y="0"/>
                    <a:pt x="980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
            <p:cNvSpPr/>
            <p:nvPr/>
          </p:nvSpPr>
          <p:spPr>
            <a:xfrm>
              <a:off x="1141500" y="3037025"/>
              <a:ext cx="12225" cy="58800"/>
            </a:xfrm>
            <a:custGeom>
              <a:avLst/>
              <a:gdLst/>
              <a:ahLst/>
              <a:cxnLst/>
              <a:rect l="l" t="t" r="r" b="b"/>
              <a:pathLst>
                <a:path w="489" h="2352" extrusionOk="0">
                  <a:moveTo>
                    <a:pt x="172" y="1"/>
                  </a:moveTo>
                  <a:cubicBezTo>
                    <a:pt x="159" y="1"/>
                    <a:pt x="146" y="2"/>
                    <a:pt x="131" y="4"/>
                  </a:cubicBezTo>
                  <a:cubicBezTo>
                    <a:pt x="167" y="123"/>
                    <a:pt x="179" y="302"/>
                    <a:pt x="215" y="587"/>
                  </a:cubicBezTo>
                  <a:cubicBezTo>
                    <a:pt x="298" y="1599"/>
                    <a:pt x="251" y="2171"/>
                    <a:pt x="84" y="2254"/>
                  </a:cubicBezTo>
                  <a:cubicBezTo>
                    <a:pt x="72" y="2260"/>
                    <a:pt x="57" y="2263"/>
                    <a:pt x="42" y="2263"/>
                  </a:cubicBezTo>
                  <a:cubicBezTo>
                    <a:pt x="27" y="2263"/>
                    <a:pt x="12" y="2260"/>
                    <a:pt x="0" y="2254"/>
                  </a:cubicBezTo>
                  <a:lnTo>
                    <a:pt x="0" y="2254"/>
                  </a:lnTo>
                  <a:cubicBezTo>
                    <a:pt x="12" y="2314"/>
                    <a:pt x="48" y="2349"/>
                    <a:pt x="155" y="2349"/>
                  </a:cubicBezTo>
                  <a:cubicBezTo>
                    <a:pt x="166" y="2351"/>
                    <a:pt x="177" y="2351"/>
                    <a:pt x="187" y="2351"/>
                  </a:cubicBezTo>
                  <a:cubicBezTo>
                    <a:pt x="359" y="2351"/>
                    <a:pt x="372" y="2162"/>
                    <a:pt x="405" y="2016"/>
                  </a:cubicBezTo>
                  <a:cubicBezTo>
                    <a:pt x="489" y="1456"/>
                    <a:pt x="370" y="921"/>
                    <a:pt x="370" y="361"/>
                  </a:cubicBezTo>
                  <a:cubicBezTo>
                    <a:pt x="291" y="260"/>
                    <a:pt x="371" y="1"/>
                    <a:pt x="1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
            <p:cNvSpPr/>
            <p:nvPr/>
          </p:nvSpPr>
          <p:spPr>
            <a:xfrm>
              <a:off x="1108750" y="3036825"/>
              <a:ext cx="16100" cy="47925"/>
            </a:xfrm>
            <a:custGeom>
              <a:avLst/>
              <a:gdLst/>
              <a:ahLst/>
              <a:cxnLst/>
              <a:rect l="l" t="t" r="r" b="b"/>
              <a:pathLst>
                <a:path w="644" h="1917" extrusionOk="0">
                  <a:moveTo>
                    <a:pt x="346" y="0"/>
                  </a:moveTo>
                  <a:cubicBezTo>
                    <a:pt x="370" y="24"/>
                    <a:pt x="406" y="71"/>
                    <a:pt x="418" y="143"/>
                  </a:cubicBezTo>
                  <a:cubicBezTo>
                    <a:pt x="513" y="381"/>
                    <a:pt x="156" y="1810"/>
                    <a:pt x="1" y="1869"/>
                  </a:cubicBezTo>
                  <a:cubicBezTo>
                    <a:pt x="13" y="1905"/>
                    <a:pt x="48" y="1917"/>
                    <a:pt x="96" y="1917"/>
                  </a:cubicBezTo>
                  <a:cubicBezTo>
                    <a:pt x="132" y="1917"/>
                    <a:pt x="227" y="1869"/>
                    <a:pt x="239" y="1822"/>
                  </a:cubicBezTo>
                  <a:cubicBezTo>
                    <a:pt x="418" y="1334"/>
                    <a:pt x="644" y="845"/>
                    <a:pt x="608" y="357"/>
                  </a:cubicBezTo>
                  <a:cubicBezTo>
                    <a:pt x="584" y="155"/>
                    <a:pt x="537" y="36"/>
                    <a:pt x="406" y="12"/>
                  </a:cubicBezTo>
                  <a:cubicBezTo>
                    <a:pt x="358" y="0"/>
                    <a:pt x="358" y="0"/>
                    <a:pt x="3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
            <p:cNvSpPr/>
            <p:nvPr/>
          </p:nvSpPr>
          <p:spPr>
            <a:xfrm>
              <a:off x="542025" y="2879225"/>
              <a:ext cx="721825" cy="954050"/>
            </a:xfrm>
            <a:custGeom>
              <a:avLst/>
              <a:gdLst/>
              <a:ahLst/>
              <a:cxnLst/>
              <a:rect l="l" t="t" r="r" b="b"/>
              <a:pathLst>
                <a:path w="28873" h="38162" extrusionOk="0">
                  <a:moveTo>
                    <a:pt x="18425" y="557"/>
                  </a:moveTo>
                  <a:cubicBezTo>
                    <a:pt x="18629" y="557"/>
                    <a:pt x="18855" y="564"/>
                    <a:pt x="19110" y="577"/>
                  </a:cubicBezTo>
                  <a:cubicBezTo>
                    <a:pt x="20039" y="625"/>
                    <a:pt x="21015" y="899"/>
                    <a:pt x="21277" y="1161"/>
                  </a:cubicBezTo>
                  <a:cubicBezTo>
                    <a:pt x="21289" y="1184"/>
                    <a:pt x="21312" y="1220"/>
                    <a:pt x="21348" y="1256"/>
                  </a:cubicBezTo>
                  <a:cubicBezTo>
                    <a:pt x="21467" y="1422"/>
                    <a:pt x="21646" y="1744"/>
                    <a:pt x="21789" y="2089"/>
                  </a:cubicBezTo>
                  <a:cubicBezTo>
                    <a:pt x="21813" y="2113"/>
                    <a:pt x="21813" y="2137"/>
                    <a:pt x="21824" y="2149"/>
                  </a:cubicBezTo>
                  <a:cubicBezTo>
                    <a:pt x="21848" y="2220"/>
                    <a:pt x="21896" y="2292"/>
                    <a:pt x="21908" y="2351"/>
                  </a:cubicBezTo>
                  <a:cubicBezTo>
                    <a:pt x="22110" y="2768"/>
                    <a:pt x="22110" y="2851"/>
                    <a:pt x="22003" y="2935"/>
                  </a:cubicBezTo>
                  <a:cubicBezTo>
                    <a:pt x="21836" y="3066"/>
                    <a:pt x="21729" y="3220"/>
                    <a:pt x="21682" y="3351"/>
                  </a:cubicBezTo>
                  <a:cubicBezTo>
                    <a:pt x="21586" y="3589"/>
                    <a:pt x="21622" y="3780"/>
                    <a:pt x="21824" y="3839"/>
                  </a:cubicBezTo>
                  <a:cubicBezTo>
                    <a:pt x="21872" y="3851"/>
                    <a:pt x="21908" y="3851"/>
                    <a:pt x="21967" y="3851"/>
                  </a:cubicBezTo>
                  <a:cubicBezTo>
                    <a:pt x="22022" y="3849"/>
                    <a:pt x="22066" y="3847"/>
                    <a:pt x="22101" y="3847"/>
                  </a:cubicBezTo>
                  <a:cubicBezTo>
                    <a:pt x="22259" y="3847"/>
                    <a:pt x="22242" y="3891"/>
                    <a:pt x="22194" y="4173"/>
                  </a:cubicBezTo>
                  <a:cubicBezTo>
                    <a:pt x="22182" y="4209"/>
                    <a:pt x="22182" y="4244"/>
                    <a:pt x="22182" y="4292"/>
                  </a:cubicBezTo>
                  <a:cubicBezTo>
                    <a:pt x="22182" y="4411"/>
                    <a:pt x="22229" y="4482"/>
                    <a:pt x="22360" y="4566"/>
                  </a:cubicBezTo>
                  <a:cubicBezTo>
                    <a:pt x="22408" y="4601"/>
                    <a:pt x="22444" y="4613"/>
                    <a:pt x="22491" y="4625"/>
                  </a:cubicBezTo>
                  <a:cubicBezTo>
                    <a:pt x="22573" y="4662"/>
                    <a:pt x="22662" y="4677"/>
                    <a:pt x="22736" y="4677"/>
                  </a:cubicBezTo>
                  <a:cubicBezTo>
                    <a:pt x="22759" y="4677"/>
                    <a:pt x="22781" y="4676"/>
                    <a:pt x="22801" y="4673"/>
                  </a:cubicBezTo>
                  <a:cubicBezTo>
                    <a:pt x="22832" y="4668"/>
                    <a:pt x="22861" y="4666"/>
                    <a:pt x="22887" y="4666"/>
                  </a:cubicBezTo>
                  <a:cubicBezTo>
                    <a:pt x="22999" y="4666"/>
                    <a:pt x="23069" y="4718"/>
                    <a:pt x="23146" y="4911"/>
                  </a:cubicBezTo>
                  <a:cubicBezTo>
                    <a:pt x="23170" y="5006"/>
                    <a:pt x="23217" y="5101"/>
                    <a:pt x="23265" y="5268"/>
                  </a:cubicBezTo>
                  <a:cubicBezTo>
                    <a:pt x="23301" y="5387"/>
                    <a:pt x="23360" y="5447"/>
                    <a:pt x="23432" y="5482"/>
                  </a:cubicBezTo>
                  <a:cubicBezTo>
                    <a:pt x="23459" y="5494"/>
                    <a:pt x="23487" y="5500"/>
                    <a:pt x="23518" y="5500"/>
                  </a:cubicBezTo>
                  <a:cubicBezTo>
                    <a:pt x="23674" y="5500"/>
                    <a:pt x="23869" y="5347"/>
                    <a:pt x="24039" y="5078"/>
                  </a:cubicBezTo>
                  <a:cubicBezTo>
                    <a:pt x="24198" y="4820"/>
                    <a:pt x="24266" y="4726"/>
                    <a:pt x="24346" y="4726"/>
                  </a:cubicBezTo>
                  <a:cubicBezTo>
                    <a:pt x="24392" y="4726"/>
                    <a:pt x="24442" y="4756"/>
                    <a:pt x="24515" y="4804"/>
                  </a:cubicBezTo>
                  <a:cubicBezTo>
                    <a:pt x="24658" y="4899"/>
                    <a:pt x="24932" y="5209"/>
                    <a:pt x="25218" y="5578"/>
                  </a:cubicBezTo>
                  <a:cubicBezTo>
                    <a:pt x="25587" y="6078"/>
                    <a:pt x="26004" y="6697"/>
                    <a:pt x="26242" y="7149"/>
                  </a:cubicBezTo>
                  <a:cubicBezTo>
                    <a:pt x="26301" y="7268"/>
                    <a:pt x="26361" y="7364"/>
                    <a:pt x="26385" y="7471"/>
                  </a:cubicBezTo>
                  <a:cubicBezTo>
                    <a:pt x="26385" y="7483"/>
                    <a:pt x="26408" y="7507"/>
                    <a:pt x="26408" y="7518"/>
                  </a:cubicBezTo>
                  <a:cubicBezTo>
                    <a:pt x="26789" y="8530"/>
                    <a:pt x="27694" y="12650"/>
                    <a:pt x="27956" y="14507"/>
                  </a:cubicBezTo>
                  <a:cubicBezTo>
                    <a:pt x="28385" y="17865"/>
                    <a:pt x="28290" y="19960"/>
                    <a:pt x="27563" y="23592"/>
                  </a:cubicBezTo>
                  <a:cubicBezTo>
                    <a:pt x="26849" y="27152"/>
                    <a:pt x="25765" y="29712"/>
                    <a:pt x="24027" y="31867"/>
                  </a:cubicBezTo>
                  <a:cubicBezTo>
                    <a:pt x="22122" y="34248"/>
                    <a:pt x="20300" y="35915"/>
                    <a:pt x="18729" y="36701"/>
                  </a:cubicBezTo>
                  <a:cubicBezTo>
                    <a:pt x="17516" y="37307"/>
                    <a:pt x="15385" y="37690"/>
                    <a:pt x="13326" y="37690"/>
                  </a:cubicBezTo>
                  <a:cubicBezTo>
                    <a:pt x="12960" y="37690"/>
                    <a:pt x="12596" y="37678"/>
                    <a:pt x="12240" y="37653"/>
                  </a:cubicBezTo>
                  <a:cubicBezTo>
                    <a:pt x="11478" y="37605"/>
                    <a:pt x="10835" y="37522"/>
                    <a:pt x="10240" y="37391"/>
                  </a:cubicBezTo>
                  <a:cubicBezTo>
                    <a:pt x="10216" y="37391"/>
                    <a:pt x="10180" y="37367"/>
                    <a:pt x="10156" y="37367"/>
                  </a:cubicBezTo>
                  <a:cubicBezTo>
                    <a:pt x="10013" y="37344"/>
                    <a:pt x="9894" y="37296"/>
                    <a:pt x="9763" y="37272"/>
                  </a:cubicBezTo>
                  <a:lnTo>
                    <a:pt x="9359" y="37129"/>
                  </a:lnTo>
                  <a:lnTo>
                    <a:pt x="9097" y="37046"/>
                  </a:lnTo>
                  <a:cubicBezTo>
                    <a:pt x="8882" y="36974"/>
                    <a:pt x="8680" y="36879"/>
                    <a:pt x="8466" y="36772"/>
                  </a:cubicBezTo>
                  <a:cubicBezTo>
                    <a:pt x="8454" y="36772"/>
                    <a:pt x="8442" y="36760"/>
                    <a:pt x="8430" y="36760"/>
                  </a:cubicBezTo>
                  <a:cubicBezTo>
                    <a:pt x="8013" y="36570"/>
                    <a:pt x="7573" y="36332"/>
                    <a:pt x="7096" y="36046"/>
                  </a:cubicBezTo>
                  <a:cubicBezTo>
                    <a:pt x="5299" y="34962"/>
                    <a:pt x="4941" y="34688"/>
                    <a:pt x="4037" y="33772"/>
                  </a:cubicBezTo>
                  <a:cubicBezTo>
                    <a:pt x="2513" y="32224"/>
                    <a:pt x="1774" y="31021"/>
                    <a:pt x="1262" y="29307"/>
                  </a:cubicBezTo>
                  <a:cubicBezTo>
                    <a:pt x="762" y="27616"/>
                    <a:pt x="524" y="23318"/>
                    <a:pt x="834" y="21758"/>
                  </a:cubicBezTo>
                  <a:cubicBezTo>
                    <a:pt x="1000" y="20984"/>
                    <a:pt x="1679" y="19056"/>
                    <a:pt x="2179" y="17996"/>
                  </a:cubicBezTo>
                  <a:cubicBezTo>
                    <a:pt x="3882" y="14365"/>
                    <a:pt x="6418" y="10757"/>
                    <a:pt x="9882" y="7102"/>
                  </a:cubicBezTo>
                  <a:cubicBezTo>
                    <a:pt x="12549" y="4292"/>
                    <a:pt x="13883" y="3018"/>
                    <a:pt x="15538" y="1756"/>
                  </a:cubicBezTo>
                  <a:cubicBezTo>
                    <a:pt x="16810" y="797"/>
                    <a:pt x="17286" y="557"/>
                    <a:pt x="18425" y="557"/>
                  </a:cubicBezTo>
                  <a:close/>
                  <a:moveTo>
                    <a:pt x="18716" y="1"/>
                  </a:moveTo>
                  <a:cubicBezTo>
                    <a:pt x="18648" y="1"/>
                    <a:pt x="18581" y="2"/>
                    <a:pt x="18515" y="6"/>
                  </a:cubicBezTo>
                  <a:cubicBezTo>
                    <a:pt x="17657" y="18"/>
                    <a:pt x="16955" y="196"/>
                    <a:pt x="16371" y="553"/>
                  </a:cubicBezTo>
                  <a:cubicBezTo>
                    <a:pt x="15490" y="1089"/>
                    <a:pt x="13573" y="2625"/>
                    <a:pt x="12633" y="3506"/>
                  </a:cubicBezTo>
                  <a:cubicBezTo>
                    <a:pt x="11478" y="4613"/>
                    <a:pt x="8394" y="7876"/>
                    <a:pt x="7311" y="9138"/>
                  </a:cubicBezTo>
                  <a:cubicBezTo>
                    <a:pt x="6477" y="10126"/>
                    <a:pt x="5596" y="11305"/>
                    <a:pt x="4751" y="12531"/>
                  </a:cubicBezTo>
                  <a:cubicBezTo>
                    <a:pt x="3644" y="14162"/>
                    <a:pt x="2608" y="15889"/>
                    <a:pt x="1846" y="17413"/>
                  </a:cubicBezTo>
                  <a:cubicBezTo>
                    <a:pt x="1536" y="18055"/>
                    <a:pt x="1072" y="19234"/>
                    <a:pt x="750" y="20199"/>
                  </a:cubicBezTo>
                  <a:cubicBezTo>
                    <a:pt x="572" y="20722"/>
                    <a:pt x="429" y="21199"/>
                    <a:pt x="369" y="21496"/>
                  </a:cubicBezTo>
                  <a:cubicBezTo>
                    <a:pt x="0" y="23282"/>
                    <a:pt x="227" y="27688"/>
                    <a:pt x="786" y="29474"/>
                  </a:cubicBezTo>
                  <a:cubicBezTo>
                    <a:pt x="1108" y="30474"/>
                    <a:pt x="1489" y="31319"/>
                    <a:pt x="1977" y="32093"/>
                  </a:cubicBezTo>
                  <a:cubicBezTo>
                    <a:pt x="2941" y="33653"/>
                    <a:pt x="4394" y="34891"/>
                    <a:pt x="6894" y="36427"/>
                  </a:cubicBezTo>
                  <a:cubicBezTo>
                    <a:pt x="8573" y="37451"/>
                    <a:pt x="9394" y="37748"/>
                    <a:pt x="11526" y="38010"/>
                  </a:cubicBezTo>
                  <a:cubicBezTo>
                    <a:pt x="12318" y="38112"/>
                    <a:pt x="13129" y="38161"/>
                    <a:pt x="13917" y="38161"/>
                  </a:cubicBezTo>
                  <a:cubicBezTo>
                    <a:pt x="15612" y="38161"/>
                    <a:pt x="17199" y="37933"/>
                    <a:pt x="18264" y="37510"/>
                  </a:cubicBezTo>
                  <a:cubicBezTo>
                    <a:pt x="20229" y="36701"/>
                    <a:pt x="21896" y="35355"/>
                    <a:pt x="24099" y="32760"/>
                  </a:cubicBezTo>
                  <a:cubicBezTo>
                    <a:pt x="26658" y="29759"/>
                    <a:pt x="27968" y="26437"/>
                    <a:pt x="28635" y="21330"/>
                  </a:cubicBezTo>
                  <a:cubicBezTo>
                    <a:pt x="28849" y="19758"/>
                    <a:pt x="28873" y="18651"/>
                    <a:pt x="28802" y="16877"/>
                  </a:cubicBezTo>
                  <a:cubicBezTo>
                    <a:pt x="28706" y="15138"/>
                    <a:pt x="27408" y="8126"/>
                    <a:pt x="26956" y="7042"/>
                  </a:cubicBezTo>
                  <a:cubicBezTo>
                    <a:pt x="26516" y="5983"/>
                    <a:pt x="25325" y="4494"/>
                    <a:pt x="24682" y="4220"/>
                  </a:cubicBezTo>
                  <a:cubicBezTo>
                    <a:pt x="24503" y="4137"/>
                    <a:pt x="23968" y="3768"/>
                    <a:pt x="23503" y="3411"/>
                  </a:cubicBezTo>
                  <a:cubicBezTo>
                    <a:pt x="22741" y="2827"/>
                    <a:pt x="22622" y="2696"/>
                    <a:pt x="22372" y="2173"/>
                  </a:cubicBezTo>
                  <a:cubicBezTo>
                    <a:pt x="22229" y="1863"/>
                    <a:pt x="22027" y="1446"/>
                    <a:pt x="21955" y="1268"/>
                  </a:cubicBezTo>
                  <a:cubicBezTo>
                    <a:pt x="21586" y="446"/>
                    <a:pt x="20836" y="125"/>
                    <a:pt x="19229" y="18"/>
                  </a:cubicBezTo>
                  <a:cubicBezTo>
                    <a:pt x="19052" y="9"/>
                    <a:pt x="18881" y="1"/>
                    <a:pt x="1871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
            <p:cNvSpPr/>
            <p:nvPr/>
          </p:nvSpPr>
          <p:spPr>
            <a:xfrm>
              <a:off x="1105175" y="3035025"/>
              <a:ext cx="15800" cy="48300"/>
            </a:xfrm>
            <a:custGeom>
              <a:avLst/>
              <a:gdLst/>
              <a:ahLst/>
              <a:cxnLst/>
              <a:rect l="l" t="t" r="r" b="b"/>
              <a:pathLst>
                <a:path w="632" h="1932" extrusionOk="0">
                  <a:moveTo>
                    <a:pt x="361" y="1"/>
                  </a:moveTo>
                  <a:cubicBezTo>
                    <a:pt x="296" y="1"/>
                    <a:pt x="235" y="61"/>
                    <a:pt x="191" y="191"/>
                  </a:cubicBezTo>
                  <a:cubicBezTo>
                    <a:pt x="120" y="429"/>
                    <a:pt x="1" y="1691"/>
                    <a:pt x="25" y="1858"/>
                  </a:cubicBezTo>
                  <a:cubicBezTo>
                    <a:pt x="35" y="1890"/>
                    <a:pt x="74" y="1931"/>
                    <a:pt x="117" y="1931"/>
                  </a:cubicBezTo>
                  <a:cubicBezTo>
                    <a:pt x="122" y="1931"/>
                    <a:pt x="127" y="1931"/>
                    <a:pt x="132" y="1929"/>
                  </a:cubicBezTo>
                  <a:cubicBezTo>
                    <a:pt x="275" y="1882"/>
                    <a:pt x="632" y="453"/>
                    <a:pt x="561" y="215"/>
                  </a:cubicBezTo>
                  <a:cubicBezTo>
                    <a:pt x="549" y="155"/>
                    <a:pt x="513" y="108"/>
                    <a:pt x="489" y="72"/>
                  </a:cubicBezTo>
                  <a:cubicBezTo>
                    <a:pt x="447" y="25"/>
                    <a:pt x="403" y="1"/>
                    <a:pt x="36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
            <p:cNvSpPr/>
            <p:nvPr/>
          </p:nvSpPr>
          <p:spPr>
            <a:xfrm>
              <a:off x="1138225" y="3033825"/>
              <a:ext cx="10750" cy="59800"/>
            </a:xfrm>
            <a:custGeom>
              <a:avLst/>
              <a:gdLst/>
              <a:ahLst/>
              <a:cxnLst/>
              <a:rect l="l" t="t" r="r" b="b"/>
              <a:pathLst>
                <a:path w="430" h="2392" extrusionOk="0">
                  <a:moveTo>
                    <a:pt x="179" y="1"/>
                  </a:moveTo>
                  <a:cubicBezTo>
                    <a:pt x="120" y="13"/>
                    <a:pt x="48" y="132"/>
                    <a:pt x="24" y="263"/>
                  </a:cubicBezTo>
                  <a:cubicBezTo>
                    <a:pt x="1" y="394"/>
                    <a:pt x="1" y="953"/>
                    <a:pt x="24" y="1465"/>
                  </a:cubicBezTo>
                  <a:cubicBezTo>
                    <a:pt x="60" y="2108"/>
                    <a:pt x="72" y="2335"/>
                    <a:pt x="131" y="2382"/>
                  </a:cubicBezTo>
                  <a:cubicBezTo>
                    <a:pt x="137" y="2388"/>
                    <a:pt x="149" y="2391"/>
                    <a:pt x="164" y="2391"/>
                  </a:cubicBezTo>
                  <a:cubicBezTo>
                    <a:pt x="179" y="2391"/>
                    <a:pt x="197" y="2388"/>
                    <a:pt x="215" y="2382"/>
                  </a:cubicBezTo>
                  <a:cubicBezTo>
                    <a:pt x="382" y="2299"/>
                    <a:pt x="429" y="1727"/>
                    <a:pt x="346" y="715"/>
                  </a:cubicBezTo>
                  <a:cubicBezTo>
                    <a:pt x="322" y="430"/>
                    <a:pt x="298" y="251"/>
                    <a:pt x="262" y="132"/>
                  </a:cubicBezTo>
                  <a:cubicBezTo>
                    <a:pt x="239" y="37"/>
                    <a:pt x="203" y="1"/>
                    <a:pt x="17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
            <p:cNvSpPr/>
            <p:nvPr/>
          </p:nvSpPr>
          <p:spPr>
            <a:xfrm>
              <a:off x="1004275" y="3124400"/>
              <a:ext cx="22725" cy="25025"/>
            </a:xfrm>
            <a:custGeom>
              <a:avLst/>
              <a:gdLst/>
              <a:ahLst/>
              <a:cxnLst/>
              <a:rect l="l" t="t" r="r" b="b"/>
              <a:pathLst>
                <a:path w="909" h="1001" extrusionOk="0">
                  <a:moveTo>
                    <a:pt x="663" y="1"/>
                  </a:moveTo>
                  <a:cubicBezTo>
                    <a:pt x="614" y="1"/>
                    <a:pt x="560" y="34"/>
                    <a:pt x="489" y="105"/>
                  </a:cubicBezTo>
                  <a:lnTo>
                    <a:pt x="406" y="200"/>
                  </a:lnTo>
                  <a:cubicBezTo>
                    <a:pt x="191" y="450"/>
                    <a:pt x="1" y="926"/>
                    <a:pt x="84" y="986"/>
                  </a:cubicBezTo>
                  <a:cubicBezTo>
                    <a:pt x="99" y="996"/>
                    <a:pt x="117" y="1000"/>
                    <a:pt x="137" y="1000"/>
                  </a:cubicBezTo>
                  <a:cubicBezTo>
                    <a:pt x="378" y="1000"/>
                    <a:pt x="908" y="314"/>
                    <a:pt x="798" y="105"/>
                  </a:cubicBezTo>
                  <a:cubicBezTo>
                    <a:pt x="787" y="81"/>
                    <a:pt x="775" y="69"/>
                    <a:pt x="763" y="45"/>
                  </a:cubicBezTo>
                  <a:cubicBezTo>
                    <a:pt x="729" y="16"/>
                    <a:pt x="697" y="1"/>
                    <a:pt x="6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
            <p:cNvSpPr/>
            <p:nvPr/>
          </p:nvSpPr>
          <p:spPr>
            <a:xfrm>
              <a:off x="1108475" y="3128075"/>
              <a:ext cx="8650" cy="21875"/>
            </a:xfrm>
            <a:custGeom>
              <a:avLst/>
              <a:gdLst/>
              <a:ahLst/>
              <a:cxnLst/>
              <a:rect l="l" t="t" r="r" b="b"/>
              <a:pathLst>
                <a:path w="346" h="875" extrusionOk="0">
                  <a:moveTo>
                    <a:pt x="237" y="1"/>
                  </a:moveTo>
                  <a:cubicBezTo>
                    <a:pt x="226" y="1"/>
                    <a:pt x="215" y="2"/>
                    <a:pt x="202" y="5"/>
                  </a:cubicBezTo>
                  <a:cubicBezTo>
                    <a:pt x="131" y="17"/>
                    <a:pt x="59" y="89"/>
                    <a:pt x="48" y="184"/>
                  </a:cubicBezTo>
                  <a:cubicBezTo>
                    <a:pt x="0" y="419"/>
                    <a:pt x="104" y="875"/>
                    <a:pt x="187" y="875"/>
                  </a:cubicBezTo>
                  <a:cubicBezTo>
                    <a:pt x="188" y="875"/>
                    <a:pt x="189" y="875"/>
                    <a:pt x="190" y="874"/>
                  </a:cubicBezTo>
                  <a:cubicBezTo>
                    <a:pt x="309" y="839"/>
                    <a:pt x="345" y="755"/>
                    <a:pt x="345" y="339"/>
                  </a:cubicBezTo>
                  <a:cubicBezTo>
                    <a:pt x="345" y="86"/>
                    <a:pt x="317" y="1"/>
                    <a:pt x="23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
            <p:cNvSpPr/>
            <p:nvPr/>
          </p:nvSpPr>
          <p:spPr>
            <a:xfrm>
              <a:off x="968425" y="3169325"/>
              <a:ext cx="19800" cy="26225"/>
            </a:xfrm>
            <a:custGeom>
              <a:avLst/>
              <a:gdLst/>
              <a:ahLst/>
              <a:cxnLst/>
              <a:rect l="l" t="t" r="r" b="b"/>
              <a:pathLst>
                <a:path w="792" h="1049" extrusionOk="0">
                  <a:moveTo>
                    <a:pt x="681" y="0"/>
                  </a:moveTo>
                  <a:cubicBezTo>
                    <a:pt x="603" y="0"/>
                    <a:pt x="470" y="135"/>
                    <a:pt x="292" y="391"/>
                  </a:cubicBezTo>
                  <a:cubicBezTo>
                    <a:pt x="65" y="720"/>
                    <a:pt x="0" y="1049"/>
                    <a:pt x="128" y="1049"/>
                  </a:cubicBezTo>
                  <a:cubicBezTo>
                    <a:pt x="134" y="1049"/>
                    <a:pt x="141" y="1048"/>
                    <a:pt x="149" y="1046"/>
                  </a:cubicBezTo>
                  <a:cubicBezTo>
                    <a:pt x="292" y="1022"/>
                    <a:pt x="792" y="248"/>
                    <a:pt x="756" y="117"/>
                  </a:cubicBezTo>
                  <a:cubicBezTo>
                    <a:pt x="748" y="39"/>
                    <a:pt x="722" y="0"/>
                    <a:pt x="68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
            <p:cNvSpPr/>
            <p:nvPr/>
          </p:nvSpPr>
          <p:spPr>
            <a:xfrm>
              <a:off x="1024150" y="3183125"/>
              <a:ext cx="20050" cy="23725"/>
            </a:xfrm>
            <a:custGeom>
              <a:avLst/>
              <a:gdLst/>
              <a:ahLst/>
              <a:cxnLst/>
              <a:rect l="l" t="t" r="r" b="b"/>
              <a:pathLst>
                <a:path w="802" h="949" extrusionOk="0">
                  <a:moveTo>
                    <a:pt x="566" y="0"/>
                  </a:moveTo>
                  <a:cubicBezTo>
                    <a:pt x="421" y="0"/>
                    <a:pt x="242" y="155"/>
                    <a:pt x="146" y="399"/>
                  </a:cubicBezTo>
                  <a:cubicBezTo>
                    <a:pt x="1" y="769"/>
                    <a:pt x="3" y="949"/>
                    <a:pt x="152" y="949"/>
                  </a:cubicBezTo>
                  <a:cubicBezTo>
                    <a:pt x="162" y="949"/>
                    <a:pt x="172" y="948"/>
                    <a:pt x="182" y="946"/>
                  </a:cubicBezTo>
                  <a:cubicBezTo>
                    <a:pt x="349" y="911"/>
                    <a:pt x="801" y="173"/>
                    <a:pt x="706" y="65"/>
                  </a:cubicBezTo>
                  <a:cubicBezTo>
                    <a:pt x="668" y="21"/>
                    <a:pt x="619" y="0"/>
                    <a:pt x="5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
            <p:cNvSpPr/>
            <p:nvPr/>
          </p:nvSpPr>
          <p:spPr>
            <a:xfrm>
              <a:off x="721800" y="3243375"/>
              <a:ext cx="323875" cy="384575"/>
            </a:xfrm>
            <a:custGeom>
              <a:avLst/>
              <a:gdLst/>
              <a:ahLst/>
              <a:cxnLst/>
              <a:rect l="l" t="t" r="r" b="b"/>
              <a:pathLst>
                <a:path w="12955" h="15383" extrusionOk="0">
                  <a:moveTo>
                    <a:pt x="10117" y="344"/>
                  </a:moveTo>
                  <a:cubicBezTo>
                    <a:pt x="10405" y="344"/>
                    <a:pt x="10464" y="406"/>
                    <a:pt x="10812" y="858"/>
                  </a:cubicBezTo>
                  <a:cubicBezTo>
                    <a:pt x="10835" y="882"/>
                    <a:pt x="10847" y="930"/>
                    <a:pt x="10883" y="953"/>
                  </a:cubicBezTo>
                  <a:cubicBezTo>
                    <a:pt x="11800" y="2251"/>
                    <a:pt x="12550" y="5085"/>
                    <a:pt x="12431" y="6954"/>
                  </a:cubicBezTo>
                  <a:cubicBezTo>
                    <a:pt x="12336" y="8264"/>
                    <a:pt x="12038" y="9526"/>
                    <a:pt x="11562" y="10645"/>
                  </a:cubicBezTo>
                  <a:cubicBezTo>
                    <a:pt x="10990" y="12014"/>
                    <a:pt x="10157" y="13157"/>
                    <a:pt x="9157" y="13931"/>
                  </a:cubicBezTo>
                  <a:cubicBezTo>
                    <a:pt x="9145" y="13955"/>
                    <a:pt x="9109" y="13967"/>
                    <a:pt x="9097" y="13991"/>
                  </a:cubicBezTo>
                  <a:cubicBezTo>
                    <a:pt x="8573" y="14396"/>
                    <a:pt x="8371" y="14491"/>
                    <a:pt x="7716" y="14646"/>
                  </a:cubicBezTo>
                  <a:cubicBezTo>
                    <a:pt x="7263" y="14753"/>
                    <a:pt x="6823" y="14812"/>
                    <a:pt x="6382" y="14824"/>
                  </a:cubicBezTo>
                  <a:cubicBezTo>
                    <a:pt x="6330" y="14826"/>
                    <a:pt x="6278" y="14826"/>
                    <a:pt x="6226" y="14826"/>
                  </a:cubicBezTo>
                  <a:cubicBezTo>
                    <a:pt x="5390" y="14826"/>
                    <a:pt x="4599" y="14646"/>
                    <a:pt x="3870" y="14276"/>
                  </a:cubicBezTo>
                  <a:cubicBezTo>
                    <a:pt x="3287" y="13979"/>
                    <a:pt x="2310" y="13133"/>
                    <a:pt x="1870" y="12550"/>
                  </a:cubicBezTo>
                  <a:cubicBezTo>
                    <a:pt x="548" y="10717"/>
                    <a:pt x="322" y="7966"/>
                    <a:pt x="1322" y="5942"/>
                  </a:cubicBezTo>
                  <a:cubicBezTo>
                    <a:pt x="1703" y="5204"/>
                    <a:pt x="2703" y="3835"/>
                    <a:pt x="3299" y="3228"/>
                  </a:cubicBezTo>
                  <a:cubicBezTo>
                    <a:pt x="4120" y="2418"/>
                    <a:pt x="5549" y="1513"/>
                    <a:pt x="6740" y="1049"/>
                  </a:cubicBezTo>
                  <a:cubicBezTo>
                    <a:pt x="7454" y="787"/>
                    <a:pt x="9288" y="394"/>
                    <a:pt x="9990" y="346"/>
                  </a:cubicBezTo>
                  <a:cubicBezTo>
                    <a:pt x="10037" y="345"/>
                    <a:pt x="10079" y="344"/>
                    <a:pt x="10117" y="344"/>
                  </a:cubicBezTo>
                  <a:close/>
                  <a:moveTo>
                    <a:pt x="9895" y="1"/>
                  </a:moveTo>
                  <a:cubicBezTo>
                    <a:pt x="9038" y="1"/>
                    <a:pt x="7728" y="215"/>
                    <a:pt x="6668" y="561"/>
                  </a:cubicBezTo>
                  <a:cubicBezTo>
                    <a:pt x="5097" y="1061"/>
                    <a:pt x="3346" y="2215"/>
                    <a:pt x="2358" y="3382"/>
                  </a:cubicBezTo>
                  <a:cubicBezTo>
                    <a:pt x="1346" y="4573"/>
                    <a:pt x="667" y="5740"/>
                    <a:pt x="370" y="6776"/>
                  </a:cubicBezTo>
                  <a:cubicBezTo>
                    <a:pt x="48" y="7990"/>
                    <a:pt x="1" y="8657"/>
                    <a:pt x="167" y="9859"/>
                  </a:cubicBezTo>
                  <a:cubicBezTo>
                    <a:pt x="227" y="10324"/>
                    <a:pt x="322" y="10752"/>
                    <a:pt x="453" y="11169"/>
                  </a:cubicBezTo>
                  <a:cubicBezTo>
                    <a:pt x="477" y="11276"/>
                    <a:pt x="525" y="11371"/>
                    <a:pt x="548" y="11479"/>
                  </a:cubicBezTo>
                  <a:cubicBezTo>
                    <a:pt x="560" y="11514"/>
                    <a:pt x="560" y="11538"/>
                    <a:pt x="584" y="11574"/>
                  </a:cubicBezTo>
                  <a:cubicBezTo>
                    <a:pt x="775" y="12074"/>
                    <a:pt x="1037" y="12550"/>
                    <a:pt x="1358" y="12991"/>
                  </a:cubicBezTo>
                  <a:cubicBezTo>
                    <a:pt x="1965" y="13824"/>
                    <a:pt x="3406" y="14800"/>
                    <a:pt x="4442" y="15110"/>
                  </a:cubicBezTo>
                  <a:cubicBezTo>
                    <a:pt x="5047" y="15296"/>
                    <a:pt x="5486" y="15382"/>
                    <a:pt x="5985" y="15382"/>
                  </a:cubicBezTo>
                  <a:cubicBezTo>
                    <a:pt x="6379" y="15382"/>
                    <a:pt x="6812" y="15329"/>
                    <a:pt x="7394" y="15229"/>
                  </a:cubicBezTo>
                  <a:cubicBezTo>
                    <a:pt x="8787" y="15015"/>
                    <a:pt x="9168" y="14812"/>
                    <a:pt x="10073" y="13943"/>
                  </a:cubicBezTo>
                  <a:cubicBezTo>
                    <a:pt x="11312" y="12752"/>
                    <a:pt x="12276" y="11038"/>
                    <a:pt x="12633" y="9371"/>
                  </a:cubicBezTo>
                  <a:cubicBezTo>
                    <a:pt x="12955" y="7919"/>
                    <a:pt x="12955" y="5930"/>
                    <a:pt x="12669" y="4394"/>
                  </a:cubicBezTo>
                  <a:cubicBezTo>
                    <a:pt x="12383" y="2906"/>
                    <a:pt x="11252" y="465"/>
                    <a:pt x="10704" y="144"/>
                  </a:cubicBezTo>
                  <a:cubicBezTo>
                    <a:pt x="10669" y="120"/>
                    <a:pt x="10633" y="96"/>
                    <a:pt x="10573" y="84"/>
                  </a:cubicBezTo>
                  <a:cubicBezTo>
                    <a:pt x="10407" y="37"/>
                    <a:pt x="10181" y="1"/>
                    <a:pt x="98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
            <p:cNvSpPr/>
            <p:nvPr/>
          </p:nvSpPr>
          <p:spPr>
            <a:xfrm>
              <a:off x="742650" y="3668375"/>
              <a:ext cx="15725" cy="19450"/>
            </a:xfrm>
            <a:custGeom>
              <a:avLst/>
              <a:gdLst/>
              <a:ahLst/>
              <a:cxnLst/>
              <a:rect l="l" t="t" r="r" b="b"/>
              <a:pathLst>
                <a:path w="629" h="778" extrusionOk="0">
                  <a:moveTo>
                    <a:pt x="170" y="1"/>
                  </a:moveTo>
                  <a:cubicBezTo>
                    <a:pt x="102" y="1"/>
                    <a:pt x="49" y="60"/>
                    <a:pt x="24" y="182"/>
                  </a:cubicBezTo>
                  <a:cubicBezTo>
                    <a:pt x="0" y="360"/>
                    <a:pt x="286" y="741"/>
                    <a:pt x="476" y="777"/>
                  </a:cubicBezTo>
                  <a:cubicBezTo>
                    <a:pt x="479" y="777"/>
                    <a:pt x="481" y="777"/>
                    <a:pt x="483" y="777"/>
                  </a:cubicBezTo>
                  <a:cubicBezTo>
                    <a:pt x="629" y="777"/>
                    <a:pt x="545" y="369"/>
                    <a:pt x="369" y="134"/>
                  </a:cubicBezTo>
                  <a:cubicBezTo>
                    <a:pt x="297" y="46"/>
                    <a:pt x="228" y="1"/>
                    <a:pt x="1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
            <p:cNvSpPr/>
            <p:nvPr/>
          </p:nvSpPr>
          <p:spPr>
            <a:xfrm>
              <a:off x="726050" y="3704350"/>
              <a:ext cx="25850" cy="26375"/>
            </a:xfrm>
            <a:custGeom>
              <a:avLst/>
              <a:gdLst/>
              <a:ahLst/>
              <a:cxnLst/>
              <a:rect l="l" t="t" r="r" b="b"/>
              <a:pathLst>
                <a:path w="1034" h="1055" extrusionOk="0">
                  <a:moveTo>
                    <a:pt x="311" y="1"/>
                  </a:moveTo>
                  <a:cubicBezTo>
                    <a:pt x="218" y="1"/>
                    <a:pt x="139" y="48"/>
                    <a:pt x="105" y="148"/>
                  </a:cubicBezTo>
                  <a:cubicBezTo>
                    <a:pt x="1" y="389"/>
                    <a:pt x="543" y="1055"/>
                    <a:pt x="827" y="1055"/>
                  </a:cubicBezTo>
                  <a:cubicBezTo>
                    <a:pt x="836" y="1055"/>
                    <a:pt x="846" y="1054"/>
                    <a:pt x="855" y="1052"/>
                  </a:cubicBezTo>
                  <a:cubicBezTo>
                    <a:pt x="1033" y="1005"/>
                    <a:pt x="962" y="636"/>
                    <a:pt x="712" y="267"/>
                  </a:cubicBezTo>
                  <a:cubicBezTo>
                    <a:pt x="601" y="93"/>
                    <a:pt x="441" y="1"/>
                    <a:pt x="31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
            <p:cNvSpPr/>
            <p:nvPr/>
          </p:nvSpPr>
          <p:spPr>
            <a:xfrm>
              <a:off x="787575" y="3717475"/>
              <a:ext cx="28025" cy="16325"/>
            </a:xfrm>
            <a:custGeom>
              <a:avLst/>
              <a:gdLst/>
              <a:ahLst/>
              <a:cxnLst/>
              <a:rect l="l" t="t" r="r" b="b"/>
              <a:pathLst>
                <a:path w="1121" h="653" extrusionOk="0">
                  <a:moveTo>
                    <a:pt x="216" y="0"/>
                  </a:moveTo>
                  <a:cubicBezTo>
                    <a:pt x="82" y="0"/>
                    <a:pt x="0" y="72"/>
                    <a:pt x="25" y="218"/>
                  </a:cubicBezTo>
                  <a:cubicBezTo>
                    <a:pt x="58" y="415"/>
                    <a:pt x="463" y="652"/>
                    <a:pt x="759" y="652"/>
                  </a:cubicBezTo>
                  <a:cubicBezTo>
                    <a:pt x="785" y="652"/>
                    <a:pt x="810" y="650"/>
                    <a:pt x="834" y="646"/>
                  </a:cubicBezTo>
                  <a:cubicBezTo>
                    <a:pt x="1120" y="587"/>
                    <a:pt x="1096" y="492"/>
                    <a:pt x="703" y="194"/>
                  </a:cubicBezTo>
                  <a:cubicBezTo>
                    <a:pt x="523" y="66"/>
                    <a:pt x="345" y="0"/>
                    <a:pt x="21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
            <p:cNvSpPr/>
            <p:nvPr/>
          </p:nvSpPr>
          <p:spPr>
            <a:xfrm>
              <a:off x="980775" y="3251700"/>
              <a:ext cx="69675" cy="295750"/>
            </a:xfrm>
            <a:custGeom>
              <a:avLst/>
              <a:gdLst/>
              <a:ahLst/>
              <a:cxnLst/>
              <a:rect l="l" t="t" r="r" b="b"/>
              <a:pathLst>
                <a:path w="2787" h="11830" extrusionOk="0">
                  <a:moveTo>
                    <a:pt x="765" y="1"/>
                  </a:moveTo>
                  <a:cubicBezTo>
                    <a:pt x="735" y="1"/>
                    <a:pt x="702" y="5"/>
                    <a:pt x="667" y="13"/>
                  </a:cubicBezTo>
                  <a:cubicBezTo>
                    <a:pt x="369" y="97"/>
                    <a:pt x="345" y="358"/>
                    <a:pt x="357" y="632"/>
                  </a:cubicBezTo>
                  <a:cubicBezTo>
                    <a:pt x="357" y="728"/>
                    <a:pt x="369" y="847"/>
                    <a:pt x="405" y="954"/>
                  </a:cubicBezTo>
                  <a:cubicBezTo>
                    <a:pt x="714" y="1823"/>
                    <a:pt x="703" y="2740"/>
                    <a:pt x="893" y="3633"/>
                  </a:cubicBezTo>
                  <a:cubicBezTo>
                    <a:pt x="1310" y="5538"/>
                    <a:pt x="1107" y="7383"/>
                    <a:pt x="453" y="9205"/>
                  </a:cubicBezTo>
                  <a:cubicBezTo>
                    <a:pt x="214" y="9824"/>
                    <a:pt x="12" y="10479"/>
                    <a:pt x="0" y="11169"/>
                  </a:cubicBezTo>
                  <a:cubicBezTo>
                    <a:pt x="0" y="11407"/>
                    <a:pt x="0" y="11705"/>
                    <a:pt x="298" y="11800"/>
                  </a:cubicBezTo>
                  <a:cubicBezTo>
                    <a:pt x="354" y="11821"/>
                    <a:pt x="409" y="11830"/>
                    <a:pt x="460" y="11830"/>
                  </a:cubicBezTo>
                  <a:cubicBezTo>
                    <a:pt x="679" y="11830"/>
                    <a:pt x="853" y="11664"/>
                    <a:pt x="988" y="11491"/>
                  </a:cubicBezTo>
                  <a:cubicBezTo>
                    <a:pt x="1357" y="11026"/>
                    <a:pt x="1679" y="10514"/>
                    <a:pt x="1893" y="9955"/>
                  </a:cubicBezTo>
                  <a:cubicBezTo>
                    <a:pt x="2596" y="8145"/>
                    <a:pt x="2786" y="6264"/>
                    <a:pt x="2393" y="4347"/>
                  </a:cubicBezTo>
                  <a:cubicBezTo>
                    <a:pt x="2119" y="2990"/>
                    <a:pt x="1762" y="1656"/>
                    <a:pt x="1179" y="418"/>
                  </a:cubicBezTo>
                  <a:cubicBezTo>
                    <a:pt x="1084" y="219"/>
                    <a:pt x="990" y="1"/>
                    <a:pt x="765"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
            <p:cNvSpPr/>
            <p:nvPr/>
          </p:nvSpPr>
          <p:spPr>
            <a:xfrm>
              <a:off x="766150" y="3175100"/>
              <a:ext cx="48250" cy="51975"/>
            </a:xfrm>
            <a:custGeom>
              <a:avLst/>
              <a:gdLst/>
              <a:ahLst/>
              <a:cxnLst/>
              <a:rect l="l" t="t" r="r" b="b"/>
              <a:pathLst>
                <a:path w="1930" h="2079" extrusionOk="0">
                  <a:moveTo>
                    <a:pt x="1003" y="1"/>
                  </a:moveTo>
                  <a:cubicBezTo>
                    <a:pt x="955" y="1"/>
                    <a:pt x="906" y="6"/>
                    <a:pt x="858" y="17"/>
                  </a:cubicBezTo>
                  <a:cubicBezTo>
                    <a:pt x="441" y="124"/>
                    <a:pt x="1" y="898"/>
                    <a:pt x="108" y="1387"/>
                  </a:cubicBezTo>
                  <a:cubicBezTo>
                    <a:pt x="183" y="1770"/>
                    <a:pt x="563" y="2078"/>
                    <a:pt x="949" y="2078"/>
                  </a:cubicBezTo>
                  <a:cubicBezTo>
                    <a:pt x="994" y="2078"/>
                    <a:pt x="1040" y="2074"/>
                    <a:pt x="1084" y="2065"/>
                  </a:cubicBezTo>
                  <a:cubicBezTo>
                    <a:pt x="1572" y="1982"/>
                    <a:pt x="1930" y="1339"/>
                    <a:pt x="1810" y="720"/>
                  </a:cubicBezTo>
                  <a:cubicBezTo>
                    <a:pt x="1737" y="309"/>
                    <a:pt x="1374" y="1"/>
                    <a:pt x="100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
            <p:cNvSpPr/>
            <p:nvPr/>
          </p:nvSpPr>
          <p:spPr>
            <a:xfrm>
              <a:off x="825975" y="3111600"/>
              <a:ext cx="33675" cy="37075"/>
            </a:xfrm>
            <a:custGeom>
              <a:avLst/>
              <a:gdLst/>
              <a:ahLst/>
              <a:cxnLst/>
              <a:rect l="l" t="t" r="r" b="b"/>
              <a:pathLst>
                <a:path w="1347" h="1483" extrusionOk="0">
                  <a:moveTo>
                    <a:pt x="700" y="1"/>
                  </a:moveTo>
                  <a:cubicBezTo>
                    <a:pt x="670" y="1"/>
                    <a:pt x="640" y="4"/>
                    <a:pt x="608" y="9"/>
                  </a:cubicBezTo>
                  <a:cubicBezTo>
                    <a:pt x="287" y="69"/>
                    <a:pt x="1" y="557"/>
                    <a:pt x="60" y="950"/>
                  </a:cubicBezTo>
                  <a:cubicBezTo>
                    <a:pt x="103" y="1260"/>
                    <a:pt x="366" y="1483"/>
                    <a:pt x="669" y="1483"/>
                  </a:cubicBezTo>
                  <a:cubicBezTo>
                    <a:pt x="704" y="1483"/>
                    <a:pt x="739" y="1480"/>
                    <a:pt x="775" y="1474"/>
                  </a:cubicBezTo>
                  <a:cubicBezTo>
                    <a:pt x="1144" y="1414"/>
                    <a:pt x="1346" y="1081"/>
                    <a:pt x="1263" y="652"/>
                  </a:cubicBezTo>
                  <a:cubicBezTo>
                    <a:pt x="1188" y="244"/>
                    <a:pt x="977" y="1"/>
                    <a:pt x="7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0" name="Google Shape;1900;p4"/>
          <p:cNvSpPr/>
          <p:nvPr/>
        </p:nvSpPr>
        <p:spPr>
          <a:xfrm rot="3963263">
            <a:off x="4861867" y="391126"/>
            <a:ext cx="2700" cy="900"/>
          </a:xfrm>
          <a:custGeom>
            <a:avLst/>
            <a:gdLst/>
            <a:ahLst/>
            <a:cxnLst/>
            <a:rect l="l" t="t" r="r" b="b"/>
            <a:pathLst>
              <a:path w="108" h="36" extrusionOk="0">
                <a:moveTo>
                  <a:pt x="1" y="0"/>
                </a:moveTo>
                <a:cubicBezTo>
                  <a:pt x="36" y="24"/>
                  <a:pt x="60" y="24"/>
                  <a:pt x="108" y="36"/>
                </a:cubicBezTo>
                <a:cubicBezTo>
                  <a:pt x="60" y="24"/>
                  <a:pt x="36"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1" name="Google Shape;1901;p4"/>
          <p:cNvGrpSpPr/>
          <p:nvPr/>
        </p:nvGrpSpPr>
        <p:grpSpPr>
          <a:xfrm>
            <a:off x="316713" y="84375"/>
            <a:ext cx="286675" cy="255775"/>
            <a:chOff x="6360300" y="2660800"/>
            <a:chExt cx="286675" cy="255775"/>
          </a:xfrm>
        </p:grpSpPr>
        <p:sp>
          <p:nvSpPr>
            <p:cNvPr id="1902" name="Google Shape;1902;p4"/>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7" name="Google Shape;1927;p4"/>
          <p:cNvGrpSpPr/>
          <p:nvPr/>
        </p:nvGrpSpPr>
        <p:grpSpPr>
          <a:xfrm>
            <a:off x="676475" y="216375"/>
            <a:ext cx="273250" cy="258375"/>
            <a:chOff x="6463025" y="2380000"/>
            <a:chExt cx="273250" cy="258375"/>
          </a:xfrm>
        </p:grpSpPr>
        <p:sp>
          <p:nvSpPr>
            <p:cNvPr id="1928" name="Google Shape;1928;p4"/>
            <p:cNvSpPr/>
            <p:nvPr/>
          </p:nvSpPr>
          <p:spPr>
            <a:xfrm>
              <a:off x="6583850" y="2384350"/>
              <a:ext cx="10725" cy="2100"/>
            </a:xfrm>
            <a:custGeom>
              <a:avLst/>
              <a:gdLst/>
              <a:ahLst/>
              <a:cxnLst/>
              <a:rect l="l" t="t" r="r" b="b"/>
              <a:pathLst>
                <a:path w="429" h="84" extrusionOk="0">
                  <a:moveTo>
                    <a:pt x="417" y="1"/>
                  </a:moveTo>
                  <a:cubicBezTo>
                    <a:pt x="286" y="1"/>
                    <a:pt x="131" y="24"/>
                    <a:pt x="0" y="36"/>
                  </a:cubicBezTo>
                  <a:lnTo>
                    <a:pt x="0" y="84"/>
                  </a:lnTo>
                  <a:cubicBezTo>
                    <a:pt x="143" y="48"/>
                    <a:pt x="298" y="36"/>
                    <a:pt x="429" y="24"/>
                  </a:cubicBezTo>
                  <a:cubicBezTo>
                    <a:pt x="429" y="24"/>
                    <a:pt x="429" y="1"/>
                    <a:pt x="417"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
            <p:cNvSpPr/>
            <p:nvPr/>
          </p:nvSpPr>
          <p:spPr>
            <a:xfrm>
              <a:off x="6499025" y="2397750"/>
              <a:ext cx="201225" cy="206575"/>
            </a:xfrm>
            <a:custGeom>
              <a:avLst/>
              <a:gdLst/>
              <a:ahLst/>
              <a:cxnLst/>
              <a:rect l="l" t="t" r="r" b="b"/>
              <a:pathLst>
                <a:path w="8049" h="8263" extrusionOk="0">
                  <a:moveTo>
                    <a:pt x="4704" y="3736"/>
                  </a:moveTo>
                  <a:cubicBezTo>
                    <a:pt x="4749" y="3736"/>
                    <a:pt x="4795" y="3753"/>
                    <a:pt x="4834" y="3787"/>
                  </a:cubicBezTo>
                  <a:cubicBezTo>
                    <a:pt x="4870" y="3798"/>
                    <a:pt x="4882" y="3810"/>
                    <a:pt x="4905" y="3834"/>
                  </a:cubicBezTo>
                  <a:cubicBezTo>
                    <a:pt x="5048" y="3929"/>
                    <a:pt x="5096" y="4072"/>
                    <a:pt x="5072" y="4251"/>
                  </a:cubicBezTo>
                  <a:cubicBezTo>
                    <a:pt x="5001" y="4525"/>
                    <a:pt x="4655" y="4763"/>
                    <a:pt x="4346" y="4763"/>
                  </a:cubicBezTo>
                  <a:cubicBezTo>
                    <a:pt x="3953" y="4763"/>
                    <a:pt x="3703" y="4525"/>
                    <a:pt x="3691" y="4251"/>
                  </a:cubicBezTo>
                  <a:cubicBezTo>
                    <a:pt x="3631" y="4132"/>
                    <a:pt x="3655" y="3989"/>
                    <a:pt x="3739" y="3870"/>
                  </a:cubicBezTo>
                  <a:cubicBezTo>
                    <a:pt x="3778" y="3777"/>
                    <a:pt x="3833" y="3736"/>
                    <a:pt x="3885" y="3736"/>
                  </a:cubicBezTo>
                  <a:cubicBezTo>
                    <a:pt x="3928" y="3736"/>
                    <a:pt x="3969" y="3763"/>
                    <a:pt x="4001" y="3810"/>
                  </a:cubicBezTo>
                  <a:lnTo>
                    <a:pt x="4012" y="3810"/>
                  </a:lnTo>
                  <a:cubicBezTo>
                    <a:pt x="4179" y="3834"/>
                    <a:pt x="4191" y="3965"/>
                    <a:pt x="4179" y="4084"/>
                  </a:cubicBezTo>
                  <a:cubicBezTo>
                    <a:pt x="4179" y="4215"/>
                    <a:pt x="4227" y="4322"/>
                    <a:pt x="4322" y="4382"/>
                  </a:cubicBezTo>
                  <a:cubicBezTo>
                    <a:pt x="4382" y="4394"/>
                    <a:pt x="4441" y="4394"/>
                    <a:pt x="4501" y="4394"/>
                  </a:cubicBezTo>
                  <a:cubicBezTo>
                    <a:pt x="4572" y="4394"/>
                    <a:pt x="4608" y="4394"/>
                    <a:pt x="4644" y="4406"/>
                  </a:cubicBezTo>
                  <a:cubicBezTo>
                    <a:pt x="4727" y="4334"/>
                    <a:pt x="4655" y="4263"/>
                    <a:pt x="4632" y="4191"/>
                  </a:cubicBezTo>
                  <a:cubicBezTo>
                    <a:pt x="4596" y="4132"/>
                    <a:pt x="4572" y="4048"/>
                    <a:pt x="4572" y="3989"/>
                  </a:cubicBezTo>
                  <a:cubicBezTo>
                    <a:pt x="4548" y="3917"/>
                    <a:pt x="4536" y="3846"/>
                    <a:pt x="4572" y="3810"/>
                  </a:cubicBezTo>
                  <a:cubicBezTo>
                    <a:pt x="4604" y="3759"/>
                    <a:pt x="4653" y="3736"/>
                    <a:pt x="4704" y="3736"/>
                  </a:cubicBezTo>
                  <a:close/>
                  <a:moveTo>
                    <a:pt x="4116" y="1940"/>
                  </a:moveTo>
                  <a:cubicBezTo>
                    <a:pt x="4409" y="1940"/>
                    <a:pt x="4692" y="2001"/>
                    <a:pt x="4965" y="2132"/>
                  </a:cubicBezTo>
                  <a:cubicBezTo>
                    <a:pt x="5179" y="2239"/>
                    <a:pt x="5310" y="2405"/>
                    <a:pt x="5298" y="2644"/>
                  </a:cubicBezTo>
                  <a:cubicBezTo>
                    <a:pt x="5286" y="2882"/>
                    <a:pt x="5144" y="3036"/>
                    <a:pt x="4929" y="3132"/>
                  </a:cubicBezTo>
                  <a:cubicBezTo>
                    <a:pt x="4715" y="3203"/>
                    <a:pt x="4489" y="3263"/>
                    <a:pt x="4274" y="3310"/>
                  </a:cubicBezTo>
                  <a:cubicBezTo>
                    <a:pt x="3774" y="3417"/>
                    <a:pt x="3512" y="3691"/>
                    <a:pt x="3381" y="4168"/>
                  </a:cubicBezTo>
                  <a:cubicBezTo>
                    <a:pt x="3239" y="4668"/>
                    <a:pt x="3358" y="5001"/>
                    <a:pt x="3774" y="5287"/>
                  </a:cubicBezTo>
                  <a:cubicBezTo>
                    <a:pt x="3941" y="5394"/>
                    <a:pt x="4096" y="5513"/>
                    <a:pt x="4251" y="5632"/>
                  </a:cubicBezTo>
                  <a:cubicBezTo>
                    <a:pt x="4298" y="5596"/>
                    <a:pt x="4346" y="5572"/>
                    <a:pt x="4405" y="5537"/>
                  </a:cubicBezTo>
                  <a:cubicBezTo>
                    <a:pt x="5227" y="5108"/>
                    <a:pt x="5679" y="4084"/>
                    <a:pt x="5477" y="3179"/>
                  </a:cubicBezTo>
                  <a:cubicBezTo>
                    <a:pt x="5429" y="3013"/>
                    <a:pt x="5406" y="2822"/>
                    <a:pt x="5584" y="2727"/>
                  </a:cubicBezTo>
                  <a:cubicBezTo>
                    <a:pt x="5715" y="2662"/>
                    <a:pt x="5853" y="2614"/>
                    <a:pt x="5990" y="2614"/>
                  </a:cubicBezTo>
                  <a:cubicBezTo>
                    <a:pt x="6102" y="2614"/>
                    <a:pt x="6215" y="2646"/>
                    <a:pt x="6322" y="2727"/>
                  </a:cubicBezTo>
                  <a:cubicBezTo>
                    <a:pt x="6715" y="3013"/>
                    <a:pt x="6834" y="3441"/>
                    <a:pt x="6906" y="3858"/>
                  </a:cubicBezTo>
                  <a:cubicBezTo>
                    <a:pt x="6870" y="4168"/>
                    <a:pt x="6834" y="4465"/>
                    <a:pt x="6668" y="4703"/>
                  </a:cubicBezTo>
                  <a:cubicBezTo>
                    <a:pt x="6632" y="4739"/>
                    <a:pt x="6608" y="4787"/>
                    <a:pt x="6596" y="4810"/>
                  </a:cubicBezTo>
                  <a:cubicBezTo>
                    <a:pt x="6429" y="5263"/>
                    <a:pt x="6132" y="5620"/>
                    <a:pt x="5644" y="5882"/>
                  </a:cubicBezTo>
                  <a:cubicBezTo>
                    <a:pt x="5584" y="5930"/>
                    <a:pt x="5536" y="5989"/>
                    <a:pt x="5477" y="6013"/>
                  </a:cubicBezTo>
                  <a:cubicBezTo>
                    <a:pt x="5203" y="6227"/>
                    <a:pt x="4763" y="6251"/>
                    <a:pt x="4393" y="6287"/>
                  </a:cubicBezTo>
                  <a:cubicBezTo>
                    <a:pt x="4334" y="6287"/>
                    <a:pt x="4274" y="6287"/>
                    <a:pt x="4227" y="6251"/>
                  </a:cubicBezTo>
                  <a:cubicBezTo>
                    <a:pt x="3643" y="6239"/>
                    <a:pt x="3096" y="6013"/>
                    <a:pt x="2727" y="5632"/>
                  </a:cubicBezTo>
                  <a:cubicBezTo>
                    <a:pt x="2691" y="5596"/>
                    <a:pt x="2667" y="5561"/>
                    <a:pt x="2631" y="5525"/>
                  </a:cubicBezTo>
                  <a:cubicBezTo>
                    <a:pt x="2584" y="5453"/>
                    <a:pt x="2500" y="5358"/>
                    <a:pt x="2500" y="5275"/>
                  </a:cubicBezTo>
                  <a:cubicBezTo>
                    <a:pt x="2453" y="5215"/>
                    <a:pt x="2441" y="5168"/>
                    <a:pt x="2441" y="5144"/>
                  </a:cubicBezTo>
                  <a:cubicBezTo>
                    <a:pt x="2143" y="4846"/>
                    <a:pt x="1965" y="4489"/>
                    <a:pt x="1917" y="4108"/>
                  </a:cubicBezTo>
                  <a:cubicBezTo>
                    <a:pt x="1846" y="4084"/>
                    <a:pt x="1834" y="4013"/>
                    <a:pt x="1834" y="3917"/>
                  </a:cubicBezTo>
                  <a:cubicBezTo>
                    <a:pt x="1798" y="3751"/>
                    <a:pt x="1869" y="3394"/>
                    <a:pt x="2012" y="3120"/>
                  </a:cubicBezTo>
                  <a:cubicBezTo>
                    <a:pt x="2167" y="2798"/>
                    <a:pt x="2334" y="2596"/>
                    <a:pt x="2584" y="2441"/>
                  </a:cubicBezTo>
                  <a:cubicBezTo>
                    <a:pt x="2941" y="2167"/>
                    <a:pt x="3393" y="1953"/>
                    <a:pt x="3858" y="1941"/>
                  </a:cubicBezTo>
                  <a:lnTo>
                    <a:pt x="4036" y="1941"/>
                  </a:lnTo>
                  <a:cubicBezTo>
                    <a:pt x="4063" y="1940"/>
                    <a:pt x="4089" y="1940"/>
                    <a:pt x="4116" y="1940"/>
                  </a:cubicBezTo>
                  <a:close/>
                  <a:moveTo>
                    <a:pt x="6168" y="0"/>
                  </a:moveTo>
                  <a:lnTo>
                    <a:pt x="6168" y="0"/>
                  </a:lnTo>
                  <a:cubicBezTo>
                    <a:pt x="6191" y="36"/>
                    <a:pt x="6203" y="84"/>
                    <a:pt x="6203" y="131"/>
                  </a:cubicBezTo>
                  <a:cubicBezTo>
                    <a:pt x="6203" y="393"/>
                    <a:pt x="5965" y="417"/>
                    <a:pt x="5787" y="453"/>
                  </a:cubicBezTo>
                  <a:cubicBezTo>
                    <a:pt x="5263" y="560"/>
                    <a:pt x="4751" y="596"/>
                    <a:pt x="4227" y="727"/>
                  </a:cubicBezTo>
                  <a:cubicBezTo>
                    <a:pt x="2096" y="1298"/>
                    <a:pt x="1143" y="2679"/>
                    <a:pt x="1143" y="4799"/>
                  </a:cubicBezTo>
                  <a:cubicBezTo>
                    <a:pt x="1143" y="5620"/>
                    <a:pt x="1369" y="6382"/>
                    <a:pt x="2036" y="6954"/>
                  </a:cubicBezTo>
                  <a:cubicBezTo>
                    <a:pt x="2143" y="7049"/>
                    <a:pt x="2262" y="7144"/>
                    <a:pt x="2203" y="7323"/>
                  </a:cubicBezTo>
                  <a:cubicBezTo>
                    <a:pt x="2143" y="7489"/>
                    <a:pt x="1988" y="7525"/>
                    <a:pt x="1846" y="7537"/>
                  </a:cubicBezTo>
                  <a:cubicBezTo>
                    <a:pt x="1740" y="7545"/>
                    <a:pt x="1624" y="7570"/>
                    <a:pt x="1520" y="7570"/>
                  </a:cubicBezTo>
                  <a:cubicBezTo>
                    <a:pt x="1470" y="7570"/>
                    <a:pt x="1423" y="7564"/>
                    <a:pt x="1381" y="7549"/>
                  </a:cubicBezTo>
                  <a:cubicBezTo>
                    <a:pt x="893" y="7406"/>
                    <a:pt x="405" y="7180"/>
                    <a:pt x="0" y="6882"/>
                  </a:cubicBezTo>
                  <a:lnTo>
                    <a:pt x="0" y="6882"/>
                  </a:lnTo>
                  <a:cubicBezTo>
                    <a:pt x="60" y="6977"/>
                    <a:pt x="131" y="7073"/>
                    <a:pt x="191" y="7144"/>
                  </a:cubicBezTo>
                  <a:cubicBezTo>
                    <a:pt x="679" y="7739"/>
                    <a:pt x="1298" y="8204"/>
                    <a:pt x="2096" y="8251"/>
                  </a:cubicBezTo>
                  <a:cubicBezTo>
                    <a:pt x="2230" y="8259"/>
                    <a:pt x="2364" y="8262"/>
                    <a:pt x="2498" y="8262"/>
                  </a:cubicBezTo>
                  <a:cubicBezTo>
                    <a:pt x="3870" y="8262"/>
                    <a:pt x="5148" y="7865"/>
                    <a:pt x="6179" y="6954"/>
                  </a:cubicBezTo>
                  <a:cubicBezTo>
                    <a:pt x="7227" y="6037"/>
                    <a:pt x="7811" y="4799"/>
                    <a:pt x="7977" y="3370"/>
                  </a:cubicBezTo>
                  <a:cubicBezTo>
                    <a:pt x="8049" y="2644"/>
                    <a:pt x="7608" y="1012"/>
                    <a:pt x="7727" y="893"/>
                  </a:cubicBezTo>
                  <a:cubicBezTo>
                    <a:pt x="7287" y="512"/>
                    <a:pt x="6763" y="203"/>
                    <a:pt x="6168"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
            <p:cNvSpPr/>
            <p:nvPr/>
          </p:nvSpPr>
          <p:spPr>
            <a:xfrm>
              <a:off x="6481450" y="2395950"/>
              <a:ext cx="71750" cy="80400"/>
            </a:xfrm>
            <a:custGeom>
              <a:avLst/>
              <a:gdLst/>
              <a:ahLst/>
              <a:cxnLst/>
              <a:rect l="l" t="t" r="r" b="b"/>
              <a:pathLst>
                <a:path w="2870" h="3216" extrusionOk="0">
                  <a:moveTo>
                    <a:pt x="2870" y="1"/>
                  </a:moveTo>
                  <a:cubicBezTo>
                    <a:pt x="2826" y="21"/>
                    <a:pt x="2781" y="42"/>
                    <a:pt x="2737" y="64"/>
                  </a:cubicBezTo>
                  <a:lnTo>
                    <a:pt x="2737" y="64"/>
                  </a:lnTo>
                  <a:cubicBezTo>
                    <a:pt x="2750" y="59"/>
                    <a:pt x="2762" y="54"/>
                    <a:pt x="2775" y="49"/>
                  </a:cubicBezTo>
                  <a:cubicBezTo>
                    <a:pt x="2810" y="37"/>
                    <a:pt x="2846" y="13"/>
                    <a:pt x="2870" y="1"/>
                  </a:cubicBezTo>
                  <a:close/>
                  <a:moveTo>
                    <a:pt x="2737" y="64"/>
                  </a:moveTo>
                  <a:lnTo>
                    <a:pt x="2737" y="64"/>
                  </a:lnTo>
                  <a:cubicBezTo>
                    <a:pt x="1225" y="674"/>
                    <a:pt x="367" y="1787"/>
                    <a:pt x="1" y="3216"/>
                  </a:cubicBezTo>
                  <a:cubicBezTo>
                    <a:pt x="239" y="2501"/>
                    <a:pt x="596" y="1846"/>
                    <a:pt x="1132" y="1239"/>
                  </a:cubicBezTo>
                  <a:cubicBezTo>
                    <a:pt x="1521" y="794"/>
                    <a:pt x="2108" y="370"/>
                    <a:pt x="2737" y="6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
            <p:cNvSpPr/>
            <p:nvPr/>
          </p:nvSpPr>
          <p:spPr>
            <a:xfrm>
              <a:off x="6477275" y="2419775"/>
              <a:ext cx="253050" cy="206625"/>
            </a:xfrm>
            <a:custGeom>
              <a:avLst/>
              <a:gdLst/>
              <a:ahLst/>
              <a:cxnLst/>
              <a:rect l="l" t="t" r="r" b="b"/>
              <a:pathLst>
                <a:path w="10122" h="8265" extrusionOk="0">
                  <a:moveTo>
                    <a:pt x="8597" y="0"/>
                  </a:moveTo>
                  <a:lnTo>
                    <a:pt x="8597" y="0"/>
                  </a:lnTo>
                  <a:cubicBezTo>
                    <a:pt x="8454" y="119"/>
                    <a:pt x="8919" y="1763"/>
                    <a:pt x="8823" y="2489"/>
                  </a:cubicBezTo>
                  <a:cubicBezTo>
                    <a:pt x="8681" y="3918"/>
                    <a:pt x="8085" y="5156"/>
                    <a:pt x="7026" y="6073"/>
                  </a:cubicBezTo>
                  <a:cubicBezTo>
                    <a:pt x="5995" y="6984"/>
                    <a:pt x="4716" y="7381"/>
                    <a:pt x="3353" y="7381"/>
                  </a:cubicBezTo>
                  <a:cubicBezTo>
                    <a:pt x="3220" y="7381"/>
                    <a:pt x="3087" y="7378"/>
                    <a:pt x="2954" y="7370"/>
                  </a:cubicBezTo>
                  <a:cubicBezTo>
                    <a:pt x="2144" y="7323"/>
                    <a:pt x="1537" y="6858"/>
                    <a:pt x="1049" y="6263"/>
                  </a:cubicBezTo>
                  <a:cubicBezTo>
                    <a:pt x="989" y="6192"/>
                    <a:pt x="930" y="6108"/>
                    <a:pt x="858" y="6001"/>
                  </a:cubicBezTo>
                  <a:cubicBezTo>
                    <a:pt x="477" y="5715"/>
                    <a:pt x="168" y="5346"/>
                    <a:pt x="1" y="4894"/>
                  </a:cubicBezTo>
                  <a:lnTo>
                    <a:pt x="1" y="4894"/>
                  </a:lnTo>
                  <a:cubicBezTo>
                    <a:pt x="191" y="5870"/>
                    <a:pt x="715" y="6656"/>
                    <a:pt x="1501" y="7251"/>
                  </a:cubicBezTo>
                  <a:cubicBezTo>
                    <a:pt x="1668" y="7382"/>
                    <a:pt x="1846" y="7489"/>
                    <a:pt x="2013" y="7597"/>
                  </a:cubicBezTo>
                  <a:cubicBezTo>
                    <a:pt x="2466" y="7847"/>
                    <a:pt x="2954" y="8037"/>
                    <a:pt x="3466" y="8144"/>
                  </a:cubicBezTo>
                  <a:cubicBezTo>
                    <a:pt x="3867" y="8220"/>
                    <a:pt x="4539" y="8264"/>
                    <a:pt x="5122" y="8264"/>
                  </a:cubicBezTo>
                  <a:cubicBezTo>
                    <a:pt x="5541" y="8264"/>
                    <a:pt x="5915" y="8242"/>
                    <a:pt x="6109" y="8192"/>
                  </a:cubicBezTo>
                  <a:cubicBezTo>
                    <a:pt x="7002" y="7966"/>
                    <a:pt x="7883" y="7430"/>
                    <a:pt x="8454" y="6787"/>
                  </a:cubicBezTo>
                  <a:cubicBezTo>
                    <a:pt x="9574" y="5549"/>
                    <a:pt x="10121" y="3096"/>
                    <a:pt x="9621" y="1548"/>
                  </a:cubicBezTo>
                  <a:cubicBezTo>
                    <a:pt x="9478" y="1120"/>
                    <a:pt x="9228" y="703"/>
                    <a:pt x="8907" y="310"/>
                  </a:cubicBezTo>
                  <a:cubicBezTo>
                    <a:pt x="8812" y="215"/>
                    <a:pt x="8716" y="108"/>
                    <a:pt x="859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
            <p:cNvSpPr/>
            <p:nvPr/>
          </p:nvSpPr>
          <p:spPr>
            <a:xfrm>
              <a:off x="6546350" y="2446225"/>
              <a:ext cx="85450" cy="98300"/>
            </a:xfrm>
            <a:custGeom>
              <a:avLst/>
              <a:gdLst/>
              <a:ahLst/>
              <a:cxnLst/>
              <a:rect l="l" t="t" r="r" b="b"/>
              <a:pathLst>
                <a:path w="3418" h="3932" extrusionOk="0">
                  <a:moveTo>
                    <a:pt x="2223" y="1"/>
                  </a:moveTo>
                  <a:cubicBezTo>
                    <a:pt x="2196" y="1"/>
                    <a:pt x="2170" y="1"/>
                    <a:pt x="2143" y="2"/>
                  </a:cubicBezTo>
                  <a:lnTo>
                    <a:pt x="1965" y="2"/>
                  </a:lnTo>
                  <a:cubicBezTo>
                    <a:pt x="1500" y="26"/>
                    <a:pt x="1048" y="228"/>
                    <a:pt x="691" y="502"/>
                  </a:cubicBezTo>
                  <a:cubicBezTo>
                    <a:pt x="738" y="478"/>
                    <a:pt x="798" y="443"/>
                    <a:pt x="846" y="419"/>
                  </a:cubicBezTo>
                  <a:cubicBezTo>
                    <a:pt x="989" y="344"/>
                    <a:pt x="1070" y="304"/>
                    <a:pt x="1115" y="304"/>
                  </a:cubicBezTo>
                  <a:cubicBezTo>
                    <a:pt x="1148" y="304"/>
                    <a:pt x="1162" y="326"/>
                    <a:pt x="1167" y="371"/>
                  </a:cubicBezTo>
                  <a:cubicBezTo>
                    <a:pt x="1203" y="383"/>
                    <a:pt x="1215" y="407"/>
                    <a:pt x="1227" y="431"/>
                  </a:cubicBezTo>
                  <a:cubicBezTo>
                    <a:pt x="1322" y="562"/>
                    <a:pt x="1167" y="609"/>
                    <a:pt x="1084" y="669"/>
                  </a:cubicBezTo>
                  <a:cubicBezTo>
                    <a:pt x="560" y="966"/>
                    <a:pt x="417" y="1514"/>
                    <a:pt x="191" y="2026"/>
                  </a:cubicBezTo>
                  <a:cubicBezTo>
                    <a:pt x="158" y="2103"/>
                    <a:pt x="145" y="2231"/>
                    <a:pt x="49" y="2231"/>
                  </a:cubicBezTo>
                  <a:cubicBezTo>
                    <a:pt x="41" y="2231"/>
                    <a:pt x="33" y="2230"/>
                    <a:pt x="24" y="2229"/>
                  </a:cubicBezTo>
                  <a:cubicBezTo>
                    <a:pt x="12" y="2229"/>
                    <a:pt x="0" y="2217"/>
                    <a:pt x="0" y="2217"/>
                  </a:cubicBezTo>
                  <a:lnTo>
                    <a:pt x="0" y="2217"/>
                  </a:lnTo>
                  <a:cubicBezTo>
                    <a:pt x="72" y="2550"/>
                    <a:pt x="250" y="2907"/>
                    <a:pt x="536" y="3217"/>
                  </a:cubicBezTo>
                  <a:cubicBezTo>
                    <a:pt x="536" y="3181"/>
                    <a:pt x="560" y="3169"/>
                    <a:pt x="607" y="3169"/>
                  </a:cubicBezTo>
                  <a:cubicBezTo>
                    <a:pt x="619" y="3169"/>
                    <a:pt x="667" y="3181"/>
                    <a:pt x="715" y="3217"/>
                  </a:cubicBezTo>
                  <a:cubicBezTo>
                    <a:pt x="718" y="3216"/>
                    <a:pt x="722" y="3216"/>
                    <a:pt x="726" y="3216"/>
                  </a:cubicBezTo>
                  <a:cubicBezTo>
                    <a:pt x="805" y="3216"/>
                    <a:pt x="873" y="3327"/>
                    <a:pt x="953" y="3383"/>
                  </a:cubicBezTo>
                  <a:cubicBezTo>
                    <a:pt x="1096" y="3502"/>
                    <a:pt x="1250" y="3598"/>
                    <a:pt x="1393" y="3681"/>
                  </a:cubicBezTo>
                  <a:cubicBezTo>
                    <a:pt x="1643" y="3812"/>
                    <a:pt x="1941" y="3895"/>
                    <a:pt x="2179" y="3931"/>
                  </a:cubicBezTo>
                  <a:cubicBezTo>
                    <a:pt x="2191" y="3883"/>
                    <a:pt x="2215" y="3860"/>
                    <a:pt x="2227" y="3824"/>
                  </a:cubicBezTo>
                  <a:cubicBezTo>
                    <a:pt x="2274" y="3764"/>
                    <a:pt x="2310" y="3741"/>
                    <a:pt x="2358" y="3693"/>
                  </a:cubicBezTo>
                  <a:cubicBezTo>
                    <a:pt x="2203" y="3574"/>
                    <a:pt x="2048" y="3455"/>
                    <a:pt x="1881" y="3348"/>
                  </a:cubicBezTo>
                  <a:cubicBezTo>
                    <a:pt x="1488" y="3062"/>
                    <a:pt x="1346" y="2729"/>
                    <a:pt x="1488" y="2229"/>
                  </a:cubicBezTo>
                  <a:cubicBezTo>
                    <a:pt x="1619" y="1752"/>
                    <a:pt x="1881" y="1455"/>
                    <a:pt x="2381" y="1371"/>
                  </a:cubicBezTo>
                  <a:cubicBezTo>
                    <a:pt x="2596" y="1324"/>
                    <a:pt x="2822" y="1264"/>
                    <a:pt x="3036" y="1193"/>
                  </a:cubicBezTo>
                  <a:cubicBezTo>
                    <a:pt x="3251" y="1121"/>
                    <a:pt x="3393" y="943"/>
                    <a:pt x="3405" y="705"/>
                  </a:cubicBezTo>
                  <a:cubicBezTo>
                    <a:pt x="3417" y="466"/>
                    <a:pt x="3274" y="300"/>
                    <a:pt x="3072" y="193"/>
                  </a:cubicBezTo>
                  <a:cubicBezTo>
                    <a:pt x="2799" y="62"/>
                    <a:pt x="2516" y="1"/>
                    <a:pt x="222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
            <p:cNvSpPr/>
            <p:nvPr/>
          </p:nvSpPr>
          <p:spPr>
            <a:xfrm>
              <a:off x="6474300" y="2385550"/>
              <a:ext cx="179525" cy="201450"/>
            </a:xfrm>
            <a:custGeom>
              <a:avLst/>
              <a:gdLst/>
              <a:ahLst/>
              <a:cxnLst/>
              <a:rect l="l" t="t" r="r" b="b"/>
              <a:pathLst>
                <a:path w="7181" h="8058" extrusionOk="0">
                  <a:moveTo>
                    <a:pt x="4787" y="0"/>
                  </a:moveTo>
                  <a:cubicBezTo>
                    <a:pt x="4644" y="12"/>
                    <a:pt x="4501" y="24"/>
                    <a:pt x="4347" y="60"/>
                  </a:cubicBezTo>
                  <a:cubicBezTo>
                    <a:pt x="4347" y="107"/>
                    <a:pt x="4251" y="119"/>
                    <a:pt x="4156" y="131"/>
                  </a:cubicBezTo>
                  <a:cubicBezTo>
                    <a:pt x="3811" y="191"/>
                    <a:pt x="3477" y="298"/>
                    <a:pt x="3156" y="417"/>
                  </a:cubicBezTo>
                  <a:cubicBezTo>
                    <a:pt x="2477" y="726"/>
                    <a:pt x="1834" y="1179"/>
                    <a:pt x="1418" y="1655"/>
                  </a:cubicBezTo>
                  <a:cubicBezTo>
                    <a:pt x="882" y="2250"/>
                    <a:pt x="525" y="2917"/>
                    <a:pt x="287" y="3632"/>
                  </a:cubicBezTo>
                  <a:cubicBezTo>
                    <a:pt x="215" y="3905"/>
                    <a:pt x="156" y="4179"/>
                    <a:pt x="120" y="4477"/>
                  </a:cubicBezTo>
                  <a:cubicBezTo>
                    <a:pt x="48" y="5037"/>
                    <a:pt x="1" y="5572"/>
                    <a:pt x="96" y="6132"/>
                  </a:cubicBezTo>
                  <a:cubicBezTo>
                    <a:pt x="108" y="6180"/>
                    <a:pt x="108" y="6227"/>
                    <a:pt x="120" y="6263"/>
                  </a:cubicBezTo>
                  <a:cubicBezTo>
                    <a:pt x="299" y="6715"/>
                    <a:pt x="596" y="7072"/>
                    <a:pt x="977" y="7370"/>
                  </a:cubicBezTo>
                  <a:cubicBezTo>
                    <a:pt x="1370" y="7680"/>
                    <a:pt x="1870" y="7906"/>
                    <a:pt x="2358" y="8037"/>
                  </a:cubicBezTo>
                  <a:cubicBezTo>
                    <a:pt x="2400" y="8052"/>
                    <a:pt x="2447" y="8058"/>
                    <a:pt x="2497" y="8058"/>
                  </a:cubicBezTo>
                  <a:cubicBezTo>
                    <a:pt x="2601" y="8058"/>
                    <a:pt x="2717" y="8033"/>
                    <a:pt x="2823" y="8025"/>
                  </a:cubicBezTo>
                  <a:cubicBezTo>
                    <a:pt x="2954" y="8001"/>
                    <a:pt x="3120" y="7977"/>
                    <a:pt x="3180" y="7811"/>
                  </a:cubicBezTo>
                  <a:cubicBezTo>
                    <a:pt x="3239" y="7644"/>
                    <a:pt x="3120" y="7549"/>
                    <a:pt x="3013" y="7442"/>
                  </a:cubicBezTo>
                  <a:cubicBezTo>
                    <a:pt x="2358" y="6858"/>
                    <a:pt x="2132" y="6108"/>
                    <a:pt x="2120" y="5287"/>
                  </a:cubicBezTo>
                  <a:cubicBezTo>
                    <a:pt x="2120" y="3167"/>
                    <a:pt x="3073" y="1774"/>
                    <a:pt x="5204" y="1215"/>
                  </a:cubicBezTo>
                  <a:cubicBezTo>
                    <a:pt x="5704" y="1084"/>
                    <a:pt x="6240" y="1048"/>
                    <a:pt x="6764" y="941"/>
                  </a:cubicBezTo>
                  <a:cubicBezTo>
                    <a:pt x="6942" y="905"/>
                    <a:pt x="7180" y="869"/>
                    <a:pt x="7180" y="619"/>
                  </a:cubicBezTo>
                  <a:cubicBezTo>
                    <a:pt x="7180" y="584"/>
                    <a:pt x="7168" y="536"/>
                    <a:pt x="7145" y="488"/>
                  </a:cubicBezTo>
                  <a:cubicBezTo>
                    <a:pt x="6871" y="405"/>
                    <a:pt x="6585" y="322"/>
                    <a:pt x="6275" y="298"/>
                  </a:cubicBezTo>
                  <a:cubicBezTo>
                    <a:pt x="5871" y="250"/>
                    <a:pt x="5466" y="191"/>
                    <a:pt x="5049" y="155"/>
                  </a:cubicBezTo>
                  <a:cubicBezTo>
                    <a:pt x="4978" y="131"/>
                    <a:pt x="4859" y="167"/>
                    <a:pt x="4859" y="48"/>
                  </a:cubicBezTo>
                  <a:cubicBezTo>
                    <a:pt x="4811" y="24"/>
                    <a:pt x="4799" y="12"/>
                    <a:pt x="4787"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
            <p:cNvSpPr/>
            <p:nvPr/>
          </p:nvSpPr>
          <p:spPr>
            <a:xfrm>
              <a:off x="6604675" y="2545075"/>
              <a:ext cx="35150" cy="10150"/>
            </a:xfrm>
            <a:custGeom>
              <a:avLst/>
              <a:gdLst/>
              <a:ahLst/>
              <a:cxnLst/>
              <a:rect l="l" t="t" r="r" b="b"/>
              <a:pathLst>
                <a:path w="1406" h="406" extrusionOk="0">
                  <a:moveTo>
                    <a:pt x="1406" y="1"/>
                  </a:moveTo>
                  <a:lnTo>
                    <a:pt x="1406" y="1"/>
                  </a:lnTo>
                  <a:cubicBezTo>
                    <a:pt x="1275" y="84"/>
                    <a:pt x="1132" y="156"/>
                    <a:pt x="965" y="227"/>
                  </a:cubicBezTo>
                  <a:cubicBezTo>
                    <a:pt x="671" y="325"/>
                    <a:pt x="367" y="383"/>
                    <a:pt x="80" y="383"/>
                  </a:cubicBezTo>
                  <a:cubicBezTo>
                    <a:pt x="53" y="383"/>
                    <a:pt x="27" y="383"/>
                    <a:pt x="1" y="382"/>
                  </a:cubicBezTo>
                  <a:lnTo>
                    <a:pt x="1" y="382"/>
                  </a:lnTo>
                  <a:cubicBezTo>
                    <a:pt x="48" y="406"/>
                    <a:pt x="108" y="406"/>
                    <a:pt x="156" y="406"/>
                  </a:cubicBezTo>
                  <a:cubicBezTo>
                    <a:pt x="537" y="358"/>
                    <a:pt x="965" y="346"/>
                    <a:pt x="1251" y="144"/>
                  </a:cubicBezTo>
                  <a:cubicBezTo>
                    <a:pt x="1310" y="96"/>
                    <a:pt x="1346" y="49"/>
                    <a:pt x="1406" y="1"/>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
            <p:cNvSpPr/>
            <p:nvPr/>
          </p:nvSpPr>
          <p:spPr>
            <a:xfrm>
              <a:off x="6600825" y="2462500"/>
              <a:ext cx="70550" cy="81875"/>
            </a:xfrm>
            <a:custGeom>
              <a:avLst/>
              <a:gdLst/>
              <a:ahLst/>
              <a:cxnLst/>
              <a:rect l="l" t="t" r="r" b="b"/>
              <a:pathLst>
                <a:path w="2822" h="3275" extrusionOk="0">
                  <a:moveTo>
                    <a:pt x="1901" y="0"/>
                  </a:moveTo>
                  <a:cubicBezTo>
                    <a:pt x="1760" y="0"/>
                    <a:pt x="1619" y="48"/>
                    <a:pt x="1488" y="113"/>
                  </a:cubicBezTo>
                  <a:cubicBezTo>
                    <a:pt x="1310" y="196"/>
                    <a:pt x="1345" y="387"/>
                    <a:pt x="1393" y="554"/>
                  </a:cubicBezTo>
                  <a:cubicBezTo>
                    <a:pt x="1607" y="1458"/>
                    <a:pt x="1155" y="2494"/>
                    <a:pt x="310" y="2923"/>
                  </a:cubicBezTo>
                  <a:cubicBezTo>
                    <a:pt x="274" y="2947"/>
                    <a:pt x="214" y="2971"/>
                    <a:pt x="167" y="3006"/>
                  </a:cubicBezTo>
                  <a:cubicBezTo>
                    <a:pt x="143" y="3066"/>
                    <a:pt x="83" y="3113"/>
                    <a:pt x="48" y="3161"/>
                  </a:cubicBezTo>
                  <a:cubicBezTo>
                    <a:pt x="24" y="3185"/>
                    <a:pt x="0" y="3232"/>
                    <a:pt x="0" y="3268"/>
                  </a:cubicBezTo>
                  <a:lnTo>
                    <a:pt x="24" y="3268"/>
                  </a:lnTo>
                  <a:cubicBezTo>
                    <a:pt x="69" y="3273"/>
                    <a:pt x="116" y="3275"/>
                    <a:pt x="163" y="3275"/>
                  </a:cubicBezTo>
                  <a:cubicBezTo>
                    <a:pt x="866" y="3275"/>
                    <a:pt x="1711" y="2788"/>
                    <a:pt x="2012" y="2197"/>
                  </a:cubicBezTo>
                  <a:cubicBezTo>
                    <a:pt x="2131" y="1970"/>
                    <a:pt x="2191" y="1685"/>
                    <a:pt x="2238" y="1244"/>
                  </a:cubicBezTo>
                  <a:cubicBezTo>
                    <a:pt x="2250" y="899"/>
                    <a:pt x="2310" y="613"/>
                    <a:pt x="2346" y="613"/>
                  </a:cubicBezTo>
                  <a:cubicBezTo>
                    <a:pt x="2369" y="613"/>
                    <a:pt x="2405" y="649"/>
                    <a:pt x="2429" y="685"/>
                  </a:cubicBezTo>
                  <a:cubicBezTo>
                    <a:pt x="2488" y="708"/>
                    <a:pt x="2524" y="768"/>
                    <a:pt x="2548" y="827"/>
                  </a:cubicBezTo>
                  <a:cubicBezTo>
                    <a:pt x="2655" y="1018"/>
                    <a:pt x="2619" y="1244"/>
                    <a:pt x="2619" y="1423"/>
                  </a:cubicBezTo>
                  <a:cubicBezTo>
                    <a:pt x="2619" y="1697"/>
                    <a:pt x="2584" y="1970"/>
                    <a:pt x="2500" y="2197"/>
                  </a:cubicBezTo>
                  <a:cubicBezTo>
                    <a:pt x="2536" y="2161"/>
                    <a:pt x="2560" y="2113"/>
                    <a:pt x="2584" y="2089"/>
                  </a:cubicBezTo>
                  <a:cubicBezTo>
                    <a:pt x="2738" y="1851"/>
                    <a:pt x="2786" y="1554"/>
                    <a:pt x="2822" y="1244"/>
                  </a:cubicBezTo>
                  <a:cubicBezTo>
                    <a:pt x="2738" y="827"/>
                    <a:pt x="2619" y="387"/>
                    <a:pt x="2238" y="113"/>
                  </a:cubicBezTo>
                  <a:cubicBezTo>
                    <a:pt x="2131" y="32"/>
                    <a:pt x="2016" y="0"/>
                    <a:pt x="1901" y="0"/>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
            <p:cNvSpPr/>
            <p:nvPr/>
          </p:nvSpPr>
          <p:spPr>
            <a:xfrm>
              <a:off x="6463025" y="2521275"/>
              <a:ext cx="900" cy="17275"/>
            </a:xfrm>
            <a:custGeom>
              <a:avLst/>
              <a:gdLst/>
              <a:ahLst/>
              <a:cxnLst/>
              <a:rect l="l" t="t" r="r" b="b"/>
              <a:pathLst>
                <a:path w="36" h="691" extrusionOk="0">
                  <a:moveTo>
                    <a:pt x="11" y="0"/>
                  </a:moveTo>
                  <a:cubicBezTo>
                    <a:pt x="0" y="219"/>
                    <a:pt x="9" y="427"/>
                    <a:pt x="29" y="634"/>
                  </a:cubicBezTo>
                  <a:lnTo>
                    <a:pt x="29" y="634"/>
                  </a:lnTo>
                  <a:cubicBezTo>
                    <a:pt x="11" y="435"/>
                    <a:pt x="11" y="218"/>
                    <a:pt x="11" y="0"/>
                  </a:cubicBezTo>
                  <a:close/>
                  <a:moveTo>
                    <a:pt x="29" y="634"/>
                  </a:moveTo>
                  <a:cubicBezTo>
                    <a:pt x="31" y="653"/>
                    <a:pt x="33" y="672"/>
                    <a:pt x="35" y="691"/>
                  </a:cubicBezTo>
                  <a:cubicBezTo>
                    <a:pt x="33" y="672"/>
                    <a:pt x="31" y="653"/>
                    <a:pt x="29" y="63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
            <p:cNvSpPr/>
            <p:nvPr/>
          </p:nvSpPr>
          <p:spPr>
            <a:xfrm>
              <a:off x="6652600" y="2385850"/>
              <a:ext cx="2700" cy="900"/>
            </a:xfrm>
            <a:custGeom>
              <a:avLst/>
              <a:gdLst/>
              <a:ahLst/>
              <a:cxnLst/>
              <a:rect l="l" t="t" r="r" b="b"/>
              <a:pathLst>
                <a:path w="108" h="36" extrusionOk="0">
                  <a:moveTo>
                    <a:pt x="1" y="0"/>
                  </a:moveTo>
                  <a:cubicBezTo>
                    <a:pt x="36" y="24"/>
                    <a:pt x="60" y="24"/>
                    <a:pt x="108" y="36"/>
                  </a:cubicBezTo>
                  <a:cubicBezTo>
                    <a:pt x="60" y="24"/>
                    <a:pt x="36"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
            <p:cNvSpPr/>
            <p:nvPr/>
          </p:nvSpPr>
          <p:spPr>
            <a:xfrm>
              <a:off x="6468050" y="2383450"/>
              <a:ext cx="115825" cy="226250"/>
            </a:xfrm>
            <a:custGeom>
              <a:avLst/>
              <a:gdLst/>
              <a:ahLst/>
              <a:cxnLst/>
              <a:rect l="l" t="t" r="r" b="b"/>
              <a:pathLst>
                <a:path w="4633" h="9050" extrusionOk="0">
                  <a:moveTo>
                    <a:pt x="4585" y="1"/>
                  </a:moveTo>
                  <a:cubicBezTo>
                    <a:pt x="4585" y="25"/>
                    <a:pt x="4501" y="72"/>
                    <a:pt x="4406" y="96"/>
                  </a:cubicBezTo>
                  <a:cubicBezTo>
                    <a:pt x="2811" y="441"/>
                    <a:pt x="1787" y="1096"/>
                    <a:pt x="1060" y="2215"/>
                  </a:cubicBezTo>
                  <a:cubicBezTo>
                    <a:pt x="334" y="3311"/>
                    <a:pt x="1" y="5263"/>
                    <a:pt x="310" y="6502"/>
                  </a:cubicBezTo>
                  <a:cubicBezTo>
                    <a:pt x="596" y="7537"/>
                    <a:pt x="1370" y="8466"/>
                    <a:pt x="2382" y="9050"/>
                  </a:cubicBezTo>
                  <a:cubicBezTo>
                    <a:pt x="2203" y="8942"/>
                    <a:pt x="2037" y="8823"/>
                    <a:pt x="1882" y="8704"/>
                  </a:cubicBezTo>
                  <a:cubicBezTo>
                    <a:pt x="1108" y="8109"/>
                    <a:pt x="584" y="7323"/>
                    <a:pt x="370" y="6347"/>
                  </a:cubicBezTo>
                  <a:cubicBezTo>
                    <a:pt x="358" y="6311"/>
                    <a:pt x="358" y="6264"/>
                    <a:pt x="346" y="6216"/>
                  </a:cubicBezTo>
                  <a:cubicBezTo>
                    <a:pt x="251" y="5668"/>
                    <a:pt x="298" y="5121"/>
                    <a:pt x="370" y="4561"/>
                  </a:cubicBezTo>
                  <a:cubicBezTo>
                    <a:pt x="418" y="4263"/>
                    <a:pt x="465" y="3989"/>
                    <a:pt x="537" y="3716"/>
                  </a:cubicBezTo>
                  <a:cubicBezTo>
                    <a:pt x="930" y="2263"/>
                    <a:pt x="1775" y="1156"/>
                    <a:pt x="3311" y="549"/>
                  </a:cubicBezTo>
                  <a:cubicBezTo>
                    <a:pt x="3335" y="537"/>
                    <a:pt x="3370" y="513"/>
                    <a:pt x="3406" y="501"/>
                  </a:cubicBezTo>
                  <a:cubicBezTo>
                    <a:pt x="3739" y="382"/>
                    <a:pt x="4061" y="275"/>
                    <a:pt x="4406" y="215"/>
                  </a:cubicBezTo>
                  <a:cubicBezTo>
                    <a:pt x="4501" y="203"/>
                    <a:pt x="4597" y="191"/>
                    <a:pt x="4620" y="120"/>
                  </a:cubicBezTo>
                  <a:cubicBezTo>
                    <a:pt x="4620" y="96"/>
                    <a:pt x="4632" y="96"/>
                    <a:pt x="4632" y="84"/>
                  </a:cubicBezTo>
                  <a:cubicBezTo>
                    <a:pt x="4632" y="37"/>
                    <a:pt x="4620" y="13"/>
                    <a:pt x="45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
            <p:cNvSpPr/>
            <p:nvPr/>
          </p:nvSpPr>
          <p:spPr>
            <a:xfrm>
              <a:off x="6468050" y="2386725"/>
              <a:ext cx="268225" cy="251650"/>
            </a:xfrm>
            <a:custGeom>
              <a:avLst/>
              <a:gdLst/>
              <a:ahLst/>
              <a:cxnLst/>
              <a:rect l="l" t="t" r="r" b="b"/>
              <a:pathLst>
                <a:path w="10729" h="10066" extrusionOk="0">
                  <a:moveTo>
                    <a:pt x="7597" y="1"/>
                  </a:moveTo>
                  <a:lnTo>
                    <a:pt x="7597" y="1"/>
                  </a:lnTo>
                  <a:cubicBezTo>
                    <a:pt x="7649" y="18"/>
                    <a:pt x="7701" y="36"/>
                    <a:pt x="7752" y="54"/>
                  </a:cubicBezTo>
                  <a:lnTo>
                    <a:pt x="7752" y="54"/>
                  </a:lnTo>
                  <a:cubicBezTo>
                    <a:pt x="7701" y="36"/>
                    <a:pt x="7650" y="18"/>
                    <a:pt x="7597" y="1"/>
                  </a:cubicBezTo>
                  <a:close/>
                  <a:moveTo>
                    <a:pt x="7752" y="54"/>
                  </a:moveTo>
                  <a:lnTo>
                    <a:pt x="7752" y="54"/>
                  </a:lnTo>
                  <a:cubicBezTo>
                    <a:pt x="8361" y="276"/>
                    <a:pt x="8808" y="578"/>
                    <a:pt x="9335" y="1084"/>
                  </a:cubicBezTo>
                  <a:cubicBezTo>
                    <a:pt x="10347" y="2084"/>
                    <a:pt x="10645" y="2882"/>
                    <a:pt x="10574" y="4430"/>
                  </a:cubicBezTo>
                  <a:cubicBezTo>
                    <a:pt x="10455" y="7514"/>
                    <a:pt x="8514" y="9752"/>
                    <a:pt x="5787" y="9943"/>
                  </a:cubicBezTo>
                  <a:cubicBezTo>
                    <a:pt x="5648" y="9952"/>
                    <a:pt x="5496" y="9957"/>
                    <a:pt x="5337" y="9957"/>
                  </a:cubicBezTo>
                  <a:cubicBezTo>
                    <a:pt x="4521" y="9957"/>
                    <a:pt x="3518" y="9834"/>
                    <a:pt x="2989" y="9645"/>
                  </a:cubicBezTo>
                  <a:cubicBezTo>
                    <a:pt x="1596" y="9169"/>
                    <a:pt x="477" y="8085"/>
                    <a:pt x="1" y="6811"/>
                  </a:cubicBezTo>
                  <a:lnTo>
                    <a:pt x="1" y="6811"/>
                  </a:lnTo>
                  <a:cubicBezTo>
                    <a:pt x="287" y="7704"/>
                    <a:pt x="882" y="8454"/>
                    <a:pt x="1727" y="9073"/>
                  </a:cubicBezTo>
                  <a:cubicBezTo>
                    <a:pt x="2144" y="9371"/>
                    <a:pt x="2573" y="9597"/>
                    <a:pt x="3013" y="9752"/>
                  </a:cubicBezTo>
                  <a:cubicBezTo>
                    <a:pt x="3639" y="9976"/>
                    <a:pt x="4254" y="10063"/>
                    <a:pt x="4771" y="10063"/>
                  </a:cubicBezTo>
                  <a:cubicBezTo>
                    <a:pt x="4804" y="10063"/>
                    <a:pt x="4838" y="10062"/>
                    <a:pt x="4870" y="10062"/>
                  </a:cubicBezTo>
                  <a:cubicBezTo>
                    <a:pt x="4966" y="10064"/>
                    <a:pt x="5060" y="10066"/>
                    <a:pt x="5154" y="10066"/>
                  </a:cubicBezTo>
                  <a:cubicBezTo>
                    <a:pt x="7389" y="10066"/>
                    <a:pt x="8888" y="9242"/>
                    <a:pt x="9859" y="7561"/>
                  </a:cubicBezTo>
                  <a:cubicBezTo>
                    <a:pt x="10431" y="6549"/>
                    <a:pt x="10728" y="5430"/>
                    <a:pt x="10728" y="4251"/>
                  </a:cubicBezTo>
                  <a:lnTo>
                    <a:pt x="10728" y="3954"/>
                  </a:lnTo>
                  <a:cubicBezTo>
                    <a:pt x="10693" y="3096"/>
                    <a:pt x="10431" y="2287"/>
                    <a:pt x="9883" y="1596"/>
                  </a:cubicBezTo>
                  <a:cubicBezTo>
                    <a:pt x="9278" y="824"/>
                    <a:pt x="8558" y="346"/>
                    <a:pt x="7752" y="5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
            <p:cNvSpPr/>
            <p:nvPr/>
          </p:nvSpPr>
          <p:spPr>
            <a:xfrm>
              <a:off x="6595750" y="2386425"/>
              <a:ext cx="104200" cy="41700"/>
            </a:xfrm>
            <a:custGeom>
              <a:avLst/>
              <a:gdLst/>
              <a:ahLst/>
              <a:cxnLst/>
              <a:rect l="l" t="t" r="r" b="b"/>
              <a:pathLst>
                <a:path w="4168" h="1668" extrusionOk="0">
                  <a:moveTo>
                    <a:pt x="1" y="1"/>
                  </a:moveTo>
                  <a:cubicBezTo>
                    <a:pt x="24" y="120"/>
                    <a:pt x="132" y="84"/>
                    <a:pt x="203" y="96"/>
                  </a:cubicBezTo>
                  <a:cubicBezTo>
                    <a:pt x="608" y="144"/>
                    <a:pt x="1013" y="203"/>
                    <a:pt x="1429" y="251"/>
                  </a:cubicBezTo>
                  <a:cubicBezTo>
                    <a:pt x="1739" y="299"/>
                    <a:pt x="2025" y="358"/>
                    <a:pt x="2310" y="441"/>
                  </a:cubicBezTo>
                  <a:cubicBezTo>
                    <a:pt x="2906" y="632"/>
                    <a:pt x="3418" y="930"/>
                    <a:pt x="3858" y="1334"/>
                  </a:cubicBezTo>
                  <a:cubicBezTo>
                    <a:pt x="3866" y="1341"/>
                    <a:pt x="3874" y="1348"/>
                    <a:pt x="3881" y="1355"/>
                  </a:cubicBezTo>
                  <a:lnTo>
                    <a:pt x="3881" y="1355"/>
                  </a:lnTo>
                  <a:cubicBezTo>
                    <a:pt x="3381" y="858"/>
                    <a:pt x="2758" y="469"/>
                    <a:pt x="2144" y="310"/>
                  </a:cubicBezTo>
                  <a:cubicBezTo>
                    <a:pt x="1679" y="191"/>
                    <a:pt x="584" y="25"/>
                    <a:pt x="203" y="25"/>
                  </a:cubicBezTo>
                  <a:cubicBezTo>
                    <a:pt x="120" y="25"/>
                    <a:pt x="48" y="13"/>
                    <a:pt x="1" y="1"/>
                  </a:cubicBezTo>
                  <a:close/>
                  <a:moveTo>
                    <a:pt x="3881" y="1355"/>
                  </a:moveTo>
                  <a:cubicBezTo>
                    <a:pt x="3982" y="1455"/>
                    <a:pt x="4078" y="1560"/>
                    <a:pt x="4168" y="1668"/>
                  </a:cubicBezTo>
                  <a:cubicBezTo>
                    <a:pt x="4079" y="1556"/>
                    <a:pt x="3990" y="1456"/>
                    <a:pt x="3881" y="1355"/>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
            <p:cNvSpPr/>
            <p:nvPr/>
          </p:nvSpPr>
          <p:spPr>
            <a:xfrm>
              <a:off x="6564200" y="2526500"/>
              <a:ext cx="17000" cy="11775"/>
            </a:xfrm>
            <a:custGeom>
              <a:avLst/>
              <a:gdLst/>
              <a:ahLst/>
              <a:cxnLst/>
              <a:rect l="l" t="t" r="r" b="b"/>
              <a:pathLst>
                <a:path w="680" h="471" extrusionOk="0">
                  <a:moveTo>
                    <a:pt x="27" y="0"/>
                  </a:moveTo>
                  <a:cubicBezTo>
                    <a:pt x="19" y="0"/>
                    <a:pt x="10" y="2"/>
                    <a:pt x="1" y="6"/>
                  </a:cubicBezTo>
                  <a:cubicBezTo>
                    <a:pt x="36" y="30"/>
                    <a:pt x="120" y="77"/>
                    <a:pt x="155" y="137"/>
                  </a:cubicBezTo>
                  <a:cubicBezTo>
                    <a:pt x="298" y="244"/>
                    <a:pt x="477" y="363"/>
                    <a:pt x="679" y="470"/>
                  </a:cubicBezTo>
                  <a:cubicBezTo>
                    <a:pt x="536" y="375"/>
                    <a:pt x="382" y="291"/>
                    <a:pt x="239" y="172"/>
                  </a:cubicBezTo>
                  <a:cubicBezTo>
                    <a:pt x="164" y="119"/>
                    <a:pt x="100" y="0"/>
                    <a:pt x="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
            <p:cNvSpPr/>
            <p:nvPr/>
          </p:nvSpPr>
          <p:spPr>
            <a:xfrm>
              <a:off x="6561225" y="2480500"/>
              <a:ext cx="106000" cy="73675"/>
            </a:xfrm>
            <a:custGeom>
              <a:avLst/>
              <a:gdLst/>
              <a:ahLst/>
              <a:cxnLst/>
              <a:rect l="l" t="t" r="r" b="b"/>
              <a:pathLst>
                <a:path w="4240" h="2947" extrusionOk="0">
                  <a:moveTo>
                    <a:pt x="4013" y="0"/>
                  </a:moveTo>
                  <a:lnTo>
                    <a:pt x="4013" y="0"/>
                  </a:lnTo>
                  <a:cubicBezTo>
                    <a:pt x="4084" y="143"/>
                    <a:pt x="4132" y="465"/>
                    <a:pt x="4108" y="822"/>
                  </a:cubicBezTo>
                  <a:cubicBezTo>
                    <a:pt x="4049" y="1679"/>
                    <a:pt x="3668" y="2167"/>
                    <a:pt x="2751" y="2608"/>
                  </a:cubicBezTo>
                  <a:cubicBezTo>
                    <a:pt x="2400" y="2774"/>
                    <a:pt x="2044" y="2856"/>
                    <a:pt x="1701" y="2856"/>
                  </a:cubicBezTo>
                  <a:cubicBezTo>
                    <a:pt x="1159" y="2856"/>
                    <a:pt x="651" y="2651"/>
                    <a:pt x="251" y="2251"/>
                  </a:cubicBezTo>
                  <a:cubicBezTo>
                    <a:pt x="131" y="2131"/>
                    <a:pt x="60" y="2036"/>
                    <a:pt x="0" y="1965"/>
                  </a:cubicBezTo>
                  <a:lnTo>
                    <a:pt x="0" y="1965"/>
                  </a:lnTo>
                  <a:cubicBezTo>
                    <a:pt x="0" y="2048"/>
                    <a:pt x="84" y="2143"/>
                    <a:pt x="131" y="2215"/>
                  </a:cubicBezTo>
                  <a:cubicBezTo>
                    <a:pt x="155" y="2262"/>
                    <a:pt x="191" y="2286"/>
                    <a:pt x="215" y="2322"/>
                  </a:cubicBezTo>
                  <a:cubicBezTo>
                    <a:pt x="596" y="2727"/>
                    <a:pt x="1143" y="2929"/>
                    <a:pt x="1727" y="2941"/>
                  </a:cubicBezTo>
                  <a:cubicBezTo>
                    <a:pt x="1774" y="2945"/>
                    <a:pt x="1821" y="2946"/>
                    <a:pt x="1868" y="2946"/>
                  </a:cubicBezTo>
                  <a:cubicBezTo>
                    <a:pt x="2145" y="2946"/>
                    <a:pt x="2425" y="2888"/>
                    <a:pt x="2679" y="2786"/>
                  </a:cubicBezTo>
                  <a:cubicBezTo>
                    <a:pt x="2834" y="2727"/>
                    <a:pt x="2989" y="2643"/>
                    <a:pt x="3120" y="2560"/>
                  </a:cubicBezTo>
                  <a:cubicBezTo>
                    <a:pt x="3596" y="2286"/>
                    <a:pt x="3906" y="1929"/>
                    <a:pt x="4072" y="1489"/>
                  </a:cubicBezTo>
                  <a:cubicBezTo>
                    <a:pt x="4144" y="1250"/>
                    <a:pt x="4191" y="1000"/>
                    <a:pt x="4191" y="715"/>
                  </a:cubicBezTo>
                  <a:cubicBezTo>
                    <a:pt x="4191" y="548"/>
                    <a:pt x="4239" y="322"/>
                    <a:pt x="4132" y="131"/>
                  </a:cubicBezTo>
                  <a:cubicBezTo>
                    <a:pt x="4108" y="72"/>
                    <a:pt x="4072" y="12"/>
                    <a:pt x="40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
            <p:cNvSpPr/>
            <p:nvPr/>
          </p:nvSpPr>
          <p:spPr>
            <a:xfrm>
              <a:off x="6598725" y="2492700"/>
              <a:ext cx="8075" cy="14300"/>
            </a:xfrm>
            <a:custGeom>
              <a:avLst/>
              <a:gdLst/>
              <a:ahLst/>
              <a:cxnLst/>
              <a:rect l="l" t="t" r="r" b="b"/>
              <a:pathLst>
                <a:path w="323" h="572" extrusionOk="0">
                  <a:moveTo>
                    <a:pt x="1" y="0"/>
                  </a:moveTo>
                  <a:cubicBezTo>
                    <a:pt x="24" y="48"/>
                    <a:pt x="60" y="119"/>
                    <a:pt x="60" y="203"/>
                  </a:cubicBezTo>
                  <a:cubicBezTo>
                    <a:pt x="60" y="417"/>
                    <a:pt x="132" y="524"/>
                    <a:pt x="322" y="572"/>
                  </a:cubicBezTo>
                  <a:cubicBezTo>
                    <a:pt x="227" y="512"/>
                    <a:pt x="179" y="405"/>
                    <a:pt x="179" y="274"/>
                  </a:cubicBezTo>
                  <a:cubicBezTo>
                    <a:pt x="179" y="155"/>
                    <a:pt x="179" y="12"/>
                    <a:pt x="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
            <p:cNvSpPr/>
            <p:nvPr/>
          </p:nvSpPr>
          <p:spPr>
            <a:xfrm>
              <a:off x="6590100" y="2492400"/>
              <a:ext cx="36050" cy="24425"/>
            </a:xfrm>
            <a:custGeom>
              <a:avLst/>
              <a:gdLst/>
              <a:ahLst/>
              <a:cxnLst/>
              <a:rect l="l" t="t" r="r" b="b"/>
              <a:pathLst>
                <a:path w="1442" h="977" extrusionOk="0">
                  <a:moveTo>
                    <a:pt x="1167" y="1"/>
                  </a:moveTo>
                  <a:lnTo>
                    <a:pt x="1167" y="1"/>
                  </a:lnTo>
                  <a:cubicBezTo>
                    <a:pt x="1239" y="72"/>
                    <a:pt x="1298" y="191"/>
                    <a:pt x="1286" y="310"/>
                  </a:cubicBezTo>
                  <a:cubicBezTo>
                    <a:pt x="1268" y="429"/>
                    <a:pt x="1209" y="489"/>
                    <a:pt x="1140" y="489"/>
                  </a:cubicBezTo>
                  <a:cubicBezTo>
                    <a:pt x="1072" y="489"/>
                    <a:pt x="995" y="429"/>
                    <a:pt x="941" y="310"/>
                  </a:cubicBezTo>
                  <a:cubicBezTo>
                    <a:pt x="929" y="286"/>
                    <a:pt x="905" y="239"/>
                    <a:pt x="905" y="191"/>
                  </a:cubicBezTo>
                  <a:lnTo>
                    <a:pt x="905" y="191"/>
                  </a:lnTo>
                  <a:cubicBezTo>
                    <a:pt x="905" y="251"/>
                    <a:pt x="941" y="310"/>
                    <a:pt x="965" y="382"/>
                  </a:cubicBezTo>
                  <a:cubicBezTo>
                    <a:pt x="1001" y="465"/>
                    <a:pt x="1072" y="536"/>
                    <a:pt x="989" y="608"/>
                  </a:cubicBezTo>
                  <a:cubicBezTo>
                    <a:pt x="1120" y="643"/>
                    <a:pt x="1108" y="715"/>
                    <a:pt x="941" y="810"/>
                  </a:cubicBezTo>
                  <a:cubicBezTo>
                    <a:pt x="848" y="864"/>
                    <a:pt x="739" y="890"/>
                    <a:pt x="628" y="890"/>
                  </a:cubicBezTo>
                  <a:cubicBezTo>
                    <a:pt x="469" y="890"/>
                    <a:pt x="305" y="837"/>
                    <a:pt x="179" y="739"/>
                  </a:cubicBezTo>
                  <a:cubicBezTo>
                    <a:pt x="96" y="667"/>
                    <a:pt x="36" y="572"/>
                    <a:pt x="0" y="477"/>
                  </a:cubicBezTo>
                  <a:lnTo>
                    <a:pt x="0" y="477"/>
                  </a:lnTo>
                  <a:cubicBezTo>
                    <a:pt x="36" y="727"/>
                    <a:pt x="286" y="965"/>
                    <a:pt x="667" y="977"/>
                  </a:cubicBezTo>
                  <a:cubicBezTo>
                    <a:pt x="989" y="977"/>
                    <a:pt x="1322" y="739"/>
                    <a:pt x="1405" y="465"/>
                  </a:cubicBezTo>
                  <a:cubicBezTo>
                    <a:pt x="1441" y="298"/>
                    <a:pt x="1370" y="143"/>
                    <a:pt x="1239" y="48"/>
                  </a:cubicBezTo>
                  <a:cubicBezTo>
                    <a:pt x="1203" y="24"/>
                    <a:pt x="1191" y="12"/>
                    <a:pt x="116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
            <p:cNvSpPr/>
            <p:nvPr/>
          </p:nvSpPr>
          <p:spPr>
            <a:xfrm>
              <a:off x="6545450" y="2454300"/>
              <a:ext cx="34550" cy="46300"/>
            </a:xfrm>
            <a:custGeom>
              <a:avLst/>
              <a:gdLst/>
              <a:ahLst/>
              <a:cxnLst/>
              <a:rect l="l" t="t" r="r" b="b"/>
              <a:pathLst>
                <a:path w="1382" h="1852" extrusionOk="0">
                  <a:moveTo>
                    <a:pt x="1239" y="1"/>
                  </a:moveTo>
                  <a:lnTo>
                    <a:pt x="1239" y="24"/>
                  </a:lnTo>
                  <a:cubicBezTo>
                    <a:pt x="1239" y="60"/>
                    <a:pt x="1143" y="167"/>
                    <a:pt x="1024" y="227"/>
                  </a:cubicBezTo>
                  <a:cubicBezTo>
                    <a:pt x="739" y="393"/>
                    <a:pt x="477" y="763"/>
                    <a:pt x="286" y="1298"/>
                  </a:cubicBezTo>
                  <a:cubicBezTo>
                    <a:pt x="191" y="1536"/>
                    <a:pt x="72" y="1727"/>
                    <a:pt x="48" y="1727"/>
                  </a:cubicBezTo>
                  <a:cubicBezTo>
                    <a:pt x="12" y="1715"/>
                    <a:pt x="0" y="1679"/>
                    <a:pt x="0" y="1644"/>
                  </a:cubicBezTo>
                  <a:lnTo>
                    <a:pt x="0" y="1644"/>
                  </a:lnTo>
                  <a:cubicBezTo>
                    <a:pt x="0" y="1727"/>
                    <a:pt x="12" y="1798"/>
                    <a:pt x="96" y="1834"/>
                  </a:cubicBezTo>
                  <a:cubicBezTo>
                    <a:pt x="108" y="1834"/>
                    <a:pt x="108" y="1846"/>
                    <a:pt x="120" y="1846"/>
                  </a:cubicBezTo>
                  <a:cubicBezTo>
                    <a:pt x="130" y="1850"/>
                    <a:pt x="140" y="1852"/>
                    <a:pt x="149" y="1852"/>
                  </a:cubicBezTo>
                  <a:cubicBezTo>
                    <a:pt x="215" y="1852"/>
                    <a:pt x="219" y="1740"/>
                    <a:pt x="250" y="1655"/>
                  </a:cubicBezTo>
                  <a:cubicBezTo>
                    <a:pt x="477" y="1155"/>
                    <a:pt x="608" y="620"/>
                    <a:pt x="1143" y="298"/>
                  </a:cubicBezTo>
                  <a:cubicBezTo>
                    <a:pt x="1239" y="251"/>
                    <a:pt x="1382" y="215"/>
                    <a:pt x="1298" y="60"/>
                  </a:cubicBezTo>
                  <a:cubicBezTo>
                    <a:pt x="1286" y="36"/>
                    <a:pt x="1251" y="12"/>
                    <a:pt x="123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
            <p:cNvSpPr/>
            <p:nvPr/>
          </p:nvSpPr>
          <p:spPr>
            <a:xfrm>
              <a:off x="6464200" y="2380000"/>
              <a:ext cx="269700" cy="256250"/>
            </a:xfrm>
            <a:custGeom>
              <a:avLst/>
              <a:gdLst/>
              <a:ahLst/>
              <a:cxnLst/>
              <a:rect l="l" t="t" r="r" b="b"/>
              <a:pathLst>
                <a:path w="10788" h="10250" extrusionOk="0">
                  <a:moveTo>
                    <a:pt x="5766" y="1"/>
                  </a:moveTo>
                  <a:cubicBezTo>
                    <a:pt x="5610" y="1"/>
                    <a:pt x="5487" y="10"/>
                    <a:pt x="5417" y="32"/>
                  </a:cubicBezTo>
                  <a:cubicBezTo>
                    <a:pt x="5275" y="79"/>
                    <a:pt x="5203" y="127"/>
                    <a:pt x="5215" y="175"/>
                  </a:cubicBezTo>
                  <a:cubicBezTo>
                    <a:pt x="5215" y="175"/>
                    <a:pt x="5215" y="198"/>
                    <a:pt x="5227" y="198"/>
                  </a:cubicBezTo>
                  <a:cubicBezTo>
                    <a:pt x="5239" y="210"/>
                    <a:pt x="5263" y="222"/>
                    <a:pt x="5298" y="234"/>
                  </a:cubicBezTo>
                  <a:cubicBezTo>
                    <a:pt x="5346" y="258"/>
                    <a:pt x="5417" y="270"/>
                    <a:pt x="5513" y="270"/>
                  </a:cubicBezTo>
                  <a:cubicBezTo>
                    <a:pt x="5882" y="270"/>
                    <a:pt x="6989" y="436"/>
                    <a:pt x="7441" y="544"/>
                  </a:cubicBezTo>
                  <a:cubicBezTo>
                    <a:pt x="8180" y="746"/>
                    <a:pt x="8918" y="1270"/>
                    <a:pt x="9466" y="1901"/>
                  </a:cubicBezTo>
                  <a:cubicBezTo>
                    <a:pt x="9799" y="2294"/>
                    <a:pt x="10049" y="2711"/>
                    <a:pt x="10180" y="3139"/>
                  </a:cubicBezTo>
                  <a:cubicBezTo>
                    <a:pt x="10680" y="4687"/>
                    <a:pt x="10144" y="7128"/>
                    <a:pt x="9025" y="8378"/>
                  </a:cubicBezTo>
                  <a:cubicBezTo>
                    <a:pt x="8442" y="9021"/>
                    <a:pt x="7561" y="9545"/>
                    <a:pt x="6668" y="9771"/>
                  </a:cubicBezTo>
                  <a:cubicBezTo>
                    <a:pt x="6472" y="9828"/>
                    <a:pt x="6081" y="9853"/>
                    <a:pt x="5646" y="9853"/>
                  </a:cubicBezTo>
                  <a:cubicBezTo>
                    <a:pt x="5076" y="9853"/>
                    <a:pt x="4428" y="9810"/>
                    <a:pt x="4036" y="9735"/>
                  </a:cubicBezTo>
                  <a:cubicBezTo>
                    <a:pt x="3512" y="9628"/>
                    <a:pt x="3024" y="9438"/>
                    <a:pt x="2584" y="9176"/>
                  </a:cubicBezTo>
                  <a:cubicBezTo>
                    <a:pt x="1572" y="8604"/>
                    <a:pt x="774" y="7675"/>
                    <a:pt x="512" y="6640"/>
                  </a:cubicBezTo>
                  <a:cubicBezTo>
                    <a:pt x="202" y="5401"/>
                    <a:pt x="524" y="3449"/>
                    <a:pt x="1250" y="2353"/>
                  </a:cubicBezTo>
                  <a:cubicBezTo>
                    <a:pt x="1988" y="1234"/>
                    <a:pt x="3024" y="579"/>
                    <a:pt x="4608" y="234"/>
                  </a:cubicBezTo>
                  <a:cubicBezTo>
                    <a:pt x="4703" y="210"/>
                    <a:pt x="4786" y="163"/>
                    <a:pt x="4798" y="115"/>
                  </a:cubicBezTo>
                  <a:lnTo>
                    <a:pt x="4798" y="103"/>
                  </a:lnTo>
                  <a:cubicBezTo>
                    <a:pt x="4798" y="68"/>
                    <a:pt x="4720" y="52"/>
                    <a:pt x="4598" y="52"/>
                  </a:cubicBezTo>
                  <a:cubicBezTo>
                    <a:pt x="4349" y="52"/>
                    <a:pt x="3919" y="118"/>
                    <a:pt x="3608" y="222"/>
                  </a:cubicBezTo>
                  <a:cubicBezTo>
                    <a:pt x="1774" y="841"/>
                    <a:pt x="679" y="2032"/>
                    <a:pt x="179" y="3925"/>
                  </a:cubicBezTo>
                  <a:cubicBezTo>
                    <a:pt x="60" y="4401"/>
                    <a:pt x="0" y="5044"/>
                    <a:pt x="0" y="5640"/>
                  </a:cubicBezTo>
                  <a:cubicBezTo>
                    <a:pt x="0" y="5878"/>
                    <a:pt x="24" y="6116"/>
                    <a:pt x="36" y="6318"/>
                  </a:cubicBezTo>
                  <a:cubicBezTo>
                    <a:pt x="60" y="6592"/>
                    <a:pt x="107" y="6842"/>
                    <a:pt x="167" y="7021"/>
                  </a:cubicBezTo>
                  <a:cubicBezTo>
                    <a:pt x="179" y="7056"/>
                    <a:pt x="179" y="7068"/>
                    <a:pt x="202" y="7092"/>
                  </a:cubicBezTo>
                  <a:cubicBezTo>
                    <a:pt x="631" y="8390"/>
                    <a:pt x="1750" y="9461"/>
                    <a:pt x="3143" y="9938"/>
                  </a:cubicBezTo>
                  <a:cubicBezTo>
                    <a:pt x="3672" y="10127"/>
                    <a:pt x="4675" y="10250"/>
                    <a:pt x="5491" y="10250"/>
                  </a:cubicBezTo>
                  <a:cubicBezTo>
                    <a:pt x="5650" y="10250"/>
                    <a:pt x="5802" y="10245"/>
                    <a:pt x="5941" y="10235"/>
                  </a:cubicBezTo>
                  <a:cubicBezTo>
                    <a:pt x="8668" y="10033"/>
                    <a:pt x="10585" y="7818"/>
                    <a:pt x="10728" y="4735"/>
                  </a:cubicBezTo>
                  <a:cubicBezTo>
                    <a:pt x="10787" y="3187"/>
                    <a:pt x="10501" y="2377"/>
                    <a:pt x="9489" y="1389"/>
                  </a:cubicBezTo>
                  <a:cubicBezTo>
                    <a:pt x="8918" y="817"/>
                    <a:pt x="8442" y="520"/>
                    <a:pt x="7751" y="294"/>
                  </a:cubicBezTo>
                  <a:cubicBezTo>
                    <a:pt x="7715" y="282"/>
                    <a:pt x="7668" y="282"/>
                    <a:pt x="7644" y="270"/>
                  </a:cubicBezTo>
                  <a:cubicBezTo>
                    <a:pt x="7608" y="246"/>
                    <a:pt x="7584" y="246"/>
                    <a:pt x="7537" y="234"/>
                  </a:cubicBezTo>
                  <a:lnTo>
                    <a:pt x="7406" y="198"/>
                  </a:lnTo>
                  <a:cubicBezTo>
                    <a:pt x="6944" y="83"/>
                    <a:pt x="6219" y="1"/>
                    <a:pt x="57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
            <p:cNvSpPr/>
            <p:nvPr/>
          </p:nvSpPr>
          <p:spPr>
            <a:xfrm>
              <a:off x="6543950" y="2453100"/>
              <a:ext cx="31575" cy="44275"/>
            </a:xfrm>
            <a:custGeom>
              <a:avLst/>
              <a:gdLst/>
              <a:ahLst/>
              <a:cxnLst/>
              <a:rect l="l" t="t" r="r" b="b"/>
              <a:pathLst>
                <a:path w="1263" h="1771" extrusionOk="0">
                  <a:moveTo>
                    <a:pt x="1210" y="0"/>
                  </a:moveTo>
                  <a:cubicBezTo>
                    <a:pt x="1163" y="0"/>
                    <a:pt x="1079" y="36"/>
                    <a:pt x="942" y="108"/>
                  </a:cubicBezTo>
                  <a:cubicBezTo>
                    <a:pt x="882" y="144"/>
                    <a:pt x="834" y="168"/>
                    <a:pt x="787" y="203"/>
                  </a:cubicBezTo>
                  <a:cubicBezTo>
                    <a:pt x="537" y="370"/>
                    <a:pt x="370" y="560"/>
                    <a:pt x="215" y="870"/>
                  </a:cubicBezTo>
                  <a:cubicBezTo>
                    <a:pt x="72" y="1156"/>
                    <a:pt x="1" y="1513"/>
                    <a:pt x="37" y="1680"/>
                  </a:cubicBezTo>
                  <a:cubicBezTo>
                    <a:pt x="49" y="1715"/>
                    <a:pt x="60" y="1751"/>
                    <a:pt x="72" y="1763"/>
                  </a:cubicBezTo>
                  <a:cubicBezTo>
                    <a:pt x="77" y="1768"/>
                    <a:pt x="83" y="1770"/>
                    <a:pt x="89" y="1770"/>
                  </a:cubicBezTo>
                  <a:cubicBezTo>
                    <a:pt x="142" y="1770"/>
                    <a:pt x="236" y="1593"/>
                    <a:pt x="310" y="1358"/>
                  </a:cubicBezTo>
                  <a:cubicBezTo>
                    <a:pt x="513" y="846"/>
                    <a:pt x="775" y="465"/>
                    <a:pt x="1061" y="287"/>
                  </a:cubicBezTo>
                  <a:cubicBezTo>
                    <a:pt x="1180" y="227"/>
                    <a:pt x="1263" y="132"/>
                    <a:pt x="1263" y="84"/>
                  </a:cubicBezTo>
                  <a:lnTo>
                    <a:pt x="1263" y="72"/>
                  </a:lnTo>
                  <a:cubicBezTo>
                    <a:pt x="1263" y="24"/>
                    <a:pt x="1249" y="0"/>
                    <a:pt x="121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
            <p:cNvSpPr/>
            <p:nvPr/>
          </p:nvSpPr>
          <p:spPr>
            <a:xfrm>
              <a:off x="6560025" y="2478700"/>
              <a:ext cx="104225" cy="73225"/>
            </a:xfrm>
            <a:custGeom>
              <a:avLst/>
              <a:gdLst/>
              <a:ahLst/>
              <a:cxnLst/>
              <a:rect l="l" t="t" r="r" b="b"/>
              <a:pathLst>
                <a:path w="4169" h="2929" extrusionOk="0">
                  <a:moveTo>
                    <a:pt x="3978" y="1"/>
                  </a:moveTo>
                  <a:cubicBezTo>
                    <a:pt x="3942" y="1"/>
                    <a:pt x="3882" y="275"/>
                    <a:pt x="3870" y="620"/>
                  </a:cubicBezTo>
                  <a:cubicBezTo>
                    <a:pt x="3835" y="1072"/>
                    <a:pt x="3775" y="1334"/>
                    <a:pt x="3644" y="1572"/>
                  </a:cubicBezTo>
                  <a:cubicBezTo>
                    <a:pt x="3341" y="2180"/>
                    <a:pt x="2485" y="2649"/>
                    <a:pt x="1778" y="2649"/>
                  </a:cubicBezTo>
                  <a:cubicBezTo>
                    <a:pt x="1737" y="2649"/>
                    <a:pt x="1696" y="2647"/>
                    <a:pt x="1656" y="2644"/>
                  </a:cubicBezTo>
                  <a:lnTo>
                    <a:pt x="1632" y="2644"/>
                  </a:lnTo>
                  <a:cubicBezTo>
                    <a:pt x="1394" y="2620"/>
                    <a:pt x="1120" y="2525"/>
                    <a:pt x="846" y="2394"/>
                  </a:cubicBezTo>
                  <a:cubicBezTo>
                    <a:pt x="644" y="2287"/>
                    <a:pt x="465" y="2168"/>
                    <a:pt x="346" y="2049"/>
                  </a:cubicBezTo>
                  <a:cubicBezTo>
                    <a:pt x="287" y="1989"/>
                    <a:pt x="227" y="1942"/>
                    <a:pt x="179" y="1918"/>
                  </a:cubicBezTo>
                  <a:cubicBezTo>
                    <a:pt x="132" y="1882"/>
                    <a:pt x="84" y="1870"/>
                    <a:pt x="72" y="1870"/>
                  </a:cubicBezTo>
                  <a:cubicBezTo>
                    <a:pt x="25" y="1870"/>
                    <a:pt x="1" y="1882"/>
                    <a:pt x="1" y="1918"/>
                  </a:cubicBezTo>
                  <a:cubicBezTo>
                    <a:pt x="1" y="1942"/>
                    <a:pt x="13" y="1989"/>
                    <a:pt x="60" y="2049"/>
                  </a:cubicBezTo>
                  <a:cubicBezTo>
                    <a:pt x="108" y="2120"/>
                    <a:pt x="191" y="2215"/>
                    <a:pt x="310" y="2334"/>
                  </a:cubicBezTo>
                  <a:cubicBezTo>
                    <a:pt x="696" y="2727"/>
                    <a:pt x="1201" y="2929"/>
                    <a:pt x="1742" y="2929"/>
                  </a:cubicBezTo>
                  <a:cubicBezTo>
                    <a:pt x="2087" y="2929"/>
                    <a:pt x="2446" y="2847"/>
                    <a:pt x="2799" y="2680"/>
                  </a:cubicBezTo>
                  <a:cubicBezTo>
                    <a:pt x="3716" y="2239"/>
                    <a:pt x="4097" y="1751"/>
                    <a:pt x="4156" y="894"/>
                  </a:cubicBezTo>
                  <a:cubicBezTo>
                    <a:pt x="4168" y="537"/>
                    <a:pt x="4132" y="215"/>
                    <a:pt x="4061" y="72"/>
                  </a:cubicBezTo>
                  <a:cubicBezTo>
                    <a:pt x="4037" y="25"/>
                    <a:pt x="4001" y="1"/>
                    <a:pt x="397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
            <p:cNvSpPr/>
            <p:nvPr/>
          </p:nvSpPr>
          <p:spPr>
            <a:xfrm>
              <a:off x="6590100" y="2490650"/>
              <a:ext cx="28000" cy="23550"/>
            </a:xfrm>
            <a:custGeom>
              <a:avLst/>
              <a:gdLst/>
              <a:ahLst/>
              <a:cxnLst/>
              <a:rect l="l" t="t" r="r" b="b"/>
              <a:pathLst>
                <a:path w="1120" h="942" extrusionOk="0">
                  <a:moveTo>
                    <a:pt x="249" y="0"/>
                  </a:moveTo>
                  <a:cubicBezTo>
                    <a:pt x="196" y="0"/>
                    <a:pt x="138" y="42"/>
                    <a:pt x="84" y="130"/>
                  </a:cubicBezTo>
                  <a:cubicBezTo>
                    <a:pt x="12" y="261"/>
                    <a:pt x="0" y="380"/>
                    <a:pt x="24" y="499"/>
                  </a:cubicBezTo>
                  <a:cubicBezTo>
                    <a:pt x="48" y="606"/>
                    <a:pt x="108" y="690"/>
                    <a:pt x="203" y="773"/>
                  </a:cubicBezTo>
                  <a:cubicBezTo>
                    <a:pt x="324" y="887"/>
                    <a:pt x="487" y="941"/>
                    <a:pt x="647" y="941"/>
                  </a:cubicBezTo>
                  <a:cubicBezTo>
                    <a:pt x="755" y="941"/>
                    <a:pt x="862" y="916"/>
                    <a:pt x="953" y="868"/>
                  </a:cubicBezTo>
                  <a:cubicBezTo>
                    <a:pt x="1120" y="785"/>
                    <a:pt x="1120" y="690"/>
                    <a:pt x="1001" y="666"/>
                  </a:cubicBezTo>
                  <a:cubicBezTo>
                    <a:pt x="965" y="654"/>
                    <a:pt x="929" y="654"/>
                    <a:pt x="858" y="654"/>
                  </a:cubicBezTo>
                  <a:cubicBezTo>
                    <a:pt x="786" y="654"/>
                    <a:pt x="727" y="654"/>
                    <a:pt x="679" y="630"/>
                  </a:cubicBezTo>
                  <a:cubicBezTo>
                    <a:pt x="489" y="606"/>
                    <a:pt x="417" y="487"/>
                    <a:pt x="417" y="273"/>
                  </a:cubicBezTo>
                  <a:cubicBezTo>
                    <a:pt x="417" y="190"/>
                    <a:pt x="405" y="118"/>
                    <a:pt x="358" y="71"/>
                  </a:cubicBezTo>
                  <a:cubicBezTo>
                    <a:pt x="327" y="24"/>
                    <a:pt x="289" y="0"/>
                    <a:pt x="2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
            <p:cNvSpPr/>
            <p:nvPr/>
          </p:nvSpPr>
          <p:spPr>
            <a:xfrm>
              <a:off x="6612125" y="2491250"/>
              <a:ext cx="10450" cy="13750"/>
            </a:xfrm>
            <a:custGeom>
              <a:avLst/>
              <a:gdLst/>
              <a:ahLst/>
              <a:cxnLst/>
              <a:rect l="l" t="t" r="r" b="b"/>
              <a:pathLst>
                <a:path w="418" h="550" extrusionOk="0">
                  <a:moveTo>
                    <a:pt x="145" y="0"/>
                  </a:moveTo>
                  <a:cubicBezTo>
                    <a:pt x="95" y="0"/>
                    <a:pt x="49" y="27"/>
                    <a:pt x="12" y="94"/>
                  </a:cubicBezTo>
                  <a:cubicBezTo>
                    <a:pt x="0" y="118"/>
                    <a:pt x="0" y="177"/>
                    <a:pt x="12" y="261"/>
                  </a:cubicBezTo>
                  <a:cubicBezTo>
                    <a:pt x="24" y="308"/>
                    <a:pt x="24" y="344"/>
                    <a:pt x="48" y="392"/>
                  </a:cubicBezTo>
                  <a:cubicBezTo>
                    <a:pt x="112" y="496"/>
                    <a:pt x="190" y="550"/>
                    <a:pt x="257" y="550"/>
                  </a:cubicBezTo>
                  <a:cubicBezTo>
                    <a:pt x="328" y="550"/>
                    <a:pt x="387" y="490"/>
                    <a:pt x="405" y="368"/>
                  </a:cubicBezTo>
                  <a:cubicBezTo>
                    <a:pt x="417" y="237"/>
                    <a:pt x="358" y="118"/>
                    <a:pt x="286" y="58"/>
                  </a:cubicBezTo>
                  <a:cubicBezTo>
                    <a:pt x="240" y="24"/>
                    <a:pt x="191" y="0"/>
                    <a:pt x="14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
            <p:cNvSpPr/>
            <p:nvPr/>
          </p:nvSpPr>
          <p:spPr>
            <a:xfrm>
              <a:off x="6499600" y="2408275"/>
              <a:ext cx="65225" cy="92300"/>
            </a:xfrm>
            <a:custGeom>
              <a:avLst/>
              <a:gdLst/>
              <a:ahLst/>
              <a:cxnLst/>
              <a:rect l="l" t="t" r="r" b="b"/>
              <a:pathLst>
                <a:path w="2609" h="3692" extrusionOk="0">
                  <a:moveTo>
                    <a:pt x="2277" y="0"/>
                  </a:moveTo>
                  <a:cubicBezTo>
                    <a:pt x="2102" y="0"/>
                    <a:pt x="1876" y="69"/>
                    <a:pt x="1668" y="198"/>
                  </a:cubicBezTo>
                  <a:cubicBezTo>
                    <a:pt x="1168" y="520"/>
                    <a:pt x="620" y="1163"/>
                    <a:pt x="322" y="1770"/>
                  </a:cubicBezTo>
                  <a:cubicBezTo>
                    <a:pt x="96" y="2234"/>
                    <a:pt x="49" y="2425"/>
                    <a:pt x="37" y="2877"/>
                  </a:cubicBezTo>
                  <a:cubicBezTo>
                    <a:pt x="1" y="3366"/>
                    <a:pt x="25" y="3437"/>
                    <a:pt x="168" y="3592"/>
                  </a:cubicBezTo>
                  <a:cubicBezTo>
                    <a:pt x="230" y="3654"/>
                    <a:pt x="285" y="3692"/>
                    <a:pt x="339" y="3692"/>
                  </a:cubicBezTo>
                  <a:cubicBezTo>
                    <a:pt x="502" y="3692"/>
                    <a:pt x="665" y="3359"/>
                    <a:pt x="1049" y="2377"/>
                  </a:cubicBezTo>
                  <a:cubicBezTo>
                    <a:pt x="1311" y="1663"/>
                    <a:pt x="1882" y="806"/>
                    <a:pt x="2311" y="448"/>
                  </a:cubicBezTo>
                  <a:cubicBezTo>
                    <a:pt x="2549" y="234"/>
                    <a:pt x="2608" y="163"/>
                    <a:pt x="2537" y="91"/>
                  </a:cubicBezTo>
                  <a:cubicBezTo>
                    <a:pt x="2485" y="30"/>
                    <a:pt x="2392" y="0"/>
                    <a:pt x="2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
            <p:cNvSpPr/>
            <p:nvPr/>
          </p:nvSpPr>
          <p:spPr>
            <a:xfrm>
              <a:off x="6632075" y="2438725"/>
              <a:ext cx="35150" cy="77250"/>
            </a:xfrm>
            <a:custGeom>
              <a:avLst/>
              <a:gdLst/>
              <a:ahLst/>
              <a:cxnLst/>
              <a:rect l="l" t="t" r="r" b="b"/>
              <a:pathLst>
                <a:path w="1406" h="3090" extrusionOk="0">
                  <a:moveTo>
                    <a:pt x="168" y="0"/>
                  </a:moveTo>
                  <a:cubicBezTo>
                    <a:pt x="101" y="0"/>
                    <a:pt x="50" y="35"/>
                    <a:pt x="24" y="112"/>
                  </a:cubicBezTo>
                  <a:cubicBezTo>
                    <a:pt x="0" y="147"/>
                    <a:pt x="143" y="469"/>
                    <a:pt x="334" y="766"/>
                  </a:cubicBezTo>
                  <a:lnTo>
                    <a:pt x="667" y="1314"/>
                  </a:lnTo>
                  <a:lnTo>
                    <a:pt x="655" y="1933"/>
                  </a:lnTo>
                  <a:cubicBezTo>
                    <a:pt x="655" y="2278"/>
                    <a:pt x="643" y="2659"/>
                    <a:pt x="631" y="2814"/>
                  </a:cubicBezTo>
                  <a:cubicBezTo>
                    <a:pt x="619" y="3017"/>
                    <a:pt x="643" y="3064"/>
                    <a:pt x="774" y="3088"/>
                  </a:cubicBezTo>
                  <a:cubicBezTo>
                    <a:pt x="784" y="3089"/>
                    <a:pt x="793" y="3090"/>
                    <a:pt x="802" y="3090"/>
                  </a:cubicBezTo>
                  <a:cubicBezTo>
                    <a:pt x="905" y="3090"/>
                    <a:pt x="973" y="3023"/>
                    <a:pt x="1072" y="2826"/>
                  </a:cubicBezTo>
                  <a:cubicBezTo>
                    <a:pt x="1262" y="2457"/>
                    <a:pt x="1405" y="1755"/>
                    <a:pt x="1346" y="1445"/>
                  </a:cubicBezTo>
                  <a:cubicBezTo>
                    <a:pt x="1207" y="813"/>
                    <a:pt x="495"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
            <p:cNvSpPr/>
            <p:nvPr/>
          </p:nvSpPr>
          <p:spPr>
            <a:xfrm>
              <a:off x="6502000" y="2518250"/>
              <a:ext cx="16375" cy="16150"/>
            </a:xfrm>
            <a:custGeom>
              <a:avLst/>
              <a:gdLst/>
              <a:ahLst/>
              <a:cxnLst/>
              <a:rect l="l" t="t" r="r" b="b"/>
              <a:pathLst>
                <a:path w="655" h="646" extrusionOk="0">
                  <a:moveTo>
                    <a:pt x="282" y="1"/>
                  </a:moveTo>
                  <a:cubicBezTo>
                    <a:pt x="236" y="1"/>
                    <a:pt x="173" y="45"/>
                    <a:pt x="119" y="110"/>
                  </a:cubicBezTo>
                  <a:cubicBezTo>
                    <a:pt x="60" y="169"/>
                    <a:pt x="0" y="276"/>
                    <a:pt x="0" y="324"/>
                  </a:cubicBezTo>
                  <a:cubicBezTo>
                    <a:pt x="0" y="455"/>
                    <a:pt x="191" y="645"/>
                    <a:pt x="322" y="645"/>
                  </a:cubicBezTo>
                  <a:cubicBezTo>
                    <a:pt x="476" y="645"/>
                    <a:pt x="655" y="443"/>
                    <a:pt x="655" y="288"/>
                  </a:cubicBezTo>
                  <a:cubicBezTo>
                    <a:pt x="655" y="157"/>
                    <a:pt x="464" y="2"/>
                    <a:pt x="298" y="2"/>
                  </a:cubicBezTo>
                  <a:cubicBezTo>
                    <a:pt x="293" y="1"/>
                    <a:pt x="288" y="1"/>
                    <a:pt x="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
            <p:cNvSpPr/>
            <p:nvPr/>
          </p:nvSpPr>
          <p:spPr>
            <a:xfrm>
              <a:off x="6629050" y="2527125"/>
              <a:ext cx="17025" cy="11625"/>
            </a:xfrm>
            <a:custGeom>
              <a:avLst/>
              <a:gdLst/>
              <a:ahLst/>
              <a:cxnLst/>
              <a:rect l="l" t="t" r="r" b="b"/>
              <a:pathLst>
                <a:path w="681" h="465" extrusionOk="0">
                  <a:moveTo>
                    <a:pt x="316" y="0"/>
                  </a:moveTo>
                  <a:cubicBezTo>
                    <a:pt x="239" y="0"/>
                    <a:pt x="175" y="13"/>
                    <a:pt x="157" y="40"/>
                  </a:cubicBezTo>
                  <a:cubicBezTo>
                    <a:pt x="1" y="196"/>
                    <a:pt x="196" y="464"/>
                    <a:pt x="390" y="464"/>
                  </a:cubicBezTo>
                  <a:cubicBezTo>
                    <a:pt x="433" y="464"/>
                    <a:pt x="475" y="451"/>
                    <a:pt x="514" y="421"/>
                  </a:cubicBezTo>
                  <a:cubicBezTo>
                    <a:pt x="681" y="290"/>
                    <a:pt x="597" y="40"/>
                    <a:pt x="395" y="5"/>
                  </a:cubicBezTo>
                  <a:cubicBezTo>
                    <a:pt x="368" y="2"/>
                    <a:pt x="341"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
            <p:cNvSpPr/>
            <p:nvPr/>
          </p:nvSpPr>
          <p:spPr>
            <a:xfrm>
              <a:off x="6627000" y="2583175"/>
              <a:ext cx="25625" cy="26525"/>
            </a:xfrm>
            <a:custGeom>
              <a:avLst/>
              <a:gdLst/>
              <a:ahLst/>
              <a:cxnLst/>
              <a:rect l="l" t="t" r="r" b="b"/>
              <a:pathLst>
                <a:path w="1025" h="1061" extrusionOk="0">
                  <a:moveTo>
                    <a:pt x="489" y="1"/>
                  </a:moveTo>
                  <a:cubicBezTo>
                    <a:pt x="239" y="1"/>
                    <a:pt x="1" y="251"/>
                    <a:pt x="1" y="525"/>
                  </a:cubicBezTo>
                  <a:cubicBezTo>
                    <a:pt x="1" y="775"/>
                    <a:pt x="239" y="1037"/>
                    <a:pt x="489" y="1061"/>
                  </a:cubicBezTo>
                  <a:cubicBezTo>
                    <a:pt x="496" y="1061"/>
                    <a:pt x="502" y="1061"/>
                    <a:pt x="509" y="1061"/>
                  </a:cubicBezTo>
                  <a:cubicBezTo>
                    <a:pt x="775" y="1061"/>
                    <a:pt x="1013" y="828"/>
                    <a:pt x="1025" y="584"/>
                  </a:cubicBezTo>
                  <a:cubicBezTo>
                    <a:pt x="1025" y="287"/>
                    <a:pt x="775"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
            <p:cNvSpPr/>
            <p:nvPr/>
          </p:nvSpPr>
          <p:spPr>
            <a:xfrm>
              <a:off x="6676125" y="2527225"/>
              <a:ext cx="24125" cy="24725"/>
            </a:xfrm>
            <a:custGeom>
              <a:avLst/>
              <a:gdLst/>
              <a:ahLst/>
              <a:cxnLst/>
              <a:rect l="l" t="t" r="r" b="b"/>
              <a:pathLst>
                <a:path w="965" h="989" extrusionOk="0">
                  <a:moveTo>
                    <a:pt x="488" y="1"/>
                  </a:moveTo>
                  <a:cubicBezTo>
                    <a:pt x="227" y="1"/>
                    <a:pt x="24" y="215"/>
                    <a:pt x="12" y="477"/>
                  </a:cubicBezTo>
                  <a:cubicBezTo>
                    <a:pt x="0" y="739"/>
                    <a:pt x="227" y="977"/>
                    <a:pt x="477" y="989"/>
                  </a:cubicBezTo>
                  <a:cubicBezTo>
                    <a:pt x="738" y="989"/>
                    <a:pt x="965" y="763"/>
                    <a:pt x="965" y="477"/>
                  </a:cubicBezTo>
                  <a:cubicBezTo>
                    <a:pt x="965" y="215"/>
                    <a:pt x="738"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
            <p:cNvSpPr/>
            <p:nvPr/>
          </p:nvSpPr>
          <p:spPr>
            <a:xfrm>
              <a:off x="6652625" y="2565325"/>
              <a:ext cx="23825" cy="22950"/>
            </a:xfrm>
            <a:custGeom>
              <a:avLst/>
              <a:gdLst/>
              <a:ahLst/>
              <a:cxnLst/>
              <a:rect l="l" t="t" r="r" b="b"/>
              <a:pathLst>
                <a:path w="953" h="918" extrusionOk="0">
                  <a:moveTo>
                    <a:pt x="467" y="0"/>
                  </a:moveTo>
                  <a:cubicBezTo>
                    <a:pt x="214" y="0"/>
                    <a:pt x="0" y="210"/>
                    <a:pt x="12" y="477"/>
                  </a:cubicBezTo>
                  <a:cubicBezTo>
                    <a:pt x="24" y="739"/>
                    <a:pt x="178" y="894"/>
                    <a:pt x="452" y="917"/>
                  </a:cubicBezTo>
                  <a:cubicBezTo>
                    <a:pt x="714" y="905"/>
                    <a:pt x="893" y="763"/>
                    <a:pt x="928" y="477"/>
                  </a:cubicBezTo>
                  <a:cubicBezTo>
                    <a:pt x="952" y="227"/>
                    <a:pt x="750" y="1"/>
                    <a:pt x="488" y="1"/>
                  </a:cubicBezTo>
                  <a:cubicBezTo>
                    <a:pt x="481" y="0"/>
                    <a:pt x="474"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8" name="Google Shape;1958;p4"/>
          <p:cNvGrpSpPr/>
          <p:nvPr/>
        </p:nvGrpSpPr>
        <p:grpSpPr>
          <a:xfrm>
            <a:off x="235838" y="430300"/>
            <a:ext cx="269400" cy="268475"/>
            <a:chOff x="6222500" y="2917150"/>
            <a:chExt cx="269400" cy="268475"/>
          </a:xfrm>
        </p:grpSpPr>
        <p:sp>
          <p:nvSpPr>
            <p:cNvPr id="1959" name="Google Shape;1959;p4"/>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4"/>
          <p:cNvGrpSpPr/>
          <p:nvPr/>
        </p:nvGrpSpPr>
        <p:grpSpPr>
          <a:xfrm>
            <a:off x="4435375" y="4996625"/>
            <a:ext cx="273250" cy="258375"/>
            <a:chOff x="6463025" y="2380000"/>
            <a:chExt cx="273250" cy="258375"/>
          </a:xfrm>
        </p:grpSpPr>
        <p:sp>
          <p:nvSpPr>
            <p:cNvPr id="1984" name="Google Shape;1984;p4"/>
            <p:cNvSpPr/>
            <p:nvPr/>
          </p:nvSpPr>
          <p:spPr>
            <a:xfrm>
              <a:off x="6583850" y="2384350"/>
              <a:ext cx="10725" cy="2100"/>
            </a:xfrm>
            <a:custGeom>
              <a:avLst/>
              <a:gdLst/>
              <a:ahLst/>
              <a:cxnLst/>
              <a:rect l="l" t="t" r="r" b="b"/>
              <a:pathLst>
                <a:path w="429" h="84" extrusionOk="0">
                  <a:moveTo>
                    <a:pt x="417" y="1"/>
                  </a:moveTo>
                  <a:cubicBezTo>
                    <a:pt x="286" y="1"/>
                    <a:pt x="131" y="24"/>
                    <a:pt x="0" y="36"/>
                  </a:cubicBezTo>
                  <a:lnTo>
                    <a:pt x="0" y="84"/>
                  </a:lnTo>
                  <a:cubicBezTo>
                    <a:pt x="143" y="48"/>
                    <a:pt x="298" y="36"/>
                    <a:pt x="429" y="24"/>
                  </a:cubicBezTo>
                  <a:cubicBezTo>
                    <a:pt x="429" y="24"/>
                    <a:pt x="429" y="1"/>
                    <a:pt x="417"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
            <p:cNvSpPr/>
            <p:nvPr/>
          </p:nvSpPr>
          <p:spPr>
            <a:xfrm>
              <a:off x="6499025" y="2397750"/>
              <a:ext cx="201225" cy="206575"/>
            </a:xfrm>
            <a:custGeom>
              <a:avLst/>
              <a:gdLst/>
              <a:ahLst/>
              <a:cxnLst/>
              <a:rect l="l" t="t" r="r" b="b"/>
              <a:pathLst>
                <a:path w="8049" h="8263" extrusionOk="0">
                  <a:moveTo>
                    <a:pt x="4704" y="3736"/>
                  </a:moveTo>
                  <a:cubicBezTo>
                    <a:pt x="4749" y="3736"/>
                    <a:pt x="4795" y="3753"/>
                    <a:pt x="4834" y="3787"/>
                  </a:cubicBezTo>
                  <a:cubicBezTo>
                    <a:pt x="4870" y="3798"/>
                    <a:pt x="4882" y="3810"/>
                    <a:pt x="4905" y="3834"/>
                  </a:cubicBezTo>
                  <a:cubicBezTo>
                    <a:pt x="5048" y="3929"/>
                    <a:pt x="5096" y="4072"/>
                    <a:pt x="5072" y="4251"/>
                  </a:cubicBezTo>
                  <a:cubicBezTo>
                    <a:pt x="5001" y="4525"/>
                    <a:pt x="4655" y="4763"/>
                    <a:pt x="4346" y="4763"/>
                  </a:cubicBezTo>
                  <a:cubicBezTo>
                    <a:pt x="3953" y="4763"/>
                    <a:pt x="3703" y="4525"/>
                    <a:pt x="3691" y="4251"/>
                  </a:cubicBezTo>
                  <a:cubicBezTo>
                    <a:pt x="3631" y="4132"/>
                    <a:pt x="3655" y="3989"/>
                    <a:pt x="3739" y="3870"/>
                  </a:cubicBezTo>
                  <a:cubicBezTo>
                    <a:pt x="3778" y="3777"/>
                    <a:pt x="3833" y="3736"/>
                    <a:pt x="3885" y="3736"/>
                  </a:cubicBezTo>
                  <a:cubicBezTo>
                    <a:pt x="3928" y="3736"/>
                    <a:pt x="3969" y="3763"/>
                    <a:pt x="4001" y="3810"/>
                  </a:cubicBezTo>
                  <a:lnTo>
                    <a:pt x="4012" y="3810"/>
                  </a:lnTo>
                  <a:cubicBezTo>
                    <a:pt x="4179" y="3834"/>
                    <a:pt x="4191" y="3965"/>
                    <a:pt x="4179" y="4084"/>
                  </a:cubicBezTo>
                  <a:cubicBezTo>
                    <a:pt x="4179" y="4215"/>
                    <a:pt x="4227" y="4322"/>
                    <a:pt x="4322" y="4382"/>
                  </a:cubicBezTo>
                  <a:cubicBezTo>
                    <a:pt x="4382" y="4394"/>
                    <a:pt x="4441" y="4394"/>
                    <a:pt x="4501" y="4394"/>
                  </a:cubicBezTo>
                  <a:cubicBezTo>
                    <a:pt x="4572" y="4394"/>
                    <a:pt x="4608" y="4394"/>
                    <a:pt x="4644" y="4406"/>
                  </a:cubicBezTo>
                  <a:cubicBezTo>
                    <a:pt x="4727" y="4334"/>
                    <a:pt x="4655" y="4263"/>
                    <a:pt x="4632" y="4191"/>
                  </a:cubicBezTo>
                  <a:cubicBezTo>
                    <a:pt x="4596" y="4132"/>
                    <a:pt x="4572" y="4048"/>
                    <a:pt x="4572" y="3989"/>
                  </a:cubicBezTo>
                  <a:cubicBezTo>
                    <a:pt x="4548" y="3917"/>
                    <a:pt x="4536" y="3846"/>
                    <a:pt x="4572" y="3810"/>
                  </a:cubicBezTo>
                  <a:cubicBezTo>
                    <a:pt x="4604" y="3759"/>
                    <a:pt x="4653" y="3736"/>
                    <a:pt x="4704" y="3736"/>
                  </a:cubicBezTo>
                  <a:close/>
                  <a:moveTo>
                    <a:pt x="4116" y="1940"/>
                  </a:moveTo>
                  <a:cubicBezTo>
                    <a:pt x="4409" y="1940"/>
                    <a:pt x="4692" y="2001"/>
                    <a:pt x="4965" y="2132"/>
                  </a:cubicBezTo>
                  <a:cubicBezTo>
                    <a:pt x="5179" y="2239"/>
                    <a:pt x="5310" y="2405"/>
                    <a:pt x="5298" y="2644"/>
                  </a:cubicBezTo>
                  <a:cubicBezTo>
                    <a:pt x="5286" y="2882"/>
                    <a:pt x="5144" y="3036"/>
                    <a:pt x="4929" y="3132"/>
                  </a:cubicBezTo>
                  <a:cubicBezTo>
                    <a:pt x="4715" y="3203"/>
                    <a:pt x="4489" y="3263"/>
                    <a:pt x="4274" y="3310"/>
                  </a:cubicBezTo>
                  <a:cubicBezTo>
                    <a:pt x="3774" y="3417"/>
                    <a:pt x="3512" y="3691"/>
                    <a:pt x="3381" y="4168"/>
                  </a:cubicBezTo>
                  <a:cubicBezTo>
                    <a:pt x="3239" y="4668"/>
                    <a:pt x="3358" y="5001"/>
                    <a:pt x="3774" y="5287"/>
                  </a:cubicBezTo>
                  <a:cubicBezTo>
                    <a:pt x="3941" y="5394"/>
                    <a:pt x="4096" y="5513"/>
                    <a:pt x="4251" y="5632"/>
                  </a:cubicBezTo>
                  <a:cubicBezTo>
                    <a:pt x="4298" y="5596"/>
                    <a:pt x="4346" y="5572"/>
                    <a:pt x="4405" y="5537"/>
                  </a:cubicBezTo>
                  <a:cubicBezTo>
                    <a:pt x="5227" y="5108"/>
                    <a:pt x="5679" y="4084"/>
                    <a:pt x="5477" y="3179"/>
                  </a:cubicBezTo>
                  <a:cubicBezTo>
                    <a:pt x="5429" y="3013"/>
                    <a:pt x="5406" y="2822"/>
                    <a:pt x="5584" y="2727"/>
                  </a:cubicBezTo>
                  <a:cubicBezTo>
                    <a:pt x="5715" y="2662"/>
                    <a:pt x="5853" y="2614"/>
                    <a:pt x="5990" y="2614"/>
                  </a:cubicBezTo>
                  <a:cubicBezTo>
                    <a:pt x="6102" y="2614"/>
                    <a:pt x="6215" y="2646"/>
                    <a:pt x="6322" y="2727"/>
                  </a:cubicBezTo>
                  <a:cubicBezTo>
                    <a:pt x="6715" y="3013"/>
                    <a:pt x="6834" y="3441"/>
                    <a:pt x="6906" y="3858"/>
                  </a:cubicBezTo>
                  <a:cubicBezTo>
                    <a:pt x="6870" y="4168"/>
                    <a:pt x="6834" y="4465"/>
                    <a:pt x="6668" y="4703"/>
                  </a:cubicBezTo>
                  <a:cubicBezTo>
                    <a:pt x="6632" y="4739"/>
                    <a:pt x="6608" y="4787"/>
                    <a:pt x="6596" y="4810"/>
                  </a:cubicBezTo>
                  <a:cubicBezTo>
                    <a:pt x="6429" y="5263"/>
                    <a:pt x="6132" y="5620"/>
                    <a:pt x="5644" y="5882"/>
                  </a:cubicBezTo>
                  <a:cubicBezTo>
                    <a:pt x="5584" y="5930"/>
                    <a:pt x="5536" y="5989"/>
                    <a:pt x="5477" y="6013"/>
                  </a:cubicBezTo>
                  <a:cubicBezTo>
                    <a:pt x="5203" y="6227"/>
                    <a:pt x="4763" y="6251"/>
                    <a:pt x="4393" y="6287"/>
                  </a:cubicBezTo>
                  <a:cubicBezTo>
                    <a:pt x="4334" y="6287"/>
                    <a:pt x="4274" y="6287"/>
                    <a:pt x="4227" y="6251"/>
                  </a:cubicBezTo>
                  <a:cubicBezTo>
                    <a:pt x="3643" y="6239"/>
                    <a:pt x="3096" y="6013"/>
                    <a:pt x="2727" y="5632"/>
                  </a:cubicBezTo>
                  <a:cubicBezTo>
                    <a:pt x="2691" y="5596"/>
                    <a:pt x="2667" y="5561"/>
                    <a:pt x="2631" y="5525"/>
                  </a:cubicBezTo>
                  <a:cubicBezTo>
                    <a:pt x="2584" y="5453"/>
                    <a:pt x="2500" y="5358"/>
                    <a:pt x="2500" y="5275"/>
                  </a:cubicBezTo>
                  <a:cubicBezTo>
                    <a:pt x="2453" y="5215"/>
                    <a:pt x="2441" y="5168"/>
                    <a:pt x="2441" y="5144"/>
                  </a:cubicBezTo>
                  <a:cubicBezTo>
                    <a:pt x="2143" y="4846"/>
                    <a:pt x="1965" y="4489"/>
                    <a:pt x="1917" y="4108"/>
                  </a:cubicBezTo>
                  <a:cubicBezTo>
                    <a:pt x="1846" y="4084"/>
                    <a:pt x="1834" y="4013"/>
                    <a:pt x="1834" y="3917"/>
                  </a:cubicBezTo>
                  <a:cubicBezTo>
                    <a:pt x="1798" y="3751"/>
                    <a:pt x="1869" y="3394"/>
                    <a:pt x="2012" y="3120"/>
                  </a:cubicBezTo>
                  <a:cubicBezTo>
                    <a:pt x="2167" y="2798"/>
                    <a:pt x="2334" y="2596"/>
                    <a:pt x="2584" y="2441"/>
                  </a:cubicBezTo>
                  <a:cubicBezTo>
                    <a:pt x="2941" y="2167"/>
                    <a:pt x="3393" y="1953"/>
                    <a:pt x="3858" y="1941"/>
                  </a:cubicBezTo>
                  <a:lnTo>
                    <a:pt x="4036" y="1941"/>
                  </a:lnTo>
                  <a:cubicBezTo>
                    <a:pt x="4063" y="1940"/>
                    <a:pt x="4089" y="1940"/>
                    <a:pt x="4116" y="1940"/>
                  </a:cubicBezTo>
                  <a:close/>
                  <a:moveTo>
                    <a:pt x="6168" y="0"/>
                  </a:moveTo>
                  <a:lnTo>
                    <a:pt x="6168" y="0"/>
                  </a:lnTo>
                  <a:cubicBezTo>
                    <a:pt x="6191" y="36"/>
                    <a:pt x="6203" y="84"/>
                    <a:pt x="6203" y="131"/>
                  </a:cubicBezTo>
                  <a:cubicBezTo>
                    <a:pt x="6203" y="393"/>
                    <a:pt x="5965" y="417"/>
                    <a:pt x="5787" y="453"/>
                  </a:cubicBezTo>
                  <a:cubicBezTo>
                    <a:pt x="5263" y="560"/>
                    <a:pt x="4751" y="596"/>
                    <a:pt x="4227" y="727"/>
                  </a:cubicBezTo>
                  <a:cubicBezTo>
                    <a:pt x="2096" y="1298"/>
                    <a:pt x="1143" y="2679"/>
                    <a:pt x="1143" y="4799"/>
                  </a:cubicBezTo>
                  <a:cubicBezTo>
                    <a:pt x="1143" y="5620"/>
                    <a:pt x="1369" y="6382"/>
                    <a:pt x="2036" y="6954"/>
                  </a:cubicBezTo>
                  <a:cubicBezTo>
                    <a:pt x="2143" y="7049"/>
                    <a:pt x="2262" y="7144"/>
                    <a:pt x="2203" y="7323"/>
                  </a:cubicBezTo>
                  <a:cubicBezTo>
                    <a:pt x="2143" y="7489"/>
                    <a:pt x="1988" y="7525"/>
                    <a:pt x="1846" y="7537"/>
                  </a:cubicBezTo>
                  <a:cubicBezTo>
                    <a:pt x="1740" y="7545"/>
                    <a:pt x="1624" y="7570"/>
                    <a:pt x="1520" y="7570"/>
                  </a:cubicBezTo>
                  <a:cubicBezTo>
                    <a:pt x="1470" y="7570"/>
                    <a:pt x="1423" y="7564"/>
                    <a:pt x="1381" y="7549"/>
                  </a:cubicBezTo>
                  <a:cubicBezTo>
                    <a:pt x="893" y="7406"/>
                    <a:pt x="405" y="7180"/>
                    <a:pt x="0" y="6882"/>
                  </a:cubicBezTo>
                  <a:lnTo>
                    <a:pt x="0" y="6882"/>
                  </a:lnTo>
                  <a:cubicBezTo>
                    <a:pt x="60" y="6977"/>
                    <a:pt x="131" y="7073"/>
                    <a:pt x="191" y="7144"/>
                  </a:cubicBezTo>
                  <a:cubicBezTo>
                    <a:pt x="679" y="7739"/>
                    <a:pt x="1298" y="8204"/>
                    <a:pt x="2096" y="8251"/>
                  </a:cubicBezTo>
                  <a:cubicBezTo>
                    <a:pt x="2230" y="8259"/>
                    <a:pt x="2364" y="8262"/>
                    <a:pt x="2498" y="8262"/>
                  </a:cubicBezTo>
                  <a:cubicBezTo>
                    <a:pt x="3870" y="8262"/>
                    <a:pt x="5148" y="7865"/>
                    <a:pt x="6179" y="6954"/>
                  </a:cubicBezTo>
                  <a:cubicBezTo>
                    <a:pt x="7227" y="6037"/>
                    <a:pt x="7811" y="4799"/>
                    <a:pt x="7977" y="3370"/>
                  </a:cubicBezTo>
                  <a:cubicBezTo>
                    <a:pt x="8049" y="2644"/>
                    <a:pt x="7608" y="1012"/>
                    <a:pt x="7727" y="893"/>
                  </a:cubicBezTo>
                  <a:cubicBezTo>
                    <a:pt x="7287" y="512"/>
                    <a:pt x="6763" y="203"/>
                    <a:pt x="6168"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
            <p:cNvSpPr/>
            <p:nvPr/>
          </p:nvSpPr>
          <p:spPr>
            <a:xfrm>
              <a:off x="6481450" y="2395950"/>
              <a:ext cx="71750" cy="80400"/>
            </a:xfrm>
            <a:custGeom>
              <a:avLst/>
              <a:gdLst/>
              <a:ahLst/>
              <a:cxnLst/>
              <a:rect l="l" t="t" r="r" b="b"/>
              <a:pathLst>
                <a:path w="2870" h="3216" extrusionOk="0">
                  <a:moveTo>
                    <a:pt x="2870" y="1"/>
                  </a:moveTo>
                  <a:cubicBezTo>
                    <a:pt x="2826" y="21"/>
                    <a:pt x="2781" y="42"/>
                    <a:pt x="2737" y="64"/>
                  </a:cubicBezTo>
                  <a:lnTo>
                    <a:pt x="2737" y="64"/>
                  </a:lnTo>
                  <a:cubicBezTo>
                    <a:pt x="2750" y="59"/>
                    <a:pt x="2762" y="54"/>
                    <a:pt x="2775" y="49"/>
                  </a:cubicBezTo>
                  <a:cubicBezTo>
                    <a:pt x="2810" y="37"/>
                    <a:pt x="2846" y="13"/>
                    <a:pt x="2870" y="1"/>
                  </a:cubicBezTo>
                  <a:close/>
                  <a:moveTo>
                    <a:pt x="2737" y="64"/>
                  </a:moveTo>
                  <a:lnTo>
                    <a:pt x="2737" y="64"/>
                  </a:lnTo>
                  <a:cubicBezTo>
                    <a:pt x="1225" y="674"/>
                    <a:pt x="367" y="1787"/>
                    <a:pt x="1" y="3216"/>
                  </a:cubicBezTo>
                  <a:cubicBezTo>
                    <a:pt x="239" y="2501"/>
                    <a:pt x="596" y="1846"/>
                    <a:pt x="1132" y="1239"/>
                  </a:cubicBezTo>
                  <a:cubicBezTo>
                    <a:pt x="1521" y="794"/>
                    <a:pt x="2108" y="370"/>
                    <a:pt x="2737" y="6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
            <p:cNvSpPr/>
            <p:nvPr/>
          </p:nvSpPr>
          <p:spPr>
            <a:xfrm>
              <a:off x="6477275" y="2419775"/>
              <a:ext cx="253050" cy="206625"/>
            </a:xfrm>
            <a:custGeom>
              <a:avLst/>
              <a:gdLst/>
              <a:ahLst/>
              <a:cxnLst/>
              <a:rect l="l" t="t" r="r" b="b"/>
              <a:pathLst>
                <a:path w="10122" h="8265" extrusionOk="0">
                  <a:moveTo>
                    <a:pt x="8597" y="0"/>
                  </a:moveTo>
                  <a:lnTo>
                    <a:pt x="8597" y="0"/>
                  </a:lnTo>
                  <a:cubicBezTo>
                    <a:pt x="8454" y="119"/>
                    <a:pt x="8919" y="1763"/>
                    <a:pt x="8823" y="2489"/>
                  </a:cubicBezTo>
                  <a:cubicBezTo>
                    <a:pt x="8681" y="3918"/>
                    <a:pt x="8085" y="5156"/>
                    <a:pt x="7026" y="6073"/>
                  </a:cubicBezTo>
                  <a:cubicBezTo>
                    <a:pt x="5995" y="6984"/>
                    <a:pt x="4716" y="7381"/>
                    <a:pt x="3353" y="7381"/>
                  </a:cubicBezTo>
                  <a:cubicBezTo>
                    <a:pt x="3220" y="7381"/>
                    <a:pt x="3087" y="7378"/>
                    <a:pt x="2954" y="7370"/>
                  </a:cubicBezTo>
                  <a:cubicBezTo>
                    <a:pt x="2144" y="7323"/>
                    <a:pt x="1537" y="6858"/>
                    <a:pt x="1049" y="6263"/>
                  </a:cubicBezTo>
                  <a:cubicBezTo>
                    <a:pt x="989" y="6192"/>
                    <a:pt x="930" y="6108"/>
                    <a:pt x="858" y="6001"/>
                  </a:cubicBezTo>
                  <a:cubicBezTo>
                    <a:pt x="477" y="5715"/>
                    <a:pt x="168" y="5346"/>
                    <a:pt x="1" y="4894"/>
                  </a:cubicBezTo>
                  <a:lnTo>
                    <a:pt x="1" y="4894"/>
                  </a:lnTo>
                  <a:cubicBezTo>
                    <a:pt x="191" y="5870"/>
                    <a:pt x="715" y="6656"/>
                    <a:pt x="1501" y="7251"/>
                  </a:cubicBezTo>
                  <a:cubicBezTo>
                    <a:pt x="1668" y="7382"/>
                    <a:pt x="1846" y="7489"/>
                    <a:pt x="2013" y="7597"/>
                  </a:cubicBezTo>
                  <a:cubicBezTo>
                    <a:pt x="2466" y="7847"/>
                    <a:pt x="2954" y="8037"/>
                    <a:pt x="3466" y="8144"/>
                  </a:cubicBezTo>
                  <a:cubicBezTo>
                    <a:pt x="3867" y="8220"/>
                    <a:pt x="4539" y="8264"/>
                    <a:pt x="5122" y="8264"/>
                  </a:cubicBezTo>
                  <a:cubicBezTo>
                    <a:pt x="5541" y="8264"/>
                    <a:pt x="5915" y="8242"/>
                    <a:pt x="6109" y="8192"/>
                  </a:cubicBezTo>
                  <a:cubicBezTo>
                    <a:pt x="7002" y="7966"/>
                    <a:pt x="7883" y="7430"/>
                    <a:pt x="8454" y="6787"/>
                  </a:cubicBezTo>
                  <a:cubicBezTo>
                    <a:pt x="9574" y="5549"/>
                    <a:pt x="10121" y="3096"/>
                    <a:pt x="9621" y="1548"/>
                  </a:cubicBezTo>
                  <a:cubicBezTo>
                    <a:pt x="9478" y="1120"/>
                    <a:pt x="9228" y="703"/>
                    <a:pt x="8907" y="310"/>
                  </a:cubicBezTo>
                  <a:cubicBezTo>
                    <a:pt x="8812" y="215"/>
                    <a:pt x="8716" y="108"/>
                    <a:pt x="859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
            <p:cNvSpPr/>
            <p:nvPr/>
          </p:nvSpPr>
          <p:spPr>
            <a:xfrm>
              <a:off x="6546350" y="2446225"/>
              <a:ext cx="85450" cy="98300"/>
            </a:xfrm>
            <a:custGeom>
              <a:avLst/>
              <a:gdLst/>
              <a:ahLst/>
              <a:cxnLst/>
              <a:rect l="l" t="t" r="r" b="b"/>
              <a:pathLst>
                <a:path w="3418" h="3932" extrusionOk="0">
                  <a:moveTo>
                    <a:pt x="2223" y="1"/>
                  </a:moveTo>
                  <a:cubicBezTo>
                    <a:pt x="2196" y="1"/>
                    <a:pt x="2170" y="1"/>
                    <a:pt x="2143" y="2"/>
                  </a:cubicBezTo>
                  <a:lnTo>
                    <a:pt x="1965" y="2"/>
                  </a:lnTo>
                  <a:cubicBezTo>
                    <a:pt x="1500" y="26"/>
                    <a:pt x="1048" y="228"/>
                    <a:pt x="691" y="502"/>
                  </a:cubicBezTo>
                  <a:cubicBezTo>
                    <a:pt x="738" y="478"/>
                    <a:pt x="798" y="443"/>
                    <a:pt x="846" y="419"/>
                  </a:cubicBezTo>
                  <a:cubicBezTo>
                    <a:pt x="989" y="344"/>
                    <a:pt x="1070" y="304"/>
                    <a:pt x="1115" y="304"/>
                  </a:cubicBezTo>
                  <a:cubicBezTo>
                    <a:pt x="1148" y="304"/>
                    <a:pt x="1162" y="326"/>
                    <a:pt x="1167" y="371"/>
                  </a:cubicBezTo>
                  <a:cubicBezTo>
                    <a:pt x="1203" y="383"/>
                    <a:pt x="1215" y="407"/>
                    <a:pt x="1227" y="431"/>
                  </a:cubicBezTo>
                  <a:cubicBezTo>
                    <a:pt x="1322" y="562"/>
                    <a:pt x="1167" y="609"/>
                    <a:pt x="1084" y="669"/>
                  </a:cubicBezTo>
                  <a:cubicBezTo>
                    <a:pt x="560" y="966"/>
                    <a:pt x="417" y="1514"/>
                    <a:pt x="191" y="2026"/>
                  </a:cubicBezTo>
                  <a:cubicBezTo>
                    <a:pt x="158" y="2103"/>
                    <a:pt x="145" y="2231"/>
                    <a:pt x="49" y="2231"/>
                  </a:cubicBezTo>
                  <a:cubicBezTo>
                    <a:pt x="41" y="2231"/>
                    <a:pt x="33" y="2230"/>
                    <a:pt x="24" y="2229"/>
                  </a:cubicBezTo>
                  <a:cubicBezTo>
                    <a:pt x="12" y="2229"/>
                    <a:pt x="0" y="2217"/>
                    <a:pt x="0" y="2217"/>
                  </a:cubicBezTo>
                  <a:lnTo>
                    <a:pt x="0" y="2217"/>
                  </a:lnTo>
                  <a:cubicBezTo>
                    <a:pt x="72" y="2550"/>
                    <a:pt x="250" y="2907"/>
                    <a:pt x="536" y="3217"/>
                  </a:cubicBezTo>
                  <a:cubicBezTo>
                    <a:pt x="536" y="3181"/>
                    <a:pt x="560" y="3169"/>
                    <a:pt x="607" y="3169"/>
                  </a:cubicBezTo>
                  <a:cubicBezTo>
                    <a:pt x="619" y="3169"/>
                    <a:pt x="667" y="3181"/>
                    <a:pt x="715" y="3217"/>
                  </a:cubicBezTo>
                  <a:cubicBezTo>
                    <a:pt x="718" y="3216"/>
                    <a:pt x="722" y="3216"/>
                    <a:pt x="726" y="3216"/>
                  </a:cubicBezTo>
                  <a:cubicBezTo>
                    <a:pt x="805" y="3216"/>
                    <a:pt x="873" y="3327"/>
                    <a:pt x="953" y="3383"/>
                  </a:cubicBezTo>
                  <a:cubicBezTo>
                    <a:pt x="1096" y="3502"/>
                    <a:pt x="1250" y="3598"/>
                    <a:pt x="1393" y="3681"/>
                  </a:cubicBezTo>
                  <a:cubicBezTo>
                    <a:pt x="1643" y="3812"/>
                    <a:pt x="1941" y="3895"/>
                    <a:pt x="2179" y="3931"/>
                  </a:cubicBezTo>
                  <a:cubicBezTo>
                    <a:pt x="2191" y="3883"/>
                    <a:pt x="2215" y="3860"/>
                    <a:pt x="2227" y="3824"/>
                  </a:cubicBezTo>
                  <a:cubicBezTo>
                    <a:pt x="2274" y="3764"/>
                    <a:pt x="2310" y="3741"/>
                    <a:pt x="2358" y="3693"/>
                  </a:cubicBezTo>
                  <a:cubicBezTo>
                    <a:pt x="2203" y="3574"/>
                    <a:pt x="2048" y="3455"/>
                    <a:pt x="1881" y="3348"/>
                  </a:cubicBezTo>
                  <a:cubicBezTo>
                    <a:pt x="1488" y="3062"/>
                    <a:pt x="1346" y="2729"/>
                    <a:pt x="1488" y="2229"/>
                  </a:cubicBezTo>
                  <a:cubicBezTo>
                    <a:pt x="1619" y="1752"/>
                    <a:pt x="1881" y="1455"/>
                    <a:pt x="2381" y="1371"/>
                  </a:cubicBezTo>
                  <a:cubicBezTo>
                    <a:pt x="2596" y="1324"/>
                    <a:pt x="2822" y="1264"/>
                    <a:pt x="3036" y="1193"/>
                  </a:cubicBezTo>
                  <a:cubicBezTo>
                    <a:pt x="3251" y="1121"/>
                    <a:pt x="3393" y="943"/>
                    <a:pt x="3405" y="705"/>
                  </a:cubicBezTo>
                  <a:cubicBezTo>
                    <a:pt x="3417" y="466"/>
                    <a:pt x="3274" y="300"/>
                    <a:pt x="3072" y="193"/>
                  </a:cubicBezTo>
                  <a:cubicBezTo>
                    <a:pt x="2799" y="62"/>
                    <a:pt x="2516" y="1"/>
                    <a:pt x="222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
            <p:cNvSpPr/>
            <p:nvPr/>
          </p:nvSpPr>
          <p:spPr>
            <a:xfrm>
              <a:off x="6474300" y="2385550"/>
              <a:ext cx="179525" cy="201450"/>
            </a:xfrm>
            <a:custGeom>
              <a:avLst/>
              <a:gdLst/>
              <a:ahLst/>
              <a:cxnLst/>
              <a:rect l="l" t="t" r="r" b="b"/>
              <a:pathLst>
                <a:path w="7181" h="8058" extrusionOk="0">
                  <a:moveTo>
                    <a:pt x="4787" y="0"/>
                  </a:moveTo>
                  <a:cubicBezTo>
                    <a:pt x="4644" y="12"/>
                    <a:pt x="4501" y="24"/>
                    <a:pt x="4347" y="60"/>
                  </a:cubicBezTo>
                  <a:cubicBezTo>
                    <a:pt x="4347" y="107"/>
                    <a:pt x="4251" y="119"/>
                    <a:pt x="4156" y="131"/>
                  </a:cubicBezTo>
                  <a:cubicBezTo>
                    <a:pt x="3811" y="191"/>
                    <a:pt x="3477" y="298"/>
                    <a:pt x="3156" y="417"/>
                  </a:cubicBezTo>
                  <a:cubicBezTo>
                    <a:pt x="2477" y="726"/>
                    <a:pt x="1834" y="1179"/>
                    <a:pt x="1418" y="1655"/>
                  </a:cubicBezTo>
                  <a:cubicBezTo>
                    <a:pt x="882" y="2250"/>
                    <a:pt x="525" y="2917"/>
                    <a:pt x="287" y="3632"/>
                  </a:cubicBezTo>
                  <a:cubicBezTo>
                    <a:pt x="215" y="3905"/>
                    <a:pt x="156" y="4179"/>
                    <a:pt x="120" y="4477"/>
                  </a:cubicBezTo>
                  <a:cubicBezTo>
                    <a:pt x="48" y="5037"/>
                    <a:pt x="1" y="5572"/>
                    <a:pt x="96" y="6132"/>
                  </a:cubicBezTo>
                  <a:cubicBezTo>
                    <a:pt x="108" y="6180"/>
                    <a:pt x="108" y="6227"/>
                    <a:pt x="120" y="6263"/>
                  </a:cubicBezTo>
                  <a:cubicBezTo>
                    <a:pt x="299" y="6715"/>
                    <a:pt x="596" y="7072"/>
                    <a:pt x="977" y="7370"/>
                  </a:cubicBezTo>
                  <a:cubicBezTo>
                    <a:pt x="1370" y="7680"/>
                    <a:pt x="1870" y="7906"/>
                    <a:pt x="2358" y="8037"/>
                  </a:cubicBezTo>
                  <a:cubicBezTo>
                    <a:pt x="2400" y="8052"/>
                    <a:pt x="2447" y="8058"/>
                    <a:pt x="2497" y="8058"/>
                  </a:cubicBezTo>
                  <a:cubicBezTo>
                    <a:pt x="2601" y="8058"/>
                    <a:pt x="2717" y="8033"/>
                    <a:pt x="2823" y="8025"/>
                  </a:cubicBezTo>
                  <a:cubicBezTo>
                    <a:pt x="2954" y="8001"/>
                    <a:pt x="3120" y="7977"/>
                    <a:pt x="3180" y="7811"/>
                  </a:cubicBezTo>
                  <a:cubicBezTo>
                    <a:pt x="3239" y="7644"/>
                    <a:pt x="3120" y="7549"/>
                    <a:pt x="3013" y="7442"/>
                  </a:cubicBezTo>
                  <a:cubicBezTo>
                    <a:pt x="2358" y="6858"/>
                    <a:pt x="2132" y="6108"/>
                    <a:pt x="2120" y="5287"/>
                  </a:cubicBezTo>
                  <a:cubicBezTo>
                    <a:pt x="2120" y="3167"/>
                    <a:pt x="3073" y="1774"/>
                    <a:pt x="5204" y="1215"/>
                  </a:cubicBezTo>
                  <a:cubicBezTo>
                    <a:pt x="5704" y="1084"/>
                    <a:pt x="6240" y="1048"/>
                    <a:pt x="6764" y="941"/>
                  </a:cubicBezTo>
                  <a:cubicBezTo>
                    <a:pt x="6942" y="905"/>
                    <a:pt x="7180" y="869"/>
                    <a:pt x="7180" y="619"/>
                  </a:cubicBezTo>
                  <a:cubicBezTo>
                    <a:pt x="7180" y="584"/>
                    <a:pt x="7168" y="536"/>
                    <a:pt x="7145" y="488"/>
                  </a:cubicBezTo>
                  <a:cubicBezTo>
                    <a:pt x="6871" y="405"/>
                    <a:pt x="6585" y="322"/>
                    <a:pt x="6275" y="298"/>
                  </a:cubicBezTo>
                  <a:cubicBezTo>
                    <a:pt x="5871" y="250"/>
                    <a:pt x="5466" y="191"/>
                    <a:pt x="5049" y="155"/>
                  </a:cubicBezTo>
                  <a:cubicBezTo>
                    <a:pt x="4978" y="131"/>
                    <a:pt x="4859" y="167"/>
                    <a:pt x="4859" y="48"/>
                  </a:cubicBezTo>
                  <a:cubicBezTo>
                    <a:pt x="4811" y="24"/>
                    <a:pt x="4799" y="12"/>
                    <a:pt x="4787"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
            <p:cNvSpPr/>
            <p:nvPr/>
          </p:nvSpPr>
          <p:spPr>
            <a:xfrm>
              <a:off x="6604675" y="2545075"/>
              <a:ext cx="35150" cy="10150"/>
            </a:xfrm>
            <a:custGeom>
              <a:avLst/>
              <a:gdLst/>
              <a:ahLst/>
              <a:cxnLst/>
              <a:rect l="l" t="t" r="r" b="b"/>
              <a:pathLst>
                <a:path w="1406" h="406" extrusionOk="0">
                  <a:moveTo>
                    <a:pt x="1406" y="1"/>
                  </a:moveTo>
                  <a:lnTo>
                    <a:pt x="1406" y="1"/>
                  </a:lnTo>
                  <a:cubicBezTo>
                    <a:pt x="1275" y="84"/>
                    <a:pt x="1132" y="156"/>
                    <a:pt x="965" y="227"/>
                  </a:cubicBezTo>
                  <a:cubicBezTo>
                    <a:pt x="671" y="325"/>
                    <a:pt x="367" y="383"/>
                    <a:pt x="80" y="383"/>
                  </a:cubicBezTo>
                  <a:cubicBezTo>
                    <a:pt x="53" y="383"/>
                    <a:pt x="27" y="383"/>
                    <a:pt x="1" y="382"/>
                  </a:cubicBezTo>
                  <a:lnTo>
                    <a:pt x="1" y="382"/>
                  </a:lnTo>
                  <a:cubicBezTo>
                    <a:pt x="48" y="406"/>
                    <a:pt x="108" y="406"/>
                    <a:pt x="156" y="406"/>
                  </a:cubicBezTo>
                  <a:cubicBezTo>
                    <a:pt x="537" y="358"/>
                    <a:pt x="965" y="346"/>
                    <a:pt x="1251" y="144"/>
                  </a:cubicBezTo>
                  <a:cubicBezTo>
                    <a:pt x="1310" y="96"/>
                    <a:pt x="1346" y="49"/>
                    <a:pt x="1406" y="1"/>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
            <p:cNvSpPr/>
            <p:nvPr/>
          </p:nvSpPr>
          <p:spPr>
            <a:xfrm>
              <a:off x="6600825" y="2462500"/>
              <a:ext cx="70550" cy="81875"/>
            </a:xfrm>
            <a:custGeom>
              <a:avLst/>
              <a:gdLst/>
              <a:ahLst/>
              <a:cxnLst/>
              <a:rect l="l" t="t" r="r" b="b"/>
              <a:pathLst>
                <a:path w="2822" h="3275" extrusionOk="0">
                  <a:moveTo>
                    <a:pt x="1901" y="0"/>
                  </a:moveTo>
                  <a:cubicBezTo>
                    <a:pt x="1760" y="0"/>
                    <a:pt x="1619" y="48"/>
                    <a:pt x="1488" y="113"/>
                  </a:cubicBezTo>
                  <a:cubicBezTo>
                    <a:pt x="1310" y="196"/>
                    <a:pt x="1345" y="387"/>
                    <a:pt x="1393" y="554"/>
                  </a:cubicBezTo>
                  <a:cubicBezTo>
                    <a:pt x="1607" y="1458"/>
                    <a:pt x="1155" y="2494"/>
                    <a:pt x="310" y="2923"/>
                  </a:cubicBezTo>
                  <a:cubicBezTo>
                    <a:pt x="274" y="2947"/>
                    <a:pt x="214" y="2971"/>
                    <a:pt x="167" y="3006"/>
                  </a:cubicBezTo>
                  <a:cubicBezTo>
                    <a:pt x="143" y="3066"/>
                    <a:pt x="83" y="3113"/>
                    <a:pt x="48" y="3161"/>
                  </a:cubicBezTo>
                  <a:cubicBezTo>
                    <a:pt x="24" y="3185"/>
                    <a:pt x="0" y="3232"/>
                    <a:pt x="0" y="3268"/>
                  </a:cubicBezTo>
                  <a:lnTo>
                    <a:pt x="24" y="3268"/>
                  </a:lnTo>
                  <a:cubicBezTo>
                    <a:pt x="69" y="3273"/>
                    <a:pt x="116" y="3275"/>
                    <a:pt x="163" y="3275"/>
                  </a:cubicBezTo>
                  <a:cubicBezTo>
                    <a:pt x="866" y="3275"/>
                    <a:pt x="1711" y="2788"/>
                    <a:pt x="2012" y="2197"/>
                  </a:cubicBezTo>
                  <a:cubicBezTo>
                    <a:pt x="2131" y="1970"/>
                    <a:pt x="2191" y="1685"/>
                    <a:pt x="2238" y="1244"/>
                  </a:cubicBezTo>
                  <a:cubicBezTo>
                    <a:pt x="2250" y="899"/>
                    <a:pt x="2310" y="613"/>
                    <a:pt x="2346" y="613"/>
                  </a:cubicBezTo>
                  <a:cubicBezTo>
                    <a:pt x="2369" y="613"/>
                    <a:pt x="2405" y="649"/>
                    <a:pt x="2429" y="685"/>
                  </a:cubicBezTo>
                  <a:cubicBezTo>
                    <a:pt x="2488" y="708"/>
                    <a:pt x="2524" y="768"/>
                    <a:pt x="2548" y="827"/>
                  </a:cubicBezTo>
                  <a:cubicBezTo>
                    <a:pt x="2655" y="1018"/>
                    <a:pt x="2619" y="1244"/>
                    <a:pt x="2619" y="1423"/>
                  </a:cubicBezTo>
                  <a:cubicBezTo>
                    <a:pt x="2619" y="1697"/>
                    <a:pt x="2584" y="1970"/>
                    <a:pt x="2500" y="2197"/>
                  </a:cubicBezTo>
                  <a:cubicBezTo>
                    <a:pt x="2536" y="2161"/>
                    <a:pt x="2560" y="2113"/>
                    <a:pt x="2584" y="2089"/>
                  </a:cubicBezTo>
                  <a:cubicBezTo>
                    <a:pt x="2738" y="1851"/>
                    <a:pt x="2786" y="1554"/>
                    <a:pt x="2822" y="1244"/>
                  </a:cubicBezTo>
                  <a:cubicBezTo>
                    <a:pt x="2738" y="827"/>
                    <a:pt x="2619" y="387"/>
                    <a:pt x="2238" y="113"/>
                  </a:cubicBezTo>
                  <a:cubicBezTo>
                    <a:pt x="2131" y="32"/>
                    <a:pt x="2016" y="0"/>
                    <a:pt x="1901" y="0"/>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
            <p:cNvSpPr/>
            <p:nvPr/>
          </p:nvSpPr>
          <p:spPr>
            <a:xfrm>
              <a:off x="6463025" y="2521275"/>
              <a:ext cx="900" cy="17275"/>
            </a:xfrm>
            <a:custGeom>
              <a:avLst/>
              <a:gdLst/>
              <a:ahLst/>
              <a:cxnLst/>
              <a:rect l="l" t="t" r="r" b="b"/>
              <a:pathLst>
                <a:path w="36" h="691" extrusionOk="0">
                  <a:moveTo>
                    <a:pt x="11" y="0"/>
                  </a:moveTo>
                  <a:cubicBezTo>
                    <a:pt x="0" y="219"/>
                    <a:pt x="9" y="427"/>
                    <a:pt x="29" y="634"/>
                  </a:cubicBezTo>
                  <a:lnTo>
                    <a:pt x="29" y="634"/>
                  </a:lnTo>
                  <a:cubicBezTo>
                    <a:pt x="11" y="435"/>
                    <a:pt x="11" y="218"/>
                    <a:pt x="11" y="0"/>
                  </a:cubicBezTo>
                  <a:close/>
                  <a:moveTo>
                    <a:pt x="29" y="634"/>
                  </a:moveTo>
                  <a:cubicBezTo>
                    <a:pt x="31" y="653"/>
                    <a:pt x="33" y="672"/>
                    <a:pt x="35" y="691"/>
                  </a:cubicBezTo>
                  <a:cubicBezTo>
                    <a:pt x="33" y="672"/>
                    <a:pt x="31" y="653"/>
                    <a:pt x="29" y="63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
            <p:cNvSpPr/>
            <p:nvPr/>
          </p:nvSpPr>
          <p:spPr>
            <a:xfrm>
              <a:off x="6652600" y="2385850"/>
              <a:ext cx="2700" cy="900"/>
            </a:xfrm>
            <a:custGeom>
              <a:avLst/>
              <a:gdLst/>
              <a:ahLst/>
              <a:cxnLst/>
              <a:rect l="l" t="t" r="r" b="b"/>
              <a:pathLst>
                <a:path w="108" h="36" extrusionOk="0">
                  <a:moveTo>
                    <a:pt x="1" y="0"/>
                  </a:moveTo>
                  <a:cubicBezTo>
                    <a:pt x="36" y="24"/>
                    <a:pt x="60" y="24"/>
                    <a:pt x="108" y="36"/>
                  </a:cubicBezTo>
                  <a:cubicBezTo>
                    <a:pt x="60" y="24"/>
                    <a:pt x="36"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
            <p:cNvSpPr/>
            <p:nvPr/>
          </p:nvSpPr>
          <p:spPr>
            <a:xfrm>
              <a:off x="6468050" y="2383450"/>
              <a:ext cx="115825" cy="226250"/>
            </a:xfrm>
            <a:custGeom>
              <a:avLst/>
              <a:gdLst/>
              <a:ahLst/>
              <a:cxnLst/>
              <a:rect l="l" t="t" r="r" b="b"/>
              <a:pathLst>
                <a:path w="4633" h="9050" extrusionOk="0">
                  <a:moveTo>
                    <a:pt x="4585" y="1"/>
                  </a:moveTo>
                  <a:cubicBezTo>
                    <a:pt x="4585" y="25"/>
                    <a:pt x="4501" y="72"/>
                    <a:pt x="4406" y="96"/>
                  </a:cubicBezTo>
                  <a:cubicBezTo>
                    <a:pt x="2811" y="441"/>
                    <a:pt x="1787" y="1096"/>
                    <a:pt x="1060" y="2215"/>
                  </a:cubicBezTo>
                  <a:cubicBezTo>
                    <a:pt x="334" y="3311"/>
                    <a:pt x="1" y="5263"/>
                    <a:pt x="310" y="6502"/>
                  </a:cubicBezTo>
                  <a:cubicBezTo>
                    <a:pt x="596" y="7537"/>
                    <a:pt x="1370" y="8466"/>
                    <a:pt x="2382" y="9050"/>
                  </a:cubicBezTo>
                  <a:cubicBezTo>
                    <a:pt x="2203" y="8942"/>
                    <a:pt x="2037" y="8823"/>
                    <a:pt x="1882" y="8704"/>
                  </a:cubicBezTo>
                  <a:cubicBezTo>
                    <a:pt x="1108" y="8109"/>
                    <a:pt x="584" y="7323"/>
                    <a:pt x="370" y="6347"/>
                  </a:cubicBezTo>
                  <a:cubicBezTo>
                    <a:pt x="358" y="6311"/>
                    <a:pt x="358" y="6264"/>
                    <a:pt x="346" y="6216"/>
                  </a:cubicBezTo>
                  <a:cubicBezTo>
                    <a:pt x="251" y="5668"/>
                    <a:pt x="298" y="5121"/>
                    <a:pt x="370" y="4561"/>
                  </a:cubicBezTo>
                  <a:cubicBezTo>
                    <a:pt x="418" y="4263"/>
                    <a:pt x="465" y="3989"/>
                    <a:pt x="537" y="3716"/>
                  </a:cubicBezTo>
                  <a:cubicBezTo>
                    <a:pt x="930" y="2263"/>
                    <a:pt x="1775" y="1156"/>
                    <a:pt x="3311" y="549"/>
                  </a:cubicBezTo>
                  <a:cubicBezTo>
                    <a:pt x="3335" y="537"/>
                    <a:pt x="3370" y="513"/>
                    <a:pt x="3406" y="501"/>
                  </a:cubicBezTo>
                  <a:cubicBezTo>
                    <a:pt x="3739" y="382"/>
                    <a:pt x="4061" y="275"/>
                    <a:pt x="4406" y="215"/>
                  </a:cubicBezTo>
                  <a:cubicBezTo>
                    <a:pt x="4501" y="203"/>
                    <a:pt x="4597" y="191"/>
                    <a:pt x="4620" y="120"/>
                  </a:cubicBezTo>
                  <a:cubicBezTo>
                    <a:pt x="4620" y="96"/>
                    <a:pt x="4632" y="96"/>
                    <a:pt x="4632" y="84"/>
                  </a:cubicBezTo>
                  <a:cubicBezTo>
                    <a:pt x="4632" y="37"/>
                    <a:pt x="4620" y="13"/>
                    <a:pt x="45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
            <p:cNvSpPr/>
            <p:nvPr/>
          </p:nvSpPr>
          <p:spPr>
            <a:xfrm>
              <a:off x="6468050" y="2386725"/>
              <a:ext cx="268225" cy="251650"/>
            </a:xfrm>
            <a:custGeom>
              <a:avLst/>
              <a:gdLst/>
              <a:ahLst/>
              <a:cxnLst/>
              <a:rect l="l" t="t" r="r" b="b"/>
              <a:pathLst>
                <a:path w="10729" h="10066" extrusionOk="0">
                  <a:moveTo>
                    <a:pt x="7597" y="1"/>
                  </a:moveTo>
                  <a:lnTo>
                    <a:pt x="7597" y="1"/>
                  </a:lnTo>
                  <a:cubicBezTo>
                    <a:pt x="7649" y="18"/>
                    <a:pt x="7701" y="36"/>
                    <a:pt x="7752" y="54"/>
                  </a:cubicBezTo>
                  <a:lnTo>
                    <a:pt x="7752" y="54"/>
                  </a:lnTo>
                  <a:cubicBezTo>
                    <a:pt x="7701" y="36"/>
                    <a:pt x="7650" y="18"/>
                    <a:pt x="7597" y="1"/>
                  </a:cubicBezTo>
                  <a:close/>
                  <a:moveTo>
                    <a:pt x="7752" y="54"/>
                  </a:moveTo>
                  <a:lnTo>
                    <a:pt x="7752" y="54"/>
                  </a:lnTo>
                  <a:cubicBezTo>
                    <a:pt x="8361" y="276"/>
                    <a:pt x="8808" y="578"/>
                    <a:pt x="9335" y="1084"/>
                  </a:cubicBezTo>
                  <a:cubicBezTo>
                    <a:pt x="10347" y="2084"/>
                    <a:pt x="10645" y="2882"/>
                    <a:pt x="10574" y="4430"/>
                  </a:cubicBezTo>
                  <a:cubicBezTo>
                    <a:pt x="10455" y="7514"/>
                    <a:pt x="8514" y="9752"/>
                    <a:pt x="5787" y="9943"/>
                  </a:cubicBezTo>
                  <a:cubicBezTo>
                    <a:pt x="5648" y="9952"/>
                    <a:pt x="5496" y="9957"/>
                    <a:pt x="5337" y="9957"/>
                  </a:cubicBezTo>
                  <a:cubicBezTo>
                    <a:pt x="4521" y="9957"/>
                    <a:pt x="3518" y="9834"/>
                    <a:pt x="2989" y="9645"/>
                  </a:cubicBezTo>
                  <a:cubicBezTo>
                    <a:pt x="1596" y="9169"/>
                    <a:pt x="477" y="8085"/>
                    <a:pt x="1" y="6811"/>
                  </a:cubicBezTo>
                  <a:lnTo>
                    <a:pt x="1" y="6811"/>
                  </a:lnTo>
                  <a:cubicBezTo>
                    <a:pt x="287" y="7704"/>
                    <a:pt x="882" y="8454"/>
                    <a:pt x="1727" y="9073"/>
                  </a:cubicBezTo>
                  <a:cubicBezTo>
                    <a:pt x="2144" y="9371"/>
                    <a:pt x="2573" y="9597"/>
                    <a:pt x="3013" y="9752"/>
                  </a:cubicBezTo>
                  <a:cubicBezTo>
                    <a:pt x="3639" y="9976"/>
                    <a:pt x="4254" y="10063"/>
                    <a:pt x="4771" y="10063"/>
                  </a:cubicBezTo>
                  <a:cubicBezTo>
                    <a:pt x="4804" y="10063"/>
                    <a:pt x="4838" y="10062"/>
                    <a:pt x="4870" y="10062"/>
                  </a:cubicBezTo>
                  <a:cubicBezTo>
                    <a:pt x="4966" y="10064"/>
                    <a:pt x="5060" y="10066"/>
                    <a:pt x="5154" y="10066"/>
                  </a:cubicBezTo>
                  <a:cubicBezTo>
                    <a:pt x="7389" y="10066"/>
                    <a:pt x="8888" y="9242"/>
                    <a:pt x="9859" y="7561"/>
                  </a:cubicBezTo>
                  <a:cubicBezTo>
                    <a:pt x="10431" y="6549"/>
                    <a:pt x="10728" y="5430"/>
                    <a:pt x="10728" y="4251"/>
                  </a:cubicBezTo>
                  <a:lnTo>
                    <a:pt x="10728" y="3954"/>
                  </a:lnTo>
                  <a:cubicBezTo>
                    <a:pt x="10693" y="3096"/>
                    <a:pt x="10431" y="2287"/>
                    <a:pt x="9883" y="1596"/>
                  </a:cubicBezTo>
                  <a:cubicBezTo>
                    <a:pt x="9278" y="824"/>
                    <a:pt x="8558" y="346"/>
                    <a:pt x="7752" y="5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
            <p:cNvSpPr/>
            <p:nvPr/>
          </p:nvSpPr>
          <p:spPr>
            <a:xfrm>
              <a:off x="6595750" y="2386425"/>
              <a:ext cx="104200" cy="41700"/>
            </a:xfrm>
            <a:custGeom>
              <a:avLst/>
              <a:gdLst/>
              <a:ahLst/>
              <a:cxnLst/>
              <a:rect l="l" t="t" r="r" b="b"/>
              <a:pathLst>
                <a:path w="4168" h="1668" extrusionOk="0">
                  <a:moveTo>
                    <a:pt x="1" y="1"/>
                  </a:moveTo>
                  <a:cubicBezTo>
                    <a:pt x="24" y="120"/>
                    <a:pt x="132" y="84"/>
                    <a:pt x="203" y="96"/>
                  </a:cubicBezTo>
                  <a:cubicBezTo>
                    <a:pt x="608" y="144"/>
                    <a:pt x="1013" y="203"/>
                    <a:pt x="1429" y="251"/>
                  </a:cubicBezTo>
                  <a:cubicBezTo>
                    <a:pt x="1739" y="299"/>
                    <a:pt x="2025" y="358"/>
                    <a:pt x="2310" y="441"/>
                  </a:cubicBezTo>
                  <a:cubicBezTo>
                    <a:pt x="2906" y="632"/>
                    <a:pt x="3418" y="930"/>
                    <a:pt x="3858" y="1334"/>
                  </a:cubicBezTo>
                  <a:cubicBezTo>
                    <a:pt x="3866" y="1341"/>
                    <a:pt x="3874" y="1348"/>
                    <a:pt x="3881" y="1355"/>
                  </a:cubicBezTo>
                  <a:lnTo>
                    <a:pt x="3881" y="1355"/>
                  </a:lnTo>
                  <a:cubicBezTo>
                    <a:pt x="3381" y="858"/>
                    <a:pt x="2758" y="469"/>
                    <a:pt x="2144" y="310"/>
                  </a:cubicBezTo>
                  <a:cubicBezTo>
                    <a:pt x="1679" y="191"/>
                    <a:pt x="584" y="25"/>
                    <a:pt x="203" y="25"/>
                  </a:cubicBezTo>
                  <a:cubicBezTo>
                    <a:pt x="120" y="25"/>
                    <a:pt x="48" y="13"/>
                    <a:pt x="1" y="1"/>
                  </a:cubicBezTo>
                  <a:close/>
                  <a:moveTo>
                    <a:pt x="3881" y="1355"/>
                  </a:moveTo>
                  <a:cubicBezTo>
                    <a:pt x="3982" y="1455"/>
                    <a:pt x="4078" y="1560"/>
                    <a:pt x="4168" y="1668"/>
                  </a:cubicBezTo>
                  <a:cubicBezTo>
                    <a:pt x="4079" y="1556"/>
                    <a:pt x="3990" y="1456"/>
                    <a:pt x="3881" y="1355"/>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
            <p:cNvSpPr/>
            <p:nvPr/>
          </p:nvSpPr>
          <p:spPr>
            <a:xfrm>
              <a:off x="6564200" y="2526500"/>
              <a:ext cx="17000" cy="11775"/>
            </a:xfrm>
            <a:custGeom>
              <a:avLst/>
              <a:gdLst/>
              <a:ahLst/>
              <a:cxnLst/>
              <a:rect l="l" t="t" r="r" b="b"/>
              <a:pathLst>
                <a:path w="680" h="471" extrusionOk="0">
                  <a:moveTo>
                    <a:pt x="27" y="0"/>
                  </a:moveTo>
                  <a:cubicBezTo>
                    <a:pt x="19" y="0"/>
                    <a:pt x="10" y="2"/>
                    <a:pt x="1" y="6"/>
                  </a:cubicBezTo>
                  <a:cubicBezTo>
                    <a:pt x="36" y="30"/>
                    <a:pt x="120" y="77"/>
                    <a:pt x="155" y="137"/>
                  </a:cubicBezTo>
                  <a:cubicBezTo>
                    <a:pt x="298" y="244"/>
                    <a:pt x="477" y="363"/>
                    <a:pt x="679" y="470"/>
                  </a:cubicBezTo>
                  <a:cubicBezTo>
                    <a:pt x="536" y="375"/>
                    <a:pt x="382" y="291"/>
                    <a:pt x="239" y="172"/>
                  </a:cubicBezTo>
                  <a:cubicBezTo>
                    <a:pt x="164" y="119"/>
                    <a:pt x="100" y="0"/>
                    <a:pt x="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
            <p:cNvSpPr/>
            <p:nvPr/>
          </p:nvSpPr>
          <p:spPr>
            <a:xfrm>
              <a:off x="6561225" y="2480500"/>
              <a:ext cx="106000" cy="73675"/>
            </a:xfrm>
            <a:custGeom>
              <a:avLst/>
              <a:gdLst/>
              <a:ahLst/>
              <a:cxnLst/>
              <a:rect l="l" t="t" r="r" b="b"/>
              <a:pathLst>
                <a:path w="4240" h="2947" extrusionOk="0">
                  <a:moveTo>
                    <a:pt x="4013" y="0"/>
                  </a:moveTo>
                  <a:lnTo>
                    <a:pt x="4013" y="0"/>
                  </a:lnTo>
                  <a:cubicBezTo>
                    <a:pt x="4084" y="143"/>
                    <a:pt x="4132" y="465"/>
                    <a:pt x="4108" y="822"/>
                  </a:cubicBezTo>
                  <a:cubicBezTo>
                    <a:pt x="4049" y="1679"/>
                    <a:pt x="3668" y="2167"/>
                    <a:pt x="2751" y="2608"/>
                  </a:cubicBezTo>
                  <a:cubicBezTo>
                    <a:pt x="2400" y="2774"/>
                    <a:pt x="2044" y="2856"/>
                    <a:pt x="1701" y="2856"/>
                  </a:cubicBezTo>
                  <a:cubicBezTo>
                    <a:pt x="1159" y="2856"/>
                    <a:pt x="651" y="2651"/>
                    <a:pt x="251" y="2251"/>
                  </a:cubicBezTo>
                  <a:cubicBezTo>
                    <a:pt x="131" y="2131"/>
                    <a:pt x="60" y="2036"/>
                    <a:pt x="0" y="1965"/>
                  </a:cubicBezTo>
                  <a:lnTo>
                    <a:pt x="0" y="1965"/>
                  </a:lnTo>
                  <a:cubicBezTo>
                    <a:pt x="0" y="2048"/>
                    <a:pt x="84" y="2143"/>
                    <a:pt x="131" y="2215"/>
                  </a:cubicBezTo>
                  <a:cubicBezTo>
                    <a:pt x="155" y="2262"/>
                    <a:pt x="191" y="2286"/>
                    <a:pt x="215" y="2322"/>
                  </a:cubicBezTo>
                  <a:cubicBezTo>
                    <a:pt x="596" y="2727"/>
                    <a:pt x="1143" y="2929"/>
                    <a:pt x="1727" y="2941"/>
                  </a:cubicBezTo>
                  <a:cubicBezTo>
                    <a:pt x="1774" y="2945"/>
                    <a:pt x="1821" y="2946"/>
                    <a:pt x="1868" y="2946"/>
                  </a:cubicBezTo>
                  <a:cubicBezTo>
                    <a:pt x="2145" y="2946"/>
                    <a:pt x="2425" y="2888"/>
                    <a:pt x="2679" y="2786"/>
                  </a:cubicBezTo>
                  <a:cubicBezTo>
                    <a:pt x="2834" y="2727"/>
                    <a:pt x="2989" y="2643"/>
                    <a:pt x="3120" y="2560"/>
                  </a:cubicBezTo>
                  <a:cubicBezTo>
                    <a:pt x="3596" y="2286"/>
                    <a:pt x="3906" y="1929"/>
                    <a:pt x="4072" y="1489"/>
                  </a:cubicBezTo>
                  <a:cubicBezTo>
                    <a:pt x="4144" y="1250"/>
                    <a:pt x="4191" y="1000"/>
                    <a:pt x="4191" y="715"/>
                  </a:cubicBezTo>
                  <a:cubicBezTo>
                    <a:pt x="4191" y="548"/>
                    <a:pt x="4239" y="322"/>
                    <a:pt x="4132" y="131"/>
                  </a:cubicBezTo>
                  <a:cubicBezTo>
                    <a:pt x="4108" y="72"/>
                    <a:pt x="4072" y="12"/>
                    <a:pt x="40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
            <p:cNvSpPr/>
            <p:nvPr/>
          </p:nvSpPr>
          <p:spPr>
            <a:xfrm>
              <a:off x="6598725" y="2492700"/>
              <a:ext cx="8075" cy="14300"/>
            </a:xfrm>
            <a:custGeom>
              <a:avLst/>
              <a:gdLst/>
              <a:ahLst/>
              <a:cxnLst/>
              <a:rect l="l" t="t" r="r" b="b"/>
              <a:pathLst>
                <a:path w="323" h="572" extrusionOk="0">
                  <a:moveTo>
                    <a:pt x="1" y="0"/>
                  </a:moveTo>
                  <a:cubicBezTo>
                    <a:pt x="24" y="48"/>
                    <a:pt x="60" y="119"/>
                    <a:pt x="60" y="203"/>
                  </a:cubicBezTo>
                  <a:cubicBezTo>
                    <a:pt x="60" y="417"/>
                    <a:pt x="132" y="524"/>
                    <a:pt x="322" y="572"/>
                  </a:cubicBezTo>
                  <a:cubicBezTo>
                    <a:pt x="227" y="512"/>
                    <a:pt x="179" y="405"/>
                    <a:pt x="179" y="274"/>
                  </a:cubicBezTo>
                  <a:cubicBezTo>
                    <a:pt x="179" y="155"/>
                    <a:pt x="179" y="12"/>
                    <a:pt x="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
            <p:cNvSpPr/>
            <p:nvPr/>
          </p:nvSpPr>
          <p:spPr>
            <a:xfrm>
              <a:off x="6590100" y="2492400"/>
              <a:ext cx="36050" cy="24425"/>
            </a:xfrm>
            <a:custGeom>
              <a:avLst/>
              <a:gdLst/>
              <a:ahLst/>
              <a:cxnLst/>
              <a:rect l="l" t="t" r="r" b="b"/>
              <a:pathLst>
                <a:path w="1442" h="977" extrusionOk="0">
                  <a:moveTo>
                    <a:pt x="1167" y="1"/>
                  </a:moveTo>
                  <a:lnTo>
                    <a:pt x="1167" y="1"/>
                  </a:lnTo>
                  <a:cubicBezTo>
                    <a:pt x="1239" y="72"/>
                    <a:pt x="1298" y="191"/>
                    <a:pt x="1286" y="310"/>
                  </a:cubicBezTo>
                  <a:cubicBezTo>
                    <a:pt x="1268" y="429"/>
                    <a:pt x="1209" y="489"/>
                    <a:pt x="1140" y="489"/>
                  </a:cubicBezTo>
                  <a:cubicBezTo>
                    <a:pt x="1072" y="489"/>
                    <a:pt x="995" y="429"/>
                    <a:pt x="941" y="310"/>
                  </a:cubicBezTo>
                  <a:cubicBezTo>
                    <a:pt x="929" y="286"/>
                    <a:pt x="905" y="239"/>
                    <a:pt x="905" y="191"/>
                  </a:cubicBezTo>
                  <a:lnTo>
                    <a:pt x="905" y="191"/>
                  </a:lnTo>
                  <a:cubicBezTo>
                    <a:pt x="905" y="251"/>
                    <a:pt x="941" y="310"/>
                    <a:pt x="965" y="382"/>
                  </a:cubicBezTo>
                  <a:cubicBezTo>
                    <a:pt x="1001" y="465"/>
                    <a:pt x="1072" y="536"/>
                    <a:pt x="989" y="608"/>
                  </a:cubicBezTo>
                  <a:cubicBezTo>
                    <a:pt x="1120" y="643"/>
                    <a:pt x="1108" y="715"/>
                    <a:pt x="941" y="810"/>
                  </a:cubicBezTo>
                  <a:cubicBezTo>
                    <a:pt x="848" y="864"/>
                    <a:pt x="739" y="890"/>
                    <a:pt x="628" y="890"/>
                  </a:cubicBezTo>
                  <a:cubicBezTo>
                    <a:pt x="469" y="890"/>
                    <a:pt x="305" y="837"/>
                    <a:pt x="179" y="739"/>
                  </a:cubicBezTo>
                  <a:cubicBezTo>
                    <a:pt x="96" y="667"/>
                    <a:pt x="36" y="572"/>
                    <a:pt x="0" y="477"/>
                  </a:cubicBezTo>
                  <a:lnTo>
                    <a:pt x="0" y="477"/>
                  </a:lnTo>
                  <a:cubicBezTo>
                    <a:pt x="36" y="727"/>
                    <a:pt x="286" y="965"/>
                    <a:pt x="667" y="977"/>
                  </a:cubicBezTo>
                  <a:cubicBezTo>
                    <a:pt x="989" y="977"/>
                    <a:pt x="1322" y="739"/>
                    <a:pt x="1405" y="465"/>
                  </a:cubicBezTo>
                  <a:cubicBezTo>
                    <a:pt x="1441" y="298"/>
                    <a:pt x="1370" y="143"/>
                    <a:pt x="1239" y="48"/>
                  </a:cubicBezTo>
                  <a:cubicBezTo>
                    <a:pt x="1203" y="24"/>
                    <a:pt x="1191" y="12"/>
                    <a:pt x="116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
            <p:cNvSpPr/>
            <p:nvPr/>
          </p:nvSpPr>
          <p:spPr>
            <a:xfrm>
              <a:off x="6545450" y="2454300"/>
              <a:ext cx="34550" cy="46300"/>
            </a:xfrm>
            <a:custGeom>
              <a:avLst/>
              <a:gdLst/>
              <a:ahLst/>
              <a:cxnLst/>
              <a:rect l="l" t="t" r="r" b="b"/>
              <a:pathLst>
                <a:path w="1382" h="1852" extrusionOk="0">
                  <a:moveTo>
                    <a:pt x="1239" y="1"/>
                  </a:moveTo>
                  <a:lnTo>
                    <a:pt x="1239" y="24"/>
                  </a:lnTo>
                  <a:cubicBezTo>
                    <a:pt x="1239" y="60"/>
                    <a:pt x="1143" y="167"/>
                    <a:pt x="1024" y="227"/>
                  </a:cubicBezTo>
                  <a:cubicBezTo>
                    <a:pt x="739" y="393"/>
                    <a:pt x="477" y="763"/>
                    <a:pt x="286" y="1298"/>
                  </a:cubicBezTo>
                  <a:cubicBezTo>
                    <a:pt x="191" y="1536"/>
                    <a:pt x="72" y="1727"/>
                    <a:pt x="48" y="1727"/>
                  </a:cubicBezTo>
                  <a:cubicBezTo>
                    <a:pt x="12" y="1715"/>
                    <a:pt x="0" y="1679"/>
                    <a:pt x="0" y="1644"/>
                  </a:cubicBezTo>
                  <a:lnTo>
                    <a:pt x="0" y="1644"/>
                  </a:lnTo>
                  <a:cubicBezTo>
                    <a:pt x="0" y="1727"/>
                    <a:pt x="12" y="1798"/>
                    <a:pt x="96" y="1834"/>
                  </a:cubicBezTo>
                  <a:cubicBezTo>
                    <a:pt x="108" y="1834"/>
                    <a:pt x="108" y="1846"/>
                    <a:pt x="120" y="1846"/>
                  </a:cubicBezTo>
                  <a:cubicBezTo>
                    <a:pt x="130" y="1850"/>
                    <a:pt x="140" y="1852"/>
                    <a:pt x="149" y="1852"/>
                  </a:cubicBezTo>
                  <a:cubicBezTo>
                    <a:pt x="215" y="1852"/>
                    <a:pt x="219" y="1740"/>
                    <a:pt x="250" y="1655"/>
                  </a:cubicBezTo>
                  <a:cubicBezTo>
                    <a:pt x="477" y="1155"/>
                    <a:pt x="608" y="620"/>
                    <a:pt x="1143" y="298"/>
                  </a:cubicBezTo>
                  <a:cubicBezTo>
                    <a:pt x="1239" y="251"/>
                    <a:pt x="1382" y="215"/>
                    <a:pt x="1298" y="60"/>
                  </a:cubicBezTo>
                  <a:cubicBezTo>
                    <a:pt x="1286" y="36"/>
                    <a:pt x="1251" y="12"/>
                    <a:pt x="123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
            <p:cNvSpPr/>
            <p:nvPr/>
          </p:nvSpPr>
          <p:spPr>
            <a:xfrm>
              <a:off x="6464200" y="2380000"/>
              <a:ext cx="269700" cy="256250"/>
            </a:xfrm>
            <a:custGeom>
              <a:avLst/>
              <a:gdLst/>
              <a:ahLst/>
              <a:cxnLst/>
              <a:rect l="l" t="t" r="r" b="b"/>
              <a:pathLst>
                <a:path w="10788" h="10250" extrusionOk="0">
                  <a:moveTo>
                    <a:pt x="5766" y="1"/>
                  </a:moveTo>
                  <a:cubicBezTo>
                    <a:pt x="5610" y="1"/>
                    <a:pt x="5487" y="10"/>
                    <a:pt x="5417" y="32"/>
                  </a:cubicBezTo>
                  <a:cubicBezTo>
                    <a:pt x="5275" y="79"/>
                    <a:pt x="5203" y="127"/>
                    <a:pt x="5215" y="175"/>
                  </a:cubicBezTo>
                  <a:cubicBezTo>
                    <a:pt x="5215" y="175"/>
                    <a:pt x="5215" y="198"/>
                    <a:pt x="5227" y="198"/>
                  </a:cubicBezTo>
                  <a:cubicBezTo>
                    <a:pt x="5239" y="210"/>
                    <a:pt x="5263" y="222"/>
                    <a:pt x="5298" y="234"/>
                  </a:cubicBezTo>
                  <a:cubicBezTo>
                    <a:pt x="5346" y="258"/>
                    <a:pt x="5417" y="270"/>
                    <a:pt x="5513" y="270"/>
                  </a:cubicBezTo>
                  <a:cubicBezTo>
                    <a:pt x="5882" y="270"/>
                    <a:pt x="6989" y="436"/>
                    <a:pt x="7441" y="544"/>
                  </a:cubicBezTo>
                  <a:cubicBezTo>
                    <a:pt x="8180" y="746"/>
                    <a:pt x="8918" y="1270"/>
                    <a:pt x="9466" y="1901"/>
                  </a:cubicBezTo>
                  <a:cubicBezTo>
                    <a:pt x="9799" y="2294"/>
                    <a:pt x="10049" y="2711"/>
                    <a:pt x="10180" y="3139"/>
                  </a:cubicBezTo>
                  <a:cubicBezTo>
                    <a:pt x="10680" y="4687"/>
                    <a:pt x="10144" y="7128"/>
                    <a:pt x="9025" y="8378"/>
                  </a:cubicBezTo>
                  <a:cubicBezTo>
                    <a:pt x="8442" y="9021"/>
                    <a:pt x="7561" y="9545"/>
                    <a:pt x="6668" y="9771"/>
                  </a:cubicBezTo>
                  <a:cubicBezTo>
                    <a:pt x="6472" y="9828"/>
                    <a:pt x="6081" y="9853"/>
                    <a:pt x="5646" y="9853"/>
                  </a:cubicBezTo>
                  <a:cubicBezTo>
                    <a:pt x="5076" y="9853"/>
                    <a:pt x="4428" y="9810"/>
                    <a:pt x="4036" y="9735"/>
                  </a:cubicBezTo>
                  <a:cubicBezTo>
                    <a:pt x="3512" y="9628"/>
                    <a:pt x="3024" y="9438"/>
                    <a:pt x="2584" y="9176"/>
                  </a:cubicBezTo>
                  <a:cubicBezTo>
                    <a:pt x="1572" y="8604"/>
                    <a:pt x="774" y="7675"/>
                    <a:pt x="512" y="6640"/>
                  </a:cubicBezTo>
                  <a:cubicBezTo>
                    <a:pt x="202" y="5401"/>
                    <a:pt x="524" y="3449"/>
                    <a:pt x="1250" y="2353"/>
                  </a:cubicBezTo>
                  <a:cubicBezTo>
                    <a:pt x="1988" y="1234"/>
                    <a:pt x="3024" y="579"/>
                    <a:pt x="4608" y="234"/>
                  </a:cubicBezTo>
                  <a:cubicBezTo>
                    <a:pt x="4703" y="210"/>
                    <a:pt x="4786" y="163"/>
                    <a:pt x="4798" y="115"/>
                  </a:cubicBezTo>
                  <a:lnTo>
                    <a:pt x="4798" y="103"/>
                  </a:lnTo>
                  <a:cubicBezTo>
                    <a:pt x="4798" y="68"/>
                    <a:pt x="4720" y="52"/>
                    <a:pt x="4598" y="52"/>
                  </a:cubicBezTo>
                  <a:cubicBezTo>
                    <a:pt x="4349" y="52"/>
                    <a:pt x="3919" y="118"/>
                    <a:pt x="3608" y="222"/>
                  </a:cubicBezTo>
                  <a:cubicBezTo>
                    <a:pt x="1774" y="841"/>
                    <a:pt x="679" y="2032"/>
                    <a:pt x="179" y="3925"/>
                  </a:cubicBezTo>
                  <a:cubicBezTo>
                    <a:pt x="60" y="4401"/>
                    <a:pt x="0" y="5044"/>
                    <a:pt x="0" y="5640"/>
                  </a:cubicBezTo>
                  <a:cubicBezTo>
                    <a:pt x="0" y="5878"/>
                    <a:pt x="24" y="6116"/>
                    <a:pt x="36" y="6318"/>
                  </a:cubicBezTo>
                  <a:cubicBezTo>
                    <a:pt x="60" y="6592"/>
                    <a:pt x="107" y="6842"/>
                    <a:pt x="167" y="7021"/>
                  </a:cubicBezTo>
                  <a:cubicBezTo>
                    <a:pt x="179" y="7056"/>
                    <a:pt x="179" y="7068"/>
                    <a:pt x="202" y="7092"/>
                  </a:cubicBezTo>
                  <a:cubicBezTo>
                    <a:pt x="631" y="8390"/>
                    <a:pt x="1750" y="9461"/>
                    <a:pt x="3143" y="9938"/>
                  </a:cubicBezTo>
                  <a:cubicBezTo>
                    <a:pt x="3672" y="10127"/>
                    <a:pt x="4675" y="10250"/>
                    <a:pt x="5491" y="10250"/>
                  </a:cubicBezTo>
                  <a:cubicBezTo>
                    <a:pt x="5650" y="10250"/>
                    <a:pt x="5802" y="10245"/>
                    <a:pt x="5941" y="10235"/>
                  </a:cubicBezTo>
                  <a:cubicBezTo>
                    <a:pt x="8668" y="10033"/>
                    <a:pt x="10585" y="7818"/>
                    <a:pt x="10728" y="4735"/>
                  </a:cubicBezTo>
                  <a:cubicBezTo>
                    <a:pt x="10787" y="3187"/>
                    <a:pt x="10501" y="2377"/>
                    <a:pt x="9489" y="1389"/>
                  </a:cubicBezTo>
                  <a:cubicBezTo>
                    <a:pt x="8918" y="817"/>
                    <a:pt x="8442" y="520"/>
                    <a:pt x="7751" y="294"/>
                  </a:cubicBezTo>
                  <a:cubicBezTo>
                    <a:pt x="7715" y="282"/>
                    <a:pt x="7668" y="282"/>
                    <a:pt x="7644" y="270"/>
                  </a:cubicBezTo>
                  <a:cubicBezTo>
                    <a:pt x="7608" y="246"/>
                    <a:pt x="7584" y="246"/>
                    <a:pt x="7537" y="234"/>
                  </a:cubicBezTo>
                  <a:lnTo>
                    <a:pt x="7406" y="198"/>
                  </a:lnTo>
                  <a:cubicBezTo>
                    <a:pt x="6944" y="83"/>
                    <a:pt x="6219" y="1"/>
                    <a:pt x="57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
            <p:cNvSpPr/>
            <p:nvPr/>
          </p:nvSpPr>
          <p:spPr>
            <a:xfrm>
              <a:off x="6543950" y="2453100"/>
              <a:ext cx="31575" cy="44275"/>
            </a:xfrm>
            <a:custGeom>
              <a:avLst/>
              <a:gdLst/>
              <a:ahLst/>
              <a:cxnLst/>
              <a:rect l="l" t="t" r="r" b="b"/>
              <a:pathLst>
                <a:path w="1263" h="1771" extrusionOk="0">
                  <a:moveTo>
                    <a:pt x="1210" y="0"/>
                  </a:moveTo>
                  <a:cubicBezTo>
                    <a:pt x="1163" y="0"/>
                    <a:pt x="1079" y="36"/>
                    <a:pt x="942" y="108"/>
                  </a:cubicBezTo>
                  <a:cubicBezTo>
                    <a:pt x="882" y="144"/>
                    <a:pt x="834" y="168"/>
                    <a:pt x="787" y="203"/>
                  </a:cubicBezTo>
                  <a:cubicBezTo>
                    <a:pt x="537" y="370"/>
                    <a:pt x="370" y="560"/>
                    <a:pt x="215" y="870"/>
                  </a:cubicBezTo>
                  <a:cubicBezTo>
                    <a:pt x="72" y="1156"/>
                    <a:pt x="1" y="1513"/>
                    <a:pt x="37" y="1680"/>
                  </a:cubicBezTo>
                  <a:cubicBezTo>
                    <a:pt x="49" y="1715"/>
                    <a:pt x="60" y="1751"/>
                    <a:pt x="72" y="1763"/>
                  </a:cubicBezTo>
                  <a:cubicBezTo>
                    <a:pt x="77" y="1768"/>
                    <a:pt x="83" y="1770"/>
                    <a:pt x="89" y="1770"/>
                  </a:cubicBezTo>
                  <a:cubicBezTo>
                    <a:pt x="142" y="1770"/>
                    <a:pt x="236" y="1593"/>
                    <a:pt x="310" y="1358"/>
                  </a:cubicBezTo>
                  <a:cubicBezTo>
                    <a:pt x="513" y="846"/>
                    <a:pt x="775" y="465"/>
                    <a:pt x="1061" y="287"/>
                  </a:cubicBezTo>
                  <a:cubicBezTo>
                    <a:pt x="1180" y="227"/>
                    <a:pt x="1263" y="132"/>
                    <a:pt x="1263" y="84"/>
                  </a:cubicBezTo>
                  <a:lnTo>
                    <a:pt x="1263" y="72"/>
                  </a:lnTo>
                  <a:cubicBezTo>
                    <a:pt x="1263" y="24"/>
                    <a:pt x="1249" y="0"/>
                    <a:pt x="121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
            <p:cNvSpPr/>
            <p:nvPr/>
          </p:nvSpPr>
          <p:spPr>
            <a:xfrm>
              <a:off x="6560025" y="2478700"/>
              <a:ext cx="104225" cy="73225"/>
            </a:xfrm>
            <a:custGeom>
              <a:avLst/>
              <a:gdLst/>
              <a:ahLst/>
              <a:cxnLst/>
              <a:rect l="l" t="t" r="r" b="b"/>
              <a:pathLst>
                <a:path w="4169" h="2929" extrusionOk="0">
                  <a:moveTo>
                    <a:pt x="3978" y="1"/>
                  </a:moveTo>
                  <a:cubicBezTo>
                    <a:pt x="3942" y="1"/>
                    <a:pt x="3882" y="275"/>
                    <a:pt x="3870" y="620"/>
                  </a:cubicBezTo>
                  <a:cubicBezTo>
                    <a:pt x="3835" y="1072"/>
                    <a:pt x="3775" y="1334"/>
                    <a:pt x="3644" y="1572"/>
                  </a:cubicBezTo>
                  <a:cubicBezTo>
                    <a:pt x="3341" y="2180"/>
                    <a:pt x="2485" y="2649"/>
                    <a:pt x="1778" y="2649"/>
                  </a:cubicBezTo>
                  <a:cubicBezTo>
                    <a:pt x="1737" y="2649"/>
                    <a:pt x="1696" y="2647"/>
                    <a:pt x="1656" y="2644"/>
                  </a:cubicBezTo>
                  <a:lnTo>
                    <a:pt x="1632" y="2644"/>
                  </a:lnTo>
                  <a:cubicBezTo>
                    <a:pt x="1394" y="2620"/>
                    <a:pt x="1120" y="2525"/>
                    <a:pt x="846" y="2394"/>
                  </a:cubicBezTo>
                  <a:cubicBezTo>
                    <a:pt x="644" y="2287"/>
                    <a:pt x="465" y="2168"/>
                    <a:pt x="346" y="2049"/>
                  </a:cubicBezTo>
                  <a:cubicBezTo>
                    <a:pt x="287" y="1989"/>
                    <a:pt x="227" y="1942"/>
                    <a:pt x="179" y="1918"/>
                  </a:cubicBezTo>
                  <a:cubicBezTo>
                    <a:pt x="132" y="1882"/>
                    <a:pt x="84" y="1870"/>
                    <a:pt x="72" y="1870"/>
                  </a:cubicBezTo>
                  <a:cubicBezTo>
                    <a:pt x="25" y="1870"/>
                    <a:pt x="1" y="1882"/>
                    <a:pt x="1" y="1918"/>
                  </a:cubicBezTo>
                  <a:cubicBezTo>
                    <a:pt x="1" y="1942"/>
                    <a:pt x="13" y="1989"/>
                    <a:pt x="60" y="2049"/>
                  </a:cubicBezTo>
                  <a:cubicBezTo>
                    <a:pt x="108" y="2120"/>
                    <a:pt x="191" y="2215"/>
                    <a:pt x="310" y="2334"/>
                  </a:cubicBezTo>
                  <a:cubicBezTo>
                    <a:pt x="696" y="2727"/>
                    <a:pt x="1201" y="2929"/>
                    <a:pt x="1742" y="2929"/>
                  </a:cubicBezTo>
                  <a:cubicBezTo>
                    <a:pt x="2087" y="2929"/>
                    <a:pt x="2446" y="2847"/>
                    <a:pt x="2799" y="2680"/>
                  </a:cubicBezTo>
                  <a:cubicBezTo>
                    <a:pt x="3716" y="2239"/>
                    <a:pt x="4097" y="1751"/>
                    <a:pt x="4156" y="894"/>
                  </a:cubicBezTo>
                  <a:cubicBezTo>
                    <a:pt x="4168" y="537"/>
                    <a:pt x="4132" y="215"/>
                    <a:pt x="4061" y="72"/>
                  </a:cubicBezTo>
                  <a:cubicBezTo>
                    <a:pt x="4037" y="25"/>
                    <a:pt x="4001" y="1"/>
                    <a:pt x="397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
            <p:cNvSpPr/>
            <p:nvPr/>
          </p:nvSpPr>
          <p:spPr>
            <a:xfrm>
              <a:off x="6590100" y="2490650"/>
              <a:ext cx="28000" cy="23550"/>
            </a:xfrm>
            <a:custGeom>
              <a:avLst/>
              <a:gdLst/>
              <a:ahLst/>
              <a:cxnLst/>
              <a:rect l="l" t="t" r="r" b="b"/>
              <a:pathLst>
                <a:path w="1120" h="942" extrusionOk="0">
                  <a:moveTo>
                    <a:pt x="249" y="0"/>
                  </a:moveTo>
                  <a:cubicBezTo>
                    <a:pt x="196" y="0"/>
                    <a:pt x="138" y="42"/>
                    <a:pt x="84" y="130"/>
                  </a:cubicBezTo>
                  <a:cubicBezTo>
                    <a:pt x="12" y="261"/>
                    <a:pt x="0" y="380"/>
                    <a:pt x="24" y="499"/>
                  </a:cubicBezTo>
                  <a:cubicBezTo>
                    <a:pt x="48" y="606"/>
                    <a:pt x="108" y="690"/>
                    <a:pt x="203" y="773"/>
                  </a:cubicBezTo>
                  <a:cubicBezTo>
                    <a:pt x="324" y="887"/>
                    <a:pt x="487" y="941"/>
                    <a:pt x="647" y="941"/>
                  </a:cubicBezTo>
                  <a:cubicBezTo>
                    <a:pt x="755" y="941"/>
                    <a:pt x="862" y="916"/>
                    <a:pt x="953" y="868"/>
                  </a:cubicBezTo>
                  <a:cubicBezTo>
                    <a:pt x="1120" y="785"/>
                    <a:pt x="1120" y="690"/>
                    <a:pt x="1001" y="666"/>
                  </a:cubicBezTo>
                  <a:cubicBezTo>
                    <a:pt x="965" y="654"/>
                    <a:pt x="929" y="654"/>
                    <a:pt x="858" y="654"/>
                  </a:cubicBezTo>
                  <a:cubicBezTo>
                    <a:pt x="786" y="654"/>
                    <a:pt x="727" y="654"/>
                    <a:pt x="679" y="630"/>
                  </a:cubicBezTo>
                  <a:cubicBezTo>
                    <a:pt x="489" y="606"/>
                    <a:pt x="417" y="487"/>
                    <a:pt x="417" y="273"/>
                  </a:cubicBezTo>
                  <a:cubicBezTo>
                    <a:pt x="417" y="190"/>
                    <a:pt x="405" y="118"/>
                    <a:pt x="358" y="71"/>
                  </a:cubicBezTo>
                  <a:cubicBezTo>
                    <a:pt x="327" y="24"/>
                    <a:pt x="289" y="0"/>
                    <a:pt x="2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
            <p:cNvSpPr/>
            <p:nvPr/>
          </p:nvSpPr>
          <p:spPr>
            <a:xfrm>
              <a:off x="6612125" y="2491250"/>
              <a:ext cx="10450" cy="13750"/>
            </a:xfrm>
            <a:custGeom>
              <a:avLst/>
              <a:gdLst/>
              <a:ahLst/>
              <a:cxnLst/>
              <a:rect l="l" t="t" r="r" b="b"/>
              <a:pathLst>
                <a:path w="418" h="550" extrusionOk="0">
                  <a:moveTo>
                    <a:pt x="145" y="0"/>
                  </a:moveTo>
                  <a:cubicBezTo>
                    <a:pt x="95" y="0"/>
                    <a:pt x="49" y="27"/>
                    <a:pt x="12" y="94"/>
                  </a:cubicBezTo>
                  <a:cubicBezTo>
                    <a:pt x="0" y="118"/>
                    <a:pt x="0" y="177"/>
                    <a:pt x="12" y="261"/>
                  </a:cubicBezTo>
                  <a:cubicBezTo>
                    <a:pt x="24" y="308"/>
                    <a:pt x="24" y="344"/>
                    <a:pt x="48" y="392"/>
                  </a:cubicBezTo>
                  <a:cubicBezTo>
                    <a:pt x="112" y="496"/>
                    <a:pt x="190" y="550"/>
                    <a:pt x="257" y="550"/>
                  </a:cubicBezTo>
                  <a:cubicBezTo>
                    <a:pt x="328" y="550"/>
                    <a:pt x="387" y="490"/>
                    <a:pt x="405" y="368"/>
                  </a:cubicBezTo>
                  <a:cubicBezTo>
                    <a:pt x="417" y="237"/>
                    <a:pt x="358" y="118"/>
                    <a:pt x="286" y="58"/>
                  </a:cubicBezTo>
                  <a:cubicBezTo>
                    <a:pt x="240" y="24"/>
                    <a:pt x="191" y="0"/>
                    <a:pt x="14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
            <p:cNvSpPr/>
            <p:nvPr/>
          </p:nvSpPr>
          <p:spPr>
            <a:xfrm>
              <a:off x="6499600" y="2408275"/>
              <a:ext cx="65225" cy="92300"/>
            </a:xfrm>
            <a:custGeom>
              <a:avLst/>
              <a:gdLst/>
              <a:ahLst/>
              <a:cxnLst/>
              <a:rect l="l" t="t" r="r" b="b"/>
              <a:pathLst>
                <a:path w="2609" h="3692" extrusionOk="0">
                  <a:moveTo>
                    <a:pt x="2277" y="0"/>
                  </a:moveTo>
                  <a:cubicBezTo>
                    <a:pt x="2102" y="0"/>
                    <a:pt x="1876" y="69"/>
                    <a:pt x="1668" y="198"/>
                  </a:cubicBezTo>
                  <a:cubicBezTo>
                    <a:pt x="1168" y="520"/>
                    <a:pt x="620" y="1163"/>
                    <a:pt x="322" y="1770"/>
                  </a:cubicBezTo>
                  <a:cubicBezTo>
                    <a:pt x="96" y="2234"/>
                    <a:pt x="49" y="2425"/>
                    <a:pt x="37" y="2877"/>
                  </a:cubicBezTo>
                  <a:cubicBezTo>
                    <a:pt x="1" y="3366"/>
                    <a:pt x="25" y="3437"/>
                    <a:pt x="168" y="3592"/>
                  </a:cubicBezTo>
                  <a:cubicBezTo>
                    <a:pt x="230" y="3654"/>
                    <a:pt x="285" y="3692"/>
                    <a:pt x="339" y="3692"/>
                  </a:cubicBezTo>
                  <a:cubicBezTo>
                    <a:pt x="502" y="3692"/>
                    <a:pt x="665" y="3359"/>
                    <a:pt x="1049" y="2377"/>
                  </a:cubicBezTo>
                  <a:cubicBezTo>
                    <a:pt x="1311" y="1663"/>
                    <a:pt x="1882" y="806"/>
                    <a:pt x="2311" y="448"/>
                  </a:cubicBezTo>
                  <a:cubicBezTo>
                    <a:pt x="2549" y="234"/>
                    <a:pt x="2608" y="163"/>
                    <a:pt x="2537" y="91"/>
                  </a:cubicBezTo>
                  <a:cubicBezTo>
                    <a:pt x="2485" y="30"/>
                    <a:pt x="2392" y="0"/>
                    <a:pt x="2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
            <p:cNvSpPr/>
            <p:nvPr/>
          </p:nvSpPr>
          <p:spPr>
            <a:xfrm>
              <a:off x="6632075" y="2438725"/>
              <a:ext cx="35150" cy="77250"/>
            </a:xfrm>
            <a:custGeom>
              <a:avLst/>
              <a:gdLst/>
              <a:ahLst/>
              <a:cxnLst/>
              <a:rect l="l" t="t" r="r" b="b"/>
              <a:pathLst>
                <a:path w="1406" h="3090" extrusionOk="0">
                  <a:moveTo>
                    <a:pt x="168" y="0"/>
                  </a:moveTo>
                  <a:cubicBezTo>
                    <a:pt x="101" y="0"/>
                    <a:pt x="50" y="35"/>
                    <a:pt x="24" y="112"/>
                  </a:cubicBezTo>
                  <a:cubicBezTo>
                    <a:pt x="0" y="147"/>
                    <a:pt x="143" y="469"/>
                    <a:pt x="334" y="766"/>
                  </a:cubicBezTo>
                  <a:lnTo>
                    <a:pt x="667" y="1314"/>
                  </a:lnTo>
                  <a:lnTo>
                    <a:pt x="655" y="1933"/>
                  </a:lnTo>
                  <a:cubicBezTo>
                    <a:pt x="655" y="2278"/>
                    <a:pt x="643" y="2659"/>
                    <a:pt x="631" y="2814"/>
                  </a:cubicBezTo>
                  <a:cubicBezTo>
                    <a:pt x="619" y="3017"/>
                    <a:pt x="643" y="3064"/>
                    <a:pt x="774" y="3088"/>
                  </a:cubicBezTo>
                  <a:cubicBezTo>
                    <a:pt x="784" y="3089"/>
                    <a:pt x="793" y="3090"/>
                    <a:pt x="802" y="3090"/>
                  </a:cubicBezTo>
                  <a:cubicBezTo>
                    <a:pt x="905" y="3090"/>
                    <a:pt x="973" y="3023"/>
                    <a:pt x="1072" y="2826"/>
                  </a:cubicBezTo>
                  <a:cubicBezTo>
                    <a:pt x="1262" y="2457"/>
                    <a:pt x="1405" y="1755"/>
                    <a:pt x="1346" y="1445"/>
                  </a:cubicBezTo>
                  <a:cubicBezTo>
                    <a:pt x="1207" y="813"/>
                    <a:pt x="495"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
            <p:cNvSpPr/>
            <p:nvPr/>
          </p:nvSpPr>
          <p:spPr>
            <a:xfrm>
              <a:off x="6502000" y="2518250"/>
              <a:ext cx="16375" cy="16150"/>
            </a:xfrm>
            <a:custGeom>
              <a:avLst/>
              <a:gdLst/>
              <a:ahLst/>
              <a:cxnLst/>
              <a:rect l="l" t="t" r="r" b="b"/>
              <a:pathLst>
                <a:path w="655" h="646" extrusionOk="0">
                  <a:moveTo>
                    <a:pt x="282" y="1"/>
                  </a:moveTo>
                  <a:cubicBezTo>
                    <a:pt x="236" y="1"/>
                    <a:pt x="173" y="45"/>
                    <a:pt x="119" y="110"/>
                  </a:cubicBezTo>
                  <a:cubicBezTo>
                    <a:pt x="60" y="169"/>
                    <a:pt x="0" y="276"/>
                    <a:pt x="0" y="324"/>
                  </a:cubicBezTo>
                  <a:cubicBezTo>
                    <a:pt x="0" y="455"/>
                    <a:pt x="191" y="645"/>
                    <a:pt x="322" y="645"/>
                  </a:cubicBezTo>
                  <a:cubicBezTo>
                    <a:pt x="476" y="645"/>
                    <a:pt x="655" y="443"/>
                    <a:pt x="655" y="288"/>
                  </a:cubicBezTo>
                  <a:cubicBezTo>
                    <a:pt x="655" y="157"/>
                    <a:pt x="464" y="2"/>
                    <a:pt x="298" y="2"/>
                  </a:cubicBezTo>
                  <a:cubicBezTo>
                    <a:pt x="293" y="1"/>
                    <a:pt x="288" y="1"/>
                    <a:pt x="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
            <p:cNvSpPr/>
            <p:nvPr/>
          </p:nvSpPr>
          <p:spPr>
            <a:xfrm>
              <a:off x="6629050" y="2527125"/>
              <a:ext cx="17025" cy="11625"/>
            </a:xfrm>
            <a:custGeom>
              <a:avLst/>
              <a:gdLst/>
              <a:ahLst/>
              <a:cxnLst/>
              <a:rect l="l" t="t" r="r" b="b"/>
              <a:pathLst>
                <a:path w="681" h="465" extrusionOk="0">
                  <a:moveTo>
                    <a:pt x="316" y="0"/>
                  </a:moveTo>
                  <a:cubicBezTo>
                    <a:pt x="239" y="0"/>
                    <a:pt x="175" y="13"/>
                    <a:pt x="157" y="40"/>
                  </a:cubicBezTo>
                  <a:cubicBezTo>
                    <a:pt x="1" y="196"/>
                    <a:pt x="196" y="464"/>
                    <a:pt x="390" y="464"/>
                  </a:cubicBezTo>
                  <a:cubicBezTo>
                    <a:pt x="433" y="464"/>
                    <a:pt x="475" y="451"/>
                    <a:pt x="514" y="421"/>
                  </a:cubicBezTo>
                  <a:cubicBezTo>
                    <a:pt x="681" y="290"/>
                    <a:pt x="597" y="40"/>
                    <a:pt x="395" y="5"/>
                  </a:cubicBezTo>
                  <a:cubicBezTo>
                    <a:pt x="368" y="2"/>
                    <a:pt x="341"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
            <p:cNvSpPr/>
            <p:nvPr/>
          </p:nvSpPr>
          <p:spPr>
            <a:xfrm>
              <a:off x="6627000" y="2583175"/>
              <a:ext cx="25625" cy="26525"/>
            </a:xfrm>
            <a:custGeom>
              <a:avLst/>
              <a:gdLst/>
              <a:ahLst/>
              <a:cxnLst/>
              <a:rect l="l" t="t" r="r" b="b"/>
              <a:pathLst>
                <a:path w="1025" h="1061" extrusionOk="0">
                  <a:moveTo>
                    <a:pt x="489" y="1"/>
                  </a:moveTo>
                  <a:cubicBezTo>
                    <a:pt x="239" y="1"/>
                    <a:pt x="1" y="251"/>
                    <a:pt x="1" y="525"/>
                  </a:cubicBezTo>
                  <a:cubicBezTo>
                    <a:pt x="1" y="775"/>
                    <a:pt x="239" y="1037"/>
                    <a:pt x="489" y="1061"/>
                  </a:cubicBezTo>
                  <a:cubicBezTo>
                    <a:pt x="496" y="1061"/>
                    <a:pt x="502" y="1061"/>
                    <a:pt x="509" y="1061"/>
                  </a:cubicBezTo>
                  <a:cubicBezTo>
                    <a:pt x="775" y="1061"/>
                    <a:pt x="1013" y="828"/>
                    <a:pt x="1025" y="584"/>
                  </a:cubicBezTo>
                  <a:cubicBezTo>
                    <a:pt x="1025" y="287"/>
                    <a:pt x="775"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
            <p:cNvSpPr/>
            <p:nvPr/>
          </p:nvSpPr>
          <p:spPr>
            <a:xfrm>
              <a:off x="6676125" y="2527225"/>
              <a:ext cx="24125" cy="24725"/>
            </a:xfrm>
            <a:custGeom>
              <a:avLst/>
              <a:gdLst/>
              <a:ahLst/>
              <a:cxnLst/>
              <a:rect l="l" t="t" r="r" b="b"/>
              <a:pathLst>
                <a:path w="965" h="989" extrusionOk="0">
                  <a:moveTo>
                    <a:pt x="488" y="1"/>
                  </a:moveTo>
                  <a:cubicBezTo>
                    <a:pt x="227" y="1"/>
                    <a:pt x="24" y="215"/>
                    <a:pt x="12" y="477"/>
                  </a:cubicBezTo>
                  <a:cubicBezTo>
                    <a:pt x="0" y="739"/>
                    <a:pt x="227" y="977"/>
                    <a:pt x="477" y="989"/>
                  </a:cubicBezTo>
                  <a:cubicBezTo>
                    <a:pt x="738" y="989"/>
                    <a:pt x="965" y="763"/>
                    <a:pt x="965" y="477"/>
                  </a:cubicBezTo>
                  <a:cubicBezTo>
                    <a:pt x="965" y="215"/>
                    <a:pt x="738"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
            <p:cNvSpPr/>
            <p:nvPr/>
          </p:nvSpPr>
          <p:spPr>
            <a:xfrm>
              <a:off x="6652625" y="2565325"/>
              <a:ext cx="23825" cy="22950"/>
            </a:xfrm>
            <a:custGeom>
              <a:avLst/>
              <a:gdLst/>
              <a:ahLst/>
              <a:cxnLst/>
              <a:rect l="l" t="t" r="r" b="b"/>
              <a:pathLst>
                <a:path w="953" h="918" extrusionOk="0">
                  <a:moveTo>
                    <a:pt x="467" y="0"/>
                  </a:moveTo>
                  <a:cubicBezTo>
                    <a:pt x="214" y="0"/>
                    <a:pt x="0" y="210"/>
                    <a:pt x="12" y="477"/>
                  </a:cubicBezTo>
                  <a:cubicBezTo>
                    <a:pt x="24" y="739"/>
                    <a:pt x="178" y="894"/>
                    <a:pt x="452" y="917"/>
                  </a:cubicBezTo>
                  <a:cubicBezTo>
                    <a:pt x="714" y="905"/>
                    <a:pt x="893" y="763"/>
                    <a:pt x="928" y="477"/>
                  </a:cubicBezTo>
                  <a:cubicBezTo>
                    <a:pt x="952" y="227"/>
                    <a:pt x="750" y="1"/>
                    <a:pt x="488" y="1"/>
                  </a:cubicBezTo>
                  <a:cubicBezTo>
                    <a:pt x="481" y="0"/>
                    <a:pt x="474"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4" name="Google Shape;2014;p4"/>
          <p:cNvGrpSpPr/>
          <p:nvPr/>
        </p:nvGrpSpPr>
        <p:grpSpPr>
          <a:xfrm>
            <a:off x="8362538" y="84363"/>
            <a:ext cx="250350" cy="261000"/>
            <a:chOff x="6143625" y="2415075"/>
            <a:chExt cx="250350" cy="261000"/>
          </a:xfrm>
        </p:grpSpPr>
        <p:sp>
          <p:nvSpPr>
            <p:cNvPr id="2015" name="Google Shape;2015;p4"/>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30" name="Google Shape;2030;p4"/>
          <p:cNvGrpSpPr/>
          <p:nvPr/>
        </p:nvGrpSpPr>
        <p:grpSpPr>
          <a:xfrm>
            <a:off x="8100300" y="292563"/>
            <a:ext cx="262250" cy="262250"/>
            <a:chOff x="5979000" y="2672325"/>
            <a:chExt cx="262250" cy="262250"/>
          </a:xfrm>
        </p:grpSpPr>
        <p:sp>
          <p:nvSpPr>
            <p:cNvPr id="2031" name="Google Shape;2031;p4"/>
            <p:cNvSpPr/>
            <p:nvPr/>
          </p:nvSpPr>
          <p:spPr>
            <a:xfrm>
              <a:off x="5993275" y="2688725"/>
              <a:ext cx="169700" cy="206725"/>
            </a:xfrm>
            <a:custGeom>
              <a:avLst/>
              <a:gdLst/>
              <a:ahLst/>
              <a:cxnLst/>
              <a:rect l="l" t="t" r="r" b="b"/>
              <a:pathLst>
                <a:path w="6788" h="8269" extrusionOk="0">
                  <a:moveTo>
                    <a:pt x="4960" y="0"/>
                  </a:moveTo>
                  <a:cubicBezTo>
                    <a:pt x="4797" y="0"/>
                    <a:pt x="4639" y="21"/>
                    <a:pt x="4489" y="55"/>
                  </a:cubicBezTo>
                  <a:cubicBezTo>
                    <a:pt x="4763" y="115"/>
                    <a:pt x="5025" y="234"/>
                    <a:pt x="5263" y="448"/>
                  </a:cubicBezTo>
                  <a:cubicBezTo>
                    <a:pt x="5954" y="1043"/>
                    <a:pt x="6108" y="1829"/>
                    <a:pt x="6156" y="2782"/>
                  </a:cubicBezTo>
                  <a:cubicBezTo>
                    <a:pt x="5954" y="4437"/>
                    <a:pt x="5299" y="5913"/>
                    <a:pt x="3692" y="6830"/>
                  </a:cubicBezTo>
                  <a:cubicBezTo>
                    <a:pt x="3335" y="7034"/>
                    <a:pt x="2936" y="7135"/>
                    <a:pt x="2547" y="7135"/>
                  </a:cubicBezTo>
                  <a:cubicBezTo>
                    <a:pt x="2051" y="7135"/>
                    <a:pt x="1574" y="6971"/>
                    <a:pt x="1227" y="6651"/>
                  </a:cubicBezTo>
                  <a:cubicBezTo>
                    <a:pt x="334" y="5853"/>
                    <a:pt x="143" y="4961"/>
                    <a:pt x="608" y="3901"/>
                  </a:cubicBezTo>
                  <a:cubicBezTo>
                    <a:pt x="632" y="3829"/>
                    <a:pt x="679" y="3758"/>
                    <a:pt x="715" y="3675"/>
                  </a:cubicBezTo>
                  <a:lnTo>
                    <a:pt x="715" y="3675"/>
                  </a:lnTo>
                  <a:cubicBezTo>
                    <a:pt x="191" y="4389"/>
                    <a:pt x="60" y="5222"/>
                    <a:pt x="24" y="6092"/>
                  </a:cubicBezTo>
                  <a:cubicBezTo>
                    <a:pt x="1" y="6854"/>
                    <a:pt x="215" y="7508"/>
                    <a:pt x="655" y="8020"/>
                  </a:cubicBezTo>
                  <a:lnTo>
                    <a:pt x="667" y="8020"/>
                  </a:lnTo>
                  <a:cubicBezTo>
                    <a:pt x="1288" y="8145"/>
                    <a:pt x="2088" y="8269"/>
                    <a:pt x="2774" y="8269"/>
                  </a:cubicBezTo>
                  <a:cubicBezTo>
                    <a:pt x="3074" y="8269"/>
                    <a:pt x="3352" y="8245"/>
                    <a:pt x="3584" y="8187"/>
                  </a:cubicBezTo>
                  <a:cubicBezTo>
                    <a:pt x="4406" y="7985"/>
                    <a:pt x="5061" y="7544"/>
                    <a:pt x="5549" y="6854"/>
                  </a:cubicBezTo>
                  <a:cubicBezTo>
                    <a:pt x="6466" y="5520"/>
                    <a:pt x="6763" y="4020"/>
                    <a:pt x="6787" y="2460"/>
                  </a:cubicBezTo>
                  <a:cubicBezTo>
                    <a:pt x="6787" y="2043"/>
                    <a:pt x="6644" y="1008"/>
                    <a:pt x="6692" y="579"/>
                  </a:cubicBezTo>
                  <a:cubicBezTo>
                    <a:pt x="6335" y="377"/>
                    <a:pt x="5954" y="198"/>
                    <a:pt x="5501" y="79"/>
                  </a:cubicBezTo>
                  <a:cubicBezTo>
                    <a:pt x="5317" y="24"/>
                    <a:pt x="5135" y="0"/>
                    <a:pt x="49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
            <p:cNvSpPr/>
            <p:nvPr/>
          </p:nvSpPr>
          <p:spPr>
            <a:xfrm>
              <a:off x="6009950" y="2702900"/>
              <a:ext cx="202725" cy="216475"/>
            </a:xfrm>
            <a:custGeom>
              <a:avLst/>
              <a:gdLst/>
              <a:ahLst/>
              <a:cxnLst/>
              <a:rect l="l" t="t" r="r" b="b"/>
              <a:pathLst>
                <a:path w="8109" h="8659" extrusionOk="0">
                  <a:moveTo>
                    <a:pt x="6025" y="0"/>
                  </a:moveTo>
                  <a:lnTo>
                    <a:pt x="6025" y="0"/>
                  </a:lnTo>
                  <a:cubicBezTo>
                    <a:pt x="5965" y="429"/>
                    <a:pt x="6096" y="1465"/>
                    <a:pt x="6120" y="1869"/>
                  </a:cubicBezTo>
                  <a:cubicBezTo>
                    <a:pt x="6096" y="3453"/>
                    <a:pt x="5799" y="4941"/>
                    <a:pt x="4882" y="6263"/>
                  </a:cubicBezTo>
                  <a:cubicBezTo>
                    <a:pt x="4394" y="6977"/>
                    <a:pt x="3739" y="7394"/>
                    <a:pt x="2917" y="7608"/>
                  </a:cubicBezTo>
                  <a:cubicBezTo>
                    <a:pt x="2687" y="7666"/>
                    <a:pt x="2411" y="7690"/>
                    <a:pt x="2114" y="7690"/>
                  </a:cubicBezTo>
                  <a:cubicBezTo>
                    <a:pt x="1427" y="7690"/>
                    <a:pt x="627" y="7563"/>
                    <a:pt x="12" y="7430"/>
                  </a:cubicBezTo>
                  <a:lnTo>
                    <a:pt x="0" y="7430"/>
                  </a:lnTo>
                  <a:cubicBezTo>
                    <a:pt x="179" y="7644"/>
                    <a:pt x="405" y="7846"/>
                    <a:pt x="655" y="7989"/>
                  </a:cubicBezTo>
                  <a:cubicBezTo>
                    <a:pt x="1191" y="8299"/>
                    <a:pt x="1858" y="8513"/>
                    <a:pt x="2679" y="8620"/>
                  </a:cubicBezTo>
                  <a:cubicBezTo>
                    <a:pt x="2924" y="8645"/>
                    <a:pt x="3139" y="8658"/>
                    <a:pt x="3341" y="8658"/>
                  </a:cubicBezTo>
                  <a:cubicBezTo>
                    <a:pt x="3816" y="8658"/>
                    <a:pt x="4216" y="8585"/>
                    <a:pt x="4751" y="8418"/>
                  </a:cubicBezTo>
                  <a:cubicBezTo>
                    <a:pt x="6454" y="7882"/>
                    <a:pt x="7763" y="6239"/>
                    <a:pt x="8049" y="4251"/>
                  </a:cubicBezTo>
                  <a:cubicBezTo>
                    <a:pt x="8108" y="3774"/>
                    <a:pt x="8097" y="3310"/>
                    <a:pt x="7989" y="2846"/>
                  </a:cubicBezTo>
                  <a:cubicBezTo>
                    <a:pt x="7930" y="2584"/>
                    <a:pt x="7858" y="2334"/>
                    <a:pt x="7763" y="2096"/>
                  </a:cubicBezTo>
                  <a:cubicBezTo>
                    <a:pt x="7751" y="2072"/>
                    <a:pt x="7739" y="2036"/>
                    <a:pt x="7739" y="2012"/>
                  </a:cubicBezTo>
                  <a:cubicBezTo>
                    <a:pt x="7727" y="1965"/>
                    <a:pt x="7692" y="1917"/>
                    <a:pt x="7680" y="1869"/>
                  </a:cubicBezTo>
                  <a:cubicBezTo>
                    <a:pt x="7489" y="1441"/>
                    <a:pt x="7216" y="1036"/>
                    <a:pt x="6906" y="679"/>
                  </a:cubicBezTo>
                  <a:cubicBezTo>
                    <a:pt x="6656" y="429"/>
                    <a:pt x="6370" y="191"/>
                    <a:pt x="6025"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
            <p:cNvSpPr/>
            <p:nvPr/>
          </p:nvSpPr>
          <p:spPr>
            <a:xfrm>
              <a:off x="5997150" y="2689800"/>
              <a:ext cx="150325" cy="176900"/>
            </a:xfrm>
            <a:custGeom>
              <a:avLst/>
              <a:gdLst/>
              <a:ahLst/>
              <a:cxnLst/>
              <a:rect l="l" t="t" r="r" b="b"/>
              <a:pathLst>
                <a:path w="6013" h="7076" extrusionOk="0">
                  <a:moveTo>
                    <a:pt x="2345" y="2249"/>
                  </a:moveTo>
                  <a:cubicBezTo>
                    <a:pt x="2357" y="2249"/>
                    <a:pt x="2369" y="2249"/>
                    <a:pt x="2382" y="2251"/>
                  </a:cubicBezTo>
                  <a:cubicBezTo>
                    <a:pt x="2429" y="2251"/>
                    <a:pt x="2465" y="2262"/>
                    <a:pt x="2477" y="2274"/>
                  </a:cubicBezTo>
                  <a:cubicBezTo>
                    <a:pt x="2489" y="2274"/>
                    <a:pt x="2501" y="2274"/>
                    <a:pt x="2501" y="2298"/>
                  </a:cubicBezTo>
                  <a:cubicBezTo>
                    <a:pt x="2667" y="2370"/>
                    <a:pt x="2679" y="2536"/>
                    <a:pt x="2715" y="2691"/>
                  </a:cubicBezTo>
                  <a:cubicBezTo>
                    <a:pt x="2679" y="2953"/>
                    <a:pt x="2584" y="3191"/>
                    <a:pt x="2370" y="3370"/>
                  </a:cubicBezTo>
                  <a:cubicBezTo>
                    <a:pt x="2310" y="3421"/>
                    <a:pt x="2243" y="3460"/>
                    <a:pt x="2166" y="3460"/>
                  </a:cubicBezTo>
                  <a:cubicBezTo>
                    <a:pt x="2137" y="3460"/>
                    <a:pt x="2105" y="3454"/>
                    <a:pt x="2072" y="3441"/>
                  </a:cubicBezTo>
                  <a:cubicBezTo>
                    <a:pt x="1989" y="3394"/>
                    <a:pt x="1941" y="3274"/>
                    <a:pt x="1953" y="3143"/>
                  </a:cubicBezTo>
                  <a:lnTo>
                    <a:pt x="1953" y="3132"/>
                  </a:lnTo>
                  <a:cubicBezTo>
                    <a:pt x="1965" y="2965"/>
                    <a:pt x="2013" y="2727"/>
                    <a:pt x="2108" y="2501"/>
                  </a:cubicBezTo>
                  <a:cubicBezTo>
                    <a:pt x="2182" y="2299"/>
                    <a:pt x="2247" y="2249"/>
                    <a:pt x="2345" y="2249"/>
                  </a:cubicBezTo>
                  <a:close/>
                  <a:moveTo>
                    <a:pt x="4346" y="0"/>
                  </a:moveTo>
                  <a:cubicBezTo>
                    <a:pt x="3894" y="107"/>
                    <a:pt x="3453" y="357"/>
                    <a:pt x="3025" y="596"/>
                  </a:cubicBezTo>
                  <a:cubicBezTo>
                    <a:pt x="2620" y="822"/>
                    <a:pt x="2572" y="1250"/>
                    <a:pt x="2441" y="1643"/>
                  </a:cubicBezTo>
                  <a:cubicBezTo>
                    <a:pt x="2263" y="2143"/>
                    <a:pt x="2072" y="2655"/>
                    <a:pt x="1739" y="3096"/>
                  </a:cubicBezTo>
                  <a:cubicBezTo>
                    <a:pt x="1667" y="3203"/>
                    <a:pt x="1560" y="3286"/>
                    <a:pt x="1477" y="3382"/>
                  </a:cubicBezTo>
                  <a:cubicBezTo>
                    <a:pt x="1450" y="3408"/>
                    <a:pt x="1419" y="3424"/>
                    <a:pt x="1387" y="3424"/>
                  </a:cubicBezTo>
                  <a:cubicBezTo>
                    <a:pt x="1362" y="3424"/>
                    <a:pt x="1336" y="3414"/>
                    <a:pt x="1310" y="3394"/>
                  </a:cubicBezTo>
                  <a:cubicBezTo>
                    <a:pt x="1286" y="3382"/>
                    <a:pt x="1286" y="3358"/>
                    <a:pt x="1286" y="3334"/>
                  </a:cubicBezTo>
                  <a:cubicBezTo>
                    <a:pt x="1276" y="3336"/>
                    <a:pt x="1268" y="3338"/>
                    <a:pt x="1261" y="3338"/>
                  </a:cubicBezTo>
                  <a:cubicBezTo>
                    <a:pt x="1200" y="3338"/>
                    <a:pt x="1243" y="3242"/>
                    <a:pt x="1381" y="2965"/>
                  </a:cubicBezTo>
                  <a:cubicBezTo>
                    <a:pt x="1417" y="2905"/>
                    <a:pt x="1441" y="2858"/>
                    <a:pt x="1477" y="2822"/>
                  </a:cubicBezTo>
                  <a:lnTo>
                    <a:pt x="1477" y="2798"/>
                  </a:lnTo>
                  <a:cubicBezTo>
                    <a:pt x="1131" y="2965"/>
                    <a:pt x="917" y="3203"/>
                    <a:pt x="703" y="3441"/>
                  </a:cubicBezTo>
                  <a:lnTo>
                    <a:pt x="572" y="3620"/>
                  </a:lnTo>
                  <a:cubicBezTo>
                    <a:pt x="524" y="3691"/>
                    <a:pt x="500" y="3775"/>
                    <a:pt x="465" y="3846"/>
                  </a:cubicBezTo>
                  <a:cubicBezTo>
                    <a:pt x="0" y="4906"/>
                    <a:pt x="203" y="5799"/>
                    <a:pt x="1096" y="6596"/>
                  </a:cubicBezTo>
                  <a:cubicBezTo>
                    <a:pt x="1438" y="6912"/>
                    <a:pt x="1916" y="7076"/>
                    <a:pt x="2414" y="7076"/>
                  </a:cubicBezTo>
                  <a:cubicBezTo>
                    <a:pt x="2799" y="7076"/>
                    <a:pt x="3195" y="6977"/>
                    <a:pt x="3548" y="6775"/>
                  </a:cubicBezTo>
                  <a:cubicBezTo>
                    <a:pt x="5144" y="5858"/>
                    <a:pt x="5811" y="4382"/>
                    <a:pt x="6013" y="2727"/>
                  </a:cubicBezTo>
                  <a:cubicBezTo>
                    <a:pt x="5953" y="1774"/>
                    <a:pt x="5787" y="988"/>
                    <a:pt x="5120" y="393"/>
                  </a:cubicBezTo>
                  <a:cubicBezTo>
                    <a:pt x="4882" y="179"/>
                    <a:pt x="4620" y="60"/>
                    <a:pt x="4346"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
            <p:cNvSpPr/>
            <p:nvPr/>
          </p:nvSpPr>
          <p:spPr>
            <a:xfrm>
              <a:off x="5988225" y="2753200"/>
              <a:ext cx="47950" cy="150050"/>
            </a:xfrm>
            <a:custGeom>
              <a:avLst/>
              <a:gdLst/>
              <a:ahLst/>
              <a:cxnLst/>
              <a:rect l="l" t="t" r="r" b="b"/>
              <a:pathLst>
                <a:path w="1918" h="6002" extrusionOk="0">
                  <a:moveTo>
                    <a:pt x="1893" y="0"/>
                  </a:moveTo>
                  <a:cubicBezTo>
                    <a:pt x="1703" y="0"/>
                    <a:pt x="750" y="1048"/>
                    <a:pt x="560" y="1441"/>
                  </a:cubicBezTo>
                  <a:cubicBezTo>
                    <a:pt x="119" y="2322"/>
                    <a:pt x="0" y="3810"/>
                    <a:pt x="286" y="4548"/>
                  </a:cubicBezTo>
                  <a:cubicBezTo>
                    <a:pt x="524" y="5179"/>
                    <a:pt x="941" y="5656"/>
                    <a:pt x="1524" y="6001"/>
                  </a:cubicBezTo>
                  <a:cubicBezTo>
                    <a:pt x="1274" y="5834"/>
                    <a:pt x="1048" y="5644"/>
                    <a:pt x="869" y="5430"/>
                  </a:cubicBezTo>
                  <a:cubicBezTo>
                    <a:pt x="429" y="4906"/>
                    <a:pt x="214" y="4251"/>
                    <a:pt x="238" y="3501"/>
                  </a:cubicBezTo>
                  <a:cubicBezTo>
                    <a:pt x="274" y="2632"/>
                    <a:pt x="405" y="1798"/>
                    <a:pt x="929" y="1084"/>
                  </a:cubicBezTo>
                  <a:lnTo>
                    <a:pt x="1060" y="905"/>
                  </a:lnTo>
                  <a:cubicBezTo>
                    <a:pt x="1274" y="655"/>
                    <a:pt x="1488" y="429"/>
                    <a:pt x="1822" y="238"/>
                  </a:cubicBezTo>
                  <a:lnTo>
                    <a:pt x="1822" y="250"/>
                  </a:lnTo>
                  <a:cubicBezTo>
                    <a:pt x="1893" y="107"/>
                    <a:pt x="1917" y="0"/>
                    <a:pt x="18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
            <p:cNvSpPr/>
            <p:nvPr/>
          </p:nvSpPr>
          <p:spPr>
            <a:xfrm>
              <a:off x="5981675" y="2674325"/>
              <a:ext cx="259575" cy="260250"/>
            </a:xfrm>
            <a:custGeom>
              <a:avLst/>
              <a:gdLst/>
              <a:ahLst/>
              <a:cxnLst/>
              <a:rect l="l" t="t" r="r" b="b"/>
              <a:pathLst>
                <a:path w="10383" h="10410" extrusionOk="0">
                  <a:moveTo>
                    <a:pt x="5941" y="0"/>
                  </a:moveTo>
                  <a:cubicBezTo>
                    <a:pt x="5950" y="2"/>
                    <a:pt x="5959" y="3"/>
                    <a:pt x="5967" y="5"/>
                  </a:cubicBezTo>
                  <a:lnTo>
                    <a:pt x="5967" y="5"/>
                  </a:lnTo>
                  <a:cubicBezTo>
                    <a:pt x="5959" y="0"/>
                    <a:pt x="5950" y="0"/>
                    <a:pt x="5941" y="0"/>
                  </a:cubicBezTo>
                  <a:close/>
                  <a:moveTo>
                    <a:pt x="5967" y="5"/>
                  </a:moveTo>
                  <a:cubicBezTo>
                    <a:pt x="5971" y="6"/>
                    <a:pt x="5974" y="9"/>
                    <a:pt x="5977" y="12"/>
                  </a:cubicBezTo>
                  <a:cubicBezTo>
                    <a:pt x="7311" y="298"/>
                    <a:pt x="8537" y="1310"/>
                    <a:pt x="9180" y="2619"/>
                  </a:cubicBezTo>
                  <a:cubicBezTo>
                    <a:pt x="9609" y="3489"/>
                    <a:pt x="9751" y="4191"/>
                    <a:pt x="9704" y="5132"/>
                  </a:cubicBezTo>
                  <a:cubicBezTo>
                    <a:pt x="9644" y="6048"/>
                    <a:pt x="9513" y="6549"/>
                    <a:pt x="9061" y="7465"/>
                  </a:cubicBezTo>
                  <a:cubicBezTo>
                    <a:pt x="8751" y="8108"/>
                    <a:pt x="8620" y="8299"/>
                    <a:pt x="8108" y="8811"/>
                  </a:cubicBezTo>
                  <a:cubicBezTo>
                    <a:pt x="7489" y="9430"/>
                    <a:pt x="6751" y="9858"/>
                    <a:pt x="5977" y="10109"/>
                  </a:cubicBezTo>
                  <a:cubicBezTo>
                    <a:pt x="5612" y="10213"/>
                    <a:pt x="5097" y="10264"/>
                    <a:pt x="4547" y="10264"/>
                  </a:cubicBezTo>
                  <a:cubicBezTo>
                    <a:pt x="3718" y="10264"/>
                    <a:pt x="2809" y="10147"/>
                    <a:pt x="2215" y="9918"/>
                  </a:cubicBezTo>
                  <a:cubicBezTo>
                    <a:pt x="1179" y="9537"/>
                    <a:pt x="357" y="8715"/>
                    <a:pt x="60" y="7739"/>
                  </a:cubicBezTo>
                  <a:cubicBezTo>
                    <a:pt x="48" y="7656"/>
                    <a:pt x="12" y="7596"/>
                    <a:pt x="0" y="7537"/>
                  </a:cubicBezTo>
                  <a:lnTo>
                    <a:pt x="0" y="7537"/>
                  </a:lnTo>
                  <a:cubicBezTo>
                    <a:pt x="179" y="8644"/>
                    <a:pt x="905" y="9430"/>
                    <a:pt x="1977" y="9906"/>
                  </a:cubicBezTo>
                  <a:cubicBezTo>
                    <a:pt x="2381" y="10085"/>
                    <a:pt x="2786" y="10204"/>
                    <a:pt x="3203" y="10299"/>
                  </a:cubicBezTo>
                  <a:cubicBezTo>
                    <a:pt x="3583" y="10374"/>
                    <a:pt x="3975" y="10409"/>
                    <a:pt x="4374" y="10409"/>
                  </a:cubicBezTo>
                  <a:cubicBezTo>
                    <a:pt x="4738" y="10409"/>
                    <a:pt x="5108" y="10380"/>
                    <a:pt x="5477" y="10323"/>
                  </a:cubicBezTo>
                  <a:cubicBezTo>
                    <a:pt x="8573" y="9847"/>
                    <a:pt x="10382" y="6537"/>
                    <a:pt x="9668" y="3667"/>
                  </a:cubicBezTo>
                  <a:cubicBezTo>
                    <a:pt x="9490" y="2941"/>
                    <a:pt x="9132" y="2227"/>
                    <a:pt x="8597" y="1607"/>
                  </a:cubicBezTo>
                  <a:cubicBezTo>
                    <a:pt x="7853" y="734"/>
                    <a:pt x="6923" y="177"/>
                    <a:pt x="5967" y="5"/>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
            <p:cNvSpPr/>
            <p:nvPr/>
          </p:nvSpPr>
          <p:spPr>
            <a:xfrm>
              <a:off x="6204025" y="2756175"/>
              <a:ext cx="5675" cy="18475"/>
            </a:xfrm>
            <a:custGeom>
              <a:avLst/>
              <a:gdLst/>
              <a:ahLst/>
              <a:cxnLst/>
              <a:rect l="l" t="t" r="r" b="b"/>
              <a:pathLst>
                <a:path w="227" h="739" extrusionOk="0">
                  <a:moveTo>
                    <a:pt x="0" y="0"/>
                  </a:moveTo>
                  <a:cubicBezTo>
                    <a:pt x="95" y="238"/>
                    <a:pt x="167" y="477"/>
                    <a:pt x="226" y="739"/>
                  </a:cubicBezTo>
                  <a:cubicBezTo>
                    <a:pt x="179" y="488"/>
                    <a:pt x="107" y="23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
            <p:cNvSpPr/>
            <p:nvPr/>
          </p:nvSpPr>
          <p:spPr>
            <a:xfrm>
              <a:off x="6201925" y="2750525"/>
              <a:ext cx="1525" cy="3300"/>
            </a:xfrm>
            <a:custGeom>
              <a:avLst/>
              <a:gdLst/>
              <a:ahLst/>
              <a:cxnLst/>
              <a:rect l="l" t="t" r="r" b="b"/>
              <a:pathLst>
                <a:path w="61" h="132" extrusionOk="0">
                  <a:moveTo>
                    <a:pt x="1" y="0"/>
                  </a:moveTo>
                  <a:lnTo>
                    <a:pt x="1" y="0"/>
                  </a:lnTo>
                  <a:cubicBezTo>
                    <a:pt x="13" y="48"/>
                    <a:pt x="25" y="72"/>
                    <a:pt x="60" y="131"/>
                  </a:cubicBezTo>
                  <a:cubicBezTo>
                    <a:pt x="48" y="95"/>
                    <a:pt x="13" y="48"/>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
            <p:cNvSpPr/>
            <p:nvPr/>
          </p:nvSpPr>
          <p:spPr>
            <a:xfrm>
              <a:off x="6028400" y="2685000"/>
              <a:ext cx="153925" cy="90000"/>
            </a:xfrm>
            <a:custGeom>
              <a:avLst/>
              <a:gdLst/>
              <a:ahLst/>
              <a:cxnLst/>
              <a:rect l="l" t="t" r="r" b="b"/>
              <a:pathLst>
                <a:path w="6157" h="3600" extrusionOk="0">
                  <a:moveTo>
                    <a:pt x="5961" y="1207"/>
                  </a:moveTo>
                  <a:cubicBezTo>
                    <a:pt x="6028" y="1276"/>
                    <a:pt x="6093" y="1346"/>
                    <a:pt x="6156" y="1419"/>
                  </a:cubicBezTo>
                  <a:cubicBezTo>
                    <a:pt x="6095" y="1345"/>
                    <a:pt x="6030" y="1275"/>
                    <a:pt x="5961" y="1207"/>
                  </a:cubicBezTo>
                  <a:close/>
                  <a:moveTo>
                    <a:pt x="3456" y="0"/>
                  </a:moveTo>
                  <a:cubicBezTo>
                    <a:pt x="3442" y="0"/>
                    <a:pt x="3429" y="1"/>
                    <a:pt x="3418" y="2"/>
                  </a:cubicBezTo>
                  <a:cubicBezTo>
                    <a:pt x="3156" y="2"/>
                    <a:pt x="2584" y="204"/>
                    <a:pt x="1882" y="538"/>
                  </a:cubicBezTo>
                  <a:cubicBezTo>
                    <a:pt x="1417" y="764"/>
                    <a:pt x="1358" y="847"/>
                    <a:pt x="941" y="2038"/>
                  </a:cubicBezTo>
                  <a:cubicBezTo>
                    <a:pt x="715" y="2681"/>
                    <a:pt x="215" y="3466"/>
                    <a:pt x="24" y="3514"/>
                  </a:cubicBezTo>
                  <a:lnTo>
                    <a:pt x="1" y="3514"/>
                  </a:lnTo>
                  <a:cubicBezTo>
                    <a:pt x="1" y="3550"/>
                    <a:pt x="24" y="3562"/>
                    <a:pt x="36" y="3574"/>
                  </a:cubicBezTo>
                  <a:cubicBezTo>
                    <a:pt x="64" y="3590"/>
                    <a:pt x="94" y="3599"/>
                    <a:pt x="123" y="3599"/>
                  </a:cubicBezTo>
                  <a:cubicBezTo>
                    <a:pt x="157" y="3599"/>
                    <a:pt x="189" y="3587"/>
                    <a:pt x="215" y="3562"/>
                  </a:cubicBezTo>
                  <a:cubicBezTo>
                    <a:pt x="298" y="3466"/>
                    <a:pt x="405" y="3383"/>
                    <a:pt x="477" y="3276"/>
                  </a:cubicBezTo>
                  <a:cubicBezTo>
                    <a:pt x="810" y="2847"/>
                    <a:pt x="1001" y="2335"/>
                    <a:pt x="1179" y="1823"/>
                  </a:cubicBezTo>
                  <a:cubicBezTo>
                    <a:pt x="1310" y="1442"/>
                    <a:pt x="1358" y="1002"/>
                    <a:pt x="1763" y="776"/>
                  </a:cubicBezTo>
                  <a:cubicBezTo>
                    <a:pt x="2191" y="538"/>
                    <a:pt x="2620" y="299"/>
                    <a:pt x="3084" y="180"/>
                  </a:cubicBezTo>
                  <a:cubicBezTo>
                    <a:pt x="3251" y="145"/>
                    <a:pt x="3415" y="124"/>
                    <a:pt x="3581" y="124"/>
                  </a:cubicBezTo>
                  <a:cubicBezTo>
                    <a:pt x="3748" y="124"/>
                    <a:pt x="3918" y="145"/>
                    <a:pt x="4096" y="192"/>
                  </a:cubicBezTo>
                  <a:cubicBezTo>
                    <a:pt x="4549" y="311"/>
                    <a:pt x="4942" y="490"/>
                    <a:pt x="5287" y="704"/>
                  </a:cubicBezTo>
                  <a:cubicBezTo>
                    <a:pt x="5534" y="846"/>
                    <a:pt x="5762" y="1013"/>
                    <a:pt x="5961" y="1207"/>
                  </a:cubicBezTo>
                  <a:lnTo>
                    <a:pt x="5961" y="1207"/>
                  </a:lnTo>
                  <a:cubicBezTo>
                    <a:pt x="5434" y="672"/>
                    <a:pt x="4793" y="278"/>
                    <a:pt x="4096" y="109"/>
                  </a:cubicBezTo>
                  <a:cubicBezTo>
                    <a:pt x="3879" y="55"/>
                    <a:pt x="3602" y="0"/>
                    <a:pt x="34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
            <p:cNvSpPr/>
            <p:nvPr/>
          </p:nvSpPr>
          <p:spPr>
            <a:xfrm>
              <a:off x="6045750" y="2747250"/>
              <a:ext cx="19875" cy="29500"/>
            </a:xfrm>
            <a:custGeom>
              <a:avLst/>
              <a:gdLst/>
              <a:ahLst/>
              <a:cxnLst/>
              <a:rect l="l" t="t" r="r" b="b"/>
              <a:pathLst>
                <a:path w="795" h="1180" extrusionOk="0">
                  <a:moveTo>
                    <a:pt x="557" y="0"/>
                  </a:moveTo>
                  <a:lnTo>
                    <a:pt x="557" y="0"/>
                  </a:lnTo>
                  <a:cubicBezTo>
                    <a:pt x="557" y="6"/>
                    <a:pt x="562" y="9"/>
                    <a:pt x="569" y="10"/>
                  </a:cubicBezTo>
                  <a:lnTo>
                    <a:pt x="569" y="10"/>
                  </a:lnTo>
                  <a:cubicBezTo>
                    <a:pt x="565" y="7"/>
                    <a:pt x="561" y="3"/>
                    <a:pt x="557" y="0"/>
                  </a:cubicBezTo>
                  <a:close/>
                  <a:moveTo>
                    <a:pt x="45" y="834"/>
                  </a:moveTo>
                  <a:cubicBezTo>
                    <a:pt x="43" y="842"/>
                    <a:pt x="42" y="850"/>
                    <a:pt x="40" y="858"/>
                  </a:cubicBezTo>
                  <a:lnTo>
                    <a:pt x="40" y="858"/>
                  </a:lnTo>
                  <a:cubicBezTo>
                    <a:pt x="42" y="854"/>
                    <a:pt x="43" y="850"/>
                    <a:pt x="45" y="845"/>
                  </a:cubicBezTo>
                  <a:lnTo>
                    <a:pt x="45" y="834"/>
                  </a:lnTo>
                  <a:close/>
                  <a:moveTo>
                    <a:pt x="569" y="10"/>
                  </a:moveTo>
                  <a:cubicBezTo>
                    <a:pt x="611" y="47"/>
                    <a:pt x="641" y="109"/>
                    <a:pt x="652" y="250"/>
                  </a:cubicBezTo>
                  <a:cubicBezTo>
                    <a:pt x="673" y="626"/>
                    <a:pt x="400" y="1076"/>
                    <a:pt x="172" y="1076"/>
                  </a:cubicBezTo>
                  <a:cubicBezTo>
                    <a:pt x="141" y="1076"/>
                    <a:pt x="110" y="1067"/>
                    <a:pt x="80" y="1048"/>
                  </a:cubicBezTo>
                  <a:cubicBezTo>
                    <a:pt x="47" y="1026"/>
                    <a:pt x="24" y="963"/>
                    <a:pt x="40" y="858"/>
                  </a:cubicBezTo>
                  <a:lnTo>
                    <a:pt x="40" y="858"/>
                  </a:lnTo>
                  <a:cubicBezTo>
                    <a:pt x="0" y="984"/>
                    <a:pt x="49" y="1097"/>
                    <a:pt x="164" y="1155"/>
                  </a:cubicBezTo>
                  <a:cubicBezTo>
                    <a:pt x="198" y="1172"/>
                    <a:pt x="229" y="1179"/>
                    <a:pt x="259" y="1179"/>
                  </a:cubicBezTo>
                  <a:cubicBezTo>
                    <a:pt x="332" y="1179"/>
                    <a:pt x="394" y="1135"/>
                    <a:pt x="461" y="1084"/>
                  </a:cubicBezTo>
                  <a:cubicBezTo>
                    <a:pt x="664" y="905"/>
                    <a:pt x="759" y="667"/>
                    <a:pt x="795" y="417"/>
                  </a:cubicBezTo>
                  <a:cubicBezTo>
                    <a:pt x="771" y="250"/>
                    <a:pt x="759" y="83"/>
                    <a:pt x="592" y="12"/>
                  </a:cubicBezTo>
                  <a:cubicBezTo>
                    <a:pt x="586" y="12"/>
                    <a:pt x="577" y="12"/>
                    <a:pt x="569" y="1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
            <p:cNvSpPr/>
            <p:nvPr/>
          </p:nvSpPr>
          <p:spPr>
            <a:xfrm>
              <a:off x="5979000" y="2672325"/>
              <a:ext cx="245575" cy="258650"/>
            </a:xfrm>
            <a:custGeom>
              <a:avLst/>
              <a:gdLst/>
              <a:ahLst/>
              <a:cxnLst/>
              <a:rect l="l" t="t" r="r" b="b"/>
              <a:pathLst>
                <a:path w="9823" h="10346" extrusionOk="0">
                  <a:moveTo>
                    <a:pt x="5394" y="497"/>
                  </a:moveTo>
                  <a:cubicBezTo>
                    <a:pt x="5525" y="497"/>
                    <a:pt x="5834" y="544"/>
                    <a:pt x="6072" y="592"/>
                  </a:cubicBezTo>
                  <a:cubicBezTo>
                    <a:pt x="6858" y="806"/>
                    <a:pt x="7561" y="1283"/>
                    <a:pt x="8120" y="1902"/>
                  </a:cubicBezTo>
                  <a:cubicBezTo>
                    <a:pt x="8442" y="2259"/>
                    <a:pt x="8704" y="2664"/>
                    <a:pt x="8894" y="3092"/>
                  </a:cubicBezTo>
                  <a:cubicBezTo>
                    <a:pt x="8918" y="3140"/>
                    <a:pt x="8942" y="3188"/>
                    <a:pt x="8965" y="3235"/>
                  </a:cubicBezTo>
                  <a:cubicBezTo>
                    <a:pt x="8977" y="3259"/>
                    <a:pt x="8989" y="3295"/>
                    <a:pt x="8989" y="3319"/>
                  </a:cubicBezTo>
                  <a:cubicBezTo>
                    <a:pt x="9085" y="3557"/>
                    <a:pt x="9168" y="3807"/>
                    <a:pt x="9216" y="4069"/>
                  </a:cubicBezTo>
                  <a:cubicBezTo>
                    <a:pt x="9323" y="4533"/>
                    <a:pt x="9346" y="5021"/>
                    <a:pt x="9275" y="5474"/>
                  </a:cubicBezTo>
                  <a:cubicBezTo>
                    <a:pt x="9001" y="7462"/>
                    <a:pt x="7680" y="9105"/>
                    <a:pt x="5965" y="9641"/>
                  </a:cubicBezTo>
                  <a:cubicBezTo>
                    <a:pt x="5448" y="9813"/>
                    <a:pt x="5045" y="9884"/>
                    <a:pt x="4583" y="9884"/>
                  </a:cubicBezTo>
                  <a:cubicBezTo>
                    <a:pt x="4374" y="9884"/>
                    <a:pt x="4154" y="9869"/>
                    <a:pt x="3905" y="9843"/>
                  </a:cubicBezTo>
                  <a:cubicBezTo>
                    <a:pt x="3084" y="9748"/>
                    <a:pt x="2417" y="9546"/>
                    <a:pt x="1881" y="9212"/>
                  </a:cubicBezTo>
                  <a:cubicBezTo>
                    <a:pt x="1286" y="8867"/>
                    <a:pt x="869" y="8379"/>
                    <a:pt x="643" y="7772"/>
                  </a:cubicBezTo>
                  <a:cubicBezTo>
                    <a:pt x="357" y="7021"/>
                    <a:pt x="476" y="5533"/>
                    <a:pt x="905" y="4664"/>
                  </a:cubicBezTo>
                  <a:cubicBezTo>
                    <a:pt x="1107" y="4271"/>
                    <a:pt x="2060" y="3211"/>
                    <a:pt x="2238" y="3211"/>
                  </a:cubicBezTo>
                  <a:cubicBezTo>
                    <a:pt x="2274" y="3235"/>
                    <a:pt x="2250" y="3342"/>
                    <a:pt x="2179" y="3485"/>
                  </a:cubicBezTo>
                  <a:cubicBezTo>
                    <a:pt x="2143" y="3533"/>
                    <a:pt x="2131" y="3592"/>
                    <a:pt x="2084" y="3640"/>
                  </a:cubicBezTo>
                  <a:cubicBezTo>
                    <a:pt x="1917" y="3929"/>
                    <a:pt x="1896" y="4010"/>
                    <a:pt x="1961" y="4010"/>
                  </a:cubicBezTo>
                  <a:cubicBezTo>
                    <a:pt x="1966" y="4010"/>
                    <a:pt x="1971" y="4010"/>
                    <a:pt x="1977" y="4009"/>
                  </a:cubicBezTo>
                  <a:lnTo>
                    <a:pt x="2000" y="4009"/>
                  </a:lnTo>
                  <a:cubicBezTo>
                    <a:pt x="2191" y="3973"/>
                    <a:pt x="2679" y="3176"/>
                    <a:pt x="2917" y="2533"/>
                  </a:cubicBezTo>
                  <a:cubicBezTo>
                    <a:pt x="3334" y="1342"/>
                    <a:pt x="3393" y="1235"/>
                    <a:pt x="3858" y="1033"/>
                  </a:cubicBezTo>
                  <a:cubicBezTo>
                    <a:pt x="4560" y="699"/>
                    <a:pt x="5132" y="497"/>
                    <a:pt x="5394" y="497"/>
                  </a:cubicBezTo>
                  <a:close/>
                  <a:moveTo>
                    <a:pt x="5359" y="0"/>
                  </a:moveTo>
                  <a:cubicBezTo>
                    <a:pt x="5130" y="0"/>
                    <a:pt x="4930" y="42"/>
                    <a:pt x="4679" y="128"/>
                  </a:cubicBezTo>
                  <a:cubicBezTo>
                    <a:pt x="3917" y="366"/>
                    <a:pt x="3346" y="747"/>
                    <a:pt x="3084" y="1199"/>
                  </a:cubicBezTo>
                  <a:cubicBezTo>
                    <a:pt x="2989" y="1342"/>
                    <a:pt x="2810" y="1735"/>
                    <a:pt x="2691" y="2068"/>
                  </a:cubicBezTo>
                  <a:cubicBezTo>
                    <a:pt x="2477" y="2688"/>
                    <a:pt x="2477" y="2699"/>
                    <a:pt x="1977" y="3057"/>
                  </a:cubicBezTo>
                  <a:cubicBezTo>
                    <a:pt x="643" y="4009"/>
                    <a:pt x="131" y="4950"/>
                    <a:pt x="36" y="6629"/>
                  </a:cubicBezTo>
                  <a:cubicBezTo>
                    <a:pt x="0" y="7117"/>
                    <a:pt x="0" y="7331"/>
                    <a:pt x="72" y="7605"/>
                  </a:cubicBezTo>
                  <a:cubicBezTo>
                    <a:pt x="95" y="7664"/>
                    <a:pt x="107" y="7724"/>
                    <a:pt x="131" y="7807"/>
                  </a:cubicBezTo>
                  <a:cubicBezTo>
                    <a:pt x="453" y="8784"/>
                    <a:pt x="1250" y="9605"/>
                    <a:pt x="2298" y="10010"/>
                  </a:cubicBezTo>
                  <a:cubicBezTo>
                    <a:pt x="2875" y="10231"/>
                    <a:pt x="3777" y="10345"/>
                    <a:pt x="4606" y="10345"/>
                  </a:cubicBezTo>
                  <a:cubicBezTo>
                    <a:pt x="5163" y="10345"/>
                    <a:pt x="5687" y="10294"/>
                    <a:pt x="6060" y="10189"/>
                  </a:cubicBezTo>
                  <a:cubicBezTo>
                    <a:pt x="6846" y="9950"/>
                    <a:pt x="7572" y="9510"/>
                    <a:pt x="8192" y="8891"/>
                  </a:cubicBezTo>
                  <a:cubicBezTo>
                    <a:pt x="8692" y="8379"/>
                    <a:pt x="8823" y="8188"/>
                    <a:pt x="9144" y="7545"/>
                  </a:cubicBezTo>
                  <a:cubicBezTo>
                    <a:pt x="9597" y="6629"/>
                    <a:pt x="9716" y="6140"/>
                    <a:pt x="9775" y="5212"/>
                  </a:cubicBezTo>
                  <a:cubicBezTo>
                    <a:pt x="9823" y="4283"/>
                    <a:pt x="9692" y="3592"/>
                    <a:pt x="9263" y="2699"/>
                  </a:cubicBezTo>
                  <a:cubicBezTo>
                    <a:pt x="8632" y="1390"/>
                    <a:pt x="7394" y="378"/>
                    <a:pt x="6060" y="92"/>
                  </a:cubicBezTo>
                  <a:cubicBezTo>
                    <a:pt x="6048" y="92"/>
                    <a:pt x="6025" y="92"/>
                    <a:pt x="6013" y="80"/>
                  </a:cubicBezTo>
                  <a:cubicBezTo>
                    <a:pt x="5748" y="27"/>
                    <a:pt x="5544" y="0"/>
                    <a:pt x="535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
            <p:cNvSpPr/>
            <p:nvPr/>
          </p:nvSpPr>
          <p:spPr>
            <a:xfrm>
              <a:off x="6045950" y="2746300"/>
              <a:ext cx="16600" cy="28050"/>
            </a:xfrm>
            <a:custGeom>
              <a:avLst/>
              <a:gdLst/>
              <a:ahLst/>
              <a:cxnLst/>
              <a:rect l="l" t="t" r="r" b="b"/>
              <a:pathLst>
                <a:path w="664" h="1122" extrusionOk="0">
                  <a:moveTo>
                    <a:pt x="422" y="1"/>
                  </a:moveTo>
                  <a:cubicBezTo>
                    <a:pt x="319" y="1"/>
                    <a:pt x="243" y="59"/>
                    <a:pt x="168" y="264"/>
                  </a:cubicBezTo>
                  <a:cubicBezTo>
                    <a:pt x="72" y="479"/>
                    <a:pt x="13" y="705"/>
                    <a:pt x="13" y="883"/>
                  </a:cubicBezTo>
                  <a:cubicBezTo>
                    <a:pt x="1" y="991"/>
                    <a:pt x="13" y="1074"/>
                    <a:pt x="61" y="1098"/>
                  </a:cubicBezTo>
                  <a:cubicBezTo>
                    <a:pt x="88" y="1114"/>
                    <a:pt x="117" y="1122"/>
                    <a:pt x="147" y="1122"/>
                  </a:cubicBezTo>
                  <a:cubicBezTo>
                    <a:pt x="378" y="1122"/>
                    <a:pt x="664" y="668"/>
                    <a:pt x="632" y="288"/>
                  </a:cubicBezTo>
                  <a:cubicBezTo>
                    <a:pt x="608" y="157"/>
                    <a:pt x="596" y="86"/>
                    <a:pt x="537" y="38"/>
                  </a:cubicBezTo>
                  <a:cubicBezTo>
                    <a:pt x="513" y="26"/>
                    <a:pt x="477" y="2"/>
                    <a:pt x="453" y="2"/>
                  </a:cubicBezTo>
                  <a:cubicBezTo>
                    <a:pt x="443" y="1"/>
                    <a:pt x="432" y="1"/>
                    <a:pt x="42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
            <p:cNvSpPr/>
            <p:nvPr/>
          </p:nvSpPr>
          <p:spPr>
            <a:xfrm>
              <a:off x="6091800" y="2708075"/>
              <a:ext cx="33300" cy="88250"/>
            </a:xfrm>
            <a:custGeom>
              <a:avLst/>
              <a:gdLst/>
              <a:ahLst/>
              <a:cxnLst/>
              <a:rect l="l" t="t" r="r" b="b"/>
              <a:pathLst>
                <a:path w="1332" h="3530" extrusionOk="0">
                  <a:moveTo>
                    <a:pt x="289" y="0"/>
                  </a:moveTo>
                  <a:cubicBezTo>
                    <a:pt x="179" y="0"/>
                    <a:pt x="91" y="51"/>
                    <a:pt x="48" y="162"/>
                  </a:cubicBezTo>
                  <a:cubicBezTo>
                    <a:pt x="1" y="281"/>
                    <a:pt x="24" y="448"/>
                    <a:pt x="120" y="722"/>
                  </a:cubicBezTo>
                  <a:cubicBezTo>
                    <a:pt x="262" y="1115"/>
                    <a:pt x="262" y="1424"/>
                    <a:pt x="132" y="2853"/>
                  </a:cubicBezTo>
                  <a:cubicBezTo>
                    <a:pt x="108" y="3210"/>
                    <a:pt x="120" y="3317"/>
                    <a:pt x="203" y="3413"/>
                  </a:cubicBezTo>
                  <a:cubicBezTo>
                    <a:pt x="283" y="3493"/>
                    <a:pt x="370" y="3530"/>
                    <a:pt x="458" y="3530"/>
                  </a:cubicBezTo>
                  <a:cubicBezTo>
                    <a:pt x="878" y="3530"/>
                    <a:pt x="1332" y="2691"/>
                    <a:pt x="1322" y="1746"/>
                  </a:cubicBezTo>
                  <a:cubicBezTo>
                    <a:pt x="1322" y="1210"/>
                    <a:pt x="1203" y="853"/>
                    <a:pt x="941" y="448"/>
                  </a:cubicBezTo>
                  <a:cubicBezTo>
                    <a:pt x="750" y="165"/>
                    <a:pt x="485" y="0"/>
                    <a:pt x="2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
            <p:cNvSpPr/>
            <p:nvPr/>
          </p:nvSpPr>
          <p:spPr>
            <a:xfrm>
              <a:off x="6073050" y="2810750"/>
              <a:ext cx="16400" cy="15475"/>
            </a:xfrm>
            <a:custGeom>
              <a:avLst/>
              <a:gdLst/>
              <a:ahLst/>
              <a:cxnLst/>
              <a:rect l="l" t="t" r="r" b="b"/>
              <a:pathLst>
                <a:path w="656" h="619" extrusionOk="0">
                  <a:moveTo>
                    <a:pt x="216" y="0"/>
                  </a:moveTo>
                  <a:cubicBezTo>
                    <a:pt x="139" y="0"/>
                    <a:pt x="74" y="13"/>
                    <a:pt x="48" y="44"/>
                  </a:cubicBezTo>
                  <a:cubicBezTo>
                    <a:pt x="24" y="68"/>
                    <a:pt x="0" y="187"/>
                    <a:pt x="0" y="282"/>
                  </a:cubicBezTo>
                  <a:cubicBezTo>
                    <a:pt x="0" y="500"/>
                    <a:pt x="161" y="619"/>
                    <a:pt x="323" y="619"/>
                  </a:cubicBezTo>
                  <a:cubicBezTo>
                    <a:pt x="453" y="619"/>
                    <a:pt x="584" y="542"/>
                    <a:pt x="631" y="377"/>
                  </a:cubicBezTo>
                  <a:cubicBezTo>
                    <a:pt x="655" y="270"/>
                    <a:pt x="631" y="151"/>
                    <a:pt x="584" y="91"/>
                  </a:cubicBezTo>
                  <a:cubicBezTo>
                    <a:pt x="516" y="39"/>
                    <a:pt x="348"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
            <p:cNvSpPr/>
            <p:nvPr/>
          </p:nvSpPr>
          <p:spPr>
            <a:xfrm>
              <a:off x="6179300" y="2833550"/>
              <a:ext cx="20875" cy="21175"/>
            </a:xfrm>
            <a:custGeom>
              <a:avLst/>
              <a:gdLst/>
              <a:ahLst/>
              <a:cxnLst/>
              <a:rect l="l" t="t" r="r" b="b"/>
              <a:pathLst>
                <a:path w="835" h="847" extrusionOk="0">
                  <a:moveTo>
                    <a:pt x="382" y="1"/>
                  </a:moveTo>
                  <a:cubicBezTo>
                    <a:pt x="132" y="1"/>
                    <a:pt x="1" y="180"/>
                    <a:pt x="1" y="418"/>
                  </a:cubicBezTo>
                  <a:cubicBezTo>
                    <a:pt x="13" y="668"/>
                    <a:pt x="144" y="846"/>
                    <a:pt x="394" y="846"/>
                  </a:cubicBezTo>
                  <a:cubicBezTo>
                    <a:pt x="668" y="846"/>
                    <a:pt x="799" y="680"/>
                    <a:pt x="834" y="430"/>
                  </a:cubicBezTo>
                  <a:cubicBezTo>
                    <a:pt x="799" y="144"/>
                    <a:pt x="668" y="1"/>
                    <a:pt x="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
            <p:cNvSpPr/>
            <p:nvPr/>
          </p:nvSpPr>
          <p:spPr>
            <a:xfrm>
              <a:off x="6154000" y="2829675"/>
              <a:ext cx="19975" cy="19400"/>
            </a:xfrm>
            <a:custGeom>
              <a:avLst/>
              <a:gdLst/>
              <a:ahLst/>
              <a:cxnLst/>
              <a:rect l="l" t="t" r="r" b="b"/>
              <a:pathLst>
                <a:path w="799" h="776" extrusionOk="0">
                  <a:moveTo>
                    <a:pt x="388" y="0"/>
                  </a:moveTo>
                  <a:cubicBezTo>
                    <a:pt x="144" y="0"/>
                    <a:pt x="1" y="142"/>
                    <a:pt x="1" y="394"/>
                  </a:cubicBezTo>
                  <a:cubicBezTo>
                    <a:pt x="1" y="644"/>
                    <a:pt x="156" y="763"/>
                    <a:pt x="382" y="775"/>
                  </a:cubicBezTo>
                  <a:cubicBezTo>
                    <a:pt x="632" y="763"/>
                    <a:pt x="775" y="632"/>
                    <a:pt x="787" y="394"/>
                  </a:cubicBezTo>
                  <a:cubicBezTo>
                    <a:pt x="799" y="132"/>
                    <a:pt x="632" y="25"/>
                    <a:pt x="418" y="1"/>
                  </a:cubicBezTo>
                  <a:cubicBezTo>
                    <a:pt x="408" y="1"/>
                    <a:pt x="398" y="0"/>
                    <a:pt x="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4"/>
          <p:cNvSpPr txBox="1">
            <a:spLocks noGrp="1"/>
          </p:cNvSpPr>
          <p:nvPr>
            <p:ph type="body" idx="1"/>
          </p:nvPr>
        </p:nvSpPr>
        <p:spPr>
          <a:xfrm>
            <a:off x="878100" y="1051075"/>
            <a:ext cx="7387800" cy="3468000"/>
          </a:xfrm>
          <a:prstGeom prst="rect">
            <a:avLst/>
          </a:prstGeom>
          <a:noFill/>
        </p:spPr>
        <p:txBody>
          <a:bodyPr spcFirstLastPara="1" wrap="square" lIns="91425" tIns="91425" rIns="91425" bIns="91425" anchor="t" anchorCtr="0">
            <a:noAutofit/>
          </a:bodyPr>
          <a:lstStyle>
            <a:lvl1pPr marL="457200" lvl="0" indent="-298450">
              <a:lnSpc>
                <a:spcPct val="100000"/>
              </a:lnSpc>
              <a:spcBef>
                <a:spcPts val="0"/>
              </a:spcBef>
              <a:spcAft>
                <a:spcPts val="0"/>
              </a:spcAft>
              <a:buSzPts val="1100"/>
              <a:buAutoNum type="arabicPeriod"/>
              <a:defRPr sz="11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2047" name="Google Shape;2047;p4"/>
          <p:cNvSpPr txBox="1">
            <a:spLocks noGrp="1"/>
          </p:cNvSpPr>
          <p:nvPr>
            <p:ph type="title"/>
          </p:nvPr>
        </p:nvSpPr>
        <p:spPr>
          <a:xfrm>
            <a:off x="720000" y="47837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61"/>
        <p:cNvGrpSpPr/>
        <p:nvPr/>
      </p:nvGrpSpPr>
      <p:grpSpPr>
        <a:xfrm>
          <a:off x="0" y="0"/>
          <a:ext cx="0" cy="0"/>
          <a:chOff x="0" y="0"/>
          <a:chExt cx="0" cy="0"/>
        </a:xfrm>
      </p:grpSpPr>
      <p:grpSp>
        <p:nvGrpSpPr>
          <p:cNvPr id="2362" name="Google Shape;2362;p6"/>
          <p:cNvGrpSpPr/>
          <p:nvPr/>
        </p:nvGrpSpPr>
        <p:grpSpPr>
          <a:xfrm>
            <a:off x="1650725" y="312150"/>
            <a:ext cx="5842500" cy="1015200"/>
            <a:chOff x="1650725" y="312150"/>
            <a:chExt cx="5842500" cy="1015200"/>
          </a:xfrm>
        </p:grpSpPr>
        <p:sp>
          <p:nvSpPr>
            <p:cNvPr id="2363" name="Google Shape;2363;p6"/>
            <p:cNvSpPr/>
            <p:nvPr/>
          </p:nvSpPr>
          <p:spPr>
            <a:xfrm>
              <a:off x="1650725" y="312150"/>
              <a:ext cx="5842500" cy="1015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6"/>
            <p:cNvSpPr/>
            <p:nvPr/>
          </p:nvSpPr>
          <p:spPr>
            <a:xfrm>
              <a:off x="1750925" y="416250"/>
              <a:ext cx="5642100" cy="802800"/>
            </a:xfrm>
            <a:prstGeom prst="rect">
              <a:avLst/>
            </a:prstGeom>
            <a:noFill/>
            <a:ln w="19050" cap="flat" cmpd="sng">
              <a:solidFill>
                <a:srgbClr val="A7B5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5" name="Google Shape;2365;p6"/>
          <p:cNvGrpSpPr/>
          <p:nvPr/>
        </p:nvGrpSpPr>
        <p:grpSpPr>
          <a:xfrm>
            <a:off x="227138" y="4719800"/>
            <a:ext cx="286675" cy="255775"/>
            <a:chOff x="6360300" y="2660800"/>
            <a:chExt cx="286675" cy="255775"/>
          </a:xfrm>
        </p:grpSpPr>
        <p:sp>
          <p:nvSpPr>
            <p:cNvPr id="2366" name="Google Shape;2366;p6"/>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6"/>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6"/>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6"/>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1" name="Google Shape;2391;p6"/>
          <p:cNvGrpSpPr/>
          <p:nvPr/>
        </p:nvGrpSpPr>
        <p:grpSpPr>
          <a:xfrm>
            <a:off x="586900" y="4851800"/>
            <a:ext cx="273250" cy="258375"/>
            <a:chOff x="6463025" y="2380000"/>
            <a:chExt cx="273250" cy="258375"/>
          </a:xfrm>
        </p:grpSpPr>
        <p:sp>
          <p:nvSpPr>
            <p:cNvPr id="2392" name="Google Shape;2392;p6"/>
            <p:cNvSpPr/>
            <p:nvPr/>
          </p:nvSpPr>
          <p:spPr>
            <a:xfrm>
              <a:off x="6583850" y="2384350"/>
              <a:ext cx="10725" cy="2100"/>
            </a:xfrm>
            <a:custGeom>
              <a:avLst/>
              <a:gdLst/>
              <a:ahLst/>
              <a:cxnLst/>
              <a:rect l="l" t="t" r="r" b="b"/>
              <a:pathLst>
                <a:path w="429" h="84" extrusionOk="0">
                  <a:moveTo>
                    <a:pt x="417" y="1"/>
                  </a:moveTo>
                  <a:cubicBezTo>
                    <a:pt x="286" y="1"/>
                    <a:pt x="131" y="24"/>
                    <a:pt x="0" y="36"/>
                  </a:cubicBezTo>
                  <a:lnTo>
                    <a:pt x="0" y="84"/>
                  </a:lnTo>
                  <a:cubicBezTo>
                    <a:pt x="143" y="48"/>
                    <a:pt x="298" y="36"/>
                    <a:pt x="429" y="24"/>
                  </a:cubicBezTo>
                  <a:cubicBezTo>
                    <a:pt x="429" y="24"/>
                    <a:pt x="429" y="1"/>
                    <a:pt x="417"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
            <p:cNvSpPr/>
            <p:nvPr/>
          </p:nvSpPr>
          <p:spPr>
            <a:xfrm>
              <a:off x="6499025" y="2397750"/>
              <a:ext cx="201225" cy="206575"/>
            </a:xfrm>
            <a:custGeom>
              <a:avLst/>
              <a:gdLst/>
              <a:ahLst/>
              <a:cxnLst/>
              <a:rect l="l" t="t" r="r" b="b"/>
              <a:pathLst>
                <a:path w="8049" h="8263" extrusionOk="0">
                  <a:moveTo>
                    <a:pt x="4704" y="3736"/>
                  </a:moveTo>
                  <a:cubicBezTo>
                    <a:pt x="4749" y="3736"/>
                    <a:pt x="4795" y="3753"/>
                    <a:pt x="4834" y="3787"/>
                  </a:cubicBezTo>
                  <a:cubicBezTo>
                    <a:pt x="4870" y="3798"/>
                    <a:pt x="4882" y="3810"/>
                    <a:pt x="4905" y="3834"/>
                  </a:cubicBezTo>
                  <a:cubicBezTo>
                    <a:pt x="5048" y="3929"/>
                    <a:pt x="5096" y="4072"/>
                    <a:pt x="5072" y="4251"/>
                  </a:cubicBezTo>
                  <a:cubicBezTo>
                    <a:pt x="5001" y="4525"/>
                    <a:pt x="4655" y="4763"/>
                    <a:pt x="4346" y="4763"/>
                  </a:cubicBezTo>
                  <a:cubicBezTo>
                    <a:pt x="3953" y="4763"/>
                    <a:pt x="3703" y="4525"/>
                    <a:pt x="3691" y="4251"/>
                  </a:cubicBezTo>
                  <a:cubicBezTo>
                    <a:pt x="3631" y="4132"/>
                    <a:pt x="3655" y="3989"/>
                    <a:pt x="3739" y="3870"/>
                  </a:cubicBezTo>
                  <a:cubicBezTo>
                    <a:pt x="3778" y="3777"/>
                    <a:pt x="3833" y="3736"/>
                    <a:pt x="3885" y="3736"/>
                  </a:cubicBezTo>
                  <a:cubicBezTo>
                    <a:pt x="3928" y="3736"/>
                    <a:pt x="3969" y="3763"/>
                    <a:pt x="4001" y="3810"/>
                  </a:cubicBezTo>
                  <a:lnTo>
                    <a:pt x="4012" y="3810"/>
                  </a:lnTo>
                  <a:cubicBezTo>
                    <a:pt x="4179" y="3834"/>
                    <a:pt x="4191" y="3965"/>
                    <a:pt x="4179" y="4084"/>
                  </a:cubicBezTo>
                  <a:cubicBezTo>
                    <a:pt x="4179" y="4215"/>
                    <a:pt x="4227" y="4322"/>
                    <a:pt x="4322" y="4382"/>
                  </a:cubicBezTo>
                  <a:cubicBezTo>
                    <a:pt x="4382" y="4394"/>
                    <a:pt x="4441" y="4394"/>
                    <a:pt x="4501" y="4394"/>
                  </a:cubicBezTo>
                  <a:cubicBezTo>
                    <a:pt x="4572" y="4394"/>
                    <a:pt x="4608" y="4394"/>
                    <a:pt x="4644" y="4406"/>
                  </a:cubicBezTo>
                  <a:cubicBezTo>
                    <a:pt x="4727" y="4334"/>
                    <a:pt x="4655" y="4263"/>
                    <a:pt x="4632" y="4191"/>
                  </a:cubicBezTo>
                  <a:cubicBezTo>
                    <a:pt x="4596" y="4132"/>
                    <a:pt x="4572" y="4048"/>
                    <a:pt x="4572" y="3989"/>
                  </a:cubicBezTo>
                  <a:cubicBezTo>
                    <a:pt x="4548" y="3917"/>
                    <a:pt x="4536" y="3846"/>
                    <a:pt x="4572" y="3810"/>
                  </a:cubicBezTo>
                  <a:cubicBezTo>
                    <a:pt x="4604" y="3759"/>
                    <a:pt x="4653" y="3736"/>
                    <a:pt x="4704" y="3736"/>
                  </a:cubicBezTo>
                  <a:close/>
                  <a:moveTo>
                    <a:pt x="4116" y="1940"/>
                  </a:moveTo>
                  <a:cubicBezTo>
                    <a:pt x="4409" y="1940"/>
                    <a:pt x="4692" y="2001"/>
                    <a:pt x="4965" y="2132"/>
                  </a:cubicBezTo>
                  <a:cubicBezTo>
                    <a:pt x="5179" y="2239"/>
                    <a:pt x="5310" y="2405"/>
                    <a:pt x="5298" y="2644"/>
                  </a:cubicBezTo>
                  <a:cubicBezTo>
                    <a:pt x="5286" y="2882"/>
                    <a:pt x="5144" y="3036"/>
                    <a:pt x="4929" y="3132"/>
                  </a:cubicBezTo>
                  <a:cubicBezTo>
                    <a:pt x="4715" y="3203"/>
                    <a:pt x="4489" y="3263"/>
                    <a:pt x="4274" y="3310"/>
                  </a:cubicBezTo>
                  <a:cubicBezTo>
                    <a:pt x="3774" y="3417"/>
                    <a:pt x="3512" y="3691"/>
                    <a:pt x="3381" y="4168"/>
                  </a:cubicBezTo>
                  <a:cubicBezTo>
                    <a:pt x="3239" y="4668"/>
                    <a:pt x="3358" y="5001"/>
                    <a:pt x="3774" y="5287"/>
                  </a:cubicBezTo>
                  <a:cubicBezTo>
                    <a:pt x="3941" y="5394"/>
                    <a:pt x="4096" y="5513"/>
                    <a:pt x="4251" y="5632"/>
                  </a:cubicBezTo>
                  <a:cubicBezTo>
                    <a:pt x="4298" y="5596"/>
                    <a:pt x="4346" y="5572"/>
                    <a:pt x="4405" y="5537"/>
                  </a:cubicBezTo>
                  <a:cubicBezTo>
                    <a:pt x="5227" y="5108"/>
                    <a:pt x="5679" y="4084"/>
                    <a:pt x="5477" y="3179"/>
                  </a:cubicBezTo>
                  <a:cubicBezTo>
                    <a:pt x="5429" y="3013"/>
                    <a:pt x="5406" y="2822"/>
                    <a:pt x="5584" y="2727"/>
                  </a:cubicBezTo>
                  <a:cubicBezTo>
                    <a:pt x="5715" y="2662"/>
                    <a:pt x="5853" y="2614"/>
                    <a:pt x="5990" y="2614"/>
                  </a:cubicBezTo>
                  <a:cubicBezTo>
                    <a:pt x="6102" y="2614"/>
                    <a:pt x="6215" y="2646"/>
                    <a:pt x="6322" y="2727"/>
                  </a:cubicBezTo>
                  <a:cubicBezTo>
                    <a:pt x="6715" y="3013"/>
                    <a:pt x="6834" y="3441"/>
                    <a:pt x="6906" y="3858"/>
                  </a:cubicBezTo>
                  <a:cubicBezTo>
                    <a:pt x="6870" y="4168"/>
                    <a:pt x="6834" y="4465"/>
                    <a:pt x="6668" y="4703"/>
                  </a:cubicBezTo>
                  <a:cubicBezTo>
                    <a:pt x="6632" y="4739"/>
                    <a:pt x="6608" y="4787"/>
                    <a:pt x="6596" y="4810"/>
                  </a:cubicBezTo>
                  <a:cubicBezTo>
                    <a:pt x="6429" y="5263"/>
                    <a:pt x="6132" y="5620"/>
                    <a:pt x="5644" y="5882"/>
                  </a:cubicBezTo>
                  <a:cubicBezTo>
                    <a:pt x="5584" y="5930"/>
                    <a:pt x="5536" y="5989"/>
                    <a:pt x="5477" y="6013"/>
                  </a:cubicBezTo>
                  <a:cubicBezTo>
                    <a:pt x="5203" y="6227"/>
                    <a:pt x="4763" y="6251"/>
                    <a:pt x="4393" y="6287"/>
                  </a:cubicBezTo>
                  <a:cubicBezTo>
                    <a:pt x="4334" y="6287"/>
                    <a:pt x="4274" y="6287"/>
                    <a:pt x="4227" y="6251"/>
                  </a:cubicBezTo>
                  <a:cubicBezTo>
                    <a:pt x="3643" y="6239"/>
                    <a:pt x="3096" y="6013"/>
                    <a:pt x="2727" y="5632"/>
                  </a:cubicBezTo>
                  <a:cubicBezTo>
                    <a:pt x="2691" y="5596"/>
                    <a:pt x="2667" y="5561"/>
                    <a:pt x="2631" y="5525"/>
                  </a:cubicBezTo>
                  <a:cubicBezTo>
                    <a:pt x="2584" y="5453"/>
                    <a:pt x="2500" y="5358"/>
                    <a:pt x="2500" y="5275"/>
                  </a:cubicBezTo>
                  <a:cubicBezTo>
                    <a:pt x="2453" y="5215"/>
                    <a:pt x="2441" y="5168"/>
                    <a:pt x="2441" y="5144"/>
                  </a:cubicBezTo>
                  <a:cubicBezTo>
                    <a:pt x="2143" y="4846"/>
                    <a:pt x="1965" y="4489"/>
                    <a:pt x="1917" y="4108"/>
                  </a:cubicBezTo>
                  <a:cubicBezTo>
                    <a:pt x="1846" y="4084"/>
                    <a:pt x="1834" y="4013"/>
                    <a:pt x="1834" y="3917"/>
                  </a:cubicBezTo>
                  <a:cubicBezTo>
                    <a:pt x="1798" y="3751"/>
                    <a:pt x="1869" y="3394"/>
                    <a:pt x="2012" y="3120"/>
                  </a:cubicBezTo>
                  <a:cubicBezTo>
                    <a:pt x="2167" y="2798"/>
                    <a:pt x="2334" y="2596"/>
                    <a:pt x="2584" y="2441"/>
                  </a:cubicBezTo>
                  <a:cubicBezTo>
                    <a:pt x="2941" y="2167"/>
                    <a:pt x="3393" y="1953"/>
                    <a:pt x="3858" y="1941"/>
                  </a:cubicBezTo>
                  <a:lnTo>
                    <a:pt x="4036" y="1941"/>
                  </a:lnTo>
                  <a:cubicBezTo>
                    <a:pt x="4063" y="1940"/>
                    <a:pt x="4089" y="1940"/>
                    <a:pt x="4116" y="1940"/>
                  </a:cubicBezTo>
                  <a:close/>
                  <a:moveTo>
                    <a:pt x="6168" y="0"/>
                  </a:moveTo>
                  <a:lnTo>
                    <a:pt x="6168" y="0"/>
                  </a:lnTo>
                  <a:cubicBezTo>
                    <a:pt x="6191" y="36"/>
                    <a:pt x="6203" y="84"/>
                    <a:pt x="6203" y="131"/>
                  </a:cubicBezTo>
                  <a:cubicBezTo>
                    <a:pt x="6203" y="393"/>
                    <a:pt x="5965" y="417"/>
                    <a:pt x="5787" y="453"/>
                  </a:cubicBezTo>
                  <a:cubicBezTo>
                    <a:pt x="5263" y="560"/>
                    <a:pt x="4751" y="596"/>
                    <a:pt x="4227" y="727"/>
                  </a:cubicBezTo>
                  <a:cubicBezTo>
                    <a:pt x="2096" y="1298"/>
                    <a:pt x="1143" y="2679"/>
                    <a:pt x="1143" y="4799"/>
                  </a:cubicBezTo>
                  <a:cubicBezTo>
                    <a:pt x="1143" y="5620"/>
                    <a:pt x="1369" y="6382"/>
                    <a:pt x="2036" y="6954"/>
                  </a:cubicBezTo>
                  <a:cubicBezTo>
                    <a:pt x="2143" y="7049"/>
                    <a:pt x="2262" y="7144"/>
                    <a:pt x="2203" y="7323"/>
                  </a:cubicBezTo>
                  <a:cubicBezTo>
                    <a:pt x="2143" y="7489"/>
                    <a:pt x="1988" y="7525"/>
                    <a:pt x="1846" y="7537"/>
                  </a:cubicBezTo>
                  <a:cubicBezTo>
                    <a:pt x="1740" y="7545"/>
                    <a:pt x="1624" y="7570"/>
                    <a:pt x="1520" y="7570"/>
                  </a:cubicBezTo>
                  <a:cubicBezTo>
                    <a:pt x="1470" y="7570"/>
                    <a:pt x="1423" y="7564"/>
                    <a:pt x="1381" y="7549"/>
                  </a:cubicBezTo>
                  <a:cubicBezTo>
                    <a:pt x="893" y="7406"/>
                    <a:pt x="405" y="7180"/>
                    <a:pt x="0" y="6882"/>
                  </a:cubicBezTo>
                  <a:lnTo>
                    <a:pt x="0" y="6882"/>
                  </a:lnTo>
                  <a:cubicBezTo>
                    <a:pt x="60" y="6977"/>
                    <a:pt x="131" y="7073"/>
                    <a:pt x="191" y="7144"/>
                  </a:cubicBezTo>
                  <a:cubicBezTo>
                    <a:pt x="679" y="7739"/>
                    <a:pt x="1298" y="8204"/>
                    <a:pt x="2096" y="8251"/>
                  </a:cubicBezTo>
                  <a:cubicBezTo>
                    <a:pt x="2230" y="8259"/>
                    <a:pt x="2364" y="8262"/>
                    <a:pt x="2498" y="8262"/>
                  </a:cubicBezTo>
                  <a:cubicBezTo>
                    <a:pt x="3870" y="8262"/>
                    <a:pt x="5148" y="7865"/>
                    <a:pt x="6179" y="6954"/>
                  </a:cubicBezTo>
                  <a:cubicBezTo>
                    <a:pt x="7227" y="6037"/>
                    <a:pt x="7811" y="4799"/>
                    <a:pt x="7977" y="3370"/>
                  </a:cubicBezTo>
                  <a:cubicBezTo>
                    <a:pt x="8049" y="2644"/>
                    <a:pt x="7608" y="1012"/>
                    <a:pt x="7727" y="893"/>
                  </a:cubicBezTo>
                  <a:cubicBezTo>
                    <a:pt x="7287" y="512"/>
                    <a:pt x="6763" y="203"/>
                    <a:pt x="6168"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
            <p:cNvSpPr/>
            <p:nvPr/>
          </p:nvSpPr>
          <p:spPr>
            <a:xfrm>
              <a:off x="6481450" y="2395950"/>
              <a:ext cx="71750" cy="80400"/>
            </a:xfrm>
            <a:custGeom>
              <a:avLst/>
              <a:gdLst/>
              <a:ahLst/>
              <a:cxnLst/>
              <a:rect l="l" t="t" r="r" b="b"/>
              <a:pathLst>
                <a:path w="2870" h="3216" extrusionOk="0">
                  <a:moveTo>
                    <a:pt x="2870" y="1"/>
                  </a:moveTo>
                  <a:cubicBezTo>
                    <a:pt x="2826" y="21"/>
                    <a:pt x="2781" y="42"/>
                    <a:pt x="2737" y="64"/>
                  </a:cubicBezTo>
                  <a:lnTo>
                    <a:pt x="2737" y="64"/>
                  </a:lnTo>
                  <a:cubicBezTo>
                    <a:pt x="2750" y="59"/>
                    <a:pt x="2762" y="54"/>
                    <a:pt x="2775" y="49"/>
                  </a:cubicBezTo>
                  <a:cubicBezTo>
                    <a:pt x="2810" y="37"/>
                    <a:pt x="2846" y="13"/>
                    <a:pt x="2870" y="1"/>
                  </a:cubicBezTo>
                  <a:close/>
                  <a:moveTo>
                    <a:pt x="2737" y="64"/>
                  </a:moveTo>
                  <a:lnTo>
                    <a:pt x="2737" y="64"/>
                  </a:lnTo>
                  <a:cubicBezTo>
                    <a:pt x="1225" y="674"/>
                    <a:pt x="367" y="1787"/>
                    <a:pt x="1" y="3216"/>
                  </a:cubicBezTo>
                  <a:cubicBezTo>
                    <a:pt x="239" y="2501"/>
                    <a:pt x="596" y="1846"/>
                    <a:pt x="1132" y="1239"/>
                  </a:cubicBezTo>
                  <a:cubicBezTo>
                    <a:pt x="1521" y="794"/>
                    <a:pt x="2108" y="370"/>
                    <a:pt x="2737" y="6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
            <p:cNvSpPr/>
            <p:nvPr/>
          </p:nvSpPr>
          <p:spPr>
            <a:xfrm>
              <a:off x="6477275" y="2419775"/>
              <a:ext cx="253050" cy="206625"/>
            </a:xfrm>
            <a:custGeom>
              <a:avLst/>
              <a:gdLst/>
              <a:ahLst/>
              <a:cxnLst/>
              <a:rect l="l" t="t" r="r" b="b"/>
              <a:pathLst>
                <a:path w="10122" h="8265" extrusionOk="0">
                  <a:moveTo>
                    <a:pt x="8597" y="0"/>
                  </a:moveTo>
                  <a:lnTo>
                    <a:pt x="8597" y="0"/>
                  </a:lnTo>
                  <a:cubicBezTo>
                    <a:pt x="8454" y="119"/>
                    <a:pt x="8919" y="1763"/>
                    <a:pt x="8823" y="2489"/>
                  </a:cubicBezTo>
                  <a:cubicBezTo>
                    <a:pt x="8681" y="3918"/>
                    <a:pt x="8085" y="5156"/>
                    <a:pt x="7026" y="6073"/>
                  </a:cubicBezTo>
                  <a:cubicBezTo>
                    <a:pt x="5995" y="6984"/>
                    <a:pt x="4716" y="7381"/>
                    <a:pt x="3353" y="7381"/>
                  </a:cubicBezTo>
                  <a:cubicBezTo>
                    <a:pt x="3220" y="7381"/>
                    <a:pt x="3087" y="7378"/>
                    <a:pt x="2954" y="7370"/>
                  </a:cubicBezTo>
                  <a:cubicBezTo>
                    <a:pt x="2144" y="7323"/>
                    <a:pt x="1537" y="6858"/>
                    <a:pt x="1049" y="6263"/>
                  </a:cubicBezTo>
                  <a:cubicBezTo>
                    <a:pt x="989" y="6192"/>
                    <a:pt x="930" y="6108"/>
                    <a:pt x="858" y="6001"/>
                  </a:cubicBezTo>
                  <a:cubicBezTo>
                    <a:pt x="477" y="5715"/>
                    <a:pt x="168" y="5346"/>
                    <a:pt x="1" y="4894"/>
                  </a:cubicBezTo>
                  <a:lnTo>
                    <a:pt x="1" y="4894"/>
                  </a:lnTo>
                  <a:cubicBezTo>
                    <a:pt x="191" y="5870"/>
                    <a:pt x="715" y="6656"/>
                    <a:pt x="1501" y="7251"/>
                  </a:cubicBezTo>
                  <a:cubicBezTo>
                    <a:pt x="1668" y="7382"/>
                    <a:pt x="1846" y="7489"/>
                    <a:pt x="2013" y="7597"/>
                  </a:cubicBezTo>
                  <a:cubicBezTo>
                    <a:pt x="2466" y="7847"/>
                    <a:pt x="2954" y="8037"/>
                    <a:pt x="3466" y="8144"/>
                  </a:cubicBezTo>
                  <a:cubicBezTo>
                    <a:pt x="3867" y="8220"/>
                    <a:pt x="4539" y="8264"/>
                    <a:pt x="5122" y="8264"/>
                  </a:cubicBezTo>
                  <a:cubicBezTo>
                    <a:pt x="5541" y="8264"/>
                    <a:pt x="5915" y="8242"/>
                    <a:pt x="6109" y="8192"/>
                  </a:cubicBezTo>
                  <a:cubicBezTo>
                    <a:pt x="7002" y="7966"/>
                    <a:pt x="7883" y="7430"/>
                    <a:pt x="8454" y="6787"/>
                  </a:cubicBezTo>
                  <a:cubicBezTo>
                    <a:pt x="9574" y="5549"/>
                    <a:pt x="10121" y="3096"/>
                    <a:pt x="9621" y="1548"/>
                  </a:cubicBezTo>
                  <a:cubicBezTo>
                    <a:pt x="9478" y="1120"/>
                    <a:pt x="9228" y="703"/>
                    <a:pt x="8907" y="310"/>
                  </a:cubicBezTo>
                  <a:cubicBezTo>
                    <a:pt x="8812" y="215"/>
                    <a:pt x="8716" y="108"/>
                    <a:pt x="859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
            <p:cNvSpPr/>
            <p:nvPr/>
          </p:nvSpPr>
          <p:spPr>
            <a:xfrm>
              <a:off x="6546350" y="2446225"/>
              <a:ext cx="85450" cy="98300"/>
            </a:xfrm>
            <a:custGeom>
              <a:avLst/>
              <a:gdLst/>
              <a:ahLst/>
              <a:cxnLst/>
              <a:rect l="l" t="t" r="r" b="b"/>
              <a:pathLst>
                <a:path w="3418" h="3932" extrusionOk="0">
                  <a:moveTo>
                    <a:pt x="2223" y="1"/>
                  </a:moveTo>
                  <a:cubicBezTo>
                    <a:pt x="2196" y="1"/>
                    <a:pt x="2170" y="1"/>
                    <a:pt x="2143" y="2"/>
                  </a:cubicBezTo>
                  <a:lnTo>
                    <a:pt x="1965" y="2"/>
                  </a:lnTo>
                  <a:cubicBezTo>
                    <a:pt x="1500" y="26"/>
                    <a:pt x="1048" y="228"/>
                    <a:pt x="691" y="502"/>
                  </a:cubicBezTo>
                  <a:cubicBezTo>
                    <a:pt x="738" y="478"/>
                    <a:pt x="798" y="443"/>
                    <a:pt x="846" y="419"/>
                  </a:cubicBezTo>
                  <a:cubicBezTo>
                    <a:pt x="989" y="344"/>
                    <a:pt x="1070" y="304"/>
                    <a:pt x="1115" y="304"/>
                  </a:cubicBezTo>
                  <a:cubicBezTo>
                    <a:pt x="1148" y="304"/>
                    <a:pt x="1162" y="326"/>
                    <a:pt x="1167" y="371"/>
                  </a:cubicBezTo>
                  <a:cubicBezTo>
                    <a:pt x="1203" y="383"/>
                    <a:pt x="1215" y="407"/>
                    <a:pt x="1227" y="431"/>
                  </a:cubicBezTo>
                  <a:cubicBezTo>
                    <a:pt x="1322" y="562"/>
                    <a:pt x="1167" y="609"/>
                    <a:pt x="1084" y="669"/>
                  </a:cubicBezTo>
                  <a:cubicBezTo>
                    <a:pt x="560" y="966"/>
                    <a:pt x="417" y="1514"/>
                    <a:pt x="191" y="2026"/>
                  </a:cubicBezTo>
                  <a:cubicBezTo>
                    <a:pt x="158" y="2103"/>
                    <a:pt x="145" y="2231"/>
                    <a:pt x="49" y="2231"/>
                  </a:cubicBezTo>
                  <a:cubicBezTo>
                    <a:pt x="41" y="2231"/>
                    <a:pt x="33" y="2230"/>
                    <a:pt x="24" y="2229"/>
                  </a:cubicBezTo>
                  <a:cubicBezTo>
                    <a:pt x="12" y="2229"/>
                    <a:pt x="0" y="2217"/>
                    <a:pt x="0" y="2217"/>
                  </a:cubicBezTo>
                  <a:lnTo>
                    <a:pt x="0" y="2217"/>
                  </a:lnTo>
                  <a:cubicBezTo>
                    <a:pt x="72" y="2550"/>
                    <a:pt x="250" y="2907"/>
                    <a:pt x="536" y="3217"/>
                  </a:cubicBezTo>
                  <a:cubicBezTo>
                    <a:pt x="536" y="3181"/>
                    <a:pt x="560" y="3169"/>
                    <a:pt x="607" y="3169"/>
                  </a:cubicBezTo>
                  <a:cubicBezTo>
                    <a:pt x="619" y="3169"/>
                    <a:pt x="667" y="3181"/>
                    <a:pt x="715" y="3217"/>
                  </a:cubicBezTo>
                  <a:cubicBezTo>
                    <a:pt x="718" y="3216"/>
                    <a:pt x="722" y="3216"/>
                    <a:pt x="726" y="3216"/>
                  </a:cubicBezTo>
                  <a:cubicBezTo>
                    <a:pt x="805" y="3216"/>
                    <a:pt x="873" y="3327"/>
                    <a:pt x="953" y="3383"/>
                  </a:cubicBezTo>
                  <a:cubicBezTo>
                    <a:pt x="1096" y="3502"/>
                    <a:pt x="1250" y="3598"/>
                    <a:pt x="1393" y="3681"/>
                  </a:cubicBezTo>
                  <a:cubicBezTo>
                    <a:pt x="1643" y="3812"/>
                    <a:pt x="1941" y="3895"/>
                    <a:pt x="2179" y="3931"/>
                  </a:cubicBezTo>
                  <a:cubicBezTo>
                    <a:pt x="2191" y="3883"/>
                    <a:pt x="2215" y="3860"/>
                    <a:pt x="2227" y="3824"/>
                  </a:cubicBezTo>
                  <a:cubicBezTo>
                    <a:pt x="2274" y="3764"/>
                    <a:pt x="2310" y="3741"/>
                    <a:pt x="2358" y="3693"/>
                  </a:cubicBezTo>
                  <a:cubicBezTo>
                    <a:pt x="2203" y="3574"/>
                    <a:pt x="2048" y="3455"/>
                    <a:pt x="1881" y="3348"/>
                  </a:cubicBezTo>
                  <a:cubicBezTo>
                    <a:pt x="1488" y="3062"/>
                    <a:pt x="1346" y="2729"/>
                    <a:pt x="1488" y="2229"/>
                  </a:cubicBezTo>
                  <a:cubicBezTo>
                    <a:pt x="1619" y="1752"/>
                    <a:pt x="1881" y="1455"/>
                    <a:pt x="2381" y="1371"/>
                  </a:cubicBezTo>
                  <a:cubicBezTo>
                    <a:pt x="2596" y="1324"/>
                    <a:pt x="2822" y="1264"/>
                    <a:pt x="3036" y="1193"/>
                  </a:cubicBezTo>
                  <a:cubicBezTo>
                    <a:pt x="3251" y="1121"/>
                    <a:pt x="3393" y="943"/>
                    <a:pt x="3405" y="705"/>
                  </a:cubicBezTo>
                  <a:cubicBezTo>
                    <a:pt x="3417" y="466"/>
                    <a:pt x="3274" y="300"/>
                    <a:pt x="3072" y="193"/>
                  </a:cubicBezTo>
                  <a:cubicBezTo>
                    <a:pt x="2799" y="62"/>
                    <a:pt x="2516" y="1"/>
                    <a:pt x="222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
            <p:cNvSpPr/>
            <p:nvPr/>
          </p:nvSpPr>
          <p:spPr>
            <a:xfrm>
              <a:off x="6474300" y="2385550"/>
              <a:ext cx="179525" cy="201450"/>
            </a:xfrm>
            <a:custGeom>
              <a:avLst/>
              <a:gdLst/>
              <a:ahLst/>
              <a:cxnLst/>
              <a:rect l="l" t="t" r="r" b="b"/>
              <a:pathLst>
                <a:path w="7181" h="8058" extrusionOk="0">
                  <a:moveTo>
                    <a:pt x="4787" y="0"/>
                  </a:moveTo>
                  <a:cubicBezTo>
                    <a:pt x="4644" y="12"/>
                    <a:pt x="4501" y="24"/>
                    <a:pt x="4347" y="60"/>
                  </a:cubicBezTo>
                  <a:cubicBezTo>
                    <a:pt x="4347" y="107"/>
                    <a:pt x="4251" y="119"/>
                    <a:pt x="4156" y="131"/>
                  </a:cubicBezTo>
                  <a:cubicBezTo>
                    <a:pt x="3811" y="191"/>
                    <a:pt x="3477" y="298"/>
                    <a:pt x="3156" y="417"/>
                  </a:cubicBezTo>
                  <a:cubicBezTo>
                    <a:pt x="2477" y="726"/>
                    <a:pt x="1834" y="1179"/>
                    <a:pt x="1418" y="1655"/>
                  </a:cubicBezTo>
                  <a:cubicBezTo>
                    <a:pt x="882" y="2250"/>
                    <a:pt x="525" y="2917"/>
                    <a:pt x="287" y="3632"/>
                  </a:cubicBezTo>
                  <a:cubicBezTo>
                    <a:pt x="215" y="3905"/>
                    <a:pt x="156" y="4179"/>
                    <a:pt x="120" y="4477"/>
                  </a:cubicBezTo>
                  <a:cubicBezTo>
                    <a:pt x="48" y="5037"/>
                    <a:pt x="1" y="5572"/>
                    <a:pt x="96" y="6132"/>
                  </a:cubicBezTo>
                  <a:cubicBezTo>
                    <a:pt x="108" y="6180"/>
                    <a:pt x="108" y="6227"/>
                    <a:pt x="120" y="6263"/>
                  </a:cubicBezTo>
                  <a:cubicBezTo>
                    <a:pt x="299" y="6715"/>
                    <a:pt x="596" y="7072"/>
                    <a:pt x="977" y="7370"/>
                  </a:cubicBezTo>
                  <a:cubicBezTo>
                    <a:pt x="1370" y="7680"/>
                    <a:pt x="1870" y="7906"/>
                    <a:pt x="2358" y="8037"/>
                  </a:cubicBezTo>
                  <a:cubicBezTo>
                    <a:pt x="2400" y="8052"/>
                    <a:pt x="2447" y="8058"/>
                    <a:pt x="2497" y="8058"/>
                  </a:cubicBezTo>
                  <a:cubicBezTo>
                    <a:pt x="2601" y="8058"/>
                    <a:pt x="2717" y="8033"/>
                    <a:pt x="2823" y="8025"/>
                  </a:cubicBezTo>
                  <a:cubicBezTo>
                    <a:pt x="2954" y="8001"/>
                    <a:pt x="3120" y="7977"/>
                    <a:pt x="3180" y="7811"/>
                  </a:cubicBezTo>
                  <a:cubicBezTo>
                    <a:pt x="3239" y="7644"/>
                    <a:pt x="3120" y="7549"/>
                    <a:pt x="3013" y="7442"/>
                  </a:cubicBezTo>
                  <a:cubicBezTo>
                    <a:pt x="2358" y="6858"/>
                    <a:pt x="2132" y="6108"/>
                    <a:pt x="2120" y="5287"/>
                  </a:cubicBezTo>
                  <a:cubicBezTo>
                    <a:pt x="2120" y="3167"/>
                    <a:pt x="3073" y="1774"/>
                    <a:pt x="5204" y="1215"/>
                  </a:cubicBezTo>
                  <a:cubicBezTo>
                    <a:pt x="5704" y="1084"/>
                    <a:pt x="6240" y="1048"/>
                    <a:pt x="6764" y="941"/>
                  </a:cubicBezTo>
                  <a:cubicBezTo>
                    <a:pt x="6942" y="905"/>
                    <a:pt x="7180" y="869"/>
                    <a:pt x="7180" y="619"/>
                  </a:cubicBezTo>
                  <a:cubicBezTo>
                    <a:pt x="7180" y="584"/>
                    <a:pt x="7168" y="536"/>
                    <a:pt x="7145" y="488"/>
                  </a:cubicBezTo>
                  <a:cubicBezTo>
                    <a:pt x="6871" y="405"/>
                    <a:pt x="6585" y="322"/>
                    <a:pt x="6275" y="298"/>
                  </a:cubicBezTo>
                  <a:cubicBezTo>
                    <a:pt x="5871" y="250"/>
                    <a:pt x="5466" y="191"/>
                    <a:pt x="5049" y="155"/>
                  </a:cubicBezTo>
                  <a:cubicBezTo>
                    <a:pt x="4978" y="131"/>
                    <a:pt x="4859" y="167"/>
                    <a:pt x="4859" y="48"/>
                  </a:cubicBezTo>
                  <a:cubicBezTo>
                    <a:pt x="4811" y="24"/>
                    <a:pt x="4799" y="12"/>
                    <a:pt x="4787"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
            <p:cNvSpPr/>
            <p:nvPr/>
          </p:nvSpPr>
          <p:spPr>
            <a:xfrm>
              <a:off x="6604675" y="2545075"/>
              <a:ext cx="35150" cy="10150"/>
            </a:xfrm>
            <a:custGeom>
              <a:avLst/>
              <a:gdLst/>
              <a:ahLst/>
              <a:cxnLst/>
              <a:rect l="l" t="t" r="r" b="b"/>
              <a:pathLst>
                <a:path w="1406" h="406" extrusionOk="0">
                  <a:moveTo>
                    <a:pt x="1406" y="1"/>
                  </a:moveTo>
                  <a:lnTo>
                    <a:pt x="1406" y="1"/>
                  </a:lnTo>
                  <a:cubicBezTo>
                    <a:pt x="1275" y="84"/>
                    <a:pt x="1132" y="156"/>
                    <a:pt x="965" y="227"/>
                  </a:cubicBezTo>
                  <a:cubicBezTo>
                    <a:pt x="671" y="325"/>
                    <a:pt x="367" y="383"/>
                    <a:pt x="80" y="383"/>
                  </a:cubicBezTo>
                  <a:cubicBezTo>
                    <a:pt x="53" y="383"/>
                    <a:pt x="27" y="383"/>
                    <a:pt x="1" y="382"/>
                  </a:cubicBezTo>
                  <a:lnTo>
                    <a:pt x="1" y="382"/>
                  </a:lnTo>
                  <a:cubicBezTo>
                    <a:pt x="48" y="406"/>
                    <a:pt x="108" y="406"/>
                    <a:pt x="156" y="406"/>
                  </a:cubicBezTo>
                  <a:cubicBezTo>
                    <a:pt x="537" y="358"/>
                    <a:pt x="965" y="346"/>
                    <a:pt x="1251" y="144"/>
                  </a:cubicBezTo>
                  <a:cubicBezTo>
                    <a:pt x="1310" y="96"/>
                    <a:pt x="1346" y="49"/>
                    <a:pt x="1406" y="1"/>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
            <p:cNvSpPr/>
            <p:nvPr/>
          </p:nvSpPr>
          <p:spPr>
            <a:xfrm>
              <a:off x="6600825" y="2462500"/>
              <a:ext cx="70550" cy="81875"/>
            </a:xfrm>
            <a:custGeom>
              <a:avLst/>
              <a:gdLst/>
              <a:ahLst/>
              <a:cxnLst/>
              <a:rect l="l" t="t" r="r" b="b"/>
              <a:pathLst>
                <a:path w="2822" h="3275" extrusionOk="0">
                  <a:moveTo>
                    <a:pt x="1901" y="0"/>
                  </a:moveTo>
                  <a:cubicBezTo>
                    <a:pt x="1760" y="0"/>
                    <a:pt x="1619" y="48"/>
                    <a:pt x="1488" y="113"/>
                  </a:cubicBezTo>
                  <a:cubicBezTo>
                    <a:pt x="1310" y="196"/>
                    <a:pt x="1345" y="387"/>
                    <a:pt x="1393" y="554"/>
                  </a:cubicBezTo>
                  <a:cubicBezTo>
                    <a:pt x="1607" y="1458"/>
                    <a:pt x="1155" y="2494"/>
                    <a:pt x="310" y="2923"/>
                  </a:cubicBezTo>
                  <a:cubicBezTo>
                    <a:pt x="274" y="2947"/>
                    <a:pt x="214" y="2971"/>
                    <a:pt x="167" y="3006"/>
                  </a:cubicBezTo>
                  <a:cubicBezTo>
                    <a:pt x="143" y="3066"/>
                    <a:pt x="83" y="3113"/>
                    <a:pt x="48" y="3161"/>
                  </a:cubicBezTo>
                  <a:cubicBezTo>
                    <a:pt x="24" y="3185"/>
                    <a:pt x="0" y="3232"/>
                    <a:pt x="0" y="3268"/>
                  </a:cubicBezTo>
                  <a:lnTo>
                    <a:pt x="24" y="3268"/>
                  </a:lnTo>
                  <a:cubicBezTo>
                    <a:pt x="69" y="3273"/>
                    <a:pt x="116" y="3275"/>
                    <a:pt x="163" y="3275"/>
                  </a:cubicBezTo>
                  <a:cubicBezTo>
                    <a:pt x="866" y="3275"/>
                    <a:pt x="1711" y="2788"/>
                    <a:pt x="2012" y="2197"/>
                  </a:cubicBezTo>
                  <a:cubicBezTo>
                    <a:pt x="2131" y="1970"/>
                    <a:pt x="2191" y="1685"/>
                    <a:pt x="2238" y="1244"/>
                  </a:cubicBezTo>
                  <a:cubicBezTo>
                    <a:pt x="2250" y="899"/>
                    <a:pt x="2310" y="613"/>
                    <a:pt x="2346" y="613"/>
                  </a:cubicBezTo>
                  <a:cubicBezTo>
                    <a:pt x="2369" y="613"/>
                    <a:pt x="2405" y="649"/>
                    <a:pt x="2429" y="685"/>
                  </a:cubicBezTo>
                  <a:cubicBezTo>
                    <a:pt x="2488" y="708"/>
                    <a:pt x="2524" y="768"/>
                    <a:pt x="2548" y="827"/>
                  </a:cubicBezTo>
                  <a:cubicBezTo>
                    <a:pt x="2655" y="1018"/>
                    <a:pt x="2619" y="1244"/>
                    <a:pt x="2619" y="1423"/>
                  </a:cubicBezTo>
                  <a:cubicBezTo>
                    <a:pt x="2619" y="1697"/>
                    <a:pt x="2584" y="1970"/>
                    <a:pt x="2500" y="2197"/>
                  </a:cubicBezTo>
                  <a:cubicBezTo>
                    <a:pt x="2536" y="2161"/>
                    <a:pt x="2560" y="2113"/>
                    <a:pt x="2584" y="2089"/>
                  </a:cubicBezTo>
                  <a:cubicBezTo>
                    <a:pt x="2738" y="1851"/>
                    <a:pt x="2786" y="1554"/>
                    <a:pt x="2822" y="1244"/>
                  </a:cubicBezTo>
                  <a:cubicBezTo>
                    <a:pt x="2738" y="827"/>
                    <a:pt x="2619" y="387"/>
                    <a:pt x="2238" y="113"/>
                  </a:cubicBezTo>
                  <a:cubicBezTo>
                    <a:pt x="2131" y="32"/>
                    <a:pt x="2016" y="0"/>
                    <a:pt x="1901" y="0"/>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
            <p:cNvSpPr/>
            <p:nvPr/>
          </p:nvSpPr>
          <p:spPr>
            <a:xfrm>
              <a:off x="6463025" y="2521275"/>
              <a:ext cx="900" cy="17275"/>
            </a:xfrm>
            <a:custGeom>
              <a:avLst/>
              <a:gdLst/>
              <a:ahLst/>
              <a:cxnLst/>
              <a:rect l="l" t="t" r="r" b="b"/>
              <a:pathLst>
                <a:path w="36" h="691" extrusionOk="0">
                  <a:moveTo>
                    <a:pt x="11" y="0"/>
                  </a:moveTo>
                  <a:cubicBezTo>
                    <a:pt x="0" y="219"/>
                    <a:pt x="9" y="427"/>
                    <a:pt x="29" y="634"/>
                  </a:cubicBezTo>
                  <a:lnTo>
                    <a:pt x="29" y="634"/>
                  </a:lnTo>
                  <a:cubicBezTo>
                    <a:pt x="11" y="435"/>
                    <a:pt x="11" y="218"/>
                    <a:pt x="11" y="0"/>
                  </a:cubicBezTo>
                  <a:close/>
                  <a:moveTo>
                    <a:pt x="29" y="634"/>
                  </a:moveTo>
                  <a:cubicBezTo>
                    <a:pt x="31" y="653"/>
                    <a:pt x="33" y="672"/>
                    <a:pt x="35" y="691"/>
                  </a:cubicBezTo>
                  <a:cubicBezTo>
                    <a:pt x="33" y="672"/>
                    <a:pt x="31" y="653"/>
                    <a:pt x="29" y="63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
            <p:cNvSpPr/>
            <p:nvPr/>
          </p:nvSpPr>
          <p:spPr>
            <a:xfrm>
              <a:off x="6652600" y="2385850"/>
              <a:ext cx="2700" cy="900"/>
            </a:xfrm>
            <a:custGeom>
              <a:avLst/>
              <a:gdLst/>
              <a:ahLst/>
              <a:cxnLst/>
              <a:rect l="l" t="t" r="r" b="b"/>
              <a:pathLst>
                <a:path w="108" h="36" extrusionOk="0">
                  <a:moveTo>
                    <a:pt x="1" y="0"/>
                  </a:moveTo>
                  <a:cubicBezTo>
                    <a:pt x="36" y="24"/>
                    <a:pt x="60" y="24"/>
                    <a:pt x="108" y="36"/>
                  </a:cubicBezTo>
                  <a:cubicBezTo>
                    <a:pt x="60" y="24"/>
                    <a:pt x="36"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
            <p:cNvSpPr/>
            <p:nvPr/>
          </p:nvSpPr>
          <p:spPr>
            <a:xfrm>
              <a:off x="6468050" y="2383450"/>
              <a:ext cx="115825" cy="226250"/>
            </a:xfrm>
            <a:custGeom>
              <a:avLst/>
              <a:gdLst/>
              <a:ahLst/>
              <a:cxnLst/>
              <a:rect l="l" t="t" r="r" b="b"/>
              <a:pathLst>
                <a:path w="4633" h="9050" extrusionOk="0">
                  <a:moveTo>
                    <a:pt x="4585" y="1"/>
                  </a:moveTo>
                  <a:cubicBezTo>
                    <a:pt x="4585" y="25"/>
                    <a:pt x="4501" y="72"/>
                    <a:pt x="4406" y="96"/>
                  </a:cubicBezTo>
                  <a:cubicBezTo>
                    <a:pt x="2811" y="441"/>
                    <a:pt x="1787" y="1096"/>
                    <a:pt x="1060" y="2215"/>
                  </a:cubicBezTo>
                  <a:cubicBezTo>
                    <a:pt x="334" y="3311"/>
                    <a:pt x="1" y="5263"/>
                    <a:pt x="310" y="6502"/>
                  </a:cubicBezTo>
                  <a:cubicBezTo>
                    <a:pt x="596" y="7537"/>
                    <a:pt x="1370" y="8466"/>
                    <a:pt x="2382" y="9050"/>
                  </a:cubicBezTo>
                  <a:cubicBezTo>
                    <a:pt x="2203" y="8942"/>
                    <a:pt x="2037" y="8823"/>
                    <a:pt x="1882" y="8704"/>
                  </a:cubicBezTo>
                  <a:cubicBezTo>
                    <a:pt x="1108" y="8109"/>
                    <a:pt x="584" y="7323"/>
                    <a:pt x="370" y="6347"/>
                  </a:cubicBezTo>
                  <a:cubicBezTo>
                    <a:pt x="358" y="6311"/>
                    <a:pt x="358" y="6264"/>
                    <a:pt x="346" y="6216"/>
                  </a:cubicBezTo>
                  <a:cubicBezTo>
                    <a:pt x="251" y="5668"/>
                    <a:pt x="298" y="5121"/>
                    <a:pt x="370" y="4561"/>
                  </a:cubicBezTo>
                  <a:cubicBezTo>
                    <a:pt x="418" y="4263"/>
                    <a:pt x="465" y="3989"/>
                    <a:pt x="537" y="3716"/>
                  </a:cubicBezTo>
                  <a:cubicBezTo>
                    <a:pt x="930" y="2263"/>
                    <a:pt x="1775" y="1156"/>
                    <a:pt x="3311" y="549"/>
                  </a:cubicBezTo>
                  <a:cubicBezTo>
                    <a:pt x="3335" y="537"/>
                    <a:pt x="3370" y="513"/>
                    <a:pt x="3406" y="501"/>
                  </a:cubicBezTo>
                  <a:cubicBezTo>
                    <a:pt x="3739" y="382"/>
                    <a:pt x="4061" y="275"/>
                    <a:pt x="4406" y="215"/>
                  </a:cubicBezTo>
                  <a:cubicBezTo>
                    <a:pt x="4501" y="203"/>
                    <a:pt x="4597" y="191"/>
                    <a:pt x="4620" y="120"/>
                  </a:cubicBezTo>
                  <a:cubicBezTo>
                    <a:pt x="4620" y="96"/>
                    <a:pt x="4632" y="96"/>
                    <a:pt x="4632" y="84"/>
                  </a:cubicBezTo>
                  <a:cubicBezTo>
                    <a:pt x="4632" y="37"/>
                    <a:pt x="4620" y="13"/>
                    <a:pt x="45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
            <p:cNvSpPr/>
            <p:nvPr/>
          </p:nvSpPr>
          <p:spPr>
            <a:xfrm>
              <a:off x="6468050" y="2386725"/>
              <a:ext cx="268225" cy="251650"/>
            </a:xfrm>
            <a:custGeom>
              <a:avLst/>
              <a:gdLst/>
              <a:ahLst/>
              <a:cxnLst/>
              <a:rect l="l" t="t" r="r" b="b"/>
              <a:pathLst>
                <a:path w="10729" h="10066" extrusionOk="0">
                  <a:moveTo>
                    <a:pt x="7597" y="1"/>
                  </a:moveTo>
                  <a:lnTo>
                    <a:pt x="7597" y="1"/>
                  </a:lnTo>
                  <a:cubicBezTo>
                    <a:pt x="7649" y="18"/>
                    <a:pt x="7701" y="36"/>
                    <a:pt x="7752" y="54"/>
                  </a:cubicBezTo>
                  <a:lnTo>
                    <a:pt x="7752" y="54"/>
                  </a:lnTo>
                  <a:cubicBezTo>
                    <a:pt x="7701" y="36"/>
                    <a:pt x="7650" y="18"/>
                    <a:pt x="7597" y="1"/>
                  </a:cubicBezTo>
                  <a:close/>
                  <a:moveTo>
                    <a:pt x="7752" y="54"/>
                  </a:moveTo>
                  <a:lnTo>
                    <a:pt x="7752" y="54"/>
                  </a:lnTo>
                  <a:cubicBezTo>
                    <a:pt x="8361" y="276"/>
                    <a:pt x="8808" y="578"/>
                    <a:pt x="9335" y="1084"/>
                  </a:cubicBezTo>
                  <a:cubicBezTo>
                    <a:pt x="10347" y="2084"/>
                    <a:pt x="10645" y="2882"/>
                    <a:pt x="10574" y="4430"/>
                  </a:cubicBezTo>
                  <a:cubicBezTo>
                    <a:pt x="10455" y="7514"/>
                    <a:pt x="8514" y="9752"/>
                    <a:pt x="5787" y="9943"/>
                  </a:cubicBezTo>
                  <a:cubicBezTo>
                    <a:pt x="5648" y="9952"/>
                    <a:pt x="5496" y="9957"/>
                    <a:pt x="5337" y="9957"/>
                  </a:cubicBezTo>
                  <a:cubicBezTo>
                    <a:pt x="4521" y="9957"/>
                    <a:pt x="3518" y="9834"/>
                    <a:pt x="2989" y="9645"/>
                  </a:cubicBezTo>
                  <a:cubicBezTo>
                    <a:pt x="1596" y="9169"/>
                    <a:pt x="477" y="8085"/>
                    <a:pt x="1" y="6811"/>
                  </a:cubicBezTo>
                  <a:lnTo>
                    <a:pt x="1" y="6811"/>
                  </a:lnTo>
                  <a:cubicBezTo>
                    <a:pt x="287" y="7704"/>
                    <a:pt x="882" y="8454"/>
                    <a:pt x="1727" y="9073"/>
                  </a:cubicBezTo>
                  <a:cubicBezTo>
                    <a:pt x="2144" y="9371"/>
                    <a:pt x="2573" y="9597"/>
                    <a:pt x="3013" y="9752"/>
                  </a:cubicBezTo>
                  <a:cubicBezTo>
                    <a:pt x="3639" y="9976"/>
                    <a:pt x="4254" y="10063"/>
                    <a:pt x="4771" y="10063"/>
                  </a:cubicBezTo>
                  <a:cubicBezTo>
                    <a:pt x="4804" y="10063"/>
                    <a:pt x="4838" y="10062"/>
                    <a:pt x="4870" y="10062"/>
                  </a:cubicBezTo>
                  <a:cubicBezTo>
                    <a:pt x="4966" y="10064"/>
                    <a:pt x="5060" y="10066"/>
                    <a:pt x="5154" y="10066"/>
                  </a:cubicBezTo>
                  <a:cubicBezTo>
                    <a:pt x="7389" y="10066"/>
                    <a:pt x="8888" y="9242"/>
                    <a:pt x="9859" y="7561"/>
                  </a:cubicBezTo>
                  <a:cubicBezTo>
                    <a:pt x="10431" y="6549"/>
                    <a:pt x="10728" y="5430"/>
                    <a:pt x="10728" y="4251"/>
                  </a:cubicBezTo>
                  <a:lnTo>
                    <a:pt x="10728" y="3954"/>
                  </a:lnTo>
                  <a:cubicBezTo>
                    <a:pt x="10693" y="3096"/>
                    <a:pt x="10431" y="2287"/>
                    <a:pt x="9883" y="1596"/>
                  </a:cubicBezTo>
                  <a:cubicBezTo>
                    <a:pt x="9278" y="824"/>
                    <a:pt x="8558" y="346"/>
                    <a:pt x="7752" y="5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
            <p:cNvSpPr/>
            <p:nvPr/>
          </p:nvSpPr>
          <p:spPr>
            <a:xfrm>
              <a:off x="6595750" y="2386425"/>
              <a:ext cx="104200" cy="41700"/>
            </a:xfrm>
            <a:custGeom>
              <a:avLst/>
              <a:gdLst/>
              <a:ahLst/>
              <a:cxnLst/>
              <a:rect l="l" t="t" r="r" b="b"/>
              <a:pathLst>
                <a:path w="4168" h="1668" extrusionOk="0">
                  <a:moveTo>
                    <a:pt x="1" y="1"/>
                  </a:moveTo>
                  <a:cubicBezTo>
                    <a:pt x="24" y="120"/>
                    <a:pt x="132" y="84"/>
                    <a:pt x="203" y="96"/>
                  </a:cubicBezTo>
                  <a:cubicBezTo>
                    <a:pt x="608" y="144"/>
                    <a:pt x="1013" y="203"/>
                    <a:pt x="1429" y="251"/>
                  </a:cubicBezTo>
                  <a:cubicBezTo>
                    <a:pt x="1739" y="299"/>
                    <a:pt x="2025" y="358"/>
                    <a:pt x="2310" y="441"/>
                  </a:cubicBezTo>
                  <a:cubicBezTo>
                    <a:pt x="2906" y="632"/>
                    <a:pt x="3418" y="930"/>
                    <a:pt x="3858" y="1334"/>
                  </a:cubicBezTo>
                  <a:cubicBezTo>
                    <a:pt x="3866" y="1341"/>
                    <a:pt x="3874" y="1348"/>
                    <a:pt x="3881" y="1355"/>
                  </a:cubicBezTo>
                  <a:lnTo>
                    <a:pt x="3881" y="1355"/>
                  </a:lnTo>
                  <a:cubicBezTo>
                    <a:pt x="3381" y="858"/>
                    <a:pt x="2758" y="469"/>
                    <a:pt x="2144" y="310"/>
                  </a:cubicBezTo>
                  <a:cubicBezTo>
                    <a:pt x="1679" y="191"/>
                    <a:pt x="584" y="25"/>
                    <a:pt x="203" y="25"/>
                  </a:cubicBezTo>
                  <a:cubicBezTo>
                    <a:pt x="120" y="25"/>
                    <a:pt x="48" y="13"/>
                    <a:pt x="1" y="1"/>
                  </a:cubicBezTo>
                  <a:close/>
                  <a:moveTo>
                    <a:pt x="3881" y="1355"/>
                  </a:moveTo>
                  <a:cubicBezTo>
                    <a:pt x="3982" y="1455"/>
                    <a:pt x="4078" y="1560"/>
                    <a:pt x="4168" y="1668"/>
                  </a:cubicBezTo>
                  <a:cubicBezTo>
                    <a:pt x="4079" y="1556"/>
                    <a:pt x="3990" y="1456"/>
                    <a:pt x="3881" y="1355"/>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
            <p:cNvSpPr/>
            <p:nvPr/>
          </p:nvSpPr>
          <p:spPr>
            <a:xfrm>
              <a:off x="6564200" y="2526500"/>
              <a:ext cx="17000" cy="11775"/>
            </a:xfrm>
            <a:custGeom>
              <a:avLst/>
              <a:gdLst/>
              <a:ahLst/>
              <a:cxnLst/>
              <a:rect l="l" t="t" r="r" b="b"/>
              <a:pathLst>
                <a:path w="680" h="471" extrusionOk="0">
                  <a:moveTo>
                    <a:pt x="27" y="0"/>
                  </a:moveTo>
                  <a:cubicBezTo>
                    <a:pt x="19" y="0"/>
                    <a:pt x="10" y="2"/>
                    <a:pt x="1" y="6"/>
                  </a:cubicBezTo>
                  <a:cubicBezTo>
                    <a:pt x="36" y="30"/>
                    <a:pt x="120" y="77"/>
                    <a:pt x="155" y="137"/>
                  </a:cubicBezTo>
                  <a:cubicBezTo>
                    <a:pt x="298" y="244"/>
                    <a:pt x="477" y="363"/>
                    <a:pt x="679" y="470"/>
                  </a:cubicBezTo>
                  <a:cubicBezTo>
                    <a:pt x="536" y="375"/>
                    <a:pt x="382" y="291"/>
                    <a:pt x="239" y="172"/>
                  </a:cubicBezTo>
                  <a:cubicBezTo>
                    <a:pt x="164" y="119"/>
                    <a:pt x="100" y="0"/>
                    <a:pt x="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
            <p:cNvSpPr/>
            <p:nvPr/>
          </p:nvSpPr>
          <p:spPr>
            <a:xfrm>
              <a:off x="6561225" y="2480500"/>
              <a:ext cx="106000" cy="73675"/>
            </a:xfrm>
            <a:custGeom>
              <a:avLst/>
              <a:gdLst/>
              <a:ahLst/>
              <a:cxnLst/>
              <a:rect l="l" t="t" r="r" b="b"/>
              <a:pathLst>
                <a:path w="4240" h="2947" extrusionOk="0">
                  <a:moveTo>
                    <a:pt x="4013" y="0"/>
                  </a:moveTo>
                  <a:lnTo>
                    <a:pt x="4013" y="0"/>
                  </a:lnTo>
                  <a:cubicBezTo>
                    <a:pt x="4084" y="143"/>
                    <a:pt x="4132" y="465"/>
                    <a:pt x="4108" y="822"/>
                  </a:cubicBezTo>
                  <a:cubicBezTo>
                    <a:pt x="4049" y="1679"/>
                    <a:pt x="3668" y="2167"/>
                    <a:pt x="2751" y="2608"/>
                  </a:cubicBezTo>
                  <a:cubicBezTo>
                    <a:pt x="2400" y="2774"/>
                    <a:pt x="2044" y="2856"/>
                    <a:pt x="1701" y="2856"/>
                  </a:cubicBezTo>
                  <a:cubicBezTo>
                    <a:pt x="1159" y="2856"/>
                    <a:pt x="651" y="2651"/>
                    <a:pt x="251" y="2251"/>
                  </a:cubicBezTo>
                  <a:cubicBezTo>
                    <a:pt x="131" y="2131"/>
                    <a:pt x="60" y="2036"/>
                    <a:pt x="0" y="1965"/>
                  </a:cubicBezTo>
                  <a:lnTo>
                    <a:pt x="0" y="1965"/>
                  </a:lnTo>
                  <a:cubicBezTo>
                    <a:pt x="0" y="2048"/>
                    <a:pt x="84" y="2143"/>
                    <a:pt x="131" y="2215"/>
                  </a:cubicBezTo>
                  <a:cubicBezTo>
                    <a:pt x="155" y="2262"/>
                    <a:pt x="191" y="2286"/>
                    <a:pt x="215" y="2322"/>
                  </a:cubicBezTo>
                  <a:cubicBezTo>
                    <a:pt x="596" y="2727"/>
                    <a:pt x="1143" y="2929"/>
                    <a:pt x="1727" y="2941"/>
                  </a:cubicBezTo>
                  <a:cubicBezTo>
                    <a:pt x="1774" y="2945"/>
                    <a:pt x="1821" y="2946"/>
                    <a:pt x="1868" y="2946"/>
                  </a:cubicBezTo>
                  <a:cubicBezTo>
                    <a:pt x="2145" y="2946"/>
                    <a:pt x="2425" y="2888"/>
                    <a:pt x="2679" y="2786"/>
                  </a:cubicBezTo>
                  <a:cubicBezTo>
                    <a:pt x="2834" y="2727"/>
                    <a:pt x="2989" y="2643"/>
                    <a:pt x="3120" y="2560"/>
                  </a:cubicBezTo>
                  <a:cubicBezTo>
                    <a:pt x="3596" y="2286"/>
                    <a:pt x="3906" y="1929"/>
                    <a:pt x="4072" y="1489"/>
                  </a:cubicBezTo>
                  <a:cubicBezTo>
                    <a:pt x="4144" y="1250"/>
                    <a:pt x="4191" y="1000"/>
                    <a:pt x="4191" y="715"/>
                  </a:cubicBezTo>
                  <a:cubicBezTo>
                    <a:pt x="4191" y="548"/>
                    <a:pt x="4239" y="322"/>
                    <a:pt x="4132" y="131"/>
                  </a:cubicBezTo>
                  <a:cubicBezTo>
                    <a:pt x="4108" y="72"/>
                    <a:pt x="4072" y="12"/>
                    <a:pt x="40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
            <p:cNvSpPr/>
            <p:nvPr/>
          </p:nvSpPr>
          <p:spPr>
            <a:xfrm>
              <a:off x="6598725" y="2492700"/>
              <a:ext cx="8075" cy="14300"/>
            </a:xfrm>
            <a:custGeom>
              <a:avLst/>
              <a:gdLst/>
              <a:ahLst/>
              <a:cxnLst/>
              <a:rect l="l" t="t" r="r" b="b"/>
              <a:pathLst>
                <a:path w="323" h="572" extrusionOk="0">
                  <a:moveTo>
                    <a:pt x="1" y="0"/>
                  </a:moveTo>
                  <a:cubicBezTo>
                    <a:pt x="24" y="48"/>
                    <a:pt x="60" y="119"/>
                    <a:pt x="60" y="203"/>
                  </a:cubicBezTo>
                  <a:cubicBezTo>
                    <a:pt x="60" y="417"/>
                    <a:pt x="132" y="524"/>
                    <a:pt x="322" y="572"/>
                  </a:cubicBezTo>
                  <a:cubicBezTo>
                    <a:pt x="227" y="512"/>
                    <a:pt x="179" y="405"/>
                    <a:pt x="179" y="274"/>
                  </a:cubicBezTo>
                  <a:cubicBezTo>
                    <a:pt x="179" y="155"/>
                    <a:pt x="179" y="12"/>
                    <a:pt x="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
            <p:cNvSpPr/>
            <p:nvPr/>
          </p:nvSpPr>
          <p:spPr>
            <a:xfrm>
              <a:off x="6590100" y="2492400"/>
              <a:ext cx="36050" cy="24425"/>
            </a:xfrm>
            <a:custGeom>
              <a:avLst/>
              <a:gdLst/>
              <a:ahLst/>
              <a:cxnLst/>
              <a:rect l="l" t="t" r="r" b="b"/>
              <a:pathLst>
                <a:path w="1442" h="977" extrusionOk="0">
                  <a:moveTo>
                    <a:pt x="1167" y="1"/>
                  </a:moveTo>
                  <a:lnTo>
                    <a:pt x="1167" y="1"/>
                  </a:lnTo>
                  <a:cubicBezTo>
                    <a:pt x="1239" y="72"/>
                    <a:pt x="1298" y="191"/>
                    <a:pt x="1286" y="310"/>
                  </a:cubicBezTo>
                  <a:cubicBezTo>
                    <a:pt x="1268" y="429"/>
                    <a:pt x="1209" y="489"/>
                    <a:pt x="1140" y="489"/>
                  </a:cubicBezTo>
                  <a:cubicBezTo>
                    <a:pt x="1072" y="489"/>
                    <a:pt x="995" y="429"/>
                    <a:pt x="941" y="310"/>
                  </a:cubicBezTo>
                  <a:cubicBezTo>
                    <a:pt x="929" y="286"/>
                    <a:pt x="905" y="239"/>
                    <a:pt x="905" y="191"/>
                  </a:cubicBezTo>
                  <a:lnTo>
                    <a:pt x="905" y="191"/>
                  </a:lnTo>
                  <a:cubicBezTo>
                    <a:pt x="905" y="251"/>
                    <a:pt x="941" y="310"/>
                    <a:pt x="965" y="382"/>
                  </a:cubicBezTo>
                  <a:cubicBezTo>
                    <a:pt x="1001" y="465"/>
                    <a:pt x="1072" y="536"/>
                    <a:pt x="989" y="608"/>
                  </a:cubicBezTo>
                  <a:cubicBezTo>
                    <a:pt x="1120" y="643"/>
                    <a:pt x="1108" y="715"/>
                    <a:pt x="941" y="810"/>
                  </a:cubicBezTo>
                  <a:cubicBezTo>
                    <a:pt x="848" y="864"/>
                    <a:pt x="739" y="890"/>
                    <a:pt x="628" y="890"/>
                  </a:cubicBezTo>
                  <a:cubicBezTo>
                    <a:pt x="469" y="890"/>
                    <a:pt x="305" y="837"/>
                    <a:pt x="179" y="739"/>
                  </a:cubicBezTo>
                  <a:cubicBezTo>
                    <a:pt x="96" y="667"/>
                    <a:pt x="36" y="572"/>
                    <a:pt x="0" y="477"/>
                  </a:cubicBezTo>
                  <a:lnTo>
                    <a:pt x="0" y="477"/>
                  </a:lnTo>
                  <a:cubicBezTo>
                    <a:pt x="36" y="727"/>
                    <a:pt x="286" y="965"/>
                    <a:pt x="667" y="977"/>
                  </a:cubicBezTo>
                  <a:cubicBezTo>
                    <a:pt x="989" y="977"/>
                    <a:pt x="1322" y="739"/>
                    <a:pt x="1405" y="465"/>
                  </a:cubicBezTo>
                  <a:cubicBezTo>
                    <a:pt x="1441" y="298"/>
                    <a:pt x="1370" y="143"/>
                    <a:pt x="1239" y="48"/>
                  </a:cubicBezTo>
                  <a:cubicBezTo>
                    <a:pt x="1203" y="24"/>
                    <a:pt x="1191" y="12"/>
                    <a:pt x="116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
            <p:cNvSpPr/>
            <p:nvPr/>
          </p:nvSpPr>
          <p:spPr>
            <a:xfrm>
              <a:off x="6545450" y="2454300"/>
              <a:ext cx="34550" cy="46300"/>
            </a:xfrm>
            <a:custGeom>
              <a:avLst/>
              <a:gdLst/>
              <a:ahLst/>
              <a:cxnLst/>
              <a:rect l="l" t="t" r="r" b="b"/>
              <a:pathLst>
                <a:path w="1382" h="1852" extrusionOk="0">
                  <a:moveTo>
                    <a:pt x="1239" y="1"/>
                  </a:moveTo>
                  <a:lnTo>
                    <a:pt x="1239" y="24"/>
                  </a:lnTo>
                  <a:cubicBezTo>
                    <a:pt x="1239" y="60"/>
                    <a:pt x="1143" y="167"/>
                    <a:pt x="1024" y="227"/>
                  </a:cubicBezTo>
                  <a:cubicBezTo>
                    <a:pt x="739" y="393"/>
                    <a:pt x="477" y="763"/>
                    <a:pt x="286" y="1298"/>
                  </a:cubicBezTo>
                  <a:cubicBezTo>
                    <a:pt x="191" y="1536"/>
                    <a:pt x="72" y="1727"/>
                    <a:pt x="48" y="1727"/>
                  </a:cubicBezTo>
                  <a:cubicBezTo>
                    <a:pt x="12" y="1715"/>
                    <a:pt x="0" y="1679"/>
                    <a:pt x="0" y="1644"/>
                  </a:cubicBezTo>
                  <a:lnTo>
                    <a:pt x="0" y="1644"/>
                  </a:lnTo>
                  <a:cubicBezTo>
                    <a:pt x="0" y="1727"/>
                    <a:pt x="12" y="1798"/>
                    <a:pt x="96" y="1834"/>
                  </a:cubicBezTo>
                  <a:cubicBezTo>
                    <a:pt x="108" y="1834"/>
                    <a:pt x="108" y="1846"/>
                    <a:pt x="120" y="1846"/>
                  </a:cubicBezTo>
                  <a:cubicBezTo>
                    <a:pt x="130" y="1850"/>
                    <a:pt x="140" y="1852"/>
                    <a:pt x="149" y="1852"/>
                  </a:cubicBezTo>
                  <a:cubicBezTo>
                    <a:pt x="215" y="1852"/>
                    <a:pt x="219" y="1740"/>
                    <a:pt x="250" y="1655"/>
                  </a:cubicBezTo>
                  <a:cubicBezTo>
                    <a:pt x="477" y="1155"/>
                    <a:pt x="608" y="620"/>
                    <a:pt x="1143" y="298"/>
                  </a:cubicBezTo>
                  <a:cubicBezTo>
                    <a:pt x="1239" y="251"/>
                    <a:pt x="1382" y="215"/>
                    <a:pt x="1298" y="60"/>
                  </a:cubicBezTo>
                  <a:cubicBezTo>
                    <a:pt x="1286" y="36"/>
                    <a:pt x="1251" y="12"/>
                    <a:pt x="123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
            <p:cNvSpPr/>
            <p:nvPr/>
          </p:nvSpPr>
          <p:spPr>
            <a:xfrm>
              <a:off x="6464200" y="2380000"/>
              <a:ext cx="269700" cy="256250"/>
            </a:xfrm>
            <a:custGeom>
              <a:avLst/>
              <a:gdLst/>
              <a:ahLst/>
              <a:cxnLst/>
              <a:rect l="l" t="t" r="r" b="b"/>
              <a:pathLst>
                <a:path w="10788" h="10250" extrusionOk="0">
                  <a:moveTo>
                    <a:pt x="5766" y="1"/>
                  </a:moveTo>
                  <a:cubicBezTo>
                    <a:pt x="5610" y="1"/>
                    <a:pt x="5487" y="10"/>
                    <a:pt x="5417" y="32"/>
                  </a:cubicBezTo>
                  <a:cubicBezTo>
                    <a:pt x="5275" y="79"/>
                    <a:pt x="5203" y="127"/>
                    <a:pt x="5215" y="175"/>
                  </a:cubicBezTo>
                  <a:cubicBezTo>
                    <a:pt x="5215" y="175"/>
                    <a:pt x="5215" y="198"/>
                    <a:pt x="5227" y="198"/>
                  </a:cubicBezTo>
                  <a:cubicBezTo>
                    <a:pt x="5239" y="210"/>
                    <a:pt x="5263" y="222"/>
                    <a:pt x="5298" y="234"/>
                  </a:cubicBezTo>
                  <a:cubicBezTo>
                    <a:pt x="5346" y="258"/>
                    <a:pt x="5417" y="270"/>
                    <a:pt x="5513" y="270"/>
                  </a:cubicBezTo>
                  <a:cubicBezTo>
                    <a:pt x="5882" y="270"/>
                    <a:pt x="6989" y="436"/>
                    <a:pt x="7441" y="544"/>
                  </a:cubicBezTo>
                  <a:cubicBezTo>
                    <a:pt x="8180" y="746"/>
                    <a:pt x="8918" y="1270"/>
                    <a:pt x="9466" y="1901"/>
                  </a:cubicBezTo>
                  <a:cubicBezTo>
                    <a:pt x="9799" y="2294"/>
                    <a:pt x="10049" y="2711"/>
                    <a:pt x="10180" y="3139"/>
                  </a:cubicBezTo>
                  <a:cubicBezTo>
                    <a:pt x="10680" y="4687"/>
                    <a:pt x="10144" y="7128"/>
                    <a:pt x="9025" y="8378"/>
                  </a:cubicBezTo>
                  <a:cubicBezTo>
                    <a:pt x="8442" y="9021"/>
                    <a:pt x="7561" y="9545"/>
                    <a:pt x="6668" y="9771"/>
                  </a:cubicBezTo>
                  <a:cubicBezTo>
                    <a:pt x="6472" y="9828"/>
                    <a:pt x="6081" y="9853"/>
                    <a:pt x="5646" y="9853"/>
                  </a:cubicBezTo>
                  <a:cubicBezTo>
                    <a:pt x="5076" y="9853"/>
                    <a:pt x="4428" y="9810"/>
                    <a:pt x="4036" y="9735"/>
                  </a:cubicBezTo>
                  <a:cubicBezTo>
                    <a:pt x="3512" y="9628"/>
                    <a:pt x="3024" y="9438"/>
                    <a:pt x="2584" y="9176"/>
                  </a:cubicBezTo>
                  <a:cubicBezTo>
                    <a:pt x="1572" y="8604"/>
                    <a:pt x="774" y="7675"/>
                    <a:pt x="512" y="6640"/>
                  </a:cubicBezTo>
                  <a:cubicBezTo>
                    <a:pt x="202" y="5401"/>
                    <a:pt x="524" y="3449"/>
                    <a:pt x="1250" y="2353"/>
                  </a:cubicBezTo>
                  <a:cubicBezTo>
                    <a:pt x="1988" y="1234"/>
                    <a:pt x="3024" y="579"/>
                    <a:pt x="4608" y="234"/>
                  </a:cubicBezTo>
                  <a:cubicBezTo>
                    <a:pt x="4703" y="210"/>
                    <a:pt x="4786" y="163"/>
                    <a:pt x="4798" y="115"/>
                  </a:cubicBezTo>
                  <a:lnTo>
                    <a:pt x="4798" y="103"/>
                  </a:lnTo>
                  <a:cubicBezTo>
                    <a:pt x="4798" y="68"/>
                    <a:pt x="4720" y="52"/>
                    <a:pt x="4598" y="52"/>
                  </a:cubicBezTo>
                  <a:cubicBezTo>
                    <a:pt x="4349" y="52"/>
                    <a:pt x="3919" y="118"/>
                    <a:pt x="3608" y="222"/>
                  </a:cubicBezTo>
                  <a:cubicBezTo>
                    <a:pt x="1774" y="841"/>
                    <a:pt x="679" y="2032"/>
                    <a:pt x="179" y="3925"/>
                  </a:cubicBezTo>
                  <a:cubicBezTo>
                    <a:pt x="60" y="4401"/>
                    <a:pt x="0" y="5044"/>
                    <a:pt x="0" y="5640"/>
                  </a:cubicBezTo>
                  <a:cubicBezTo>
                    <a:pt x="0" y="5878"/>
                    <a:pt x="24" y="6116"/>
                    <a:pt x="36" y="6318"/>
                  </a:cubicBezTo>
                  <a:cubicBezTo>
                    <a:pt x="60" y="6592"/>
                    <a:pt x="107" y="6842"/>
                    <a:pt x="167" y="7021"/>
                  </a:cubicBezTo>
                  <a:cubicBezTo>
                    <a:pt x="179" y="7056"/>
                    <a:pt x="179" y="7068"/>
                    <a:pt x="202" y="7092"/>
                  </a:cubicBezTo>
                  <a:cubicBezTo>
                    <a:pt x="631" y="8390"/>
                    <a:pt x="1750" y="9461"/>
                    <a:pt x="3143" y="9938"/>
                  </a:cubicBezTo>
                  <a:cubicBezTo>
                    <a:pt x="3672" y="10127"/>
                    <a:pt x="4675" y="10250"/>
                    <a:pt x="5491" y="10250"/>
                  </a:cubicBezTo>
                  <a:cubicBezTo>
                    <a:pt x="5650" y="10250"/>
                    <a:pt x="5802" y="10245"/>
                    <a:pt x="5941" y="10235"/>
                  </a:cubicBezTo>
                  <a:cubicBezTo>
                    <a:pt x="8668" y="10033"/>
                    <a:pt x="10585" y="7818"/>
                    <a:pt x="10728" y="4735"/>
                  </a:cubicBezTo>
                  <a:cubicBezTo>
                    <a:pt x="10787" y="3187"/>
                    <a:pt x="10501" y="2377"/>
                    <a:pt x="9489" y="1389"/>
                  </a:cubicBezTo>
                  <a:cubicBezTo>
                    <a:pt x="8918" y="817"/>
                    <a:pt x="8442" y="520"/>
                    <a:pt x="7751" y="294"/>
                  </a:cubicBezTo>
                  <a:cubicBezTo>
                    <a:pt x="7715" y="282"/>
                    <a:pt x="7668" y="282"/>
                    <a:pt x="7644" y="270"/>
                  </a:cubicBezTo>
                  <a:cubicBezTo>
                    <a:pt x="7608" y="246"/>
                    <a:pt x="7584" y="246"/>
                    <a:pt x="7537" y="234"/>
                  </a:cubicBezTo>
                  <a:lnTo>
                    <a:pt x="7406" y="198"/>
                  </a:lnTo>
                  <a:cubicBezTo>
                    <a:pt x="6944" y="83"/>
                    <a:pt x="6219" y="1"/>
                    <a:pt x="57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
            <p:cNvSpPr/>
            <p:nvPr/>
          </p:nvSpPr>
          <p:spPr>
            <a:xfrm>
              <a:off x="6543950" y="2453100"/>
              <a:ext cx="31575" cy="44275"/>
            </a:xfrm>
            <a:custGeom>
              <a:avLst/>
              <a:gdLst/>
              <a:ahLst/>
              <a:cxnLst/>
              <a:rect l="l" t="t" r="r" b="b"/>
              <a:pathLst>
                <a:path w="1263" h="1771" extrusionOk="0">
                  <a:moveTo>
                    <a:pt x="1210" y="0"/>
                  </a:moveTo>
                  <a:cubicBezTo>
                    <a:pt x="1163" y="0"/>
                    <a:pt x="1079" y="36"/>
                    <a:pt x="942" y="108"/>
                  </a:cubicBezTo>
                  <a:cubicBezTo>
                    <a:pt x="882" y="144"/>
                    <a:pt x="834" y="168"/>
                    <a:pt x="787" y="203"/>
                  </a:cubicBezTo>
                  <a:cubicBezTo>
                    <a:pt x="537" y="370"/>
                    <a:pt x="370" y="560"/>
                    <a:pt x="215" y="870"/>
                  </a:cubicBezTo>
                  <a:cubicBezTo>
                    <a:pt x="72" y="1156"/>
                    <a:pt x="1" y="1513"/>
                    <a:pt x="37" y="1680"/>
                  </a:cubicBezTo>
                  <a:cubicBezTo>
                    <a:pt x="49" y="1715"/>
                    <a:pt x="60" y="1751"/>
                    <a:pt x="72" y="1763"/>
                  </a:cubicBezTo>
                  <a:cubicBezTo>
                    <a:pt x="77" y="1768"/>
                    <a:pt x="83" y="1770"/>
                    <a:pt x="89" y="1770"/>
                  </a:cubicBezTo>
                  <a:cubicBezTo>
                    <a:pt x="142" y="1770"/>
                    <a:pt x="236" y="1593"/>
                    <a:pt x="310" y="1358"/>
                  </a:cubicBezTo>
                  <a:cubicBezTo>
                    <a:pt x="513" y="846"/>
                    <a:pt x="775" y="465"/>
                    <a:pt x="1061" y="287"/>
                  </a:cubicBezTo>
                  <a:cubicBezTo>
                    <a:pt x="1180" y="227"/>
                    <a:pt x="1263" y="132"/>
                    <a:pt x="1263" y="84"/>
                  </a:cubicBezTo>
                  <a:lnTo>
                    <a:pt x="1263" y="72"/>
                  </a:lnTo>
                  <a:cubicBezTo>
                    <a:pt x="1263" y="24"/>
                    <a:pt x="1249" y="0"/>
                    <a:pt x="121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
            <p:cNvSpPr/>
            <p:nvPr/>
          </p:nvSpPr>
          <p:spPr>
            <a:xfrm>
              <a:off x="6560025" y="2478700"/>
              <a:ext cx="104225" cy="73225"/>
            </a:xfrm>
            <a:custGeom>
              <a:avLst/>
              <a:gdLst/>
              <a:ahLst/>
              <a:cxnLst/>
              <a:rect l="l" t="t" r="r" b="b"/>
              <a:pathLst>
                <a:path w="4169" h="2929" extrusionOk="0">
                  <a:moveTo>
                    <a:pt x="3978" y="1"/>
                  </a:moveTo>
                  <a:cubicBezTo>
                    <a:pt x="3942" y="1"/>
                    <a:pt x="3882" y="275"/>
                    <a:pt x="3870" y="620"/>
                  </a:cubicBezTo>
                  <a:cubicBezTo>
                    <a:pt x="3835" y="1072"/>
                    <a:pt x="3775" y="1334"/>
                    <a:pt x="3644" y="1572"/>
                  </a:cubicBezTo>
                  <a:cubicBezTo>
                    <a:pt x="3341" y="2180"/>
                    <a:pt x="2485" y="2649"/>
                    <a:pt x="1778" y="2649"/>
                  </a:cubicBezTo>
                  <a:cubicBezTo>
                    <a:pt x="1737" y="2649"/>
                    <a:pt x="1696" y="2647"/>
                    <a:pt x="1656" y="2644"/>
                  </a:cubicBezTo>
                  <a:lnTo>
                    <a:pt x="1632" y="2644"/>
                  </a:lnTo>
                  <a:cubicBezTo>
                    <a:pt x="1394" y="2620"/>
                    <a:pt x="1120" y="2525"/>
                    <a:pt x="846" y="2394"/>
                  </a:cubicBezTo>
                  <a:cubicBezTo>
                    <a:pt x="644" y="2287"/>
                    <a:pt x="465" y="2168"/>
                    <a:pt x="346" y="2049"/>
                  </a:cubicBezTo>
                  <a:cubicBezTo>
                    <a:pt x="287" y="1989"/>
                    <a:pt x="227" y="1942"/>
                    <a:pt x="179" y="1918"/>
                  </a:cubicBezTo>
                  <a:cubicBezTo>
                    <a:pt x="132" y="1882"/>
                    <a:pt x="84" y="1870"/>
                    <a:pt x="72" y="1870"/>
                  </a:cubicBezTo>
                  <a:cubicBezTo>
                    <a:pt x="25" y="1870"/>
                    <a:pt x="1" y="1882"/>
                    <a:pt x="1" y="1918"/>
                  </a:cubicBezTo>
                  <a:cubicBezTo>
                    <a:pt x="1" y="1942"/>
                    <a:pt x="13" y="1989"/>
                    <a:pt x="60" y="2049"/>
                  </a:cubicBezTo>
                  <a:cubicBezTo>
                    <a:pt x="108" y="2120"/>
                    <a:pt x="191" y="2215"/>
                    <a:pt x="310" y="2334"/>
                  </a:cubicBezTo>
                  <a:cubicBezTo>
                    <a:pt x="696" y="2727"/>
                    <a:pt x="1201" y="2929"/>
                    <a:pt x="1742" y="2929"/>
                  </a:cubicBezTo>
                  <a:cubicBezTo>
                    <a:pt x="2087" y="2929"/>
                    <a:pt x="2446" y="2847"/>
                    <a:pt x="2799" y="2680"/>
                  </a:cubicBezTo>
                  <a:cubicBezTo>
                    <a:pt x="3716" y="2239"/>
                    <a:pt x="4097" y="1751"/>
                    <a:pt x="4156" y="894"/>
                  </a:cubicBezTo>
                  <a:cubicBezTo>
                    <a:pt x="4168" y="537"/>
                    <a:pt x="4132" y="215"/>
                    <a:pt x="4061" y="72"/>
                  </a:cubicBezTo>
                  <a:cubicBezTo>
                    <a:pt x="4037" y="25"/>
                    <a:pt x="4001" y="1"/>
                    <a:pt x="397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
            <p:cNvSpPr/>
            <p:nvPr/>
          </p:nvSpPr>
          <p:spPr>
            <a:xfrm>
              <a:off x="6590100" y="2490650"/>
              <a:ext cx="28000" cy="23550"/>
            </a:xfrm>
            <a:custGeom>
              <a:avLst/>
              <a:gdLst/>
              <a:ahLst/>
              <a:cxnLst/>
              <a:rect l="l" t="t" r="r" b="b"/>
              <a:pathLst>
                <a:path w="1120" h="942" extrusionOk="0">
                  <a:moveTo>
                    <a:pt x="249" y="0"/>
                  </a:moveTo>
                  <a:cubicBezTo>
                    <a:pt x="196" y="0"/>
                    <a:pt x="138" y="42"/>
                    <a:pt x="84" y="130"/>
                  </a:cubicBezTo>
                  <a:cubicBezTo>
                    <a:pt x="12" y="261"/>
                    <a:pt x="0" y="380"/>
                    <a:pt x="24" y="499"/>
                  </a:cubicBezTo>
                  <a:cubicBezTo>
                    <a:pt x="48" y="606"/>
                    <a:pt x="108" y="690"/>
                    <a:pt x="203" y="773"/>
                  </a:cubicBezTo>
                  <a:cubicBezTo>
                    <a:pt x="324" y="887"/>
                    <a:pt x="487" y="941"/>
                    <a:pt x="647" y="941"/>
                  </a:cubicBezTo>
                  <a:cubicBezTo>
                    <a:pt x="755" y="941"/>
                    <a:pt x="862" y="916"/>
                    <a:pt x="953" y="868"/>
                  </a:cubicBezTo>
                  <a:cubicBezTo>
                    <a:pt x="1120" y="785"/>
                    <a:pt x="1120" y="690"/>
                    <a:pt x="1001" y="666"/>
                  </a:cubicBezTo>
                  <a:cubicBezTo>
                    <a:pt x="965" y="654"/>
                    <a:pt x="929" y="654"/>
                    <a:pt x="858" y="654"/>
                  </a:cubicBezTo>
                  <a:cubicBezTo>
                    <a:pt x="786" y="654"/>
                    <a:pt x="727" y="654"/>
                    <a:pt x="679" y="630"/>
                  </a:cubicBezTo>
                  <a:cubicBezTo>
                    <a:pt x="489" y="606"/>
                    <a:pt x="417" y="487"/>
                    <a:pt x="417" y="273"/>
                  </a:cubicBezTo>
                  <a:cubicBezTo>
                    <a:pt x="417" y="190"/>
                    <a:pt x="405" y="118"/>
                    <a:pt x="358" y="71"/>
                  </a:cubicBezTo>
                  <a:cubicBezTo>
                    <a:pt x="327" y="24"/>
                    <a:pt x="289" y="0"/>
                    <a:pt x="2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
            <p:cNvSpPr/>
            <p:nvPr/>
          </p:nvSpPr>
          <p:spPr>
            <a:xfrm>
              <a:off x="6612125" y="2491250"/>
              <a:ext cx="10450" cy="13750"/>
            </a:xfrm>
            <a:custGeom>
              <a:avLst/>
              <a:gdLst/>
              <a:ahLst/>
              <a:cxnLst/>
              <a:rect l="l" t="t" r="r" b="b"/>
              <a:pathLst>
                <a:path w="418" h="550" extrusionOk="0">
                  <a:moveTo>
                    <a:pt x="145" y="0"/>
                  </a:moveTo>
                  <a:cubicBezTo>
                    <a:pt x="95" y="0"/>
                    <a:pt x="49" y="27"/>
                    <a:pt x="12" y="94"/>
                  </a:cubicBezTo>
                  <a:cubicBezTo>
                    <a:pt x="0" y="118"/>
                    <a:pt x="0" y="177"/>
                    <a:pt x="12" y="261"/>
                  </a:cubicBezTo>
                  <a:cubicBezTo>
                    <a:pt x="24" y="308"/>
                    <a:pt x="24" y="344"/>
                    <a:pt x="48" y="392"/>
                  </a:cubicBezTo>
                  <a:cubicBezTo>
                    <a:pt x="112" y="496"/>
                    <a:pt x="190" y="550"/>
                    <a:pt x="257" y="550"/>
                  </a:cubicBezTo>
                  <a:cubicBezTo>
                    <a:pt x="328" y="550"/>
                    <a:pt x="387" y="490"/>
                    <a:pt x="405" y="368"/>
                  </a:cubicBezTo>
                  <a:cubicBezTo>
                    <a:pt x="417" y="237"/>
                    <a:pt x="358" y="118"/>
                    <a:pt x="286" y="58"/>
                  </a:cubicBezTo>
                  <a:cubicBezTo>
                    <a:pt x="240" y="24"/>
                    <a:pt x="191" y="0"/>
                    <a:pt x="14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
            <p:cNvSpPr/>
            <p:nvPr/>
          </p:nvSpPr>
          <p:spPr>
            <a:xfrm>
              <a:off x="6499600" y="2408275"/>
              <a:ext cx="65225" cy="92300"/>
            </a:xfrm>
            <a:custGeom>
              <a:avLst/>
              <a:gdLst/>
              <a:ahLst/>
              <a:cxnLst/>
              <a:rect l="l" t="t" r="r" b="b"/>
              <a:pathLst>
                <a:path w="2609" h="3692" extrusionOk="0">
                  <a:moveTo>
                    <a:pt x="2277" y="0"/>
                  </a:moveTo>
                  <a:cubicBezTo>
                    <a:pt x="2102" y="0"/>
                    <a:pt x="1876" y="69"/>
                    <a:pt x="1668" y="198"/>
                  </a:cubicBezTo>
                  <a:cubicBezTo>
                    <a:pt x="1168" y="520"/>
                    <a:pt x="620" y="1163"/>
                    <a:pt x="322" y="1770"/>
                  </a:cubicBezTo>
                  <a:cubicBezTo>
                    <a:pt x="96" y="2234"/>
                    <a:pt x="49" y="2425"/>
                    <a:pt x="37" y="2877"/>
                  </a:cubicBezTo>
                  <a:cubicBezTo>
                    <a:pt x="1" y="3366"/>
                    <a:pt x="25" y="3437"/>
                    <a:pt x="168" y="3592"/>
                  </a:cubicBezTo>
                  <a:cubicBezTo>
                    <a:pt x="230" y="3654"/>
                    <a:pt x="285" y="3692"/>
                    <a:pt x="339" y="3692"/>
                  </a:cubicBezTo>
                  <a:cubicBezTo>
                    <a:pt x="502" y="3692"/>
                    <a:pt x="665" y="3359"/>
                    <a:pt x="1049" y="2377"/>
                  </a:cubicBezTo>
                  <a:cubicBezTo>
                    <a:pt x="1311" y="1663"/>
                    <a:pt x="1882" y="806"/>
                    <a:pt x="2311" y="448"/>
                  </a:cubicBezTo>
                  <a:cubicBezTo>
                    <a:pt x="2549" y="234"/>
                    <a:pt x="2608" y="163"/>
                    <a:pt x="2537" y="91"/>
                  </a:cubicBezTo>
                  <a:cubicBezTo>
                    <a:pt x="2485" y="30"/>
                    <a:pt x="2392" y="0"/>
                    <a:pt x="2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
            <p:cNvSpPr/>
            <p:nvPr/>
          </p:nvSpPr>
          <p:spPr>
            <a:xfrm>
              <a:off x="6632075" y="2438725"/>
              <a:ext cx="35150" cy="77250"/>
            </a:xfrm>
            <a:custGeom>
              <a:avLst/>
              <a:gdLst/>
              <a:ahLst/>
              <a:cxnLst/>
              <a:rect l="l" t="t" r="r" b="b"/>
              <a:pathLst>
                <a:path w="1406" h="3090" extrusionOk="0">
                  <a:moveTo>
                    <a:pt x="168" y="0"/>
                  </a:moveTo>
                  <a:cubicBezTo>
                    <a:pt x="101" y="0"/>
                    <a:pt x="50" y="35"/>
                    <a:pt x="24" y="112"/>
                  </a:cubicBezTo>
                  <a:cubicBezTo>
                    <a:pt x="0" y="147"/>
                    <a:pt x="143" y="469"/>
                    <a:pt x="334" y="766"/>
                  </a:cubicBezTo>
                  <a:lnTo>
                    <a:pt x="667" y="1314"/>
                  </a:lnTo>
                  <a:lnTo>
                    <a:pt x="655" y="1933"/>
                  </a:lnTo>
                  <a:cubicBezTo>
                    <a:pt x="655" y="2278"/>
                    <a:pt x="643" y="2659"/>
                    <a:pt x="631" y="2814"/>
                  </a:cubicBezTo>
                  <a:cubicBezTo>
                    <a:pt x="619" y="3017"/>
                    <a:pt x="643" y="3064"/>
                    <a:pt x="774" y="3088"/>
                  </a:cubicBezTo>
                  <a:cubicBezTo>
                    <a:pt x="784" y="3089"/>
                    <a:pt x="793" y="3090"/>
                    <a:pt x="802" y="3090"/>
                  </a:cubicBezTo>
                  <a:cubicBezTo>
                    <a:pt x="905" y="3090"/>
                    <a:pt x="973" y="3023"/>
                    <a:pt x="1072" y="2826"/>
                  </a:cubicBezTo>
                  <a:cubicBezTo>
                    <a:pt x="1262" y="2457"/>
                    <a:pt x="1405" y="1755"/>
                    <a:pt x="1346" y="1445"/>
                  </a:cubicBezTo>
                  <a:cubicBezTo>
                    <a:pt x="1207" y="813"/>
                    <a:pt x="495"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
            <p:cNvSpPr/>
            <p:nvPr/>
          </p:nvSpPr>
          <p:spPr>
            <a:xfrm>
              <a:off x="6502000" y="2518250"/>
              <a:ext cx="16375" cy="16150"/>
            </a:xfrm>
            <a:custGeom>
              <a:avLst/>
              <a:gdLst/>
              <a:ahLst/>
              <a:cxnLst/>
              <a:rect l="l" t="t" r="r" b="b"/>
              <a:pathLst>
                <a:path w="655" h="646" extrusionOk="0">
                  <a:moveTo>
                    <a:pt x="282" y="1"/>
                  </a:moveTo>
                  <a:cubicBezTo>
                    <a:pt x="236" y="1"/>
                    <a:pt x="173" y="45"/>
                    <a:pt x="119" y="110"/>
                  </a:cubicBezTo>
                  <a:cubicBezTo>
                    <a:pt x="60" y="169"/>
                    <a:pt x="0" y="276"/>
                    <a:pt x="0" y="324"/>
                  </a:cubicBezTo>
                  <a:cubicBezTo>
                    <a:pt x="0" y="455"/>
                    <a:pt x="191" y="645"/>
                    <a:pt x="322" y="645"/>
                  </a:cubicBezTo>
                  <a:cubicBezTo>
                    <a:pt x="476" y="645"/>
                    <a:pt x="655" y="443"/>
                    <a:pt x="655" y="288"/>
                  </a:cubicBezTo>
                  <a:cubicBezTo>
                    <a:pt x="655" y="157"/>
                    <a:pt x="464" y="2"/>
                    <a:pt x="298" y="2"/>
                  </a:cubicBezTo>
                  <a:cubicBezTo>
                    <a:pt x="293" y="1"/>
                    <a:pt x="288" y="1"/>
                    <a:pt x="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
            <p:cNvSpPr/>
            <p:nvPr/>
          </p:nvSpPr>
          <p:spPr>
            <a:xfrm>
              <a:off x="6629050" y="2527125"/>
              <a:ext cx="17025" cy="11625"/>
            </a:xfrm>
            <a:custGeom>
              <a:avLst/>
              <a:gdLst/>
              <a:ahLst/>
              <a:cxnLst/>
              <a:rect l="l" t="t" r="r" b="b"/>
              <a:pathLst>
                <a:path w="681" h="465" extrusionOk="0">
                  <a:moveTo>
                    <a:pt x="316" y="0"/>
                  </a:moveTo>
                  <a:cubicBezTo>
                    <a:pt x="239" y="0"/>
                    <a:pt x="175" y="13"/>
                    <a:pt x="157" y="40"/>
                  </a:cubicBezTo>
                  <a:cubicBezTo>
                    <a:pt x="1" y="196"/>
                    <a:pt x="196" y="464"/>
                    <a:pt x="390" y="464"/>
                  </a:cubicBezTo>
                  <a:cubicBezTo>
                    <a:pt x="433" y="464"/>
                    <a:pt x="475" y="451"/>
                    <a:pt x="514" y="421"/>
                  </a:cubicBezTo>
                  <a:cubicBezTo>
                    <a:pt x="681" y="290"/>
                    <a:pt x="597" y="40"/>
                    <a:pt x="395" y="5"/>
                  </a:cubicBezTo>
                  <a:cubicBezTo>
                    <a:pt x="368" y="2"/>
                    <a:pt x="341"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
            <p:cNvSpPr/>
            <p:nvPr/>
          </p:nvSpPr>
          <p:spPr>
            <a:xfrm>
              <a:off x="6627000" y="2583175"/>
              <a:ext cx="25625" cy="26525"/>
            </a:xfrm>
            <a:custGeom>
              <a:avLst/>
              <a:gdLst/>
              <a:ahLst/>
              <a:cxnLst/>
              <a:rect l="l" t="t" r="r" b="b"/>
              <a:pathLst>
                <a:path w="1025" h="1061" extrusionOk="0">
                  <a:moveTo>
                    <a:pt x="489" y="1"/>
                  </a:moveTo>
                  <a:cubicBezTo>
                    <a:pt x="239" y="1"/>
                    <a:pt x="1" y="251"/>
                    <a:pt x="1" y="525"/>
                  </a:cubicBezTo>
                  <a:cubicBezTo>
                    <a:pt x="1" y="775"/>
                    <a:pt x="239" y="1037"/>
                    <a:pt x="489" y="1061"/>
                  </a:cubicBezTo>
                  <a:cubicBezTo>
                    <a:pt x="496" y="1061"/>
                    <a:pt x="502" y="1061"/>
                    <a:pt x="509" y="1061"/>
                  </a:cubicBezTo>
                  <a:cubicBezTo>
                    <a:pt x="775" y="1061"/>
                    <a:pt x="1013" y="828"/>
                    <a:pt x="1025" y="584"/>
                  </a:cubicBezTo>
                  <a:cubicBezTo>
                    <a:pt x="1025" y="287"/>
                    <a:pt x="775"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
            <p:cNvSpPr/>
            <p:nvPr/>
          </p:nvSpPr>
          <p:spPr>
            <a:xfrm>
              <a:off x="6676125" y="2527225"/>
              <a:ext cx="24125" cy="24725"/>
            </a:xfrm>
            <a:custGeom>
              <a:avLst/>
              <a:gdLst/>
              <a:ahLst/>
              <a:cxnLst/>
              <a:rect l="l" t="t" r="r" b="b"/>
              <a:pathLst>
                <a:path w="965" h="989" extrusionOk="0">
                  <a:moveTo>
                    <a:pt x="488" y="1"/>
                  </a:moveTo>
                  <a:cubicBezTo>
                    <a:pt x="227" y="1"/>
                    <a:pt x="24" y="215"/>
                    <a:pt x="12" y="477"/>
                  </a:cubicBezTo>
                  <a:cubicBezTo>
                    <a:pt x="0" y="739"/>
                    <a:pt x="227" y="977"/>
                    <a:pt x="477" y="989"/>
                  </a:cubicBezTo>
                  <a:cubicBezTo>
                    <a:pt x="738" y="989"/>
                    <a:pt x="965" y="763"/>
                    <a:pt x="965" y="477"/>
                  </a:cubicBezTo>
                  <a:cubicBezTo>
                    <a:pt x="965" y="215"/>
                    <a:pt x="738"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
            <p:cNvSpPr/>
            <p:nvPr/>
          </p:nvSpPr>
          <p:spPr>
            <a:xfrm>
              <a:off x="6652625" y="2565325"/>
              <a:ext cx="23825" cy="22950"/>
            </a:xfrm>
            <a:custGeom>
              <a:avLst/>
              <a:gdLst/>
              <a:ahLst/>
              <a:cxnLst/>
              <a:rect l="l" t="t" r="r" b="b"/>
              <a:pathLst>
                <a:path w="953" h="918" extrusionOk="0">
                  <a:moveTo>
                    <a:pt x="467" y="0"/>
                  </a:moveTo>
                  <a:cubicBezTo>
                    <a:pt x="214" y="0"/>
                    <a:pt x="0" y="210"/>
                    <a:pt x="12" y="477"/>
                  </a:cubicBezTo>
                  <a:cubicBezTo>
                    <a:pt x="24" y="739"/>
                    <a:pt x="178" y="894"/>
                    <a:pt x="452" y="917"/>
                  </a:cubicBezTo>
                  <a:cubicBezTo>
                    <a:pt x="714" y="905"/>
                    <a:pt x="893" y="763"/>
                    <a:pt x="928" y="477"/>
                  </a:cubicBezTo>
                  <a:cubicBezTo>
                    <a:pt x="952" y="227"/>
                    <a:pt x="750" y="1"/>
                    <a:pt x="488" y="1"/>
                  </a:cubicBezTo>
                  <a:cubicBezTo>
                    <a:pt x="481" y="0"/>
                    <a:pt x="474"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2" name="Google Shape;2422;p6"/>
          <p:cNvGrpSpPr/>
          <p:nvPr/>
        </p:nvGrpSpPr>
        <p:grpSpPr>
          <a:xfrm>
            <a:off x="-111812" y="4717175"/>
            <a:ext cx="250350" cy="261000"/>
            <a:chOff x="6143625" y="2415075"/>
            <a:chExt cx="250350" cy="261000"/>
          </a:xfrm>
        </p:grpSpPr>
        <p:sp>
          <p:nvSpPr>
            <p:cNvPr id="2423" name="Google Shape;2423;p6"/>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8" name="Google Shape;2438;p6"/>
          <p:cNvGrpSpPr/>
          <p:nvPr/>
        </p:nvGrpSpPr>
        <p:grpSpPr>
          <a:xfrm>
            <a:off x="146263" y="5065725"/>
            <a:ext cx="269400" cy="268475"/>
            <a:chOff x="6222500" y="2917150"/>
            <a:chExt cx="269400" cy="268475"/>
          </a:xfrm>
        </p:grpSpPr>
        <p:sp>
          <p:nvSpPr>
            <p:cNvPr id="2439" name="Google Shape;2439;p6"/>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3" name="Google Shape;2463;p6"/>
          <p:cNvGrpSpPr/>
          <p:nvPr/>
        </p:nvGrpSpPr>
        <p:grpSpPr>
          <a:xfrm rot="1320820">
            <a:off x="644064" y="221873"/>
            <a:ext cx="623968" cy="816229"/>
            <a:chOff x="542025" y="2878550"/>
            <a:chExt cx="732250" cy="957875"/>
          </a:xfrm>
        </p:grpSpPr>
        <p:sp>
          <p:nvSpPr>
            <p:cNvPr id="2464" name="Google Shape;2464;p6"/>
            <p:cNvSpPr/>
            <p:nvPr/>
          </p:nvSpPr>
          <p:spPr>
            <a:xfrm>
              <a:off x="1253125" y="3199625"/>
              <a:ext cx="925" cy="3300"/>
            </a:xfrm>
            <a:custGeom>
              <a:avLst/>
              <a:gdLst/>
              <a:ahLst/>
              <a:cxnLst/>
              <a:rect l="l" t="t" r="r" b="b"/>
              <a:pathLst>
                <a:path w="37" h="132" extrusionOk="0">
                  <a:moveTo>
                    <a:pt x="0" y="1"/>
                  </a:moveTo>
                  <a:cubicBezTo>
                    <a:pt x="12" y="48"/>
                    <a:pt x="12" y="96"/>
                    <a:pt x="36" y="132"/>
                  </a:cubicBezTo>
                  <a:cubicBezTo>
                    <a:pt x="12" y="96"/>
                    <a:pt x="12" y="48"/>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
            <p:cNvSpPr/>
            <p:nvPr/>
          </p:nvSpPr>
          <p:spPr>
            <a:xfrm>
              <a:off x="1240025" y="3134450"/>
              <a:ext cx="3600" cy="11625"/>
            </a:xfrm>
            <a:custGeom>
              <a:avLst/>
              <a:gdLst/>
              <a:ahLst/>
              <a:cxnLst/>
              <a:rect l="l" t="t" r="r" b="b"/>
              <a:pathLst>
                <a:path w="144" h="465" extrusionOk="0">
                  <a:moveTo>
                    <a:pt x="0" y="0"/>
                  </a:moveTo>
                  <a:cubicBezTo>
                    <a:pt x="36" y="155"/>
                    <a:pt x="60" y="322"/>
                    <a:pt x="108" y="465"/>
                  </a:cubicBezTo>
                  <a:cubicBezTo>
                    <a:pt x="143" y="346"/>
                    <a:pt x="96" y="203"/>
                    <a:pt x="0"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
            <p:cNvSpPr/>
            <p:nvPr/>
          </p:nvSpPr>
          <p:spPr>
            <a:xfrm>
              <a:off x="703950" y="3226650"/>
              <a:ext cx="365850" cy="419050"/>
            </a:xfrm>
            <a:custGeom>
              <a:avLst/>
              <a:gdLst/>
              <a:ahLst/>
              <a:cxnLst/>
              <a:rect l="l" t="t" r="r" b="b"/>
              <a:pathLst>
                <a:path w="14634" h="16762" extrusionOk="0">
                  <a:moveTo>
                    <a:pt x="10760" y="674"/>
                  </a:moveTo>
                  <a:cubicBezTo>
                    <a:pt x="10942" y="674"/>
                    <a:pt x="11114" y="706"/>
                    <a:pt x="11264" y="753"/>
                  </a:cubicBezTo>
                  <a:cubicBezTo>
                    <a:pt x="11311" y="765"/>
                    <a:pt x="11359" y="777"/>
                    <a:pt x="11406" y="813"/>
                  </a:cubicBezTo>
                  <a:cubicBezTo>
                    <a:pt x="11657" y="932"/>
                    <a:pt x="11859" y="1122"/>
                    <a:pt x="12038" y="1396"/>
                  </a:cubicBezTo>
                  <a:cubicBezTo>
                    <a:pt x="12335" y="1849"/>
                    <a:pt x="12573" y="2325"/>
                    <a:pt x="12788" y="2825"/>
                  </a:cubicBezTo>
                  <a:cubicBezTo>
                    <a:pt x="13169" y="3373"/>
                    <a:pt x="13431" y="3992"/>
                    <a:pt x="13514" y="4730"/>
                  </a:cubicBezTo>
                  <a:cubicBezTo>
                    <a:pt x="13550" y="4932"/>
                    <a:pt x="13573" y="5147"/>
                    <a:pt x="13585" y="5349"/>
                  </a:cubicBezTo>
                  <a:lnTo>
                    <a:pt x="13585" y="5385"/>
                  </a:lnTo>
                  <a:cubicBezTo>
                    <a:pt x="13966" y="8016"/>
                    <a:pt x="13859" y="10624"/>
                    <a:pt x="12359" y="12981"/>
                  </a:cubicBezTo>
                  <a:cubicBezTo>
                    <a:pt x="11585" y="14207"/>
                    <a:pt x="10692" y="15350"/>
                    <a:pt x="9240" y="15838"/>
                  </a:cubicBezTo>
                  <a:cubicBezTo>
                    <a:pt x="8499" y="16085"/>
                    <a:pt x="7767" y="16200"/>
                    <a:pt x="7063" y="16200"/>
                  </a:cubicBezTo>
                  <a:cubicBezTo>
                    <a:pt x="4409" y="16200"/>
                    <a:pt x="2150" y="14567"/>
                    <a:pt x="1274" y="12243"/>
                  </a:cubicBezTo>
                  <a:cubicBezTo>
                    <a:pt x="1262" y="12207"/>
                    <a:pt x="1262" y="12183"/>
                    <a:pt x="1250" y="12148"/>
                  </a:cubicBezTo>
                  <a:cubicBezTo>
                    <a:pt x="1227" y="12064"/>
                    <a:pt x="1179" y="11969"/>
                    <a:pt x="1143" y="11874"/>
                  </a:cubicBezTo>
                  <a:cubicBezTo>
                    <a:pt x="1143" y="11850"/>
                    <a:pt x="1143" y="11838"/>
                    <a:pt x="1131" y="11838"/>
                  </a:cubicBezTo>
                  <a:cubicBezTo>
                    <a:pt x="1000" y="11433"/>
                    <a:pt x="905" y="11005"/>
                    <a:pt x="846" y="10528"/>
                  </a:cubicBezTo>
                  <a:cubicBezTo>
                    <a:pt x="691" y="9326"/>
                    <a:pt x="727" y="8659"/>
                    <a:pt x="1060" y="7445"/>
                  </a:cubicBezTo>
                  <a:cubicBezTo>
                    <a:pt x="1346" y="6409"/>
                    <a:pt x="2024" y="5242"/>
                    <a:pt x="3036" y="4051"/>
                  </a:cubicBezTo>
                  <a:cubicBezTo>
                    <a:pt x="4037" y="2884"/>
                    <a:pt x="5787" y="1730"/>
                    <a:pt x="7358" y="1230"/>
                  </a:cubicBezTo>
                  <a:cubicBezTo>
                    <a:pt x="8430" y="884"/>
                    <a:pt x="9716" y="682"/>
                    <a:pt x="10585" y="682"/>
                  </a:cubicBezTo>
                  <a:lnTo>
                    <a:pt x="10609" y="682"/>
                  </a:lnTo>
                  <a:cubicBezTo>
                    <a:pt x="10660" y="677"/>
                    <a:pt x="10710" y="674"/>
                    <a:pt x="10760" y="674"/>
                  </a:cubicBezTo>
                  <a:close/>
                  <a:moveTo>
                    <a:pt x="11463" y="0"/>
                  </a:moveTo>
                  <a:cubicBezTo>
                    <a:pt x="10712" y="0"/>
                    <a:pt x="9992" y="125"/>
                    <a:pt x="9180" y="301"/>
                  </a:cubicBezTo>
                  <a:cubicBezTo>
                    <a:pt x="8156" y="408"/>
                    <a:pt x="7132" y="765"/>
                    <a:pt x="6132" y="1253"/>
                  </a:cubicBezTo>
                  <a:cubicBezTo>
                    <a:pt x="3739" y="2432"/>
                    <a:pt x="1846" y="4075"/>
                    <a:pt x="869" y="6647"/>
                  </a:cubicBezTo>
                  <a:cubicBezTo>
                    <a:pt x="179" y="8445"/>
                    <a:pt x="0" y="10278"/>
                    <a:pt x="608" y="12088"/>
                  </a:cubicBezTo>
                  <a:cubicBezTo>
                    <a:pt x="1489" y="14695"/>
                    <a:pt x="3227" y="16350"/>
                    <a:pt x="6072" y="16696"/>
                  </a:cubicBezTo>
                  <a:cubicBezTo>
                    <a:pt x="6445" y="16739"/>
                    <a:pt x="6810" y="16762"/>
                    <a:pt x="7168" y="16762"/>
                  </a:cubicBezTo>
                  <a:cubicBezTo>
                    <a:pt x="9053" y="16762"/>
                    <a:pt x="10730" y="16138"/>
                    <a:pt x="12121" y="14707"/>
                  </a:cubicBezTo>
                  <a:cubicBezTo>
                    <a:pt x="13383" y="13398"/>
                    <a:pt x="14062" y="11767"/>
                    <a:pt x="14335" y="9969"/>
                  </a:cubicBezTo>
                  <a:cubicBezTo>
                    <a:pt x="14633" y="7909"/>
                    <a:pt x="14454" y="5897"/>
                    <a:pt x="14050" y="3873"/>
                  </a:cubicBezTo>
                  <a:cubicBezTo>
                    <a:pt x="13788" y="2539"/>
                    <a:pt x="13169" y="1408"/>
                    <a:pt x="12359" y="348"/>
                  </a:cubicBezTo>
                  <a:cubicBezTo>
                    <a:pt x="12180" y="122"/>
                    <a:pt x="11954" y="15"/>
                    <a:pt x="11657" y="3"/>
                  </a:cubicBezTo>
                  <a:cubicBezTo>
                    <a:pt x="11592" y="1"/>
                    <a:pt x="11527" y="0"/>
                    <a:pt x="11463"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
            <p:cNvSpPr/>
            <p:nvPr/>
          </p:nvSpPr>
          <p:spPr>
            <a:xfrm>
              <a:off x="607200" y="3705050"/>
              <a:ext cx="925" cy="925"/>
            </a:xfrm>
            <a:custGeom>
              <a:avLst/>
              <a:gdLst/>
              <a:ahLst/>
              <a:cxnLst/>
              <a:rect l="l" t="t" r="r" b="b"/>
              <a:pathLst>
                <a:path w="37" h="37" extrusionOk="0">
                  <a:moveTo>
                    <a:pt x="36" y="36"/>
                  </a:moveTo>
                  <a:cubicBezTo>
                    <a:pt x="13" y="24"/>
                    <a:pt x="1" y="12"/>
                    <a:pt x="1" y="0"/>
                  </a:cubicBezTo>
                  <a:cubicBezTo>
                    <a:pt x="1" y="12"/>
                    <a:pt x="13" y="24"/>
                    <a:pt x="36" y="36"/>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
            <p:cNvSpPr/>
            <p:nvPr/>
          </p:nvSpPr>
          <p:spPr>
            <a:xfrm>
              <a:off x="801275" y="3827975"/>
              <a:ext cx="29800" cy="5100"/>
            </a:xfrm>
            <a:custGeom>
              <a:avLst/>
              <a:gdLst/>
              <a:ahLst/>
              <a:cxnLst/>
              <a:rect l="l" t="t" r="r" b="b"/>
              <a:pathLst>
                <a:path w="1192" h="204" extrusionOk="0">
                  <a:moveTo>
                    <a:pt x="1" y="1"/>
                  </a:moveTo>
                  <a:cubicBezTo>
                    <a:pt x="274" y="84"/>
                    <a:pt x="572" y="144"/>
                    <a:pt x="870" y="167"/>
                  </a:cubicBezTo>
                  <a:cubicBezTo>
                    <a:pt x="912" y="172"/>
                    <a:pt x="955" y="175"/>
                    <a:pt x="999" y="178"/>
                  </a:cubicBezTo>
                  <a:lnTo>
                    <a:pt x="999" y="178"/>
                  </a:lnTo>
                  <a:cubicBezTo>
                    <a:pt x="667" y="132"/>
                    <a:pt x="330" y="71"/>
                    <a:pt x="1" y="1"/>
                  </a:cubicBezTo>
                  <a:close/>
                  <a:moveTo>
                    <a:pt x="999" y="178"/>
                  </a:moveTo>
                  <a:cubicBezTo>
                    <a:pt x="1063" y="187"/>
                    <a:pt x="1127" y="195"/>
                    <a:pt x="1191" y="203"/>
                  </a:cubicBezTo>
                  <a:cubicBezTo>
                    <a:pt x="1133" y="189"/>
                    <a:pt x="1066" y="183"/>
                    <a:pt x="999" y="178"/>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
            <p:cNvSpPr/>
            <p:nvPr/>
          </p:nvSpPr>
          <p:spPr>
            <a:xfrm>
              <a:off x="640850" y="3739875"/>
              <a:ext cx="102700" cy="68200"/>
            </a:xfrm>
            <a:custGeom>
              <a:avLst/>
              <a:gdLst/>
              <a:ahLst/>
              <a:cxnLst/>
              <a:rect l="l" t="t" r="r" b="b"/>
              <a:pathLst>
                <a:path w="4108" h="2728" extrusionOk="0">
                  <a:moveTo>
                    <a:pt x="0" y="1"/>
                  </a:moveTo>
                  <a:lnTo>
                    <a:pt x="0" y="1"/>
                  </a:lnTo>
                  <a:cubicBezTo>
                    <a:pt x="179" y="191"/>
                    <a:pt x="357" y="370"/>
                    <a:pt x="536" y="572"/>
                  </a:cubicBezTo>
                  <a:cubicBezTo>
                    <a:pt x="1465" y="1620"/>
                    <a:pt x="2643" y="2310"/>
                    <a:pt x="3989" y="2691"/>
                  </a:cubicBezTo>
                  <a:cubicBezTo>
                    <a:pt x="4024" y="2715"/>
                    <a:pt x="4060" y="2727"/>
                    <a:pt x="4108" y="2727"/>
                  </a:cubicBezTo>
                  <a:cubicBezTo>
                    <a:pt x="3810" y="2560"/>
                    <a:pt x="3513" y="2394"/>
                    <a:pt x="3215" y="2215"/>
                  </a:cubicBezTo>
                  <a:cubicBezTo>
                    <a:pt x="2096" y="1548"/>
                    <a:pt x="988" y="870"/>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
            <p:cNvSpPr/>
            <p:nvPr/>
          </p:nvSpPr>
          <p:spPr>
            <a:xfrm>
              <a:off x="1098625" y="2920125"/>
              <a:ext cx="9850" cy="22950"/>
            </a:xfrm>
            <a:custGeom>
              <a:avLst/>
              <a:gdLst/>
              <a:ahLst/>
              <a:cxnLst/>
              <a:rect l="l" t="t" r="r" b="b"/>
              <a:pathLst>
                <a:path w="394" h="918" extrusionOk="0">
                  <a:moveTo>
                    <a:pt x="1" y="1"/>
                  </a:moveTo>
                  <a:lnTo>
                    <a:pt x="1" y="1"/>
                  </a:lnTo>
                  <a:cubicBezTo>
                    <a:pt x="37" y="72"/>
                    <a:pt x="61" y="132"/>
                    <a:pt x="84" y="215"/>
                  </a:cubicBezTo>
                  <a:cubicBezTo>
                    <a:pt x="144" y="477"/>
                    <a:pt x="239" y="703"/>
                    <a:pt x="394" y="918"/>
                  </a:cubicBezTo>
                  <a:cubicBezTo>
                    <a:pt x="322" y="584"/>
                    <a:pt x="180" y="287"/>
                    <a:pt x="1"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
            <p:cNvSpPr/>
            <p:nvPr/>
          </p:nvSpPr>
          <p:spPr>
            <a:xfrm>
              <a:off x="1007250" y="2878550"/>
              <a:ext cx="32175" cy="2625"/>
            </a:xfrm>
            <a:custGeom>
              <a:avLst/>
              <a:gdLst/>
              <a:ahLst/>
              <a:cxnLst/>
              <a:rect l="l" t="t" r="r" b="b"/>
              <a:pathLst>
                <a:path w="1287" h="105" extrusionOk="0">
                  <a:moveTo>
                    <a:pt x="485" y="1"/>
                  </a:moveTo>
                  <a:cubicBezTo>
                    <a:pt x="328" y="1"/>
                    <a:pt x="167" y="11"/>
                    <a:pt x="1" y="33"/>
                  </a:cubicBezTo>
                  <a:cubicBezTo>
                    <a:pt x="79" y="28"/>
                    <a:pt x="158" y="26"/>
                    <a:pt x="237" y="26"/>
                  </a:cubicBezTo>
                  <a:cubicBezTo>
                    <a:pt x="587" y="26"/>
                    <a:pt x="937" y="65"/>
                    <a:pt x="1287" y="104"/>
                  </a:cubicBezTo>
                  <a:cubicBezTo>
                    <a:pt x="1034" y="35"/>
                    <a:pt x="767" y="1"/>
                    <a:pt x="48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
            <p:cNvSpPr/>
            <p:nvPr/>
          </p:nvSpPr>
          <p:spPr>
            <a:xfrm>
              <a:off x="564950" y="2894875"/>
              <a:ext cx="687900" cy="926500"/>
            </a:xfrm>
            <a:custGeom>
              <a:avLst/>
              <a:gdLst/>
              <a:ahLst/>
              <a:cxnLst/>
              <a:rect l="l" t="t" r="r" b="b"/>
              <a:pathLst>
                <a:path w="27516" h="37060" extrusionOk="0">
                  <a:moveTo>
                    <a:pt x="22137" y="28741"/>
                  </a:moveTo>
                  <a:cubicBezTo>
                    <a:pt x="22377" y="28741"/>
                    <a:pt x="22581" y="28971"/>
                    <a:pt x="22467" y="29312"/>
                  </a:cubicBezTo>
                  <a:cubicBezTo>
                    <a:pt x="22385" y="29548"/>
                    <a:pt x="22186" y="29687"/>
                    <a:pt x="21985" y="29687"/>
                  </a:cubicBezTo>
                  <a:cubicBezTo>
                    <a:pt x="21923" y="29687"/>
                    <a:pt x="21860" y="29674"/>
                    <a:pt x="21800" y="29645"/>
                  </a:cubicBezTo>
                  <a:cubicBezTo>
                    <a:pt x="21574" y="29514"/>
                    <a:pt x="21550" y="29288"/>
                    <a:pt x="21741" y="28990"/>
                  </a:cubicBezTo>
                  <a:cubicBezTo>
                    <a:pt x="21849" y="28817"/>
                    <a:pt x="21999" y="28741"/>
                    <a:pt x="22137" y="28741"/>
                  </a:cubicBezTo>
                  <a:close/>
                  <a:moveTo>
                    <a:pt x="17759" y="1"/>
                  </a:moveTo>
                  <a:cubicBezTo>
                    <a:pt x="17100" y="1"/>
                    <a:pt x="16447" y="154"/>
                    <a:pt x="15812" y="535"/>
                  </a:cubicBezTo>
                  <a:cubicBezTo>
                    <a:pt x="14228" y="1487"/>
                    <a:pt x="12883" y="2773"/>
                    <a:pt x="11585" y="4083"/>
                  </a:cubicBezTo>
                  <a:cubicBezTo>
                    <a:pt x="9132" y="6547"/>
                    <a:pt x="6727" y="9047"/>
                    <a:pt x="4727" y="11941"/>
                  </a:cubicBezTo>
                  <a:cubicBezTo>
                    <a:pt x="3298" y="14000"/>
                    <a:pt x="2024" y="16144"/>
                    <a:pt x="1072" y="18465"/>
                  </a:cubicBezTo>
                  <a:cubicBezTo>
                    <a:pt x="500" y="19846"/>
                    <a:pt x="0" y="21228"/>
                    <a:pt x="12" y="22752"/>
                  </a:cubicBezTo>
                  <a:cubicBezTo>
                    <a:pt x="36" y="24145"/>
                    <a:pt x="60" y="25526"/>
                    <a:pt x="202" y="26907"/>
                  </a:cubicBezTo>
                  <a:cubicBezTo>
                    <a:pt x="441" y="28990"/>
                    <a:pt x="1215" y="30836"/>
                    <a:pt x="2596" y="32443"/>
                  </a:cubicBezTo>
                  <a:cubicBezTo>
                    <a:pt x="3810" y="33824"/>
                    <a:pt x="5298" y="34801"/>
                    <a:pt x="6822" y="35729"/>
                  </a:cubicBezTo>
                  <a:cubicBezTo>
                    <a:pt x="7060" y="35884"/>
                    <a:pt x="7299" y="36015"/>
                    <a:pt x="7561" y="36134"/>
                  </a:cubicBezTo>
                  <a:cubicBezTo>
                    <a:pt x="7572" y="36134"/>
                    <a:pt x="7584" y="36158"/>
                    <a:pt x="7596" y="36158"/>
                  </a:cubicBezTo>
                  <a:cubicBezTo>
                    <a:pt x="7811" y="36253"/>
                    <a:pt x="8013" y="36337"/>
                    <a:pt x="8227" y="36420"/>
                  </a:cubicBezTo>
                  <a:lnTo>
                    <a:pt x="8489" y="36515"/>
                  </a:lnTo>
                  <a:lnTo>
                    <a:pt x="8894" y="36646"/>
                  </a:lnTo>
                  <a:cubicBezTo>
                    <a:pt x="9025" y="36682"/>
                    <a:pt x="9144" y="36718"/>
                    <a:pt x="9287" y="36753"/>
                  </a:cubicBezTo>
                  <a:cubicBezTo>
                    <a:pt x="9311" y="36753"/>
                    <a:pt x="9346" y="36765"/>
                    <a:pt x="9370" y="36765"/>
                  </a:cubicBezTo>
                  <a:cubicBezTo>
                    <a:pt x="9978" y="36896"/>
                    <a:pt x="10620" y="36991"/>
                    <a:pt x="11371" y="37027"/>
                  </a:cubicBezTo>
                  <a:cubicBezTo>
                    <a:pt x="11708" y="37049"/>
                    <a:pt x="12052" y="37060"/>
                    <a:pt x="12399" y="37060"/>
                  </a:cubicBezTo>
                  <a:cubicBezTo>
                    <a:pt x="14475" y="37060"/>
                    <a:pt x="16635" y="36677"/>
                    <a:pt x="17859" y="36075"/>
                  </a:cubicBezTo>
                  <a:cubicBezTo>
                    <a:pt x="19419" y="35289"/>
                    <a:pt x="21253" y="33634"/>
                    <a:pt x="23158" y="31241"/>
                  </a:cubicBezTo>
                  <a:cubicBezTo>
                    <a:pt x="24884" y="29086"/>
                    <a:pt x="25980" y="26526"/>
                    <a:pt x="26694" y="22966"/>
                  </a:cubicBezTo>
                  <a:cubicBezTo>
                    <a:pt x="27420" y="19334"/>
                    <a:pt x="27515" y="17239"/>
                    <a:pt x="27087" y="13881"/>
                  </a:cubicBezTo>
                  <a:cubicBezTo>
                    <a:pt x="26849" y="12024"/>
                    <a:pt x="25920" y="7904"/>
                    <a:pt x="25539" y="6892"/>
                  </a:cubicBezTo>
                  <a:cubicBezTo>
                    <a:pt x="25479" y="6773"/>
                    <a:pt x="25432" y="6642"/>
                    <a:pt x="25372" y="6523"/>
                  </a:cubicBezTo>
                  <a:cubicBezTo>
                    <a:pt x="25134" y="6059"/>
                    <a:pt x="24717" y="5440"/>
                    <a:pt x="24348" y="4952"/>
                  </a:cubicBezTo>
                  <a:lnTo>
                    <a:pt x="24075" y="4642"/>
                  </a:lnTo>
                  <a:cubicBezTo>
                    <a:pt x="23870" y="4432"/>
                    <a:pt x="23760" y="4325"/>
                    <a:pt x="23659" y="4325"/>
                  </a:cubicBezTo>
                  <a:cubicBezTo>
                    <a:pt x="23554" y="4325"/>
                    <a:pt x="23459" y="4441"/>
                    <a:pt x="23277" y="4678"/>
                  </a:cubicBezTo>
                  <a:cubicBezTo>
                    <a:pt x="23253" y="4702"/>
                    <a:pt x="23229" y="4714"/>
                    <a:pt x="23217" y="4749"/>
                  </a:cubicBezTo>
                  <a:lnTo>
                    <a:pt x="23301" y="4845"/>
                  </a:lnTo>
                  <a:cubicBezTo>
                    <a:pt x="24241" y="5976"/>
                    <a:pt x="24896" y="7262"/>
                    <a:pt x="25265" y="8678"/>
                  </a:cubicBezTo>
                  <a:cubicBezTo>
                    <a:pt x="26158" y="12095"/>
                    <a:pt x="26027" y="15524"/>
                    <a:pt x="25289" y="18965"/>
                  </a:cubicBezTo>
                  <a:cubicBezTo>
                    <a:pt x="25075" y="20001"/>
                    <a:pt x="24872" y="21049"/>
                    <a:pt x="24622" y="22085"/>
                  </a:cubicBezTo>
                  <a:cubicBezTo>
                    <a:pt x="24658" y="22109"/>
                    <a:pt x="24670" y="22109"/>
                    <a:pt x="24694" y="22132"/>
                  </a:cubicBezTo>
                  <a:cubicBezTo>
                    <a:pt x="24860" y="22263"/>
                    <a:pt x="24670" y="23359"/>
                    <a:pt x="24158" y="25264"/>
                  </a:cubicBezTo>
                  <a:cubicBezTo>
                    <a:pt x="23836" y="26478"/>
                    <a:pt x="23324" y="27443"/>
                    <a:pt x="22991" y="27526"/>
                  </a:cubicBezTo>
                  <a:cubicBezTo>
                    <a:pt x="22968" y="27529"/>
                    <a:pt x="22947" y="27531"/>
                    <a:pt x="22929" y="27531"/>
                  </a:cubicBezTo>
                  <a:cubicBezTo>
                    <a:pt x="22821" y="27531"/>
                    <a:pt x="22807" y="27459"/>
                    <a:pt x="22777" y="27193"/>
                  </a:cubicBezTo>
                  <a:cubicBezTo>
                    <a:pt x="22777" y="27145"/>
                    <a:pt x="22789" y="27062"/>
                    <a:pt x="22812" y="26943"/>
                  </a:cubicBezTo>
                  <a:lnTo>
                    <a:pt x="22812" y="26943"/>
                  </a:lnTo>
                  <a:cubicBezTo>
                    <a:pt x="21919" y="28812"/>
                    <a:pt x="20860" y="30622"/>
                    <a:pt x="19300" y="32086"/>
                  </a:cubicBezTo>
                  <a:cubicBezTo>
                    <a:pt x="18490" y="32848"/>
                    <a:pt x="17633" y="33443"/>
                    <a:pt x="16693" y="33872"/>
                  </a:cubicBezTo>
                  <a:cubicBezTo>
                    <a:pt x="16443" y="34110"/>
                    <a:pt x="16109" y="34241"/>
                    <a:pt x="15788" y="34360"/>
                  </a:cubicBezTo>
                  <a:cubicBezTo>
                    <a:pt x="15683" y="34378"/>
                    <a:pt x="15585" y="34389"/>
                    <a:pt x="15493" y="34389"/>
                  </a:cubicBezTo>
                  <a:cubicBezTo>
                    <a:pt x="15460" y="34389"/>
                    <a:pt x="15427" y="34387"/>
                    <a:pt x="15395" y="34384"/>
                  </a:cubicBezTo>
                  <a:cubicBezTo>
                    <a:pt x="15133" y="34455"/>
                    <a:pt x="14847" y="34527"/>
                    <a:pt x="14561" y="34586"/>
                  </a:cubicBezTo>
                  <a:cubicBezTo>
                    <a:pt x="13676" y="34727"/>
                    <a:pt x="12808" y="34804"/>
                    <a:pt x="11958" y="34804"/>
                  </a:cubicBezTo>
                  <a:cubicBezTo>
                    <a:pt x="9724" y="34804"/>
                    <a:pt x="7616" y="34273"/>
                    <a:pt x="5632" y="32979"/>
                  </a:cubicBezTo>
                  <a:cubicBezTo>
                    <a:pt x="4274" y="32110"/>
                    <a:pt x="3548" y="30872"/>
                    <a:pt x="3084" y="29383"/>
                  </a:cubicBezTo>
                  <a:cubicBezTo>
                    <a:pt x="2429" y="27252"/>
                    <a:pt x="2131" y="25097"/>
                    <a:pt x="2274" y="22871"/>
                  </a:cubicBezTo>
                  <a:cubicBezTo>
                    <a:pt x="2417" y="20489"/>
                    <a:pt x="2953" y="18203"/>
                    <a:pt x="4132" y="16108"/>
                  </a:cubicBezTo>
                  <a:cubicBezTo>
                    <a:pt x="4989" y="14560"/>
                    <a:pt x="6060" y="13131"/>
                    <a:pt x="7108" y="11679"/>
                  </a:cubicBezTo>
                  <a:cubicBezTo>
                    <a:pt x="8120" y="10274"/>
                    <a:pt x="9180" y="8905"/>
                    <a:pt x="10382" y="7666"/>
                  </a:cubicBezTo>
                  <a:cubicBezTo>
                    <a:pt x="11478" y="6535"/>
                    <a:pt x="12585" y="5416"/>
                    <a:pt x="13776" y="4392"/>
                  </a:cubicBezTo>
                  <a:cubicBezTo>
                    <a:pt x="14645" y="3583"/>
                    <a:pt x="15693" y="2737"/>
                    <a:pt x="16335" y="2416"/>
                  </a:cubicBezTo>
                  <a:cubicBezTo>
                    <a:pt x="16443" y="2368"/>
                    <a:pt x="16538" y="2309"/>
                    <a:pt x="16645" y="2261"/>
                  </a:cubicBezTo>
                  <a:cubicBezTo>
                    <a:pt x="16980" y="2041"/>
                    <a:pt x="17326" y="1856"/>
                    <a:pt x="17749" y="1856"/>
                  </a:cubicBezTo>
                  <a:cubicBezTo>
                    <a:pt x="17762" y="1856"/>
                    <a:pt x="17775" y="1856"/>
                    <a:pt x="17788" y="1856"/>
                  </a:cubicBezTo>
                  <a:cubicBezTo>
                    <a:pt x="17848" y="1856"/>
                    <a:pt x="17931" y="1832"/>
                    <a:pt x="17967" y="1797"/>
                  </a:cubicBezTo>
                  <a:cubicBezTo>
                    <a:pt x="18187" y="1604"/>
                    <a:pt x="18402" y="1528"/>
                    <a:pt x="18611" y="1528"/>
                  </a:cubicBezTo>
                  <a:cubicBezTo>
                    <a:pt x="18943" y="1528"/>
                    <a:pt x="19258" y="1720"/>
                    <a:pt x="19550" y="1939"/>
                  </a:cubicBezTo>
                  <a:cubicBezTo>
                    <a:pt x="19955" y="2237"/>
                    <a:pt x="20348" y="2499"/>
                    <a:pt x="20765" y="2785"/>
                  </a:cubicBezTo>
                  <a:cubicBezTo>
                    <a:pt x="20824" y="2654"/>
                    <a:pt x="20931" y="2499"/>
                    <a:pt x="21086" y="2368"/>
                  </a:cubicBezTo>
                  <a:cubicBezTo>
                    <a:pt x="21181" y="2273"/>
                    <a:pt x="21181" y="2213"/>
                    <a:pt x="20991" y="1785"/>
                  </a:cubicBezTo>
                  <a:cubicBezTo>
                    <a:pt x="20943" y="1713"/>
                    <a:pt x="20919" y="1654"/>
                    <a:pt x="20907" y="1582"/>
                  </a:cubicBezTo>
                  <a:cubicBezTo>
                    <a:pt x="20884" y="1547"/>
                    <a:pt x="20884" y="1535"/>
                    <a:pt x="20872" y="1523"/>
                  </a:cubicBezTo>
                  <a:cubicBezTo>
                    <a:pt x="20729" y="1189"/>
                    <a:pt x="20550" y="868"/>
                    <a:pt x="20431" y="689"/>
                  </a:cubicBezTo>
                  <a:cubicBezTo>
                    <a:pt x="20372" y="642"/>
                    <a:pt x="20312" y="594"/>
                    <a:pt x="20229" y="570"/>
                  </a:cubicBezTo>
                  <a:cubicBezTo>
                    <a:pt x="19415" y="240"/>
                    <a:pt x="18583" y="1"/>
                    <a:pt x="17759"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
            <p:cNvSpPr/>
            <p:nvPr/>
          </p:nvSpPr>
          <p:spPr>
            <a:xfrm>
              <a:off x="559875" y="3193075"/>
              <a:ext cx="100625" cy="192025"/>
            </a:xfrm>
            <a:custGeom>
              <a:avLst/>
              <a:gdLst/>
              <a:ahLst/>
              <a:cxnLst/>
              <a:rect l="l" t="t" r="r" b="b"/>
              <a:pathLst>
                <a:path w="4025" h="7681" extrusionOk="0">
                  <a:moveTo>
                    <a:pt x="4025" y="1"/>
                  </a:moveTo>
                  <a:cubicBezTo>
                    <a:pt x="3370" y="858"/>
                    <a:pt x="2739" y="1751"/>
                    <a:pt x="2144" y="2692"/>
                  </a:cubicBezTo>
                  <a:cubicBezTo>
                    <a:pt x="1167" y="4239"/>
                    <a:pt x="441" y="5906"/>
                    <a:pt x="1" y="7680"/>
                  </a:cubicBezTo>
                  <a:cubicBezTo>
                    <a:pt x="334" y="6692"/>
                    <a:pt x="798" y="5513"/>
                    <a:pt x="1108" y="4894"/>
                  </a:cubicBezTo>
                  <a:cubicBezTo>
                    <a:pt x="1894" y="3346"/>
                    <a:pt x="2918" y="1620"/>
                    <a:pt x="402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
            <p:cNvSpPr/>
            <p:nvPr/>
          </p:nvSpPr>
          <p:spPr>
            <a:xfrm>
              <a:off x="617925" y="2931625"/>
              <a:ext cx="600400" cy="831575"/>
            </a:xfrm>
            <a:custGeom>
              <a:avLst/>
              <a:gdLst/>
              <a:ahLst/>
              <a:cxnLst/>
              <a:rect l="l" t="t" r="r" b="b"/>
              <a:pathLst>
                <a:path w="24016" h="33263" extrusionOk="0">
                  <a:moveTo>
                    <a:pt x="17929" y="1794"/>
                  </a:moveTo>
                  <a:cubicBezTo>
                    <a:pt x="18081" y="1794"/>
                    <a:pt x="18216" y="1840"/>
                    <a:pt x="18300" y="2017"/>
                  </a:cubicBezTo>
                  <a:cubicBezTo>
                    <a:pt x="18384" y="2220"/>
                    <a:pt x="18300" y="2386"/>
                    <a:pt x="18146" y="2517"/>
                  </a:cubicBezTo>
                  <a:cubicBezTo>
                    <a:pt x="17765" y="2851"/>
                    <a:pt x="17300" y="3041"/>
                    <a:pt x="16836" y="3244"/>
                  </a:cubicBezTo>
                  <a:cubicBezTo>
                    <a:pt x="16777" y="3269"/>
                    <a:pt x="16730" y="3281"/>
                    <a:pt x="16693" y="3281"/>
                  </a:cubicBezTo>
                  <a:cubicBezTo>
                    <a:pt x="16559" y="3281"/>
                    <a:pt x="16558" y="3131"/>
                    <a:pt x="16586" y="2982"/>
                  </a:cubicBezTo>
                  <a:cubicBezTo>
                    <a:pt x="16657" y="2553"/>
                    <a:pt x="17324" y="1886"/>
                    <a:pt x="17800" y="1803"/>
                  </a:cubicBezTo>
                  <a:cubicBezTo>
                    <a:pt x="17844" y="1798"/>
                    <a:pt x="17887" y="1794"/>
                    <a:pt x="17929" y="1794"/>
                  </a:cubicBezTo>
                  <a:close/>
                  <a:moveTo>
                    <a:pt x="18806" y="3069"/>
                  </a:moveTo>
                  <a:cubicBezTo>
                    <a:pt x="18920" y="3069"/>
                    <a:pt x="19034" y="3114"/>
                    <a:pt x="19146" y="3208"/>
                  </a:cubicBezTo>
                  <a:cubicBezTo>
                    <a:pt x="19348" y="3386"/>
                    <a:pt x="19348" y="3625"/>
                    <a:pt x="19217" y="3839"/>
                  </a:cubicBezTo>
                  <a:cubicBezTo>
                    <a:pt x="19027" y="4160"/>
                    <a:pt x="18788" y="4410"/>
                    <a:pt x="18479" y="4601"/>
                  </a:cubicBezTo>
                  <a:cubicBezTo>
                    <a:pt x="18393" y="4651"/>
                    <a:pt x="18322" y="4674"/>
                    <a:pt x="18263" y="4674"/>
                  </a:cubicBezTo>
                  <a:cubicBezTo>
                    <a:pt x="18127" y="4674"/>
                    <a:pt x="18056" y="4550"/>
                    <a:pt x="18015" y="4351"/>
                  </a:cubicBezTo>
                  <a:cubicBezTo>
                    <a:pt x="17979" y="3922"/>
                    <a:pt x="18086" y="3506"/>
                    <a:pt x="18455" y="3208"/>
                  </a:cubicBezTo>
                  <a:cubicBezTo>
                    <a:pt x="18570" y="3117"/>
                    <a:pt x="18688" y="3069"/>
                    <a:pt x="18806" y="3069"/>
                  </a:cubicBezTo>
                  <a:close/>
                  <a:moveTo>
                    <a:pt x="19850" y="4138"/>
                  </a:moveTo>
                  <a:cubicBezTo>
                    <a:pt x="19893" y="4138"/>
                    <a:pt x="19938" y="4165"/>
                    <a:pt x="19979" y="4220"/>
                  </a:cubicBezTo>
                  <a:lnTo>
                    <a:pt x="20003" y="4220"/>
                  </a:lnTo>
                  <a:cubicBezTo>
                    <a:pt x="20158" y="4232"/>
                    <a:pt x="20181" y="4363"/>
                    <a:pt x="20229" y="4565"/>
                  </a:cubicBezTo>
                  <a:cubicBezTo>
                    <a:pt x="20265" y="5053"/>
                    <a:pt x="20039" y="5542"/>
                    <a:pt x="19860" y="6030"/>
                  </a:cubicBezTo>
                  <a:cubicBezTo>
                    <a:pt x="19848" y="6077"/>
                    <a:pt x="19753" y="6125"/>
                    <a:pt x="19705" y="6125"/>
                  </a:cubicBezTo>
                  <a:cubicBezTo>
                    <a:pt x="19670" y="6125"/>
                    <a:pt x="19646" y="6113"/>
                    <a:pt x="19622" y="6077"/>
                  </a:cubicBezTo>
                  <a:cubicBezTo>
                    <a:pt x="19616" y="6079"/>
                    <a:pt x="19609" y="6080"/>
                    <a:pt x="19603" y="6080"/>
                  </a:cubicBezTo>
                  <a:cubicBezTo>
                    <a:pt x="19560" y="6080"/>
                    <a:pt x="19515" y="6047"/>
                    <a:pt x="19515" y="6006"/>
                  </a:cubicBezTo>
                  <a:cubicBezTo>
                    <a:pt x="19491" y="5839"/>
                    <a:pt x="19622" y="4577"/>
                    <a:pt x="19681" y="4339"/>
                  </a:cubicBezTo>
                  <a:cubicBezTo>
                    <a:pt x="19718" y="4207"/>
                    <a:pt x="19782" y="4138"/>
                    <a:pt x="19850" y="4138"/>
                  </a:cubicBezTo>
                  <a:close/>
                  <a:moveTo>
                    <a:pt x="16713" y="4128"/>
                  </a:moveTo>
                  <a:cubicBezTo>
                    <a:pt x="16785" y="4128"/>
                    <a:pt x="16861" y="4157"/>
                    <a:pt x="16943" y="4232"/>
                  </a:cubicBezTo>
                  <a:cubicBezTo>
                    <a:pt x="17157" y="4434"/>
                    <a:pt x="17014" y="4720"/>
                    <a:pt x="16883" y="4934"/>
                  </a:cubicBezTo>
                  <a:cubicBezTo>
                    <a:pt x="16562" y="5434"/>
                    <a:pt x="16181" y="5851"/>
                    <a:pt x="15669" y="6184"/>
                  </a:cubicBezTo>
                  <a:cubicBezTo>
                    <a:pt x="15588" y="6238"/>
                    <a:pt x="15521" y="6263"/>
                    <a:pt x="15466" y="6263"/>
                  </a:cubicBezTo>
                  <a:cubicBezTo>
                    <a:pt x="15350" y="6263"/>
                    <a:pt x="15285" y="6152"/>
                    <a:pt x="15252" y="5958"/>
                  </a:cubicBezTo>
                  <a:cubicBezTo>
                    <a:pt x="15240" y="5589"/>
                    <a:pt x="15455" y="5339"/>
                    <a:pt x="15645" y="5065"/>
                  </a:cubicBezTo>
                  <a:cubicBezTo>
                    <a:pt x="15812" y="4815"/>
                    <a:pt x="15990" y="4577"/>
                    <a:pt x="16241" y="4399"/>
                  </a:cubicBezTo>
                  <a:cubicBezTo>
                    <a:pt x="16391" y="4290"/>
                    <a:pt x="16541" y="4128"/>
                    <a:pt x="16713" y="4128"/>
                  </a:cubicBezTo>
                  <a:close/>
                  <a:moveTo>
                    <a:pt x="20991" y="4077"/>
                  </a:moveTo>
                  <a:cubicBezTo>
                    <a:pt x="21015" y="4077"/>
                    <a:pt x="21051" y="4125"/>
                    <a:pt x="21074" y="4220"/>
                  </a:cubicBezTo>
                  <a:cubicBezTo>
                    <a:pt x="21089" y="4218"/>
                    <a:pt x="21102" y="4217"/>
                    <a:pt x="21115" y="4217"/>
                  </a:cubicBezTo>
                  <a:cubicBezTo>
                    <a:pt x="21313" y="4217"/>
                    <a:pt x="21223" y="4476"/>
                    <a:pt x="21313" y="4577"/>
                  </a:cubicBezTo>
                  <a:cubicBezTo>
                    <a:pt x="21313" y="5137"/>
                    <a:pt x="21455" y="5684"/>
                    <a:pt x="21348" y="6220"/>
                  </a:cubicBezTo>
                  <a:cubicBezTo>
                    <a:pt x="21313" y="6375"/>
                    <a:pt x="21301" y="6565"/>
                    <a:pt x="21098" y="6565"/>
                  </a:cubicBezTo>
                  <a:cubicBezTo>
                    <a:pt x="20991" y="6565"/>
                    <a:pt x="20955" y="6518"/>
                    <a:pt x="20943" y="6458"/>
                  </a:cubicBezTo>
                  <a:cubicBezTo>
                    <a:pt x="20884" y="6423"/>
                    <a:pt x="20872" y="6196"/>
                    <a:pt x="20836" y="5553"/>
                  </a:cubicBezTo>
                  <a:cubicBezTo>
                    <a:pt x="20813" y="5030"/>
                    <a:pt x="20813" y="4482"/>
                    <a:pt x="20836" y="4351"/>
                  </a:cubicBezTo>
                  <a:cubicBezTo>
                    <a:pt x="20860" y="4220"/>
                    <a:pt x="20932" y="4101"/>
                    <a:pt x="20991" y="4077"/>
                  </a:cubicBezTo>
                  <a:close/>
                  <a:moveTo>
                    <a:pt x="9349" y="5917"/>
                  </a:moveTo>
                  <a:cubicBezTo>
                    <a:pt x="9508" y="5917"/>
                    <a:pt x="9558" y="5977"/>
                    <a:pt x="9609" y="6149"/>
                  </a:cubicBezTo>
                  <a:cubicBezTo>
                    <a:pt x="9692" y="6458"/>
                    <a:pt x="9585" y="6708"/>
                    <a:pt x="9311" y="6744"/>
                  </a:cubicBezTo>
                  <a:cubicBezTo>
                    <a:pt x="9274" y="6753"/>
                    <a:pt x="9238" y="6758"/>
                    <a:pt x="9204" y="6758"/>
                  </a:cubicBezTo>
                  <a:cubicBezTo>
                    <a:pt x="8880" y="6758"/>
                    <a:pt x="8665" y="6380"/>
                    <a:pt x="8859" y="6089"/>
                  </a:cubicBezTo>
                  <a:cubicBezTo>
                    <a:pt x="8918" y="6018"/>
                    <a:pt x="9085" y="5923"/>
                    <a:pt x="9252" y="5923"/>
                  </a:cubicBezTo>
                  <a:cubicBezTo>
                    <a:pt x="9288" y="5919"/>
                    <a:pt x="9320" y="5917"/>
                    <a:pt x="9349" y="5917"/>
                  </a:cubicBezTo>
                  <a:close/>
                  <a:moveTo>
                    <a:pt x="18043" y="5310"/>
                  </a:moveTo>
                  <a:cubicBezTo>
                    <a:pt x="18240" y="5310"/>
                    <a:pt x="18408" y="5448"/>
                    <a:pt x="18455" y="5684"/>
                  </a:cubicBezTo>
                  <a:cubicBezTo>
                    <a:pt x="18550" y="6125"/>
                    <a:pt x="17955" y="7256"/>
                    <a:pt x="17538" y="7458"/>
                  </a:cubicBezTo>
                  <a:cubicBezTo>
                    <a:pt x="17471" y="7490"/>
                    <a:pt x="17414" y="7505"/>
                    <a:pt x="17366" y="7505"/>
                  </a:cubicBezTo>
                  <a:cubicBezTo>
                    <a:pt x="17252" y="7505"/>
                    <a:pt x="17187" y="7422"/>
                    <a:pt x="17145" y="7280"/>
                  </a:cubicBezTo>
                  <a:cubicBezTo>
                    <a:pt x="17003" y="6851"/>
                    <a:pt x="17360" y="5672"/>
                    <a:pt x="17729" y="5422"/>
                  </a:cubicBezTo>
                  <a:cubicBezTo>
                    <a:pt x="17833" y="5346"/>
                    <a:pt x="17942" y="5310"/>
                    <a:pt x="18043" y="5310"/>
                  </a:cubicBezTo>
                  <a:close/>
                  <a:moveTo>
                    <a:pt x="19848" y="7862"/>
                  </a:moveTo>
                  <a:cubicBezTo>
                    <a:pt x="19938" y="7862"/>
                    <a:pt x="19978" y="7933"/>
                    <a:pt x="19967" y="8197"/>
                  </a:cubicBezTo>
                  <a:cubicBezTo>
                    <a:pt x="19967" y="8601"/>
                    <a:pt x="19931" y="8709"/>
                    <a:pt x="19812" y="8732"/>
                  </a:cubicBezTo>
                  <a:cubicBezTo>
                    <a:pt x="19811" y="8733"/>
                    <a:pt x="19810" y="8733"/>
                    <a:pt x="19809" y="8733"/>
                  </a:cubicBezTo>
                  <a:cubicBezTo>
                    <a:pt x="19726" y="8733"/>
                    <a:pt x="19622" y="8277"/>
                    <a:pt x="19670" y="8042"/>
                  </a:cubicBezTo>
                  <a:cubicBezTo>
                    <a:pt x="19681" y="7947"/>
                    <a:pt x="19753" y="7863"/>
                    <a:pt x="19824" y="7863"/>
                  </a:cubicBezTo>
                  <a:cubicBezTo>
                    <a:pt x="19833" y="7862"/>
                    <a:pt x="19840" y="7862"/>
                    <a:pt x="19848" y="7862"/>
                  </a:cubicBezTo>
                  <a:close/>
                  <a:moveTo>
                    <a:pt x="14309" y="7387"/>
                  </a:moveTo>
                  <a:cubicBezTo>
                    <a:pt x="14528" y="7387"/>
                    <a:pt x="14707" y="7532"/>
                    <a:pt x="14752" y="7792"/>
                  </a:cubicBezTo>
                  <a:cubicBezTo>
                    <a:pt x="14776" y="7970"/>
                    <a:pt x="14752" y="8149"/>
                    <a:pt x="14645" y="8280"/>
                  </a:cubicBezTo>
                  <a:cubicBezTo>
                    <a:pt x="14395" y="8637"/>
                    <a:pt x="14097" y="8959"/>
                    <a:pt x="13740" y="9221"/>
                  </a:cubicBezTo>
                  <a:cubicBezTo>
                    <a:pt x="13638" y="9283"/>
                    <a:pt x="13547" y="9314"/>
                    <a:pt x="13469" y="9314"/>
                  </a:cubicBezTo>
                  <a:cubicBezTo>
                    <a:pt x="13310" y="9314"/>
                    <a:pt x="13208" y="9186"/>
                    <a:pt x="13193" y="8947"/>
                  </a:cubicBezTo>
                  <a:cubicBezTo>
                    <a:pt x="13145" y="8530"/>
                    <a:pt x="13693" y="7601"/>
                    <a:pt x="14085" y="7435"/>
                  </a:cubicBezTo>
                  <a:cubicBezTo>
                    <a:pt x="14162" y="7402"/>
                    <a:pt x="14238" y="7387"/>
                    <a:pt x="14309" y="7387"/>
                  </a:cubicBezTo>
                  <a:close/>
                  <a:moveTo>
                    <a:pt x="16134" y="7712"/>
                  </a:moveTo>
                  <a:cubicBezTo>
                    <a:pt x="16169" y="7712"/>
                    <a:pt x="16200" y="7727"/>
                    <a:pt x="16229" y="7756"/>
                  </a:cubicBezTo>
                  <a:cubicBezTo>
                    <a:pt x="16243" y="7755"/>
                    <a:pt x="16257" y="7754"/>
                    <a:pt x="16272" y="7754"/>
                  </a:cubicBezTo>
                  <a:cubicBezTo>
                    <a:pt x="16379" y="7754"/>
                    <a:pt x="16491" y="7794"/>
                    <a:pt x="16586" y="7899"/>
                  </a:cubicBezTo>
                  <a:cubicBezTo>
                    <a:pt x="16764" y="8078"/>
                    <a:pt x="16764" y="8292"/>
                    <a:pt x="16669" y="8506"/>
                  </a:cubicBezTo>
                  <a:cubicBezTo>
                    <a:pt x="16479" y="8947"/>
                    <a:pt x="16193" y="9328"/>
                    <a:pt x="15812" y="9602"/>
                  </a:cubicBezTo>
                  <a:cubicBezTo>
                    <a:pt x="15706" y="9677"/>
                    <a:pt x="15604" y="9713"/>
                    <a:pt x="15512" y="9713"/>
                  </a:cubicBezTo>
                  <a:cubicBezTo>
                    <a:pt x="15346" y="9713"/>
                    <a:pt x="15215" y="9595"/>
                    <a:pt x="15169" y="9387"/>
                  </a:cubicBezTo>
                  <a:cubicBezTo>
                    <a:pt x="15050" y="8970"/>
                    <a:pt x="15526" y="7994"/>
                    <a:pt x="15919" y="7839"/>
                  </a:cubicBezTo>
                  <a:cubicBezTo>
                    <a:pt x="15931" y="7839"/>
                    <a:pt x="15943" y="7816"/>
                    <a:pt x="15955" y="7816"/>
                  </a:cubicBezTo>
                  <a:cubicBezTo>
                    <a:pt x="16026" y="7745"/>
                    <a:pt x="16084" y="7712"/>
                    <a:pt x="16134" y="7712"/>
                  </a:cubicBezTo>
                  <a:close/>
                  <a:moveTo>
                    <a:pt x="14714" y="9511"/>
                  </a:moveTo>
                  <a:cubicBezTo>
                    <a:pt x="14761" y="9511"/>
                    <a:pt x="14795" y="9549"/>
                    <a:pt x="14812" y="9625"/>
                  </a:cubicBezTo>
                  <a:cubicBezTo>
                    <a:pt x="14824" y="9756"/>
                    <a:pt x="14324" y="10530"/>
                    <a:pt x="14193" y="10554"/>
                  </a:cubicBezTo>
                  <a:cubicBezTo>
                    <a:pt x="14184" y="10556"/>
                    <a:pt x="14176" y="10557"/>
                    <a:pt x="14169" y="10557"/>
                  </a:cubicBezTo>
                  <a:cubicBezTo>
                    <a:pt x="14021" y="10557"/>
                    <a:pt x="14097" y="10228"/>
                    <a:pt x="14324" y="9899"/>
                  </a:cubicBezTo>
                  <a:cubicBezTo>
                    <a:pt x="14493" y="9638"/>
                    <a:pt x="14627" y="9511"/>
                    <a:pt x="14714" y="9511"/>
                  </a:cubicBezTo>
                  <a:close/>
                  <a:moveTo>
                    <a:pt x="16814" y="10048"/>
                  </a:moveTo>
                  <a:cubicBezTo>
                    <a:pt x="16869" y="10048"/>
                    <a:pt x="16922" y="10069"/>
                    <a:pt x="16967" y="10113"/>
                  </a:cubicBezTo>
                  <a:cubicBezTo>
                    <a:pt x="17050" y="10233"/>
                    <a:pt x="16610" y="10959"/>
                    <a:pt x="16455" y="10995"/>
                  </a:cubicBezTo>
                  <a:cubicBezTo>
                    <a:pt x="16444" y="10996"/>
                    <a:pt x="16434" y="10997"/>
                    <a:pt x="16425" y="10997"/>
                  </a:cubicBezTo>
                  <a:cubicBezTo>
                    <a:pt x="16274" y="10997"/>
                    <a:pt x="16261" y="10816"/>
                    <a:pt x="16407" y="10435"/>
                  </a:cubicBezTo>
                  <a:cubicBezTo>
                    <a:pt x="16494" y="10200"/>
                    <a:pt x="16664" y="10048"/>
                    <a:pt x="16814" y="10048"/>
                  </a:cubicBezTo>
                  <a:close/>
                  <a:moveTo>
                    <a:pt x="12371" y="10137"/>
                  </a:moveTo>
                  <a:cubicBezTo>
                    <a:pt x="12669" y="10137"/>
                    <a:pt x="12800" y="10292"/>
                    <a:pt x="12776" y="10602"/>
                  </a:cubicBezTo>
                  <a:cubicBezTo>
                    <a:pt x="12728" y="10947"/>
                    <a:pt x="12204" y="11507"/>
                    <a:pt x="11823" y="11590"/>
                  </a:cubicBezTo>
                  <a:cubicBezTo>
                    <a:pt x="11805" y="11592"/>
                    <a:pt x="11788" y="11593"/>
                    <a:pt x="11771" y="11593"/>
                  </a:cubicBezTo>
                  <a:cubicBezTo>
                    <a:pt x="11582" y="11593"/>
                    <a:pt x="11440" y="11473"/>
                    <a:pt x="11418" y="11233"/>
                  </a:cubicBezTo>
                  <a:cubicBezTo>
                    <a:pt x="11359" y="10792"/>
                    <a:pt x="11942" y="10137"/>
                    <a:pt x="12371" y="10137"/>
                  </a:cubicBezTo>
                  <a:close/>
                  <a:moveTo>
                    <a:pt x="21128" y="9720"/>
                  </a:moveTo>
                  <a:cubicBezTo>
                    <a:pt x="21527" y="9720"/>
                    <a:pt x="21540" y="10117"/>
                    <a:pt x="21646" y="10375"/>
                  </a:cubicBezTo>
                  <a:cubicBezTo>
                    <a:pt x="21670" y="10840"/>
                    <a:pt x="21729" y="11316"/>
                    <a:pt x="21575" y="11780"/>
                  </a:cubicBezTo>
                  <a:cubicBezTo>
                    <a:pt x="21527" y="11911"/>
                    <a:pt x="21455" y="12042"/>
                    <a:pt x="21289" y="12066"/>
                  </a:cubicBezTo>
                  <a:cubicBezTo>
                    <a:pt x="21134" y="12066"/>
                    <a:pt x="21074" y="11947"/>
                    <a:pt x="21003" y="11840"/>
                  </a:cubicBezTo>
                  <a:cubicBezTo>
                    <a:pt x="20753" y="11411"/>
                    <a:pt x="20658" y="10923"/>
                    <a:pt x="20658" y="10435"/>
                  </a:cubicBezTo>
                  <a:cubicBezTo>
                    <a:pt x="20658" y="10125"/>
                    <a:pt x="20693" y="9756"/>
                    <a:pt x="21110" y="9721"/>
                  </a:cubicBezTo>
                  <a:cubicBezTo>
                    <a:pt x="21116" y="9720"/>
                    <a:pt x="21122" y="9720"/>
                    <a:pt x="21128" y="9720"/>
                  </a:cubicBezTo>
                  <a:close/>
                  <a:moveTo>
                    <a:pt x="19202" y="11301"/>
                  </a:moveTo>
                  <a:cubicBezTo>
                    <a:pt x="19548" y="11301"/>
                    <a:pt x="19636" y="11612"/>
                    <a:pt x="19681" y="11804"/>
                  </a:cubicBezTo>
                  <a:cubicBezTo>
                    <a:pt x="19789" y="12542"/>
                    <a:pt x="19765" y="13150"/>
                    <a:pt x="19681" y="13757"/>
                  </a:cubicBezTo>
                  <a:cubicBezTo>
                    <a:pt x="19646" y="13995"/>
                    <a:pt x="19574" y="14245"/>
                    <a:pt x="19265" y="14245"/>
                  </a:cubicBezTo>
                  <a:cubicBezTo>
                    <a:pt x="18991" y="14245"/>
                    <a:pt x="18896" y="14019"/>
                    <a:pt x="18836" y="13816"/>
                  </a:cubicBezTo>
                  <a:cubicBezTo>
                    <a:pt x="18681" y="13209"/>
                    <a:pt x="18634" y="12578"/>
                    <a:pt x="18681" y="11959"/>
                  </a:cubicBezTo>
                  <a:cubicBezTo>
                    <a:pt x="18717" y="11637"/>
                    <a:pt x="18777" y="11328"/>
                    <a:pt x="19146" y="11304"/>
                  </a:cubicBezTo>
                  <a:cubicBezTo>
                    <a:pt x="19165" y="11302"/>
                    <a:pt x="19184" y="11301"/>
                    <a:pt x="19202" y="11301"/>
                  </a:cubicBezTo>
                  <a:close/>
                  <a:moveTo>
                    <a:pt x="22193" y="13788"/>
                  </a:moveTo>
                  <a:cubicBezTo>
                    <a:pt x="22391" y="13788"/>
                    <a:pt x="22485" y="13951"/>
                    <a:pt x="22539" y="14114"/>
                  </a:cubicBezTo>
                  <a:cubicBezTo>
                    <a:pt x="22765" y="14721"/>
                    <a:pt x="22729" y="15352"/>
                    <a:pt x="22527" y="15959"/>
                  </a:cubicBezTo>
                  <a:cubicBezTo>
                    <a:pt x="22467" y="16067"/>
                    <a:pt x="22408" y="16186"/>
                    <a:pt x="22253" y="16186"/>
                  </a:cubicBezTo>
                  <a:cubicBezTo>
                    <a:pt x="22122" y="16186"/>
                    <a:pt x="22063" y="16079"/>
                    <a:pt x="22015" y="15995"/>
                  </a:cubicBezTo>
                  <a:cubicBezTo>
                    <a:pt x="21908" y="15781"/>
                    <a:pt x="21836" y="15555"/>
                    <a:pt x="21765" y="15400"/>
                  </a:cubicBezTo>
                  <a:cubicBezTo>
                    <a:pt x="21753" y="14959"/>
                    <a:pt x="21694" y="14590"/>
                    <a:pt x="21765" y="14221"/>
                  </a:cubicBezTo>
                  <a:cubicBezTo>
                    <a:pt x="21813" y="14007"/>
                    <a:pt x="21884" y="13816"/>
                    <a:pt x="22134" y="13793"/>
                  </a:cubicBezTo>
                  <a:cubicBezTo>
                    <a:pt x="22155" y="13789"/>
                    <a:pt x="22175" y="13788"/>
                    <a:pt x="22193" y="13788"/>
                  </a:cubicBezTo>
                  <a:close/>
                  <a:moveTo>
                    <a:pt x="19794" y="15899"/>
                  </a:moveTo>
                  <a:cubicBezTo>
                    <a:pt x="19994" y="15899"/>
                    <a:pt x="20149" y="16015"/>
                    <a:pt x="20217" y="16186"/>
                  </a:cubicBezTo>
                  <a:cubicBezTo>
                    <a:pt x="20467" y="16781"/>
                    <a:pt x="20420" y="17376"/>
                    <a:pt x="20181" y="17948"/>
                  </a:cubicBezTo>
                  <a:cubicBezTo>
                    <a:pt x="20121" y="18106"/>
                    <a:pt x="20038" y="18177"/>
                    <a:pt x="19948" y="18177"/>
                  </a:cubicBezTo>
                  <a:cubicBezTo>
                    <a:pt x="19862" y="18177"/>
                    <a:pt x="19769" y="18112"/>
                    <a:pt x="19681" y="17995"/>
                  </a:cubicBezTo>
                  <a:cubicBezTo>
                    <a:pt x="19491" y="17757"/>
                    <a:pt x="19443" y="17460"/>
                    <a:pt x="19384" y="17162"/>
                  </a:cubicBezTo>
                  <a:cubicBezTo>
                    <a:pt x="19324" y="16864"/>
                    <a:pt x="19265" y="16590"/>
                    <a:pt x="19348" y="16293"/>
                  </a:cubicBezTo>
                  <a:cubicBezTo>
                    <a:pt x="19408" y="16079"/>
                    <a:pt x="19550" y="15936"/>
                    <a:pt x="19765" y="15900"/>
                  </a:cubicBezTo>
                  <a:cubicBezTo>
                    <a:pt x="19775" y="15899"/>
                    <a:pt x="19784" y="15899"/>
                    <a:pt x="19794" y="15899"/>
                  </a:cubicBezTo>
                  <a:close/>
                  <a:moveTo>
                    <a:pt x="21300" y="19612"/>
                  </a:moveTo>
                  <a:cubicBezTo>
                    <a:pt x="21337" y="19612"/>
                    <a:pt x="21377" y="19617"/>
                    <a:pt x="21420" y="19627"/>
                  </a:cubicBezTo>
                  <a:cubicBezTo>
                    <a:pt x="21777" y="19674"/>
                    <a:pt x="21789" y="20019"/>
                    <a:pt x="21777" y="20293"/>
                  </a:cubicBezTo>
                  <a:cubicBezTo>
                    <a:pt x="21753" y="20722"/>
                    <a:pt x="21670" y="21151"/>
                    <a:pt x="21515" y="21567"/>
                  </a:cubicBezTo>
                  <a:cubicBezTo>
                    <a:pt x="21433" y="21778"/>
                    <a:pt x="21363" y="22080"/>
                    <a:pt x="21113" y="22080"/>
                  </a:cubicBezTo>
                  <a:cubicBezTo>
                    <a:pt x="21108" y="22080"/>
                    <a:pt x="21103" y="22079"/>
                    <a:pt x="21098" y="22079"/>
                  </a:cubicBezTo>
                  <a:cubicBezTo>
                    <a:pt x="20813" y="22044"/>
                    <a:pt x="20860" y="21722"/>
                    <a:pt x="20777" y="21508"/>
                  </a:cubicBezTo>
                  <a:cubicBezTo>
                    <a:pt x="20729" y="21055"/>
                    <a:pt x="20753" y="20603"/>
                    <a:pt x="20836" y="20162"/>
                  </a:cubicBezTo>
                  <a:cubicBezTo>
                    <a:pt x="20889" y="19878"/>
                    <a:pt x="21016" y="19612"/>
                    <a:pt x="21300" y="19612"/>
                  </a:cubicBezTo>
                  <a:close/>
                  <a:moveTo>
                    <a:pt x="19063" y="21380"/>
                  </a:moveTo>
                  <a:cubicBezTo>
                    <a:pt x="19086" y="21380"/>
                    <a:pt x="19109" y="21383"/>
                    <a:pt x="19134" y="21389"/>
                  </a:cubicBezTo>
                  <a:cubicBezTo>
                    <a:pt x="19324" y="21436"/>
                    <a:pt x="19384" y="21615"/>
                    <a:pt x="19443" y="21817"/>
                  </a:cubicBezTo>
                  <a:cubicBezTo>
                    <a:pt x="19431" y="22377"/>
                    <a:pt x="19348" y="22972"/>
                    <a:pt x="19050" y="23508"/>
                  </a:cubicBezTo>
                  <a:cubicBezTo>
                    <a:pt x="18978" y="23636"/>
                    <a:pt x="18892" y="23699"/>
                    <a:pt x="18813" y="23699"/>
                  </a:cubicBezTo>
                  <a:cubicBezTo>
                    <a:pt x="18723" y="23699"/>
                    <a:pt x="18642" y="23618"/>
                    <a:pt x="18598" y="23460"/>
                  </a:cubicBezTo>
                  <a:cubicBezTo>
                    <a:pt x="18431" y="22806"/>
                    <a:pt x="18550" y="22186"/>
                    <a:pt x="18788" y="21567"/>
                  </a:cubicBezTo>
                  <a:cubicBezTo>
                    <a:pt x="18839" y="21457"/>
                    <a:pt x="18939" y="21380"/>
                    <a:pt x="19063" y="21380"/>
                  </a:cubicBezTo>
                  <a:close/>
                  <a:moveTo>
                    <a:pt x="19801" y="24322"/>
                  </a:moveTo>
                  <a:cubicBezTo>
                    <a:pt x="19828" y="24322"/>
                    <a:pt x="19855" y="24325"/>
                    <a:pt x="19884" y="24330"/>
                  </a:cubicBezTo>
                  <a:cubicBezTo>
                    <a:pt x="20098" y="24365"/>
                    <a:pt x="20205" y="24520"/>
                    <a:pt x="20229" y="24711"/>
                  </a:cubicBezTo>
                  <a:cubicBezTo>
                    <a:pt x="20301" y="25068"/>
                    <a:pt x="19741" y="26199"/>
                    <a:pt x="19396" y="26377"/>
                  </a:cubicBezTo>
                  <a:cubicBezTo>
                    <a:pt x="19335" y="26412"/>
                    <a:pt x="19280" y="26431"/>
                    <a:pt x="19235" y="26431"/>
                  </a:cubicBezTo>
                  <a:cubicBezTo>
                    <a:pt x="19158" y="26431"/>
                    <a:pt x="19110" y="26375"/>
                    <a:pt x="19110" y="26246"/>
                  </a:cubicBezTo>
                  <a:cubicBezTo>
                    <a:pt x="19086" y="25663"/>
                    <a:pt x="19169" y="25080"/>
                    <a:pt x="19431" y="24568"/>
                  </a:cubicBezTo>
                  <a:cubicBezTo>
                    <a:pt x="19503" y="24414"/>
                    <a:pt x="19636" y="24322"/>
                    <a:pt x="19801" y="24322"/>
                  </a:cubicBezTo>
                  <a:close/>
                  <a:moveTo>
                    <a:pt x="2819" y="24004"/>
                  </a:moveTo>
                  <a:cubicBezTo>
                    <a:pt x="3029" y="24004"/>
                    <a:pt x="3126" y="24189"/>
                    <a:pt x="3203" y="24353"/>
                  </a:cubicBezTo>
                  <a:cubicBezTo>
                    <a:pt x="3513" y="24996"/>
                    <a:pt x="3513" y="25734"/>
                    <a:pt x="3787" y="26401"/>
                  </a:cubicBezTo>
                  <a:cubicBezTo>
                    <a:pt x="3727" y="26616"/>
                    <a:pt x="3965" y="26961"/>
                    <a:pt x="3656" y="27056"/>
                  </a:cubicBezTo>
                  <a:cubicBezTo>
                    <a:pt x="3619" y="27069"/>
                    <a:pt x="3583" y="27076"/>
                    <a:pt x="3549" y="27076"/>
                  </a:cubicBezTo>
                  <a:cubicBezTo>
                    <a:pt x="3338" y="27076"/>
                    <a:pt x="3174" y="26849"/>
                    <a:pt x="3072" y="26675"/>
                  </a:cubicBezTo>
                  <a:cubicBezTo>
                    <a:pt x="2667" y="26008"/>
                    <a:pt x="2358" y="25306"/>
                    <a:pt x="2465" y="24484"/>
                  </a:cubicBezTo>
                  <a:cubicBezTo>
                    <a:pt x="2489" y="24282"/>
                    <a:pt x="2525" y="24056"/>
                    <a:pt x="2763" y="24008"/>
                  </a:cubicBezTo>
                  <a:cubicBezTo>
                    <a:pt x="2782" y="24005"/>
                    <a:pt x="2801" y="24004"/>
                    <a:pt x="2819" y="24004"/>
                  </a:cubicBezTo>
                  <a:close/>
                  <a:moveTo>
                    <a:pt x="17661" y="25965"/>
                  </a:moveTo>
                  <a:cubicBezTo>
                    <a:pt x="17755" y="25965"/>
                    <a:pt x="17845" y="26032"/>
                    <a:pt x="17919" y="26199"/>
                  </a:cubicBezTo>
                  <a:cubicBezTo>
                    <a:pt x="17907" y="26270"/>
                    <a:pt x="17907" y="26377"/>
                    <a:pt x="17872" y="26473"/>
                  </a:cubicBezTo>
                  <a:cubicBezTo>
                    <a:pt x="17717" y="26901"/>
                    <a:pt x="17443" y="27258"/>
                    <a:pt x="17133" y="27580"/>
                  </a:cubicBezTo>
                  <a:cubicBezTo>
                    <a:pt x="17071" y="27651"/>
                    <a:pt x="17002" y="27709"/>
                    <a:pt x="16922" y="27709"/>
                  </a:cubicBezTo>
                  <a:cubicBezTo>
                    <a:pt x="16895" y="27709"/>
                    <a:pt x="16866" y="27702"/>
                    <a:pt x="16836" y="27687"/>
                  </a:cubicBezTo>
                  <a:cubicBezTo>
                    <a:pt x="16705" y="27628"/>
                    <a:pt x="16752" y="27497"/>
                    <a:pt x="16776" y="27401"/>
                  </a:cubicBezTo>
                  <a:cubicBezTo>
                    <a:pt x="16895" y="26925"/>
                    <a:pt x="17062" y="26485"/>
                    <a:pt x="17395" y="26115"/>
                  </a:cubicBezTo>
                  <a:cubicBezTo>
                    <a:pt x="17482" y="26024"/>
                    <a:pt x="17573" y="25965"/>
                    <a:pt x="17661" y="25965"/>
                  </a:cubicBezTo>
                  <a:close/>
                  <a:moveTo>
                    <a:pt x="1833" y="26020"/>
                  </a:moveTo>
                  <a:cubicBezTo>
                    <a:pt x="2054" y="26020"/>
                    <a:pt x="2082" y="26325"/>
                    <a:pt x="2167" y="26496"/>
                  </a:cubicBezTo>
                  <a:cubicBezTo>
                    <a:pt x="2394" y="27068"/>
                    <a:pt x="2620" y="27628"/>
                    <a:pt x="2834" y="28211"/>
                  </a:cubicBezTo>
                  <a:cubicBezTo>
                    <a:pt x="2882" y="28318"/>
                    <a:pt x="2989" y="28449"/>
                    <a:pt x="2846" y="28556"/>
                  </a:cubicBezTo>
                  <a:cubicBezTo>
                    <a:pt x="2810" y="28572"/>
                    <a:pt x="2777" y="28578"/>
                    <a:pt x="2747" y="28578"/>
                  </a:cubicBezTo>
                  <a:cubicBezTo>
                    <a:pt x="2638" y="28578"/>
                    <a:pt x="2563" y="28493"/>
                    <a:pt x="2489" y="28437"/>
                  </a:cubicBezTo>
                  <a:cubicBezTo>
                    <a:pt x="1989" y="28020"/>
                    <a:pt x="1763" y="27437"/>
                    <a:pt x="1596" y="26973"/>
                  </a:cubicBezTo>
                  <a:cubicBezTo>
                    <a:pt x="1572" y="26794"/>
                    <a:pt x="1548" y="26746"/>
                    <a:pt x="1548" y="26711"/>
                  </a:cubicBezTo>
                  <a:cubicBezTo>
                    <a:pt x="1548" y="26473"/>
                    <a:pt x="1465" y="26127"/>
                    <a:pt x="1751" y="26032"/>
                  </a:cubicBezTo>
                  <a:cubicBezTo>
                    <a:pt x="1781" y="26024"/>
                    <a:pt x="1808" y="26020"/>
                    <a:pt x="1833" y="26020"/>
                  </a:cubicBezTo>
                  <a:close/>
                  <a:moveTo>
                    <a:pt x="14906" y="11813"/>
                  </a:moveTo>
                  <a:cubicBezTo>
                    <a:pt x="14970" y="11813"/>
                    <a:pt x="15034" y="11814"/>
                    <a:pt x="15098" y="11816"/>
                  </a:cubicBezTo>
                  <a:cubicBezTo>
                    <a:pt x="15395" y="11840"/>
                    <a:pt x="15598" y="11935"/>
                    <a:pt x="15776" y="12161"/>
                  </a:cubicBezTo>
                  <a:cubicBezTo>
                    <a:pt x="16598" y="13209"/>
                    <a:pt x="17229" y="14352"/>
                    <a:pt x="17491" y="15698"/>
                  </a:cubicBezTo>
                  <a:cubicBezTo>
                    <a:pt x="17895" y="17722"/>
                    <a:pt x="18086" y="19746"/>
                    <a:pt x="17776" y="21782"/>
                  </a:cubicBezTo>
                  <a:cubicBezTo>
                    <a:pt x="17503" y="23579"/>
                    <a:pt x="16824" y="25222"/>
                    <a:pt x="15562" y="26520"/>
                  </a:cubicBezTo>
                  <a:cubicBezTo>
                    <a:pt x="14176" y="27946"/>
                    <a:pt x="12506" y="28579"/>
                    <a:pt x="10629" y="28579"/>
                  </a:cubicBezTo>
                  <a:cubicBezTo>
                    <a:pt x="10264" y="28579"/>
                    <a:pt x="9893" y="28555"/>
                    <a:pt x="9513" y="28509"/>
                  </a:cubicBezTo>
                  <a:cubicBezTo>
                    <a:pt x="6656" y="28163"/>
                    <a:pt x="4918" y="26508"/>
                    <a:pt x="4049" y="23901"/>
                  </a:cubicBezTo>
                  <a:cubicBezTo>
                    <a:pt x="3441" y="22091"/>
                    <a:pt x="3620" y="20258"/>
                    <a:pt x="4310" y="18460"/>
                  </a:cubicBezTo>
                  <a:cubicBezTo>
                    <a:pt x="5287" y="15888"/>
                    <a:pt x="7192" y="14245"/>
                    <a:pt x="9573" y="13066"/>
                  </a:cubicBezTo>
                  <a:cubicBezTo>
                    <a:pt x="10573" y="12578"/>
                    <a:pt x="11609" y="12221"/>
                    <a:pt x="12621" y="12114"/>
                  </a:cubicBezTo>
                  <a:cubicBezTo>
                    <a:pt x="13433" y="11938"/>
                    <a:pt x="14163" y="11813"/>
                    <a:pt x="14906" y="11813"/>
                  </a:cubicBezTo>
                  <a:close/>
                  <a:moveTo>
                    <a:pt x="18234" y="27992"/>
                  </a:moveTo>
                  <a:cubicBezTo>
                    <a:pt x="18301" y="27992"/>
                    <a:pt x="18371" y="28011"/>
                    <a:pt x="18443" y="28056"/>
                  </a:cubicBezTo>
                  <a:cubicBezTo>
                    <a:pt x="18657" y="28223"/>
                    <a:pt x="18562" y="28449"/>
                    <a:pt x="18491" y="28628"/>
                  </a:cubicBezTo>
                  <a:cubicBezTo>
                    <a:pt x="18276" y="29128"/>
                    <a:pt x="17895" y="29461"/>
                    <a:pt x="17467" y="29664"/>
                  </a:cubicBezTo>
                  <a:cubicBezTo>
                    <a:pt x="17396" y="29680"/>
                    <a:pt x="17335" y="29689"/>
                    <a:pt x="17286" y="29689"/>
                  </a:cubicBezTo>
                  <a:cubicBezTo>
                    <a:pt x="17155" y="29689"/>
                    <a:pt x="17108" y="29623"/>
                    <a:pt x="17169" y="29449"/>
                  </a:cubicBezTo>
                  <a:cubicBezTo>
                    <a:pt x="17300" y="28973"/>
                    <a:pt x="17491" y="28521"/>
                    <a:pt x="17848" y="28175"/>
                  </a:cubicBezTo>
                  <a:cubicBezTo>
                    <a:pt x="17961" y="28078"/>
                    <a:pt x="18091" y="27992"/>
                    <a:pt x="18234" y="27992"/>
                  </a:cubicBezTo>
                  <a:close/>
                  <a:moveTo>
                    <a:pt x="5165" y="29471"/>
                  </a:moveTo>
                  <a:cubicBezTo>
                    <a:pt x="5223" y="29471"/>
                    <a:pt x="5292" y="29516"/>
                    <a:pt x="5358" y="29604"/>
                  </a:cubicBezTo>
                  <a:cubicBezTo>
                    <a:pt x="5534" y="29839"/>
                    <a:pt x="5618" y="30247"/>
                    <a:pt x="5472" y="30247"/>
                  </a:cubicBezTo>
                  <a:cubicBezTo>
                    <a:pt x="5470" y="30247"/>
                    <a:pt x="5468" y="30247"/>
                    <a:pt x="5465" y="30247"/>
                  </a:cubicBezTo>
                  <a:cubicBezTo>
                    <a:pt x="5275" y="30223"/>
                    <a:pt x="4989" y="29830"/>
                    <a:pt x="5025" y="29652"/>
                  </a:cubicBezTo>
                  <a:cubicBezTo>
                    <a:pt x="5044" y="29530"/>
                    <a:pt x="5097" y="29471"/>
                    <a:pt x="5165" y="29471"/>
                  </a:cubicBezTo>
                  <a:close/>
                  <a:moveTo>
                    <a:pt x="11590" y="29546"/>
                  </a:moveTo>
                  <a:cubicBezTo>
                    <a:pt x="11726" y="29546"/>
                    <a:pt x="11856" y="29601"/>
                    <a:pt x="11907" y="29771"/>
                  </a:cubicBezTo>
                  <a:cubicBezTo>
                    <a:pt x="11966" y="29997"/>
                    <a:pt x="11788" y="30116"/>
                    <a:pt x="11621" y="30199"/>
                  </a:cubicBezTo>
                  <a:cubicBezTo>
                    <a:pt x="11347" y="30366"/>
                    <a:pt x="11026" y="30485"/>
                    <a:pt x="10704" y="30545"/>
                  </a:cubicBezTo>
                  <a:cubicBezTo>
                    <a:pt x="10534" y="30577"/>
                    <a:pt x="10364" y="30596"/>
                    <a:pt x="10192" y="30596"/>
                  </a:cubicBezTo>
                  <a:cubicBezTo>
                    <a:pt x="10051" y="30596"/>
                    <a:pt x="9908" y="30583"/>
                    <a:pt x="9764" y="30556"/>
                  </a:cubicBezTo>
                  <a:cubicBezTo>
                    <a:pt x="9621" y="30533"/>
                    <a:pt x="9478" y="30473"/>
                    <a:pt x="9466" y="30306"/>
                  </a:cubicBezTo>
                  <a:cubicBezTo>
                    <a:pt x="9430" y="30116"/>
                    <a:pt x="9561" y="30021"/>
                    <a:pt x="9692" y="29997"/>
                  </a:cubicBezTo>
                  <a:cubicBezTo>
                    <a:pt x="10275" y="29842"/>
                    <a:pt x="10859" y="29699"/>
                    <a:pt x="11430" y="29568"/>
                  </a:cubicBezTo>
                  <a:cubicBezTo>
                    <a:pt x="11481" y="29555"/>
                    <a:pt x="11536" y="29546"/>
                    <a:pt x="11590" y="29546"/>
                  </a:cubicBezTo>
                  <a:close/>
                  <a:moveTo>
                    <a:pt x="14205" y="30414"/>
                  </a:moveTo>
                  <a:cubicBezTo>
                    <a:pt x="14324" y="30414"/>
                    <a:pt x="14455" y="30437"/>
                    <a:pt x="14514" y="30580"/>
                  </a:cubicBezTo>
                  <a:cubicBezTo>
                    <a:pt x="14574" y="30735"/>
                    <a:pt x="14466" y="30842"/>
                    <a:pt x="14371" y="30937"/>
                  </a:cubicBezTo>
                  <a:cubicBezTo>
                    <a:pt x="14169" y="31092"/>
                    <a:pt x="13931" y="31188"/>
                    <a:pt x="13574" y="31235"/>
                  </a:cubicBezTo>
                  <a:cubicBezTo>
                    <a:pt x="13574" y="31235"/>
                    <a:pt x="13478" y="31247"/>
                    <a:pt x="13371" y="31247"/>
                  </a:cubicBezTo>
                  <a:cubicBezTo>
                    <a:pt x="13121" y="31235"/>
                    <a:pt x="12871" y="31188"/>
                    <a:pt x="12847" y="30890"/>
                  </a:cubicBezTo>
                  <a:cubicBezTo>
                    <a:pt x="12800" y="30604"/>
                    <a:pt x="13038" y="30485"/>
                    <a:pt x="13264" y="30461"/>
                  </a:cubicBezTo>
                  <a:cubicBezTo>
                    <a:pt x="13574" y="30414"/>
                    <a:pt x="13883" y="30414"/>
                    <a:pt x="14205" y="30414"/>
                  </a:cubicBezTo>
                  <a:close/>
                  <a:moveTo>
                    <a:pt x="4625" y="30899"/>
                  </a:moveTo>
                  <a:cubicBezTo>
                    <a:pt x="4751" y="30899"/>
                    <a:pt x="4911" y="31000"/>
                    <a:pt x="5037" y="31176"/>
                  </a:cubicBezTo>
                  <a:cubicBezTo>
                    <a:pt x="5287" y="31545"/>
                    <a:pt x="5358" y="31914"/>
                    <a:pt x="5180" y="31961"/>
                  </a:cubicBezTo>
                  <a:cubicBezTo>
                    <a:pt x="5169" y="31964"/>
                    <a:pt x="5157" y="31965"/>
                    <a:pt x="5145" y="31965"/>
                  </a:cubicBezTo>
                  <a:cubicBezTo>
                    <a:pt x="4860" y="31965"/>
                    <a:pt x="4327" y="31308"/>
                    <a:pt x="4430" y="31057"/>
                  </a:cubicBezTo>
                  <a:cubicBezTo>
                    <a:pt x="4464" y="30949"/>
                    <a:pt x="4536" y="30899"/>
                    <a:pt x="4625" y="30899"/>
                  </a:cubicBezTo>
                  <a:close/>
                  <a:moveTo>
                    <a:pt x="6998" y="31434"/>
                  </a:moveTo>
                  <a:cubicBezTo>
                    <a:pt x="7128" y="31434"/>
                    <a:pt x="7309" y="31500"/>
                    <a:pt x="7489" y="31628"/>
                  </a:cubicBezTo>
                  <a:cubicBezTo>
                    <a:pt x="7882" y="31926"/>
                    <a:pt x="7906" y="32021"/>
                    <a:pt x="7620" y="32080"/>
                  </a:cubicBezTo>
                  <a:cubicBezTo>
                    <a:pt x="7594" y="32086"/>
                    <a:pt x="7567" y="32089"/>
                    <a:pt x="7537" y="32089"/>
                  </a:cubicBezTo>
                  <a:cubicBezTo>
                    <a:pt x="7256" y="32089"/>
                    <a:pt x="6843" y="31846"/>
                    <a:pt x="6811" y="31652"/>
                  </a:cubicBezTo>
                  <a:cubicBezTo>
                    <a:pt x="6780" y="31506"/>
                    <a:pt x="6862" y="31434"/>
                    <a:pt x="6998" y="31434"/>
                  </a:cubicBezTo>
                  <a:close/>
                  <a:moveTo>
                    <a:pt x="12176" y="31283"/>
                  </a:moveTo>
                  <a:cubicBezTo>
                    <a:pt x="12214" y="31283"/>
                    <a:pt x="12252" y="31298"/>
                    <a:pt x="12288" y="31342"/>
                  </a:cubicBezTo>
                  <a:cubicBezTo>
                    <a:pt x="12371" y="31461"/>
                    <a:pt x="12300" y="31580"/>
                    <a:pt x="12240" y="31688"/>
                  </a:cubicBezTo>
                  <a:cubicBezTo>
                    <a:pt x="12008" y="32030"/>
                    <a:pt x="11273" y="32339"/>
                    <a:pt x="10757" y="32339"/>
                  </a:cubicBezTo>
                  <a:cubicBezTo>
                    <a:pt x="10663" y="32339"/>
                    <a:pt x="10577" y="32329"/>
                    <a:pt x="10502" y="32307"/>
                  </a:cubicBezTo>
                  <a:cubicBezTo>
                    <a:pt x="10359" y="32259"/>
                    <a:pt x="10216" y="32211"/>
                    <a:pt x="10204" y="32045"/>
                  </a:cubicBezTo>
                  <a:cubicBezTo>
                    <a:pt x="10180" y="31878"/>
                    <a:pt x="10323" y="31795"/>
                    <a:pt x="10454" y="31747"/>
                  </a:cubicBezTo>
                  <a:cubicBezTo>
                    <a:pt x="10776" y="31604"/>
                    <a:pt x="11133" y="31509"/>
                    <a:pt x="11478" y="31426"/>
                  </a:cubicBezTo>
                  <a:cubicBezTo>
                    <a:pt x="11645" y="31390"/>
                    <a:pt x="11823" y="31366"/>
                    <a:pt x="11990" y="31330"/>
                  </a:cubicBezTo>
                  <a:cubicBezTo>
                    <a:pt x="12049" y="31323"/>
                    <a:pt x="12113" y="31283"/>
                    <a:pt x="12176" y="31283"/>
                  </a:cubicBezTo>
                  <a:close/>
                  <a:moveTo>
                    <a:pt x="16492" y="1"/>
                  </a:moveTo>
                  <a:cubicBezTo>
                    <a:pt x="16282" y="1"/>
                    <a:pt x="16063" y="79"/>
                    <a:pt x="15836" y="279"/>
                  </a:cubicBezTo>
                  <a:cubicBezTo>
                    <a:pt x="15800" y="315"/>
                    <a:pt x="15717" y="338"/>
                    <a:pt x="15657" y="338"/>
                  </a:cubicBezTo>
                  <a:cubicBezTo>
                    <a:pt x="15634" y="337"/>
                    <a:pt x="15612" y="337"/>
                    <a:pt x="15590" y="337"/>
                  </a:cubicBezTo>
                  <a:cubicBezTo>
                    <a:pt x="15180" y="337"/>
                    <a:pt x="14842" y="539"/>
                    <a:pt x="14514" y="731"/>
                  </a:cubicBezTo>
                  <a:cubicBezTo>
                    <a:pt x="14633" y="696"/>
                    <a:pt x="14740" y="648"/>
                    <a:pt x="14800" y="636"/>
                  </a:cubicBezTo>
                  <a:cubicBezTo>
                    <a:pt x="14834" y="628"/>
                    <a:pt x="14869" y="624"/>
                    <a:pt x="14905" y="624"/>
                  </a:cubicBezTo>
                  <a:cubicBezTo>
                    <a:pt x="15133" y="624"/>
                    <a:pt x="15378" y="776"/>
                    <a:pt x="15348" y="910"/>
                  </a:cubicBezTo>
                  <a:cubicBezTo>
                    <a:pt x="15324" y="993"/>
                    <a:pt x="14788" y="1493"/>
                    <a:pt x="14133" y="2041"/>
                  </a:cubicBezTo>
                  <a:cubicBezTo>
                    <a:pt x="13478" y="2577"/>
                    <a:pt x="12478" y="3470"/>
                    <a:pt x="11930" y="4006"/>
                  </a:cubicBezTo>
                  <a:cubicBezTo>
                    <a:pt x="11371" y="4541"/>
                    <a:pt x="10823" y="5041"/>
                    <a:pt x="10704" y="5077"/>
                  </a:cubicBezTo>
                  <a:cubicBezTo>
                    <a:pt x="10558" y="5144"/>
                    <a:pt x="10434" y="5175"/>
                    <a:pt x="10337" y="5175"/>
                  </a:cubicBezTo>
                  <a:cubicBezTo>
                    <a:pt x="9997" y="5175"/>
                    <a:pt x="9965" y="4804"/>
                    <a:pt x="10335" y="4268"/>
                  </a:cubicBezTo>
                  <a:cubicBezTo>
                    <a:pt x="10573" y="3910"/>
                    <a:pt x="11061" y="3386"/>
                    <a:pt x="11645" y="2851"/>
                  </a:cubicBezTo>
                  <a:lnTo>
                    <a:pt x="11645" y="2851"/>
                  </a:lnTo>
                  <a:cubicBezTo>
                    <a:pt x="10454" y="3875"/>
                    <a:pt x="9347" y="5006"/>
                    <a:pt x="8251" y="6125"/>
                  </a:cubicBezTo>
                  <a:cubicBezTo>
                    <a:pt x="7049" y="7363"/>
                    <a:pt x="5989" y="8732"/>
                    <a:pt x="4977" y="10137"/>
                  </a:cubicBezTo>
                  <a:cubicBezTo>
                    <a:pt x="3929" y="11590"/>
                    <a:pt x="2882" y="13019"/>
                    <a:pt x="2001" y="14566"/>
                  </a:cubicBezTo>
                  <a:cubicBezTo>
                    <a:pt x="822" y="16662"/>
                    <a:pt x="286" y="18948"/>
                    <a:pt x="143" y="21329"/>
                  </a:cubicBezTo>
                  <a:cubicBezTo>
                    <a:pt x="0" y="23556"/>
                    <a:pt x="298" y="25711"/>
                    <a:pt x="953" y="27842"/>
                  </a:cubicBezTo>
                  <a:cubicBezTo>
                    <a:pt x="1417" y="29330"/>
                    <a:pt x="2144" y="30556"/>
                    <a:pt x="3501" y="31438"/>
                  </a:cubicBezTo>
                  <a:cubicBezTo>
                    <a:pt x="5485" y="32731"/>
                    <a:pt x="7594" y="33263"/>
                    <a:pt x="9827" y="33263"/>
                  </a:cubicBezTo>
                  <a:cubicBezTo>
                    <a:pt x="10677" y="33263"/>
                    <a:pt x="11545" y="33186"/>
                    <a:pt x="12431" y="33045"/>
                  </a:cubicBezTo>
                  <a:cubicBezTo>
                    <a:pt x="12716" y="32985"/>
                    <a:pt x="12978" y="32926"/>
                    <a:pt x="13264" y="32842"/>
                  </a:cubicBezTo>
                  <a:cubicBezTo>
                    <a:pt x="13145" y="32819"/>
                    <a:pt x="13038" y="32759"/>
                    <a:pt x="12978" y="32604"/>
                  </a:cubicBezTo>
                  <a:cubicBezTo>
                    <a:pt x="12907" y="32331"/>
                    <a:pt x="13157" y="32223"/>
                    <a:pt x="13359" y="32140"/>
                  </a:cubicBezTo>
                  <a:cubicBezTo>
                    <a:pt x="13716" y="31973"/>
                    <a:pt x="14085" y="31842"/>
                    <a:pt x="14455" y="31711"/>
                  </a:cubicBezTo>
                  <a:cubicBezTo>
                    <a:pt x="14520" y="31685"/>
                    <a:pt x="14603" y="31656"/>
                    <a:pt x="14680" y="31656"/>
                  </a:cubicBezTo>
                  <a:cubicBezTo>
                    <a:pt x="14744" y="31656"/>
                    <a:pt x="14804" y="31676"/>
                    <a:pt x="14847" y="31735"/>
                  </a:cubicBezTo>
                  <a:cubicBezTo>
                    <a:pt x="14967" y="31902"/>
                    <a:pt x="14812" y="32033"/>
                    <a:pt x="14728" y="32152"/>
                  </a:cubicBezTo>
                  <a:cubicBezTo>
                    <a:pt x="14669" y="32223"/>
                    <a:pt x="14609" y="32283"/>
                    <a:pt x="14550" y="32342"/>
                  </a:cubicBezTo>
                  <a:cubicBezTo>
                    <a:pt x="15467" y="31914"/>
                    <a:pt x="16348" y="31318"/>
                    <a:pt x="17145" y="30556"/>
                  </a:cubicBezTo>
                  <a:cubicBezTo>
                    <a:pt x="18717" y="29092"/>
                    <a:pt x="19753" y="27306"/>
                    <a:pt x="20658" y="25413"/>
                  </a:cubicBezTo>
                  <a:cubicBezTo>
                    <a:pt x="20860" y="24449"/>
                    <a:pt x="21848" y="21067"/>
                    <a:pt x="22063" y="20722"/>
                  </a:cubicBezTo>
                  <a:cubicBezTo>
                    <a:pt x="22147" y="20588"/>
                    <a:pt x="22242" y="20518"/>
                    <a:pt x="22346" y="20518"/>
                  </a:cubicBezTo>
                  <a:cubicBezTo>
                    <a:pt x="22389" y="20518"/>
                    <a:pt x="22434" y="20531"/>
                    <a:pt x="22479" y="20555"/>
                  </a:cubicBezTo>
                  <a:cubicBezTo>
                    <a:pt x="22729" y="19531"/>
                    <a:pt x="22920" y="18472"/>
                    <a:pt x="23146" y="17436"/>
                  </a:cubicBezTo>
                  <a:cubicBezTo>
                    <a:pt x="23861" y="13995"/>
                    <a:pt x="24015" y="10578"/>
                    <a:pt x="23122" y="7149"/>
                  </a:cubicBezTo>
                  <a:cubicBezTo>
                    <a:pt x="22741" y="5732"/>
                    <a:pt x="22110" y="4446"/>
                    <a:pt x="21158" y="3315"/>
                  </a:cubicBezTo>
                  <a:lnTo>
                    <a:pt x="21063" y="3220"/>
                  </a:lnTo>
                  <a:cubicBezTo>
                    <a:pt x="20927" y="3382"/>
                    <a:pt x="20796" y="3460"/>
                    <a:pt x="20673" y="3460"/>
                  </a:cubicBezTo>
                  <a:cubicBezTo>
                    <a:pt x="20579" y="3460"/>
                    <a:pt x="20490" y="3415"/>
                    <a:pt x="20408" y="3327"/>
                  </a:cubicBezTo>
                  <a:cubicBezTo>
                    <a:pt x="20336" y="3291"/>
                    <a:pt x="20277" y="3232"/>
                    <a:pt x="20241" y="3113"/>
                  </a:cubicBezTo>
                  <a:cubicBezTo>
                    <a:pt x="20205" y="2970"/>
                    <a:pt x="20170" y="2851"/>
                    <a:pt x="20122" y="2755"/>
                  </a:cubicBezTo>
                  <a:cubicBezTo>
                    <a:pt x="20110" y="2744"/>
                    <a:pt x="20110" y="2732"/>
                    <a:pt x="20098" y="2732"/>
                  </a:cubicBezTo>
                  <a:cubicBezTo>
                    <a:pt x="19812" y="2720"/>
                    <a:pt x="19622" y="2624"/>
                    <a:pt x="19455" y="2482"/>
                  </a:cubicBezTo>
                  <a:cubicBezTo>
                    <a:pt x="19408" y="2458"/>
                    <a:pt x="19348" y="2434"/>
                    <a:pt x="19324" y="2422"/>
                  </a:cubicBezTo>
                  <a:cubicBezTo>
                    <a:pt x="19193" y="2327"/>
                    <a:pt x="19134" y="2255"/>
                    <a:pt x="19146" y="2136"/>
                  </a:cubicBezTo>
                  <a:lnTo>
                    <a:pt x="18967" y="1910"/>
                  </a:lnTo>
                  <a:cubicBezTo>
                    <a:pt x="18908" y="1839"/>
                    <a:pt x="18848" y="1767"/>
                    <a:pt x="18788" y="1708"/>
                  </a:cubicBezTo>
                  <a:cubicBezTo>
                    <a:pt x="18598" y="1648"/>
                    <a:pt x="18550" y="1446"/>
                    <a:pt x="18657" y="1208"/>
                  </a:cubicBezTo>
                  <a:cubicBezTo>
                    <a:pt x="18241" y="970"/>
                    <a:pt x="17824" y="708"/>
                    <a:pt x="17419" y="410"/>
                  </a:cubicBezTo>
                  <a:cubicBezTo>
                    <a:pt x="17129" y="192"/>
                    <a:pt x="16821" y="1"/>
                    <a:pt x="16492" y="1"/>
                  </a:cubicBezTo>
                  <a:close/>
                </a:path>
              </a:pathLst>
            </a:custGeom>
            <a:solidFill>
              <a:srgbClr val="D6D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
            <p:cNvSpPr/>
            <p:nvPr/>
          </p:nvSpPr>
          <p:spPr>
            <a:xfrm>
              <a:off x="1084350" y="3214150"/>
              <a:ext cx="28600" cy="73600"/>
            </a:xfrm>
            <a:custGeom>
              <a:avLst/>
              <a:gdLst/>
              <a:ahLst/>
              <a:cxnLst/>
              <a:rect l="l" t="t" r="r" b="b"/>
              <a:pathLst>
                <a:path w="1144" h="2944" extrusionOk="0">
                  <a:moveTo>
                    <a:pt x="559" y="0"/>
                  </a:moveTo>
                  <a:cubicBezTo>
                    <a:pt x="540" y="0"/>
                    <a:pt x="521" y="1"/>
                    <a:pt x="501" y="3"/>
                  </a:cubicBezTo>
                  <a:cubicBezTo>
                    <a:pt x="120" y="15"/>
                    <a:pt x="60" y="336"/>
                    <a:pt x="36" y="658"/>
                  </a:cubicBezTo>
                  <a:cubicBezTo>
                    <a:pt x="0" y="1277"/>
                    <a:pt x="36" y="1908"/>
                    <a:pt x="191" y="2515"/>
                  </a:cubicBezTo>
                  <a:cubicBezTo>
                    <a:pt x="251" y="2718"/>
                    <a:pt x="358" y="2944"/>
                    <a:pt x="620" y="2944"/>
                  </a:cubicBezTo>
                  <a:cubicBezTo>
                    <a:pt x="917" y="2944"/>
                    <a:pt x="989" y="2694"/>
                    <a:pt x="1036" y="2456"/>
                  </a:cubicBezTo>
                  <a:cubicBezTo>
                    <a:pt x="1132" y="1849"/>
                    <a:pt x="1143" y="1229"/>
                    <a:pt x="1048" y="503"/>
                  </a:cubicBezTo>
                  <a:cubicBezTo>
                    <a:pt x="992" y="311"/>
                    <a:pt x="914" y="0"/>
                    <a:pt x="55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
            <p:cNvSpPr/>
            <p:nvPr/>
          </p:nvSpPr>
          <p:spPr>
            <a:xfrm>
              <a:off x="676550" y="3532150"/>
              <a:ext cx="40225" cy="76875"/>
            </a:xfrm>
            <a:custGeom>
              <a:avLst/>
              <a:gdLst/>
              <a:ahLst/>
              <a:cxnLst/>
              <a:rect l="l" t="t" r="r" b="b"/>
              <a:pathLst>
                <a:path w="1609" h="3075" extrusionOk="0">
                  <a:moveTo>
                    <a:pt x="479" y="1"/>
                  </a:moveTo>
                  <a:cubicBezTo>
                    <a:pt x="453" y="1"/>
                    <a:pt x="424" y="4"/>
                    <a:pt x="394" y="11"/>
                  </a:cubicBezTo>
                  <a:cubicBezTo>
                    <a:pt x="144" y="47"/>
                    <a:pt x="120" y="273"/>
                    <a:pt x="96" y="487"/>
                  </a:cubicBezTo>
                  <a:cubicBezTo>
                    <a:pt x="1" y="1285"/>
                    <a:pt x="322" y="1999"/>
                    <a:pt x="691" y="2666"/>
                  </a:cubicBezTo>
                  <a:cubicBezTo>
                    <a:pt x="816" y="2852"/>
                    <a:pt x="985" y="3075"/>
                    <a:pt x="1191" y="3075"/>
                  </a:cubicBezTo>
                  <a:cubicBezTo>
                    <a:pt x="1222" y="3075"/>
                    <a:pt x="1254" y="3070"/>
                    <a:pt x="1287" y="3059"/>
                  </a:cubicBezTo>
                  <a:cubicBezTo>
                    <a:pt x="1608" y="2952"/>
                    <a:pt x="1370" y="2606"/>
                    <a:pt x="1430" y="2404"/>
                  </a:cubicBezTo>
                  <a:cubicBezTo>
                    <a:pt x="1156" y="1713"/>
                    <a:pt x="1168" y="987"/>
                    <a:pt x="846" y="344"/>
                  </a:cubicBezTo>
                  <a:cubicBezTo>
                    <a:pt x="762" y="186"/>
                    <a:pt x="678" y="1"/>
                    <a:pt x="47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
            <p:cNvSpPr/>
            <p:nvPr/>
          </p:nvSpPr>
          <p:spPr>
            <a:xfrm>
              <a:off x="994150" y="3125225"/>
              <a:ext cx="42600" cy="49050"/>
            </a:xfrm>
            <a:custGeom>
              <a:avLst/>
              <a:gdLst/>
              <a:ahLst/>
              <a:cxnLst/>
              <a:rect l="l" t="t" r="r" b="b"/>
              <a:pathLst>
                <a:path w="1704" h="1962" extrusionOk="0">
                  <a:moveTo>
                    <a:pt x="1168" y="0"/>
                  </a:moveTo>
                  <a:cubicBezTo>
                    <a:pt x="1180" y="12"/>
                    <a:pt x="1192" y="36"/>
                    <a:pt x="1203" y="60"/>
                  </a:cubicBezTo>
                  <a:cubicBezTo>
                    <a:pt x="1335" y="269"/>
                    <a:pt x="797" y="955"/>
                    <a:pt x="545" y="955"/>
                  </a:cubicBezTo>
                  <a:cubicBezTo>
                    <a:pt x="524" y="955"/>
                    <a:pt x="505" y="951"/>
                    <a:pt x="489" y="941"/>
                  </a:cubicBezTo>
                  <a:cubicBezTo>
                    <a:pt x="406" y="881"/>
                    <a:pt x="584" y="417"/>
                    <a:pt x="811" y="167"/>
                  </a:cubicBezTo>
                  <a:cubicBezTo>
                    <a:pt x="834" y="119"/>
                    <a:pt x="870" y="107"/>
                    <a:pt x="894" y="72"/>
                  </a:cubicBezTo>
                  <a:cubicBezTo>
                    <a:pt x="882" y="72"/>
                    <a:pt x="870" y="83"/>
                    <a:pt x="846" y="83"/>
                  </a:cubicBezTo>
                  <a:cubicBezTo>
                    <a:pt x="465" y="250"/>
                    <a:pt x="1" y="1203"/>
                    <a:pt x="96" y="1619"/>
                  </a:cubicBezTo>
                  <a:cubicBezTo>
                    <a:pt x="142" y="1836"/>
                    <a:pt x="279" y="1962"/>
                    <a:pt x="451" y="1962"/>
                  </a:cubicBezTo>
                  <a:cubicBezTo>
                    <a:pt x="544" y="1962"/>
                    <a:pt x="647" y="1925"/>
                    <a:pt x="751" y="1846"/>
                  </a:cubicBezTo>
                  <a:cubicBezTo>
                    <a:pt x="1132" y="1560"/>
                    <a:pt x="1418" y="1191"/>
                    <a:pt x="1608" y="750"/>
                  </a:cubicBezTo>
                  <a:cubicBezTo>
                    <a:pt x="1703" y="536"/>
                    <a:pt x="1703" y="310"/>
                    <a:pt x="1525" y="131"/>
                  </a:cubicBezTo>
                  <a:cubicBezTo>
                    <a:pt x="1418" y="24"/>
                    <a:pt x="1287" y="0"/>
                    <a:pt x="116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6"/>
            <p:cNvSpPr/>
            <p:nvPr/>
          </p:nvSpPr>
          <p:spPr>
            <a:xfrm>
              <a:off x="1136450" y="3421500"/>
              <a:ext cx="26200" cy="61825"/>
            </a:xfrm>
            <a:custGeom>
              <a:avLst/>
              <a:gdLst/>
              <a:ahLst/>
              <a:cxnLst/>
              <a:rect l="l" t="t" r="r" b="b"/>
              <a:pathLst>
                <a:path w="1048" h="2473" extrusionOk="0">
                  <a:moveTo>
                    <a:pt x="587" y="0"/>
                  </a:moveTo>
                  <a:cubicBezTo>
                    <a:pt x="283" y="0"/>
                    <a:pt x="150" y="272"/>
                    <a:pt x="95" y="544"/>
                  </a:cubicBezTo>
                  <a:cubicBezTo>
                    <a:pt x="12" y="996"/>
                    <a:pt x="0" y="1437"/>
                    <a:pt x="36" y="1901"/>
                  </a:cubicBezTo>
                  <a:cubicBezTo>
                    <a:pt x="119" y="2115"/>
                    <a:pt x="72" y="2437"/>
                    <a:pt x="357" y="2472"/>
                  </a:cubicBezTo>
                  <a:cubicBezTo>
                    <a:pt x="362" y="2473"/>
                    <a:pt x="367" y="2473"/>
                    <a:pt x="372" y="2473"/>
                  </a:cubicBezTo>
                  <a:cubicBezTo>
                    <a:pt x="622" y="2473"/>
                    <a:pt x="692" y="2182"/>
                    <a:pt x="774" y="1960"/>
                  </a:cubicBezTo>
                  <a:cubicBezTo>
                    <a:pt x="929" y="1544"/>
                    <a:pt x="1012" y="1115"/>
                    <a:pt x="1036" y="686"/>
                  </a:cubicBezTo>
                  <a:cubicBezTo>
                    <a:pt x="1048" y="413"/>
                    <a:pt x="1036" y="67"/>
                    <a:pt x="679" y="8"/>
                  </a:cubicBezTo>
                  <a:cubicBezTo>
                    <a:pt x="647" y="3"/>
                    <a:pt x="616" y="0"/>
                    <a:pt x="58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6"/>
            <p:cNvSpPr/>
            <p:nvPr/>
          </p:nvSpPr>
          <p:spPr>
            <a:xfrm>
              <a:off x="1042975" y="3064450"/>
              <a:ext cx="38725" cy="54825"/>
            </a:xfrm>
            <a:custGeom>
              <a:avLst/>
              <a:gdLst/>
              <a:ahLst/>
              <a:cxnLst/>
              <a:rect l="l" t="t" r="r" b="b"/>
              <a:pathLst>
                <a:path w="1549" h="2193" extrusionOk="0">
                  <a:moveTo>
                    <a:pt x="1033" y="1"/>
                  </a:moveTo>
                  <a:cubicBezTo>
                    <a:pt x="934" y="1"/>
                    <a:pt x="829" y="35"/>
                    <a:pt x="727" y="109"/>
                  </a:cubicBezTo>
                  <a:cubicBezTo>
                    <a:pt x="358" y="359"/>
                    <a:pt x="1" y="1538"/>
                    <a:pt x="143" y="1967"/>
                  </a:cubicBezTo>
                  <a:cubicBezTo>
                    <a:pt x="185" y="2109"/>
                    <a:pt x="250" y="2192"/>
                    <a:pt x="364" y="2192"/>
                  </a:cubicBezTo>
                  <a:cubicBezTo>
                    <a:pt x="412" y="2192"/>
                    <a:pt x="469" y="2177"/>
                    <a:pt x="536" y="2145"/>
                  </a:cubicBezTo>
                  <a:cubicBezTo>
                    <a:pt x="953" y="1943"/>
                    <a:pt x="1548" y="812"/>
                    <a:pt x="1453" y="383"/>
                  </a:cubicBezTo>
                  <a:cubicBezTo>
                    <a:pt x="1405" y="144"/>
                    <a:pt x="1234" y="1"/>
                    <a:pt x="10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
            <p:cNvSpPr/>
            <p:nvPr/>
          </p:nvSpPr>
          <p:spPr>
            <a:xfrm>
              <a:off x="998925" y="3034375"/>
              <a:ext cx="48250" cy="53300"/>
            </a:xfrm>
            <a:custGeom>
              <a:avLst/>
              <a:gdLst/>
              <a:ahLst/>
              <a:cxnLst/>
              <a:rect l="l" t="t" r="r" b="b"/>
              <a:pathLst>
                <a:path w="1930" h="2132" extrusionOk="0">
                  <a:moveTo>
                    <a:pt x="1470" y="1"/>
                  </a:moveTo>
                  <a:cubicBezTo>
                    <a:pt x="1300" y="1"/>
                    <a:pt x="1150" y="165"/>
                    <a:pt x="1001" y="265"/>
                  </a:cubicBezTo>
                  <a:cubicBezTo>
                    <a:pt x="750" y="455"/>
                    <a:pt x="572" y="681"/>
                    <a:pt x="405" y="943"/>
                  </a:cubicBezTo>
                  <a:cubicBezTo>
                    <a:pt x="215" y="1205"/>
                    <a:pt x="0" y="1479"/>
                    <a:pt x="36" y="1813"/>
                  </a:cubicBezTo>
                  <a:cubicBezTo>
                    <a:pt x="44" y="2021"/>
                    <a:pt x="106" y="2132"/>
                    <a:pt x="225" y="2132"/>
                  </a:cubicBezTo>
                  <a:cubicBezTo>
                    <a:pt x="283" y="2132"/>
                    <a:pt x="355" y="2105"/>
                    <a:pt x="441" y="2051"/>
                  </a:cubicBezTo>
                  <a:cubicBezTo>
                    <a:pt x="941" y="1741"/>
                    <a:pt x="1334" y="1312"/>
                    <a:pt x="1643" y="812"/>
                  </a:cubicBezTo>
                  <a:cubicBezTo>
                    <a:pt x="1774" y="598"/>
                    <a:pt x="1929" y="324"/>
                    <a:pt x="1703" y="110"/>
                  </a:cubicBezTo>
                  <a:cubicBezTo>
                    <a:pt x="1621" y="31"/>
                    <a:pt x="1544" y="1"/>
                    <a:pt x="147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
            <p:cNvSpPr/>
            <p:nvPr/>
          </p:nvSpPr>
          <p:spPr>
            <a:xfrm>
              <a:off x="1134950" y="3174300"/>
              <a:ext cx="26825" cy="58450"/>
            </a:xfrm>
            <a:custGeom>
              <a:avLst/>
              <a:gdLst/>
              <a:ahLst/>
              <a:cxnLst/>
              <a:rect l="l" t="t" r="r" b="b"/>
              <a:pathLst>
                <a:path w="1073" h="2338" extrusionOk="0">
                  <a:moveTo>
                    <a:pt x="475" y="1"/>
                  </a:moveTo>
                  <a:cubicBezTo>
                    <a:pt x="464" y="1"/>
                    <a:pt x="453" y="1"/>
                    <a:pt x="441" y="2"/>
                  </a:cubicBezTo>
                  <a:cubicBezTo>
                    <a:pt x="24" y="14"/>
                    <a:pt x="1" y="406"/>
                    <a:pt x="1" y="716"/>
                  </a:cubicBezTo>
                  <a:cubicBezTo>
                    <a:pt x="1" y="1204"/>
                    <a:pt x="72" y="1680"/>
                    <a:pt x="334" y="2109"/>
                  </a:cubicBezTo>
                  <a:cubicBezTo>
                    <a:pt x="389" y="2208"/>
                    <a:pt x="464" y="2338"/>
                    <a:pt x="589" y="2338"/>
                  </a:cubicBezTo>
                  <a:cubicBezTo>
                    <a:pt x="599" y="2338"/>
                    <a:pt x="609" y="2337"/>
                    <a:pt x="620" y="2335"/>
                  </a:cubicBezTo>
                  <a:cubicBezTo>
                    <a:pt x="786" y="2335"/>
                    <a:pt x="858" y="2192"/>
                    <a:pt x="905" y="2061"/>
                  </a:cubicBezTo>
                  <a:cubicBezTo>
                    <a:pt x="1072" y="1597"/>
                    <a:pt x="1013" y="1133"/>
                    <a:pt x="989" y="645"/>
                  </a:cubicBezTo>
                  <a:cubicBezTo>
                    <a:pt x="861" y="401"/>
                    <a:pt x="858" y="1"/>
                    <a:pt x="475"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
            <p:cNvSpPr/>
            <p:nvPr/>
          </p:nvSpPr>
          <p:spPr>
            <a:xfrm>
              <a:off x="1099825" y="3329400"/>
              <a:ext cx="29800" cy="56825"/>
            </a:xfrm>
            <a:custGeom>
              <a:avLst/>
              <a:gdLst/>
              <a:ahLst/>
              <a:cxnLst/>
              <a:rect l="l" t="t" r="r" b="b"/>
              <a:pathLst>
                <a:path w="1192" h="2273" extrusionOk="0">
                  <a:moveTo>
                    <a:pt x="518" y="0"/>
                  </a:moveTo>
                  <a:cubicBezTo>
                    <a:pt x="508" y="0"/>
                    <a:pt x="499" y="0"/>
                    <a:pt x="489" y="1"/>
                  </a:cubicBezTo>
                  <a:cubicBezTo>
                    <a:pt x="251" y="25"/>
                    <a:pt x="132" y="168"/>
                    <a:pt x="72" y="394"/>
                  </a:cubicBezTo>
                  <a:cubicBezTo>
                    <a:pt x="1" y="691"/>
                    <a:pt x="48" y="989"/>
                    <a:pt x="108" y="1275"/>
                  </a:cubicBezTo>
                  <a:cubicBezTo>
                    <a:pt x="143" y="1572"/>
                    <a:pt x="203" y="1870"/>
                    <a:pt x="405" y="2108"/>
                  </a:cubicBezTo>
                  <a:cubicBezTo>
                    <a:pt x="493" y="2213"/>
                    <a:pt x="585" y="2272"/>
                    <a:pt x="671" y="2272"/>
                  </a:cubicBezTo>
                  <a:cubicBezTo>
                    <a:pt x="762" y="2272"/>
                    <a:pt x="845" y="2207"/>
                    <a:pt x="905" y="2061"/>
                  </a:cubicBezTo>
                  <a:cubicBezTo>
                    <a:pt x="1144" y="1477"/>
                    <a:pt x="1191" y="882"/>
                    <a:pt x="941" y="287"/>
                  </a:cubicBezTo>
                  <a:cubicBezTo>
                    <a:pt x="862" y="116"/>
                    <a:pt x="717" y="0"/>
                    <a:pt x="5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
            <p:cNvSpPr/>
            <p:nvPr/>
          </p:nvSpPr>
          <p:spPr>
            <a:xfrm>
              <a:off x="946225" y="3115850"/>
              <a:ext cx="40825" cy="48525"/>
            </a:xfrm>
            <a:custGeom>
              <a:avLst/>
              <a:gdLst/>
              <a:ahLst/>
              <a:cxnLst/>
              <a:rect l="l" t="t" r="r" b="b"/>
              <a:pathLst>
                <a:path w="1633" h="1941" extrusionOk="0">
                  <a:moveTo>
                    <a:pt x="1169" y="1"/>
                  </a:moveTo>
                  <a:cubicBezTo>
                    <a:pt x="1096" y="1"/>
                    <a:pt x="1019" y="18"/>
                    <a:pt x="942" y="54"/>
                  </a:cubicBezTo>
                  <a:cubicBezTo>
                    <a:pt x="549" y="208"/>
                    <a:pt x="1" y="1161"/>
                    <a:pt x="49" y="1566"/>
                  </a:cubicBezTo>
                  <a:cubicBezTo>
                    <a:pt x="72" y="1811"/>
                    <a:pt x="175" y="1941"/>
                    <a:pt x="328" y="1941"/>
                  </a:cubicBezTo>
                  <a:cubicBezTo>
                    <a:pt x="406" y="1941"/>
                    <a:pt x="496" y="1908"/>
                    <a:pt x="596" y="1840"/>
                  </a:cubicBezTo>
                  <a:cubicBezTo>
                    <a:pt x="965" y="1601"/>
                    <a:pt x="1251" y="1256"/>
                    <a:pt x="1501" y="899"/>
                  </a:cubicBezTo>
                  <a:cubicBezTo>
                    <a:pt x="1608" y="744"/>
                    <a:pt x="1632" y="589"/>
                    <a:pt x="1608" y="411"/>
                  </a:cubicBezTo>
                  <a:cubicBezTo>
                    <a:pt x="1564" y="152"/>
                    <a:pt x="1386" y="1"/>
                    <a:pt x="116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
            <p:cNvSpPr/>
            <p:nvPr/>
          </p:nvSpPr>
          <p:spPr>
            <a:xfrm>
              <a:off x="1159650" y="3275825"/>
              <a:ext cx="26825" cy="59950"/>
            </a:xfrm>
            <a:custGeom>
              <a:avLst/>
              <a:gdLst/>
              <a:ahLst/>
              <a:cxnLst/>
              <a:rect l="l" t="t" r="r" b="b"/>
              <a:pathLst>
                <a:path w="1073" h="2398" extrusionOk="0">
                  <a:moveTo>
                    <a:pt x="477" y="0"/>
                  </a:moveTo>
                  <a:cubicBezTo>
                    <a:pt x="469" y="0"/>
                    <a:pt x="461" y="0"/>
                    <a:pt x="453" y="1"/>
                  </a:cubicBezTo>
                  <a:cubicBezTo>
                    <a:pt x="203" y="36"/>
                    <a:pt x="120" y="227"/>
                    <a:pt x="84" y="441"/>
                  </a:cubicBezTo>
                  <a:cubicBezTo>
                    <a:pt x="1" y="810"/>
                    <a:pt x="60" y="1179"/>
                    <a:pt x="84" y="1608"/>
                  </a:cubicBezTo>
                  <a:cubicBezTo>
                    <a:pt x="156" y="1787"/>
                    <a:pt x="239" y="2001"/>
                    <a:pt x="334" y="2203"/>
                  </a:cubicBezTo>
                  <a:cubicBezTo>
                    <a:pt x="377" y="2300"/>
                    <a:pt x="440" y="2397"/>
                    <a:pt x="539" y="2397"/>
                  </a:cubicBezTo>
                  <a:cubicBezTo>
                    <a:pt x="550" y="2397"/>
                    <a:pt x="561" y="2396"/>
                    <a:pt x="572" y="2394"/>
                  </a:cubicBezTo>
                  <a:cubicBezTo>
                    <a:pt x="715" y="2394"/>
                    <a:pt x="798" y="2287"/>
                    <a:pt x="822" y="2156"/>
                  </a:cubicBezTo>
                  <a:cubicBezTo>
                    <a:pt x="1049" y="1572"/>
                    <a:pt x="1072" y="941"/>
                    <a:pt x="858" y="334"/>
                  </a:cubicBezTo>
                  <a:cubicBezTo>
                    <a:pt x="800" y="162"/>
                    <a:pt x="699" y="0"/>
                    <a:pt x="47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
            <p:cNvSpPr/>
            <p:nvPr/>
          </p:nvSpPr>
          <p:spPr>
            <a:xfrm>
              <a:off x="853075" y="3670000"/>
              <a:ext cx="64025" cy="26225"/>
            </a:xfrm>
            <a:custGeom>
              <a:avLst/>
              <a:gdLst/>
              <a:ahLst/>
              <a:cxnLst/>
              <a:rect l="l" t="t" r="r" b="b"/>
              <a:pathLst>
                <a:path w="2561" h="1049" extrusionOk="0">
                  <a:moveTo>
                    <a:pt x="2134" y="1"/>
                  </a:moveTo>
                  <a:cubicBezTo>
                    <a:pt x="2093" y="1"/>
                    <a:pt x="2051" y="4"/>
                    <a:pt x="2012" y="9"/>
                  </a:cubicBezTo>
                  <a:cubicBezTo>
                    <a:pt x="1429" y="129"/>
                    <a:pt x="858" y="295"/>
                    <a:pt x="274" y="450"/>
                  </a:cubicBezTo>
                  <a:cubicBezTo>
                    <a:pt x="143" y="474"/>
                    <a:pt x="0" y="569"/>
                    <a:pt x="36" y="748"/>
                  </a:cubicBezTo>
                  <a:cubicBezTo>
                    <a:pt x="84" y="926"/>
                    <a:pt x="215" y="986"/>
                    <a:pt x="346" y="1010"/>
                  </a:cubicBezTo>
                  <a:cubicBezTo>
                    <a:pt x="485" y="1036"/>
                    <a:pt x="627" y="1049"/>
                    <a:pt x="769" y="1049"/>
                  </a:cubicBezTo>
                  <a:cubicBezTo>
                    <a:pt x="942" y="1049"/>
                    <a:pt x="1116" y="1030"/>
                    <a:pt x="1286" y="998"/>
                  </a:cubicBezTo>
                  <a:cubicBezTo>
                    <a:pt x="1608" y="938"/>
                    <a:pt x="1929" y="819"/>
                    <a:pt x="2203" y="652"/>
                  </a:cubicBezTo>
                  <a:cubicBezTo>
                    <a:pt x="2370" y="569"/>
                    <a:pt x="2560" y="450"/>
                    <a:pt x="2489" y="224"/>
                  </a:cubicBezTo>
                  <a:cubicBezTo>
                    <a:pt x="2442" y="46"/>
                    <a:pt x="2286" y="1"/>
                    <a:pt x="2134"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
            <p:cNvSpPr/>
            <p:nvPr/>
          </p:nvSpPr>
          <p:spPr>
            <a:xfrm>
              <a:off x="1079000" y="3466225"/>
              <a:ext cx="25325" cy="57975"/>
            </a:xfrm>
            <a:custGeom>
              <a:avLst/>
              <a:gdLst/>
              <a:ahLst/>
              <a:cxnLst/>
              <a:rect l="l" t="t" r="r" b="b"/>
              <a:pathLst>
                <a:path w="1013" h="2319" extrusionOk="0">
                  <a:moveTo>
                    <a:pt x="640" y="0"/>
                  </a:moveTo>
                  <a:cubicBezTo>
                    <a:pt x="504" y="0"/>
                    <a:pt x="399" y="69"/>
                    <a:pt x="357" y="183"/>
                  </a:cubicBezTo>
                  <a:cubicBezTo>
                    <a:pt x="119" y="802"/>
                    <a:pt x="0" y="1422"/>
                    <a:pt x="179" y="2064"/>
                  </a:cubicBezTo>
                  <a:cubicBezTo>
                    <a:pt x="217" y="2232"/>
                    <a:pt x="298" y="2319"/>
                    <a:pt x="389" y="2319"/>
                  </a:cubicBezTo>
                  <a:cubicBezTo>
                    <a:pt x="468" y="2319"/>
                    <a:pt x="554" y="2255"/>
                    <a:pt x="631" y="2124"/>
                  </a:cubicBezTo>
                  <a:cubicBezTo>
                    <a:pt x="929" y="1588"/>
                    <a:pt x="1000" y="993"/>
                    <a:pt x="1012" y="445"/>
                  </a:cubicBezTo>
                  <a:cubicBezTo>
                    <a:pt x="953" y="219"/>
                    <a:pt x="893" y="52"/>
                    <a:pt x="703" y="5"/>
                  </a:cubicBezTo>
                  <a:cubicBezTo>
                    <a:pt x="681" y="2"/>
                    <a:pt x="661" y="0"/>
                    <a:pt x="640"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
            <p:cNvSpPr/>
            <p:nvPr/>
          </p:nvSpPr>
          <p:spPr>
            <a:xfrm>
              <a:off x="1095075" y="3539525"/>
              <a:ext cx="30375" cy="52900"/>
            </a:xfrm>
            <a:custGeom>
              <a:avLst/>
              <a:gdLst/>
              <a:ahLst/>
              <a:cxnLst/>
              <a:rect l="l" t="t" r="r" b="b"/>
              <a:pathLst>
                <a:path w="1215" h="2116" extrusionOk="0">
                  <a:moveTo>
                    <a:pt x="689" y="0"/>
                  </a:moveTo>
                  <a:cubicBezTo>
                    <a:pt x="534" y="0"/>
                    <a:pt x="404" y="86"/>
                    <a:pt x="345" y="252"/>
                  </a:cubicBezTo>
                  <a:cubicBezTo>
                    <a:pt x="83" y="787"/>
                    <a:pt x="0" y="1347"/>
                    <a:pt x="24" y="1930"/>
                  </a:cubicBezTo>
                  <a:cubicBezTo>
                    <a:pt x="39" y="2059"/>
                    <a:pt x="83" y="2115"/>
                    <a:pt x="155" y="2115"/>
                  </a:cubicBezTo>
                  <a:cubicBezTo>
                    <a:pt x="197" y="2115"/>
                    <a:pt x="249" y="2096"/>
                    <a:pt x="310" y="2061"/>
                  </a:cubicBezTo>
                  <a:cubicBezTo>
                    <a:pt x="655" y="1871"/>
                    <a:pt x="1215" y="752"/>
                    <a:pt x="1155" y="395"/>
                  </a:cubicBezTo>
                  <a:cubicBezTo>
                    <a:pt x="1119" y="204"/>
                    <a:pt x="1024" y="49"/>
                    <a:pt x="798" y="14"/>
                  </a:cubicBezTo>
                  <a:cubicBezTo>
                    <a:pt x="761" y="5"/>
                    <a:pt x="724" y="0"/>
                    <a:pt x="68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
            <p:cNvSpPr/>
            <p:nvPr/>
          </p:nvSpPr>
          <p:spPr>
            <a:xfrm>
              <a:off x="653650" y="3582100"/>
              <a:ext cx="38425" cy="63725"/>
            </a:xfrm>
            <a:custGeom>
              <a:avLst/>
              <a:gdLst/>
              <a:ahLst/>
              <a:cxnLst/>
              <a:rect l="l" t="t" r="r" b="b"/>
              <a:pathLst>
                <a:path w="1537" h="2549" extrusionOk="0">
                  <a:moveTo>
                    <a:pt x="372" y="1"/>
                  </a:moveTo>
                  <a:cubicBezTo>
                    <a:pt x="346" y="1"/>
                    <a:pt x="317" y="5"/>
                    <a:pt x="286" y="13"/>
                  </a:cubicBezTo>
                  <a:cubicBezTo>
                    <a:pt x="0" y="108"/>
                    <a:pt x="95" y="430"/>
                    <a:pt x="95" y="692"/>
                  </a:cubicBezTo>
                  <a:cubicBezTo>
                    <a:pt x="95" y="727"/>
                    <a:pt x="107" y="775"/>
                    <a:pt x="143" y="954"/>
                  </a:cubicBezTo>
                  <a:cubicBezTo>
                    <a:pt x="298" y="1418"/>
                    <a:pt x="524" y="1990"/>
                    <a:pt x="1036" y="2406"/>
                  </a:cubicBezTo>
                  <a:cubicBezTo>
                    <a:pt x="1097" y="2468"/>
                    <a:pt x="1178" y="2549"/>
                    <a:pt x="1264" y="2549"/>
                  </a:cubicBezTo>
                  <a:cubicBezTo>
                    <a:pt x="1295" y="2549"/>
                    <a:pt x="1326" y="2538"/>
                    <a:pt x="1357" y="2513"/>
                  </a:cubicBezTo>
                  <a:cubicBezTo>
                    <a:pt x="1536" y="2430"/>
                    <a:pt x="1417" y="2299"/>
                    <a:pt x="1369" y="2192"/>
                  </a:cubicBezTo>
                  <a:cubicBezTo>
                    <a:pt x="1167" y="1620"/>
                    <a:pt x="941" y="1049"/>
                    <a:pt x="703" y="477"/>
                  </a:cubicBezTo>
                  <a:cubicBezTo>
                    <a:pt x="628" y="306"/>
                    <a:pt x="601" y="1"/>
                    <a:pt x="372"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
            <p:cNvSpPr/>
            <p:nvPr/>
          </p:nvSpPr>
          <p:spPr>
            <a:xfrm>
              <a:off x="1031850" y="2976475"/>
              <a:ext cx="45975" cy="37300"/>
            </a:xfrm>
            <a:custGeom>
              <a:avLst/>
              <a:gdLst/>
              <a:ahLst/>
              <a:cxnLst/>
              <a:rect l="l" t="t" r="r" b="b"/>
              <a:pathLst>
                <a:path w="1839" h="1492" extrusionOk="0">
                  <a:moveTo>
                    <a:pt x="1363" y="0"/>
                  </a:moveTo>
                  <a:cubicBezTo>
                    <a:pt x="1322" y="0"/>
                    <a:pt x="1282" y="4"/>
                    <a:pt x="1243" y="9"/>
                  </a:cubicBezTo>
                  <a:cubicBezTo>
                    <a:pt x="767" y="92"/>
                    <a:pt x="100" y="759"/>
                    <a:pt x="29" y="1188"/>
                  </a:cubicBezTo>
                  <a:cubicBezTo>
                    <a:pt x="1" y="1336"/>
                    <a:pt x="16" y="1491"/>
                    <a:pt x="142" y="1491"/>
                  </a:cubicBezTo>
                  <a:cubicBezTo>
                    <a:pt x="178" y="1491"/>
                    <a:pt x="223" y="1479"/>
                    <a:pt x="279" y="1450"/>
                  </a:cubicBezTo>
                  <a:cubicBezTo>
                    <a:pt x="743" y="1247"/>
                    <a:pt x="1196" y="1057"/>
                    <a:pt x="1589" y="723"/>
                  </a:cubicBezTo>
                  <a:cubicBezTo>
                    <a:pt x="1743" y="592"/>
                    <a:pt x="1839" y="426"/>
                    <a:pt x="1743" y="223"/>
                  </a:cubicBezTo>
                  <a:cubicBezTo>
                    <a:pt x="1659" y="46"/>
                    <a:pt x="1510" y="0"/>
                    <a:pt x="1363"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
            <p:cNvSpPr/>
            <p:nvPr/>
          </p:nvSpPr>
          <p:spPr>
            <a:xfrm>
              <a:off x="1067375" y="3007925"/>
              <a:ext cx="34850" cy="40400"/>
            </a:xfrm>
            <a:custGeom>
              <a:avLst/>
              <a:gdLst/>
              <a:ahLst/>
              <a:cxnLst/>
              <a:rect l="l" t="t" r="r" b="b"/>
              <a:pathLst>
                <a:path w="1394" h="1616" extrusionOk="0">
                  <a:moveTo>
                    <a:pt x="833" y="1"/>
                  </a:moveTo>
                  <a:cubicBezTo>
                    <a:pt x="713" y="1"/>
                    <a:pt x="594" y="52"/>
                    <a:pt x="477" y="144"/>
                  </a:cubicBezTo>
                  <a:cubicBezTo>
                    <a:pt x="108" y="442"/>
                    <a:pt x="1" y="858"/>
                    <a:pt x="37" y="1287"/>
                  </a:cubicBezTo>
                  <a:cubicBezTo>
                    <a:pt x="78" y="1486"/>
                    <a:pt x="154" y="1616"/>
                    <a:pt x="289" y="1616"/>
                  </a:cubicBezTo>
                  <a:cubicBezTo>
                    <a:pt x="348" y="1616"/>
                    <a:pt x="418" y="1591"/>
                    <a:pt x="501" y="1537"/>
                  </a:cubicBezTo>
                  <a:cubicBezTo>
                    <a:pt x="810" y="1358"/>
                    <a:pt x="1049" y="1096"/>
                    <a:pt x="1239" y="775"/>
                  </a:cubicBezTo>
                  <a:cubicBezTo>
                    <a:pt x="1370" y="561"/>
                    <a:pt x="1394" y="334"/>
                    <a:pt x="1168" y="144"/>
                  </a:cubicBezTo>
                  <a:cubicBezTo>
                    <a:pt x="1058" y="46"/>
                    <a:pt x="946" y="1"/>
                    <a:pt x="8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
            <p:cNvSpPr/>
            <p:nvPr/>
          </p:nvSpPr>
          <p:spPr>
            <a:xfrm>
              <a:off x="1046025" y="3631700"/>
              <a:ext cx="38350" cy="42700"/>
            </a:xfrm>
            <a:custGeom>
              <a:avLst/>
              <a:gdLst/>
              <a:ahLst/>
              <a:cxnLst/>
              <a:rect l="l" t="t" r="r" b="b"/>
              <a:pathLst>
                <a:path w="1534" h="1708" extrusionOk="0">
                  <a:moveTo>
                    <a:pt x="1086" y="0"/>
                  </a:moveTo>
                  <a:cubicBezTo>
                    <a:pt x="955" y="0"/>
                    <a:pt x="832" y="88"/>
                    <a:pt x="724" y="196"/>
                  </a:cubicBezTo>
                  <a:cubicBezTo>
                    <a:pt x="367" y="529"/>
                    <a:pt x="176" y="982"/>
                    <a:pt x="45" y="1458"/>
                  </a:cubicBezTo>
                  <a:cubicBezTo>
                    <a:pt x="1" y="1636"/>
                    <a:pt x="43" y="1708"/>
                    <a:pt x="176" y="1708"/>
                  </a:cubicBezTo>
                  <a:cubicBezTo>
                    <a:pt x="221" y="1708"/>
                    <a:pt x="277" y="1699"/>
                    <a:pt x="343" y="1684"/>
                  </a:cubicBezTo>
                  <a:cubicBezTo>
                    <a:pt x="771" y="1470"/>
                    <a:pt x="1152" y="1149"/>
                    <a:pt x="1367" y="637"/>
                  </a:cubicBezTo>
                  <a:cubicBezTo>
                    <a:pt x="1438" y="446"/>
                    <a:pt x="1533" y="232"/>
                    <a:pt x="1307" y="89"/>
                  </a:cubicBezTo>
                  <a:cubicBezTo>
                    <a:pt x="1232" y="26"/>
                    <a:pt x="1158" y="0"/>
                    <a:pt x="108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6"/>
            <p:cNvSpPr/>
            <p:nvPr/>
          </p:nvSpPr>
          <p:spPr>
            <a:xfrm>
              <a:off x="872725" y="3713400"/>
              <a:ext cx="54775" cy="26125"/>
            </a:xfrm>
            <a:custGeom>
              <a:avLst/>
              <a:gdLst/>
              <a:ahLst/>
              <a:cxnLst/>
              <a:rect l="l" t="t" r="r" b="b"/>
              <a:pathLst>
                <a:path w="2191" h="1045" extrusionOk="0">
                  <a:moveTo>
                    <a:pt x="1996" y="0"/>
                  </a:moveTo>
                  <a:cubicBezTo>
                    <a:pt x="1933" y="0"/>
                    <a:pt x="1869" y="40"/>
                    <a:pt x="1810" y="47"/>
                  </a:cubicBezTo>
                  <a:cubicBezTo>
                    <a:pt x="1643" y="83"/>
                    <a:pt x="1465" y="107"/>
                    <a:pt x="1298" y="143"/>
                  </a:cubicBezTo>
                  <a:cubicBezTo>
                    <a:pt x="941" y="226"/>
                    <a:pt x="607" y="321"/>
                    <a:pt x="274" y="464"/>
                  </a:cubicBezTo>
                  <a:cubicBezTo>
                    <a:pt x="143" y="524"/>
                    <a:pt x="0" y="595"/>
                    <a:pt x="24" y="762"/>
                  </a:cubicBezTo>
                  <a:cubicBezTo>
                    <a:pt x="36" y="929"/>
                    <a:pt x="191" y="976"/>
                    <a:pt x="322" y="1012"/>
                  </a:cubicBezTo>
                  <a:cubicBezTo>
                    <a:pt x="398" y="1034"/>
                    <a:pt x="487" y="1045"/>
                    <a:pt x="583" y="1045"/>
                  </a:cubicBezTo>
                  <a:cubicBezTo>
                    <a:pt x="1102" y="1045"/>
                    <a:pt x="1839" y="744"/>
                    <a:pt x="2060" y="393"/>
                  </a:cubicBezTo>
                  <a:cubicBezTo>
                    <a:pt x="2119" y="298"/>
                    <a:pt x="2191" y="178"/>
                    <a:pt x="2108" y="59"/>
                  </a:cubicBezTo>
                  <a:cubicBezTo>
                    <a:pt x="2072" y="15"/>
                    <a:pt x="2034" y="0"/>
                    <a:pt x="199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6"/>
            <p:cNvSpPr/>
            <p:nvPr/>
          </p:nvSpPr>
          <p:spPr>
            <a:xfrm>
              <a:off x="901600" y="3185050"/>
              <a:ext cx="36325" cy="36400"/>
            </a:xfrm>
            <a:custGeom>
              <a:avLst/>
              <a:gdLst/>
              <a:ahLst/>
              <a:cxnLst/>
              <a:rect l="l" t="t" r="r" b="b"/>
              <a:pathLst>
                <a:path w="1453" h="1456" extrusionOk="0">
                  <a:moveTo>
                    <a:pt x="1012" y="0"/>
                  </a:moveTo>
                  <a:cubicBezTo>
                    <a:pt x="583" y="0"/>
                    <a:pt x="0" y="643"/>
                    <a:pt x="60" y="1072"/>
                  </a:cubicBezTo>
                  <a:cubicBezTo>
                    <a:pt x="82" y="1325"/>
                    <a:pt x="225" y="1456"/>
                    <a:pt x="416" y="1456"/>
                  </a:cubicBezTo>
                  <a:cubicBezTo>
                    <a:pt x="432" y="1456"/>
                    <a:pt x="448" y="1455"/>
                    <a:pt x="464" y="1453"/>
                  </a:cubicBezTo>
                  <a:cubicBezTo>
                    <a:pt x="845" y="1370"/>
                    <a:pt x="1369" y="810"/>
                    <a:pt x="1417" y="465"/>
                  </a:cubicBezTo>
                  <a:cubicBezTo>
                    <a:pt x="1453" y="167"/>
                    <a:pt x="1310" y="24"/>
                    <a:pt x="1012"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
            <p:cNvSpPr/>
            <p:nvPr/>
          </p:nvSpPr>
          <p:spPr>
            <a:xfrm>
              <a:off x="940575" y="3723925"/>
              <a:ext cx="51525" cy="29925"/>
            </a:xfrm>
            <a:custGeom>
              <a:avLst/>
              <a:gdLst/>
              <a:ahLst/>
              <a:cxnLst/>
              <a:rect l="l" t="t" r="r" b="b"/>
              <a:pathLst>
                <a:path w="2061" h="1197" extrusionOk="0">
                  <a:moveTo>
                    <a:pt x="1785" y="0"/>
                  </a:moveTo>
                  <a:cubicBezTo>
                    <a:pt x="1708" y="0"/>
                    <a:pt x="1627" y="35"/>
                    <a:pt x="1560" y="55"/>
                  </a:cubicBezTo>
                  <a:cubicBezTo>
                    <a:pt x="1191" y="186"/>
                    <a:pt x="822" y="329"/>
                    <a:pt x="465" y="484"/>
                  </a:cubicBezTo>
                  <a:cubicBezTo>
                    <a:pt x="275" y="579"/>
                    <a:pt x="1" y="686"/>
                    <a:pt x="96" y="948"/>
                  </a:cubicBezTo>
                  <a:cubicBezTo>
                    <a:pt x="132" y="1115"/>
                    <a:pt x="239" y="1174"/>
                    <a:pt x="370" y="1186"/>
                  </a:cubicBezTo>
                  <a:cubicBezTo>
                    <a:pt x="407" y="1194"/>
                    <a:pt x="446" y="1196"/>
                    <a:pt x="486" y="1196"/>
                  </a:cubicBezTo>
                  <a:cubicBezTo>
                    <a:pt x="576" y="1196"/>
                    <a:pt x="672" y="1183"/>
                    <a:pt x="763" y="1174"/>
                  </a:cubicBezTo>
                  <a:cubicBezTo>
                    <a:pt x="1084" y="1067"/>
                    <a:pt x="1418" y="936"/>
                    <a:pt x="1668" y="686"/>
                  </a:cubicBezTo>
                  <a:cubicBezTo>
                    <a:pt x="1727" y="627"/>
                    <a:pt x="1787" y="567"/>
                    <a:pt x="1846" y="496"/>
                  </a:cubicBezTo>
                  <a:cubicBezTo>
                    <a:pt x="1918" y="388"/>
                    <a:pt x="2061" y="258"/>
                    <a:pt x="1953" y="91"/>
                  </a:cubicBezTo>
                  <a:cubicBezTo>
                    <a:pt x="1906" y="22"/>
                    <a:pt x="1847" y="0"/>
                    <a:pt x="1785"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
            <p:cNvSpPr/>
            <p:nvPr/>
          </p:nvSpPr>
          <p:spPr>
            <a:xfrm>
              <a:off x="937300" y="3692550"/>
              <a:ext cx="44675" cy="20850"/>
            </a:xfrm>
            <a:custGeom>
              <a:avLst/>
              <a:gdLst/>
              <a:ahLst/>
              <a:cxnLst/>
              <a:rect l="l" t="t" r="r" b="b"/>
              <a:pathLst>
                <a:path w="1787" h="834" extrusionOk="0">
                  <a:moveTo>
                    <a:pt x="1418" y="0"/>
                  </a:moveTo>
                  <a:cubicBezTo>
                    <a:pt x="1096" y="0"/>
                    <a:pt x="787" y="0"/>
                    <a:pt x="477" y="48"/>
                  </a:cubicBezTo>
                  <a:cubicBezTo>
                    <a:pt x="239" y="84"/>
                    <a:pt x="1" y="179"/>
                    <a:pt x="25" y="500"/>
                  </a:cubicBezTo>
                  <a:cubicBezTo>
                    <a:pt x="84" y="762"/>
                    <a:pt x="322" y="822"/>
                    <a:pt x="584" y="834"/>
                  </a:cubicBezTo>
                  <a:cubicBezTo>
                    <a:pt x="679" y="834"/>
                    <a:pt x="799" y="822"/>
                    <a:pt x="787" y="822"/>
                  </a:cubicBezTo>
                  <a:cubicBezTo>
                    <a:pt x="1144" y="762"/>
                    <a:pt x="1382" y="691"/>
                    <a:pt x="1572" y="524"/>
                  </a:cubicBezTo>
                  <a:cubicBezTo>
                    <a:pt x="1680" y="441"/>
                    <a:pt x="1787" y="334"/>
                    <a:pt x="1727" y="167"/>
                  </a:cubicBezTo>
                  <a:cubicBezTo>
                    <a:pt x="1680" y="36"/>
                    <a:pt x="1549" y="0"/>
                    <a:pt x="14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
            <p:cNvSpPr/>
            <p:nvPr/>
          </p:nvSpPr>
          <p:spPr>
            <a:xfrm>
              <a:off x="1035525" y="3580850"/>
              <a:ext cx="30100" cy="43475"/>
            </a:xfrm>
            <a:custGeom>
              <a:avLst/>
              <a:gdLst/>
              <a:ahLst/>
              <a:cxnLst/>
              <a:rect l="l" t="t" r="r" b="b"/>
              <a:pathLst>
                <a:path w="1204" h="1739" extrusionOk="0">
                  <a:moveTo>
                    <a:pt x="953" y="1"/>
                  </a:moveTo>
                  <a:cubicBezTo>
                    <a:pt x="862" y="1"/>
                    <a:pt x="767" y="59"/>
                    <a:pt x="680" y="146"/>
                  </a:cubicBezTo>
                  <a:cubicBezTo>
                    <a:pt x="346" y="504"/>
                    <a:pt x="168" y="956"/>
                    <a:pt x="60" y="1432"/>
                  </a:cubicBezTo>
                  <a:cubicBezTo>
                    <a:pt x="25" y="1539"/>
                    <a:pt x="1" y="1659"/>
                    <a:pt x="120" y="1718"/>
                  </a:cubicBezTo>
                  <a:cubicBezTo>
                    <a:pt x="148" y="1732"/>
                    <a:pt x="174" y="1738"/>
                    <a:pt x="199" y="1738"/>
                  </a:cubicBezTo>
                  <a:cubicBezTo>
                    <a:pt x="278" y="1738"/>
                    <a:pt x="342" y="1675"/>
                    <a:pt x="406" y="1611"/>
                  </a:cubicBezTo>
                  <a:cubicBezTo>
                    <a:pt x="727" y="1289"/>
                    <a:pt x="1001" y="920"/>
                    <a:pt x="1156" y="504"/>
                  </a:cubicBezTo>
                  <a:cubicBezTo>
                    <a:pt x="1191" y="408"/>
                    <a:pt x="1191" y="325"/>
                    <a:pt x="1203" y="230"/>
                  </a:cubicBezTo>
                  <a:cubicBezTo>
                    <a:pt x="1136" y="65"/>
                    <a:pt x="1047" y="1"/>
                    <a:pt x="95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
            <p:cNvSpPr/>
            <p:nvPr/>
          </p:nvSpPr>
          <p:spPr>
            <a:xfrm>
              <a:off x="744425" y="3256175"/>
              <a:ext cx="224450" cy="239325"/>
            </a:xfrm>
            <a:custGeom>
              <a:avLst/>
              <a:gdLst/>
              <a:ahLst/>
              <a:cxnLst/>
              <a:rect l="l" t="t" r="r" b="b"/>
              <a:pathLst>
                <a:path w="8978" h="9573" extrusionOk="0">
                  <a:moveTo>
                    <a:pt x="6221" y="1502"/>
                  </a:moveTo>
                  <a:cubicBezTo>
                    <a:pt x="6358" y="1502"/>
                    <a:pt x="6471" y="1532"/>
                    <a:pt x="6549" y="1596"/>
                  </a:cubicBezTo>
                  <a:cubicBezTo>
                    <a:pt x="6692" y="1703"/>
                    <a:pt x="6763" y="1834"/>
                    <a:pt x="6751" y="1942"/>
                  </a:cubicBezTo>
                  <a:cubicBezTo>
                    <a:pt x="6716" y="2132"/>
                    <a:pt x="6609" y="2215"/>
                    <a:pt x="5858" y="2739"/>
                  </a:cubicBezTo>
                  <a:cubicBezTo>
                    <a:pt x="5585" y="2918"/>
                    <a:pt x="5025" y="3406"/>
                    <a:pt x="4584" y="3859"/>
                  </a:cubicBezTo>
                  <a:cubicBezTo>
                    <a:pt x="3969" y="4493"/>
                    <a:pt x="3551" y="4794"/>
                    <a:pt x="3278" y="4794"/>
                  </a:cubicBezTo>
                  <a:cubicBezTo>
                    <a:pt x="3197" y="4794"/>
                    <a:pt x="3129" y="4767"/>
                    <a:pt x="3072" y="4716"/>
                  </a:cubicBezTo>
                  <a:cubicBezTo>
                    <a:pt x="2715" y="4442"/>
                    <a:pt x="3060" y="3704"/>
                    <a:pt x="3930" y="2823"/>
                  </a:cubicBezTo>
                  <a:cubicBezTo>
                    <a:pt x="4227" y="2513"/>
                    <a:pt x="4704" y="2132"/>
                    <a:pt x="4989" y="1954"/>
                  </a:cubicBezTo>
                  <a:cubicBezTo>
                    <a:pt x="5441" y="1669"/>
                    <a:pt x="5898" y="1502"/>
                    <a:pt x="6221" y="1502"/>
                  </a:cubicBezTo>
                  <a:close/>
                  <a:moveTo>
                    <a:pt x="1838" y="5663"/>
                  </a:moveTo>
                  <a:cubicBezTo>
                    <a:pt x="2271" y="5663"/>
                    <a:pt x="2468" y="6353"/>
                    <a:pt x="2025" y="6478"/>
                  </a:cubicBezTo>
                  <a:cubicBezTo>
                    <a:pt x="1957" y="6500"/>
                    <a:pt x="1882" y="6512"/>
                    <a:pt x="1811" y="6512"/>
                  </a:cubicBezTo>
                  <a:cubicBezTo>
                    <a:pt x="1732" y="6512"/>
                    <a:pt x="1658" y="6497"/>
                    <a:pt x="1608" y="6466"/>
                  </a:cubicBezTo>
                  <a:cubicBezTo>
                    <a:pt x="1429" y="6359"/>
                    <a:pt x="1358" y="6014"/>
                    <a:pt x="1477" y="5835"/>
                  </a:cubicBezTo>
                  <a:cubicBezTo>
                    <a:pt x="1536" y="5764"/>
                    <a:pt x="1656" y="5692"/>
                    <a:pt x="1775" y="5668"/>
                  </a:cubicBezTo>
                  <a:cubicBezTo>
                    <a:pt x="1796" y="5665"/>
                    <a:pt x="1817" y="5663"/>
                    <a:pt x="1838" y="5663"/>
                  </a:cubicBezTo>
                  <a:close/>
                  <a:moveTo>
                    <a:pt x="8859" y="1"/>
                  </a:moveTo>
                  <a:lnTo>
                    <a:pt x="8859" y="1"/>
                  </a:lnTo>
                  <a:cubicBezTo>
                    <a:pt x="7906" y="96"/>
                    <a:pt x="7001" y="299"/>
                    <a:pt x="6097" y="632"/>
                  </a:cubicBezTo>
                  <a:cubicBezTo>
                    <a:pt x="3918" y="1418"/>
                    <a:pt x="2287" y="2858"/>
                    <a:pt x="989" y="4775"/>
                  </a:cubicBezTo>
                  <a:cubicBezTo>
                    <a:pt x="405" y="5633"/>
                    <a:pt x="84" y="6716"/>
                    <a:pt x="1" y="7835"/>
                  </a:cubicBezTo>
                  <a:cubicBezTo>
                    <a:pt x="12" y="7871"/>
                    <a:pt x="36" y="7930"/>
                    <a:pt x="60" y="7978"/>
                  </a:cubicBezTo>
                  <a:cubicBezTo>
                    <a:pt x="423" y="9046"/>
                    <a:pt x="1210" y="9572"/>
                    <a:pt x="2249" y="9572"/>
                  </a:cubicBezTo>
                  <a:cubicBezTo>
                    <a:pt x="2403" y="9572"/>
                    <a:pt x="2563" y="9561"/>
                    <a:pt x="2727" y="9538"/>
                  </a:cubicBezTo>
                  <a:cubicBezTo>
                    <a:pt x="5156" y="9216"/>
                    <a:pt x="6585" y="7633"/>
                    <a:pt x="7716" y="5692"/>
                  </a:cubicBezTo>
                  <a:cubicBezTo>
                    <a:pt x="8656" y="4085"/>
                    <a:pt x="8978" y="2323"/>
                    <a:pt x="8835" y="465"/>
                  </a:cubicBezTo>
                  <a:cubicBezTo>
                    <a:pt x="8811" y="299"/>
                    <a:pt x="8799" y="132"/>
                    <a:pt x="8859" y="1"/>
                  </a:cubicBezTo>
                  <a:close/>
                </a:path>
              </a:pathLst>
            </a:custGeom>
            <a:solidFill>
              <a:srgbClr val="E4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
            <p:cNvSpPr/>
            <p:nvPr/>
          </p:nvSpPr>
          <p:spPr>
            <a:xfrm>
              <a:off x="1023925" y="3296675"/>
              <a:ext cx="19675" cy="63725"/>
            </a:xfrm>
            <a:custGeom>
              <a:avLst/>
              <a:gdLst/>
              <a:ahLst/>
              <a:cxnLst/>
              <a:rect l="l" t="t" r="r" b="b"/>
              <a:pathLst>
                <a:path w="787" h="2549" extrusionOk="0">
                  <a:moveTo>
                    <a:pt x="1" y="0"/>
                  </a:moveTo>
                  <a:lnTo>
                    <a:pt x="1" y="0"/>
                  </a:lnTo>
                  <a:cubicBezTo>
                    <a:pt x="346" y="810"/>
                    <a:pt x="596" y="1655"/>
                    <a:pt x="786" y="2548"/>
                  </a:cubicBezTo>
                  <a:cubicBezTo>
                    <a:pt x="774" y="2346"/>
                    <a:pt x="751" y="2131"/>
                    <a:pt x="715" y="1929"/>
                  </a:cubicBezTo>
                  <a:cubicBezTo>
                    <a:pt x="632" y="1191"/>
                    <a:pt x="358" y="572"/>
                    <a:pt x="1"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
            <p:cNvSpPr/>
            <p:nvPr/>
          </p:nvSpPr>
          <p:spPr>
            <a:xfrm>
              <a:off x="740850" y="3255000"/>
              <a:ext cx="253325" cy="355125"/>
            </a:xfrm>
            <a:custGeom>
              <a:avLst/>
              <a:gdLst/>
              <a:ahLst/>
              <a:cxnLst/>
              <a:rect l="l" t="t" r="r" b="b"/>
              <a:pathLst>
                <a:path w="10133" h="14205" extrusionOk="0">
                  <a:moveTo>
                    <a:pt x="9466" y="0"/>
                  </a:moveTo>
                  <a:cubicBezTo>
                    <a:pt x="9311" y="0"/>
                    <a:pt x="9157" y="36"/>
                    <a:pt x="9002" y="48"/>
                  </a:cubicBezTo>
                  <a:cubicBezTo>
                    <a:pt x="8954" y="179"/>
                    <a:pt x="8954" y="346"/>
                    <a:pt x="8978" y="512"/>
                  </a:cubicBezTo>
                  <a:cubicBezTo>
                    <a:pt x="9121" y="2358"/>
                    <a:pt x="8799" y="4108"/>
                    <a:pt x="7859" y="5739"/>
                  </a:cubicBezTo>
                  <a:cubicBezTo>
                    <a:pt x="6716" y="7680"/>
                    <a:pt x="5299" y="9275"/>
                    <a:pt x="2870" y="9585"/>
                  </a:cubicBezTo>
                  <a:cubicBezTo>
                    <a:pt x="2716" y="9605"/>
                    <a:pt x="2567" y="9615"/>
                    <a:pt x="2423" y="9615"/>
                  </a:cubicBezTo>
                  <a:cubicBezTo>
                    <a:pt x="1373" y="9615"/>
                    <a:pt x="590" y="9082"/>
                    <a:pt x="203" y="8025"/>
                  </a:cubicBezTo>
                  <a:cubicBezTo>
                    <a:pt x="191" y="7977"/>
                    <a:pt x="179" y="7918"/>
                    <a:pt x="144" y="7882"/>
                  </a:cubicBezTo>
                  <a:lnTo>
                    <a:pt x="144" y="7882"/>
                  </a:lnTo>
                  <a:cubicBezTo>
                    <a:pt x="1" y="10037"/>
                    <a:pt x="858" y="12383"/>
                    <a:pt x="2977" y="13681"/>
                  </a:cubicBezTo>
                  <a:cubicBezTo>
                    <a:pt x="3358" y="13919"/>
                    <a:pt x="3811" y="14097"/>
                    <a:pt x="4287" y="14204"/>
                  </a:cubicBezTo>
                  <a:cubicBezTo>
                    <a:pt x="4013" y="13788"/>
                    <a:pt x="4132" y="13383"/>
                    <a:pt x="4656" y="13192"/>
                  </a:cubicBezTo>
                  <a:cubicBezTo>
                    <a:pt x="5894" y="12728"/>
                    <a:pt x="6680" y="11764"/>
                    <a:pt x="7406" y="10763"/>
                  </a:cubicBezTo>
                  <a:cubicBezTo>
                    <a:pt x="7811" y="10216"/>
                    <a:pt x="8121" y="9573"/>
                    <a:pt x="8478" y="8978"/>
                  </a:cubicBezTo>
                  <a:cubicBezTo>
                    <a:pt x="9728" y="6930"/>
                    <a:pt x="9954" y="4668"/>
                    <a:pt x="9776" y="2322"/>
                  </a:cubicBezTo>
                  <a:cubicBezTo>
                    <a:pt x="9752" y="1905"/>
                    <a:pt x="9728" y="1477"/>
                    <a:pt x="9752" y="1060"/>
                  </a:cubicBezTo>
                  <a:cubicBezTo>
                    <a:pt x="9764" y="810"/>
                    <a:pt x="9871" y="572"/>
                    <a:pt x="10133" y="477"/>
                  </a:cubicBezTo>
                  <a:lnTo>
                    <a:pt x="9907" y="215"/>
                  </a:lnTo>
                  <a:cubicBezTo>
                    <a:pt x="9788" y="84"/>
                    <a:pt x="9657" y="0"/>
                    <a:pt x="9466"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
            <p:cNvSpPr/>
            <p:nvPr/>
          </p:nvSpPr>
          <p:spPr>
            <a:xfrm>
              <a:off x="951000" y="3509500"/>
              <a:ext cx="60450" cy="82475"/>
            </a:xfrm>
            <a:custGeom>
              <a:avLst/>
              <a:gdLst/>
              <a:ahLst/>
              <a:cxnLst/>
              <a:rect l="l" t="t" r="r" b="b"/>
              <a:pathLst>
                <a:path w="2418" h="3299" extrusionOk="0">
                  <a:moveTo>
                    <a:pt x="2417" y="0"/>
                  </a:moveTo>
                  <a:lnTo>
                    <a:pt x="2417" y="0"/>
                  </a:lnTo>
                  <a:cubicBezTo>
                    <a:pt x="1798" y="1226"/>
                    <a:pt x="1013" y="2322"/>
                    <a:pt x="0" y="3298"/>
                  </a:cubicBezTo>
                  <a:cubicBezTo>
                    <a:pt x="1001" y="2512"/>
                    <a:pt x="1834" y="1357"/>
                    <a:pt x="2417"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
            <p:cNvSpPr/>
            <p:nvPr/>
          </p:nvSpPr>
          <p:spPr>
            <a:xfrm>
              <a:off x="867350" y="2947800"/>
              <a:ext cx="135350" cy="114100"/>
            </a:xfrm>
            <a:custGeom>
              <a:avLst/>
              <a:gdLst/>
              <a:ahLst/>
              <a:cxnLst/>
              <a:rect l="l" t="t" r="r" b="b"/>
              <a:pathLst>
                <a:path w="5414" h="4564" extrusionOk="0">
                  <a:moveTo>
                    <a:pt x="4944" y="1"/>
                  </a:moveTo>
                  <a:cubicBezTo>
                    <a:pt x="4907" y="1"/>
                    <a:pt x="4870" y="5"/>
                    <a:pt x="4835" y="13"/>
                  </a:cubicBezTo>
                  <a:cubicBezTo>
                    <a:pt x="4775" y="25"/>
                    <a:pt x="4668" y="61"/>
                    <a:pt x="4549" y="120"/>
                  </a:cubicBezTo>
                  <a:cubicBezTo>
                    <a:pt x="4454" y="156"/>
                    <a:pt x="4347" y="203"/>
                    <a:pt x="4239" y="263"/>
                  </a:cubicBezTo>
                  <a:cubicBezTo>
                    <a:pt x="3597" y="608"/>
                    <a:pt x="2561" y="1442"/>
                    <a:pt x="1680" y="2239"/>
                  </a:cubicBezTo>
                  <a:cubicBezTo>
                    <a:pt x="1120" y="2787"/>
                    <a:pt x="620" y="3299"/>
                    <a:pt x="370" y="3656"/>
                  </a:cubicBezTo>
                  <a:cubicBezTo>
                    <a:pt x="0" y="4192"/>
                    <a:pt x="32" y="4563"/>
                    <a:pt x="371" y="4563"/>
                  </a:cubicBezTo>
                  <a:cubicBezTo>
                    <a:pt x="469" y="4563"/>
                    <a:pt x="592" y="4532"/>
                    <a:pt x="739" y="4466"/>
                  </a:cubicBezTo>
                  <a:cubicBezTo>
                    <a:pt x="858" y="4418"/>
                    <a:pt x="1394" y="3930"/>
                    <a:pt x="1965" y="3394"/>
                  </a:cubicBezTo>
                  <a:cubicBezTo>
                    <a:pt x="2513" y="2835"/>
                    <a:pt x="3513" y="1966"/>
                    <a:pt x="4168" y="1430"/>
                  </a:cubicBezTo>
                  <a:cubicBezTo>
                    <a:pt x="4823" y="870"/>
                    <a:pt x="5371" y="370"/>
                    <a:pt x="5382" y="299"/>
                  </a:cubicBezTo>
                  <a:cubicBezTo>
                    <a:pt x="5413" y="145"/>
                    <a:pt x="5171" y="1"/>
                    <a:pt x="4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
            <p:cNvSpPr/>
            <p:nvPr/>
          </p:nvSpPr>
          <p:spPr>
            <a:xfrm>
              <a:off x="834475" y="3080000"/>
              <a:ext cx="25775" cy="20800"/>
            </a:xfrm>
            <a:custGeom>
              <a:avLst/>
              <a:gdLst/>
              <a:ahLst/>
              <a:cxnLst/>
              <a:rect l="l" t="t" r="r" b="b"/>
              <a:pathLst>
                <a:path w="1031" h="832" extrusionOk="0">
                  <a:moveTo>
                    <a:pt x="711" y="0"/>
                  </a:moveTo>
                  <a:cubicBezTo>
                    <a:pt x="677" y="0"/>
                    <a:pt x="637" y="4"/>
                    <a:pt x="590" y="11"/>
                  </a:cubicBezTo>
                  <a:cubicBezTo>
                    <a:pt x="423" y="23"/>
                    <a:pt x="256" y="95"/>
                    <a:pt x="197" y="178"/>
                  </a:cubicBezTo>
                  <a:cubicBezTo>
                    <a:pt x="1" y="450"/>
                    <a:pt x="223" y="831"/>
                    <a:pt x="553" y="831"/>
                  </a:cubicBezTo>
                  <a:cubicBezTo>
                    <a:pt x="584" y="831"/>
                    <a:pt x="616" y="828"/>
                    <a:pt x="649" y="821"/>
                  </a:cubicBezTo>
                  <a:cubicBezTo>
                    <a:pt x="911" y="785"/>
                    <a:pt x="1030" y="523"/>
                    <a:pt x="947" y="226"/>
                  </a:cubicBezTo>
                  <a:cubicBezTo>
                    <a:pt x="899" y="63"/>
                    <a:pt x="851" y="0"/>
                    <a:pt x="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
            <p:cNvSpPr/>
            <p:nvPr/>
          </p:nvSpPr>
          <p:spPr>
            <a:xfrm>
              <a:off x="812600" y="3293725"/>
              <a:ext cx="100925" cy="82175"/>
            </a:xfrm>
            <a:custGeom>
              <a:avLst/>
              <a:gdLst/>
              <a:ahLst/>
              <a:cxnLst/>
              <a:rect l="l" t="t" r="r" b="b"/>
              <a:pathLst>
                <a:path w="4037" h="3287" extrusionOk="0">
                  <a:moveTo>
                    <a:pt x="3514" y="0"/>
                  </a:moveTo>
                  <a:cubicBezTo>
                    <a:pt x="3183" y="0"/>
                    <a:pt x="2726" y="167"/>
                    <a:pt x="2274" y="452"/>
                  </a:cubicBezTo>
                  <a:cubicBezTo>
                    <a:pt x="2000" y="642"/>
                    <a:pt x="1524" y="1035"/>
                    <a:pt x="1226" y="1333"/>
                  </a:cubicBezTo>
                  <a:cubicBezTo>
                    <a:pt x="345" y="2202"/>
                    <a:pt x="0" y="2940"/>
                    <a:pt x="357" y="3214"/>
                  </a:cubicBezTo>
                  <a:cubicBezTo>
                    <a:pt x="413" y="3262"/>
                    <a:pt x="480" y="3287"/>
                    <a:pt x="558" y="3287"/>
                  </a:cubicBezTo>
                  <a:cubicBezTo>
                    <a:pt x="829" y="3287"/>
                    <a:pt x="1242" y="2993"/>
                    <a:pt x="1869" y="2357"/>
                  </a:cubicBezTo>
                  <a:cubicBezTo>
                    <a:pt x="2310" y="1928"/>
                    <a:pt x="2869" y="1428"/>
                    <a:pt x="3143" y="1237"/>
                  </a:cubicBezTo>
                  <a:cubicBezTo>
                    <a:pt x="3893" y="713"/>
                    <a:pt x="4001" y="630"/>
                    <a:pt x="4036" y="440"/>
                  </a:cubicBezTo>
                  <a:cubicBezTo>
                    <a:pt x="4036" y="321"/>
                    <a:pt x="3977" y="178"/>
                    <a:pt x="3858" y="94"/>
                  </a:cubicBezTo>
                  <a:cubicBezTo>
                    <a:pt x="3773" y="30"/>
                    <a:pt x="3655" y="0"/>
                    <a:pt x="3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
            <p:cNvSpPr/>
            <p:nvPr/>
          </p:nvSpPr>
          <p:spPr>
            <a:xfrm>
              <a:off x="778350" y="3398250"/>
              <a:ext cx="27625" cy="20950"/>
            </a:xfrm>
            <a:custGeom>
              <a:avLst/>
              <a:gdLst/>
              <a:ahLst/>
              <a:cxnLst/>
              <a:rect l="l" t="t" r="r" b="b"/>
              <a:pathLst>
                <a:path w="1105" h="838" extrusionOk="0">
                  <a:moveTo>
                    <a:pt x="500" y="1"/>
                  </a:moveTo>
                  <a:cubicBezTo>
                    <a:pt x="473" y="1"/>
                    <a:pt x="446" y="3"/>
                    <a:pt x="418" y="9"/>
                  </a:cubicBezTo>
                  <a:cubicBezTo>
                    <a:pt x="310" y="21"/>
                    <a:pt x="179" y="92"/>
                    <a:pt x="120" y="164"/>
                  </a:cubicBezTo>
                  <a:cubicBezTo>
                    <a:pt x="1" y="342"/>
                    <a:pt x="72" y="688"/>
                    <a:pt x="251" y="795"/>
                  </a:cubicBezTo>
                  <a:cubicBezTo>
                    <a:pt x="304" y="822"/>
                    <a:pt x="384" y="837"/>
                    <a:pt x="469" y="837"/>
                  </a:cubicBezTo>
                  <a:cubicBezTo>
                    <a:pt x="535" y="837"/>
                    <a:pt x="605" y="828"/>
                    <a:pt x="668" y="807"/>
                  </a:cubicBezTo>
                  <a:cubicBezTo>
                    <a:pt x="1104" y="672"/>
                    <a:pt x="920"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
            <p:cNvSpPr/>
            <p:nvPr/>
          </p:nvSpPr>
          <p:spPr>
            <a:xfrm>
              <a:off x="1133475" y="3446000"/>
              <a:ext cx="52400" cy="137175"/>
            </a:xfrm>
            <a:custGeom>
              <a:avLst/>
              <a:gdLst/>
              <a:ahLst/>
              <a:cxnLst/>
              <a:rect l="l" t="t" r="r" b="b"/>
              <a:pathLst>
                <a:path w="2096" h="5487" extrusionOk="0">
                  <a:moveTo>
                    <a:pt x="1717" y="1"/>
                  </a:moveTo>
                  <a:cubicBezTo>
                    <a:pt x="1616" y="1"/>
                    <a:pt x="1523" y="67"/>
                    <a:pt x="1441" y="206"/>
                  </a:cubicBezTo>
                  <a:cubicBezTo>
                    <a:pt x="1226" y="552"/>
                    <a:pt x="250" y="3909"/>
                    <a:pt x="36" y="4898"/>
                  </a:cubicBezTo>
                  <a:cubicBezTo>
                    <a:pt x="12" y="5017"/>
                    <a:pt x="0" y="5100"/>
                    <a:pt x="12" y="5148"/>
                  </a:cubicBezTo>
                  <a:cubicBezTo>
                    <a:pt x="22" y="5414"/>
                    <a:pt x="50" y="5486"/>
                    <a:pt x="156" y="5486"/>
                  </a:cubicBezTo>
                  <a:cubicBezTo>
                    <a:pt x="173" y="5486"/>
                    <a:pt x="193" y="5484"/>
                    <a:pt x="214" y="5481"/>
                  </a:cubicBezTo>
                  <a:cubicBezTo>
                    <a:pt x="560" y="5421"/>
                    <a:pt x="1072" y="4433"/>
                    <a:pt x="1393" y="3219"/>
                  </a:cubicBezTo>
                  <a:cubicBezTo>
                    <a:pt x="1905" y="1326"/>
                    <a:pt x="2096" y="218"/>
                    <a:pt x="1929" y="87"/>
                  </a:cubicBezTo>
                  <a:cubicBezTo>
                    <a:pt x="1905" y="76"/>
                    <a:pt x="1881" y="64"/>
                    <a:pt x="1857" y="40"/>
                  </a:cubicBezTo>
                  <a:cubicBezTo>
                    <a:pt x="1809" y="14"/>
                    <a:pt x="1763"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
            <p:cNvSpPr/>
            <p:nvPr/>
          </p:nvSpPr>
          <p:spPr>
            <a:xfrm>
              <a:off x="1103700" y="3613400"/>
              <a:ext cx="25475" cy="23675"/>
            </a:xfrm>
            <a:custGeom>
              <a:avLst/>
              <a:gdLst/>
              <a:ahLst/>
              <a:cxnLst/>
              <a:rect l="l" t="t" r="r" b="b"/>
              <a:pathLst>
                <a:path w="1019" h="947" extrusionOk="0">
                  <a:moveTo>
                    <a:pt x="580" y="0"/>
                  </a:moveTo>
                  <a:cubicBezTo>
                    <a:pt x="442" y="0"/>
                    <a:pt x="292" y="76"/>
                    <a:pt x="179" y="249"/>
                  </a:cubicBezTo>
                  <a:cubicBezTo>
                    <a:pt x="0" y="547"/>
                    <a:pt x="12" y="785"/>
                    <a:pt x="239" y="904"/>
                  </a:cubicBezTo>
                  <a:cubicBezTo>
                    <a:pt x="298" y="933"/>
                    <a:pt x="361" y="946"/>
                    <a:pt x="423" y="946"/>
                  </a:cubicBezTo>
                  <a:cubicBezTo>
                    <a:pt x="624" y="946"/>
                    <a:pt x="824" y="807"/>
                    <a:pt x="905" y="571"/>
                  </a:cubicBezTo>
                  <a:cubicBezTo>
                    <a:pt x="1019" y="230"/>
                    <a:pt x="820"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
            <p:cNvSpPr/>
            <p:nvPr/>
          </p:nvSpPr>
          <p:spPr>
            <a:xfrm>
              <a:off x="589650" y="2878875"/>
              <a:ext cx="684625" cy="957550"/>
            </a:xfrm>
            <a:custGeom>
              <a:avLst/>
              <a:gdLst/>
              <a:ahLst/>
              <a:cxnLst/>
              <a:rect l="l" t="t" r="r" b="b"/>
              <a:pathLst>
                <a:path w="27385" h="38302" extrusionOk="0">
                  <a:moveTo>
                    <a:pt x="0" y="32107"/>
                  </a:moveTo>
                  <a:cubicBezTo>
                    <a:pt x="66" y="32210"/>
                    <a:pt x="134" y="32312"/>
                    <a:pt x="205" y="32412"/>
                  </a:cubicBezTo>
                  <a:lnTo>
                    <a:pt x="205" y="32412"/>
                  </a:lnTo>
                  <a:cubicBezTo>
                    <a:pt x="135" y="32311"/>
                    <a:pt x="67" y="32209"/>
                    <a:pt x="0" y="32107"/>
                  </a:cubicBezTo>
                  <a:close/>
                  <a:moveTo>
                    <a:pt x="16980" y="0"/>
                  </a:moveTo>
                  <a:cubicBezTo>
                    <a:pt x="16888" y="0"/>
                    <a:pt x="16796" y="3"/>
                    <a:pt x="16705" y="8"/>
                  </a:cubicBezTo>
                  <a:lnTo>
                    <a:pt x="16574" y="8"/>
                  </a:lnTo>
                  <a:cubicBezTo>
                    <a:pt x="16788" y="8"/>
                    <a:pt x="17026" y="8"/>
                    <a:pt x="17288" y="20"/>
                  </a:cubicBezTo>
                  <a:cubicBezTo>
                    <a:pt x="18907" y="127"/>
                    <a:pt x="19634" y="460"/>
                    <a:pt x="20003" y="1270"/>
                  </a:cubicBezTo>
                  <a:cubicBezTo>
                    <a:pt x="20086" y="1448"/>
                    <a:pt x="20277" y="1853"/>
                    <a:pt x="20420" y="2175"/>
                  </a:cubicBezTo>
                  <a:cubicBezTo>
                    <a:pt x="20658" y="2699"/>
                    <a:pt x="20777" y="2829"/>
                    <a:pt x="21551" y="3413"/>
                  </a:cubicBezTo>
                  <a:cubicBezTo>
                    <a:pt x="22015" y="3770"/>
                    <a:pt x="22551" y="4127"/>
                    <a:pt x="22729" y="4211"/>
                  </a:cubicBezTo>
                  <a:cubicBezTo>
                    <a:pt x="23384" y="4496"/>
                    <a:pt x="24575" y="5985"/>
                    <a:pt x="25003" y="7044"/>
                  </a:cubicBezTo>
                  <a:cubicBezTo>
                    <a:pt x="25468" y="8128"/>
                    <a:pt x="26766" y="15141"/>
                    <a:pt x="26849" y="16879"/>
                  </a:cubicBezTo>
                  <a:cubicBezTo>
                    <a:pt x="26932" y="18653"/>
                    <a:pt x="26897" y="19748"/>
                    <a:pt x="26694" y="21332"/>
                  </a:cubicBezTo>
                  <a:cubicBezTo>
                    <a:pt x="26039" y="26440"/>
                    <a:pt x="24706" y="29749"/>
                    <a:pt x="22146" y="32762"/>
                  </a:cubicBezTo>
                  <a:cubicBezTo>
                    <a:pt x="19943" y="35345"/>
                    <a:pt x="18276" y="36703"/>
                    <a:pt x="16312" y="37512"/>
                  </a:cubicBezTo>
                  <a:cubicBezTo>
                    <a:pt x="15247" y="37935"/>
                    <a:pt x="13661" y="38169"/>
                    <a:pt x="11967" y="38169"/>
                  </a:cubicBezTo>
                  <a:cubicBezTo>
                    <a:pt x="11179" y="38169"/>
                    <a:pt x="10367" y="38118"/>
                    <a:pt x="9573" y="38012"/>
                  </a:cubicBezTo>
                  <a:cubicBezTo>
                    <a:pt x="7442" y="37750"/>
                    <a:pt x="6644" y="37453"/>
                    <a:pt x="4941" y="36417"/>
                  </a:cubicBezTo>
                  <a:cubicBezTo>
                    <a:pt x="2630" y="34983"/>
                    <a:pt x="1190" y="33820"/>
                    <a:pt x="205" y="32412"/>
                  </a:cubicBezTo>
                  <a:lnTo>
                    <a:pt x="205" y="32412"/>
                  </a:lnTo>
                  <a:cubicBezTo>
                    <a:pt x="346" y="32619"/>
                    <a:pt x="495" y="32824"/>
                    <a:pt x="655" y="33024"/>
                  </a:cubicBezTo>
                  <a:cubicBezTo>
                    <a:pt x="679" y="33047"/>
                    <a:pt x="691" y="33059"/>
                    <a:pt x="691" y="33071"/>
                  </a:cubicBezTo>
                  <a:cubicBezTo>
                    <a:pt x="858" y="33274"/>
                    <a:pt x="1036" y="33476"/>
                    <a:pt x="1227" y="33679"/>
                  </a:cubicBezTo>
                  <a:cubicBezTo>
                    <a:pt x="1477" y="33952"/>
                    <a:pt x="1751" y="34190"/>
                    <a:pt x="2012" y="34429"/>
                  </a:cubicBezTo>
                  <a:cubicBezTo>
                    <a:pt x="3001" y="35286"/>
                    <a:pt x="4096" y="35976"/>
                    <a:pt x="5227" y="36643"/>
                  </a:cubicBezTo>
                  <a:cubicBezTo>
                    <a:pt x="5525" y="36822"/>
                    <a:pt x="5822" y="36988"/>
                    <a:pt x="6120" y="37143"/>
                  </a:cubicBezTo>
                  <a:cubicBezTo>
                    <a:pt x="6608" y="37405"/>
                    <a:pt x="7108" y="37619"/>
                    <a:pt x="7656" y="37774"/>
                  </a:cubicBezTo>
                  <a:cubicBezTo>
                    <a:pt x="7906" y="37834"/>
                    <a:pt x="8180" y="37893"/>
                    <a:pt x="8430" y="37953"/>
                  </a:cubicBezTo>
                  <a:cubicBezTo>
                    <a:pt x="8835" y="38024"/>
                    <a:pt x="9216" y="38108"/>
                    <a:pt x="9621" y="38143"/>
                  </a:cubicBezTo>
                  <a:cubicBezTo>
                    <a:pt x="10453" y="38252"/>
                    <a:pt x="11290" y="38302"/>
                    <a:pt x="12130" y="38302"/>
                  </a:cubicBezTo>
                  <a:cubicBezTo>
                    <a:pt x="12492" y="38302"/>
                    <a:pt x="12854" y="38292"/>
                    <a:pt x="13216" y="38274"/>
                  </a:cubicBezTo>
                  <a:cubicBezTo>
                    <a:pt x="15288" y="38191"/>
                    <a:pt x="17133" y="37548"/>
                    <a:pt x="18788" y="36310"/>
                  </a:cubicBezTo>
                  <a:cubicBezTo>
                    <a:pt x="19788" y="35584"/>
                    <a:pt x="20634" y="34691"/>
                    <a:pt x="21467" y="33798"/>
                  </a:cubicBezTo>
                  <a:cubicBezTo>
                    <a:pt x="23539" y="31607"/>
                    <a:pt x="25051" y="29107"/>
                    <a:pt x="25884" y="26189"/>
                  </a:cubicBezTo>
                  <a:cubicBezTo>
                    <a:pt x="27147" y="21713"/>
                    <a:pt x="27385" y="17200"/>
                    <a:pt x="26516" y="12950"/>
                  </a:cubicBezTo>
                  <a:cubicBezTo>
                    <a:pt x="26492" y="12902"/>
                    <a:pt x="26492" y="12855"/>
                    <a:pt x="26480" y="12819"/>
                  </a:cubicBezTo>
                  <a:cubicBezTo>
                    <a:pt x="26527" y="12783"/>
                    <a:pt x="26527" y="12735"/>
                    <a:pt x="26516" y="12712"/>
                  </a:cubicBezTo>
                  <a:cubicBezTo>
                    <a:pt x="26373" y="11997"/>
                    <a:pt x="26254" y="11331"/>
                    <a:pt x="26123" y="10688"/>
                  </a:cubicBezTo>
                  <a:cubicBezTo>
                    <a:pt x="26099" y="10545"/>
                    <a:pt x="26063" y="10378"/>
                    <a:pt x="26015" y="10223"/>
                  </a:cubicBezTo>
                  <a:cubicBezTo>
                    <a:pt x="25825" y="9366"/>
                    <a:pt x="25634" y="8556"/>
                    <a:pt x="25396" y="7759"/>
                  </a:cubicBezTo>
                  <a:cubicBezTo>
                    <a:pt x="24932" y="6187"/>
                    <a:pt x="24039" y="4973"/>
                    <a:pt x="22610" y="4092"/>
                  </a:cubicBezTo>
                  <a:cubicBezTo>
                    <a:pt x="21932" y="3675"/>
                    <a:pt x="21182" y="3258"/>
                    <a:pt x="20741" y="2568"/>
                  </a:cubicBezTo>
                  <a:cubicBezTo>
                    <a:pt x="20598" y="2353"/>
                    <a:pt x="20479" y="2127"/>
                    <a:pt x="20420" y="1865"/>
                  </a:cubicBezTo>
                  <a:cubicBezTo>
                    <a:pt x="20408" y="1782"/>
                    <a:pt x="20384" y="1722"/>
                    <a:pt x="20348" y="1651"/>
                  </a:cubicBezTo>
                  <a:cubicBezTo>
                    <a:pt x="20003" y="734"/>
                    <a:pt x="19277" y="270"/>
                    <a:pt x="18300" y="127"/>
                  </a:cubicBezTo>
                  <a:cubicBezTo>
                    <a:pt x="18193" y="103"/>
                    <a:pt x="18098" y="91"/>
                    <a:pt x="18003" y="79"/>
                  </a:cubicBezTo>
                  <a:cubicBezTo>
                    <a:pt x="17656" y="32"/>
                    <a:pt x="17317" y="0"/>
                    <a:pt x="1698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
            <p:cNvSpPr/>
            <p:nvPr/>
          </p:nvSpPr>
          <p:spPr>
            <a:xfrm>
              <a:off x="797100" y="3813100"/>
              <a:ext cx="2125" cy="625"/>
            </a:xfrm>
            <a:custGeom>
              <a:avLst/>
              <a:gdLst/>
              <a:ahLst/>
              <a:cxnLst/>
              <a:rect l="l" t="t" r="r" b="b"/>
              <a:pathLst>
                <a:path w="85" h="25" extrusionOk="0">
                  <a:moveTo>
                    <a:pt x="1" y="0"/>
                  </a:moveTo>
                  <a:cubicBezTo>
                    <a:pt x="25" y="24"/>
                    <a:pt x="60" y="24"/>
                    <a:pt x="84" y="24"/>
                  </a:cubicBezTo>
                  <a:cubicBezTo>
                    <a:pt x="60" y="24"/>
                    <a:pt x="25"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
            <p:cNvSpPr/>
            <p:nvPr/>
          </p:nvSpPr>
          <p:spPr>
            <a:xfrm>
              <a:off x="1198950" y="3057350"/>
              <a:ext cx="3900" cy="9550"/>
            </a:xfrm>
            <a:custGeom>
              <a:avLst/>
              <a:gdLst/>
              <a:ahLst/>
              <a:cxnLst/>
              <a:rect l="l" t="t" r="r" b="b"/>
              <a:pathLst>
                <a:path w="156" h="382" extrusionOk="0">
                  <a:moveTo>
                    <a:pt x="0" y="1"/>
                  </a:moveTo>
                  <a:cubicBezTo>
                    <a:pt x="27" y="75"/>
                    <a:pt x="62" y="142"/>
                    <a:pt x="92" y="203"/>
                  </a:cubicBezTo>
                  <a:lnTo>
                    <a:pt x="92" y="203"/>
                  </a:lnTo>
                  <a:cubicBezTo>
                    <a:pt x="61" y="133"/>
                    <a:pt x="27" y="67"/>
                    <a:pt x="0" y="1"/>
                  </a:cubicBezTo>
                  <a:close/>
                  <a:moveTo>
                    <a:pt x="92" y="203"/>
                  </a:moveTo>
                  <a:lnTo>
                    <a:pt x="92" y="203"/>
                  </a:lnTo>
                  <a:cubicBezTo>
                    <a:pt x="116" y="259"/>
                    <a:pt x="139" y="318"/>
                    <a:pt x="155" y="382"/>
                  </a:cubicBezTo>
                  <a:cubicBezTo>
                    <a:pt x="155" y="370"/>
                    <a:pt x="143" y="346"/>
                    <a:pt x="143" y="334"/>
                  </a:cubicBezTo>
                  <a:cubicBezTo>
                    <a:pt x="133" y="293"/>
                    <a:pt x="114" y="250"/>
                    <a:pt x="92" y="203"/>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
            <p:cNvSpPr/>
            <p:nvPr/>
          </p:nvSpPr>
          <p:spPr>
            <a:xfrm>
              <a:off x="754850" y="3798225"/>
              <a:ext cx="15800" cy="6850"/>
            </a:xfrm>
            <a:custGeom>
              <a:avLst/>
              <a:gdLst/>
              <a:ahLst/>
              <a:cxnLst/>
              <a:rect l="l" t="t" r="r" b="b"/>
              <a:pathLst>
                <a:path w="632" h="274" extrusionOk="0">
                  <a:moveTo>
                    <a:pt x="0" y="0"/>
                  </a:moveTo>
                  <a:lnTo>
                    <a:pt x="0" y="0"/>
                  </a:lnTo>
                  <a:cubicBezTo>
                    <a:pt x="215" y="107"/>
                    <a:pt x="417" y="203"/>
                    <a:pt x="631" y="274"/>
                  </a:cubicBezTo>
                  <a:cubicBezTo>
                    <a:pt x="417" y="179"/>
                    <a:pt x="215" y="107"/>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
            <p:cNvSpPr/>
            <p:nvPr/>
          </p:nvSpPr>
          <p:spPr>
            <a:xfrm>
              <a:off x="777175" y="3807150"/>
              <a:ext cx="10150" cy="3600"/>
            </a:xfrm>
            <a:custGeom>
              <a:avLst/>
              <a:gdLst/>
              <a:ahLst/>
              <a:cxnLst/>
              <a:rect l="l" t="t" r="r" b="b"/>
              <a:pathLst>
                <a:path w="406" h="144" extrusionOk="0">
                  <a:moveTo>
                    <a:pt x="405" y="143"/>
                  </a:moveTo>
                  <a:lnTo>
                    <a:pt x="0"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
            <p:cNvSpPr/>
            <p:nvPr/>
          </p:nvSpPr>
          <p:spPr>
            <a:xfrm>
              <a:off x="556300" y="2892825"/>
              <a:ext cx="519150" cy="905125"/>
            </a:xfrm>
            <a:custGeom>
              <a:avLst/>
              <a:gdLst/>
              <a:ahLst/>
              <a:cxnLst/>
              <a:rect l="l" t="t" r="r" b="b"/>
              <a:pathLst>
                <a:path w="20766" h="36205" extrusionOk="0">
                  <a:moveTo>
                    <a:pt x="17894" y="1"/>
                  </a:moveTo>
                  <a:cubicBezTo>
                    <a:pt x="16763" y="1"/>
                    <a:pt x="16287" y="241"/>
                    <a:pt x="15015" y="1200"/>
                  </a:cubicBezTo>
                  <a:cubicBezTo>
                    <a:pt x="13360" y="2462"/>
                    <a:pt x="12026" y="3736"/>
                    <a:pt x="9359" y="6546"/>
                  </a:cubicBezTo>
                  <a:cubicBezTo>
                    <a:pt x="5894" y="10201"/>
                    <a:pt x="3358" y="13809"/>
                    <a:pt x="1656" y="17440"/>
                  </a:cubicBezTo>
                  <a:cubicBezTo>
                    <a:pt x="1156" y="18500"/>
                    <a:pt x="477" y="20428"/>
                    <a:pt x="310" y="21202"/>
                  </a:cubicBezTo>
                  <a:cubicBezTo>
                    <a:pt x="1" y="22762"/>
                    <a:pt x="239" y="27036"/>
                    <a:pt x="739" y="28751"/>
                  </a:cubicBezTo>
                  <a:cubicBezTo>
                    <a:pt x="1251" y="30465"/>
                    <a:pt x="1989" y="31668"/>
                    <a:pt x="3513" y="33216"/>
                  </a:cubicBezTo>
                  <a:cubicBezTo>
                    <a:pt x="4418" y="34133"/>
                    <a:pt x="4775" y="34406"/>
                    <a:pt x="6573" y="35490"/>
                  </a:cubicBezTo>
                  <a:cubicBezTo>
                    <a:pt x="7026" y="35762"/>
                    <a:pt x="7446" y="35990"/>
                    <a:pt x="7845" y="36176"/>
                  </a:cubicBezTo>
                  <a:lnTo>
                    <a:pt x="7845" y="36176"/>
                  </a:lnTo>
                  <a:cubicBezTo>
                    <a:pt x="7607" y="36064"/>
                    <a:pt x="7388" y="35942"/>
                    <a:pt x="7168" y="35799"/>
                  </a:cubicBezTo>
                  <a:cubicBezTo>
                    <a:pt x="5644" y="34871"/>
                    <a:pt x="4132" y="33906"/>
                    <a:pt x="2942" y="32513"/>
                  </a:cubicBezTo>
                  <a:cubicBezTo>
                    <a:pt x="1549" y="30906"/>
                    <a:pt x="787" y="29060"/>
                    <a:pt x="548" y="26977"/>
                  </a:cubicBezTo>
                  <a:cubicBezTo>
                    <a:pt x="382" y="25608"/>
                    <a:pt x="370" y="24203"/>
                    <a:pt x="358" y="22822"/>
                  </a:cubicBezTo>
                  <a:cubicBezTo>
                    <a:pt x="322" y="21310"/>
                    <a:pt x="846" y="19905"/>
                    <a:pt x="1418" y="18535"/>
                  </a:cubicBezTo>
                  <a:cubicBezTo>
                    <a:pt x="2382" y="16214"/>
                    <a:pt x="3644" y="14071"/>
                    <a:pt x="5073" y="11999"/>
                  </a:cubicBezTo>
                  <a:cubicBezTo>
                    <a:pt x="7073" y="9129"/>
                    <a:pt x="9490" y="6629"/>
                    <a:pt x="11931" y="4141"/>
                  </a:cubicBezTo>
                  <a:cubicBezTo>
                    <a:pt x="13229" y="2843"/>
                    <a:pt x="14586" y="1557"/>
                    <a:pt x="16158" y="605"/>
                  </a:cubicBezTo>
                  <a:cubicBezTo>
                    <a:pt x="16813" y="211"/>
                    <a:pt x="17488" y="56"/>
                    <a:pt x="18168" y="56"/>
                  </a:cubicBezTo>
                  <a:cubicBezTo>
                    <a:pt x="18969" y="56"/>
                    <a:pt x="19777" y="272"/>
                    <a:pt x="20563" y="569"/>
                  </a:cubicBezTo>
                  <a:cubicBezTo>
                    <a:pt x="20646" y="605"/>
                    <a:pt x="20706" y="652"/>
                    <a:pt x="20765" y="688"/>
                  </a:cubicBezTo>
                  <a:cubicBezTo>
                    <a:pt x="20730" y="652"/>
                    <a:pt x="20706" y="617"/>
                    <a:pt x="20682" y="605"/>
                  </a:cubicBezTo>
                  <a:cubicBezTo>
                    <a:pt x="20432" y="355"/>
                    <a:pt x="19456" y="69"/>
                    <a:pt x="18575" y="21"/>
                  </a:cubicBezTo>
                  <a:cubicBezTo>
                    <a:pt x="18321" y="9"/>
                    <a:pt x="18097" y="1"/>
                    <a:pt x="17894" y="1"/>
                  </a:cubicBezTo>
                  <a:close/>
                  <a:moveTo>
                    <a:pt x="7845" y="36176"/>
                  </a:moveTo>
                  <a:cubicBezTo>
                    <a:pt x="7865" y="36185"/>
                    <a:pt x="7886" y="36195"/>
                    <a:pt x="7907" y="36204"/>
                  </a:cubicBezTo>
                  <a:cubicBezTo>
                    <a:pt x="7886" y="36195"/>
                    <a:pt x="7866" y="36185"/>
                    <a:pt x="7845" y="3617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
            <p:cNvSpPr/>
            <p:nvPr/>
          </p:nvSpPr>
          <p:spPr>
            <a:xfrm>
              <a:off x="1087625" y="2932925"/>
              <a:ext cx="2100" cy="5100"/>
            </a:xfrm>
            <a:custGeom>
              <a:avLst/>
              <a:gdLst/>
              <a:ahLst/>
              <a:cxnLst/>
              <a:rect l="l" t="t" r="r" b="b"/>
              <a:pathLst>
                <a:path w="84" h="204" extrusionOk="0">
                  <a:moveTo>
                    <a:pt x="0" y="1"/>
                  </a:moveTo>
                  <a:cubicBezTo>
                    <a:pt x="24" y="72"/>
                    <a:pt x="60" y="144"/>
                    <a:pt x="84" y="203"/>
                  </a:cubicBezTo>
                  <a:cubicBezTo>
                    <a:pt x="60" y="144"/>
                    <a:pt x="24" y="72"/>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6"/>
            <p:cNvSpPr/>
            <p:nvPr/>
          </p:nvSpPr>
          <p:spPr>
            <a:xfrm>
              <a:off x="1128100" y="2997075"/>
              <a:ext cx="44675" cy="22325"/>
            </a:xfrm>
            <a:custGeom>
              <a:avLst/>
              <a:gdLst/>
              <a:ahLst/>
              <a:cxnLst/>
              <a:rect l="l" t="t" r="r" b="b"/>
              <a:pathLst>
                <a:path w="1787" h="893" extrusionOk="0">
                  <a:moveTo>
                    <a:pt x="913" y="0"/>
                  </a:moveTo>
                  <a:cubicBezTo>
                    <a:pt x="835" y="0"/>
                    <a:pt x="775" y="94"/>
                    <a:pt x="608" y="352"/>
                  </a:cubicBezTo>
                  <a:cubicBezTo>
                    <a:pt x="442" y="615"/>
                    <a:pt x="252" y="767"/>
                    <a:pt x="97" y="767"/>
                  </a:cubicBezTo>
                  <a:cubicBezTo>
                    <a:pt x="63" y="767"/>
                    <a:pt x="31" y="760"/>
                    <a:pt x="1" y="745"/>
                  </a:cubicBezTo>
                  <a:lnTo>
                    <a:pt x="1" y="745"/>
                  </a:lnTo>
                  <a:cubicBezTo>
                    <a:pt x="84" y="843"/>
                    <a:pt x="171" y="892"/>
                    <a:pt x="265" y="892"/>
                  </a:cubicBezTo>
                  <a:cubicBezTo>
                    <a:pt x="385" y="892"/>
                    <a:pt x="515" y="811"/>
                    <a:pt x="656" y="649"/>
                  </a:cubicBezTo>
                  <a:cubicBezTo>
                    <a:pt x="667" y="614"/>
                    <a:pt x="703" y="602"/>
                    <a:pt x="715" y="566"/>
                  </a:cubicBezTo>
                  <a:cubicBezTo>
                    <a:pt x="902" y="325"/>
                    <a:pt x="1003" y="206"/>
                    <a:pt x="1111" y="206"/>
                  </a:cubicBezTo>
                  <a:cubicBezTo>
                    <a:pt x="1215" y="206"/>
                    <a:pt x="1325" y="319"/>
                    <a:pt x="1525" y="542"/>
                  </a:cubicBezTo>
                  <a:lnTo>
                    <a:pt x="1787" y="852"/>
                  </a:lnTo>
                  <a:cubicBezTo>
                    <a:pt x="1501" y="483"/>
                    <a:pt x="1239" y="173"/>
                    <a:pt x="1084" y="78"/>
                  </a:cubicBezTo>
                  <a:cubicBezTo>
                    <a:pt x="1006" y="30"/>
                    <a:pt x="957" y="0"/>
                    <a:pt x="9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6"/>
            <p:cNvSpPr/>
            <p:nvPr/>
          </p:nvSpPr>
          <p:spPr>
            <a:xfrm>
              <a:off x="1087625" y="2975200"/>
              <a:ext cx="10825" cy="11325"/>
            </a:xfrm>
            <a:custGeom>
              <a:avLst/>
              <a:gdLst/>
              <a:ahLst/>
              <a:cxnLst/>
              <a:rect l="l" t="t" r="r" b="b"/>
              <a:pathLst>
                <a:path w="433" h="453" extrusionOk="0">
                  <a:moveTo>
                    <a:pt x="0" y="0"/>
                  </a:moveTo>
                  <a:cubicBezTo>
                    <a:pt x="48" y="60"/>
                    <a:pt x="96" y="143"/>
                    <a:pt x="179" y="215"/>
                  </a:cubicBezTo>
                  <a:cubicBezTo>
                    <a:pt x="239" y="298"/>
                    <a:pt x="298" y="381"/>
                    <a:pt x="358" y="453"/>
                  </a:cubicBezTo>
                  <a:cubicBezTo>
                    <a:pt x="358" y="417"/>
                    <a:pt x="358" y="381"/>
                    <a:pt x="370" y="334"/>
                  </a:cubicBezTo>
                  <a:cubicBezTo>
                    <a:pt x="415" y="68"/>
                    <a:pt x="433" y="14"/>
                    <a:pt x="303" y="14"/>
                  </a:cubicBezTo>
                  <a:cubicBezTo>
                    <a:pt x="264" y="14"/>
                    <a:pt x="212" y="19"/>
                    <a:pt x="143" y="24"/>
                  </a:cubicBezTo>
                  <a:cubicBezTo>
                    <a:pt x="84" y="24"/>
                    <a:pt x="48" y="24"/>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6"/>
            <p:cNvSpPr/>
            <p:nvPr/>
          </p:nvSpPr>
          <p:spPr>
            <a:xfrm>
              <a:off x="1104600" y="2995150"/>
              <a:ext cx="16375" cy="6850"/>
            </a:xfrm>
            <a:custGeom>
              <a:avLst/>
              <a:gdLst/>
              <a:ahLst/>
              <a:cxnLst/>
              <a:rect l="l" t="t" r="r" b="b"/>
              <a:pathLst>
                <a:path w="655" h="274" extrusionOk="0">
                  <a:moveTo>
                    <a:pt x="0" y="0"/>
                  </a:moveTo>
                  <a:lnTo>
                    <a:pt x="0" y="0"/>
                  </a:lnTo>
                  <a:cubicBezTo>
                    <a:pt x="167" y="143"/>
                    <a:pt x="357" y="250"/>
                    <a:pt x="631" y="250"/>
                  </a:cubicBezTo>
                  <a:cubicBezTo>
                    <a:pt x="643" y="250"/>
                    <a:pt x="643" y="262"/>
                    <a:pt x="655" y="274"/>
                  </a:cubicBezTo>
                  <a:cubicBezTo>
                    <a:pt x="584" y="92"/>
                    <a:pt x="505" y="30"/>
                    <a:pt x="381" y="30"/>
                  </a:cubicBezTo>
                  <a:cubicBezTo>
                    <a:pt x="358" y="30"/>
                    <a:pt x="335" y="32"/>
                    <a:pt x="310" y="36"/>
                  </a:cubicBezTo>
                  <a:cubicBezTo>
                    <a:pt x="286" y="43"/>
                    <a:pt x="260" y="45"/>
                    <a:pt x="233" y="45"/>
                  </a:cubicBezTo>
                  <a:cubicBezTo>
                    <a:pt x="161" y="45"/>
                    <a:pt x="77" y="26"/>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
            <p:cNvSpPr/>
            <p:nvPr/>
          </p:nvSpPr>
          <p:spPr>
            <a:xfrm>
              <a:off x="733125" y="3522575"/>
              <a:ext cx="2400" cy="7775"/>
            </a:xfrm>
            <a:custGeom>
              <a:avLst/>
              <a:gdLst/>
              <a:ahLst/>
              <a:cxnLst/>
              <a:rect l="l" t="t" r="r" b="b"/>
              <a:pathLst>
                <a:path w="96" h="311" extrusionOk="0">
                  <a:moveTo>
                    <a:pt x="0" y="1"/>
                  </a:moveTo>
                  <a:lnTo>
                    <a:pt x="0" y="37"/>
                  </a:lnTo>
                  <a:cubicBezTo>
                    <a:pt x="11" y="76"/>
                    <a:pt x="25" y="117"/>
                    <a:pt x="40" y="160"/>
                  </a:cubicBezTo>
                  <a:lnTo>
                    <a:pt x="40" y="160"/>
                  </a:lnTo>
                  <a:cubicBezTo>
                    <a:pt x="25" y="108"/>
                    <a:pt x="12" y="56"/>
                    <a:pt x="0" y="1"/>
                  </a:cubicBezTo>
                  <a:close/>
                  <a:moveTo>
                    <a:pt x="40" y="160"/>
                  </a:moveTo>
                  <a:cubicBezTo>
                    <a:pt x="55" y="209"/>
                    <a:pt x="72" y="259"/>
                    <a:pt x="95" y="311"/>
                  </a:cubicBezTo>
                  <a:cubicBezTo>
                    <a:pt x="76" y="260"/>
                    <a:pt x="57" y="209"/>
                    <a:pt x="40" y="16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
            <p:cNvSpPr/>
            <p:nvPr/>
          </p:nvSpPr>
          <p:spPr>
            <a:xfrm>
              <a:off x="736400" y="3246650"/>
              <a:ext cx="317025" cy="384525"/>
            </a:xfrm>
            <a:custGeom>
              <a:avLst/>
              <a:gdLst/>
              <a:ahLst/>
              <a:cxnLst/>
              <a:rect l="l" t="t" r="r" b="b"/>
              <a:pathLst>
                <a:path w="12681" h="15381" extrusionOk="0">
                  <a:moveTo>
                    <a:pt x="0" y="11407"/>
                  </a:moveTo>
                  <a:lnTo>
                    <a:pt x="0" y="11407"/>
                  </a:lnTo>
                  <a:cubicBezTo>
                    <a:pt x="22" y="11465"/>
                    <a:pt x="44" y="11522"/>
                    <a:pt x="67" y="11579"/>
                  </a:cubicBezTo>
                  <a:lnTo>
                    <a:pt x="67" y="11579"/>
                  </a:lnTo>
                  <a:cubicBezTo>
                    <a:pt x="44" y="11522"/>
                    <a:pt x="22" y="11465"/>
                    <a:pt x="0" y="11407"/>
                  </a:cubicBezTo>
                  <a:close/>
                  <a:moveTo>
                    <a:pt x="67" y="11579"/>
                  </a:moveTo>
                  <a:lnTo>
                    <a:pt x="67" y="11579"/>
                  </a:lnTo>
                  <a:cubicBezTo>
                    <a:pt x="127" y="11727"/>
                    <a:pt x="192" y="11872"/>
                    <a:pt x="264" y="12013"/>
                  </a:cubicBezTo>
                  <a:lnTo>
                    <a:pt x="264" y="12013"/>
                  </a:lnTo>
                  <a:cubicBezTo>
                    <a:pt x="193" y="11872"/>
                    <a:pt x="127" y="11727"/>
                    <a:pt x="67" y="11579"/>
                  </a:cubicBezTo>
                  <a:close/>
                  <a:moveTo>
                    <a:pt x="10120" y="1"/>
                  </a:moveTo>
                  <a:cubicBezTo>
                    <a:pt x="10680" y="334"/>
                    <a:pt x="11811" y="2775"/>
                    <a:pt x="12085" y="4251"/>
                  </a:cubicBezTo>
                  <a:cubicBezTo>
                    <a:pt x="12359" y="5787"/>
                    <a:pt x="12359" y="7776"/>
                    <a:pt x="12049" y="9228"/>
                  </a:cubicBezTo>
                  <a:cubicBezTo>
                    <a:pt x="11692" y="10895"/>
                    <a:pt x="10728" y="12598"/>
                    <a:pt x="9489" y="13788"/>
                  </a:cubicBezTo>
                  <a:cubicBezTo>
                    <a:pt x="8584" y="14669"/>
                    <a:pt x="8203" y="14860"/>
                    <a:pt x="6810" y="15086"/>
                  </a:cubicBezTo>
                  <a:cubicBezTo>
                    <a:pt x="6228" y="15186"/>
                    <a:pt x="5793" y="15239"/>
                    <a:pt x="5396" y="15239"/>
                  </a:cubicBezTo>
                  <a:cubicBezTo>
                    <a:pt x="4893" y="15239"/>
                    <a:pt x="4451" y="15153"/>
                    <a:pt x="3846" y="14967"/>
                  </a:cubicBezTo>
                  <a:cubicBezTo>
                    <a:pt x="2822" y="14657"/>
                    <a:pt x="1381" y="13669"/>
                    <a:pt x="774" y="12824"/>
                  </a:cubicBezTo>
                  <a:cubicBezTo>
                    <a:pt x="576" y="12570"/>
                    <a:pt x="408" y="12299"/>
                    <a:pt x="264" y="12013"/>
                  </a:cubicBezTo>
                  <a:lnTo>
                    <a:pt x="264" y="12013"/>
                  </a:lnTo>
                  <a:cubicBezTo>
                    <a:pt x="1270" y="14019"/>
                    <a:pt x="3356" y="15381"/>
                    <a:pt x="5778" y="15381"/>
                  </a:cubicBezTo>
                  <a:cubicBezTo>
                    <a:pt x="6484" y="15381"/>
                    <a:pt x="7220" y="15265"/>
                    <a:pt x="7965" y="15015"/>
                  </a:cubicBezTo>
                  <a:cubicBezTo>
                    <a:pt x="9406" y="14538"/>
                    <a:pt x="10299" y="13372"/>
                    <a:pt x="11073" y="12157"/>
                  </a:cubicBezTo>
                  <a:cubicBezTo>
                    <a:pt x="12573" y="9788"/>
                    <a:pt x="12680" y="7168"/>
                    <a:pt x="12311" y="4549"/>
                  </a:cubicBezTo>
                  <a:lnTo>
                    <a:pt x="12311" y="4525"/>
                  </a:lnTo>
                  <a:cubicBezTo>
                    <a:pt x="12109" y="3632"/>
                    <a:pt x="11859" y="2775"/>
                    <a:pt x="11513" y="1977"/>
                  </a:cubicBezTo>
                  <a:cubicBezTo>
                    <a:pt x="11299" y="1513"/>
                    <a:pt x="11061" y="1037"/>
                    <a:pt x="10763" y="572"/>
                  </a:cubicBezTo>
                  <a:cubicBezTo>
                    <a:pt x="10585" y="299"/>
                    <a:pt x="10370" y="96"/>
                    <a:pt x="1012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6"/>
            <p:cNvSpPr/>
            <p:nvPr/>
          </p:nvSpPr>
          <p:spPr>
            <a:xfrm>
              <a:off x="969150" y="3243025"/>
              <a:ext cx="17000" cy="2175"/>
            </a:xfrm>
            <a:custGeom>
              <a:avLst/>
              <a:gdLst/>
              <a:ahLst/>
              <a:cxnLst/>
              <a:rect l="l" t="t" r="r" b="b"/>
              <a:pathLst>
                <a:path w="680" h="87" extrusionOk="0">
                  <a:moveTo>
                    <a:pt x="127" y="1"/>
                  </a:moveTo>
                  <a:cubicBezTo>
                    <a:pt x="97" y="1"/>
                    <a:pt x="67" y="1"/>
                    <a:pt x="36" y="3"/>
                  </a:cubicBezTo>
                  <a:lnTo>
                    <a:pt x="1" y="3"/>
                  </a:lnTo>
                  <a:cubicBezTo>
                    <a:pt x="258" y="3"/>
                    <a:pt x="476" y="32"/>
                    <a:pt x="630" y="72"/>
                  </a:cubicBezTo>
                  <a:lnTo>
                    <a:pt x="630" y="72"/>
                  </a:lnTo>
                  <a:cubicBezTo>
                    <a:pt x="470" y="29"/>
                    <a:pt x="308" y="1"/>
                    <a:pt x="127" y="1"/>
                  </a:cubicBezTo>
                  <a:close/>
                  <a:moveTo>
                    <a:pt x="630" y="72"/>
                  </a:moveTo>
                  <a:lnTo>
                    <a:pt x="630" y="72"/>
                  </a:lnTo>
                  <a:cubicBezTo>
                    <a:pt x="647" y="77"/>
                    <a:pt x="663" y="82"/>
                    <a:pt x="679" y="86"/>
                  </a:cubicBezTo>
                  <a:cubicBezTo>
                    <a:pt x="664" y="82"/>
                    <a:pt x="647" y="77"/>
                    <a:pt x="630" y="7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6"/>
            <p:cNvSpPr/>
            <p:nvPr/>
          </p:nvSpPr>
          <p:spPr>
            <a:xfrm>
              <a:off x="729850" y="3251975"/>
              <a:ext cx="264925" cy="361825"/>
            </a:xfrm>
            <a:custGeom>
              <a:avLst/>
              <a:gdLst/>
              <a:ahLst/>
              <a:cxnLst/>
              <a:rect l="l" t="t" r="r" b="b"/>
              <a:pathLst>
                <a:path w="10597" h="14473" extrusionOk="0">
                  <a:moveTo>
                    <a:pt x="10580" y="592"/>
                  </a:moveTo>
                  <a:cubicBezTo>
                    <a:pt x="10582" y="595"/>
                    <a:pt x="10583" y="598"/>
                    <a:pt x="10585" y="601"/>
                  </a:cubicBezTo>
                  <a:lnTo>
                    <a:pt x="10585" y="601"/>
                  </a:lnTo>
                  <a:cubicBezTo>
                    <a:pt x="10585" y="599"/>
                    <a:pt x="10585" y="598"/>
                    <a:pt x="10585" y="598"/>
                  </a:cubicBezTo>
                  <a:lnTo>
                    <a:pt x="10580" y="592"/>
                  </a:lnTo>
                  <a:close/>
                  <a:moveTo>
                    <a:pt x="10585" y="601"/>
                  </a:moveTo>
                  <a:cubicBezTo>
                    <a:pt x="10586" y="608"/>
                    <a:pt x="10588" y="621"/>
                    <a:pt x="10597" y="621"/>
                  </a:cubicBezTo>
                  <a:cubicBezTo>
                    <a:pt x="10592" y="615"/>
                    <a:pt x="10589" y="608"/>
                    <a:pt x="10585" y="601"/>
                  </a:cubicBezTo>
                  <a:close/>
                  <a:moveTo>
                    <a:pt x="9802" y="0"/>
                  </a:moveTo>
                  <a:cubicBezTo>
                    <a:pt x="9772" y="0"/>
                    <a:pt x="9739" y="1"/>
                    <a:pt x="9704" y="2"/>
                  </a:cubicBezTo>
                  <a:cubicBezTo>
                    <a:pt x="9013" y="38"/>
                    <a:pt x="7168" y="443"/>
                    <a:pt x="6465" y="705"/>
                  </a:cubicBezTo>
                  <a:cubicBezTo>
                    <a:pt x="5275" y="1169"/>
                    <a:pt x="3846" y="2062"/>
                    <a:pt x="3024" y="2884"/>
                  </a:cubicBezTo>
                  <a:cubicBezTo>
                    <a:pt x="2417" y="3491"/>
                    <a:pt x="1405" y="4860"/>
                    <a:pt x="1048" y="5598"/>
                  </a:cubicBezTo>
                  <a:cubicBezTo>
                    <a:pt x="0" y="7622"/>
                    <a:pt x="250" y="10384"/>
                    <a:pt x="1572" y="12194"/>
                  </a:cubicBezTo>
                  <a:cubicBezTo>
                    <a:pt x="2000" y="12778"/>
                    <a:pt x="2965" y="13623"/>
                    <a:pt x="3560" y="13921"/>
                  </a:cubicBezTo>
                  <a:cubicBezTo>
                    <a:pt x="4291" y="14292"/>
                    <a:pt x="5063" y="14473"/>
                    <a:pt x="5865" y="14473"/>
                  </a:cubicBezTo>
                  <a:cubicBezTo>
                    <a:pt x="5938" y="14473"/>
                    <a:pt x="6011" y="14471"/>
                    <a:pt x="6084" y="14468"/>
                  </a:cubicBezTo>
                  <a:cubicBezTo>
                    <a:pt x="5620" y="14468"/>
                    <a:pt x="5167" y="14433"/>
                    <a:pt x="4739" y="14325"/>
                  </a:cubicBezTo>
                  <a:cubicBezTo>
                    <a:pt x="4263" y="14206"/>
                    <a:pt x="3822" y="14040"/>
                    <a:pt x="3429" y="13802"/>
                  </a:cubicBezTo>
                  <a:cubicBezTo>
                    <a:pt x="1322" y="12504"/>
                    <a:pt x="453" y="10170"/>
                    <a:pt x="595" y="8003"/>
                  </a:cubicBezTo>
                  <a:cubicBezTo>
                    <a:pt x="679" y="6884"/>
                    <a:pt x="1000" y="5801"/>
                    <a:pt x="1584" y="4943"/>
                  </a:cubicBezTo>
                  <a:cubicBezTo>
                    <a:pt x="2881" y="3026"/>
                    <a:pt x="4513" y="1598"/>
                    <a:pt x="6691" y="800"/>
                  </a:cubicBezTo>
                  <a:cubicBezTo>
                    <a:pt x="7584" y="467"/>
                    <a:pt x="8501" y="264"/>
                    <a:pt x="9454" y="169"/>
                  </a:cubicBezTo>
                  <a:cubicBezTo>
                    <a:pt x="9608" y="157"/>
                    <a:pt x="9763" y="145"/>
                    <a:pt x="9918" y="121"/>
                  </a:cubicBezTo>
                  <a:cubicBezTo>
                    <a:pt x="9929" y="121"/>
                    <a:pt x="9939" y="120"/>
                    <a:pt x="9950" y="120"/>
                  </a:cubicBezTo>
                  <a:cubicBezTo>
                    <a:pt x="10123" y="120"/>
                    <a:pt x="10246" y="212"/>
                    <a:pt x="10359" y="336"/>
                  </a:cubicBezTo>
                  <a:lnTo>
                    <a:pt x="10580" y="592"/>
                  </a:lnTo>
                  <a:lnTo>
                    <a:pt x="10580" y="592"/>
                  </a:lnTo>
                  <a:cubicBezTo>
                    <a:pt x="10565" y="563"/>
                    <a:pt x="10552" y="532"/>
                    <a:pt x="10525" y="514"/>
                  </a:cubicBezTo>
                  <a:cubicBezTo>
                    <a:pt x="10179" y="70"/>
                    <a:pt x="10108" y="0"/>
                    <a:pt x="980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
            <p:cNvSpPr/>
            <p:nvPr/>
          </p:nvSpPr>
          <p:spPr>
            <a:xfrm>
              <a:off x="1141500" y="3037025"/>
              <a:ext cx="12225" cy="58800"/>
            </a:xfrm>
            <a:custGeom>
              <a:avLst/>
              <a:gdLst/>
              <a:ahLst/>
              <a:cxnLst/>
              <a:rect l="l" t="t" r="r" b="b"/>
              <a:pathLst>
                <a:path w="489" h="2352" extrusionOk="0">
                  <a:moveTo>
                    <a:pt x="172" y="1"/>
                  </a:moveTo>
                  <a:cubicBezTo>
                    <a:pt x="159" y="1"/>
                    <a:pt x="146" y="2"/>
                    <a:pt x="131" y="4"/>
                  </a:cubicBezTo>
                  <a:cubicBezTo>
                    <a:pt x="167" y="123"/>
                    <a:pt x="179" y="302"/>
                    <a:pt x="215" y="587"/>
                  </a:cubicBezTo>
                  <a:cubicBezTo>
                    <a:pt x="298" y="1599"/>
                    <a:pt x="251" y="2171"/>
                    <a:pt x="84" y="2254"/>
                  </a:cubicBezTo>
                  <a:cubicBezTo>
                    <a:pt x="72" y="2260"/>
                    <a:pt x="57" y="2263"/>
                    <a:pt x="42" y="2263"/>
                  </a:cubicBezTo>
                  <a:cubicBezTo>
                    <a:pt x="27" y="2263"/>
                    <a:pt x="12" y="2260"/>
                    <a:pt x="0" y="2254"/>
                  </a:cubicBezTo>
                  <a:lnTo>
                    <a:pt x="0" y="2254"/>
                  </a:lnTo>
                  <a:cubicBezTo>
                    <a:pt x="12" y="2314"/>
                    <a:pt x="48" y="2349"/>
                    <a:pt x="155" y="2349"/>
                  </a:cubicBezTo>
                  <a:cubicBezTo>
                    <a:pt x="166" y="2351"/>
                    <a:pt x="177" y="2351"/>
                    <a:pt x="187" y="2351"/>
                  </a:cubicBezTo>
                  <a:cubicBezTo>
                    <a:pt x="359" y="2351"/>
                    <a:pt x="372" y="2162"/>
                    <a:pt x="405" y="2016"/>
                  </a:cubicBezTo>
                  <a:cubicBezTo>
                    <a:pt x="489" y="1456"/>
                    <a:pt x="370" y="921"/>
                    <a:pt x="370" y="361"/>
                  </a:cubicBezTo>
                  <a:cubicBezTo>
                    <a:pt x="291" y="260"/>
                    <a:pt x="371" y="1"/>
                    <a:pt x="1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
            <p:cNvSpPr/>
            <p:nvPr/>
          </p:nvSpPr>
          <p:spPr>
            <a:xfrm>
              <a:off x="1108750" y="3036825"/>
              <a:ext cx="16100" cy="47925"/>
            </a:xfrm>
            <a:custGeom>
              <a:avLst/>
              <a:gdLst/>
              <a:ahLst/>
              <a:cxnLst/>
              <a:rect l="l" t="t" r="r" b="b"/>
              <a:pathLst>
                <a:path w="644" h="1917" extrusionOk="0">
                  <a:moveTo>
                    <a:pt x="346" y="0"/>
                  </a:moveTo>
                  <a:cubicBezTo>
                    <a:pt x="370" y="24"/>
                    <a:pt x="406" y="71"/>
                    <a:pt x="418" y="143"/>
                  </a:cubicBezTo>
                  <a:cubicBezTo>
                    <a:pt x="513" y="381"/>
                    <a:pt x="156" y="1810"/>
                    <a:pt x="1" y="1869"/>
                  </a:cubicBezTo>
                  <a:cubicBezTo>
                    <a:pt x="13" y="1905"/>
                    <a:pt x="48" y="1917"/>
                    <a:pt x="96" y="1917"/>
                  </a:cubicBezTo>
                  <a:cubicBezTo>
                    <a:pt x="132" y="1917"/>
                    <a:pt x="227" y="1869"/>
                    <a:pt x="239" y="1822"/>
                  </a:cubicBezTo>
                  <a:cubicBezTo>
                    <a:pt x="418" y="1334"/>
                    <a:pt x="644" y="845"/>
                    <a:pt x="608" y="357"/>
                  </a:cubicBezTo>
                  <a:cubicBezTo>
                    <a:pt x="584" y="155"/>
                    <a:pt x="537" y="36"/>
                    <a:pt x="406" y="12"/>
                  </a:cubicBezTo>
                  <a:cubicBezTo>
                    <a:pt x="358" y="0"/>
                    <a:pt x="358" y="0"/>
                    <a:pt x="3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
            <p:cNvSpPr/>
            <p:nvPr/>
          </p:nvSpPr>
          <p:spPr>
            <a:xfrm>
              <a:off x="542025" y="2879225"/>
              <a:ext cx="721825" cy="954050"/>
            </a:xfrm>
            <a:custGeom>
              <a:avLst/>
              <a:gdLst/>
              <a:ahLst/>
              <a:cxnLst/>
              <a:rect l="l" t="t" r="r" b="b"/>
              <a:pathLst>
                <a:path w="28873" h="38162" extrusionOk="0">
                  <a:moveTo>
                    <a:pt x="18425" y="557"/>
                  </a:moveTo>
                  <a:cubicBezTo>
                    <a:pt x="18629" y="557"/>
                    <a:pt x="18855" y="564"/>
                    <a:pt x="19110" y="577"/>
                  </a:cubicBezTo>
                  <a:cubicBezTo>
                    <a:pt x="20039" y="625"/>
                    <a:pt x="21015" y="899"/>
                    <a:pt x="21277" y="1161"/>
                  </a:cubicBezTo>
                  <a:cubicBezTo>
                    <a:pt x="21289" y="1184"/>
                    <a:pt x="21312" y="1220"/>
                    <a:pt x="21348" y="1256"/>
                  </a:cubicBezTo>
                  <a:cubicBezTo>
                    <a:pt x="21467" y="1422"/>
                    <a:pt x="21646" y="1744"/>
                    <a:pt x="21789" y="2089"/>
                  </a:cubicBezTo>
                  <a:cubicBezTo>
                    <a:pt x="21813" y="2113"/>
                    <a:pt x="21813" y="2137"/>
                    <a:pt x="21824" y="2149"/>
                  </a:cubicBezTo>
                  <a:cubicBezTo>
                    <a:pt x="21848" y="2220"/>
                    <a:pt x="21896" y="2292"/>
                    <a:pt x="21908" y="2351"/>
                  </a:cubicBezTo>
                  <a:cubicBezTo>
                    <a:pt x="22110" y="2768"/>
                    <a:pt x="22110" y="2851"/>
                    <a:pt x="22003" y="2935"/>
                  </a:cubicBezTo>
                  <a:cubicBezTo>
                    <a:pt x="21836" y="3066"/>
                    <a:pt x="21729" y="3220"/>
                    <a:pt x="21682" y="3351"/>
                  </a:cubicBezTo>
                  <a:cubicBezTo>
                    <a:pt x="21586" y="3589"/>
                    <a:pt x="21622" y="3780"/>
                    <a:pt x="21824" y="3839"/>
                  </a:cubicBezTo>
                  <a:cubicBezTo>
                    <a:pt x="21872" y="3851"/>
                    <a:pt x="21908" y="3851"/>
                    <a:pt x="21967" y="3851"/>
                  </a:cubicBezTo>
                  <a:cubicBezTo>
                    <a:pt x="22022" y="3849"/>
                    <a:pt x="22066" y="3847"/>
                    <a:pt x="22101" y="3847"/>
                  </a:cubicBezTo>
                  <a:cubicBezTo>
                    <a:pt x="22259" y="3847"/>
                    <a:pt x="22242" y="3891"/>
                    <a:pt x="22194" y="4173"/>
                  </a:cubicBezTo>
                  <a:cubicBezTo>
                    <a:pt x="22182" y="4209"/>
                    <a:pt x="22182" y="4244"/>
                    <a:pt x="22182" y="4292"/>
                  </a:cubicBezTo>
                  <a:cubicBezTo>
                    <a:pt x="22182" y="4411"/>
                    <a:pt x="22229" y="4482"/>
                    <a:pt x="22360" y="4566"/>
                  </a:cubicBezTo>
                  <a:cubicBezTo>
                    <a:pt x="22408" y="4601"/>
                    <a:pt x="22444" y="4613"/>
                    <a:pt x="22491" y="4625"/>
                  </a:cubicBezTo>
                  <a:cubicBezTo>
                    <a:pt x="22573" y="4662"/>
                    <a:pt x="22662" y="4677"/>
                    <a:pt x="22736" y="4677"/>
                  </a:cubicBezTo>
                  <a:cubicBezTo>
                    <a:pt x="22759" y="4677"/>
                    <a:pt x="22781" y="4676"/>
                    <a:pt x="22801" y="4673"/>
                  </a:cubicBezTo>
                  <a:cubicBezTo>
                    <a:pt x="22832" y="4668"/>
                    <a:pt x="22861" y="4666"/>
                    <a:pt x="22887" y="4666"/>
                  </a:cubicBezTo>
                  <a:cubicBezTo>
                    <a:pt x="22999" y="4666"/>
                    <a:pt x="23069" y="4718"/>
                    <a:pt x="23146" y="4911"/>
                  </a:cubicBezTo>
                  <a:cubicBezTo>
                    <a:pt x="23170" y="5006"/>
                    <a:pt x="23217" y="5101"/>
                    <a:pt x="23265" y="5268"/>
                  </a:cubicBezTo>
                  <a:cubicBezTo>
                    <a:pt x="23301" y="5387"/>
                    <a:pt x="23360" y="5447"/>
                    <a:pt x="23432" y="5482"/>
                  </a:cubicBezTo>
                  <a:cubicBezTo>
                    <a:pt x="23459" y="5494"/>
                    <a:pt x="23487" y="5500"/>
                    <a:pt x="23518" y="5500"/>
                  </a:cubicBezTo>
                  <a:cubicBezTo>
                    <a:pt x="23674" y="5500"/>
                    <a:pt x="23869" y="5347"/>
                    <a:pt x="24039" y="5078"/>
                  </a:cubicBezTo>
                  <a:cubicBezTo>
                    <a:pt x="24198" y="4820"/>
                    <a:pt x="24266" y="4726"/>
                    <a:pt x="24346" y="4726"/>
                  </a:cubicBezTo>
                  <a:cubicBezTo>
                    <a:pt x="24392" y="4726"/>
                    <a:pt x="24442" y="4756"/>
                    <a:pt x="24515" y="4804"/>
                  </a:cubicBezTo>
                  <a:cubicBezTo>
                    <a:pt x="24658" y="4899"/>
                    <a:pt x="24932" y="5209"/>
                    <a:pt x="25218" y="5578"/>
                  </a:cubicBezTo>
                  <a:cubicBezTo>
                    <a:pt x="25587" y="6078"/>
                    <a:pt x="26004" y="6697"/>
                    <a:pt x="26242" y="7149"/>
                  </a:cubicBezTo>
                  <a:cubicBezTo>
                    <a:pt x="26301" y="7268"/>
                    <a:pt x="26361" y="7364"/>
                    <a:pt x="26385" y="7471"/>
                  </a:cubicBezTo>
                  <a:cubicBezTo>
                    <a:pt x="26385" y="7483"/>
                    <a:pt x="26408" y="7507"/>
                    <a:pt x="26408" y="7518"/>
                  </a:cubicBezTo>
                  <a:cubicBezTo>
                    <a:pt x="26789" y="8530"/>
                    <a:pt x="27694" y="12650"/>
                    <a:pt x="27956" y="14507"/>
                  </a:cubicBezTo>
                  <a:cubicBezTo>
                    <a:pt x="28385" y="17865"/>
                    <a:pt x="28290" y="19960"/>
                    <a:pt x="27563" y="23592"/>
                  </a:cubicBezTo>
                  <a:cubicBezTo>
                    <a:pt x="26849" y="27152"/>
                    <a:pt x="25765" y="29712"/>
                    <a:pt x="24027" y="31867"/>
                  </a:cubicBezTo>
                  <a:cubicBezTo>
                    <a:pt x="22122" y="34248"/>
                    <a:pt x="20300" y="35915"/>
                    <a:pt x="18729" y="36701"/>
                  </a:cubicBezTo>
                  <a:cubicBezTo>
                    <a:pt x="17516" y="37307"/>
                    <a:pt x="15385" y="37690"/>
                    <a:pt x="13326" y="37690"/>
                  </a:cubicBezTo>
                  <a:cubicBezTo>
                    <a:pt x="12960" y="37690"/>
                    <a:pt x="12596" y="37678"/>
                    <a:pt x="12240" y="37653"/>
                  </a:cubicBezTo>
                  <a:cubicBezTo>
                    <a:pt x="11478" y="37605"/>
                    <a:pt x="10835" y="37522"/>
                    <a:pt x="10240" y="37391"/>
                  </a:cubicBezTo>
                  <a:cubicBezTo>
                    <a:pt x="10216" y="37391"/>
                    <a:pt x="10180" y="37367"/>
                    <a:pt x="10156" y="37367"/>
                  </a:cubicBezTo>
                  <a:cubicBezTo>
                    <a:pt x="10013" y="37344"/>
                    <a:pt x="9894" y="37296"/>
                    <a:pt x="9763" y="37272"/>
                  </a:cubicBezTo>
                  <a:lnTo>
                    <a:pt x="9359" y="37129"/>
                  </a:lnTo>
                  <a:lnTo>
                    <a:pt x="9097" y="37046"/>
                  </a:lnTo>
                  <a:cubicBezTo>
                    <a:pt x="8882" y="36974"/>
                    <a:pt x="8680" y="36879"/>
                    <a:pt x="8466" y="36772"/>
                  </a:cubicBezTo>
                  <a:cubicBezTo>
                    <a:pt x="8454" y="36772"/>
                    <a:pt x="8442" y="36760"/>
                    <a:pt x="8430" y="36760"/>
                  </a:cubicBezTo>
                  <a:cubicBezTo>
                    <a:pt x="8013" y="36570"/>
                    <a:pt x="7573" y="36332"/>
                    <a:pt x="7096" y="36046"/>
                  </a:cubicBezTo>
                  <a:cubicBezTo>
                    <a:pt x="5299" y="34962"/>
                    <a:pt x="4941" y="34688"/>
                    <a:pt x="4037" y="33772"/>
                  </a:cubicBezTo>
                  <a:cubicBezTo>
                    <a:pt x="2513" y="32224"/>
                    <a:pt x="1774" y="31021"/>
                    <a:pt x="1262" y="29307"/>
                  </a:cubicBezTo>
                  <a:cubicBezTo>
                    <a:pt x="762" y="27616"/>
                    <a:pt x="524" y="23318"/>
                    <a:pt x="834" y="21758"/>
                  </a:cubicBezTo>
                  <a:cubicBezTo>
                    <a:pt x="1000" y="20984"/>
                    <a:pt x="1679" y="19056"/>
                    <a:pt x="2179" y="17996"/>
                  </a:cubicBezTo>
                  <a:cubicBezTo>
                    <a:pt x="3882" y="14365"/>
                    <a:pt x="6418" y="10757"/>
                    <a:pt x="9882" y="7102"/>
                  </a:cubicBezTo>
                  <a:cubicBezTo>
                    <a:pt x="12549" y="4292"/>
                    <a:pt x="13883" y="3018"/>
                    <a:pt x="15538" y="1756"/>
                  </a:cubicBezTo>
                  <a:cubicBezTo>
                    <a:pt x="16810" y="797"/>
                    <a:pt x="17286" y="557"/>
                    <a:pt x="18425" y="557"/>
                  </a:cubicBezTo>
                  <a:close/>
                  <a:moveTo>
                    <a:pt x="18716" y="1"/>
                  </a:moveTo>
                  <a:cubicBezTo>
                    <a:pt x="18648" y="1"/>
                    <a:pt x="18581" y="2"/>
                    <a:pt x="18515" y="6"/>
                  </a:cubicBezTo>
                  <a:cubicBezTo>
                    <a:pt x="17657" y="18"/>
                    <a:pt x="16955" y="196"/>
                    <a:pt x="16371" y="553"/>
                  </a:cubicBezTo>
                  <a:cubicBezTo>
                    <a:pt x="15490" y="1089"/>
                    <a:pt x="13573" y="2625"/>
                    <a:pt x="12633" y="3506"/>
                  </a:cubicBezTo>
                  <a:cubicBezTo>
                    <a:pt x="11478" y="4613"/>
                    <a:pt x="8394" y="7876"/>
                    <a:pt x="7311" y="9138"/>
                  </a:cubicBezTo>
                  <a:cubicBezTo>
                    <a:pt x="6477" y="10126"/>
                    <a:pt x="5596" y="11305"/>
                    <a:pt x="4751" y="12531"/>
                  </a:cubicBezTo>
                  <a:cubicBezTo>
                    <a:pt x="3644" y="14162"/>
                    <a:pt x="2608" y="15889"/>
                    <a:pt x="1846" y="17413"/>
                  </a:cubicBezTo>
                  <a:cubicBezTo>
                    <a:pt x="1536" y="18055"/>
                    <a:pt x="1072" y="19234"/>
                    <a:pt x="750" y="20199"/>
                  </a:cubicBezTo>
                  <a:cubicBezTo>
                    <a:pt x="572" y="20722"/>
                    <a:pt x="429" y="21199"/>
                    <a:pt x="369" y="21496"/>
                  </a:cubicBezTo>
                  <a:cubicBezTo>
                    <a:pt x="0" y="23282"/>
                    <a:pt x="227" y="27688"/>
                    <a:pt x="786" y="29474"/>
                  </a:cubicBezTo>
                  <a:cubicBezTo>
                    <a:pt x="1108" y="30474"/>
                    <a:pt x="1489" y="31319"/>
                    <a:pt x="1977" y="32093"/>
                  </a:cubicBezTo>
                  <a:cubicBezTo>
                    <a:pt x="2941" y="33653"/>
                    <a:pt x="4394" y="34891"/>
                    <a:pt x="6894" y="36427"/>
                  </a:cubicBezTo>
                  <a:cubicBezTo>
                    <a:pt x="8573" y="37451"/>
                    <a:pt x="9394" y="37748"/>
                    <a:pt x="11526" y="38010"/>
                  </a:cubicBezTo>
                  <a:cubicBezTo>
                    <a:pt x="12318" y="38112"/>
                    <a:pt x="13129" y="38161"/>
                    <a:pt x="13917" y="38161"/>
                  </a:cubicBezTo>
                  <a:cubicBezTo>
                    <a:pt x="15612" y="38161"/>
                    <a:pt x="17199" y="37933"/>
                    <a:pt x="18264" y="37510"/>
                  </a:cubicBezTo>
                  <a:cubicBezTo>
                    <a:pt x="20229" y="36701"/>
                    <a:pt x="21896" y="35355"/>
                    <a:pt x="24099" y="32760"/>
                  </a:cubicBezTo>
                  <a:cubicBezTo>
                    <a:pt x="26658" y="29759"/>
                    <a:pt x="27968" y="26437"/>
                    <a:pt x="28635" y="21330"/>
                  </a:cubicBezTo>
                  <a:cubicBezTo>
                    <a:pt x="28849" y="19758"/>
                    <a:pt x="28873" y="18651"/>
                    <a:pt x="28802" y="16877"/>
                  </a:cubicBezTo>
                  <a:cubicBezTo>
                    <a:pt x="28706" y="15138"/>
                    <a:pt x="27408" y="8126"/>
                    <a:pt x="26956" y="7042"/>
                  </a:cubicBezTo>
                  <a:cubicBezTo>
                    <a:pt x="26516" y="5983"/>
                    <a:pt x="25325" y="4494"/>
                    <a:pt x="24682" y="4220"/>
                  </a:cubicBezTo>
                  <a:cubicBezTo>
                    <a:pt x="24503" y="4137"/>
                    <a:pt x="23968" y="3768"/>
                    <a:pt x="23503" y="3411"/>
                  </a:cubicBezTo>
                  <a:cubicBezTo>
                    <a:pt x="22741" y="2827"/>
                    <a:pt x="22622" y="2696"/>
                    <a:pt x="22372" y="2173"/>
                  </a:cubicBezTo>
                  <a:cubicBezTo>
                    <a:pt x="22229" y="1863"/>
                    <a:pt x="22027" y="1446"/>
                    <a:pt x="21955" y="1268"/>
                  </a:cubicBezTo>
                  <a:cubicBezTo>
                    <a:pt x="21586" y="446"/>
                    <a:pt x="20836" y="125"/>
                    <a:pt x="19229" y="18"/>
                  </a:cubicBezTo>
                  <a:cubicBezTo>
                    <a:pt x="19052" y="9"/>
                    <a:pt x="18881" y="1"/>
                    <a:pt x="1871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
            <p:cNvSpPr/>
            <p:nvPr/>
          </p:nvSpPr>
          <p:spPr>
            <a:xfrm>
              <a:off x="1105175" y="3035025"/>
              <a:ext cx="15800" cy="48300"/>
            </a:xfrm>
            <a:custGeom>
              <a:avLst/>
              <a:gdLst/>
              <a:ahLst/>
              <a:cxnLst/>
              <a:rect l="l" t="t" r="r" b="b"/>
              <a:pathLst>
                <a:path w="632" h="1932" extrusionOk="0">
                  <a:moveTo>
                    <a:pt x="361" y="1"/>
                  </a:moveTo>
                  <a:cubicBezTo>
                    <a:pt x="296" y="1"/>
                    <a:pt x="235" y="61"/>
                    <a:pt x="191" y="191"/>
                  </a:cubicBezTo>
                  <a:cubicBezTo>
                    <a:pt x="120" y="429"/>
                    <a:pt x="1" y="1691"/>
                    <a:pt x="25" y="1858"/>
                  </a:cubicBezTo>
                  <a:cubicBezTo>
                    <a:pt x="35" y="1890"/>
                    <a:pt x="74" y="1931"/>
                    <a:pt x="117" y="1931"/>
                  </a:cubicBezTo>
                  <a:cubicBezTo>
                    <a:pt x="122" y="1931"/>
                    <a:pt x="127" y="1931"/>
                    <a:pt x="132" y="1929"/>
                  </a:cubicBezTo>
                  <a:cubicBezTo>
                    <a:pt x="275" y="1882"/>
                    <a:pt x="632" y="453"/>
                    <a:pt x="561" y="215"/>
                  </a:cubicBezTo>
                  <a:cubicBezTo>
                    <a:pt x="549" y="155"/>
                    <a:pt x="513" y="108"/>
                    <a:pt x="489" y="72"/>
                  </a:cubicBezTo>
                  <a:cubicBezTo>
                    <a:pt x="447" y="25"/>
                    <a:pt x="403" y="1"/>
                    <a:pt x="36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
            <p:cNvSpPr/>
            <p:nvPr/>
          </p:nvSpPr>
          <p:spPr>
            <a:xfrm>
              <a:off x="1138225" y="3033825"/>
              <a:ext cx="10750" cy="59800"/>
            </a:xfrm>
            <a:custGeom>
              <a:avLst/>
              <a:gdLst/>
              <a:ahLst/>
              <a:cxnLst/>
              <a:rect l="l" t="t" r="r" b="b"/>
              <a:pathLst>
                <a:path w="430" h="2392" extrusionOk="0">
                  <a:moveTo>
                    <a:pt x="179" y="1"/>
                  </a:moveTo>
                  <a:cubicBezTo>
                    <a:pt x="120" y="13"/>
                    <a:pt x="48" y="132"/>
                    <a:pt x="24" y="263"/>
                  </a:cubicBezTo>
                  <a:cubicBezTo>
                    <a:pt x="1" y="394"/>
                    <a:pt x="1" y="953"/>
                    <a:pt x="24" y="1465"/>
                  </a:cubicBezTo>
                  <a:cubicBezTo>
                    <a:pt x="60" y="2108"/>
                    <a:pt x="72" y="2335"/>
                    <a:pt x="131" y="2382"/>
                  </a:cubicBezTo>
                  <a:cubicBezTo>
                    <a:pt x="137" y="2388"/>
                    <a:pt x="149" y="2391"/>
                    <a:pt x="164" y="2391"/>
                  </a:cubicBezTo>
                  <a:cubicBezTo>
                    <a:pt x="179" y="2391"/>
                    <a:pt x="197" y="2388"/>
                    <a:pt x="215" y="2382"/>
                  </a:cubicBezTo>
                  <a:cubicBezTo>
                    <a:pt x="382" y="2299"/>
                    <a:pt x="429" y="1727"/>
                    <a:pt x="346" y="715"/>
                  </a:cubicBezTo>
                  <a:cubicBezTo>
                    <a:pt x="322" y="430"/>
                    <a:pt x="298" y="251"/>
                    <a:pt x="262" y="132"/>
                  </a:cubicBezTo>
                  <a:cubicBezTo>
                    <a:pt x="239" y="37"/>
                    <a:pt x="203" y="1"/>
                    <a:pt x="17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
            <p:cNvSpPr/>
            <p:nvPr/>
          </p:nvSpPr>
          <p:spPr>
            <a:xfrm>
              <a:off x="1004275" y="3124400"/>
              <a:ext cx="22725" cy="25025"/>
            </a:xfrm>
            <a:custGeom>
              <a:avLst/>
              <a:gdLst/>
              <a:ahLst/>
              <a:cxnLst/>
              <a:rect l="l" t="t" r="r" b="b"/>
              <a:pathLst>
                <a:path w="909" h="1001" extrusionOk="0">
                  <a:moveTo>
                    <a:pt x="663" y="1"/>
                  </a:moveTo>
                  <a:cubicBezTo>
                    <a:pt x="614" y="1"/>
                    <a:pt x="560" y="34"/>
                    <a:pt x="489" y="105"/>
                  </a:cubicBezTo>
                  <a:lnTo>
                    <a:pt x="406" y="200"/>
                  </a:lnTo>
                  <a:cubicBezTo>
                    <a:pt x="191" y="450"/>
                    <a:pt x="1" y="926"/>
                    <a:pt x="84" y="986"/>
                  </a:cubicBezTo>
                  <a:cubicBezTo>
                    <a:pt x="99" y="996"/>
                    <a:pt x="117" y="1000"/>
                    <a:pt x="137" y="1000"/>
                  </a:cubicBezTo>
                  <a:cubicBezTo>
                    <a:pt x="378" y="1000"/>
                    <a:pt x="908" y="314"/>
                    <a:pt x="798" y="105"/>
                  </a:cubicBezTo>
                  <a:cubicBezTo>
                    <a:pt x="787" y="81"/>
                    <a:pt x="775" y="69"/>
                    <a:pt x="763" y="45"/>
                  </a:cubicBezTo>
                  <a:cubicBezTo>
                    <a:pt x="729" y="16"/>
                    <a:pt x="697" y="1"/>
                    <a:pt x="6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
            <p:cNvSpPr/>
            <p:nvPr/>
          </p:nvSpPr>
          <p:spPr>
            <a:xfrm>
              <a:off x="1108475" y="3128075"/>
              <a:ext cx="8650" cy="21875"/>
            </a:xfrm>
            <a:custGeom>
              <a:avLst/>
              <a:gdLst/>
              <a:ahLst/>
              <a:cxnLst/>
              <a:rect l="l" t="t" r="r" b="b"/>
              <a:pathLst>
                <a:path w="346" h="875" extrusionOk="0">
                  <a:moveTo>
                    <a:pt x="237" y="1"/>
                  </a:moveTo>
                  <a:cubicBezTo>
                    <a:pt x="226" y="1"/>
                    <a:pt x="215" y="2"/>
                    <a:pt x="202" y="5"/>
                  </a:cubicBezTo>
                  <a:cubicBezTo>
                    <a:pt x="131" y="17"/>
                    <a:pt x="59" y="89"/>
                    <a:pt x="48" y="184"/>
                  </a:cubicBezTo>
                  <a:cubicBezTo>
                    <a:pt x="0" y="419"/>
                    <a:pt x="104" y="875"/>
                    <a:pt x="187" y="875"/>
                  </a:cubicBezTo>
                  <a:cubicBezTo>
                    <a:pt x="188" y="875"/>
                    <a:pt x="189" y="875"/>
                    <a:pt x="190" y="874"/>
                  </a:cubicBezTo>
                  <a:cubicBezTo>
                    <a:pt x="309" y="839"/>
                    <a:pt x="345" y="755"/>
                    <a:pt x="345" y="339"/>
                  </a:cubicBezTo>
                  <a:cubicBezTo>
                    <a:pt x="345" y="86"/>
                    <a:pt x="317" y="1"/>
                    <a:pt x="23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
            <p:cNvSpPr/>
            <p:nvPr/>
          </p:nvSpPr>
          <p:spPr>
            <a:xfrm>
              <a:off x="968425" y="3169325"/>
              <a:ext cx="19800" cy="26225"/>
            </a:xfrm>
            <a:custGeom>
              <a:avLst/>
              <a:gdLst/>
              <a:ahLst/>
              <a:cxnLst/>
              <a:rect l="l" t="t" r="r" b="b"/>
              <a:pathLst>
                <a:path w="792" h="1049" extrusionOk="0">
                  <a:moveTo>
                    <a:pt x="681" y="0"/>
                  </a:moveTo>
                  <a:cubicBezTo>
                    <a:pt x="603" y="0"/>
                    <a:pt x="470" y="135"/>
                    <a:pt x="292" y="391"/>
                  </a:cubicBezTo>
                  <a:cubicBezTo>
                    <a:pt x="65" y="720"/>
                    <a:pt x="0" y="1049"/>
                    <a:pt x="128" y="1049"/>
                  </a:cubicBezTo>
                  <a:cubicBezTo>
                    <a:pt x="134" y="1049"/>
                    <a:pt x="141" y="1048"/>
                    <a:pt x="149" y="1046"/>
                  </a:cubicBezTo>
                  <a:cubicBezTo>
                    <a:pt x="292" y="1022"/>
                    <a:pt x="792" y="248"/>
                    <a:pt x="756" y="117"/>
                  </a:cubicBezTo>
                  <a:cubicBezTo>
                    <a:pt x="748" y="39"/>
                    <a:pt x="722" y="0"/>
                    <a:pt x="68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
            <p:cNvSpPr/>
            <p:nvPr/>
          </p:nvSpPr>
          <p:spPr>
            <a:xfrm>
              <a:off x="1024150" y="3183125"/>
              <a:ext cx="20050" cy="23725"/>
            </a:xfrm>
            <a:custGeom>
              <a:avLst/>
              <a:gdLst/>
              <a:ahLst/>
              <a:cxnLst/>
              <a:rect l="l" t="t" r="r" b="b"/>
              <a:pathLst>
                <a:path w="802" h="949" extrusionOk="0">
                  <a:moveTo>
                    <a:pt x="566" y="0"/>
                  </a:moveTo>
                  <a:cubicBezTo>
                    <a:pt x="421" y="0"/>
                    <a:pt x="242" y="155"/>
                    <a:pt x="146" y="399"/>
                  </a:cubicBezTo>
                  <a:cubicBezTo>
                    <a:pt x="1" y="769"/>
                    <a:pt x="3" y="949"/>
                    <a:pt x="152" y="949"/>
                  </a:cubicBezTo>
                  <a:cubicBezTo>
                    <a:pt x="162" y="949"/>
                    <a:pt x="172" y="948"/>
                    <a:pt x="182" y="946"/>
                  </a:cubicBezTo>
                  <a:cubicBezTo>
                    <a:pt x="349" y="911"/>
                    <a:pt x="801" y="173"/>
                    <a:pt x="706" y="65"/>
                  </a:cubicBezTo>
                  <a:cubicBezTo>
                    <a:pt x="668" y="21"/>
                    <a:pt x="619" y="0"/>
                    <a:pt x="5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
            <p:cNvSpPr/>
            <p:nvPr/>
          </p:nvSpPr>
          <p:spPr>
            <a:xfrm>
              <a:off x="721800" y="3243375"/>
              <a:ext cx="323875" cy="384575"/>
            </a:xfrm>
            <a:custGeom>
              <a:avLst/>
              <a:gdLst/>
              <a:ahLst/>
              <a:cxnLst/>
              <a:rect l="l" t="t" r="r" b="b"/>
              <a:pathLst>
                <a:path w="12955" h="15383" extrusionOk="0">
                  <a:moveTo>
                    <a:pt x="10117" y="344"/>
                  </a:moveTo>
                  <a:cubicBezTo>
                    <a:pt x="10405" y="344"/>
                    <a:pt x="10464" y="406"/>
                    <a:pt x="10812" y="858"/>
                  </a:cubicBezTo>
                  <a:cubicBezTo>
                    <a:pt x="10835" y="882"/>
                    <a:pt x="10847" y="930"/>
                    <a:pt x="10883" y="953"/>
                  </a:cubicBezTo>
                  <a:cubicBezTo>
                    <a:pt x="11800" y="2251"/>
                    <a:pt x="12550" y="5085"/>
                    <a:pt x="12431" y="6954"/>
                  </a:cubicBezTo>
                  <a:cubicBezTo>
                    <a:pt x="12336" y="8264"/>
                    <a:pt x="12038" y="9526"/>
                    <a:pt x="11562" y="10645"/>
                  </a:cubicBezTo>
                  <a:cubicBezTo>
                    <a:pt x="10990" y="12014"/>
                    <a:pt x="10157" y="13157"/>
                    <a:pt x="9157" y="13931"/>
                  </a:cubicBezTo>
                  <a:cubicBezTo>
                    <a:pt x="9145" y="13955"/>
                    <a:pt x="9109" y="13967"/>
                    <a:pt x="9097" y="13991"/>
                  </a:cubicBezTo>
                  <a:cubicBezTo>
                    <a:pt x="8573" y="14396"/>
                    <a:pt x="8371" y="14491"/>
                    <a:pt x="7716" y="14646"/>
                  </a:cubicBezTo>
                  <a:cubicBezTo>
                    <a:pt x="7263" y="14753"/>
                    <a:pt x="6823" y="14812"/>
                    <a:pt x="6382" y="14824"/>
                  </a:cubicBezTo>
                  <a:cubicBezTo>
                    <a:pt x="6330" y="14826"/>
                    <a:pt x="6278" y="14826"/>
                    <a:pt x="6226" y="14826"/>
                  </a:cubicBezTo>
                  <a:cubicBezTo>
                    <a:pt x="5390" y="14826"/>
                    <a:pt x="4599" y="14646"/>
                    <a:pt x="3870" y="14276"/>
                  </a:cubicBezTo>
                  <a:cubicBezTo>
                    <a:pt x="3287" y="13979"/>
                    <a:pt x="2310" y="13133"/>
                    <a:pt x="1870" y="12550"/>
                  </a:cubicBezTo>
                  <a:cubicBezTo>
                    <a:pt x="548" y="10717"/>
                    <a:pt x="322" y="7966"/>
                    <a:pt x="1322" y="5942"/>
                  </a:cubicBezTo>
                  <a:cubicBezTo>
                    <a:pt x="1703" y="5204"/>
                    <a:pt x="2703" y="3835"/>
                    <a:pt x="3299" y="3228"/>
                  </a:cubicBezTo>
                  <a:cubicBezTo>
                    <a:pt x="4120" y="2418"/>
                    <a:pt x="5549" y="1513"/>
                    <a:pt x="6740" y="1049"/>
                  </a:cubicBezTo>
                  <a:cubicBezTo>
                    <a:pt x="7454" y="787"/>
                    <a:pt x="9288" y="394"/>
                    <a:pt x="9990" y="346"/>
                  </a:cubicBezTo>
                  <a:cubicBezTo>
                    <a:pt x="10037" y="345"/>
                    <a:pt x="10079" y="344"/>
                    <a:pt x="10117" y="344"/>
                  </a:cubicBezTo>
                  <a:close/>
                  <a:moveTo>
                    <a:pt x="9895" y="1"/>
                  </a:moveTo>
                  <a:cubicBezTo>
                    <a:pt x="9038" y="1"/>
                    <a:pt x="7728" y="215"/>
                    <a:pt x="6668" y="561"/>
                  </a:cubicBezTo>
                  <a:cubicBezTo>
                    <a:pt x="5097" y="1061"/>
                    <a:pt x="3346" y="2215"/>
                    <a:pt x="2358" y="3382"/>
                  </a:cubicBezTo>
                  <a:cubicBezTo>
                    <a:pt x="1346" y="4573"/>
                    <a:pt x="667" y="5740"/>
                    <a:pt x="370" y="6776"/>
                  </a:cubicBezTo>
                  <a:cubicBezTo>
                    <a:pt x="48" y="7990"/>
                    <a:pt x="1" y="8657"/>
                    <a:pt x="167" y="9859"/>
                  </a:cubicBezTo>
                  <a:cubicBezTo>
                    <a:pt x="227" y="10324"/>
                    <a:pt x="322" y="10752"/>
                    <a:pt x="453" y="11169"/>
                  </a:cubicBezTo>
                  <a:cubicBezTo>
                    <a:pt x="477" y="11276"/>
                    <a:pt x="525" y="11371"/>
                    <a:pt x="548" y="11479"/>
                  </a:cubicBezTo>
                  <a:cubicBezTo>
                    <a:pt x="560" y="11514"/>
                    <a:pt x="560" y="11538"/>
                    <a:pt x="584" y="11574"/>
                  </a:cubicBezTo>
                  <a:cubicBezTo>
                    <a:pt x="775" y="12074"/>
                    <a:pt x="1037" y="12550"/>
                    <a:pt x="1358" y="12991"/>
                  </a:cubicBezTo>
                  <a:cubicBezTo>
                    <a:pt x="1965" y="13824"/>
                    <a:pt x="3406" y="14800"/>
                    <a:pt x="4442" y="15110"/>
                  </a:cubicBezTo>
                  <a:cubicBezTo>
                    <a:pt x="5047" y="15296"/>
                    <a:pt x="5486" y="15382"/>
                    <a:pt x="5985" y="15382"/>
                  </a:cubicBezTo>
                  <a:cubicBezTo>
                    <a:pt x="6379" y="15382"/>
                    <a:pt x="6812" y="15329"/>
                    <a:pt x="7394" y="15229"/>
                  </a:cubicBezTo>
                  <a:cubicBezTo>
                    <a:pt x="8787" y="15015"/>
                    <a:pt x="9168" y="14812"/>
                    <a:pt x="10073" y="13943"/>
                  </a:cubicBezTo>
                  <a:cubicBezTo>
                    <a:pt x="11312" y="12752"/>
                    <a:pt x="12276" y="11038"/>
                    <a:pt x="12633" y="9371"/>
                  </a:cubicBezTo>
                  <a:cubicBezTo>
                    <a:pt x="12955" y="7919"/>
                    <a:pt x="12955" y="5930"/>
                    <a:pt x="12669" y="4394"/>
                  </a:cubicBezTo>
                  <a:cubicBezTo>
                    <a:pt x="12383" y="2906"/>
                    <a:pt x="11252" y="465"/>
                    <a:pt x="10704" y="144"/>
                  </a:cubicBezTo>
                  <a:cubicBezTo>
                    <a:pt x="10669" y="120"/>
                    <a:pt x="10633" y="96"/>
                    <a:pt x="10573" y="84"/>
                  </a:cubicBezTo>
                  <a:cubicBezTo>
                    <a:pt x="10407" y="37"/>
                    <a:pt x="10181" y="1"/>
                    <a:pt x="98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
            <p:cNvSpPr/>
            <p:nvPr/>
          </p:nvSpPr>
          <p:spPr>
            <a:xfrm>
              <a:off x="742650" y="3668375"/>
              <a:ext cx="15725" cy="19450"/>
            </a:xfrm>
            <a:custGeom>
              <a:avLst/>
              <a:gdLst/>
              <a:ahLst/>
              <a:cxnLst/>
              <a:rect l="l" t="t" r="r" b="b"/>
              <a:pathLst>
                <a:path w="629" h="778" extrusionOk="0">
                  <a:moveTo>
                    <a:pt x="170" y="1"/>
                  </a:moveTo>
                  <a:cubicBezTo>
                    <a:pt x="102" y="1"/>
                    <a:pt x="49" y="60"/>
                    <a:pt x="24" y="182"/>
                  </a:cubicBezTo>
                  <a:cubicBezTo>
                    <a:pt x="0" y="360"/>
                    <a:pt x="286" y="741"/>
                    <a:pt x="476" y="777"/>
                  </a:cubicBezTo>
                  <a:cubicBezTo>
                    <a:pt x="479" y="777"/>
                    <a:pt x="481" y="777"/>
                    <a:pt x="483" y="777"/>
                  </a:cubicBezTo>
                  <a:cubicBezTo>
                    <a:pt x="629" y="777"/>
                    <a:pt x="545" y="369"/>
                    <a:pt x="369" y="134"/>
                  </a:cubicBezTo>
                  <a:cubicBezTo>
                    <a:pt x="297" y="46"/>
                    <a:pt x="228" y="1"/>
                    <a:pt x="1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6"/>
            <p:cNvSpPr/>
            <p:nvPr/>
          </p:nvSpPr>
          <p:spPr>
            <a:xfrm>
              <a:off x="726050" y="3704350"/>
              <a:ext cx="25850" cy="26375"/>
            </a:xfrm>
            <a:custGeom>
              <a:avLst/>
              <a:gdLst/>
              <a:ahLst/>
              <a:cxnLst/>
              <a:rect l="l" t="t" r="r" b="b"/>
              <a:pathLst>
                <a:path w="1034" h="1055" extrusionOk="0">
                  <a:moveTo>
                    <a:pt x="311" y="1"/>
                  </a:moveTo>
                  <a:cubicBezTo>
                    <a:pt x="218" y="1"/>
                    <a:pt x="139" y="48"/>
                    <a:pt x="105" y="148"/>
                  </a:cubicBezTo>
                  <a:cubicBezTo>
                    <a:pt x="1" y="389"/>
                    <a:pt x="543" y="1055"/>
                    <a:pt x="827" y="1055"/>
                  </a:cubicBezTo>
                  <a:cubicBezTo>
                    <a:pt x="836" y="1055"/>
                    <a:pt x="846" y="1054"/>
                    <a:pt x="855" y="1052"/>
                  </a:cubicBezTo>
                  <a:cubicBezTo>
                    <a:pt x="1033" y="1005"/>
                    <a:pt x="962" y="636"/>
                    <a:pt x="712" y="267"/>
                  </a:cubicBezTo>
                  <a:cubicBezTo>
                    <a:pt x="601" y="93"/>
                    <a:pt x="441" y="1"/>
                    <a:pt x="31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6"/>
            <p:cNvSpPr/>
            <p:nvPr/>
          </p:nvSpPr>
          <p:spPr>
            <a:xfrm>
              <a:off x="787575" y="3717475"/>
              <a:ext cx="28025" cy="16325"/>
            </a:xfrm>
            <a:custGeom>
              <a:avLst/>
              <a:gdLst/>
              <a:ahLst/>
              <a:cxnLst/>
              <a:rect l="l" t="t" r="r" b="b"/>
              <a:pathLst>
                <a:path w="1121" h="653" extrusionOk="0">
                  <a:moveTo>
                    <a:pt x="216" y="0"/>
                  </a:moveTo>
                  <a:cubicBezTo>
                    <a:pt x="82" y="0"/>
                    <a:pt x="0" y="72"/>
                    <a:pt x="25" y="218"/>
                  </a:cubicBezTo>
                  <a:cubicBezTo>
                    <a:pt x="58" y="415"/>
                    <a:pt x="463" y="652"/>
                    <a:pt x="759" y="652"/>
                  </a:cubicBezTo>
                  <a:cubicBezTo>
                    <a:pt x="785" y="652"/>
                    <a:pt x="810" y="650"/>
                    <a:pt x="834" y="646"/>
                  </a:cubicBezTo>
                  <a:cubicBezTo>
                    <a:pt x="1120" y="587"/>
                    <a:pt x="1096" y="492"/>
                    <a:pt x="703" y="194"/>
                  </a:cubicBezTo>
                  <a:cubicBezTo>
                    <a:pt x="523" y="66"/>
                    <a:pt x="345" y="0"/>
                    <a:pt x="21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6"/>
            <p:cNvSpPr/>
            <p:nvPr/>
          </p:nvSpPr>
          <p:spPr>
            <a:xfrm>
              <a:off x="980775" y="3251700"/>
              <a:ext cx="69675" cy="295750"/>
            </a:xfrm>
            <a:custGeom>
              <a:avLst/>
              <a:gdLst/>
              <a:ahLst/>
              <a:cxnLst/>
              <a:rect l="l" t="t" r="r" b="b"/>
              <a:pathLst>
                <a:path w="2787" h="11830" extrusionOk="0">
                  <a:moveTo>
                    <a:pt x="765" y="1"/>
                  </a:moveTo>
                  <a:cubicBezTo>
                    <a:pt x="735" y="1"/>
                    <a:pt x="702" y="5"/>
                    <a:pt x="667" y="13"/>
                  </a:cubicBezTo>
                  <a:cubicBezTo>
                    <a:pt x="369" y="97"/>
                    <a:pt x="345" y="358"/>
                    <a:pt x="357" y="632"/>
                  </a:cubicBezTo>
                  <a:cubicBezTo>
                    <a:pt x="357" y="728"/>
                    <a:pt x="369" y="847"/>
                    <a:pt x="405" y="954"/>
                  </a:cubicBezTo>
                  <a:cubicBezTo>
                    <a:pt x="714" y="1823"/>
                    <a:pt x="703" y="2740"/>
                    <a:pt x="893" y="3633"/>
                  </a:cubicBezTo>
                  <a:cubicBezTo>
                    <a:pt x="1310" y="5538"/>
                    <a:pt x="1107" y="7383"/>
                    <a:pt x="453" y="9205"/>
                  </a:cubicBezTo>
                  <a:cubicBezTo>
                    <a:pt x="214" y="9824"/>
                    <a:pt x="12" y="10479"/>
                    <a:pt x="0" y="11169"/>
                  </a:cubicBezTo>
                  <a:cubicBezTo>
                    <a:pt x="0" y="11407"/>
                    <a:pt x="0" y="11705"/>
                    <a:pt x="298" y="11800"/>
                  </a:cubicBezTo>
                  <a:cubicBezTo>
                    <a:pt x="354" y="11821"/>
                    <a:pt x="409" y="11830"/>
                    <a:pt x="460" y="11830"/>
                  </a:cubicBezTo>
                  <a:cubicBezTo>
                    <a:pt x="679" y="11830"/>
                    <a:pt x="853" y="11664"/>
                    <a:pt x="988" y="11491"/>
                  </a:cubicBezTo>
                  <a:cubicBezTo>
                    <a:pt x="1357" y="11026"/>
                    <a:pt x="1679" y="10514"/>
                    <a:pt x="1893" y="9955"/>
                  </a:cubicBezTo>
                  <a:cubicBezTo>
                    <a:pt x="2596" y="8145"/>
                    <a:pt x="2786" y="6264"/>
                    <a:pt x="2393" y="4347"/>
                  </a:cubicBezTo>
                  <a:cubicBezTo>
                    <a:pt x="2119" y="2990"/>
                    <a:pt x="1762" y="1656"/>
                    <a:pt x="1179" y="418"/>
                  </a:cubicBezTo>
                  <a:cubicBezTo>
                    <a:pt x="1084" y="219"/>
                    <a:pt x="990" y="1"/>
                    <a:pt x="765"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6"/>
            <p:cNvSpPr/>
            <p:nvPr/>
          </p:nvSpPr>
          <p:spPr>
            <a:xfrm>
              <a:off x="766150" y="3175100"/>
              <a:ext cx="48250" cy="51975"/>
            </a:xfrm>
            <a:custGeom>
              <a:avLst/>
              <a:gdLst/>
              <a:ahLst/>
              <a:cxnLst/>
              <a:rect l="l" t="t" r="r" b="b"/>
              <a:pathLst>
                <a:path w="1930" h="2079" extrusionOk="0">
                  <a:moveTo>
                    <a:pt x="1003" y="1"/>
                  </a:moveTo>
                  <a:cubicBezTo>
                    <a:pt x="955" y="1"/>
                    <a:pt x="906" y="6"/>
                    <a:pt x="858" y="17"/>
                  </a:cubicBezTo>
                  <a:cubicBezTo>
                    <a:pt x="441" y="124"/>
                    <a:pt x="1" y="898"/>
                    <a:pt x="108" y="1387"/>
                  </a:cubicBezTo>
                  <a:cubicBezTo>
                    <a:pt x="183" y="1770"/>
                    <a:pt x="563" y="2078"/>
                    <a:pt x="949" y="2078"/>
                  </a:cubicBezTo>
                  <a:cubicBezTo>
                    <a:pt x="994" y="2078"/>
                    <a:pt x="1040" y="2074"/>
                    <a:pt x="1084" y="2065"/>
                  </a:cubicBezTo>
                  <a:cubicBezTo>
                    <a:pt x="1572" y="1982"/>
                    <a:pt x="1930" y="1339"/>
                    <a:pt x="1810" y="720"/>
                  </a:cubicBezTo>
                  <a:cubicBezTo>
                    <a:pt x="1737" y="309"/>
                    <a:pt x="1374" y="1"/>
                    <a:pt x="100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6"/>
            <p:cNvSpPr/>
            <p:nvPr/>
          </p:nvSpPr>
          <p:spPr>
            <a:xfrm>
              <a:off x="825975" y="3111600"/>
              <a:ext cx="33675" cy="37075"/>
            </a:xfrm>
            <a:custGeom>
              <a:avLst/>
              <a:gdLst/>
              <a:ahLst/>
              <a:cxnLst/>
              <a:rect l="l" t="t" r="r" b="b"/>
              <a:pathLst>
                <a:path w="1347" h="1483" extrusionOk="0">
                  <a:moveTo>
                    <a:pt x="700" y="1"/>
                  </a:moveTo>
                  <a:cubicBezTo>
                    <a:pt x="670" y="1"/>
                    <a:pt x="640" y="4"/>
                    <a:pt x="608" y="9"/>
                  </a:cubicBezTo>
                  <a:cubicBezTo>
                    <a:pt x="287" y="69"/>
                    <a:pt x="1" y="557"/>
                    <a:pt x="60" y="950"/>
                  </a:cubicBezTo>
                  <a:cubicBezTo>
                    <a:pt x="103" y="1260"/>
                    <a:pt x="366" y="1483"/>
                    <a:pt x="669" y="1483"/>
                  </a:cubicBezTo>
                  <a:cubicBezTo>
                    <a:pt x="704" y="1483"/>
                    <a:pt x="739" y="1480"/>
                    <a:pt x="775" y="1474"/>
                  </a:cubicBezTo>
                  <a:cubicBezTo>
                    <a:pt x="1144" y="1414"/>
                    <a:pt x="1346" y="1081"/>
                    <a:pt x="1263" y="652"/>
                  </a:cubicBezTo>
                  <a:cubicBezTo>
                    <a:pt x="1188" y="244"/>
                    <a:pt x="977" y="1"/>
                    <a:pt x="7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9" name="Google Shape;2539;p6"/>
          <p:cNvGrpSpPr/>
          <p:nvPr/>
        </p:nvGrpSpPr>
        <p:grpSpPr>
          <a:xfrm rot="9063235" flipH="1">
            <a:off x="4235809" y="4945349"/>
            <a:ext cx="669194" cy="509239"/>
            <a:chOff x="2327950" y="2891825"/>
            <a:chExt cx="669175" cy="509225"/>
          </a:xfrm>
        </p:grpSpPr>
        <p:sp>
          <p:nvSpPr>
            <p:cNvPr id="2540" name="Google Shape;2540;p6"/>
            <p:cNvSpPr/>
            <p:nvPr/>
          </p:nvSpPr>
          <p:spPr>
            <a:xfrm>
              <a:off x="2959875" y="3219575"/>
              <a:ext cx="28900" cy="43775"/>
            </a:xfrm>
            <a:custGeom>
              <a:avLst/>
              <a:gdLst/>
              <a:ahLst/>
              <a:cxnLst/>
              <a:rect l="l" t="t" r="r" b="b"/>
              <a:pathLst>
                <a:path w="1156" h="1751" extrusionOk="0">
                  <a:moveTo>
                    <a:pt x="1144" y="0"/>
                  </a:moveTo>
                  <a:cubicBezTo>
                    <a:pt x="1096" y="0"/>
                    <a:pt x="1072" y="0"/>
                    <a:pt x="1025" y="24"/>
                  </a:cubicBezTo>
                  <a:cubicBezTo>
                    <a:pt x="1001" y="36"/>
                    <a:pt x="977" y="60"/>
                    <a:pt x="953" y="96"/>
                  </a:cubicBezTo>
                  <a:cubicBezTo>
                    <a:pt x="715" y="334"/>
                    <a:pt x="370" y="620"/>
                    <a:pt x="560" y="846"/>
                  </a:cubicBezTo>
                  <a:cubicBezTo>
                    <a:pt x="727" y="1024"/>
                    <a:pt x="727" y="1120"/>
                    <a:pt x="679" y="1215"/>
                  </a:cubicBezTo>
                  <a:cubicBezTo>
                    <a:pt x="620" y="1298"/>
                    <a:pt x="525" y="1358"/>
                    <a:pt x="429" y="1441"/>
                  </a:cubicBezTo>
                  <a:cubicBezTo>
                    <a:pt x="298" y="1560"/>
                    <a:pt x="144" y="1655"/>
                    <a:pt x="1" y="1751"/>
                  </a:cubicBezTo>
                  <a:cubicBezTo>
                    <a:pt x="417" y="1513"/>
                    <a:pt x="715" y="1286"/>
                    <a:pt x="894" y="1048"/>
                  </a:cubicBezTo>
                  <a:lnTo>
                    <a:pt x="1156" y="703"/>
                  </a:lnTo>
                  <a:lnTo>
                    <a:pt x="1156" y="703"/>
                  </a:lnTo>
                  <a:lnTo>
                    <a:pt x="906" y="798"/>
                  </a:lnTo>
                  <a:cubicBezTo>
                    <a:pt x="848" y="818"/>
                    <a:pt x="800" y="828"/>
                    <a:pt x="763" y="828"/>
                  </a:cubicBezTo>
                  <a:cubicBezTo>
                    <a:pt x="578" y="828"/>
                    <a:pt x="644" y="591"/>
                    <a:pt x="941" y="215"/>
                  </a:cubicBezTo>
                  <a:cubicBezTo>
                    <a:pt x="1013" y="108"/>
                    <a:pt x="1072" y="48"/>
                    <a:pt x="114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
            <p:cNvSpPr/>
            <p:nvPr/>
          </p:nvSpPr>
          <p:spPr>
            <a:xfrm>
              <a:off x="2392850" y="2998425"/>
              <a:ext cx="417325" cy="364375"/>
            </a:xfrm>
            <a:custGeom>
              <a:avLst/>
              <a:gdLst/>
              <a:ahLst/>
              <a:cxnLst/>
              <a:rect l="l" t="t" r="r" b="b"/>
              <a:pathLst>
                <a:path w="16693" h="14575" extrusionOk="0">
                  <a:moveTo>
                    <a:pt x="679" y="0"/>
                  </a:moveTo>
                  <a:lnTo>
                    <a:pt x="679" y="0"/>
                  </a:lnTo>
                  <a:cubicBezTo>
                    <a:pt x="48" y="1977"/>
                    <a:pt x="0" y="3989"/>
                    <a:pt x="441" y="5965"/>
                  </a:cubicBezTo>
                  <a:cubicBezTo>
                    <a:pt x="1084" y="8811"/>
                    <a:pt x="2763" y="10978"/>
                    <a:pt x="5227" y="12573"/>
                  </a:cubicBezTo>
                  <a:cubicBezTo>
                    <a:pt x="7158" y="13854"/>
                    <a:pt x="10307" y="14575"/>
                    <a:pt x="12853" y="14575"/>
                  </a:cubicBezTo>
                  <a:cubicBezTo>
                    <a:pt x="14639" y="14575"/>
                    <a:pt x="16128" y="14220"/>
                    <a:pt x="16693" y="13454"/>
                  </a:cubicBezTo>
                  <a:lnTo>
                    <a:pt x="16693" y="13454"/>
                  </a:lnTo>
                  <a:cubicBezTo>
                    <a:pt x="15161" y="13848"/>
                    <a:pt x="13670" y="14073"/>
                    <a:pt x="12227" y="14073"/>
                  </a:cubicBezTo>
                  <a:cubicBezTo>
                    <a:pt x="9487" y="14073"/>
                    <a:pt x="6920" y="13264"/>
                    <a:pt x="4572" y="11275"/>
                  </a:cubicBezTo>
                  <a:cubicBezTo>
                    <a:pt x="977" y="8251"/>
                    <a:pt x="179" y="4358"/>
                    <a:pt x="679"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6"/>
            <p:cNvSpPr/>
            <p:nvPr/>
          </p:nvSpPr>
          <p:spPr>
            <a:xfrm>
              <a:off x="2422600" y="2916800"/>
              <a:ext cx="560825" cy="372150"/>
            </a:xfrm>
            <a:custGeom>
              <a:avLst/>
              <a:gdLst/>
              <a:ahLst/>
              <a:cxnLst/>
              <a:rect l="l" t="t" r="r" b="b"/>
              <a:pathLst>
                <a:path w="22433" h="14886" extrusionOk="0">
                  <a:moveTo>
                    <a:pt x="4803" y="1"/>
                  </a:moveTo>
                  <a:cubicBezTo>
                    <a:pt x="4620" y="1"/>
                    <a:pt x="4452" y="101"/>
                    <a:pt x="4299" y="360"/>
                  </a:cubicBezTo>
                  <a:cubicBezTo>
                    <a:pt x="4073" y="729"/>
                    <a:pt x="3656" y="836"/>
                    <a:pt x="3263" y="943"/>
                  </a:cubicBezTo>
                  <a:cubicBezTo>
                    <a:pt x="2585" y="1122"/>
                    <a:pt x="1918" y="1229"/>
                    <a:pt x="1239" y="1289"/>
                  </a:cubicBezTo>
                  <a:cubicBezTo>
                    <a:pt x="1263" y="1348"/>
                    <a:pt x="1323" y="1408"/>
                    <a:pt x="1370" y="1467"/>
                  </a:cubicBezTo>
                  <a:cubicBezTo>
                    <a:pt x="1835" y="2003"/>
                    <a:pt x="1954" y="2634"/>
                    <a:pt x="1966" y="3289"/>
                  </a:cubicBezTo>
                  <a:cubicBezTo>
                    <a:pt x="1977" y="4337"/>
                    <a:pt x="2347" y="5242"/>
                    <a:pt x="2918" y="6087"/>
                  </a:cubicBezTo>
                  <a:cubicBezTo>
                    <a:pt x="3418" y="6861"/>
                    <a:pt x="4061" y="7539"/>
                    <a:pt x="4668" y="8230"/>
                  </a:cubicBezTo>
                  <a:cubicBezTo>
                    <a:pt x="6383" y="10195"/>
                    <a:pt x="8752" y="11207"/>
                    <a:pt x="10943" y="12481"/>
                  </a:cubicBezTo>
                  <a:cubicBezTo>
                    <a:pt x="12217" y="13207"/>
                    <a:pt x="13622" y="13695"/>
                    <a:pt x="15015" y="14219"/>
                  </a:cubicBezTo>
                  <a:cubicBezTo>
                    <a:pt x="13860" y="14183"/>
                    <a:pt x="12764" y="13945"/>
                    <a:pt x="11717" y="13516"/>
                  </a:cubicBezTo>
                  <a:cubicBezTo>
                    <a:pt x="8383" y="12159"/>
                    <a:pt x="5609" y="10052"/>
                    <a:pt x="3180" y="7492"/>
                  </a:cubicBezTo>
                  <a:cubicBezTo>
                    <a:pt x="1989" y="6242"/>
                    <a:pt x="953" y="4884"/>
                    <a:pt x="656" y="3134"/>
                  </a:cubicBezTo>
                  <a:cubicBezTo>
                    <a:pt x="610" y="2859"/>
                    <a:pt x="785" y="2298"/>
                    <a:pt x="438" y="2298"/>
                  </a:cubicBezTo>
                  <a:cubicBezTo>
                    <a:pt x="424" y="2298"/>
                    <a:pt x="409" y="2299"/>
                    <a:pt x="394" y="2301"/>
                  </a:cubicBezTo>
                  <a:cubicBezTo>
                    <a:pt x="1" y="2336"/>
                    <a:pt x="180" y="2932"/>
                    <a:pt x="144" y="3289"/>
                  </a:cubicBezTo>
                  <a:cubicBezTo>
                    <a:pt x="144" y="3337"/>
                    <a:pt x="156" y="3372"/>
                    <a:pt x="156" y="3408"/>
                  </a:cubicBezTo>
                  <a:cubicBezTo>
                    <a:pt x="620" y="6468"/>
                    <a:pt x="1906" y="9159"/>
                    <a:pt x="3990" y="11433"/>
                  </a:cubicBezTo>
                  <a:cubicBezTo>
                    <a:pt x="3990" y="11421"/>
                    <a:pt x="4001" y="11421"/>
                    <a:pt x="4001" y="11421"/>
                  </a:cubicBezTo>
                  <a:cubicBezTo>
                    <a:pt x="4037" y="11421"/>
                    <a:pt x="4644" y="11861"/>
                    <a:pt x="5359" y="12433"/>
                  </a:cubicBezTo>
                  <a:cubicBezTo>
                    <a:pt x="6252" y="13135"/>
                    <a:pt x="6621" y="13457"/>
                    <a:pt x="6609" y="13576"/>
                  </a:cubicBezTo>
                  <a:cubicBezTo>
                    <a:pt x="7466" y="14100"/>
                    <a:pt x="8395" y="14516"/>
                    <a:pt x="9347" y="14862"/>
                  </a:cubicBezTo>
                  <a:cubicBezTo>
                    <a:pt x="9074" y="14719"/>
                    <a:pt x="8835" y="14576"/>
                    <a:pt x="8788" y="14505"/>
                  </a:cubicBezTo>
                  <a:cubicBezTo>
                    <a:pt x="8736" y="14438"/>
                    <a:pt x="8808" y="14399"/>
                    <a:pt x="8950" y="14399"/>
                  </a:cubicBezTo>
                  <a:cubicBezTo>
                    <a:pt x="9037" y="14399"/>
                    <a:pt x="9150" y="14413"/>
                    <a:pt x="9276" y="14445"/>
                  </a:cubicBezTo>
                  <a:cubicBezTo>
                    <a:pt x="6299" y="13254"/>
                    <a:pt x="3894" y="11314"/>
                    <a:pt x="2323" y="8325"/>
                  </a:cubicBezTo>
                  <a:cubicBezTo>
                    <a:pt x="1918" y="7539"/>
                    <a:pt x="1501" y="6742"/>
                    <a:pt x="1323" y="5849"/>
                  </a:cubicBezTo>
                  <a:lnTo>
                    <a:pt x="1323" y="5849"/>
                  </a:lnTo>
                  <a:cubicBezTo>
                    <a:pt x="1870" y="6670"/>
                    <a:pt x="2501" y="7432"/>
                    <a:pt x="3156" y="8159"/>
                  </a:cubicBezTo>
                  <a:cubicBezTo>
                    <a:pt x="3823" y="8909"/>
                    <a:pt x="4549" y="9563"/>
                    <a:pt x="5323" y="10183"/>
                  </a:cubicBezTo>
                  <a:cubicBezTo>
                    <a:pt x="8181" y="12516"/>
                    <a:pt x="11276" y="14409"/>
                    <a:pt x="15098" y="14826"/>
                  </a:cubicBezTo>
                  <a:cubicBezTo>
                    <a:pt x="15470" y="14870"/>
                    <a:pt x="15837" y="14886"/>
                    <a:pt x="16204" y="14886"/>
                  </a:cubicBezTo>
                  <a:cubicBezTo>
                    <a:pt x="16635" y="14886"/>
                    <a:pt x="17066" y="14864"/>
                    <a:pt x="17503" y="14838"/>
                  </a:cubicBezTo>
                  <a:cubicBezTo>
                    <a:pt x="17729" y="14838"/>
                    <a:pt x="17979" y="14767"/>
                    <a:pt x="18003" y="14505"/>
                  </a:cubicBezTo>
                  <a:cubicBezTo>
                    <a:pt x="18051" y="14207"/>
                    <a:pt x="17765" y="14147"/>
                    <a:pt x="17563" y="14100"/>
                  </a:cubicBezTo>
                  <a:cubicBezTo>
                    <a:pt x="17229" y="14028"/>
                    <a:pt x="16920" y="13981"/>
                    <a:pt x="16586" y="13921"/>
                  </a:cubicBezTo>
                  <a:cubicBezTo>
                    <a:pt x="15301" y="13695"/>
                    <a:pt x="14074" y="13266"/>
                    <a:pt x="12907" y="12659"/>
                  </a:cubicBezTo>
                  <a:lnTo>
                    <a:pt x="12907" y="12659"/>
                  </a:lnTo>
                  <a:cubicBezTo>
                    <a:pt x="14188" y="12909"/>
                    <a:pt x="15477" y="13230"/>
                    <a:pt x="16773" y="13230"/>
                  </a:cubicBezTo>
                  <a:cubicBezTo>
                    <a:pt x="17079" y="13230"/>
                    <a:pt x="17386" y="13212"/>
                    <a:pt x="17694" y="13171"/>
                  </a:cubicBezTo>
                  <a:cubicBezTo>
                    <a:pt x="17895" y="13145"/>
                    <a:pt x="18095" y="13135"/>
                    <a:pt x="18295" y="13135"/>
                  </a:cubicBezTo>
                  <a:cubicBezTo>
                    <a:pt x="19302" y="13135"/>
                    <a:pt x="20296" y="13408"/>
                    <a:pt x="21322" y="13408"/>
                  </a:cubicBezTo>
                  <a:cubicBezTo>
                    <a:pt x="21598" y="13408"/>
                    <a:pt x="21877" y="13388"/>
                    <a:pt x="22159" y="13338"/>
                  </a:cubicBezTo>
                  <a:cubicBezTo>
                    <a:pt x="22206" y="13266"/>
                    <a:pt x="22194" y="13147"/>
                    <a:pt x="22039" y="12969"/>
                  </a:cubicBezTo>
                  <a:cubicBezTo>
                    <a:pt x="21849" y="12742"/>
                    <a:pt x="22206" y="12457"/>
                    <a:pt x="22432" y="12219"/>
                  </a:cubicBezTo>
                  <a:lnTo>
                    <a:pt x="22254" y="12135"/>
                  </a:lnTo>
                  <a:cubicBezTo>
                    <a:pt x="21027" y="12135"/>
                    <a:pt x="19932" y="11659"/>
                    <a:pt x="18920" y="11076"/>
                  </a:cubicBezTo>
                  <a:cubicBezTo>
                    <a:pt x="16122" y="9444"/>
                    <a:pt x="13562" y="7516"/>
                    <a:pt x="11193" y="5313"/>
                  </a:cubicBezTo>
                  <a:cubicBezTo>
                    <a:pt x="9514" y="3753"/>
                    <a:pt x="7942" y="2063"/>
                    <a:pt x="6085" y="670"/>
                  </a:cubicBezTo>
                  <a:cubicBezTo>
                    <a:pt x="5823" y="491"/>
                    <a:pt x="5549" y="312"/>
                    <a:pt x="5264" y="158"/>
                  </a:cubicBezTo>
                  <a:cubicBezTo>
                    <a:pt x="5101" y="63"/>
                    <a:pt x="4947" y="1"/>
                    <a:pt x="4803"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6"/>
            <p:cNvSpPr/>
            <p:nvPr/>
          </p:nvSpPr>
          <p:spPr>
            <a:xfrm>
              <a:off x="2431250" y="2922800"/>
              <a:ext cx="33050" cy="9850"/>
            </a:xfrm>
            <a:custGeom>
              <a:avLst/>
              <a:gdLst/>
              <a:ahLst/>
              <a:cxnLst/>
              <a:rect l="l" t="t" r="r" b="b"/>
              <a:pathLst>
                <a:path w="1322" h="394" extrusionOk="0">
                  <a:moveTo>
                    <a:pt x="1048" y="1"/>
                  </a:moveTo>
                  <a:cubicBezTo>
                    <a:pt x="679" y="96"/>
                    <a:pt x="334" y="215"/>
                    <a:pt x="0" y="394"/>
                  </a:cubicBezTo>
                  <a:lnTo>
                    <a:pt x="488" y="370"/>
                  </a:lnTo>
                  <a:cubicBezTo>
                    <a:pt x="762" y="358"/>
                    <a:pt x="1036" y="334"/>
                    <a:pt x="1322" y="299"/>
                  </a:cubicBezTo>
                  <a:cubicBezTo>
                    <a:pt x="1239" y="191"/>
                    <a:pt x="1155" y="96"/>
                    <a:pt x="1048"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
            <p:cNvSpPr/>
            <p:nvPr/>
          </p:nvSpPr>
          <p:spPr>
            <a:xfrm>
              <a:off x="2364575" y="2949300"/>
              <a:ext cx="501575" cy="428150"/>
            </a:xfrm>
            <a:custGeom>
              <a:avLst/>
              <a:gdLst/>
              <a:ahLst/>
              <a:cxnLst/>
              <a:rect l="l" t="t" r="r" b="b"/>
              <a:pathLst>
                <a:path w="20063" h="17126" extrusionOk="0">
                  <a:moveTo>
                    <a:pt x="1810" y="1977"/>
                  </a:moveTo>
                  <a:lnTo>
                    <a:pt x="1810" y="1977"/>
                  </a:lnTo>
                  <a:cubicBezTo>
                    <a:pt x="1310" y="6335"/>
                    <a:pt x="2108" y="10240"/>
                    <a:pt x="5703" y="13252"/>
                  </a:cubicBezTo>
                  <a:cubicBezTo>
                    <a:pt x="8051" y="15241"/>
                    <a:pt x="10618" y="16050"/>
                    <a:pt x="13358" y="16050"/>
                  </a:cubicBezTo>
                  <a:cubicBezTo>
                    <a:pt x="14801" y="16050"/>
                    <a:pt x="16292" y="15825"/>
                    <a:pt x="17824" y="15431"/>
                  </a:cubicBezTo>
                  <a:lnTo>
                    <a:pt x="17824" y="15431"/>
                  </a:lnTo>
                  <a:cubicBezTo>
                    <a:pt x="17258" y="16199"/>
                    <a:pt x="15763" y="16553"/>
                    <a:pt x="13971" y="16553"/>
                  </a:cubicBezTo>
                  <a:cubicBezTo>
                    <a:pt x="11428" y="16553"/>
                    <a:pt x="8286" y="15838"/>
                    <a:pt x="6358" y="14574"/>
                  </a:cubicBezTo>
                  <a:cubicBezTo>
                    <a:pt x="3917" y="12966"/>
                    <a:pt x="2215" y="10776"/>
                    <a:pt x="1572" y="7942"/>
                  </a:cubicBezTo>
                  <a:cubicBezTo>
                    <a:pt x="1131" y="5966"/>
                    <a:pt x="1179" y="3953"/>
                    <a:pt x="1810" y="1977"/>
                  </a:cubicBezTo>
                  <a:close/>
                  <a:moveTo>
                    <a:pt x="3513" y="1"/>
                  </a:moveTo>
                  <a:cubicBezTo>
                    <a:pt x="3242" y="16"/>
                    <a:pt x="2961" y="31"/>
                    <a:pt x="2680" y="31"/>
                  </a:cubicBezTo>
                  <a:cubicBezTo>
                    <a:pt x="2516" y="31"/>
                    <a:pt x="2353" y="26"/>
                    <a:pt x="2191" y="12"/>
                  </a:cubicBezTo>
                  <a:cubicBezTo>
                    <a:pt x="2162" y="11"/>
                    <a:pt x="2134" y="10"/>
                    <a:pt x="2106" y="10"/>
                  </a:cubicBezTo>
                  <a:cubicBezTo>
                    <a:pt x="1716" y="10"/>
                    <a:pt x="1478" y="169"/>
                    <a:pt x="1322" y="524"/>
                  </a:cubicBezTo>
                  <a:cubicBezTo>
                    <a:pt x="1250" y="679"/>
                    <a:pt x="1191" y="846"/>
                    <a:pt x="1119" y="1013"/>
                  </a:cubicBezTo>
                  <a:cubicBezTo>
                    <a:pt x="1096" y="1036"/>
                    <a:pt x="1084" y="1072"/>
                    <a:pt x="1084" y="1120"/>
                  </a:cubicBezTo>
                  <a:cubicBezTo>
                    <a:pt x="643" y="2346"/>
                    <a:pt x="381" y="3180"/>
                    <a:pt x="250" y="4001"/>
                  </a:cubicBezTo>
                  <a:cubicBezTo>
                    <a:pt x="238" y="4239"/>
                    <a:pt x="191" y="4489"/>
                    <a:pt x="167" y="4727"/>
                  </a:cubicBezTo>
                  <a:cubicBezTo>
                    <a:pt x="131" y="5049"/>
                    <a:pt x="119" y="5358"/>
                    <a:pt x="107" y="5716"/>
                  </a:cubicBezTo>
                  <a:cubicBezTo>
                    <a:pt x="0" y="9252"/>
                    <a:pt x="917" y="11538"/>
                    <a:pt x="3513" y="14074"/>
                  </a:cubicBezTo>
                  <a:cubicBezTo>
                    <a:pt x="5168" y="15681"/>
                    <a:pt x="6989" y="16622"/>
                    <a:pt x="9299" y="17015"/>
                  </a:cubicBezTo>
                  <a:cubicBezTo>
                    <a:pt x="9798" y="17090"/>
                    <a:pt x="10377" y="17125"/>
                    <a:pt x="10998" y="17125"/>
                  </a:cubicBezTo>
                  <a:cubicBezTo>
                    <a:pt x="12643" y="17125"/>
                    <a:pt x="14591" y="16875"/>
                    <a:pt x="16181" y="16443"/>
                  </a:cubicBezTo>
                  <a:cubicBezTo>
                    <a:pt x="17514" y="16038"/>
                    <a:pt x="18800" y="15479"/>
                    <a:pt x="20062" y="14883"/>
                  </a:cubicBezTo>
                  <a:lnTo>
                    <a:pt x="20062" y="14883"/>
                  </a:lnTo>
                  <a:cubicBezTo>
                    <a:pt x="18991" y="15026"/>
                    <a:pt x="17931" y="15133"/>
                    <a:pt x="16860" y="15229"/>
                  </a:cubicBezTo>
                  <a:cubicBezTo>
                    <a:pt x="16752" y="15241"/>
                    <a:pt x="16633" y="15241"/>
                    <a:pt x="16538" y="15241"/>
                  </a:cubicBezTo>
                  <a:cubicBezTo>
                    <a:pt x="16419" y="15300"/>
                    <a:pt x="16252" y="15324"/>
                    <a:pt x="16133" y="15348"/>
                  </a:cubicBezTo>
                  <a:cubicBezTo>
                    <a:pt x="15588" y="15463"/>
                    <a:pt x="15040" y="15515"/>
                    <a:pt x="14494" y="15515"/>
                  </a:cubicBezTo>
                  <a:cubicBezTo>
                    <a:pt x="13860" y="15515"/>
                    <a:pt x="13229" y="15445"/>
                    <a:pt x="12609" y="15324"/>
                  </a:cubicBezTo>
                  <a:cubicBezTo>
                    <a:pt x="9656" y="14776"/>
                    <a:pt x="7037" y="13574"/>
                    <a:pt x="4977" y="11395"/>
                  </a:cubicBezTo>
                  <a:cubicBezTo>
                    <a:pt x="3834" y="10192"/>
                    <a:pt x="2917" y="8835"/>
                    <a:pt x="2274" y="7311"/>
                  </a:cubicBezTo>
                  <a:cubicBezTo>
                    <a:pt x="2167" y="7049"/>
                    <a:pt x="2048" y="6811"/>
                    <a:pt x="2143" y="6489"/>
                  </a:cubicBezTo>
                  <a:lnTo>
                    <a:pt x="2143" y="6489"/>
                  </a:lnTo>
                  <a:cubicBezTo>
                    <a:pt x="4013" y="10669"/>
                    <a:pt x="7144" y="13455"/>
                    <a:pt x="11692" y="14610"/>
                  </a:cubicBezTo>
                  <a:cubicBezTo>
                    <a:pt x="12625" y="14854"/>
                    <a:pt x="13568" y="15005"/>
                    <a:pt x="14511" y="15005"/>
                  </a:cubicBezTo>
                  <a:cubicBezTo>
                    <a:pt x="14580" y="15005"/>
                    <a:pt x="14648" y="15004"/>
                    <a:pt x="14716" y="15002"/>
                  </a:cubicBezTo>
                  <a:cubicBezTo>
                    <a:pt x="14538" y="14931"/>
                    <a:pt x="14323" y="14836"/>
                    <a:pt x="14407" y="14586"/>
                  </a:cubicBezTo>
                  <a:cubicBezTo>
                    <a:pt x="14427" y="14495"/>
                    <a:pt x="14482" y="14464"/>
                    <a:pt x="14549" y="14464"/>
                  </a:cubicBezTo>
                  <a:cubicBezTo>
                    <a:pt x="14560" y="14464"/>
                    <a:pt x="14573" y="14465"/>
                    <a:pt x="14585" y="14467"/>
                  </a:cubicBezTo>
                  <a:cubicBezTo>
                    <a:pt x="14347" y="14407"/>
                    <a:pt x="14109" y="14348"/>
                    <a:pt x="13883" y="14276"/>
                  </a:cubicBezTo>
                  <a:cubicBezTo>
                    <a:pt x="13490" y="14169"/>
                    <a:pt x="13109" y="14050"/>
                    <a:pt x="12716" y="13931"/>
                  </a:cubicBezTo>
                  <a:lnTo>
                    <a:pt x="12645" y="13931"/>
                  </a:lnTo>
                  <a:cubicBezTo>
                    <a:pt x="12478" y="13931"/>
                    <a:pt x="12037" y="13752"/>
                    <a:pt x="11668" y="13574"/>
                  </a:cubicBezTo>
                  <a:cubicBezTo>
                    <a:pt x="10716" y="13228"/>
                    <a:pt x="9787" y="12812"/>
                    <a:pt x="8930" y="12288"/>
                  </a:cubicBezTo>
                  <a:cubicBezTo>
                    <a:pt x="8930" y="12335"/>
                    <a:pt x="8882" y="12371"/>
                    <a:pt x="8787" y="12383"/>
                  </a:cubicBezTo>
                  <a:cubicBezTo>
                    <a:pt x="8775" y="12407"/>
                    <a:pt x="8763" y="12431"/>
                    <a:pt x="8751" y="12454"/>
                  </a:cubicBezTo>
                  <a:cubicBezTo>
                    <a:pt x="8702" y="12513"/>
                    <a:pt x="8641" y="12534"/>
                    <a:pt x="8575" y="12534"/>
                  </a:cubicBezTo>
                  <a:cubicBezTo>
                    <a:pt x="8466" y="12534"/>
                    <a:pt x="8343" y="12475"/>
                    <a:pt x="8239" y="12431"/>
                  </a:cubicBezTo>
                  <a:cubicBezTo>
                    <a:pt x="7477" y="12038"/>
                    <a:pt x="6834" y="11502"/>
                    <a:pt x="6275" y="10859"/>
                  </a:cubicBezTo>
                  <a:cubicBezTo>
                    <a:pt x="6192" y="10764"/>
                    <a:pt x="6144" y="10621"/>
                    <a:pt x="6049" y="10490"/>
                  </a:cubicBezTo>
                  <a:cubicBezTo>
                    <a:pt x="6096" y="10419"/>
                    <a:pt x="6108" y="10323"/>
                    <a:pt x="6156" y="10299"/>
                  </a:cubicBezTo>
                  <a:cubicBezTo>
                    <a:pt x="6192" y="10288"/>
                    <a:pt x="6215" y="10264"/>
                    <a:pt x="6239" y="10264"/>
                  </a:cubicBezTo>
                  <a:cubicBezTo>
                    <a:pt x="6239" y="10204"/>
                    <a:pt x="6251" y="10168"/>
                    <a:pt x="6263" y="10145"/>
                  </a:cubicBezTo>
                  <a:cubicBezTo>
                    <a:pt x="4179" y="7871"/>
                    <a:pt x="2905" y="5180"/>
                    <a:pt x="2441" y="2132"/>
                  </a:cubicBezTo>
                  <a:cubicBezTo>
                    <a:pt x="2441" y="2084"/>
                    <a:pt x="2417" y="2048"/>
                    <a:pt x="2417" y="2013"/>
                  </a:cubicBezTo>
                  <a:cubicBezTo>
                    <a:pt x="2453" y="1656"/>
                    <a:pt x="2274" y="1060"/>
                    <a:pt x="2679" y="1013"/>
                  </a:cubicBezTo>
                  <a:cubicBezTo>
                    <a:pt x="2695" y="1011"/>
                    <a:pt x="2709" y="1010"/>
                    <a:pt x="2723" y="1010"/>
                  </a:cubicBezTo>
                  <a:cubicBezTo>
                    <a:pt x="3069" y="1010"/>
                    <a:pt x="2883" y="1571"/>
                    <a:pt x="2929" y="1846"/>
                  </a:cubicBezTo>
                  <a:cubicBezTo>
                    <a:pt x="3227" y="3596"/>
                    <a:pt x="4275" y="4954"/>
                    <a:pt x="5465" y="6204"/>
                  </a:cubicBezTo>
                  <a:cubicBezTo>
                    <a:pt x="7882" y="8764"/>
                    <a:pt x="10656" y="10883"/>
                    <a:pt x="13990" y="12228"/>
                  </a:cubicBezTo>
                  <a:cubicBezTo>
                    <a:pt x="15050" y="12669"/>
                    <a:pt x="16133" y="12907"/>
                    <a:pt x="17288" y="12931"/>
                  </a:cubicBezTo>
                  <a:cubicBezTo>
                    <a:pt x="15895" y="12407"/>
                    <a:pt x="14490" y="11919"/>
                    <a:pt x="13216" y="11192"/>
                  </a:cubicBezTo>
                  <a:cubicBezTo>
                    <a:pt x="11025" y="9930"/>
                    <a:pt x="8656" y="8918"/>
                    <a:pt x="6954" y="6954"/>
                  </a:cubicBezTo>
                  <a:cubicBezTo>
                    <a:pt x="6334" y="6251"/>
                    <a:pt x="5703" y="5585"/>
                    <a:pt x="5191" y="4811"/>
                  </a:cubicBezTo>
                  <a:cubicBezTo>
                    <a:pt x="4632" y="3953"/>
                    <a:pt x="4251" y="3049"/>
                    <a:pt x="4239" y="2013"/>
                  </a:cubicBezTo>
                  <a:cubicBezTo>
                    <a:pt x="4227" y="1358"/>
                    <a:pt x="4108" y="715"/>
                    <a:pt x="3644" y="179"/>
                  </a:cubicBezTo>
                  <a:cubicBezTo>
                    <a:pt x="3596" y="120"/>
                    <a:pt x="3536" y="60"/>
                    <a:pt x="3513"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
            <p:cNvSpPr/>
            <p:nvPr/>
          </p:nvSpPr>
          <p:spPr>
            <a:xfrm>
              <a:off x="2327950" y="2908225"/>
              <a:ext cx="667375" cy="492825"/>
            </a:xfrm>
            <a:custGeom>
              <a:avLst/>
              <a:gdLst/>
              <a:ahLst/>
              <a:cxnLst/>
              <a:rect l="l" t="t" r="r" b="b"/>
              <a:pathLst>
                <a:path w="26695" h="19713" extrusionOk="0">
                  <a:moveTo>
                    <a:pt x="4728" y="1"/>
                  </a:moveTo>
                  <a:lnTo>
                    <a:pt x="4728" y="1"/>
                  </a:lnTo>
                  <a:cubicBezTo>
                    <a:pt x="4370" y="96"/>
                    <a:pt x="4025" y="203"/>
                    <a:pt x="3692" y="358"/>
                  </a:cubicBezTo>
                  <a:cubicBezTo>
                    <a:pt x="3061" y="679"/>
                    <a:pt x="2370" y="1001"/>
                    <a:pt x="2049" y="1691"/>
                  </a:cubicBezTo>
                  <a:cubicBezTo>
                    <a:pt x="1727" y="2334"/>
                    <a:pt x="1453" y="2989"/>
                    <a:pt x="1191" y="3668"/>
                  </a:cubicBezTo>
                  <a:cubicBezTo>
                    <a:pt x="346" y="5954"/>
                    <a:pt x="1" y="8311"/>
                    <a:pt x="739" y="10764"/>
                  </a:cubicBezTo>
                  <a:cubicBezTo>
                    <a:pt x="2144" y="15538"/>
                    <a:pt x="5894" y="19158"/>
                    <a:pt x="11121" y="19646"/>
                  </a:cubicBezTo>
                  <a:cubicBezTo>
                    <a:pt x="11312" y="19670"/>
                    <a:pt x="11526" y="19670"/>
                    <a:pt x="11717" y="19682"/>
                  </a:cubicBezTo>
                  <a:cubicBezTo>
                    <a:pt x="12053" y="19702"/>
                    <a:pt x="12388" y="19712"/>
                    <a:pt x="12721" y="19712"/>
                  </a:cubicBezTo>
                  <a:cubicBezTo>
                    <a:pt x="15436" y="19712"/>
                    <a:pt x="18024" y="19037"/>
                    <a:pt x="20527" y="17955"/>
                  </a:cubicBezTo>
                  <a:cubicBezTo>
                    <a:pt x="21599" y="17491"/>
                    <a:pt x="22646" y="16991"/>
                    <a:pt x="23670" y="16455"/>
                  </a:cubicBezTo>
                  <a:cubicBezTo>
                    <a:pt x="24766" y="15872"/>
                    <a:pt x="25564" y="14967"/>
                    <a:pt x="26397" y="14086"/>
                  </a:cubicBezTo>
                  <a:cubicBezTo>
                    <a:pt x="26576" y="13907"/>
                    <a:pt x="26659" y="13693"/>
                    <a:pt x="26695" y="13478"/>
                  </a:cubicBezTo>
                  <a:lnTo>
                    <a:pt x="26695" y="13478"/>
                  </a:lnTo>
                  <a:cubicBezTo>
                    <a:pt x="26552" y="13895"/>
                    <a:pt x="26183" y="14312"/>
                    <a:pt x="25397" y="15038"/>
                  </a:cubicBezTo>
                  <a:cubicBezTo>
                    <a:pt x="24385" y="15979"/>
                    <a:pt x="22968" y="16776"/>
                    <a:pt x="20622" y="17765"/>
                  </a:cubicBezTo>
                  <a:cubicBezTo>
                    <a:pt x="17789" y="18955"/>
                    <a:pt x="15277" y="19503"/>
                    <a:pt x="12669" y="19503"/>
                  </a:cubicBezTo>
                  <a:cubicBezTo>
                    <a:pt x="10359" y="19503"/>
                    <a:pt x="9026" y="19205"/>
                    <a:pt x="6954" y="18146"/>
                  </a:cubicBezTo>
                  <a:cubicBezTo>
                    <a:pt x="4823" y="17086"/>
                    <a:pt x="2787" y="14919"/>
                    <a:pt x="1549" y="12347"/>
                  </a:cubicBezTo>
                  <a:cubicBezTo>
                    <a:pt x="918" y="11014"/>
                    <a:pt x="739" y="10216"/>
                    <a:pt x="656" y="8335"/>
                  </a:cubicBezTo>
                  <a:cubicBezTo>
                    <a:pt x="584" y="6394"/>
                    <a:pt x="679" y="5823"/>
                    <a:pt x="1370" y="3727"/>
                  </a:cubicBezTo>
                  <a:cubicBezTo>
                    <a:pt x="1965" y="1894"/>
                    <a:pt x="2501" y="941"/>
                    <a:pt x="2977" y="893"/>
                  </a:cubicBezTo>
                  <a:cubicBezTo>
                    <a:pt x="3180" y="870"/>
                    <a:pt x="3335" y="763"/>
                    <a:pt x="3370" y="643"/>
                  </a:cubicBezTo>
                  <a:cubicBezTo>
                    <a:pt x="3418" y="477"/>
                    <a:pt x="3954" y="239"/>
                    <a:pt x="472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
            <p:cNvSpPr/>
            <p:nvPr/>
          </p:nvSpPr>
          <p:spPr>
            <a:xfrm>
              <a:off x="2393450" y="2910025"/>
              <a:ext cx="590875" cy="309575"/>
            </a:xfrm>
            <a:custGeom>
              <a:avLst/>
              <a:gdLst/>
              <a:ahLst/>
              <a:cxnLst/>
              <a:rect l="l" t="t" r="r" b="b"/>
              <a:pathLst>
                <a:path w="23635" h="12383" extrusionOk="0">
                  <a:moveTo>
                    <a:pt x="5862" y="1"/>
                  </a:moveTo>
                  <a:cubicBezTo>
                    <a:pt x="5780" y="1"/>
                    <a:pt x="5741" y="37"/>
                    <a:pt x="5715" y="107"/>
                  </a:cubicBezTo>
                  <a:cubicBezTo>
                    <a:pt x="5477" y="833"/>
                    <a:pt x="4155" y="1274"/>
                    <a:pt x="1881" y="1369"/>
                  </a:cubicBezTo>
                  <a:cubicBezTo>
                    <a:pt x="417" y="1464"/>
                    <a:pt x="417" y="1429"/>
                    <a:pt x="0" y="2560"/>
                  </a:cubicBezTo>
                  <a:cubicBezTo>
                    <a:pt x="84" y="2405"/>
                    <a:pt x="143" y="2238"/>
                    <a:pt x="214" y="2072"/>
                  </a:cubicBezTo>
                  <a:cubicBezTo>
                    <a:pt x="356" y="1735"/>
                    <a:pt x="596" y="1567"/>
                    <a:pt x="962" y="1567"/>
                  </a:cubicBezTo>
                  <a:cubicBezTo>
                    <a:pt x="997" y="1567"/>
                    <a:pt x="1034" y="1568"/>
                    <a:pt x="1072" y="1572"/>
                  </a:cubicBezTo>
                  <a:cubicBezTo>
                    <a:pt x="1232" y="1580"/>
                    <a:pt x="1391" y="1584"/>
                    <a:pt x="1549" y="1584"/>
                  </a:cubicBezTo>
                  <a:cubicBezTo>
                    <a:pt x="1836" y="1584"/>
                    <a:pt x="2121" y="1571"/>
                    <a:pt x="2405" y="1548"/>
                  </a:cubicBezTo>
                  <a:cubicBezTo>
                    <a:pt x="3084" y="1512"/>
                    <a:pt x="3751" y="1393"/>
                    <a:pt x="4429" y="1214"/>
                  </a:cubicBezTo>
                  <a:cubicBezTo>
                    <a:pt x="4822" y="1107"/>
                    <a:pt x="5263" y="1000"/>
                    <a:pt x="5465" y="631"/>
                  </a:cubicBezTo>
                  <a:cubicBezTo>
                    <a:pt x="5605" y="372"/>
                    <a:pt x="5774" y="272"/>
                    <a:pt x="5961" y="272"/>
                  </a:cubicBezTo>
                  <a:cubicBezTo>
                    <a:pt x="6108" y="272"/>
                    <a:pt x="6267" y="334"/>
                    <a:pt x="6430" y="429"/>
                  </a:cubicBezTo>
                  <a:cubicBezTo>
                    <a:pt x="6715" y="571"/>
                    <a:pt x="7001" y="750"/>
                    <a:pt x="7251" y="941"/>
                  </a:cubicBezTo>
                  <a:cubicBezTo>
                    <a:pt x="9108" y="2334"/>
                    <a:pt x="10680" y="4024"/>
                    <a:pt x="12359" y="5584"/>
                  </a:cubicBezTo>
                  <a:cubicBezTo>
                    <a:pt x="14728" y="7787"/>
                    <a:pt x="17300" y="9704"/>
                    <a:pt x="20050" y="11335"/>
                  </a:cubicBezTo>
                  <a:cubicBezTo>
                    <a:pt x="21062" y="11906"/>
                    <a:pt x="22170" y="12382"/>
                    <a:pt x="23384" y="12382"/>
                  </a:cubicBezTo>
                  <a:lnTo>
                    <a:pt x="23622" y="12382"/>
                  </a:lnTo>
                  <a:cubicBezTo>
                    <a:pt x="23634" y="12311"/>
                    <a:pt x="23634" y="12251"/>
                    <a:pt x="23622" y="12192"/>
                  </a:cubicBezTo>
                  <a:cubicBezTo>
                    <a:pt x="23582" y="12212"/>
                    <a:pt x="23522" y="12222"/>
                    <a:pt x="23439" y="12222"/>
                  </a:cubicBezTo>
                  <a:cubicBezTo>
                    <a:pt x="23274" y="12222"/>
                    <a:pt x="23023" y="12180"/>
                    <a:pt x="22682" y="12085"/>
                  </a:cubicBezTo>
                  <a:cubicBezTo>
                    <a:pt x="20824" y="11597"/>
                    <a:pt x="20157" y="11239"/>
                    <a:pt x="17062" y="9096"/>
                  </a:cubicBezTo>
                  <a:cubicBezTo>
                    <a:pt x="15097" y="7739"/>
                    <a:pt x="14014" y="6810"/>
                    <a:pt x="10811" y="3798"/>
                  </a:cubicBezTo>
                  <a:cubicBezTo>
                    <a:pt x="8204" y="1357"/>
                    <a:pt x="6930" y="298"/>
                    <a:pt x="6191" y="83"/>
                  </a:cubicBezTo>
                  <a:cubicBezTo>
                    <a:pt x="6037" y="28"/>
                    <a:pt x="5933" y="1"/>
                    <a:pt x="58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
            <p:cNvSpPr/>
            <p:nvPr/>
          </p:nvSpPr>
          <p:spPr>
            <a:xfrm>
              <a:off x="2412800" y="2905275"/>
              <a:ext cx="111725" cy="28275"/>
            </a:xfrm>
            <a:custGeom>
              <a:avLst/>
              <a:gdLst/>
              <a:ahLst/>
              <a:cxnLst/>
              <a:rect l="l" t="t" r="r" b="b"/>
              <a:pathLst>
                <a:path w="4469" h="1131" extrusionOk="0">
                  <a:moveTo>
                    <a:pt x="4270" y="1"/>
                  </a:moveTo>
                  <a:cubicBezTo>
                    <a:pt x="4205" y="1"/>
                    <a:pt x="4118" y="19"/>
                    <a:pt x="4012" y="59"/>
                  </a:cubicBezTo>
                  <a:cubicBezTo>
                    <a:pt x="3834" y="142"/>
                    <a:pt x="3239" y="273"/>
                    <a:pt x="2703" y="357"/>
                  </a:cubicBezTo>
                  <a:cubicBezTo>
                    <a:pt x="2167" y="452"/>
                    <a:pt x="1334" y="654"/>
                    <a:pt x="869" y="833"/>
                  </a:cubicBezTo>
                  <a:lnTo>
                    <a:pt x="0" y="1131"/>
                  </a:lnTo>
                  <a:lnTo>
                    <a:pt x="0" y="1131"/>
                  </a:lnTo>
                  <a:lnTo>
                    <a:pt x="738" y="1107"/>
                  </a:lnTo>
                  <a:cubicBezTo>
                    <a:pt x="1072" y="928"/>
                    <a:pt x="1429" y="809"/>
                    <a:pt x="1786" y="714"/>
                  </a:cubicBezTo>
                  <a:cubicBezTo>
                    <a:pt x="2548" y="535"/>
                    <a:pt x="3358" y="511"/>
                    <a:pt x="4132" y="333"/>
                  </a:cubicBezTo>
                  <a:lnTo>
                    <a:pt x="4132" y="333"/>
                  </a:lnTo>
                  <a:cubicBezTo>
                    <a:pt x="3858" y="523"/>
                    <a:pt x="3596" y="666"/>
                    <a:pt x="3310" y="773"/>
                  </a:cubicBezTo>
                  <a:cubicBezTo>
                    <a:pt x="3810" y="642"/>
                    <a:pt x="4203" y="476"/>
                    <a:pt x="4322" y="333"/>
                  </a:cubicBezTo>
                  <a:cubicBezTo>
                    <a:pt x="4468" y="126"/>
                    <a:pt x="4440" y="1"/>
                    <a:pt x="42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
            <p:cNvSpPr/>
            <p:nvPr/>
          </p:nvSpPr>
          <p:spPr>
            <a:xfrm>
              <a:off x="2342250" y="2891825"/>
              <a:ext cx="654875" cy="503100"/>
            </a:xfrm>
            <a:custGeom>
              <a:avLst/>
              <a:gdLst/>
              <a:ahLst/>
              <a:cxnLst/>
              <a:rect l="l" t="t" r="r" b="b"/>
              <a:pathLst>
                <a:path w="26195" h="20124" extrusionOk="0">
                  <a:moveTo>
                    <a:pt x="7088" y="539"/>
                  </a:moveTo>
                  <a:cubicBezTo>
                    <a:pt x="7262" y="539"/>
                    <a:pt x="7290" y="664"/>
                    <a:pt x="7144" y="871"/>
                  </a:cubicBezTo>
                  <a:cubicBezTo>
                    <a:pt x="7025" y="1014"/>
                    <a:pt x="6632" y="1180"/>
                    <a:pt x="6132" y="1311"/>
                  </a:cubicBezTo>
                  <a:cubicBezTo>
                    <a:pt x="5751" y="1407"/>
                    <a:pt x="5322" y="1490"/>
                    <a:pt x="4882" y="1538"/>
                  </a:cubicBezTo>
                  <a:cubicBezTo>
                    <a:pt x="4596" y="1561"/>
                    <a:pt x="4322" y="1597"/>
                    <a:pt x="4048" y="1609"/>
                  </a:cubicBezTo>
                  <a:lnTo>
                    <a:pt x="3560" y="1621"/>
                  </a:lnTo>
                  <a:lnTo>
                    <a:pt x="2810" y="1657"/>
                  </a:lnTo>
                  <a:lnTo>
                    <a:pt x="3667" y="1359"/>
                  </a:lnTo>
                  <a:cubicBezTo>
                    <a:pt x="4132" y="1192"/>
                    <a:pt x="4965" y="990"/>
                    <a:pt x="5513" y="895"/>
                  </a:cubicBezTo>
                  <a:cubicBezTo>
                    <a:pt x="6049" y="811"/>
                    <a:pt x="6644" y="668"/>
                    <a:pt x="6823" y="597"/>
                  </a:cubicBezTo>
                  <a:cubicBezTo>
                    <a:pt x="6932" y="557"/>
                    <a:pt x="7021" y="539"/>
                    <a:pt x="7088" y="539"/>
                  </a:cubicBezTo>
                  <a:close/>
                  <a:moveTo>
                    <a:pt x="7193" y="0"/>
                  </a:moveTo>
                  <a:cubicBezTo>
                    <a:pt x="6841" y="0"/>
                    <a:pt x="6526" y="60"/>
                    <a:pt x="5703" y="228"/>
                  </a:cubicBezTo>
                  <a:cubicBezTo>
                    <a:pt x="5132" y="347"/>
                    <a:pt x="4596" y="502"/>
                    <a:pt x="4132" y="633"/>
                  </a:cubicBezTo>
                  <a:cubicBezTo>
                    <a:pt x="3358" y="871"/>
                    <a:pt x="2822" y="1109"/>
                    <a:pt x="2786" y="1276"/>
                  </a:cubicBezTo>
                  <a:cubicBezTo>
                    <a:pt x="2751" y="1395"/>
                    <a:pt x="2584" y="1490"/>
                    <a:pt x="2393" y="1526"/>
                  </a:cubicBezTo>
                  <a:cubicBezTo>
                    <a:pt x="1917" y="1573"/>
                    <a:pt x="1381" y="2526"/>
                    <a:pt x="786" y="4347"/>
                  </a:cubicBezTo>
                  <a:cubicBezTo>
                    <a:pt x="84" y="6455"/>
                    <a:pt x="0" y="7014"/>
                    <a:pt x="72" y="8967"/>
                  </a:cubicBezTo>
                  <a:cubicBezTo>
                    <a:pt x="143" y="10836"/>
                    <a:pt x="322" y="11646"/>
                    <a:pt x="965" y="12968"/>
                  </a:cubicBezTo>
                  <a:cubicBezTo>
                    <a:pt x="2203" y="15539"/>
                    <a:pt x="4239" y="17718"/>
                    <a:pt x="6370" y="18778"/>
                  </a:cubicBezTo>
                  <a:cubicBezTo>
                    <a:pt x="8442" y="19826"/>
                    <a:pt x="9775" y="20123"/>
                    <a:pt x="12085" y="20123"/>
                  </a:cubicBezTo>
                  <a:cubicBezTo>
                    <a:pt x="14693" y="20123"/>
                    <a:pt x="17205" y="19576"/>
                    <a:pt x="20027" y="18385"/>
                  </a:cubicBezTo>
                  <a:cubicBezTo>
                    <a:pt x="22384" y="17409"/>
                    <a:pt x="23801" y="16599"/>
                    <a:pt x="24813" y="15658"/>
                  </a:cubicBezTo>
                  <a:cubicBezTo>
                    <a:pt x="25623" y="14980"/>
                    <a:pt x="25980" y="14563"/>
                    <a:pt x="26123" y="14146"/>
                  </a:cubicBezTo>
                  <a:cubicBezTo>
                    <a:pt x="26182" y="13980"/>
                    <a:pt x="26194" y="13813"/>
                    <a:pt x="26194" y="13622"/>
                  </a:cubicBezTo>
                  <a:cubicBezTo>
                    <a:pt x="26185" y="13249"/>
                    <a:pt x="26123" y="13055"/>
                    <a:pt x="25998" y="13055"/>
                  </a:cubicBezTo>
                  <a:cubicBezTo>
                    <a:pt x="25956" y="13055"/>
                    <a:pt x="25906" y="13077"/>
                    <a:pt x="25849" y="13122"/>
                  </a:cubicBezTo>
                  <a:cubicBezTo>
                    <a:pt x="25789" y="13158"/>
                    <a:pt x="25718" y="13218"/>
                    <a:pt x="25646" y="13313"/>
                  </a:cubicBezTo>
                  <a:cubicBezTo>
                    <a:pt x="25348" y="13681"/>
                    <a:pt x="25282" y="13925"/>
                    <a:pt x="25471" y="13925"/>
                  </a:cubicBezTo>
                  <a:cubicBezTo>
                    <a:pt x="25508" y="13925"/>
                    <a:pt x="25554" y="13916"/>
                    <a:pt x="25611" y="13896"/>
                  </a:cubicBezTo>
                  <a:lnTo>
                    <a:pt x="25861" y="13801"/>
                  </a:lnTo>
                  <a:lnTo>
                    <a:pt x="25861" y="13801"/>
                  </a:lnTo>
                  <a:lnTo>
                    <a:pt x="25599" y="14146"/>
                  </a:lnTo>
                  <a:cubicBezTo>
                    <a:pt x="25420" y="14384"/>
                    <a:pt x="25122" y="14599"/>
                    <a:pt x="24706" y="14849"/>
                  </a:cubicBezTo>
                  <a:cubicBezTo>
                    <a:pt x="24170" y="15146"/>
                    <a:pt x="23420" y="15444"/>
                    <a:pt x="22408" y="15777"/>
                  </a:cubicBezTo>
                  <a:cubicBezTo>
                    <a:pt x="20562" y="16373"/>
                    <a:pt x="18705" y="16670"/>
                    <a:pt x="16693" y="16694"/>
                  </a:cubicBezTo>
                  <a:lnTo>
                    <a:pt x="16621" y="16694"/>
                  </a:lnTo>
                  <a:cubicBezTo>
                    <a:pt x="16133" y="16694"/>
                    <a:pt x="15788" y="16706"/>
                    <a:pt x="15609" y="16754"/>
                  </a:cubicBezTo>
                  <a:cubicBezTo>
                    <a:pt x="15288" y="16801"/>
                    <a:pt x="15383" y="16932"/>
                    <a:pt x="15859" y="17135"/>
                  </a:cubicBezTo>
                  <a:cubicBezTo>
                    <a:pt x="16113" y="17235"/>
                    <a:pt x="16357" y="17275"/>
                    <a:pt x="16867" y="17275"/>
                  </a:cubicBezTo>
                  <a:cubicBezTo>
                    <a:pt x="17147" y="17275"/>
                    <a:pt x="17506" y="17263"/>
                    <a:pt x="17991" y="17242"/>
                  </a:cubicBezTo>
                  <a:cubicBezTo>
                    <a:pt x="19431" y="17182"/>
                    <a:pt x="20705" y="17016"/>
                    <a:pt x="21801" y="16754"/>
                  </a:cubicBezTo>
                  <a:cubicBezTo>
                    <a:pt x="21826" y="16747"/>
                    <a:pt x="21843" y="16743"/>
                    <a:pt x="21852" y="16743"/>
                  </a:cubicBezTo>
                  <a:cubicBezTo>
                    <a:pt x="22016" y="16743"/>
                    <a:pt x="19240" y="17979"/>
                    <a:pt x="18086" y="18421"/>
                  </a:cubicBezTo>
                  <a:cubicBezTo>
                    <a:pt x="17764" y="18540"/>
                    <a:pt x="17443" y="18635"/>
                    <a:pt x="17086" y="18730"/>
                  </a:cubicBezTo>
                  <a:cubicBezTo>
                    <a:pt x="15524" y="19155"/>
                    <a:pt x="13616" y="19404"/>
                    <a:pt x="12012" y="19404"/>
                  </a:cubicBezTo>
                  <a:cubicBezTo>
                    <a:pt x="11366" y="19404"/>
                    <a:pt x="10769" y="19363"/>
                    <a:pt x="10263" y="19278"/>
                  </a:cubicBezTo>
                  <a:cubicBezTo>
                    <a:pt x="7977" y="18897"/>
                    <a:pt x="6132" y="17956"/>
                    <a:pt x="4477" y="16349"/>
                  </a:cubicBezTo>
                  <a:cubicBezTo>
                    <a:pt x="1893" y="13801"/>
                    <a:pt x="953" y="11527"/>
                    <a:pt x="1072" y="7979"/>
                  </a:cubicBezTo>
                  <a:cubicBezTo>
                    <a:pt x="1084" y="7622"/>
                    <a:pt x="1096" y="7312"/>
                    <a:pt x="1131" y="7003"/>
                  </a:cubicBezTo>
                  <a:cubicBezTo>
                    <a:pt x="1179" y="6764"/>
                    <a:pt x="1203" y="6526"/>
                    <a:pt x="1215" y="6276"/>
                  </a:cubicBezTo>
                  <a:cubicBezTo>
                    <a:pt x="1358" y="5443"/>
                    <a:pt x="1608" y="4621"/>
                    <a:pt x="2048" y="3383"/>
                  </a:cubicBezTo>
                  <a:cubicBezTo>
                    <a:pt x="2072" y="3359"/>
                    <a:pt x="2084" y="3312"/>
                    <a:pt x="2084" y="3276"/>
                  </a:cubicBezTo>
                  <a:cubicBezTo>
                    <a:pt x="2501" y="2145"/>
                    <a:pt x="2501" y="2181"/>
                    <a:pt x="3953" y="2085"/>
                  </a:cubicBezTo>
                  <a:cubicBezTo>
                    <a:pt x="6239" y="1990"/>
                    <a:pt x="7561" y="1549"/>
                    <a:pt x="7799" y="823"/>
                  </a:cubicBezTo>
                  <a:cubicBezTo>
                    <a:pt x="7824" y="753"/>
                    <a:pt x="7860" y="717"/>
                    <a:pt x="7941" y="717"/>
                  </a:cubicBezTo>
                  <a:cubicBezTo>
                    <a:pt x="8011" y="717"/>
                    <a:pt x="8115" y="744"/>
                    <a:pt x="8275" y="799"/>
                  </a:cubicBezTo>
                  <a:cubicBezTo>
                    <a:pt x="9001" y="1014"/>
                    <a:pt x="10287" y="2073"/>
                    <a:pt x="12883" y="4514"/>
                  </a:cubicBezTo>
                  <a:cubicBezTo>
                    <a:pt x="16086" y="7526"/>
                    <a:pt x="17169" y="8455"/>
                    <a:pt x="19134" y="9812"/>
                  </a:cubicBezTo>
                  <a:cubicBezTo>
                    <a:pt x="22229" y="11956"/>
                    <a:pt x="22908" y="12313"/>
                    <a:pt x="24765" y="12801"/>
                  </a:cubicBezTo>
                  <a:cubicBezTo>
                    <a:pt x="25099" y="12896"/>
                    <a:pt x="25353" y="12938"/>
                    <a:pt x="25520" y="12938"/>
                  </a:cubicBezTo>
                  <a:cubicBezTo>
                    <a:pt x="25604" y="12938"/>
                    <a:pt x="25666" y="12928"/>
                    <a:pt x="25706" y="12908"/>
                  </a:cubicBezTo>
                  <a:cubicBezTo>
                    <a:pt x="25706" y="12908"/>
                    <a:pt x="25718" y="12908"/>
                    <a:pt x="25730" y="12896"/>
                  </a:cubicBezTo>
                  <a:cubicBezTo>
                    <a:pt x="25944" y="12682"/>
                    <a:pt x="25325" y="12301"/>
                    <a:pt x="24075" y="11836"/>
                  </a:cubicBezTo>
                  <a:cubicBezTo>
                    <a:pt x="22753" y="11360"/>
                    <a:pt x="22325" y="11122"/>
                    <a:pt x="19896" y="9467"/>
                  </a:cubicBezTo>
                  <a:cubicBezTo>
                    <a:pt x="17562" y="7895"/>
                    <a:pt x="16502" y="7003"/>
                    <a:pt x="13633" y="4193"/>
                  </a:cubicBezTo>
                  <a:cubicBezTo>
                    <a:pt x="10073" y="704"/>
                    <a:pt x="9394" y="228"/>
                    <a:pt x="7918" y="49"/>
                  </a:cubicBezTo>
                  <a:cubicBezTo>
                    <a:pt x="7600" y="19"/>
                    <a:pt x="7391" y="0"/>
                    <a:pt x="71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
            <p:cNvSpPr/>
            <p:nvPr/>
          </p:nvSpPr>
          <p:spPr>
            <a:xfrm>
              <a:off x="2544950" y="2966425"/>
              <a:ext cx="162550" cy="157250"/>
            </a:xfrm>
            <a:custGeom>
              <a:avLst/>
              <a:gdLst/>
              <a:ahLst/>
              <a:cxnLst/>
              <a:rect l="l" t="t" r="r" b="b"/>
              <a:pathLst>
                <a:path w="6502" h="6290" extrusionOk="0">
                  <a:moveTo>
                    <a:pt x="598" y="1"/>
                  </a:moveTo>
                  <a:cubicBezTo>
                    <a:pt x="529" y="1"/>
                    <a:pt x="456" y="16"/>
                    <a:pt x="346" y="42"/>
                  </a:cubicBezTo>
                  <a:cubicBezTo>
                    <a:pt x="0" y="173"/>
                    <a:pt x="120" y="661"/>
                    <a:pt x="608" y="1197"/>
                  </a:cubicBezTo>
                  <a:cubicBezTo>
                    <a:pt x="893" y="1483"/>
                    <a:pt x="1441" y="2197"/>
                    <a:pt x="1905" y="2780"/>
                  </a:cubicBezTo>
                  <a:cubicBezTo>
                    <a:pt x="2810" y="4007"/>
                    <a:pt x="4703" y="5828"/>
                    <a:pt x="5370" y="6150"/>
                  </a:cubicBezTo>
                  <a:cubicBezTo>
                    <a:pt x="5580" y="6244"/>
                    <a:pt x="5719" y="6290"/>
                    <a:pt x="5831" y="6290"/>
                  </a:cubicBezTo>
                  <a:cubicBezTo>
                    <a:pt x="5904" y="6290"/>
                    <a:pt x="5964" y="6270"/>
                    <a:pt x="6025" y="6233"/>
                  </a:cubicBezTo>
                  <a:cubicBezTo>
                    <a:pt x="6501" y="5947"/>
                    <a:pt x="6346" y="5650"/>
                    <a:pt x="4930" y="4150"/>
                  </a:cubicBezTo>
                  <a:cubicBezTo>
                    <a:pt x="4168" y="3352"/>
                    <a:pt x="3203" y="2280"/>
                    <a:pt x="2787" y="1756"/>
                  </a:cubicBezTo>
                  <a:cubicBezTo>
                    <a:pt x="2060" y="887"/>
                    <a:pt x="1310" y="220"/>
                    <a:pt x="905" y="78"/>
                  </a:cubicBezTo>
                  <a:cubicBezTo>
                    <a:pt x="766" y="24"/>
                    <a:pt x="685"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
            <p:cNvSpPr/>
            <p:nvPr/>
          </p:nvSpPr>
          <p:spPr>
            <a:xfrm>
              <a:off x="2418100" y="3067700"/>
              <a:ext cx="41750" cy="35125"/>
            </a:xfrm>
            <a:custGeom>
              <a:avLst/>
              <a:gdLst/>
              <a:ahLst/>
              <a:cxnLst/>
              <a:rect l="l" t="t" r="r" b="b"/>
              <a:pathLst>
                <a:path w="1670" h="1405" extrusionOk="0">
                  <a:moveTo>
                    <a:pt x="855" y="1"/>
                  </a:moveTo>
                  <a:cubicBezTo>
                    <a:pt x="581" y="1"/>
                    <a:pt x="307" y="158"/>
                    <a:pt x="193" y="444"/>
                  </a:cubicBezTo>
                  <a:cubicBezTo>
                    <a:pt x="0" y="966"/>
                    <a:pt x="358" y="1404"/>
                    <a:pt x="821" y="1404"/>
                  </a:cubicBezTo>
                  <a:cubicBezTo>
                    <a:pt x="960" y="1404"/>
                    <a:pt x="1107" y="1365"/>
                    <a:pt x="1253" y="1277"/>
                  </a:cubicBezTo>
                  <a:cubicBezTo>
                    <a:pt x="1610" y="1039"/>
                    <a:pt x="1669" y="551"/>
                    <a:pt x="1360" y="218"/>
                  </a:cubicBezTo>
                  <a:cubicBezTo>
                    <a:pt x="1222" y="70"/>
                    <a:pt x="1038" y="1"/>
                    <a:pt x="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6"/>
            <p:cNvSpPr/>
            <p:nvPr/>
          </p:nvSpPr>
          <p:spPr>
            <a:xfrm>
              <a:off x="2451175" y="3130850"/>
              <a:ext cx="46725" cy="36325"/>
            </a:xfrm>
            <a:custGeom>
              <a:avLst/>
              <a:gdLst/>
              <a:ahLst/>
              <a:cxnLst/>
              <a:rect l="l" t="t" r="r" b="b"/>
              <a:pathLst>
                <a:path w="1869" h="1453" extrusionOk="0">
                  <a:moveTo>
                    <a:pt x="868" y="0"/>
                  </a:moveTo>
                  <a:cubicBezTo>
                    <a:pt x="722" y="0"/>
                    <a:pt x="566" y="57"/>
                    <a:pt x="394" y="168"/>
                  </a:cubicBezTo>
                  <a:cubicBezTo>
                    <a:pt x="1" y="430"/>
                    <a:pt x="37" y="966"/>
                    <a:pt x="442" y="1275"/>
                  </a:cubicBezTo>
                  <a:cubicBezTo>
                    <a:pt x="599" y="1400"/>
                    <a:pt x="761" y="1453"/>
                    <a:pt x="911" y="1453"/>
                  </a:cubicBezTo>
                  <a:cubicBezTo>
                    <a:pt x="1467" y="1453"/>
                    <a:pt x="1868" y="733"/>
                    <a:pt x="1334" y="228"/>
                  </a:cubicBezTo>
                  <a:cubicBezTo>
                    <a:pt x="1188" y="75"/>
                    <a:pt x="10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6"/>
            <p:cNvSpPr/>
            <p:nvPr/>
          </p:nvSpPr>
          <p:spPr>
            <a:xfrm>
              <a:off x="2725325" y="3133925"/>
              <a:ext cx="41100" cy="35675"/>
            </a:xfrm>
            <a:custGeom>
              <a:avLst/>
              <a:gdLst/>
              <a:ahLst/>
              <a:cxnLst/>
              <a:rect l="l" t="t" r="r" b="b"/>
              <a:pathLst>
                <a:path w="1644" h="1427" extrusionOk="0">
                  <a:moveTo>
                    <a:pt x="872" y="1"/>
                  </a:moveTo>
                  <a:cubicBezTo>
                    <a:pt x="790" y="1"/>
                    <a:pt x="690" y="47"/>
                    <a:pt x="513" y="128"/>
                  </a:cubicBezTo>
                  <a:cubicBezTo>
                    <a:pt x="108" y="307"/>
                    <a:pt x="1" y="736"/>
                    <a:pt x="263" y="1129"/>
                  </a:cubicBezTo>
                  <a:cubicBezTo>
                    <a:pt x="391" y="1325"/>
                    <a:pt x="612" y="1426"/>
                    <a:pt x="830" y="1426"/>
                  </a:cubicBezTo>
                  <a:cubicBezTo>
                    <a:pt x="1035" y="1426"/>
                    <a:pt x="1237" y="1337"/>
                    <a:pt x="1358" y="1152"/>
                  </a:cubicBezTo>
                  <a:cubicBezTo>
                    <a:pt x="1644" y="783"/>
                    <a:pt x="1608" y="605"/>
                    <a:pt x="1251" y="283"/>
                  </a:cubicBezTo>
                  <a:cubicBezTo>
                    <a:pt x="1059" y="85"/>
                    <a:pt x="982"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
            <p:cNvSpPr/>
            <p:nvPr/>
          </p:nvSpPr>
          <p:spPr>
            <a:xfrm>
              <a:off x="2392250" y="3134125"/>
              <a:ext cx="30975" cy="31800"/>
            </a:xfrm>
            <a:custGeom>
              <a:avLst/>
              <a:gdLst/>
              <a:ahLst/>
              <a:cxnLst/>
              <a:rect l="l" t="t" r="r" b="b"/>
              <a:pathLst>
                <a:path w="1239" h="1272" extrusionOk="0">
                  <a:moveTo>
                    <a:pt x="651" y="1"/>
                  </a:moveTo>
                  <a:cubicBezTo>
                    <a:pt x="311" y="1"/>
                    <a:pt x="18" y="283"/>
                    <a:pt x="1" y="716"/>
                  </a:cubicBezTo>
                  <a:cubicBezTo>
                    <a:pt x="1" y="1053"/>
                    <a:pt x="259" y="1272"/>
                    <a:pt x="583" y="1272"/>
                  </a:cubicBezTo>
                  <a:cubicBezTo>
                    <a:pt x="694" y="1272"/>
                    <a:pt x="811" y="1246"/>
                    <a:pt x="929" y="1192"/>
                  </a:cubicBezTo>
                  <a:cubicBezTo>
                    <a:pt x="1179" y="1085"/>
                    <a:pt x="1239" y="966"/>
                    <a:pt x="1239" y="644"/>
                  </a:cubicBezTo>
                  <a:cubicBezTo>
                    <a:pt x="1239" y="370"/>
                    <a:pt x="1167" y="180"/>
                    <a:pt x="1013" y="108"/>
                  </a:cubicBezTo>
                  <a:cubicBezTo>
                    <a:pt x="893" y="35"/>
                    <a:pt x="769"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
            <p:cNvSpPr/>
            <p:nvPr/>
          </p:nvSpPr>
          <p:spPr>
            <a:xfrm>
              <a:off x="2457450" y="2913575"/>
              <a:ext cx="58650" cy="16700"/>
            </a:xfrm>
            <a:custGeom>
              <a:avLst/>
              <a:gdLst/>
              <a:ahLst/>
              <a:cxnLst/>
              <a:rect l="l" t="t" r="r" b="b"/>
              <a:pathLst>
                <a:path w="2346" h="668" extrusionOk="0">
                  <a:moveTo>
                    <a:pt x="2346" y="1"/>
                  </a:moveTo>
                  <a:lnTo>
                    <a:pt x="2346" y="1"/>
                  </a:lnTo>
                  <a:cubicBezTo>
                    <a:pt x="1584" y="179"/>
                    <a:pt x="774" y="203"/>
                    <a:pt x="0" y="382"/>
                  </a:cubicBezTo>
                  <a:cubicBezTo>
                    <a:pt x="107" y="465"/>
                    <a:pt x="191" y="560"/>
                    <a:pt x="274" y="668"/>
                  </a:cubicBezTo>
                  <a:cubicBezTo>
                    <a:pt x="714" y="620"/>
                    <a:pt x="1155" y="537"/>
                    <a:pt x="1524" y="441"/>
                  </a:cubicBezTo>
                  <a:cubicBezTo>
                    <a:pt x="1810" y="334"/>
                    <a:pt x="2072" y="191"/>
                    <a:pt x="2346"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
            <p:cNvSpPr/>
            <p:nvPr/>
          </p:nvSpPr>
          <p:spPr>
            <a:xfrm>
              <a:off x="2680375" y="3287150"/>
              <a:ext cx="79800" cy="23675"/>
            </a:xfrm>
            <a:custGeom>
              <a:avLst/>
              <a:gdLst/>
              <a:ahLst/>
              <a:cxnLst/>
              <a:rect l="l" t="t" r="r" b="b"/>
              <a:pathLst>
                <a:path w="3192" h="947" extrusionOk="0">
                  <a:moveTo>
                    <a:pt x="1" y="0"/>
                  </a:moveTo>
                  <a:lnTo>
                    <a:pt x="1" y="0"/>
                  </a:lnTo>
                  <a:cubicBezTo>
                    <a:pt x="334" y="191"/>
                    <a:pt x="418" y="369"/>
                    <a:pt x="120" y="405"/>
                  </a:cubicBezTo>
                  <a:cubicBezTo>
                    <a:pt x="513" y="524"/>
                    <a:pt x="894" y="643"/>
                    <a:pt x="1287" y="738"/>
                  </a:cubicBezTo>
                  <a:cubicBezTo>
                    <a:pt x="1501" y="822"/>
                    <a:pt x="1739" y="881"/>
                    <a:pt x="1977" y="941"/>
                  </a:cubicBezTo>
                  <a:cubicBezTo>
                    <a:pt x="2001" y="941"/>
                    <a:pt x="2020" y="946"/>
                    <a:pt x="2047" y="946"/>
                  </a:cubicBezTo>
                  <a:cubicBezTo>
                    <a:pt x="2061" y="946"/>
                    <a:pt x="2076" y="945"/>
                    <a:pt x="2096" y="941"/>
                  </a:cubicBezTo>
                  <a:cubicBezTo>
                    <a:pt x="2275" y="893"/>
                    <a:pt x="2620" y="881"/>
                    <a:pt x="3108" y="881"/>
                  </a:cubicBezTo>
                  <a:lnTo>
                    <a:pt x="3192" y="881"/>
                  </a:lnTo>
                  <a:cubicBezTo>
                    <a:pt x="2608" y="726"/>
                    <a:pt x="2013" y="560"/>
                    <a:pt x="1430" y="417"/>
                  </a:cubicBezTo>
                  <a:cubicBezTo>
                    <a:pt x="941" y="298"/>
                    <a:pt x="465" y="143"/>
                    <a:pt x="1"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
            <p:cNvSpPr/>
            <p:nvPr/>
          </p:nvSpPr>
          <p:spPr>
            <a:xfrm>
              <a:off x="2416075" y="3111525"/>
              <a:ext cx="362250" cy="225675"/>
            </a:xfrm>
            <a:custGeom>
              <a:avLst/>
              <a:gdLst/>
              <a:ahLst/>
              <a:cxnLst/>
              <a:rect l="l" t="t" r="r" b="b"/>
              <a:pathLst>
                <a:path w="14490" h="9027" extrusionOk="0">
                  <a:moveTo>
                    <a:pt x="95" y="0"/>
                  </a:moveTo>
                  <a:lnTo>
                    <a:pt x="95" y="0"/>
                  </a:lnTo>
                  <a:cubicBezTo>
                    <a:pt x="0" y="322"/>
                    <a:pt x="119" y="560"/>
                    <a:pt x="226" y="822"/>
                  </a:cubicBezTo>
                  <a:cubicBezTo>
                    <a:pt x="869" y="2346"/>
                    <a:pt x="1786" y="3703"/>
                    <a:pt x="2941" y="4906"/>
                  </a:cubicBezTo>
                  <a:cubicBezTo>
                    <a:pt x="4989" y="7085"/>
                    <a:pt x="7608" y="8287"/>
                    <a:pt x="10561" y="8835"/>
                  </a:cubicBezTo>
                  <a:cubicBezTo>
                    <a:pt x="11181" y="8956"/>
                    <a:pt x="11812" y="9026"/>
                    <a:pt x="12446" y="9026"/>
                  </a:cubicBezTo>
                  <a:cubicBezTo>
                    <a:pt x="12991" y="9026"/>
                    <a:pt x="13540" y="8974"/>
                    <a:pt x="14085" y="8859"/>
                  </a:cubicBezTo>
                  <a:cubicBezTo>
                    <a:pt x="14204" y="8835"/>
                    <a:pt x="14371" y="8811"/>
                    <a:pt x="14490" y="8752"/>
                  </a:cubicBezTo>
                  <a:lnTo>
                    <a:pt x="14490" y="8752"/>
                  </a:lnTo>
                  <a:cubicBezTo>
                    <a:pt x="14406" y="8755"/>
                    <a:pt x="14323" y="8757"/>
                    <a:pt x="14240" y="8757"/>
                  </a:cubicBezTo>
                  <a:cubicBezTo>
                    <a:pt x="13719" y="8757"/>
                    <a:pt x="13207" y="8690"/>
                    <a:pt x="12704" y="8525"/>
                  </a:cubicBezTo>
                  <a:cubicBezTo>
                    <a:pt x="12680" y="8513"/>
                    <a:pt x="12680" y="8513"/>
                    <a:pt x="12668" y="8513"/>
                  </a:cubicBezTo>
                  <a:cubicBezTo>
                    <a:pt x="12600" y="8515"/>
                    <a:pt x="12531" y="8516"/>
                    <a:pt x="12463" y="8516"/>
                  </a:cubicBezTo>
                  <a:cubicBezTo>
                    <a:pt x="11520" y="8516"/>
                    <a:pt x="10577" y="8365"/>
                    <a:pt x="9644" y="8121"/>
                  </a:cubicBezTo>
                  <a:cubicBezTo>
                    <a:pt x="5096" y="6966"/>
                    <a:pt x="1965" y="4180"/>
                    <a:pt x="95"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
            <p:cNvSpPr/>
            <p:nvPr/>
          </p:nvSpPr>
          <p:spPr>
            <a:xfrm>
              <a:off x="2370525" y="3049025"/>
              <a:ext cx="2100" cy="18175"/>
            </a:xfrm>
            <a:custGeom>
              <a:avLst/>
              <a:gdLst/>
              <a:ahLst/>
              <a:cxnLst/>
              <a:rect l="l" t="t" r="r" b="b"/>
              <a:pathLst>
                <a:path w="84" h="727" extrusionOk="0">
                  <a:moveTo>
                    <a:pt x="84" y="0"/>
                  </a:moveTo>
                  <a:lnTo>
                    <a:pt x="84" y="0"/>
                  </a:lnTo>
                  <a:cubicBezTo>
                    <a:pt x="48" y="238"/>
                    <a:pt x="12" y="476"/>
                    <a:pt x="0" y="726"/>
                  </a:cubicBezTo>
                  <a:cubicBezTo>
                    <a:pt x="24" y="488"/>
                    <a:pt x="72" y="238"/>
                    <a:pt x="84"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
            <p:cNvSpPr/>
            <p:nvPr/>
          </p:nvSpPr>
          <p:spPr>
            <a:xfrm>
              <a:off x="2456250" y="3063300"/>
              <a:ext cx="521225" cy="246775"/>
            </a:xfrm>
            <a:custGeom>
              <a:avLst/>
              <a:gdLst/>
              <a:ahLst/>
              <a:cxnLst/>
              <a:rect l="l" t="t" r="r" b="b"/>
              <a:pathLst>
                <a:path w="20849" h="9871" extrusionOk="0">
                  <a:moveTo>
                    <a:pt x="0" y="1"/>
                  </a:moveTo>
                  <a:lnTo>
                    <a:pt x="0" y="1"/>
                  </a:lnTo>
                  <a:cubicBezTo>
                    <a:pt x="191" y="894"/>
                    <a:pt x="584" y="1691"/>
                    <a:pt x="1001" y="2477"/>
                  </a:cubicBezTo>
                  <a:cubicBezTo>
                    <a:pt x="2584" y="5466"/>
                    <a:pt x="4977" y="7406"/>
                    <a:pt x="7954" y="8597"/>
                  </a:cubicBezTo>
                  <a:cubicBezTo>
                    <a:pt x="8109" y="8621"/>
                    <a:pt x="8263" y="8668"/>
                    <a:pt x="8442" y="8728"/>
                  </a:cubicBezTo>
                  <a:cubicBezTo>
                    <a:pt x="8656" y="8799"/>
                    <a:pt x="8823" y="8895"/>
                    <a:pt x="8954" y="8966"/>
                  </a:cubicBezTo>
                  <a:cubicBezTo>
                    <a:pt x="9418" y="9121"/>
                    <a:pt x="9894" y="9264"/>
                    <a:pt x="10395" y="9418"/>
                  </a:cubicBezTo>
                  <a:cubicBezTo>
                    <a:pt x="10978" y="9561"/>
                    <a:pt x="11573" y="9716"/>
                    <a:pt x="12157" y="9871"/>
                  </a:cubicBezTo>
                  <a:cubicBezTo>
                    <a:pt x="14157" y="9859"/>
                    <a:pt x="16026" y="9561"/>
                    <a:pt x="17872" y="8966"/>
                  </a:cubicBezTo>
                  <a:cubicBezTo>
                    <a:pt x="18884" y="8621"/>
                    <a:pt x="19622" y="8323"/>
                    <a:pt x="20158" y="8025"/>
                  </a:cubicBezTo>
                  <a:cubicBezTo>
                    <a:pt x="20312" y="7942"/>
                    <a:pt x="20455" y="7835"/>
                    <a:pt x="20586" y="7716"/>
                  </a:cubicBezTo>
                  <a:cubicBezTo>
                    <a:pt x="20682" y="7644"/>
                    <a:pt x="20801" y="7585"/>
                    <a:pt x="20848" y="7490"/>
                  </a:cubicBezTo>
                  <a:lnTo>
                    <a:pt x="20848" y="7490"/>
                  </a:lnTo>
                  <a:cubicBezTo>
                    <a:pt x="20566" y="7540"/>
                    <a:pt x="20287" y="7560"/>
                    <a:pt x="20010" y="7560"/>
                  </a:cubicBezTo>
                  <a:cubicBezTo>
                    <a:pt x="18996" y="7560"/>
                    <a:pt x="18013" y="7294"/>
                    <a:pt x="17018" y="7294"/>
                  </a:cubicBezTo>
                  <a:cubicBezTo>
                    <a:pt x="16807" y="7294"/>
                    <a:pt x="16596" y="7306"/>
                    <a:pt x="16383" y="7335"/>
                  </a:cubicBezTo>
                  <a:cubicBezTo>
                    <a:pt x="16089" y="7372"/>
                    <a:pt x="15795" y="7388"/>
                    <a:pt x="15501" y="7388"/>
                  </a:cubicBezTo>
                  <a:cubicBezTo>
                    <a:pt x="14192" y="7388"/>
                    <a:pt x="12888" y="7064"/>
                    <a:pt x="11585" y="6811"/>
                  </a:cubicBezTo>
                  <a:lnTo>
                    <a:pt x="11585" y="6811"/>
                  </a:lnTo>
                  <a:cubicBezTo>
                    <a:pt x="12752" y="7406"/>
                    <a:pt x="13978" y="7847"/>
                    <a:pt x="15276" y="8073"/>
                  </a:cubicBezTo>
                  <a:cubicBezTo>
                    <a:pt x="15609" y="8133"/>
                    <a:pt x="15931" y="8180"/>
                    <a:pt x="16241" y="8252"/>
                  </a:cubicBezTo>
                  <a:cubicBezTo>
                    <a:pt x="16455" y="8311"/>
                    <a:pt x="16729" y="8359"/>
                    <a:pt x="16693" y="8656"/>
                  </a:cubicBezTo>
                  <a:cubicBezTo>
                    <a:pt x="16657" y="8907"/>
                    <a:pt x="16407" y="8978"/>
                    <a:pt x="16181" y="9002"/>
                  </a:cubicBezTo>
                  <a:cubicBezTo>
                    <a:pt x="15764" y="9020"/>
                    <a:pt x="15345" y="9039"/>
                    <a:pt x="14927" y="9039"/>
                  </a:cubicBezTo>
                  <a:cubicBezTo>
                    <a:pt x="14544" y="9039"/>
                    <a:pt x="14163" y="9023"/>
                    <a:pt x="13788" y="8978"/>
                  </a:cubicBezTo>
                  <a:cubicBezTo>
                    <a:pt x="9966" y="8561"/>
                    <a:pt x="6870" y="6680"/>
                    <a:pt x="4013" y="4335"/>
                  </a:cubicBezTo>
                  <a:cubicBezTo>
                    <a:pt x="3239" y="3692"/>
                    <a:pt x="2501" y="3037"/>
                    <a:pt x="1834" y="2310"/>
                  </a:cubicBezTo>
                  <a:cubicBezTo>
                    <a:pt x="1179" y="1584"/>
                    <a:pt x="560" y="822"/>
                    <a:pt x="0"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
            <p:cNvSpPr/>
            <p:nvPr/>
          </p:nvSpPr>
          <p:spPr>
            <a:xfrm>
              <a:off x="2723250" y="3310475"/>
              <a:ext cx="169350" cy="49925"/>
            </a:xfrm>
            <a:custGeom>
              <a:avLst/>
              <a:gdLst/>
              <a:ahLst/>
              <a:cxnLst/>
              <a:rect l="l" t="t" r="r" b="b"/>
              <a:pathLst>
                <a:path w="6774" h="1997" extrusionOk="0">
                  <a:moveTo>
                    <a:pt x="207" y="1"/>
                  </a:moveTo>
                  <a:cubicBezTo>
                    <a:pt x="148" y="1"/>
                    <a:pt x="91" y="41"/>
                    <a:pt x="72" y="127"/>
                  </a:cubicBezTo>
                  <a:cubicBezTo>
                    <a:pt x="0" y="377"/>
                    <a:pt x="203" y="460"/>
                    <a:pt x="381" y="544"/>
                  </a:cubicBezTo>
                  <a:cubicBezTo>
                    <a:pt x="393" y="555"/>
                    <a:pt x="393" y="555"/>
                    <a:pt x="417" y="555"/>
                  </a:cubicBezTo>
                  <a:cubicBezTo>
                    <a:pt x="911" y="730"/>
                    <a:pt x="1422" y="798"/>
                    <a:pt x="1951" y="798"/>
                  </a:cubicBezTo>
                  <a:cubicBezTo>
                    <a:pt x="2035" y="798"/>
                    <a:pt x="2119" y="797"/>
                    <a:pt x="2203" y="794"/>
                  </a:cubicBezTo>
                  <a:cubicBezTo>
                    <a:pt x="2310" y="794"/>
                    <a:pt x="2429" y="794"/>
                    <a:pt x="2524" y="782"/>
                  </a:cubicBezTo>
                  <a:cubicBezTo>
                    <a:pt x="3596" y="686"/>
                    <a:pt x="4656" y="567"/>
                    <a:pt x="5715" y="436"/>
                  </a:cubicBezTo>
                  <a:lnTo>
                    <a:pt x="5715" y="436"/>
                  </a:lnTo>
                  <a:cubicBezTo>
                    <a:pt x="4453" y="1032"/>
                    <a:pt x="3167" y="1591"/>
                    <a:pt x="1834" y="1996"/>
                  </a:cubicBezTo>
                  <a:cubicBezTo>
                    <a:pt x="2191" y="1913"/>
                    <a:pt x="2513" y="1806"/>
                    <a:pt x="2822" y="1687"/>
                  </a:cubicBezTo>
                  <a:cubicBezTo>
                    <a:pt x="3991" y="1244"/>
                    <a:pt x="6774" y="11"/>
                    <a:pt x="6596" y="11"/>
                  </a:cubicBezTo>
                  <a:cubicBezTo>
                    <a:pt x="6588" y="11"/>
                    <a:pt x="6572" y="14"/>
                    <a:pt x="6549" y="20"/>
                  </a:cubicBezTo>
                  <a:cubicBezTo>
                    <a:pt x="5441" y="282"/>
                    <a:pt x="4179" y="448"/>
                    <a:pt x="2739" y="508"/>
                  </a:cubicBezTo>
                  <a:cubicBezTo>
                    <a:pt x="2254" y="529"/>
                    <a:pt x="1895" y="541"/>
                    <a:pt x="1615" y="541"/>
                  </a:cubicBezTo>
                  <a:cubicBezTo>
                    <a:pt x="1105" y="541"/>
                    <a:pt x="861" y="501"/>
                    <a:pt x="608" y="401"/>
                  </a:cubicBezTo>
                  <a:cubicBezTo>
                    <a:pt x="131" y="198"/>
                    <a:pt x="24" y="79"/>
                    <a:pt x="357" y="20"/>
                  </a:cubicBezTo>
                  <a:cubicBezTo>
                    <a:pt x="322" y="20"/>
                    <a:pt x="286" y="8"/>
                    <a:pt x="250" y="8"/>
                  </a:cubicBezTo>
                  <a:cubicBezTo>
                    <a:pt x="236" y="3"/>
                    <a:pt x="222" y="1"/>
                    <a:pt x="20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6"/>
            <p:cNvSpPr/>
            <p:nvPr/>
          </p:nvSpPr>
          <p:spPr>
            <a:xfrm>
              <a:off x="2516675" y="3205875"/>
              <a:ext cx="68475" cy="56625"/>
            </a:xfrm>
            <a:custGeom>
              <a:avLst/>
              <a:gdLst/>
              <a:ahLst/>
              <a:cxnLst/>
              <a:rect l="l" t="t" r="r" b="b"/>
              <a:pathLst>
                <a:path w="2739" h="2265" extrusionOk="0">
                  <a:moveTo>
                    <a:pt x="179" y="1"/>
                  </a:moveTo>
                  <a:cubicBezTo>
                    <a:pt x="167" y="1"/>
                    <a:pt x="131" y="13"/>
                    <a:pt x="108" y="36"/>
                  </a:cubicBezTo>
                  <a:cubicBezTo>
                    <a:pt x="60" y="60"/>
                    <a:pt x="48" y="156"/>
                    <a:pt x="0" y="227"/>
                  </a:cubicBezTo>
                  <a:cubicBezTo>
                    <a:pt x="96" y="358"/>
                    <a:pt x="131" y="489"/>
                    <a:pt x="227" y="596"/>
                  </a:cubicBezTo>
                  <a:cubicBezTo>
                    <a:pt x="774" y="1239"/>
                    <a:pt x="1429" y="1775"/>
                    <a:pt x="2191" y="2156"/>
                  </a:cubicBezTo>
                  <a:cubicBezTo>
                    <a:pt x="2296" y="2208"/>
                    <a:pt x="2414" y="2265"/>
                    <a:pt x="2520" y="2265"/>
                  </a:cubicBezTo>
                  <a:cubicBezTo>
                    <a:pt x="2583" y="2265"/>
                    <a:pt x="2642" y="2245"/>
                    <a:pt x="2691" y="2191"/>
                  </a:cubicBezTo>
                  <a:cubicBezTo>
                    <a:pt x="2715" y="2156"/>
                    <a:pt x="2727" y="2144"/>
                    <a:pt x="2739" y="2120"/>
                  </a:cubicBezTo>
                  <a:lnTo>
                    <a:pt x="2715" y="2120"/>
                  </a:lnTo>
                  <a:cubicBezTo>
                    <a:pt x="2191" y="2120"/>
                    <a:pt x="191" y="465"/>
                    <a:pt x="179" y="48"/>
                  </a:cubicBezTo>
                  <a:lnTo>
                    <a:pt x="179"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6"/>
            <p:cNvSpPr/>
            <p:nvPr/>
          </p:nvSpPr>
          <p:spPr>
            <a:xfrm>
              <a:off x="2521725" y="3202300"/>
              <a:ext cx="67300" cy="56600"/>
            </a:xfrm>
            <a:custGeom>
              <a:avLst/>
              <a:gdLst/>
              <a:ahLst/>
              <a:cxnLst/>
              <a:rect l="l" t="t" r="r" b="b"/>
              <a:pathLst>
                <a:path w="2692" h="2264" extrusionOk="0">
                  <a:moveTo>
                    <a:pt x="48" y="1"/>
                  </a:moveTo>
                  <a:cubicBezTo>
                    <a:pt x="48" y="1"/>
                    <a:pt x="36" y="1"/>
                    <a:pt x="36" y="13"/>
                  </a:cubicBezTo>
                  <a:cubicBezTo>
                    <a:pt x="25" y="25"/>
                    <a:pt x="1" y="72"/>
                    <a:pt x="1" y="132"/>
                  </a:cubicBezTo>
                  <a:lnTo>
                    <a:pt x="1" y="179"/>
                  </a:lnTo>
                  <a:cubicBezTo>
                    <a:pt x="1" y="596"/>
                    <a:pt x="1989" y="2263"/>
                    <a:pt x="2501" y="2263"/>
                  </a:cubicBezTo>
                  <a:lnTo>
                    <a:pt x="2537" y="2263"/>
                  </a:lnTo>
                  <a:cubicBezTo>
                    <a:pt x="2632" y="2251"/>
                    <a:pt x="2668" y="2227"/>
                    <a:pt x="2692" y="2168"/>
                  </a:cubicBezTo>
                  <a:cubicBezTo>
                    <a:pt x="2668" y="2037"/>
                    <a:pt x="2299" y="1715"/>
                    <a:pt x="1406" y="1013"/>
                  </a:cubicBezTo>
                  <a:cubicBezTo>
                    <a:pt x="691" y="441"/>
                    <a:pt x="84" y="1"/>
                    <a:pt x="4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6"/>
            <p:cNvSpPr/>
            <p:nvPr/>
          </p:nvSpPr>
          <p:spPr>
            <a:xfrm>
              <a:off x="2641650" y="3277100"/>
              <a:ext cx="48875" cy="20475"/>
            </a:xfrm>
            <a:custGeom>
              <a:avLst/>
              <a:gdLst/>
              <a:ahLst/>
              <a:cxnLst/>
              <a:rect l="l" t="t" r="r" b="b"/>
              <a:pathLst>
                <a:path w="1955" h="819" extrusionOk="0">
                  <a:moveTo>
                    <a:pt x="187" y="1"/>
                  </a:moveTo>
                  <a:cubicBezTo>
                    <a:pt x="60" y="1"/>
                    <a:pt x="0" y="34"/>
                    <a:pt x="50" y="104"/>
                  </a:cubicBezTo>
                  <a:cubicBezTo>
                    <a:pt x="85" y="188"/>
                    <a:pt x="323" y="331"/>
                    <a:pt x="597" y="462"/>
                  </a:cubicBezTo>
                  <a:cubicBezTo>
                    <a:pt x="966" y="640"/>
                    <a:pt x="1419" y="819"/>
                    <a:pt x="1574" y="819"/>
                  </a:cubicBezTo>
                  <a:lnTo>
                    <a:pt x="1657" y="819"/>
                  </a:lnTo>
                  <a:cubicBezTo>
                    <a:pt x="1955" y="807"/>
                    <a:pt x="1871" y="605"/>
                    <a:pt x="1538" y="414"/>
                  </a:cubicBezTo>
                  <a:cubicBezTo>
                    <a:pt x="1407" y="331"/>
                    <a:pt x="1228" y="247"/>
                    <a:pt x="1014" y="176"/>
                  </a:cubicBezTo>
                  <a:cubicBezTo>
                    <a:pt x="835" y="116"/>
                    <a:pt x="669" y="69"/>
                    <a:pt x="526" y="45"/>
                  </a:cubicBezTo>
                  <a:cubicBezTo>
                    <a:pt x="391" y="16"/>
                    <a:pt x="273" y="1"/>
                    <a:pt x="1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3" name="Google Shape;2563;p6"/>
          <p:cNvGrpSpPr/>
          <p:nvPr/>
        </p:nvGrpSpPr>
        <p:grpSpPr>
          <a:xfrm rot="6471856" flipH="1">
            <a:off x="-187154" y="2133932"/>
            <a:ext cx="685007" cy="604422"/>
            <a:chOff x="3573050" y="2694100"/>
            <a:chExt cx="684925" cy="604350"/>
          </a:xfrm>
        </p:grpSpPr>
        <p:sp>
          <p:nvSpPr>
            <p:cNvPr id="2564" name="Google Shape;2564;p6"/>
            <p:cNvSpPr/>
            <p:nvPr/>
          </p:nvSpPr>
          <p:spPr>
            <a:xfrm>
              <a:off x="3589450" y="2705825"/>
              <a:ext cx="661975" cy="575575"/>
            </a:xfrm>
            <a:custGeom>
              <a:avLst/>
              <a:gdLst/>
              <a:ahLst/>
              <a:cxnLst/>
              <a:rect l="l" t="t" r="r" b="b"/>
              <a:pathLst>
                <a:path w="26479" h="23023" extrusionOk="0">
                  <a:moveTo>
                    <a:pt x="17156" y="11680"/>
                  </a:moveTo>
                  <a:lnTo>
                    <a:pt x="17156" y="11680"/>
                  </a:lnTo>
                  <a:cubicBezTo>
                    <a:pt x="16930" y="12073"/>
                    <a:pt x="13918" y="13573"/>
                    <a:pt x="12930" y="13800"/>
                  </a:cubicBezTo>
                  <a:cubicBezTo>
                    <a:pt x="13811" y="13264"/>
                    <a:pt x="14585" y="12799"/>
                    <a:pt x="15370" y="12323"/>
                  </a:cubicBezTo>
                  <a:cubicBezTo>
                    <a:pt x="15466" y="12264"/>
                    <a:pt x="15585" y="12204"/>
                    <a:pt x="15680" y="12204"/>
                  </a:cubicBezTo>
                  <a:cubicBezTo>
                    <a:pt x="15730" y="12208"/>
                    <a:pt x="15779" y="12210"/>
                    <a:pt x="15827" y="12210"/>
                  </a:cubicBezTo>
                  <a:cubicBezTo>
                    <a:pt x="16318" y="12210"/>
                    <a:pt x="16723" y="11995"/>
                    <a:pt x="17156" y="11680"/>
                  </a:cubicBezTo>
                  <a:close/>
                  <a:moveTo>
                    <a:pt x="25181" y="0"/>
                  </a:moveTo>
                  <a:cubicBezTo>
                    <a:pt x="24514" y="84"/>
                    <a:pt x="23919" y="274"/>
                    <a:pt x="23324" y="465"/>
                  </a:cubicBezTo>
                  <a:cubicBezTo>
                    <a:pt x="21359" y="1108"/>
                    <a:pt x="19371" y="1703"/>
                    <a:pt x="17323" y="2060"/>
                  </a:cubicBezTo>
                  <a:cubicBezTo>
                    <a:pt x="15525" y="2370"/>
                    <a:pt x="13930" y="3191"/>
                    <a:pt x="12394" y="4167"/>
                  </a:cubicBezTo>
                  <a:cubicBezTo>
                    <a:pt x="10977" y="5072"/>
                    <a:pt x="9548" y="5989"/>
                    <a:pt x="7977" y="6608"/>
                  </a:cubicBezTo>
                  <a:cubicBezTo>
                    <a:pt x="7631" y="6739"/>
                    <a:pt x="7262" y="6763"/>
                    <a:pt x="6965" y="6965"/>
                  </a:cubicBezTo>
                  <a:cubicBezTo>
                    <a:pt x="5643" y="7894"/>
                    <a:pt x="4429" y="8942"/>
                    <a:pt x="3440" y="10240"/>
                  </a:cubicBezTo>
                  <a:cubicBezTo>
                    <a:pt x="2547" y="11406"/>
                    <a:pt x="2012" y="12776"/>
                    <a:pt x="1309" y="14038"/>
                  </a:cubicBezTo>
                  <a:cubicBezTo>
                    <a:pt x="1071" y="14478"/>
                    <a:pt x="976" y="14978"/>
                    <a:pt x="952" y="15478"/>
                  </a:cubicBezTo>
                  <a:cubicBezTo>
                    <a:pt x="892" y="16419"/>
                    <a:pt x="1142" y="17300"/>
                    <a:pt x="1333" y="18193"/>
                  </a:cubicBezTo>
                  <a:cubicBezTo>
                    <a:pt x="1416" y="18514"/>
                    <a:pt x="1369" y="18764"/>
                    <a:pt x="1178" y="19038"/>
                  </a:cubicBezTo>
                  <a:cubicBezTo>
                    <a:pt x="797" y="19562"/>
                    <a:pt x="440" y="20169"/>
                    <a:pt x="416" y="20777"/>
                  </a:cubicBezTo>
                  <a:cubicBezTo>
                    <a:pt x="380" y="21360"/>
                    <a:pt x="250" y="21896"/>
                    <a:pt x="119" y="22444"/>
                  </a:cubicBezTo>
                  <a:cubicBezTo>
                    <a:pt x="0" y="22862"/>
                    <a:pt x="28" y="23023"/>
                    <a:pt x="307" y="23023"/>
                  </a:cubicBezTo>
                  <a:cubicBezTo>
                    <a:pt x="394" y="23023"/>
                    <a:pt x="504" y="23007"/>
                    <a:pt x="642" y="22979"/>
                  </a:cubicBezTo>
                  <a:cubicBezTo>
                    <a:pt x="1273" y="22836"/>
                    <a:pt x="1869" y="22574"/>
                    <a:pt x="2464" y="22277"/>
                  </a:cubicBezTo>
                  <a:cubicBezTo>
                    <a:pt x="5179" y="20931"/>
                    <a:pt x="8036" y="19872"/>
                    <a:pt x="10703" y="18431"/>
                  </a:cubicBezTo>
                  <a:cubicBezTo>
                    <a:pt x="11918" y="17752"/>
                    <a:pt x="13263" y="17276"/>
                    <a:pt x="14406" y="16467"/>
                  </a:cubicBezTo>
                  <a:cubicBezTo>
                    <a:pt x="16728" y="14812"/>
                    <a:pt x="18835" y="12907"/>
                    <a:pt x="20728" y="10775"/>
                  </a:cubicBezTo>
                  <a:cubicBezTo>
                    <a:pt x="20859" y="10609"/>
                    <a:pt x="21002" y="10430"/>
                    <a:pt x="21002" y="10216"/>
                  </a:cubicBezTo>
                  <a:cubicBezTo>
                    <a:pt x="21002" y="9835"/>
                    <a:pt x="21193" y="9513"/>
                    <a:pt x="21395" y="9240"/>
                  </a:cubicBezTo>
                  <a:cubicBezTo>
                    <a:pt x="21728" y="8823"/>
                    <a:pt x="21955" y="8347"/>
                    <a:pt x="22145" y="7858"/>
                  </a:cubicBezTo>
                  <a:cubicBezTo>
                    <a:pt x="22264" y="7537"/>
                    <a:pt x="22431" y="7239"/>
                    <a:pt x="22645" y="6965"/>
                  </a:cubicBezTo>
                  <a:cubicBezTo>
                    <a:pt x="23288" y="6180"/>
                    <a:pt x="23943" y="5406"/>
                    <a:pt x="24360" y="4465"/>
                  </a:cubicBezTo>
                  <a:cubicBezTo>
                    <a:pt x="24550" y="4036"/>
                    <a:pt x="24776" y="3620"/>
                    <a:pt x="24991" y="3203"/>
                  </a:cubicBezTo>
                  <a:cubicBezTo>
                    <a:pt x="25348" y="2501"/>
                    <a:pt x="25741" y="1834"/>
                    <a:pt x="26193" y="1179"/>
                  </a:cubicBezTo>
                  <a:cubicBezTo>
                    <a:pt x="26479" y="798"/>
                    <a:pt x="26431" y="393"/>
                    <a:pt x="26122" y="262"/>
                  </a:cubicBezTo>
                  <a:cubicBezTo>
                    <a:pt x="25800" y="143"/>
                    <a:pt x="25467" y="84"/>
                    <a:pt x="25181" y="0"/>
                  </a:cubicBezTo>
                  <a:close/>
                </a:path>
              </a:pathLst>
            </a:custGeom>
            <a:solidFill>
              <a:srgbClr val="00A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6"/>
            <p:cNvSpPr/>
            <p:nvPr/>
          </p:nvSpPr>
          <p:spPr>
            <a:xfrm>
              <a:off x="3730225" y="2704450"/>
              <a:ext cx="518525" cy="420400"/>
            </a:xfrm>
            <a:custGeom>
              <a:avLst/>
              <a:gdLst/>
              <a:ahLst/>
              <a:cxnLst/>
              <a:rect l="l" t="t" r="r" b="b"/>
              <a:pathLst>
                <a:path w="20741" h="16816" extrusionOk="0">
                  <a:moveTo>
                    <a:pt x="20449" y="1"/>
                  </a:moveTo>
                  <a:cubicBezTo>
                    <a:pt x="20419" y="1"/>
                    <a:pt x="20389" y="7"/>
                    <a:pt x="20360" y="20"/>
                  </a:cubicBezTo>
                  <a:cubicBezTo>
                    <a:pt x="20086" y="103"/>
                    <a:pt x="19765" y="222"/>
                    <a:pt x="19729" y="567"/>
                  </a:cubicBezTo>
                  <a:cubicBezTo>
                    <a:pt x="19693" y="770"/>
                    <a:pt x="19574" y="853"/>
                    <a:pt x="19431" y="936"/>
                  </a:cubicBezTo>
                  <a:cubicBezTo>
                    <a:pt x="17657" y="1925"/>
                    <a:pt x="15871" y="2889"/>
                    <a:pt x="14109" y="3901"/>
                  </a:cubicBezTo>
                  <a:cubicBezTo>
                    <a:pt x="13097" y="4496"/>
                    <a:pt x="12133" y="5175"/>
                    <a:pt x="11359" y="6104"/>
                  </a:cubicBezTo>
                  <a:cubicBezTo>
                    <a:pt x="10692" y="6889"/>
                    <a:pt x="10013" y="7699"/>
                    <a:pt x="9227" y="8378"/>
                  </a:cubicBezTo>
                  <a:cubicBezTo>
                    <a:pt x="8727" y="8830"/>
                    <a:pt x="8215" y="9259"/>
                    <a:pt x="7858" y="9818"/>
                  </a:cubicBezTo>
                  <a:cubicBezTo>
                    <a:pt x="7287" y="10747"/>
                    <a:pt x="6489" y="11461"/>
                    <a:pt x="5620" y="12081"/>
                  </a:cubicBezTo>
                  <a:cubicBezTo>
                    <a:pt x="5536" y="12147"/>
                    <a:pt x="5459" y="12261"/>
                    <a:pt x="5358" y="12261"/>
                  </a:cubicBezTo>
                  <a:cubicBezTo>
                    <a:pt x="5315" y="12261"/>
                    <a:pt x="5268" y="12241"/>
                    <a:pt x="5215" y="12188"/>
                  </a:cubicBezTo>
                  <a:cubicBezTo>
                    <a:pt x="5060" y="12045"/>
                    <a:pt x="5215" y="11926"/>
                    <a:pt x="5287" y="11819"/>
                  </a:cubicBezTo>
                  <a:cubicBezTo>
                    <a:pt x="5798" y="11033"/>
                    <a:pt x="6299" y="10259"/>
                    <a:pt x="6811" y="9485"/>
                  </a:cubicBezTo>
                  <a:cubicBezTo>
                    <a:pt x="6894" y="9366"/>
                    <a:pt x="7001" y="9247"/>
                    <a:pt x="6965" y="9092"/>
                  </a:cubicBezTo>
                  <a:cubicBezTo>
                    <a:pt x="6882" y="8723"/>
                    <a:pt x="7072" y="8425"/>
                    <a:pt x="7251" y="8140"/>
                  </a:cubicBezTo>
                  <a:cubicBezTo>
                    <a:pt x="8204" y="6651"/>
                    <a:pt x="9275" y="5270"/>
                    <a:pt x="10513" y="4020"/>
                  </a:cubicBezTo>
                  <a:cubicBezTo>
                    <a:pt x="10621" y="3913"/>
                    <a:pt x="10763" y="3841"/>
                    <a:pt x="10763" y="3615"/>
                  </a:cubicBezTo>
                  <a:lnTo>
                    <a:pt x="10763" y="3615"/>
                  </a:lnTo>
                  <a:cubicBezTo>
                    <a:pt x="10656" y="3675"/>
                    <a:pt x="10585" y="3722"/>
                    <a:pt x="10513" y="3770"/>
                  </a:cubicBezTo>
                  <a:cubicBezTo>
                    <a:pt x="8549" y="5056"/>
                    <a:pt x="6656" y="6461"/>
                    <a:pt x="5156" y="8306"/>
                  </a:cubicBezTo>
                  <a:cubicBezTo>
                    <a:pt x="4513" y="9092"/>
                    <a:pt x="3858" y="9866"/>
                    <a:pt x="3310" y="10711"/>
                  </a:cubicBezTo>
                  <a:cubicBezTo>
                    <a:pt x="2524" y="11938"/>
                    <a:pt x="1810" y="13200"/>
                    <a:pt x="1096" y="14462"/>
                  </a:cubicBezTo>
                  <a:cubicBezTo>
                    <a:pt x="679" y="15212"/>
                    <a:pt x="298" y="15974"/>
                    <a:pt x="0" y="16772"/>
                  </a:cubicBezTo>
                  <a:cubicBezTo>
                    <a:pt x="65" y="16804"/>
                    <a:pt x="119" y="16816"/>
                    <a:pt x="166" y="16816"/>
                  </a:cubicBezTo>
                  <a:cubicBezTo>
                    <a:pt x="258" y="16816"/>
                    <a:pt x="326" y="16771"/>
                    <a:pt x="405" y="16748"/>
                  </a:cubicBezTo>
                  <a:cubicBezTo>
                    <a:pt x="941" y="16545"/>
                    <a:pt x="1488" y="16343"/>
                    <a:pt x="2048" y="16129"/>
                  </a:cubicBezTo>
                  <a:cubicBezTo>
                    <a:pt x="3536" y="15557"/>
                    <a:pt x="5036" y="15033"/>
                    <a:pt x="6644" y="14855"/>
                  </a:cubicBezTo>
                  <a:cubicBezTo>
                    <a:pt x="8073" y="14700"/>
                    <a:pt x="9430" y="14378"/>
                    <a:pt x="10704" y="13652"/>
                  </a:cubicBezTo>
                  <a:cubicBezTo>
                    <a:pt x="12323" y="12712"/>
                    <a:pt x="13919" y="11771"/>
                    <a:pt x="15181" y="10378"/>
                  </a:cubicBezTo>
                  <a:cubicBezTo>
                    <a:pt x="15669" y="9842"/>
                    <a:pt x="16169" y="9306"/>
                    <a:pt x="16478" y="8628"/>
                  </a:cubicBezTo>
                  <a:cubicBezTo>
                    <a:pt x="16562" y="8473"/>
                    <a:pt x="16597" y="8306"/>
                    <a:pt x="16455" y="8152"/>
                  </a:cubicBezTo>
                  <a:cubicBezTo>
                    <a:pt x="16387" y="8089"/>
                    <a:pt x="16315" y="8065"/>
                    <a:pt x="16243" y="8065"/>
                  </a:cubicBezTo>
                  <a:cubicBezTo>
                    <a:pt x="16150" y="8065"/>
                    <a:pt x="16059" y="8105"/>
                    <a:pt x="15978" y="8152"/>
                  </a:cubicBezTo>
                  <a:cubicBezTo>
                    <a:pt x="15740" y="8306"/>
                    <a:pt x="15502" y="8473"/>
                    <a:pt x="15276" y="8652"/>
                  </a:cubicBezTo>
                  <a:cubicBezTo>
                    <a:pt x="14323" y="9425"/>
                    <a:pt x="13383" y="10199"/>
                    <a:pt x="12287" y="10771"/>
                  </a:cubicBezTo>
                  <a:cubicBezTo>
                    <a:pt x="11597" y="11152"/>
                    <a:pt x="10871" y="11461"/>
                    <a:pt x="10311" y="12021"/>
                  </a:cubicBezTo>
                  <a:cubicBezTo>
                    <a:pt x="10239" y="12093"/>
                    <a:pt x="10146" y="12145"/>
                    <a:pt x="10048" y="12145"/>
                  </a:cubicBezTo>
                  <a:cubicBezTo>
                    <a:pt x="10017" y="12145"/>
                    <a:pt x="9985" y="12140"/>
                    <a:pt x="9954" y="12128"/>
                  </a:cubicBezTo>
                  <a:cubicBezTo>
                    <a:pt x="9897" y="12113"/>
                    <a:pt x="9844" y="12106"/>
                    <a:pt x="9794" y="12106"/>
                  </a:cubicBezTo>
                  <a:cubicBezTo>
                    <a:pt x="9609" y="12106"/>
                    <a:pt x="9458" y="12194"/>
                    <a:pt x="9299" y="12259"/>
                  </a:cubicBezTo>
                  <a:cubicBezTo>
                    <a:pt x="8180" y="12724"/>
                    <a:pt x="7013" y="12950"/>
                    <a:pt x="5822" y="13128"/>
                  </a:cubicBezTo>
                  <a:cubicBezTo>
                    <a:pt x="6263" y="12724"/>
                    <a:pt x="6680" y="12366"/>
                    <a:pt x="7287" y="12235"/>
                  </a:cubicBezTo>
                  <a:cubicBezTo>
                    <a:pt x="8025" y="12045"/>
                    <a:pt x="8727" y="11652"/>
                    <a:pt x="9382" y="11271"/>
                  </a:cubicBezTo>
                  <a:cubicBezTo>
                    <a:pt x="9918" y="10938"/>
                    <a:pt x="10382" y="10461"/>
                    <a:pt x="10859" y="10033"/>
                  </a:cubicBezTo>
                  <a:cubicBezTo>
                    <a:pt x="11561" y="9378"/>
                    <a:pt x="12228" y="8711"/>
                    <a:pt x="12930" y="8056"/>
                  </a:cubicBezTo>
                  <a:cubicBezTo>
                    <a:pt x="13001" y="7993"/>
                    <a:pt x="13076" y="7892"/>
                    <a:pt x="13142" y="7892"/>
                  </a:cubicBezTo>
                  <a:cubicBezTo>
                    <a:pt x="13188" y="7892"/>
                    <a:pt x="13230" y="7939"/>
                    <a:pt x="13264" y="8080"/>
                  </a:cubicBezTo>
                  <a:cubicBezTo>
                    <a:pt x="13293" y="8184"/>
                    <a:pt x="13346" y="8218"/>
                    <a:pt x="13410" y="8218"/>
                  </a:cubicBezTo>
                  <a:cubicBezTo>
                    <a:pt x="13449" y="8218"/>
                    <a:pt x="13492" y="8205"/>
                    <a:pt x="13538" y="8187"/>
                  </a:cubicBezTo>
                  <a:cubicBezTo>
                    <a:pt x="13788" y="8116"/>
                    <a:pt x="14038" y="8032"/>
                    <a:pt x="14252" y="7830"/>
                  </a:cubicBezTo>
                  <a:cubicBezTo>
                    <a:pt x="14728" y="7366"/>
                    <a:pt x="15252" y="6937"/>
                    <a:pt x="15704" y="6449"/>
                  </a:cubicBezTo>
                  <a:cubicBezTo>
                    <a:pt x="16347" y="5758"/>
                    <a:pt x="16824" y="4961"/>
                    <a:pt x="17681" y="4449"/>
                  </a:cubicBezTo>
                  <a:cubicBezTo>
                    <a:pt x="18622" y="3901"/>
                    <a:pt x="19205" y="2948"/>
                    <a:pt x="19812" y="2056"/>
                  </a:cubicBezTo>
                  <a:cubicBezTo>
                    <a:pt x="19919" y="1901"/>
                    <a:pt x="19967" y="1758"/>
                    <a:pt x="19860" y="1603"/>
                  </a:cubicBezTo>
                  <a:cubicBezTo>
                    <a:pt x="19634" y="1294"/>
                    <a:pt x="19812" y="1103"/>
                    <a:pt x="20038" y="924"/>
                  </a:cubicBezTo>
                  <a:cubicBezTo>
                    <a:pt x="20217" y="770"/>
                    <a:pt x="20419" y="639"/>
                    <a:pt x="20598" y="472"/>
                  </a:cubicBezTo>
                  <a:cubicBezTo>
                    <a:pt x="20693" y="389"/>
                    <a:pt x="20741" y="258"/>
                    <a:pt x="20657" y="115"/>
                  </a:cubicBezTo>
                  <a:cubicBezTo>
                    <a:pt x="20614" y="45"/>
                    <a:pt x="20532" y="1"/>
                    <a:pt x="20449" y="1"/>
                  </a:cubicBez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6"/>
            <p:cNvSpPr/>
            <p:nvPr/>
          </p:nvSpPr>
          <p:spPr>
            <a:xfrm>
              <a:off x="3583175" y="2880250"/>
              <a:ext cx="380125" cy="408325"/>
            </a:xfrm>
            <a:custGeom>
              <a:avLst/>
              <a:gdLst/>
              <a:ahLst/>
              <a:cxnLst/>
              <a:rect l="l" t="t" r="r" b="b"/>
              <a:pathLst>
                <a:path w="15205" h="16333" extrusionOk="0">
                  <a:moveTo>
                    <a:pt x="7811" y="0"/>
                  </a:moveTo>
                  <a:cubicBezTo>
                    <a:pt x="7382" y="441"/>
                    <a:pt x="6799" y="655"/>
                    <a:pt x="6394" y="1120"/>
                  </a:cubicBezTo>
                  <a:cubicBezTo>
                    <a:pt x="5180" y="2524"/>
                    <a:pt x="4299" y="4108"/>
                    <a:pt x="3787" y="5894"/>
                  </a:cubicBezTo>
                  <a:cubicBezTo>
                    <a:pt x="3275" y="7775"/>
                    <a:pt x="2822" y="9668"/>
                    <a:pt x="2382" y="11549"/>
                  </a:cubicBezTo>
                  <a:cubicBezTo>
                    <a:pt x="2120" y="12645"/>
                    <a:pt x="1644" y="13621"/>
                    <a:pt x="1012" y="14526"/>
                  </a:cubicBezTo>
                  <a:cubicBezTo>
                    <a:pt x="751" y="14907"/>
                    <a:pt x="441" y="15240"/>
                    <a:pt x="179" y="15621"/>
                  </a:cubicBezTo>
                  <a:cubicBezTo>
                    <a:pt x="72" y="15764"/>
                    <a:pt x="0" y="15955"/>
                    <a:pt x="120" y="16133"/>
                  </a:cubicBezTo>
                  <a:cubicBezTo>
                    <a:pt x="212" y="16290"/>
                    <a:pt x="340" y="16333"/>
                    <a:pt x="493" y="16333"/>
                  </a:cubicBezTo>
                  <a:cubicBezTo>
                    <a:pt x="537" y="16333"/>
                    <a:pt x="583" y="16329"/>
                    <a:pt x="631" y="16324"/>
                  </a:cubicBezTo>
                  <a:cubicBezTo>
                    <a:pt x="1191" y="16264"/>
                    <a:pt x="1679" y="15990"/>
                    <a:pt x="2179" y="15812"/>
                  </a:cubicBezTo>
                  <a:cubicBezTo>
                    <a:pt x="3358" y="15395"/>
                    <a:pt x="4489" y="14907"/>
                    <a:pt x="5573" y="14276"/>
                  </a:cubicBezTo>
                  <a:cubicBezTo>
                    <a:pt x="7418" y="13192"/>
                    <a:pt x="9240" y="12061"/>
                    <a:pt x="11157" y="11097"/>
                  </a:cubicBezTo>
                  <a:cubicBezTo>
                    <a:pt x="12407" y="10466"/>
                    <a:pt x="13621" y="9775"/>
                    <a:pt x="14776" y="8966"/>
                  </a:cubicBezTo>
                  <a:cubicBezTo>
                    <a:pt x="14919" y="8882"/>
                    <a:pt x="15098" y="8799"/>
                    <a:pt x="15205" y="8549"/>
                  </a:cubicBezTo>
                  <a:lnTo>
                    <a:pt x="15205" y="8549"/>
                  </a:lnTo>
                  <a:cubicBezTo>
                    <a:pt x="14121" y="8859"/>
                    <a:pt x="13026" y="8954"/>
                    <a:pt x="11978" y="9132"/>
                  </a:cubicBezTo>
                  <a:cubicBezTo>
                    <a:pt x="10204" y="9430"/>
                    <a:pt x="8561" y="10156"/>
                    <a:pt x="6894" y="10787"/>
                  </a:cubicBezTo>
                  <a:cubicBezTo>
                    <a:pt x="6684" y="10860"/>
                    <a:pt x="6467" y="10962"/>
                    <a:pt x="6243" y="10962"/>
                  </a:cubicBezTo>
                  <a:cubicBezTo>
                    <a:pt x="6175" y="10962"/>
                    <a:pt x="6106" y="10952"/>
                    <a:pt x="6037" y="10930"/>
                  </a:cubicBezTo>
                  <a:cubicBezTo>
                    <a:pt x="5940" y="10901"/>
                    <a:pt x="5848" y="10886"/>
                    <a:pt x="5758" y="10886"/>
                  </a:cubicBezTo>
                  <a:cubicBezTo>
                    <a:pt x="5627" y="10886"/>
                    <a:pt x="5502" y="10919"/>
                    <a:pt x="5382" y="10990"/>
                  </a:cubicBezTo>
                  <a:cubicBezTo>
                    <a:pt x="5336" y="11016"/>
                    <a:pt x="5264" y="11061"/>
                    <a:pt x="5207" y="11061"/>
                  </a:cubicBezTo>
                  <a:cubicBezTo>
                    <a:pt x="5161" y="11061"/>
                    <a:pt x="5125" y="11032"/>
                    <a:pt x="5120" y="10942"/>
                  </a:cubicBezTo>
                  <a:cubicBezTo>
                    <a:pt x="5096" y="10680"/>
                    <a:pt x="4894" y="10466"/>
                    <a:pt x="4918" y="10204"/>
                  </a:cubicBezTo>
                  <a:cubicBezTo>
                    <a:pt x="4977" y="9573"/>
                    <a:pt x="5013" y="8942"/>
                    <a:pt x="5132" y="8323"/>
                  </a:cubicBezTo>
                  <a:cubicBezTo>
                    <a:pt x="5573" y="6037"/>
                    <a:pt x="6430" y="3858"/>
                    <a:pt x="7216" y="1679"/>
                  </a:cubicBezTo>
                  <a:cubicBezTo>
                    <a:pt x="7406" y="1143"/>
                    <a:pt x="7656" y="619"/>
                    <a:pt x="7882" y="84"/>
                  </a:cubicBezTo>
                  <a:lnTo>
                    <a:pt x="7811" y="0"/>
                  </a:ln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
            <p:cNvSpPr/>
            <p:nvPr/>
          </p:nvSpPr>
          <p:spPr>
            <a:xfrm>
              <a:off x="3812075" y="2920725"/>
              <a:ext cx="31575" cy="34550"/>
            </a:xfrm>
            <a:custGeom>
              <a:avLst/>
              <a:gdLst/>
              <a:ahLst/>
              <a:cxnLst/>
              <a:rect l="l" t="t" r="r" b="b"/>
              <a:pathLst>
                <a:path w="1263" h="1382" extrusionOk="0">
                  <a:moveTo>
                    <a:pt x="608" y="1"/>
                  </a:moveTo>
                  <a:cubicBezTo>
                    <a:pt x="262" y="1"/>
                    <a:pt x="24" y="263"/>
                    <a:pt x="0" y="644"/>
                  </a:cubicBezTo>
                  <a:cubicBezTo>
                    <a:pt x="0" y="1060"/>
                    <a:pt x="274" y="1382"/>
                    <a:pt x="631" y="1382"/>
                  </a:cubicBezTo>
                  <a:cubicBezTo>
                    <a:pt x="1000" y="1382"/>
                    <a:pt x="1262" y="1096"/>
                    <a:pt x="1262" y="703"/>
                  </a:cubicBezTo>
                  <a:cubicBezTo>
                    <a:pt x="1262" y="322"/>
                    <a:pt x="965" y="1"/>
                    <a:pt x="6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
            <p:cNvSpPr/>
            <p:nvPr/>
          </p:nvSpPr>
          <p:spPr>
            <a:xfrm>
              <a:off x="3802550" y="2984425"/>
              <a:ext cx="32175" cy="34025"/>
            </a:xfrm>
            <a:custGeom>
              <a:avLst/>
              <a:gdLst/>
              <a:ahLst/>
              <a:cxnLst/>
              <a:rect l="l" t="t" r="r" b="b"/>
              <a:pathLst>
                <a:path w="1287" h="1361" extrusionOk="0">
                  <a:moveTo>
                    <a:pt x="572" y="1"/>
                  </a:moveTo>
                  <a:cubicBezTo>
                    <a:pt x="238" y="24"/>
                    <a:pt x="0" y="274"/>
                    <a:pt x="0" y="632"/>
                  </a:cubicBezTo>
                  <a:cubicBezTo>
                    <a:pt x="0" y="1007"/>
                    <a:pt x="369" y="1360"/>
                    <a:pt x="735" y="1360"/>
                  </a:cubicBezTo>
                  <a:cubicBezTo>
                    <a:pt x="752" y="1360"/>
                    <a:pt x="769" y="1359"/>
                    <a:pt x="786" y="1358"/>
                  </a:cubicBezTo>
                  <a:cubicBezTo>
                    <a:pt x="1108" y="1334"/>
                    <a:pt x="1262" y="1132"/>
                    <a:pt x="1286" y="858"/>
                  </a:cubicBezTo>
                  <a:cubicBezTo>
                    <a:pt x="1262" y="501"/>
                    <a:pt x="834" y="12"/>
                    <a:pt x="572"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
            <p:cNvSpPr/>
            <p:nvPr/>
          </p:nvSpPr>
          <p:spPr>
            <a:xfrm>
              <a:off x="3845700" y="2858725"/>
              <a:ext cx="26825" cy="34075"/>
            </a:xfrm>
            <a:custGeom>
              <a:avLst/>
              <a:gdLst/>
              <a:ahLst/>
              <a:cxnLst/>
              <a:rect l="l" t="t" r="r" b="b"/>
              <a:pathLst>
                <a:path w="1073" h="1363" extrusionOk="0">
                  <a:moveTo>
                    <a:pt x="500" y="1"/>
                  </a:moveTo>
                  <a:cubicBezTo>
                    <a:pt x="247" y="1"/>
                    <a:pt x="35" y="263"/>
                    <a:pt x="13" y="599"/>
                  </a:cubicBezTo>
                  <a:cubicBezTo>
                    <a:pt x="1" y="992"/>
                    <a:pt x="275" y="1326"/>
                    <a:pt x="608" y="1361"/>
                  </a:cubicBezTo>
                  <a:cubicBezTo>
                    <a:pt x="625" y="1362"/>
                    <a:pt x="641" y="1363"/>
                    <a:pt x="657" y="1363"/>
                  </a:cubicBezTo>
                  <a:cubicBezTo>
                    <a:pt x="1028" y="1363"/>
                    <a:pt x="1060" y="1102"/>
                    <a:pt x="1049" y="873"/>
                  </a:cubicBezTo>
                  <a:cubicBezTo>
                    <a:pt x="1072" y="349"/>
                    <a:pt x="882" y="40"/>
                    <a:pt x="548" y="4"/>
                  </a:cubicBezTo>
                  <a:cubicBezTo>
                    <a:pt x="532" y="2"/>
                    <a:pt x="516" y="1"/>
                    <a:pt x="5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
            <p:cNvSpPr/>
            <p:nvPr/>
          </p:nvSpPr>
          <p:spPr>
            <a:xfrm>
              <a:off x="3974000" y="2768750"/>
              <a:ext cx="161050" cy="128225"/>
            </a:xfrm>
            <a:custGeom>
              <a:avLst/>
              <a:gdLst/>
              <a:ahLst/>
              <a:cxnLst/>
              <a:rect l="l" t="t" r="r" b="b"/>
              <a:pathLst>
                <a:path w="6442" h="5129" extrusionOk="0">
                  <a:moveTo>
                    <a:pt x="6352" y="0"/>
                  </a:moveTo>
                  <a:cubicBezTo>
                    <a:pt x="6225" y="0"/>
                    <a:pt x="5942" y="116"/>
                    <a:pt x="5358" y="388"/>
                  </a:cubicBezTo>
                  <a:cubicBezTo>
                    <a:pt x="3834" y="1091"/>
                    <a:pt x="2775" y="1770"/>
                    <a:pt x="1965" y="2567"/>
                  </a:cubicBezTo>
                  <a:cubicBezTo>
                    <a:pt x="1191" y="3341"/>
                    <a:pt x="0" y="4806"/>
                    <a:pt x="0" y="5020"/>
                  </a:cubicBezTo>
                  <a:cubicBezTo>
                    <a:pt x="0" y="5091"/>
                    <a:pt x="19" y="5128"/>
                    <a:pt x="62" y="5128"/>
                  </a:cubicBezTo>
                  <a:cubicBezTo>
                    <a:pt x="178" y="5128"/>
                    <a:pt x="468" y="4853"/>
                    <a:pt x="1024" y="4210"/>
                  </a:cubicBezTo>
                  <a:cubicBezTo>
                    <a:pt x="2215" y="2877"/>
                    <a:pt x="2405" y="2710"/>
                    <a:pt x="3453" y="2091"/>
                  </a:cubicBezTo>
                  <a:cubicBezTo>
                    <a:pt x="4739" y="1329"/>
                    <a:pt x="6442" y="186"/>
                    <a:pt x="6442" y="79"/>
                  </a:cubicBezTo>
                  <a:cubicBezTo>
                    <a:pt x="6438" y="28"/>
                    <a:pt x="6413" y="0"/>
                    <a:pt x="6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
            <p:cNvSpPr/>
            <p:nvPr/>
          </p:nvSpPr>
          <p:spPr>
            <a:xfrm>
              <a:off x="3789400" y="2845550"/>
              <a:ext cx="130525" cy="189500"/>
            </a:xfrm>
            <a:custGeom>
              <a:avLst/>
              <a:gdLst/>
              <a:ahLst/>
              <a:cxnLst/>
              <a:rect l="l" t="t" r="r" b="b"/>
              <a:pathLst>
                <a:path w="5221" h="7580" extrusionOk="0">
                  <a:moveTo>
                    <a:pt x="5171" y="0"/>
                  </a:moveTo>
                  <a:cubicBezTo>
                    <a:pt x="5051" y="0"/>
                    <a:pt x="4706" y="278"/>
                    <a:pt x="4158" y="817"/>
                  </a:cubicBezTo>
                  <a:cubicBezTo>
                    <a:pt x="3074" y="1912"/>
                    <a:pt x="2717" y="2365"/>
                    <a:pt x="2205" y="3389"/>
                  </a:cubicBezTo>
                  <a:cubicBezTo>
                    <a:pt x="1967" y="3865"/>
                    <a:pt x="1574" y="4532"/>
                    <a:pt x="1300" y="4877"/>
                  </a:cubicBezTo>
                  <a:cubicBezTo>
                    <a:pt x="776" y="5579"/>
                    <a:pt x="419" y="6234"/>
                    <a:pt x="157" y="6996"/>
                  </a:cubicBezTo>
                  <a:cubicBezTo>
                    <a:pt x="20" y="7385"/>
                    <a:pt x="1" y="7579"/>
                    <a:pt x="64" y="7579"/>
                  </a:cubicBezTo>
                  <a:cubicBezTo>
                    <a:pt x="133" y="7579"/>
                    <a:pt x="298" y="7352"/>
                    <a:pt x="514" y="6901"/>
                  </a:cubicBezTo>
                  <a:cubicBezTo>
                    <a:pt x="753" y="6413"/>
                    <a:pt x="1110" y="5889"/>
                    <a:pt x="1550" y="5389"/>
                  </a:cubicBezTo>
                  <a:cubicBezTo>
                    <a:pt x="2241" y="4579"/>
                    <a:pt x="2753" y="3781"/>
                    <a:pt x="3086" y="3031"/>
                  </a:cubicBezTo>
                  <a:cubicBezTo>
                    <a:pt x="3336" y="2448"/>
                    <a:pt x="4086" y="1353"/>
                    <a:pt x="4694" y="686"/>
                  </a:cubicBezTo>
                  <a:cubicBezTo>
                    <a:pt x="4991" y="364"/>
                    <a:pt x="5217" y="91"/>
                    <a:pt x="5217" y="67"/>
                  </a:cubicBezTo>
                  <a:cubicBezTo>
                    <a:pt x="5220" y="22"/>
                    <a:pt x="5204" y="0"/>
                    <a:pt x="5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
            <p:cNvSpPr/>
            <p:nvPr/>
          </p:nvSpPr>
          <p:spPr>
            <a:xfrm>
              <a:off x="4069250" y="2893100"/>
              <a:ext cx="11825" cy="11725"/>
            </a:xfrm>
            <a:custGeom>
              <a:avLst/>
              <a:gdLst/>
              <a:ahLst/>
              <a:cxnLst/>
              <a:rect l="l" t="t" r="r" b="b"/>
              <a:pathLst>
                <a:path w="473" h="469" extrusionOk="0">
                  <a:moveTo>
                    <a:pt x="223" y="0"/>
                  </a:moveTo>
                  <a:cubicBezTo>
                    <a:pt x="180" y="0"/>
                    <a:pt x="139" y="14"/>
                    <a:pt x="108" y="46"/>
                  </a:cubicBezTo>
                  <a:cubicBezTo>
                    <a:pt x="0" y="153"/>
                    <a:pt x="36" y="403"/>
                    <a:pt x="155" y="451"/>
                  </a:cubicBezTo>
                  <a:cubicBezTo>
                    <a:pt x="186" y="463"/>
                    <a:pt x="215" y="469"/>
                    <a:pt x="243" y="469"/>
                  </a:cubicBezTo>
                  <a:cubicBezTo>
                    <a:pt x="378" y="469"/>
                    <a:pt x="473" y="337"/>
                    <a:pt x="453" y="189"/>
                  </a:cubicBezTo>
                  <a:cubicBezTo>
                    <a:pt x="436" y="80"/>
                    <a:pt x="325" y="0"/>
                    <a:pt x="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
            <p:cNvSpPr/>
            <p:nvPr/>
          </p:nvSpPr>
          <p:spPr>
            <a:xfrm>
              <a:off x="4038000" y="2908250"/>
              <a:ext cx="17875" cy="13850"/>
            </a:xfrm>
            <a:custGeom>
              <a:avLst/>
              <a:gdLst/>
              <a:ahLst/>
              <a:cxnLst/>
              <a:rect l="l" t="t" r="r" b="b"/>
              <a:pathLst>
                <a:path w="715" h="554" extrusionOk="0">
                  <a:moveTo>
                    <a:pt x="383" y="0"/>
                  </a:moveTo>
                  <a:cubicBezTo>
                    <a:pt x="312" y="0"/>
                    <a:pt x="241" y="34"/>
                    <a:pt x="179" y="107"/>
                  </a:cubicBezTo>
                  <a:cubicBezTo>
                    <a:pt x="1" y="320"/>
                    <a:pt x="175" y="554"/>
                    <a:pt x="384" y="554"/>
                  </a:cubicBezTo>
                  <a:cubicBezTo>
                    <a:pt x="455" y="554"/>
                    <a:pt x="529" y="527"/>
                    <a:pt x="596" y="464"/>
                  </a:cubicBezTo>
                  <a:cubicBezTo>
                    <a:pt x="703" y="357"/>
                    <a:pt x="715" y="285"/>
                    <a:pt x="643" y="166"/>
                  </a:cubicBezTo>
                  <a:cubicBezTo>
                    <a:pt x="569" y="58"/>
                    <a:pt x="476" y="0"/>
                    <a:pt x="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
            <p:cNvSpPr/>
            <p:nvPr/>
          </p:nvSpPr>
          <p:spPr>
            <a:xfrm>
              <a:off x="3748675" y="2914400"/>
              <a:ext cx="42775" cy="25850"/>
            </a:xfrm>
            <a:custGeom>
              <a:avLst/>
              <a:gdLst/>
              <a:ahLst/>
              <a:cxnLst/>
              <a:rect l="l" t="t" r="r" b="b"/>
              <a:pathLst>
                <a:path w="1711" h="1034" extrusionOk="0">
                  <a:moveTo>
                    <a:pt x="1359" y="1"/>
                  </a:moveTo>
                  <a:cubicBezTo>
                    <a:pt x="1229" y="1"/>
                    <a:pt x="1081" y="70"/>
                    <a:pt x="953" y="218"/>
                  </a:cubicBezTo>
                  <a:cubicBezTo>
                    <a:pt x="846" y="337"/>
                    <a:pt x="596" y="516"/>
                    <a:pt x="369" y="611"/>
                  </a:cubicBezTo>
                  <a:cubicBezTo>
                    <a:pt x="167" y="694"/>
                    <a:pt x="0" y="813"/>
                    <a:pt x="0" y="861"/>
                  </a:cubicBezTo>
                  <a:cubicBezTo>
                    <a:pt x="0" y="914"/>
                    <a:pt x="29" y="941"/>
                    <a:pt x="91" y="941"/>
                  </a:cubicBezTo>
                  <a:cubicBezTo>
                    <a:pt x="168" y="941"/>
                    <a:pt x="297" y="899"/>
                    <a:pt x="488" y="813"/>
                  </a:cubicBezTo>
                  <a:cubicBezTo>
                    <a:pt x="620" y="753"/>
                    <a:pt x="694" y="720"/>
                    <a:pt x="747" y="720"/>
                  </a:cubicBezTo>
                  <a:cubicBezTo>
                    <a:pt x="808" y="720"/>
                    <a:pt x="841" y="765"/>
                    <a:pt x="905" y="861"/>
                  </a:cubicBezTo>
                  <a:cubicBezTo>
                    <a:pt x="990" y="980"/>
                    <a:pt x="1103" y="1033"/>
                    <a:pt x="1217" y="1033"/>
                  </a:cubicBezTo>
                  <a:cubicBezTo>
                    <a:pt x="1457" y="1033"/>
                    <a:pt x="1703" y="799"/>
                    <a:pt x="1703" y="444"/>
                  </a:cubicBezTo>
                  <a:cubicBezTo>
                    <a:pt x="1710" y="158"/>
                    <a:pt x="1554" y="1"/>
                    <a:pt x="1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
            <p:cNvSpPr/>
            <p:nvPr/>
          </p:nvSpPr>
          <p:spPr>
            <a:xfrm>
              <a:off x="4010300" y="2930750"/>
              <a:ext cx="20200" cy="15350"/>
            </a:xfrm>
            <a:custGeom>
              <a:avLst/>
              <a:gdLst/>
              <a:ahLst/>
              <a:cxnLst/>
              <a:rect l="l" t="t" r="r" b="b"/>
              <a:pathLst>
                <a:path w="808" h="614" extrusionOk="0">
                  <a:moveTo>
                    <a:pt x="385" y="0"/>
                  </a:moveTo>
                  <a:cubicBezTo>
                    <a:pt x="324" y="0"/>
                    <a:pt x="264" y="17"/>
                    <a:pt x="215" y="52"/>
                  </a:cubicBezTo>
                  <a:cubicBezTo>
                    <a:pt x="1" y="231"/>
                    <a:pt x="84" y="576"/>
                    <a:pt x="358" y="612"/>
                  </a:cubicBezTo>
                  <a:cubicBezTo>
                    <a:pt x="372" y="613"/>
                    <a:pt x="385" y="614"/>
                    <a:pt x="398" y="614"/>
                  </a:cubicBezTo>
                  <a:cubicBezTo>
                    <a:pt x="629" y="614"/>
                    <a:pt x="807" y="423"/>
                    <a:pt x="751" y="254"/>
                  </a:cubicBezTo>
                  <a:cubicBezTo>
                    <a:pt x="692" y="95"/>
                    <a:pt x="533"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
            <p:cNvSpPr/>
            <p:nvPr/>
          </p:nvSpPr>
          <p:spPr>
            <a:xfrm>
              <a:off x="3714725" y="2959125"/>
              <a:ext cx="24150" cy="18375"/>
            </a:xfrm>
            <a:custGeom>
              <a:avLst/>
              <a:gdLst/>
              <a:ahLst/>
              <a:cxnLst/>
              <a:rect l="l" t="t" r="r" b="b"/>
              <a:pathLst>
                <a:path w="966" h="735" extrusionOk="0">
                  <a:moveTo>
                    <a:pt x="489" y="0"/>
                  </a:moveTo>
                  <a:cubicBezTo>
                    <a:pt x="418" y="0"/>
                    <a:pt x="311" y="48"/>
                    <a:pt x="251" y="108"/>
                  </a:cubicBezTo>
                  <a:cubicBezTo>
                    <a:pt x="1" y="358"/>
                    <a:pt x="205" y="735"/>
                    <a:pt x="496" y="735"/>
                  </a:cubicBezTo>
                  <a:cubicBezTo>
                    <a:pt x="551" y="735"/>
                    <a:pt x="609" y="721"/>
                    <a:pt x="668" y="691"/>
                  </a:cubicBezTo>
                  <a:cubicBezTo>
                    <a:pt x="965" y="524"/>
                    <a:pt x="846"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
            <p:cNvSpPr/>
            <p:nvPr/>
          </p:nvSpPr>
          <p:spPr>
            <a:xfrm>
              <a:off x="3646575" y="2975150"/>
              <a:ext cx="57375" cy="198025"/>
            </a:xfrm>
            <a:custGeom>
              <a:avLst/>
              <a:gdLst/>
              <a:ahLst/>
              <a:cxnLst/>
              <a:rect l="l" t="t" r="r" b="b"/>
              <a:pathLst>
                <a:path w="2295" h="7921" extrusionOk="0">
                  <a:moveTo>
                    <a:pt x="2229" y="1"/>
                  </a:moveTo>
                  <a:cubicBezTo>
                    <a:pt x="2200" y="1"/>
                    <a:pt x="2140" y="80"/>
                    <a:pt x="2048" y="252"/>
                  </a:cubicBezTo>
                  <a:cubicBezTo>
                    <a:pt x="1810" y="705"/>
                    <a:pt x="1346" y="1931"/>
                    <a:pt x="1179" y="2479"/>
                  </a:cubicBezTo>
                  <a:cubicBezTo>
                    <a:pt x="1120" y="2717"/>
                    <a:pt x="917" y="3634"/>
                    <a:pt x="715" y="4539"/>
                  </a:cubicBezTo>
                  <a:cubicBezTo>
                    <a:pt x="524" y="5432"/>
                    <a:pt x="298" y="6491"/>
                    <a:pt x="215" y="6896"/>
                  </a:cubicBezTo>
                  <a:cubicBezTo>
                    <a:pt x="24" y="7718"/>
                    <a:pt x="0" y="7920"/>
                    <a:pt x="108" y="7920"/>
                  </a:cubicBezTo>
                  <a:cubicBezTo>
                    <a:pt x="203" y="7920"/>
                    <a:pt x="512" y="7206"/>
                    <a:pt x="691" y="6646"/>
                  </a:cubicBezTo>
                  <a:cubicBezTo>
                    <a:pt x="751" y="6432"/>
                    <a:pt x="1001" y="5289"/>
                    <a:pt x="1239" y="4110"/>
                  </a:cubicBezTo>
                  <a:cubicBezTo>
                    <a:pt x="1477" y="2931"/>
                    <a:pt x="1810" y="1562"/>
                    <a:pt x="1965" y="1074"/>
                  </a:cubicBezTo>
                  <a:cubicBezTo>
                    <a:pt x="2204" y="406"/>
                    <a:pt x="2295" y="1"/>
                    <a:pt x="2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
            <p:cNvSpPr/>
            <p:nvPr/>
          </p:nvSpPr>
          <p:spPr>
            <a:xfrm>
              <a:off x="3755225" y="2974425"/>
              <a:ext cx="21800" cy="21325"/>
            </a:xfrm>
            <a:custGeom>
              <a:avLst/>
              <a:gdLst/>
              <a:ahLst/>
              <a:cxnLst/>
              <a:rect l="l" t="t" r="r" b="b"/>
              <a:pathLst>
                <a:path w="872" h="853" extrusionOk="0">
                  <a:moveTo>
                    <a:pt x="422" y="0"/>
                  </a:moveTo>
                  <a:cubicBezTo>
                    <a:pt x="350" y="0"/>
                    <a:pt x="268" y="17"/>
                    <a:pt x="179" y="55"/>
                  </a:cubicBezTo>
                  <a:cubicBezTo>
                    <a:pt x="0" y="127"/>
                    <a:pt x="48" y="472"/>
                    <a:pt x="274" y="662"/>
                  </a:cubicBezTo>
                  <a:lnTo>
                    <a:pt x="477" y="853"/>
                  </a:lnTo>
                  <a:lnTo>
                    <a:pt x="619" y="662"/>
                  </a:lnTo>
                  <a:cubicBezTo>
                    <a:pt x="871" y="324"/>
                    <a:pt x="737"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
            <p:cNvSpPr/>
            <p:nvPr/>
          </p:nvSpPr>
          <p:spPr>
            <a:xfrm>
              <a:off x="3928750" y="2991400"/>
              <a:ext cx="126375" cy="53475"/>
            </a:xfrm>
            <a:custGeom>
              <a:avLst/>
              <a:gdLst/>
              <a:ahLst/>
              <a:cxnLst/>
              <a:rect l="l" t="t" r="r" b="b"/>
              <a:pathLst>
                <a:path w="5055" h="2139" extrusionOk="0">
                  <a:moveTo>
                    <a:pt x="4879" y="1"/>
                  </a:moveTo>
                  <a:cubicBezTo>
                    <a:pt x="4811" y="1"/>
                    <a:pt x="4700" y="30"/>
                    <a:pt x="4549" y="91"/>
                  </a:cubicBezTo>
                  <a:cubicBezTo>
                    <a:pt x="4454" y="126"/>
                    <a:pt x="4037" y="388"/>
                    <a:pt x="3632" y="638"/>
                  </a:cubicBezTo>
                  <a:cubicBezTo>
                    <a:pt x="2763" y="1222"/>
                    <a:pt x="2429" y="1353"/>
                    <a:pt x="1310" y="1662"/>
                  </a:cubicBezTo>
                  <a:cubicBezTo>
                    <a:pt x="310" y="1948"/>
                    <a:pt x="1" y="2138"/>
                    <a:pt x="560" y="2138"/>
                  </a:cubicBezTo>
                  <a:cubicBezTo>
                    <a:pt x="1882" y="2138"/>
                    <a:pt x="3656" y="1424"/>
                    <a:pt x="4585" y="531"/>
                  </a:cubicBezTo>
                  <a:cubicBezTo>
                    <a:pt x="4960" y="189"/>
                    <a:pt x="5054" y="1"/>
                    <a:pt x="4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
            <p:cNvSpPr/>
            <p:nvPr/>
          </p:nvSpPr>
          <p:spPr>
            <a:xfrm>
              <a:off x="3729025" y="3141125"/>
              <a:ext cx="109450" cy="42575"/>
            </a:xfrm>
            <a:custGeom>
              <a:avLst/>
              <a:gdLst/>
              <a:ahLst/>
              <a:cxnLst/>
              <a:rect l="l" t="t" r="r" b="b"/>
              <a:pathLst>
                <a:path w="4378" h="1703" extrusionOk="0">
                  <a:moveTo>
                    <a:pt x="4225" y="1"/>
                  </a:moveTo>
                  <a:cubicBezTo>
                    <a:pt x="4185" y="1"/>
                    <a:pt x="4145" y="10"/>
                    <a:pt x="4120" y="31"/>
                  </a:cubicBezTo>
                  <a:cubicBezTo>
                    <a:pt x="4108" y="67"/>
                    <a:pt x="3477" y="245"/>
                    <a:pt x="2751" y="436"/>
                  </a:cubicBezTo>
                  <a:cubicBezTo>
                    <a:pt x="2025" y="626"/>
                    <a:pt x="1215" y="888"/>
                    <a:pt x="965" y="983"/>
                  </a:cubicBezTo>
                  <a:cubicBezTo>
                    <a:pt x="441" y="1222"/>
                    <a:pt x="1" y="1507"/>
                    <a:pt x="1" y="1626"/>
                  </a:cubicBezTo>
                  <a:cubicBezTo>
                    <a:pt x="1" y="1677"/>
                    <a:pt x="31" y="1703"/>
                    <a:pt x="97" y="1703"/>
                  </a:cubicBezTo>
                  <a:cubicBezTo>
                    <a:pt x="200" y="1703"/>
                    <a:pt x="392" y="1639"/>
                    <a:pt x="691" y="1507"/>
                  </a:cubicBezTo>
                  <a:cubicBezTo>
                    <a:pt x="953" y="1400"/>
                    <a:pt x="1489" y="1210"/>
                    <a:pt x="1882" y="1126"/>
                  </a:cubicBezTo>
                  <a:cubicBezTo>
                    <a:pt x="2644" y="912"/>
                    <a:pt x="4084" y="376"/>
                    <a:pt x="4263" y="245"/>
                  </a:cubicBezTo>
                  <a:cubicBezTo>
                    <a:pt x="4311" y="198"/>
                    <a:pt x="4370" y="126"/>
                    <a:pt x="4370" y="79"/>
                  </a:cubicBezTo>
                  <a:cubicBezTo>
                    <a:pt x="4378" y="32"/>
                    <a:pt x="4300" y="1"/>
                    <a:pt x="4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
            <p:cNvSpPr/>
            <p:nvPr/>
          </p:nvSpPr>
          <p:spPr>
            <a:xfrm>
              <a:off x="3904650" y="2922775"/>
              <a:ext cx="228025" cy="159600"/>
            </a:xfrm>
            <a:custGeom>
              <a:avLst/>
              <a:gdLst/>
              <a:ahLst/>
              <a:cxnLst/>
              <a:rect l="l" t="t" r="r" b="b"/>
              <a:pathLst>
                <a:path w="9121" h="6384" extrusionOk="0">
                  <a:moveTo>
                    <a:pt x="9105" y="0"/>
                  </a:moveTo>
                  <a:cubicBezTo>
                    <a:pt x="9060" y="0"/>
                    <a:pt x="9008" y="41"/>
                    <a:pt x="8966" y="73"/>
                  </a:cubicBezTo>
                  <a:cubicBezTo>
                    <a:pt x="8930" y="121"/>
                    <a:pt x="8870" y="181"/>
                    <a:pt x="8823" y="240"/>
                  </a:cubicBezTo>
                  <a:cubicBezTo>
                    <a:pt x="8180" y="1026"/>
                    <a:pt x="7418" y="1716"/>
                    <a:pt x="6632" y="2336"/>
                  </a:cubicBezTo>
                  <a:cubicBezTo>
                    <a:pt x="4798" y="3800"/>
                    <a:pt x="2703" y="4824"/>
                    <a:pt x="619" y="5872"/>
                  </a:cubicBezTo>
                  <a:cubicBezTo>
                    <a:pt x="476" y="5943"/>
                    <a:pt x="310" y="6015"/>
                    <a:pt x="155" y="6110"/>
                  </a:cubicBezTo>
                  <a:cubicBezTo>
                    <a:pt x="84" y="6146"/>
                    <a:pt x="0" y="6205"/>
                    <a:pt x="60" y="6300"/>
                  </a:cubicBezTo>
                  <a:cubicBezTo>
                    <a:pt x="84" y="6348"/>
                    <a:pt x="167" y="6360"/>
                    <a:pt x="250" y="6384"/>
                  </a:cubicBezTo>
                  <a:cubicBezTo>
                    <a:pt x="381" y="6348"/>
                    <a:pt x="524" y="6312"/>
                    <a:pt x="667" y="6253"/>
                  </a:cubicBezTo>
                  <a:cubicBezTo>
                    <a:pt x="3370" y="5169"/>
                    <a:pt x="5870" y="3729"/>
                    <a:pt x="8001" y="1728"/>
                  </a:cubicBezTo>
                  <a:cubicBezTo>
                    <a:pt x="8108" y="1597"/>
                    <a:pt x="8227" y="1466"/>
                    <a:pt x="8323" y="1324"/>
                  </a:cubicBezTo>
                  <a:cubicBezTo>
                    <a:pt x="8620" y="931"/>
                    <a:pt x="8906" y="514"/>
                    <a:pt x="9120" y="2"/>
                  </a:cubicBezTo>
                  <a:cubicBezTo>
                    <a:pt x="9115" y="1"/>
                    <a:pt x="9110" y="0"/>
                    <a:pt x="9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
            <p:cNvSpPr/>
            <p:nvPr/>
          </p:nvSpPr>
          <p:spPr>
            <a:xfrm>
              <a:off x="3843325" y="3004675"/>
              <a:ext cx="226250" cy="122350"/>
            </a:xfrm>
            <a:custGeom>
              <a:avLst/>
              <a:gdLst/>
              <a:ahLst/>
              <a:cxnLst/>
              <a:rect l="l" t="t" r="r" b="b"/>
              <a:pathLst>
                <a:path w="9050" h="4894" extrusionOk="0">
                  <a:moveTo>
                    <a:pt x="9049" y="0"/>
                  </a:moveTo>
                  <a:cubicBezTo>
                    <a:pt x="9014" y="0"/>
                    <a:pt x="8966" y="36"/>
                    <a:pt x="8918" y="60"/>
                  </a:cubicBezTo>
                  <a:cubicBezTo>
                    <a:pt x="8859" y="107"/>
                    <a:pt x="8787" y="167"/>
                    <a:pt x="8728" y="226"/>
                  </a:cubicBezTo>
                  <a:cubicBezTo>
                    <a:pt x="7073" y="1750"/>
                    <a:pt x="5168" y="2870"/>
                    <a:pt x="3013" y="3572"/>
                  </a:cubicBezTo>
                  <a:cubicBezTo>
                    <a:pt x="2656" y="3691"/>
                    <a:pt x="2298" y="3810"/>
                    <a:pt x="1953" y="3941"/>
                  </a:cubicBezTo>
                  <a:lnTo>
                    <a:pt x="1941" y="3941"/>
                  </a:lnTo>
                  <a:cubicBezTo>
                    <a:pt x="1346" y="4382"/>
                    <a:pt x="691" y="4655"/>
                    <a:pt x="1" y="4870"/>
                  </a:cubicBezTo>
                  <a:cubicBezTo>
                    <a:pt x="48" y="4882"/>
                    <a:pt x="120" y="4882"/>
                    <a:pt x="203" y="4894"/>
                  </a:cubicBezTo>
                  <a:cubicBezTo>
                    <a:pt x="834" y="4775"/>
                    <a:pt x="1477" y="4572"/>
                    <a:pt x="2120" y="4394"/>
                  </a:cubicBezTo>
                  <a:cubicBezTo>
                    <a:pt x="3608" y="3965"/>
                    <a:pt x="5025" y="3393"/>
                    <a:pt x="6311" y="2608"/>
                  </a:cubicBezTo>
                  <a:cubicBezTo>
                    <a:pt x="6763" y="2239"/>
                    <a:pt x="7204" y="1846"/>
                    <a:pt x="7621" y="1429"/>
                  </a:cubicBezTo>
                  <a:lnTo>
                    <a:pt x="9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
            <p:cNvSpPr/>
            <p:nvPr/>
          </p:nvSpPr>
          <p:spPr>
            <a:xfrm>
              <a:off x="3769800" y="2844225"/>
              <a:ext cx="110150" cy="236750"/>
            </a:xfrm>
            <a:custGeom>
              <a:avLst/>
              <a:gdLst/>
              <a:ahLst/>
              <a:cxnLst/>
              <a:rect l="l" t="t" r="r" b="b"/>
              <a:pathLst>
                <a:path w="4406" h="9470" extrusionOk="0">
                  <a:moveTo>
                    <a:pt x="4346" y="1"/>
                  </a:moveTo>
                  <a:cubicBezTo>
                    <a:pt x="4108" y="167"/>
                    <a:pt x="3870" y="322"/>
                    <a:pt x="3632" y="453"/>
                  </a:cubicBezTo>
                  <a:cubicBezTo>
                    <a:pt x="3453" y="691"/>
                    <a:pt x="3311" y="941"/>
                    <a:pt x="3168" y="1191"/>
                  </a:cubicBezTo>
                  <a:cubicBezTo>
                    <a:pt x="1834" y="3704"/>
                    <a:pt x="1013" y="6430"/>
                    <a:pt x="108" y="9109"/>
                  </a:cubicBezTo>
                  <a:cubicBezTo>
                    <a:pt x="60" y="9228"/>
                    <a:pt x="1" y="9407"/>
                    <a:pt x="155" y="9454"/>
                  </a:cubicBezTo>
                  <a:cubicBezTo>
                    <a:pt x="183" y="9465"/>
                    <a:pt x="207" y="9469"/>
                    <a:pt x="227" y="9469"/>
                  </a:cubicBezTo>
                  <a:cubicBezTo>
                    <a:pt x="350" y="9469"/>
                    <a:pt x="366" y="9306"/>
                    <a:pt x="417" y="9204"/>
                  </a:cubicBezTo>
                  <a:cubicBezTo>
                    <a:pt x="917" y="7895"/>
                    <a:pt x="1418" y="6561"/>
                    <a:pt x="1941" y="5251"/>
                  </a:cubicBezTo>
                  <a:cubicBezTo>
                    <a:pt x="2620" y="3525"/>
                    <a:pt x="3215" y="1775"/>
                    <a:pt x="4323" y="251"/>
                  </a:cubicBezTo>
                  <a:cubicBezTo>
                    <a:pt x="4346" y="215"/>
                    <a:pt x="4370" y="155"/>
                    <a:pt x="4394" y="132"/>
                  </a:cubicBezTo>
                  <a:cubicBezTo>
                    <a:pt x="4406" y="60"/>
                    <a:pt x="4394" y="36"/>
                    <a:pt x="4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
            <p:cNvSpPr/>
            <p:nvPr/>
          </p:nvSpPr>
          <p:spPr>
            <a:xfrm>
              <a:off x="3909100" y="2746600"/>
              <a:ext cx="214650" cy="192475"/>
            </a:xfrm>
            <a:custGeom>
              <a:avLst/>
              <a:gdLst/>
              <a:ahLst/>
              <a:cxnLst/>
              <a:rect l="l" t="t" r="r" b="b"/>
              <a:pathLst>
                <a:path w="8586" h="7699" extrusionOk="0">
                  <a:moveTo>
                    <a:pt x="8585" y="0"/>
                  </a:moveTo>
                  <a:lnTo>
                    <a:pt x="8585" y="0"/>
                  </a:lnTo>
                  <a:cubicBezTo>
                    <a:pt x="8216" y="119"/>
                    <a:pt x="7823" y="215"/>
                    <a:pt x="7454" y="322"/>
                  </a:cubicBezTo>
                  <a:cubicBezTo>
                    <a:pt x="7418" y="358"/>
                    <a:pt x="7383" y="381"/>
                    <a:pt x="7347" y="393"/>
                  </a:cubicBezTo>
                  <a:cubicBezTo>
                    <a:pt x="5513" y="1584"/>
                    <a:pt x="3727" y="2846"/>
                    <a:pt x="2239" y="4477"/>
                  </a:cubicBezTo>
                  <a:cubicBezTo>
                    <a:pt x="1430" y="5370"/>
                    <a:pt x="775" y="6370"/>
                    <a:pt x="156" y="7394"/>
                  </a:cubicBezTo>
                  <a:cubicBezTo>
                    <a:pt x="120" y="7466"/>
                    <a:pt x="1" y="7573"/>
                    <a:pt x="120" y="7656"/>
                  </a:cubicBezTo>
                  <a:cubicBezTo>
                    <a:pt x="154" y="7686"/>
                    <a:pt x="185" y="7699"/>
                    <a:pt x="215" y="7699"/>
                  </a:cubicBezTo>
                  <a:cubicBezTo>
                    <a:pt x="290" y="7699"/>
                    <a:pt x="351" y="7621"/>
                    <a:pt x="394" y="7561"/>
                  </a:cubicBezTo>
                  <a:cubicBezTo>
                    <a:pt x="548" y="7370"/>
                    <a:pt x="679" y="7204"/>
                    <a:pt x="799" y="7001"/>
                  </a:cubicBezTo>
                  <a:cubicBezTo>
                    <a:pt x="1918" y="5180"/>
                    <a:pt x="3418" y="3703"/>
                    <a:pt x="5120" y="2417"/>
                  </a:cubicBezTo>
                  <a:cubicBezTo>
                    <a:pt x="6192" y="1620"/>
                    <a:pt x="7323" y="893"/>
                    <a:pt x="8419" y="119"/>
                  </a:cubicBezTo>
                  <a:cubicBezTo>
                    <a:pt x="8478" y="72"/>
                    <a:pt x="8538" y="36"/>
                    <a:pt x="8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
            <p:cNvSpPr/>
            <p:nvPr/>
          </p:nvSpPr>
          <p:spPr>
            <a:xfrm>
              <a:off x="4020125" y="2782900"/>
              <a:ext cx="184575" cy="162075"/>
            </a:xfrm>
            <a:custGeom>
              <a:avLst/>
              <a:gdLst/>
              <a:ahLst/>
              <a:cxnLst/>
              <a:rect l="l" t="t" r="r" b="b"/>
              <a:pathLst>
                <a:path w="7383" h="6483" extrusionOk="0">
                  <a:moveTo>
                    <a:pt x="7383" y="1"/>
                  </a:moveTo>
                  <a:lnTo>
                    <a:pt x="7383" y="1"/>
                  </a:lnTo>
                  <a:cubicBezTo>
                    <a:pt x="7192" y="37"/>
                    <a:pt x="7002" y="299"/>
                    <a:pt x="6847" y="453"/>
                  </a:cubicBezTo>
                  <a:cubicBezTo>
                    <a:pt x="6216" y="1132"/>
                    <a:pt x="5561" y="1775"/>
                    <a:pt x="4882" y="2430"/>
                  </a:cubicBezTo>
                  <a:cubicBezTo>
                    <a:pt x="3513" y="3751"/>
                    <a:pt x="1942" y="4811"/>
                    <a:pt x="418" y="5954"/>
                  </a:cubicBezTo>
                  <a:cubicBezTo>
                    <a:pt x="298" y="6049"/>
                    <a:pt x="179" y="6145"/>
                    <a:pt x="60" y="6264"/>
                  </a:cubicBezTo>
                  <a:cubicBezTo>
                    <a:pt x="37" y="6299"/>
                    <a:pt x="1" y="6371"/>
                    <a:pt x="25" y="6418"/>
                  </a:cubicBezTo>
                  <a:cubicBezTo>
                    <a:pt x="34" y="6465"/>
                    <a:pt x="72" y="6482"/>
                    <a:pt x="144" y="6482"/>
                  </a:cubicBezTo>
                  <a:cubicBezTo>
                    <a:pt x="165" y="6482"/>
                    <a:pt x="188" y="6481"/>
                    <a:pt x="215" y="6478"/>
                  </a:cubicBezTo>
                  <a:cubicBezTo>
                    <a:pt x="334" y="6407"/>
                    <a:pt x="513" y="6311"/>
                    <a:pt x="679" y="6204"/>
                  </a:cubicBezTo>
                  <a:cubicBezTo>
                    <a:pt x="2823" y="4823"/>
                    <a:pt x="4823" y="3275"/>
                    <a:pt x="6549" y="1406"/>
                  </a:cubicBezTo>
                  <a:cubicBezTo>
                    <a:pt x="6823" y="930"/>
                    <a:pt x="7109" y="465"/>
                    <a:pt x="7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
            <p:cNvSpPr/>
            <p:nvPr/>
          </p:nvSpPr>
          <p:spPr>
            <a:xfrm>
              <a:off x="3749275" y="2867750"/>
              <a:ext cx="90200" cy="208075"/>
            </a:xfrm>
            <a:custGeom>
              <a:avLst/>
              <a:gdLst/>
              <a:ahLst/>
              <a:cxnLst/>
              <a:rect l="l" t="t" r="r" b="b"/>
              <a:pathLst>
                <a:path w="3608" h="8323" extrusionOk="0">
                  <a:moveTo>
                    <a:pt x="3441" y="0"/>
                  </a:moveTo>
                  <a:lnTo>
                    <a:pt x="3441" y="0"/>
                  </a:lnTo>
                  <a:cubicBezTo>
                    <a:pt x="3274" y="72"/>
                    <a:pt x="3096" y="131"/>
                    <a:pt x="2917" y="191"/>
                  </a:cubicBezTo>
                  <a:cubicBezTo>
                    <a:pt x="2679" y="465"/>
                    <a:pt x="2500" y="774"/>
                    <a:pt x="2346" y="1084"/>
                  </a:cubicBezTo>
                  <a:cubicBezTo>
                    <a:pt x="1762" y="2203"/>
                    <a:pt x="1405" y="3405"/>
                    <a:pt x="1060" y="4620"/>
                  </a:cubicBezTo>
                  <a:cubicBezTo>
                    <a:pt x="750" y="5751"/>
                    <a:pt x="429" y="6858"/>
                    <a:pt x="131" y="7989"/>
                  </a:cubicBezTo>
                  <a:cubicBezTo>
                    <a:pt x="107" y="8097"/>
                    <a:pt x="0" y="8227"/>
                    <a:pt x="167" y="8323"/>
                  </a:cubicBezTo>
                  <a:cubicBezTo>
                    <a:pt x="262" y="8323"/>
                    <a:pt x="298" y="8275"/>
                    <a:pt x="345" y="8204"/>
                  </a:cubicBezTo>
                  <a:cubicBezTo>
                    <a:pt x="405" y="8049"/>
                    <a:pt x="476" y="7918"/>
                    <a:pt x="524" y="7775"/>
                  </a:cubicBezTo>
                  <a:cubicBezTo>
                    <a:pt x="941" y="6465"/>
                    <a:pt x="1346" y="5132"/>
                    <a:pt x="1786" y="3822"/>
                  </a:cubicBezTo>
                  <a:cubicBezTo>
                    <a:pt x="2203" y="2632"/>
                    <a:pt x="2608" y="1465"/>
                    <a:pt x="3322" y="405"/>
                  </a:cubicBezTo>
                  <a:cubicBezTo>
                    <a:pt x="3417" y="286"/>
                    <a:pt x="3608" y="155"/>
                    <a:pt x="3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
            <p:cNvSpPr/>
            <p:nvPr/>
          </p:nvSpPr>
          <p:spPr>
            <a:xfrm>
              <a:off x="4025800" y="2735000"/>
              <a:ext cx="206000" cy="180650"/>
            </a:xfrm>
            <a:custGeom>
              <a:avLst/>
              <a:gdLst/>
              <a:ahLst/>
              <a:cxnLst/>
              <a:rect l="l" t="t" r="r" b="b"/>
              <a:pathLst>
                <a:path w="8240" h="7226" extrusionOk="0">
                  <a:moveTo>
                    <a:pt x="8155" y="0"/>
                  </a:moveTo>
                  <a:cubicBezTo>
                    <a:pt x="8140" y="0"/>
                    <a:pt x="8124" y="4"/>
                    <a:pt x="8108" y="12"/>
                  </a:cubicBezTo>
                  <a:cubicBezTo>
                    <a:pt x="8084" y="131"/>
                    <a:pt x="7918" y="262"/>
                    <a:pt x="7822" y="357"/>
                  </a:cubicBezTo>
                  <a:cubicBezTo>
                    <a:pt x="7644" y="536"/>
                    <a:pt x="7453" y="703"/>
                    <a:pt x="7275" y="857"/>
                  </a:cubicBezTo>
                  <a:cubicBezTo>
                    <a:pt x="6668" y="1512"/>
                    <a:pt x="6060" y="2167"/>
                    <a:pt x="5417" y="2798"/>
                  </a:cubicBezTo>
                  <a:cubicBezTo>
                    <a:pt x="3881" y="4274"/>
                    <a:pt x="2131" y="5465"/>
                    <a:pt x="476" y="6775"/>
                  </a:cubicBezTo>
                  <a:cubicBezTo>
                    <a:pt x="345" y="6870"/>
                    <a:pt x="0" y="6965"/>
                    <a:pt x="167" y="7168"/>
                  </a:cubicBezTo>
                  <a:cubicBezTo>
                    <a:pt x="196" y="7209"/>
                    <a:pt x="232" y="7225"/>
                    <a:pt x="273" y="7225"/>
                  </a:cubicBezTo>
                  <a:cubicBezTo>
                    <a:pt x="397" y="7225"/>
                    <a:pt x="559" y="7070"/>
                    <a:pt x="667" y="6989"/>
                  </a:cubicBezTo>
                  <a:cubicBezTo>
                    <a:pt x="2072" y="6001"/>
                    <a:pt x="3465" y="5013"/>
                    <a:pt x="4774" y="3917"/>
                  </a:cubicBezTo>
                  <a:cubicBezTo>
                    <a:pt x="5906" y="2977"/>
                    <a:pt x="6929" y="1929"/>
                    <a:pt x="7870" y="786"/>
                  </a:cubicBezTo>
                  <a:cubicBezTo>
                    <a:pt x="8001" y="548"/>
                    <a:pt x="8120" y="298"/>
                    <a:pt x="8239" y="48"/>
                  </a:cubicBezTo>
                  <a:cubicBezTo>
                    <a:pt x="8215" y="16"/>
                    <a:pt x="8186" y="0"/>
                    <a:pt x="8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
            <p:cNvSpPr/>
            <p:nvPr/>
          </p:nvSpPr>
          <p:spPr>
            <a:xfrm>
              <a:off x="3647775" y="2949000"/>
              <a:ext cx="56575" cy="200025"/>
            </a:xfrm>
            <a:custGeom>
              <a:avLst/>
              <a:gdLst/>
              <a:ahLst/>
              <a:cxnLst/>
              <a:rect l="l" t="t" r="r" b="b"/>
              <a:pathLst>
                <a:path w="2263" h="8001" extrusionOk="0">
                  <a:moveTo>
                    <a:pt x="2262" y="1"/>
                  </a:moveTo>
                  <a:lnTo>
                    <a:pt x="2262" y="1"/>
                  </a:lnTo>
                  <a:cubicBezTo>
                    <a:pt x="1917" y="382"/>
                    <a:pt x="1607" y="786"/>
                    <a:pt x="1298" y="1191"/>
                  </a:cubicBezTo>
                  <a:cubicBezTo>
                    <a:pt x="1000" y="2001"/>
                    <a:pt x="774" y="2858"/>
                    <a:pt x="631" y="3715"/>
                  </a:cubicBezTo>
                  <a:cubicBezTo>
                    <a:pt x="369" y="5061"/>
                    <a:pt x="95" y="6394"/>
                    <a:pt x="12" y="7764"/>
                  </a:cubicBezTo>
                  <a:cubicBezTo>
                    <a:pt x="0" y="7859"/>
                    <a:pt x="0" y="7954"/>
                    <a:pt x="95" y="7990"/>
                  </a:cubicBezTo>
                  <a:cubicBezTo>
                    <a:pt x="116" y="7997"/>
                    <a:pt x="134" y="8001"/>
                    <a:pt x="150" y="8001"/>
                  </a:cubicBezTo>
                  <a:cubicBezTo>
                    <a:pt x="234" y="8001"/>
                    <a:pt x="256" y="7903"/>
                    <a:pt x="286" y="7823"/>
                  </a:cubicBezTo>
                  <a:cubicBezTo>
                    <a:pt x="310" y="7680"/>
                    <a:pt x="345" y="7513"/>
                    <a:pt x="369" y="7359"/>
                  </a:cubicBezTo>
                  <a:cubicBezTo>
                    <a:pt x="655" y="5787"/>
                    <a:pt x="929" y="4192"/>
                    <a:pt x="1346" y="2632"/>
                  </a:cubicBezTo>
                  <a:cubicBezTo>
                    <a:pt x="1584" y="1727"/>
                    <a:pt x="1857" y="834"/>
                    <a:pt x="2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
            <p:cNvSpPr/>
            <p:nvPr/>
          </p:nvSpPr>
          <p:spPr>
            <a:xfrm>
              <a:off x="3730800" y="2879350"/>
              <a:ext cx="65525" cy="194100"/>
            </a:xfrm>
            <a:custGeom>
              <a:avLst/>
              <a:gdLst/>
              <a:ahLst/>
              <a:cxnLst/>
              <a:rect l="l" t="t" r="r" b="b"/>
              <a:pathLst>
                <a:path w="2621" h="7764" extrusionOk="0">
                  <a:moveTo>
                    <a:pt x="2620" y="1"/>
                  </a:moveTo>
                  <a:cubicBezTo>
                    <a:pt x="2585" y="1"/>
                    <a:pt x="2573" y="13"/>
                    <a:pt x="2549" y="13"/>
                  </a:cubicBezTo>
                  <a:cubicBezTo>
                    <a:pt x="2394" y="24"/>
                    <a:pt x="2263" y="60"/>
                    <a:pt x="2132" y="108"/>
                  </a:cubicBezTo>
                  <a:cubicBezTo>
                    <a:pt x="2096" y="167"/>
                    <a:pt x="2049" y="227"/>
                    <a:pt x="2025" y="298"/>
                  </a:cubicBezTo>
                  <a:cubicBezTo>
                    <a:pt x="1835" y="715"/>
                    <a:pt x="1656" y="1132"/>
                    <a:pt x="1501" y="1560"/>
                  </a:cubicBezTo>
                  <a:cubicBezTo>
                    <a:pt x="1573" y="1715"/>
                    <a:pt x="1418" y="1929"/>
                    <a:pt x="1370" y="2084"/>
                  </a:cubicBezTo>
                  <a:cubicBezTo>
                    <a:pt x="1275" y="2346"/>
                    <a:pt x="1192" y="2620"/>
                    <a:pt x="1096" y="2870"/>
                  </a:cubicBezTo>
                  <a:cubicBezTo>
                    <a:pt x="1037" y="3108"/>
                    <a:pt x="965" y="3334"/>
                    <a:pt x="906" y="3572"/>
                  </a:cubicBezTo>
                  <a:cubicBezTo>
                    <a:pt x="549" y="4870"/>
                    <a:pt x="191" y="6168"/>
                    <a:pt x="60" y="7430"/>
                  </a:cubicBezTo>
                  <a:cubicBezTo>
                    <a:pt x="25" y="7609"/>
                    <a:pt x="1" y="7704"/>
                    <a:pt x="120" y="7752"/>
                  </a:cubicBezTo>
                  <a:cubicBezTo>
                    <a:pt x="142" y="7760"/>
                    <a:pt x="161" y="7763"/>
                    <a:pt x="178" y="7763"/>
                  </a:cubicBezTo>
                  <a:cubicBezTo>
                    <a:pt x="263" y="7763"/>
                    <a:pt x="291" y="7674"/>
                    <a:pt x="311" y="7585"/>
                  </a:cubicBezTo>
                  <a:cubicBezTo>
                    <a:pt x="346" y="7466"/>
                    <a:pt x="370" y="7335"/>
                    <a:pt x="406" y="7216"/>
                  </a:cubicBezTo>
                  <a:cubicBezTo>
                    <a:pt x="1013" y="4775"/>
                    <a:pt x="1561" y="2310"/>
                    <a:pt x="2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
            <p:cNvSpPr/>
            <p:nvPr/>
          </p:nvSpPr>
          <p:spPr>
            <a:xfrm>
              <a:off x="3924300" y="2872500"/>
              <a:ext cx="23525" cy="30400"/>
            </a:xfrm>
            <a:custGeom>
              <a:avLst/>
              <a:gdLst/>
              <a:ahLst/>
              <a:cxnLst/>
              <a:rect l="l" t="t" r="r" b="b"/>
              <a:pathLst>
                <a:path w="941" h="1216" extrusionOk="0">
                  <a:moveTo>
                    <a:pt x="941" y="1"/>
                  </a:moveTo>
                  <a:lnTo>
                    <a:pt x="941" y="1"/>
                  </a:lnTo>
                  <a:cubicBezTo>
                    <a:pt x="595" y="382"/>
                    <a:pt x="286" y="775"/>
                    <a:pt x="0" y="1215"/>
                  </a:cubicBezTo>
                  <a:cubicBezTo>
                    <a:pt x="131" y="1215"/>
                    <a:pt x="238" y="989"/>
                    <a:pt x="321" y="858"/>
                  </a:cubicBezTo>
                  <a:cubicBezTo>
                    <a:pt x="536" y="572"/>
                    <a:pt x="726" y="287"/>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
            <p:cNvSpPr/>
            <p:nvPr/>
          </p:nvSpPr>
          <p:spPr>
            <a:xfrm>
              <a:off x="3941250" y="2762975"/>
              <a:ext cx="118200" cy="102125"/>
            </a:xfrm>
            <a:custGeom>
              <a:avLst/>
              <a:gdLst/>
              <a:ahLst/>
              <a:cxnLst/>
              <a:rect l="l" t="t" r="r" b="b"/>
              <a:pathLst>
                <a:path w="4728" h="4085" extrusionOk="0">
                  <a:moveTo>
                    <a:pt x="4692" y="0"/>
                  </a:moveTo>
                  <a:cubicBezTo>
                    <a:pt x="4406" y="60"/>
                    <a:pt x="4132" y="131"/>
                    <a:pt x="3846" y="191"/>
                  </a:cubicBezTo>
                  <a:cubicBezTo>
                    <a:pt x="3751" y="226"/>
                    <a:pt x="3668" y="274"/>
                    <a:pt x="3584" y="334"/>
                  </a:cubicBezTo>
                  <a:cubicBezTo>
                    <a:pt x="2060" y="1274"/>
                    <a:pt x="965" y="2632"/>
                    <a:pt x="1" y="4084"/>
                  </a:cubicBezTo>
                  <a:cubicBezTo>
                    <a:pt x="298" y="3775"/>
                    <a:pt x="608" y="3489"/>
                    <a:pt x="953" y="3227"/>
                  </a:cubicBezTo>
                  <a:cubicBezTo>
                    <a:pt x="1009" y="3181"/>
                    <a:pt x="1086" y="3113"/>
                    <a:pt x="1162" y="3113"/>
                  </a:cubicBezTo>
                  <a:cubicBezTo>
                    <a:pt x="1184" y="3113"/>
                    <a:pt x="1206" y="3118"/>
                    <a:pt x="1227" y="3132"/>
                  </a:cubicBezTo>
                  <a:cubicBezTo>
                    <a:pt x="1429" y="2882"/>
                    <a:pt x="1644" y="2643"/>
                    <a:pt x="1858" y="2405"/>
                  </a:cubicBezTo>
                  <a:cubicBezTo>
                    <a:pt x="1787" y="2334"/>
                    <a:pt x="1810" y="2227"/>
                    <a:pt x="1870" y="2143"/>
                  </a:cubicBezTo>
                  <a:cubicBezTo>
                    <a:pt x="2132" y="1739"/>
                    <a:pt x="2525" y="1465"/>
                    <a:pt x="2953" y="1262"/>
                  </a:cubicBezTo>
                  <a:cubicBezTo>
                    <a:pt x="2973" y="1243"/>
                    <a:pt x="3004" y="1234"/>
                    <a:pt x="3033" y="1234"/>
                  </a:cubicBezTo>
                  <a:cubicBezTo>
                    <a:pt x="3057" y="1234"/>
                    <a:pt x="3080" y="1240"/>
                    <a:pt x="3096" y="1250"/>
                  </a:cubicBezTo>
                  <a:cubicBezTo>
                    <a:pt x="3549" y="869"/>
                    <a:pt x="4025" y="536"/>
                    <a:pt x="4549" y="215"/>
                  </a:cubicBezTo>
                  <a:cubicBezTo>
                    <a:pt x="4620" y="179"/>
                    <a:pt x="4692" y="131"/>
                    <a:pt x="4727" y="96"/>
                  </a:cubicBezTo>
                  <a:cubicBezTo>
                    <a:pt x="4727" y="60"/>
                    <a:pt x="4704" y="24"/>
                    <a:pt x="4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
            <p:cNvSpPr/>
            <p:nvPr/>
          </p:nvSpPr>
          <p:spPr>
            <a:xfrm>
              <a:off x="4007925" y="2839775"/>
              <a:ext cx="163450" cy="130400"/>
            </a:xfrm>
            <a:custGeom>
              <a:avLst/>
              <a:gdLst/>
              <a:ahLst/>
              <a:cxnLst/>
              <a:rect l="l" t="t" r="r" b="b"/>
              <a:pathLst>
                <a:path w="6538" h="5216" extrusionOk="0">
                  <a:moveTo>
                    <a:pt x="6537" y="0"/>
                  </a:moveTo>
                  <a:lnTo>
                    <a:pt x="6537" y="0"/>
                  </a:lnTo>
                  <a:cubicBezTo>
                    <a:pt x="4668" y="1834"/>
                    <a:pt x="2537" y="3322"/>
                    <a:pt x="358" y="4774"/>
                  </a:cubicBezTo>
                  <a:cubicBezTo>
                    <a:pt x="251" y="4858"/>
                    <a:pt x="155" y="4929"/>
                    <a:pt x="60" y="5025"/>
                  </a:cubicBezTo>
                  <a:cubicBezTo>
                    <a:pt x="13" y="5060"/>
                    <a:pt x="1" y="5120"/>
                    <a:pt x="48" y="5167"/>
                  </a:cubicBezTo>
                  <a:cubicBezTo>
                    <a:pt x="72" y="5203"/>
                    <a:pt x="120" y="5203"/>
                    <a:pt x="167" y="5215"/>
                  </a:cubicBezTo>
                  <a:cubicBezTo>
                    <a:pt x="298" y="5132"/>
                    <a:pt x="453" y="5060"/>
                    <a:pt x="584" y="4989"/>
                  </a:cubicBezTo>
                  <a:cubicBezTo>
                    <a:pt x="1834" y="4215"/>
                    <a:pt x="3049" y="3405"/>
                    <a:pt x="4227" y="2536"/>
                  </a:cubicBezTo>
                  <a:cubicBezTo>
                    <a:pt x="4466" y="2358"/>
                    <a:pt x="4704" y="2179"/>
                    <a:pt x="4930" y="2000"/>
                  </a:cubicBezTo>
                  <a:cubicBezTo>
                    <a:pt x="5478" y="1417"/>
                    <a:pt x="6061" y="881"/>
                    <a:pt x="6442" y="167"/>
                  </a:cubicBezTo>
                  <a:cubicBezTo>
                    <a:pt x="6478" y="107"/>
                    <a:pt x="6501" y="60"/>
                    <a:pt x="6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
            <p:cNvSpPr/>
            <p:nvPr/>
          </p:nvSpPr>
          <p:spPr>
            <a:xfrm>
              <a:off x="3636150" y="2994250"/>
              <a:ext cx="34250" cy="148275"/>
            </a:xfrm>
            <a:custGeom>
              <a:avLst/>
              <a:gdLst/>
              <a:ahLst/>
              <a:cxnLst/>
              <a:rect l="l" t="t" r="r" b="b"/>
              <a:pathLst>
                <a:path w="1370" h="5931" extrusionOk="0">
                  <a:moveTo>
                    <a:pt x="1334" y="0"/>
                  </a:moveTo>
                  <a:lnTo>
                    <a:pt x="1334" y="0"/>
                  </a:lnTo>
                  <a:cubicBezTo>
                    <a:pt x="1013" y="477"/>
                    <a:pt x="715" y="965"/>
                    <a:pt x="453" y="1477"/>
                  </a:cubicBezTo>
                  <a:cubicBezTo>
                    <a:pt x="167" y="2560"/>
                    <a:pt x="108" y="3691"/>
                    <a:pt x="36" y="4822"/>
                  </a:cubicBezTo>
                  <a:cubicBezTo>
                    <a:pt x="25" y="5037"/>
                    <a:pt x="1" y="5251"/>
                    <a:pt x="36" y="5465"/>
                  </a:cubicBezTo>
                  <a:cubicBezTo>
                    <a:pt x="60" y="5629"/>
                    <a:pt x="26" y="5930"/>
                    <a:pt x="205" y="5930"/>
                  </a:cubicBezTo>
                  <a:cubicBezTo>
                    <a:pt x="208" y="5930"/>
                    <a:pt x="211" y="5930"/>
                    <a:pt x="215" y="5930"/>
                  </a:cubicBezTo>
                  <a:cubicBezTo>
                    <a:pt x="441" y="5930"/>
                    <a:pt x="346" y="5632"/>
                    <a:pt x="358" y="5465"/>
                  </a:cubicBezTo>
                  <a:cubicBezTo>
                    <a:pt x="453" y="3798"/>
                    <a:pt x="656" y="2144"/>
                    <a:pt x="1156" y="548"/>
                  </a:cubicBezTo>
                  <a:cubicBezTo>
                    <a:pt x="1191" y="381"/>
                    <a:pt x="1370" y="143"/>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
            <p:cNvSpPr/>
            <p:nvPr/>
          </p:nvSpPr>
          <p:spPr>
            <a:xfrm>
              <a:off x="4063000" y="2727925"/>
              <a:ext cx="120575" cy="79950"/>
            </a:xfrm>
            <a:custGeom>
              <a:avLst/>
              <a:gdLst/>
              <a:ahLst/>
              <a:cxnLst/>
              <a:rect l="l" t="t" r="r" b="b"/>
              <a:pathLst>
                <a:path w="4823" h="3198" extrusionOk="0">
                  <a:moveTo>
                    <a:pt x="4700" y="1"/>
                  </a:moveTo>
                  <a:cubicBezTo>
                    <a:pt x="4668" y="1"/>
                    <a:pt x="4633" y="9"/>
                    <a:pt x="4596" y="21"/>
                  </a:cubicBezTo>
                  <a:cubicBezTo>
                    <a:pt x="4382" y="152"/>
                    <a:pt x="4144" y="271"/>
                    <a:pt x="3917" y="378"/>
                  </a:cubicBezTo>
                  <a:cubicBezTo>
                    <a:pt x="2620" y="1093"/>
                    <a:pt x="1429" y="1950"/>
                    <a:pt x="250" y="2843"/>
                  </a:cubicBezTo>
                  <a:cubicBezTo>
                    <a:pt x="167" y="2914"/>
                    <a:pt x="0" y="2986"/>
                    <a:pt x="96" y="3141"/>
                  </a:cubicBezTo>
                  <a:cubicBezTo>
                    <a:pt x="120" y="3182"/>
                    <a:pt x="153" y="3198"/>
                    <a:pt x="188" y="3198"/>
                  </a:cubicBezTo>
                  <a:cubicBezTo>
                    <a:pt x="255" y="3198"/>
                    <a:pt x="335" y="3144"/>
                    <a:pt x="405" y="3105"/>
                  </a:cubicBezTo>
                  <a:cubicBezTo>
                    <a:pt x="1774" y="2152"/>
                    <a:pt x="3167" y="1236"/>
                    <a:pt x="4596" y="366"/>
                  </a:cubicBezTo>
                  <a:cubicBezTo>
                    <a:pt x="4703" y="331"/>
                    <a:pt x="4799" y="235"/>
                    <a:pt x="4822" y="116"/>
                  </a:cubicBezTo>
                  <a:cubicBezTo>
                    <a:pt x="4807" y="30"/>
                    <a:pt x="4760" y="1"/>
                    <a:pt x="4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
            <p:cNvSpPr/>
            <p:nvPr/>
          </p:nvSpPr>
          <p:spPr>
            <a:xfrm>
              <a:off x="4157050" y="2714850"/>
              <a:ext cx="68200" cy="57525"/>
            </a:xfrm>
            <a:custGeom>
              <a:avLst/>
              <a:gdLst/>
              <a:ahLst/>
              <a:cxnLst/>
              <a:rect l="l" t="t" r="r" b="b"/>
              <a:pathLst>
                <a:path w="2728" h="2301" extrusionOk="0">
                  <a:moveTo>
                    <a:pt x="2582" y="0"/>
                  </a:moveTo>
                  <a:cubicBezTo>
                    <a:pt x="2503" y="0"/>
                    <a:pt x="2430" y="59"/>
                    <a:pt x="2370" y="104"/>
                  </a:cubicBezTo>
                  <a:cubicBezTo>
                    <a:pt x="1596" y="687"/>
                    <a:pt x="870" y="1342"/>
                    <a:pt x="167" y="1997"/>
                  </a:cubicBezTo>
                  <a:cubicBezTo>
                    <a:pt x="96" y="2068"/>
                    <a:pt x="1" y="2163"/>
                    <a:pt x="84" y="2247"/>
                  </a:cubicBezTo>
                  <a:cubicBezTo>
                    <a:pt x="111" y="2286"/>
                    <a:pt x="140" y="2301"/>
                    <a:pt x="169" y="2301"/>
                  </a:cubicBezTo>
                  <a:cubicBezTo>
                    <a:pt x="227" y="2301"/>
                    <a:pt x="286" y="2239"/>
                    <a:pt x="334" y="2199"/>
                  </a:cubicBezTo>
                  <a:cubicBezTo>
                    <a:pt x="1096" y="1580"/>
                    <a:pt x="1834" y="937"/>
                    <a:pt x="2596" y="318"/>
                  </a:cubicBezTo>
                  <a:cubicBezTo>
                    <a:pt x="2656" y="258"/>
                    <a:pt x="2727" y="199"/>
                    <a:pt x="2727" y="80"/>
                  </a:cubicBezTo>
                  <a:cubicBezTo>
                    <a:pt x="2678" y="22"/>
                    <a:pt x="2629" y="0"/>
                    <a:pt x="2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6"/>
            <p:cNvSpPr/>
            <p:nvPr/>
          </p:nvSpPr>
          <p:spPr>
            <a:xfrm>
              <a:off x="3576325" y="2696275"/>
              <a:ext cx="679625" cy="602175"/>
            </a:xfrm>
            <a:custGeom>
              <a:avLst/>
              <a:gdLst/>
              <a:ahLst/>
              <a:cxnLst/>
              <a:rect l="l" t="t" r="r" b="b"/>
              <a:pathLst>
                <a:path w="27185" h="24087" extrusionOk="0">
                  <a:moveTo>
                    <a:pt x="22492" y="8359"/>
                  </a:moveTo>
                  <a:cubicBezTo>
                    <a:pt x="22432" y="8621"/>
                    <a:pt x="22337" y="8836"/>
                    <a:pt x="22253" y="9050"/>
                  </a:cubicBezTo>
                  <a:cubicBezTo>
                    <a:pt x="22039" y="9550"/>
                    <a:pt x="21765" y="9967"/>
                    <a:pt x="21468" y="10372"/>
                  </a:cubicBezTo>
                  <a:cubicBezTo>
                    <a:pt x="21360" y="10503"/>
                    <a:pt x="21241" y="10634"/>
                    <a:pt x="21134" y="10776"/>
                  </a:cubicBezTo>
                  <a:cubicBezTo>
                    <a:pt x="20706" y="11312"/>
                    <a:pt x="20229" y="11836"/>
                    <a:pt x="19741" y="12324"/>
                  </a:cubicBezTo>
                  <a:lnTo>
                    <a:pt x="18312" y="13753"/>
                  </a:lnTo>
                  <a:cubicBezTo>
                    <a:pt x="17896" y="14170"/>
                    <a:pt x="17443" y="14575"/>
                    <a:pt x="17003" y="14932"/>
                  </a:cubicBezTo>
                  <a:cubicBezTo>
                    <a:pt x="14621" y="16872"/>
                    <a:pt x="11847" y="18158"/>
                    <a:pt x="9061" y="19480"/>
                  </a:cubicBezTo>
                  <a:cubicBezTo>
                    <a:pt x="7430" y="20254"/>
                    <a:pt x="5716" y="20861"/>
                    <a:pt x="4204" y="21909"/>
                  </a:cubicBezTo>
                  <a:cubicBezTo>
                    <a:pt x="3382" y="22468"/>
                    <a:pt x="2394" y="22754"/>
                    <a:pt x="1465" y="23076"/>
                  </a:cubicBezTo>
                  <a:cubicBezTo>
                    <a:pt x="1763" y="22528"/>
                    <a:pt x="2132" y="22052"/>
                    <a:pt x="2537" y="21587"/>
                  </a:cubicBezTo>
                  <a:cubicBezTo>
                    <a:pt x="3453" y="20587"/>
                    <a:pt x="4537" y="19730"/>
                    <a:pt x="5454" y="18694"/>
                  </a:cubicBezTo>
                  <a:cubicBezTo>
                    <a:pt x="5513" y="18635"/>
                    <a:pt x="5585" y="18551"/>
                    <a:pt x="5656" y="18539"/>
                  </a:cubicBezTo>
                  <a:cubicBezTo>
                    <a:pt x="6978" y="18313"/>
                    <a:pt x="8252" y="17825"/>
                    <a:pt x="9538" y="17503"/>
                  </a:cubicBezTo>
                  <a:cubicBezTo>
                    <a:pt x="9930" y="17396"/>
                    <a:pt x="10300" y="17313"/>
                    <a:pt x="10692" y="17182"/>
                  </a:cubicBezTo>
                  <a:cubicBezTo>
                    <a:pt x="11371" y="16980"/>
                    <a:pt x="12026" y="16694"/>
                    <a:pt x="12621" y="16265"/>
                  </a:cubicBezTo>
                  <a:lnTo>
                    <a:pt x="12633" y="16265"/>
                  </a:lnTo>
                  <a:cubicBezTo>
                    <a:pt x="12752" y="16170"/>
                    <a:pt x="12990" y="16098"/>
                    <a:pt x="12907" y="15956"/>
                  </a:cubicBezTo>
                  <a:cubicBezTo>
                    <a:pt x="12863" y="15882"/>
                    <a:pt x="12797" y="15855"/>
                    <a:pt x="12725" y="15855"/>
                  </a:cubicBezTo>
                  <a:cubicBezTo>
                    <a:pt x="12620" y="15855"/>
                    <a:pt x="12503" y="15911"/>
                    <a:pt x="12419" y="15968"/>
                  </a:cubicBezTo>
                  <a:cubicBezTo>
                    <a:pt x="12014" y="16206"/>
                    <a:pt x="11621" y="16468"/>
                    <a:pt x="11169" y="16622"/>
                  </a:cubicBezTo>
                  <a:cubicBezTo>
                    <a:pt x="9585" y="17158"/>
                    <a:pt x="7954" y="17527"/>
                    <a:pt x="6347" y="17992"/>
                  </a:cubicBezTo>
                  <a:cubicBezTo>
                    <a:pt x="6336" y="17995"/>
                    <a:pt x="6325" y="17997"/>
                    <a:pt x="6313" y="17997"/>
                  </a:cubicBezTo>
                  <a:cubicBezTo>
                    <a:pt x="6284" y="17997"/>
                    <a:pt x="6253" y="17988"/>
                    <a:pt x="6228" y="17980"/>
                  </a:cubicBezTo>
                  <a:cubicBezTo>
                    <a:pt x="6168" y="17861"/>
                    <a:pt x="6251" y="17813"/>
                    <a:pt x="6311" y="17753"/>
                  </a:cubicBezTo>
                  <a:cubicBezTo>
                    <a:pt x="7311" y="16634"/>
                    <a:pt x="8395" y="15634"/>
                    <a:pt x="9573" y="14729"/>
                  </a:cubicBezTo>
                  <a:cubicBezTo>
                    <a:pt x="10228" y="14229"/>
                    <a:pt x="10966" y="14182"/>
                    <a:pt x="11681" y="13955"/>
                  </a:cubicBezTo>
                  <a:cubicBezTo>
                    <a:pt x="13169" y="13491"/>
                    <a:pt x="14741" y="13336"/>
                    <a:pt x="16205" y="12800"/>
                  </a:cubicBezTo>
                  <a:cubicBezTo>
                    <a:pt x="17015" y="12503"/>
                    <a:pt x="17753" y="12122"/>
                    <a:pt x="18408" y="11586"/>
                  </a:cubicBezTo>
                  <a:cubicBezTo>
                    <a:pt x="19741" y="10538"/>
                    <a:pt x="21206" y="9669"/>
                    <a:pt x="22492" y="8359"/>
                  </a:cubicBezTo>
                  <a:close/>
                  <a:moveTo>
                    <a:pt x="26427" y="528"/>
                  </a:moveTo>
                  <a:cubicBezTo>
                    <a:pt x="26471" y="528"/>
                    <a:pt x="26514" y="542"/>
                    <a:pt x="26552" y="585"/>
                  </a:cubicBezTo>
                  <a:cubicBezTo>
                    <a:pt x="26623" y="668"/>
                    <a:pt x="26552" y="763"/>
                    <a:pt x="26528" y="847"/>
                  </a:cubicBezTo>
                  <a:cubicBezTo>
                    <a:pt x="26421" y="1085"/>
                    <a:pt x="26313" y="1335"/>
                    <a:pt x="26206" y="1573"/>
                  </a:cubicBezTo>
                  <a:cubicBezTo>
                    <a:pt x="26087" y="1835"/>
                    <a:pt x="25968" y="2085"/>
                    <a:pt x="25837" y="2323"/>
                  </a:cubicBezTo>
                  <a:cubicBezTo>
                    <a:pt x="25790" y="2406"/>
                    <a:pt x="25730" y="2502"/>
                    <a:pt x="25694" y="2585"/>
                  </a:cubicBezTo>
                  <a:cubicBezTo>
                    <a:pt x="25492" y="2871"/>
                    <a:pt x="25313" y="3168"/>
                    <a:pt x="25135" y="3466"/>
                  </a:cubicBezTo>
                  <a:cubicBezTo>
                    <a:pt x="24861" y="3930"/>
                    <a:pt x="24575" y="4395"/>
                    <a:pt x="24301" y="4859"/>
                  </a:cubicBezTo>
                  <a:cubicBezTo>
                    <a:pt x="24146" y="5157"/>
                    <a:pt x="23968" y="5442"/>
                    <a:pt x="23801" y="5740"/>
                  </a:cubicBezTo>
                  <a:cubicBezTo>
                    <a:pt x="23765" y="5800"/>
                    <a:pt x="23742" y="5847"/>
                    <a:pt x="23706" y="5907"/>
                  </a:cubicBezTo>
                  <a:cubicBezTo>
                    <a:pt x="23325" y="6621"/>
                    <a:pt x="22730" y="7169"/>
                    <a:pt x="22194" y="7740"/>
                  </a:cubicBezTo>
                  <a:cubicBezTo>
                    <a:pt x="22063" y="7871"/>
                    <a:pt x="21944" y="8002"/>
                    <a:pt x="21801" y="8157"/>
                  </a:cubicBezTo>
                  <a:cubicBezTo>
                    <a:pt x="20908" y="9181"/>
                    <a:pt x="19753" y="9919"/>
                    <a:pt x="18705" y="10788"/>
                  </a:cubicBezTo>
                  <a:cubicBezTo>
                    <a:pt x="17015" y="12205"/>
                    <a:pt x="15062" y="12860"/>
                    <a:pt x="12931" y="13170"/>
                  </a:cubicBezTo>
                  <a:cubicBezTo>
                    <a:pt x="12359" y="13253"/>
                    <a:pt x="11788" y="13432"/>
                    <a:pt x="11192" y="13574"/>
                  </a:cubicBezTo>
                  <a:cubicBezTo>
                    <a:pt x="11371" y="13443"/>
                    <a:pt x="11550" y="13289"/>
                    <a:pt x="11740" y="13170"/>
                  </a:cubicBezTo>
                  <a:cubicBezTo>
                    <a:pt x="13645" y="11931"/>
                    <a:pt x="15419" y="10538"/>
                    <a:pt x="16907" y="8812"/>
                  </a:cubicBezTo>
                  <a:cubicBezTo>
                    <a:pt x="18562" y="6895"/>
                    <a:pt x="20753" y="5681"/>
                    <a:pt x="22789" y="4288"/>
                  </a:cubicBezTo>
                  <a:cubicBezTo>
                    <a:pt x="23635" y="3704"/>
                    <a:pt x="24480" y="3097"/>
                    <a:pt x="25254" y="2406"/>
                  </a:cubicBezTo>
                  <a:cubicBezTo>
                    <a:pt x="25456" y="2240"/>
                    <a:pt x="25635" y="2085"/>
                    <a:pt x="25813" y="1906"/>
                  </a:cubicBezTo>
                  <a:cubicBezTo>
                    <a:pt x="25897" y="1811"/>
                    <a:pt x="26063" y="1680"/>
                    <a:pt x="26087" y="1561"/>
                  </a:cubicBezTo>
                  <a:cubicBezTo>
                    <a:pt x="26111" y="1513"/>
                    <a:pt x="26087" y="1466"/>
                    <a:pt x="26051" y="1430"/>
                  </a:cubicBezTo>
                  <a:cubicBezTo>
                    <a:pt x="26002" y="1386"/>
                    <a:pt x="25957" y="1368"/>
                    <a:pt x="25914" y="1368"/>
                  </a:cubicBezTo>
                  <a:cubicBezTo>
                    <a:pt x="25771" y="1368"/>
                    <a:pt x="25661" y="1570"/>
                    <a:pt x="25551" y="1680"/>
                  </a:cubicBezTo>
                  <a:cubicBezTo>
                    <a:pt x="24885" y="2442"/>
                    <a:pt x="24063" y="3002"/>
                    <a:pt x="23206" y="3514"/>
                  </a:cubicBezTo>
                  <a:cubicBezTo>
                    <a:pt x="21384" y="4561"/>
                    <a:pt x="19801" y="5966"/>
                    <a:pt x="18039" y="7109"/>
                  </a:cubicBezTo>
                  <a:cubicBezTo>
                    <a:pt x="17360" y="7562"/>
                    <a:pt x="16919" y="8264"/>
                    <a:pt x="16407" y="8871"/>
                  </a:cubicBezTo>
                  <a:cubicBezTo>
                    <a:pt x="14991" y="10503"/>
                    <a:pt x="13312" y="11765"/>
                    <a:pt x="11443" y="12872"/>
                  </a:cubicBezTo>
                  <a:cubicBezTo>
                    <a:pt x="12431" y="11515"/>
                    <a:pt x="12919" y="9907"/>
                    <a:pt x="13788" y="8490"/>
                  </a:cubicBezTo>
                  <a:cubicBezTo>
                    <a:pt x="13824" y="8419"/>
                    <a:pt x="13883" y="8348"/>
                    <a:pt x="13931" y="8276"/>
                  </a:cubicBezTo>
                  <a:cubicBezTo>
                    <a:pt x="14217" y="7836"/>
                    <a:pt x="14526" y="7455"/>
                    <a:pt x="14872" y="7062"/>
                  </a:cubicBezTo>
                  <a:lnTo>
                    <a:pt x="15455" y="6443"/>
                  </a:lnTo>
                  <a:cubicBezTo>
                    <a:pt x="15550" y="6335"/>
                    <a:pt x="15657" y="6252"/>
                    <a:pt x="15753" y="6133"/>
                  </a:cubicBezTo>
                  <a:cubicBezTo>
                    <a:pt x="15824" y="6050"/>
                    <a:pt x="15955" y="5966"/>
                    <a:pt x="15848" y="5847"/>
                  </a:cubicBezTo>
                  <a:lnTo>
                    <a:pt x="15824" y="5812"/>
                  </a:lnTo>
                  <a:cubicBezTo>
                    <a:pt x="15803" y="5798"/>
                    <a:pt x="15782" y="5793"/>
                    <a:pt x="15760" y="5793"/>
                  </a:cubicBezTo>
                  <a:cubicBezTo>
                    <a:pt x="15687" y="5793"/>
                    <a:pt x="15615" y="5861"/>
                    <a:pt x="15550" y="5907"/>
                  </a:cubicBezTo>
                  <a:cubicBezTo>
                    <a:pt x="15217" y="6157"/>
                    <a:pt x="14895" y="6454"/>
                    <a:pt x="14598" y="6764"/>
                  </a:cubicBezTo>
                  <a:cubicBezTo>
                    <a:pt x="14455" y="6931"/>
                    <a:pt x="14300" y="7085"/>
                    <a:pt x="14169" y="7240"/>
                  </a:cubicBezTo>
                  <a:cubicBezTo>
                    <a:pt x="13336" y="8240"/>
                    <a:pt x="12728" y="9371"/>
                    <a:pt x="12216" y="10550"/>
                  </a:cubicBezTo>
                  <a:cubicBezTo>
                    <a:pt x="11764" y="11610"/>
                    <a:pt x="11050" y="12515"/>
                    <a:pt x="10514" y="13515"/>
                  </a:cubicBezTo>
                  <a:cubicBezTo>
                    <a:pt x="10478" y="13574"/>
                    <a:pt x="10419" y="13610"/>
                    <a:pt x="10359" y="13658"/>
                  </a:cubicBezTo>
                  <a:cubicBezTo>
                    <a:pt x="8609" y="14920"/>
                    <a:pt x="6859" y="16170"/>
                    <a:pt x="5525" y="17932"/>
                  </a:cubicBezTo>
                  <a:cubicBezTo>
                    <a:pt x="5430" y="17182"/>
                    <a:pt x="5573" y="16468"/>
                    <a:pt x="5668" y="15777"/>
                  </a:cubicBezTo>
                  <a:cubicBezTo>
                    <a:pt x="5966" y="13836"/>
                    <a:pt x="6656" y="12003"/>
                    <a:pt x="7275" y="10181"/>
                  </a:cubicBezTo>
                  <a:cubicBezTo>
                    <a:pt x="7371" y="9907"/>
                    <a:pt x="7454" y="9645"/>
                    <a:pt x="7549" y="9383"/>
                  </a:cubicBezTo>
                  <a:cubicBezTo>
                    <a:pt x="7609" y="9229"/>
                    <a:pt x="7752" y="9002"/>
                    <a:pt x="7680" y="8871"/>
                  </a:cubicBezTo>
                  <a:cubicBezTo>
                    <a:pt x="7668" y="8824"/>
                    <a:pt x="7621" y="8788"/>
                    <a:pt x="7561" y="8764"/>
                  </a:cubicBezTo>
                  <a:cubicBezTo>
                    <a:pt x="7537" y="8754"/>
                    <a:pt x="7514" y="8749"/>
                    <a:pt x="7493" y="8749"/>
                  </a:cubicBezTo>
                  <a:cubicBezTo>
                    <a:pt x="7319" y="8749"/>
                    <a:pt x="7256" y="9072"/>
                    <a:pt x="7192" y="9252"/>
                  </a:cubicBezTo>
                  <a:cubicBezTo>
                    <a:pt x="6239" y="11705"/>
                    <a:pt x="5335" y="14170"/>
                    <a:pt x="5037" y="16801"/>
                  </a:cubicBezTo>
                  <a:cubicBezTo>
                    <a:pt x="4989" y="17277"/>
                    <a:pt x="4977" y="17742"/>
                    <a:pt x="4989" y="18218"/>
                  </a:cubicBezTo>
                  <a:cubicBezTo>
                    <a:pt x="5001" y="18492"/>
                    <a:pt x="4918" y="18706"/>
                    <a:pt x="4704" y="18896"/>
                  </a:cubicBezTo>
                  <a:cubicBezTo>
                    <a:pt x="3965" y="19599"/>
                    <a:pt x="3251" y="20301"/>
                    <a:pt x="2501" y="20992"/>
                  </a:cubicBezTo>
                  <a:cubicBezTo>
                    <a:pt x="1846" y="21611"/>
                    <a:pt x="1417" y="22385"/>
                    <a:pt x="905" y="23111"/>
                  </a:cubicBezTo>
                  <a:cubicBezTo>
                    <a:pt x="822" y="23242"/>
                    <a:pt x="763" y="23421"/>
                    <a:pt x="548" y="23457"/>
                  </a:cubicBezTo>
                  <a:cubicBezTo>
                    <a:pt x="453" y="23290"/>
                    <a:pt x="548" y="23135"/>
                    <a:pt x="596" y="23016"/>
                  </a:cubicBezTo>
                  <a:cubicBezTo>
                    <a:pt x="989" y="21909"/>
                    <a:pt x="1382" y="20790"/>
                    <a:pt x="1941" y="19730"/>
                  </a:cubicBezTo>
                  <a:cubicBezTo>
                    <a:pt x="2322" y="19004"/>
                    <a:pt x="2358" y="18277"/>
                    <a:pt x="2132" y="17527"/>
                  </a:cubicBezTo>
                  <a:cubicBezTo>
                    <a:pt x="1775" y="16360"/>
                    <a:pt x="1953" y="15265"/>
                    <a:pt x="2453" y="14170"/>
                  </a:cubicBezTo>
                  <a:cubicBezTo>
                    <a:pt x="2572" y="13896"/>
                    <a:pt x="2715" y="13646"/>
                    <a:pt x="2834" y="13396"/>
                  </a:cubicBezTo>
                  <a:cubicBezTo>
                    <a:pt x="3096" y="12884"/>
                    <a:pt x="3394" y="12396"/>
                    <a:pt x="3703" y="11919"/>
                  </a:cubicBezTo>
                  <a:cubicBezTo>
                    <a:pt x="3858" y="11705"/>
                    <a:pt x="4001" y="11491"/>
                    <a:pt x="4156" y="11288"/>
                  </a:cubicBezTo>
                  <a:cubicBezTo>
                    <a:pt x="4454" y="10872"/>
                    <a:pt x="4775" y="10479"/>
                    <a:pt x="5120" y="10098"/>
                  </a:cubicBezTo>
                  <a:cubicBezTo>
                    <a:pt x="5775" y="9371"/>
                    <a:pt x="6478" y="8693"/>
                    <a:pt x="7240" y="8038"/>
                  </a:cubicBezTo>
                  <a:cubicBezTo>
                    <a:pt x="7561" y="7764"/>
                    <a:pt x="7906" y="7538"/>
                    <a:pt x="8287" y="7419"/>
                  </a:cubicBezTo>
                  <a:cubicBezTo>
                    <a:pt x="8430" y="7383"/>
                    <a:pt x="8573" y="7347"/>
                    <a:pt x="8704" y="7336"/>
                  </a:cubicBezTo>
                  <a:cubicBezTo>
                    <a:pt x="8740" y="7336"/>
                    <a:pt x="8752" y="7324"/>
                    <a:pt x="8787" y="7324"/>
                  </a:cubicBezTo>
                  <a:cubicBezTo>
                    <a:pt x="9145" y="7276"/>
                    <a:pt x="9502" y="7181"/>
                    <a:pt x="9823" y="7062"/>
                  </a:cubicBezTo>
                  <a:cubicBezTo>
                    <a:pt x="10002" y="7002"/>
                    <a:pt x="10169" y="6943"/>
                    <a:pt x="10347" y="6871"/>
                  </a:cubicBezTo>
                  <a:cubicBezTo>
                    <a:pt x="10692" y="6728"/>
                    <a:pt x="11014" y="6562"/>
                    <a:pt x="11347" y="6371"/>
                  </a:cubicBezTo>
                  <a:lnTo>
                    <a:pt x="12062" y="5919"/>
                  </a:lnTo>
                  <a:cubicBezTo>
                    <a:pt x="12502" y="5621"/>
                    <a:pt x="12931" y="5300"/>
                    <a:pt x="13371" y="4978"/>
                  </a:cubicBezTo>
                  <a:cubicBezTo>
                    <a:pt x="14288" y="4299"/>
                    <a:pt x="15241" y="3668"/>
                    <a:pt x="16372" y="3371"/>
                  </a:cubicBezTo>
                  <a:cubicBezTo>
                    <a:pt x="17062" y="3192"/>
                    <a:pt x="17741" y="3037"/>
                    <a:pt x="18443" y="2871"/>
                  </a:cubicBezTo>
                  <a:cubicBezTo>
                    <a:pt x="18729" y="2811"/>
                    <a:pt x="19003" y="2740"/>
                    <a:pt x="19289" y="2680"/>
                  </a:cubicBezTo>
                  <a:cubicBezTo>
                    <a:pt x="19396" y="2668"/>
                    <a:pt x="19479" y="2633"/>
                    <a:pt x="19586" y="2609"/>
                  </a:cubicBezTo>
                  <a:cubicBezTo>
                    <a:pt x="19979" y="2513"/>
                    <a:pt x="20372" y="2430"/>
                    <a:pt x="20765" y="2323"/>
                  </a:cubicBezTo>
                  <a:cubicBezTo>
                    <a:pt x="21146" y="2216"/>
                    <a:pt x="21527" y="2109"/>
                    <a:pt x="21896" y="1990"/>
                  </a:cubicBezTo>
                  <a:cubicBezTo>
                    <a:pt x="22718" y="1740"/>
                    <a:pt x="23527" y="1478"/>
                    <a:pt x="24349" y="1180"/>
                  </a:cubicBezTo>
                  <a:cubicBezTo>
                    <a:pt x="24980" y="954"/>
                    <a:pt x="25635" y="763"/>
                    <a:pt x="26266" y="561"/>
                  </a:cubicBezTo>
                  <a:cubicBezTo>
                    <a:pt x="26318" y="548"/>
                    <a:pt x="26374" y="528"/>
                    <a:pt x="26427" y="528"/>
                  </a:cubicBezTo>
                  <a:close/>
                  <a:moveTo>
                    <a:pt x="26725" y="1"/>
                  </a:moveTo>
                  <a:cubicBezTo>
                    <a:pt x="26659" y="1"/>
                    <a:pt x="26585" y="9"/>
                    <a:pt x="26504" y="25"/>
                  </a:cubicBezTo>
                  <a:cubicBezTo>
                    <a:pt x="25670" y="228"/>
                    <a:pt x="24837" y="442"/>
                    <a:pt x="24051" y="775"/>
                  </a:cubicBezTo>
                  <a:cubicBezTo>
                    <a:pt x="21730" y="1692"/>
                    <a:pt x="19301" y="2252"/>
                    <a:pt x="16860" y="2752"/>
                  </a:cubicBezTo>
                  <a:cubicBezTo>
                    <a:pt x="15610" y="3002"/>
                    <a:pt x="14479" y="3454"/>
                    <a:pt x="13455" y="4168"/>
                  </a:cubicBezTo>
                  <a:cubicBezTo>
                    <a:pt x="13217" y="4335"/>
                    <a:pt x="12978" y="4490"/>
                    <a:pt x="12740" y="4645"/>
                  </a:cubicBezTo>
                  <a:cubicBezTo>
                    <a:pt x="11323" y="5550"/>
                    <a:pt x="9930" y="6502"/>
                    <a:pt x="8204" y="6788"/>
                  </a:cubicBezTo>
                  <a:cubicBezTo>
                    <a:pt x="7811" y="6847"/>
                    <a:pt x="7502" y="7097"/>
                    <a:pt x="7204" y="7347"/>
                  </a:cubicBezTo>
                  <a:cubicBezTo>
                    <a:pt x="5120" y="9157"/>
                    <a:pt x="3322" y="11157"/>
                    <a:pt x="2120" y="13682"/>
                  </a:cubicBezTo>
                  <a:cubicBezTo>
                    <a:pt x="1501" y="14967"/>
                    <a:pt x="1191" y="16265"/>
                    <a:pt x="1644" y="17682"/>
                  </a:cubicBezTo>
                  <a:cubicBezTo>
                    <a:pt x="1798" y="18218"/>
                    <a:pt x="1739" y="18765"/>
                    <a:pt x="1537" y="19313"/>
                  </a:cubicBezTo>
                  <a:cubicBezTo>
                    <a:pt x="1120" y="20468"/>
                    <a:pt x="596" y="21552"/>
                    <a:pt x="179" y="22695"/>
                  </a:cubicBezTo>
                  <a:cubicBezTo>
                    <a:pt x="84" y="22933"/>
                    <a:pt x="1" y="23171"/>
                    <a:pt x="1" y="23445"/>
                  </a:cubicBezTo>
                  <a:cubicBezTo>
                    <a:pt x="10" y="23846"/>
                    <a:pt x="246" y="24086"/>
                    <a:pt x="594" y="24086"/>
                  </a:cubicBezTo>
                  <a:cubicBezTo>
                    <a:pt x="669" y="24086"/>
                    <a:pt x="749" y="24075"/>
                    <a:pt x="834" y="24052"/>
                  </a:cubicBezTo>
                  <a:cubicBezTo>
                    <a:pt x="1572" y="23838"/>
                    <a:pt x="2287" y="23564"/>
                    <a:pt x="3025" y="23290"/>
                  </a:cubicBezTo>
                  <a:cubicBezTo>
                    <a:pt x="4120" y="22885"/>
                    <a:pt x="5025" y="22135"/>
                    <a:pt x="6073" y="21659"/>
                  </a:cubicBezTo>
                  <a:cubicBezTo>
                    <a:pt x="7442" y="21028"/>
                    <a:pt x="8740" y="20289"/>
                    <a:pt x="10109" y="19647"/>
                  </a:cubicBezTo>
                  <a:cubicBezTo>
                    <a:pt x="11871" y="18813"/>
                    <a:pt x="13598" y="17873"/>
                    <a:pt x="15288" y="16872"/>
                  </a:cubicBezTo>
                  <a:cubicBezTo>
                    <a:pt x="17669" y="15444"/>
                    <a:pt x="19527" y="13455"/>
                    <a:pt x="21360" y="11431"/>
                  </a:cubicBezTo>
                  <a:cubicBezTo>
                    <a:pt x="22051" y="10657"/>
                    <a:pt x="22730" y="9824"/>
                    <a:pt x="22944" y="8776"/>
                  </a:cubicBezTo>
                  <a:cubicBezTo>
                    <a:pt x="23146" y="7883"/>
                    <a:pt x="23575" y="7157"/>
                    <a:pt x="24075" y="6431"/>
                  </a:cubicBezTo>
                  <a:cubicBezTo>
                    <a:pt x="24897" y="5204"/>
                    <a:pt x="25623" y="3930"/>
                    <a:pt x="26337" y="2644"/>
                  </a:cubicBezTo>
                  <a:cubicBezTo>
                    <a:pt x="26694" y="2025"/>
                    <a:pt x="27028" y="1359"/>
                    <a:pt x="27135" y="620"/>
                  </a:cubicBezTo>
                  <a:cubicBezTo>
                    <a:pt x="27184" y="196"/>
                    <a:pt x="27045" y="1"/>
                    <a:pt x="2672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6"/>
            <p:cNvSpPr/>
            <p:nvPr/>
          </p:nvSpPr>
          <p:spPr>
            <a:xfrm>
              <a:off x="3985900" y="2793625"/>
              <a:ext cx="35150" cy="32525"/>
            </a:xfrm>
            <a:custGeom>
              <a:avLst/>
              <a:gdLst/>
              <a:ahLst/>
              <a:cxnLst/>
              <a:rect l="l" t="t" r="r" b="b"/>
              <a:pathLst>
                <a:path w="1406" h="1301" extrusionOk="0">
                  <a:moveTo>
                    <a:pt x="1310" y="1"/>
                  </a:moveTo>
                  <a:cubicBezTo>
                    <a:pt x="1251" y="1"/>
                    <a:pt x="1215" y="1"/>
                    <a:pt x="1167" y="36"/>
                  </a:cubicBezTo>
                  <a:cubicBezTo>
                    <a:pt x="739" y="239"/>
                    <a:pt x="346" y="513"/>
                    <a:pt x="84" y="917"/>
                  </a:cubicBezTo>
                  <a:cubicBezTo>
                    <a:pt x="24" y="1001"/>
                    <a:pt x="1" y="1108"/>
                    <a:pt x="84" y="1191"/>
                  </a:cubicBezTo>
                  <a:cubicBezTo>
                    <a:pt x="96" y="1215"/>
                    <a:pt x="108" y="1239"/>
                    <a:pt x="120" y="1251"/>
                  </a:cubicBezTo>
                  <a:cubicBezTo>
                    <a:pt x="164" y="1286"/>
                    <a:pt x="206" y="1300"/>
                    <a:pt x="247" y="1300"/>
                  </a:cubicBezTo>
                  <a:cubicBezTo>
                    <a:pt x="317" y="1300"/>
                    <a:pt x="381" y="1260"/>
                    <a:pt x="441" y="1215"/>
                  </a:cubicBezTo>
                  <a:cubicBezTo>
                    <a:pt x="739" y="917"/>
                    <a:pt x="1013" y="632"/>
                    <a:pt x="1298" y="322"/>
                  </a:cubicBezTo>
                  <a:cubicBezTo>
                    <a:pt x="1346" y="274"/>
                    <a:pt x="1370" y="203"/>
                    <a:pt x="1406" y="132"/>
                  </a:cubicBezTo>
                  <a:cubicBezTo>
                    <a:pt x="1394" y="60"/>
                    <a:pt x="1346" y="24"/>
                    <a:pt x="131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6"/>
            <p:cNvSpPr/>
            <p:nvPr/>
          </p:nvSpPr>
          <p:spPr>
            <a:xfrm>
              <a:off x="3573050" y="2694100"/>
              <a:ext cx="684925" cy="602000"/>
            </a:xfrm>
            <a:custGeom>
              <a:avLst/>
              <a:gdLst/>
              <a:ahLst/>
              <a:cxnLst/>
              <a:rect l="l" t="t" r="r" b="b"/>
              <a:pathLst>
                <a:path w="27397" h="24080" extrusionOk="0">
                  <a:moveTo>
                    <a:pt x="22585" y="8244"/>
                  </a:moveTo>
                  <a:cubicBezTo>
                    <a:pt x="22586" y="8244"/>
                    <a:pt x="22586" y="8244"/>
                    <a:pt x="22587" y="8244"/>
                  </a:cubicBezTo>
                  <a:cubicBezTo>
                    <a:pt x="22634" y="8244"/>
                    <a:pt x="22575" y="8470"/>
                    <a:pt x="22468" y="8732"/>
                  </a:cubicBezTo>
                  <a:cubicBezTo>
                    <a:pt x="22087" y="9863"/>
                    <a:pt x="21218" y="10971"/>
                    <a:pt x="19015" y="13149"/>
                  </a:cubicBezTo>
                  <a:cubicBezTo>
                    <a:pt x="16860" y="15281"/>
                    <a:pt x="16598" y="15507"/>
                    <a:pt x="14717" y="16626"/>
                  </a:cubicBezTo>
                  <a:cubicBezTo>
                    <a:pt x="12740" y="17817"/>
                    <a:pt x="11788" y="18329"/>
                    <a:pt x="10371" y="18960"/>
                  </a:cubicBezTo>
                  <a:cubicBezTo>
                    <a:pt x="9776" y="19222"/>
                    <a:pt x="8716" y="19722"/>
                    <a:pt x="8002" y="20043"/>
                  </a:cubicBezTo>
                  <a:cubicBezTo>
                    <a:pt x="7299" y="20376"/>
                    <a:pt x="6394" y="20793"/>
                    <a:pt x="6013" y="20972"/>
                  </a:cubicBezTo>
                  <a:cubicBezTo>
                    <a:pt x="5620" y="21150"/>
                    <a:pt x="5085" y="21448"/>
                    <a:pt x="4799" y="21639"/>
                  </a:cubicBezTo>
                  <a:cubicBezTo>
                    <a:pt x="4537" y="21829"/>
                    <a:pt x="4073" y="22103"/>
                    <a:pt x="3775" y="22234"/>
                  </a:cubicBezTo>
                  <a:cubicBezTo>
                    <a:pt x="3191" y="22532"/>
                    <a:pt x="1471" y="23237"/>
                    <a:pt x="1342" y="23237"/>
                  </a:cubicBezTo>
                  <a:cubicBezTo>
                    <a:pt x="1337" y="23237"/>
                    <a:pt x="1334" y="23236"/>
                    <a:pt x="1334" y="23234"/>
                  </a:cubicBezTo>
                  <a:cubicBezTo>
                    <a:pt x="1334" y="23198"/>
                    <a:pt x="1501" y="22948"/>
                    <a:pt x="1691" y="22651"/>
                  </a:cubicBezTo>
                  <a:cubicBezTo>
                    <a:pt x="2119" y="22009"/>
                    <a:pt x="5585" y="18495"/>
                    <a:pt x="5798" y="18495"/>
                  </a:cubicBezTo>
                  <a:cubicBezTo>
                    <a:pt x="5798" y="18495"/>
                    <a:pt x="5799" y="18495"/>
                    <a:pt x="5799" y="18495"/>
                  </a:cubicBezTo>
                  <a:cubicBezTo>
                    <a:pt x="5801" y="18495"/>
                    <a:pt x="5803" y="18495"/>
                    <a:pt x="5805" y="18495"/>
                  </a:cubicBezTo>
                  <a:cubicBezTo>
                    <a:pt x="6022" y="18495"/>
                    <a:pt x="8266" y="17899"/>
                    <a:pt x="8466" y="17793"/>
                  </a:cubicBezTo>
                  <a:cubicBezTo>
                    <a:pt x="8537" y="17757"/>
                    <a:pt x="9026" y="17614"/>
                    <a:pt x="9549" y="17483"/>
                  </a:cubicBezTo>
                  <a:cubicBezTo>
                    <a:pt x="10812" y="17174"/>
                    <a:pt x="11895" y="16757"/>
                    <a:pt x="12526" y="16328"/>
                  </a:cubicBezTo>
                  <a:cubicBezTo>
                    <a:pt x="12990" y="16007"/>
                    <a:pt x="13038" y="15947"/>
                    <a:pt x="12859" y="15935"/>
                  </a:cubicBezTo>
                  <a:cubicBezTo>
                    <a:pt x="12853" y="15935"/>
                    <a:pt x="12847" y="15935"/>
                    <a:pt x="12840" y="15935"/>
                  </a:cubicBezTo>
                  <a:cubicBezTo>
                    <a:pt x="12711" y="15935"/>
                    <a:pt x="12440" y="16040"/>
                    <a:pt x="12169" y="16209"/>
                  </a:cubicBezTo>
                  <a:cubicBezTo>
                    <a:pt x="11550" y="16578"/>
                    <a:pt x="10657" y="16924"/>
                    <a:pt x="9514" y="17198"/>
                  </a:cubicBezTo>
                  <a:cubicBezTo>
                    <a:pt x="9014" y="17340"/>
                    <a:pt x="8025" y="17590"/>
                    <a:pt x="7323" y="17793"/>
                  </a:cubicBezTo>
                  <a:cubicBezTo>
                    <a:pt x="6648" y="17987"/>
                    <a:pt x="6083" y="18127"/>
                    <a:pt x="6019" y="18127"/>
                  </a:cubicBezTo>
                  <a:cubicBezTo>
                    <a:pt x="6016" y="18127"/>
                    <a:pt x="6014" y="18127"/>
                    <a:pt x="6013" y="18126"/>
                  </a:cubicBezTo>
                  <a:cubicBezTo>
                    <a:pt x="5978" y="18114"/>
                    <a:pt x="6478" y="17579"/>
                    <a:pt x="7073" y="16947"/>
                  </a:cubicBezTo>
                  <a:cubicBezTo>
                    <a:pt x="7823" y="16150"/>
                    <a:pt x="8514" y="15554"/>
                    <a:pt x="9359" y="14923"/>
                  </a:cubicBezTo>
                  <a:cubicBezTo>
                    <a:pt x="9986" y="14465"/>
                    <a:pt x="10518" y="14121"/>
                    <a:pt x="10589" y="14121"/>
                  </a:cubicBezTo>
                  <a:cubicBezTo>
                    <a:pt x="10594" y="14121"/>
                    <a:pt x="10596" y="14123"/>
                    <a:pt x="10597" y="14126"/>
                  </a:cubicBezTo>
                  <a:cubicBezTo>
                    <a:pt x="10605" y="14157"/>
                    <a:pt x="10627" y="14176"/>
                    <a:pt x="10690" y="14176"/>
                  </a:cubicBezTo>
                  <a:cubicBezTo>
                    <a:pt x="10819" y="14176"/>
                    <a:pt x="11117" y="14099"/>
                    <a:pt x="11812" y="13900"/>
                  </a:cubicBezTo>
                  <a:cubicBezTo>
                    <a:pt x="12216" y="13792"/>
                    <a:pt x="13002" y="13602"/>
                    <a:pt x="13574" y="13483"/>
                  </a:cubicBezTo>
                  <a:cubicBezTo>
                    <a:pt x="14848" y="13233"/>
                    <a:pt x="16396" y="12757"/>
                    <a:pt x="17110" y="12411"/>
                  </a:cubicBezTo>
                  <a:cubicBezTo>
                    <a:pt x="17408" y="12256"/>
                    <a:pt x="18277" y="11661"/>
                    <a:pt x="19051" y="11102"/>
                  </a:cubicBezTo>
                  <a:cubicBezTo>
                    <a:pt x="19801" y="10518"/>
                    <a:pt x="20718" y="9863"/>
                    <a:pt x="21039" y="9613"/>
                  </a:cubicBezTo>
                  <a:cubicBezTo>
                    <a:pt x="21372" y="9375"/>
                    <a:pt x="21849" y="8958"/>
                    <a:pt x="22099" y="8685"/>
                  </a:cubicBezTo>
                  <a:cubicBezTo>
                    <a:pt x="22342" y="8442"/>
                    <a:pt x="22562" y="8244"/>
                    <a:pt x="22585" y="8244"/>
                  </a:cubicBezTo>
                  <a:close/>
                  <a:moveTo>
                    <a:pt x="26718" y="386"/>
                  </a:moveTo>
                  <a:cubicBezTo>
                    <a:pt x="26742" y="410"/>
                    <a:pt x="26742" y="493"/>
                    <a:pt x="26718" y="588"/>
                  </a:cubicBezTo>
                  <a:cubicBezTo>
                    <a:pt x="26563" y="1112"/>
                    <a:pt x="25897" y="2422"/>
                    <a:pt x="25385" y="3232"/>
                  </a:cubicBezTo>
                  <a:cubicBezTo>
                    <a:pt x="25075" y="3720"/>
                    <a:pt x="24504" y="4672"/>
                    <a:pt x="24135" y="5315"/>
                  </a:cubicBezTo>
                  <a:cubicBezTo>
                    <a:pt x="23539" y="6351"/>
                    <a:pt x="23313" y="6649"/>
                    <a:pt x="22277" y="7768"/>
                  </a:cubicBezTo>
                  <a:cubicBezTo>
                    <a:pt x="21634" y="8470"/>
                    <a:pt x="20801" y="9256"/>
                    <a:pt x="20432" y="9554"/>
                  </a:cubicBezTo>
                  <a:cubicBezTo>
                    <a:pt x="19015" y="10649"/>
                    <a:pt x="17419" y="11804"/>
                    <a:pt x="16979" y="12054"/>
                  </a:cubicBezTo>
                  <a:cubicBezTo>
                    <a:pt x="16229" y="12435"/>
                    <a:pt x="14467" y="12983"/>
                    <a:pt x="13276" y="13173"/>
                  </a:cubicBezTo>
                  <a:cubicBezTo>
                    <a:pt x="12752" y="13245"/>
                    <a:pt x="11562" y="13554"/>
                    <a:pt x="11204" y="13721"/>
                  </a:cubicBezTo>
                  <a:cubicBezTo>
                    <a:pt x="11168" y="13730"/>
                    <a:pt x="11136" y="13736"/>
                    <a:pt x="11111" y="13736"/>
                  </a:cubicBezTo>
                  <a:cubicBezTo>
                    <a:pt x="11072" y="13736"/>
                    <a:pt x="11050" y="13722"/>
                    <a:pt x="11050" y="13685"/>
                  </a:cubicBezTo>
                  <a:cubicBezTo>
                    <a:pt x="11050" y="13649"/>
                    <a:pt x="11669" y="13185"/>
                    <a:pt x="12407" y="12661"/>
                  </a:cubicBezTo>
                  <a:cubicBezTo>
                    <a:pt x="14491" y="11209"/>
                    <a:pt x="15574" y="10220"/>
                    <a:pt x="17884" y="7756"/>
                  </a:cubicBezTo>
                  <a:cubicBezTo>
                    <a:pt x="18301" y="7292"/>
                    <a:pt x="20337" y="5815"/>
                    <a:pt x="22753" y="4220"/>
                  </a:cubicBezTo>
                  <a:cubicBezTo>
                    <a:pt x="24623" y="2993"/>
                    <a:pt x="26325" y="1529"/>
                    <a:pt x="26075" y="1374"/>
                  </a:cubicBezTo>
                  <a:cubicBezTo>
                    <a:pt x="26073" y="1373"/>
                    <a:pt x="26070" y="1373"/>
                    <a:pt x="26067" y="1373"/>
                  </a:cubicBezTo>
                  <a:cubicBezTo>
                    <a:pt x="25999" y="1373"/>
                    <a:pt x="25702" y="1604"/>
                    <a:pt x="25373" y="1934"/>
                  </a:cubicBezTo>
                  <a:cubicBezTo>
                    <a:pt x="24825" y="2481"/>
                    <a:pt x="24051" y="3029"/>
                    <a:pt x="22242" y="4160"/>
                  </a:cubicBezTo>
                  <a:cubicBezTo>
                    <a:pt x="21920" y="4375"/>
                    <a:pt x="21170" y="4910"/>
                    <a:pt x="20575" y="5339"/>
                  </a:cubicBezTo>
                  <a:cubicBezTo>
                    <a:pt x="20003" y="5768"/>
                    <a:pt x="19229" y="6339"/>
                    <a:pt x="18872" y="6577"/>
                  </a:cubicBezTo>
                  <a:cubicBezTo>
                    <a:pt x="17979" y="7172"/>
                    <a:pt x="17812" y="7327"/>
                    <a:pt x="16765" y="8494"/>
                  </a:cubicBezTo>
                  <a:cubicBezTo>
                    <a:pt x="15681" y="9732"/>
                    <a:pt x="14657" y="10721"/>
                    <a:pt x="13788" y="11363"/>
                  </a:cubicBezTo>
                  <a:cubicBezTo>
                    <a:pt x="12999" y="11955"/>
                    <a:pt x="11397" y="13033"/>
                    <a:pt x="11315" y="13033"/>
                  </a:cubicBezTo>
                  <a:cubicBezTo>
                    <a:pt x="11313" y="13033"/>
                    <a:pt x="11312" y="13032"/>
                    <a:pt x="11312" y="13030"/>
                  </a:cubicBezTo>
                  <a:cubicBezTo>
                    <a:pt x="11312" y="13007"/>
                    <a:pt x="11550" y="12614"/>
                    <a:pt x="11812" y="12185"/>
                  </a:cubicBezTo>
                  <a:cubicBezTo>
                    <a:pt x="12097" y="11756"/>
                    <a:pt x="12419" y="11137"/>
                    <a:pt x="12562" y="10840"/>
                  </a:cubicBezTo>
                  <a:cubicBezTo>
                    <a:pt x="13240" y="9220"/>
                    <a:pt x="14181" y="7732"/>
                    <a:pt x="15181" y="6708"/>
                  </a:cubicBezTo>
                  <a:cubicBezTo>
                    <a:pt x="15610" y="6280"/>
                    <a:pt x="15955" y="5887"/>
                    <a:pt x="15955" y="5863"/>
                  </a:cubicBezTo>
                  <a:cubicBezTo>
                    <a:pt x="15955" y="5823"/>
                    <a:pt x="15937" y="5804"/>
                    <a:pt x="15904" y="5804"/>
                  </a:cubicBezTo>
                  <a:cubicBezTo>
                    <a:pt x="15622" y="5804"/>
                    <a:pt x="14242" y="7160"/>
                    <a:pt x="13645" y="8077"/>
                  </a:cubicBezTo>
                  <a:cubicBezTo>
                    <a:pt x="13395" y="8446"/>
                    <a:pt x="12883" y="9399"/>
                    <a:pt x="12502" y="10173"/>
                  </a:cubicBezTo>
                  <a:cubicBezTo>
                    <a:pt x="12109" y="10947"/>
                    <a:pt x="11621" y="11852"/>
                    <a:pt x="11407" y="12185"/>
                  </a:cubicBezTo>
                  <a:cubicBezTo>
                    <a:pt x="11204" y="12506"/>
                    <a:pt x="10919" y="12959"/>
                    <a:pt x="10800" y="13197"/>
                  </a:cubicBezTo>
                  <a:cubicBezTo>
                    <a:pt x="10609" y="13519"/>
                    <a:pt x="10323" y="13792"/>
                    <a:pt x="9204" y="14614"/>
                  </a:cubicBezTo>
                  <a:cubicBezTo>
                    <a:pt x="7859" y="15602"/>
                    <a:pt x="6942" y="16436"/>
                    <a:pt x="5978" y="17567"/>
                  </a:cubicBezTo>
                  <a:lnTo>
                    <a:pt x="5489" y="18150"/>
                  </a:lnTo>
                  <a:lnTo>
                    <a:pt x="5489" y="17567"/>
                  </a:lnTo>
                  <a:cubicBezTo>
                    <a:pt x="5489" y="16126"/>
                    <a:pt x="6013" y="13923"/>
                    <a:pt x="7025" y="10947"/>
                  </a:cubicBezTo>
                  <a:cubicBezTo>
                    <a:pt x="7406" y="9851"/>
                    <a:pt x="7716" y="8899"/>
                    <a:pt x="7716" y="8816"/>
                  </a:cubicBezTo>
                  <a:cubicBezTo>
                    <a:pt x="7716" y="8749"/>
                    <a:pt x="7694" y="8719"/>
                    <a:pt x="7659" y="8719"/>
                  </a:cubicBezTo>
                  <a:cubicBezTo>
                    <a:pt x="7588" y="8719"/>
                    <a:pt x="7463" y="8846"/>
                    <a:pt x="7359" y="9054"/>
                  </a:cubicBezTo>
                  <a:cubicBezTo>
                    <a:pt x="7287" y="9220"/>
                    <a:pt x="6942" y="10113"/>
                    <a:pt x="6609" y="11066"/>
                  </a:cubicBezTo>
                  <a:cubicBezTo>
                    <a:pt x="5632" y="13745"/>
                    <a:pt x="5156" y="15828"/>
                    <a:pt x="5097" y="17662"/>
                  </a:cubicBezTo>
                  <a:lnTo>
                    <a:pt x="5073" y="18602"/>
                  </a:lnTo>
                  <a:lnTo>
                    <a:pt x="3477" y="20162"/>
                  </a:lnTo>
                  <a:cubicBezTo>
                    <a:pt x="2203" y="21424"/>
                    <a:pt x="1810" y="21865"/>
                    <a:pt x="1370" y="22579"/>
                  </a:cubicBezTo>
                  <a:cubicBezTo>
                    <a:pt x="931" y="23257"/>
                    <a:pt x="718" y="23526"/>
                    <a:pt x="591" y="23526"/>
                  </a:cubicBezTo>
                  <a:cubicBezTo>
                    <a:pt x="566" y="23526"/>
                    <a:pt x="544" y="23515"/>
                    <a:pt x="525" y="23496"/>
                  </a:cubicBezTo>
                  <a:cubicBezTo>
                    <a:pt x="417" y="23389"/>
                    <a:pt x="1036" y="21662"/>
                    <a:pt x="1739" y="20115"/>
                  </a:cubicBezTo>
                  <a:cubicBezTo>
                    <a:pt x="2191" y="19126"/>
                    <a:pt x="2215" y="19019"/>
                    <a:pt x="2215" y="18388"/>
                  </a:cubicBezTo>
                  <a:cubicBezTo>
                    <a:pt x="2215" y="18031"/>
                    <a:pt x="2156" y="17543"/>
                    <a:pt x="2084" y="17305"/>
                  </a:cubicBezTo>
                  <a:cubicBezTo>
                    <a:pt x="1894" y="16650"/>
                    <a:pt x="1918" y="15650"/>
                    <a:pt x="2168" y="14912"/>
                  </a:cubicBezTo>
                  <a:cubicBezTo>
                    <a:pt x="2906" y="12733"/>
                    <a:pt x="4596" y="10375"/>
                    <a:pt x="6894" y="8292"/>
                  </a:cubicBezTo>
                  <a:cubicBezTo>
                    <a:pt x="7585" y="7649"/>
                    <a:pt x="8061" y="7399"/>
                    <a:pt x="8776" y="7244"/>
                  </a:cubicBezTo>
                  <a:cubicBezTo>
                    <a:pt x="10050" y="6994"/>
                    <a:pt x="10716" y="6708"/>
                    <a:pt x="11871" y="5946"/>
                  </a:cubicBezTo>
                  <a:cubicBezTo>
                    <a:pt x="12502" y="5541"/>
                    <a:pt x="13324" y="4970"/>
                    <a:pt x="13717" y="4672"/>
                  </a:cubicBezTo>
                  <a:cubicBezTo>
                    <a:pt x="14883" y="3803"/>
                    <a:pt x="15717" y="3458"/>
                    <a:pt x="17848" y="2958"/>
                  </a:cubicBezTo>
                  <a:cubicBezTo>
                    <a:pt x="21122" y="2184"/>
                    <a:pt x="21801" y="2005"/>
                    <a:pt x="23337" y="1469"/>
                  </a:cubicBezTo>
                  <a:cubicBezTo>
                    <a:pt x="24813" y="946"/>
                    <a:pt x="26563" y="386"/>
                    <a:pt x="26718" y="386"/>
                  </a:cubicBezTo>
                  <a:close/>
                  <a:moveTo>
                    <a:pt x="26866" y="0"/>
                  </a:moveTo>
                  <a:cubicBezTo>
                    <a:pt x="26735" y="0"/>
                    <a:pt x="26443" y="89"/>
                    <a:pt x="25551" y="350"/>
                  </a:cubicBezTo>
                  <a:cubicBezTo>
                    <a:pt x="24873" y="565"/>
                    <a:pt x="23825" y="910"/>
                    <a:pt x="23218" y="1112"/>
                  </a:cubicBezTo>
                  <a:cubicBezTo>
                    <a:pt x="21730" y="1648"/>
                    <a:pt x="19039" y="2350"/>
                    <a:pt x="16455" y="2886"/>
                  </a:cubicBezTo>
                  <a:cubicBezTo>
                    <a:pt x="15479" y="3077"/>
                    <a:pt x="14419" y="3589"/>
                    <a:pt x="13002" y="4517"/>
                  </a:cubicBezTo>
                  <a:cubicBezTo>
                    <a:pt x="10812" y="5970"/>
                    <a:pt x="10514" y="6125"/>
                    <a:pt x="9549" y="6434"/>
                  </a:cubicBezTo>
                  <a:cubicBezTo>
                    <a:pt x="9026" y="6601"/>
                    <a:pt x="8454" y="6768"/>
                    <a:pt x="8240" y="6827"/>
                  </a:cubicBezTo>
                  <a:cubicBezTo>
                    <a:pt x="7752" y="6946"/>
                    <a:pt x="7156" y="7411"/>
                    <a:pt x="5918" y="8661"/>
                  </a:cubicBezTo>
                  <a:cubicBezTo>
                    <a:pt x="4894" y="9661"/>
                    <a:pt x="3906" y="10816"/>
                    <a:pt x="3358" y="11637"/>
                  </a:cubicBezTo>
                  <a:cubicBezTo>
                    <a:pt x="2894" y="12316"/>
                    <a:pt x="1977" y="14150"/>
                    <a:pt x="1751" y="14816"/>
                  </a:cubicBezTo>
                  <a:cubicBezTo>
                    <a:pt x="1501" y="15590"/>
                    <a:pt x="1453" y="16543"/>
                    <a:pt x="1668" y="17293"/>
                  </a:cubicBezTo>
                  <a:cubicBezTo>
                    <a:pt x="1739" y="17543"/>
                    <a:pt x="1798" y="18007"/>
                    <a:pt x="1798" y="18317"/>
                  </a:cubicBezTo>
                  <a:cubicBezTo>
                    <a:pt x="1798" y="18960"/>
                    <a:pt x="1668" y="19376"/>
                    <a:pt x="739" y="21615"/>
                  </a:cubicBezTo>
                  <a:cubicBezTo>
                    <a:pt x="60" y="23270"/>
                    <a:pt x="1" y="23508"/>
                    <a:pt x="263" y="23841"/>
                  </a:cubicBezTo>
                  <a:cubicBezTo>
                    <a:pt x="370" y="23972"/>
                    <a:pt x="501" y="24079"/>
                    <a:pt x="572" y="24079"/>
                  </a:cubicBezTo>
                  <a:cubicBezTo>
                    <a:pt x="786" y="24079"/>
                    <a:pt x="2691" y="23401"/>
                    <a:pt x="3525" y="23055"/>
                  </a:cubicBezTo>
                  <a:cubicBezTo>
                    <a:pt x="3954" y="22853"/>
                    <a:pt x="4680" y="22472"/>
                    <a:pt x="5132" y="22174"/>
                  </a:cubicBezTo>
                  <a:cubicBezTo>
                    <a:pt x="5597" y="21877"/>
                    <a:pt x="6263" y="21519"/>
                    <a:pt x="6621" y="21353"/>
                  </a:cubicBezTo>
                  <a:cubicBezTo>
                    <a:pt x="7894" y="20793"/>
                    <a:pt x="13645" y="17817"/>
                    <a:pt x="14919" y="17055"/>
                  </a:cubicBezTo>
                  <a:cubicBezTo>
                    <a:pt x="16693" y="15995"/>
                    <a:pt x="17122" y="15650"/>
                    <a:pt x="19051" y="13804"/>
                  </a:cubicBezTo>
                  <a:cubicBezTo>
                    <a:pt x="20801" y="12114"/>
                    <a:pt x="21908" y="10852"/>
                    <a:pt x="22480" y="9875"/>
                  </a:cubicBezTo>
                  <a:cubicBezTo>
                    <a:pt x="22837" y="9256"/>
                    <a:pt x="23182" y="8268"/>
                    <a:pt x="23182" y="7851"/>
                  </a:cubicBezTo>
                  <a:cubicBezTo>
                    <a:pt x="23182" y="7673"/>
                    <a:pt x="23313" y="7434"/>
                    <a:pt x="23611" y="7077"/>
                  </a:cubicBezTo>
                  <a:cubicBezTo>
                    <a:pt x="23849" y="6780"/>
                    <a:pt x="24242" y="6232"/>
                    <a:pt x="24444" y="5863"/>
                  </a:cubicBezTo>
                  <a:cubicBezTo>
                    <a:pt x="24658" y="5494"/>
                    <a:pt x="25218" y="4541"/>
                    <a:pt x="25694" y="3743"/>
                  </a:cubicBezTo>
                  <a:cubicBezTo>
                    <a:pt x="26933" y="1672"/>
                    <a:pt x="27397" y="445"/>
                    <a:pt x="27040" y="88"/>
                  </a:cubicBezTo>
                  <a:cubicBezTo>
                    <a:pt x="26970" y="37"/>
                    <a:pt x="26951" y="0"/>
                    <a:pt x="268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6"/>
            <p:cNvSpPr/>
            <p:nvPr/>
          </p:nvSpPr>
          <p:spPr>
            <a:xfrm>
              <a:off x="3982925" y="2792075"/>
              <a:ext cx="35750" cy="30375"/>
            </a:xfrm>
            <a:custGeom>
              <a:avLst/>
              <a:gdLst/>
              <a:ahLst/>
              <a:cxnLst/>
              <a:rect l="l" t="t" r="r" b="b"/>
              <a:pathLst>
                <a:path w="1430" h="1215" extrusionOk="0">
                  <a:moveTo>
                    <a:pt x="1364" y="0"/>
                  </a:moveTo>
                  <a:cubicBezTo>
                    <a:pt x="1262" y="0"/>
                    <a:pt x="1045" y="118"/>
                    <a:pt x="751" y="336"/>
                  </a:cubicBezTo>
                  <a:cubicBezTo>
                    <a:pt x="167" y="765"/>
                    <a:pt x="1" y="991"/>
                    <a:pt x="155" y="1170"/>
                  </a:cubicBezTo>
                  <a:cubicBezTo>
                    <a:pt x="177" y="1198"/>
                    <a:pt x="201" y="1215"/>
                    <a:pt x="233" y="1215"/>
                  </a:cubicBezTo>
                  <a:cubicBezTo>
                    <a:pt x="323" y="1215"/>
                    <a:pt x="480" y="1083"/>
                    <a:pt x="858" y="706"/>
                  </a:cubicBezTo>
                  <a:cubicBezTo>
                    <a:pt x="1167" y="396"/>
                    <a:pt x="1429" y="98"/>
                    <a:pt x="1429" y="63"/>
                  </a:cubicBezTo>
                  <a:cubicBezTo>
                    <a:pt x="1429" y="21"/>
                    <a:pt x="1407" y="0"/>
                    <a:pt x="136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0" name="Google Shape;2600;p6"/>
          <p:cNvGrpSpPr/>
          <p:nvPr/>
        </p:nvGrpSpPr>
        <p:grpSpPr>
          <a:xfrm rot="-6696851">
            <a:off x="7674381" y="4847339"/>
            <a:ext cx="685009" cy="604425"/>
            <a:chOff x="3573050" y="2694100"/>
            <a:chExt cx="684925" cy="604350"/>
          </a:xfrm>
        </p:grpSpPr>
        <p:sp>
          <p:nvSpPr>
            <p:cNvPr id="2601" name="Google Shape;2601;p6"/>
            <p:cNvSpPr/>
            <p:nvPr/>
          </p:nvSpPr>
          <p:spPr>
            <a:xfrm>
              <a:off x="3589450" y="2705825"/>
              <a:ext cx="661975" cy="575575"/>
            </a:xfrm>
            <a:custGeom>
              <a:avLst/>
              <a:gdLst/>
              <a:ahLst/>
              <a:cxnLst/>
              <a:rect l="l" t="t" r="r" b="b"/>
              <a:pathLst>
                <a:path w="26479" h="23023" extrusionOk="0">
                  <a:moveTo>
                    <a:pt x="17156" y="11680"/>
                  </a:moveTo>
                  <a:lnTo>
                    <a:pt x="17156" y="11680"/>
                  </a:lnTo>
                  <a:cubicBezTo>
                    <a:pt x="16930" y="12073"/>
                    <a:pt x="13918" y="13573"/>
                    <a:pt x="12930" y="13800"/>
                  </a:cubicBezTo>
                  <a:cubicBezTo>
                    <a:pt x="13811" y="13264"/>
                    <a:pt x="14585" y="12799"/>
                    <a:pt x="15370" y="12323"/>
                  </a:cubicBezTo>
                  <a:cubicBezTo>
                    <a:pt x="15466" y="12264"/>
                    <a:pt x="15585" y="12204"/>
                    <a:pt x="15680" y="12204"/>
                  </a:cubicBezTo>
                  <a:cubicBezTo>
                    <a:pt x="15730" y="12208"/>
                    <a:pt x="15779" y="12210"/>
                    <a:pt x="15827" y="12210"/>
                  </a:cubicBezTo>
                  <a:cubicBezTo>
                    <a:pt x="16318" y="12210"/>
                    <a:pt x="16723" y="11995"/>
                    <a:pt x="17156" y="11680"/>
                  </a:cubicBezTo>
                  <a:close/>
                  <a:moveTo>
                    <a:pt x="25181" y="0"/>
                  </a:moveTo>
                  <a:cubicBezTo>
                    <a:pt x="24514" y="84"/>
                    <a:pt x="23919" y="274"/>
                    <a:pt x="23324" y="465"/>
                  </a:cubicBezTo>
                  <a:cubicBezTo>
                    <a:pt x="21359" y="1108"/>
                    <a:pt x="19371" y="1703"/>
                    <a:pt x="17323" y="2060"/>
                  </a:cubicBezTo>
                  <a:cubicBezTo>
                    <a:pt x="15525" y="2370"/>
                    <a:pt x="13930" y="3191"/>
                    <a:pt x="12394" y="4167"/>
                  </a:cubicBezTo>
                  <a:cubicBezTo>
                    <a:pt x="10977" y="5072"/>
                    <a:pt x="9548" y="5989"/>
                    <a:pt x="7977" y="6608"/>
                  </a:cubicBezTo>
                  <a:cubicBezTo>
                    <a:pt x="7631" y="6739"/>
                    <a:pt x="7262" y="6763"/>
                    <a:pt x="6965" y="6965"/>
                  </a:cubicBezTo>
                  <a:cubicBezTo>
                    <a:pt x="5643" y="7894"/>
                    <a:pt x="4429" y="8942"/>
                    <a:pt x="3440" y="10240"/>
                  </a:cubicBezTo>
                  <a:cubicBezTo>
                    <a:pt x="2547" y="11406"/>
                    <a:pt x="2012" y="12776"/>
                    <a:pt x="1309" y="14038"/>
                  </a:cubicBezTo>
                  <a:cubicBezTo>
                    <a:pt x="1071" y="14478"/>
                    <a:pt x="976" y="14978"/>
                    <a:pt x="952" y="15478"/>
                  </a:cubicBezTo>
                  <a:cubicBezTo>
                    <a:pt x="892" y="16419"/>
                    <a:pt x="1142" y="17300"/>
                    <a:pt x="1333" y="18193"/>
                  </a:cubicBezTo>
                  <a:cubicBezTo>
                    <a:pt x="1416" y="18514"/>
                    <a:pt x="1369" y="18764"/>
                    <a:pt x="1178" y="19038"/>
                  </a:cubicBezTo>
                  <a:cubicBezTo>
                    <a:pt x="797" y="19562"/>
                    <a:pt x="440" y="20169"/>
                    <a:pt x="416" y="20777"/>
                  </a:cubicBezTo>
                  <a:cubicBezTo>
                    <a:pt x="380" y="21360"/>
                    <a:pt x="250" y="21896"/>
                    <a:pt x="119" y="22444"/>
                  </a:cubicBezTo>
                  <a:cubicBezTo>
                    <a:pt x="0" y="22862"/>
                    <a:pt x="28" y="23023"/>
                    <a:pt x="307" y="23023"/>
                  </a:cubicBezTo>
                  <a:cubicBezTo>
                    <a:pt x="394" y="23023"/>
                    <a:pt x="504" y="23007"/>
                    <a:pt x="642" y="22979"/>
                  </a:cubicBezTo>
                  <a:cubicBezTo>
                    <a:pt x="1273" y="22836"/>
                    <a:pt x="1869" y="22574"/>
                    <a:pt x="2464" y="22277"/>
                  </a:cubicBezTo>
                  <a:cubicBezTo>
                    <a:pt x="5179" y="20931"/>
                    <a:pt x="8036" y="19872"/>
                    <a:pt x="10703" y="18431"/>
                  </a:cubicBezTo>
                  <a:cubicBezTo>
                    <a:pt x="11918" y="17752"/>
                    <a:pt x="13263" y="17276"/>
                    <a:pt x="14406" y="16467"/>
                  </a:cubicBezTo>
                  <a:cubicBezTo>
                    <a:pt x="16728" y="14812"/>
                    <a:pt x="18835" y="12907"/>
                    <a:pt x="20728" y="10775"/>
                  </a:cubicBezTo>
                  <a:cubicBezTo>
                    <a:pt x="20859" y="10609"/>
                    <a:pt x="21002" y="10430"/>
                    <a:pt x="21002" y="10216"/>
                  </a:cubicBezTo>
                  <a:cubicBezTo>
                    <a:pt x="21002" y="9835"/>
                    <a:pt x="21193" y="9513"/>
                    <a:pt x="21395" y="9240"/>
                  </a:cubicBezTo>
                  <a:cubicBezTo>
                    <a:pt x="21728" y="8823"/>
                    <a:pt x="21955" y="8347"/>
                    <a:pt x="22145" y="7858"/>
                  </a:cubicBezTo>
                  <a:cubicBezTo>
                    <a:pt x="22264" y="7537"/>
                    <a:pt x="22431" y="7239"/>
                    <a:pt x="22645" y="6965"/>
                  </a:cubicBezTo>
                  <a:cubicBezTo>
                    <a:pt x="23288" y="6180"/>
                    <a:pt x="23943" y="5406"/>
                    <a:pt x="24360" y="4465"/>
                  </a:cubicBezTo>
                  <a:cubicBezTo>
                    <a:pt x="24550" y="4036"/>
                    <a:pt x="24776" y="3620"/>
                    <a:pt x="24991" y="3203"/>
                  </a:cubicBezTo>
                  <a:cubicBezTo>
                    <a:pt x="25348" y="2501"/>
                    <a:pt x="25741" y="1834"/>
                    <a:pt x="26193" y="1179"/>
                  </a:cubicBezTo>
                  <a:cubicBezTo>
                    <a:pt x="26479" y="798"/>
                    <a:pt x="26431" y="393"/>
                    <a:pt x="26122" y="262"/>
                  </a:cubicBezTo>
                  <a:cubicBezTo>
                    <a:pt x="25800" y="143"/>
                    <a:pt x="25467" y="84"/>
                    <a:pt x="25181" y="0"/>
                  </a:cubicBezTo>
                  <a:close/>
                </a:path>
              </a:pathLst>
            </a:custGeom>
            <a:solidFill>
              <a:srgbClr val="00A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6"/>
            <p:cNvSpPr/>
            <p:nvPr/>
          </p:nvSpPr>
          <p:spPr>
            <a:xfrm>
              <a:off x="3730225" y="2704450"/>
              <a:ext cx="518525" cy="420400"/>
            </a:xfrm>
            <a:custGeom>
              <a:avLst/>
              <a:gdLst/>
              <a:ahLst/>
              <a:cxnLst/>
              <a:rect l="l" t="t" r="r" b="b"/>
              <a:pathLst>
                <a:path w="20741" h="16816" extrusionOk="0">
                  <a:moveTo>
                    <a:pt x="20449" y="1"/>
                  </a:moveTo>
                  <a:cubicBezTo>
                    <a:pt x="20419" y="1"/>
                    <a:pt x="20389" y="7"/>
                    <a:pt x="20360" y="20"/>
                  </a:cubicBezTo>
                  <a:cubicBezTo>
                    <a:pt x="20086" y="103"/>
                    <a:pt x="19765" y="222"/>
                    <a:pt x="19729" y="567"/>
                  </a:cubicBezTo>
                  <a:cubicBezTo>
                    <a:pt x="19693" y="770"/>
                    <a:pt x="19574" y="853"/>
                    <a:pt x="19431" y="936"/>
                  </a:cubicBezTo>
                  <a:cubicBezTo>
                    <a:pt x="17657" y="1925"/>
                    <a:pt x="15871" y="2889"/>
                    <a:pt x="14109" y="3901"/>
                  </a:cubicBezTo>
                  <a:cubicBezTo>
                    <a:pt x="13097" y="4496"/>
                    <a:pt x="12133" y="5175"/>
                    <a:pt x="11359" y="6104"/>
                  </a:cubicBezTo>
                  <a:cubicBezTo>
                    <a:pt x="10692" y="6889"/>
                    <a:pt x="10013" y="7699"/>
                    <a:pt x="9227" y="8378"/>
                  </a:cubicBezTo>
                  <a:cubicBezTo>
                    <a:pt x="8727" y="8830"/>
                    <a:pt x="8215" y="9259"/>
                    <a:pt x="7858" y="9818"/>
                  </a:cubicBezTo>
                  <a:cubicBezTo>
                    <a:pt x="7287" y="10747"/>
                    <a:pt x="6489" y="11461"/>
                    <a:pt x="5620" y="12081"/>
                  </a:cubicBezTo>
                  <a:cubicBezTo>
                    <a:pt x="5536" y="12147"/>
                    <a:pt x="5459" y="12261"/>
                    <a:pt x="5358" y="12261"/>
                  </a:cubicBezTo>
                  <a:cubicBezTo>
                    <a:pt x="5315" y="12261"/>
                    <a:pt x="5268" y="12241"/>
                    <a:pt x="5215" y="12188"/>
                  </a:cubicBezTo>
                  <a:cubicBezTo>
                    <a:pt x="5060" y="12045"/>
                    <a:pt x="5215" y="11926"/>
                    <a:pt x="5287" y="11819"/>
                  </a:cubicBezTo>
                  <a:cubicBezTo>
                    <a:pt x="5798" y="11033"/>
                    <a:pt x="6299" y="10259"/>
                    <a:pt x="6811" y="9485"/>
                  </a:cubicBezTo>
                  <a:cubicBezTo>
                    <a:pt x="6894" y="9366"/>
                    <a:pt x="7001" y="9247"/>
                    <a:pt x="6965" y="9092"/>
                  </a:cubicBezTo>
                  <a:cubicBezTo>
                    <a:pt x="6882" y="8723"/>
                    <a:pt x="7072" y="8425"/>
                    <a:pt x="7251" y="8140"/>
                  </a:cubicBezTo>
                  <a:cubicBezTo>
                    <a:pt x="8204" y="6651"/>
                    <a:pt x="9275" y="5270"/>
                    <a:pt x="10513" y="4020"/>
                  </a:cubicBezTo>
                  <a:cubicBezTo>
                    <a:pt x="10621" y="3913"/>
                    <a:pt x="10763" y="3841"/>
                    <a:pt x="10763" y="3615"/>
                  </a:cubicBezTo>
                  <a:lnTo>
                    <a:pt x="10763" y="3615"/>
                  </a:lnTo>
                  <a:cubicBezTo>
                    <a:pt x="10656" y="3675"/>
                    <a:pt x="10585" y="3722"/>
                    <a:pt x="10513" y="3770"/>
                  </a:cubicBezTo>
                  <a:cubicBezTo>
                    <a:pt x="8549" y="5056"/>
                    <a:pt x="6656" y="6461"/>
                    <a:pt x="5156" y="8306"/>
                  </a:cubicBezTo>
                  <a:cubicBezTo>
                    <a:pt x="4513" y="9092"/>
                    <a:pt x="3858" y="9866"/>
                    <a:pt x="3310" y="10711"/>
                  </a:cubicBezTo>
                  <a:cubicBezTo>
                    <a:pt x="2524" y="11938"/>
                    <a:pt x="1810" y="13200"/>
                    <a:pt x="1096" y="14462"/>
                  </a:cubicBezTo>
                  <a:cubicBezTo>
                    <a:pt x="679" y="15212"/>
                    <a:pt x="298" y="15974"/>
                    <a:pt x="0" y="16772"/>
                  </a:cubicBezTo>
                  <a:cubicBezTo>
                    <a:pt x="65" y="16804"/>
                    <a:pt x="119" y="16816"/>
                    <a:pt x="166" y="16816"/>
                  </a:cubicBezTo>
                  <a:cubicBezTo>
                    <a:pt x="258" y="16816"/>
                    <a:pt x="326" y="16771"/>
                    <a:pt x="405" y="16748"/>
                  </a:cubicBezTo>
                  <a:cubicBezTo>
                    <a:pt x="941" y="16545"/>
                    <a:pt x="1488" y="16343"/>
                    <a:pt x="2048" y="16129"/>
                  </a:cubicBezTo>
                  <a:cubicBezTo>
                    <a:pt x="3536" y="15557"/>
                    <a:pt x="5036" y="15033"/>
                    <a:pt x="6644" y="14855"/>
                  </a:cubicBezTo>
                  <a:cubicBezTo>
                    <a:pt x="8073" y="14700"/>
                    <a:pt x="9430" y="14378"/>
                    <a:pt x="10704" y="13652"/>
                  </a:cubicBezTo>
                  <a:cubicBezTo>
                    <a:pt x="12323" y="12712"/>
                    <a:pt x="13919" y="11771"/>
                    <a:pt x="15181" y="10378"/>
                  </a:cubicBezTo>
                  <a:cubicBezTo>
                    <a:pt x="15669" y="9842"/>
                    <a:pt x="16169" y="9306"/>
                    <a:pt x="16478" y="8628"/>
                  </a:cubicBezTo>
                  <a:cubicBezTo>
                    <a:pt x="16562" y="8473"/>
                    <a:pt x="16597" y="8306"/>
                    <a:pt x="16455" y="8152"/>
                  </a:cubicBezTo>
                  <a:cubicBezTo>
                    <a:pt x="16387" y="8089"/>
                    <a:pt x="16315" y="8065"/>
                    <a:pt x="16243" y="8065"/>
                  </a:cubicBezTo>
                  <a:cubicBezTo>
                    <a:pt x="16150" y="8065"/>
                    <a:pt x="16059" y="8105"/>
                    <a:pt x="15978" y="8152"/>
                  </a:cubicBezTo>
                  <a:cubicBezTo>
                    <a:pt x="15740" y="8306"/>
                    <a:pt x="15502" y="8473"/>
                    <a:pt x="15276" y="8652"/>
                  </a:cubicBezTo>
                  <a:cubicBezTo>
                    <a:pt x="14323" y="9425"/>
                    <a:pt x="13383" y="10199"/>
                    <a:pt x="12287" y="10771"/>
                  </a:cubicBezTo>
                  <a:cubicBezTo>
                    <a:pt x="11597" y="11152"/>
                    <a:pt x="10871" y="11461"/>
                    <a:pt x="10311" y="12021"/>
                  </a:cubicBezTo>
                  <a:cubicBezTo>
                    <a:pt x="10239" y="12093"/>
                    <a:pt x="10146" y="12145"/>
                    <a:pt x="10048" y="12145"/>
                  </a:cubicBezTo>
                  <a:cubicBezTo>
                    <a:pt x="10017" y="12145"/>
                    <a:pt x="9985" y="12140"/>
                    <a:pt x="9954" y="12128"/>
                  </a:cubicBezTo>
                  <a:cubicBezTo>
                    <a:pt x="9897" y="12113"/>
                    <a:pt x="9844" y="12106"/>
                    <a:pt x="9794" y="12106"/>
                  </a:cubicBezTo>
                  <a:cubicBezTo>
                    <a:pt x="9609" y="12106"/>
                    <a:pt x="9458" y="12194"/>
                    <a:pt x="9299" y="12259"/>
                  </a:cubicBezTo>
                  <a:cubicBezTo>
                    <a:pt x="8180" y="12724"/>
                    <a:pt x="7013" y="12950"/>
                    <a:pt x="5822" y="13128"/>
                  </a:cubicBezTo>
                  <a:cubicBezTo>
                    <a:pt x="6263" y="12724"/>
                    <a:pt x="6680" y="12366"/>
                    <a:pt x="7287" y="12235"/>
                  </a:cubicBezTo>
                  <a:cubicBezTo>
                    <a:pt x="8025" y="12045"/>
                    <a:pt x="8727" y="11652"/>
                    <a:pt x="9382" y="11271"/>
                  </a:cubicBezTo>
                  <a:cubicBezTo>
                    <a:pt x="9918" y="10938"/>
                    <a:pt x="10382" y="10461"/>
                    <a:pt x="10859" y="10033"/>
                  </a:cubicBezTo>
                  <a:cubicBezTo>
                    <a:pt x="11561" y="9378"/>
                    <a:pt x="12228" y="8711"/>
                    <a:pt x="12930" y="8056"/>
                  </a:cubicBezTo>
                  <a:cubicBezTo>
                    <a:pt x="13001" y="7993"/>
                    <a:pt x="13076" y="7892"/>
                    <a:pt x="13142" y="7892"/>
                  </a:cubicBezTo>
                  <a:cubicBezTo>
                    <a:pt x="13188" y="7892"/>
                    <a:pt x="13230" y="7939"/>
                    <a:pt x="13264" y="8080"/>
                  </a:cubicBezTo>
                  <a:cubicBezTo>
                    <a:pt x="13293" y="8184"/>
                    <a:pt x="13346" y="8218"/>
                    <a:pt x="13410" y="8218"/>
                  </a:cubicBezTo>
                  <a:cubicBezTo>
                    <a:pt x="13449" y="8218"/>
                    <a:pt x="13492" y="8205"/>
                    <a:pt x="13538" y="8187"/>
                  </a:cubicBezTo>
                  <a:cubicBezTo>
                    <a:pt x="13788" y="8116"/>
                    <a:pt x="14038" y="8032"/>
                    <a:pt x="14252" y="7830"/>
                  </a:cubicBezTo>
                  <a:cubicBezTo>
                    <a:pt x="14728" y="7366"/>
                    <a:pt x="15252" y="6937"/>
                    <a:pt x="15704" y="6449"/>
                  </a:cubicBezTo>
                  <a:cubicBezTo>
                    <a:pt x="16347" y="5758"/>
                    <a:pt x="16824" y="4961"/>
                    <a:pt x="17681" y="4449"/>
                  </a:cubicBezTo>
                  <a:cubicBezTo>
                    <a:pt x="18622" y="3901"/>
                    <a:pt x="19205" y="2948"/>
                    <a:pt x="19812" y="2056"/>
                  </a:cubicBezTo>
                  <a:cubicBezTo>
                    <a:pt x="19919" y="1901"/>
                    <a:pt x="19967" y="1758"/>
                    <a:pt x="19860" y="1603"/>
                  </a:cubicBezTo>
                  <a:cubicBezTo>
                    <a:pt x="19634" y="1294"/>
                    <a:pt x="19812" y="1103"/>
                    <a:pt x="20038" y="924"/>
                  </a:cubicBezTo>
                  <a:cubicBezTo>
                    <a:pt x="20217" y="770"/>
                    <a:pt x="20419" y="639"/>
                    <a:pt x="20598" y="472"/>
                  </a:cubicBezTo>
                  <a:cubicBezTo>
                    <a:pt x="20693" y="389"/>
                    <a:pt x="20741" y="258"/>
                    <a:pt x="20657" y="115"/>
                  </a:cubicBezTo>
                  <a:cubicBezTo>
                    <a:pt x="20614" y="45"/>
                    <a:pt x="20532" y="1"/>
                    <a:pt x="20449" y="1"/>
                  </a:cubicBez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6"/>
            <p:cNvSpPr/>
            <p:nvPr/>
          </p:nvSpPr>
          <p:spPr>
            <a:xfrm>
              <a:off x="3583175" y="2880250"/>
              <a:ext cx="380125" cy="408325"/>
            </a:xfrm>
            <a:custGeom>
              <a:avLst/>
              <a:gdLst/>
              <a:ahLst/>
              <a:cxnLst/>
              <a:rect l="l" t="t" r="r" b="b"/>
              <a:pathLst>
                <a:path w="15205" h="16333" extrusionOk="0">
                  <a:moveTo>
                    <a:pt x="7811" y="0"/>
                  </a:moveTo>
                  <a:cubicBezTo>
                    <a:pt x="7382" y="441"/>
                    <a:pt x="6799" y="655"/>
                    <a:pt x="6394" y="1120"/>
                  </a:cubicBezTo>
                  <a:cubicBezTo>
                    <a:pt x="5180" y="2524"/>
                    <a:pt x="4299" y="4108"/>
                    <a:pt x="3787" y="5894"/>
                  </a:cubicBezTo>
                  <a:cubicBezTo>
                    <a:pt x="3275" y="7775"/>
                    <a:pt x="2822" y="9668"/>
                    <a:pt x="2382" y="11549"/>
                  </a:cubicBezTo>
                  <a:cubicBezTo>
                    <a:pt x="2120" y="12645"/>
                    <a:pt x="1644" y="13621"/>
                    <a:pt x="1012" y="14526"/>
                  </a:cubicBezTo>
                  <a:cubicBezTo>
                    <a:pt x="751" y="14907"/>
                    <a:pt x="441" y="15240"/>
                    <a:pt x="179" y="15621"/>
                  </a:cubicBezTo>
                  <a:cubicBezTo>
                    <a:pt x="72" y="15764"/>
                    <a:pt x="0" y="15955"/>
                    <a:pt x="120" y="16133"/>
                  </a:cubicBezTo>
                  <a:cubicBezTo>
                    <a:pt x="212" y="16290"/>
                    <a:pt x="340" y="16333"/>
                    <a:pt x="493" y="16333"/>
                  </a:cubicBezTo>
                  <a:cubicBezTo>
                    <a:pt x="537" y="16333"/>
                    <a:pt x="583" y="16329"/>
                    <a:pt x="631" y="16324"/>
                  </a:cubicBezTo>
                  <a:cubicBezTo>
                    <a:pt x="1191" y="16264"/>
                    <a:pt x="1679" y="15990"/>
                    <a:pt x="2179" y="15812"/>
                  </a:cubicBezTo>
                  <a:cubicBezTo>
                    <a:pt x="3358" y="15395"/>
                    <a:pt x="4489" y="14907"/>
                    <a:pt x="5573" y="14276"/>
                  </a:cubicBezTo>
                  <a:cubicBezTo>
                    <a:pt x="7418" y="13192"/>
                    <a:pt x="9240" y="12061"/>
                    <a:pt x="11157" y="11097"/>
                  </a:cubicBezTo>
                  <a:cubicBezTo>
                    <a:pt x="12407" y="10466"/>
                    <a:pt x="13621" y="9775"/>
                    <a:pt x="14776" y="8966"/>
                  </a:cubicBezTo>
                  <a:cubicBezTo>
                    <a:pt x="14919" y="8882"/>
                    <a:pt x="15098" y="8799"/>
                    <a:pt x="15205" y="8549"/>
                  </a:cubicBezTo>
                  <a:lnTo>
                    <a:pt x="15205" y="8549"/>
                  </a:lnTo>
                  <a:cubicBezTo>
                    <a:pt x="14121" y="8859"/>
                    <a:pt x="13026" y="8954"/>
                    <a:pt x="11978" y="9132"/>
                  </a:cubicBezTo>
                  <a:cubicBezTo>
                    <a:pt x="10204" y="9430"/>
                    <a:pt x="8561" y="10156"/>
                    <a:pt x="6894" y="10787"/>
                  </a:cubicBezTo>
                  <a:cubicBezTo>
                    <a:pt x="6684" y="10860"/>
                    <a:pt x="6467" y="10962"/>
                    <a:pt x="6243" y="10962"/>
                  </a:cubicBezTo>
                  <a:cubicBezTo>
                    <a:pt x="6175" y="10962"/>
                    <a:pt x="6106" y="10952"/>
                    <a:pt x="6037" y="10930"/>
                  </a:cubicBezTo>
                  <a:cubicBezTo>
                    <a:pt x="5940" y="10901"/>
                    <a:pt x="5848" y="10886"/>
                    <a:pt x="5758" y="10886"/>
                  </a:cubicBezTo>
                  <a:cubicBezTo>
                    <a:pt x="5627" y="10886"/>
                    <a:pt x="5502" y="10919"/>
                    <a:pt x="5382" y="10990"/>
                  </a:cubicBezTo>
                  <a:cubicBezTo>
                    <a:pt x="5336" y="11016"/>
                    <a:pt x="5264" y="11061"/>
                    <a:pt x="5207" y="11061"/>
                  </a:cubicBezTo>
                  <a:cubicBezTo>
                    <a:pt x="5161" y="11061"/>
                    <a:pt x="5125" y="11032"/>
                    <a:pt x="5120" y="10942"/>
                  </a:cubicBezTo>
                  <a:cubicBezTo>
                    <a:pt x="5096" y="10680"/>
                    <a:pt x="4894" y="10466"/>
                    <a:pt x="4918" y="10204"/>
                  </a:cubicBezTo>
                  <a:cubicBezTo>
                    <a:pt x="4977" y="9573"/>
                    <a:pt x="5013" y="8942"/>
                    <a:pt x="5132" y="8323"/>
                  </a:cubicBezTo>
                  <a:cubicBezTo>
                    <a:pt x="5573" y="6037"/>
                    <a:pt x="6430" y="3858"/>
                    <a:pt x="7216" y="1679"/>
                  </a:cubicBezTo>
                  <a:cubicBezTo>
                    <a:pt x="7406" y="1143"/>
                    <a:pt x="7656" y="619"/>
                    <a:pt x="7882" y="84"/>
                  </a:cubicBezTo>
                  <a:lnTo>
                    <a:pt x="7811" y="0"/>
                  </a:ln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6"/>
            <p:cNvSpPr/>
            <p:nvPr/>
          </p:nvSpPr>
          <p:spPr>
            <a:xfrm>
              <a:off x="3812075" y="2920725"/>
              <a:ext cx="31575" cy="34550"/>
            </a:xfrm>
            <a:custGeom>
              <a:avLst/>
              <a:gdLst/>
              <a:ahLst/>
              <a:cxnLst/>
              <a:rect l="l" t="t" r="r" b="b"/>
              <a:pathLst>
                <a:path w="1263" h="1382" extrusionOk="0">
                  <a:moveTo>
                    <a:pt x="608" y="1"/>
                  </a:moveTo>
                  <a:cubicBezTo>
                    <a:pt x="262" y="1"/>
                    <a:pt x="24" y="263"/>
                    <a:pt x="0" y="644"/>
                  </a:cubicBezTo>
                  <a:cubicBezTo>
                    <a:pt x="0" y="1060"/>
                    <a:pt x="274" y="1382"/>
                    <a:pt x="631" y="1382"/>
                  </a:cubicBezTo>
                  <a:cubicBezTo>
                    <a:pt x="1000" y="1382"/>
                    <a:pt x="1262" y="1096"/>
                    <a:pt x="1262" y="703"/>
                  </a:cubicBezTo>
                  <a:cubicBezTo>
                    <a:pt x="1262" y="322"/>
                    <a:pt x="965" y="1"/>
                    <a:pt x="6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6"/>
            <p:cNvSpPr/>
            <p:nvPr/>
          </p:nvSpPr>
          <p:spPr>
            <a:xfrm>
              <a:off x="3802550" y="2984425"/>
              <a:ext cx="32175" cy="34025"/>
            </a:xfrm>
            <a:custGeom>
              <a:avLst/>
              <a:gdLst/>
              <a:ahLst/>
              <a:cxnLst/>
              <a:rect l="l" t="t" r="r" b="b"/>
              <a:pathLst>
                <a:path w="1287" h="1361" extrusionOk="0">
                  <a:moveTo>
                    <a:pt x="572" y="1"/>
                  </a:moveTo>
                  <a:cubicBezTo>
                    <a:pt x="238" y="24"/>
                    <a:pt x="0" y="274"/>
                    <a:pt x="0" y="632"/>
                  </a:cubicBezTo>
                  <a:cubicBezTo>
                    <a:pt x="0" y="1007"/>
                    <a:pt x="369" y="1360"/>
                    <a:pt x="735" y="1360"/>
                  </a:cubicBezTo>
                  <a:cubicBezTo>
                    <a:pt x="752" y="1360"/>
                    <a:pt x="769" y="1359"/>
                    <a:pt x="786" y="1358"/>
                  </a:cubicBezTo>
                  <a:cubicBezTo>
                    <a:pt x="1108" y="1334"/>
                    <a:pt x="1262" y="1132"/>
                    <a:pt x="1286" y="858"/>
                  </a:cubicBezTo>
                  <a:cubicBezTo>
                    <a:pt x="1262" y="501"/>
                    <a:pt x="834" y="12"/>
                    <a:pt x="572"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6"/>
            <p:cNvSpPr/>
            <p:nvPr/>
          </p:nvSpPr>
          <p:spPr>
            <a:xfrm>
              <a:off x="3845700" y="2858725"/>
              <a:ext cx="26825" cy="34075"/>
            </a:xfrm>
            <a:custGeom>
              <a:avLst/>
              <a:gdLst/>
              <a:ahLst/>
              <a:cxnLst/>
              <a:rect l="l" t="t" r="r" b="b"/>
              <a:pathLst>
                <a:path w="1073" h="1363" extrusionOk="0">
                  <a:moveTo>
                    <a:pt x="500" y="1"/>
                  </a:moveTo>
                  <a:cubicBezTo>
                    <a:pt x="247" y="1"/>
                    <a:pt x="35" y="263"/>
                    <a:pt x="13" y="599"/>
                  </a:cubicBezTo>
                  <a:cubicBezTo>
                    <a:pt x="1" y="992"/>
                    <a:pt x="275" y="1326"/>
                    <a:pt x="608" y="1361"/>
                  </a:cubicBezTo>
                  <a:cubicBezTo>
                    <a:pt x="625" y="1362"/>
                    <a:pt x="641" y="1363"/>
                    <a:pt x="657" y="1363"/>
                  </a:cubicBezTo>
                  <a:cubicBezTo>
                    <a:pt x="1028" y="1363"/>
                    <a:pt x="1060" y="1102"/>
                    <a:pt x="1049" y="873"/>
                  </a:cubicBezTo>
                  <a:cubicBezTo>
                    <a:pt x="1072" y="349"/>
                    <a:pt x="882" y="40"/>
                    <a:pt x="548" y="4"/>
                  </a:cubicBezTo>
                  <a:cubicBezTo>
                    <a:pt x="532" y="2"/>
                    <a:pt x="516" y="1"/>
                    <a:pt x="5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6"/>
            <p:cNvSpPr/>
            <p:nvPr/>
          </p:nvSpPr>
          <p:spPr>
            <a:xfrm>
              <a:off x="3974000" y="2768750"/>
              <a:ext cx="161050" cy="128225"/>
            </a:xfrm>
            <a:custGeom>
              <a:avLst/>
              <a:gdLst/>
              <a:ahLst/>
              <a:cxnLst/>
              <a:rect l="l" t="t" r="r" b="b"/>
              <a:pathLst>
                <a:path w="6442" h="5129" extrusionOk="0">
                  <a:moveTo>
                    <a:pt x="6352" y="0"/>
                  </a:moveTo>
                  <a:cubicBezTo>
                    <a:pt x="6225" y="0"/>
                    <a:pt x="5942" y="116"/>
                    <a:pt x="5358" y="388"/>
                  </a:cubicBezTo>
                  <a:cubicBezTo>
                    <a:pt x="3834" y="1091"/>
                    <a:pt x="2775" y="1770"/>
                    <a:pt x="1965" y="2567"/>
                  </a:cubicBezTo>
                  <a:cubicBezTo>
                    <a:pt x="1191" y="3341"/>
                    <a:pt x="0" y="4806"/>
                    <a:pt x="0" y="5020"/>
                  </a:cubicBezTo>
                  <a:cubicBezTo>
                    <a:pt x="0" y="5091"/>
                    <a:pt x="19" y="5128"/>
                    <a:pt x="62" y="5128"/>
                  </a:cubicBezTo>
                  <a:cubicBezTo>
                    <a:pt x="178" y="5128"/>
                    <a:pt x="468" y="4853"/>
                    <a:pt x="1024" y="4210"/>
                  </a:cubicBezTo>
                  <a:cubicBezTo>
                    <a:pt x="2215" y="2877"/>
                    <a:pt x="2405" y="2710"/>
                    <a:pt x="3453" y="2091"/>
                  </a:cubicBezTo>
                  <a:cubicBezTo>
                    <a:pt x="4739" y="1329"/>
                    <a:pt x="6442" y="186"/>
                    <a:pt x="6442" y="79"/>
                  </a:cubicBezTo>
                  <a:cubicBezTo>
                    <a:pt x="6438" y="28"/>
                    <a:pt x="6413" y="0"/>
                    <a:pt x="6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6"/>
            <p:cNvSpPr/>
            <p:nvPr/>
          </p:nvSpPr>
          <p:spPr>
            <a:xfrm>
              <a:off x="3789400" y="2845550"/>
              <a:ext cx="130525" cy="189500"/>
            </a:xfrm>
            <a:custGeom>
              <a:avLst/>
              <a:gdLst/>
              <a:ahLst/>
              <a:cxnLst/>
              <a:rect l="l" t="t" r="r" b="b"/>
              <a:pathLst>
                <a:path w="5221" h="7580" extrusionOk="0">
                  <a:moveTo>
                    <a:pt x="5171" y="0"/>
                  </a:moveTo>
                  <a:cubicBezTo>
                    <a:pt x="5051" y="0"/>
                    <a:pt x="4706" y="278"/>
                    <a:pt x="4158" y="817"/>
                  </a:cubicBezTo>
                  <a:cubicBezTo>
                    <a:pt x="3074" y="1912"/>
                    <a:pt x="2717" y="2365"/>
                    <a:pt x="2205" y="3389"/>
                  </a:cubicBezTo>
                  <a:cubicBezTo>
                    <a:pt x="1967" y="3865"/>
                    <a:pt x="1574" y="4532"/>
                    <a:pt x="1300" y="4877"/>
                  </a:cubicBezTo>
                  <a:cubicBezTo>
                    <a:pt x="776" y="5579"/>
                    <a:pt x="419" y="6234"/>
                    <a:pt x="157" y="6996"/>
                  </a:cubicBezTo>
                  <a:cubicBezTo>
                    <a:pt x="20" y="7385"/>
                    <a:pt x="1" y="7579"/>
                    <a:pt x="64" y="7579"/>
                  </a:cubicBezTo>
                  <a:cubicBezTo>
                    <a:pt x="133" y="7579"/>
                    <a:pt x="298" y="7352"/>
                    <a:pt x="514" y="6901"/>
                  </a:cubicBezTo>
                  <a:cubicBezTo>
                    <a:pt x="753" y="6413"/>
                    <a:pt x="1110" y="5889"/>
                    <a:pt x="1550" y="5389"/>
                  </a:cubicBezTo>
                  <a:cubicBezTo>
                    <a:pt x="2241" y="4579"/>
                    <a:pt x="2753" y="3781"/>
                    <a:pt x="3086" y="3031"/>
                  </a:cubicBezTo>
                  <a:cubicBezTo>
                    <a:pt x="3336" y="2448"/>
                    <a:pt x="4086" y="1353"/>
                    <a:pt x="4694" y="686"/>
                  </a:cubicBezTo>
                  <a:cubicBezTo>
                    <a:pt x="4991" y="364"/>
                    <a:pt x="5217" y="91"/>
                    <a:pt x="5217" y="67"/>
                  </a:cubicBezTo>
                  <a:cubicBezTo>
                    <a:pt x="5220" y="22"/>
                    <a:pt x="5204" y="0"/>
                    <a:pt x="5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6"/>
            <p:cNvSpPr/>
            <p:nvPr/>
          </p:nvSpPr>
          <p:spPr>
            <a:xfrm>
              <a:off x="4069250" y="2893100"/>
              <a:ext cx="11825" cy="11725"/>
            </a:xfrm>
            <a:custGeom>
              <a:avLst/>
              <a:gdLst/>
              <a:ahLst/>
              <a:cxnLst/>
              <a:rect l="l" t="t" r="r" b="b"/>
              <a:pathLst>
                <a:path w="473" h="469" extrusionOk="0">
                  <a:moveTo>
                    <a:pt x="223" y="0"/>
                  </a:moveTo>
                  <a:cubicBezTo>
                    <a:pt x="180" y="0"/>
                    <a:pt x="139" y="14"/>
                    <a:pt x="108" y="46"/>
                  </a:cubicBezTo>
                  <a:cubicBezTo>
                    <a:pt x="0" y="153"/>
                    <a:pt x="36" y="403"/>
                    <a:pt x="155" y="451"/>
                  </a:cubicBezTo>
                  <a:cubicBezTo>
                    <a:pt x="186" y="463"/>
                    <a:pt x="215" y="469"/>
                    <a:pt x="243" y="469"/>
                  </a:cubicBezTo>
                  <a:cubicBezTo>
                    <a:pt x="378" y="469"/>
                    <a:pt x="473" y="337"/>
                    <a:pt x="453" y="189"/>
                  </a:cubicBezTo>
                  <a:cubicBezTo>
                    <a:pt x="436" y="80"/>
                    <a:pt x="325" y="0"/>
                    <a:pt x="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6"/>
            <p:cNvSpPr/>
            <p:nvPr/>
          </p:nvSpPr>
          <p:spPr>
            <a:xfrm>
              <a:off x="4038000" y="2908250"/>
              <a:ext cx="17875" cy="13850"/>
            </a:xfrm>
            <a:custGeom>
              <a:avLst/>
              <a:gdLst/>
              <a:ahLst/>
              <a:cxnLst/>
              <a:rect l="l" t="t" r="r" b="b"/>
              <a:pathLst>
                <a:path w="715" h="554" extrusionOk="0">
                  <a:moveTo>
                    <a:pt x="383" y="0"/>
                  </a:moveTo>
                  <a:cubicBezTo>
                    <a:pt x="312" y="0"/>
                    <a:pt x="241" y="34"/>
                    <a:pt x="179" y="107"/>
                  </a:cubicBezTo>
                  <a:cubicBezTo>
                    <a:pt x="1" y="320"/>
                    <a:pt x="175" y="554"/>
                    <a:pt x="384" y="554"/>
                  </a:cubicBezTo>
                  <a:cubicBezTo>
                    <a:pt x="455" y="554"/>
                    <a:pt x="529" y="527"/>
                    <a:pt x="596" y="464"/>
                  </a:cubicBezTo>
                  <a:cubicBezTo>
                    <a:pt x="703" y="357"/>
                    <a:pt x="715" y="285"/>
                    <a:pt x="643" y="166"/>
                  </a:cubicBezTo>
                  <a:cubicBezTo>
                    <a:pt x="569" y="58"/>
                    <a:pt x="476" y="0"/>
                    <a:pt x="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6"/>
            <p:cNvSpPr/>
            <p:nvPr/>
          </p:nvSpPr>
          <p:spPr>
            <a:xfrm>
              <a:off x="3748675" y="2914400"/>
              <a:ext cx="42775" cy="25850"/>
            </a:xfrm>
            <a:custGeom>
              <a:avLst/>
              <a:gdLst/>
              <a:ahLst/>
              <a:cxnLst/>
              <a:rect l="l" t="t" r="r" b="b"/>
              <a:pathLst>
                <a:path w="1711" h="1034" extrusionOk="0">
                  <a:moveTo>
                    <a:pt x="1359" y="1"/>
                  </a:moveTo>
                  <a:cubicBezTo>
                    <a:pt x="1229" y="1"/>
                    <a:pt x="1081" y="70"/>
                    <a:pt x="953" y="218"/>
                  </a:cubicBezTo>
                  <a:cubicBezTo>
                    <a:pt x="846" y="337"/>
                    <a:pt x="596" y="516"/>
                    <a:pt x="369" y="611"/>
                  </a:cubicBezTo>
                  <a:cubicBezTo>
                    <a:pt x="167" y="694"/>
                    <a:pt x="0" y="813"/>
                    <a:pt x="0" y="861"/>
                  </a:cubicBezTo>
                  <a:cubicBezTo>
                    <a:pt x="0" y="914"/>
                    <a:pt x="29" y="941"/>
                    <a:pt x="91" y="941"/>
                  </a:cubicBezTo>
                  <a:cubicBezTo>
                    <a:pt x="168" y="941"/>
                    <a:pt x="297" y="899"/>
                    <a:pt x="488" y="813"/>
                  </a:cubicBezTo>
                  <a:cubicBezTo>
                    <a:pt x="620" y="753"/>
                    <a:pt x="694" y="720"/>
                    <a:pt x="747" y="720"/>
                  </a:cubicBezTo>
                  <a:cubicBezTo>
                    <a:pt x="808" y="720"/>
                    <a:pt x="841" y="765"/>
                    <a:pt x="905" y="861"/>
                  </a:cubicBezTo>
                  <a:cubicBezTo>
                    <a:pt x="990" y="980"/>
                    <a:pt x="1103" y="1033"/>
                    <a:pt x="1217" y="1033"/>
                  </a:cubicBezTo>
                  <a:cubicBezTo>
                    <a:pt x="1457" y="1033"/>
                    <a:pt x="1703" y="799"/>
                    <a:pt x="1703" y="444"/>
                  </a:cubicBezTo>
                  <a:cubicBezTo>
                    <a:pt x="1710" y="158"/>
                    <a:pt x="1554" y="1"/>
                    <a:pt x="1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6"/>
            <p:cNvSpPr/>
            <p:nvPr/>
          </p:nvSpPr>
          <p:spPr>
            <a:xfrm>
              <a:off x="4010300" y="2930750"/>
              <a:ext cx="20200" cy="15350"/>
            </a:xfrm>
            <a:custGeom>
              <a:avLst/>
              <a:gdLst/>
              <a:ahLst/>
              <a:cxnLst/>
              <a:rect l="l" t="t" r="r" b="b"/>
              <a:pathLst>
                <a:path w="808" h="614" extrusionOk="0">
                  <a:moveTo>
                    <a:pt x="385" y="0"/>
                  </a:moveTo>
                  <a:cubicBezTo>
                    <a:pt x="324" y="0"/>
                    <a:pt x="264" y="17"/>
                    <a:pt x="215" y="52"/>
                  </a:cubicBezTo>
                  <a:cubicBezTo>
                    <a:pt x="1" y="231"/>
                    <a:pt x="84" y="576"/>
                    <a:pt x="358" y="612"/>
                  </a:cubicBezTo>
                  <a:cubicBezTo>
                    <a:pt x="372" y="613"/>
                    <a:pt x="385" y="614"/>
                    <a:pt x="398" y="614"/>
                  </a:cubicBezTo>
                  <a:cubicBezTo>
                    <a:pt x="629" y="614"/>
                    <a:pt x="807" y="423"/>
                    <a:pt x="751" y="254"/>
                  </a:cubicBezTo>
                  <a:cubicBezTo>
                    <a:pt x="692" y="95"/>
                    <a:pt x="533"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6"/>
            <p:cNvSpPr/>
            <p:nvPr/>
          </p:nvSpPr>
          <p:spPr>
            <a:xfrm>
              <a:off x="3714725" y="2959125"/>
              <a:ext cx="24150" cy="18375"/>
            </a:xfrm>
            <a:custGeom>
              <a:avLst/>
              <a:gdLst/>
              <a:ahLst/>
              <a:cxnLst/>
              <a:rect l="l" t="t" r="r" b="b"/>
              <a:pathLst>
                <a:path w="966" h="735" extrusionOk="0">
                  <a:moveTo>
                    <a:pt x="489" y="0"/>
                  </a:moveTo>
                  <a:cubicBezTo>
                    <a:pt x="418" y="0"/>
                    <a:pt x="311" y="48"/>
                    <a:pt x="251" y="108"/>
                  </a:cubicBezTo>
                  <a:cubicBezTo>
                    <a:pt x="1" y="358"/>
                    <a:pt x="205" y="735"/>
                    <a:pt x="496" y="735"/>
                  </a:cubicBezTo>
                  <a:cubicBezTo>
                    <a:pt x="551" y="735"/>
                    <a:pt x="609" y="721"/>
                    <a:pt x="668" y="691"/>
                  </a:cubicBezTo>
                  <a:cubicBezTo>
                    <a:pt x="965" y="524"/>
                    <a:pt x="846"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6"/>
            <p:cNvSpPr/>
            <p:nvPr/>
          </p:nvSpPr>
          <p:spPr>
            <a:xfrm>
              <a:off x="3646575" y="2975150"/>
              <a:ext cx="57375" cy="198025"/>
            </a:xfrm>
            <a:custGeom>
              <a:avLst/>
              <a:gdLst/>
              <a:ahLst/>
              <a:cxnLst/>
              <a:rect l="l" t="t" r="r" b="b"/>
              <a:pathLst>
                <a:path w="2295" h="7921" extrusionOk="0">
                  <a:moveTo>
                    <a:pt x="2229" y="1"/>
                  </a:moveTo>
                  <a:cubicBezTo>
                    <a:pt x="2200" y="1"/>
                    <a:pt x="2140" y="80"/>
                    <a:pt x="2048" y="252"/>
                  </a:cubicBezTo>
                  <a:cubicBezTo>
                    <a:pt x="1810" y="705"/>
                    <a:pt x="1346" y="1931"/>
                    <a:pt x="1179" y="2479"/>
                  </a:cubicBezTo>
                  <a:cubicBezTo>
                    <a:pt x="1120" y="2717"/>
                    <a:pt x="917" y="3634"/>
                    <a:pt x="715" y="4539"/>
                  </a:cubicBezTo>
                  <a:cubicBezTo>
                    <a:pt x="524" y="5432"/>
                    <a:pt x="298" y="6491"/>
                    <a:pt x="215" y="6896"/>
                  </a:cubicBezTo>
                  <a:cubicBezTo>
                    <a:pt x="24" y="7718"/>
                    <a:pt x="0" y="7920"/>
                    <a:pt x="108" y="7920"/>
                  </a:cubicBezTo>
                  <a:cubicBezTo>
                    <a:pt x="203" y="7920"/>
                    <a:pt x="512" y="7206"/>
                    <a:pt x="691" y="6646"/>
                  </a:cubicBezTo>
                  <a:cubicBezTo>
                    <a:pt x="751" y="6432"/>
                    <a:pt x="1001" y="5289"/>
                    <a:pt x="1239" y="4110"/>
                  </a:cubicBezTo>
                  <a:cubicBezTo>
                    <a:pt x="1477" y="2931"/>
                    <a:pt x="1810" y="1562"/>
                    <a:pt x="1965" y="1074"/>
                  </a:cubicBezTo>
                  <a:cubicBezTo>
                    <a:pt x="2204" y="406"/>
                    <a:pt x="2295" y="1"/>
                    <a:pt x="2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6"/>
            <p:cNvSpPr/>
            <p:nvPr/>
          </p:nvSpPr>
          <p:spPr>
            <a:xfrm>
              <a:off x="3755225" y="2974425"/>
              <a:ext cx="21800" cy="21325"/>
            </a:xfrm>
            <a:custGeom>
              <a:avLst/>
              <a:gdLst/>
              <a:ahLst/>
              <a:cxnLst/>
              <a:rect l="l" t="t" r="r" b="b"/>
              <a:pathLst>
                <a:path w="872" h="853" extrusionOk="0">
                  <a:moveTo>
                    <a:pt x="422" y="0"/>
                  </a:moveTo>
                  <a:cubicBezTo>
                    <a:pt x="350" y="0"/>
                    <a:pt x="268" y="17"/>
                    <a:pt x="179" y="55"/>
                  </a:cubicBezTo>
                  <a:cubicBezTo>
                    <a:pt x="0" y="127"/>
                    <a:pt x="48" y="472"/>
                    <a:pt x="274" y="662"/>
                  </a:cubicBezTo>
                  <a:lnTo>
                    <a:pt x="477" y="853"/>
                  </a:lnTo>
                  <a:lnTo>
                    <a:pt x="619" y="662"/>
                  </a:lnTo>
                  <a:cubicBezTo>
                    <a:pt x="871" y="324"/>
                    <a:pt x="737"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6"/>
            <p:cNvSpPr/>
            <p:nvPr/>
          </p:nvSpPr>
          <p:spPr>
            <a:xfrm>
              <a:off x="3928750" y="2991400"/>
              <a:ext cx="126375" cy="53475"/>
            </a:xfrm>
            <a:custGeom>
              <a:avLst/>
              <a:gdLst/>
              <a:ahLst/>
              <a:cxnLst/>
              <a:rect l="l" t="t" r="r" b="b"/>
              <a:pathLst>
                <a:path w="5055" h="2139" extrusionOk="0">
                  <a:moveTo>
                    <a:pt x="4879" y="1"/>
                  </a:moveTo>
                  <a:cubicBezTo>
                    <a:pt x="4811" y="1"/>
                    <a:pt x="4700" y="30"/>
                    <a:pt x="4549" y="91"/>
                  </a:cubicBezTo>
                  <a:cubicBezTo>
                    <a:pt x="4454" y="126"/>
                    <a:pt x="4037" y="388"/>
                    <a:pt x="3632" y="638"/>
                  </a:cubicBezTo>
                  <a:cubicBezTo>
                    <a:pt x="2763" y="1222"/>
                    <a:pt x="2429" y="1353"/>
                    <a:pt x="1310" y="1662"/>
                  </a:cubicBezTo>
                  <a:cubicBezTo>
                    <a:pt x="310" y="1948"/>
                    <a:pt x="1" y="2138"/>
                    <a:pt x="560" y="2138"/>
                  </a:cubicBezTo>
                  <a:cubicBezTo>
                    <a:pt x="1882" y="2138"/>
                    <a:pt x="3656" y="1424"/>
                    <a:pt x="4585" y="531"/>
                  </a:cubicBezTo>
                  <a:cubicBezTo>
                    <a:pt x="4960" y="189"/>
                    <a:pt x="5054" y="1"/>
                    <a:pt x="4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6"/>
            <p:cNvSpPr/>
            <p:nvPr/>
          </p:nvSpPr>
          <p:spPr>
            <a:xfrm>
              <a:off x="3729025" y="3141125"/>
              <a:ext cx="109450" cy="42575"/>
            </a:xfrm>
            <a:custGeom>
              <a:avLst/>
              <a:gdLst/>
              <a:ahLst/>
              <a:cxnLst/>
              <a:rect l="l" t="t" r="r" b="b"/>
              <a:pathLst>
                <a:path w="4378" h="1703" extrusionOk="0">
                  <a:moveTo>
                    <a:pt x="4225" y="1"/>
                  </a:moveTo>
                  <a:cubicBezTo>
                    <a:pt x="4185" y="1"/>
                    <a:pt x="4145" y="10"/>
                    <a:pt x="4120" y="31"/>
                  </a:cubicBezTo>
                  <a:cubicBezTo>
                    <a:pt x="4108" y="67"/>
                    <a:pt x="3477" y="245"/>
                    <a:pt x="2751" y="436"/>
                  </a:cubicBezTo>
                  <a:cubicBezTo>
                    <a:pt x="2025" y="626"/>
                    <a:pt x="1215" y="888"/>
                    <a:pt x="965" y="983"/>
                  </a:cubicBezTo>
                  <a:cubicBezTo>
                    <a:pt x="441" y="1222"/>
                    <a:pt x="1" y="1507"/>
                    <a:pt x="1" y="1626"/>
                  </a:cubicBezTo>
                  <a:cubicBezTo>
                    <a:pt x="1" y="1677"/>
                    <a:pt x="31" y="1703"/>
                    <a:pt x="97" y="1703"/>
                  </a:cubicBezTo>
                  <a:cubicBezTo>
                    <a:pt x="200" y="1703"/>
                    <a:pt x="392" y="1639"/>
                    <a:pt x="691" y="1507"/>
                  </a:cubicBezTo>
                  <a:cubicBezTo>
                    <a:pt x="953" y="1400"/>
                    <a:pt x="1489" y="1210"/>
                    <a:pt x="1882" y="1126"/>
                  </a:cubicBezTo>
                  <a:cubicBezTo>
                    <a:pt x="2644" y="912"/>
                    <a:pt x="4084" y="376"/>
                    <a:pt x="4263" y="245"/>
                  </a:cubicBezTo>
                  <a:cubicBezTo>
                    <a:pt x="4311" y="198"/>
                    <a:pt x="4370" y="126"/>
                    <a:pt x="4370" y="79"/>
                  </a:cubicBezTo>
                  <a:cubicBezTo>
                    <a:pt x="4378" y="32"/>
                    <a:pt x="4300" y="1"/>
                    <a:pt x="4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6"/>
            <p:cNvSpPr/>
            <p:nvPr/>
          </p:nvSpPr>
          <p:spPr>
            <a:xfrm>
              <a:off x="3904650" y="2922775"/>
              <a:ext cx="228025" cy="159600"/>
            </a:xfrm>
            <a:custGeom>
              <a:avLst/>
              <a:gdLst/>
              <a:ahLst/>
              <a:cxnLst/>
              <a:rect l="l" t="t" r="r" b="b"/>
              <a:pathLst>
                <a:path w="9121" h="6384" extrusionOk="0">
                  <a:moveTo>
                    <a:pt x="9105" y="0"/>
                  </a:moveTo>
                  <a:cubicBezTo>
                    <a:pt x="9060" y="0"/>
                    <a:pt x="9008" y="41"/>
                    <a:pt x="8966" y="73"/>
                  </a:cubicBezTo>
                  <a:cubicBezTo>
                    <a:pt x="8930" y="121"/>
                    <a:pt x="8870" y="181"/>
                    <a:pt x="8823" y="240"/>
                  </a:cubicBezTo>
                  <a:cubicBezTo>
                    <a:pt x="8180" y="1026"/>
                    <a:pt x="7418" y="1716"/>
                    <a:pt x="6632" y="2336"/>
                  </a:cubicBezTo>
                  <a:cubicBezTo>
                    <a:pt x="4798" y="3800"/>
                    <a:pt x="2703" y="4824"/>
                    <a:pt x="619" y="5872"/>
                  </a:cubicBezTo>
                  <a:cubicBezTo>
                    <a:pt x="476" y="5943"/>
                    <a:pt x="310" y="6015"/>
                    <a:pt x="155" y="6110"/>
                  </a:cubicBezTo>
                  <a:cubicBezTo>
                    <a:pt x="84" y="6146"/>
                    <a:pt x="0" y="6205"/>
                    <a:pt x="60" y="6300"/>
                  </a:cubicBezTo>
                  <a:cubicBezTo>
                    <a:pt x="84" y="6348"/>
                    <a:pt x="167" y="6360"/>
                    <a:pt x="250" y="6384"/>
                  </a:cubicBezTo>
                  <a:cubicBezTo>
                    <a:pt x="381" y="6348"/>
                    <a:pt x="524" y="6312"/>
                    <a:pt x="667" y="6253"/>
                  </a:cubicBezTo>
                  <a:cubicBezTo>
                    <a:pt x="3370" y="5169"/>
                    <a:pt x="5870" y="3729"/>
                    <a:pt x="8001" y="1728"/>
                  </a:cubicBezTo>
                  <a:cubicBezTo>
                    <a:pt x="8108" y="1597"/>
                    <a:pt x="8227" y="1466"/>
                    <a:pt x="8323" y="1324"/>
                  </a:cubicBezTo>
                  <a:cubicBezTo>
                    <a:pt x="8620" y="931"/>
                    <a:pt x="8906" y="514"/>
                    <a:pt x="9120" y="2"/>
                  </a:cubicBezTo>
                  <a:cubicBezTo>
                    <a:pt x="9115" y="1"/>
                    <a:pt x="9110" y="0"/>
                    <a:pt x="9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6"/>
            <p:cNvSpPr/>
            <p:nvPr/>
          </p:nvSpPr>
          <p:spPr>
            <a:xfrm>
              <a:off x="3843325" y="3004675"/>
              <a:ext cx="226250" cy="122350"/>
            </a:xfrm>
            <a:custGeom>
              <a:avLst/>
              <a:gdLst/>
              <a:ahLst/>
              <a:cxnLst/>
              <a:rect l="l" t="t" r="r" b="b"/>
              <a:pathLst>
                <a:path w="9050" h="4894" extrusionOk="0">
                  <a:moveTo>
                    <a:pt x="9049" y="0"/>
                  </a:moveTo>
                  <a:cubicBezTo>
                    <a:pt x="9014" y="0"/>
                    <a:pt x="8966" y="36"/>
                    <a:pt x="8918" y="60"/>
                  </a:cubicBezTo>
                  <a:cubicBezTo>
                    <a:pt x="8859" y="107"/>
                    <a:pt x="8787" y="167"/>
                    <a:pt x="8728" y="226"/>
                  </a:cubicBezTo>
                  <a:cubicBezTo>
                    <a:pt x="7073" y="1750"/>
                    <a:pt x="5168" y="2870"/>
                    <a:pt x="3013" y="3572"/>
                  </a:cubicBezTo>
                  <a:cubicBezTo>
                    <a:pt x="2656" y="3691"/>
                    <a:pt x="2298" y="3810"/>
                    <a:pt x="1953" y="3941"/>
                  </a:cubicBezTo>
                  <a:lnTo>
                    <a:pt x="1941" y="3941"/>
                  </a:lnTo>
                  <a:cubicBezTo>
                    <a:pt x="1346" y="4382"/>
                    <a:pt x="691" y="4655"/>
                    <a:pt x="1" y="4870"/>
                  </a:cubicBezTo>
                  <a:cubicBezTo>
                    <a:pt x="48" y="4882"/>
                    <a:pt x="120" y="4882"/>
                    <a:pt x="203" y="4894"/>
                  </a:cubicBezTo>
                  <a:cubicBezTo>
                    <a:pt x="834" y="4775"/>
                    <a:pt x="1477" y="4572"/>
                    <a:pt x="2120" y="4394"/>
                  </a:cubicBezTo>
                  <a:cubicBezTo>
                    <a:pt x="3608" y="3965"/>
                    <a:pt x="5025" y="3393"/>
                    <a:pt x="6311" y="2608"/>
                  </a:cubicBezTo>
                  <a:cubicBezTo>
                    <a:pt x="6763" y="2239"/>
                    <a:pt x="7204" y="1846"/>
                    <a:pt x="7621" y="1429"/>
                  </a:cubicBezTo>
                  <a:lnTo>
                    <a:pt x="9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6"/>
            <p:cNvSpPr/>
            <p:nvPr/>
          </p:nvSpPr>
          <p:spPr>
            <a:xfrm>
              <a:off x="3769800" y="2844225"/>
              <a:ext cx="110150" cy="236750"/>
            </a:xfrm>
            <a:custGeom>
              <a:avLst/>
              <a:gdLst/>
              <a:ahLst/>
              <a:cxnLst/>
              <a:rect l="l" t="t" r="r" b="b"/>
              <a:pathLst>
                <a:path w="4406" h="9470" extrusionOk="0">
                  <a:moveTo>
                    <a:pt x="4346" y="1"/>
                  </a:moveTo>
                  <a:cubicBezTo>
                    <a:pt x="4108" y="167"/>
                    <a:pt x="3870" y="322"/>
                    <a:pt x="3632" y="453"/>
                  </a:cubicBezTo>
                  <a:cubicBezTo>
                    <a:pt x="3453" y="691"/>
                    <a:pt x="3311" y="941"/>
                    <a:pt x="3168" y="1191"/>
                  </a:cubicBezTo>
                  <a:cubicBezTo>
                    <a:pt x="1834" y="3704"/>
                    <a:pt x="1013" y="6430"/>
                    <a:pt x="108" y="9109"/>
                  </a:cubicBezTo>
                  <a:cubicBezTo>
                    <a:pt x="60" y="9228"/>
                    <a:pt x="1" y="9407"/>
                    <a:pt x="155" y="9454"/>
                  </a:cubicBezTo>
                  <a:cubicBezTo>
                    <a:pt x="183" y="9465"/>
                    <a:pt x="207" y="9469"/>
                    <a:pt x="227" y="9469"/>
                  </a:cubicBezTo>
                  <a:cubicBezTo>
                    <a:pt x="350" y="9469"/>
                    <a:pt x="366" y="9306"/>
                    <a:pt x="417" y="9204"/>
                  </a:cubicBezTo>
                  <a:cubicBezTo>
                    <a:pt x="917" y="7895"/>
                    <a:pt x="1418" y="6561"/>
                    <a:pt x="1941" y="5251"/>
                  </a:cubicBezTo>
                  <a:cubicBezTo>
                    <a:pt x="2620" y="3525"/>
                    <a:pt x="3215" y="1775"/>
                    <a:pt x="4323" y="251"/>
                  </a:cubicBezTo>
                  <a:cubicBezTo>
                    <a:pt x="4346" y="215"/>
                    <a:pt x="4370" y="155"/>
                    <a:pt x="4394" y="132"/>
                  </a:cubicBezTo>
                  <a:cubicBezTo>
                    <a:pt x="4406" y="60"/>
                    <a:pt x="4394" y="36"/>
                    <a:pt x="4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6"/>
            <p:cNvSpPr/>
            <p:nvPr/>
          </p:nvSpPr>
          <p:spPr>
            <a:xfrm>
              <a:off x="3909100" y="2746600"/>
              <a:ext cx="214650" cy="192475"/>
            </a:xfrm>
            <a:custGeom>
              <a:avLst/>
              <a:gdLst/>
              <a:ahLst/>
              <a:cxnLst/>
              <a:rect l="l" t="t" r="r" b="b"/>
              <a:pathLst>
                <a:path w="8586" h="7699" extrusionOk="0">
                  <a:moveTo>
                    <a:pt x="8585" y="0"/>
                  </a:moveTo>
                  <a:lnTo>
                    <a:pt x="8585" y="0"/>
                  </a:lnTo>
                  <a:cubicBezTo>
                    <a:pt x="8216" y="119"/>
                    <a:pt x="7823" y="215"/>
                    <a:pt x="7454" y="322"/>
                  </a:cubicBezTo>
                  <a:cubicBezTo>
                    <a:pt x="7418" y="358"/>
                    <a:pt x="7383" y="381"/>
                    <a:pt x="7347" y="393"/>
                  </a:cubicBezTo>
                  <a:cubicBezTo>
                    <a:pt x="5513" y="1584"/>
                    <a:pt x="3727" y="2846"/>
                    <a:pt x="2239" y="4477"/>
                  </a:cubicBezTo>
                  <a:cubicBezTo>
                    <a:pt x="1430" y="5370"/>
                    <a:pt x="775" y="6370"/>
                    <a:pt x="156" y="7394"/>
                  </a:cubicBezTo>
                  <a:cubicBezTo>
                    <a:pt x="120" y="7466"/>
                    <a:pt x="1" y="7573"/>
                    <a:pt x="120" y="7656"/>
                  </a:cubicBezTo>
                  <a:cubicBezTo>
                    <a:pt x="154" y="7686"/>
                    <a:pt x="185" y="7699"/>
                    <a:pt x="215" y="7699"/>
                  </a:cubicBezTo>
                  <a:cubicBezTo>
                    <a:pt x="290" y="7699"/>
                    <a:pt x="351" y="7621"/>
                    <a:pt x="394" y="7561"/>
                  </a:cubicBezTo>
                  <a:cubicBezTo>
                    <a:pt x="548" y="7370"/>
                    <a:pt x="679" y="7204"/>
                    <a:pt x="799" y="7001"/>
                  </a:cubicBezTo>
                  <a:cubicBezTo>
                    <a:pt x="1918" y="5180"/>
                    <a:pt x="3418" y="3703"/>
                    <a:pt x="5120" y="2417"/>
                  </a:cubicBezTo>
                  <a:cubicBezTo>
                    <a:pt x="6192" y="1620"/>
                    <a:pt x="7323" y="893"/>
                    <a:pt x="8419" y="119"/>
                  </a:cubicBezTo>
                  <a:cubicBezTo>
                    <a:pt x="8478" y="72"/>
                    <a:pt x="8538" y="36"/>
                    <a:pt x="8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6"/>
            <p:cNvSpPr/>
            <p:nvPr/>
          </p:nvSpPr>
          <p:spPr>
            <a:xfrm>
              <a:off x="4020125" y="2782900"/>
              <a:ext cx="184575" cy="162075"/>
            </a:xfrm>
            <a:custGeom>
              <a:avLst/>
              <a:gdLst/>
              <a:ahLst/>
              <a:cxnLst/>
              <a:rect l="l" t="t" r="r" b="b"/>
              <a:pathLst>
                <a:path w="7383" h="6483" extrusionOk="0">
                  <a:moveTo>
                    <a:pt x="7383" y="1"/>
                  </a:moveTo>
                  <a:lnTo>
                    <a:pt x="7383" y="1"/>
                  </a:lnTo>
                  <a:cubicBezTo>
                    <a:pt x="7192" y="37"/>
                    <a:pt x="7002" y="299"/>
                    <a:pt x="6847" y="453"/>
                  </a:cubicBezTo>
                  <a:cubicBezTo>
                    <a:pt x="6216" y="1132"/>
                    <a:pt x="5561" y="1775"/>
                    <a:pt x="4882" y="2430"/>
                  </a:cubicBezTo>
                  <a:cubicBezTo>
                    <a:pt x="3513" y="3751"/>
                    <a:pt x="1942" y="4811"/>
                    <a:pt x="418" y="5954"/>
                  </a:cubicBezTo>
                  <a:cubicBezTo>
                    <a:pt x="298" y="6049"/>
                    <a:pt x="179" y="6145"/>
                    <a:pt x="60" y="6264"/>
                  </a:cubicBezTo>
                  <a:cubicBezTo>
                    <a:pt x="37" y="6299"/>
                    <a:pt x="1" y="6371"/>
                    <a:pt x="25" y="6418"/>
                  </a:cubicBezTo>
                  <a:cubicBezTo>
                    <a:pt x="34" y="6465"/>
                    <a:pt x="72" y="6482"/>
                    <a:pt x="144" y="6482"/>
                  </a:cubicBezTo>
                  <a:cubicBezTo>
                    <a:pt x="165" y="6482"/>
                    <a:pt x="188" y="6481"/>
                    <a:pt x="215" y="6478"/>
                  </a:cubicBezTo>
                  <a:cubicBezTo>
                    <a:pt x="334" y="6407"/>
                    <a:pt x="513" y="6311"/>
                    <a:pt x="679" y="6204"/>
                  </a:cubicBezTo>
                  <a:cubicBezTo>
                    <a:pt x="2823" y="4823"/>
                    <a:pt x="4823" y="3275"/>
                    <a:pt x="6549" y="1406"/>
                  </a:cubicBezTo>
                  <a:cubicBezTo>
                    <a:pt x="6823" y="930"/>
                    <a:pt x="7109" y="465"/>
                    <a:pt x="7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6"/>
            <p:cNvSpPr/>
            <p:nvPr/>
          </p:nvSpPr>
          <p:spPr>
            <a:xfrm>
              <a:off x="3749275" y="2867750"/>
              <a:ext cx="90200" cy="208075"/>
            </a:xfrm>
            <a:custGeom>
              <a:avLst/>
              <a:gdLst/>
              <a:ahLst/>
              <a:cxnLst/>
              <a:rect l="l" t="t" r="r" b="b"/>
              <a:pathLst>
                <a:path w="3608" h="8323" extrusionOk="0">
                  <a:moveTo>
                    <a:pt x="3441" y="0"/>
                  </a:moveTo>
                  <a:lnTo>
                    <a:pt x="3441" y="0"/>
                  </a:lnTo>
                  <a:cubicBezTo>
                    <a:pt x="3274" y="72"/>
                    <a:pt x="3096" y="131"/>
                    <a:pt x="2917" y="191"/>
                  </a:cubicBezTo>
                  <a:cubicBezTo>
                    <a:pt x="2679" y="465"/>
                    <a:pt x="2500" y="774"/>
                    <a:pt x="2346" y="1084"/>
                  </a:cubicBezTo>
                  <a:cubicBezTo>
                    <a:pt x="1762" y="2203"/>
                    <a:pt x="1405" y="3405"/>
                    <a:pt x="1060" y="4620"/>
                  </a:cubicBezTo>
                  <a:cubicBezTo>
                    <a:pt x="750" y="5751"/>
                    <a:pt x="429" y="6858"/>
                    <a:pt x="131" y="7989"/>
                  </a:cubicBezTo>
                  <a:cubicBezTo>
                    <a:pt x="107" y="8097"/>
                    <a:pt x="0" y="8227"/>
                    <a:pt x="167" y="8323"/>
                  </a:cubicBezTo>
                  <a:cubicBezTo>
                    <a:pt x="262" y="8323"/>
                    <a:pt x="298" y="8275"/>
                    <a:pt x="345" y="8204"/>
                  </a:cubicBezTo>
                  <a:cubicBezTo>
                    <a:pt x="405" y="8049"/>
                    <a:pt x="476" y="7918"/>
                    <a:pt x="524" y="7775"/>
                  </a:cubicBezTo>
                  <a:cubicBezTo>
                    <a:pt x="941" y="6465"/>
                    <a:pt x="1346" y="5132"/>
                    <a:pt x="1786" y="3822"/>
                  </a:cubicBezTo>
                  <a:cubicBezTo>
                    <a:pt x="2203" y="2632"/>
                    <a:pt x="2608" y="1465"/>
                    <a:pt x="3322" y="405"/>
                  </a:cubicBezTo>
                  <a:cubicBezTo>
                    <a:pt x="3417" y="286"/>
                    <a:pt x="3608" y="155"/>
                    <a:pt x="3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6"/>
            <p:cNvSpPr/>
            <p:nvPr/>
          </p:nvSpPr>
          <p:spPr>
            <a:xfrm>
              <a:off x="4025800" y="2735000"/>
              <a:ext cx="206000" cy="180650"/>
            </a:xfrm>
            <a:custGeom>
              <a:avLst/>
              <a:gdLst/>
              <a:ahLst/>
              <a:cxnLst/>
              <a:rect l="l" t="t" r="r" b="b"/>
              <a:pathLst>
                <a:path w="8240" h="7226" extrusionOk="0">
                  <a:moveTo>
                    <a:pt x="8155" y="0"/>
                  </a:moveTo>
                  <a:cubicBezTo>
                    <a:pt x="8140" y="0"/>
                    <a:pt x="8124" y="4"/>
                    <a:pt x="8108" y="12"/>
                  </a:cubicBezTo>
                  <a:cubicBezTo>
                    <a:pt x="8084" y="131"/>
                    <a:pt x="7918" y="262"/>
                    <a:pt x="7822" y="357"/>
                  </a:cubicBezTo>
                  <a:cubicBezTo>
                    <a:pt x="7644" y="536"/>
                    <a:pt x="7453" y="703"/>
                    <a:pt x="7275" y="857"/>
                  </a:cubicBezTo>
                  <a:cubicBezTo>
                    <a:pt x="6668" y="1512"/>
                    <a:pt x="6060" y="2167"/>
                    <a:pt x="5417" y="2798"/>
                  </a:cubicBezTo>
                  <a:cubicBezTo>
                    <a:pt x="3881" y="4274"/>
                    <a:pt x="2131" y="5465"/>
                    <a:pt x="476" y="6775"/>
                  </a:cubicBezTo>
                  <a:cubicBezTo>
                    <a:pt x="345" y="6870"/>
                    <a:pt x="0" y="6965"/>
                    <a:pt x="167" y="7168"/>
                  </a:cubicBezTo>
                  <a:cubicBezTo>
                    <a:pt x="196" y="7209"/>
                    <a:pt x="232" y="7225"/>
                    <a:pt x="273" y="7225"/>
                  </a:cubicBezTo>
                  <a:cubicBezTo>
                    <a:pt x="397" y="7225"/>
                    <a:pt x="559" y="7070"/>
                    <a:pt x="667" y="6989"/>
                  </a:cubicBezTo>
                  <a:cubicBezTo>
                    <a:pt x="2072" y="6001"/>
                    <a:pt x="3465" y="5013"/>
                    <a:pt x="4774" y="3917"/>
                  </a:cubicBezTo>
                  <a:cubicBezTo>
                    <a:pt x="5906" y="2977"/>
                    <a:pt x="6929" y="1929"/>
                    <a:pt x="7870" y="786"/>
                  </a:cubicBezTo>
                  <a:cubicBezTo>
                    <a:pt x="8001" y="548"/>
                    <a:pt x="8120" y="298"/>
                    <a:pt x="8239" y="48"/>
                  </a:cubicBezTo>
                  <a:cubicBezTo>
                    <a:pt x="8215" y="16"/>
                    <a:pt x="8186" y="0"/>
                    <a:pt x="8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6"/>
            <p:cNvSpPr/>
            <p:nvPr/>
          </p:nvSpPr>
          <p:spPr>
            <a:xfrm>
              <a:off x="3647775" y="2949000"/>
              <a:ext cx="56575" cy="200025"/>
            </a:xfrm>
            <a:custGeom>
              <a:avLst/>
              <a:gdLst/>
              <a:ahLst/>
              <a:cxnLst/>
              <a:rect l="l" t="t" r="r" b="b"/>
              <a:pathLst>
                <a:path w="2263" h="8001" extrusionOk="0">
                  <a:moveTo>
                    <a:pt x="2262" y="1"/>
                  </a:moveTo>
                  <a:lnTo>
                    <a:pt x="2262" y="1"/>
                  </a:lnTo>
                  <a:cubicBezTo>
                    <a:pt x="1917" y="382"/>
                    <a:pt x="1607" y="786"/>
                    <a:pt x="1298" y="1191"/>
                  </a:cubicBezTo>
                  <a:cubicBezTo>
                    <a:pt x="1000" y="2001"/>
                    <a:pt x="774" y="2858"/>
                    <a:pt x="631" y="3715"/>
                  </a:cubicBezTo>
                  <a:cubicBezTo>
                    <a:pt x="369" y="5061"/>
                    <a:pt x="95" y="6394"/>
                    <a:pt x="12" y="7764"/>
                  </a:cubicBezTo>
                  <a:cubicBezTo>
                    <a:pt x="0" y="7859"/>
                    <a:pt x="0" y="7954"/>
                    <a:pt x="95" y="7990"/>
                  </a:cubicBezTo>
                  <a:cubicBezTo>
                    <a:pt x="116" y="7997"/>
                    <a:pt x="134" y="8001"/>
                    <a:pt x="150" y="8001"/>
                  </a:cubicBezTo>
                  <a:cubicBezTo>
                    <a:pt x="234" y="8001"/>
                    <a:pt x="256" y="7903"/>
                    <a:pt x="286" y="7823"/>
                  </a:cubicBezTo>
                  <a:cubicBezTo>
                    <a:pt x="310" y="7680"/>
                    <a:pt x="345" y="7513"/>
                    <a:pt x="369" y="7359"/>
                  </a:cubicBezTo>
                  <a:cubicBezTo>
                    <a:pt x="655" y="5787"/>
                    <a:pt x="929" y="4192"/>
                    <a:pt x="1346" y="2632"/>
                  </a:cubicBezTo>
                  <a:cubicBezTo>
                    <a:pt x="1584" y="1727"/>
                    <a:pt x="1857" y="834"/>
                    <a:pt x="2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6"/>
            <p:cNvSpPr/>
            <p:nvPr/>
          </p:nvSpPr>
          <p:spPr>
            <a:xfrm>
              <a:off x="3730800" y="2879350"/>
              <a:ext cx="65525" cy="194100"/>
            </a:xfrm>
            <a:custGeom>
              <a:avLst/>
              <a:gdLst/>
              <a:ahLst/>
              <a:cxnLst/>
              <a:rect l="l" t="t" r="r" b="b"/>
              <a:pathLst>
                <a:path w="2621" h="7764" extrusionOk="0">
                  <a:moveTo>
                    <a:pt x="2620" y="1"/>
                  </a:moveTo>
                  <a:cubicBezTo>
                    <a:pt x="2585" y="1"/>
                    <a:pt x="2573" y="13"/>
                    <a:pt x="2549" y="13"/>
                  </a:cubicBezTo>
                  <a:cubicBezTo>
                    <a:pt x="2394" y="24"/>
                    <a:pt x="2263" y="60"/>
                    <a:pt x="2132" y="108"/>
                  </a:cubicBezTo>
                  <a:cubicBezTo>
                    <a:pt x="2096" y="167"/>
                    <a:pt x="2049" y="227"/>
                    <a:pt x="2025" y="298"/>
                  </a:cubicBezTo>
                  <a:cubicBezTo>
                    <a:pt x="1835" y="715"/>
                    <a:pt x="1656" y="1132"/>
                    <a:pt x="1501" y="1560"/>
                  </a:cubicBezTo>
                  <a:cubicBezTo>
                    <a:pt x="1573" y="1715"/>
                    <a:pt x="1418" y="1929"/>
                    <a:pt x="1370" y="2084"/>
                  </a:cubicBezTo>
                  <a:cubicBezTo>
                    <a:pt x="1275" y="2346"/>
                    <a:pt x="1192" y="2620"/>
                    <a:pt x="1096" y="2870"/>
                  </a:cubicBezTo>
                  <a:cubicBezTo>
                    <a:pt x="1037" y="3108"/>
                    <a:pt x="965" y="3334"/>
                    <a:pt x="906" y="3572"/>
                  </a:cubicBezTo>
                  <a:cubicBezTo>
                    <a:pt x="549" y="4870"/>
                    <a:pt x="191" y="6168"/>
                    <a:pt x="60" y="7430"/>
                  </a:cubicBezTo>
                  <a:cubicBezTo>
                    <a:pt x="25" y="7609"/>
                    <a:pt x="1" y="7704"/>
                    <a:pt x="120" y="7752"/>
                  </a:cubicBezTo>
                  <a:cubicBezTo>
                    <a:pt x="142" y="7760"/>
                    <a:pt x="161" y="7763"/>
                    <a:pt x="178" y="7763"/>
                  </a:cubicBezTo>
                  <a:cubicBezTo>
                    <a:pt x="263" y="7763"/>
                    <a:pt x="291" y="7674"/>
                    <a:pt x="311" y="7585"/>
                  </a:cubicBezTo>
                  <a:cubicBezTo>
                    <a:pt x="346" y="7466"/>
                    <a:pt x="370" y="7335"/>
                    <a:pt x="406" y="7216"/>
                  </a:cubicBezTo>
                  <a:cubicBezTo>
                    <a:pt x="1013" y="4775"/>
                    <a:pt x="1561" y="2310"/>
                    <a:pt x="2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6"/>
            <p:cNvSpPr/>
            <p:nvPr/>
          </p:nvSpPr>
          <p:spPr>
            <a:xfrm>
              <a:off x="3924300" y="2872500"/>
              <a:ext cx="23525" cy="30400"/>
            </a:xfrm>
            <a:custGeom>
              <a:avLst/>
              <a:gdLst/>
              <a:ahLst/>
              <a:cxnLst/>
              <a:rect l="l" t="t" r="r" b="b"/>
              <a:pathLst>
                <a:path w="941" h="1216" extrusionOk="0">
                  <a:moveTo>
                    <a:pt x="941" y="1"/>
                  </a:moveTo>
                  <a:lnTo>
                    <a:pt x="941" y="1"/>
                  </a:lnTo>
                  <a:cubicBezTo>
                    <a:pt x="595" y="382"/>
                    <a:pt x="286" y="775"/>
                    <a:pt x="0" y="1215"/>
                  </a:cubicBezTo>
                  <a:cubicBezTo>
                    <a:pt x="131" y="1215"/>
                    <a:pt x="238" y="989"/>
                    <a:pt x="321" y="858"/>
                  </a:cubicBezTo>
                  <a:cubicBezTo>
                    <a:pt x="536" y="572"/>
                    <a:pt x="726" y="287"/>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6"/>
            <p:cNvSpPr/>
            <p:nvPr/>
          </p:nvSpPr>
          <p:spPr>
            <a:xfrm>
              <a:off x="3941250" y="2762975"/>
              <a:ext cx="118200" cy="102125"/>
            </a:xfrm>
            <a:custGeom>
              <a:avLst/>
              <a:gdLst/>
              <a:ahLst/>
              <a:cxnLst/>
              <a:rect l="l" t="t" r="r" b="b"/>
              <a:pathLst>
                <a:path w="4728" h="4085" extrusionOk="0">
                  <a:moveTo>
                    <a:pt x="4692" y="0"/>
                  </a:moveTo>
                  <a:cubicBezTo>
                    <a:pt x="4406" y="60"/>
                    <a:pt x="4132" y="131"/>
                    <a:pt x="3846" y="191"/>
                  </a:cubicBezTo>
                  <a:cubicBezTo>
                    <a:pt x="3751" y="226"/>
                    <a:pt x="3668" y="274"/>
                    <a:pt x="3584" y="334"/>
                  </a:cubicBezTo>
                  <a:cubicBezTo>
                    <a:pt x="2060" y="1274"/>
                    <a:pt x="965" y="2632"/>
                    <a:pt x="1" y="4084"/>
                  </a:cubicBezTo>
                  <a:cubicBezTo>
                    <a:pt x="298" y="3775"/>
                    <a:pt x="608" y="3489"/>
                    <a:pt x="953" y="3227"/>
                  </a:cubicBezTo>
                  <a:cubicBezTo>
                    <a:pt x="1009" y="3181"/>
                    <a:pt x="1086" y="3113"/>
                    <a:pt x="1162" y="3113"/>
                  </a:cubicBezTo>
                  <a:cubicBezTo>
                    <a:pt x="1184" y="3113"/>
                    <a:pt x="1206" y="3118"/>
                    <a:pt x="1227" y="3132"/>
                  </a:cubicBezTo>
                  <a:cubicBezTo>
                    <a:pt x="1429" y="2882"/>
                    <a:pt x="1644" y="2643"/>
                    <a:pt x="1858" y="2405"/>
                  </a:cubicBezTo>
                  <a:cubicBezTo>
                    <a:pt x="1787" y="2334"/>
                    <a:pt x="1810" y="2227"/>
                    <a:pt x="1870" y="2143"/>
                  </a:cubicBezTo>
                  <a:cubicBezTo>
                    <a:pt x="2132" y="1739"/>
                    <a:pt x="2525" y="1465"/>
                    <a:pt x="2953" y="1262"/>
                  </a:cubicBezTo>
                  <a:cubicBezTo>
                    <a:pt x="2973" y="1243"/>
                    <a:pt x="3004" y="1234"/>
                    <a:pt x="3033" y="1234"/>
                  </a:cubicBezTo>
                  <a:cubicBezTo>
                    <a:pt x="3057" y="1234"/>
                    <a:pt x="3080" y="1240"/>
                    <a:pt x="3096" y="1250"/>
                  </a:cubicBezTo>
                  <a:cubicBezTo>
                    <a:pt x="3549" y="869"/>
                    <a:pt x="4025" y="536"/>
                    <a:pt x="4549" y="215"/>
                  </a:cubicBezTo>
                  <a:cubicBezTo>
                    <a:pt x="4620" y="179"/>
                    <a:pt x="4692" y="131"/>
                    <a:pt x="4727" y="96"/>
                  </a:cubicBezTo>
                  <a:cubicBezTo>
                    <a:pt x="4727" y="60"/>
                    <a:pt x="4704" y="24"/>
                    <a:pt x="4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6"/>
            <p:cNvSpPr/>
            <p:nvPr/>
          </p:nvSpPr>
          <p:spPr>
            <a:xfrm>
              <a:off x="4007925" y="2839775"/>
              <a:ext cx="163450" cy="130400"/>
            </a:xfrm>
            <a:custGeom>
              <a:avLst/>
              <a:gdLst/>
              <a:ahLst/>
              <a:cxnLst/>
              <a:rect l="l" t="t" r="r" b="b"/>
              <a:pathLst>
                <a:path w="6538" h="5216" extrusionOk="0">
                  <a:moveTo>
                    <a:pt x="6537" y="0"/>
                  </a:moveTo>
                  <a:lnTo>
                    <a:pt x="6537" y="0"/>
                  </a:lnTo>
                  <a:cubicBezTo>
                    <a:pt x="4668" y="1834"/>
                    <a:pt x="2537" y="3322"/>
                    <a:pt x="358" y="4774"/>
                  </a:cubicBezTo>
                  <a:cubicBezTo>
                    <a:pt x="251" y="4858"/>
                    <a:pt x="155" y="4929"/>
                    <a:pt x="60" y="5025"/>
                  </a:cubicBezTo>
                  <a:cubicBezTo>
                    <a:pt x="13" y="5060"/>
                    <a:pt x="1" y="5120"/>
                    <a:pt x="48" y="5167"/>
                  </a:cubicBezTo>
                  <a:cubicBezTo>
                    <a:pt x="72" y="5203"/>
                    <a:pt x="120" y="5203"/>
                    <a:pt x="167" y="5215"/>
                  </a:cubicBezTo>
                  <a:cubicBezTo>
                    <a:pt x="298" y="5132"/>
                    <a:pt x="453" y="5060"/>
                    <a:pt x="584" y="4989"/>
                  </a:cubicBezTo>
                  <a:cubicBezTo>
                    <a:pt x="1834" y="4215"/>
                    <a:pt x="3049" y="3405"/>
                    <a:pt x="4227" y="2536"/>
                  </a:cubicBezTo>
                  <a:cubicBezTo>
                    <a:pt x="4466" y="2358"/>
                    <a:pt x="4704" y="2179"/>
                    <a:pt x="4930" y="2000"/>
                  </a:cubicBezTo>
                  <a:cubicBezTo>
                    <a:pt x="5478" y="1417"/>
                    <a:pt x="6061" y="881"/>
                    <a:pt x="6442" y="167"/>
                  </a:cubicBezTo>
                  <a:cubicBezTo>
                    <a:pt x="6478" y="107"/>
                    <a:pt x="6501" y="60"/>
                    <a:pt x="6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6"/>
            <p:cNvSpPr/>
            <p:nvPr/>
          </p:nvSpPr>
          <p:spPr>
            <a:xfrm>
              <a:off x="3636150" y="2994250"/>
              <a:ext cx="34250" cy="148275"/>
            </a:xfrm>
            <a:custGeom>
              <a:avLst/>
              <a:gdLst/>
              <a:ahLst/>
              <a:cxnLst/>
              <a:rect l="l" t="t" r="r" b="b"/>
              <a:pathLst>
                <a:path w="1370" h="5931" extrusionOk="0">
                  <a:moveTo>
                    <a:pt x="1334" y="0"/>
                  </a:moveTo>
                  <a:lnTo>
                    <a:pt x="1334" y="0"/>
                  </a:lnTo>
                  <a:cubicBezTo>
                    <a:pt x="1013" y="477"/>
                    <a:pt x="715" y="965"/>
                    <a:pt x="453" y="1477"/>
                  </a:cubicBezTo>
                  <a:cubicBezTo>
                    <a:pt x="167" y="2560"/>
                    <a:pt x="108" y="3691"/>
                    <a:pt x="36" y="4822"/>
                  </a:cubicBezTo>
                  <a:cubicBezTo>
                    <a:pt x="25" y="5037"/>
                    <a:pt x="1" y="5251"/>
                    <a:pt x="36" y="5465"/>
                  </a:cubicBezTo>
                  <a:cubicBezTo>
                    <a:pt x="60" y="5629"/>
                    <a:pt x="26" y="5930"/>
                    <a:pt x="205" y="5930"/>
                  </a:cubicBezTo>
                  <a:cubicBezTo>
                    <a:pt x="208" y="5930"/>
                    <a:pt x="211" y="5930"/>
                    <a:pt x="215" y="5930"/>
                  </a:cubicBezTo>
                  <a:cubicBezTo>
                    <a:pt x="441" y="5930"/>
                    <a:pt x="346" y="5632"/>
                    <a:pt x="358" y="5465"/>
                  </a:cubicBezTo>
                  <a:cubicBezTo>
                    <a:pt x="453" y="3798"/>
                    <a:pt x="656" y="2144"/>
                    <a:pt x="1156" y="548"/>
                  </a:cubicBezTo>
                  <a:cubicBezTo>
                    <a:pt x="1191" y="381"/>
                    <a:pt x="1370" y="143"/>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6"/>
            <p:cNvSpPr/>
            <p:nvPr/>
          </p:nvSpPr>
          <p:spPr>
            <a:xfrm>
              <a:off x="4063000" y="2727925"/>
              <a:ext cx="120575" cy="79950"/>
            </a:xfrm>
            <a:custGeom>
              <a:avLst/>
              <a:gdLst/>
              <a:ahLst/>
              <a:cxnLst/>
              <a:rect l="l" t="t" r="r" b="b"/>
              <a:pathLst>
                <a:path w="4823" h="3198" extrusionOk="0">
                  <a:moveTo>
                    <a:pt x="4700" y="1"/>
                  </a:moveTo>
                  <a:cubicBezTo>
                    <a:pt x="4668" y="1"/>
                    <a:pt x="4633" y="9"/>
                    <a:pt x="4596" y="21"/>
                  </a:cubicBezTo>
                  <a:cubicBezTo>
                    <a:pt x="4382" y="152"/>
                    <a:pt x="4144" y="271"/>
                    <a:pt x="3917" y="378"/>
                  </a:cubicBezTo>
                  <a:cubicBezTo>
                    <a:pt x="2620" y="1093"/>
                    <a:pt x="1429" y="1950"/>
                    <a:pt x="250" y="2843"/>
                  </a:cubicBezTo>
                  <a:cubicBezTo>
                    <a:pt x="167" y="2914"/>
                    <a:pt x="0" y="2986"/>
                    <a:pt x="96" y="3141"/>
                  </a:cubicBezTo>
                  <a:cubicBezTo>
                    <a:pt x="120" y="3182"/>
                    <a:pt x="153" y="3198"/>
                    <a:pt x="188" y="3198"/>
                  </a:cubicBezTo>
                  <a:cubicBezTo>
                    <a:pt x="255" y="3198"/>
                    <a:pt x="335" y="3144"/>
                    <a:pt x="405" y="3105"/>
                  </a:cubicBezTo>
                  <a:cubicBezTo>
                    <a:pt x="1774" y="2152"/>
                    <a:pt x="3167" y="1236"/>
                    <a:pt x="4596" y="366"/>
                  </a:cubicBezTo>
                  <a:cubicBezTo>
                    <a:pt x="4703" y="331"/>
                    <a:pt x="4799" y="235"/>
                    <a:pt x="4822" y="116"/>
                  </a:cubicBezTo>
                  <a:cubicBezTo>
                    <a:pt x="4807" y="30"/>
                    <a:pt x="4760" y="1"/>
                    <a:pt x="4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6"/>
            <p:cNvSpPr/>
            <p:nvPr/>
          </p:nvSpPr>
          <p:spPr>
            <a:xfrm>
              <a:off x="4157050" y="2714850"/>
              <a:ext cx="68200" cy="57525"/>
            </a:xfrm>
            <a:custGeom>
              <a:avLst/>
              <a:gdLst/>
              <a:ahLst/>
              <a:cxnLst/>
              <a:rect l="l" t="t" r="r" b="b"/>
              <a:pathLst>
                <a:path w="2728" h="2301" extrusionOk="0">
                  <a:moveTo>
                    <a:pt x="2582" y="0"/>
                  </a:moveTo>
                  <a:cubicBezTo>
                    <a:pt x="2503" y="0"/>
                    <a:pt x="2430" y="59"/>
                    <a:pt x="2370" y="104"/>
                  </a:cubicBezTo>
                  <a:cubicBezTo>
                    <a:pt x="1596" y="687"/>
                    <a:pt x="870" y="1342"/>
                    <a:pt x="167" y="1997"/>
                  </a:cubicBezTo>
                  <a:cubicBezTo>
                    <a:pt x="96" y="2068"/>
                    <a:pt x="1" y="2163"/>
                    <a:pt x="84" y="2247"/>
                  </a:cubicBezTo>
                  <a:cubicBezTo>
                    <a:pt x="111" y="2286"/>
                    <a:pt x="140" y="2301"/>
                    <a:pt x="169" y="2301"/>
                  </a:cubicBezTo>
                  <a:cubicBezTo>
                    <a:pt x="227" y="2301"/>
                    <a:pt x="286" y="2239"/>
                    <a:pt x="334" y="2199"/>
                  </a:cubicBezTo>
                  <a:cubicBezTo>
                    <a:pt x="1096" y="1580"/>
                    <a:pt x="1834" y="937"/>
                    <a:pt x="2596" y="318"/>
                  </a:cubicBezTo>
                  <a:cubicBezTo>
                    <a:pt x="2656" y="258"/>
                    <a:pt x="2727" y="199"/>
                    <a:pt x="2727" y="80"/>
                  </a:cubicBezTo>
                  <a:cubicBezTo>
                    <a:pt x="2678" y="22"/>
                    <a:pt x="2629" y="0"/>
                    <a:pt x="2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6"/>
            <p:cNvSpPr/>
            <p:nvPr/>
          </p:nvSpPr>
          <p:spPr>
            <a:xfrm>
              <a:off x="3576325" y="2696275"/>
              <a:ext cx="679625" cy="602175"/>
            </a:xfrm>
            <a:custGeom>
              <a:avLst/>
              <a:gdLst/>
              <a:ahLst/>
              <a:cxnLst/>
              <a:rect l="l" t="t" r="r" b="b"/>
              <a:pathLst>
                <a:path w="27185" h="24087" extrusionOk="0">
                  <a:moveTo>
                    <a:pt x="22492" y="8359"/>
                  </a:moveTo>
                  <a:cubicBezTo>
                    <a:pt x="22432" y="8621"/>
                    <a:pt x="22337" y="8836"/>
                    <a:pt x="22253" y="9050"/>
                  </a:cubicBezTo>
                  <a:cubicBezTo>
                    <a:pt x="22039" y="9550"/>
                    <a:pt x="21765" y="9967"/>
                    <a:pt x="21468" y="10372"/>
                  </a:cubicBezTo>
                  <a:cubicBezTo>
                    <a:pt x="21360" y="10503"/>
                    <a:pt x="21241" y="10634"/>
                    <a:pt x="21134" y="10776"/>
                  </a:cubicBezTo>
                  <a:cubicBezTo>
                    <a:pt x="20706" y="11312"/>
                    <a:pt x="20229" y="11836"/>
                    <a:pt x="19741" y="12324"/>
                  </a:cubicBezTo>
                  <a:lnTo>
                    <a:pt x="18312" y="13753"/>
                  </a:lnTo>
                  <a:cubicBezTo>
                    <a:pt x="17896" y="14170"/>
                    <a:pt x="17443" y="14575"/>
                    <a:pt x="17003" y="14932"/>
                  </a:cubicBezTo>
                  <a:cubicBezTo>
                    <a:pt x="14621" y="16872"/>
                    <a:pt x="11847" y="18158"/>
                    <a:pt x="9061" y="19480"/>
                  </a:cubicBezTo>
                  <a:cubicBezTo>
                    <a:pt x="7430" y="20254"/>
                    <a:pt x="5716" y="20861"/>
                    <a:pt x="4204" y="21909"/>
                  </a:cubicBezTo>
                  <a:cubicBezTo>
                    <a:pt x="3382" y="22468"/>
                    <a:pt x="2394" y="22754"/>
                    <a:pt x="1465" y="23076"/>
                  </a:cubicBezTo>
                  <a:cubicBezTo>
                    <a:pt x="1763" y="22528"/>
                    <a:pt x="2132" y="22052"/>
                    <a:pt x="2537" y="21587"/>
                  </a:cubicBezTo>
                  <a:cubicBezTo>
                    <a:pt x="3453" y="20587"/>
                    <a:pt x="4537" y="19730"/>
                    <a:pt x="5454" y="18694"/>
                  </a:cubicBezTo>
                  <a:cubicBezTo>
                    <a:pt x="5513" y="18635"/>
                    <a:pt x="5585" y="18551"/>
                    <a:pt x="5656" y="18539"/>
                  </a:cubicBezTo>
                  <a:cubicBezTo>
                    <a:pt x="6978" y="18313"/>
                    <a:pt x="8252" y="17825"/>
                    <a:pt x="9538" y="17503"/>
                  </a:cubicBezTo>
                  <a:cubicBezTo>
                    <a:pt x="9930" y="17396"/>
                    <a:pt x="10300" y="17313"/>
                    <a:pt x="10692" y="17182"/>
                  </a:cubicBezTo>
                  <a:cubicBezTo>
                    <a:pt x="11371" y="16980"/>
                    <a:pt x="12026" y="16694"/>
                    <a:pt x="12621" y="16265"/>
                  </a:cubicBezTo>
                  <a:lnTo>
                    <a:pt x="12633" y="16265"/>
                  </a:lnTo>
                  <a:cubicBezTo>
                    <a:pt x="12752" y="16170"/>
                    <a:pt x="12990" y="16098"/>
                    <a:pt x="12907" y="15956"/>
                  </a:cubicBezTo>
                  <a:cubicBezTo>
                    <a:pt x="12863" y="15882"/>
                    <a:pt x="12797" y="15855"/>
                    <a:pt x="12725" y="15855"/>
                  </a:cubicBezTo>
                  <a:cubicBezTo>
                    <a:pt x="12620" y="15855"/>
                    <a:pt x="12503" y="15911"/>
                    <a:pt x="12419" y="15968"/>
                  </a:cubicBezTo>
                  <a:cubicBezTo>
                    <a:pt x="12014" y="16206"/>
                    <a:pt x="11621" y="16468"/>
                    <a:pt x="11169" y="16622"/>
                  </a:cubicBezTo>
                  <a:cubicBezTo>
                    <a:pt x="9585" y="17158"/>
                    <a:pt x="7954" y="17527"/>
                    <a:pt x="6347" y="17992"/>
                  </a:cubicBezTo>
                  <a:cubicBezTo>
                    <a:pt x="6336" y="17995"/>
                    <a:pt x="6325" y="17997"/>
                    <a:pt x="6313" y="17997"/>
                  </a:cubicBezTo>
                  <a:cubicBezTo>
                    <a:pt x="6284" y="17997"/>
                    <a:pt x="6253" y="17988"/>
                    <a:pt x="6228" y="17980"/>
                  </a:cubicBezTo>
                  <a:cubicBezTo>
                    <a:pt x="6168" y="17861"/>
                    <a:pt x="6251" y="17813"/>
                    <a:pt x="6311" y="17753"/>
                  </a:cubicBezTo>
                  <a:cubicBezTo>
                    <a:pt x="7311" y="16634"/>
                    <a:pt x="8395" y="15634"/>
                    <a:pt x="9573" y="14729"/>
                  </a:cubicBezTo>
                  <a:cubicBezTo>
                    <a:pt x="10228" y="14229"/>
                    <a:pt x="10966" y="14182"/>
                    <a:pt x="11681" y="13955"/>
                  </a:cubicBezTo>
                  <a:cubicBezTo>
                    <a:pt x="13169" y="13491"/>
                    <a:pt x="14741" y="13336"/>
                    <a:pt x="16205" y="12800"/>
                  </a:cubicBezTo>
                  <a:cubicBezTo>
                    <a:pt x="17015" y="12503"/>
                    <a:pt x="17753" y="12122"/>
                    <a:pt x="18408" y="11586"/>
                  </a:cubicBezTo>
                  <a:cubicBezTo>
                    <a:pt x="19741" y="10538"/>
                    <a:pt x="21206" y="9669"/>
                    <a:pt x="22492" y="8359"/>
                  </a:cubicBezTo>
                  <a:close/>
                  <a:moveTo>
                    <a:pt x="26427" y="528"/>
                  </a:moveTo>
                  <a:cubicBezTo>
                    <a:pt x="26471" y="528"/>
                    <a:pt x="26514" y="542"/>
                    <a:pt x="26552" y="585"/>
                  </a:cubicBezTo>
                  <a:cubicBezTo>
                    <a:pt x="26623" y="668"/>
                    <a:pt x="26552" y="763"/>
                    <a:pt x="26528" y="847"/>
                  </a:cubicBezTo>
                  <a:cubicBezTo>
                    <a:pt x="26421" y="1085"/>
                    <a:pt x="26313" y="1335"/>
                    <a:pt x="26206" y="1573"/>
                  </a:cubicBezTo>
                  <a:cubicBezTo>
                    <a:pt x="26087" y="1835"/>
                    <a:pt x="25968" y="2085"/>
                    <a:pt x="25837" y="2323"/>
                  </a:cubicBezTo>
                  <a:cubicBezTo>
                    <a:pt x="25790" y="2406"/>
                    <a:pt x="25730" y="2502"/>
                    <a:pt x="25694" y="2585"/>
                  </a:cubicBezTo>
                  <a:cubicBezTo>
                    <a:pt x="25492" y="2871"/>
                    <a:pt x="25313" y="3168"/>
                    <a:pt x="25135" y="3466"/>
                  </a:cubicBezTo>
                  <a:cubicBezTo>
                    <a:pt x="24861" y="3930"/>
                    <a:pt x="24575" y="4395"/>
                    <a:pt x="24301" y="4859"/>
                  </a:cubicBezTo>
                  <a:cubicBezTo>
                    <a:pt x="24146" y="5157"/>
                    <a:pt x="23968" y="5442"/>
                    <a:pt x="23801" y="5740"/>
                  </a:cubicBezTo>
                  <a:cubicBezTo>
                    <a:pt x="23765" y="5800"/>
                    <a:pt x="23742" y="5847"/>
                    <a:pt x="23706" y="5907"/>
                  </a:cubicBezTo>
                  <a:cubicBezTo>
                    <a:pt x="23325" y="6621"/>
                    <a:pt x="22730" y="7169"/>
                    <a:pt x="22194" y="7740"/>
                  </a:cubicBezTo>
                  <a:cubicBezTo>
                    <a:pt x="22063" y="7871"/>
                    <a:pt x="21944" y="8002"/>
                    <a:pt x="21801" y="8157"/>
                  </a:cubicBezTo>
                  <a:cubicBezTo>
                    <a:pt x="20908" y="9181"/>
                    <a:pt x="19753" y="9919"/>
                    <a:pt x="18705" y="10788"/>
                  </a:cubicBezTo>
                  <a:cubicBezTo>
                    <a:pt x="17015" y="12205"/>
                    <a:pt x="15062" y="12860"/>
                    <a:pt x="12931" y="13170"/>
                  </a:cubicBezTo>
                  <a:cubicBezTo>
                    <a:pt x="12359" y="13253"/>
                    <a:pt x="11788" y="13432"/>
                    <a:pt x="11192" y="13574"/>
                  </a:cubicBezTo>
                  <a:cubicBezTo>
                    <a:pt x="11371" y="13443"/>
                    <a:pt x="11550" y="13289"/>
                    <a:pt x="11740" y="13170"/>
                  </a:cubicBezTo>
                  <a:cubicBezTo>
                    <a:pt x="13645" y="11931"/>
                    <a:pt x="15419" y="10538"/>
                    <a:pt x="16907" y="8812"/>
                  </a:cubicBezTo>
                  <a:cubicBezTo>
                    <a:pt x="18562" y="6895"/>
                    <a:pt x="20753" y="5681"/>
                    <a:pt x="22789" y="4288"/>
                  </a:cubicBezTo>
                  <a:cubicBezTo>
                    <a:pt x="23635" y="3704"/>
                    <a:pt x="24480" y="3097"/>
                    <a:pt x="25254" y="2406"/>
                  </a:cubicBezTo>
                  <a:cubicBezTo>
                    <a:pt x="25456" y="2240"/>
                    <a:pt x="25635" y="2085"/>
                    <a:pt x="25813" y="1906"/>
                  </a:cubicBezTo>
                  <a:cubicBezTo>
                    <a:pt x="25897" y="1811"/>
                    <a:pt x="26063" y="1680"/>
                    <a:pt x="26087" y="1561"/>
                  </a:cubicBezTo>
                  <a:cubicBezTo>
                    <a:pt x="26111" y="1513"/>
                    <a:pt x="26087" y="1466"/>
                    <a:pt x="26051" y="1430"/>
                  </a:cubicBezTo>
                  <a:cubicBezTo>
                    <a:pt x="26002" y="1386"/>
                    <a:pt x="25957" y="1368"/>
                    <a:pt x="25914" y="1368"/>
                  </a:cubicBezTo>
                  <a:cubicBezTo>
                    <a:pt x="25771" y="1368"/>
                    <a:pt x="25661" y="1570"/>
                    <a:pt x="25551" y="1680"/>
                  </a:cubicBezTo>
                  <a:cubicBezTo>
                    <a:pt x="24885" y="2442"/>
                    <a:pt x="24063" y="3002"/>
                    <a:pt x="23206" y="3514"/>
                  </a:cubicBezTo>
                  <a:cubicBezTo>
                    <a:pt x="21384" y="4561"/>
                    <a:pt x="19801" y="5966"/>
                    <a:pt x="18039" y="7109"/>
                  </a:cubicBezTo>
                  <a:cubicBezTo>
                    <a:pt x="17360" y="7562"/>
                    <a:pt x="16919" y="8264"/>
                    <a:pt x="16407" y="8871"/>
                  </a:cubicBezTo>
                  <a:cubicBezTo>
                    <a:pt x="14991" y="10503"/>
                    <a:pt x="13312" y="11765"/>
                    <a:pt x="11443" y="12872"/>
                  </a:cubicBezTo>
                  <a:cubicBezTo>
                    <a:pt x="12431" y="11515"/>
                    <a:pt x="12919" y="9907"/>
                    <a:pt x="13788" y="8490"/>
                  </a:cubicBezTo>
                  <a:cubicBezTo>
                    <a:pt x="13824" y="8419"/>
                    <a:pt x="13883" y="8348"/>
                    <a:pt x="13931" y="8276"/>
                  </a:cubicBezTo>
                  <a:cubicBezTo>
                    <a:pt x="14217" y="7836"/>
                    <a:pt x="14526" y="7455"/>
                    <a:pt x="14872" y="7062"/>
                  </a:cubicBezTo>
                  <a:lnTo>
                    <a:pt x="15455" y="6443"/>
                  </a:lnTo>
                  <a:cubicBezTo>
                    <a:pt x="15550" y="6335"/>
                    <a:pt x="15657" y="6252"/>
                    <a:pt x="15753" y="6133"/>
                  </a:cubicBezTo>
                  <a:cubicBezTo>
                    <a:pt x="15824" y="6050"/>
                    <a:pt x="15955" y="5966"/>
                    <a:pt x="15848" y="5847"/>
                  </a:cubicBezTo>
                  <a:lnTo>
                    <a:pt x="15824" y="5812"/>
                  </a:lnTo>
                  <a:cubicBezTo>
                    <a:pt x="15803" y="5798"/>
                    <a:pt x="15782" y="5793"/>
                    <a:pt x="15760" y="5793"/>
                  </a:cubicBezTo>
                  <a:cubicBezTo>
                    <a:pt x="15687" y="5793"/>
                    <a:pt x="15615" y="5861"/>
                    <a:pt x="15550" y="5907"/>
                  </a:cubicBezTo>
                  <a:cubicBezTo>
                    <a:pt x="15217" y="6157"/>
                    <a:pt x="14895" y="6454"/>
                    <a:pt x="14598" y="6764"/>
                  </a:cubicBezTo>
                  <a:cubicBezTo>
                    <a:pt x="14455" y="6931"/>
                    <a:pt x="14300" y="7085"/>
                    <a:pt x="14169" y="7240"/>
                  </a:cubicBezTo>
                  <a:cubicBezTo>
                    <a:pt x="13336" y="8240"/>
                    <a:pt x="12728" y="9371"/>
                    <a:pt x="12216" y="10550"/>
                  </a:cubicBezTo>
                  <a:cubicBezTo>
                    <a:pt x="11764" y="11610"/>
                    <a:pt x="11050" y="12515"/>
                    <a:pt x="10514" y="13515"/>
                  </a:cubicBezTo>
                  <a:cubicBezTo>
                    <a:pt x="10478" y="13574"/>
                    <a:pt x="10419" y="13610"/>
                    <a:pt x="10359" y="13658"/>
                  </a:cubicBezTo>
                  <a:cubicBezTo>
                    <a:pt x="8609" y="14920"/>
                    <a:pt x="6859" y="16170"/>
                    <a:pt x="5525" y="17932"/>
                  </a:cubicBezTo>
                  <a:cubicBezTo>
                    <a:pt x="5430" y="17182"/>
                    <a:pt x="5573" y="16468"/>
                    <a:pt x="5668" y="15777"/>
                  </a:cubicBezTo>
                  <a:cubicBezTo>
                    <a:pt x="5966" y="13836"/>
                    <a:pt x="6656" y="12003"/>
                    <a:pt x="7275" y="10181"/>
                  </a:cubicBezTo>
                  <a:cubicBezTo>
                    <a:pt x="7371" y="9907"/>
                    <a:pt x="7454" y="9645"/>
                    <a:pt x="7549" y="9383"/>
                  </a:cubicBezTo>
                  <a:cubicBezTo>
                    <a:pt x="7609" y="9229"/>
                    <a:pt x="7752" y="9002"/>
                    <a:pt x="7680" y="8871"/>
                  </a:cubicBezTo>
                  <a:cubicBezTo>
                    <a:pt x="7668" y="8824"/>
                    <a:pt x="7621" y="8788"/>
                    <a:pt x="7561" y="8764"/>
                  </a:cubicBezTo>
                  <a:cubicBezTo>
                    <a:pt x="7537" y="8754"/>
                    <a:pt x="7514" y="8749"/>
                    <a:pt x="7493" y="8749"/>
                  </a:cubicBezTo>
                  <a:cubicBezTo>
                    <a:pt x="7319" y="8749"/>
                    <a:pt x="7256" y="9072"/>
                    <a:pt x="7192" y="9252"/>
                  </a:cubicBezTo>
                  <a:cubicBezTo>
                    <a:pt x="6239" y="11705"/>
                    <a:pt x="5335" y="14170"/>
                    <a:pt x="5037" y="16801"/>
                  </a:cubicBezTo>
                  <a:cubicBezTo>
                    <a:pt x="4989" y="17277"/>
                    <a:pt x="4977" y="17742"/>
                    <a:pt x="4989" y="18218"/>
                  </a:cubicBezTo>
                  <a:cubicBezTo>
                    <a:pt x="5001" y="18492"/>
                    <a:pt x="4918" y="18706"/>
                    <a:pt x="4704" y="18896"/>
                  </a:cubicBezTo>
                  <a:cubicBezTo>
                    <a:pt x="3965" y="19599"/>
                    <a:pt x="3251" y="20301"/>
                    <a:pt x="2501" y="20992"/>
                  </a:cubicBezTo>
                  <a:cubicBezTo>
                    <a:pt x="1846" y="21611"/>
                    <a:pt x="1417" y="22385"/>
                    <a:pt x="905" y="23111"/>
                  </a:cubicBezTo>
                  <a:cubicBezTo>
                    <a:pt x="822" y="23242"/>
                    <a:pt x="763" y="23421"/>
                    <a:pt x="548" y="23457"/>
                  </a:cubicBezTo>
                  <a:cubicBezTo>
                    <a:pt x="453" y="23290"/>
                    <a:pt x="548" y="23135"/>
                    <a:pt x="596" y="23016"/>
                  </a:cubicBezTo>
                  <a:cubicBezTo>
                    <a:pt x="989" y="21909"/>
                    <a:pt x="1382" y="20790"/>
                    <a:pt x="1941" y="19730"/>
                  </a:cubicBezTo>
                  <a:cubicBezTo>
                    <a:pt x="2322" y="19004"/>
                    <a:pt x="2358" y="18277"/>
                    <a:pt x="2132" y="17527"/>
                  </a:cubicBezTo>
                  <a:cubicBezTo>
                    <a:pt x="1775" y="16360"/>
                    <a:pt x="1953" y="15265"/>
                    <a:pt x="2453" y="14170"/>
                  </a:cubicBezTo>
                  <a:cubicBezTo>
                    <a:pt x="2572" y="13896"/>
                    <a:pt x="2715" y="13646"/>
                    <a:pt x="2834" y="13396"/>
                  </a:cubicBezTo>
                  <a:cubicBezTo>
                    <a:pt x="3096" y="12884"/>
                    <a:pt x="3394" y="12396"/>
                    <a:pt x="3703" y="11919"/>
                  </a:cubicBezTo>
                  <a:cubicBezTo>
                    <a:pt x="3858" y="11705"/>
                    <a:pt x="4001" y="11491"/>
                    <a:pt x="4156" y="11288"/>
                  </a:cubicBezTo>
                  <a:cubicBezTo>
                    <a:pt x="4454" y="10872"/>
                    <a:pt x="4775" y="10479"/>
                    <a:pt x="5120" y="10098"/>
                  </a:cubicBezTo>
                  <a:cubicBezTo>
                    <a:pt x="5775" y="9371"/>
                    <a:pt x="6478" y="8693"/>
                    <a:pt x="7240" y="8038"/>
                  </a:cubicBezTo>
                  <a:cubicBezTo>
                    <a:pt x="7561" y="7764"/>
                    <a:pt x="7906" y="7538"/>
                    <a:pt x="8287" y="7419"/>
                  </a:cubicBezTo>
                  <a:cubicBezTo>
                    <a:pt x="8430" y="7383"/>
                    <a:pt x="8573" y="7347"/>
                    <a:pt x="8704" y="7336"/>
                  </a:cubicBezTo>
                  <a:cubicBezTo>
                    <a:pt x="8740" y="7336"/>
                    <a:pt x="8752" y="7324"/>
                    <a:pt x="8787" y="7324"/>
                  </a:cubicBezTo>
                  <a:cubicBezTo>
                    <a:pt x="9145" y="7276"/>
                    <a:pt x="9502" y="7181"/>
                    <a:pt x="9823" y="7062"/>
                  </a:cubicBezTo>
                  <a:cubicBezTo>
                    <a:pt x="10002" y="7002"/>
                    <a:pt x="10169" y="6943"/>
                    <a:pt x="10347" y="6871"/>
                  </a:cubicBezTo>
                  <a:cubicBezTo>
                    <a:pt x="10692" y="6728"/>
                    <a:pt x="11014" y="6562"/>
                    <a:pt x="11347" y="6371"/>
                  </a:cubicBezTo>
                  <a:lnTo>
                    <a:pt x="12062" y="5919"/>
                  </a:lnTo>
                  <a:cubicBezTo>
                    <a:pt x="12502" y="5621"/>
                    <a:pt x="12931" y="5300"/>
                    <a:pt x="13371" y="4978"/>
                  </a:cubicBezTo>
                  <a:cubicBezTo>
                    <a:pt x="14288" y="4299"/>
                    <a:pt x="15241" y="3668"/>
                    <a:pt x="16372" y="3371"/>
                  </a:cubicBezTo>
                  <a:cubicBezTo>
                    <a:pt x="17062" y="3192"/>
                    <a:pt x="17741" y="3037"/>
                    <a:pt x="18443" y="2871"/>
                  </a:cubicBezTo>
                  <a:cubicBezTo>
                    <a:pt x="18729" y="2811"/>
                    <a:pt x="19003" y="2740"/>
                    <a:pt x="19289" y="2680"/>
                  </a:cubicBezTo>
                  <a:cubicBezTo>
                    <a:pt x="19396" y="2668"/>
                    <a:pt x="19479" y="2633"/>
                    <a:pt x="19586" y="2609"/>
                  </a:cubicBezTo>
                  <a:cubicBezTo>
                    <a:pt x="19979" y="2513"/>
                    <a:pt x="20372" y="2430"/>
                    <a:pt x="20765" y="2323"/>
                  </a:cubicBezTo>
                  <a:cubicBezTo>
                    <a:pt x="21146" y="2216"/>
                    <a:pt x="21527" y="2109"/>
                    <a:pt x="21896" y="1990"/>
                  </a:cubicBezTo>
                  <a:cubicBezTo>
                    <a:pt x="22718" y="1740"/>
                    <a:pt x="23527" y="1478"/>
                    <a:pt x="24349" y="1180"/>
                  </a:cubicBezTo>
                  <a:cubicBezTo>
                    <a:pt x="24980" y="954"/>
                    <a:pt x="25635" y="763"/>
                    <a:pt x="26266" y="561"/>
                  </a:cubicBezTo>
                  <a:cubicBezTo>
                    <a:pt x="26318" y="548"/>
                    <a:pt x="26374" y="528"/>
                    <a:pt x="26427" y="528"/>
                  </a:cubicBezTo>
                  <a:close/>
                  <a:moveTo>
                    <a:pt x="26725" y="1"/>
                  </a:moveTo>
                  <a:cubicBezTo>
                    <a:pt x="26659" y="1"/>
                    <a:pt x="26585" y="9"/>
                    <a:pt x="26504" y="25"/>
                  </a:cubicBezTo>
                  <a:cubicBezTo>
                    <a:pt x="25670" y="228"/>
                    <a:pt x="24837" y="442"/>
                    <a:pt x="24051" y="775"/>
                  </a:cubicBezTo>
                  <a:cubicBezTo>
                    <a:pt x="21730" y="1692"/>
                    <a:pt x="19301" y="2252"/>
                    <a:pt x="16860" y="2752"/>
                  </a:cubicBezTo>
                  <a:cubicBezTo>
                    <a:pt x="15610" y="3002"/>
                    <a:pt x="14479" y="3454"/>
                    <a:pt x="13455" y="4168"/>
                  </a:cubicBezTo>
                  <a:cubicBezTo>
                    <a:pt x="13217" y="4335"/>
                    <a:pt x="12978" y="4490"/>
                    <a:pt x="12740" y="4645"/>
                  </a:cubicBezTo>
                  <a:cubicBezTo>
                    <a:pt x="11323" y="5550"/>
                    <a:pt x="9930" y="6502"/>
                    <a:pt x="8204" y="6788"/>
                  </a:cubicBezTo>
                  <a:cubicBezTo>
                    <a:pt x="7811" y="6847"/>
                    <a:pt x="7502" y="7097"/>
                    <a:pt x="7204" y="7347"/>
                  </a:cubicBezTo>
                  <a:cubicBezTo>
                    <a:pt x="5120" y="9157"/>
                    <a:pt x="3322" y="11157"/>
                    <a:pt x="2120" y="13682"/>
                  </a:cubicBezTo>
                  <a:cubicBezTo>
                    <a:pt x="1501" y="14967"/>
                    <a:pt x="1191" y="16265"/>
                    <a:pt x="1644" y="17682"/>
                  </a:cubicBezTo>
                  <a:cubicBezTo>
                    <a:pt x="1798" y="18218"/>
                    <a:pt x="1739" y="18765"/>
                    <a:pt x="1537" y="19313"/>
                  </a:cubicBezTo>
                  <a:cubicBezTo>
                    <a:pt x="1120" y="20468"/>
                    <a:pt x="596" y="21552"/>
                    <a:pt x="179" y="22695"/>
                  </a:cubicBezTo>
                  <a:cubicBezTo>
                    <a:pt x="84" y="22933"/>
                    <a:pt x="1" y="23171"/>
                    <a:pt x="1" y="23445"/>
                  </a:cubicBezTo>
                  <a:cubicBezTo>
                    <a:pt x="10" y="23846"/>
                    <a:pt x="246" y="24086"/>
                    <a:pt x="594" y="24086"/>
                  </a:cubicBezTo>
                  <a:cubicBezTo>
                    <a:pt x="669" y="24086"/>
                    <a:pt x="749" y="24075"/>
                    <a:pt x="834" y="24052"/>
                  </a:cubicBezTo>
                  <a:cubicBezTo>
                    <a:pt x="1572" y="23838"/>
                    <a:pt x="2287" y="23564"/>
                    <a:pt x="3025" y="23290"/>
                  </a:cubicBezTo>
                  <a:cubicBezTo>
                    <a:pt x="4120" y="22885"/>
                    <a:pt x="5025" y="22135"/>
                    <a:pt x="6073" y="21659"/>
                  </a:cubicBezTo>
                  <a:cubicBezTo>
                    <a:pt x="7442" y="21028"/>
                    <a:pt x="8740" y="20289"/>
                    <a:pt x="10109" y="19647"/>
                  </a:cubicBezTo>
                  <a:cubicBezTo>
                    <a:pt x="11871" y="18813"/>
                    <a:pt x="13598" y="17873"/>
                    <a:pt x="15288" y="16872"/>
                  </a:cubicBezTo>
                  <a:cubicBezTo>
                    <a:pt x="17669" y="15444"/>
                    <a:pt x="19527" y="13455"/>
                    <a:pt x="21360" y="11431"/>
                  </a:cubicBezTo>
                  <a:cubicBezTo>
                    <a:pt x="22051" y="10657"/>
                    <a:pt x="22730" y="9824"/>
                    <a:pt x="22944" y="8776"/>
                  </a:cubicBezTo>
                  <a:cubicBezTo>
                    <a:pt x="23146" y="7883"/>
                    <a:pt x="23575" y="7157"/>
                    <a:pt x="24075" y="6431"/>
                  </a:cubicBezTo>
                  <a:cubicBezTo>
                    <a:pt x="24897" y="5204"/>
                    <a:pt x="25623" y="3930"/>
                    <a:pt x="26337" y="2644"/>
                  </a:cubicBezTo>
                  <a:cubicBezTo>
                    <a:pt x="26694" y="2025"/>
                    <a:pt x="27028" y="1359"/>
                    <a:pt x="27135" y="620"/>
                  </a:cubicBezTo>
                  <a:cubicBezTo>
                    <a:pt x="27184" y="196"/>
                    <a:pt x="27045" y="1"/>
                    <a:pt x="2672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6"/>
            <p:cNvSpPr/>
            <p:nvPr/>
          </p:nvSpPr>
          <p:spPr>
            <a:xfrm>
              <a:off x="3985900" y="2793625"/>
              <a:ext cx="35150" cy="32525"/>
            </a:xfrm>
            <a:custGeom>
              <a:avLst/>
              <a:gdLst/>
              <a:ahLst/>
              <a:cxnLst/>
              <a:rect l="l" t="t" r="r" b="b"/>
              <a:pathLst>
                <a:path w="1406" h="1301" extrusionOk="0">
                  <a:moveTo>
                    <a:pt x="1310" y="1"/>
                  </a:moveTo>
                  <a:cubicBezTo>
                    <a:pt x="1251" y="1"/>
                    <a:pt x="1215" y="1"/>
                    <a:pt x="1167" y="36"/>
                  </a:cubicBezTo>
                  <a:cubicBezTo>
                    <a:pt x="739" y="239"/>
                    <a:pt x="346" y="513"/>
                    <a:pt x="84" y="917"/>
                  </a:cubicBezTo>
                  <a:cubicBezTo>
                    <a:pt x="24" y="1001"/>
                    <a:pt x="1" y="1108"/>
                    <a:pt x="84" y="1191"/>
                  </a:cubicBezTo>
                  <a:cubicBezTo>
                    <a:pt x="96" y="1215"/>
                    <a:pt x="108" y="1239"/>
                    <a:pt x="120" y="1251"/>
                  </a:cubicBezTo>
                  <a:cubicBezTo>
                    <a:pt x="164" y="1286"/>
                    <a:pt x="206" y="1300"/>
                    <a:pt x="247" y="1300"/>
                  </a:cubicBezTo>
                  <a:cubicBezTo>
                    <a:pt x="317" y="1300"/>
                    <a:pt x="381" y="1260"/>
                    <a:pt x="441" y="1215"/>
                  </a:cubicBezTo>
                  <a:cubicBezTo>
                    <a:pt x="739" y="917"/>
                    <a:pt x="1013" y="632"/>
                    <a:pt x="1298" y="322"/>
                  </a:cubicBezTo>
                  <a:cubicBezTo>
                    <a:pt x="1346" y="274"/>
                    <a:pt x="1370" y="203"/>
                    <a:pt x="1406" y="132"/>
                  </a:cubicBezTo>
                  <a:cubicBezTo>
                    <a:pt x="1394" y="60"/>
                    <a:pt x="1346" y="24"/>
                    <a:pt x="131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6"/>
            <p:cNvSpPr/>
            <p:nvPr/>
          </p:nvSpPr>
          <p:spPr>
            <a:xfrm>
              <a:off x="3573050" y="2694100"/>
              <a:ext cx="684925" cy="602000"/>
            </a:xfrm>
            <a:custGeom>
              <a:avLst/>
              <a:gdLst/>
              <a:ahLst/>
              <a:cxnLst/>
              <a:rect l="l" t="t" r="r" b="b"/>
              <a:pathLst>
                <a:path w="27397" h="24080" extrusionOk="0">
                  <a:moveTo>
                    <a:pt x="22585" y="8244"/>
                  </a:moveTo>
                  <a:cubicBezTo>
                    <a:pt x="22586" y="8244"/>
                    <a:pt x="22586" y="8244"/>
                    <a:pt x="22587" y="8244"/>
                  </a:cubicBezTo>
                  <a:cubicBezTo>
                    <a:pt x="22634" y="8244"/>
                    <a:pt x="22575" y="8470"/>
                    <a:pt x="22468" y="8732"/>
                  </a:cubicBezTo>
                  <a:cubicBezTo>
                    <a:pt x="22087" y="9863"/>
                    <a:pt x="21218" y="10971"/>
                    <a:pt x="19015" y="13149"/>
                  </a:cubicBezTo>
                  <a:cubicBezTo>
                    <a:pt x="16860" y="15281"/>
                    <a:pt x="16598" y="15507"/>
                    <a:pt x="14717" y="16626"/>
                  </a:cubicBezTo>
                  <a:cubicBezTo>
                    <a:pt x="12740" y="17817"/>
                    <a:pt x="11788" y="18329"/>
                    <a:pt x="10371" y="18960"/>
                  </a:cubicBezTo>
                  <a:cubicBezTo>
                    <a:pt x="9776" y="19222"/>
                    <a:pt x="8716" y="19722"/>
                    <a:pt x="8002" y="20043"/>
                  </a:cubicBezTo>
                  <a:cubicBezTo>
                    <a:pt x="7299" y="20376"/>
                    <a:pt x="6394" y="20793"/>
                    <a:pt x="6013" y="20972"/>
                  </a:cubicBezTo>
                  <a:cubicBezTo>
                    <a:pt x="5620" y="21150"/>
                    <a:pt x="5085" y="21448"/>
                    <a:pt x="4799" y="21639"/>
                  </a:cubicBezTo>
                  <a:cubicBezTo>
                    <a:pt x="4537" y="21829"/>
                    <a:pt x="4073" y="22103"/>
                    <a:pt x="3775" y="22234"/>
                  </a:cubicBezTo>
                  <a:cubicBezTo>
                    <a:pt x="3191" y="22532"/>
                    <a:pt x="1471" y="23237"/>
                    <a:pt x="1342" y="23237"/>
                  </a:cubicBezTo>
                  <a:cubicBezTo>
                    <a:pt x="1337" y="23237"/>
                    <a:pt x="1334" y="23236"/>
                    <a:pt x="1334" y="23234"/>
                  </a:cubicBezTo>
                  <a:cubicBezTo>
                    <a:pt x="1334" y="23198"/>
                    <a:pt x="1501" y="22948"/>
                    <a:pt x="1691" y="22651"/>
                  </a:cubicBezTo>
                  <a:cubicBezTo>
                    <a:pt x="2119" y="22009"/>
                    <a:pt x="5585" y="18495"/>
                    <a:pt x="5798" y="18495"/>
                  </a:cubicBezTo>
                  <a:cubicBezTo>
                    <a:pt x="5798" y="18495"/>
                    <a:pt x="5799" y="18495"/>
                    <a:pt x="5799" y="18495"/>
                  </a:cubicBezTo>
                  <a:cubicBezTo>
                    <a:pt x="5801" y="18495"/>
                    <a:pt x="5803" y="18495"/>
                    <a:pt x="5805" y="18495"/>
                  </a:cubicBezTo>
                  <a:cubicBezTo>
                    <a:pt x="6022" y="18495"/>
                    <a:pt x="8266" y="17899"/>
                    <a:pt x="8466" y="17793"/>
                  </a:cubicBezTo>
                  <a:cubicBezTo>
                    <a:pt x="8537" y="17757"/>
                    <a:pt x="9026" y="17614"/>
                    <a:pt x="9549" y="17483"/>
                  </a:cubicBezTo>
                  <a:cubicBezTo>
                    <a:pt x="10812" y="17174"/>
                    <a:pt x="11895" y="16757"/>
                    <a:pt x="12526" y="16328"/>
                  </a:cubicBezTo>
                  <a:cubicBezTo>
                    <a:pt x="12990" y="16007"/>
                    <a:pt x="13038" y="15947"/>
                    <a:pt x="12859" y="15935"/>
                  </a:cubicBezTo>
                  <a:cubicBezTo>
                    <a:pt x="12853" y="15935"/>
                    <a:pt x="12847" y="15935"/>
                    <a:pt x="12840" y="15935"/>
                  </a:cubicBezTo>
                  <a:cubicBezTo>
                    <a:pt x="12711" y="15935"/>
                    <a:pt x="12440" y="16040"/>
                    <a:pt x="12169" y="16209"/>
                  </a:cubicBezTo>
                  <a:cubicBezTo>
                    <a:pt x="11550" y="16578"/>
                    <a:pt x="10657" y="16924"/>
                    <a:pt x="9514" y="17198"/>
                  </a:cubicBezTo>
                  <a:cubicBezTo>
                    <a:pt x="9014" y="17340"/>
                    <a:pt x="8025" y="17590"/>
                    <a:pt x="7323" y="17793"/>
                  </a:cubicBezTo>
                  <a:cubicBezTo>
                    <a:pt x="6648" y="17987"/>
                    <a:pt x="6083" y="18127"/>
                    <a:pt x="6019" y="18127"/>
                  </a:cubicBezTo>
                  <a:cubicBezTo>
                    <a:pt x="6016" y="18127"/>
                    <a:pt x="6014" y="18127"/>
                    <a:pt x="6013" y="18126"/>
                  </a:cubicBezTo>
                  <a:cubicBezTo>
                    <a:pt x="5978" y="18114"/>
                    <a:pt x="6478" y="17579"/>
                    <a:pt x="7073" y="16947"/>
                  </a:cubicBezTo>
                  <a:cubicBezTo>
                    <a:pt x="7823" y="16150"/>
                    <a:pt x="8514" y="15554"/>
                    <a:pt x="9359" y="14923"/>
                  </a:cubicBezTo>
                  <a:cubicBezTo>
                    <a:pt x="9986" y="14465"/>
                    <a:pt x="10518" y="14121"/>
                    <a:pt x="10589" y="14121"/>
                  </a:cubicBezTo>
                  <a:cubicBezTo>
                    <a:pt x="10594" y="14121"/>
                    <a:pt x="10596" y="14123"/>
                    <a:pt x="10597" y="14126"/>
                  </a:cubicBezTo>
                  <a:cubicBezTo>
                    <a:pt x="10605" y="14157"/>
                    <a:pt x="10627" y="14176"/>
                    <a:pt x="10690" y="14176"/>
                  </a:cubicBezTo>
                  <a:cubicBezTo>
                    <a:pt x="10819" y="14176"/>
                    <a:pt x="11117" y="14099"/>
                    <a:pt x="11812" y="13900"/>
                  </a:cubicBezTo>
                  <a:cubicBezTo>
                    <a:pt x="12216" y="13792"/>
                    <a:pt x="13002" y="13602"/>
                    <a:pt x="13574" y="13483"/>
                  </a:cubicBezTo>
                  <a:cubicBezTo>
                    <a:pt x="14848" y="13233"/>
                    <a:pt x="16396" y="12757"/>
                    <a:pt x="17110" y="12411"/>
                  </a:cubicBezTo>
                  <a:cubicBezTo>
                    <a:pt x="17408" y="12256"/>
                    <a:pt x="18277" y="11661"/>
                    <a:pt x="19051" y="11102"/>
                  </a:cubicBezTo>
                  <a:cubicBezTo>
                    <a:pt x="19801" y="10518"/>
                    <a:pt x="20718" y="9863"/>
                    <a:pt x="21039" y="9613"/>
                  </a:cubicBezTo>
                  <a:cubicBezTo>
                    <a:pt x="21372" y="9375"/>
                    <a:pt x="21849" y="8958"/>
                    <a:pt x="22099" y="8685"/>
                  </a:cubicBezTo>
                  <a:cubicBezTo>
                    <a:pt x="22342" y="8442"/>
                    <a:pt x="22562" y="8244"/>
                    <a:pt x="22585" y="8244"/>
                  </a:cubicBezTo>
                  <a:close/>
                  <a:moveTo>
                    <a:pt x="26718" y="386"/>
                  </a:moveTo>
                  <a:cubicBezTo>
                    <a:pt x="26742" y="410"/>
                    <a:pt x="26742" y="493"/>
                    <a:pt x="26718" y="588"/>
                  </a:cubicBezTo>
                  <a:cubicBezTo>
                    <a:pt x="26563" y="1112"/>
                    <a:pt x="25897" y="2422"/>
                    <a:pt x="25385" y="3232"/>
                  </a:cubicBezTo>
                  <a:cubicBezTo>
                    <a:pt x="25075" y="3720"/>
                    <a:pt x="24504" y="4672"/>
                    <a:pt x="24135" y="5315"/>
                  </a:cubicBezTo>
                  <a:cubicBezTo>
                    <a:pt x="23539" y="6351"/>
                    <a:pt x="23313" y="6649"/>
                    <a:pt x="22277" y="7768"/>
                  </a:cubicBezTo>
                  <a:cubicBezTo>
                    <a:pt x="21634" y="8470"/>
                    <a:pt x="20801" y="9256"/>
                    <a:pt x="20432" y="9554"/>
                  </a:cubicBezTo>
                  <a:cubicBezTo>
                    <a:pt x="19015" y="10649"/>
                    <a:pt x="17419" y="11804"/>
                    <a:pt x="16979" y="12054"/>
                  </a:cubicBezTo>
                  <a:cubicBezTo>
                    <a:pt x="16229" y="12435"/>
                    <a:pt x="14467" y="12983"/>
                    <a:pt x="13276" y="13173"/>
                  </a:cubicBezTo>
                  <a:cubicBezTo>
                    <a:pt x="12752" y="13245"/>
                    <a:pt x="11562" y="13554"/>
                    <a:pt x="11204" y="13721"/>
                  </a:cubicBezTo>
                  <a:cubicBezTo>
                    <a:pt x="11168" y="13730"/>
                    <a:pt x="11136" y="13736"/>
                    <a:pt x="11111" y="13736"/>
                  </a:cubicBezTo>
                  <a:cubicBezTo>
                    <a:pt x="11072" y="13736"/>
                    <a:pt x="11050" y="13722"/>
                    <a:pt x="11050" y="13685"/>
                  </a:cubicBezTo>
                  <a:cubicBezTo>
                    <a:pt x="11050" y="13649"/>
                    <a:pt x="11669" y="13185"/>
                    <a:pt x="12407" y="12661"/>
                  </a:cubicBezTo>
                  <a:cubicBezTo>
                    <a:pt x="14491" y="11209"/>
                    <a:pt x="15574" y="10220"/>
                    <a:pt x="17884" y="7756"/>
                  </a:cubicBezTo>
                  <a:cubicBezTo>
                    <a:pt x="18301" y="7292"/>
                    <a:pt x="20337" y="5815"/>
                    <a:pt x="22753" y="4220"/>
                  </a:cubicBezTo>
                  <a:cubicBezTo>
                    <a:pt x="24623" y="2993"/>
                    <a:pt x="26325" y="1529"/>
                    <a:pt x="26075" y="1374"/>
                  </a:cubicBezTo>
                  <a:cubicBezTo>
                    <a:pt x="26073" y="1373"/>
                    <a:pt x="26070" y="1373"/>
                    <a:pt x="26067" y="1373"/>
                  </a:cubicBezTo>
                  <a:cubicBezTo>
                    <a:pt x="25999" y="1373"/>
                    <a:pt x="25702" y="1604"/>
                    <a:pt x="25373" y="1934"/>
                  </a:cubicBezTo>
                  <a:cubicBezTo>
                    <a:pt x="24825" y="2481"/>
                    <a:pt x="24051" y="3029"/>
                    <a:pt x="22242" y="4160"/>
                  </a:cubicBezTo>
                  <a:cubicBezTo>
                    <a:pt x="21920" y="4375"/>
                    <a:pt x="21170" y="4910"/>
                    <a:pt x="20575" y="5339"/>
                  </a:cubicBezTo>
                  <a:cubicBezTo>
                    <a:pt x="20003" y="5768"/>
                    <a:pt x="19229" y="6339"/>
                    <a:pt x="18872" y="6577"/>
                  </a:cubicBezTo>
                  <a:cubicBezTo>
                    <a:pt x="17979" y="7172"/>
                    <a:pt x="17812" y="7327"/>
                    <a:pt x="16765" y="8494"/>
                  </a:cubicBezTo>
                  <a:cubicBezTo>
                    <a:pt x="15681" y="9732"/>
                    <a:pt x="14657" y="10721"/>
                    <a:pt x="13788" y="11363"/>
                  </a:cubicBezTo>
                  <a:cubicBezTo>
                    <a:pt x="12999" y="11955"/>
                    <a:pt x="11397" y="13033"/>
                    <a:pt x="11315" y="13033"/>
                  </a:cubicBezTo>
                  <a:cubicBezTo>
                    <a:pt x="11313" y="13033"/>
                    <a:pt x="11312" y="13032"/>
                    <a:pt x="11312" y="13030"/>
                  </a:cubicBezTo>
                  <a:cubicBezTo>
                    <a:pt x="11312" y="13007"/>
                    <a:pt x="11550" y="12614"/>
                    <a:pt x="11812" y="12185"/>
                  </a:cubicBezTo>
                  <a:cubicBezTo>
                    <a:pt x="12097" y="11756"/>
                    <a:pt x="12419" y="11137"/>
                    <a:pt x="12562" y="10840"/>
                  </a:cubicBezTo>
                  <a:cubicBezTo>
                    <a:pt x="13240" y="9220"/>
                    <a:pt x="14181" y="7732"/>
                    <a:pt x="15181" y="6708"/>
                  </a:cubicBezTo>
                  <a:cubicBezTo>
                    <a:pt x="15610" y="6280"/>
                    <a:pt x="15955" y="5887"/>
                    <a:pt x="15955" y="5863"/>
                  </a:cubicBezTo>
                  <a:cubicBezTo>
                    <a:pt x="15955" y="5823"/>
                    <a:pt x="15937" y="5804"/>
                    <a:pt x="15904" y="5804"/>
                  </a:cubicBezTo>
                  <a:cubicBezTo>
                    <a:pt x="15622" y="5804"/>
                    <a:pt x="14242" y="7160"/>
                    <a:pt x="13645" y="8077"/>
                  </a:cubicBezTo>
                  <a:cubicBezTo>
                    <a:pt x="13395" y="8446"/>
                    <a:pt x="12883" y="9399"/>
                    <a:pt x="12502" y="10173"/>
                  </a:cubicBezTo>
                  <a:cubicBezTo>
                    <a:pt x="12109" y="10947"/>
                    <a:pt x="11621" y="11852"/>
                    <a:pt x="11407" y="12185"/>
                  </a:cubicBezTo>
                  <a:cubicBezTo>
                    <a:pt x="11204" y="12506"/>
                    <a:pt x="10919" y="12959"/>
                    <a:pt x="10800" y="13197"/>
                  </a:cubicBezTo>
                  <a:cubicBezTo>
                    <a:pt x="10609" y="13519"/>
                    <a:pt x="10323" y="13792"/>
                    <a:pt x="9204" y="14614"/>
                  </a:cubicBezTo>
                  <a:cubicBezTo>
                    <a:pt x="7859" y="15602"/>
                    <a:pt x="6942" y="16436"/>
                    <a:pt x="5978" y="17567"/>
                  </a:cubicBezTo>
                  <a:lnTo>
                    <a:pt x="5489" y="18150"/>
                  </a:lnTo>
                  <a:lnTo>
                    <a:pt x="5489" y="17567"/>
                  </a:lnTo>
                  <a:cubicBezTo>
                    <a:pt x="5489" y="16126"/>
                    <a:pt x="6013" y="13923"/>
                    <a:pt x="7025" y="10947"/>
                  </a:cubicBezTo>
                  <a:cubicBezTo>
                    <a:pt x="7406" y="9851"/>
                    <a:pt x="7716" y="8899"/>
                    <a:pt x="7716" y="8816"/>
                  </a:cubicBezTo>
                  <a:cubicBezTo>
                    <a:pt x="7716" y="8749"/>
                    <a:pt x="7694" y="8719"/>
                    <a:pt x="7659" y="8719"/>
                  </a:cubicBezTo>
                  <a:cubicBezTo>
                    <a:pt x="7588" y="8719"/>
                    <a:pt x="7463" y="8846"/>
                    <a:pt x="7359" y="9054"/>
                  </a:cubicBezTo>
                  <a:cubicBezTo>
                    <a:pt x="7287" y="9220"/>
                    <a:pt x="6942" y="10113"/>
                    <a:pt x="6609" y="11066"/>
                  </a:cubicBezTo>
                  <a:cubicBezTo>
                    <a:pt x="5632" y="13745"/>
                    <a:pt x="5156" y="15828"/>
                    <a:pt x="5097" y="17662"/>
                  </a:cubicBezTo>
                  <a:lnTo>
                    <a:pt x="5073" y="18602"/>
                  </a:lnTo>
                  <a:lnTo>
                    <a:pt x="3477" y="20162"/>
                  </a:lnTo>
                  <a:cubicBezTo>
                    <a:pt x="2203" y="21424"/>
                    <a:pt x="1810" y="21865"/>
                    <a:pt x="1370" y="22579"/>
                  </a:cubicBezTo>
                  <a:cubicBezTo>
                    <a:pt x="931" y="23257"/>
                    <a:pt x="718" y="23526"/>
                    <a:pt x="591" y="23526"/>
                  </a:cubicBezTo>
                  <a:cubicBezTo>
                    <a:pt x="566" y="23526"/>
                    <a:pt x="544" y="23515"/>
                    <a:pt x="525" y="23496"/>
                  </a:cubicBezTo>
                  <a:cubicBezTo>
                    <a:pt x="417" y="23389"/>
                    <a:pt x="1036" y="21662"/>
                    <a:pt x="1739" y="20115"/>
                  </a:cubicBezTo>
                  <a:cubicBezTo>
                    <a:pt x="2191" y="19126"/>
                    <a:pt x="2215" y="19019"/>
                    <a:pt x="2215" y="18388"/>
                  </a:cubicBezTo>
                  <a:cubicBezTo>
                    <a:pt x="2215" y="18031"/>
                    <a:pt x="2156" y="17543"/>
                    <a:pt x="2084" y="17305"/>
                  </a:cubicBezTo>
                  <a:cubicBezTo>
                    <a:pt x="1894" y="16650"/>
                    <a:pt x="1918" y="15650"/>
                    <a:pt x="2168" y="14912"/>
                  </a:cubicBezTo>
                  <a:cubicBezTo>
                    <a:pt x="2906" y="12733"/>
                    <a:pt x="4596" y="10375"/>
                    <a:pt x="6894" y="8292"/>
                  </a:cubicBezTo>
                  <a:cubicBezTo>
                    <a:pt x="7585" y="7649"/>
                    <a:pt x="8061" y="7399"/>
                    <a:pt x="8776" y="7244"/>
                  </a:cubicBezTo>
                  <a:cubicBezTo>
                    <a:pt x="10050" y="6994"/>
                    <a:pt x="10716" y="6708"/>
                    <a:pt x="11871" y="5946"/>
                  </a:cubicBezTo>
                  <a:cubicBezTo>
                    <a:pt x="12502" y="5541"/>
                    <a:pt x="13324" y="4970"/>
                    <a:pt x="13717" y="4672"/>
                  </a:cubicBezTo>
                  <a:cubicBezTo>
                    <a:pt x="14883" y="3803"/>
                    <a:pt x="15717" y="3458"/>
                    <a:pt x="17848" y="2958"/>
                  </a:cubicBezTo>
                  <a:cubicBezTo>
                    <a:pt x="21122" y="2184"/>
                    <a:pt x="21801" y="2005"/>
                    <a:pt x="23337" y="1469"/>
                  </a:cubicBezTo>
                  <a:cubicBezTo>
                    <a:pt x="24813" y="946"/>
                    <a:pt x="26563" y="386"/>
                    <a:pt x="26718" y="386"/>
                  </a:cubicBezTo>
                  <a:close/>
                  <a:moveTo>
                    <a:pt x="26866" y="0"/>
                  </a:moveTo>
                  <a:cubicBezTo>
                    <a:pt x="26735" y="0"/>
                    <a:pt x="26443" y="89"/>
                    <a:pt x="25551" y="350"/>
                  </a:cubicBezTo>
                  <a:cubicBezTo>
                    <a:pt x="24873" y="565"/>
                    <a:pt x="23825" y="910"/>
                    <a:pt x="23218" y="1112"/>
                  </a:cubicBezTo>
                  <a:cubicBezTo>
                    <a:pt x="21730" y="1648"/>
                    <a:pt x="19039" y="2350"/>
                    <a:pt x="16455" y="2886"/>
                  </a:cubicBezTo>
                  <a:cubicBezTo>
                    <a:pt x="15479" y="3077"/>
                    <a:pt x="14419" y="3589"/>
                    <a:pt x="13002" y="4517"/>
                  </a:cubicBezTo>
                  <a:cubicBezTo>
                    <a:pt x="10812" y="5970"/>
                    <a:pt x="10514" y="6125"/>
                    <a:pt x="9549" y="6434"/>
                  </a:cubicBezTo>
                  <a:cubicBezTo>
                    <a:pt x="9026" y="6601"/>
                    <a:pt x="8454" y="6768"/>
                    <a:pt x="8240" y="6827"/>
                  </a:cubicBezTo>
                  <a:cubicBezTo>
                    <a:pt x="7752" y="6946"/>
                    <a:pt x="7156" y="7411"/>
                    <a:pt x="5918" y="8661"/>
                  </a:cubicBezTo>
                  <a:cubicBezTo>
                    <a:pt x="4894" y="9661"/>
                    <a:pt x="3906" y="10816"/>
                    <a:pt x="3358" y="11637"/>
                  </a:cubicBezTo>
                  <a:cubicBezTo>
                    <a:pt x="2894" y="12316"/>
                    <a:pt x="1977" y="14150"/>
                    <a:pt x="1751" y="14816"/>
                  </a:cubicBezTo>
                  <a:cubicBezTo>
                    <a:pt x="1501" y="15590"/>
                    <a:pt x="1453" y="16543"/>
                    <a:pt x="1668" y="17293"/>
                  </a:cubicBezTo>
                  <a:cubicBezTo>
                    <a:pt x="1739" y="17543"/>
                    <a:pt x="1798" y="18007"/>
                    <a:pt x="1798" y="18317"/>
                  </a:cubicBezTo>
                  <a:cubicBezTo>
                    <a:pt x="1798" y="18960"/>
                    <a:pt x="1668" y="19376"/>
                    <a:pt x="739" y="21615"/>
                  </a:cubicBezTo>
                  <a:cubicBezTo>
                    <a:pt x="60" y="23270"/>
                    <a:pt x="1" y="23508"/>
                    <a:pt x="263" y="23841"/>
                  </a:cubicBezTo>
                  <a:cubicBezTo>
                    <a:pt x="370" y="23972"/>
                    <a:pt x="501" y="24079"/>
                    <a:pt x="572" y="24079"/>
                  </a:cubicBezTo>
                  <a:cubicBezTo>
                    <a:pt x="786" y="24079"/>
                    <a:pt x="2691" y="23401"/>
                    <a:pt x="3525" y="23055"/>
                  </a:cubicBezTo>
                  <a:cubicBezTo>
                    <a:pt x="3954" y="22853"/>
                    <a:pt x="4680" y="22472"/>
                    <a:pt x="5132" y="22174"/>
                  </a:cubicBezTo>
                  <a:cubicBezTo>
                    <a:pt x="5597" y="21877"/>
                    <a:pt x="6263" y="21519"/>
                    <a:pt x="6621" y="21353"/>
                  </a:cubicBezTo>
                  <a:cubicBezTo>
                    <a:pt x="7894" y="20793"/>
                    <a:pt x="13645" y="17817"/>
                    <a:pt x="14919" y="17055"/>
                  </a:cubicBezTo>
                  <a:cubicBezTo>
                    <a:pt x="16693" y="15995"/>
                    <a:pt x="17122" y="15650"/>
                    <a:pt x="19051" y="13804"/>
                  </a:cubicBezTo>
                  <a:cubicBezTo>
                    <a:pt x="20801" y="12114"/>
                    <a:pt x="21908" y="10852"/>
                    <a:pt x="22480" y="9875"/>
                  </a:cubicBezTo>
                  <a:cubicBezTo>
                    <a:pt x="22837" y="9256"/>
                    <a:pt x="23182" y="8268"/>
                    <a:pt x="23182" y="7851"/>
                  </a:cubicBezTo>
                  <a:cubicBezTo>
                    <a:pt x="23182" y="7673"/>
                    <a:pt x="23313" y="7434"/>
                    <a:pt x="23611" y="7077"/>
                  </a:cubicBezTo>
                  <a:cubicBezTo>
                    <a:pt x="23849" y="6780"/>
                    <a:pt x="24242" y="6232"/>
                    <a:pt x="24444" y="5863"/>
                  </a:cubicBezTo>
                  <a:cubicBezTo>
                    <a:pt x="24658" y="5494"/>
                    <a:pt x="25218" y="4541"/>
                    <a:pt x="25694" y="3743"/>
                  </a:cubicBezTo>
                  <a:cubicBezTo>
                    <a:pt x="26933" y="1672"/>
                    <a:pt x="27397" y="445"/>
                    <a:pt x="27040" y="88"/>
                  </a:cubicBezTo>
                  <a:cubicBezTo>
                    <a:pt x="26970" y="37"/>
                    <a:pt x="26951" y="0"/>
                    <a:pt x="268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6"/>
            <p:cNvSpPr/>
            <p:nvPr/>
          </p:nvSpPr>
          <p:spPr>
            <a:xfrm>
              <a:off x="3982925" y="2792075"/>
              <a:ext cx="35750" cy="30375"/>
            </a:xfrm>
            <a:custGeom>
              <a:avLst/>
              <a:gdLst/>
              <a:ahLst/>
              <a:cxnLst/>
              <a:rect l="l" t="t" r="r" b="b"/>
              <a:pathLst>
                <a:path w="1430" h="1215" extrusionOk="0">
                  <a:moveTo>
                    <a:pt x="1364" y="0"/>
                  </a:moveTo>
                  <a:cubicBezTo>
                    <a:pt x="1262" y="0"/>
                    <a:pt x="1045" y="118"/>
                    <a:pt x="751" y="336"/>
                  </a:cubicBezTo>
                  <a:cubicBezTo>
                    <a:pt x="167" y="765"/>
                    <a:pt x="1" y="991"/>
                    <a:pt x="155" y="1170"/>
                  </a:cubicBezTo>
                  <a:cubicBezTo>
                    <a:pt x="177" y="1198"/>
                    <a:pt x="201" y="1215"/>
                    <a:pt x="233" y="1215"/>
                  </a:cubicBezTo>
                  <a:cubicBezTo>
                    <a:pt x="323" y="1215"/>
                    <a:pt x="480" y="1083"/>
                    <a:pt x="858" y="706"/>
                  </a:cubicBezTo>
                  <a:cubicBezTo>
                    <a:pt x="1167" y="396"/>
                    <a:pt x="1429" y="98"/>
                    <a:pt x="1429" y="63"/>
                  </a:cubicBezTo>
                  <a:cubicBezTo>
                    <a:pt x="1429" y="21"/>
                    <a:pt x="1407" y="0"/>
                    <a:pt x="136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7" name="Google Shape;2637;p6"/>
          <p:cNvGrpSpPr/>
          <p:nvPr/>
        </p:nvGrpSpPr>
        <p:grpSpPr>
          <a:xfrm rot="-2072034">
            <a:off x="7735055" y="315228"/>
            <a:ext cx="603082" cy="629532"/>
            <a:chOff x="1746625" y="3753175"/>
            <a:chExt cx="603075" cy="629525"/>
          </a:xfrm>
        </p:grpSpPr>
        <p:sp>
          <p:nvSpPr>
            <p:cNvPr id="2638" name="Google Shape;2638;p6"/>
            <p:cNvSpPr/>
            <p:nvPr/>
          </p:nvSpPr>
          <p:spPr>
            <a:xfrm>
              <a:off x="2013625" y="3854325"/>
              <a:ext cx="39625" cy="1400"/>
            </a:xfrm>
            <a:custGeom>
              <a:avLst/>
              <a:gdLst/>
              <a:ahLst/>
              <a:cxnLst/>
              <a:rect l="l" t="t" r="r" b="b"/>
              <a:pathLst>
                <a:path w="1585" h="56" extrusionOk="0">
                  <a:moveTo>
                    <a:pt x="673" y="0"/>
                  </a:moveTo>
                  <a:cubicBezTo>
                    <a:pt x="450" y="0"/>
                    <a:pt x="227" y="6"/>
                    <a:pt x="1" y="18"/>
                  </a:cubicBezTo>
                  <a:cubicBezTo>
                    <a:pt x="108" y="18"/>
                    <a:pt x="215" y="42"/>
                    <a:pt x="334" y="42"/>
                  </a:cubicBezTo>
                  <a:cubicBezTo>
                    <a:pt x="733" y="49"/>
                    <a:pt x="1009" y="56"/>
                    <a:pt x="1216" y="56"/>
                  </a:cubicBezTo>
                  <a:cubicBezTo>
                    <a:pt x="1368" y="56"/>
                    <a:pt x="1484" y="52"/>
                    <a:pt x="1584" y="42"/>
                  </a:cubicBezTo>
                  <a:cubicBezTo>
                    <a:pt x="1501" y="18"/>
                    <a:pt x="1418" y="18"/>
                    <a:pt x="1346" y="18"/>
                  </a:cubicBezTo>
                  <a:cubicBezTo>
                    <a:pt x="1120" y="6"/>
                    <a:pt x="897" y="0"/>
                    <a:pt x="673"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6"/>
            <p:cNvSpPr/>
            <p:nvPr/>
          </p:nvSpPr>
          <p:spPr>
            <a:xfrm>
              <a:off x="2138950" y="3932400"/>
              <a:ext cx="99725" cy="186425"/>
            </a:xfrm>
            <a:custGeom>
              <a:avLst/>
              <a:gdLst/>
              <a:ahLst/>
              <a:cxnLst/>
              <a:rect l="l" t="t" r="r" b="b"/>
              <a:pathLst>
                <a:path w="3989" h="7457" extrusionOk="0">
                  <a:moveTo>
                    <a:pt x="1786" y="1"/>
                  </a:moveTo>
                  <a:cubicBezTo>
                    <a:pt x="1757" y="1"/>
                    <a:pt x="1726" y="12"/>
                    <a:pt x="1691" y="39"/>
                  </a:cubicBezTo>
                  <a:cubicBezTo>
                    <a:pt x="1536" y="158"/>
                    <a:pt x="1667" y="277"/>
                    <a:pt x="1727" y="396"/>
                  </a:cubicBezTo>
                  <a:cubicBezTo>
                    <a:pt x="2084" y="1193"/>
                    <a:pt x="2489" y="2003"/>
                    <a:pt x="2655" y="2884"/>
                  </a:cubicBezTo>
                  <a:cubicBezTo>
                    <a:pt x="2679" y="3015"/>
                    <a:pt x="2774" y="3218"/>
                    <a:pt x="2608" y="3289"/>
                  </a:cubicBezTo>
                  <a:cubicBezTo>
                    <a:pt x="2584" y="3298"/>
                    <a:pt x="2563" y="3303"/>
                    <a:pt x="2544" y="3303"/>
                  </a:cubicBezTo>
                  <a:cubicBezTo>
                    <a:pt x="2416" y="3303"/>
                    <a:pt x="2372" y="3118"/>
                    <a:pt x="2310" y="3015"/>
                  </a:cubicBezTo>
                  <a:cubicBezTo>
                    <a:pt x="1893" y="2313"/>
                    <a:pt x="1489" y="1598"/>
                    <a:pt x="1072" y="908"/>
                  </a:cubicBezTo>
                  <a:cubicBezTo>
                    <a:pt x="997" y="783"/>
                    <a:pt x="761" y="717"/>
                    <a:pt x="533" y="717"/>
                  </a:cubicBezTo>
                  <a:cubicBezTo>
                    <a:pt x="327" y="717"/>
                    <a:pt x="128" y="771"/>
                    <a:pt x="60" y="884"/>
                  </a:cubicBezTo>
                  <a:cubicBezTo>
                    <a:pt x="0" y="991"/>
                    <a:pt x="96" y="1062"/>
                    <a:pt x="143" y="1146"/>
                  </a:cubicBezTo>
                  <a:cubicBezTo>
                    <a:pt x="631" y="1991"/>
                    <a:pt x="858" y="2932"/>
                    <a:pt x="989" y="3896"/>
                  </a:cubicBezTo>
                  <a:cubicBezTo>
                    <a:pt x="1012" y="4099"/>
                    <a:pt x="1060" y="4313"/>
                    <a:pt x="774" y="4384"/>
                  </a:cubicBezTo>
                  <a:cubicBezTo>
                    <a:pt x="743" y="4393"/>
                    <a:pt x="715" y="4397"/>
                    <a:pt x="690" y="4397"/>
                  </a:cubicBezTo>
                  <a:cubicBezTo>
                    <a:pt x="517" y="4397"/>
                    <a:pt x="490" y="4200"/>
                    <a:pt x="417" y="4075"/>
                  </a:cubicBezTo>
                  <a:cubicBezTo>
                    <a:pt x="346" y="3908"/>
                    <a:pt x="262" y="3753"/>
                    <a:pt x="179" y="3599"/>
                  </a:cubicBezTo>
                  <a:lnTo>
                    <a:pt x="179" y="3599"/>
                  </a:lnTo>
                  <a:cubicBezTo>
                    <a:pt x="631" y="4896"/>
                    <a:pt x="774" y="6099"/>
                    <a:pt x="703" y="7456"/>
                  </a:cubicBezTo>
                  <a:cubicBezTo>
                    <a:pt x="715" y="7456"/>
                    <a:pt x="715" y="7456"/>
                    <a:pt x="739" y="7432"/>
                  </a:cubicBezTo>
                  <a:cubicBezTo>
                    <a:pt x="1536" y="7158"/>
                    <a:pt x="1774" y="6587"/>
                    <a:pt x="1667" y="5789"/>
                  </a:cubicBezTo>
                  <a:cubicBezTo>
                    <a:pt x="1608" y="5337"/>
                    <a:pt x="1655" y="4896"/>
                    <a:pt x="1655" y="4444"/>
                  </a:cubicBezTo>
                  <a:cubicBezTo>
                    <a:pt x="1655" y="4325"/>
                    <a:pt x="1667" y="4146"/>
                    <a:pt x="1846" y="4146"/>
                  </a:cubicBezTo>
                  <a:cubicBezTo>
                    <a:pt x="2001" y="4146"/>
                    <a:pt x="2024" y="4301"/>
                    <a:pt x="2072" y="4408"/>
                  </a:cubicBezTo>
                  <a:cubicBezTo>
                    <a:pt x="2263" y="4908"/>
                    <a:pt x="2298" y="5420"/>
                    <a:pt x="2370" y="5932"/>
                  </a:cubicBezTo>
                  <a:cubicBezTo>
                    <a:pt x="2397" y="6076"/>
                    <a:pt x="2436" y="6141"/>
                    <a:pt x="2498" y="6141"/>
                  </a:cubicBezTo>
                  <a:cubicBezTo>
                    <a:pt x="2544" y="6141"/>
                    <a:pt x="2603" y="6105"/>
                    <a:pt x="2679" y="6039"/>
                  </a:cubicBezTo>
                  <a:cubicBezTo>
                    <a:pt x="3084" y="5646"/>
                    <a:pt x="3441" y="5218"/>
                    <a:pt x="3727" y="4742"/>
                  </a:cubicBezTo>
                  <a:cubicBezTo>
                    <a:pt x="3679" y="4611"/>
                    <a:pt x="3632" y="4491"/>
                    <a:pt x="3620" y="4408"/>
                  </a:cubicBezTo>
                  <a:cubicBezTo>
                    <a:pt x="3599" y="4322"/>
                    <a:pt x="3618" y="4283"/>
                    <a:pt x="3657" y="4283"/>
                  </a:cubicBezTo>
                  <a:cubicBezTo>
                    <a:pt x="3708" y="4283"/>
                    <a:pt x="3795" y="4352"/>
                    <a:pt x="3870" y="4468"/>
                  </a:cubicBezTo>
                  <a:cubicBezTo>
                    <a:pt x="3894" y="4456"/>
                    <a:pt x="3894" y="4444"/>
                    <a:pt x="3906" y="4432"/>
                  </a:cubicBezTo>
                  <a:cubicBezTo>
                    <a:pt x="3989" y="4253"/>
                    <a:pt x="3977" y="4051"/>
                    <a:pt x="3929" y="3860"/>
                  </a:cubicBezTo>
                  <a:cubicBezTo>
                    <a:pt x="3548" y="2515"/>
                    <a:pt x="2941" y="1277"/>
                    <a:pt x="2001" y="205"/>
                  </a:cubicBezTo>
                  <a:cubicBezTo>
                    <a:pt x="1945" y="131"/>
                    <a:pt x="1883" y="1"/>
                    <a:pt x="1786" y="1"/>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6"/>
            <p:cNvSpPr/>
            <p:nvPr/>
          </p:nvSpPr>
          <p:spPr>
            <a:xfrm>
              <a:off x="2194000" y="3905375"/>
              <a:ext cx="73250" cy="96450"/>
            </a:xfrm>
            <a:custGeom>
              <a:avLst/>
              <a:gdLst/>
              <a:ahLst/>
              <a:cxnLst/>
              <a:rect l="l" t="t" r="r" b="b"/>
              <a:pathLst>
                <a:path w="2930" h="3858" extrusionOk="0">
                  <a:moveTo>
                    <a:pt x="191" y="0"/>
                  </a:moveTo>
                  <a:cubicBezTo>
                    <a:pt x="191" y="24"/>
                    <a:pt x="180" y="48"/>
                    <a:pt x="168" y="60"/>
                  </a:cubicBezTo>
                  <a:cubicBezTo>
                    <a:pt x="1" y="298"/>
                    <a:pt x="96" y="453"/>
                    <a:pt x="311" y="619"/>
                  </a:cubicBezTo>
                  <a:cubicBezTo>
                    <a:pt x="1204" y="1346"/>
                    <a:pt x="1704" y="2358"/>
                    <a:pt x="2180" y="3370"/>
                  </a:cubicBezTo>
                  <a:cubicBezTo>
                    <a:pt x="2239" y="3501"/>
                    <a:pt x="2299" y="3632"/>
                    <a:pt x="2394" y="3858"/>
                  </a:cubicBezTo>
                  <a:cubicBezTo>
                    <a:pt x="2597" y="3537"/>
                    <a:pt x="2644" y="3263"/>
                    <a:pt x="2692" y="3013"/>
                  </a:cubicBezTo>
                  <a:cubicBezTo>
                    <a:pt x="2739" y="2822"/>
                    <a:pt x="2728" y="2584"/>
                    <a:pt x="2811" y="2417"/>
                  </a:cubicBezTo>
                  <a:cubicBezTo>
                    <a:pt x="2930" y="2191"/>
                    <a:pt x="2930" y="2001"/>
                    <a:pt x="2894" y="1810"/>
                  </a:cubicBezTo>
                  <a:cubicBezTo>
                    <a:pt x="2299" y="1215"/>
                    <a:pt x="1561" y="703"/>
                    <a:pt x="703" y="322"/>
                  </a:cubicBezTo>
                  <a:cubicBezTo>
                    <a:pt x="513" y="227"/>
                    <a:pt x="358" y="119"/>
                    <a:pt x="191"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6"/>
            <p:cNvSpPr/>
            <p:nvPr/>
          </p:nvSpPr>
          <p:spPr>
            <a:xfrm>
              <a:off x="1772225" y="3786000"/>
              <a:ext cx="379250" cy="392950"/>
            </a:xfrm>
            <a:custGeom>
              <a:avLst/>
              <a:gdLst/>
              <a:ahLst/>
              <a:cxnLst/>
              <a:rect l="l" t="t" r="r" b="b"/>
              <a:pathLst>
                <a:path w="15170" h="15718" extrusionOk="0">
                  <a:moveTo>
                    <a:pt x="11713" y="3746"/>
                  </a:moveTo>
                  <a:cubicBezTo>
                    <a:pt x="11760" y="3746"/>
                    <a:pt x="11777" y="3775"/>
                    <a:pt x="11788" y="3823"/>
                  </a:cubicBezTo>
                  <a:cubicBezTo>
                    <a:pt x="11812" y="3990"/>
                    <a:pt x="11550" y="4204"/>
                    <a:pt x="10883" y="4525"/>
                  </a:cubicBezTo>
                  <a:cubicBezTo>
                    <a:pt x="10261" y="4858"/>
                    <a:pt x="9882" y="5012"/>
                    <a:pt x="9768" y="5012"/>
                  </a:cubicBezTo>
                  <a:cubicBezTo>
                    <a:pt x="9625" y="5012"/>
                    <a:pt x="9902" y="4767"/>
                    <a:pt x="10645" y="4323"/>
                  </a:cubicBezTo>
                  <a:cubicBezTo>
                    <a:pt x="11345" y="3895"/>
                    <a:pt x="11606" y="3746"/>
                    <a:pt x="11713" y="3746"/>
                  </a:cubicBezTo>
                  <a:close/>
                  <a:moveTo>
                    <a:pt x="8430" y="4359"/>
                  </a:moveTo>
                  <a:cubicBezTo>
                    <a:pt x="8523" y="4359"/>
                    <a:pt x="8577" y="4374"/>
                    <a:pt x="8573" y="4406"/>
                  </a:cubicBezTo>
                  <a:cubicBezTo>
                    <a:pt x="8550" y="4454"/>
                    <a:pt x="8216" y="4585"/>
                    <a:pt x="7788" y="4704"/>
                  </a:cubicBezTo>
                  <a:cubicBezTo>
                    <a:pt x="7347" y="4823"/>
                    <a:pt x="6871" y="4954"/>
                    <a:pt x="6728" y="5013"/>
                  </a:cubicBezTo>
                  <a:cubicBezTo>
                    <a:pt x="6621" y="5049"/>
                    <a:pt x="6536" y="5072"/>
                    <a:pt x="6479" y="5072"/>
                  </a:cubicBezTo>
                  <a:cubicBezTo>
                    <a:pt x="6441" y="5072"/>
                    <a:pt x="6416" y="5061"/>
                    <a:pt x="6406" y="5037"/>
                  </a:cubicBezTo>
                  <a:cubicBezTo>
                    <a:pt x="6394" y="4930"/>
                    <a:pt x="6787" y="4740"/>
                    <a:pt x="7383" y="4561"/>
                  </a:cubicBezTo>
                  <a:cubicBezTo>
                    <a:pt x="7797" y="4437"/>
                    <a:pt x="8217" y="4359"/>
                    <a:pt x="8430" y="4359"/>
                  </a:cubicBezTo>
                  <a:close/>
                  <a:moveTo>
                    <a:pt x="13268" y="3258"/>
                  </a:moveTo>
                  <a:cubicBezTo>
                    <a:pt x="13318" y="3258"/>
                    <a:pt x="13360" y="3267"/>
                    <a:pt x="13360" y="3275"/>
                  </a:cubicBezTo>
                  <a:cubicBezTo>
                    <a:pt x="13360" y="3311"/>
                    <a:pt x="13181" y="3644"/>
                    <a:pt x="12967" y="4025"/>
                  </a:cubicBezTo>
                  <a:cubicBezTo>
                    <a:pt x="12729" y="4406"/>
                    <a:pt x="12502" y="4823"/>
                    <a:pt x="12443" y="4942"/>
                  </a:cubicBezTo>
                  <a:cubicBezTo>
                    <a:pt x="12392" y="5044"/>
                    <a:pt x="12332" y="5128"/>
                    <a:pt x="12286" y="5128"/>
                  </a:cubicBezTo>
                  <a:cubicBezTo>
                    <a:pt x="12279" y="5128"/>
                    <a:pt x="12271" y="5126"/>
                    <a:pt x="12264" y="5121"/>
                  </a:cubicBezTo>
                  <a:cubicBezTo>
                    <a:pt x="12157" y="5049"/>
                    <a:pt x="12467" y="4168"/>
                    <a:pt x="12764" y="3704"/>
                  </a:cubicBezTo>
                  <a:cubicBezTo>
                    <a:pt x="12919" y="3489"/>
                    <a:pt x="13110" y="3275"/>
                    <a:pt x="13205" y="3263"/>
                  </a:cubicBezTo>
                  <a:cubicBezTo>
                    <a:pt x="13226" y="3260"/>
                    <a:pt x="13248" y="3258"/>
                    <a:pt x="13268" y="3258"/>
                  </a:cubicBezTo>
                  <a:close/>
                  <a:moveTo>
                    <a:pt x="6206" y="7034"/>
                  </a:moveTo>
                  <a:cubicBezTo>
                    <a:pt x="6303" y="7034"/>
                    <a:pt x="6380" y="7058"/>
                    <a:pt x="6418" y="7145"/>
                  </a:cubicBezTo>
                  <a:cubicBezTo>
                    <a:pt x="6466" y="7264"/>
                    <a:pt x="6394" y="7359"/>
                    <a:pt x="6335" y="7442"/>
                  </a:cubicBezTo>
                  <a:lnTo>
                    <a:pt x="4954" y="9050"/>
                  </a:lnTo>
                  <a:lnTo>
                    <a:pt x="4287" y="9812"/>
                  </a:lnTo>
                  <a:cubicBezTo>
                    <a:pt x="4245" y="9854"/>
                    <a:pt x="4203" y="9896"/>
                    <a:pt x="4148" y="9896"/>
                  </a:cubicBezTo>
                  <a:cubicBezTo>
                    <a:pt x="4125" y="9896"/>
                    <a:pt x="4101" y="9889"/>
                    <a:pt x="4073" y="9871"/>
                  </a:cubicBezTo>
                  <a:cubicBezTo>
                    <a:pt x="3989" y="9812"/>
                    <a:pt x="4013" y="9716"/>
                    <a:pt x="4049" y="9645"/>
                  </a:cubicBezTo>
                  <a:cubicBezTo>
                    <a:pt x="4489" y="8740"/>
                    <a:pt x="5049" y="7907"/>
                    <a:pt x="5823" y="7216"/>
                  </a:cubicBezTo>
                  <a:cubicBezTo>
                    <a:pt x="5918" y="7133"/>
                    <a:pt x="6061" y="7085"/>
                    <a:pt x="6133" y="7038"/>
                  </a:cubicBezTo>
                  <a:cubicBezTo>
                    <a:pt x="6158" y="7035"/>
                    <a:pt x="6182" y="7034"/>
                    <a:pt x="6206" y="7034"/>
                  </a:cubicBezTo>
                  <a:close/>
                  <a:moveTo>
                    <a:pt x="9977" y="6597"/>
                  </a:moveTo>
                  <a:cubicBezTo>
                    <a:pt x="10014" y="6597"/>
                    <a:pt x="10051" y="6610"/>
                    <a:pt x="10085" y="6645"/>
                  </a:cubicBezTo>
                  <a:cubicBezTo>
                    <a:pt x="10240" y="6799"/>
                    <a:pt x="10062" y="6942"/>
                    <a:pt x="9954" y="7061"/>
                  </a:cubicBezTo>
                  <a:cubicBezTo>
                    <a:pt x="9050" y="8026"/>
                    <a:pt x="8097" y="8978"/>
                    <a:pt x="7287" y="10050"/>
                  </a:cubicBezTo>
                  <a:cubicBezTo>
                    <a:pt x="7252" y="10109"/>
                    <a:pt x="7204" y="10133"/>
                    <a:pt x="7156" y="10181"/>
                  </a:cubicBezTo>
                  <a:cubicBezTo>
                    <a:pt x="6954" y="10157"/>
                    <a:pt x="7014" y="10014"/>
                    <a:pt x="7037" y="9895"/>
                  </a:cubicBezTo>
                  <a:cubicBezTo>
                    <a:pt x="7156" y="9562"/>
                    <a:pt x="7323" y="9240"/>
                    <a:pt x="7514" y="8943"/>
                  </a:cubicBezTo>
                  <a:cubicBezTo>
                    <a:pt x="8097" y="8073"/>
                    <a:pt x="8740" y="7240"/>
                    <a:pt x="9704" y="6728"/>
                  </a:cubicBezTo>
                  <a:cubicBezTo>
                    <a:pt x="9789" y="6677"/>
                    <a:pt x="9885" y="6597"/>
                    <a:pt x="9977" y="6597"/>
                  </a:cubicBezTo>
                  <a:close/>
                  <a:moveTo>
                    <a:pt x="11232" y="6926"/>
                  </a:moveTo>
                  <a:cubicBezTo>
                    <a:pt x="11307" y="6926"/>
                    <a:pt x="11366" y="6963"/>
                    <a:pt x="11383" y="7073"/>
                  </a:cubicBezTo>
                  <a:cubicBezTo>
                    <a:pt x="11371" y="7180"/>
                    <a:pt x="11300" y="7264"/>
                    <a:pt x="11240" y="7359"/>
                  </a:cubicBezTo>
                  <a:cubicBezTo>
                    <a:pt x="10562" y="8276"/>
                    <a:pt x="9907" y="9216"/>
                    <a:pt x="9240" y="10133"/>
                  </a:cubicBezTo>
                  <a:cubicBezTo>
                    <a:pt x="9192" y="10193"/>
                    <a:pt x="9133" y="10276"/>
                    <a:pt x="9097" y="10336"/>
                  </a:cubicBezTo>
                  <a:cubicBezTo>
                    <a:pt x="9055" y="10386"/>
                    <a:pt x="9001" y="10437"/>
                    <a:pt x="8939" y="10437"/>
                  </a:cubicBezTo>
                  <a:cubicBezTo>
                    <a:pt x="8914" y="10437"/>
                    <a:pt x="8887" y="10428"/>
                    <a:pt x="8859" y="10407"/>
                  </a:cubicBezTo>
                  <a:cubicBezTo>
                    <a:pt x="8764" y="10347"/>
                    <a:pt x="8823" y="10252"/>
                    <a:pt x="8859" y="10181"/>
                  </a:cubicBezTo>
                  <a:cubicBezTo>
                    <a:pt x="8990" y="9883"/>
                    <a:pt x="9121" y="9585"/>
                    <a:pt x="9288" y="9300"/>
                  </a:cubicBezTo>
                  <a:cubicBezTo>
                    <a:pt x="9716" y="8573"/>
                    <a:pt x="10062" y="7800"/>
                    <a:pt x="10681" y="7216"/>
                  </a:cubicBezTo>
                  <a:cubicBezTo>
                    <a:pt x="10812" y="7097"/>
                    <a:pt x="10931" y="6978"/>
                    <a:pt x="11133" y="6942"/>
                  </a:cubicBezTo>
                  <a:cubicBezTo>
                    <a:pt x="11168" y="6932"/>
                    <a:pt x="11201" y="6926"/>
                    <a:pt x="11232" y="6926"/>
                  </a:cubicBezTo>
                  <a:close/>
                  <a:moveTo>
                    <a:pt x="14872" y="1"/>
                  </a:moveTo>
                  <a:cubicBezTo>
                    <a:pt x="14634" y="96"/>
                    <a:pt x="14431" y="239"/>
                    <a:pt x="14336" y="489"/>
                  </a:cubicBezTo>
                  <a:cubicBezTo>
                    <a:pt x="14074" y="1073"/>
                    <a:pt x="13705" y="1585"/>
                    <a:pt x="13348" y="2096"/>
                  </a:cubicBezTo>
                  <a:cubicBezTo>
                    <a:pt x="12788" y="2930"/>
                    <a:pt x="11919" y="3263"/>
                    <a:pt x="10978" y="3287"/>
                  </a:cubicBezTo>
                  <a:cubicBezTo>
                    <a:pt x="9478" y="3335"/>
                    <a:pt x="7978" y="3275"/>
                    <a:pt x="6502" y="3609"/>
                  </a:cubicBezTo>
                  <a:cubicBezTo>
                    <a:pt x="4716" y="4025"/>
                    <a:pt x="3168" y="4823"/>
                    <a:pt x="2025" y="6323"/>
                  </a:cubicBezTo>
                  <a:cubicBezTo>
                    <a:pt x="894" y="7811"/>
                    <a:pt x="298" y="9478"/>
                    <a:pt x="1" y="11240"/>
                  </a:cubicBezTo>
                  <a:cubicBezTo>
                    <a:pt x="13" y="11229"/>
                    <a:pt x="48" y="11229"/>
                    <a:pt x="72" y="11229"/>
                  </a:cubicBezTo>
                  <a:cubicBezTo>
                    <a:pt x="227" y="11324"/>
                    <a:pt x="227" y="11479"/>
                    <a:pt x="227" y="11598"/>
                  </a:cubicBezTo>
                  <a:cubicBezTo>
                    <a:pt x="251" y="12145"/>
                    <a:pt x="287" y="12717"/>
                    <a:pt x="322" y="13265"/>
                  </a:cubicBezTo>
                  <a:cubicBezTo>
                    <a:pt x="382" y="14098"/>
                    <a:pt x="501" y="14931"/>
                    <a:pt x="846" y="15717"/>
                  </a:cubicBezTo>
                  <a:cubicBezTo>
                    <a:pt x="846" y="15658"/>
                    <a:pt x="846" y="15586"/>
                    <a:pt x="858" y="15527"/>
                  </a:cubicBezTo>
                  <a:lnTo>
                    <a:pt x="858" y="15527"/>
                  </a:lnTo>
                  <a:cubicBezTo>
                    <a:pt x="856" y="15527"/>
                    <a:pt x="855" y="15527"/>
                    <a:pt x="853" y="15527"/>
                  </a:cubicBezTo>
                  <a:cubicBezTo>
                    <a:pt x="724" y="15527"/>
                    <a:pt x="618" y="15096"/>
                    <a:pt x="501" y="14050"/>
                  </a:cubicBezTo>
                  <a:cubicBezTo>
                    <a:pt x="406" y="13110"/>
                    <a:pt x="406" y="12895"/>
                    <a:pt x="549" y="12074"/>
                  </a:cubicBezTo>
                  <a:cubicBezTo>
                    <a:pt x="799" y="10633"/>
                    <a:pt x="1203" y="9585"/>
                    <a:pt x="1953" y="8431"/>
                  </a:cubicBezTo>
                  <a:cubicBezTo>
                    <a:pt x="2573" y="7442"/>
                    <a:pt x="3335" y="6776"/>
                    <a:pt x="4942" y="5787"/>
                  </a:cubicBezTo>
                  <a:cubicBezTo>
                    <a:pt x="5323" y="5573"/>
                    <a:pt x="5656" y="5371"/>
                    <a:pt x="5704" y="5371"/>
                  </a:cubicBezTo>
                  <a:cubicBezTo>
                    <a:pt x="5942" y="5418"/>
                    <a:pt x="5799" y="5585"/>
                    <a:pt x="5347" y="5847"/>
                  </a:cubicBezTo>
                  <a:cubicBezTo>
                    <a:pt x="4466" y="6383"/>
                    <a:pt x="3644" y="6966"/>
                    <a:pt x="3180" y="7419"/>
                  </a:cubicBezTo>
                  <a:cubicBezTo>
                    <a:pt x="2227" y="8323"/>
                    <a:pt x="1418" y="9836"/>
                    <a:pt x="1037" y="11419"/>
                  </a:cubicBezTo>
                  <a:cubicBezTo>
                    <a:pt x="775" y="12550"/>
                    <a:pt x="727" y="13169"/>
                    <a:pt x="846" y="14467"/>
                  </a:cubicBezTo>
                  <a:cubicBezTo>
                    <a:pt x="882" y="14717"/>
                    <a:pt x="882" y="14943"/>
                    <a:pt x="894" y="15122"/>
                  </a:cubicBezTo>
                  <a:cubicBezTo>
                    <a:pt x="894" y="14955"/>
                    <a:pt x="906" y="14800"/>
                    <a:pt x="906" y="14634"/>
                  </a:cubicBezTo>
                  <a:cubicBezTo>
                    <a:pt x="953" y="13705"/>
                    <a:pt x="1180" y="12836"/>
                    <a:pt x="1620" y="12014"/>
                  </a:cubicBezTo>
                  <a:cubicBezTo>
                    <a:pt x="1682" y="11911"/>
                    <a:pt x="1726" y="11727"/>
                    <a:pt x="1854" y="11727"/>
                  </a:cubicBezTo>
                  <a:cubicBezTo>
                    <a:pt x="1873" y="11727"/>
                    <a:pt x="1894" y="11731"/>
                    <a:pt x="1918" y="11741"/>
                  </a:cubicBezTo>
                  <a:cubicBezTo>
                    <a:pt x="2084" y="11800"/>
                    <a:pt x="2013" y="12014"/>
                    <a:pt x="1977" y="12145"/>
                  </a:cubicBezTo>
                  <a:cubicBezTo>
                    <a:pt x="1870" y="12788"/>
                    <a:pt x="1799" y="13443"/>
                    <a:pt x="1799" y="14098"/>
                  </a:cubicBezTo>
                  <a:cubicBezTo>
                    <a:pt x="1799" y="14229"/>
                    <a:pt x="1715" y="14455"/>
                    <a:pt x="1918" y="14455"/>
                  </a:cubicBezTo>
                  <a:cubicBezTo>
                    <a:pt x="2096" y="14455"/>
                    <a:pt x="2084" y="14229"/>
                    <a:pt x="2096" y="14098"/>
                  </a:cubicBezTo>
                  <a:cubicBezTo>
                    <a:pt x="2156" y="13622"/>
                    <a:pt x="2203" y="13145"/>
                    <a:pt x="2287" y="12681"/>
                  </a:cubicBezTo>
                  <a:cubicBezTo>
                    <a:pt x="2370" y="12217"/>
                    <a:pt x="2525" y="11788"/>
                    <a:pt x="2763" y="11383"/>
                  </a:cubicBezTo>
                  <a:cubicBezTo>
                    <a:pt x="2886" y="11209"/>
                    <a:pt x="2974" y="10919"/>
                    <a:pt x="3187" y="10919"/>
                  </a:cubicBezTo>
                  <a:cubicBezTo>
                    <a:pt x="3221" y="10919"/>
                    <a:pt x="3258" y="10926"/>
                    <a:pt x="3299" y="10943"/>
                  </a:cubicBezTo>
                  <a:cubicBezTo>
                    <a:pt x="3644" y="11074"/>
                    <a:pt x="3454" y="11419"/>
                    <a:pt x="3394" y="11657"/>
                  </a:cubicBezTo>
                  <a:cubicBezTo>
                    <a:pt x="3227" y="12300"/>
                    <a:pt x="3037" y="12907"/>
                    <a:pt x="2870" y="13550"/>
                  </a:cubicBezTo>
                  <a:cubicBezTo>
                    <a:pt x="2727" y="14098"/>
                    <a:pt x="2751" y="14027"/>
                    <a:pt x="3287" y="14050"/>
                  </a:cubicBezTo>
                  <a:cubicBezTo>
                    <a:pt x="3332" y="14053"/>
                    <a:pt x="3376" y="14055"/>
                    <a:pt x="3418" y="14055"/>
                  </a:cubicBezTo>
                  <a:cubicBezTo>
                    <a:pt x="3555" y="14055"/>
                    <a:pt x="3681" y="14039"/>
                    <a:pt x="3799" y="14003"/>
                  </a:cubicBezTo>
                  <a:cubicBezTo>
                    <a:pt x="3978" y="13026"/>
                    <a:pt x="4454" y="11562"/>
                    <a:pt x="4930" y="10538"/>
                  </a:cubicBezTo>
                  <a:cubicBezTo>
                    <a:pt x="5597" y="9085"/>
                    <a:pt x="6847" y="7538"/>
                    <a:pt x="7811" y="6978"/>
                  </a:cubicBezTo>
                  <a:cubicBezTo>
                    <a:pt x="8002" y="6883"/>
                    <a:pt x="8169" y="6776"/>
                    <a:pt x="8180" y="6776"/>
                  </a:cubicBezTo>
                  <a:cubicBezTo>
                    <a:pt x="8204" y="6776"/>
                    <a:pt x="8228" y="6799"/>
                    <a:pt x="8264" y="6835"/>
                  </a:cubicBezTo>
                  <a:cubicBezTo>
                    <a:pt x="8288" y="6883"/>
                    <a:pt x="8097" y="7038"/>
                    <a:pt x="7847" y="7216"/>
                  </a:cubicBezTo>
                  <a:cubicBezTo>
                    <a:pt x="6871" y="7871"/>
                    <a:pt x="5656" y="9538"/>
                    <a:pt x="5013" y="11121"/>
                  </a:cubicBezTo>
                  <a:cubicBezTo>
                    <a:pt x="4632" y="12062"/>
                    <a:pt x="4370" y="12895"/>
                    <a:pt x="4228" y="13753"/>
                  </a:cubicBezTo>
                  <a:cubicBezTo>
                    <a:pt x="4406" y="13574"/>
                    <a:pt x="4513" y="13336"/>
                    <a:pt x="4597" y="13014"/>
                  </a:cubicBezTo>
                  <a:cubicBezTo>
                    <a:pt x="4751" y="12419"/>
                    <a:pt x="5085" y="11860"/>
                    <a:pt x="5430" y="11324"/>
                  </a:cubicBezTo>
                  <a:cubicBezTo>
                    <a:pt x="5489" y="11245"/>
                    <a:pt x="5557" y="11116"/>
                    <a:pt x="5667" y="11116"/>
                  </a:cubicBezTo>
                  <a:cubicBezTo>
                    <a:pt x="5690" y="11116"/>
                    <a:pt x="5714" y="11121"/>
                    <a:pt x="5740" y="11133"/>
                  </a:cubicBezTo>
                  <a:cubicBezTo>
                    <a:pt x="5894" y="11205"/>
                    <a:pt x="5799" y="11360"/>
                    <a:pt x="5775" y="11467"/>
                  </a:cubicBezTo>
                  <a:cubicBezTo>
                    <a:pt x="5561" y="12157"/>
                    <a:pt x="5359" y="12872"/>
                    <a:pt x="5132" y="13574"/>
                  </a:cubicBezTo>
                  <a:cubicBezTo>
                    <a:pt x="5049" y="13860"/>
                    <a:pt x="5132" y="13967"/>
                    <a:pt x="5418" y="13991"/>
                  </a:cubicBezTo>
                  <a:cubicBezTo>
                    <a:pt x="5586" y="14011"/>
                    <a:pt x="5705" y="14028"/>
                    <a:pt x="5794" y="14028"/>
                  </a:cubicBezTo>
                  <a:cubicBezTo>
                    <a:pt x="6016" y="14028"/>
                    <a:pt x="6053" y="13925"/>
                    <a:pt x="6180" y="13526"/>
                  </a:cubicBezTo>
                  <a:cubicBezTo>
                    <a:pt x="6490" y="12562"/>
                    <a:pt x="6966" y="11669"/>
                    <a:pt x="7430" y="10776"/>
                  </a:cubicBezTo>
                  <a:cubicBezTo>
                    <a:pt x="7479" y="10688"/>
                    <a:pt x="7512" y="10567"/>
                    <a:pt x="7609" y="10567"/>
                  </a:cubicBezTo>
                  <a:cubicBezTo>
                    <a:pt x="7629" y="10567"/>
                    <a:pt x="7653" y="10573"/>
                    <a:pt x="7680" y="10586"/>
                  </a:cubicBezTo>
                  <a:cubicBezTo>
                    <a:pt x="7811" y="10645"/>
                    <a:pt x="7752" y="10788"/>
                    <a:pt x="7704" y="10907"/>
                  </a:cubicBezTo>
                  <a:cubicBezTo>
                    <a:pt x="7407" y="11860"/>
                    <a:pt x="7049" y="12788"/>
                    <a:pt x="6787" y="13753"/>
                  </a:cubicBezTo>
                  <a:cubicBezTo>
                    <a:pt x="6692" y="14110"/>
                    <a:pt x="6728" y="14277"/>
                    <a:pt x="7133" y="14336"/>
                  </a:cubicBezTo>
                  <a:cubicBezTo>
                    <a:pt x="7317" y="14361"/>
                    <a:pt x="7447" y="14382"/>
                    <a:pt x="7542" y="14382"/>
                  </a:cubicBezTo>
                  <a:cubicBezTo>
                    <a:pt x="7768" y="14382"/>
                    <a:pt x="7805" y="14267"/>
                    <a:pt x="7930" y="13824"/>
                  </a:cubicBezTo>
                  <a:cubicBezTo>
                    <a:pt x="8204" y="12907"/>
                    <a:pt x="8526" y="12014"/>
                    <a:pt x="9073" y="11229"/>
                  </a:cubicBezTo>
                  <a:cubicBezTo>
                    <a:pt x="9157" y="11121"/>
                    <a:pt x="9228" y="11026"/>
                    <a:pt x="9300" y="10943"/>
                  </a:cubicBezTo>
                  <a:cubicBezTo>
                    <a:pt x="9335" y="10907"/>
                    <a:pt x="9407" y="10895"/>
                    <a:pt x="9454" y="10895"/>
                  </a:cubicBezTo>
                  <a:cubicBezTo>
                    <a:pt x="9526" y="10907"/>
                    <a:pt x="9538" y="10990"/>
                    <a:pt x="9526" y="11062"/>
                  </a:cubicBezTo>
                  <a:cubicBezTo>
                    <a:pt x="9490" y="11181"/>
                    <a:pt x="9454" y="11300"/>
                    <a:pt x="9407" y="11407"/>
                  </a:cubicBezTo>
                  <a:cubicBezTo>
                    <a:pt x="9014" y="12300"/>
                    <a:pt x="8776" y="13229"/>
                    <a:pt x="8502" y="14157"/>
                  </a:cubicBezTo>
                  <a:cubicBezTo>
                    <a:pt x="8419" y="14419"/>
                    <a:pt x="8478" y="14527"/>
                    <a:pt x="8764" y="14538"/>
                  </a:cubicBezTo>
                  <a:cubicBezTo>
                    <a:pt x="9045" y="14549"/>
                    <a:pt x="9257" y="14559"/>
                    <a:pt x="9420" y="14559"/>
                  </a:cubicBezTo>
                  <a:cubicBezTo>
                    <a:pt x="10014" y="14559"/>
                    <a:pt x="9944" y="14415"/>
                    <a:pt x="10169" y="13574"/>
                  </a:cubicBezTo>
                  <a:cubicBezTo>
                    <a:pt x="10466" y="12419"/>
                    <a:pt x="10883" y="11300"/>
                    <a:pt x="11145" y="10133"/>
                  </a:cubicBezTo>
                  <a:lnTo>
                    <a:pt x="11145" y="10133"/>
                  </a:lnTo>
                  <a:cubicBezTo>
                    <a:pt x="11134" y="10147"/>
                    <a:pt x="11123" y="10153"/>
                    <a:pt x="11114" y="10153"/>
                  </a:cubicBezTo>
                  <a:cubicBezTo>
                    <a:pt x="11019" y="10153"/>
                    <a:pt x="10992" y="9552"/>
                    <a:pt x="11121" y="8883"/>
                  </a:cubicBezTo>
                  <a:cubicBezTo>
                    <a:pt x="11133" y="8847"/>
                    <a:pt x="11181" y="8788"/>
                    <a:pt x="11240" y="8764"/>
                  </a:cubicBezTo>
                  <a:cubicBezTo>
                    <a:pt x="11242" y="8764"/>
                    <a:pt x="11244" y="8764"/>
                    <a:pt x="11246" y="8764"/>
                  </a:cubicBezTo>
                  <a:cubicBezTo>
                    <a:pt x="11313" y="8764"/>
                    <a:pt x="11336" y="8985"/>
                    <a:pt x="11336" y="9240"/>
                  </a:cubicBezTo>
                  <a:cubicBezTo>
                    <a:pt x="11336" y="9228"/>
                    <a:pt x="11336" y="9216"/>
                    <a:pt x="11359" y="9181"/>
                  </a:cubicBezTo>
                  <a:cubicBezTo>
                    <a:pt x="11370" y="9070"/>
                    <a:pt x="11392" y="8928"/>
                    <a:pt x="11529" y="8928"/>
                  </a:cubicBezTo>
                  <a:cubicBezTo>
                    <a:pt x="11539" y="8928"/>
                    <a:pt x="11550" y="8929"/>
                    <a:pt x="11562" y="8931"/>
                  </a:cubicBezTo>
                  <a:cubicBezTo>
                    <a:pt x="11728" y="8966"/>
                    <a:pt x="11717" y="9121"/>
                    <a:pt x="11728" y="9276"/>
                  </a:cubicBezTo>
                  <a:cubicBezTo>
                    <a:pt x="11776" y="10336"/>
                    <a:pt x="11574" y="11360"/>
                    <a:pt x="11443" y="12395"/>
                  </a:cubicBezTo>
                  <a:cubicBezTo>
                    <a:pt x="11371" y="12979"/>
                    <a:pt x="11276" y="13562"/>
                    <a:pt x="11121" y="14122"/>
                  </a:cubicBezTo>
                  <a:cubicBezTo>
                    <a:pt x="11046" y="14358"/>
                    <a:pt x="11077" y="14459"/>
                    <a:pt x="11294" y="14459"/>
                  </a:cubicBezTo>
                  <a:cubicBezTo>
                    <a:pt x="11318" y="14459"/>
                    <a:pt x="11343" y="14457"/>
                    <a:pt x="11371" y="14455"/>
                  </a:cubicBezTo>
                  <a:cubicBezTo>
                    <a:pt x="11693" y="14419"/>
                    <a:pt x="11871" y="14396"/>
                    <a:pt x="11979" y="14277"/>
                  </a:cubicBezTo>
                  <a:cubicBezTo>
                    <a:pt x="11979" y="14241"/>
                    <a:pt x="11990" y="14229"/>
                    <a:pt x="11990" y="14205"/>
                  </a:cubicBezTo>
                  <a:cubicBezTo>
                    <a:pt x="12026" y="14110"/>
                    <a:pt x="12038" y="13991"/>
                    <a:pt x="12098" y="13931"/>
                  </a:cubicBezTo>
                  <a:cubicBezTo>
                    <a:pt x="12109" y="13884"/>
                    <a:pt x="12109" y="13824"/>
                    <a:pt x="12133" y="13765"/>
                  </a:cubicBezTo>
                  <a:cubicBezTo>
                    <a:pt x="12276" y="12717"/>
                    <a:pt x="12395" y="11657"/>
                    <a:pt x="12526" y="10598"/>
                  </a:cubicBezTo>
                  <a:cubicBezTo>
                    <a:pt x="12550" y="10467"/>
                    <a:pt x="12490" y="10240"/>
                    <a:pt x="12681" y="10228"/>
                  </a:cubicBezTo>
                  <a:cubicBezTo>
                    <a:pt x="12686" y="10228"/>
                    <a:pt x="12690" y="10228"/>
                    <a:pt x="12695" y="10228"/>
                  </a:cubicBezTo>
                  <a:cubicBezTo>
                    <a:pt x="12873" y="10228"/>
                    <a:pt x="12907" y="10458"/>
                    <a:pt x="12919" y="10598"/>
                  </a:cubicBezTo>
                  <a:cubicBezTo>
                    <a:pt x="13002" y="11610"/>
                    <a:pt x="13062" y="12633"/>
                    <a:pt x="12967" y="13669"/>
                  </a:cubicBezTo>
                  <a:cubicBezTo>
                    <a:pt x="12943" y="13824"/>
                    <a:pt x="12752" y="14098"/>
                    <a:pt x="13086" y="14169"/>
                  </a:cubicBezTo>
                  <a:cubicBezTo>
                    <a:pt x="13121" y="14179"/>
                    <a:pt x="13157" y="14183"/>
                    <a:pt x="13191" y="14183"/>
                  </a:cubicBezTo>
                  <a:cubicBezTo>
                    <a:pt x="13423" y="14183"/>
                    <a:pt x="13625" y="13982"/>
                    <a:pt x="13645" y="13681"/>
                  </a:cubicBezTo>
                  <a:cubicBezTo>
                    <a:pt x="13717" y="13074"/>
                    <a:pt x="13753" y="12455"/>
                    <a:pt x="13681" y="11848"/>
                  </a:cubicBezTo>
                  <a:cubicBezTo>
                    <a:pt x="13562" y="10895"/>
                    <a:pt x="13443" y="9955"/>
                    <a:pt x="13324" y="9002"/>
                  </a:cubicBezTo>
                  <a:cubicBezTo>
                    <a:pt x="13300" y="8919"/>
                    <a:pt x="13288" y="8812"/>
                    <a:pt x="13288" y="8728"/>
                  </a:cubicBezTo>
                  <a:cubicBezTo>
                    <a:pt x="13288" y="8621"/>
                    <a:pt x="13288" y="8490"/>
                    <a:pt x="13419" y="8454"/>
                  </a:cubicBezTo>
                  <a:cubicBezTo>
                    <a:pt x="13432" y="8452"/>
                    <a:pt x="13444" y="8451"/>
                    <a:pt x="13455" y="8451"/>
                  </a:cubicBezTo>
                  <a:cubicBezTo>
                    <a:pt x="13572" y="8451"/>
                    <a:pt x="13624" y="8558"/>
                    <a:pt x="13645" y="8645"/>
                  </a:cubicBezTo>
                  <a:cubicBezTo>
                    <a:pt x="13776" y="9026"/>
                    <a:pt x="13931" y="9395"/>
                    <a:pt x="14014" y="9776"/>
                  </a:cubicBezTo>
                  <a:cubicBezTo>
                    <a:pt x="14288" y="10955"/>
                    <a:pt x="14574" y="12145"/>
                    <a:pt x="14467" y="13372"/>
                  </a:cubicBezTo>
                  <a:cubicBezTo>
                    <a:pt x="14444" y="13549"/>
                    <a:pt x="14481" y="13627"/>
                    <a:pt x="14571" y="13627"/>
                  </a:cubicBezTo>
                  <a:cubicBezTo>
                    <a:pt x="14620" y="13627"/>
                    <a:pt x="14685" y="13604"/>
                    <a:pt x="14765" y="13562"/>
                  </a:cubicBezTo>
                  <a:lnTo>
                    <a:pt x="15074" y="13384"/>
                  </a:lnTo>
                  <a:cubicBezTo>
                    <a:pt x="15086" y="13193"/>
                    <a:pt x="15110" y="12991"/>
                    <a:pt x="15122" y="12812"/>
                  </a:cubicBezTo>
                  <a:cubicBezTo>
                    <a:pt x="15169" y="11669"/>
                    <a:pt x="14776" y="9645"/>
                    <a:pt x="14253" y="8442"/>
                  </a:cubicBezTo>
                  <a:cubicBezTo>
                    <a:pt x="13943" y="7716"/>
                    <a:pt x="13836" y="7395"/>
                    <a:pt x="13824" y="7216"/>
                  </a:cubicBezTo>
                  <a:cubicBezTo>
                    <a:pt x="13812" y="7180"/>
                    <a:pt x="13776" y="7145"/>
                    <a:pt x="13764" y="7097"/>
                  </a:cubicBezTo>
                  <a:cubicBezTo>
                    <a:pt x="13629" y="6792"/>
                    <a:pt x="13429" y="6583"/>
                    <a:pt x="13083" y="6583"/>
                  </a:cubicBezTo>
                  <a:cubicBezTo>
                    <a:pt x="13064" y="6583"/>
                    <a:pt x="13046" y="6584"/>
                    <a:pt x="13026" y="6585"/>
                  </a:cubicBezTo>
                  <a:cubicBezTo>
                    <a:pt x="13017" y="6586"/>
                    <a:pt x="13007" y="6587"/>
                    <a:pt x="12997" y="6587"/>
                  </a:cubicBezTo>
                  <a:cubicBezTo>
                    <a:pt x="12900" y="6587"/>
                    <a:pt x="12801" y="6536"/>
                    <a:pt x="12693" y="6526"/>
                  </a:cubicBezTo>
                  <a:cubicBezTo>
                    <a:pt x="12371" y="6490"/>
                    <a:pt x="12324" y="6323"/>
                    <a:pt x="12455" y="6061"/>
                  </a:cubicBezTo>
                  <a:cubicBezTo>
                    <a:pt x="12979" y="5037"/>
                    <a:pt x="13395" y="3978"/>
                    <a:pt x="13800" y="2894"/>
                  </a:cubicBezTo>
                  <a:lnTo>
                    <a:pt x="13800" y="2894"/>
                  </a:lnTo>
                  <a:cubicBezTo>
                    <a:pt x="13787" y="2900"/>
                    <a:pt x="13776" y="2903"/>
                    <a:pt x="13766" y="2903"/>
                  </a:cubicBezTo>
                  <a:cubicBezTo>
                    <a:pt x="13665" y="2903"/>
                    <a:pt x="13779" y="2558"/>
                    <a:pt x="14062" y="2013"/>
                  </a:cubicBezTo>
                  <a:cubicBezTo>
                    <a:pt x="14157" y="1846"/>
                    <a:pt x="14241" y="1656"/>
                    <a:pt x="14312" y="1489"/>
                  </a:cubicBezTo>
                  <a:lnTo>
                    <a:pt x="14538" y="906"/>
                  </a:lnTo>
                  <a:cubicBezTo>
                    <a:pt x="14550" y="846"/>
                    <a:pt x="14586" y="787"/>
                    <a:pt x="14598" y="727"/>
                  </a:cubicBezTo>
                  <a:cubicBezTo>
                    <a:pt x="14657" y="477"/>
                    <a:pt x="14753" y="239"/>
                    <a:pt x="14872" y="1"/>
                  </a:cubicBezTo>
                  <a:close/>
                </a:path>
              </a:pathLst>
            </a:custGeom>
            <a:solidFill>
              <a:srgbClr val="FF3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6"/>
            <p:cNvSpPr/>
            <p:nvPr/>
          </p:nvSpPr>
          <p:spPr>
            <a:xfrm>
              <a:off x="1784425" y="4242625"/>
              <a:ext cx="15800" cy="17575"/>
            </a:xfrm>
            <a:custGeom>
              <a:avLst/>
              <a:gdLst/>
              <a:ahLst/>
              <a:cxnLst/>
              <a:rect l="l" t="t" r="r" b="b"/>
              <a:pathLst>
                <a:path w="632" h="703" extrusionOk="0">
                  <a:moveTo>
                    <a:pt x="1" y="0"/>
                  </a:moveTo>
                  <a:lnTo>
                    <a:pt x="1" y="0"/>
                  </a:lnTo>
                  <a:cubicBezTo>
                    <a:pt x="180" y="250"/>
                    <a:pt x="394" y="488"/>
                    <a:pt x="632" y="703"/>
                  </a:cubicBezTo>
                  <a:cubicBezTo>
                    <a:pt x="406" y="476"/>
                    <a:pt x="191" y="238"/>
                    <a:pt x="1"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6"/>
            <p:cNvSpPr/>
            <p:nvPr/>
          </p:nvSpPr>
          <p:spPr>
            <a:xfrm>
              <a:off x="2045475" y="3999575"/>
              <a:ext cx="103325" cy="246925"/>
            </a:xfrm>
            <a:custGeom>
              <a:avLst/>
              <a:gdLst/>
              <a:ahLst/>
              <a:cxnLst/>
              <a:rect l="l" t="t" r="r" b="b"/>
              <a:pathLst>
                <a:path w="4133" h="9877" extrusionOk="0">
                  <a:moveTo>
                    <a:pt x="2523" y="0"/>
                  </a:moveTo>
                  <a:cubicBezTo>
                    <a:pt x="2509" y="0"/>
                    <a:pt x="2493" y="2"/>
                    <a:pt x="2477" y="7"/>
                  </a:cubicBezTo>
                  <a:cubicBezTo>
                    <a:pt x="2346" y="30"/>
                    <a:pt x="2346" y="161"/>
                    <a:pt x="2346" y="269"/>
                  </a:cubicBezTo>
                  <a:cubicBezTo>
                    <a:pt x="2346" y="364"/>
                    <a:pt x="2358" y="459"/>
                    <a:pt x="2370" y="554"/>
                  </a:cubicBezTo>
                  <a:cubicBezTo>
                    <a:pt x="2489" y="1507"/>
                    <a:pt x="2608" y="2447"/>
                    <a:pt x="2727" y="3400"/>
                  </a:cubicBezTo>
                  <a:cubicBezTo>
                    <a:pt x="2811" y="4007"/>
                    <a:pt x="2763" y="4614"/>
                    <a:pt x="2703" y="5222"/>
                  </a:cubicBezTo>
                  <a:cubicBezTo>
                    <a:pt x="2662" y="5524"/>
                    <a:pt x="2474" y="5735"/>
                    <a:pt x="2236" y="5735"/>
                  </a:cubicBezTo>
                  <a:cubicBezTo>
                    <a:pt x="2202" y="5735"/>
                    <a:pt x="2168" y="5731"/>
                    <a:pt x="2132" y="5722"/>
                  </a:cubicBezTo>
                  <a:cubicBezTo>
                    <a:pt x="1811" y="5626"/>
                    <a:pt x="2001" y="5376"/>
                    <a:pt x="2013" y="5210"/>
                  </a:cubicBezTo>
                  <a:cubicBezTo>
                    <a:pt x="2120" y="4186"/>
                    <a:pt x="2061" y="3174"/>
                    <a:pt x="1965" y="2150"/>
                  </a:cubicBezTo>
                  <a:cubicBezTo>
                    <a:pt x="1954" y="1999"/>
                    <a:pt x="1942" y="1768"/>
                    <a:pt x="1742" y="1768"/>
                  </a:cubicBezTo>
                  <a:cubicBezTo>
                    <a:pt x="1737" y="1768"/>
                    <a:pt x="1732" y="1768"/>
                    <a:pt x="1727" y="1769"/>
                  </a:cubicBezTo>
                  <a:cubicBezTo>
                    <a:pt x="1537" y="1793"/>
                    <a:pt x="1596" y="2007"/>
                    <a:pt x="1584" y="2150"/>
                  </a:cubicBezTo>
                  <a:cubicBezTo>
                    <a:pt x="1453" y="3198"/>
                    <a:pt x="1334" y="4257"/>
                    <a:pt x="1179" y="5317"/>
                  </a:cubicBezTo>
                  <a:cubicBezTo>
                    <a:pt x="1168" y="5376"/>
                    <a:pt x="1168" y="5436"/>
                    <a:pt x="1156" y="5484"/>
                  </a:cubicBezTo>
                  <a:cubicBezTo>
                    <a:pt x="1174" y="5457"/>
                    <a:pt x="1211" y="5443"/>
                    <a:pt x="1254" y="5443"/>
                  </a:cubicBezTo>
                  <a:cubicBezTo>
                    <a:pt x="1269" y="5443"/>
                    <a:pt x="1284" y="5445"/>
                    <a:pt x="1299" y="5448"/>
                  </a:cubicBezTo>
                  <a:cubicBezTo>
                    <a:pt x="1477" y="5495"/>
                    <a:pt x="1406" y="5674"/>
                    <a:pt x="1406" y="5793"/>
                  </a:cubicBezTo>
                  <a:cubicBezTo>
                    <a:pt x="1394" y="7103"/>
                    <a:pt x="870" y="8246"/>
                    <a:pt x="322" y="9401"/>
                  </a:cubicBezTo>
                  <a:cubicBezTo>
                    <a:pt x="263" y="9544"/>
                    <a:pt x="1" y="9746"/>
                    <a:pt x="215" y="9841"/>
                  </a:cubicBezTo>
                  <a:cubicBezTo>
                    <a:pt x="268" y="9864"/>
                    <a:pt x="330" y="9877"/>
                    <a:pt x="394" y="9877"/>
                  </a:cubicBezTo>
                  <a:cubicBezTo>
                    <a:pt x="560" y="9877"/>
                    <a:pt x="746" y="9795"/>
                    <a:pt x="858" y="9615"/>
                  </a:cubicBezTo>
                  <a:cubicBezTo>
                    <a:pt x="929" y="9460"/>
                    <a:pt x="1001" y="9317"/>
                    <a:pt x="1060" y="9163"/>
                  </a:cubicBezTo>
                  <a:cubicBezTo>
                    <a:pt x="1358" y="8448"/>
                    <a:pt x="1644" y="7722"/>
                    <a:pt x="1882" y="6996"/>
                  </a:cubicBezTo>
                  <a:cubicBezTo>
                    <a:pt x="1926" y="6874"/>
                    <a:pt x="1940" y="6659"/>
                    <a:pt x="2086" y="6659"/>
                  </a:cubicBezTo>
                  <a:cubicBezTo>
                    <a:pt x="2096" y="6659"/>
                    <a:pt x="2108" y="6660"/>
                    <a:pt x="2120" y="6662"/>
                  </a:cubicBezTo>
                  <a:cubicBezTo>
                    <a:pt x="2358" y="6710"/>
                    <a:pt x="2215" y="6948"/>
                    <a:pt x="2192" y="7079"/>
                  </a:cubicBezTo>
                  <a:cubicBezTo>
                    <a:pt x="2120" y="7817"/>
                    <a:pt x="1918" y="8532"/>
                    <a:pt x="1656" y="9210"/>
                  </a:cubicBezTo>
                  <a:cubicBezTo>
                    <a:pt x="1608" y="9317"/>
                    <a:pt x="1513" y="9448"/>
                    <a:pt x="1632" y="9555"/>
                  </a:cubicBezTo>
                  <a:cubicBezTo>
                    <a:pt x="1658" y="9578"/>
                    <a:pt x="1687" y="9586"/>
                    <a:pt x="1718" y="9586"/>
                  </a:cubicBezTo>
                  <a:cubicBezTo>
                    <a:pt x="1788" y="9586"/>
                    <a:pt x="1868" y="9544"/>
                    <a:pt x="1941" y="9520"/>
                  </a:cubicBezTo>
                  <a:cubicBezTo>
                    <a:pt x="2311" y="9424"/>
                    <a:pt x="2668" y="9305"/>
                    <a:pt x="3025" y="9186"/>
                  </a:cubicBezTo>
                  <a:cubicBezTo>
                    <a:pt x="3073" y="9103"/>
                    <a:pt x="3108" y="9043"/>
                    <a:pt x="3132" y="8984"/>
                  </a:cubicBezTo>
                  <a:cubicBezTo>
                    <a:pt x="3549" y="8174"/>
                    <a:pt x="4001" y="6353"/>
                    <a:pt x="4132" y="4924"/>
                  </a:cubicBezTo>
                  <a:lnTo>
                    <a:pt x="4132" y="4924"/>
                  </a:lnTo>
                  <a:lnTo>
                    <a:pt x="3823" y="5103"/>
                  </a:lnTo>
                  <a:cubicBezTo>
                    <a:pt x="3738" y="5147"/>
                    <a:pt x="3672" y="5173"/>
                    <a:pt x="3624" y="5173"/>
                  </a:cubicBezTo>
                  <a:cubicBezTo>
                    <a:pt x="3542" y="5173"/>
                    <a:pt x="3510" y="5099"/>
                    <a:pt x="3525" y="4912"/>
                  </a:cubicBezTo>
                  <a:cubicBezTo>
                    <a:pt x="3620" y="3674"/>
                    <a:pt x="3346" y="2507"/>
                    <a:pt x="3073" y="1328"/>
                  </a:cubicBezTo>
                  <a:cubicBezTo>
                    <a:pt x="2977" y="935"/>
                    <a:pt x="2834" y="566"/>
                    <a:pt x="2703" y="197"/>
                  </a:cubicBezTo>
                  <a:cubicBezTo>
                    <a:pt x="2672" y="103"/>
                    <a:pt x="2623" y="0"/>
                    <a:pt x="2523"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6"/>
            <p:cNvSpPr/>
            <p:nvPr/>
          </p:nvSpPr>
          <p:spPr>
            <a:xfrm>
              <a:off x="2080300" y="3833925"/>
              <a:ext cx="242925" cy="392350"/>
            </a:xfrm>
            <a:custGeom>
              <a:avLst/>
              <a:gdLst/>
              <a:ahLst/>
              <a:cxnLst/>
              <a:rect l="l" t="t" r="r" b="b"/>
              <a:pathLst>
                <a:path w="9717" h="15694" extrusionOk="0">
                  <a:moveTo>
                    <a:pt x="1684" y="2460"/>
                  </a:moveTo>
                  <a:cubicBezTo>
                    <a:pt x="1735" y="2460"/>
                    <a:pt x="1800" y="2571"/>
                    <a:pt x="1834" y="2775"/>
                  </a:cubicBezTo>
                  <a:cubicBezTo>
                    <a:pt x="1869" y="3130"/>
                    <a:pt x="1760" y="3683"/>
                    <a:pt x="1646" y="3683"/>
                  </a:cubicBezTo>
                  <a:cubicBezTo>
                    <a:pt x="1641" y="3683"/>
                    <a:pt x="1637" y="3682"/>
                    <a:pt x="1632" y="3680"/>
                  </a:cubicBezTo>
                  <a:cubicBezTo>
                    <a:pt x="1561" y="3656"/>
                    <a:pt x="1561" y="3418"/>
                    <a:pt x="1608" y="2656"/>
                  </a:cubicBezTo>
                  <a:cubicBezTo>
                    <a:pt x="1613" y="2523"/>
                    <a:pt x="1645" y="2460"/>
                    <a:pt x="1684" y="2460"/>
                  </a:cubicBezTo>
                  <a:close/>
                  <a:moveTo>
                    <a:pt x="3716" y="2741"/>
                  </a:moveTo>
                  <a:cubicBezTo>
                    <a:pt x="3776" y="2741"/>
                    <a:pt x="3901" y="2838"/>
                    <a:pt x="4073" y="3025"/>
                  </a:cubicBezTo>
                  <a:cubicBezTo>
                    <a:pt x="4216" y="3204"/>
                    <a:pt x="4525" y="3489"/>
                    <a:pt x="4763" y="3680"/>
                  </a:cubicBezTo>
                  <a:cubicBezTo>
                    <a:pt x="5048" y="3901"/>
                    <a:pt x="5124" y="4028"/>
                    <a:pt x="5032" y="4028"/>
                  </a:cubicBezTo>
                  <a:cubicBezTo>
                    <a:pt x="4970" y="4028"/>
                    <a:pt x="4833" y="3971"/>
                    <a:pt x="4632" y="3847"/>
                  </a:cubicBezTo>
                  <a:cubicBezTo>
                    <a:pt x="4287" y="3632"/>
                    <a:pt x="3692" y="3025"/>
                    <a:pt x="3680" y="2846"/>
                  </a:cubicBezTo>
                  <a:cubicBezTo>
                    <a:pt x="3666" y="2775"/>
                    <a:pt x="3680" y="2741"/>
                    <a:pt x="3716" y="2741"/>
                  </a:cubicBezTo>
                  <a:close/>
                  <a:moveTo>
                    <a:pt x="2994" y="2265"/>
                  </a:moveTo>
                  <a:cubicBezTo>
                    <a:pt x="3050" y="2265"/>
                    <a:pt x="3146" y="2462"/>
                    <a:pt x="3239" y="2846"/>
                  </a:cubicBezTo>
                  <a:cubicBezTo>
                    <a:pt x="3323" y="3144"/>
                    <a:pt x="3454" y="3549"/>
                    <a:pt x="3537" y="3739"/>
                  </a:cubicBezTo>
                  <a:cubicBezTo>
                    <a:pt x="3620" y="3930"/>
                    <a:pt x="3668" y="4097"/>
                    <a:pt x="3644" y="4132"/>
                  </a:cubicBezTo>
                  <a:cubicBezTo>
                    <a:pt x="3629" y="4154"/>
                    <a:pt x="3611" y="4164"/>
                    <a:pt x="3591" y="4164"/>
                  </a:cubicBezTo>
                  <a:cubicBezTo>
                    <a:pt x="3420" y="4164"/>
                    <a:pt x="3084" y="3436"/>
                    <a:pt x="2977" y="2775"/>
                  </a:cubicBezTo>
                  <a:cubicBezTo>
                    <a:pt x="2926" y="2432"/>
                    <a:pt x="2943" y="2265"/>
                    <a:pt x="2994" y="2265"/>
                  </a:cubicBezTo>
                  <a:close/>
                  <a:moveTo>
                    <a:pt x="4382" y="11927"/>
                  </a:moveTo>
                  <a:cubicBezTo>
                    <a:pt x="4393" y="11927"/>
                    <a:pt x="4405" y="11928"/>
                    <a:pt x="4418" y="11931"/>
                  </a:cubicBezTo>
                  <a:cubicBezTo>
                    <a:pt x="4525" y="11955"/>
                    <a:pt x="4561" y="12050"/>
                    <a:pt x="4561" y="12145"/>
                  </a:cubicBezTo>
                  <a:cubicBezTo>
                    <a:pt x="4561" y="12729"/>
                    <a:pt x="4382" y="13264"/>
                    <a:pt x="4192" y="13812"/>
                  </a:cubicBezTo>
                  <a:cubicBezTo>
                    <a:pt x="4172" y="13862"/>
                    <a:pt x="4135" y="13913"/>
                    <a:pt x="4066" y="13913"/>
                  </a:cubicBezTo>
                  <a:cubicBezTo>
                    <a:pt x="4053" y="13913"/>
                    <a:pt x="4040" y="13911"/>
                    <a:pt x="4025" y="13907"/>
                  </a:cubicBezTo>
                  <a:cubicBezTo>
                    <a:pt x="3942" y="13872"/>
                    <a:pt x="3942" y="13776"/>
                    <a:pt x="3930" y="13669"/>
                  </a:cubicBezTo>
                  <a:cubicBezTo>
                    <a:pt x="3930" y="13145"/>
                    <a:pt x="4025" y="12610"/>
                    <a:pt x="4204" y="12086"/>
                  </a:cubicBezTo>
                  <a:cubicBezTo>
                    <a:pt x="4236" y="12011"/>
                    <a:pt x="4287" y="11927"/>
                    <a:pt x="4382" y="11927"/>
                  </a:cubicBezTo>
                  <a:close/>
                  <a:moveTo>
                    <a:pt x="2168" y="1"/>
                  </a:moveTo>
                  <a:cubicBezTo>
                    <a:pt x="1953" y="441"/>
                    <a:pt x="1596" y="1013"/>
                    <a:pt x="1489" y="1072"/>
                  </a:cubicBezTo>
                  <a:lnTo>
                    <a:pt x="1477" y="1072"/>
                  </a:lnTo>
                  <a:cubicBezTo>
                    <a:pt x="1072" y="2144"/>
                    <a:pt x="644" y="3216"/>
                    <a:pt x="132" y="4251"/>
                  </a:cubicBezTo>
                  <a:cubicBezTo>
                    <a:pt x="1" y="4525"/>
                    <a:pt x="25" y="4680"/>
                    <a:pt x="370" y="4704"/>
                  </a:cubicBezTo>
                  <a:cubicBezTo>
                    <a:pt x="477" y="4728"/>
                    <a:pt x="596" y="4763"/>
                    <a:pt x="703" y="4763"/>
                  </a:cubicBezTo>
                  <a:cubicBezTo>
                    <a:pt x="722" y="4762"/>
                    <a:pt x="740" y="4762"/>
                    <a:pt x="757" y="4762"/>
                  </a:cubicBezTo>
                  <a:cubicBezTo>
                    <a:pt x="1105" y="4762"/>
                    <a:pt x="1305" y="4981"/>
                    <a:pt x="1441" y="5287"/>
                  </a:cubicBezTo>
                  <a:cubicBezTo>
                    <a:pt x="1453" y="5335"/>
                    <a:pt x="1489" y="5359"/>
                    <a:pt x="1501" y="5406"/>
                  </a:cubicBezTo>
                  <a:cubicBezTo>
                    <a:pt x="1501" y="5347"/>
                    <a:pt x="1513" y="5323"/>
                    <a:pt x="1537" y="5287"/>
                  </a:cubicBezTo>
                  <a:cubicBezTo>
                    <a:pt x="1549" y="5273"/>
                    <a:pt x="1560" y="5264"/>
                    <a:pt x="1573" y="5264"/>
                  </a:cubicBezTo>
                  <a:cubicBezTo>
                    <a:pt x="1636" y="5264"/>
                    <a:pt x="1736" y="5483"/>
                    <a:pt x="2132" y="6395"/>
                  </a:cubicBezTo>
                  <a:cubicBezTo>
                    <a:pt x="2311" y="6787"/>
                    <a:pt x="2442" y="7180"/>
                    <a:pt x="2573" y="7561"/>
                  </a:cubicBezTo>
                  <a:cubicBezTo>
                    <a:pt x="2644" y="7728"/>
                    <a:pt x="2739" y="7883"/>
                    <a:pt x="2811" y="8038"/>
                  </a:cubicBezTo>
                  <a:cubicBezTo>
                    <a:pt x="2874" y="8175"/>
                    <a:pt x="2909" y="8369"/>
                    <a:pt x="3092" y="8369"/>
                  </a:cubicBezTo>
                  <a:cubicBezTo>
                    <a:pt x="3115" y="8369"/>
                    <a:pt x="3140" y="8366"/>
                    <a:pt x="3168" y="8359"/>
                  </a:cubicBezTo>
                  <a:cubicBezTo>
                    <a:pt x="3430" y="8276"/>
                    <a:pt x="3406" y="8073"/>
                    <a:pt x="3370" y="7859"/>
                  </a:cubicBezTo>
                  <a:cubicBezTo>
                    <a:pt x="3239" y="6895"/>
                    <a:pt x="3025" y="5954"/>
                    <a:pt x="2525" y="5109"/>
                  </a:cubicBezTo>
                  <a:cubicBezTo>
                    <a:pt x="2477" y="5037"/>
                    <a:pt x="2394" y="4942"/>
                    <a:pt x="2453" y="4859"/>
                  </a:cubicBezTo>
                  <a:cubicBezTo>
                    <a:pt x="2517" y="4743"/>
                    <a:pt x="2723" y="4686"/>
                    <a:pt x="2934" y="4686"/>
                  </a:cubicBezTo>
                  <a:cubicBezTo>
                    <a:pt x="3157" y="4686"/>
                    <a:pt x="3386" y="4748"/>
                    <a:pt x="3466" y="4871"/>
                  </a:cubicBezTo>
                  <a:cubicBezTo>
                    <a:pt x="3882" y="5573"/>
                    <a:pt x="4287" y="6287"/>
                    <a:pt x="4704" y="6990"/>
                  </a:cubicBezTo>
                  <a:cubicBezTo>
                    <a:pt x="4765" y="7093"/>
                    <a:pt x="4792" y="7266"/>
                    <a:pt x="4927" y="7266"/>
                  </a:cubicBezTo>
                  <a:cubicBezTo>
                    <a:pt x="4949" y="7266"/>
                    <a:pt x="4974" y="7262"/>
                    <a:pt x="5001" y="7252"/>
                  </a:cubicBezTo>
                  <a:cubicBezTo>
                    <a:pt x="5156" y="7180"/>
                    <a:pt x="5073" y="6990"/>
                    <a:pt x="5037" y="6847"/>
                  </a:cubicBezTo>
                  <a:cubicBezTo>
                    <a:pt x="4859" y="5978"/>
                    <a:pt x="4478" y="5180"/>
                    <a:pt x="4120" y="4370"/>
                  </a:cubicBezTo>
                  <a:cubicBezTo>
                    <a:pt x="4061" y="4251"/>
                    <a:pt x="3942" y="4109"/>
                    <a:pt x="4073" y="4013"/>
                  </a:cubicBezTo>
                  <a:cubicBezTo>
                    <a:pt x="4113" y="3979"/>
                    <a:pt x="4147" y="3965"/>
                    <a:pt x="4177" y="3965"/>
                  </a:cubicBezTo>
                  <a:cubicBezTo>
                    <a:pt x="4274" y="3965"/>
                    <a:pt x="4328" y="4105"/>
                    <a:pt x="4382" y="4168"/>
                  </a:cubicBezTo>
                  <a:cubicBezTo>
                    <a:pt x="5323" y="5228"/>
                    <a:pt x="5930" y="6478"/>
                    <a:pt x="6323" y="7835"/>
                  </a:cubicBezTo>
                  <a:cubicBezTo>
                    <a:pt x="6383" y="8014"/>
                    <a:pt x="6394" y="8204"/>
                    <a:pt x="6287" y="8395"/>
                  </a:cubicBezTo>
                  <a:cubicBezTo>
                    <a:pt x="6275" y="8419"/>
                    <a:pt x="6275" y="8430"/>
                    <a:pt x="6263" y="8442"/>
                  </a:cubicBezTo>
                  <a:cubicBezTo>
                    <a:pt x="6275" y="8478"/>
                    <a:pt x="6287" y="8502"/>
                    <a:pt x="6323" y="8538"/>
                  </a:cubicBezTo>
                  <a:cubicBezTo>
                    <a:pt x="6394" y="8681"/>
                    <a:pt x="6502" y="8978"/>
                    <a:pt x="6573" y="9216"/>
                  </a:cubicBezTo>
                  <a:cubicBezTo>
                    <a:pt x="6668" y="9550"/>
                    <a:pt x="6668" y="9633"/>
                    <a:pt x="6585" y="9633"/>
                  </a:cubicBezTo>
                  <a:cubicBezTo>
                    <a:pt x="6514" y="9621"/>
                    <a:pt x="6263" y="9109"/>
                    <a:pt x="6109" y="8728"/>
                  </a:cubicBezTo>
                  <a:cubicBezTo>
                    <a:pt x="5835" y="9204"/>
                    <a:pt x="5478" y="9633"/>
                    <a:pt x="5073" y="10026"/>
                  </a:cubicBezTo>
                  <a:cubicBezTo>
                    <a:pt x="4997" y="10092"/>
                    <a:pt x="4936" y="10127"/>
                    <a:pt x="4888" y="10127"/>
                  </a:cubicBezTo>
                  <a:cubicBezTo>
                    <a:pt x="4824" y="10127"/>
                    <a:pt x="4784" y="10062"/>
                    <a:pt x="4763" y="9919"/>
                  </a:cubicBezTo>
                  <a:cubicBezTo>
                    <a:pt x="4680" y="9407"/>
                    <a:pt x="4644" y="8895"/>
                    <a:pt x="4466" y="8395"/>
                  </a:cubicBezTo>
                  <a:cubicBezTo>
                    <a:pt x="4418" y="8276"/>
                    <a:pt x="4382" y="8133"/>
                    <a:pt x="4239" y="8133"/>
                  </a:cubicBezTo>
                  <a:cubicBezTo>
                    <a:pt x="4049" y="8133"/>
                    <a:pt x="4049" y="8311"/>
                    <a:pt x="4049" y="8430"/>
                  </a:cubicBezTo>
                  <a:cubicBezTo>
                    <a:pt x="4025" y="8871"/>
                    <a:pt x="4001" y="9335"/>
                    <a:pt x="4061" y="9764"/>
                  </a:cubicBezTo>
                  <a:cubicBezTo>
                    <a:pt x="4144" y="10574"/>
                    <a:pt x="3906" y="11133"/>
                    <a:pt x="3120" y="11419"/>
                  </a:cubicBezTo>
                  <a:cubicBezTo>
                    <a:pt x="3108" y="11419"/>
                    <a:pt x="3108" y="11419"/>
                    <a:pt x="3096" y="11431"/>
                  </a:cubicBezTo>
                  <a:cubicBezTo>
                    <a:pt x="3061" y="11848"/>
                    <a:pt x="3037" y="12264"/>
                    <a:pt x="2954" y="12717"/>
                  </a:cubicBezTo>
                  <a:cubicBezTo>
                    <a:pt x="2775" y="13991"/>
                    <a:pt x="2561" y="14860"/>
                    <a:pt x="2156" y="15693"/>
                  </a:cubicBezTo>
                  <a:cubicBezTo>
                    <a:pt x="2823" y="15455"/>
                    <a:pt x="3477" y="15205"/>
                    <a:pt x="4120" y="14919"/>
                  </a:cubicBezTo>
                  <a:cubicBezTo>
                    <a:pt x="4418" y="14788"/>
                    <a:pt x="4597" y="14610"/>
                    <a:pt x="4668" y="14276"/>
                  </a:cubicBezTo>
                  <a:cubicBezTo>
                    <a:pt x="4918" y="13145"/>
                    <a:pt x="5323" y="12050"/>
                    <a:pt x="5418" y="10883"/>
                  </a:cubicBezTo>
                  <a:cubicBezTo>
                    <a:pt x="5430" y="10752"/>
                    <a:pt x="5430" y="10574"/>
                    <a:pt x="5609" y="10574"/>
                  </a:cubicBezTo>
                  <a:cubicBezTo>
                    <a:pt x="5614" y="10573"/>
                    <a:pt x="5620" y="10573"/>
                    <a:pt x="5625" y="10573"/>
                  </a:cubicBezTo>
                  <a:cubicBezTo>
                    <a:pt x="5788" y="10573"/>
                    <a:pt x="5801" y="10744"/>
                    <a:pt x="5847" y="10871"/>
                  </a:cubicBezTo>
                  <a:cubicBezTo>
                    <a:pt x="6133" y="11693"/>
                    <a:pt x="5966" y="12502"/>
                    <a:pt x="5811" y="13324"/>
                  </a:cubicBezTo>
                  <a:cubicBezTo>
                    <a:pt x="5775" y="13550"/>
                    <a:pt x="5668" y="13753"/>
                    <a:pt x="5680" y="14050"/>
                  </a:cubicBezTo>
                  <a:cubicBezTo>
                    <a:pt x="5966" y="13931"/>
                    <a:pt x="6204" y="13788"/>
                    <a:pt x="6442" y="13622"/>
                  </a:cubicBezTo>
                  <a:cubicBezTo>
                    <a:pt x="6692" y="12800"/>
                    <a:pt x="6811" y="12026"/>
                    <a:pt x="6740" y="11490"/>
                  </a:cubicBezTo>
                  <a:cubicBezTo>
                    <a:pt x="6692" y="11190"/>
                    <a:pt x="6708" y="11037"/>
                    <a:pt x="6779" y="11037"/>
                  </a:cubicBezTo>
                  <a:cubicBezTo>
                    <a:pt x="6815" y="11037"/>
                    <a:pt x="6866" y="11077"/>
                    <a:pt x="6930" y="11157"/>
                  </a:cubicBezTo>
                  <a:cubicBezTo>
                    <a:pt x="7109" y="11395"/>
                    <a:pt x="7145" y="11895"/>
                    <a:pt x="7025" y="12681"/>
                  </a:cubicBezTo>
                  <a:cubicBezTo>
                    <a:pt x="6990" y="12895"/>
                    <a:pt x="6942" y="13098"/>
                    <a:pt x="6906" y="13324"/>
                  </a:cubicBezTo>
                  <a:lnTo>
                    <a:pt x="6918" y="13324"/>
                  </a:lnTo>
                  <a:cubicBezTo>
                    <a:pt x="7657" y="12860"/>
                    <a:pt x="8038" y="12264"/>
                    <a:pt x="8002" y="11348"/>
                  </a:cubicBezTo>
                  <a:cubicBezTo>
                    <a:pt x="7990" y="10383"/>
                    <a:pt x="7954" y="9407"/>
                    <a:pt x="7895" y="8442"/>
                  </a:cubicBezTo>
                  <a:cubicBezTo>
                    <a:pt x="7883" y="8276"/>
                    <a:pt x="7835" y="8073"/>
                    <a:pt x="8049" y="8026"/>
                  </a:cubicBezTo>
                  <a:cubicBezTo>
                    <a:pt x="8067" y="8021"/>
                    <a:pt x="8083" y="8019"/>
                    <a:pt x="8098" y="8019"/>
                  </a:cubicBezTo>
                  <a:cubicBezTo>
                    <a:pt x="8243" y="8019"/>
                    <a:pt x="8257" y="8215"/>
                    <a:pt x="8311" y="8323"/>
                  </a:cubicBezTo>
                  <a:cubicBezTo>
                    <a:pt x="8692" y="9038"/>
                    <a:pt x="8954" y="9800"/>
                    <a:pt x="8930" y="10633"/>
                  </a:cubicBezTo>
                  <a:cubicBezTo>
                    <a:pt x="8930" y="10693"/>
                    <a:pt x="8942" y="10764"/>
                    <a:pt x="8954" y="10883"/>
                  </a:cubicBezTo>
                  <a:cubicBezTo>
                    <a:pt x="9240" y="10597"/>
                    <a:pt x="9538" y="10443"/>
                    <a:pt x="9597" y="10038"/>
                  </a:cubicBezTo>
                  <a:cubicBezTo>
                    <a:pt x="9609" y="9919"/>
                    <a:pt x="9621" y="9740"/>
                    <a:pt x="9716" y="9645"/>
                  </a:cubicBezTo>
                  <a:cubicBezTo>
                    <a:pt x="9657" y="9014"/>
                    <a:pt x="9526" y="8395"/>
                    <a:pt x="9300" y="7788"/>
                  </a:cubicBezTo>
                  <a:cubicBezTo>
                    <a:pt x="9133" y="7311"/>
                    <a:pt x="8942" y="6883"/>
                    <a:pt x="8752" y="6478"/>
                  </a:cubicBezTo>
                  <a:cubicBezTo>
                    <a:pt x="8395" y="5823"/>
                    <a:pt x="7978" y="5228"/>
                    <a:pt x="7454" y="4728"/>
                  </a:cubicBezTo>
                  <a:lnTo>
                    <a:pt x="7454" y="4728"/>
                  </a:lnTo>
                  <a:cubicBezTo>
                    <a:pt x="7514" y="4918"/>
                    <a:pt x="7502" y="5109"/>
                    <a:pt x="7383" y="5335"/>
                  </a:cubicBezTo>
                  <a:cubicBezTo>
                    <a:pt x="7287" y="5513"/>
                    <a:pt x="7287" y="5740"/>
                    <a:pt x="7264" y="5930"/>
                  </a:cubicBezTo>
                  <a:cubicBezTo>
                    <a:pt x="7216" y="6192"/>
                    <a:pt x="7156" y="6466"/>
                    <a:pt x="6966" y="6776"/>
                  </a:cubicBezTo>
                  <a:cubicBezTo>
                    <a:pt x="6859" y="6549"/>
                    <a:pt x="6811" y="6418"/>
                    <a:pt x="6740" y="6287"/>
                  </a:cubicBezTo>
                  <a:cubicBezTo>
                    <a:pt x="6263" y="5275"/>
                    <a:pt x="5752" y="4263"/>
                    <a:pt x="4882" y="3537"/>
                  </a:cubicBezTo>
                  <a:cubicBezTo>
                    <a:pt x="4668" y="3358"/>
                    <a:pt x="4561" y="3204"/>
                    <a:pt x="4739" y="2954"/>
                  </a:cubicBezTo>
                  <a:cubicBezTo>
                    <a:pt x="4763" y="2942"/>
                    <a:pt x="4763" y="2906"/>
                    <a:pt x="4775" y="2894"/>
                  </a:cubicBezTo>
                  <a:cubicBezTo>
                    <a:pt x="4763" y="2882"/>
                    <a:pt x="4728" y="2858"/>
                    <a:pt x="4704" y="2846"/>
                  </a:cubicBezTo>
                  <a:cubicBezTo>
                    <a:pt x="4613" y="2898"/>
                    <a:pt x="4519" y="2919"/>
                    <a:pt x="4425" y="2919"/>
                  </a:cubicBezTo>
                  <a:cubicBezTo>
                    <a:pt x="4233" y="2919"/>
                    <a:pt x="4042" y="2831"/>
                    <a:pt x="3882" y="2727"/>
                  </a:cubicBezTo>
                  <a:cubicBezTo>
                    <a:pt x="2977" y="2180"/>
                    <a:pt x="2406" y="1394"/>
                    <a:pt x="2203" y="441"/>
                  </a:cubicBezTo>
                  <a:cubicBezTo>
                    <a:pt x="2192" y="287"/>
                    <a:pt x="2168" y="144"/>
                    <a:pt x="2168" y="1"/>
                  </a:cubicBezTo>
                  <a:close/>
                </a:path>
              </a:pathLst>
            </a:custGeom>
            <a:solidFill>
              <a:srgbClr val="E8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6"/>
            <p:cNvSpPr/>
            <p:nvPr/>
          </p:nvSpPr>
          <p:spPr>
            <a:xfrm>
              <a:off x="1871950" y="4011500"/>
              <a:ext cx="198550" cy="245475"/>
            </a:xfrm>
            <a:custGeom>
              <a:avLst/>
              <a:gdLst/>
              <a:ahLst/>
              <a:cxnLst/>
              <a:rect l="l" t="t" r="r" b="b"/>
              <a:pathLst>
                <a:path w="7942" h="9819" extrusionOk="0">
                  <a:moveTo>
                    <a:pt x="7488" y="1"/>
                  </a:moveTo>
                  <a:cubicBezTo>
                    <a:pt x="7376" y="1"/>
                    <a:pt x="7344" y="148"/>
                    <a:pt x="7323" y="256"/>
                  </a:cubicBezTo>
                  <a:cubicBezTo>
                    <a:pt x="7323" y="268"/>
                    <a:pt x="7323" y="280"/>
                    <a:pt x="7299" y="315"/>
                  </a:cubicBezTo>
                  <a:cubicBezTo>
                    <a:pt x="7299" y="494"/>
                    <a:pt x="7275" y="720"/>
                    <a:pt x="7228" y="911"/>
                  </a:cubicBezTo>
                  <a:cubicBezTo>
                    <a:pt x="7180" y="1077"/>
                    <a:pt x="7156" y="1161"/>
                    <a:pt x="7120" y="1197"/>
                  </a:cubicBezTo>
                  <a:cubicBezTo>
                    <a:pt x="6847" y="2351"/>
                    <a:pt x="6442" y="3483"/>
                    <a:pt x="6144" y="4626"/>
                  </a:cubicBezTo>
                  <a:cubicBezTo>
                    <a:pt x="5915" y="5485"/>
                    <a:pt x="5992" y="5617"/>
                    <a:pt x="5355" y="5617"/>
                  </a:cubicBezTo>
                  <a:cubicBezTo>
                    <a:pt x="5198" y="5617"/>
                    <a:pt x="4998" y="5609"/>
                    <a:pt x="4739" y="5602"/>
                  </a:cubicBezTo>
                  <a:cubicBezTo>
                    <a:pt x="4465" y="5578"/>
                    <a:pt x="4406" y="5483"/>
                    <a:pt x="4477" y="5209"/>
                  </a:cubicBezTo>
                  <a:cubicBezTo>
                    <a:pt x="4763" y="4292"/>
                    <a:pt x="5001" y="3352"/>
                    <a:pt x="5382" y="2459"/>
                  </a:cubicBezTo>
                  <a:cubicBezTo>
                    <a:pt x="5430" y="2340"/>
                    <a:pt x="5453" y="2220"/>
                    <a:pt x="5501" y="2113"/>
                  </a:cubicBezTo>
                  <a:cubicBezTo>
                    <a:pt x="5525" y="2042"/>
                    <a:pt x="5501" y="1970"/>
                    <a:pt x="5430" y="1947"/>
                  </a:cubicBezTo>
                  <a:cubicBezTo>
                    <a:pt x="5423" y="1945"/>
                    <a:pt x="5416" y="1944"/>
                    <a:pt x="5409" y="1944"/>
                  </a:cubicBezTo>
                  <a:cubicBezTo>
                    <a:pt x="5363" y="1944"/>
                    <a:pt x="5307" y="1974"/>
                    <a:pt x="5287" y="1994"/>
                  </a:cubicBezTo>
                  <a:cubicBezTo>
                    <a:pt x="5192" y="2089"/>
                    <a:pt x="5120" y="2173"/>
                    <a:pt x="5061" y="2280"/>
                  </a:cubicBezTo>
                  <a:cubicBezTo>
                    <a:pt x="4513" y="3078"/>
                    <a:pt x="4180" y="3971"/>
                    <a:pt x="3918" y="4887"/>
                  </a:cubicBezTo>
                  <a:cubicBezTo>
                    <a:pt x="3791" y="5319"/>
                    <a:pt x="3754" y="5426"/>
                    <a:pt x="3517" y="5426"/>
                  </a:cubicBezTo>
                  <a:cubicBezTo>
                    <a:pt x="3420" y="5426"/>
                    <a:pt x="3290" y="5408"/>
                    <a:pt x="3108" y="5388"/>
                  </a:cubicBezTo>
                  <a:cubicBezTo>
                    <a:pt x="2703" y="5328"/>
                    <a:pt x="2667" y="5161"/>
                    <a:pt x="2763" y="4804"/>
                  </a:cubicBezTo>
                  <a:cubicBezTo>
                    <a:pt x="3025" y="3840"/>
                    <a:pt x="3394" y="2923"/>
                    <a:pt x="3691" y="1970"/>
                  </a:cubicBezTo>
                  <a:cubicBezTo>
                    <a:pt x="3715" y="1851"/>
                    <a:pt x="3799" y="1697"/>
                    <a:pt x="3656" y="1637"/>
                  </a:cubicBezTo>
                  <a:cubicBezTo>
                    <a:pt x="3632" y="1625"/>
                    <a:pt x="3610" y="1620"/>
                    <a:pt x="3590" y="1620"/>
                  </a:cubicBezTo>
                  <a:cubicBezTo>
                    <a:pt x="3493" y="1620"/>
                    <a:pt x="3445" y="1748"/>
                    <a:pt x="3406" y="1828"/>
                  </a:cubicBezTo>
                  <a:cubicBezTo>
                    <a:pt x="2941" y="2721"/>
                    <a:pt x="2465" y="3613"/>
                    <a:pt x="2155" y="4578"/>
                  </a:cubicBezTo>
                  <a:cubicBezTo>
                    <a:pt x="2028" y="4977"/>
                    <a:pt x="1992" y="5079"/>
                    <a:pt x="1770" y="5079"/>
                  </a:cubicBezTo>
                  <a:cubicBezTo>
                    <a:pt x="1680" y="5079"/>
                    <a:pt x="1561" y="5063"/>
                    <a:pt x="1393" y="5042"/>
                  </a:cubicBezTo>
                  <a:cubicBezTo>
                    <a:pt x="1120" y="5007"/>
                    <a:pt x="1024" y="4911"/>
                    <a:pt x="1120" y="4626"/>
                  </a:cubicBezTo>
                  <a:cubicBezTo>
                    <a:pt x="1334" y="3923"/>
                    <a:pt x="1548" y="3221"/>
                    <a:pt x="1751" y="2518"/>
                  </a:cubicBezTo>
                  <a:cubicBezTo>
                    <a:pt x="1786" y="2411"/>
                    <a:pt x="1870" y="2256"/>
                    <a:pt x="1727" y="2185"/>
                  </a:cubicBezTo>
                  <a:cubicBezTo>
                    <a:pt x="1694" y="2168"/>
                    <a:pt x="1665" y="2161"/>
                    <a:pt x="1639" y="2161"/>
                  </a:cubicBezTo>
                  <a:cubicBezTo>
                    <a:pt x="1532" y="2161"/>
                    <a:pt x="1475" y="2280"/>
                    <a:pt x="1417" y="2375"/>
                  </a:cubicBezTo>
                  <a:cubicBezTo>
                    <a:pt x="1084" y="2911"/>
                    <a:pt x="739" y="3471"/>
                    <a:pt x="584" y="4066"/>
                  </a:cubicBezTo>
                  <a:cubicBezTo>
                    <a:pt x="489" y="4387"/>
                    <a:pt x="381" y="4637"/>
                    <a:pt x="203" y="4804"/>
                  </a:cubicBezTo>
                  <a:cubicBezTo>
                    <a:pt x="12" y="5911"/>
                    <a:pt x="0" y="7054"/>
                    <a:pt x="108" y="8531"/>
                  </a:cubicBezTo>
                  <a:cubicBezTo>
                    <a:pt x="131" y="8864"/>
                    <a:pt x="131" y="9162"/>
                    <a:pt x="119" y="9281"/>
                  </a:cubicBezTo>
                  <a:cubicBezTo>
                    <a:pt x="465" y="9507"/>
                    <a:pt x="881" y="9578"/>
                    <a:pt x="1322" y="9638"/>
                  </a:cubicBezTo>
                  <a:cubicBezTo>
                    <a:pt x="1343" y="9641"/>
                    <a:pt x="1362" y="9642"/>
                    <a:pt x="1379" y="9642"/>
                  </a:cubicBezTo>
                  <a:cubicBezTo>
                    <a:pt x="1570" y="9642"/>
                    <a:pt x="1561" y="9469"/>
                    <a:pt x="1572" y="9317"/>
                  </a:cubicBezTo>
                  <a:cubicBezTo>
                    <a:pt x="1632" y="8555"/>
                    <a:pt x="1774" y="7793"/>
                    <a:pt x="2048" y="7078"/>
                  </a:cubicBezTo>
                  <a:lnTo>
                    <a:pt x="2144" y="6864"/>
                  </a:lnTo>
                  <a:cubicBezTo>
                    <a:pt x="2196" y="6759"/>
                    <a:pt x="2248" y="6617"/>
                    <a:pt x="2374" y="6617"/>
                  </a:cubicBezTo>
                  <a:cubicBezTo>
                    <a:pt x="2391" y="6617"/>
                    <a:pt x="2409" y="6620"/>
                    <a:pt x="2429" y="6626"/>
                  </a:cubicBezTo>
                  <a:cubicBezTo>
                    <a:pt x="2608" y="6661"/>
                    <a:pt x="2548" y="6840"/>
                    <a:pt x="2513" y="6959"/>
                  </a:cubicBezTo>
                  <a:cubicBezTo>
                    <a:pt x="2382" y="7697"/>
                    <a:pt x="2346" y="8424"/>
                    <a:pt x="2346" y="9162"/>
                  </a:cubicBezTo>
                  <a:cubicBezTo>
                    <a:pt x="2346" y="9564"/>
                    <a:pt x="2577" y="9818"/>
                    <a:pt x="2900" y="9818"/>
                  </a:cubicBezTo>
                  <a:cubicBezTo>
                    <a:pt x="2998" y="9818"/>
                    <a:pt x="3104" y="9795"/>
                    <a:pt x="3215" y="9745"/>
                  </a:cubicBezTo>
                  <a:cubicBezTo>
                    <a:pt x="3382" y="9674"/>
                    <a:pt x="3382" y="9507"/>
                    <a:pt x="3418" y="9376"/>
                  </a:cubicBezTo>
                  <a:cubicBezTo>
                    <a:pt x="3679" y="8447"/>
                    <a:pt x="4001" y="7554"/>
                    <a:pt x="4489" y="6721"/>
                  </a:cubicBezTo>
                  <a:cubicBezTo>
                    <a:pt x="4549" y="6638"/>
                    <a:pt x="4608" y="6531"/>
                    <a:pt x="4668" y="6459"/>
                  </a:cubicBezTo>
                  <a:cubicBezTo>
                    <a:pt x="4731" y="6387"/>
                    <a:pt x="4800" y="6315"/>
                    <a:pt x="4893" y="6315"/>
                  </a:cubicBezTo>
                  <a:cubicBezTo>
                    <a:pt x="4922" y="6315"/>
                    <a:pt x="4954" y="6323"/>
                    <a:pt x="4989" y="6340"/>
                  </a:cubicBezTo>
                  <a:cubicBezTo>
                    <a:pt x="5108" y="6411"/>
                    <a:pt x="5061" y="6531"/>
                    <a:pt x="5049" y="6638"/>
                  </a:cubicBezTo>
                  <a:cubicBezTo>
                    <a:pt x="4870" y="7412"/>
                    <a:pt x="4668" y="8174"/>
                    <a:pt x="4477" y="8947"/>
                  </a:cubicBezTo>
                  <a:cubicBezTo>
                    <a:pt x="4370" y="9376"/>
                    <a:pt x="4310" y="9555"/>
                    <a:pt x="4406" y="9626"/>
                  </a:cubicBezTo>
                  <a:cubicBezTo>
                    <a:pt x="4489" y="9388"/>
                    <a:pt x="4656" y="9031"/>
                    <a:pt x="4894" y="8471"/>
                  </a:cubicBezTo>
                  <a:cubicBezTo>
                    <a:pt x="5418" y="7281"/>
                    <a:pt x="5525" y="6935"/>
                    <a:pt x="6132" y="4840"/>
                  </a:cubicBezTo>
                  <a:cubicBezTo>
                    <a:pt x="6370" y="3983"/>
                    <a:pt x="6608" y="3232"/>
                    <a:pt x="6656" y="3149"/>
                  </a:cubicBezTo>
                  <a:cubicBezTo>
                    <a:pt x="6690" y="3092"/>
                    <a:pt x="6716" y="3065"/>
                    <a:pt x="6733" y="3065"/>
                  </a:cubicBezTo>
                  <a:cubicBezTo>
                    <a:pt x="6876" y="3065"/>
                    <a:pt x="6445" y="4938"/>
                    <a:pt x="5882" y="6745"/>
                  </a:cubicBezTo>
                  <a:cubicBezTo>
                    <a:pt x="5561" y="7721"/>
                    <a:pt x="4989" y="9067"/>
                    <a:pt x="4632" y="9686"/>
                  </a:cubicBezTo>
                  <a:lnTo>
                    <a:pt x="5108" y="9686"/>
                  </a:lnTo>
                  <a:cubicBezTo>
                    <a:pt x="5121" y="9686"/>
                    <a:pt x="5133" y="9686"/>
                    <a:pt x="5145" y="9686"/>
                  </a:cubicBezTo>
                  <a:cubicBezTo>
                    <a:pt x="5916" y="9686"/>
                    <a:pt x="6244" y="9318"/>
                    <a:pt x="6537" y="8674"/>
                  </a:cubicBezTo>
                  <a:cubicBezTo>
                    <a:pt x="7025" y="7578"/>
                    <a:pt x="7620" y="6531"/>
                    <a:pt x="7942" y="5376"/>
                  </a:cubicBezTo>
                  <a:lnTo>
                    <a:pt x="7942" y="5376"/>
                  </a:lnTo>
                  <a:cubicBezTo>
                    <a:pt x="7847" y="5459"/>
                    <a:pt x="7680" y="5495"/>
                    <a:pt x="7335" y="5518"/>
                  </a:cubicBezTo>
                  <a:cubicBezTo>
                    <a:pt x="7300" y="5523"/>
                    <a:pt x="7269" y="5525"/>
                    <a:pt x="7241" y="5525"/>
                  </a:cubicBezTo>
                  <a:cubicBezTo>
                    <a:pt x="7033" y="5525"/>
                    <a:pt x="7022" y="5407"/>
                    <a:pt x="7085" y="5197"/>
                  </a:cubicBezTo>
                  <a:cubicBezTo>
                    <a:pt x="7251" y="4626"/>
                    <a:pt x="7335" y="4054"/>
                    <a:pt x="7406" y="3471"/>
                  </a:cubicBezTo>
                  <a:cubicBezTo>
                    <a:pt x="7537" y="2423"/>
                    <a:pt x="7739" y="1399"/>
                    <a:pt x="7692" y="339"/>
                  </a:cubicBezTo>
                  <a:cubicBezTo>
                    <a:pt x="7692" y="208"/>
                    <a:pt x="7692" y="30"/>
                    <a:pt x="7525" y="6"/>
                  </a:cubicBezTo>
                  <a:cubicBezTo>
                    <a:pt x="7512" y="3"/>
                    <a:pt x="7499" y="1"/>
                    <a:pt x="7488"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6"/>
            <p:cNvSpPr/>
            <p:nvPr/>
          </p:nvSpPr>
          <p:spPr>
            <a:xfrm>
              <a:off x="2129725" y="3811325"/>
              <a:ext cx="5675" cy="14600"/>
            </a:xfrm>
            <a:custGeom>
              <a:avLst/>
              <a:gdLst/>
              <a:ahLst/>
              <a:cxnLst/>
              <a:rect l="l" t="t" r="r" b="b"/>
              <a:pathLst>
                <a:path w="227" h="584" extrusionOk="0">
                  <a:moveTo>
                    <a:pt x="226" y="0"/>
                  </a:moveTo>
                  <a:lnTo>
                    <a:pt x="218" y="21"/>
                  </a:lnTo>
                  <a:lnTo>
                    <a:pt x="218" y="21"/>
                  </a:lnTo>
                  <a:cubicBezTo>
                    <a:pt x="221" y="14"/>
                    <a:pt x="224" y="7"/>
                    <a:pt x="226" y="0"/>
                  </a:cubicBezTo>
                  <a:close/>
                  <a:moveTo>
                    <a:pt x="218" y="21"/>
                  </a:moveTo>
                  <a:cubicBezTo>
                    <a:pt x="206" y="50"/>
                    <a:pt x="188" y="81"/>
                    <a:pt x="179" y="119"/>
                  </a:cubicBezTo>
                  <a:cubicBezTo>
                    <a:pt x="179" y="121"/>
                    <a:pt x="178" y="123"/>
                    <a:pt x="178" y="125"/>
                  </a:cubicBezTo>
                  <a:lnTo>
                    <a:pt x="178" y="125"/>
                  </a:lnTo>
                  <a:lnTo>
                    <a:pt x="218" y="21"/>
                  </a:lnTo>
                  <a:close/>
                  <a:moveTo>
                    <a:pt x="178" y="125"/>
                  </a:moveTo>
                  <a:lnTo>
                    <a:pt x="0" y="583"/>
                  </a:lnTo>
                  <a:cubicBezTo>
                    <a:pt x="94" y="397"/>
                    <a:pt x="164" y="221"/>
                    <a:pt x="178" y="125"/>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6"/>
            <p:cNvSpPr/>
            <p:nvPr/>
          </p:nvSpPr>
          <p:spPr>
            <a:xfrm>
              <a:off x="2135675" y="3806850"/>
              <a:ext cx="1500" cy="4475"/>
            </a:xfrm>
            <a:custGeom>
              <a:avLst/>
              <a:gdLst/>
              <a:ahLst/>
              <a:cxnLst/>
              <a:rect l="l" t="t" r="r" b="b"/>
              <a:pathLst>
                <a:path w="60" h="179" extrusionOk="0">
                  <a:moveTo>
                    <a:pt x="60" y="0"/>
                  </a:moveTo>
                  <a:lnTo>
                    <a:pt x="60" y="0"/>
                  </a:lnTo>
                  <a:cubicBezTo>
                    <a:pt x="52" y="8"/>
                    <a:pt x="49" y="27"/>
                    <a:pt x="48" y="42"/>
                  </a:cubicBezTo>
                  <a:lnTo>
                    <a:pt x="48" y="42"/>
                  </a:lnTo>
                  <a:cubicBezTo>
                    <a:pt x="53" y="28"/>
                    <a:pt x="57" y="14"/>
                    <a:pt x="60" y="0"/>
                  </a:cubicBezTo>
                  <a:close/>
                  <a:moveTo>
                    <a:pt x="48" y="42"/>
                  </a:moveTo>
                  <a:cubicBezTo>
                    <a:pt x="33" y="87"/>
                    <a:pt x="10" y="133"/>
                    <a:pt x="0" y="179"/>
                  </a:cubicBezTo>
                  <a:cubicBezTo>
                    <a:pt x="12" y="131"/>
                    <a:pt x="36" y="108"/>
                    <a:pt x="48" y="60"/>
                  </a:cubicBezTo>
                  <a:cubicBezTo>
                    <a:pt x="48" y="56"/>
                    <a:pt x="48" y="49"/>
                    <a:pt x="48" y="42"/>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6"/>
            <p:cNvSpPr/>
            <p:nvPr/>
          </p:nvSpPr>
          <p:spPr>
            <a:xfrm>
              <a:off x="1763900" y="4060450"/>
              <a:ext cx="107175" cy="180400"/>
            </a:xfrm>
            <a:custGeom>
              <a:avLst/>
              <a:gdLst/>
              <a:ahLst/>
              <a:cxnLst/>
              <a:rect l="l" t="t" r="r" b="b"/>
              <a:pathLst>
                <a:path w="4287" h="7216" extrusionOk="0">
                  <a:moveTo>
                    <a:pt x="3495" y="1"/>
                  </a:moveTo>
                  <a:cubicBezTo>
                    <a:pt x="3280" y="1"/>
                    <a:pt x="3185" y="290"/>
                    <a:pt x="3072" y="465"/>
                  </a:cubicBezTo>
                  <a:cubicBezTo>
                    <a:pt x="2834" y="870"/>
                    <a:pt x="2667" y="1298"/>
                    <a:pt x="2596" y="1763"/>
                  </a:cubicBezTo>
                  <a:cubicBezTo>
                    <a:pt x="2513" y="2239"/>
                    <a:pt x="2477" y="2715"/>
                    <a:pt x="2394" y="3179"/>
                  </a:cubicBezTo>
                  <a:cubicBezTo>
                    <a:pt x="2382" y="3307"/>
                    <a:pt x="2393" y="3537"/>
                    <a:pt x="2228" y="3537"/>
                  </a:cubicBezTo>
                  <a:cubicBezTo>
                    <a:pt x="2224" y="3537"/>
                    <a:pt x="2219" y="3537"/>
                    <a:pt x="2215" y="3537"/>
                  </a:cubicBezTo>
                  <a:cubicBezTo>
                    <a:pt x="2013" y="3537"/>
                    <a:pt x="2096" y="3299"/>
                    <a:pt x="2096" y="3179"/>
                  </a:cubicBezTo>
                  <a:cubicBezTo>
                    <a:pt x="2096" y="2525"/>
                    <a:pt x="2179" y="1870"/>
                    <a:pt x="2275" y="1227"/>
                  </a:cubicBezTo>
                  <a:cubicBezTo>
                    <a:pt x="2310" y="1072"/>
                    <a:pt x="2382" y="882"/>
                    <a:pt x="2215" y="822"/>
                  </a:cubicBezTo>
                  <a:cubicBezTo>
                    <a:pt x="2191" y="813"/>
                    <a:pt x="2170" y="808"/>
                    <a:pt x="2151" y="808"/>
                  </a:cubicBezTo>
                  <a:cubicBezTo>
                    <a:pt x="2026" y="808"/>
                    <a:pt x="1990" y="993"/>
                    <a:pt x="1917" y="1096"/>
                  </a:cubicBezTo>
                  <a:cubicBezTo>
                    <a:pt x="1465" y="1906"/>
                    <a:pt x="1239" y="2787"/>
                    <a:pt x="1203" y="3715"/>
                  </a:cubicBezTo>
                  <a:cubicBezTo>
                    <a:pt x="1203" y="3870"/>
                    <a:pt x="1191" y="4037"/>
                    <a:pt x="1191" y="4203"/>
                  </a:cubicBezTo>
                  <a:cubicBezTo>
                    <a:pt x="1191" y="4406"/>
                    <a:pt x="1191" y="4561"/>
                    <a:pt x="1179" y="4561"/>
                  </a:cubicBezTo>
                  <a:cubicBezTo>
                    <a:pt x="1179" y="4620"/>
                    <a:pt x="1179" y="4692"/>
                    <a:pt x="1167" y="4751"/>
                  </a:cubicBezTo>
                  <a:cubicBezTo>
                    <a:pt x="822" y="3965"/>
                    <a:pt x="703" y="3144"/>
                    <a:pt x="643" y="2298"/>
                  </a:cubicBezTo>
                  <a:cubicBezTo>
                    <a:pt x="596" y="1751"/>
                    <a:pt x="584" y="1179"/>
                    <a:pt x="536" y="632"/>
                  </a:cubicBezTo>
                  <a:cubicBezTo>
                    <a:pt x="524" y="512"/>
                    <a:pt x="536" y="358"/>
                    <a:pt x="370" y="334"/>
                  </a:cubicBezTo>
                  <a:cubicBezTo>
                    <a:pt x="346" y="334"/>
                    <a:pt x="334" y="334"/>
                    <a:pt x="298" y="346"/>
                  </a:cubicBezTo>
                  <a:cubicBezTo>
                    <a:pt x="191" y="929"/>
                    <a:pt x="131" y="1525"/>
                    <a:pt x="96" y="2132"/>
                  </a:cubicBezTo>
                  <a:cubicBezTo>
                    <a:pt x="0" y="3275"/>
                    <a:pt x="108" y="4382"/>
                    <a:pt x="524" y="5406"/>
                  </a:cubicBezTo>
                  <a:cubicBezTo>
                    <a:pt x="846" y="5525"/>
                    <a:pt x="1143" y="5704"/>
                    <a:pt x="1429" y="5918"/>
                  </a:cubicBezTo>
                  <a:cubicBezTo>
                    <a:pt x="1810" y="6168"/>
                    <a:pt x="2167" y="6466"/>
                    <a:pt x="2644" y="6656"/>
                  </a:cubicBezTo>
                  <a:cubicBezTo>
                    <a:pt x="2596" y="6144"/>
                    <a:pt x="2477" y="5680"/>
                    <a:pt x="2536" y="5215"/>
                  </a:cubicBezTo>
                  <a:cubicBezTo>
                    <a:pt x="2548" y="5073"/>
                    <a:pt x="2584" y="4918"/>
                    <a:pt x="2608" y="4775"/>
                  </a:cubicBezTo>
                  <a:cubicBezTo>
                    <a:pt x="2644" y="4620"/>
                    <a:pt x="2679" y="4453"/>
                    <a:pt x="2858" y="4442"/>
                  </a:cubicBezTo>
                  <a:cubicBezTo>
                    <a:pt x="2865" y="4441"/>
                    <a:pt x="2872" y="4441"/>
                    <a:pt x="2879" y="4441"/>
                  </a:cubicBezTo>
                  <a:cubicBezTo>
                    <a:pt x="3063" y="4441"/>
                    <a:pt x="3098" y="4590"/>
                    <a:pt x="3144" y="4739"/>
                  </a:cubicBezTo>
                  <a:cubicBezTo>
                    <a:pt x="3382" y="5394"/>
                    <a:pt x="3596" y="6049"/>
                    <a:pt x="3894" y="6692"/>
                  </a:cubicBezTo>
                  <a:cubicBezTo>
                    <a:pt x="3989" y="6918"/>
                    <a:pt x="4132" y="7097"/>
                    <a:pt x="4287" y="7216"/>
                  </a:cubicBezTo>
                  <a:cubicBezTo>
                    <a:pt x="4084" y="6597"/>
                    <a:pt x="3906" y="4418"/>
                    <a:pt x="4037" y="3418"/>
                  </a:cubicBezTo>
                  <a:cubicBezTo>
                    <a:pt x="4049" y="3310"/>
                    <a:pt x="4072" y="3203"/>
                    <a:pt x="4096" y="3084"/>
                  </a:cubicBezTo>
                  <a:lnTo>
                    <a:pt x="4096" y="3084"/>
                  </a:lnTo>
                  <a:cubicBezTo>
                    <a:pt x="3953" y="3120"/>
                    <a:pt x="3787" y="3132"/>
                    <a:pt x="3596" y="3132"/>
                  </a:cubicBezTo>
                  <a:cubicBezTo>
                    <a:pt x="3060" y="3096"/>
                    <a:pt x="3025" y="3179"/>
                    <a:pt x="3179" y="2620"/>
                  </a:cubicBezTo>
                  <a:cubicBezTo>
                    <a:pt x="3334" y="1989"/>
                    <a:pt x="3549" y="1370"/>
                    <a:pt x="3691" y="739"/>
                  </a:cubicBezTo>
                  <a:cubicBezTo>
                    <a:pt x="3751" y="501"/>
                    <a:pt x="3953" y="143"/>
                    <a:pt x="3608" y="24"/>
                  </a:cubicBezTo>
                  <a:cubicBezTo>
                    <a:pt x="3567" y="8"/>
                    <a:pt x="3530" y="1"/>
                    <a:pt x="3495"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6"/>
            <p:cNvSpPr/>
            <p:nvPr/>
          </p:nvSpPr>
          <p:spPr>
            <a:xfrm>
              <a:off x="1945475" y="3950900"/>
              <a:ext cx="82175" cy="89625"/>
            </a:xfrm>
            <a:custGeom>
              <a:avLst/>
              <a:gdLst/>
              <a:ahLst/>
              <a:cxnLst/>
              <a:rect l="l" t="t" r="r" b="b"/>
              <a:pathLst>
                <a:path w="3287" h="3585" extrusionOk="0">
                  <a:moveTo>
                    <a:pt x="3030" y="1"/>
                  </a:moveTo>
                  <a:cubicBezTo>
                    <a:pt x="2932" y="1"/>
                    <a:pt x="2823" y="81"/>
                    <a:pt x="2739" y="132"/>
                  </a:cubicBezTo>
                  <a:cubicBezTo>
                    <a:pt x="1810" y="656"/>
                    <a:pt x="1155" y="1477"/>
                    <a:pt x="572" y="2347"/>
                  </a:cubicBezTo>
                  <a:cubicBezTo>
                    <a:pt x="381" y="2644"/>
                    <a:pt x="215" y="2966"/>
                    <a:pt x="96" y="3299"/>
                  </a:cubicBezTo>
                  <a:cubicBezTo>
                    <a:pt x="60" y="3406"/>
                    <a:pt x="0" y="3537"/>
                    <a:pt x="215" y="3585"/>
                  </a:cubicBezTo>
                  <a:cubicBezTo>
                    <a:pt x="262" y="3537"/>
                    <a:pt x="322" y="3501"/>
                    <a:pt x="346" y="3454"/>
                  </a:cubicBezTo>
                  <a:cubicBezTo>
                    <a:pt x="1167" y="2394"/>
                    <a:pt x="2108" y="1442"/>
                    <a:pt x="3013" y="465"/>
                  </a:cubicBezTo>
                  <a:cubicBezTo>
                    <a:pt x="3108" y="358"/>
                    <a:pt x="3286" y="203"/>
                    <a:pt x="3144" y="49"/>
                  </a:cubicBezTo>
                  <a:cubicBezTo>
                    <a:pt x="3109" y="14"/>
                    <a:pt x="3070" y="1"/>
                    <a:pt x="3030"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6"/>
            <p:cNvSpPr/>
            <p:nvPr/>
          </p:nvSpPr>
          <p:spPr>
            <a:xfrm>
              <a:off x="1991000" y="3958825"/>
              <a:ext cx="64625" cy="87700"/>
            </a:xfrm>
            <a:custGeom>
              <a:avLst/>
              <a:gdLst/>
              <a:ahLst/>
              <a:cxnLst/>
              <a:rect l="l" t="t" r="r" b="b"/>
              <a:pathLst>
                <a:path w="2585" h="3508" extrusionOk="0">
                  <a:moveTo>
                    <a:pt x="2426" y="1"/>
                  </a:moveTo>
                  <a:cubicBezTo>
                    <a:pt x="2401" y="1"/>
                    <a:pt x="2374" y="3"/>
                    <a:pt x="2346" y="5"/>
                  </a:cubicBezTo>
                  <a:cubicBezTo>
                    <a:pt x="2168" y="41"/>
                    <a:pt x="2037" y="172"/>
                    <a:pt x="1906" y="291"/>
                  </a:cubicBezTo>
                  <a:cubicBezTo>
                    <a:pt x="1275" y="887"/>
                    <a:pt x="942" y="1660"/>
                    <a:pt x="501" y="2375"/>
                  </a:cubicBezTo>
                  <a:cubicBezTo>
                    <a:pt x="346" y="2661"/>
                    <a:pt x="203" y="2958"/>
                    <a:pt x="72" y="3256"/>
                  </a:cubicBezTo>
                  <a:cubicBezTo>
                    <a:pt x="49" y="3327"/>
                    <a:pt x="1" y="3423"/>
                    <a:pt x="72" y="3482"/>
                  </a:cubicBezTo>
                  <a:cubicBezTo>
                    <a:pt x="99" y="3500"/>
                    <a:pt x="124" y="3508"/>
                    <a:pt x="147" y="3508"/>
                  </a:cubicBezTo>
                  <a:cubicBezTo>
                    <a:pt x="215" y="3508"/>
                    <a:pt x="266" y="3443"/>
                    <a:pt x="310" y="3399"/>
                  </a:cubicBezTo>
                  <a:cubicBezTo>
                    <a:pt x="370" y="3339"/>
                    <a:pt x="418" y="3280"/>
                    <a:pt x="465" y="3208"/>
                  </a:cubicBezTo>
                  <a:cubicBezTo>
                    <a:pt x="1132" y="2291"/>
                    <a:pt x="1799" y="1351"/>
                    <a:pt x="2454" y="422"/>
                  </a:cubicBezTo>
                  <a:cubicBezTo>
                    <a:pt x="2513" y="339"/>
                    <a:pt x="2585" y="244"/>
                    <a:pt x="2573" y="125"/>
                  </a:cubicBezTo>
                  <a:cubicBezTo>
                    <a:pt x="2573" y="24"/>
                    <a:pt x="2509" y="1"/>
                    <a:pt x="2426"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6"/>
            <p:cNvSpPr/>
            <p:nvPr/>
          </p:nvSpPr>
          <p:spPr>
            <a:xfrm>
              <a:off x="1871650" y="3962525"/>
              <a:ext cx="62225" cy="71175"/>
            </a:xfrm>
            <a:custGeom>
              <a:avLst/>
              <a:gdLst/>
              <a:ahLst/>
              <a:cxnLst/>
              <a:rect l="l" t="t" r="r" b="b"/>
              <a:pathLst>
                <a:path w="2489" h="2847" extrusionOk="0">
                  <a:moveTo>
                    <a:pt x="2277" y="0"/>
                  </a:moveTo>
                  <a:cubicBezTo>
                    <a:pt x="2240" y="0"/>
                    <a:pt x="2199" y="8"/>
                    <a:pt x="2156" y="24"/>
                  </a:cubicBezTo>
                  <a:cubicBezTo>
                    <a:pt x="2060" y="72"/>
                    <a:pt x="1929" y="119"/>
                    <a:pt x="1846" y="203"/>
                  </a:cubicBezTo>
                  <a:cubicBezTo>
                    <a:pt x="1072" y="858"/>
                    <a:pt x="512" y="1691"/>
                    <a:pt x="72" y="2596"/>
                  </a:cubicBezTo>
                  <a:cubicBezTo>
                    <a:pt x="36" y="2679"/>
                    <a:pt x="1" y="2763"/>
                    <a:pt x="96" y="2822"/>
                  </a:cubicBezTo>
                  <a:cubicBezTo>
                    <a:pt x="124" y="2840"/>
                    <a:pt x="150" y="2847"/>
                    <a:pt x="173" y="2847"/>
                  </a:cubicBezTo>
                  <a:cubicBezTo>
                    <a:pt x="231" y="2847"/>
                    <a:pt x="276" y="2805"/>
                    <a:pt x="310" y="2763"/>
                  </a:cubicBezTo>
                  <a:lnTo>
                    <a:pt x="977" y="2001"/>
                  </a:lnTo>
                  <a:lnTo>
                    <a:pt x="2358" y="393"/>
                  </a:lnTo>
                  <a:cubicBezTo>
                    <a:pt x="2441" y="310"/>
                    <a:pt x="2489" y="215"/>
                    <a:pt x="2441" y="96"/>
                  </a:cubicBezTo>
                  <a:cubicBezTo>
                    <a:pt x="2410" y="32"/>
                    <a:pt x="2351" y="0"/>
                    <a:pt x="2277"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6"/>
            <p:cNvSpPr/>
            <p:nvPr/>
          </p:nvSpPr>
          <p:spPr>
            <a:xfrm>
              <a:off x="1959450" y="4361675"/>
              <a:ext cx="37250" cy="8650"/>
            </a:xfrm>
            <a:custGeom>
              <a:avLst/>
              <a:gdLst/>
              <a:ahLst/>
              <a:cxnLst/>
              <a:rect l="l" t="t" r="r" b="b"/>
              <a:pathLst>
                <a:path w="1490" h="346" extrusionOk="0">
                  <a:moveTo>
                    <a:pt x="1" y="1"/>
                  </a:moveTo>
                  <a:cubicBezTo>
                    <a:pt x="29" y="13"/>
                    <a:pt x="58" y="24"/>
                    <a:pt x="87" y="36"/>
                  </a:cubicBezTo>
                  <a:lnTo>
                    <a:pt x="87" y="36"/>
                  </a:lnTo>
                  <a:cubicBezTo>
                    <a:pt x="58" y="24"/>
                    <a:pt x="30" y="13"/>
                    <a:pt x="1" y="1"/>
                  </a:cubicBezTo>
                  <a:close/>
                  <a:moveTo>
                    <a:pt x="87" y="36"/>
                  </a:moveTo>
                  <a:lnTo>
                    <a:pt x="87" y="36"/>
                  </a:lnTo>
                  <a:cubicBezTo>
                    <a:pt x="489" y="195"/>
                    <a:pt x="901" y="301"/>
                    <a:pt x="1334" y="346"/>
                  </a:cubicBezTo>
                  <a:lnTo>
                    <a:pt x="1489" y="346"/>
                  </a:lnTo>
                  <a:cubicBezTo>
                    <a:pt x="1334" y="322"/>
                    <a:pt x="1108" y="298"/>
                    <a:pt x="810" y="239"/>
                  </a:cubicBezTo>
                  <a:cubicBezTo>
                    <a:pt x="568" y="186"/>
                    <a:pt x="315" y="124"/>
                    <a:pt x="87" y="3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6"/>
            <p:cNvSpPr/>
            <p:nvPr/>
          </p:nvSpPr>
          <p:spPr>
            <a:xfrm>
              <a:off x="2299075" y="3994075"/>
              <a:ext cx="24750" cy="79500"/>
            </a:xfrm>
            <a:custGeom>
              <a:avLst/>
              <a:gdLst/>
              <a:ahLst/>
              <a:cxnLst/>
              <a:rect l="l" t="t" r="r" b="b"/>
              <a:pathLst>
                <a:path w="990" h="3180" extrusionOk="0">
                  <a:moveTo>
                    <a:pt x="1" y="0"/>
                  </a:moveTo>
                  <a:lnTo>
                    <a:pt x="1" y="0"/>
                  </a:lnTo>
                  <a:cubicBezTo>
                    <a:pt x="191" y="405"/>
                    <a:pt x="382" y="822"/>
                    <a:pt x="549" y="1310"/>
                  </a:cubicBezTo>
                  <a:cubicBezTo>
                    <a:pt x="739" y="1929"/>
                    <a:pt x="870" y="2548"/>
                    <a:pt x="953" y="3179"/>
                  </a:cubicBezTo>
                  <a:cubicBezTo>
                    <a:pt x="965" y="3167"/>
                    <a:pt x="965" y="3156"/>
                    <a:pt x="989" y="3144"/>
                  </a:cubicBezTo>
                  <a:cubicBezTo>
                    <a:pt x="953" y="2691"/>
                    <a:pt x="858" y="2227"/>
                    <a:pt x="727" y="1786"/>
                  </a:cubicBezTo>
                  <a:cubicBezTo>
                    <a:pt x="537" y="1143"/>
                    <a:pt x="299" y="548"/>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6"/>
            <p:cNvSpPr/>
            <p:nvPr/>
          </p:nvSpPr>
          <p:spPr>
            <a:xfrm>
              <a:off x="2002625" y="4364950"/>
              <a:ext cx="7450" cy="5375"/>
            </a:xfrm>
            <a:custGeom>
              <a:avLst/>
              <a:gdLst/>
              <a:ahLst/>
              <a:cxnLst/>
              <a:rect l="l" t="t" r="r" b="b"/>
              <a:pathLst>
                <a:path w="298" h="215" extrusionOk="0">
                  <a:moveTo>
                    <a:pt x="262" y="1"/>
                  </a:moveTo>
                  <a:lnTo>
                    <a:pt x="238" y="36"/>
                  </a:lnTo>
                  <a:cubicBezTo>
                    <a:pt x="155" y="120"/>
                    <a:pt x="84" y="179"/>
                    <a:pt x="0" y="215"/>
                  </a:cubicBezTo>
                  <a:cubicBezTo>
                    <a:pt x="24" y="215"/>
                    <a:pt x="60" y="215"/>
                    <a:pt x="84" y="191"/>
                  </a:cubicBezTo>
                  <a:cubicBezTo>
                    <a:pt x="191" y="167"/>
                    <a:pt x="298" y="120"/>
                    <a:pt x="274" y="12"/>
                  </a:cubicBezTo>
                  <a:cubicBezTo>
                    <a:pt x="274" y="1"/>
                    <a:pt x="274" y="1"/>
                    <a:pt x="2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6"/>
            <p:cNvSpPr/>
            <p:nvPr/>
          </p:nvSpPr>
          <p:spPr>
            <a:xfrm>
              <a:off x="1746625" y="3854175"/>
              <a:ext cx="211675" cy="278325"/>
            </a:xfrm>
            <a:custGeom>
              <a:avLst/>
              <a:gdLst/>
              <a:ahLst/>
              <a:cxnLst/>
              <a:rect l="l" t="t" r="r" b="b"/>
              <a:pathLst>
                <a:path w="8467" h="11133" extrusionOk="0">
                  <a:moveTo>
                    <a:pt x="8466" y="1"/>
                  </a:moveTo>
                  <a:lnTo>
                    <a:pt x="8466" y="1"/>
                  </a:lnTo>
                  <a:cubicBezTo>
                    <a:pt x="7359" y="60"/>
                    <a:pt x="6526" y="239"/>
                    <a:pt x="5775" y="560"/>
                  </a:cubicBezTo>
                  <a:cubicBezTo>
                    <a:pt x="4799" y="965"/>
                    <a:pt x="3989" y="1453"/>
                    <a:pt x="3394" y="1965"/>
                  </a:cubicBezTo>
                  <a:cubicBezTo>
                    <a:pt x="2858" y="2417"/>
                    <a:pt x="1763" y="3894"/>
                    <a:pt x="1322" y="4775"/>
                  </a:cubicBezTo>
                  <a:cubicBezTo>
                    <a:pt x="727" y="5966"/>
                    <a:pt x="132" y="8371"/>
                    <a:pt x="13" y="10121"/>
                  </a:cubicBezTo>
                  <a:cubicBezTo>
                    <a:pt x="1" y="10418"/>
                    <a:pt x="1" y="10728"/>
                    <a:pt x="37" y="11133"/>
                  </a:cubicBezTo>
                  <a:lnTo>
                    <a:pt x="37" y="10716"/>
                  </a:lnTo>
                  <a:cubicBezTo>
                    <a:pt x="144" y="8418"/>
                    <a:pt x="549" y="6192"/>
                    <a:pt x="1727" y="4168"/>
                  </a:cubicBezTo>
                  <a:cubicBezTo>
                    <a:pt x="3251" y="1524"/>
                    <a:pt x="5549" y="227"/>
                    <a:pt x="84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6"/>
            <p:cNvSpPr/>
            <p:nvPr/>
          </p:nvSpPr>
          <p:spPr>
            <a:xfrm>
              <a:off x="1756450" y="4189625"/>
              <a:ext cx="8375" cy="20575"/>
            </a:xfrm>
            <a:custGeom>
              <a:avLst/>
              <a:gdLst/>
              <a:ahLst/>
              <a:cxnLst/>
              <a:rect l="l" t="t" r="r" b="b"/>
              <a:pathLst>
                <a:path w="335" h="823" extrusionOk="0">
                  <a:moveTo>
                    <a:pt x="1" y="1"/>
                  </a:moveTo>
                  <a:lnTo>
                    <a:pt x="1" y="1"/>
                  </a:lnTo>
                  <a:cubicBezTo>
                    <a:pt x="84" y="287"/>
                    <a:pt x="156" y="465"/>
                    <a:pt x="275" y="715"/>
                  </a:cubicBezTo>
                  <a:cubicBezTo>
                    <a:pt x="287" y="763"/>
                    <a:pt x="322" y="799"/>
                    <a:pt x="334" y="822"/>
                  </a:cubicBezTo>
                  <a:cubicBezTo>
                    <a:pt x="215" y="560"/>
                    <a:pt x="96" y="287"/>
                    <a:pt x="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6"/>
            <p:cNvSpPr/>
            <p:nvPr/>
          </p:nvSpPr>
          <p:spPr>
            <a:xfrm>
              <a:off x="1994275" y="3753175"/>
              <a:ext cx="170600" cy="102300"/>
            </a:xfrm>
            <a:custGeom>
              <a:avLst/>
              <a:gdLst/>
              <a:ahLst/>
              <a:cxnLst/>
              <a:rect l="l" t="t" r="r" b="b"/>
              <a:pathLst>
                <a:path w="6824" h="4092" extrusionOk="0">
                  <a:moveTo>
                    <a:pt x="1" y="3993"/>
                  </a:moveTo>
                  <a:lnTo>
                    <a:pt x="1" y="3993"/>
                  </a:lnTo>
                  <a:cubicBezTo>
                    <a:pt x="134" y="4000"/>
                    <a:pt x="272" y="4002"/>
                    <a:pt x="415" y="4008"/>
                  </a:cubicBezTo>
                  <a:lnTo>
                    <a:pt x="415" y="4008"/>
                  </a:lnTo>
                  <a:cubicBezTo>
                    <a:pt x="276" y="4001"/>
                    <a:pt x="138" y="3996"/>
                    <a:pt x="1" y="3993"/>
                  </a:cubicBezTo>
                  <a:close/>
                  <a:moveTo>
                    <a:pt x="415" y="4008"/>
                  </a:moveTo>
                  <a:cubicBezTo>
                    <a:pt x="512" y="4013"/>
                    <a:pt x="610" y="4018"/>
                    <a:pt x="707" y="4024"/>
                  </a:cubicBezTo>
                  <a:lnTo>
                    <a:pt x="707" y="4024"/>
                  </a:lnTo>
                  <a:cubicBezTo>
                    <a:pt x="607" y="4016"/>
                    <a:pt x="510" y="4012"/>
                    <a:pt x="415" y="4008"/>
                  </a:cubicBezTo>
                  <a:close/>
                  <a:moveTo>
                    <a:pt x="707" y="4024"/>
                  </a:moveTo>
                  <a:cubicBezTo>
                    <a:pt x="726" y="4025"/>
                    <a:pt x="744" y="4027"/>
                    <a:pt x="763" y="4029"/>
                  </a:cubicBezTo>
                  <a:cubicBezTo>
                    <a:pt x="771" y="4029"/>
                    <a:pt x="779" y="4029"/>
                    <a:pt x="786" y="4029"/>
                  </a:cubicBezTo>
                  <a:lnTo>
                    <a:pt x="786" y="4029"/>
                  </a:lnTo>
                  <a:cubicBezTo>
                    <a:pt x="760" y="4027"/>
                    <a:pt x="734" y="4026"/>
                    <a:pt x="707" y="4024"/>
                  </a:cubicBezTo>
                  <a:close/>
                  <a:moveTo>
                    <a:pt x="6574" y="0"/>
                  </a:moveTo>
                  <a:cubicBezTo>
                    <a:pt x="6367" y="0"/>
                    <a:pt x="6151" y="32"/>
                    <a:pt x="5966" y="100"/>
                  </a:cubicBezTo>
                  <a:cubicBezTo>
                    <a:pt x="5609" y="231"/>
                    <a:pt x="5335" y="612"/>
                    <a:pt x="5073" y="1302"/>
                  </a:cubicBezTo>
                  <a:cubicBezTo>
                    <a:pt x="4859" y="1897"/>
                    <a:pt x="4001" y="3219"/>
                    <a:pt x="3644" y="3517"/>
                  </a:cubicBezTo>
                  <a:cubicBezTo>
                    <a:pt x="3549" y="3624"/>
                    <a:pt x="3192" y="3779"/>
                    <a:pt x="2870" y="3910"/>
                  </a:cubicBezTo>
                  <a:cubicBezTo>
                    <a:pt x="2656" y="3981"/>
                    <a:pt x="2513" y="4041"/>
                    <a:pt x="2335" y="4052"/>
                  </a:cubicBezTo>
                  <a:cubicBezTo>
                    <a:pt x="2224" y="4069"/>
                    <a:pt x="2098" y="4078"/>
                    <a:pt x="1925" y="4078"/>
                  </a:cubicBezTo>
                  <a:cubicBezTo>
                    <a:pt x="1724" y="4078"/>
                    <a:pt x="1461" y="4066"/>
                    <a:pt x="1084" y="4041"/>
                  </a:cubicBezTo>
                  <a:cubicBezTo>
                    <a:pt x="996" y="4041"/>
                    <a:pt x="887" y="4030"/>
                    <a:pt x="786" y="4029"/>
                  </a:cubicBezTo>
                  <a:lnTo>
                    <a:pt x="786" y="4029"/>
                  </a:lnTo>
                  <a:cubicBezTo>
                    <a:pt x="1113" y="4048"/>
                    <a:pt x="1440" y="4070"/>
                    <a:pt x="1763" y="4076"/>
                  </a:cubicBezTo>
                  <a:cubicBezTo>
                    <a:pt x="1880" y="4086"/>
                    <a:pt x="1995" y="4091"/>
                    <a:pt x="2108" y="4091"/>
                  </a:cubicBezTo>
                  <a:cubicBezTo>
                    <a:pt x="2946" y="4091"/>
                    <a:pt x="3655" y="3805"/>
                    <a:pt x="4180" y="3028"/>
                  </a:cubicBezTo>
                  <a:cubicBezTo>
                    <a:pt x="4632" y="2374"/>
                    <a:pt x="5013" y="1683"/>
                    <a:pt x="5299" y="945"/>
                  </a:cubicBezTo>
                  <a:cubicBezTo>
                    <a:pt x="5557" y="301"/>
                    <a:pt x="6007" y="6"/>
                    <a:pt x="6617" y="6"/>
                  </a:cubicBezTo>
                  <a:cubicBezTo>
                    <a:pt x="6684" y="6"/>
                    <a:pt x="6752" y="9"/>
                    <a:pt x="6823" y="16"/>
                  </a:cubicBezTo>
                  <a:cubicBezTo>
                    <a:pt x="6743" y="6"/>
                    <a:pt x="6659" y="0"/>
                    <a:pt x="657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6"/>
            <p:cNvSpPr/>
            <p:nvPr/>
          </p:nvSpPr>
          <p:spPr>
            <a:xfrm>
              <a:off x="1908850" y="4327450"/>
              <a:ext cx="3600" cy="16100"/>
            </a:xfrm>
            <a:custGeom>
              <a:avLst/>
              <a:gdLst/>
              <a:ahLst/>
              <a:cxnLst/>
              <a:rect l="l" t="t" r="r" b="b"/>
              <a:pathLst>
                <a:path w="144" h="644" extrusionOk="0">
                  <a:moveTo>
                    <a:pt x="37" y="0"/>
                  </a:moveTo>
                  <a:cubicBezTo>
                    <a:pt x="37" y="24"/>
                    <a:pt x="37" y="72"/>
                    <a:pt x="25" y="119"/>
                  </a:cubicBezTo>
                  <a:cubicBezTo>
                    <a:pt x="1" y="286"/>
                    <a:pt x="37" y="453"/>
                    <a:pt x="144" y="643"/>
                  </a:cubicBezTo>
                  <a:cubicBezTo>
                    <a:pt x="84" y="500"/>
                    <a:pt x="60" y="346"/>
                    <a:pt x="72" y="167"/>
                  </a:cubicBezTo>
                  <a:cubicBezTo>
                    <a:pt x="72" y="84"/>
                    <a:pt x="72" y="48"/>
                    <a:pt x="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6"/>
            <p:cNvSpPr/>
            <p:nvPr/>
          </p:nvSpPr>
          <p:spPr>
            <a:xfrm>
              <a:off x="2113850" y="3808325"/>
              <a:ext cx="23025" cy="52650"/>
            </a:xfrm>
            <a:custGeom>
              <a:avLst/>
              <a:gdLst/>
              <a:ahLst/>
              <a:cxnLst/>
              <a:rect l="l" t="t" r="r" b="b"/>
              <a:pathLst>
                <a:path w="921" h="2106" extrusionOk="0">
                  <a:moveTo>
                    <a:pt x="921" y="1"/>
                  </a:moveTo>
                  <a:cubicBezTo>
                    <a:pt x="909" y="37"/>
                    <a:pt x="885" y="72"/>
                    <a:pt x="873" y="120"/>
                  </a:cubicBezTo>
                  <a:cubicBezTo>
                    <a:pt x="861" y="168"/>
                    <a:pt x="850" y="191"/>
                    <a:pt x="826" y="239"/>
                  </a:cubicBezTo>
                  <a:cubicBezTo>
                    <a:pt x="802" y="334"/>
                    <a:pt x="742" y="501"/>
                    <a:pt x="647" y="703"/>
                  </a:cubicBezTo>
                  <a:cubicBezTo>
                    <a:pt x="576" y="870"/>
                    <a:pt x="492" y="1037"/>
                    <a:pt x="397" y="1227"/>
                  </a:cubicBezTo>
                  <a:cubicBezTo>
                    <a:pt x="115" y="1771"/>
                    <a:pt x="1" y="2106"/>
                    <a:pt x="101" y="2106"/>
                  </a:cubicBezTo>
                  <a:cubicBezTo>
                    <a:pt x="110" y="2106"/>
                    <a:pt x="122" y="2103"/>
                    <a:pt x="135" y="2096"/>
                  </a:cubicBezTo>
                  <a:lnTo>
                    <a:pt x="147" y="2096"/>
                  </a:lnTo>
                  <a:cubicBezTo>
                    <a:pt x="254" y="2037"/>
                    <a:pt x="611" y="1465"/>
                    <a:pt x="826" y="1025"/>
                  </a:cubicBezTo>
                  <a:cubicBezTo>
                    <a:pt x="814" y="668"/>
                    <a:pt x="850" y="334"/>
                    <a:pt x="92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6"/>
            <p:cNvSpPr/>
            <p:nvPr/>
          </p:nvSpPr>
          <p:spPr>
            <a:xfrm>
              <a:off x="2076150" y="3867375"/>
              <a:ext cx="30075" cy="46850"/>
            </a:xfrm>
            <a:custGeom>
              <a:avLst/>
              <a:gdLst/>
              <a:ahLst/>
              <a:cxnLst/>
              <a:rect l="l" t="t" r="r" b="b"/>
              <a:pathLst>
                <a:path w="1203" h="1874" extrusionOk="0">
                  <a:moveTo>
                    <a:pt x="1139" y="0"/>
                  </a:moveTo>
                  <a:cubicBezTo>
                    <a:pt x="1111" y="0"/>
                    <a:pt x="1075" y="3"/>
                    <a:pt x="1036" y="8"/>
                  </a:cubicBezTo>
                  <a:cubicBezTo>
                    <a:pt x="953" y="20"/>
                    <a:pt x="762" y="234"/>
                    <a:pt x="607" y="449"/>
                  </a:cubicBezTo>
                  <a:cubicBezTo>
                    <a:pt x="310" y="913"/>
                    <a:pt x="0" y="1794"/>
                    <a:pt x="107" y="1866"/>
                  </a:cubicBezTo>
                  <a:cubicBezTo>
                    <a:pt x="114" y="1871"/>
                    <a:pt x="122" y="1873"/>
                    <a:pt x="129" y="1873"/>
                  </a:cubicBezTo>
                  <a:cubicBezTo>
                    <a:pt x="175" y="1873"/>
                    <a:pt x="235" y="1789"/>
                    <a:pt x="286" y="1687"/>
                  </a:cubicBezTo>
                  <a:cubicBezTo>
                    <a:pt x="345" y="1568"/>
                    <a:pt x="560" y="1151"/>
                    <a:pt x="810" y="770"/>
                  </a:cubicBezTo>
                  <a:cubicBezTo>
                    <a:pt x="1024" y="377"/>
                    <a:pt x="1203" y="32"/>
                    <a:pt x="1203" y="20"/>
                  </a:cubicBezTo>
                  <a:cubicBezTo>
                    <a:pt x="1203" y="6"/>
                    <a:pt x="1178" y="0"/>
                    <a:pt x="113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6"/>
            <p:cNvSpPr/>
            <p:nvPr/>
          </p:nvSpPr>
          <p:spPr>
            <a:xfrm>
              <a:off x="2012800" y="3880075"/>
              <a:ext cx="54425" cy="31325"/>
            </a:xfrm>
            <a:custGeom>
              <a:avLst/>
              <a:gdLst/>
              <a:ahLst/>
              <a:cxnLst/>
              <a:rect l="l" t="t" r="r" b="b"/>
              <a:pathLst>
                <a:path w="2177" h="1253" extrusionOk="0">
                  <a:moveTo>
                    <a:pt x="2089" y="1"/>
                  </a:moveTo>
                  <a:cubicBezTo>
                    <a:pt x="1981" y="1"/>
                    <a:pt x="1719" y="153"/>
                    <a:pt x="1022" y="572"/>
                  </a:cubicBezTo>
                  <a:cubicBezTo>
                    <a:pt x="278" y="1010"/>
                    <a:pt x="1" y="1252"/>
                    <a:pt x="146" y="1252"/>
                  </a:cubicBezTo>
                  <a:cubicBezTo>
                    <a:pt x="260" y="1252"/>
                    <a:pt x="639" y="1101"/>
                    <a:pt x="1260" y="774"/>
                  </a:cubicBezTo>
                  <a:cubicBezTo>
                    <a:pt x="1927" y="441"/>
                    <a:pt x="2177" y="227"/>
                    <a:pt x="2165" y="84"/>
                  </a:cubicBezTo>
                  <a:cubicBezTo>
                    <a:pt x="2154" y="32"/>
                    <a:pt x="2137" y="1"/>
                    <a:pt x="208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6"/>
            <p:cNvSpPr/>
            <p:nvPr/>
          </p:nvSpPr>
          <p:spPr>
            <a:xfrm>
              <a:off x="1932075" y="3894950"/>
              <a:ext cx="54575" cy="17600"/>
            </a:xfrm>
            <a:custGeom>
              <a:avLst/>
              <a:gdLst/>
              <a:ahLst/>
              <a:cxnLst/>
              <a:rect l="l" t="t" r="r" b="b"/>
              <a:pathLst>
                <a:path w="2183" h="704" extrusionOk="0">
                  <a:moveTo>
                    <a:pt x="2036" y="1"/>
                  </a:moveTo>
                  <a:cubicBezTo>
                    <a:pt x="1823" y="1"/>
                    <a:pt x="1403" y="79"/>
                    <a:pt x="989" y="203"/>
                  </a:cubicBezTo>
                  <a:cubicBezTo>
                    <a:pt x="405" y="382"/>
                    <a:pt x="0" y="572"/>
                    <a:pt x="24" y="679"/>
                  </a:cubicBezTo>
                  <a:cubicBezTo>
                    <a:pt x="29" y="695"/>
                    <a:pt x="55" y="704"/>
                    <a:pt x="97" y="704"/>
                  </a:cubicBezTo>
                  <a:cubicBezTo>
                    <a:pt x="151" y="704"/>
                    <a:pt x="233" y="689"/>
                    <a:pt x="334" y="655"/>
                  </a:cubicBezTo>
                  <a:cubicBezTo>
                    <a:pt x="501" y="620"/>
                    <a:pt x="977" y="477"/>
                    <a:pt x="1394" y="346"/>
                  </a:cubicBezTo>
                  <a:cubicBezTo>
                    <a:pt x="1810" y="227"/>
                    <a:pt x="2167" y="96"/>
                    <a:pt x="2179" y="48"/>
                  </a:cubicBezTo>
                  <a:cubicBezTo>
                    <a:pt x="2183" y="16"/>
                    <a:pt x="2129" y="1"/>
                    <a:pt x="203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6"/>
            <p:cNvSpPr/>
            <p:nvPr/>
          </p:nvSpPr>
          <p:spPr>
            <a:xfrm>
              <a:off x="1781750" y="3921450"/>
              <a:ext cx="138450" cy="253650"/>
            </a:xfrm>
            <a:custGeom>
              <a:avLst/>
              <a:gdLst/>
              <a:ahLst/>
              <a:cxnLst/>
              <a:rect l="l" t="t" r="r" b="b"/>
              <a:pathLst>
                <a:path w="5538" h="10146" extrusionOk="0">
                  <a:moveTo>
                    <a:pt x="5299" y="0"/>
                  </a:moveTo>
                  <a:cubicBezTo>
                    <a:pt x="5251" y="0"/>
                    <a:pt x="4930" y="179"/>
                    <a:pt x="4537" y="417"/>
                  </a:cubicBezTo>
                  <a:cubicBezTo>
                    <a:pt x="2930" y="1405"/>
                    <a:pt x="2180" y="2060"/>
                    <a:pt x="1549" y="3048"/>
                  </a:cubicBezTo>
                  <a:cubicBezTo>
                    <a:pt x="810" y="4215"/>
                    <a:pt x="418" y="5251"/>
                    <a:pt x="156" y="6704"/>
                  </a:cubicBezTo>
                  <a:cubicBezTo>
                    <a:pt x="1" y="7501"/>
                    <a:pt x="1" y="7727"/>
                    <a:pt x="108" y="8680"/>
                  </a:cubicBezTo>
                  <a:cubicBezTo>
                    <a:pt x="224" y="9712"/>
                    <a:pt x="329" y="10145"/>
                    <a:pt x="455" y="10145"/>
                  </a:cubicBezTo>
                  <a:cubicBezTo>
                    <a:pt x="458" y="10145"/>
                    <a:pt x="462" y="10145"/>
                    <a:pt x="465" y="10144"/>
                  </a:cubicBezTo>
                  <a:cubicBezTo>
                    <a:pt x="477" y="10144"/>
                    <a:pt x="477" y="10002"/>
                    <a:pt x="477" y="9799"/>
                  </a:cubicBezTo>
                  <a:cubicBezTo>
                    <a:pt x="477" y="9609"/>
                    <a:pt x="465" y="9394"/>
                    <a:pt x="429" y="9144"/>
                  </a:cubicBezTo>
                  <a:cubicBezTo>
                    <a:pt x="334" y="7799"/>
                    <a:pt x="382" y="7156"/>
                    <a:pt x="644" y="6049"/>
                  </a:cubicBezTo>
                  <a:cubicBezTo>
                    <a:pt x="1013" y="4465"/>
                    <a:pt x="1834" y="2953"/>
                    <a:pt x="2787" y="2036"/>
                  </a:cubicBezTo>
                  <a:cubicBezTo>
                    <a:pt x="3251" y="1596"/>
                    <a:pt x="4073" y="1000"/>
                    <a:pt x="4942" y="477"/>
                  </a:cubicBezTo>
                  <a:cubicBezTo>
                    <a:pt x="5406" y="215"/>
                    <a:pt x="5537" y="36"/>
                    <a:pt x="529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6"/>
            <p:cNvSpPr/>
            <p:nvPr/>
          </p:nvSpPr>
          <p:spPr>
            <a:xfrm>
              <a:off x="2119300" y="3895525"/>
              <a:ext cx="7725" cy="30475"/>
            </a:xfrm>
            <a:custGeom>
              <a:avLst/>
              <a:gdLst/>
              <a:ahLst/>
              <a:cxnLst/>
              <a:rect l="l" t="t" r="r" b="b"/>
              <a:pathLst>
                <a:path w="309" h="1219" extrusionOk="0">
                  <a:moveTo>
                    <a:pt x="127" y="0"/>
                  </a:moveTo>
                  <a:cubicBezTo>
                    <a:pt x="90" y="0"/>
                    <a:pt x="58" y="61"/>
                    <a:pt x="48" y="192"/>
                  </a:cubicBezTo>
                  <a:cubicBezTo>
                    <a:pt x="1" y="954"/>
                    <a:pt x="1" y="1192"/>
                    <a:pt x="72" y="1216"/>
                  </a:cubicBezTo>
                  <a:cubicBezTo>
                    <a:pt x="77" y="1218"/>
                    <a:pt x="81" y="1219"/>
                    <a:pt x="86" y="1219"/>
                  </a:cubicBezTo>
                  <a:cubicBezTo>
                    <a:pt x="200" y="1219"/>
                    <a:pt x="309" y="666"/>
                    <a:pt x="274" y="311"/>
                  </a:cubicBezTo>
                  <a:cubicBezTo>
                    <a:pt x="240" y="112"/>
                    <a:pt x="178" y="0"/>
                    <a:pt x="1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6"/>
            <p:cNvSpPr/>
            <p:nvPr/>
          </p:nvSpPr>
          <p:spPr>
            <a:xfrm>
              <a:off x="2153725" y="3890850"/>
              <a:ext cx="18575" cy="47400"/>
            </a:xfrm>
            <a:custGeom>
              <a:avLst/>
              <a:gdLst/>
              <a:ahLst/>
              <a:cxnLst/>
              <a:rect l="l" t="t" r="r" b="b"/>
              <a:pathLst>
                <a:path w="743" h="1896" extrusionOk="0">
                  <a:moveTo>
                    <a:pt x="71" y="0"/>
                  </a:moveTo>
                  <a:cubicBezTo>
                    <a:pt x="18" y="0"/>
                    <a:pt x="1" y="167"/>
                    <a:pt x="52" y="510"/>
                  </a:cubicBezTo>
                  <a:cubicBezTo>
                    <a:pt x="149" y="1164"/>
                    <a:pt x="496" y="1895"/>
                    <a:pt x="669" y="1895"/>
                  </a:cubicBezTo>
                  <a:cubicBezTo>
                    <a:pt x="688" y="1895"/>
                    <a:pt x="705" y="1886"/>
                    <a:pt x="719" y="1867"/>
                  </a:cubicBezTo>
                  <a:cubicBezTo>
                    <a:pt x="743" y="1832"/>
                    <a:pt x="695" y="1653"/>
                    <a:pt x="624" y="1474"/>
                  </a:cubicBezTo>
                  <a:cubicBezTo>
                    <a:pt x="529" y="1284"/>
                    <a:pt x="398" y="879"/>
                    <a:pt x="326" y="581"/>
                  </a:cubicBezTo>
                  <a:cubicBezTo>
                    <a:pt x="227" y="197"/>
                    <a:pt x="128" y="0"/>
                    <a:pt x="7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6"/>
            <p:cNvSpPr/>
            <p:nvPr/>
          </p:nvSpPr>
          <p:spPr>
            <a:xfrm>
              <a:off x="2171475" y="3902450"/>
              <a:ext cx="36800" cy="32100"/>
            </a:xfrm>
            <a:custGeom>
              <a:avLst/>
              <a:gdLst/>
              <a:ahLst/>
              <a:cxnLst/>
              <a:rect l="l" t="t" r="r" b="b"/>
              <a:pathLst>
                <a:path w="1472" h="1284" extrusionOk="0">
                  <a:moveTo>
                    <a:pt x="49" y="0"/>
                  </a:moveTo>
                  <a:cubicBezTo>
                    <a:pt x="14" y="0"/>
                    <a:pt x="0" y="35"/>
                    <a:pt x="9" y="105"/>
                  </a:cubicBezTo>
                  <a:cubicBezTo>
                    <a:pt x="45" y="284"/>
                    <a:pt x="628" y="879"/>
                    <a:pt x="962" y="1106"/>
                  </a:cubicBezTo>
                  <a:cubicBezTo>
                    <a:pt x="1169" y="1228"/>
                    <a:pt x="1309" y="1284"/>
                    <a:pt x="1373" y="1284"/>
                  </a:cubicBezTo>
                  <a:cubicBezTo>
                    <a:pt x="1471" y="1284"/>
                    <a:pt x="1392" y="1155"/>
                    <a:pt x="1104" y="939"/>
                  </a:cubicBezTo>
                  <a:cubicBezTo>
                    <a:pt x="866" y="760"/>
                    <a:pt x="545" y="463"/>
                    <a:pt x="402" y="296"/>
                  </a:cubicBezTo>
                  <a:cubicBezTo>
                    <a:pt x="229" y="101"/>
                    <a:pt x="109" y="0"/>
                    <a:pt x="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6"/>
            <p:cNvSpPr/>
            <p:nvPr/>
          </p:nvSpPr>
          <p:spPr>
            <a:xfrm>
              <a:off x="1861525" y="3957175"/>
              <a:ext cx="117300" cy="286350"/>
            </a:xfrm>
            <a:custGeom>
              <a:avLst/>
              <a:gdLst/>
              <a:ahLst/>
              <a:cxnLst/>
              <a:rect l="l" t="t" r="r" b="b"/>
              <a:pathLst>
                <a:path w="4692" h="11454" extrusionOk="0">
                  <a:moveTo>
                    <a:pt x="4585" y="0"/>
                  </a:moveTo>
                  <a:cubicBezTo>
                    <a:pt x="4585" y="12"/>
                    <a:pt x="4406" y="107"/>
                    <a:pt x="4216" y="202"/>
                  </a:cubicBezTo>
                  <a:cubicBezTo>
                    <a:pt x="3239" y="762"/>
                    <a:pt x="1989" y="2310"/>
                    <a:pt x="1322" y="3762"/>
                  </a:cubicBezTo>
                  <a:cubicBezTo>
                    <a:pt x="846" y="4810"/>
                    <a:pt x="382" y="6251"/>
                    <a:pt x="191" y="7227"/>
                  </a:cubicBezTo>
                  <a:cubicBezTo>
                    <a:pt x="179" y="7346"/>
                    <a:pt x="144" y="7453"/>
                    <a:pt x="132" y="7561"/>
                  </a:cubicBezTo>
                  <a:cubicBezTo>
                    <a:pt x="1" y="8561"/>
                    <a:pt x="179" y="10739"/>
                    <a:pt x="382" y="11359"/>
                  </a:cubicBezTo>
                  <a:cubicBezTo>
                    <a:pt x="429" y="11394"/>
                    <a:pt x="477" y="11430"/>
                    <a:pt x="525" y="11454"/>
                  </a:cubicBezTo>
                  <a:cubicBezTo>
                    <a:pt x="536" y="11347"/>
                    <a:pt x="536" y="11049"/>
                    <a:pt x="501" y="10704"/>
                  </a:cubicBezTo>
                  <a:cubicBezTo>
                    <a:pt x="417" y="9227"/>
                    <a:pt x="429" y="8084"/>
                    <a:pt x="620" y="6977"/>
                  </a:cubicBezTo>
                  <a:cubicBezTo>
                    <a:pt x="775" y="6120"/>
                    <a:pt x="1025" y="5286"/>
                    <a:pt x="1418" y="4346"/>
                  </a:cubicBezTo>
                  <a:cubicBezTo>
                    <a:pt x="2049" y="2762"/>
                    <a:pt x="3275" y="1107"/>
                    <a:pt x="4239" y="441"/>
                  </a:cubicBezTo>
                  <a:cubicBezTo>
                    <a:pt x="4489" y="262"/>
                    <a:pt x="4692" y="107"/>
                    <a:pt x="4656" y="60"/>
                  </a:cubicBezTo>
                  <a:cubicBezTo>
                    <a:pt x="4608" y="24"/>
                    <a:pt x="4585" y="0"/>
                    <a:pt x="458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6"/>
            <p:cNvSpPr/>
            <p:nvPr/>
          </p:nvSpPr>
          <p:spPr>
            <a:xfrm>
              <a:off x="2117225" y="3964825"/>
              <a:ext cx="41100" cy="264425"/>
            </a:xfrm>
            <a:custGeom>
              <a:avLst/>
              <a:gdLst/>
              <a:ahLst/>
              <a:cxnLst/>
              <a:rect l="l" t="t" r="r" b="b"/>
              <a:pathLst>
                <a:path w="1644" h="10577" extrusionOk="0">
                  <a:moveTo>
                    <a:pt x="62" y="0"/>
                  </a:moveTo>
                  <a:cubicBezTo>
                    <a:pt x="48" y="0"/>
                    <a:pt x="37" y="11"/>
                    <a:pt x="24" y="27"/>
                  </a:cubicBezTo>
                  <a:cubicBezTo>
                    <a:pt x="12" y="51"/>
                    <a:pt x="0" y="99"/>
                    <a:pt x="0" y="146"/>
                  </a:cubicBezTo>
                  <a:cubicBezTo>
                    <a:pt x="0" y="301"/>
                    <a:pt x="119" y="635"/>
                    <a:pt x="429" y="1361"/>
                  </a:cubicBezTo>
                  <a:cubicBezTo>
                    <a:pt x="929" y="2587"/>
                    <a:pt x="1334" y="4611"/>
                    <a:pt x="1286" y="5742"/>
                  </a:cubicBezTo>
                  <a:cubicBezTo>
                    <a:pt x="1286" y="5921"/>
                    <a:pt x="1274" y="6112"/>
                    <a:pt x="1250" y="6302"/>
                  </a:cubicBezTo>
                  <a:cubicBezTo>
                    <a:pt x="1107" y="7731"/>
                    <a:pt x="679" y="9552"/>
                    <a:pt x="250" y="10386"/>
                  </a:cubicBezTo>
                  <a:cubicBezTo>
                    <a:pt x="214" y="10445"/>
                    <a:pt x="191" y="10493"/>
                    <a:pt x="143" y="10576"/>
                  </a:cubicBezTo>
                  <a:cubicBezTo>
                    <a:pt x="310" y="10517"/>
                    <a:pt x="476" y="10469"/>
                    <a:pt x="619" y="10410"/>
                  </a:cubicBezTo>
                  <a:cubicBezTo>
                    <a:pt x="1024" y="9576"/>
                    <a:pt x="1250" y="8731"/>
                    <a:pt x="1429" y="7433"/>
                  </a:cubicBezTo>
                  <a:cubicBezTo>
                    <a:pt x="1512" y="6993"/>
                    <a:pt x="1560" y="6576"/>
                    <a:pt x="1572" y="6159"/>
                  </a:cubicBezTo>
                  <a:cubicBezTo>
                    <a:pt x="1643" y="4802"/>
                    <a:pt x="1500" y="3575"/>
                    <a:pt x="1072" y="2302"/>
                  </a:cubicBezTo>
                  <a:cubicBezTo>
                    <a:pt x="953" y="1909"/>
                    <a:pt x="798" y="1528"/>
                    <a:pt x="619" y="1123"/>
                  </a:cubicBezTo>
                  <a:cubicBezTo>
                    <a:pt x="227" y="230"/>
                    <a:pt x="125" y="0"/>
                    <a:pt x="6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6"/>
            <p:cNvSpPr/>
            <p:nvPr/>
          </p:nvSpPr>
          <p:spPr>
            <a:xfrm>
              <a:off x="2046350" y="4007450"/>
              <a:ext cx="8975" cy="34700"/>
            </a:xfrm>
            <a:custGeom>
              <a:avLst/>
              <a:gdLst/>
              <a:ahLst/>
              <a:cxnLst/>
              <a:rect l="l" t="t" r="r" b="b"/>
              <a:pathLst>
                <a:path w="359" h="1388" extrusionOk="0">
                  <a:moveTo>
                    <a:pt x="246" y="1"/>
                  </a:moveTo>
                  <a:cubicBezTo>
                    <a:pt x="244" y="1"/>
                    <a:pt x="242" y="1"/>
                    <a:pt x="240" y="1"/>
                  </a:cubicBezTo>
                  <a:cubicBezTo>
                    <a:pt x="192" y="1"/>
                    <a:pt x="132" y="61"/>
                    <a:pt x="121" y="120"/>
                  </a:cubicBezTo>
                  <a:cubicBezTo>
                    <a:pt x="1" y="784"/>
                    <a:pt x="30" y="1387"/>
                    <a:pt x="127" y="1387"/>
                  </a:cubicBezTo>
                  <a:cubicBezTo>
                    <a:pt x="136" y="1387"/>
                    <a:pt x="146" y="1382"/>
                    <a:pt x="156" y="1370"/>
                  </a:cubicBezTo>
                  <a:cubicBezTo>
                    <a:pt x="180" y="1335"/>
                    <a:pt x="216" y="1239"/>
                    <a:pt x="252" y="1085"/>
                  </a:cubicBezTo>
                  <a:cubicBezTo>
                    <a:pt x="311" y="858"/>
                    <a:pt x="347" y="656"/>
                    <a:pt x="347" y="477"/>
                  </a:cubicBezTo>
                  <a:cubicBezTo>
                    <a:pt x="358" y="200"/>
                    <a:pt x="314" y="1"/>
                    <a:pt x="24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6"/>
            <p:cNvSpPr/>
            <p:nvPr/>
          </p:nvSpPr>
          <p:spPr>
            <a:xfrm>
              <a:off x="2229350" y="4038850"/>
              <a:ext cx="17300" cy="34150"/>
            </a:xfrm>
            <a:custGeom>
              <a:avLst/>
              <a:gdLst/>
              <a:ahLst/>
              <a:cxnLst/>
              <a:rect l="l" t="t" r="r" b="b"/>
              <a:pathLst>
                <a:path w="692" h="1366" extrusionOk="0">
                  <a:moveTo>
                    <a:pt x="60" y="0"/>
                  </a:moveTo>
                  <a:cubicBezTo>
                    <a:pt x="21" y="0"/>
                    <a:pt x="0" y="39"/>
                    <a:pt x="16" y="126"/>
                  </a:cubicBezTo>
                  <a:cubicBezTo>
                    <a:pt x="40" y="222"/>
                    <a:pt x="75" y="341"/>
                    <a:pt x="123" y="460"/>
                  </a:cubicBezTo>
                  <a:cubicBezTo>
                    <a:pt x="278" y="853"/>
                    <a:pt x="528" y="1353"/>
                    <a:pt x="599" y="1365"/>
                  </a:cubicBezTo>
                  <a:cubicBezTo>
                    <a:pt x="605" y="1365"/>
                    <a:pt x="610" y="1366"/>
                    <a:pt x="615" y="1366"/>
                  </a:cubicBezTo>
                  <a:cubicBezTo>
                    <a:pt x="691" y="1366"/>
                    <a:pt x="666" y="1273"/>
                    <a:pt x="587" y="948"/>
                  </a:cubicBezTo>
                  <a:cubicBezTo>
                    <a:pt x="516" y="722"/>
                    <a:pt x="409" y="412"/>
                    <a:pt x="337" y="257"/>
                  </a:cubicBezTo>
                  <a:cubicBezTo>
                    <a:pt x="313" y="233"/>
                    <a:pt x="301" y="198"/>
                    <a:pt x="278" y="174"/>
                  </a:cubicBezTo>
                  <a:cubicBezTo>
                    <a:pt x="197" y="66"/>
                    <a:pt x="112" y="0"/>
                    <a:pt x="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6"/>
            <p:cNvSpPr/>
            <p:nvPr/>
          </p:nvSpPr>
          <p:spPr>
            <a:xfrm>
              <a:off x="1982375" y="4087825"/>
              <a:ext cx="61850" cy="165525"/>
            </a:xfrm>
            <a:custGeom>
              <a:avLst/>
              <a:gdLst/>
              <a:ahLst/>
              <a:cxnLst/>
              <a:rect l="l" t="t" r="r" b="b"/>
              <a:pathLst>
                <a:path w="2474" h="6621" extrusionOk="0">
                  <a:moveTo>
                    <a:pt x="2328" y="0"/>
                  </a:moveTo>
                  <a:cubicBezTo>
                    <a:pt x="2311" y="0"/>
                    <a:pt x="2285" y="27"/>
                    <a:pt x="2251" y="84"/>
                  </a:cubicBezTo>
                  <a:cubicBezTo>
                    <a:pt x="2203" y="168"/>
                    <a:pt x="1977" y="918"/>
                    <a:pt x="1727" y="1775"/>
                  </a:cubicBezTo>
                  <a:cubicBezTo>
                    <a:pt x="1120" y="3870"/>
                    <a:pt x="1013" y="4192"/>
                    <a:pt x="489" y="5406"/>
                  </a:cubicBezTo>
                  <a:cubicBezTo>
                    <a:pt x="251" y="5954"/>
                    <a:pt x="96" y="6323"/>
                    <a:pt x="1" y="6561"/>
                  </a:cubicBezTo>
                  <a:cubicBezTo>
                    <a:pt x="48" y="6597"/>
                    <a:pt x="120" y="6609"/>
                    <a:pt x="227" y="6621"/>
                  </a:cubicBezTo>
                  <a:cubicBezTo>
                    <a:pt x="584" y="5990"/>
                    <a:pt x="1167" y="4656"/>
                    <a:pt x="1477" y="3680"/>
                  </a:cubicBezTo>
                  <a:cubicBezTo>
                    <a:pt x="2051" y="1883"/>
                    <a:pt x="2474" y="0"/>
                    <a:pt x="232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6"/>
            <p:cNvSpPr/>
            <p:nvPr/>
          </p:nvSpPr>
          <p:spPr>
            <a:xfrm>
              <a:off x="2239850" y="4108525"/>
              <a:ext cx="17575" cy="64750"/>
            </a:xfrm>
            <a:custGeom>
              <a:avLst/>
              <a:gdLst/>
              <a:ahLst/>
              <a:cxnLst/>
              <a:rect l="l" t="t" r="r" b="b"/>
              <a:pathLst>
                <a:path w="703" h="2590" extrusionOk="0">
                  <a:moveTo>
                    <a:pt x="338" y="1"/>
                  </a:moveTo>
                  <a:cubicBezTo>
                    <a:pt x="266" y="1"/>
                    <a:pt x="251" y="162"/>
                    <a:pt x="298" y="471"/>
                  </a:cubicBezTo>
                  <a:cubicBezTo>
                    <a:pt x="370" y="1018"/>
                    <a:pt x="262" y="1768"/>
                    <a:pt x="1" y="2590"/>
                  </a:cubicBezTo>
                  <a:cubicBezTo>
                    <a:pt x="155" y="2483"/>
                    <a:pt x="310" y="2388"/>
                    <a:pt x="465" y="2292"/>
                  </a:cubicBezTo>
                  <a:cubicBezTo>
                    <a:pt x="513" y="2066"/>
                    <a:pt x="548" y="1864"/>
                    <a:pt x="584" y="1661"/>
                  </a:cubicBezTo>
                  <a:cubicBezTo>
                    <a:pt x="703" y="864"/>
                    <a:pt x="667" y="364"/>
                    <a:pt x="489" y="125"/>
                  </a:cubicBezTo>
                  <a:cubicBezTo>
                    <a:pt x="425" y="42"/>
                    <a:pt x="374" y="1"/>
                    <a:pt x="33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6"/>
            <p:cNvSpPr/>
            <p:nvPr/>
          </p:nvSpPr>
          <p:spPr>
            <a:xfrm>
              <a:off x="1926425" y="4332200"/>
              <a:ext cx="36025" cy="14625"/>
            </a:xfrm>
            <a:custGeom>
              <a:avLst/>
              <a:gdLst/>
              <a:ahLst/>
              <a:cxnLst/>
              <a:rect l="l" t="t" r="r" b="b"/>
              <a:pathLst>
                <a:path w="1441" h="585" extrusionOk="0">
                  <a:moveTo>
                    <a:pt x="0" y="1"/>
                  </a:moveTo>
                  <a:lnTo>
                    <a:pt x="0" y="1"/>
                  </a:lnTo>
                  <a:cubicBezTo>
                    <a:pt x="429" y="275"/>
                    <a:pt x="881" y="430"/>
                    <a:pt x="1393" y="572"/>
                  </a:cubicBezTo>
                  <a:cubicBezTo>
                    <a:pt x="1393" y="584"/>
                    <a:pt x="1417" y="584"/>
                    <a:pt x="1441" y="584"/>
                  </a:cubicBezTo>
                  <a:cubicBezTo>
                    <a:pt x="988" y="406"/>
                    <a:pt x="524" y="215"/>
                    <a:pt x="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6"/>
            <p:cNvSpPr/>
            <p:nvPr/>
          </p:nvSpPr>
          <p:spPr>
            <a:xfrm>
              <a:off x="2059475" y="4360775"/>
              <a:ext cx="19075" cy="2875"/>
            </a:xfrm>
            <a:custGeom>
              <a:avLst/>
              <a:gdLst/>
              <a:ahLst/>
              <a:cxnLst/>
              <a:rect l="l" t="t" r="r" b="b"/>
              <a:pathLst>
                <a:path w="763" h="115" extrusionOk="0">
                  <a:moveTo>
                    <a:pt x="762" y="1"/>
                  </a:moveTo>
                  <a:cubicBezTo>
                    <a:pt x="500" y="37"/>
                    <a:pt x="250" y="49"/>
                    <a:pt x="0" y="60"/>
                  </a:cubicBezTo>
                  <a:cubicBezTo>
                    <a:pt x="75" y="98"/>
                    <a:pt x="155" y="115"/>
                    <a:pt x="246" y="115"/>
                  </a:cubicBezTo>
                  <a:cubicBezTo>
                    <a:pt x="386" y="115"/>
                    <a:pt x="552" y="73"/>
                    <a:pt x="762"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6"/>
            <p:cNvSpPr/>
            <p:nvPr/>
          </p:nvSpPr>
          <p:spPr>
            <a:xfrm>
              <a:off x="1778775" y="4032900"/>
              <a:ext cx="546825" cy="315500"/>
            </a:xfrm>
            <a:custGeom>
              <a:avLst/>
              <a:gdLst/>
              <a:ahLst/>
              <a:cxnLst/>
              <a:rect l="l" t="t" r="r" b="b"/>
              <a:pathLst>
                <a:path w="21873" h="12620" extrusionOk="0">
                  <a:moveTo>
                    <a:pt x="20135" y="1"/>
                  </a:moveTo>
                  <a:cubicBezTo>
                    <a:pt x="20120" y="1"/>
                    <a:pt x="20104" y="3"/>
                    <a:pt x="20087" y="7"/>
                  </a:cubicBezTo>
                  <a:cubicBezTo>
                    <a:pt x="19872" y="55"/>
                    <a:pt x="19932" y="281"/>
                    <a:pt x="19932" y="424"/>
                  </a:cubicBezTo>
                  <a:cubicBezTo>
                    <a:pt x="19991" y="1388"/>
                    <a:pt x="20003" y="2365"/>
                    <a:pt x="20039" y="3329"/>
                  </a:cubicBezTo>
                  <a:cubicBezTo>
                    <a:pt x="20051" y="4246"/>
                    <a:pt x="19682" y="4841"/>
                    <a:pt x="18956" y="5305"/>
                  </a:cubicBezTo>
                  <a:lnTo>
                    <a:pt x="18932" y="5305"/>
                  </a:lnTo>
                  <a:cubicBezTo>
                    <a:pt x="18789" y="5413"/>
                    <a:pt x="18622" y="5496"/>
                    <a:pt x="18479" y="5603"/>
                  </a:cubicBezTo>
                  <a:cubicBezTo>
                    <a:pt x="18241" y="5746"/>
                    <a:pt x="18003" y="5901"/>
                    <a:pt x="17717" y="6032"/>
                  </a:cubicBezTo>
                  <a:cubicBezTo>
                    <a:pt x="17705" y="5734"/>
                    <a:pt x="17801" y="5532"/>
                    <a:pt x="17848" y="5305"/>
                  </a:cubicBezTo>
                  <a:cubicBezTo>
                    <a:pt x="18015" y="4484"/>
                    <a:pt x="18182" y="3662"/>
                    <a:pt x="17884" y="2853"/>
                  </a:cubicBezTo>
                  <a:cubicBezTo>
                    <a:pt x="17836" y="2734"/>
                    <a:pt x="17824" y="2555"/>
                    <a:pt x="17646" y="2555"/>
                  </a:cubicBezTo>
                  <a:cubicBezTo>
                    <a:pt x="17467" y="2567"/>
                    <a:pt x="17467" y="2746"/>
                    <a:pt x="17443" y="2865"/>
                  </a:cubicBezTo>
                  <a:cubicBezTo>
                    <a:pt x="17360" y="4020"/>
                    <a:pt x="16955" y="5127"/>
                    <a:pt x="16705" y="6258"/>
                  </a:cubicBezTo>
                  <a:cubicBezTo>
                    <a:pt x="16634" y="6579"/>
                    <a:pt x="16467" y="6782"/>
                    <a:pt x="16158" y="6901"/>
                  </a:cubicBezTo>
                  <a:cubicBezTo>
                    <a:pt x="15515" y="7175"/>
                    <a:pt x="14860" y="7437"/>
                    <a:pt x="14193" y="7675"/>
                  </a:cubicBezTo>
                  <a:cubicBezTo>
                    <a:pt x="14026" y="7734"/>
                    <a:pt x="13860" y="7794"/>
                    <a:pt x="13717" y="7830"/>
                  </a:cubicBezTo>
                  <a:cubicBezTo>
                    <a:pt x="13360" y="7949"/>
                    <a:pt x="13002" y="8068"/>
                    <a:pt x="12621" y="8175"/>
                  </a:cubicBezTo>
                  <a:cubicBezTo>
                    <a:pt x="12556" y="8199"/>
                    <a:pt x="12479" y="8241"/>
                    <a:pt x="12406" y="8241"/>
                  </a:cubicBezTo>
                  <a:cubicBezTo>
                    <a:pt x="12373" y="8241"/>
                    <a:pt x="12341" y="8233"/>
                    <a:pt x="12312" y="8211"/>
                  </a:cubicBezTo>
                  <a:cubicBezTo>
                    <a:pt x="12193" y="8103"/>
                    <a:pt x="12300" y="7984"/>
                    <a:pt x="12348" y="7865"/>
                  </a:cubicBezTo>
                  <a:cubicBezTo>
                    <a:pt x="12598" y="7163"/>
                    <a:pt x="12800" y="6472"/>
                    <a:pt x="12883" y="5734"/>
                  </a:cubicBezTo>
                  <a:cubicBezTo>
                    <a:pt x="12895" y="5603"/>
                    <a:pt x="13038" y="5365"/>
                    <a:pt x="12800" y="5317"/>
                  </a:cubicBezTo>
                  <a:cubicBezTo>
                    <a:pt x="12791" y="5316"/>
                    <a:pt x="12783" y="5316"/>
                    <a:pt x="12775" y="5316"/>
                  </a:cubicBezTo>
                  <a:cubicBezTo>
                    <a:pt x="12620" y="5316"/>
                    <a:pt x="12607" y="5526"/>
                    <a:pt x="12562" y="5651"/>
                  </a:cubicBezTo>
                  <a:cubicBezTo>
                    <a:pt x="12324" y="6389"/>
                    <a:pt x="12050" y="7103"/>
                    <a:pt x="11752" y="7818"/>
                  </a:cubicBezTo>
                  <a:cubicBezTo>
                    <a:pt x="11693" y="7972"/>
                    <a:pt x="11609" y="8115"/>
                    <a:pt x="11538" y="8270"/>
                  </a:cubicBezTo>
                  <a:cubicBezTo>
                    <a:pt x="11435" y="8450"/>
                    <a:pt x="11251" y="8532"/>
                    <a:pt x="11081" y="8532"/>
                  </a:cubicBezTo>
                  <a:cubicBezTo>
                    <a:pt x="11015" y="8532"/>
                    <a:pt x="10951" y="8520"/>
                    <a:pt x="10895" y="8496"/>
                  </a:cubicBezTo>
                  <a:cubicBezTo>
                    <a:pt x="10693" y="8389"/>
                    <a:pt x="10931" y="8199"/>
                    <a:pt x="11002" y="8056"/>
                  </a:cubicBezTo>
                  <a:cubicBezTo>
                    <a:pt x="11550" y="6913"/>
                    <a:pt x="12062" y="5758"/>
                    <a:pt x="12086" y="4448"/>
                  </a:cubicBezTo>
                  <a:cubicBezTo>
                    <a:pt x="12086" y="4305"/>
                    <a:pt x="12169" y="4127"/>
                    <a:pt x="11990" y="4103"/>
                  </a:cubicBezTo>
                  <a:cubicBezTo>
                    <a:pt x="11968" y="4100"/>
                    <a:pt x="11949" y="4098"/>
                    <a:pt x="11933" y="4098"/>
                  </a:cubicBezTo>
                  <a:cubicBezTo>
                    <a:pt x="11888" y="4098"/>
                    <a:pt x="11862" y="4109"/>
                    <a:pt x="11836" y="4127"/>
                  </a:cubicBezTo>
                  <a:cubicBezTo>
                    <a:pt x="11764" y="4186"/>
                    <a:pt x="11752" y="4305"/>
                    <a:pt x="11728" y="4401"/>
                  </a:cubicBezTo>
                  <a:cubicBezTo>
                    <a:pt x="11728" y="4424"/>
                    <a:pt x="11717" y="4448"/>
                    <a:pt x="11717" y="4472"/>
                  </a:cubicBezTo>
                  <a:cubicBezTo>
                    <a:pt x="11395" y="5639"/>
                    <a:pt x="10800" y="6687"/>
                    <a:pt x="10300" y="7782"/>
                  </a:cubicBezTo>
                  <a:cubicBezTo>
                    <a:pt x="10007" y="8438"/>
                    <a:pt x="9691" y="8794"/>
                    <a:pt x="8910" y="8794"/>
                  </a:cubicBezTo>
                  <a:cubicBezTo>
                    <a:pt x="8897" y="8794"/>
                    <a:pt x="8884" y="8794"/>
                    <a:pt x="8871" y="8794"/>
                  </a:cubicBezTo>
                  <a:lnTo>
                    <a:pt x="8395" y="8794"/>
                  </a:lnTo>
                  <a:cubicBezTo>
                    <a:pt x="8276" y="8794"/>
                    <a:pt x="8204" y="8770"/>
                    <a:pt x="8180" y="8734"/>
                  </a:cubicBezTo>
                  <a:cubicBezTo>
                    <a:pt x="8085" y="8651"/>
                    <a:pt x="8133" y="8472"/>
                    <a:pt x="8252" y="8044"/>
                  </a:cubicBezTo>
                  <a:cubicBezTo>
                    <a:pt x="8442" y="7282"/>
                    <a:pt x="8621" y="6508"/>
                    <a:pt x="8811" y="5734"/>
                  </a:cubicBezTo>
                  <a:cubicBezTo>
                    <a:pt x="8847" y="5639"/>
                    <a:pt x="8871" y="5520"/>
                    <a:pt x="8752" y="5436"/>
                  </a:cubicBezTo>
                  <a:cubicBezTo>
                    <a:pt x="8719" y="5415"/>
                    <a:pt x="8687" y="5406"/>
                    <a:pt x="8657" y="5406"/>
                  </a:cubicBezTo>
                  <a:cubicBezTo>
                    <a:pt x="8569" y="5406"/>
                    <a:pt x="8496" y="5484"/>
                    <a:pt x="8442" y="5555"/>
                  </a:cubicBezTo>
                  <a:cubicBezTo>
                    <a:pt x="8371" y="5651"/>
                    <a:pt x="8311" y="5734"/>
                    <a:pt x="8264" y="5829"/>
                  </a:cubicBezTo>
                  <a:cubicBezTo>
                    <a:pt x="7776" y="6651"/>
                    <a:pt x="7442" y="7544"/>
                    <a:pt x="7192" y="8472"/>
                  </a:cubicBezTo>
                  <a:cubicBezTo>
                    <a:pt x="7145" y="8615"/>
                    <a:pt x="7168" y="8770"/>
                    <a:pt x="6990" y="8853"/>
                  </a:cubicBezTo>
                  <a:cubicBezTo>
                    <a:pt x="6878" y="8901"/>
                    <a:pt x="6772" y="8923"/>
                    <a:pt x="6675" y="8923"/>
                  </a:cubicBezTo>
                  <a:cubicBezTo>
                    <a:pt x="6356" y="8923"/>
                    <a:pt x="6130" y="8681"/>
                    <a:pt x="6121" y="8270"/>
                  </a:cubicBezTo>
                  <a:cubicBezTo>
                    <a:pt x="6121" y="7520"/>
                    <a:pt x="6156" y="6794"/>
                    <a:pt x="6287" y="6067"/>
                  </a:cubicBezTo>
                  <a:cubicBezTo>
                    <a:pt x="6311" y="5936"/>
                    <a:pt x="6371" y="5770"/>
                    <a:pt x="6192" y="5722"/>
                  </a:cubicBezTo>
                  <a:cubicBezTo>
                    <a:pt x="6173" y="5716"/>
                    <a:pt x="6156" y="5714"/>
                    <a:pt x="6140" y="5714"/>
                  </a:cubicBezTo>
                  <a:cubicBezTo>
                    <a:pt x="6023" y="5714"/>
                    <a:pt x="5971" y="5855"/>
                    <a:pt x="5918" y="5960"/>
                  </a:cubicBezTo>
                  <a:cubicBezTo>
                    <a:pt x="5871" y="6032"/>
                    <a:pt x="5859" y="6115"/>
                    <a:pt x="5823" y="6186"/>
                  </a:cubicBezTo>
                  <a:cubicBezTo>
                    <a:pt x="5537" y="6901"/>
                    <a:pt x="5406" y="7639"/>
                    <a:pt x="5347" y="8413"/>
                  </a:cubicBezTo>
                  <a:cubicBezTo>
                    <a:pt x="5335" y="8570"/>
                    <a:pt x="5356" y="8748"/>
                    <a:pt x="5139" y="8748"/>
                  </a:cubicBezTo>
                  <a:cubicBezTo>
                    <a:pt x="5126" y="8748"/>
                    <a:pt x="5112" y="8748"/>
                    <a:pt x="5097" y="8746"/>
                  </a:cubicBezTo>
                  <a:cubicBezTo>
                    <a:pt x="4644" y="8687"/>
                    <a:pt x="4227" y="8627"/>
                    <a:pt x="3894" y="8389"/>
                  </a:cubicBezTo>
                  <a:cubicBezTo>
                    <a:pt x="3846" y="8353"/>
                    <a:pt x="3799" y="8318"/>
                    <a:pt x="3751" y="8282"/>
                  </a:cubicBezTo>
                  <a:cubicBezTo>
                    <a:pt x="3608" y="8151"/>
                    <a:pt x="3477" y="7984"/>
                    <a:pt x="3358" y="7758"/>
                  </a:cubicBezTo>
                  <a:cubicBezTo>
                    <a:pt x="3061" y="7127"/>
                    <a:pt x="2846" y="6472"/>
                    <a:pt x="2608" y="5817"/>
                  </a:cubicBezTo>
                  <a:cubicBezTo>
                    <a:pt x="2564" y="5683"/>
                    <a:pt x="2508" y="5518"/>
                    <a:pt x="2354" y="5518"/>
                  </a:cubicBezTo>
                  <a:cubicBezTo>
                    <a:pt x="2344" y="5518"/>
                    <a:pt x="2333" y="5518"/>
                    <a:pt x="2322" y="5520"/>
                  </a:cubicBezTo>
                  <a:cubicBezTo>
                    <a:pt x="2144" y="5532"/>
                    <a:pt x="2108" y="5698"/>
                    <a:pt x="2072" y="5841"/>
                  </a:cubicBezTo>
                  <a:cubicBezTo>
                    <a:pt x="2049" y="5996"/>
                    <a:pt x="2013" y="6139"/>
                    <a:pt x="2001" y="6294"/>
                  </a:cubicBezTo>
                  <a:cubicBezTo>
                    <a:pt x="1941" y="6746"/>
                    <a:pt x="2061" y="7210"/>
                    <a:pt x="2108" y="7734"/>
                  </a:cubicBezTo>
                  <a:cubicBezTo>
                    <a:pt x="1608" y="7544"/>
                    <a:pt x="1275" y="7258"/>
                    <a:pt x="918" y="6984"/>
                  </a:cubicBezTo>
                  <a:cubicBezTo>
                    <a:pt x="632" y="6782"/>
                    <a:pt x="334" y="6603"/>
                    <a:pt x="1" y="6484"/>
                  </a:cubicBezTo>
                  <a:lnTo>
                    <a:pt x="1" y="6484"/>
                  </a:lnTo>
                  <a:cubicBezTo>
                    <a:pt x="203" y="6960"/>
                    <a:pt x="453" y="7401"/>
                    <a:pt x="798" y="7841"/>
                  </a:cubicBezTo>
                  <a:cubicBezTo>
                    <a:pt x="1644" y="8925"/>
                    <a:pt x="2727" y="9711"/>
                    <a:pt x="3966" y="10306"/>
                  </a:cubicBezTo>
                  <a:cubicBezTo>
                    <a:pt x="5454" y="11032"/>
                    <a:pt x="6954" y="11711"/>
                    <a:pt x="8454" y="12390"/>
                  </a:cubicBezTo>
                  <a:cubicBezTo>
                    <a:pt x="8761" y="12538"/>
                    <a:pt x="9076" y="12620"/>
                    <a:pt x="9402" y="12620"/>
                  </a:cubicBezTo>
                  <a:cubicBezTo>
                    <a:pt x="9443" y="12620"/>
                    <a:pt x="9484" y="12619"/>
                    <a:pt x="9526" y="12616"/>
                  </a:cubicBezTo>
                  <a:cubicBezTo>
                    <a:pt x="9812" y="12580"/>
                    <a:pt x="10109" y="12568"/>
                    <a:pt x="10395" y="12544"/>
                  </a:cubicBezTo>
                  <a:cubicBezTo>
                    <a:pt x="10443" y="12521"/>
                    <a:pt x="10478" y="12521"/>
                    <a:pt x="10538" y="12521"/>
                  </a:cubicBezTo>
                  <a:cubicBezTo>
                    <a:pt x="12359" y="12366"/>
                    <a:pt x="14157" y="12128"/>
                    <a:pt x="15896" y="11568"/>
                  </a:cubicBezTo>
                  <a:cubicBezTo>
                    <a:pt x="17086" y="11199"/>
                    <a:pt x="18194" y="10663"/>
                    <a:pt x="19086" y="9711"/>
                  </a:cubicBezTo>
                  <a:cubicBezTo>
                    <a:pt x="20718" y="7972"/>
                    <a:pt x="21587" y="5889"/>
                    <a:pt x="21873" y="3567"/>
                  </a:cubicBezTo>
                  <a:cubicBezTo>
                    <a:pt x="21849" y="2924"/>
                    <a:pt x="21873" y="2257"/>
                    <a:pt x="21789" y="1591"/>
                  </a:cubicBezTo>
                  <a:lnTo>
                    <a:pt x="21753" y="1626"/>
                  </a:lnTo>
                  <a:cubicBezTo>
                    <a:pt x="21658" y="1722"/>
                    <a:pt x="21646" y="1900"/>
                    <a:pt x="21634" y="2019"/>
                  </a:cubicBezTo>
                  <a:cubicBezTo>
                    <a:pt x="21575" y="2424"/>
                    <a:pt x="21277" y="2603"/>
                    <a:pt x="20991" y="2865"/>
                  </a:cubicBezTo>
                  <a:cubicBezTo>
                    <a:pt x="20980" y="2746"/>
                    <a:pt x="20944" y="2674"/>
                    <a:pt x="20956" y="2615"/>
                  </a:cubicBezTo>
                  <a:cubicBezTo>
                    <a:pt x="20991" y="1781"/>
                    <a:pt x="20718" y="1031"/>
                    <a:pt x="20349" y="305"/>
                  </a:cubicBezTo>
                  <a:cubicBezTo>
                    <a:pt x="20295" y="197"/>
                    <a:pt x="20280" y="1"/>
                    <a:pt x="20135" y="1"/>
                  </a:cubicBezTo>
                  <a:close/>
                </a:path>
              </a:pathLst>
            </a:custGeom>
            <a:solidFill>
              <a:srgbClr val="BE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6"/>
            <p:cNvSpPr/>
            <p:nvPr/>
          </p:nvSpPr>
          <p:spPr>
            <a:xfrm>
              <a:off x="2134475" y="3778275"/>
              <a:ext cx="62825" cy="128125"/>
            </a:xfrm>
            <a:custGeom>
              <a:avLst/>
              <a:gdLst/>
              <a:ahLst/>
              <a:cxnLst/>
              <a:rect l="l" t="t" r="r" b="b"/>
              <a:pathLst>
                <a:path w="2513" h="5125" extrusionOk="0">
                  <a:moveTo>
                    <a:pt x="1429" y="0"/>
                  </a:moveTo>
                  <a:cubicBezTo>
                    <a:pt x="1072" y="179"/>
                    <a:pt x="751" y="298"/>
                    <a:pt x="417" y="381"/>
                  </a:cubicBezTo>
                  <a:cubicBezTo>
                    <a:pt x="406" y="381"/>
                    <a:pt x="382" y="405"/>
                    <a:pt x="358" y="417"/>
                  </a:cubicBezTo>
                  <a:cubicBezTo>
                    <a:pt x="239" y="655"/>
                    <a:pt x="156" y="893"/>
                    <a:pt x="96" y="1143"/>
                  </a:cubicBezTo>
                  <a:lnTo>
                    <a:pt x="96" y="1203"/>
                  </a:lnTo>
                  <a:cubicBezTo>
                    <a:pt x="25" y="1536"/>
                    <a:pt x="1" y="1858"/>
                    <a:pt x="1" y="2227"/>
                  </a:cubicBezTo>
                  <a:cubicBezTo>
                    <a:pt x="1" y="2382"/>
                    <a:pt x="25" y="2513"/>
                    <a:pt x="36" y="2667"/>
                  </a:cubicBezTo>
                  <a:cubicBezTo>
                    <a:pt x="227" y="3620"/>
                    <a:pt x="810" y="4406"/>
                    <a:pt x="1715" y="4953"/>
                  </a:cubicBezTo>
                  <a:cubicBezTo>
                    <a:pt x="1860" y="5048"/>
                    <a:pt x="2031" y="5124"/>
                    <a:pt x="2199" y="5124"/>
                  </a:cubicBezTo>
                  <a:cubicBezTo>
                    <a:pt x="2308" y="5124"/>
                    <a:pt x="2415" y="5092"/>
                    <a:pt x="2513" y="5013"/>
                  </a:cubicBezTo>
                  <a:cubicBezTo>
                    <a:pt x="2215" y="4763"/>
                    <a:pt x="1965" y="4453"/>
                    <a:pt x="1787" y="4072"/>
                  </a:cubicBezTo>
                  <a:cubicBezTo>
                    <a:pt x="1489" y="3453"/>
                    <a:pt x="1310" y="2798"/>
                    <a:pt x="1346" y="2096"/>
                  </a:cubicBezTo>
                  <a:cubicBezTo>
                    <a:pt x="1358" y="1417"/>
                    <a:pt x="1406" y="739"/>
                    <a:pt x="1429" y="0"/>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6"/>
            <p:cNvSpPr/>
            <p:nvPr/>
          </p:nvSpPr>
          <p:spPr>
            <a:xfrm>
              <a:off x="2178525" y="4132075"/>
              <a:ext cx="16400" cy="49675"/>
            </a:xfrm>
            <a:custGeom>
              <a:avLst/>
              <a:gdLst/>
              <a:ahLst/>
              <a:cxnLst/>
              <a:rect l="l" t="t" r="r" b="b"/>
              <a:pathLst>
                <a:path w="656" h="1987" extrusionOk="0">
                  <a:moveTo>
                    <a:pt x="450" y="1"/>
                  </a:moveTo>
                  <a:cubicBezTo>
                    <a:pt x="356" y="1"/>
                    <a:pt x="308" y="76"/>
                    <a:pt x="287" y="160"/>
                  </a:cubicBezTo>
                  <a:cubicBezTo>
                    <a:pt x="96" y="684"/>
                    <a:pt x="13" y="1219"/>
                    <a:pt x="1" y="1743"/>
                  </a:cubicBezTo>
                  <a:cubicBezTo>
                    <a:pt x="25" y="1850"/>
                    <a:pt x="13" y="1934"/>
                    <a:pt x="108" y="1981"/>
                  </a:cubicBezTo>
                  <a:cubicBezTo>
                    <a:pt x="119" y="1985"/>
                    <a:pt x="130" y="1987"/>
                    <a:pt x="140" y="1987"/>
                  </a:cubicBezTo>
                  <a:cubicBezTo>
                    <a:pt x="197" y="1987"/>
                    <a:pt x="243" y="1936"/>
                    <a:pt x="263" y="1886"/>
                  </a:cubicBezTo>
                  <a:cubicBezTo>
                    <a:pt x="465" y="1350"/>
                    <a:pt x="656" y="815"/>
                    <a:pt x="644" y="219"/>
                  </a:cubicBezTo>
                  <a:cubicBezTo>
                    <a:pt x="632" y="124"/>
                    <a:pt x="596" y="29"/>
                    <a:pt x="489" y="5"/>
                  </a:cubicBezTo>
                  <a:cubicBezTo>
                    <a:pt x="475" y="2"/>
                    <a:pt x="462" y="1"/>
                    <a:pt x="45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6"/>
            <p:cNvSpPr/>
            <p:nvPr/>
          </p:nvSpPr>
          <p:spPr>
            <a:xfrm>
              <a:off x="1747225" y="3753800"/>
              <a:ext cx="602475" cy="628900"/>
            </a:xfrm>
            <a:custGeom>
              <a:avLst/>
              <a:gdLst/>
              <a:ahLst/>
              <a:cxnLst/>
              <a:rect l="l" t="t" r="r" b="b"/>
              <a:pathLst>
                <a:path w="24099" h="25156" extrusionOk="0">
                  <a:moveTo>
                    <a:pt x="16896" y="979"/>
                  </a:moveTo>
                  <a:cubicBezTo>
                    <a:pt x="16860" y="1718"/>
                    <a:pt x="16824" y="2396"/>
                    <a:pt x="16800" y="3075"/>
                  </a:cubicBezTo>
                  <a:cubicBezTo>
                    <a:pt x="16789" y="3777"/>
                    <a:pt x="16967" y="4432"/>
                    <a:pt x="17253" y="5051"/>
                  </a:cubicBezTo>
                  <a:cubicBezTo>
                    <a:pt x="17431" y="5432"/>
                    <a:pt x="17670" y="5742"/>
                    <a:pt x="17979" y="5992"/>
                  </a:cubicBezTo>
                  <a:cubicBezTo>
                    <a:pt x="17991" y="6004"/>
                    <a:pt x="18027" y="6028"/>
                    <a:pt x="18051" y="6040"/>
                  </a:cubicBezTo>
                  <a:cubicBezTo>
                    <a:pt x="18205" y="6159"/>
                    <a:pt x="18372" y="6278"/>
                    <a:pt x="18563" y="6349"/>
                  </a:cubicBezTo>
                  <a:cubicBezTo>
                    <a:pt x="19420" y="6730"/>
                    <a:pt x="20134" y="7242"/>
                    <a:pt x="20753" y="7837"/>
                  </a:cubicBezTo>
                  <a:cubicBezTo>
                    <a:pt x="21265" y="8361"/>
                    <a:pt x="21682" y="8933"/>
                    <a:pt x="22039" y="9588"/>
                  </a:cubicBezTo>
                  <a:cubicBezTo>
                    <a:pt x="22337" y="10147"/>
                    <a:pt x="22575" y="10743"/>
                    <a:pt x="22777" y="11374"/>
                  </a:cubicBezTo>
                  <a:cubicBezTo>
                    <a:pt x="22908" y="11826"/>
                    <a:pt x="22992" y="12267"/>
                    <a:pt x="23039" y="12731"/>
                  </a:cubicBezTo>
                  <a:cubicBezTo>
                    <a:pt x="23111" y="13398"/>
                    <a:pt x="23099" y="14076"/>
                    <a:pt x="23027" y="14743"/>
                  </a:cubicBezTo>
                  <a:cubicBezTo>
                    <a:pt x="22754" y="17100"/>
                    <a:pt x="21896" y="19184"/>
                    <a:pt x="20253" y="20922"/>
                  </a:cubicBezTo>
                  <a:cubicBezTo>
                    <a:pt x="19360" y="21863"/>
                    <a:pt x="18265" y="22399"/>
                    <a:pt x="17074" y="22780"/>
                  </a:cubicBezTo>
                  <a:cubicBezTo>
                    <a:pt x="15336" y="23327"/>
                    <a:pt x="13526" y="23566"/>
                    <a:pt x="11716" y="23732"/>
                  </a:cubicBezTo>
                  <a:cubicBezTo>
                    <a:pt x="11669" y="23732"/>
                    <a:pt x="11621" y="23732"/>
                    <a:pt x="11562" y="23744"/>
                  </a:cubicBezTo>
                  <a:cubicBezTo>
                    <a:pt x="11288" y="23780"/>
                    <a:pt x="10990" y="23792"/>
                    <a:pt x="10704" y="23827"/>
                  </a:cubicBezTo>
                  <a:cubicBezTo>
                    <a:pt x="10663" y="23830"/>
                    <a:pt x="10622" y="23831"/>
                    <a:pt x="10580" y="23831"/>
                  </a:cubicBezTo>
                  <a:cubicBezTo>
                    <a:pt x="10255" y="23831"/>
                    <a:pt x="9939" y="23749"/>
                    <a:pt x="9633" y="23601"/>
                  </a:cubicBezTo>
                  <a:cubicBezTo>
                    <a:pt x="8133" y="22911"/>
                    <a:pt x="6621" y="22244"/>
                    <a:pt x="5132" y="21518"/>
                  </a:cubicBezTo>
                  <a:cubicBezTo>
                    <a:pt x="3918" y="20922"/>
                    <a:pt x="2811" y="20137"/>
                    <a:pt x="1965" y="19041"/>
                  </a:cubicBezTo>
                  <a:cubicBezTo>
                    <a:pt x="1620" y="18613"/>
                    <a:pt x="1370" y="18172"/>
                    <a:pt x="1179" y="17696"/>
                  </a:cubicBezTo>
                  <a:cubicBezTo>
                    <a:pt x="763" y="16660"/>
                    <a:pt x="656" y="15553"/>
                    <a:pt x="751" y="14422"/>
                  </a:cubicBezTo>
                  <a:cubicBezTo>
                    <a:pt x="787" y="13826"/>
                    <a:pt x="870" y="13231"/>
                    <a:pt x="953" y="12636"/>
                  </a:cubicBezTo>
                  <a:cubicBezTo>
                    <a:pt x="1251" y="10873"/>
                    <a:pt x="1846" y="9207"/>
                    <a:pt x="2977" y="7718"/>
                  </a:cubicBezTo>
                  <a:cubicBezTo>
                    <a:pt x="4120" y="6218"/>
                    <a:pt x="5668" y="5409"/>
                    <a:pt x="7454" y="4992"/>
                  </a:cubicBezTo>
                  <a:cubicBezTo>
                    <a:pt x="8930" y="4658"/>
                    <a:pt x="10431" y="4730"/>
                    <a:pt x="11943" y="4682"/>
                  </a:cubicBezTo>
                  <a:cubicBezTo>
                    <a:pt x="12859" y="4647"/>
                    <a:pt x="13729" y="4325"/>
                    <a:pt x="14300" y="3492"/>
                  </a:cubicBezTo>
                  <a:cubicBezTo>
                    <a:pt x="14657" y="2968"/>
                    <a:pt x="15038" y="2468"/>
                    <a:pt x="15288" y="1884"/>
                  </a:cubicBezTo>
                  <a:cubicBezTo>
                    <a:pt x="15395" y="1634"/>
                    <a:pt x="15586" y="1479"/>
                    <a:pt x="15824" y="1396"/>
                  </a:cubicBezTo>
                  <a:cubicBezTo>
                    <a:pt x="15836" y="1396"/>
                    <a:pt x="15872" y="1384"/>
                    <a:pt x="15884" y="1360"/>
                  </a:cubicBezTo>
                  <a:cubicBezTo>
                    <a:pt x="16205" y="1277"/>
                    <a:pt x="16527" y="1158"/>
                    <a:pt x="16896" y="979"/>
                  </a:cubicBezTo>
                  <a:close/>
                  <a:moveTo>
                    <a:pt x="7025" y="23077"/>
                  </a:moveTo>
                  <a:cubicBezTo>
                    <a:pt x="7085" y="23089"/>
                    <a:pt x="7133" y="23125"/>
                    <a:pt x="7180" y="23137"/>
                  </a:cubicBezTo>
                  <a:cubicBezTo>
                    <a:pt x="7680" y="23351"/>
                    <a:pt x="8156" y="23530"/>
                    <a:pt x="8609" y="23720"/>
                  </a:cubicBezTo>
                  <a:lnTo>
                    <a:pt x="9002" y="23899"/>
                  </a:lnTo>
                  <a:cubicBezTo>
                    <a:pt x="9442" y="24077"/>
                    <a:pt x="9835" y="24280"/>
                    <a:pt x="10300" y="24363"/>
                  </a:cubicBezTo>
                  <a:cubicBezTo>
                    <a:pt x="10371" y="24375"/>
                    <a:pt x="10466" y="24375"/>
                    <a:pt x="10490" y="24447"/>
                  </a:cubicBezTo>
                  <a:cubicBezTo>
                    <a:pt x="10490" y="24447"/>
                    <a:pt x="10490" y="24458"/>
                    <a:pt x="10514" y="24458"/>
                  </a:cubicBezTo>
                  <a:cubicBezTo>
                    <a:pt x="10514" y="24566"/>
                    <a:pt x="10407" y="24625"/>
                    <a:pt x="10312" y="24637"/>
                  </a:cubicBezTo>
                  <a:cubicBezTo>
                    <a:pt x="10288" y="24637"/>
                    <a:pt x="10252" y="24637"/>
                    <a:pt x="10228" y="24661"/>
                  </a:cubicBezTo>
                  <a:lnTo>
                    <a:pt x="9823" y="24661"/>
                  </a:lnTo>
                  <a:cubicBezTo>
                    <a:pt x="9347" y="24601"/>
                    <a:pt x="8907" y="24482"/>
                    <a:pt x="8490" y="24316"/>
                  </a:cubicBezTo>
                  <a:cubicBezTo>
                    <a:pt x="8109" y="24161"/>
                    <a:pt x="7752" y="23970"/>
                    <a:pt x="7430" y="23720"/>
                  </a:cubicBezTo>
                  <a:cubicBezTo>
                    <a:pt x="7252" y="23589"/>
                    <a:pt x="7121" y="23435"/>
                    <a:pt x="7025" y="23077"/>
                  </a:cubicBezTo>
                  <a:close/>
                  <a:moveTo>
                    <a:pt x="16449" y="1"/>
                  </a:moveTo>
                  <a:cubicBezTo>
                    <a:pt x="15853" y="1"/>
                    <a:pt x="15412" y="297"/>
                    <a:pt x="15169" y="932"/>
                  </a:cubicBezTo>
                  <a:cubicBezTo>
                    <a:pt x="14884" y="1682"/>
                    <a:pt x="14491" y="2349"/>
                    <a:pt x="14050" y="3015"/>
                  </a:cubicBezTo>
                  <a:cubicBezTo>
                    <a:pt x="13492" y="3841"/>
                    <a:pt x="12725" y="4102"/>
                    <a:pt x="11817" y="4102"/>
                  </a:cubicBezTo>
                  <a:cubicBezTo>
                    <a:pt x="11756" y="4102"/>
                    <a:pt x="11695" y="4101"/>
                    <a:pt x="11633" y="4099"/>
                  </a:cubicBezTo>
                  <a:cubicBezTo>
                    <a:pt x="11062" y="4087"/>
                    <a:pt x="10466" y="4039"/>
                    <a:pt x="9883" y="4016"/>
                  </a:cubicBezTo>
                  <a:cubicBezTo>
                    <a:pt x="9633" y="4004"/>
                    <a:pt x="9359" y="4004"/>
                    <a:pt x="9109" y="4004"/>
                  </a:cubicBezTo>
                  <a:cubicBezTo>
                    <a:pt x="8871" y="4004"/>
                    <a:pt x="8645" y="4016"/>
                    <a:pt x="8418" y="4027"/>
                  </a:cubicBezTo>
                  <a:cubicBezTo>
                    <a:pt x="5501" y="4242"/>
                    <a:pt x="3227" y="5551"/>
                    <a:pt x="1679" y="8195"/>
                  </a:cubicBezTo>
                  <a:cubicBezTo>
                    <a:pt x="501" y="10219"/>
                    <a:pt x="84" y="12433"/>
                    <a:pt x="1" y="14743"/>
                  </a:cubicBezTo>
                  <a:lnTo>
                    <a:pt x="1" y="15160"/>
                  </a:lnTo>
                  <a:cubicBezTo>
                    <a:pt x="1" y="15981"/>
                    <a:pt x="120" y="16743"/>
                    <a:pt x="358" y="17446"/>
                  </a:cubicBezTo>
                  <a:cubicBezTo>
                    <a:pt x="441" y="17731"/>
                    <a:pt x="548" y="18005"/>
                    <a:pt x="679" y="18267"/>
                  </a:cubicBezTo>
                  <a:cubicBezTo>
                    <a:pt x="894" y="18720"/>
                    <a:pt x="1156" y="19148"/>
                    <a:pt x="1477" y="19553"/>
                  </a:cubicBezTo>
                  <a:cubicBezTo>
                    <a:pt x="1668" y="19791"/>
                    <a:pt x="1870" y="20029"/>
                    <a:pt x="2096" y="20256"/>
                  </a:cubicBezTo>
                  <a:cubicBezTo>
                    <a:pt x="2465" y="20625"/>
                    <a:pt x="2906" y="20970"/>
                    <a:pt x="3358" y="21291"/>
                  </a:cubicBezTo>
                  <a:cubicBezTo>
                    <a:pt x="4251" y="21887"/>
                    <a:pt x="5204" y="22363"/>
                    <a:pt x="6192" y="22768"/>
                  </a:cubicBezTo>
                  <a:cubicBezTo>
                    <a:pt x="6299" y="22804"/>
                    <a:pt x="6430" y="22839"/>
                    <a:pt x="6490" y="22946"/>
                  </a:cubicBezTo>
                  <a:cubicBezTo>
                    <a:pt x="6513" y="22994"/>
                    <a:pt x="6513" y="23030"/>
                    <a:pt x="6513" y="23113"/>
                  </a:cubicBezTo>
                  <a:cubicBezTo>
                    <a:pt x="6502" y="23292"/>
                    <a:pt x="6537" y="23446"/>
                    <a:pt x="6597" y="23589"/>
                  </a:cubicBezTo>
                  <a:cubicBezTo>
                    <a:pt x="6716" y="23839"/>
                    <a:pt x="6918" y="24030"/>
                    <a:pt x="7156" y="24208"/>
                  </a:cubicBezTo>
                  <a:cubicBezTo>
                    <a:pt x="8026" y="24851"/>
                    <a:pt x="9038" y="25054"/>
                    <a:pt x="10073" y="25149"/>
                  </a:cubicBezTo>
                  <a:cubicBezTo>
                    <a:pt x="10118" y="25153"/>
                    <a:pt x="10161" y="25156"/>
                    <a:pt x="10203" y="25156"/>
                  </a:cubicBezTo>
                  <a:cubicBezTo>
                    <a:pt x="10615" y="25156"/>
                    <a:pt x="10930" y="24950"/>
                    <a:pt x="11157" y="24637"/>
                  </a:cubicBezTo>
                  <a:cubicBezTo>
                    <a:pt x="11300" y="24458"/>
                    <a:pt x="11443" y="24399"/>
                    <a:pt x="11633" y="24387"/>
                  </a:cubicBezTo>
                  <a:cubicBezTo>
                    <a:pt x="11907" y="24375"/>
                    <a:pt x="12169" y="24363"/>
                    <a:pt x="12455" y="24339"/>
                  </a:cubicBezTo>
                  <a:cubicBezTo>
                    <a:pt x="12705" y="24328"/>
                    <a:pt x="12967" y="24304"/>
                    <a:pt x="13217" y="24280"/>
                  </a:cubicBezTo>
                  <a:cubicBezTo>
                    <a:pt x="13717" y="24244"/>
                    <a:pt x="14229" y="24161"/>
                    <a:pt x="14729" y="24077"/>
                  </a:cubicBezTo>
                  <a:cubicBezTo>
                    <a:pt x="15431" y="23970"/>
                    <a:pt x="16146" y="23899"/>
                    <a:pt x="16812" y="23685"/>
                  </a:cubicBezTo>
                  <a:cubicBezTo>
                    <a:pt x="18182" y="23268"/>
                    <a:pt x="19527" y="22768"/>
                    <a:pt x="20551" y="21744"/>
                  </a:cubicBezTo>
                  <a:cubicBezTo>
                    <a:pt x="23051" y="19267"/>
                    <a:pt x="24099" y="16184"/>
                    <a:pt x="23789" y="12767"/>
                  </a:cubicBezTo>
                  <a:cubicBezTo>
                    <a:pt x="23527" y="9623"/>
                    <a:pt x="22003" y="7123"/>
                    <a:pt x="18944" y="5790"/>
                  </a:cubicBezTo>
                  <a:cubicBezTo>
                    <a:pt x="18408" y="5551"/>
                    <a:pt x="18039" y="5135"/>
                    <a:pt x="17812" y="4599"/>
                  </a:cubicBezTo>
                  <a:cubicBezTo>
                    <a:pt x="17586" y="4063"/>
                    <a:pt x="17479" y="3504"/>
                    <a:pt x="17479" y="2932"/>
                  </a:cubicBezTo>
                  <a:cubicBezTo>
                    <a:pt x="17479" y="2241"/>
                    <a:pt x="17491" y="1575"/>
                    <a:pt x="17491" y="884"/>
                  </a:cubicBezTo>
                  <a:cubicBezTo>
                    <a:pt x="17491" y="348"/>
                    <a:pt x="17253" y="86"/>
                    <a:pt x="16717" y="15"/>
                  </a:cubicBezTo>
                  <a:lnTo>
                    <a:pt x="16681" y="15"/>
                  </a:lnTo>
                  <a:cubicBezTo>
                    <a:pt x="16601" y="6"/>
                    <a:pt x="16524" y="1"/>
                    <a:pt x="1644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6"/>
            <p:cNvSpPr/>
            <p:nvPr/>
          </p:nvSpPr>
          <p:spPr>
            <a:xfrm>
              <a:off x="1809450" y="3925125"/>
              <a:ext cx="155700" cy="346775"/>
            </a:xfrm>
            <a:custGeom>
              <a:avLst/>
              <a:gdLst/>
              <a:ahLst/>
              <a:cxnLst/>
              <a:rect l="l" t="t" r="r" b="b"/>
              <a:pathLst>
                <a:path w="6228" h="13871" extrusionOk="0">
                  <a:moveTo>
                    <a:pt x="6041" y="0"/>
                  </a:moveTo>
                  <a:cubicBezTo>
                    <a:pt x="5972" y="0"/>
                    <a:pt x="5898" y="62"/>
                    <a:pt x="5846" y="91"/>
                  </a:cubicBezTo>
                  <a:cubicBezTo>
                    <a:pt x="5322" y="365"/>
                    <a:pt x="4822" y="639"/>
                    <a:pt x="4405" y="1044"/>
                  </a:cubicBezTo>
                  <a:cubicBezTo>
                    <a:pt x="2858" y="2520"/>
                    <a:pt x="1465" y="4116"/>
                    <a:pt x="738" y="6164"/>
                  </a:cubicBezTo>
                  <a:cubicBezTo>
                    <a:pt x="869" y="5080"/>
                    <a:pt x="1131" y="4020"/>
                    <a:pt x="1750" y="3080"/>
                  </a:cubicBezTo>
                  <a:cubicBezTo>
                    <a:pt x="1881" y="2877"/>
                    <a:pt x="2036" y="2663"/>
                    <a:pt x="2167" y="2449"/>
                  </a:cubicBezTo>
                  <a:cubicBezTo>
                    <a:pt x="2227" y="2354"/>
                    <a:pt x="2298" y="2246"/>
                    <a:pt x="2179" y="2163"/>
                  </a:cubicBezTo>
                  <a:cubicBezTo>
                    <a:pt x="2151" y="2142"/>
                    <a:pt x="2122" y="2134"/>
                    <a:pt x="2093" y="2134"/>
                  </a:cubicBezTo>
                  <a:cubicBezTo>
                    <a:pt x="2024" y="2134"/>
                    <a:pt x="1956" y="2184"/>
                    <a:pt x="1905" y="2235"/>
                  </a:cubicBezTo>
                  <a:cubicBezTo>
                    <a:pt x="1691" y="2473"/>
                    <a:pt x="1465" y="2711"/>
                    <a:pt x="1286" y="2985"/>
                  </a:cubicBezTo>
                  <a:cubicBezTo>
                    <a:pt x="560" y="4009"/>
                    <a:pt x="310" y="5199"/>
                    <a:pt x="191" y="6414"/>
                  </a:cubicBezTo>
                  <a:cubicBezTo>
                    <a:pt x="72" y="7604"/>
                    <a:pt x="0" y="8783"/>
                    <a:pt x="131" y="9974"/>
                  </a:cubicBezTo>
                  <a:cubicBezTo>
                    <a:pt x="143" y="10093"/>
                    <a:pt x="143" y="10307"/>
                    <a:pt x="298" y="10307"/>
                  </a:cubicBezTo>
                  <a:cubicBezTo>
                    <a:pt x="488" y="10307"/>
                    <a:pt x="405" y="10093"/>
                    <a:pt x="429" y="9974"/>
                  </a:cubicBezTo>
                  <a:cubicBezTo>
                    <a:pt x="441" y="9855"/>
                    <a:pt x="441" y="9735"/>
                    <a:pt x="441" y="9616"/>
                  </a:cubicBezTo>
                  <a:cubicBezTo>
                    <a:pt x="548" y="10378"/>
                    <a:pt x="798" y="11093"/>
                    <a:pt x="1024" y="11819"/>
                  </a:cubicBezTo>
                  <a:cubicBezTo>
                    <a:pt x="1226" y="12474"/>
                    <a:pt x="1465" y="13117"/>
                    <a:pt x="1822" y="13700"/>
                  </a:cubicBezTo>
                  <a:cubicBezTo>
                    <a:pt x="1871" y="13769"/>
                    <a:pt x="1912" y="13870"/>
                    <a:pt x="1998" y="13870"/>
                  </a:cubicBezTo>
                  <a:cubicBezTo>
                    <a:pt x="2016" y="13870"/>
                    <a:pt x="2037" y="13865"/>
                    <a:pt x="2060" y="13855"/>
                  </a:cubicBezTo>
                  <a:cubicBezTo>
                    <a:pt x="2203" y="13784"/>
                    <a:pt x="2108" y="13665"/>
                    <a:pt x="2060" y="13581"/>
                  </a:cubicBezTo>
                  <a:cubicBezTo>
                    <a:pt x="1738" y="12843"/>
                    <a:pt x="1500" y="12093"/>
                    <a:pt x="1286" y="11319"/>
                  </a:cubicBezTo>
                  <a:cubicBezTo>
                    <a:pt x="714" y="9176"/>
                    <a:pt x="774" y="7057"/>
                    <a:pt x="1834" y="5080"/>
                  </a:cubicBezTo>
                  <a:cubicBezTo>
                    <a:pt x="2822" y="3187"/>
                    <a:pt x="4072" y="1496"/>
                    <a:pt x="5977" y="365"/>
                  </a:cubicBezTo>
                  <a:cubicBezTo>
                    <a:pt x="6084" y="306"/>
                    <a:pt x="6227" y="246"/>
                    <a:pt x="6156" y="91"/>
                  </a:cubicBezTo>
                  <a:cubicBezTo>
                    <a:pt x="6124" y="24"/>
                    <a:pt x="6084" y="0"/>
                    <a:pt x="6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6"/>
            <p:cNvSpPr/>
            <p:nvPr/>
          </p:nvSpPr>
          <p:spPr>
            <a:xfrm>
              <a:off x="1849625" y="3870600"/>
              <a:ext cx="261675" cy="435675"/>
            </a:xfrm>
            <a:custGeom>
              <a:avLst/>
              <a:gdLst/>
              <a:ahLst/>
              <a:cxnLst/>
              <a:rect l="l" t="t" r="r" b="b"/>
              <a:pathLst>
                <a:path w="10467" h="17427" extrusionOk="0">
                  <a:moveTo>
                    <a:pt x="10224" y="1"/>
                  </a:moveTo>
                  <a:cubicBezTo>
                    <a:pt x="10119" y="1"/>
                    <a:pt x="10060" y="137"/>
                    <a:pt x="10002" y="225"/>
                  </a:cubicBezTo>
                  <a:cubicBezTo>
                    <a:pt x="9478" y="975"/>
                    <a:pt x="8775" y="1499"/>
                    <a:pt x="7906" y="1784"/>
                  </a:cubicBezTo>
                  <a:cubicBezTo>
                    <a:pt x="7442" y="1927"/>
                    <a:pt x="6978" y="2070"/>
                    <a:pt x="6501" y="2189"/>
                  </a:cubicBezTo>
                  <a:cubicBezTo>
                    <a:pt x="4930" y="2570"/>
                    <a:pt x="3656" y="3404"/>
                    <a:pt x="2644" y="4666"/>
                  </a:cubicBezTo>
                  <a:cubicBezTo>
                    <a:pt x="1453" y="6178"/>
                    <a:pt x="715" y="7868"/>
                    <a:pt x="322" y="9726"/>
                  </a:cubicBezTo>
                  <a:cubicBezTo>
                    <a:pt x="108" y="10773"/>
                    <a:pt x="0" y="11809"/>
                    <a:pt x="167" y="13024"/>
                  </a:cubicBezTo>
                  <a:cubicBezTo>
                    <a:pt x="465" y="14369"/>
                    <a:pt x="965" y="15798"/>
                    <a:pt x="1786" y="17096"/>
                  </a:cubicBezTo>
                  <a:cubicBezTo>
                    <a:pt x="1858" y="17203"/>
                    <a:pt x="1965" y="17298"/>
                    <a:pt x="2048" y="17393"/>
                  </a:cubicBezTo>
                  <a:cubicBezTo>
                    <a:pt x="2069" y="17414"/>
                    <a:pt x="2106" y="17427"/>
                    <a:pt x="2140" y="17427"/>
                  </a:cubicBezTo>
                  <a:cubicBezTo>
                    <a:pt x="2165" y="17427"/>
                    <a:pt x="2188" y="17420"/>
                    <a:pt x="2203" y="17405"/>
                  </a:cubicBezTo>
                  <a:cubicBezTo>
                    <a:pt x="2227" y="17393"/>
                    <a:pt x="2227" y="17322"/>
                    <a:pt x="2215" y="17274"/>
                  </a:cubicBezTo>
                  <a:cubicBezTo>
                    <a:pt x="2167" y="17191"/>
                    <a:pt x="2108" y="17108"/>
                    <a:pt x="2060" y="17036"/>
                  </a:cubicBezTo>
                  <a:cubicBezTo>
                    <a:pt x="1382" y="15846"/>
                    <a:pt x="834" y="14607"/>
                    <a:pt x="631" y="13238"/>
                  </a:cubicBezTo>
                  <a:cubicBezTo>
                    <a:pt x="298" y="10893"/>
                    <a:pt x="929" y="8702"/>
                    <a:pt x="1989" y="6630"/>
                  </a:cubicBezTo>
                  <a:cubicBezTo>
                    <a:pt x="2608" y="5416"/>
                    <a:pt x="3453" y="4356"/>
                    <a:pt x="4608" y="3570"/>
                  </a:cubicBezTo>
                  <a:cubicBezTo>
                    <a:pt x="5489" y="2975"/>
                    <a:pt x="6501" y="2737"/>
                    <a:pt x="7489" y="2403"/>
                  </a:cubicBezTo>
                  <a:cubicBezTo>
                    <a:pt x="8632" y="2034"/>
                    <a:pt x="9692" y="1522"/>
                    <a:pt x="10252" y="367"/>
                  </a:cubicBezTo>
                  <a:cubicBezTo>
                    <a:pt x="10311" y="260"/>
                    <a:pt x="10466" y="117"/>
                    <a:pt x="10299" y="22"/>
                  </a:cubicBezTo>
                  <a:cubicBezTo>
                    <a:pt x="10272" y="7"/>
                    <a:pt x="10246" y="1"/>
                    <a:pt x="10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6"/>
            <p:cNvSpPr/>
            <p:nvPr/>
          </p:nvSpPr>
          <p:spPr>
            <a:xfrm>
              <a:off x="1999950" y="3909125"/>
              <a:ext cx="97350" cy="219725"/>
            </a:xfrm>
            <a:custGeom>
              <a:avLst/>
              <a:gdLst/>
              <a:ahLst/>
              <a:cxnLst/>
              <a:rect l="l" t="t" r="r" b="b"/>
              <a:pathLst>
                <a:path w="3894" h="8789" extrusionOk="0">
                  <a:moveTo>
                    <a:pt x="3627" y="0"/>
                  </a:moveTo>
                  <a:cubicBezTo>
                    <a:pt x="3483" y="0"/>
                    <a:pt x="3428" y="202"/>
                    <a:pt x="3346" y="315"/>
                  </a:cubicBezTo>
                  <a:cubicBezTo>
                    <a:pt x="3215" y="532"/>
                    <a:pt x="3174" y="848"/>
                    <a:pt x="2843" y="848"/>
                  </a:cubicBezTo>
                  <a:cubicBezTo>
                    <a:pt x="2811" y="848"/>
                    <a:pt x="2776" y="845"/>
                    <a:pt x="2739" y="839"/>
                  </a:cubicBezTo>
                  <a:cubicBezTo>
                    <a:pt x="2736" y="838"/>
                    <a:pt x="2734" y="838"/>
                    <a:pt x="2732" y="838"/>
                  </a:cubicBezTo>
                  <a:cubicBezTo>
                    <a:pt x="2684" y="838"/>
                    <a:pt x="2617" y="949"/>
                    <a:pt x="2572" y="1005"/>
                  </a:cubicBezTo>
                  <a:cubicBezTo>
                    <a:pt x="1691" y="2279"/>
                    <a:pt x="905" y="3625"/>
                    <a:pt x="310" y="5065"/>
                  </a:cubicBezTo>
                  <a:cubicBezTo>
                    <a:pt x="250" y="5208"/>
                    <a:pt x="72" y="5470"/>
                    <a:pt x="262" y="5553"/>
                  </a:cubicBezTo>
                  <a:cubicBezTo>
                    <a:pt x="289" y="5565"/>
                    <a:pt x="313" y="5571"/>
                    <a:pt x="334" y="5571"/>
                  </a:cubicBezTo>
                  <a:cubicBezTo>
                    <a:pt x="483" y="5571"/>
                    <a:pt x="512" y="5309"/>
                    <a:pt x="595" y="5184"/>
                  </a:cubicBezTo>
                  <a:cubicBezTo>
                    <a:pt x="1155" y="4196"/>
                    <a:pt x="1691" y="3208"/>
                    <a:pt x="2369" y="2279"/>
                  </a:cubicBezTo>
                  <a:lnTo>
                    <a:pt x="2369" y="2279"/>
                  </a:lnTo>
                  <a:cubicBezTo>
                    <a:pt x="2096" y="2982"/>
                    <a:pt x="1798" y="3660"/>
                    <a:pt x="1441" y="4339"/>
                  </a:cubicBezTo>
                  <a:cubicBezTo>
                    <a:pt x="762" y="5649"/>
                    <a:pt x="298" y="7042"/>
                    <a:pt x="60" y="8506"/>
                  </a:cubicBezTo>
                  <a:cubicBezTo>
                    <a:pt x="48" y="8601"/>
                    <a:pt x="0" y="8744"/>
                    <a:pt x="119" y="8780"/>
                  </a:cubicBezTo>
                  <a:cubicBezTo>
                    <a:pt x="136" y="8786"/>
                    <a:pt x="152" y="8788"/>
                    <a:pt x="166" y="8788"/>
                  </a:cubicBezTo>
                  <a:cubicBezTo>
                    <a:pt x="271" y="8788"/>
                    <a:pt x="304" y="8649"/>
                    <a:pt x="345" y="8566"/>
                  </a:cubicBezTo>
                  <a:cubicBezTo>
                    <a:pt x="369" y="8506"/>
                    <a:pt x="381" y="8411"/>
                    <a:pt x="417" y="8340"/>
                  </a:cubicBezTo>
                  <a:cubicBezTo>
                    <a:pt x="965" y="6482"/>
                    <a:pt x="1691" y="4672"/>
                    <a:pt x="2548" y="2934"/>
                  </a:cubicBezTo>
                  <a:cubicBezTo>
                    <a:pt x="2941" y="2113"/>
                    <a:pt x="3346" y="1303"/>
                    <a:pt x="3739" y="481"/>
                  </a:cubicBezTo>
                  <a:cubicBezTo>
                    <a:pt x="3810" y="327"/>
                    <a:pt x="3893" y="112"/>
                    <a:pt x="3703" y="17"/>
                  </a:cubicBezTo>
                  <a:cubicBezTo>
                    <a:pt x="3675" y="6"/>
                    <a:pt x="3650" y="0"/>
                    <a:pt x="3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6"/>
            <p:cNvSpPr/>
            <p:nvPr/>
          </p:nvSpPr>
          <p:spPr>
            <a:xfrm>
              <a:off x="1930875" y="3998225"/>
              <a:ext cx="76825" cy="248425"/>
            </a:xfrm>
            <a:custGeom>
              <a:avLst/>
              <a:gdLst/>
              <a:ahLst/>
              <a:cxnLst/>
              <a:rect l="l" t="t" r="r" b="b"/>
              <a:pathLst>
                <a:path w="3073" h="9937" extrusionOk="0">
                  <a:moveTo>
                    <a:pt x="2930" y="1"/>
                  </a:moveTo>
                  <a:cubicBezTo>
                    <a:pt x="2884" y="1"/>
                    <a:pt x="2850" y="39"/>
                    <a:pt x="2823" y="84"/>
                  </a:cubicBezTo>
                  <a:cubicBezTo>
                    <a:pt x="2775" y="156"/>
                    <a:pt x="2727" y="227"/>
                    <a:pt x="2680" y="323"/>
                  </a:cubicBezTo>
                  <a:cubicBezTo>
                    <a:pt x="1525" y="2478"/>
                    <a:pt x="799" y="4787"/>
                    <a:pt x="299" y="7181"/>
                  </a:cubicBezTo>
                  <a:cubicBezTo>
                    <a:pt x="203" y="7704"/>
                    <a:pt x="84" y="8228"/>
                    <a:pt x="48" y="8764"/>
                  </a:cubicBezTo>
                  <a:cubicBezTo>
                    <a:pt x="48" y="8836"/>
                    <a:pt x="1" y="8967"/>
                    <a:pt x="120" y="9002"/>
                  </a:cubicBezTo>
                  <a:cubicBezTo>
                    <a:pt x="132" y="9004"/>
                    <a:pt x="144" y="9005"/>
                    <a:pt x="155" y="9005"/>
                  </a:cubicBezTo>
                  <a:cubicBezTo>
                    <a:pt x="287" y="9005"/>
                    <a:pt x="289" y="8876"/>
                    <a:pt x="322" y="8788"/>
                  </a:cubicBezTo>
                  <a:cubicBezTo>
                    <a:pt x="370" y="8669"/>
                    <a:pt x="382" y="8550"/>
                    <a:pt x="406" y="8431"/>
                  </a:cubicBezTo>
                  <a:cubicBezTo>
                    <a:pt x="668" y="7395"/>
                    <a:pt x="930" y="6371"/>
                    <a:pt x="1180" y="5323"/>
                  </a:cubicBezTo>
                  <a:cubicBezTo>
                    <a:pt x="1215" y="5323"/>
                    <a:pt x="1239" y="5335"/>
                    <a:pt x="1239" y="5371"/>
                  </a:cubicBezTo>
                  <a:cubicBezTo>
                    <a:pt x="1061" y="6288"/>
                    <a:pt x="882" y="7228"/>
                    <a:pt x="715" y="8145"/>
                  </a:cubicBezTo>
                  <a:cubicBezTo>
                    <a:pt x="632" y="8657"/>
                    <a:pt x="549" y="9181"/>
                    <a:pt x="453" y="9681"/>
                  </a:cubicBezTo>
                  <a:cubicBezTo>
                    <a:pt x="441" y="9776"/>
                    <a:pt x="418" y="9907"/>
                    <a:pt x="513" y="9931"/>
                  </a:cubicBezTo>
                  <a:cubicBezTo>
                    <a:pt x="527" y="9935"/>
                    <a:pt x="540" y="9936"/>
                    <a:pt x="552" y="9936"/>
                  </a:cubicBezTo>
                  <a:cubicBezTo>
                    <a:pt x="660" y="9936"/>
                    <a:pt x="682" y="9803"/>
                    <a:pt x="703" y="9728"/>
                  </a:cubicBezTo>
                  <a:cubicBezTo>
                    <a:pt x="799" y="9371"/>
                    <a:pt x="882" y="9014"/>
                    <a:pt x="953" y="8645"/>
                  </a:cubicBezTo>
                  <a:cubicBezTo>
                    <a:pt x="1346" y="6859"/>
                    <a:pt x="1596" y="5037"/>
                    <a:pt x="2239" y="3311"/>
                  </a:cubicBezTo>
                  <a:cubicBezTo>
                    <a:pt x="2287" y="3204"/>
                    <a:pt x="2323" y="3073"/>
                    <a:pt x="2227" y="3013"/>
                  </a:cubicBezTo>
                  <a:cubicBezTo>
                    <a:pt x="2197" y="2994"/>
                    <a:pt x="2172" y="2986"/>
                    <a:pt x="2150" y="2986"/>
                  </a:cubicBezTo>
                  <a:cubicBezTo>
                    <a:pt x="2052" y="2986"/>
                    <a:pt x="2021" y="3151"/>
                    <a:pt x="1894" y="3180"/>
                  </a:cubicBezTo>
                  <a:cubicBezTo>
                    <a:pt x="2192" y="2287"/>
                    <a:pt x="2525" y="1418"/>
                    <a:pt x="2906" y="585"/>
                  </a:cubicBezTo>
                  <a:cubicBezTo>
                    <a:pt x="2966" y="454"/>
                    <a:pt x="3013" y="311"/>
                    <a:pt x="3061" y="168"/>
                  </a:cubicBezTo>
                  <a:cubicBezTo>
                    <a:pt x="3073" y="108"/>
                    <a:pt x="3061" y="37"/>
                    <a:pt x="2977" y="13"/>
                  </a:cubicBezTo>
                  <a:cubicBezTo>
                    <a:pt x="2960" y="4"/>
                    <a:pt x="2945" y="1"/>
                    <a:pt x="2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6"/>
            <p:cNvSpPr/>
            <p:nvPr/>
          </p:nvSpPr>
          <p:spPr>
            <a:xfrm>
              <a:off x="1888925" y="4034700"/>
              <a:ext cx="63125" cy="214200"/>
            </a:xfrm>
            <a:custGeom>
              <a:avLst/>
              <a:gdLst/>
              <a:ahLst/>
              <a:cxnLst/>
              <a:rect l="l" t="t" r="r" b="b"/>
              <a:pathLst>
                <a:path w="2525" h="8568" extrusionOk="0">
                  <a:moveTo>
                    <a:pt x="2288" y="1"/>
                  </a:moveTo>
                  <a:cubicBezTo>
                    <a:pt x="2199" y="1"/>
                    <a:pt x="2123" y="111"/>
                    <a:pt x="2060" y="173"/>
                  </a:cubicBezTo>
                  <a:cubicBezTo>
                    <a:pt x="1726" y="471"/>
                    <a:pt x="1536" y="864"/>
                    <a:pt x="1334" y="1233"/>
                  </a:cubicBezTo>
                  <a:cubicBezTo>
                    <a:pt x="143" y="3364"/>
                    <a:pt x="0" y="5686"/>
                    <a:pt x="143" y="7984"/>
                  </a:cubicBezTo>
                  <a:cubicBezTo>
                    <a:pt x="155" y="8091"/>
                    <a:pt x="155" y="8150"/>
                    <a:pt x="202" y="8222"/>
                  </a:cubicBezTo>
                  <a:cubicBezTo>
                    <a:pt x="237" y="8361"/>
                    <a:pt x="216" y="8568"/>
                    <a:pt x="379" y="8568"/>
                  </a:cubicBezTo>
                  <a:cubicBezTo>
                    <a:pt x="384" y="8568"/>
                    <a:pt x="388" y="8567"/>
                    <a:pt x="393" y="8567"/>
                  </a:cubicBezTo>
                  <a:cubicBezTo>
                    <a:pt x="619" y="8555"/>
                    <a:pt x="500" y="8341"/>
                    <a:pt x="500" y="8210"/>
                  </a:cubicBezTo>
                  <a:cubicBezTo>
                    <a:pt x="512" y="7115"/>
                    <a:pt x="524" y="6019"/>
                    <a:pt x="691" y="4936"/>
                  </a:cubicBezTo>
                  <a:cubicBezTo>
                    <a:pt x="929" y="3317"/>
                    <a:pt x="1488" y="1816"/>
                    <a:pt x="2322" y="399"/>
                  </a:cubicBezTo>
                  <a:cubicBezTo>
                    <a:pt x="2381" y="280"/>
                    <a:pt x="2524" y="161"/>
                    <a:pt x="2381" y="42"/>
                  </a:cubicBezTo>
                  <a:cubicBezTo>
                    <a:pt x="2349" y="13"/>
                    <a:pt x="2318" y="1"/>
                    <a:pt x="2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6"/>
            <p:cNvSpPr/>
            <p:nvPr/>
          </p:nvSpPr>
          <p:spPr>
            <a:xfrm>
              <a:off x="2088050" y="3909425"/>
              <a:ext cx="28600" cy="117425"/>
            </a:xfrm>
            <a:custGeom>
              <a:avLst/>
              <a:gdLst/>
              <a:ahLst/>
              <a:cxnLst/>
              <a:rect l="l" t="t" r="r" b="b"/>
              <a:pathLst>
                <a:path w="1144" h="4697" extrusionOk="0">
                  <a:moveTo>
                    <a:pt x="745" y="0"/>
                  </a:moveTo>
                  <a:cubicBezTo>
                    <a:pt x="665" y="0"/>
                    <a:pt x="590" y="52"/>
                    <a:pt x="536" y="124"/>
                  </a:cubicBezTo>
                  <a:cubicBezTo>
                    <a:pt x="393" y="291"/>
                    <a:pt x="310" y="493"/>
                    <a:pt x="286" y="708"/>
                  </a:cubicBezTo>
                  <a:cubicBezTo>
                    <a:pt x="60" y="1910"/>
                    <a:pt x="0" y="3136"/>
                    <a:pt x="131" y="4363"/>
                  </a:cubicBezTo>
                  <a:cubicBezTo>
                    <a:pt x="155" y="4479"/>
                    <a:pt x="110" y="4697"/>
                    <a:pt x="295" y="4697"/>
                  </a:cubicBezTo>
                  <a:cubicBezTo>
                    <a:pt x="300" y="4697"/>
                    <a:pt x="305" y="4696"/>
                    <a:pt x="310" y="4696"/>
                  </a:cubicBezTo>
                  <a:cubicBezTo>
                    <a:pt x="465" y="4684"/>
                    <a:pt x="429" y="4482"/>
                    <a:pt x="429" y="4351"/>
                  </a:cubicBezTo>
                  <a:cubicBezTo>
                    <a:pt x="465" y="3732"/>
                    <a:pt x="465" y="3101"/>
                    <a:pt x="584" y="2482"/>
                  </a:cubicBezTo>
                  <a:cubicBezTo>
                    <a:pt x="596" y="3089"/>
                    <a:pt x="655" y="3696"/>
                    <a:pt x="762" y="4291"/>
                  </a:cubicBezTo>
                  <a:cubicBezTo>
                    <a:pt x="774" y="4405"/>
                    <a:pt x="807" y="4530"/>
                    <a:pt x="925" y="4530"/>
                  </a:cubicBezTo>
                  <a:cubicBezTo>
                    <a:pt x="930" y="4530"/>
                    <a:pt x="935" y="4530"/>
                    <a:pt x="941" y="4529"/>
                  </a:cubicBezTo>
                  <a:cubicBezTo>
                    <a:pt x="1084" y="4518"/>
                    <a:pt x="1060" y="4375"/>
                    <a:pt x="1060" y="4279"/>
                  </a:cubicBezTo>
                  <a:cubicBezTo>
                    <a:pt x="1012" y="3172"/>
                    <a:pt x="1012" y="2053"/>
                    <a:pt x="1084" y="958"/>
                  </a:cubicBezTo>
                  <a:cubicBezTo>
                    <a:pt x="1108" y="838"/>
                    <a:pt x="1143" y="672"/>
                    <a:pt x="1024" y="624"/>
                  </a:cubicBezTo>
                  <a:cubicBezTo>
                    <a:pt x="834" y="553"/>
                    <a:pt x="846" y="434"/>
                    <a:pt x="893" y="291"/>
                  </a:cubicBezTo>
                  <a:cubicBezTo>
                    <a:pt x="941" y="184"/>
                    <a:pt x="953" y="76"/>
                    <a:pt x="822" y="17"/>
                  </a:cubicBezTo>
                  <a:cubicBezTo>
                    <a:pt x="796" y="5"/>
                    <a:pt x="770"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6"/>
            <p:cNvSpPr/>
            <p:nvPr/>
          </p:nvSpPr>
          <p:spPr>
            <a:xfrm>
              <a:off x="2231225" y="3991250"/>
              <a:ext cx="47050" cy="142450"/>
            </a:xfrm>
            <a:custGeom>
              <a:avLst/>
              <a:gdLst/>
              <a:ahLst/>
              <a:cxnLst/>
              <a:rect l="l" t="t" r="r" b="b"/>
              <a:pathLst>
                <a:path w="1882" h="5698" extrusionOk="0">
                  <a:moveTo>
                    <a:pt x="273" y="0"/>
                  </a:moveTo>
                  <a:cubicBezTo>
                    <a:pt x="248" y="0"/>
                    <a:pt x="221" y="6"/>
                    <a:pt x="191" y="18"/>
                  </a:cubicBezTo>
                  <a:cubicBezTo>
                    <a:pt x="0" y="113"/>
                    <a:pt x="119" y="316"/>
                    <a:pt x="179" y="459"/>
                  </a:cubicBezTo>
                  <a:cubicBezTo>
                    <a:pt x="417" y="1006"/>
                    <a:pt x="667" y="1566"/>
                    <a:pt x="786" y="2149"/>
                  </a:cubicBezTo>
                  <a:cubicBezTo>
                    <a:pt x="988" y="3030"/>
                    <a:pt x="1560" y="3804"/>
                    <a:pt x="1548" y="4745"/>
                  </a:cubicBezTo>
                  <a:cubicBezTo>
                    <a:pt x="1548" y="4983"/>
                    <a:pt x="1560" y="5197"/>
                    <a:pt x="1584" y="5424"/>
                  </a:cubicBezTo>
                  <a:cubicBezTo>
                    <a:pt x="1596" y="5531"/>
                    <a:pt x="1560" y="5674"/>
                    <a:pt x="1703" y="5697"/>
                  </a:cubicBezTo>
                  <a:cubicBezTo>
                    <a:pt x="1709" y="5698"/>
                    <a:pt x="1714" y="5698"/>
                    <a:pt x="1719" y="5698"/>
                  </a:cubicBezTo>
                  <a:cubicBezTo>
                    <a:pt x="1880" y="5698"/>
                    <a:pt x="1858" y="5527"/>
                    <a:pt x="1858" y="5424"/>
                  </a:cubicBezTo>
                  <a:cubicBezTo>
                    <a:pt x="1881" y="4900"/>
                    <a:pt x="1881" y="4388"/>
                    <a:pt x="1858" y="3864"/>
                  </a:cubicBezTo>
                  <a:cubicBezTo>
                    <a:pt x="1834" y="2685"/>
                    <a:pt x="1691" y="1530"/>
                    <a:pt x="1227" y="423"/>
                  </a:cubicBezTo>
                  <a:cubicBezTo>
                    <a:pt x="1174" y="317"/>
                    <a:pt x="1140" y="127"/>
                    <a:pt x="1008" y="127"/>
                  </a:cubicBezTo>
                  <a:cubicBezTo>
                    <a:pt x="991" y="127"/>
                    <a:pt x="973" y="131"/>
                    <a:pt x="953" y="137"/>
                  </a:cubicBezTo>
                  <a:cubicBezTo>
                    <a:pt x="750" y="221"/>
                    <a:pt x="869" y="411"/>
                    <a:pt x="917" y="554"/>
                  </a:cubicBezTo>
                  <a:cubicBezTo>
                    <a:pt x="1036" y="1018"/>
                    <a:pt x="1191" y="1471"/>
                    <a:pt x="1274" y="2066"/>
                  </a:cubicBezTo>
                  <a:cubicBezTo>
                    <a:pt x="1048" y="1375"/>
                    <a:pt x="905" y="792"/>
                    <a:pt x="548" y="280"/>
                  </a:cubicBezTo>
                  <a:cubicBezTo>
                    <a:pt x="477" y="179"/>
                    <a:pt x="415"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6"/>
            <p:cNvSpPr/>
            <p:nvPr/>
          </p:nvSpPr>
          <p:spPr>
            <a:xfrm>
              <a:off x="1777300" y="3971600"/>
              <a:ext cx="45250" cy="190900"/>
            </a:xfrm>
            <a:custGeom>
              <a:avLst/>
              <a:gdLst/>
              <a:ahLst/>
              <a:cxnLst/>
              <a:rect l="l" t="t" r="r" b="b"/>
              <a:pathLst>
                <a:path w="1810" h="7636" extrusionOk="0">
                  <a:moveTo>
                    <a:pt x="1545" y="1"/>
                  </a:moveTo>
                  <a:cubicBezTo>
                    <a:pt x="1404" y="1"/>
                    <a:pt x="1343" y="206"/>
                    <a:pt x="1274" y="304"/>
                  </a:cubicBezTo>
                  <a:cubicBezTo>
                    <a:pt x="988" y="661"/>
                    <a:pt x="810" y="1078"/>
                    <a:pt x="643" y="1507"/>
                  </a:cubicBezTo>
                  <a:cubicBezTo>
                    <a:pt x="0" y="3221"/>
                    <a:pt x="36" y="4995"/>
                    <a:pt x="107" y="6757"/>
                  </a:cubicBezTo>
                  <a:cubicBezTo>
                    <a:pt x="143" y="6995"/>
                    <a:pt x="179" y="7234"/>
                    <a:pt x="286" y="7448"/>
                  </a:cubicBezTo>
                  <a:cubicBezTo>
                    <a:pt x="337" y="7520"/>
                    <a:pt x="371" y="7636"/>
                    <a:pt x="463" y="7636"/>
                  </a:cubicBezTo>
                  <a:cubicBezTo>
                    <a:pt x="478" y="7636"/>
                    <a:pt x="494" y="7633"/>
                    <a:pt x="512" y="7626"/>
                  </a:cubicBezTo>
                  <a:cubicBezTo>
                    <a:pt x="631" y="7591"/>
                    <a:pt x="584" y="7472"/>
                    <a:pt x="572" y="7388"/>
                  </a:cubicBezTo>
                  <a:cubicBezTo>
                    <a:pt x="357" y="5710"/>
                    <a:pt x="524" y="4043"/>
                    <a:pt x="893" y="2388"/>
                  </a:cubicBezTo>
                  <a:cubicBezTo>
                    <a:pt x="1048" y="1733"/>
                    <a:pt x="1286" y="1078"/>
                    <a:pt x="1584" y="471"/>
                  </a:cubicBezTo>
                  <a:cubicBezTo>
                    <a:pt x="1655" y="328"/>
                    <a:pt x="1810" y="137"/>
                    <a:pt x="1643" y="30"/>
                  </a:cubicBezTo>
                  <a:cubicBezTo>
                    <a:pt x="1606" y="10"/>
                    <a:pt x="1574" y="1"/>
                    <a:pt x="1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6"/>
            <p:cNvSpPr/>
            <p:nvPr/>
          </p:nvSpPr>
          <p:spPr>
            <a:xfrm>
              <a:off x="1990125" y="4077900"/>
              <a:ext cx="89325" cy="211975"/>
            </a:xfrm>
            <a:custGeom>
              <a:avLst/>
              <a:gdLst/>
              <a:ahLst/>
              <a:cxnLst/>
              <a:rect l="l" t="t" r="r" b="b"/>
              <a:pathLst>
                <a:path w="3573" h="8479" extrusionOk="0">
                  <a:moveTo>
                    <a:pt x="3437" y="1"/>
                  </a:moveTo>
                  <a:cubicBezTo>
                    <a:pt x="3344" y="1"/>
                    <a:pt x="3294" y="76"/>
                    <a:pt x="3263" y="160"/>
                  </a:cubicBezTo>
                  <a:cubicBezTo>
                    <a:pt x="3215" y="243"/>
                    <a:pt x="3191" y="350"/>
                    <a:pt x="3155" y="457"/>
                  </a:cubicBezTo>
                  <a:cubicBezTo>
                    <a:pt x="2548" y="3077"/>
                    <a:pt x="1572" y="5541"/>
                    <a:pt x="334" y="7946"/>
                  </a:cubicBezTo>
                  <a:cubicBezTo>
                    <a:pt x="238" y="8101"/>
                    <a:pt x="0" y="8375"/>
                    <a:pt x="203" y="8458"/>
                  </a:cubicBezTo>
                  <a:cubicBezTo>
                    <a:pt x="229" y="8472"/>
                    <a:pt x="254" y="8479"/>
                    <a:pt x="277" y="8479"/>
                  </a:cubicBezTo>
                  <a:cubicBezTo>
                    <a:pt x="433" y="8479"/>
                    <a:pt x="523" y="8200"/>
                    <a:pt x="596" y="8065"/>
                  </a:cubicBezTo>
                  <a:cubicBezTo>
                    <a:pt x="1584" y="6291"/>
                    <a:pt x="2429" y="4458"/>
                    <a:pt x="3012" y="2505"/>
                  </a:cubicBezTo>
                  <a:cubicBezTo>
                    <a:pt x="3239" y="1767"/>
                    <a:pt x="3477" y="1005"/>
                    <a:pt x="3560" y="184"/>
                  </a:cubicBezTo>
                  <a:cubicBezTo>
                    <a:pt x="3560" y="124"/>
                    <a:pt x="3572" y="29"/>
                    <a:pt x="3477" y="5"/>
                  </a:cubicBezTo>
                  <a:cubicBezTo>
                    <a:pt x="3463" y="2"/>
                    <a:pt x="3450" y="1"/>
                    <a:pt x="3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6"/>
            <p:cNvSpPr/>
            <p:nvPr/>
          </p:nvSpPr>
          <p:spPr>
            <a:xfrm>
              <a:off x="2256525" y="3957875"/>
              <a:ext cx="55675" cy="109750"/>
            </a:xfrm>
            <a:custGeom>
              <a:avLst/>
              <a:gdLst/>
              <a:ahLst/>
              <a:cxnLst/>
              <a:rect l="l" t="t" r="r" b="b"/>
              <a:pathLst>
                <a:path w="2227" h="4390" extrusionOk="0">
                  <a:moveTo>
                    <a:pt x="493" y="0"/>
                  </a:moveTo>
                  <a:cubicBezTo>
                    <a:pt x="469" y="0"/>
                    <a:pt x="444" y="6"/>
                    <a:pt x="417" y="20"/>
                  </a:cubicBezTo>
                  <a:cubicBezTo>
                    <a:pt x="322" y="67"/>
                    <a:pt x="334" y="163"/>
                    <a:pt x="357" y="258"/>
                  </a:cubicBezTo>
                  <a:cubicBezTo>
                    <a:pt x="405" y="377"/>
                    <a:pt x="465" y="496"/>
                    <a:pt x="524" y="615"/>
                  </a:cubicBezTo>
                  <a:cubicBezTo>
                    <a:pt x="762" y="1056"/>
                    <a:pt x="1012" y="1496"/>
                    <a:pt x="1167" y="1984"/>
                  </a:cubicBezTo>
                  <a:cubicBezTo>
                    <a:pt x="953" y="1615"/>
                    <a:pt x="750" y="1234"/>
                    <a:pt x="465" y="913"/>
                  </a:cubicBezTo>
                  <a:cubicBezTo>
                    <a:pt x="398" y="836"/>
                    <a:pt x="331" y="707"/>
                    <a:pt x="234" y="707"/>
                  </a:cubicBezTo>
                  <a:cubicBezTo>
                    <a:pt x="210" y="707"/>
                    <a:pt x="184" y="715"/>
                    <a:pt x="155" y="734"/>
                  </a:cubicBezTo>
                  <a:cubicBezTo>
                    <a:pt x="0" y="817"/>
                    <a:pt x="107" y="984"/>
                    <a:pt x="167" y="1091"/>
                  </a:cubicBezTo>
                  <a:cubicBezTo>
                    <a:pt x="643" y="1877"/>
                    <a:pt x="1060" y="2663"/>
                    <a:pt x="1370" y="3532"/>
                  </a:cubicBezTo>
                  <a:cubicBezTo>
                    <a:pt x="1418" y="3664"/>
                    <a:pt x="1475" y="3736"/>
                    <a:pt x="1537" y="3736"/>
                  </a:cubicBezTo>
                  <a:cubicBezTo>
                    <a:pt x="1597" y="3736"/>
                    <a:pt x="1662" y="3667"/>
                    <a:pt x="1727" y="3520"/>
                  </a:cubicBezTo>
                  <a:cubicBezTo>
                    <a:pt x="1810" y="3782"/>
                    <a:pt x="1870" y="4008"/>
                    <a:pt x="1941" y="4211"/>
                  </a:cubicBezTo>
                  <a:cubicBezTo>
                    <a:pt x="1965" y="4294"/>
                    <a:pt x="1953" y="4389"/>
                    <a:pt x="2060" y="4389"/>
                  </a:cubicBezTo>
                  <a:cubicBezTo>
                    <a:pt x="2191" y="4389"/>
                    <a:pt x="2179" y="4258"/>
                    <a:pt x="2203" y="4187"/>
                  </a:cubicBezTo>
                  <a:cubicBezTo>
                    <a:pt x="2227" y="4127"/>
                    <a:pt x="2227" y="4056"/>
                    <a:pt x="2203" y="3996"/>
                  </a:cubicBezTo>
                  <a:cubicBezTo>
                    <a:pt x="2060" y="2841"/>
                    <a:pt x="1715" y="1770"/>
                    <a:pt x="1191" y="758"/>
                  </a:cubicBezTo>
                  <a:cubicBezTo>
                    <a:pt x="1048" y="508"/>
                    <a:pt x="869" y="270"/>
                    <a:pt x="643" y="79"/>
                  </a:cubicBezTo>
                  <a:cubicBezTo>
                    <a:pt x="601" y="37"/>
                    <a:pt x="552"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6"/>
            <p:cNvSpPr/>
            <p:nvPr/>
          </p:nvSpPr>
          <p:spPr>
            <a:xfrm>
              <a:off x="1952900" y="4098225"/>
              <a:ext cx="78625" cy="193250"/>
            </a:xfrm>
            <a:custGeom>
              <a:avLst/>
              <a:gdLst/>
              <a:ahLst/>
              <a:cxnLst/>
              <a:rect l="l" t="t" r="r" b="b"/>
              <a:pathLst>
                <a:path w="3145" h="7730" extrusionOk="0">
                  <a:moveTo>
                    <a:pt x="2992" y="0"/>
                  </a:moveTo>
                  <a:cubicBezTo>
                    <a:pt x="2924" y="0"/>
                    <a:pt x="2891" y="54"/>
                    <a:pt x="2858" y="109"/>
                  </a:cubicBezTo>
                  <a:cubicBezTo>
                    <a:pt x="2739" y="383"/>
                    <a:pt x="2620" y="668"/>
                    <a:pt x="2537" y="966"/>
                  </a:cubicBezTo>
                  <a:cubicBezTo>
                    <a:pt x="1918" y="2966"/>
                    <a:pt x="1203" y="4907"/>
                    <a:pt x="346" y="6812"/>
                  </a:cubicBezTo>
                  <a:cubicBezTo>
                    <a:pt x="239" y="7038"/>
                    <a:pt x="168" y="7264"/>
                    <a:pt x="72" y="7491"/>
                  </a:cubicBezTo>
                  <a:cubicBezTo>
                    <a:pt x="60" y="7562"/>
                    <a:pt x="1" y="7645"/>
                    <a:pt x="96" y="7705"/>
                  </a:cubicBezTo>
                  <a:cubicBezTo>
                    <a:pt x="126" y="7722"/>
                    <a:pt x="154" y="7729"/>
                    <a:pt x="179" y="7729"/>
                  </a:cubicBezTo>
                  <a:cubicBezTo>
                    <a:pt x="243" y="7729"/>
                    <a:pt x="292" y="7681"/>
                    <a:pt x="334" y="7622"/>
                  </a:cubicBezTo>
                  <a:cubicBezTo>
                    <a:pt x="418" y="7491"/>
                    <a:pt x="501" y="7336"/>
                    <a:pt x="572" y="7205"/>
                  </a:cubicBezTo>
                  <a:cubicBezTo>
                    <a:pt x="1751" y="5050"/>
                    <a:pt x="2442" y="2728"/>
                    <a:pt x="3097" y="371"/>
                  </a:cubicBezTo>
                  <a:cubicBezTo>
                    <a:pt x="3132" y="299"/>
                    <a:pt x="3132" y="204"/>
                    <a:pt x="3144" y="144"/>
                  </a:cubicBezTo>
                  <a:cubicBezTo>
                    <a:pt x="3133" y="67"/>
                    <a:pt x="3122" y="0"/>
                    <a:pt x="3035" y="0"/>
                  </a:cubicBezTo>
                  <a:cubicBezTo>
                    <a:pt x="3028" y="0"/>
                    <a:pt x="3021" y="1"/>
                    <a:pt x="3013" y="2"/>
                  </a:cubicBezTo>
                  <a:cubicBezTo>
                    <a:pt x="3006" y="1"/>
                    <a:pt x="2999" y="0"/>
                    <a:pt x="2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6"/>
            <p:cNvSpPr/>
            <p:nvPr/>
          </p:nvSpPr>
          <p:spPr>
            <a:xfrm>
              <a:off x="2149375" y="4069625"/>
              <a:ext cx="41375" cy="167350"/>
            </a:xfrm>
            <a:custGeom>
              <a:avLst/>
              <a:gdLst/>
              <a:ahLst/>
              <a:cxnLst/>
              <a:rect l="l" t="t" r="r" b="b"/>
              <a:pathLst>
                <a:path w="1655" h="6694" extrusionOk="0">
                  <a:moveTo>
                    <a:pt x="1231" y="1"/>
                  </a:moveTo>
                  <a:cubicBezTo>
                    <a:pt x="1222" y="1"/>
                    <a:pt x="1212" y="1"/>
                    <a:pt x="1203" y="3"/>
                  </a:cubicBezTo>
                  <a:cubicBezTo>
                    <a:pt x="1000" y="15"/>
                    <a:pt x="1048" y="241"/>
                    <a:pt x="1060" y="384"/>
                  </a:cubicBezTo>
                  <a:cubicBezTo>
                    <a:pt x="1131" y="896"/>
                    <a:pt x="1167" y="1396"/>
                    <a:pt x="1155" y="1908"/>
                  </a:cubicBezTo>
                  <a:cubicBezTo>
                    <a:pt x="1107" y="3432"/>
                    <a:pt x="631" y="4860"/>
                    <a:pt x="167" y="6313"/>
                  </a:cubicBezTo>
                  <a:cubicBezTo>
                    <a:pt x="131" y="6432"/>
                    <a:pt x="0" y="6587"/>
                    <a:pt x="155" y="6670"/>
                  </a:cubicBezTo>
                  <a:cubicBezTo>
                    <a:pt x="188" y="6687"/>
                    <a:pt x="217" y="6694"/>
                    <a:pt x="242" y="6694"/>
                  </a:cubicBezTo>
                  <a:cubicBezTo>
                    <a:pt x="362" y="6694"/>
                    <a:pt x="403" y="6530"/>
                    <a:pt x="452" y="6432"/>
                  </a:cubicBezTo>
                  <a:cubicBezTo>
                    <a:pt x="964" y="5265"/>
                    <a:pt x="1357" y="4075"/>
                    <a:pt x="1548" y="2824"/>
                  </a:cubicBezTo>
                  <a:cubicBezTo>
                    <a:pt x="1655" y="2181"/>
                    <a:pt x="1655" y="1550"/>
                    <a:pt x="1584" y="860"/>
                  </a:cubicBezTo>
                  <a:cubicBezTo>
                    <a:pt x="1536" y="717"/>
                    <a:pt x="1488" y="515"/>
                    <a:pt x="1417" y="336"/>
                  </a:cubicBezTo>
                  <a:cubicBezTo>
                    <a:pt x="1394" y="200"/>
                    <a:pt x="1393" y="1"/>
                    <a:pt x="1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6"/>
            <p:cNvSpPr/>
            <p:nvPr/>
          </p:nvSpPr>
          <p:spPr>
            <a:xfrm>
              <a:off x="2216325" y="4020750"/>
              <a:ext cx="19375" cy="146050"/>
            </a:xfrm>
            <a:custGeom>
              <a:avLst/>
              <a:gdLst/>
              <a:ahLst/>
              <a:cxnLst/>
              <a:rect l="l" t="t" r="r" b="b"/>
              <a:pathLst>
                <a:path w="775" h="5842" extrusionOk="0">
                  <a:moveTo>
                    <a:pt x="208" y="0"/>
                  </a:moveTo>
                  <a:cubicBezTo>
                    <a:pt x="196" y="0"/>
                    <a:pt x="182" y="2"/>
                    <a:pt x="168" y="5"/>
                  </a:cubicBezTo>
                  <a:cubicBezTo>
                    <a:pt x="1" y="29"/>
                    <a:pt x="37" y="184"/>
                    <a:pt x="49" y="303"/>
                  </a:cubicBezTo>
                  <a:cubicBezTo>
                    <a:pt x="84" y="600"/>
                    <a:pt x="144" y="886"/>
                    <a:pt x="168" y="1184"/>
                  </a:cubicBezTo>
                  <a:cubicBezTo>
                    <a:pt x="263" y="2041"/>
                    <a:pt x="346" y="2910"/>
                    <a:pt x="263" y="3767"/>
                  </a:cubicBezTo>
                  <a:cubicBezTo>
                    <a:pt x="215" y="4351"/>
                    <a:pt x="180" y="4946"/>
                    <a:pt x="168" y="5529"/>
                  </a:cubicBezTo>
                  <a:cubicBezTo>
                    <a:pt x="168" y="5625"/>
                    <a:pt x="84" y="5803"/>
                    <a:pt x="239" y="5839"/>
                  </a:cubicBezTo>
                  <a:cubicBezTo>
                    <a:pt x="249" y="5840"/>
                    <a:pt x="259" y="5841"/>
                    <a:pt x="268" y="5841"/>
                  </a:cubicBezTo>
                  <a:cubicBezTo>
                    <a:pt x="418" y="5841"/>
                    <a:pt x="419" y="5665"/>
                    <a:pt x="441" y="5553"/>
                  </a:cubicBezTo>
                  <a:cubicBezTo>
                    <a:pt x="596" y="4291"/>
                    <a:pt x="775" y="3041"/>
                    <a:pt x="644" y="1779"/>
                  </a:cubicBezTo>
                  <a:cubicBezTo>
                    <a:pt x="584" y="1327"/>
                    <a:pt x="513" y="886"/>
                    <a:pt x="453" y="434"/>
                  </a:cubicBezTo>
                  <a:cubicBezTo>
                    <a:pt x="441" y="362"/>
                    <a:pt x="418" y="303"/>
                    <a:pt x="394" y="243"/>
                  </a:cubicBezTo>
                  <a:cubicBezTo>
                    <a:pt x="351" y="146"/>
                    <a:pt x="327"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6"/>
            <p:cNvSpPr/>
            <p:nvPr/>
          </p:nvSpPr>
          <p:spPr>
            <a:xfrm>
              <a:off x="2123775" y="4071750"/>
              <a:ext cx="32750" cy="146925"/>
            </a:xfrm>
            <a:custGeom>
              <a:avLst/>
              <a:gdLst/>
              <a:ahLst/>
              <a:cxnLst/>
              <a:rect l="l" t="t" r="r" b="b"/>
              <a:pathLst>
                <a:path w="1310" h="5877" extrusionOk="0">
                  <a:moveTo>
                    <a:pt x="1099" y="0"/>
                  </a:moveTo>
                  <a:cubicBezTo>
                    <a:pt x="1094" y="0"/>
                    <a:pt x="1089" y="1"/>
                    <a:pt x="1084" y="1"/>
                  </a:cubicBezTo>
                  <a:cubicBezTo>
                    <a:pt x="953" y="13"/>
                    <a:pt x="965" y="180"/>
                    <a:pt x="953" y="299"/>
                  </a:cubicBezTo>
                  <a:lnTo>
                    <a:pt x="953" y="418"/>
                  </a:lnTo>
                  <a:cubicBezTo>
                    <a:pt x="845" y="2180"/>
                    <a:pt x="584" y="3882"/>
                    <a:pt x="107" y="5585"/>
                  </a:cubicBezTo>
                  <a:cubicBezTo>
                    <a:pt x="72" y="5692"/>
                    <a:pt x="0" y="5811"/>
                    <a:pt x="131" y="5871"/>
                  </a:cubicBezTo>
                  <a:cubicBezTo>
                    <a:pt x="145" y="5875"/>
                    <a:pt x="158" y="5877"/>
                    <a:pt x="170" y="5877"/>
                  </a:cubicBezTo>
                  <a:cubicBezTo>
                    <a:pt x="264" y="5877"/>
                    <a:pt x="315" y="5766"/>
                    <a:pt x="357" y="5692"/>
                  </a:cubicBezTo>
                  <a:cubicBezTo>
                    <a:pt x="417" y="5597"/>
                    <a:pt x="464" y="5490"/>
                    <a:pt x="488" y="5394"/>
                  </a:cubicBezTo>
                  <a:cubicBezTo>
                    <a:pt x="774" y="4502"/>
                    <a:pt x="988" y="3585"/>
                    <a:pt x="1119" y="2668"/>
                  </a:cubicBezTo>
                  <a:cubicBezTo>
                    <a:pt x="1226" y="1918"/>
                    <a:pt x="1310" y="1192"/>
                    <a:pt x="1286" y="513"/>
                  </a:cubicBezTo>
                  <a:cubicBezTo>
                    <a:pt x="1262" y="394"/>
                    <a:pt x="1250" y="346"/>
                    <a:pt x="1238" y="275"/>
                  </a:cubicBezTo>
                  <a:cubicBezTo>
                    <a:pt x="1227" y="171"/>
                    <a:pt x="1249" y="0"/>
                    <a:pt x="1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6"/>
            <p:cNvSpPr/>
            <p:nvPr/>
          </p:nvSpPr>
          <p:spPr>
            <a:xfrm>
              <a:off x="2141925" y="3876775"/>
              <a:ext cx="38725" cy="112975"/>
            </a:xfrm>
            <a:custGeom>
              <a:avLst/>
              <a:gdLst/>
              <a:ahLst/>
              <a:cxnLst/>
              <a:rect l="l" t="t" r="r" b="b"/>
              <a:pathLst>
                <a:path w="1549" h="4519" extrusionOk="0">
                  <a:moveTo>
                    <a:pt x="232" y="1"/>
                  </a:moveTo>
                  <a:cubicBezTo>
                    <a:pt x="227" y="1"/>
                    <a:pt x="221" y="1"/>
                    <a:pt x="215" y="1"/>
                  </a:cubicBezTo>
                  <a:cubicBezTo>
                    <a:pt x="36" y="13"/>
                    <a:pt x="48" y="180"/>
                    <a:pt x="36" y="311"/>
                  </a:cubicBezTo>
                  <a:cubicBezTo>
                    <a:pt x="0" y="656"/>
                    <a:pt x="48" y="990"/>
                    <a:pt x="108" y="1311"/>
                  </a:cubicBezTo>
                  <a:cubicBezTo>
                    <a:pt x="155" y="1906"/>
                    <a:pt x="381" y="2478"/>
                    <a:pt x="584" y="3026"/>
                  </a:cubicBezTo>
                  <a:cubicBezTo>
                    <a:pt x="727" y="3490"/>
                    <a:pt x="905" y="3942"/>
                    <a:pt x="1191" y="4359"/>
                  </a:cubicBezTo>
                  <a:cubicBezTo>
                    <a:pt x="1236" y="4432"/>
                    <a:pt x="1296" y="4518"/>
                    <a:pt x="1374" y="4518"/>
                  </a:cubicBezTo>
                  <a:cubicBezTo>
                    <a:pt x="1398" y="4518"/>
                    <a:pt x="1425" y="4510"/>
                    <a:pt x="1453" y="4490"/>
                  </a:cubicBezTo>
                  <a:cubicBezTo>
                    <a:pt x="1548" y="4419"/>
                    <a:pt x="1477" y="4335"/>
                    <a:pt x="1453" y="4240"/>
                  </a:cubicBezTo>
                  <a:cubicBezTo>
                    <a:pt x="1370" y="4038"/>
                    <a:pt x="1310" y="3811"/>
                    <a:pt x="1239" y="3597"/>
                  </a:cubicBezTo>
                  <a:cubicBezTo>
                    <a:pt x="893" y="2514"/>
                    <a:pt x="572" y="1430"/>
                    <a:pt x="417" y="287"/>
                  </a:cubicBezTo>
                  <a:cubicBezTo>
                    <a:pt x="406" y="172"/>
                    <a:pt x="405" y="1"/>
                    <a:pt x="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6"/>
            <p:cNvSpPr/>
            <p:nvPr/>
          </p:nvSpPr>
          <p:spPr>
            <a:xfrm>
              <a:off x="2127050" y="4044650"/>
              <a:ext cx="18475" cy="113175"/>
            </a:xfrm>
            <a:custGeom>
              <a:avLst/>
              <a:gdLst/>
              <a:ahLst/>
              <a:cxnLst/>
              <a:rect l="l" t="t" r="r" b="b"/>
              <a:pathLst>
                <a:path w="739" h="4527" extrusionOk="0">
                  <a:moveTo>
                    <a:pt x="347" y="1"/>
                  </a:moveTo>
                  <a:cubicBezTo>
                    <a:pt x="343" y="1"/>
                    <a:pt x="338" y="1"/>
                    <a:pt x="333" y="1"/>
                  </a:cubicBezTo>
                  <a:cubicBezTo>
                    <a:pt x="143" y="13"/>
                    <a:pt x="179" y="228"/>
                    <a:pt x="202" y="359"/>
                  </a:cubicBezTo>
                  <a:cubicBezTo>
                    <a:pt x="405" y="1656"/>
                    <a:pt x="226" y="2930"/>
                    <a:pt x="107" y="4228"/>
                  </a:cubicBezTo>
                  <a:cubicBezTo>
                    <a:pt x="95" y="4335"/>
                    <a:pt x="0" y="4514"/>
                    <a:pt x="202" y="4526"/>
                  </a:cubicBezTo>
                  <a:cubicBezTo>
                    <a:pt x="207" y="4526"/>
                    <a:pt x="212" y="4526"/>
                    <a:pt x="217" y="4526"/>
                  </a:cubicBezTo>
                  <a:cubicBezTo>
                    <a:pt x="359" y="4526"/>
                    <a:pt x="381" y="4356"/>
                    <a:pt x="393" y="4252"/>
                  </a:cubicBezTo>
                  <a:cubicBezTo>
                    <a:pt x="595" y="3097"/>
                    <a:pt x="738" y="1930"/>
                    <a:pt x="619" y="763"/>
                  </a:cubicBezTo>
                  <a:cubicBezTo>
                    <a:pt x="583" y="609"/>
                    <a:pt x="572" y="478"/>
                    <a:pt x="560" y="323"/>
                  </a:cubicBezTo>
                  <a:cubicBezTo>
                    <a:pt x="525" y="196"/>
                    <a:pt x="50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6"/>
            <p:cNvSpPr/>
            <p:nvPr/>
          </p:nvSpPr>
          <p:spPr>
            <a:xfrm>
              <a:off x="2158300" y="4063850"/>
              <a:ext cx="14600" cy="96950"/>
            </a:xfrm>
            <a:custGeom>
              <a:avLst/>
              <a:gdLst/>
              <a:ahLst/>
              <a:cxnLst/>
              <a:rect l="l" t="t" r="r" b="b"/>
              <a:pathLst>
                <a:path w="584" h="3878" extrusionOk="0">
                  <a:moveTo>
                    <a:pt x="233" y="1"/>
                  </a:moveTo>
                  <a:cubicBezTo>
                    <a:pt x="217" y="1"/>
                    <a:pt x="199" y="3"/>
                    <a:pt x="179" y="7"/>
                  </a:cubicBezTo>
                  <a:cubicBezTo>
                    <a:pt x="0" y="31"/>
                    <a:pt x="48" y="246"/>
                    <a:pt x="48" y="376"/>
                  </a:cubicBezTo>
                  <a:cubicBezTo>
                    <a:pt x="60" y="686"/>
                    <a:pt x="119" y="984"/>
                    <a:pt x="119" y="1293"/>
                  </a:cubicBezTo>
                  <a:cubicBezTo>
                    <a:pt x="143" y="2067"/>
                    <a:pt x="119" y="2841"/>
                    <a:pt x="143" y="3615"/>
                  </a:cubicBezTo>
                  <a:cubicBezTo>
                    <a:pt x="143" y="3710"/>
                    <a:pt x="107" y="3853"/>
                    <a:pt x="250" y="3877"/>
                  </a:cubicBezTo>
                  <a:cubicBezTo>
                    <a:pt x="257" y="3877"/>
                    <a:pt x="263" y="3878"/>
                    <a:pt x="269" y="3878"/>
                  </a:cubicBezTo>
                  <a:cubicBezTo>
                    <a:pt x="405" y="3878"/>
                    <a:pt x="406" y="3753"/>
                    <a:pt x="417" y="3651"/>
                  </a:cubicBezTo>
                  <a:cubicBezTo>
                    <a:pt x="441" y="3591"/>
                    <a:pt x="453" y="3544"/>
                    <a:pt x="453" y="3484"/>
                  </a:cubicBezTo>
                  <a:cubicBezTo>
                    <a:pt x="524" y="2579"/>
                    <a:pt x="584" y="1674"/>
                    <a:pt x="500" y="686"/>
                  </a:cubicBezTo>
                  <a:cubicBezTo>
                    <a:pt x="465" y="615"/>
                    <a:pt x="441" y="448"/>
                    <a:pt x="405" y="317"/>
                  </a:cubicBezTo>
                  <a:cubicBezTo>
                    <a:pt x="373" y="198"/>
                    <a:pt x="389" y="1"/>
                    <a:pt x="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6"/>
            <p:cNvSpPr/>
            <p:nvPr/>
          </p:nvSpPr>
          <p:spPr>
            <a:xfrm>
              <a:off x="2095200" y="4087525"/>
              <a:ext cx="25025" cy="103150"/>
            </a:xfrm>
            <a:custGeom>
              <a:avLst/>
              <a:gdLst/>
              <a:ahLst/>
              <a:cxnLst/>
              <a:rect l="l" t="t" r="r" b="b"/>
              <a:pathLst>
                <a:path w="1001" h="4126" extrusionOk="0">
                  <a:moveTo>
                    <a:pt x="738" y="1"/>
                  </a:moveTo>
                  <a:cubicBezTo>
                    <a:pt x="488" y="1"/>
                    <a:pt x="595" y="263"/>
                    <a:pt x="595" y="418"/>
                  </a:cubicBezTo>
                  <a:cubicBezTo>
                    <a:pt x="548" y="1501"/>
                    <a:pt x="310" y="2573"/>
                    <a:pt x="179" y="3656"/>
                  </a:cubicBezTo>
                  <a:cubicBezTo>
                    <a:pt x="143" y="3823"/>
                    <a:pt x="0" y="4073"/>
                    <a:pt x="203" y="4121"/>
                  </a:cubicBezTo>
                  <a:cubicBezTo>
                    <a:pt x="218" y="4124"/>
                    <a:pt x="233" y="4126"/>
                    <a:pt x="247" y="4126"/>
                  </a:cubicBezTo>
                  <a:cubicBezTo>
                    <a:pt x="409" y="4126"/>
                    <a:pt x="432" y="3881"/>
                    <a:pt x="464" y="3728"/>
                  </a:cubicBezTo>
                  <a:cubicBezTo>
                    <a:pt x="607" y="3037"/>
                    <a:pt x="738" y="2335"/>
                    <a:pt x="881" y="1620"/>
                  </a:cubicBezTo>
                  <a:cubicBezTo>
                    <a:pt x="953" y="1227"/>
                    <a:pt x="1000" y="834"/>
                    <a:pt x="953" y="430"/>
                  </a:cubicBezTo>
                  <a:cubicBezTo>
                    <a:pt x="893" y="275"/>
                    <a:pt x="965" y="13"/>
                    <a:pt x="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6"/>
            <p:cNvSpPr/>
            <p:nvPr/>
          </p:nvSpPr>
          <p:spPr>
            <a:xfrm>
              <a:off x="2129425" y="3897325"/>
              <a:ext cx="33350" cy="86950"/>
            </a:xfrm>
            <a:custGeom>
              <a:avLst/>
              <a:gdLst/>
              <a:ahLst/>
              <a:cxnLst/>
              <a:rect l="l" t="t" r="r" b="b"/>
              <a:pathLst>
                <a:path w="1334" h="3478" extrusionOk="0">
                  <a:moveTo>
                    <a:pt x="191" y="1"/>
                  </a:moveTo>
                  <a:cubicBezTo>
                    <a:pt x="60" y="60"/>
                    <a:pt x="72" y="168"/>
                    <a:pt x="48" y="263"/>
                  </a:cubicBezTo>
                  <a:cubicBezTo>
                    <a:pt x="0" y="799"/>
                    <a:pt x="143" y="1322"/>
                    <a:pt x="298" y="1834"/>
                  </a:cubicBezTo>
                  <a:cubicBezTo>
                    <a:pt x="441" y="2299"/>
                    <a:pt x="608" y="2775"/>
                    <a:pt x="858" y="3227"/>
                  </a:cubicBezTo>
                  <a:cubicBezTo>
                    <a:pt x="909" y="3330"/>
                    <a:pt x="978" y="3477"/>
                    <a:pt x="1088" y="3477"/>
                  </a:cubicBezTo>
                  <a:cubicBezTo>
                    <a:pt x="1105" y="3477"/>
                    <a:pt x="1124" y="3474"/>
                    <a:pt x="1143" y="3466"/>
                  </a:cubicBezTo>
                  <a:cubicBezTo>
                    <a:pt x="1334" y="3394"/>
                    <a:pt x="1179" y="3239"/>
                    <a:pt x="1143" y="3120"/>
                  </a:cubicBezTo>
                  <a:cubicBezTo>
                    <a:pt x="1096" y="2977"/>
                    <a:pt x="1024" y="2823"/>
                    <a:pt x="977" y="2680"/>
                  </a:cubicBezTo>
                  <a:cubicBezTo>
                    <a:pt x="727" y="1894"/>
                    <a:pt x="488" y="1084"/>
                    <a:pt x="369" y="251"/>
                  </a:cubicBezTo>
                  <a:cubicBezTo>
                    <a:pt x="358" y="144"/>
                    <a:pt x="369"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6"/>
            <p:cNvSpPr/>
            <p:nvPr/>
          </p:nvSpPr>
          <p:spPr>
            <a:xfrm>
              <a:off x="2031800" y="4082175"/>
              <a:ext cx="26800" cy="86200"/>
            </a:xfrm>
            <a:custGeom>
              <a:avLst/>
              <a:gdLst/>
              <a:ahLst/>
              <a:cxnLst/>
              <a:rect l="l" t="t" r="r" b="b"/>
              <a:pathLst>
                <a:path w="1072" h="3448" extrusionOk="0">
                  <a:moveTo>
                    <a:pt x="902" y="0"/>
                  </a:moveTo>
                  <a:cubicBezTo>
                    <a:pt x="762" y="0"/>
                    <a:pt x="761" y="160"/>
                    <a:pt x="738" y="275"/>
                  </a:cubicBezTo>
                  <a:cubicBezTo>
                    <a:pt x="536" y="1191"/>
                    <a:pt x="345" y="2132"/>
                    <a:pt x="155" y="3049"/>
                  </a:cubicBezTo>
                  <a:cubicBezTo>
                    <a:pt x="143" y="3192"/>
                    <a:pt x="0" y="3394"/>
                    <a:pt x="179" y="3442"/>
                  </a:cubicBezTo>
                  <a:cubicBezTo>
                    <a:pt x="197" y="3446"/>
                    <a:pt x="213" y="3448"/>
                    <a:pt x="228" y="3448"/>
                  </a:cubicBezTo>
                  <a:cubicBezTo>
                    <a:pt x="383" y="3448"/>
                    <a:pt x="397" y="3237"/>
                    <a:pt x="441" y="3096"/>
                  </a:cubicBezTo>
                  <a:cubicBezTo>
                    <a:pt x="631" y="2358"/>
                    <a:pt x="822" y="1596"/>
                    <a:pt x="1012" y="846"/>
                  </a:cubicBezTo>
                  <a:cubicBezTo>
                    <a:pt x="1060" y="667"/>
                    <a:pt x="1060" y="477"/>
                    <a:pt x="1072" y="370"/>
                  </a:cubicBezTo>
                  <a:cubicBezTo>
                    <a:pt x="1060" y="191"/>
                    <a:pt x="1072" y="13"/>
                    <a:pt x="917" y="1"/>
                  </a:cubicBezTo>
                  <a:cubicBezTo>
                    <a:pt x="912" y="0"/>
                    <a:pt x="906" y="0"/>
                    <a:pt x="9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6"/>
            <p:cNvSpPr/>
            <p:nvPr/>
          </p:nvSpPr>
          <p:spPr>
            <a:xfrm>
              <a:off x="2203825" y="4027800"/>
              <a:ext cx="19075" cy="71075"/>
            </a:xfrm>
            <a:custGeom>
              <a:avLst/>
              <a:gdLst/>
              <a:ahLst/>
              <a:cxnLst/>
              <a:rect l="l" t="t" r="r" b="b"/>
              <a:pathLst>
                <a:path w="763" h="2843" extrusionOk="0">
                  <a:moveTo>
                    <a:pt x="203" y="1497"/>
                  </a:moveTo>
                  <a:cubicBezTo>
                    <a:pt x="203" y="1503"/>
                    <a:pt x="203" y="1506"/>
                    <a:pt x="205" y="1506"/>
                  </a:cubicBezTo>
                  <a:lnTo>
                    <a:pt x="205" y="1506"/>
                  </a:lnTo>
                  <a:cubicBezTo>
                    <a:pt x="204" y="1503"/>
                    <a:pt x="204" y="1500"/>
                    <a:pt x="203" y="1497"/>
                  </a:cubicBezTo>
                  <a:close/>
                  <a:moveTo>
                    <a:pt x="247" y="1"/>
                  </a:moveTo>
                  <a:cubicBezTo>
                    <a:pt x="230" y="1"/>
                    <a:pt x="212" y="3"/>
                    <a:pt x="191" y="9"/>
                  </a:cubicBezTo>
                  <a:cubicBezTo>
                    <a:pt x="1" y="44"/>
                    <a:pt x="37" y="223"/>
                    <a:pt x="60" y="378"/>
                  </a:cubicBezTo>
                  <a:cubicBezTo>
                    <a:pt x="108" y="747"/>
                    <a:pt x="168" y="1116"/>
                    <a:pt x="215" y="1497"/>
                  </a:cubicBezTo>
                  <a:cubicBezTo>
                    <a:pt x="209" y="1503"/>
                    <a:pt x="206" y="1506"/>
                    <a:pt x="205" y="1506"/>
                  </a:cubicBezTo>
                  <a:cubicBezTo>
                    <a:pt x="205" y="1506"/>
                    <a:pt x="205" y="1506"/>
                    <a:pt x="205" y="1506"/>
                  </a:cubicBezTo>
                  <a:lnTo>
                    <a:pt x="205" y="1506"/>
                  </a:lnTo>
                  <a:cubicBezTo>
                    <a:pt x="264" y="1884"/>
                    <a:pt x="323" y="2250"/>
                    <a:pt x="382" y="2640"/>
                  </a:cubicBezTo>
                  <a:cubicBezTo>
                    <a:pt x="406" y="2723"/>
                    <a:pt x="382" y="2842"/>
                    <a:pt x="513" y="2842"/>
                  </a:cubicBezTo>
                  <a:cubicBezTo>
                    <a:pt x="632" y="2842"/>
                    <a:pt x="656" y="2723"/>
                    <a:pt x="668" y="2640"/>
                  </a:cubicBezTo>
                  <a:cubicBezTo>
                    <a:pt x="763" y="1818"/>
                    <a:pt x="656" y="1033"/>
                    <a:pt x="441" y="259"/>
                  </a:cubicBezTo>
                  <a:cubicBezTo>
                    <a:pt x="420" y="153"/>
                    <a:pt x="380"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6"/>
            <p:cNvSpPr/>
            <p:nvPr/>
          </p:nvSpPr>
          <p:spPr>
            <a:xfrm>
              <a:off x="2092800" y="4095500"/>
              <a:ext cx="12525" cy="57625"/>
            </a:xfrm>
            <a:custGeom>
              <a:avLst/>
              <a:gdLst/>
              <a:ahLst/>
              <a:cxnLst/>
              <a:rect l="l" t="t" r="r" b="b"/>
              <a:pathLst>
                <a:path w="501" h="2305" extrusionOk="0">
                  <a:moveTo>
                    <a:pt x="314" y="1"/>
                  </a:moveTo>
                  <a:cubicBezTo>
                    <a:pt x="199" y="1"/>
                    <a:pt x="178" y="119"/>
                    <a:pt x="168" y="218"/>
                  </a:cubicBezTo>
                  <a:cubicBezTo>
                    <a:pt x="60" y="837"/>
                    <a:pt x="48" y="1468"/>
                    <a:pt x="1" y="2087"/>
                  </a:cubicBezTo>
                  <a:cubicBezTo>
                    <a:pt x="1" y="2182"/>
                    <a:pt x="1" y="2266"/>
                    <a:pt x="96" y="2301"/>
                  </a:cubicBezTo>
                  <a:cubicBezTo>
                    <a:pt x="108" y="2304"/>
                    <a:pt x="118" y="2305"/>
                    <a:pt x="129" y="2305"/>
                  </a:cubicBezTo>
                  <a:cubicBezTo>
                    <a:pt x="224" y="2305"/>
                    <a:pt x="264" y="2210"/>
                    <a:pt x="275" y="2135"/>
                  </a:cubicBezTo>
                  <a:cubicBezTo>
                    <a:pt x="406" y="1504"/>
                    <a:pt x="453" y="873"/>
                    <a:pt x="501" y="277"/>
                  </a:cubicBezTo>
                  <a:cubicBezTo>
                    <a:pt x="465" y="134"/>
                    <a:pt x="465" y="39"/>
                    <a:pt x="346" y="3"/>
                  </a:cubicBezTo>
                  <a:cubicBezTo>
                    <a:pt x="335" y="2"/>
                    <a:pt x="324"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6"/>
            <p:cNvSpPr/>
            <p:nvPr/>
          </p:nvSpPr>
          <p:spPr>
            <a:xfrm>
              <a:off x="2022550" y="3967400"/>
              <a:ext cx="145600" cy="364575"/>
            </a:xfrm>
            <a:custGeom>
              <a:avLst/>
              <a:gdLst/>
              <a:ahLst/>
              <a:cxnLst/>
              <a:rect l="l" t="t" r="r" b="b"/>
              <a:pathLst>
                <a:path w="5824" h="14583" extrusionOk="0">
                  <a:moveTo>
                    <a:pt x="4005" y="0"/>
                  </a:moveTo>
                  <a:cubicBezTo>
                    <a:pt x="3993" y="0"/>
                    <a:pt x="3980" y="2"/>
                    <a:pt x="3966" y="8"/>
                  </a:cubicBezTo>
                  <a:cubicBezTo>
                    <a:pt x="3859" y="43"/>
                    <a:pt x="3859" y="127"/>
                    <a:pt x="3871" y="198"/>
                  </a:cubicBezTo>
                  <a:cubicBezTo>
                    <a:pt x="3894" y="365"/>
                    <a:pt x="3930" y="532"/>
                    <a:pt x="3990" y="675"/>
                  </a:cubicBezTo>
                  <a:cubicBezTo>
                    <a:pt x="4478" y="1782"/>
                    <a:pt x="4871" y="2913"/>
                    <a:pt x="5014" y="4127"/>
                  </a:cubicBezTo>
                  <a:cubicBezTo>
                    <a:pt x="5240" y="5235"/>
                    <a:pt x="5109" y="6366"/>
                    <a:pt x="4930" y="7485"/>
                  </a:cubicBezTo>
                  <a:cubicBezTo>
                    <a:pt x="4454" y="10307"/>
                    <a:pt x="3228" y="12628"/>
                    <a:pt x="561" y="13998"/>
                  </a:cubicBezTo>
                  <a:cubicBezTo>
                    <a:pt x="418" y="14069"/>
                    <a:pt x="263" y="14188"/>
                    <a:pt x="132" y="14295"/>
                  </a:cubicBezTo>
                  <a:cubicBezTo>
                    <a:pt x="72" y="14343"/>
                    <a:pt x="1" y="14414"/>
                    <a:pt x="49" y="14510"/>
                  </a:cubicBezTo>
                  <a:cubicBezTo>
                    <a:pt x="67" y="14566"/>
                    <a:pt x="109" y="14583"/>
                    <a:pt x="158" y="14583"/>
                  </a:cubicBezTo>
                  <a:cubicBezTo>
                    <a:pt x="202" y="14583"/>
                    <a:pt x="253" y="14569"/>
                    <a:pt x="299" y="14557"/>
                  </a:cubicBezTo>
                  <a:cubicBezTo>
                    <a:pt x="358" y="14545"/>
                    <a:pt x="418" y="14521"/>
                    <a:pt x="489" y="14486"/>
                  </a:cubicBezTo>
                  <a:cubicBezTo>
                    <a:pt x="2549" y="13628"/>
                    <a:pt x="3930" y="12081"/>
                    <a:pt x="4716" y="10057"/>
                  </a:cubicBezTo>
                  <a:cubicBezTo>
                    <a:pt x="5573" y="7806"/>
                    <a:pt x="5823" y="5461"/>
                    <a:pt x="5252" y="3080"/>
                  </a:cubicBezTo>
                  <a:cubicBezTo>
                    <a:pt x="5002" y="2044"/>
                    <a:pt x="4525" y="1115"/>
                    <a:pt x="4144" y="139"/>
                  </a:cubicBezTo>
                  <a:cubicBezTo>
                    <a:pt x="4114" y="78"/>
                    <a:pt x="4075" y="0"/>
                    <a:pt x="400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6"/>
            <p:cNvSpPr/>
            <p:nvPr/>
          </p:nvSpPr>
          <p:spPr>
            <a:xfrm>
              <a:off x="1854100" y="3958450"/>
              <a:ext cx="128000" cy="287750"/>
            </a:xfrm>
            <a:custGeom>
              <a:avLst/>
              <a:gdLst/>
              <a:ahLst/>
              <a:cxnLst/>
              <a:rect l="l" t="t" r="r" b="b"/>
              <a:pathLst>
                <a:path w="5120" h="11510" extrusionOk="0">
                  <a:moveTo>
                    <a:pt x="4966" y="0"/>
                  </a:moveTo>
                  <a:cubicBezTo>
                    <a:pt x="4912" y="0"/>
                    <a:pt x="4854" y="39"/>
                    <a:pt x="4810" y="68"/>
                  </a:cubicBezTo>
                  <a:cubicBezTo>
                    <a:pt x="4632" y="175"/>
                    <a:pt x="4453" y="259"/>
                    <a:pt x="4286" y="378"/>
                  </a:cubicBezTo>
                  <a:cubicBezTo>
                    <a:pt x="3596" y="854"/>
                    <a:pt x="3024" y="1485"/>
                    <a:pt x="2572" y="2187"/>
                  </a:cubicBezTo>
                  <a:cubicBezTo>
                    <a:pt x="833" y="4866"/>
                    <a:pt x="0" y="7760"/>
                    <a:pt x="655" y="10962"/>
                  </a:cubicBezTo>
                  <a:cubicBezTo>
                    <a:pt x="703" y="11153"/>
                    <a:pt x="726" y="11367"/>
                    <a:pt x="917" y="11510"/>
                  </a:cubicBezTo>
                  <a:cubicBezTo>
                    <a:pt x="1024" y="11379"/>
                    <a:pt x="1000" y="11296"/>
                    <a:pt x="976" y="11200"/>
                  </a:cubicBezTo>
                  <a:cubicBezTo>
                    <a:pt x="941" y="10498"/>
                    <a:pt x="833" y="9819"/>
                    <a:pt x="857" y="9117"/>
                  </a:cubicBezTo>
                  <a:cubicBezTo>
                    <a:pt x="1036" y="5640"/>
                    <a:pt x="2012" y="2497"/>
                    <a:pt x="4953" y="294"/>
                  </a:cubicBezTo>
                  <a:cubicBezTo>
                    <a:pt x="5024" y="235"/>
                    <a:pt x="5120" y="163"/>
                    <a:pt x="5060" y="56"/>
                  </a:cubicBezTo>
                  <a:cubicBezTo>
                    <a:pt x="5033" y="15"/>
                    <a:pt x="5000" y="0"/>
                    <a:pt x="49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6"/>
            <p:cNvSpPr/>
            <p:nvPr/>
          </p:nvSpPr>
          <p:spPr>
            <a:xfrm>
              <a:off x="1781750" y="3922300"/>
              <a:ext cx="139625" cy="252625"/>
            </a:xfrm>
            <a:custGeom>
              <a:avLst/>
              <a:gdLst/>
              <a:ahLst/>
              <a:cxnLst/>
              <a:rect l="l" t="t" r="r" b="b"/>
              <a:pathLst>
                <a:path w="5585" h="10105" extrusionOk="0">
                  <a:moveTo>
                    <a:pt x="5368" y="0"/>
                  </a:moveTo>
                  <a:cubicBezTo>
                    <a:pt x="5298" y="0"/>
                    <a:pt x="5220" y="35"/>
                    <a:pt x="5156" y="73"/>
                  </a:cubicBezTo>
                  <a:cubicBezTo>
                    <a:pt x="4740" y="323"/>
                    <a:pt x="4311" y="574"/>
                    <a:pt x="3906" y="847"/>
                  </a:cubicBezTo>
                  <a:cubicBezTo>
                    <a:pt x="953" y="2764"/>
                    <a:pt x="1" y="5574"/>
                    <a:pt x="215" y="8944"/>
                  </a:cubicBezTo>
                  <a:cubicBezTo>
                    <a:pt x="263" y="9194"/>
                    <a:pt x="287" y="9467"/>
                    <a:pt x="334" y="9718"/>
                  </a:cubicBezTo>
                  <a:cubicBezTo>
                    <a:pt x="356" y="9871"/>
                    <a:pt x="348" y="10104"/>
                    <a:pt x="531" y="10104"/>
                  </a:cubicBezTo>
                  <a:cubicBezTo>
                    <a:pt x="547" y="10104"/>
                    <a:pt x="565" y="10102"/>
                    <a:pt x="584" y="10099"/>
                  </a:cubicBezTo>
                  <a:cubicBezTo>
                    <a:pt x="751" y="10075"/>
                    <a:pt x="644" y="9848"/>
                    <a:pt x="632" y="9706"/>
                  </a:cubicBezTo>
                  <a:cubicBezTo>
                    <a:pt x="477" y="8348"/>
                    <a:pt x="477" y="7003"/>
                    <a:pt x="882" y="5693"/>
                  </a:cubicBezTo>
                  <a:cubicBezTo>
                    <a:pt x="1406" y="3907"/>
                    <a:pt x="2287" y="2348"/>
                    <a:pt x="3894" y="1312"/>
                  </a:cubicBezTo>
                  <a:cubicBezTo>
                    <a:pt x="4370" y="990"/>
                    <a:pt x="4859" y="681"/>
                    <a:pt x="5335" y="371"/>
                  </a:cubicBezTo>
                  <a:cubicBezTo>
                    <a:pt x="5442" y="312"/>
                    <a:pt x="5585" y="252"/>
                    <a:pt x="5513" y="97"/>
                  </a:cubicBezTo>
                  <a:cubicBezTo>
                    <a:pt x="5480" y="26"/>
                    <a:pt x="5427" y="0"/>
                    <a:pt x="536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6"/>
            <p:cNvSpPr/>
            <p:nvPr/>
          </p:nvSpPr>
          <p:spPr>
            <a:xfrm>
              <a:off x="2140125" y="4110375"/>
              <a:ext cx="120875" cy="196650"/>
            </a:xfrm>
            <a:custGeom>
              <a:avLst/>
              <a:gdLst/>
              <a:ahLst/>
              <a:cxnLst/>
              <a:rect l="l" t="t" r="r" b="b"/>
              <a:pathLst>
                <a:path w="4835" h="7866" extrusionOk="0">
                  <a:moveTo>
                    <a:pt x="4454" y="1"/>
                  </a:moveTo>
                  <a:cubicBezTo>
                    <a:pt x="4442" y="1"/>
                    <a:pt x="4431" y="2"/>
                    <a:pt x="4418" y="4"/>
                  </a:cubicBezTo>
                  <a:cubicBezTo>
                    <a:pt x="4275" y="51"/>
                    <a:pt x="4311" y="182"/>
                    <a:pt x="4347" y="290"/>
                  </a:cubicBezTo>
                  <a:cubicBezTo>
                    <a:pt x="4406" y="599"/>
                    <a:pt x="4418" y="909"/>
                    <a:pt x="4359" y="1230"/>
                  </a:cubicBezTo>
                  <a:cubicBezTo>
                    <a:pt x="3918" y="3683"/>
                    <a:pt x="2930" y="5826"/>
                    <a:pt x="727" y="7207"/>
                  </a:cubicBezTo>
                  <a:cubicBezTo>
                    <a:pt x="549" y="7326"/>
                    <a:pt x="370" y="7445"/>
                    <a:pt x="191" y="7576"/>
                  </a:cubicBezTo>
                  <a:cubicBezTo>
                    <a:pt x="120" y="7624"/>
                    <a:pt x="1" y="7683"/>
                    <a:pt x="60" y="7802"/>
                  </a:cubicBezTo>
                  <a:cubicBezTo>
                    <a:pt x="87" y="7851"/>
                    <a:pt x="124" y="7865"/>
                    <a:pt x="167" y="7865"/>
                  </a:cubicBezTo>
                  <a:cubicBezTo>
                    <a:pt x="217" y="7865"/>
                    <a:pt x="276" y="7845"/>
                    <a:pt x="334" y="7838"/>
                  </a:cubicBezTo>
                  <a:cubicBezTo>
                    <a:pt x="382" y="7814"/>
                    <a:pt x="430" y="7814"/>
                    <a:pt x="477" y="7790"/>
                  </a:cubicBezTo>
                  <a:cubicBezTo>
                    <a:pt x="1489" y="7243"/>
                    <a:pt x="2466" y="6647"/>
                    <a:pt x="3120" y="5659"/>
                  </a:cubicBezTo>
                  <a:cubicBezTo>
                    <a:pt x="3751" y="4742"/>
                    <a:pt x="4228" y="3742"/>
                    <a:pt x="4537" y="2683"/>
                  </a:cubicBezTo>
                  <a:cubicBezTo>
                    <a:pt x="4728" y="2016"/>
                    <a:pt x="4835" y="1325"/>
                    <a:pt x="4799" y="647"/>
                  </a:cubicBezTo>
                  <a:cubicBezTo>
                    <a:pt x="4763" y="492"/>
                    <a:pt x="4752" y="349"/>
                    <a:pt x="4692" y="230"/>
                  </a:cubicBezTo>
                  <a:cubicBezTo>
                    <a:pt x="4637" y="120"/>
                    <a:pt x="4583" y="1"/>
                    <a:pt x="445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6"/>
            <p:cNvSpPr/>
            <p:nvPr/>
          </p:nvSpPr>
          <p:spPr>
            <a:xfrm>
              <a:off x="1981250" y="4089400"/>
              <a:ext cx="66050" cy="174400"/>
            </a:xfrm>
            <a:custGeom>
              <a:avLst/>
              <a:gdLst/>
              <a:ahLst/>
              <a:cxnLst/>
              <a:rect l="l" t="t" r="r" b="b"/>
              <a:pathLst>
                <a:path w="2642" h="6976" extrusionOk="0">
                  <a:moveTo>
                    <a:pt x="2469" y="0"/>
                  </a:moveTo>
                  <a:cubicBezTo>
                    <a:pt x="2361" y="0"/>
                    <a:pt x="2339" y="127"/>
                    <a:pt x="2308" y="200"/>
                  </a:cubicBezTo>
                  <a:cubicBezTo>
                    <a:pt x="2224" y="426"/>
                    <a:pt x="2141" y="664"/>
                    <a:pt x="2082" y="902"/>
                  </a:cubicBezTo>
                  <a:cubicBezTo>
                    <a:pt x="1582" y="2700"/>
                    <a:pt x="1070" y="4510"/>
                    <a:pt x="260" y="6189"/>
                  </a:cubicBezTo>
                  <a:cubicBezTo>
                    <a:pt x="165" y="6379"/>
                    <a:pt x="93" y="6593"/>
                    <a:pt x="34" y="6796"/>
                  </a:cubicBezTo>
                  <a:cubicBezTo>
                    <a:pt x="0" y="6896"/>
                    <a:pt x="19" y="6976"/>
                    <a:pt x="139" y="6976"/>
                  </a:cubicBezTo>
                  <a:cubicBezTo>
                    <a:pt x="147" y="6976"/>
                    <a:pt x="156" y="6975"/>
                    <a:pt x="165" y="6974"/>
                  </a:cubicBezTo>
                  <a:cubicBezTo>
                    <a:pt x="284" y="6915"/>
                    <a:pt x="331" y="6796"/>
                    <a:pt x="391" y="6689"/>
                  </a:cubicBezTo>
                  <a:cubicBezTo>
                    <a:pt x="1546" y="4700"/>
                    <a:pt x="2070" y="2486"/>
                    <a:pt x="2570" y="259"/>
                  </a:cubicBezTo>
                  <a:cubicBezTo>
                    <a:pt x="2582" y="188"/>
                    <a:pt x="2641" y="57"/>
                    <a:pt x="2522" y="9"/>
                  </a:cubicBezTo>
                  <a:cubicBezTo>
                    <a:pt x="2502" y="3"/>
                    <a:pt x="2484" y="0"/>
                    <a:pt x="246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6"/>
            <p:cNvSpPr/>
            <p:nvPr/>
          </p:nvSpPr>
          <p:spPr>
            <a:xfrm>
              <a:off x="2273775" y="4120850"/>
              <a:ext cx="33375" cy="82400"/>
            </a:xfrm>
            <a:custGeom>
              <a:avLst/>
              <a:gdLst/>
              <a:ahLst/>
              <a:cxnLst/>
              <a:rect l="l" t="t" r="r" b="b"/>
              <a:pathLst>
                <a:path w="1335" h="3296" extrusionOk="0">
                  <a:moveTo>
                    <a:pt x="1159" y="1"/>
                  </a:moveTo>
                  <a:cubicBezTo>
                    <a:pt x="1014" y="1"/>
                    <a:pt x="1024" y="125"/>
                    <a:pt x="1013" y="228"/>
                  </a:cubicBezTo>
                  <a:cubicBezTo>
                    <a:pt x="918" y="1204"/>
                    <a:pt x="596" y="2133"/>
                    <a:pt x="144" y="3014"/>
                  </a:cubicBezTo>
                  <a:cubicBezTo>
                    <a:pt x="96" y="3097"/>
                    <a:pt x="1" y="3204"/>
                    <a:pt x="132" y="3276"/>
                  </a:cubicBezTo>
                  <a:cubicBezTo>
                    <a:pt x="157" y="3290"/>
                    <a:pt x="182" y="3296"/>
                    <a:pt x="206" y="3296"/>
                  </a:cubicBezTo>
                  <a:cubicBezTo>
                    <a:pt x="287" y="3296"/>
                    <a:pt x="363" y="3230"/>
                    <a:pt x="418" y="3157"/>
                  </a:cubicBezTo>
                  <a:cubicBezTo>
                    <a:pt x="1072" y="2276"/>
                    <a:pt x="1263" y="1264"/>
                    <a:pt x="1334" y="240"/>
                  </a:cubicBezTo>
                  <a:cubicBezTo>
                    <a:pt x="1299" y="132"/>
                    <a:pt x="1311" y="13"/>
                    <a:pt x="1180" y="1"/>
                  </a:cubicBezTo>
                  <a:cubicBezTo>
                    <a:pt x="1172" y="1"/>
                    <a:pt x="1166" y="1"/>
                    <a:pt x="115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6"/>
            <p:cNvSpPr/>
            <p:nvPr/>
          </p:nvSpPr>
          <p:spPr>
            <a:xfrm>
              <a:off x="2146975" y="3794950"/>
              <a:ext cx="15500" cy="80075"/>
            </a:xfrm>
            <a:custGeom>
              <a:avLst/>
              <a:gdLst/>
              <a:ahLst/>
              <a:cxnLst/>
              <a:rect l="l" t="t" r="r" b="b"/>
              <a:pathLst>
                <a:path w="620" h="3203" extrusionOk="0">
                  <a:moveTo>
                    <a:pt x="453" y="0"/>
                  </a:moveTo>
                  <a:cubicBezTo>
                    <a:pt x="334" y="0"/>
                    <a:pt x="275" y="72"/>
                    <a:pt x="275" y="179"/>
                  </a:cubicBezTo>
                  <a:cubicBezTo>
                    <a:pt x="239" y="1060"/>
                    <a:pt x="1" y="1941"/>
                    <a:pt x="96" y="2870"/>
                  </a:cubicBezTo>
                  <a:cubicBezTo>
                    <a:pt x="108" y="2965"/>
                    <a:pt x="72" y="3203"/>
                    <a:pt x="251" y="3203"/>
                  </a:cubicBezTo>
                  <a:cubicBezTo>
                    <a:pt x="477" y="3203"/>
                    <a:pt x="370" y="2977"/>
                    <a:pt x="370" y="2846"/>
                  </a:cubicBezTo>
                  <a:cubicBezTo>
                    <a:pt x="370" y="2179"/>
                    <a:pt x="394" y="1524"/>
                    <a:pt x="548" y="846"/>
                  </a:cubicBezTo>
                  <a:cubicBezTo>
                    <a:pt x="596" y="643"/>
                    <a:pt x="608" y="417"/>
                    <a:pt x="620" y="191"/>
                  </a:cubicBezTo>
                  <a:cubicBezTo>
                    <a:pt x="620" y="95"/>
                    <a:pt x="560" y="0"/>
                    <a:pt x="4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6"/>
            <p:cNvSpPr/>
            <p:nvPr/>
          </p:nvSpPr>
          <p:spPr>
            <a:xfrm>
              <a:off x="2116325" y="3807775"/>
              <a:ext cx="28600" cy="54675"/>
            </a:xfrm>
            <a:custGeom>
              <a:avLst/>
              <a:gdLst/>
              <a:ahLst/>
              <a:cxnLst/>
              <a:rect l="l" t="t" r="r" b="b"/>
              <a:pathLst>
                <a:path w="1144" h="2187" extrusionOk="0">
                  <a:moveTo>
                    <a:pt x="968" y="1"/>
                  </a:moveTo>
                  <a:cubicBezTo>
                    <a:pt x="868" y="1"/>
                    <a:pt x="832" y="110"/>
                    <a:pt x="822" y="202"/>
                  </a:cubicBezTo>
                  <a:cubicBezTo>
                    <a:pt x="667" y="737"/>
                    <a:pt x="393" y="1202"/>
                    <a:pt x="131" y="1678"/>
                  </a:cubicBezTo>
                  <a:cubicBezTo>
                    <a:pt x="96" y="1749"/>
                    <a:pt x="72" y="1821"/>
                    <a:pt x="48" y="1892"/>
                  </a:cubicBezTo>
                  <a:cubicBezTo>
                    <a:pt x="12" y="1987"/>
                    <a:pt x="0" y="2107"/>
                    <a:pt x="96" y="2154"/>
                  </a:cubicBezTo>
                  <a:cubicBezTo>
                    <a:pt x="121" y="2177"/>
                    <a:pt x="144" y="2186"/>
                    <a:pt x="165" y="2186"/>
                  </a:cubicBezTo>
                  <a:cubicBezTo>
                    <a:pt x="222" y="2186"/>
                    <a:pt x="263" y="2117"/>
                    <a:pt x="298" y="2047"/>
                  </a:cubicBezTo>
                  <a:cubicBezTo>
                    <a:pt x="512" y="1726"/>
                    <a:pt x="703" y="1404"/>
                    <a:pt x="893" y="1071"/>
                  </a:cubicBezTo>
                  <a:cubicBezTo>
                    <a:pt x="1024" y="809"/>
                    <a:pt x="1120" y="547"/>
                    <a:pt x="1132" y="297"/>
                  </a:cubicBezTo>
                  <a:cubicBezTo>
                    <a:pt x="1143" y="154"/>
                    <a:pt x="1132" y="35"/>
                    <a:pt x="1024" y="11"/>
                  </a:cubicBezTo>
                  <a:cubicBezTo>
                    <a:pt x="1004" y="4"/>
                    <a:pt x="985" y="1"/>
                    <a:pt x="96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6"/>
            <p:cNvSpPr/>
            <p:nvPr/>
          </p:nvSpPr>
          <p:spPr>
            <a:xfrm>
              <a:off x="2017500" y="3881200"/>
              <a:ext cx="53600" cy="31825"/>
            </a:xfrm>
            <a:custGeom>
              <a:avLst/>
              <a:gdLst/>
              <a:ahLst/>
              <a:cxnLst/>
              <a:rect l="l" t="t" r="r" b="b"/>
              <a:pathLst>
                <a:path w="2144" h="1273" extrusionOk="0">
                  <a:moveTo>
                    <a:pt x="1927" y="0"/>
                  </a:moveTo>
                  <a:cubicBezTo>
                    <a:pt x="1853" y="0"/>
                    <a:pt x="1773" y="59"/>
                    <a:pt x="1703" y="98"/>
                  </a:cubicBezTo>
                  <a:cubicBezTo>
                    <a:pt x="1191" y="396"/>
                    <a:pt x="679" y="705"/>
                    <a:pt x="179" y="1003"/>
                  </a:cubicBezTo>
                  <a:cubicBezTo>
                    <a:pt x="96" y="1051"/>
                    <a:pt x="1" y="1110"/>
                    <a:pt x="60" y="1229"/>
                  </a:cubicBezTo>
                  <a:cubicBezTo>
                    <a:pt x="77" y="1263"/>
                    <a:pt x="106" y="1273"/>
                    <a:pt x="145" y="1273"/>
                  </a:cubicBezTo>
                  <a:cubicBezTo>
                    <a:pt x="190" y="1273"/>
                    <a:pt x="247" y="1259"/>
                    <a:pt x="310" y="1253"/>
                  </a:cubicBezTo>
                  <a:cubicBezTo>
                    <a:pt x="846" y="1003"/>
                    <a:pt x="1429" y="789"/>
                    <a:pt x="1917" y="408"/>
                  </a:cubicBezTo>
                  <a:cubicBezTo>
                    <a:pt x="2025" y="313"/>
                    <a:pt x="2144" y="193"/>
                    <a:pt x="2037" y="62"/>
                  </a:cubicBezTo>
                  <a:cubicBezTo>
                    <a:pt x="2003" y="17"/>
                    <a:pt x="1966" y="0"/>
                    <a:pt x="19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6"/>
            <p:cNvSpPr/>
            <p:nvPr/>
          </p:nvSpPr>
          <p:spPr>
            <a:xfrm>
              <a:off x="2078825" y="3867925"/>
              <a:ext cx="30675" cy="47575"/>
            </a:xfrm>
            <a:custGeom>
              <a:avLst/>
              <a:gdLst/>
              <a:ahLst/>
              <a:cxnLst/>
              <a:rect l="l" t="t" r="r" b="b"/>
              <a:pathLst>
                <a:path w="1227" h="1903" extrusionOk="0">
                  <a:moveTo>
                    <a:pt x="1040" y="1"/>
                  </a:moveTo>
                  <a:cubicBezTo>
                    <a:pt x="939" y="1"/>
                    <a:pt x="857" y="63"/>
                    <a:pt x="798" y="141"/>
                  </a:cubicBezTo>
                  <a:cubicBezTo>
                    <a:pt x="441" y="593"/>
                    <a:pt x="215" y="1094"/>
                    <a:pt x="72" y="1629"/>
                  </a:cubicBezTo>
                  <a:cubicBezTo>
                    <a:pt x="48" y="1736"/>
                    <a:pt x="0" y="1856"/>
                    <a:pt x="119" y="1891"/>
                  </a:cubicBezTo>
                  <a:cubicBezTo>
                    <a:pt x="136" y="1899"/>
                    <a:pt x="152" y="1902"/>
                    <a:pt x="166" y="1902"/>
                  </a:cubicBezTo>
                  <a:cubicBezTo>
                    <a:pt x="245" y="1902"/>
                    <a:pt x="292" y="1805"/>
                    <a:pt x="322" y="1725"/>
                  </a:cubicBezTo>
                  <a:cubicBezTo>
                    <a:pt x="548" y="1236"/>
                    <a:pt x="834" y="784"/>
                    <a:pt x="1131" y="355"/>
                  </a:cubicBezTo>
                  <a:cubicBezTo>
                    <a:pt x="1179" y="296"/>
                    <a:pt x="1191" y="212"/>
                    <a:pt x="1227" y="117"/>
                  </a:cubicBezTo>
                  <a:cubicBezTo>
                    <a:pt x="1191" y="70"/>
                    <a:pt x="1155" y="34"/>
                    <a:pt x="1108" y="10"/>
                  </a:cubicBezTo>
                  <a:cubicBezTo>
                    <a:pt x="1084" y="4"/>
                    <a:pt x="1061" y="1"/>
                    <a:pt x="104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6"/>
            <p:cNvSpPr/>
            <p:nvPr/>
          </p:nvSpPr>
          <p:spPr>
            <a:xfrm>
              <a:off x="1934450" y="3895250"/>
              <a:ext cx="55400" cy="20050"/>
            </a:xfrm>
            <a:custGeom>
              <a:avLst/>
              <a:gdLst/>
              <a:ahLst/>
              <a:cxnLst/>
              <a:rect l="l" t="t" r="r" b="b"/>
              <a:pathLst>
                <a:path w="2216" h="802" extrusionOk="0">
                  <a:moveTo>
                    <a:pt x="2060" y="0"/>
                  </a:moveTo>
                  <a:cubicBezTo>
                    <a:pt x="2030" y="0"/>
                    <a:pt x="1998" y="5"/>
                    <a:pt x="1965" y="12"/>
                  </a:cubicBezTo>
                  <a:cubicBezTo>
                    <a:pt x="1334" y="84"/>
                    <a:pt x="739" y="274"/>
                    <a:pt x="156" y="548"/>
                  </a:cubicBezTo>
                  <a:cubicBezTo>
                    <a:pt x="84" y="572"/>
                    <a:pt x="1" y="632"/>
                    <a:pt x="25" y="727"/>
                  </a:cubicBezTo>
                  <a:cubicBezTo>
                    <a:pt x="54" y="786"/>
                    <a:pt x="99" y="801"/>
                    <a:pt x="136" y="801"/>
                  </a:cubicBezTo>
                  <a:cubicBezTo>
                    <a:pt x="173" y="801"/>
                    <a:pt x="203" y="786"/>
                    <a:pt x="203" y="786"/>
                  </a:cubicBezTo>
                  <a:cubicBezTo>
                    <a:pt x="882" y="608"/>
                    <a:pt x="1477" y="441"/>
                    <a:pt x="2049" y="274"/>
                  </a:cubicBezTo>
                  <a:cubicBezTo>
                    <a:pt x="2144" y="251"/>
                    <a:pt x="2215" y="203"/>
                    <a:pt x="2203" y="108"/>
                  </a:cubicBezTo>
                  <a:cubicBezTo>
                    <a:pt x="2179" y="25"/>
                    <a:pt x="2126" y="0"/>
                    <a:pt x="20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6"/>
            <p:cNvSpPr/>
            <p:nvPr/>
          </p:nvSpPr>
          <p:spPr>
            <a:xfrm>
              <a:off x="1858250" y="3939725"/>
              <a:ext cx="24150" cy="25900"/>
            </a:xfrm>
            <a:custGeom>
              <a:avLst/>
              <a:gdLst/>
              <a:ahLst/>
              <a:cxnLst/>
              <a:rect l="l" t="t" r="r" b="b"/>
              <a:pathLst>
                <a:path w="966" h="1036" extrusionOk="0">
                  <a:moveTo>
                    <a:pt x="446" y="0"/>
                  </a:moveTo>
                  <a:cubicBezTo>
                    <a:pt x="329" y="0"/>
                    <a:pt x="234" y="56"/>
                    <a:pt x="156" y="174"/>
                  </a:cubicBezTo>
                  <a:cubicBezTo>
                    <a:pt x="1" y="412"/>
                    <a:pt x="84" y="924"/>
                    <a:pt x="298" y="996"/>
                  </a:cubicBezTo>
                  <a:cubicBezTo>
                    <a:pt x="382" y="1021"/>
                    <a:pt x="446" y="1035"/>
                    <a:pt x="501" y="1035"/>
                  </a:cubicBezTo>
                  <a:cubicBezTo>
                    <a:pt x="604" y="1035"/>
                    <a:pt x="674" y="984"/>
                    <a:pt x="775" y="853"/>
                  </a:cubicBezTo>
                  <a:cubicBezTo>
                    <a:pt x="965" y="591"/>
                    <a:pt x="894" y="138"/>
                    <a:pt x="644" y="43"/>
                  </a:cubicBezTo>
                  <a:cubicBezTo>
                    <a:pt x="571" y="15"/>
                    <a:pt x="505"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6"/>
            <p:cNvSpPr/>
            <p:nvPr/>
          </p:nvSpPr>
          <p:spPr>
            <a:xfrm>
              <a:off x="1838025" y="3990275"/>
              <a:ext cx="19550" cy="18750"/>
            </a:xfrm>
            <a:custGeom>
              <a:avLst/>
              <a:gdLst/>
              <a:ahLst/>
              <a:cxnLst/>
              <a:rect l="l" t="t" r="r" b="b"/>
              <a:pathLst>
                <a:path w="782" h="750" extrusionOk="0">
                  <a:moveTo>
                    <a:pt x="357" y="0"/>
                  </a:moveTo>
                  <a:cubicBezTo>
                    <a:pt x="243" y="0"/>
                    <a:pt x="130" y="52"/>
                    <a:pt x="60" y="164"/>
                  </a:cubicBezTo>
                  <a:cubicBezTo>
                    <a:pt x="12" y="236"/>
                    <a:pt x="0" y="402"/>
                    <a:pt x="48" y="522"/>
                  </a:cubicBezTo>
                  <a:cubicBezTo>
                    <a:pt x="85" y="680"/>
                    <a:pt x="211" y="749"/>
                    <a:pt x="345" y="749"/>
                  </a:cubicBezTo>
                  <a:cubicBezTo>
                    <a:pt x="553" y="749"/>
                    <a:pt x="782" y="584"/>
                    <a:pt x="738" y="331"/>
                  </a:cubicBezTo>
                  <a:cubicBezTo>
                    <a:pt x="709" y="122"/>
                    <a:pt x="532"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6"/>
            <p:cNvSpPr/>
            <p:nvPr/>
          </p:nvSpPr>
          <p:spPr>
            <a:xfrm>
              <a:off x="1913625" y="3971750"/>
              <a:ext cx="83075" cy="113725"/>
            </a:xfrm>
            <a:custGeom>
              <a:avLst/>
              <a:gdLst/>
              <a:ahLst/>
              <a:cxnLst/>
              <a:rect l="l" t="t" r="r" b="b"/>
              <a:pathLst>
                <a:path w="3323" h="4549" extrusionOk="0">
                  <a:moveTo>
                    <a:pt x="3069" y="1"/>
                  </a:moveTo>
                  <a:cubicBezTo>
                    <a:pt x="2908" y="1"/>
                    <a:pt x="2661" y="125"/>
                    <a:pt x="2334" y="381"/>
                  </a:cubicBezTo>
                  <a:cubicBezTo>
                    <a:pt x="1786" y="822"/>
                    <a:pt x="798" y="2096"/>
                    <a:pt x="429" y="2858"/>
                  </a:cubicBezTo>
                  <a:cubicBezTo>
                    <a:pt x="131" y="3465"/>
                    <a:pt x="0" y="4180"/>
                    <a:pt x="119" y="4406"/>
                  </a:cubicBezTo>
                  <a:cubicBezTo>
                    <a:pt x="167" y="4489"/>
                    <a:pt x="298" y="4549"/>
                    <a:pt x="417" y="4549"/>
                  </a:cubicBezTo>
                  <a:cubicBezTo>
                    <a:pt x="715" y="4537"/>
                    <a:pt x="1084" y="4060"/>
                    <a:pt x="1751" y="2810"/>
                  </a:cubicBezTo>
                  <a:cubicBezTo>
                    <a:pt x="2072" y="2227"/>
                    <a:pt x="2548" y="1453"/>
                    <a:pt x="2822" y="1060"/>
                  </a:cubicBezTo>
                  <a:cubicBezTo>
                    <a:pt x="3215" y="524"/>
                    <a:pt x="3322" y="298"/>
                    <a:pt x="3275" y="167"/>
                  </a:cubicBezTo>
                  <a:cubicBezTo>
                    <a:pt x="3246" y="57"/>
                    <a:pt x="3177" y="1"/>
                    <a:pt x="3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6"/>
            <p:cNvSpPr/>
            <p:nvPr/>
          </p:nvSpPr>
          <p:spPr>
            <a:xfrm>
              <a:off x="1898225" y="4109025"/>
              <a:ext cx="23150" cy="20525"/>
            </a:xfrm>
            <a:custGeom>
              <a:avLst/>
              <a:gdLst/>
              <a:ahLst/>
              <a:cxnLst/>
              <a:rect l="l" t="t" r="r" b="b"/>
              <a:pathLst>
                <a:path w="926" h="821" extrusionOk="0">
                  <a:moveTo>
                    <a:pt x="506" y="0"/>
                  </a:moveTo>
                  <a:cubicBezTo>
                    <a:pt x="329" y="0"/>
                    <a:pt x="142" y="111"/>
                    <a:pt x="92" y="284"/>
                  </a:cubicBezTo>
                  <a:cubicBezTo>
                    <a:pt x="1" y="577"/>
                    <a:pt x="212" y="820"/>
                    <a:pt x="465" y="820"/>
                  </a:cubicBezTo>
                  <a:cubicBezTo>
                    <a:pt x="542" y="820"/>
                    <a:pt x="622" y="798"/>
                    <a:pt x="700" y="748"/>
                  </a:cubicBezTo>
                  <a:cubicBezTo>
                    <a:pt x="914" y="605"/>
                    <a:pt x="926" y="236"/>
                    <a:pt x="723" y="70"/>
                  </a:cubicBezTo>
                  <a:cubicBezTo>
                    <a:pt x="661" y="22"/>
                    <a:pt x="584" y="0"/>
                    <a:pt x="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6"/>
            <p:cNvSpPr/>
            <p:nvPr/>
          </p:nvSpPr>
          <p:spPr>
            <a:xfrm>
              <a:off x="2086350" y="4190825"/>
              <a:ext cx="20775" cy="17975"/>
            </a:xfrm>
            <a:custGeom>
              <a:avLst/>
              <a:gdLst/>
              <a:ahLst/>
              <a:cxnLst/>
              <a:rect l="l" t="t" r="r" b="b"/>
              <a:pathLst>
                <a:path w="831" h="719" extrusionOk="0">
                  <a:moveTo>
                    <a:pt x="414" y="0"/>
                  </a:moveTo>
                  <a:cubicBezTo>
                    <a:pt x="378" y="0"/>
                    <a:pt x="295" y="72"/>
                    <a:pt x="223" y="131"/>
                  </a:cubicBezTo>
                  <a:cubicBezTo>
                    <a:pt x="0" y="354"/>
                    <a:pt x="227" y="719"/>
                    <a:pt x="479" y="719"/>
                  </a:cubicBezTo>
                  <a:cubicBezTo>
                    <a:pt x="537" y="719"/>
                    <a:pt x="596" y="700"/>
                    <a:pt x="652" y="655"/>
                  </a:cubicBezTo>
                  <a:cubicBezTo>
                    <a:pt x="830" y="489"/>
                    <a:pt x="818" y="179"/>
                    <a:pt x="616" y="72"/>
                  </a:cubicBezTo>
                  <a:cubicBezTo>
                    <a:pt x="533" y="36"/>
                    <a:pt x="437"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6"/>
            <p:cNvSpPr/>
            <p:nvPr/>
          </p:nvSpPr>
          <p:spPr>
            <a:xfrm>
              <a:off x="2167825" y="4181200"/>
              <a:ext cx="19675" cy="18125"/>
            </a:xfrm>
            <a:custGeom>
              <a:avLst/>
              <a:gdLst/>
              <a:ahLst/>
              <a:cxnLst/>
              <a:rect l="l" t="t" r="r" b="b"/>
              <a:pathLst>
                <a:path w="787" h="725" extrusionOk="0">
                  <a:moveTo>
                    <a:pt x="455" y="0"/>
                  </a:moveTo>
                  <a:cubicBezTo>
                    <a:pt x="361" y="0"/>
                    <a:pt x="256" y="40"/>
                    <a:pt x="155" y="124"/>
                  </a:cubicBezTo>
                  <a:cubicBezTo>
                    <a:pt x="0" y="243"/>
                    <a:pt x="36" y="564"/>
                    <a:pt x="238" y="683"/>
                  </a:cubicBezTo>
                  <a:cubicBezTo>
                    <a:pt x="282" y="712"/>
                    <a:pt x="333" y="724"/>
                    <a:pt x="386" y="724"/>
                  </a:cubicBezTo>
                  <a:cubicBezTo>
                    <a:pt x="575" y="724"/>
                    <a:pt x="786" y="560"/>
                    <a:pt x="786" y="374"/>
                  </a:cubicBezTo>
                  <a:cubicBezTo>
                    <a:pt x="771" y="134"/>
                    <a:pt x="630"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6"/>
            <p:cNvSpPr/>
            <p:nvPr/>
          </p:nvSpPr>
          <p:spPr>
            <a:xfrm>
              <a:off x="2108875" y="4231550"/>
              <a:ext cx="18350" cy="15625"/>
            </a:xfrm>
            <a:custGeom>
              <a:avLst/>
              <a:gdLst/>
              <a:ahLst/>
              <a:cxnLst/>
              <a:rect l="l" t="t" r="r" b="b"/>
              <a:pathLst>
                <a:path w="734" h="625" extrusionOk="0">
                  <a:moveTo>
                    <a:pt x="321" y="0"/>
                  </a:moveTo>
                  <a:cubicBezTo>
                    <a:pt x="196" y="0"/>
                    <a:pt x="74" y="48"/>
                    <a:pt x="48" y="145"/>
                  </a:cubicBezTo>
                  <a:cubicBezTo>
                    <a:pt x="1" y="336"/>
                    <a:pt x="96" y="526"/>
                    <a:pt x="275" y="610"/>
                  </a:cubicBezTo>
                  <a:cubicBezTo>
                    <a:pt x="297" y="620"/>
                    <a:pt x="320" y="624"/>
                    <a:pt x="343" y="624"/>
                  </a:cubicBezTo>
                  <a:cubicBezTo>
                    <a:pt x="539" y="624"/>
                    <a:pt x="733" y="290"/>
                    <a:pt x="584" y="98"/>
                  </a:cubicBezTo>
                  <a:cubicBezTo>
                    <a:pt x="530" y="33"/>
                    <a:pt x="425"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6"/>
            <p:cNvSpPr/>
            <p:nvPr/>
          </p:nvSpPr>
          <p:spPr>
            <a:xfrm>
              <a:off x="2062150" y="4242475"/>
              <a:ext cx="23250" cy="22200"/>
            </a:xfrm>
            <a:custGeom>
              <a:avLst/>
              <a:gdLst/>
              <a:ahLst/>
              <a:cxnLst/>
              <a:rect l="l" t="t" r="r" b="b"/>
              <a:pathLst>
                <a:path w="930" h="888" extrusionOk="0">
                  <a:moveTo>
                    <a:pt x="358" y="1"/>
                  </a:moveTo>
                  <a:cubicBezTo>
                    <a:pt x="284" y="1"/>
                    <a:pt x="233" y="56"/>
                    <a:pt x="131" y="185"/>
                  </a:cubicBezTo>
                  <a:cubicBezTo>
                    <a:pt x="60" y="292"/>
                    <a:pt x="1" y="423"/>
                    <a:pt x="12" y="494"/>
                  </a:cubicBezTo>
                  <a:cubicBezTo>
                    <a:pt x="36" y="645"/>
                    <a:pt x="354" y="888"/>
                    <a:pt x="502" y="888"/>
                  </a:cubicBezTo>
                  <a:cubicBezTo>
                    <a:pt x="506" y="888"/>
                    <a:pt x="509" y="887"/>
                    <a:pt x="512" y="887"/>
                  </a:cubicBezTo>
                  <a:cubicBezTo>
                    <a:pt x="870" y="828"/>
                    <a:pt x="929" y="256"/>
                    <a:pt x="596" y="89"/>
                  </a:cubicBezTo>
                  <a:cubicBezTo>
                    <a:pt x="483" y="33"/>
                    <a:pt x="414"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0" name="Google Shape;2720;p6"/>
          <p:cNvSpPr txBox="1">
            <a:spLocks noGrp="1"/>
          </p:cNvSpPr>
          <p:nvPr>
            <p:ph type="title"/>
          </p:nvPr>
        </p:nvSpPr>
        <p:spPr>
          <a:xfrm>
            <a:off x="720000" y="4647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25"/>
        <p:cNvGrpSpPr/>
        <p:nvPr/>
      </p:nvGrpSpPr>
      <p:grpSpPr>
        <a:xfrm>
          <a:off x="0" y="0"/>
          <a:ext cx="0" cy="0"/>
          <a:chOff x="0" y="0"/>
          <a:chExt cx="0" cy="0"/>
        </a:xfrm>
      </p:grpSpPr>
      <p:sp>
        <p:nvSpPr>
          <p:cNvPr id="3526" name="Google Shape;3526;p8"/>
          <p:cNvSpPr/>
          <p:nvPr/>
        </p:nvSpPr>
        <p:spPr>
          <a:xfrm>
            <a:off x="1153450" y="745879"/>
            <a:ext cx="6837000" cy="3651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8"/>
          <p:cNvSpPr/>
          <p:nvPr/>
        </p:nvSpPr>
        <p:spPr>
          <a:xfrm>
            <a:off x="1253050" y="854175"/>
            <a:ext cx="6637800" cy="3435000"/>
          </a:xfrm>
          <a:prstGeom prst="rect">
            <a:avLst/>
          </a:prstGeom>
          <a:noFill/>
          <a:ln w="19050" cap="flat" cmpd="sng">
            <a:solidFill>
              <a:srgbClr val="A7B5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28" name="Google Shape;3528;p8"/>
          <p:cNvGrpSpPr/>
          <p:nvPr/>
        </p:nvGrpSpPr>
        <p:grpSpPr>
          <a:xfrm>
            <a:off x="7526875" y="316163"/>
            <a:ext cx="603075" cy="629525"/>
            <a:chOff x="1746625" y="3753175"/>
            <a:chExt cx="603075" cy="629525"/>
          </a:xfrm>
        </p:grpSpPr>
        <p:sp>
          <p:nvSpPr>
            <p:cNvPr id="3529" name="Google Shape;3529;p8"/>
            <p:cNvSpPr/>
            <p:nvPr/>
          </p:nvSpPr>
          <p:spPr>
            <a:xfrm>
              <a:off x="2013625" y="3854325"/>
              <a:ext cx="39625" cy="1400"/>
            </a:xfrm>
            <a:custGeom>
              <a:avLst/>
              <a:gdLst/>
              <a:ahLst/>
              <a:cxnLst/>
              <a:rect l="l" t="t" r="r" b="b"/>
              <a:pathLst>
                <a:path w="1585" h="56" extrusionOk="0">
                  <a:moveTo>
                    <a:pt x="673" y="0"/>
                  </a:moveTo>
                  <a:cubicBezTo>
                    <a:pt x="450" y="0"/>
                    <a:pt x="227" y="6"/>
                    <a:pt x="1" y="18"/>
                  </a:cubicBezTo>
                  <a:cubicBezTo>
                    <a:pt x="108" y="18"/>
                    <a:pt x="215" y="42"/>
                    <a:pt x="334" y="42"/>
                  </a:cubicBezTo>
                  <a:cubicBezTo>
                    <a:pt x="733" y="49"/>
                    <a:pt x="1009" y="56"/>
                    <a:pt x="1216" y="56"/>
                  </a:cubicBezTo>
                  <a:cubicBezTo>
                    <a:pt x="1368" y="56"/>
                    <a:pt x="1484" y="52"/>
                    <a:pt x="1584" y="42"/>
                  </a:cubicBezTo>
                  <a:cubicBezTo>
                    <a:pt x="1501" y="18"/>
                    <a:pt x="1418" y="18"/>
                    <a:pt x="1346" y="18"/>
                  </a:cubicBezTo>
                  <a:cubicBezTo>
                    <a:pt x="1120" y="6"/>
                    <a:pt x="897" y="0"/>
                    <a:pt x="673"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8"/>
            <p:cNvSpPr/>
            <p:nvPr/>
          </p:nvSpPr>
          <p:spPr>
            <a:xfrm>
              <a:off x="2138950" y="3932400"/>
              <a:ext cx="99725" cy="186425"/>
            </a:xfrm>
            <a:custGeom>
              <a:avLst/>
              <a:gdLst/>
              <a:ahLst/>
              <a:cxnLst/>
              <a:rect l="l" t="t" r="r" b="b"/>
              <a:pathLst>
                <a:path w="3989" h="7457" extrusionOk="0">
                  <a:moveTo>
                    <a:pt x="1786" y="1"/>
                  </a:moveTo>
                  <a:cubicBezTo>
                    <a:pt x="1757" y="1"/>
                    <a:pt x="1726" y="12"/>
                    <a:pt x="1691" y="39"/>
                  </a:cubicBezTo>
                  <a:cubicBezTo>
                    <a:pt x="1536" y="158"/>
                    <a:pt x="1667" y="277"/>
                    <a:pt x="1727" y="396"/>
                  </a:cubicBezTo>
                  <a:cubicBezTo>
                    <a:pt x="2084" y="1193"/>
                    <a:pt x="2489" y="2003"/>
                    <a:pt x="2655" y="2884"/>
                  </a:cubicBezTo>
                  <a:cubicBezTo>
                    <a:pt x="2679" y="3015"/>
                    <a:pt x="2774" y="3218"/>
                    <a:pt x="2608" y="3289"/>
                  </a:cubicBezTo>
                  <a:cubicBezTo>
                    <a:pt x="2584" y="3298"/>
                    <a:pt x="2563" y="3303"/>
                    <a:pt x="2544" y="3303"/>
                  </a:cubicBezTo>
                  <a:cubicBezTo>
                    <a:pt x="2416" y="3303"/>
                    <a:pt x="2372" y="3118"/>
                    <a:pt x="2310" y="3015"/>
                  </a:cubicBezTo>
                  <a:cubicBezTo>
                    <a:pt x="1893" y="2313"/>
                    <a:pt x="1489" y="1598"/>
                    <a:pt x="1072" y="908"/>
                  </a:cubicBezTo>
                  <a:cubicBezTo>
                    <a:pt x="997" y="783"/>
                    <a:pt x="761" y="717"/>
                    <a:pt x="533" y="717"/>
                  </a:cubicBezTo>
                  <a:cubicBezTo>
                    <a:pt x="327" y="717"/>
                    <a:pt x="128" y="771"/>
                    <a:pt x="60" y="884"/>
                  </a:cubicBezTo>
                  <a:cubicBezTo>
                    <a:pt x="0" y="991"/>
                    <a:pt x="96" y="1062"/>
                    <a:pt x="143" y="1146"/>
                  </a:cubicBezTo>
                  <a:cubicBezTo>
                    <a:pt x="631" y="1991"/>
                    <a:pt x="858" y="2932"/>
                    <a:pt x="989" y="3896"/>
                  </a:cubicBezTo>
                  <a:cubicBezTo>
                    <a:pt x="1012" y="4099"/>
                    <a:pt x="1060" y="4313"/>
                    <a:pt x="774" y="4384"/>
                  </a:cubicBezTo>
                  <a:cubicBezTo>
                    <a:pt x="743" y="4393"/>
                    <a:pt x="715" y="4397"/>
                    <a:pt x="690" y="4397"/>
                  </a:cubicBezTo>
                  <a:cubicBezTo>
                    <a:pt x="517" y="4397"/>
                    <a:pt x="490" y="4200"/>
                    <a:pt x="417" y="4075"/>
                  </a:cubicBezTo>
                  <a:cubicBezTo>
                    <a:pt x="346" y="3908"/>
                    <a:pt x="262" y="3753"/>
                    <a:pt x="179" y="3599"/>
                  </a:cubicBezTo>
                  <a:lnTo>
                    <a:pt x="179" y="3599"/>
                  </a:lnTo>
                  <a:cubicBezTo>
                    <a:pt x="631" y="4896"/>
                    <a:pt x="774" y="6099"/>
                    <a:pt x="703" y="7456"/>
                  </a:cubicBezTo>
                  <a:cubicBezTo>
                    <a:pt x="715" y="7456"/>
                    <a:pt x="715" y="7456"/>
                    <a:pt x="739" y="7432"/>
                  </a:cubicBezTo>
                  <a:cubicBezTo>
                    <a:pt x="1536" y="7158"/>
                    <a:pt x="1774" y="6587"/>
                    <a:pt x="1667" y="5789"/>
                  </a:cubicBezTo>
                  <a:cubicBezTo>
                    <a:pt x="1608" y="5337"/>
                    <a:pt x="1655" y="4896"/>
                    <a:pt x="1655" y="4444"/>
                  </a:cubicBezTo>
                  <a:cubicBezTo>
                    <a:pt x="1655" y="4325"/>
                    <a:pt x="1667" y="4146"/>
                    <a:pt x="1846" y="4146"/>
                  </a:cubicBezTo>
                  <a:cubicBezTo>
                    <a:pt x="2001" y="4146"/>
                    <a:pt x="2024" y="4301"/>
                    <a:pt x="2072" y="4408"/>
                  </a:cubicBezTo>
                  <a:cubicBezTo>
                    <a:pt x="2263" y="4908"/>
                    <a:pt x="2298" y="5420"/>
                    <a:pt x="2370" y="5932"/>
                  </a:cubicBezTo>
                  <a:cubicBezTo>
                    <a:pt x="2397" y="6076"/>
                    <a:pt x="2436" y="6141"/>
                    <a:pt x="2498" y="6141"/>
                  </a:cubicBezTo>
                  <a:cubicBezTo>
                    <a:pt x="2544" y="6141"/>
                    <a:pt x="2603" y="6105"/>
                    <a:pt x="2679" y="6039"/>
                  </a:cubicBezTo>
                  <a:cubicBezTo>
                    <a:pt x="3084" y="5646"/>
                    <a:pt x="3441" y="5218"/>
                    <a:pt x="3727" y="4742"/>
                  </a:cubicBezTo>
                  <a:cubicBezTo>
                    <a:pt x="3679" y="4611"/>
                    <a:pt x="3632" y="4491"/>
                    <a:pt x="3620" y="4408"/>
                  </a:cubicBezTo>
                  <a:cubicBezTo>
                    <a:pt x="3599" y="4322"/>
                    <a:pt x="3618" y="4283"/>
                    <a:pt x="3657" y="4283"/>
                  </a:cubicBezTo>
                  <a:cubicBezTo>
                    <a:pt x="3708" y="4283"/>
                    <a:pt x="3795" y="4352"/>
                    <a:pt x="3870" y="4468"/>
                  </a:cubicBezTo>
                  <a:cubicBezTo>
                    <a:pt x="3894" y="4456"/>
                    <a:pt x="3894" y="4444"/>
                    <a:pt x="3906" y="4432"/>
                  </a:cubicBezTo>
                  <a:cubicBezTo>
                    <a:pt x="3989" y="4253"/>
                    <a:pt x="3977" y="4051"/>
                    <a:pt x="3929" y="3860"/>
                  </a:cubicBezTo>
                  <a:cubicBezTo>
                    <a:pt x="3548" y="2515"/>
                    <a:pt x="2941" y="1277"/>
                    <a:pt x="2001" y="205"/>
                  </a:cubicBezTo>
                  <a:cubicBezTo>
                    <a:pt x="1945" y="131"/>
                    <a:pt x="1883" y="1"/>
                    <a:pt x="1786" y="1"/>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8"/>
            <p:cNvSpPr/>
            <p:nvPr/>
          </p:nvSpPr>
          <p:spPr>
            <a:xfrm>
              <a:off x="2194000" y="3905375"/>
              <a:ext cx="73250" cy="96450"/>
            </a:xfrm>
            <a:custGeom>
              <a:avLst/>
              <a:gdLst/>
              <a:ahLst/>
              <a:cxnLst/>
              <a:rect l="l" t="t" r="r" b="b"/>
              <a:pathLst>
                <a:path w="2930" h="3858" extrusionOk="0">
                  <a:moveTo>
                    <a:pt x="191" y="0"/>
                  </a:moveTo>
                  <a:cubicBezTo>
                    <a:pt x="191" y="24"/>
                    <a:pt x="180" y="48"/>
                    <a:pt x="168" y="60"/>
                  </a:cubicBezTo>
                  <a:cubicBezTo>
                    <a:pt x="1" y="298"/>
                    <a:pt x="96" y="453"/>
                    <a:pt x="311" y="619"/>
                  </a:cubicBezTo>
                  <a:cubicBezTo>
                    <a:pt x="1204" y="1346"/>
                    <a:pt x="1704" y="2358"/>
                    <a:pt x="2180" y="3370"/>
                  </a:cubicBezTo>
                  <a:cubicBezTo>
                    <a:pt x="2239" y="3501"/>
                    <a:pt x="2299" y="3632"/>
                    <a:pt x="2394" y="3858"/>
                  </a:cubicBezTo>
                  <a:cubicBezTo>
                    <a:pt x="2597" y="3537"/>
                    <a:pt x="2644" y="3263"/>
                    <a:pt x="2692" y="3013"/>
                  </a:cubicBezTo>
                  <a:cubicBezTo>
                    <a:pt x="2739" y="2822"/>
                    <a:pt x="2728" y="2584"/>
                    <a:pt x="2811" y="2417"/>
                  </a:cubicBezTo>
                  <a:cubicBezTo>
                    <a:pt x="2930" y="2191"/>
                    <a:pt x="2930" y="2001"/>
                    <a:pt x="2894" y="1810"/>
                  </a:cubicBezTo>
                  <a:cubicBezTo>
                    <a:pt x="2299" y="1215"/>
                    <a:pt x="1561" y="703"/>
                    <a:pt x="703" y="322"/>
                  </a:cubicBezTo>
                  <a:cubicBezTo>
                    <a:pt x="513" y="227"/>
                    <a:pt x="358" y="119"/>
                    <a:pt x="191"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8"/>
            <p:cNvSpPr/>
            <p:nvPr/>
          </p:nvSpPr>
          <p:spPr>
            <a:xfrm>
              <a:off x="1772225" y="3786000"/>
              <a:ext cx="379250" cy="392950"/>
            </a:xfrm>
            <a:custGeom>
              <a:avLst/>
              <a:gdLst/>
              <a:ahLst/>
              <a:cxnLst/>
              <a:rect l="l" t="t" r="r" b="b"/>
              <a:pathLst>
                <a:path w="15170" h="15718" extrusionOk="0">
                  <a:moveTo>
                    <a:pt x="11713" y="3746"/>
                  </a:moveTo>
                  <a:cubicBezTo>
                    <a:pt x="11760" y="3746"/>
                    <a:pt x="11777" y="3775"/>
                    <a:pt x="11788" y="3823"/>
                  </a:cubicBezTo>
                  <a:cubicBezTo>
                    <a:pt x="11812" y="3990"/>
                    <a:pt x="11550" y="4204"/>
                    <a:pt x="10883" y="4525"/>
                  </a:cubicBezTo>
                  <a:cubicBezTo>
                    <a:pt x="10261" y="4858"/>
                    <a:pt x="9882" y="5012"/>
                    <a:pt x="9768" y="5012"/>
                  </a:cubicBezTo>
                  <a:cubicBezTo>
                    <a:pt x="9625" y="5012"/>
                    <a:pt x="9902" y="4767"/>
                    <a:pt x="10645" y="4323"/>
                  </a:cubicBezTo>
                  <a:cubicBezTo>
                    <a:pt x="11345" y="3895"/>
                    <a:pt x="11606" y="3746"/>
                    <a:pt x="11713" y="3746"/>
                  </a:cubicBezTo>
                  <a:close/>
                  <a:moveTo>
                    <a:pt x="8430" y="4359"/>
                  </a:moveTo>
                  <a:cubicBezTo>
                    <a:pt x="8523" y="4359"/>
                    <a:pt x="8577" y="4374"/>
                    <a:pt x="8573" y="4406"/>
                  </a:cubicBezTo>
                  <a:cubicBezTo>
                    <a:pt x="8550" y="4454"/>
                    <a:pt x="8216" y="4585"/>
                    <a:pt x="7788" y="4704"/>
                  </a:cubicBezTo>
                  <a:cubicBezTo>
                    <a:pt x="7347" y="4823"/>
                    <a:pt x="6871" y="4954"/>
                    <a:pt x="6728" y="5013"/>
                  </a:cubicBezTo>
                  <a:cubicBezTo>
                    <a:pt x="6621" y="5049"/>
                    <a:pt x="6536" y="5072"/>
                    <a:pt x="6479" y="5072"/>
                  </a:cubicBezTo>
                  <a:cubicBezTo>
                    <a:pt x="6441" y="5072"/>
                    <a:pt x="6416" y="5061"/>
                    <a:pt x="6406" y="5037"/>
                  </a:cubicBezTo>
                  <a:cubicBezTo>
                    <a:pt x="6394" y="4930"/>
                    <a:pt x="6787" y="4740"/>
                    <a:pt x="7383" y="4561"/>
                  </a:cubicBezTo>
                  <a:cubicBezTo>
                    <a:pt x="7797" y="4437"/>
                    <a:pt x="8217" y="4359"/>
                    <a:pt x="8430" y="4359"/>
                  </a:cubicBezTo>
                  <a:close/>
                  <a:moveTo>
                    <a:pt x="13268" y="3258"/>
                  </a:moveTo>
                  <a:cubicBezTo>
                    <a:pt x="13318" y="3258"/>
                    <a:pt x="13360" y="3267"/>
                    <a:pt x="13360" y="3275"/>
                  </a:cubicBezTo>
                  <a:cubicBezTo>
                    <a:pt x="13360" y="3311"/>
                    <a:pt x="13181" y="3644"/>
                    <a:pt x="12967" y="4025"/>
                  </a:cubicBezTo>
                  <a:cubicBezTo>
                    <a:pt x="12729" y="4406"/>
                    <a:pt x="12502" y="4823"/>
                    <a:pt x="12443" y="4942"/>
                  </a:cubicBezTo>
                  <a:cubicBezTo>
                    <a:pt x="12392" y="5044"/>
                    <a:pt x="12332" y="5128"/>
                    <a:pt x="12286" y="5128"/>
                  </a:cubicBezTo>
                  <a:cubicBezTo>
                    <a:pt x="12279" y="5128"/>
                    <a:pt x="12271" y="5126"/>
                    <a:pt x="12264" y="5121"/>
                  </a:cubicBezTo>
                  <a:cubicBezTo>
                    <a:pt x="12157" y="5049"/>
                    <a:pt x="12467" y="4168"/>
                    <a:pt x="12764" y="3704"/>
                  </a:cubicBezTo>
                  <a:cubicBezTo>
                    <a:pt x="12919" y="3489"/>
                    <a:pt x="13110" y="3275"/>
                    <a:pt x="13205" y="3263"/>
                  </a:cubicBezTo>
                  <a:cubicBezTo>
                    <a:pt x="13226" y="3260"/>
                    <a:pt x="13248" y="3258"/>
                    <a:pt x="13268" y="3258"/>
                  </a:cubicBezTo>
                  <a:close/>
                  <a:moveTo>
                    <a:pt x="6206" y="7034"/>
                  </a:moveTo>
                  <a:cubicBezTo>
                    <a:pt x="6303" y="7034"/>
                    <a:pt x="6380" y="7058"/>
                    <a:pt x="6418" y="7145"/>
                  </a:cubicBezTo>
                  <a:cubicBezTo>
                    <a:pt x="6466" y="7264"/>
                    <a:pt x="6394" y="7359"/>
                    <a:pt x="6335" y="7442"/>
                  </a:cubicBezTo>
                  <a:lnTo>
                    <a:pt x="4954" y="9050"/>
                  </a:lnTo>
                  <a:lnTo>
                    <a:pt x="4287" y="9812"/>
                  </a:lnTo>
                  <a:cubicBezTo>
                    <a:pt x="4245" y="9854"/>
                    <a:pt x="4203" y="9896"/>
                    <a:pt x="4148" y="9896"/>
                  </a:cubicBezTo>
                  <a:cubicBezTo>
                    <a:pt x="4125" y="9896"/>
                    <a:pt x="4101" y="9889"/>
                    <a:pt x="4073" y="9871"/>
                  </a:cubicBezTo>
                  <a:cubicBezTo>
                    <a:pt x="3989" y="9812"/>
                    <a:pt x="4013" y="9716"/>
                    <a:pt x="4049" y="9645"/>
                  </a:cubicBezTo>
                  <a:cubicBezTo>
                    <a:pt x="4489" y="8740"/>
                    <a:pt x="5049" y="7907"/>
                    <a:pt x="5823" y="7216"/>
                  </a:cubicBezTo>
                  <a:cubicBezTo>
                    <a:pt x="5918" y="7133"/>
                    <a:pt x="6061" y="7085"/>
                    <a:pt x="6133" y="7038"/>
                  </a:cubicBezTo>
                  <a:cubicBezTo>
                    <a:pt x="6158" y="7035"/>
                    <a:pt x="6182" y="7034"/>
                    <a:pt x="6206" y="7034"/>
                  </a:cubicBezTo>
                  <a:close/>
                  <a:moveTo>
                    <a:pt x="9977" y="6597"/>
                  </a:moveTo>
                  <a:cubicBezTo>
                    <a:pt x="10014" y="6597"/>
                    <a:pt x="10051" y="6610"/>
                    <a:pt x="10085" y="6645"/>
                  </a:cubicBezTo>
                  <a:cubicBezTo>
                    <a:pt x="10240" y="6799"/>
                    <a:pt x="10062" y="6942"/>
                    <a:pt x="9954" y="7061"/>
                  </a:cubicBezTo>
                  <a:cubicBezTo>
                    <a:pt x="9050" y="8026"/>
                    <a:pt x="8097" y="8978"/>
                    <a:pt x="7287" y="10050"/>
                  </a:cubicBezTo>
                  <a:cubicBezTo>
                    <a:pt x="7252" y="10109"/>
                    <a:pt x="7204" y="10133"/>
                    <a:pt x="7156" y="10181"/>
                  </a:cubicBezTo>
                  <a:cubicBezTo>
                    <a:pt x="6954" y="10157"/>
                    <a:pt x="7014" y="10014"/>
                    <a:pt x="7037" y="9895"/>
                  </a:cubicBezTo>
                  <a:cubicBezTo>
                    <a:pt x="7156" y="9562"/>
                    <a:pt x="7323" y="9240"/>
                    <a:pt x="7514" y="8943"/>
                  </a:cubicBezTo>
                  <a:cubicBezTo>
                    <a:pt x="8097" y="8073"/>
                    <a:pt x="8740" y="7240"/>
                    <a:pt x="9704" y="6728"/>
                  </a:cubicBezTo>
                  <a:cubicBezTo>
                    <a:pt x="9789" y="6677"/>
                    <a:pt x="9885" y="6597"/>
                    <a:pt x="9977" y="6597"/>
                  </a:cubicBezTo>
                  <a:close/>
                  <a:moveTo>
                    <a:pt x="11232" y="6926"/>
                  </a:moveTo>
                  <a:cubicBezTo>
                    <a:pt x="11307" y="6926"/>
                    <a:pt x="11366" y="6963"/>
                    <a:pt x="11383" y="7073"/>
                  </a:cubicBezTo>
                  <a:cubicBezTo>
                    <a:pt x="11371" y="7180"/>
                    <a:pt x="11300" y="7264"/>
                    <a:pt x="11240" y="7359"/>
                  </a:cubicBezTo>
                  <a:cubicBezTo>
                    <a:pt x="10562" y="8276"/>
                    <a:pt x="9907" y="9216"/>
                    <a:pt x="9240" y="10133"/>
                  </a:cubicBezTo>
                  <a:cubicBezTo>
                    <a:pt x="9192" y="10193"/>
                    <a:pt x="9133" y="10276"/>
                    <a:pt x="9097" y="10336"/>
                  </a:cubicBezTo>
                  <a:cubicBezTo>
                    <a:pt x="9055" y="10386"/>
                    <a:pt x="9001" y="10437"/>
                    <a:pt x="8939" y="10437"/>
                  </a:cubicBezTo>
                  <a:cubicBezTo>
                    <a:pt x="8914" y="10437"/>
                    <a:pt x="8887" y="10428"/>
                    <a:pt x="8859" y="10407"/>
                  </a:cubicBezTo>
                  <a:cubicBezTo>
                    <a:pt x="8764" y="10347"/>
                    <a:pt x="8823" y="10252"/>
                    <a:pt x="8859" y="10181"/>
                  </a:cubicBezTo>
                  <a:cubicBezTo>
                    <a:pt x="8990" y="9883"/>
                    <a:pt x="9121" y="9585"/>
                    <a:pt x="9288" y="9300"/>
                  </a:cubicBezTo>
                  <a:cubicBezTo>
                    <a:pt x="9716" y="8573"/>
                    <a:pt x="10062" y="7800"/>
                    <a:pt x="10681" y="7216"/>
                  </a:cubicBezTo>
                  <a:cubicBezTo>
                    <a:pt x="10812" y="7097"/>
                    <a:pt x="10931" y="6978"/>
                    <a:pt x="11133" y="6942"/>
                  </a:cubicBezTo>
                  <a:cubicBezTo>
                    <a:pt x="11168" y="6932"/>
                    <a:pt x="11201" y="6926"/>
                    <a:pt x="11232" y="6926"/>
                  </a:cubicBezTo>
                  <a:close/>
                  <a:moveTo>
                    <a:pt x="14872" y="1"/>
                  </a:moveTo>
                  <a:cubicBezTo>
                    <a:pt x="14634" y="96"/>
                    <a:pt x="14431" y="239"/>
                    <a:pt x="14336" y="489"/>
                  </a:cubicBezTo>
                  <a:cubicBezTo>
                    <a:pt x="14074" y="1073"/>
                    <a:pt x="13705" y="1585"/>
                    <a:pt x="13348" y="2096"/>
                  </a:cubicBezTo>
                  <a:cubicBezTo>
                    <a:pt x="12788" y="2930"/>
                    <a:pt x="11919" y="3263"/>
                    <a:pt x="10978" y="3287"/>
                  </a:cubicBezTo>
                  <a:cubicBezTo>
                    <a:pt x="9478" y="3335"/>
                    <a:pt x="7978" y="3275"/>
                    <a:pt x="6502" y="3609"/>
                  </a:cubicBezTo>
                  <a:cubicBezTo>
                    <a:pt x="4716" y="4025"/>
                    <a:pt x="3168" y="4823"/>
                    <a:pt x="2025" y="6323"/>
                  </a:cubicBezTo>
                  <a:cubicBezTo>
                    <a:pt x="894" y="7811"/>
                    <a:pt x="298" y="9478"/>
                    <a:pt x="1" y="11240"/>
                  </a:cubicBezTo>
                  <a:cubicBezTo>
                    <a:pt x="13" y="11229"/>
                    <a:pt x="48" y="11229"/>
                    <a:pt x="72" y="11229"/>
                  </a:cubicBezTo>
                  <a:cubicBezTo>
                    <a:pt x="227" y="11324"/>
                    <a:pt x="227" y="11479"/>
                    <a:pt x="227" y="11598"/>
                  </a:cubicBezTo>
                  <a:cubicBezTo>
                    <a:pt x="251" y="12145"/>
                    <a:pt x="287" y="12717"/>
                    <a:pt x="322" y="13265"/>
                  </a:cubicBezTo>
                  <a:cubicBezTo>
                    <a:pt x="382" y="14098"/>
                    <a:pt x="501" y="14931"/>
                    <a:pt x="846" y="15717"/>
                  </a:cubicBezTo>
                  <a:cubicBezTo>
                    <a:pt x="846" y="15658"/>
                    <a:pt x="846" y="15586"/>
                    <a:pt x="858" y="15527"/>
                  </a:cubicBezTo>
                  <a:lnTo>
                    <a:pt x="858" y="15527"/>
                  </a:lnTo>
                  <a:cubicBezTo>
                    <a:pt x="856" y="15527"/>
                    <a:pt x="855" y="15527"/>
                    <a:pt x="853" y="15527"/>
                  </a:cubicBezTo>
                  <a:cubicBezTo>
                    <a:pt x="724" y="15527"/>
                    <a:pt x="618" y="15096"/>
                    <a:pt x="501" y="14050"/>
                  </a:cubicBezTo>
                  <a:cubicBezTo>
                    <a:pt x="406" y="13110"/>
                    <a:pt x="406" y="12895"/>
                    <a:pt x="549" y="12074"/>
                  </a:cubicBezTo>
                  <a:cubicBezTo>
                    <a:pt x="799" y="10633"/>
                    <a:pt x="1203" y="9585"/>
                    <a:pt x="1953" y="8431"/>
                  </a:cubicBezTo>
                  <a:cubicBezTo>
                    <a:pt x="2573" y="7442"/>
                    <a:pt x="3335" y="6776"/>
                    <a:pt x="4942" y="5787"/>
                  </a:cubicBezTo>
                  <a:cubicBezTo>
                    <a:pt x="5323" y="5573"/>
                    <a:pt x="5656" y="5371"/>
                    <a:pt x="5704" y="5371"/>
                  </a:cubicBezTo>
                  <a:cubicBezTo>
                    <a:pt x="5942" y="5418"/>
                    <a:pt x="5799" y="5585"/>
                    <a:pt x="5347" y="5847"/>
                  </a:cubicBezTo>
                  <a:cubicBezTo>
                    <a:pt x="4466" y="6383"/>
                    <a:pt x="3644" y="6966"/>
                    <a:pt x="3180" y="7419"/>
                  </a:cubicBezTo>
                  <a:cubicBezTo>
                    <a:pt x="2227" y="8323"/>
                    <a:pt x="1418" y="9836"/>
                    <a:pt x="1037" y="11419"/>
                  </a:cubicBezTo>
                  <a:cubicBezTo>
                    <a:pt x="775" y="12550"/>
                    <a:pt x="727" y="13169"/>
                    <a:pt x="846" y="14467"/>
                  </a:cubicBezTo>
                  <a:cubicBezTo>
                    <a:pt x="882" y="14717"/>
                    <a:pt x="882" y="14943"/>
                    <a:pt x="894" y="15122"/>
                  </a:cubicBezTo>
                  <a:cubicBezTo>
                    <a:pt x="894" y="14955"/>
                    <a:pt x="906" y="14800"/>
                    <a:pt x="906" y="14634"/>
                  </a:cubicBezTo>
                  <a:cubicBezTo>
                    <a:pt x="953" y="13705"/>
                    <a:pt x="1180" y="12836"/>
                    <a:pt x="1620" y="12014"/>
                  </a:cubicBezTo>
                  <a:cubicBezTo>
                    <a:pt x="1682" y="11911"/>
                    <a:pt x="1726" y="11727"/>
                    <a:pt x="1854" y="11727"/>
                  </a:cubicBezTo>
                  <a:cubicBezTo>
                    <a:pt x="1873" y="11727"/>
                    <a:pt x="1894" y="11731"/>
                    <a:pt x="1918" y="11741"/>
                  </a:cubicBezTo>
                  <a:cubicBezTo>
                    <a:pt x="2084" y="11800"/>
                    <a:pt x="2013" y="12014"/>
                    <a:pt x="1977" y="12145"/>
                  </a:cubicBezTo>
                  <a:cubicBezTo>
                    <a:pt x="1870" y="12788"/>
                    <a:pt x="1799" y="13443"/>
                    <a:pt x="1799" y="14098"/>
                  </a:cubicBezTo>
                  <a:cubicBezTo>
                    <a:pt x="1799" y="14229"/>
                    <a:pt x="1715" y="14455"/>
                    <a:pt x="1918" y="14455"/>
                  </a:cubicBezTo>
                  <a:cubicBezTo>
                    <a:pt x="2096" y="14455"/>
                    <a:pt x="2084" y="14229"/>
                    <a:pt x="2096" y="14098"/>
                  </a:cubicBezTo>
                  <a:cubicBezTo>
                    <a:pt x="2156" y="13622"/>
                    <a:pt x="2203" y="13145"/>
                    <a:pt x="2287" y="12681"/>
                  </a:cubicBezTo>
                  <a:cubicBezTo>
                    <a:pt x="2370" y="12217"/>
                    <a:pt x="2525" y="11788"/>
                    <a:pt x="2763" y="11383"/>
                  </a:cubicBezTo>
                  <a:cubicBezTo>
                    <a:pt x="2886" y="11209"/>
                    <a:pt x="2974" y="10919"/>
                    <a:pt x="3187" y="10919"/>
                  </a:cubicBezTo>
                  <a:cubicBezTo>
                    <a:pt x="3221" y="10919"/>
                    <a:pt x="3258" y="10926"/>
                    <a:pt x="3299" y="10943"/>
                  </a:cubicBezTo>
                  <a:cubicBezTo>
                    <a:pt x="3644" y="11074"/>
                    <a:pt x="3454" y="11419"/>
                    <a:pt x="3394" y="11657"/>
                  </a:cubicBezTo>
                  <a:cubicBezTo>
                    <a:pt x="3227" y="12300"/>
                    <a:pt x="3037" y="12907"/>
                    <a:pt x="2870" y="13550"/>
                  </a:cubicBezTo>
                  <a:cubicBezTo>
                    <a:pt x="2727" y="14098"/>
                    <a:pt x="2751" y="14027"/>
                    <a:pt x="3287" y="14050"/>
                  </a:cubicBezTo>
                  <a:cubicBezTo>
                    <a:pt x="3332" y="14053"/>
                    <a:pt x="3376" y="14055"/>
                    <a:pt x="3418" y="14055"/>
                  </a:cubicBezTo>
                  <a:cubicBezTo>
                    <a:pt x="3555" y="14055"/>
                    <a:pt x="3681" y="14039"/>
                    <a:pt x="3799" y="14003"/>
                  </a:cubicBezTo>
                  <a:cubicBezTo>
                    <a:pt x="3978" y="13026"/>
                    <a:pt x="4454" y="11562"/>
                    <a:pt x="4930" y="10538"/>
                  </a:cubicBezTo>
                  <a:cubicBezTo>
                    <a:pt x="5597" y="9085"/>
                    <a:pt x="6847" y="7538"/>
                    <a:pt x="7811" y="6978"/>
                  </a:cubicBezTo>
                  <a:cubicBezTo>
                    <a:pt x="8002" y="6883"/>
                    <a:pt x="8169" y="6776"/>
                    <a:pt x="8180" y="6776"/>
                  </a:cubicBezTo>
                  <a:cubicBezTo>
                    <a:pt x="8204" y="6776"/>
                    <a:pt x="8228" y="6799"/>
                    <a:pt x="8264" y="6835"/>
                  </a:cubicBezTo>
                  <a:cubicBezTo>
                    <a:pt x="8288" y="6883"/>
                    <a:pt x="8097" y="7038"/>
                    <a:pt x="7847" y="7216"/>
                  </a:cubicBezTo>
                  <a:cubicBezTo>
                    <a:pt x="6871" y="7871"/>
                    <a:pt x="5656" y="9538"/>
                    <a:pt x="5013" y="11121"/>
                  </a:cubicBezTo>
                  <a:cubicBezTo>
                    <a:pt x="4632" y="12062"/>
                    <a:pt x="4370" y="12895"/>
                    <a:pt x="4228" y="13753"/>
                  </a:cubicBezTo>
                  <a:cubicBezTo>
                    <a:pt x="4406" y="13574"/>
                    <a:pt x="4513" y="13336"/>
                    <a:pt x="4597" y="13014"/>
                  </a:cubicBezTo>
                  <a:cubicBezTo>
                    <a:pt x="4751" y="12419"/>
                    <a:pt x="5085" y="11860"/>
                    <a:pt x="5430" y="11324"/>
                  </a:cubicBezTo>
                  <a:cubicBezTo>
                    <a:pt x="5489" y="11245"/>
                    <a:pt x="5557" y="11116"/>
                    <a:pt x="5667" y="11116"/>
                  </a:cubicBezTo>
                  <a:cubicBezTo>
                    <a:pt x="5690" y="11116"/>
                    <a:pt x="5714" y="11121"/>
                    <a:pt x="5740" y="11133"/>
                  </a:cubicBezTo>
                  <a:cubicBezTo>
                    <a:pt x="5894" y="11205"/>
                    <a:pt x="5799" y="11360"/>
                    <a:pt x="5775" y="11467"/>
                  </a:cubicBezTo>
                  <a:cubicBezTo>
                    <a:pt x="5561" y="12157"/>
                    <a:pt x="5359" y="12872"/>
                    <a:pt x="5132" y="13574"/>
                  </a:cubicBezTo>
                  <a:cubicBezTo>
                    <a:pt x="5049" y="13860"/>
                    <a:pt x="5132" y="13967"/>
                    <a:pt x="5418" y="13991"/>
                  </a:cubicBezTo>
                  <a:cubicBezTo>
                    <a:pt x="5586" y="14011"/>
                    <a:pt x="5705" y="14028"/>
                    <a:pt x="5794" y="14028"/>
                  </a:cubicBezTo>
                  <a:cubicBezTo>
                    <a:pt x="6016" y="14028"/>
                    <a:pt x="6053" y="13925"/>
                    <a:pt x="6180" y="13526"/>
                  </a:cubicBezTo>
                  <a:cubicBezTo>
                    <a:pt x="6490" y="12562"/>
                    <a:pt x="6966" y="11669"/>
                    <a:pt x="7430" y="10776"/>
                  </a:cubicBezTo>
                  <a:cubicBezTo>
                    <a:pt x="7479" y="10688"/>
                    <a:pt x="7512" y="10567"/>
                    <a:pt x="7609" y="10567"/>
                  </a:cubicBezTo>
                  <a:cubicBezTo>
                    <a:pt x="7629" y="10567"/>
                    <a:pt x="7653" y="10573"/>
                    <a:pt x="7680" y="10586"/>
                  </a:cubicBezTo>
                  <a:cubicBezTo>
                    <a:pt x="7811" y="10645"/>
                    <a:pt x="7752" y="10788"/>
                    <a:pt x="7704" y="10907"/>
                  </a:cubicBezTo>
                  <a:cubicBezTo>
                    <a:pt x="7407" y="11860"/>
                    <a:pt x="7049" y="12788"/>
                    <a:pt x="6787" y="13753"/>
                  </a:cubicBezTo>
                  <a:cubicBezTo>
                    <a:pt x="6692" y="14110"/>
                    <a:pt x="6728" y="14277"/>
                    <a:pt x="7133" y="14336"/>
                  </a:cubicBezTo>
                  <a:cubicBezTo>
                    <a:pt x="7317" y="14361"/>
                    <a:pt x="7447" y="14382"/>
                    <a:pt x="7542" y="14382"/>
                  </a:cubicBezTo>
                  <a:cubicBezTo>
                    <a:pt x="7768" y="14382"/>
                    <a:pt x="7805" y="14267"/>
                    <a:pt x="7930" y="13824"/>
                  </a:cubicBezTo>
                  <a:cubicBezTo>
                    <a:pt x="8204" y="12907"/>
                    <a:pt x="8526" y="12014"/>
                    <a:pt x="9073" y="11229"/>
                  </a:cubicBezTo>
                  <a:cubicBezTo>
                    <a:pt x="9157" y="11121"/>
                    <a:pt x="9228" y="11026"/>
                    <a:pt x="9300" y="10943"/>
                  </a:cubicBezTo>
                  <a:cubicBezTo>
                    <a:pt x="9335" y="10907"/>
                    <a:pt x="9407" y="10895"/>
                    <a:pt x="9454" y="10895"/>
                  </a:cubicBezTo>
                  <a:cubicBezTo>
                    <a:pt x="9526" y="10907"/>
                    <a:pt x="9538" y="10990"/>
                    <a:pt x="9526" y="11062"/>
                  </a:cubicBezTo>
                  <a:cubicBezTo>
                    <a:pt x="9490" y="11181"/>
                    <a:pt x="9454" y="11300"/>
                    <a:pt x="9407" y="11407"/>
                  </a:cubicBezTo>
                  <a:cubicBezTo>
                    <a:pt x="9014" y="12300"/>
                    <a:pt x="8776" y="13229"/>
                    <a:pt x="8502" y="14157"/>
                  </a:cubicBezTo>
                  <a:cubicBezTo>
                    <a:pt x="8419" y="14419"/>
                    <a:pt x="8478" y="14527"/>
                    <a:pt x="8764" y="14538"/>
                  </a:cubicBezTo>
                  <a:cubicBezTo>
                    <a:pt x="9045" y="14549"/>
                    <a:pt x="9257" y="14559"/>
                    <a:pt x="9420" y="14559"/>
                  </a:cubicBezTo>
                  <a:cubicBezTo>
                    <a:pt x="10014" y="14559"/>
                    <a:pt x="9944" y="14415"/>
                    <a:pt x="10169" y="13574"/>
                  </a:cubicBezTo>
                  <a:cubicBezTo>
                    <a:pt x="10466" y="12419"/>
                    <a:pt x="10883" y="11300"/>
                    <a:pt x="11145" y="10133"/>
                  </a:cubicBezTo>
                  <a:lnTo>
                    <a:pt x="11145" y="10133"/>
                  </a:lnTo>
                  <a:cubicBezTo>
                    <a:pt x="11134" y="10147"/>
                    <a:pt x="11123" y="10153"/>
                    <a:pt x="11114" y="10153"/>
                  </a:cubicBezTo>
                  <a:cubicBezTo>
                    <a:pt x="11019" y="10153"/>
                    <a:pt x="10992" y="9552"/>
                    <a:pt x="11121" y="8883"/>
                  </a:cubicBezTo>
                  <a:cubicBezTo>
                    <a:pt x="11133" y="8847"/>
                    <a:pt x="11181" y="8788"/>
                    <a:pt x="11240" y="8764"/>
                  </a:cubicBezTo>
                  <a:cubicBezTo>
                    <a:pt x="11242" y="8764"/>
                    <a:pt x="11244" y="8764"/>
                    <a:pt x="11246" y="8764"/>
                  </a:cubicBezTo>
                  <a:cubicBezTo>
                    <a:pt x="11313" y="8764"/>
                    <a:pt x="11336" y="8985"/>
                    <a:pt x="11336" y="9240"/>
                  </a:cubicBezTo>
                  <a:cubicBezTo>
                    <a:pt x="11336" y="9228"/>
                    <a:pt x="11336" y="9216"/>
                    <a:pt x="11359" y="9181"/>
                  </a:cubicBezTo>
                  <a:cubicBezTo>
                    <a:pt x="11370" y="9070"/>
                    <a:pt x="11392" y="8928"/>
                    <a:pt x="11529" y="8928"/>
                  </a:cubicBezTo>
                  <a:cubicBezTo>
                    <a:pt x="11539" y="8928"/>
                    <a:pt x="11550" y="8929"/>
                    <a:pt x="11562" y="8931"/>
                  </a:cubicBezTo>
                  <a:cubicBezTo>
                    <a:pt x="11728" y="8966"/>
                    <a:pt x="11717" y="9121"/>
                    <a:pt x="11728" y="9276"/>
                  </a:cubicBezTo>
                  <a:cubicBezTo>
                    <a:pt x="11776" y="10336"/>
                    <a:pt x="11574" y="11360"/>
                    <a:pt x="11443" y="12395"/>
                  </a:cubicBezTo>
                  <a:cubicBezTo>
                    <a:pt x="11371" y="12979"/>
                    <a:pt x="11276" y="13562"/>
                    <a:pt x="11121" y="14122"/>
                  </a:cubicBezTo>
                  <a:cubicBezTo>
                    <a:pt x="11046" y="14358"/>
                    <a:pt x="11077" y="14459"/>
                    <a:pt x="11294" y="14459"/>
                  </a:cubicBezTo>
                  <a:cubicBezTo>
                    <a:pt x="11318" y="14459"/>
                    <a:pt x="11343" y="14457"/>
                    <a:pt x="11371" y="14455"/>
                  </a:cubicBezTo>
                  <a:cubicBezTo>
                    <a:pt x="11693" y="14419"/>
                    <a:pt x="11871" y="14396"/>
                    <a:pt x="11979" y="14277"/>
                  </a:cubicBezTo>
                  <a:cubicBezTo>
                    <a:pt x="11979" y="14241"/>
                    <a:pt x="11990" y="14229"/>
                    <a:pt x="11990" y="14205"/>
                  </a:cubicBezTo>
                  <a:cubicBezTo>
                    <a:pt x="12026" y="14110"/>
                    <a:pt x="12038" y="13991"/>
                    <a:pt x="12098" y="13931"/>
                  </a:cubicBezTo>
                  <a:cubicBezTo>
                    <a:pt x="12109" y="13884"/>
                    <a:pt x="12109" y="13824"/>
                    <a:pt x="12133" y="13765"/>
                  </a:cubicBezTo>
                  <a:cubicBezTo>
                    <a:pt x="12276" y="12717"/>
                    <a:pt x="12395" y="11657"/>
                    <a:pt x="12526" y="10598"/>
                  </a:cubicBezTo>
                  <a:cubicBezTo>
                    <a:pt x="12550" y="10467"/>
                    <a:pt x="12490" y="10240"/>
                    <a:pt x="12681" y="10228"/>
                  </a:cubicBezTo>
                  <a:cubicBezTo>
                    <a:pt x="12686" y="10228"/>
                    <a:pt x="12690" y="10228"/>
                    <a:pt x="12695" y="10228"/>
                  </a:cubicBezTo>
                  <a:cubicBezTo>
                    <a:pt x="12873" y="10228"/>
                    <a:pt x="12907" y="10458"/>
                    <a:pt x="12919" y="10598"/>
                  </a:cubicBezTo>
                  <a:cubicBezTo>
                    <a:pt x="13002" y="11610"/>
                    <a:pt x="13062" y="12633"/>
                    <a:pt x="12967" y="13669"/>
                  </a:cubicBezTo>
                  <a:cubicBezTo>
                    <a:pt x="12943" y="13824"/>
                    <a:pt x="12752" y="14098"/>
                    <a:pt x="13086" y="14169"/>
                  </a:cubicBezTo>
                  <a:cubicBezTo>
                    <a:pt x="13121" y="14179"/>
                    <a:pt x="13157" y="14183"/>
                    <a:pt x="13191" y="14183"/>
                  </a:cubicBezTo>
                  <a:cubicBezTo>
                    <a:pt x="13423" y="14183"/>
                    <a:pt x="13625" y="13982"/>
                    <a:pt x="13645" y="13681"/>
                  </a:cubicBezTo>
                  <a:cubicBezTo>
                    <a:pt x="13717" y="13074"/>
                    <a:pt x="13753" y="12455"/>
                    <a:pt x="13681" y="11848"/>
                  </a:cubicBezTo>
                  <a:cubicBezTo>
                    <a:pt x="13562" y="10895"/>
                    <a:pt x="13443" y="9955"/>
                    <a:pt x="13324" y="9002"/>
                  </a:cubicBezTo>
                  <a:cubicBezTo>
                    <a:pt x="13300" y="8919"/>
                    <a:pt x="13288" y="8812"/>
                    <a:pt x="13288" y="8728"/>
                  </a:cubicBezTo>
                  <a:cubicBezTo>
                    <a:pt x="13288" y="8621"/>
                    <a:pt x="13288" y="8490"/>
                    <a:pt x="13419" y="8454"/>
                  </a:cubicBezTo>
                  <a:cubicBezTo>
                    <a:pt x="13432" y="8452"/>
                    <a:pt x="13444" y="8451"/>
                    <a:pt x="13455" y="8451"/>
                  </a:cubicBezTo>
                  <a:cubicBezTo>
                    <a:pt x="13572" y="8451"/>
                    <a:pt x="13624" y="8558"/>
                    <a:pt x="13645" y="8645"/>
                  </a:cubicBezTo>
                  <a:cubicBezTo>
                    <a:pt x="13776" y="9026"/>
                    <a:pt x="13931" y="9395"/>
                    <a:pt x="14014" y="9776"/>
                  </a:cubicBezTo>
                  <a:cubicBezTo>
                    <a:pt x="14288" y="10955"/>
                    <a:pt x="14574" y="12145"/>
                    <a:pt x="14467" y="13372"/>
                  </a:cubicBezTo>
                  <a:cubicBezTo>
                    <a:pt x="14444" y="13549"/>
                    <a:pt x="14481" y="13627"/>
                    <a:pt x="14571" y="13627"/>
                  </a:cubicBezTo>
                  <a:cubicBezTo>
                    <a:pt x="14620" y="13627"/>
                    <a:pt x="14685" y="13604"/>
                    <a:pt x="14765" y="13562"/>
                  </a:cubicBezTo>
                  <a:lnTo>
                    <a:pt x="15074" y="13384"/>
                  </a:lnTo>
                  <a:cubicBezTo>
                    <a:pt x="15086" y="13193"/>
                    <a:pt x="15110" y="12991"/>
                    <a:pt x="15122" y="12812"/>
                  </a:cubicBezTo>
                  <a:cubicBezTo>
                    <a:pt x="15169" y="11669"/>
                    <a:pt x="14776" y="9645"/>
                    <a:pt x="14253" y="8442"/>
                  </a:cubicBezTo>
                  <a:cubicBezTo>
                    <a:pt x="13943" y="7716"/>
                    <a:pt x="13836" y="7395"/>
                    <a:pt x="13824" y="7216"/>
                  </a:cubicBezTo>
                  <a:cubicBezTo>
                    <a:pt x="13812" y="7180"/>
                    <a:pt x="13776" y="7145"/>
                    <a:pt x="13764" y="7097"/>
                  </a:cubicBezTo>
                  <a:cubicBezTo>
                    <a:pt x="13629" y="6792"/>
                    <a:pt x="13429" y="6583"/>
                    <a:pt x="13083" y="6583"/>
                  </a:cubicBezTo>
                  <a:cubicBezTo>
                    <a:pt x="13064" y="6583"/>
                    <a:pt x="13046" y="6584"/>
                    <a:pt x="13026" y="6585"/>
                  </a:cubicBezTo>
                  <a:cubicBezTo>
                    <a:pt x="13017" y="6586"/>
                    <a:pt x="13007" y="6587"/>
                    <a:pt x="12997" y="6587"/>
                  </a:cubicBezTo>
                  <a:cubicBezTo>
                    <a:pt x="12900" y="6587"/>
                    <a:pt x="12801" y="6536"/>
                    <a:pt x="12693" y="6526"/>
                  </a:cubicBezTo>
                  <a:cubicBezTo>
                    <a:pt x="12371" y="6490"/>
                    <a:pt x="12324" y="6323"/>
                    <a:pt x="12455" y="6061"/>
                  </a:cubicBezTo>
                  <a:cubicBezTo>
                    <a:pt x="12979" y="5037"/>
                    <a:pt x="13395" y="3978"/>
                    <a:pt x="13800" y="2894"/>
                  </a:cubicBezTo>
                  <a:lnTo>
                    <a:pt x="13800" y="2894"/>
                  </a:lnTo>
                  <a:cubicBezTo>
                    <a:pt x="13787" y="2900"/>
                    <a:pt x="13776" y="2903"/>
                    <a:pt x="13766" y="2903"/>
                  </a:cubicBezTo>
                  <a:cubicBezTo>
                    <a:pt x="13665" y="2903"/>
                    <a:pt x="13779" y="2558"/>
                    <a:pt x="14062" y="2013"/>
                  </a:cubicBezTo>
                  <a:cubicBezTo>
                    <a:pt x="14157" y="1846"/>
                    <a:pt x="14241" y="1656"/>
                    <a:pt x="14312" y="1489"/>
                  </a:cubicBezTo>
                  <a:lnTo>
                    <a:pt x="14538" y="906"/>
                  </a:lnTo>
                  <a:cubicBezTo>
                    <a:pt x="14550" y="846"/>
                    <a:pt x="14586" y="787"/>
                    <a:pt x="14598" y="727"/>
                  </a:cubicBezTo>
                  <a:cubicBezTo>
                    <a:pt x="14657" y="477"/>
                    <a:pt x="14753" y="239"/>
                    <a:pt x="14872" y="1"/>
                  </a:cubicBezTo>
                  <a:close/>
                </a:path>
              </a:pathLst>
            </a:custGeom>
            <a:solidFill>
              <a:srgbClr val="FF3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8"/>
            <p:cNvSpPr/>
            <p:nvPr/>
          </p:nvSpPr>
          <p:spPr>
            <a:xfrm>
              <a:off x="1784425" y="4242625"/>
              <a:ext cx="15800" cy="17575"/>
            </a:xfrm>
            <a:custGeom>
              <a:avLst/>
              <a:gdLst/>
              <a:ahLst/>
              <a:cxnLst/>
              <a:rect l="l" t="t" r="r" b="b"/>
              <a:pathLst>
                <a:path w="632" h="703" extrusionOk="0">
                  <a:moveTo>
                    <a:pt x="1" y="0"/>
                  </a:moveTo>
                  <a:lnTo>
                    <a:pt x="1" y="0"/>
                  </a:lnTo>
                  <a:cubicBezTo>
                    <a:pt x="180" y="250"/>
                    <a:pt x="394" y="488"/>
                    <a:pt x="632" y="703"/>
                  </a:cubicBezTo>
                  <a:cubicBezTo>
                    <a:pt x="406" y="476"/>
                    <a:pt x="191" y="238"/>
                    <a:pt x="1"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8"/>
            <p:cNvSpPr/>
            <p:nvPr/>
          </p:nvSpPr>
          <p:spPr>
            <a:xfrm>
              <a:off x="2045475" y="3999575"/>
              <a:ext cx="103325" cy="246925"/>
            </a:xfrm>
            <a:custGeom>
              <a:avLst/>
              <a:gdLst/>
              <a:ahLst/>
              <a:cxnLst/>
              <a:rect l="l" t="t" r="r" b="b"/>
              <a:pathLst>
                <a:path w="4133" h="9877" extrusionOk="0">
                  <a:moveTo>
                    <a:pt x="2523" y="0"/>
                  </a:moveTo>
                  <a:cubicBezTo>
                    <a:pt x="2509" y="0"/>
                    <a:pt x="2493" y="2"/>
                    <a:pt x="2477" y="7"/>
                  </a:cubicBezTo>
                  <a:cubicBezTo>
                    <a:pt x="2346" y="30"/>
                    <a:pt x="2346" y="161"/>
                    <a:pt x="2346" y="269"/>
                  </a:cubicBezTo>
                  <a:cubicBezTo>
                    <a:pt x="2346" y="364"/>
                    <a:pt x="2358" y="459"/>
                    <a:pt x="2370" y="554"/>
                  </a:cubicBezTo>
                  <a:cubicBezTo>
                    <a:pt x="2489" y="1507"/>
                    <a:pt x="2608" y="2447"/>
                    <a:pt x="2727" y="3400"/>
                  </a:cubicBezTo>
                  <a:cubicBezTo>
                    <a:pt x="2811" y="4007"/>
                    <a:pt x="2763" y="4614"/>
                    <a:pt x="2703" y="5222"/>
                  </a:cubicBezTo>
                  <a:cubicBezTo>
                    <a:pt x="2662" y="5524"/>
                    <a:pt x="2474" y="5735"/>
                    <a:pt x="2236" y="5735"/>
                  </a:cubicBezTo>
                  <a:cubicBezTo>
                    <a:pt x="2202" y="5735"/>
                    <a:pt x="2168" y="5731"/>
                    <a:pt x="2132" y="5722"/>
                  </a:cubicBezTo>
                  <a:cubicBezTo>
                    <a:pt x="1811" y="5626"/>
                    <a:pt x="2001" y="5376"/>
                    <a:pt x="2013" y="5210"/>
                  </a:cubicBezTo>
                  <a:cubicBezTo>
                    <a:pt x="2120" y="4186"/>
                    <a:pt x="2061" y="3174"/>
                    <a:pt x="1965" y="2150"/>
                  </a:cubicBezTo>
                  <a:cubicBezTo>
                    <a:pt x="1954" y="1999"/>
                    <a:pt x="1942" y="1768"/>
                    <a:pt x="1742" y="1768"/>
                  </a:cubicBezTo>
                  <a:cubicBezTo>
                    <a:pt x="1737" y="1768"/>
                    <a:pt x="1732" y="1768"/>
                    <a:pt x="1727" y="1769"/>
                  </a:cubicBezTo>
                  <a:cubicBezTo>
                    <a:pt x="1537" y="1793"/>
                    <a:pt x="1596" y="2007"/>
                    <a:pt x="1584" y="2150"/>
                  </a:cubicBezTo>
                  <a:cubicBezTo>
                    <a:pt x="1453" y="3198"/>
                    <a:pt x="1334" y="4257"/>
                    <a:pt x="1179" y="5317"/>
                  </a:cubicBezTo>
                  <a:cubicBezTo>
                    <a:pt x="1168" y="5376"/>
                    <a:pt x="1168" y="5436"/>
                    <a:pt x="1156" y="5484"/>
                  </a:cubicBezTo>
                  <a:cubicBezTo>
                    <a:pt x="1174" y="5457"/>
                    <a:pt x="1211" y="5443"/>
                    <a:pt x="1254" y="5443"/>
                  </a:cubicBezTo>
                  <a:cubicBezTo>
                    <a:pt x="1269" y="5443"/>
                    <a:pt x="1284" y="5445"/>
                    <a:pt x="1299" y="5448"/>
                  </a:cubicBezTo>
                  <a:cubicBezTo>
                    <a:pt x="1477" y="5495"/>
                    <a:pt x="1406" y="5674"/>
                    <a:pt x="1406" y="5793"/>
                  </a:cubicBezTo>
                  <a:cubicBezTo>
                    <a:pt x="1394" y="7103"/>
                    <a:pt x="870" y="8246"/>
                    <a:pt x="322" y="9401"/>
                  </a:cubicBezTo>
                  <a:cubicBezTo>
                    <a:pt x="263" y="9544"/>
                    <a:pt x="1" y="9746"/>
                    <a:pt x="215" y="9841"/>
                  </a:cubicBezTo>
                  <a:cubicBezTo>
                    <a:pt x="268" y="9864"/>
                    <a:pt x="330" y="9877"/>
                    <a:pt x="394" y="9877"/>
                  </a:cubicBezTo>
                  <a:cubicBezTo>
                    <a:pt x="560" y="9877"/>
                    <a:pt x="746" y="9795"/>
                    <a:pt x="858" y="9615"/>
                  </a:cubicBezTo>
                  <a:cubicBezTo>
                    <a:pt x="929" y="9460"/>
                    <a:pt x="1001" y="9317"/>
                    <a:pt x="1060" y="9163"/>
                  </a:cubicBezTo>
                  <a:cubicBezTo>
                    <a:pt x="1358" y="8448"/>
                    <a:pt x="1644" y="7722"/>
                    <a:pt x="1882" y="6996"/>
                  </a:cubicBezTo>
                  <a:cubicBezTo>
                    <a:pt x="1926" y="6874"/>
                    <a:pt x="1940" y="6659"/>
                    <a:pt x="2086" y="6659"/>
                  </a:cubicBezTo>
                  <a:cubicBezTo>
                    <a:pt x="2096" y="6659"/>
                    <a:pt x="2108" y="6660"/>
                    <a:pt x="2120" y="6662"/>
                  </a:cubicBezTo>
                  <a:cubicBezTo>
                    <a:pt x="2358" y="6710"/>
                    <a:pt x="2215" y="6948"/>
                    <a:pt x="2192" y="7079"/>
                  </a:cubicBezTo>
                  <a:cubicBezTo>
                    <a:pt x="2120" y="7817"/>
                    <a:pt x="1918" y="8532"/>
                    <a:pt x="1656" y="9210"/>
                  </a:cubicBezTo>
                  <a:cubicBezTo>
                    <a:pt x="1608" y="9317"/>
                    <a:pt x="1513" y="9448"/>
                    <a:pt x="1632" y="9555"/>
                  </a:cubicBezTo>
                  <a:cubicBezTo>
                    <a:pt x="1658" y="9578"/>
                    <a:pt x="1687" y="9586"/>
                    <a:pt x="1718" y="9586"/>
                  </a:cubicBezTo>
                  <a:cubicBezTo>
                    <a:pt x="1788" y="9586"/>
                    <a:pt x="1868" y="9544"/>
                    <a:pt x="1941" y="9520"/>
                  </a:cubicBezTo>
                  <a:cubicBezTo>
                    <a:pt x="2311" y="9424"/>
                    <a:pt x="2668" y="9305"/>
                    <a:pt x="3025" y="9186"/>
                  </a:cubicBezTo>
                  <a:cubicBezTo>
                    <a:pt x="3073" y="9103"/>
                    <a:pt x="3108" y="9043"/>
                    <a:pt x="3132" y="8984"/>
                  </a:cubicBezTo>
                  <a:cubicBezTo>
                    <a:pt x="3549" y="8174"/>
                    <a:pt x="4001" y="6353"/>
                    <a:pt x="4132" y="4924"/>
                  </a:cubicBezTo>
                  <a:lnTo>
                    <a:pt x="4132" y="4924"/>
                  </a:lnTo>
                  <a:lnTo>
                    <a:pt x="3823" y="5103"/>
                  </a:lnTo>
                  <a:cubicBezTo>
                    <a:pt x="3738" y="5147"/>
                    <a:pt x="3672" y="5173"/>
                    <a:pt x="3624" y="5173"/>
                  </a:cubicBezTo>
                  <a:cubicBezTo>
                    <a:pt x="3542" y="5173"/>
                    <a:pt x="3510" y="5099"/>
                    <a:pt x="3525" y="4912"/>
                  </a:cubicBezTo>
                  <a:cubicBezTo>
                    <a:pt x="3620" y="3674"/>
                    <a:pt x="3346" y="2507"/>
                    <a:pt x="3073" y="1328"/>
                  </a:cubicBezTo>
                  <a:cubicBezTo>
                    <a:pt x="2977" y="935"/>
                    <a:pt x="2834" y="566"/>
                    <a:pt x="2703" y="197"/>
                  </a:cubicBezTo>
                  <a:cubicBezTo>
                    <a:pt x="2672" y="103"/>
                    <a:pt x="2623" y="0"/>
                    <a:pt x="2523"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8"/>
            <p:cNvSpPr/>
            <p:nvPr/>
          </p:nvSpPr>
          <p:spPr>
            <a:xfrm>
              <a:off x="2080300" y="3833925"/>
              <a:ext cx="242925" cy="392350"/>
            </a:xfrm>
            <a:custGeom>
              <a:avLst/>
              <a:gdLst/>
              <a:ahLst/>
              <a:cxnLst/>
              <a:rect l="l" t="t" r="r" b="b"/>
              <a:pathLst>
                <a:path w="9717" h="15694" extrusionOk="0">
                  <a:moveTo>
                    <a:pt x="1684" y="2460"/>
                  </a:moveTo>
                  <a:cubicBezTo>
                    <a:pt x="1735" y="2460"/>
                    <a:pt x="1800" y="2571"/>
                    <a:pt x="1834" y="2775"/>
                  </a:cubicBezTo>
                  <a:cubicBezTo>
                    <a:pt x="1869" y="3130"/>
                    <a:pt x="1760" y="3683"/>
                    <a:pt x="1646" y="3683"/>
                  </a:cubicBezTo>
                  <a:cubicBezTo>
                    <a:pt x="1641" y="3683"/>
                    <a:pt x="1637" y="3682"/>
                    <a:pt x="1632" y="3680"/>
                  </a:cubicBezTo>
                  <a:cubicBezTo>
                    <a:pt x="1561" y="3656"/>
                    <a:pt x="1561" y="3418"/>
                    <a:pt x="1608" y="2656"/>
                  </a:cubicBezTo>
                  <a:cubicBezTo>
                    <a:pt x="1613" y="2523"/>
                    <a:pt x="1645" y="2460"/>
                    <a:pt x="1684" y="2460"/>
                  </a:cubicBezTo>
                  <a:close/>
                  <a:moveTo>
                    <a:pt x="3716" y="2741"/>
                  </a:moveTo>
                  <a:cubicBezTo>
                    <a:pt x="3776" y="2741"/>
                    <a:pt x="3901" y="2838"/>
                    <a:pt x="4073" y="3025"/>
                  </a:cubicBezTo>
                  <a:cubicBezTo>
                    <a:pt x="4216" y="3204"/>
                    <a:pt x="4525" y="3489"/>
                    <a:pt x="4763" y="3680"/>
                  </a:cubicBezTo>
                  <a:cubicBezTo>
                    <a:pt x="5048" y="3901"/>
                    <a:pt x="5124" y="4028"/>
                    <a:pt x="5032" y="4028"/>
                  </a:cubicBezTo>
                  <a:cubicBezTo>
                    <a:pt x="4970" y="4028"/>
                    <a:pt x="4833" y="3971"/>
                    <a:pt x="4632" y="3847"/>
                  </a:cubicBezTo>
                  <a:cubicBezTo>
                    <a:pt x="4287" y="3632"/>
                    <a:pt x="3692" y="3025"/>
                    <a:pt x="3680" y="2846"/>
                  </a:cubicBezTo>
                  <a:cubicBezTo>
                    <a:pt x="3666" y="2775"/>
                    <a:pt x="3680" y="2741"/>
                    <a:pt x="3716" y="2741"/>
                  </a:cubicBezTo>
                  <a:close/>
                  <a:moveTo>
                    <a:pt x="2994" y="2265"/>
                  </a:moveTo>
                  <a:cubicBezTo>
                    <a:pt x="3050" y="2265"/>
                    <a:pt x="3146" y="2462"/>
                    <a:pt x="3239" y="2846"/>
                  </a:cubicBezTo>
                  <a:cubicBezTo>
                    <a:pt x="3323" y="3144"/>
                    <a:pt x="3454" y="3549"/>
                    <a:pt x="3537" y="3739"/>
                  </a:cubicBezTo>
                  <a:cubicBezTo>
                    <a:pt x="3620" y="3930"/>
                    <a:pt x="3668" y="4097"/>
                    <a:pt x="3644" y="4132"/>
                  </a:cubicBezTo>
                  <a:cubicBezTo>
                    <a:pt x="3629" y="4154"/>
                    <a:pt x="3611" y="4164"/>
                    <a:pt x="3591" y="4164"/>
                  </a:cubicBezTo>
                  <a:cubicBezTo>
                    <a:pt x="3420" y="4164"/>
                    <a:pt x="3084" y="3436"/>
                    <a:pt x="2977" y="2775"/>
                  </a:cubicBezTo>
                  <a:cubicBezTo>
                    <a:pt x="2926" y="2432"/>
                    <a:pt x="2943" y="2265"/>
                    <a:pt x="2994" y="2265"/>
                  </a:cubicBezTo>
                  <a:close/>
                  <a:moveTo>
                    <a:pt x="4382" y="11927"/>
                  </a:moveTo>
                  <a:cubicBezTo>
                    <a:pt x="4393" y="11927"/>
                    <a:pt x="4405" y="11928"/>
                    <a:pt x="4418" y="11931"/>
                  </a:cubicBezTo>
                  <a:cubicBezTo>
                    <a:pt x="4525" y="11955"/>
                    <a:pt x="4561" y="12050"/>
                    <a:pt x="4561" y="12145"/>
                  </a:cubicBezTo>
                  <a:cubicBezTo>
                    <a:pt x="4561" y="12729"/>
                    <a:pt x="4382" y="13264"/>
                    <a:pt x="4192" y="13812"/>
                  </a:cubicBezTo>
                  <a:cubicBezTo>
                    <a:pt x="4172" y="13862"/>
                    <a:pt x="4135" y="13913"/>
                    <a:pt x="4066" y="13913"/>
                  </a:cubicBezTo>
                  <a:cubicBezTo>
                    <a:pt x="4053" y="13913"/>
                    <a:pt x="4040" y="13911"/>
                    <a:pt x="4025" y="13907"/>
                  </a:cubicBezTo>
                  <a:cubicBezTo>
                    <a:pt x="3942" y="13872"/>
                    <a:pt x="3942" y="13776"/>
                    <a:pt x="3930" y="13669"/>
                  </a:cubicBezTo>
                  <a:cubicBezTo>
                    <a:pt x="3930" y="13145"/>
                    <a:pt x="4025" y="12610"/>
                    <a:pt x="4204" y="12086"/>
                  </a:cubicBezTo>
                  <a:cubicBezTo>
                    <a:pt x="4236" y="12011"/>
                    <a:pt x="4287" y="11927"/>
                    <a:pt x="4382" y="11927"/>
                  </a:cubicBezTo>
                  <a:close/>
                  <a:moveTo>
                    <a:pt x="2168" y="1"/>
                  </a:moveTo>
                  <a:cubicBezTo>
                    <a:pt x="1953" y="441"/>
                    <a:pt x="1596" y="1013"/>
                    <a:pt x="1489" y="1072"/>
                  </a:cubicBezTo>
                  <a:lnTo>
                    <a:pt x="1477" y="1072"/>
                  </a:lnTo>
                  <a:cubicBezTo>
                    <a:pt x="1072" y="2144"/>
                    <a:pt x="644" y="3216"/>
                    <a:pt x="132" y="4251"/>
                  </a:cubicBezTo>
                  <a:cubicBezTo>
                    <a:pt x="1" y="4525"/>
                    <a:pt x="25" y="4680"/>
                    <a:pt x="370" y="4704"/>
                  </a:cubicBezTo>
                  <a:cubicBezTo>
                    <a:pt x="477" y="4728"/>
                    <a:pt x="596" y="4763"/>
                    <a:pt x="703" y="4763"/>
                  </a:cubicBezTo>
                  <a:cubicBezTo>
                    <a:pt x="722" y="4762"/>
                    <a:pt x="740" y="4762"/>
                    <a:pt x="757" y="4762"/>
                  </a:cubicBezTo>
                  <a:cubicBezTo>
                    <a:pt x="1105" y="4762"/>
                    <a:pt x="1305" y="4981"/>
                    <a:pt x="1441" y="5287"/>
                  </a:cubicBezTo>
                  <a:cubicBezTo>
                    <a:pt x="1453" y="5335"/>
                    <a:pt x="1489" y="5359"/>
                    <a:pt x="1501" y="5406"/>
                  </a:cubicBezTo>
                  <a:cubicBezTo>
                    <a:pt x="1501" y="5347"/>
                    <a:pt x="1513" y="5323"/>
                    <a:pt x="1537" y="5287"/>
                  </a:cubicBezTo>
                  <a:cubicBezTo>
                    <a:pt x="1549" y="5273"/>
                    <a:pt x="1560" y="5264"/>
                    <a:pt x="1573" y="5264"/>
                  </a:cubicBezTo>
                  <a:cubicBezTo>
                    <a:pt x="1636" y="5264"/>
                    <a:pt x="1736" y="5483"/>
                    <a:pt x="2132" y="6395"/>
                  </a:cubicBezTo>
                  <a:cubicBezTo>
                    <a:pt x="2311" y="6787"/>
                    <a:pt x="2442" y="7180"/>
                    <a:pt x="2573" y="7561"/>
                  </a:cubicBezTo>
                  <a:cubicBezTo>
                    <a:pt x="2644" y="7728"/>
                    <a:pt x="2739" y="7883"/>
                    <a:pt x="2811" y="8038"/>
                  </a:cubicBezTo>
                  <a:cubicBezTo>
                    <a:pt x="2874" y="8175"/>
                    <a:pt x="2909" y="8369"/>
                    <a:pt x="3092" y="8369"/>
                  </a:cubicBezTo>
                  <a:cubicBezTo>
                    <a:pt x="3115" y="8369"/>
                    <a:pt x="3140" y="8366"/>
                    <a:pt x="3168" y="8359"/>
                  </a:cubicBezTo>
                  <a:cubicBezTo>
                    <a:pt x="3430" y="8276"/>
                    <a:pt x="3406" y="8073"/>
                    <a:pt x="3370" y="7859"/>
                  </a:cubicBezTo>
                  <a:cubicBezTo>
                    <a:pt x="3239" y="6895"/>
                    <a:pt x="3025" y="5954"/>
                    <a:pt x="2525" y="5109"/>
                  </a:cubicBezTo>
                  <a:cubicBezTo>
                    <a:pt x="2477" y="5037"/>
                    <a:pt x="2394" y="4942"/>
                    <a:pt x="2453" y="4859"/>
                  </a:cubicBezTo>
                  <a:cubicBezTo>
                    <a:pt x="2517" y="4743"/>
                    <a:pt x="2723" y="4686"/>
                    <a:pt x="2934" y="4686"/>
                  </a:cubicBezTo>
                  <a:cubicBezTo>
                    <a:pt x="3157" y="4686"/>
                    <a:pt x="3386" y="4748"/>
                    <a:pt x="3466" y="4871"/>
                  </a:cubicBezTo>
                  <a:cubicBezTo>
                    <a:pt x="3882" y="5573"/>
                    <a:pt x="4287" y="6287"/>
                    <a:pt x="4704" y="6990"/>
                  </a:cubicBezTo>
                  <a:cubicBezTo>
                    <a:pt x="4765" y="7093"/>
                    <a:pt x="4792" y="7266"/>
                    <a:pt x="4927" y="7266"/>
                  </a:cubicBezTo>
                  <a:cubicBezTo>
                    <a:pt x="4949" y="7266"/>
                    <a:pt x="4974" y="7262"/>
                    <a:pt x="5001" y="7252"/>
                  </a:cubicBezTo>
                  <a:cubicBezTo>
                    <a:pt x="5156" y="7180"/>
                    <a:pt x="5073" y="6990"/>
                    <a:pt x="5037" y="6847"/>
                  </a:cubicBezTo>
                  <a:cubicBezTo>
                    <a:pt x="4859" y="5978"/>
                    <a:pt x="4478" y="5180"/>
                    <a:pt x="4120" y="4370"/>
                  </a:cubicBezTo>
                  <a:cubicBezTo>
                    <a:pt x="4061" y="4251"/>
                    <a:pt x="3942" y="4109"/>
                    <a:pt x="4073" y="4013"/>
                  </a:cubicBezTo>
                  <a:cubicBezTo>
                    <a:pt x="4113" y="3979"/>
                    <a:pt x="4147" y="3965"/>
                    <a:pt x="4177" y="3965"/>
                  </a:cubicBezTo>
                  <a:cubicBezTo>
                    <a:pt x="4274" y="3965"/>
                    <a:pt x="4328" y="4105"/>
                    <a:pt x="4382" y="4168"/>
                  </a:cubicBezTo>
                  <a:cubicBezTo>
                    <a:pt x="5323" y="5228"/>
                    <a:pt x="5930" y="6478"/>
                    <a:pt x="6323" y="7835"/>
                  </a:cubicBezTo>
                  <a:cubicBezTo>
                    <a:pt x="6383" y="8014"/>
                    <a:pt x="6394" y="8204"/>
                    <a:pt x="6287" y="8395"/>
                  </a:cubicBezTo>
                  <a:cubicBezTo>
                    <a:pt x="6275" y="8419"/>
                    <a:pt x="6275" y="8430"/>
                    <a:pt x="6263" y="8442"/>
                  </a:cubicBezTo>
                  <a:cubicBezTo>
                    <a:pt x="6275" y="8478"/>
                    <a:pt x="6287" y="8502"/>
                    <a:pt x="6323" y="8538"/>
                  </a:cubicBezTo>
                  <a:cubicBezTo>
                    <a:pt x="6394" y="8681"/>
                    <a:pt x="6502" y="8978"/>
                    <a:pt x="6573" y="9216"/>
                  </a:cubicBezTo>
                  <a:cubicBezTo>
                    <a:pt x="6668" y="9550"/>
                    <a:pt x="6668" y="9633"/>
                    <a:pt x="6585" y="9633"/>
                  </a:cubicBezTo>
                  <a:cubicBezTo>
                    <a:pt x="6514" y="9621"/>
                    <a:pt x="6263" y="9109"/>
                    <a:pt x="6109" y="8728"/>
                  </a:cubicBezTo>
                  <a:cubicBezTo>
                    <a:pt x="5835" y="9204"/>
                    <a:pt x="5478" y="9633"/>
                    <a:pt x="5073" y="10026"/>
                  </a:cubicBezTo>
                  <a:cubicBezTo>
                    <a:pt x="4997" y="10092"/>
                    <a:pt x="4936" y="10127"/>
                    <a:pt x="4888" y="10127"/>
                  </a:cubicBezTo>
                  <a:cubicBezTo>
                    <a:pt x="4824" y="10127"/>
                    <a:pt x="4784" y="10062"/>
                    <a:pt x="4763" y="9919"/>
                  </a:cubicBezTo>
                  <a:cubicBezTo>
                    <a:pt x="4680" y="9407"/>
                    <a:pt x="4644" y="8895"/>
                    <a:pt x="4466" y="8395"/>
                  </a:cubicBezTo>
                  <a:cubicBezTo>
                    <a:pt x="4418" y="8276"/>
                    <a:pt x="4382" y="8133"/>
                    <a:pt x="4239" y="8133"/>
                  </a:cubicBezTo>
                  <a:cubicBezTo>
                    <a:pt x="4049" y="8133"/>
                    <a:pt x="4049" y="8311"/>
                    <a:pt x="4049" y="8430"/>
                  </a:cubicBezTo>
                  <a:cubicBezTo>
                    <a:pt x="4025" y="8871"/>
                    <a:pt x="4001" y="9335"/>
                    <a:pt x="4061" y="9764"/>
                  </a:cubicBezTo>
                  <a:cubicBezTo>
                    <a:pt x="4144" y="10574"/>
                    <a:pt x="3906" y="11133"/>
                    <a:pt x="3120" y="11419"/>
                  </a:cubicBezTo>
                  <a:cubicBezTo>
                    <a:pt x="3108" y="11419"/>
                    <a:pt x="3108" y="11419"/>
                    <a:pt x="3096" y="11431"/>
                  </a:cubicBezTo>
                  <a:cubicBezTo>
                    <a:pt x="3061" y="11848"/>
                    <a:pt x="3037" y="12264"/>
                    <a:pt x="2954" y="12717"/>
                  </a:cubicBezTo>
                  <a:cubicBezTo>
                    <a:pt x="2775" y="13991"/>
                    <a:pt x="2561" y="14860"/>
                    <a:pt x="2156" y="15693"/>
                  </a:cubicBezTo>
                  <a:cubicBezTo>
                    <a:pt x="2823" y="15455"/>
                    <a:pt x="3477" y="15205"/>
                    <a:pt x="4120" y="14919"/>
                  </a:cubicBezTo>
                  <a:cubicBezTo>
                    <a:pt x="4418" y="14788"/>
                    <a:pt x="4597" y="14610"/>
                    <a:pt x="4668" y="14276"/>
                  </a:cubicBezTo>
                  <a:cubicBezTo>
                    <a:pt x="4918" y="13145"/>
                    <a:pt x="5323" y="12050"/>
                    <a:pt x="5418" y="10883"/>
                  </a:cubicBezTo>
                  <a:cubicBezTo>
                    <a:pt x="5430" y="10752"/>
                    <a:pt x="5430" y="10574"/>
                    <a:pt x="5609" y="10574"/>
                  </a:cubicBezTo>
                  <a:cubicBezTo>
                    <a:pt x="5614" y="10573"/>
                    <a:pt x="5620" y="10573"/>
                    <a:pt x="5625" y="10573"/>
                  </a:cubicBezTo>
                  <a:cubicBezTo>
                    <a:pt x="5788" y="10573"/>
                    <a:pt x="5801" y="10744"/>
                    <a:pt x="5847" y="10871"/>
                  </a:cubicBezTo>
                  <a:cubicBezTo>
                    <a:pt x="6133" y="11693"/>
                    <a:pt x="5966" y="12502"/>
                    <a:pt x="5811" y="13324"/>
                  </a:cubicBezTo>
                  <a:cubicBezTo>
                    <a:pt x="5775" y="13550"/>
                    <a:pt x="5668" y="13753"/>
                    <a:pt x="5680" y="14050"/>
                  </a:cubicBezTo>
                  <a:cubicBezTo>
                    <a:pt x="5966" y="13931"/>
                    <a:pt x="6204" y="13788"/>
                    <a:pt x="6442" y="13622"/>
                  </a:cubicBezTo>
                  <a:cubicBezTo>
                    <a:pt x="6692" y="12800"/>
                    <a:pt x="6811" y="12026"/>
                    <a:pt x="6740" y="11490"/>
                  </a:cubicBezTo>
                  <a:cubicBezTo>
                    <a:pt x="6692" y="11190"/>
                    <a:pt x="6708" y="11037"/>
                    <a:pt x="6779" y="11037"/>
                  </a:cubicBezTo>
                  <a:cubicBezTo>
                    <a:pt x="6815" y="11037"/>
                    <a:pt x="6866" y="11077"/>
                    <a:pt x="6930" y="11157"/>
                  </a:cubicBezTo>
                  <a:cubicBezTo>
                    <a:pt x="7109" y="11395"/>
                    <a:pt x="7145" y="11895"/>
                    <a:pt x="7025" y="12681"/>
                  </a:cubicBezTo>
                  <a:cubicBezTo>
                    <a:pt x="6990" y="12895"/>
                    <a:pt x="6942" y="13098"/>
                    <a:pt x="6906" y="13324"/>
                  </a:cubicBezTo>
                  <a:lnTo>
                    <a:pt x="6918" y="13324"/>
                  </a:lnTo>
                  <a:cubicBezTo>
                    <a:pt x="7657" y="12860"/>
                    <a:pt x="8038" y="12264"/>
                    <a:pt x="8002" y="11348"/>
                  </a:cubicBezTo>
                  <a:cubicBezTo>
                    <a:pt x="7990" y="10383"/>
                    <a:pt x="7954" y="9407"/>
                    <a:pt x="7895" y="8442"/>
                  </a:cubicBezTo>
                  <a:cubicBezTo>
                    <a:pt x="7883" y="8276"/>
                    <a:pt x="7835" y="8073"/>
                    <a:pt x="8049" y="8026"/>
                  </a:cubicBezTo>
                  <a:cubicBezTo>
                    <a:pt x="8067" y="8021"/>
                    <a:pt x="8083" y="8019"/>
                    <a:pt x="8098" y="8019"/>
                  </a:cubicBezTo>
                  <a:cubicBezTo>
                    <a:pt x="8243" y="8019"/>
                    <a:pt x="8257" y="8215"/>
                    <a:pt x="8311" y="8323"/>
                  </a:cubicBezTo>
                  <a:cubicBezTo>
                    <a:pt x="8692" y="9038"/>
                    <a:pt x="8954" y="9800"/>
                    <a:pt x="8930" y="10633"/>
                  </a:cubicBezTo>
                  <a:cubicBezTo>
                    <a:pt x="8930" y="10693"/>
                    <a:pt x="8942" y="10764"/>
                    <a:pt x="8954" y="10883"/>
                  </a:cubicBezTo>
                  <a:cubicBezTo>
                    <a:pt x="9240" y="10597"/>
                    <a:pt x="9538" y="10443"/>
                    <a:pt x="9597" y="10038"/>
                  </a:cubicBezTo>
                  <a:cubicBezTo>
                    <a:pt x="9609" y="9919"/>
                    <a:pt x="9621" y="9740"/>
                    <a:pt x="9716" y="9645"/>
                  </a:cubicBezTo>
                  <a:cubicBezTo>
                    <a:pt x="9657" y="9014"/>
                    <a:pt x="9526" y="8395"/>
                    <a:pt x="9300" y="7788"/>
                  </a:cubicBezTo>
                  <a:cubicBezTo>
                    <a:pt x="9133" y="7311"/>
                    <a:pt x="8942" y="6883"/>
                    <a:pt x="8752" y="6478"/>
                  </a:cubicBezTo>
                  <a:cubicBezTo>
                    <a:pt x="8395" y="5823"/>
                    <a:pt x="7978" y="5228"/>
                    <a:pt x="7454" y="4728"/>
                  </a:cubicBezTo>
                  <a:lnTo>
                    <a:pt x="7454" y="4728"/>
                  </a:lnTo>
                  <a:cubicBezTo>
                    <a:pt x="7514" y="4918"/>
                    <a:pt x="7502" y="5109"/>
                    <a:pt x="7383" y="5335"/>
                  </a:cubicBezTo>
                  <a:cubicBezTo>
                    <a:pt x="7287" y="5513"/>
                    <a:pt x="7287" y="5740"/>
                    <a:pt x="7264" y="5930"/>
                  </a:cubicBezTo>
                  <a:cubicBezTo>
                    <a:pt x="7216" y="6192"/>
                    <a:pt x="7156" y="6466"/>
                    <a:pt x="6966" y="6776"/>
                  </a:cubicBezTo>
                  <a:cubicBezTo>
                    <a:pt x="6859" y="6549"/>
                    <a:pt x="6811" y="6418"/>
                    <a:pt x="6740" y="6287"/>
                  </a:cubicBezTo>
                  <a:cubicBezTo>
                    <a:pt x="6263" y="5275"/>
                    <a:pt x="5752" y="4263"/>
                    <a:pt x="4882" y="3537"/>
                  </a:cubicBezTo>
                  <a:cubicBezTo>
                    <a:pt x="4668" y="3358"/>
                    <a:pt x="4561" y="3204"/>
                    <a:pt x="4739" y="2954"/>
                  </a:cubicBezTo>
                  <a:cubicBezTo>
                    <a:pt x="4763" y="2942"/>
                    <a:pt x="4763" y="2906"/>
                    <a:pt x="4775" y="2894"/>
                  </a:cubicBezTo>
                  <a:cubicBezTo>
                    <a:pt x="4763" y="2882"/>
                    <a:pt x="4728" y="2858"/>
                    <a:pt x="4704" y="2846"/>
                  </a:cubicBezTo>
                  <a:cubicBezTo>
                    <a:pt x="4613" y="2898"/>
                    <a:pt x="4519" y="2919"/>
                    <a:pt x="4425" y="2919"/>
                  </a:cubicBezTo>
                  <a:cubicBezTo>
                    <a:pt x="4233" y="2919"/>
                    <a:pt x="4042" y="2831"/>
                    <a:pt x="3882" y="2727"/>
                  </a:cubicBezTo>
                  <a:cubicBezTo>
                    <a:pt x="2977" y="2180"/>
                    <a:pt x="2406" y="1394"/>
                    <a:pt x="2203" y="441"/>
                  </a:cubicBezTo>
                  <a:cubicBezTo>
                    <a:pt x="2192" y="287"/>
                    <a:pt x="2168" y="144"/>
                    <a:pt x="2168" y="1"/>
                  </a:cubicBezTo>
                  <a:close/>
                </a:path>
              </a:pathLst>
            </a:custGeom>
            <a:solidFill>
              <a:srgbClr val="E8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8"/>
            <p:cNvSpPr/>
            <p:nvPr/>
          </p:nvSpPr>
          <p:spPr>
            <a:xfrm>
              <a:off x="1871950" y="4011500"/>
              <a:ext cx="198550" cy="245475"/>
            </a:xfrm>
            <a:custGeom>
              <a:avLst/>
              <a:gdLst/>
              <a:ahLst/>
              <a:cxnLst/>
              <a:rect l="l" t="t" r="r" b="b"/>
              <a:pathLst>
                <a:path w="7942" h="9819" extrusionOk="0">
                  <a:moveTo>
                    <a:pt x="7488" y="1"/>
                  </a:moveTo>
                  <a:cubicBezTo>
                    <a:pt x="7376" y="1"/>
                    <a:pt x="7344" y="148"/>
                    <a:pt x="7323" y="256"/>
                  </a:cubicBezTo>
                  <a:cubicBezTo>
                    <a:pt x="7323" y="268"/>
                    <a:pt x="7323" y="280"/>
                    <a:pt x="7299" y="315"/>
                  </a:cubicBezTo>
                  <a:cubicBezTo>
                    <a:pt x="7299" y="494"/>
                    <a:pt x="7275" y="720"/>
                    <a:pt x="7228" y="911"/>
                  </a:cubicBezTo>
                  <a:cubicBezTo>
                    <a:pt x="7180" y="1077"/>
                    <a:pt x="7156" y="1161"/>
                    <a:pt x="7120" y="1197"/>
                  </a:cubicBezTo>
                  <a:cubicBezTo>
                    <a:pt x="6847" y="2351"/>
                    <a:pt x="6442" y="3483"/>
                    <a:pt x="6144" y="4626"/>
                  </a:cubicBezTo>
                  <a:cubicBezTo>
                    <a:pt x="5915" y="5485"/>
                    <a:pt x="5992" y="5617"/>
                    <a:pt x="5355" y="5617"/>
                  </a:cubicBezTo>
                  <a:cubicBezTo>
                    <a:pt x="5198" y="5617"/>
                    <a:pt x="4998" y="5609"/>
                    <a:pt x="4739" y="5602"/>
                  </a:cubicBezTo>
                  <a:cubicBezTo>
                    <a:pt x="4465" y="5578"/>
                    <a:pt x="4406" y="5483"/>
                    <a:pt x="4477" y="5209"/>
                  </a:cubicBezTo>
                  <a:cubicBezTo>
                    <a:pt x="4763" y="4292"/>
                    <a:pt x="5001" y="3352"/>
                    <a:pt x="5382" y="2459"/>
                  </a:cubicBezTo>
                  <a:cubicBezTo>
                    <a:pt x="5430" y="2340"/>
                    <a:pt x="5453" y="2220"/>
                    <a:pt x="5501" y="2113"/>
                  </a:cubicBezTo>
                  <a:cubicBezTo>
                    <a:pt x="5525" y="2042"/>
                    <a:pt x="5501" y="1970"/>
                    <a:pt x="5430" y="1947"/>
                  </a:cubicBezTo>
                  <a:cubicBezTo>
                    <a:pt x="5423" y="1945"/>
                    <a:pt x="5416" y="1944"/>
                    <a:pt x="5409" y="1944"/>
                  </a:cubicBezTo>
                  <a:cubicBezTo>
                    <a:pt x="5363" y="1944"/>
                    <a:pt x="5307" y="1974"/>
                    <a:pt x="5287" y="1994"/>
                  </a:cubicBezTo>
                  <a:cubicBezTo>
                    <a:pt x="5192" y="2089"/>
                    <a:pt x="5120" y="2173"/>
                    <a:pt x="5061" y="2280"/>
                  </a:cubicBezTo>
                  <a:cubicBezTo>
                    <a:pt x="4513" y="3078"/>
                    <a:pt x="4180" y="3971"/>
                    <a:pt x="3918" y="4887"/>
                  </a:cubicBezTo>
                  <a:cubicBezTo>
                    <a:pt x="3791" y="5319"/>
                    <a:pt x="3754" y="5426"/>
                    <a:pt x="3517" y="5426"/>
                  </a:cubicBezTo>
                  <a:cubicBezTo>
                    <a:pt x="3420" y="5426"/>
                    <a:pt x="3290" y="5408"/>
                    <a:pt x="3108" y="5388"/>
                  </a:cubicBezTo>
                  <a:cubicBezTo>
                    <a:pt x="2703" y="5328"/>
                    <a:pt x="2667" y="5161"/>
                    <a:pt x="2763" y="4804"/>
                  </a:cubicBezTo>
                  <a:cubicBezTo>
                    <a:pt x="3025" y="3840"/>
                    <a:pt x="3394" y="2923"/>
                    <a:pt x="3691" y="1970"/>
                  </a:cubicBezTo>
                  <a:cubicBezTo>
                    <a:pt x="3715" y="1851"/>
                    <a:pt x="3799" y="1697"/>
                    <a:pt x="3656" y="1637"/>
                  </a:cubicBezTo>
                  <a:cubicBezTo>
                    <a:pt x="3632" y="1625"/>
                    <a:pt x="3610" y="1620"/>
                    <a:pt x="3590" y="1620"/>
                  </a:cubicBezTo>
                  <a:cubicBezTo>
                    <a:pt x="3493" y="1620"/>
                    <a:pt x="3445" y="1748"/>
                    <a:pt x="3406" y="1828"/>
                  </a:cubicBezTo>
                  <a:cubicBezTo>
                    <a:pt x="2941" y="2721"/>
                    <a:pt x="2465" y="3613"/>
                    <a:pt x="2155" y="4578"/>
                  </a:cubicBezTo>
                  <a:cubicBezTo>
                    <a:pt x="2028" y="4977"/>
                    <a:pt x="1992" y="5079"/>
                    <a:pt x="1770" y="5079"/>
                  </a:cubicBezTo>
                  <a:cubicBezTo>
                    <a:pt x="1680" y="5079"/>
                    <a:pt x="1561" y="5063"/>
                    <a:pt x="1393" y="5042"/>
                  </a:cubicBezTo>
                  <a:cubicBezTo>
                    <a:pt x="1120" y="5007"/>
                    <a:pt x="1024" y="4911"/>
                    <a:pt x="1120" y="4626"/>
                  </a:cubicBezTo>
                  <a:cubicBezTo>
                    <a:pt x="1334" y="3923"/>
                    <a:pt x="1548" y="3221"/>
                    <a:pt x="1751" y="2518"/>
                  </a:cubicBezTo>
                  <a:cubicBezTo>
                    <a:pt x="1786" y="2411"/>
                    <a:pt x="1870" y="2256"/>
                    <a:pt x="1727" y="2185"/>
                  </a:cubicBezTo>
                  <a:cubicBezTo>
                    <a:pt x="1694" y="2168"/>
                    <a:pt x="1665" y="2161"/>
                    <a:pt x="1639" y="2161"/>
                  </a:cubicBezTo>
                  <a:cubicBezTo>
                    <a:pt x="1532" y="2161"/>
                    <a:pt x="1475" y="2280"/>
                    <a:pt x="1417" y="2375"/>
                  </a:cubicBezTo>
                  <a:cubicBezTo>
                    <a:pt x="1084" y="2911"/>
                    <a:pt x="739" y="3471"/>
                    <a:pt x="584" y="4066"/>
                  </a:cubicBezTo>
                  <a:cubicBezTo>
                    <a:pt x="489" y="4387"/>
                    <a:pt x="381" y="4637"/>
                    <a:pt x="203" y="4804"/>
                  </a:cubicBezTo>
                  <a:cubicBezTo>
                    <a:pt x="12" y="5911"/>
                    <a:pt x="0" y="7054"/>
                    <a:pt x="108" y="8531"/>
                  </a:cubicBezTo>
                  <a:cubicBezTo>
                    <a:pt x="131" y="8864"/>
                    <a:pt x="131" y="9162"/>
                    <a:pt x="119" y="9281"/>
                  </a:cubicBezTo>
                  <a:cubicBezTo>
                    <a:pt x="465" y="9507"/>
                    <a:pt x="881" y="9578"/>
                    <a:pt x="1322" y="9638"/>
                  </a:cubicBezTo>
                  <a:cubicBezTo>
                    <a:pt x="1343" y="9641"/>
                    <a:pt x="1362" y="9642"/>
                    <a:pt x="1379" y="9642"/>
                  </a:cubicBezTo>
                  <a:cubicBezTo>
                    <a:pt x="1570" y="9642"/>
                    <a:pt x="1561" y="9469"/>
                    <a:pt x="1572" y="9317"/>
                  </a:cubicBezTo>
                  <a:cubicBezTo>
                    <a:pt x="1632" y="8555"/>
                    <a:pt x="1774" y="7793"/>
                    <a:pt x="2048" y="7078"/>
                  </a:cubicBezTo>
                  <a:lnTo>
                    <a:pt x="2144" y="6864"/>
                  </a:lnTo>
                  <a:cubicBezTo>
                    <a:pt x="2196" y="6759"/>
                    <a:pt x="2248" y="6617"/>
                    <a:pt x="2374" y="6617"/>
                  </a:cubicBezTo>
                  <a:cubicBezTo>
                    <a:pt x="2391" y="6617"/>
                    <a:pt x="2409" y="6620"/>
                    <a:pt x="2429" y="6626"/>
                  </a:cubicBezTo>
                  <a:cubicBezTo>
                    <a:pt x="2608" y="6661"/>
                    <a:pt x="2548" y="6840"/>
                    <a:pt x="2513" y="6959"/>
                  </a:cubicBezTo>
                  <a:cubicBezTo>
                    <a:pt x="2382" y="7697"/>
                    <a:pt x="2346" y="8424"/>
                    <a:pt x="2346" y="9162"/>
                  </a:cubicBezTo>
                  <a:cubicBezTo>
                    <a:pt x="2346" y="9564"/>
                    <a:pt x="2577" y="9818"/>
                    <a:pt x="2900" y="9818"/>
                  </a:cubicBezTo>
                  <a:cubicBezTo>
                    <a:pt x="2998" y="9818"/>
                    <a:pt x="3104" y="9795"/>
                    <a:pt x="3215" y="9745"/>
                  </a:cubicBezTo>
                  <a:cubicBezTo>
                    <a:pt x="3382" y="9674"/>
                    <a:pt x="3382" y="9507"/>
                    <a:pt x="3418" y="9376"/>
                  </a:cubicBezTo>
                  <a:cubicBezTo>
                    <a:pt x="3679" y="8447"/>
                    <a:pt x="4001" y="7554"/>
                    <a:pt x="4489" y="6721"/>
                  </a:cubicBezTo>
                  <a:cubicBezTo>
                    <a:pt x="4549" y="6638"/>
                    <a:pt x="4608" y="6531"/>
                    <a:pt x="4668" y="6459"/>
                  </a:cubicBezTo>
                  <a:cubicBezTo>
                    <a:pt x="4731" y="6387"/>
                    <a:pt x="4800" y="6315"/>
                    <a:pt x="4893" y="6315"/>
                  </a:cubicBezTo>
                  <a:cubicBezTo>
                    <a:pt x="4922" y="6315"/>
                    <a:pt x="4954" y="6323"/>
                    <a:pt x="4989" y="6340"/>
                  </a:cubicBezTo>
                  <a:cubicBezTo>
                    <a:pt x="5108" y="6411"/>
                    <a:pt x="5061" y="6531"/>
                    <a:pt x="5049" y="6638"/>
                  </a:cubicBezTo>
                  <a:cubicBezTo>
                    <a:pt x="4870" y="7412"/>
                    <a:pt x="4668" y="8174"/>
                    <a:pt x="4477" y="8947"/>
                  </a:cubicBezTo>
                  <a:cubicBezTo>
                    <a:pt x="4370" y="9376"/>
                    <a:pt x="4310" y="9555"/>
                    <a:pt x="4406" y="9626"/>
                  </a:cubicBezTo>
                  <a:cubicBezTo>
                    <a:pt x="4489" y="9388"/>
                    <a:pt x="4656" y="9031"/>
                    <a:pt x="4894" y="8471"/>
                  </a:cubicBezTo>
                  <a:cubicBezTo>
                    <a:pt x="5418" y="7281"/>
                    <a:pt x="5525" y="6935"/>
                    <a:pt x="6132" y="4840"/>
                  </a:cubicBezTo>
                  <a:cubicBezTo>
                    <a:pt x="6370" y="3983"/>
                    <a:pt x="6608" y="3232"/>
                    <a:pt x="6656" y="3149"/>
                  </a:cubicBezTo>
                  <a:cubicBezTo>
                    <a:pt x="6690" y="3092"/>
                    <a:pt x="6716" y="3065"/>
                    <a:pt x="6733" y="3065"/>
                  </a:cubicBezTo>
                  <a:cubicBezTo>
                    <a:pt x="6876" y="3065"/>
                    <a:pt x="6445" y="4938"/>
                    <a:pt x="5882" y="6745"/>
                  </a:cubicBezTo>
                  <a:cubicBezTo>
                    <a:pt x="5561" y="7721"/>
                    <a:pt x="4989" y="9067"/>
                    <a:pt x="4632" y="9686"/>
                  </a:cubicBezTo>
                  <a:lnTo>
                    <a:pt x="5108" y="9686"/>
                  </a:lnTo>
                  <a:cubicBezTo>
                    <a:pt x="5121" y="9686"/>
                    <a:pt x="5133" y="9686"/>
                    <a:pt x="5145" y="9686"/>
                  </a:cubicBezTo>
                  <a:cubicBezTo>
                    <a:pt x="5916" y="9686"/>
                    <a:pt x="6244" y="9318"/>
                    <a:pt x="6537" y="8674"/>
                  </a:cubicBezTo>
                  <a:cubicBezTo>
                    <a:pt x="7025" y="7578"/>
                    <a:pt x="7620" y="6531"/>
                    <a:pt x="7942" y="5376"/>
                  </a:cubicBezTo>
                  <a:lnTo>
                    <a:pt x="7942" y="5376"/>
                  </a:lnTo>
                  <a:cubicBezTo>
                    <a:pt x="7847" y="5459"/>
                    <a:pt x="7680" y="5495"/>
                    <a:pt x="7335" y="5518"/>
                  </a:cubicBezTo>
                  <a:cubicBezTo>
                    <a:pt x="7300" y="5523"/>
                    <a:pt x="7269" y="5525"/>
                    <a:pt x="7241" y="5525"/>
                  </a:cubicBezTo>
                  <a:cubicBezTo>
                    <a:pt x="7033" y="5525"/>
                    <a:pt x="7022" y="5407"/>
                    <a:pt x="7085" y="5197"/>
                  </a:cubicBezTo>
                  <a:cubicBezTo>
                    <a:pt x="7251" y="4626"/>
                    <a:pt x="7335" y="4054"/>
                    <a:pt x="7406" y="3471"/>
                  </a:cubicBezTo>
                  <a:cubicBezTo>
                    <a:pt x="7537" y="2423"/>
                    <a:pt x="7739" y="1399"/>
                    <a:pt x="7692" y="339"/>
                  </a:cubicBezTo>
                  <a:cubicBezTo>
                    <a:pt x="7692" y="208"/>
                    <a:pt x="7692" y="30"/>
                    <a:pt x="7525" y="6"/>
                  </a:cubicBezTo>
                  <a:cubicBezTo>
                    <a:pt x="7512" y="3"/>
                    <a:pt x="7499" y="1"/>
                    <a:pt x="7488"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8"/>
            <p:cNvSpPr/>
            <p:nvPr/>
          </p:nvSpPr>
          <p:spPr>
            <a:xfrm>
              <a:off x="2129725" y="3811325"/>
              <a:ext cx="5675" cy="14600"/>
            </a:xfrm>
            <a:custGeom>
              <a:avLst/>
              <a:gdLst/>
              <a:ahLst/>
              <a:cxnLst/>
              <a:rect l="l" t="t" r="r" b="b"/>
              <a:pathLst>
                <a:path w="227" h="584" extrusionOk="0">
                  <a:moveTo>
                    <a:pt x="226" y="0"/>
                  </a:moveTo>
                  <a:lnTo>
                    <a:pt x="218" y="21"/>
                  </a:lnTo>
                  <a:lnTo>
                    <a:pt x="218" y="21"/>
                  </a:lnTo>
                  <a:cubicBezTo>
                    <a:pt x="221" y="14"/>
                    <a:pt x="224" y="7"/>
                    <a:pt x="226" y="0"/>
                  </a:cubicBezTo>
                  <a:close/>
                  <a:moveTo>
                    <a:pt x="218" y="21"/>
                  </a:moveTo>
                  <a:cubicBezTo>
                    <a:pt x="206" y="50"/>
                    <a:pt x="188" y="81"/>
                    <a:pt x="179" y="119"/>
                  </a:cubicBezTo>
                  <a:cubicBezTo>
                    <a:pt x="179" y="121"/>
                    <a:pt x="178" y="123"/>
                    <a:pt x="178" y="125"/>
                  </a:cubicBezTo>
                  <a:lnTo>
                    <a:pt x="178" y="125"/>
                  </a:lnTo>
                  <a:lnTo>
                    <a:pt x="218" y="21"/>
                  </a:lnTo>
                  <a:close/>
                  <a:moveTo>
                    <a:pt x="178" y="125"/>
                  </a:moveTo>
                  <a:lnTo>
                    <a:pt x="0" y="583"/>
                  </a:lnTo>
                  <a:cubicBezTo>
                    <a:pt x="94" y="397"/>
                    <a:pt x="164" y="221"/>
                    <a:pt x="178" y="125"/>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8"/>
            <p:cNvSpPr/>
            <p:nvPr/>
          </p:nvSpPr>
          <p:spPr>
            <a:xfrm>
              <a:off x="2135675" y="3806850"/>
              <a:ext cx="1500" cy="4475"/>
            </a:xfrm>
            <a:custGeom>
              <a:avLst/>
              <a:gdLst/>
              <a:ahLst/>
              <a:cxnLst/>
              <a:rect l="l" t="t" r="r" b="b"/>
              <a:pathLst>
                <a:path w="60" h="179" extrusionOk="0">
                  <a:moveTo>
                    <a:pt x="60" y="0"/>
                  </a:moveTo>
                  <a:lnTo>
                    <a:pt x="60" y="0"/>
                  </a:lnTo>
                  <a:cubicBezTo>
                    <a:pt x="52" y="8"/>
                    <a:pt x="49" y="27"/>
                    <a:pt x="48" y="42"/>
                  </a:cubicBezTo>
                  <a:lnTo>
                    <a:pt x="48" y="42"/>
                  </a:lnTo>
                  <a:cubicBezTo>
                    <a:pt x="53" y="28"/>
                    <a:pt x="57" y="14"/>
                    <a:pt x="60" y="0"/>
                  </a:cubicBezTo>
                  <a:close/>
                  <a:moveTo>
                    <a:pt x="48" y="42"/>
                  </a:moveTo>
                  <a:cubicBezTo>
                    <a:pt x="33" y="87"/>
                    <a:pt x="10" y="133"/>
                    <a:pt x="0" y="179"/>
                  </a:cubicBezTo>
                  <a:cubicBezTo>
                    <a:pt x="12" y="131"/>
                    <a:pt x="36" y="108"/>
                    <a:pt x="48" y="60"/>
                  </a:cubicBezTo>
                  <a:cubicBezTo>
                    <a:pt x="48" y="56"/>
                    <a:pt x="48" y="49"/>
                    <a:pt x="48" y="42"/>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8"/>
            <p:cNvSpPr/>
            <p:nvPr/>
          </p:nvSpPr>
          <p:spPr>
            <a:xfrm>
              <a:off x="1763900" y="4060450"/>
              <a:ext cx="107175" cy="180400"/>
            </a:xfrm>
            <a:custGeom>
              <a:avLst/>
              <a:gdLst/>
              <a:ahLst/>
              <a:cxnLst/>
              <a:rect l="l" t="t" r="r" b="b"/>
              <a:pathLst>
                <a:path w="4287" h="7216" extrusionOk="0">
                  <a:moveTo>
                    <a:pt x="3495" y="1"/>
                  </a:moveTo>
                  <a:cubicBezTo>
                    <a:pt x="3280" y="1"/>
                    <a:pt x="3185" y="290"/>
                    <a:pt x="3072" y="465"/>
                  </a:cubicBezTo>
                  <a:cubicBezTo>
                    <a:pt x="2834" y="870"/>
                    <a:pt x="2667" y="1298"/>
                    <a:pt x="2596" y="1763"/>
                  </a:cubicBezTo>
                  <a:cubicBezTo>
                    <a:pt x="2513" y="2239"/>
                    <a:pt x="2477" y="2715"/>
                    <a:pt x="2394" y="3179"/>
                  </a:cubicBezTo>
                  <a:cubicBezTo>
                    <a:pt x="2382" y="3307"/>
                    <a:pt x="2393" y="3537"/>
                    <a:pt x="2228" y="3537"/>
                  </a:cubicBezTo>
                  <a:cubicBezTo>
                    <a:pt x="2224" y="3537"/>
                    <a:pt x="2219" y="3537"/>
                    <a:pt x="2215" y="3537"/>
                  </a:cubicBezTo>
                  <a:cubicBezTo>
                    <a:pt x="2013" y="3537"/>
                    <a:pt x="2096" y="3299"/>
                    <a:pt x="2096" y="3179"/>
                  </a:cubicBezTo>
                  <a:cubicBezTo>
                    <a:pt x="2096" y="2525"/>
                    <a:pt x="2179" y="1870"/>
                    <a:pt x="2275" y="1227"/>
                  </a:cubicBezTo>
                  <a:cubicBezTo>
                    <a:pt x="2310" y="1072"/>
                    <a:pt x="2382" y="882"/>
                    <a:pt x="2215" y="822"/>
                  </a:cubicBezTo>
                  <a:cubicBezTo>
                    <a:pt x="2191" y="813"/>
                    <a:pt x="2170" y="808"/>
                    <a:pt x="2151" y="808"/>
                  </a:cubicBezTo>
                  <a:cubicBezTo>
                    <a:pt x="2026" y="808"/>
                    <a:pt x="1990" y="993"/>
                    <a:pt x="1917" y="1096"/>
                  </a:cubicBezTo>
                  <a:cubicBezTo>
                    <a:pt x="1465" y="1906"/>
                    <a:pt x="1239" y="2787"/>
                    <a:pt x="1203" y="3715"/>
                  </a:cubicBezTo>
                  <a:cubicBezTo>
                    <a:pt x="1203" y="3870"/>
                    <a:pt x="1191" y="4037"/>
                    <a:pt x="1191" y="4203"/>
                  </a:cubicBezTo>
                  <a:cubicBezTo>
                    <a:pt x="1191" y="4406"/>
                    <a:pt x="1191" y="4561"/>
                    <a:pt x="1179" y="4561"/>
                  </a:cubicBezTo>
                  <a:cubicBezTo>
                    <a:pt x="1179" y="4620"/>
                    <a:pt x="1179" y="4692"/>
                    <a:pt x="1167" y="4751"/>
                  </a:cubicBezTo>
                  <a:cubicBezTo>
                    <a:pt x="822" y="3965"/>
                    <a:pt x="703" y="3144"/>
                    <a:pt x="643" y="2298"/>
                  </a:cubicBezTo>
                  <a:cubicBezTo>
                    <a:pt x="596" y="1751"/>
                    <a:pt x="584" y="1179"/>
                    <a:pt x="536" y="632"/>
                  </a:cubicBezTo>
                  <a:cubicBezTo>
                    <a:pt x="524" y="512"/>
                    <a:pt x="536" y="358"/>
                    <a:pt x="370" y="334"/>
                  </a:cubicBezTo>
                  <a:cubicBezTo>
                    <a:pt x="346" y="334"/>
                    <a:pt x="334" y="334"/>
                    <a:pt x="298" y="346"/>
                  </a:cubicBezTo>
                  <a:cubicBezTo>
                    <a:pt x="191" y="929"/>
                    <a:pt x="131" y="1525"/>
                    <a:pt x="96" y="2132"/>
                  </a:cubicBezTo>
                  <a:cubicBezTo>
                    <a:pt x="0" y="3275"/>
                    <a:pt x="108" y="4382"/>
                    <a:pt x="524" y="5406"/>
                  </a:cubicBezTo>
                  <a:cubicBezTo>
                    <a:pt x="846" y="5525"/>
                    <a:pt x="1143" y="5704"/>
                    <a:pt x="1429" y="5918"/>
                  </a:cubicBezTo>
                  <a:cubicBezTo>
                    <a:pt x="1810" y="6168"/>
                    <a:pt x="2167" y="6466"/>
                    <a:pt x="2644" y="6656"/>
                  </a:cubicBezTo>
                  <a:cubicBezTo>
                    <a:pt x="2596" y="6144"/>
                    <a:pt x="2477" y="5680"/>
                    <a:pt x="2536" y="5215"/>
                  </a:cubicBezTo>
                  <a:cubicBezTo>
                    <a:pt x="2548" y="5073"/>
                    <a:pt x="2584" y="4918"/>
                    <a:pt x="2608" y="4775"/>
                  </a:cubicBezTo>
                  <a:cubicBezTo>
                    <a:pt x="2644" y="4620"/>
                    <a:pt x="2679" y="4453"/>
                    <a:pt x="2858" y="4442"/>
                  </a:cubicBezTo>
                  <a:cubicBezTo>
                    <a:pt x="2865" y="4441"/>
                    <a:pt x="2872" y="4441"/>
                    <a:pt x="2879" y="4441"/>
                  </a:cubicBezTo>
                  <a:cubicBezTo>
                    <a:pt x="3063" y="4441"/>
                    <a:pt x="3098" y="4590"/>
                    <a:pt x="3144" y="4739"/>
                  </a:cubicBezTo>
                  <a:cubicBezTo>
                    <a:pt x="3382" y="5394"/>
                    <a:pt x="3596" y="6049"/>
                    <a:pt x="3894" y="6692"/>
                  </a:cubicBezTo>
                  <a:cubicBezTo>
                    <a:pt x="3989" y="6918"/>
                    <a:pt x="4132" y="7097"/>
                    <a:pt x="4287" y="7216"/>
                  </a:cubicBezTo>
                  <a:cubicBezTo>
                    <a:pt x="4084" y="6597"/>
                    <a:pt x="3906" y="4418"/>
                    <a:pt x="4037" y="3418"/>
                  </a:cubicBezTo>
                  <a:cubicBezTo>
                    <a:pt x="4049" y="3310"/>
                    <a:pt x="4072" y="3203"/>
                    <a:pt x="4096" y="3084"/>
                  </a:cubicBezTo>
                  <a:lnTo>
                    <a:pt x="4096" y="3084"/>
                  </a:lnTo>
                  <a:cubicBezTo>
                    <a:pt x="3953" y="3120"/>
                    <a:pt x="3787" y="3132"/>
                    <a:pt x="3596" y="3132"/>
                  </a:cubicBezTo>
                  <a:cubicBezTo>
                    <a:pt x="3060" y="3096"/>
                    <a:pt x="3025" y="3179"/>
                    <a:pt x="3179" y="2620"/>
                  </a:cubicBezTo>
                  <a:cubicBezTo>
                    <a:pt x="3334" y="1989"/>
                    <a:pt x="3549" y="1370"/>
                    <a:pt x="3691" y="739"/>
                  </a:cubicBezTo>
                  <a:cubicBezTo>
                    <a:pt x="3751" y="501"/>
                    <a:pt x="3953" y="143"/>
                    <a:pt x="3608" y="24"/>
                  </a:cubicBezTo>
                  <a:cubicBezTo>
                    <a:pt x="3567" y="8"/>
                    <a:pt x="3530" y="1"/>
                    <a:pt x="3495"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8"/>
            <p:cNvSpPr/>
            <p:nvPr/>
          </p:nvSpPr>
          <p:spPr>
            <a:xfrm>
              <a:off x="1945475" y="3950900"/>
              <a:ext cx="82175" cy="89625"/>
            </a:xfrm>
            <a:custGeom>
              <a:avLst/>
              <a:gdLst/>
              <a:ahLst/>
              <a:cxnLst/>
              <a:rect l="l" t="t" r="r" b="b"/>
              <a:pathLst>
                <a:path w="3287" h="3585" extrusionOk="0">
                  <a:moveTo>
                    <a:pt x="3030" y="1"/>
                  </a:moveTo>
                  <a:cubicBezTo>
                    <a:pt x="2932" y="1"/>
                    <a:pt x="2823" y="81"/>
                    <a:pt x="2739" y="132"/>
                  </a:cubicBezTo>
                  <a:cubicBezTo>
                    <a:pt x="1810" y="656"/>
                    <a:pt x="1155" y="1477"/>
                    <a:pt x="572" y="2347"/>
                  </a:cubicBezTo>
                  <a:cubicBezTo>
                    <a:pt x="381" y="2644"/>
                    <a:pt x="215" y="2966"/>
                    <a:pt x="96" y="3299"/>
                  </a:cubicBezTo>
                  <a:cubicBezTo>
                    <a:pt x="60" y="3406"/>
                    <a:pt x="0" y="3537"/>
                    <a:pt x="215" y="3585"/>
                  </a:cubicBezTo>
                  <a:cubicBezTo>
                    <a:pt x="262" y="3537"/>
                    <a:pt x="322" y="3501"/>
                    <a:pt x="346" y="3454"/>
                  </a:cubicBezTo>
                  <a:cubicBezTo>
                    <a:pt x="1167" y="2394"/>
                    <a:pt x="2108" y="1442"/>
                    <a:pt x="3013" y="465"/>
                  </a:cubicBezTo>
                  <a:cubicBezTo>
                    <a:pt x="3108" y="358"/>
                    <a:pt x="3286" y="203"/>
                    <a:pt x="3144" y="49"/>
                  </a:cubicBezTo>
                  <a:cubicBezTo>
                    <a:pt x="3109" y="14"/>
                    <a:pt x="3070" y="1"/>
                    <a:pt x="3030"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8"/>
            <p:cNvSpPr/>
            <p:nvPr/>
          </p:nvSpPr>
          <p:spPr>
            <a:xfrm>
              <a:off x="1991000" y="3958825"/>
              <a:ext cx="64625" cy="87700"/>
            </a:xfrm>
            <a:custGeom>
              <a:avLst/>
              <a:gdLst/>
              <a:ahLst/>
              <a:cxnLst/>
              <a:rect l="l" t="t" r="r" b="b"/>
              <a:pathLst>
                <a:path w="2585" h="3508" extrusionOk="0">
                  <a:moveTo>
                    <a:pt x="2426" y="1"/>
                  </a:moveTo>
                  <a:cubicBezTo>
                    <a:pt x="2401" y="1"/>
                    <a:pt x="2374" y="3"/>
                    <a:pt x="2346" y="5"/>
                  </a:cubicBezTo>
                  <a:cubicBezTo>
                    <a:pt x="2168" y="41"/>
                    <a:pt x="2037" y="172"/>
                    <a:pt x="1906" y="291"/>
                  </a:cubicBezTo>
                  <a:cubicBezTo>
                    <a:pt x="1275" y="887"/>
                    <a:pt x="942" y="1660"/>
                    <a:pt x="501" y="2375"/>
                  </a:cubicBezTo>
                  <a:cubicBezTo>
                    <a:pt x="346" y="2661"/>
                    <a:pt x="203" y="2958"/>
                    <a:pt x="72" y="3256"/>
                  </a:cubicBezTo>
                  <a:cubicBezTo>
                    <a:pt x="49" y="3327"/>
                    <a:pt x="1" y="3423"/>
                    <a:pt x="72" y="3482"/>
                  </a:cubicBezTo>
                  <a:cubicBezTo>
                    <a:pt x="99" y="3500"/>
                    <a:pt x="124" y="3508"/>
                    <a:pt x="147" y="3508"/>
                  </a:cubicBezTo>
                  <a:cubicBezTo>
                    <a:pt x="215" y="3508"/>
                    <a:pt x="266" y="3443"/>
                    <a:pt x="310" y="3399"/>
                  </a:cubicBezTo>
                  <a:cubicBezTo>
                    <a:pt x="370" y="3339"/>
                    <a:pt x="418" y="3280"/>
                    <a:pt x="465" y="3208"/>
                  </a:cubicBezTo>
                  <a:cubicBezTo>
                    <a:pt x="1132" y="2291"/>
                    <a:pt x="1799" y="1351"/>
                    <a:pt x="2454" y="422"/>
                  </a:cubicBezTo>
                  <a:cubicBezTo>
                    <a:pt x="2513" y="339"/>
                    <a:pt x="2585" y="244"/>
                    <a:pt x="2573" y="125"/>
                  </a:cubicBezTo>
                  <a:cubicBezTo>
                    <a:pt x="2573" y="24"/>
                    <a:pt x="2509" y="1"/>
                    <a:pt x="2426"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8"/>
            <p:cNvSpPr/>
            <p:nvPr/>
          </p:nvSpPr>
          <p:spPr>
            <a:xfrm>
              <a:off x="1871650" y="3962525"/>
              <a:ext cx="62225" cy="71175"/>
            </a:xfrm>
            <a:custGeom>
              <a:avLst/>
              <a:gdLst/>
              <a:ahLst/>
              <a:cxnLst/>
              <a:rect l="l" t="t" r="r" b="b"/>
              <a:pathLst>
                <a:path w="2489" h="2847" extrusionOk="0">
                  <a:moveTo>
                    <a:pt x="2277" y="0"/>
                  </a:moveTo>
                  <a:cubicBezTo>
                    <a:pt x="2240" y="0"/>
                    <a:pt x="2199" y="8"/>
                    <a:pt x="2156" y="24"/>
                  </a:cubicBezTo>
                  <a:cubicBezTo>
                    <a:pt x="2060" y="72"/>
                    <a:pt x="1929" y="119"/>
                    <a:pt x="1846" y="203"/>
                  </a:cubicBezTo>
                  <a:cubicBezTo>
                    <a:pt x="1072" y="858"/>
                    <a:pt x="512" y="1691"/>
                    <a:pt x="72" y="2596"/>
                  </a:cubicBezTo>
                  <a:cubicBezTo>
                    <a:pt x="36" y="2679"/>
                    <a:pt x="1" y="2763"/>
                    <a:pt x="96" y="2822"/>
                  </a:cubicBezTo>
                  <a:cubicBezTo>
                    <a:pt x="124" y="2840"/>
                    <a:pt x="150" y="2847"/>
                    <a:pt x="173" y="2847"/>
                  </a:cubicBezTo>
                  <a:cubicBezTo>
                    <a:pt x="231" y="2847"/>
                    <a:pt x="276" y="2805"/>
                    <a:pt x="310" y="2763"/>
                  </a:cubicBezTo>
                  <a:lnTo>
                    <a:pt x="977" y="2001"/>
                  </a:lnTo>
                  <a:lnTo>
                    <a:pt x="2358" y="393"/>
                  </a:lnTo>
                  <a:cubicBezTo>
                    <a:pt x="2441" y="310"/>
                    <a:pt x="2489" y="215"/>
                    <a:pt x="2441" y="96"/>
                  </a:cubicBezTo>
                  <a:cubicBezTo>
                    <a:pt x="2410" y="32"/>
                    <a:pt x="2351" y="0"/>
                    <a:pt x="2277"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8"/>
            <p:cNvSpPr/>
            <p:nvPr/>
          </p:nvSpPr>
          <p:spPr>
            <a:xfrm>
              <a:off x="1959450" y="4361675"/>
              <a:ext cx="37250" cy="8650"/>
            </a:xfrm>
            <a:custGeom>
              <a:avLst/>
              <a:gdLst/>
              <a:ahLst/>
              <a:cxnLst/>
              <a:rect l="l" t="t" r="r" b="b"/>
              <a:pathLst>
                <a:path w="1490" h="346" extrusionOk="0">
                  <a:moveTo>
                    <a:pt x="1" y="1"/>
                  </a:moveTo>
                  <a:cubicBezTo>
                    <a:pt x="29" y="13"/>
                    <a:pt x="58" y="24"/>
                    <a:pt x="87" y="36"/>
                  </a:cubicBezTo>
                  <a:lnTo>
                    <a:pt x="87" y="36"/>
                  </a:lnTo>
                  <a:cubicBezTo>
                    <a:pt x="58" y="24"/>
                    <a:pt x="30" y="13"/>
                    <a:pt x="1" y="1"/>
                  </a:cubicBezTo>
                  <a:close/>
                  <a:moveTo>
                    <a:pt x="87" y="36"/>
                  </a:moveTo>
                  <a:lnTo>
                    <a:pt x="87" y="36"/>
                  </a:lnTo>
                  <a:cubicBezTo>
                    <a:pt x="489" y="195"/>
                    <a:pt x="901" y="301"/>
                    <a:pt x="1334" y="346"/>
                  </a:cubicBezTo>
                  <a:lnTo>
                    <a:pt x="1489" y="346"/>
                  </a:lnTo>
                  <a:cubicBezTo>
                    <a:pt x="1334" y="322"/>
                    <a:pt x="1108" y="298"/>
                    <a:pt x="810" y="239"/>
                  </a:cubicBezTo>
                  <a:cubicBezTo>
                    <a:pt x="568" y="186"/>
                    <a:pt x="315" y="124"/>
                    <a:pt x="87" y="3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8"/>
            <p:cNvSpPr/>
            <p:nvPr/>
          </p:nvSpPr>
          <p:spPr>
            <a:xfrm>
              <a:off x="2299075" y="3994075"/>
              <a:ext cx="24750" cy="79500"/>
            </a:xfrm>
            <a:custGeom>
              <a:avLst/>
              <a:gdLst/>
              <a:ahLst/>
              <a:cxnLst/>
              <a:rect l="l" t="t" r="r" b="b"/>
              <a:pathLst>
                <a:path w="990" h="3180" extrusionOk="0">
                  <a:moveTo>
                    <a:pt x="1" y="0"/>
                  </a:moveTo>
                  <a:lnTo>
                    <a:pt x="1" y="0"/>
                  </a:lnTo>
                  <a:cubicBezTo>
                    <a:pt x="191" y="405"/>
                    <a:pt x="382" y="822"/>
                    <a:pt x="549" y="1310"/>
                  </a:cubicBezTo>
                  <a:cubicBezTo>
                    <a:pt x="739" y="1929"/>
                    <a:pt x="870" y="2548"/>
                    <a:pt x="953" y="3179"/>
                  </a:cubicBezTo>
                  <a:cubicBezTo>
                    <a:pt x="965" y="3167"/>
                    <a:pt x="965" y="3156"/>
                    <a:pt x="989" y="3144"/>
                  </a:cubicBezTo>
                  <a:cubicBezTo>
                    <a:pt x="953" y="2691"/>
                    <a:pt x="858" y="2227"/>
                    <a:pt x="727" y="1786"/>
                  </a:cubicBezTo>
                  <a:cubicBezTo>
                    <a:pt x="537" y="1143"/>
                    <a:pt x="299" y="548"/>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8"/>
            <p:cNvSpPr/>
            <p:nvPr/>
          </p:nvSpPr>
          <p:spPr>
            <a:xfrm>
              <a:off x="2002625" y="4364950"/>
              <a:ext cx="7450" cy="5375"/>
            </a:xfrm>
            <a:custGeom>
              <a:avLst/>
              <a:gdLst/>
              <a:ahLst/>
              <a:cxnLst/>
              <a:rect l="l" t="t" r="r" b="b"/>
              <a:pathLst>
                <a:path w="298" h="215" extrusionOk="0">
                  <a:moveTo>
                    <a:pt x="262" y="1"/>
                  </a:moveTo>
                  <a:lnTo>
                    <a:pt x="238" y="36"/>
                  </a:lnTo>
                  <a:cubicBezTo>
                    <a:pt x="155" y="120"/>
                    <a:pt x="84" y="179"/>
                    <a:pt x="0" y="215"/>
                  </a:cubicBezTo>
                  <a:cubicBezTo>
                    <a:pt x="24" y="215"/>
                    <a:pt x="60" y="215"/>
                    <a:pt x="84" y="191"/>
                  </a:cubicBezTo>
                  <a:cubicBezTo>
                    <a:pt x="191" y="167"/>
                    <a:pt x="298" y="120"/>
                    <a:pt x="274" y="12"/>
                  </a:cubicBezTo>
                  <a:cubicBezTo>
                    <a:pt x="274" y="1"/>
                    <a:pt x="274" y="1"/>
                    <a:pt x="2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8"/>
            <p:cNvSpPr/>
            <p:nvPr/>
          </p:nvSpPr>
          <p:spPr>
            <a:xfrm>
              <a:off x="1746625" y="3854175"/>
              <a:ext cx="211675" cy="278325"/>
            </a:xfrm>
            <a:custGeom>
              <a:avLst/>
              <a:gdLst/>
              <a:ahLst/>
              <a:cxnLst/>
              <a:rect l="l" t="t" r="r" b="b"/>
              <a:pathLst>
                <a:path w="8467" h="11133" extrusionOk="0">
                  <a:moveTo>
                    <a:pt x="8466" y="1"/>
                  </a:moveTo>
                  <a:lnTo>
                    <a:pt x="8466" y="1"/>
                  </a:lnTo>
                  <a:cubicBezTo>
                    <a:pt x="7359" y="60"/>
                    <a:pt x="6526" y="239"/>
                    <a:pt x="5775" y="560"/>
                  </a:cubicBezTo>
                  <a:cubicBezTo>
                    <a:pt x="4799" y="965"/>
                    <a:pt x="3989" y="1453"/>
                    <a:pt x="3394" y="1965"/>
                  </a:cubicBezTo>
                  <a:cubicBezTo>
                    <a:pt x="2858" y="2417"/>
                    <a:pt x="1763" y="3894"/>
                    <a:pt x="1322" y="4775"/>
                  </a:cubicBezTo>
                  <a:cubicBezTo>
                    <a:pt x="727" y="5966"/>
                    <a:pt x="132" y="8371"/>
                    <a:pt x="13" y="10121"/>
                  </a:cubicBezTo>
                  <a:cubicBezTo>
                    <a:pt x="1" y="10418"/>
                    <a:pt x="1" y="10728"/>
                    <a:pt x="37" y="11133"/>
                  </a:cubicBezTo>
                  <a:lnTo>
                    <a:pt x="37" y="10716"/>
                  </a:lnTo>
                  <a:cubicBezTo>
                    <a:pt x="144" y="8418"/>
                    <a:pt x="549" y="6192"/>
                    <a:pt x="1727" y="4168"/>
                  </a:cubicBezTo>
                  <a:cubicBezTo>
                    <a:pt x="3251" y="1524"/>
                    <a:pt x="5549" y="227"/>
                    <a:pt x="84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8"/>
            <p:cNvSpPr/>
            <p:nvPr/>
          </p:nvSpPr>
          <p:spPr>
            <a:xfrm>
              <a:off x="1756450" y="4189625"/>
              <a:ext cx="8375" cy="20575"/>
            </a:xfrm>
            <a:custGeom>
              <a:avLst/>
              <a:gdLst/>
              <a:ahLst/>
              <a:cxnLst/>
              <a:rect l="l" t="t" r="r" b="b"/>
              <a:pathLst>
                <a:path w="335" h="823" extrusionOk="0">
                  <a:moveTo>
                    <a:pt x="1" y="1"/>
                  </a:moveTo>
                  <a:lnTo>
                    <a:pt x="1" y="1"/>
                  </a:lnTo>
                  <a:cubicBezTo>
                    <a:pt x="84" y="287"/>
                    <a:pt x="156" y="465"/>
                    <a:pt x="275" y="715"/>
                  </a:cubicBezTo>
                  <a:cubicBezTo>
                    <a:pt x="287" y="763"/>
                    <a:pt x="322" y="799"/>
                    <a:pt x="334" y="822"/>
                  </a:cubicBezTo>
                  <a:cubicBezTo>
                    <a:pt x="215" y="560"/>
                    <a:pt x="96" y="287"/>
                    <a:pt x="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8"/>
            <p:cNvSpPr/>
            <p:nvPr/>
          </p:nvSpPr>
          <p:spPr>
            <a:xfrm>
              <a:off x="1994275" y="3753175"/>
              <a:ext cx="170600" cy="102300"/>
            </a:xfrm>
            <a:custGeom>
              <a:avLst/>
              <a:gdLst/>
              <a:ahLst/>
              <a:cxnLst/>
              <a:rect l="l" t="t" r="r" b="b"/>
              <a:pathLst>
                <a:path w="6824" h="4092" extrusionOk="0">
                  <a:moveTo>
                    <a:pt x="1" y="3993"/>
                  </a:moveTo>
                  <a:lnTo>
                    <a:pt x="1" y="3993"/>
                  </a:lnTo>
                  <a:cubicBezTo>
                    <a:pt x="134" y="4000"/>
                    <a:pt x="272" y="4002"/>
                    <a:pt x="415" y="4008"/>
                  </a:cubicBezTo>
                  <a:lnTo>
                    <a:pt x="415" y="4008"/>
                  </a:lnTo>
                  <a:cubicBezTo>
                    <a:pt x="276" y="4001"/>
                    <a:pt x="138" y="3996"/>
                    <a:pt x="1" y="3993"/>
                  </a:cubicBezTo>
                  <a:close/>
                  <a:moveTo>
                    <a:pt x="415" y="4008"/>
                  </a:moveTo>
                  <a:cubicBezTo>
                    <a:pt x="512" y="4013"/>
                    <a:pt x="610" y="4018"/>
                    <a:pt x="707" y="4024"/>
                  </a:cubicBezTo>
                  <a:lnTo>
                    <a:pt x="707" y="4024"/>
                  </a:lnTo>
                  <a:cubicBezTo>
                    <a:pt x="607" y="4016"/>
                    <a:pt x="510" y="4012"/>
                    <a:pt x="415" y="4008"/>
                  </a:cubicBezTo>
                  <a:close/>
                  <a:moveTo>
                    <a:pt x="707" y="4024"/>
                  </a:moveTo>
                  <a:cubicBezTo>
                    <a:pt x="726" y="4025"/>
                    <a:pt x="744" y="4027"/>
                    <a:pt x="763" y="4029"/>
                  </a:cubicBezTo>
                  <a:cubicBezTo>
                    <a:pt x="771" y="4029"/>
                    <a:pt x="779" y="4029"/>
                    <a:pt x="786" y="4029"/>
                  </a:cubicBezTo>
                  <a:lnTo>
                    <a:pt x="786" y="4029"/>
                  </a:lnTo>
                  <a:cubicBezTo>
                    <a:pt x="760" y="4027"/>
                    <a:pt x="734" y="4026"/>
                    <a:pt x="707" y="4024"/>
                  </a:cubicBezTo>
                  <a:close/>
                  <a:moveTo>
                    <a:pt x="6574" y="0"/>
                  </a:moveTo>
                  <a:cubicBezTo>
                    <a:pt x="6367" y="0"/>
                    <a:pt x="6151" y="32"/>
                    <a:pt x="5966" y="100"/>
                  </a:cubicBezTo>
                  <a:cubicBezTo>
                    <a:pt x="5609" y="231"/>
                    <a:pt x="5335" y="612"/>
                    <a:pt x="5073" y="1302"/>
                  </a:cubicBezTo>
                  <a:cubicBezTo>
                    <a:pt x="4859" y="1897"/>
                    <a:pt x="4001" y="3219"/>
                    <a:pt x="3644" y="3517"/>
                  </a:cubicBezTo>
                  <a:cubicBezTo>
                    <a:pt x="3549" y="3624"/>
                    <a:pt x="3192" y="3779"/>
                    <a:pt x="2870" y="3910"/>
                  </a:cubicBezTo>
                  <a:cubicBezTo>
                    <a:pt x="2656" y="3981"/>
                    <a:pt x="2513" y="4041"/>
                    <a:pt x="2335" y="4052"/>
                  </a:cubicBezTo>
                  <a:cubicBezTo>
                    <a:pt x="2224" y="4069"/>
                    <a:pt x="2098" y="4078"/>
                    <a:pt x="1925" y="4078"/>
                  </a:cubicBezTo>
                  <a:cubicBezTo>
                    <a:pt x="1724" y="4078"/>
                    <a:pt x="1461" y="4066"/>
                    <a:pt x="1084" y="4041"/>
                  </a:cubicBezTo>
                  <a:cubicBezTo>
                    <a:pt x="996" y="4041"/>
                    <a:pt x="887" y="4030"/>
                    <a:pt x="786" y="4029"/>
                  </a:cubicBezTo>
                  <a:lnTo>
                    <a:pt x="786" y="4029"/>
                  </a:lnTo>
                  <a:cubicBezTo>
                    <a:pt x="1113" y="4048"/>
                    <a:pt x="1440" y="4070"/>
                    <a:pt x="1763" y="4076"/>
                  </a:cubicBezTo>
                  <a:cubicBezTo>
                    <a:pt x="1880" y="4086"/>
                    <a:pt x="1995" y="4091"/>
                    <a:pt x="2108" y="4091"/>
                  </a:cubicBezTo>
                  <a:cubicBezTo>
                    <a:pt x="2946" y="4091"/>
                    <a:pt x="3655" y="3805"/>
                    <a:pt x="4180" y="3028"/>
                  </a:cubicBezTo>
                  <a:cubicBezTo>
                    <a:pt x="4632" y="2374"/>
                    <a:pt x="5013" y="1683"/>
                    <a:pt x="5299" y="945"/>
                  </a:cubicBezTo>
                  <a:cubicBezTo>
                    <a:pt x="5557" y="301"/>
                    <a:pt x="6007" y="6"/>
                    <a:pt x="6617" y="6"/>
                  </a:cubicBezTo>
                  <a:cubicBezTo>
                    <a:pt x="6684" y="6"/>
                    <a:pt x="6752" y="9"/>
                    <a:pt x="6823" y="16"/>
                  </a:cubicBezTo>
                  <a:cubicBezTo>
                    <a:pt x="6743" y="6"/>
                    <a:pt x="6659" y="0"/>
                    <a:pt x="657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8"/>
            <p:cNvSpPr/>
            <p:nvPr/>
          </p:nvSpPr>
          <p:spPr>
            <a:xfrm>
              <a:off x="1908850" y="4327450"/>
              <a:ext cx="3600" cy="16100"/>
            </a:xfrm>
            <a:custGeom>
              <a:avLst/>
              <a:gdLst/>
              <a:ahLst/>
              <a:cxnLst/>
              <a:rect l="l" t="t" r="r" b="b"/>
              <a:pathLst>
                <a:path w="144" h="644" extrusionOk="0">
                  <a:moveTo>
                    <a:pt x="37" y="0"/>
                  </a:moveTo>
                  <a:cubicBezTo>
                    <a:pt x="37" y="24"/>
                    <a:pt x="37" y="72"/>
                    <a:pt x="25" y="119"/>
                  </a:cubicBezTo>
                  <a:cubicBezTo>
                    <a:pt x="1" y="286"/>
                    <a:pt x="37" y="453"/>
                    <a:pt x="144" y="643"/>
                  </a:cubicBezTo>
                  <a:cubicBezTo>
                    <a:pt x="84" y="500"/>
                    <a:pt x="60" y="346"/>
                    <a:pt x="72" y="167"/>
                  </a:cubicBezTo>
                  <a:cubicBezTo>
                    <a:pt x="72" y="84"/>
                    <a:pt x="72" y="48"/>
                    <a:pt x="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8"/>
            <p:cNvSpPr/>
            <p:nvPr/>
          </p:nvSpPr>
          <p:spPr>
            <a:xfrm>
              <a:off x="2113850" y="3808325"/>
              <a:ext cx="23025" cy="52650"/>
            </a:xfrm>
            <a:custGeom>
              <a:avLst/>
              <a:gdLst/>
              <a:ahLst/>
              <a:cxnLst/>
              <a:rect l="l" t="t" r="r" b="b"/>
              <a:pathLst>
                <a:path w="921" h="2106" extrusionOk="0">
                  <a:moveTo>
                    <a:pt x="921" y="1"/>
                  </a:moveTo>
                  <a:cubicBezTo>
                    <a:pt x="909" y="37"/>
                    <a:pt x="885" y="72"/>
                    <a:pt x="873" y="120"/>
                  </a:cubicBezTo>
                  <a:cubicBezTo>
                    <a:pt x="861" y="168"/>
                    <a:pt x="850" y="191"/>
                    <a:pt x="826" y="239"/>
                  </a:cubicBezTo>
                  <a:cubicBezTo>
                    <a:pt x="802" y="334"/>
                    <a:pt x="742" y="501"/>
                    <a:pt x="647" y="703"/>
                  </a:cubicBezTo>
                  <a:cubicBezTo>
                    <a:pt x="576" y="870"/>
                    <a:pt x="492" y="1037"/>
                    <a:pt x="397" y="1227"/>
                  </a:cubicBezTo>
                  <a:cubicBezTo>
                    <a:pt x="115" y="1771"/>
                    <a:pt x="1" y="2106"/>
                    <a:pt x="101" y="2106"/>
                  </a:cubicBezTo>
                  <a:cubicBezTo>
                    <a:pt x="110" y="2106"/>
                    <a:pt x="122" y="2103"/>
                    <a:pt x="135" y="2096"/>
                  </a:cubicBezTo>
                  <a:lnTo>
                    <a:pt x="147" y="2096"/>
                  </a:lnTo>
                  <a:cubicBezTo>
                    <a:pt x="254" y="2037"/>
                    <a:pt x="611" y="1465"/>
                    <a:pt x="826" y="1025"/>
                  </a:cubicBezTo>
                  <a:cubicBezTo>
                    <a:pt x="814" y="668"/>
                    <a:pt x="850" y="334"/>
                    <a:pt x="92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8"/>
            <p:cNvSpPr/>
            <p:nvPr/>
          </p:nvSpPr>
          <p:spPr>
            <a:xfrm>
              <a:off x="2076150" y="3867375"/>
              <a:ext cx="30075" cy="46850"/>
            </a:xfrm>
            <a:custGeom>
              <a:avLst/>
              <a:gdLst/>
              <a:ahLst/>
              <a:cxnLst/>
              <a:rect l="l" t="t" r="r" b="b"/>
              <a:pathLst>
                <a:path w="1203" h="1874" extrusionOk="0">
                  <a:moveTo>
                    <a:pt x="1139" y="0"/>
                  </a:moveTo>
                  <a:cubicBezTo>
                    <a:pt x="1111" y="0"/>
                    <a:pt x="1075" y="3"/>
                    <a:pt x="1036" y="8"/>
                  </a:cubicBezTo>
                  <a:cubicBezTo>
                    <a:pt x="953" y="20"/>
                    <a:pt x="762" y="234"/>
                    <a:pt x="607" y="449"/>
                  </a:cubicBezTo>
                  <a:cubicBezTo>
                    <a:pt x="310" y="913"/>
                    <a:pt x="0" y="1794"/>
                    <a:pt x="107" y="1866"/>
                  </a:cubicBezTo>
                  <a:cubicBezTo>
                    <a:pt x="114" y="1871"/>
                    <a:pt x="122" y="1873"/>
                    <a:pt x="129" y="1873"/>
                  </a:cubicBezTo>
                  <a:cubicBezTo>
                    <a:pt x="175" y="1873"/>
                    <a:pt x="235" y="1789"/>
                    <a:pt x="286" y="1687"/>
                  </a:cubicBezTo>
                  <a:cubicBezTo>
                    <a:pt x="345" y="1568"/>
                    <a:pt x="560" y="1151"/>
                    <a:pt x="810" y="770"/>
                  </a:cubicBezTo>
                  <a:cubicBezTo>
                    <a:pt x="1024" y="377"/>
                    <a:pt x="1203" y="32"/>
                    <a:pt x="1203" y="20"/>
                  </a:cubicBezTo>
                  <a:cubicBezTo>
                    <a:pt x="1203" y="6"/>
                    <a:pt x="1178" y="0"/>
                    <a:pt x="113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8"/>
            <p:cNvSpPr/>
            <p:nvPr/>
          </p:nvSpPr>
          <p:spPr>
            <a:xfrm>
              <a:off x="2012800" y="3880075"/>
              <a:ext cx="54425" cy="31325"/>
            </a:xfrm>
            <a:custGeom>
              <a:avLst/>
              <a:gdLst/>
              <a:ahLst/>
              <a:cxnLst/>
              <a:rect l="l" t="t" r="r" b="b"/>
              <a:pathLst>
                <a:path w="2177" h="1253" extrusionOk="0">
                  <a:moveTo>
                    <a:pt x="2089" y="1"/>
                  </a:moveTo>
                  <a:cubicBezTo>
                    <a:pt x="1981" y="1"/>
                    <a:pt x="1719" y="153"/>
                    <a:pt x="1022" y="572"/>
                  </a:cubicBezTo>
                  <a:cubicBezTo>
                    <a:pt x="278" y="1010"/>
                    <a:pt x="1" y="1252"/>
                    <a:pt x="146" y="1252"/>
                  </a:cubicBezTo>
                  <a:cubicBezTo>
                    <a:pt x="260" y="1252"/>
                    <a:pt x="639" y="1101"/>
                    <a:pt x="1260" y="774"/>
                  </a:cubicBezTo>
                  <a:cubicBezTo>
                    <a:pt x="1927" y="441"/>
                    <a:pt x="2177" y="227"/>
                    <a:pt x="2165" y="84"/>
                  </a:cubicBezTo>
                  <a:cubicBezTo>
                    <a:pt x="2154" y="32"/>
                    <a:pt x="2137" y="1"/>
                    <a:pt x="208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8"/>
            <p:cNvSpPr/>
            <p:nvPr/>
          </p:nvSpPr>
          <p:spPr>
            <a:xfrm>
              <a:off x="1932075" y="3894950"/>
              <a:ext cx="54575" cy="17600"/>
            </a:xfrm>
            <a:custGeom>
              <a:avLst/>
              <a:gdLst/>
              <a:ahLst/>
              <a:cxnLst/>
              <a:rect l="l" t="t" r="r" b="b"/>
              <a:pathLst>
                <a:path w="2183" h="704" extrusionOk="0">
                  <a:moveTo>
                    <a:pt x="2036" y="1"/>
                  </a:moveTo>
                  <a:cubicBezTo>
                    <a:pt x="1823" y="1"/>
                    <a:pt x="1403" y="79"/>
                    <a:pt x="989" y="203"/>
                  </a:cubicBezTo>
                  <a:cubicBezTo>
                    <a:pt x="405" y="382"/>
                    <a:pt x="0" y="572"/>
                    <a:pt x="24" y="679"/>
                  </a:cubicBezTo>
                  <a:cubicBezTo>
                    <a:pt x="29" y="695"/>
                    <a:pt x="55" y="704"/>
                    <a:pt x="97" y="704"/>
                  </a:cubicBezTo>
                  <a:cubicBezTo>
                    <a:pt x="151" y="704"/>
                    <a:pt x="233" y="689"/>
                    <a:pt x="334" y="655"/>
                  </a:cubicBezTo>
                  <a:cubicBezTo>
                    <a:pt x="501" y="620"/>
                    <a:pt x="977" y="477"/>
                    <a:pt x="1394" y="346"/>
                  </a:cubicBezTo>
                  <a:cubicBezTo>
                    <a:pt x="1810" y="227"/>
                    <a:pt x="2167" y="96"/>
                    <a:pt x="2179" y="48"/>
                  </a:cubicBezTo>
                  <a:cubicBezTo>
                    <a:pt x="2183" y="16"/>
                    <a:pt x="2129" y="1"/>
                    <a:pt x="203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8"/>
            <p:cNvSpPr/>
            <p:nvPr/>
          </p:nvSpPr>
          <p:spPr>
            <a:xfrm>
              <a:off x="1781750" y="3921450"/>
              <a:ext cx="138450" cy="253650"/>
            </a:xfrm>
            <a:custGeom>
              <a:avLst/>
              <a:gdLst/>
              <a:ahLst/>
              <a:cxnLst/>
              <a:rect l="l" t="t" r="r" b="b"/>
              <a:pathLst>
                <a:path w="5538" h="10146" extrusionOk="0">
                  <a:moveTo>
                    <a:pt x="5299" y="0"/>
                  </a:moveTo>
                  <a:cubicBezTo>
                    <a:pt x="5251" y="0"/>
                    <a:pt x="4930" y="179"/>
                    <a:pt x="4537" y="417"/>
                  </a:cubicBezTo>
                  <a:cubicBezTo>
                    <a:pt x="2930" y="1405"/>
                    <a:pt x="2180" y="2060"/>
                    <a:pt x="1549" y="3048"/>
                  </a:cubicBezTo>
                  <a:cubicBezTo>
                    <a:pt x="810" y="4215"/>
                    <a:pt x="418" y="5251"/>
                    <a:pt x="156" y="6704"/>
                  </a:cubicBezTo>
                  <a:cubicBezTo>
                    <a:pt x="1" y="7501"/>
                    <a:pt x="1" y="7727"/>
                    <a:pt x="108" y="8680"/>
                  </a:cubicBezTo>
                  <a:cubicBezTo>
                    <a:pt x="224" y="9712"/>
                    <a:pt x="329" y="10145"/>
                    <a:pt x="455" y="10145"/>
                  </a:cubicBezTo>
                  <a:cubicBezTo>
                    <a:pt x="458" y="10145"/>
                    <a:pt x="462" y="10145"/>
                    <a:pt x="465" y="10144"/>
                  </a:cubicBezTo>
                  <a:cubicBezTo>
                    <a:pt x="477" y="10144"/>
                    <a:pt x="477" y="10002"/>
                    <a:pt x="477" y="9799"/>
                  </a:cubicBezTo>
                  <a:cubicBezTo>
                    <a:pt x="477" y="9609"/>
                    <a:pt x="465" y="9394"/>
                    <a:pt x="429" y="9144"/>
                  </a:cubicBezTo>
                  <a:cubicBezTo>
                    <a:pt x="334" y="7799"/>
                    <a:pt x="382" y="7156"/>
                    <a:pt x="644" y="6049"/>
                  </a:cubicBezTo>
                  <a:cubicBezTo>
                    <a:pt x="1013" y="4465"/>
                    <a:pt x="1834" y="2953"/>
                    <a:pt x="2787" y="2036"/>
                  </a:cubicBezTo>
                  <a:cubicBezTo>
                    <a:pt x="3251" y="1596"/>
                    <a:pt x="4073" y="1000"/>
                    <a:pt x="4942" y="477"/>
                  </a:cubicBezTo>
                  <a:cubicBezTo>
                    <a:pt x="5406" y="215"/>
                    <a:pt x="5537" y="36"/>
                    <a:pt x="529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8"/>
            <p:cNvSpPr/>
            <p:nvPr/>
          </p:nvSpPr>
          <p:spPr>
            <a:xfrm>
              <a:off x="2119300" y="3895525"/>
              <a:ext cx="7725" cy="30475"/>
            </a:xfrm>
            <a:custGeom>
              <a:avLst/>
              <a:gdLst/>
              <a:ahLst/>
              <a:cxnLst/>
              <a:rect l="l" t="t" r="r" b="b"/>
              <a:pathLst>
                <a:path w="309" h="1219" extrusionOk="0">
                  <a:moveTo>
                    <a:pt x="127" y="0"/>
                  </a:moveTo>
                  <a:cubicBezTo>
                    <a:pt x="90" y="0"/>
                    <a:pt x="58" y="61"/>
                    <a:pt x="48" y="192"/>
                  </a:cubicBezTo>
                  <a:cubicBezTo>
                    <a:pt x="1" y="954"/>
                    <a:pt x="1" y="1192"/>
                    <a:pt x="72" y="1216"/>
                  </a:cubicBezTo>
                  <a:cubicBezTo>
                    <a:pt x="77" y="1218"/>
                    <a:pt x="81" y="1219"/>
                    <a:pt x="86" y="1219"/>
                  </a:cubicBezTo>
                  <a:cubicBezTo>
                    <a:pt x="200" y="1219"/>
                    <a:pt x="309" y="666"/>
                    <a:pt x="274" y="311"/>
                  </a:cubicBezTo>
                  <a:cubicBezTo>
                    <a:pt x="240" y="112"/>
                    <a:pt x="178" y="0"/>
                    <a:pt x="1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8"/>
            <p:cNvSpPr/>
            <p:nvPr/>
          </p:nvSpPr>
          <p:spPr>
            <a:xfrm>
              <a:off x="2153725" y="3890850"/>
              <a:ext cx="18575" cy="47400"/>
            </a:xfrm>
            <a:custGeom>
              <a:avLst/>
              <a:gdLst/>
              <a:ahLst/>
              <a:cxnLst/>
              <a:rect l="l" t="t" r="r" b="b"/>
              <a:pathLst>
                <a:path w="743" h="1896" extrusionOk="0">
                  <a:moveTo>
                    <a:pt x="71" y="0"/>
                  </a:moveTo>
                  <a:cubicBezTo>
                    <a:pt x="18" y="0"/>
                    <a:pt x="1" y="167"/>
                    <a:pt x="52" y="510"/>
                  </a:cubicBezTo>
                  <a:cubicBezTo>
                    <a:pt x="149" y="1164"/>
                    <a:pt x="496" y="1895"/>
                    <a:pt x="669" y="1895"/>
                  </a:cubicBezTo>
                  <a:cubicBezTo>
                    <a:pt x="688" y="1895"/>
                    <a:pt x="705" y="1886"/>
                    <a:pt x="719" y="1867"/>
                  </a:cubicBezTo>
                  <a:cubicBezTo>
                    <a:pt x="743" y="1832"/>
                    <a:pt x="695" y="1653"/>
                    <a:pt x="624" y="1474"/>
                  </a:cubicBezTo>
                  <a:cubicBezTo>
                    <a:pt x="529" y="1284"/>
                    <a:pt x="398" y="879"/>
                    <a:pt x="326" y="581"/>
                  </a:cubicBezTo>
                  <a:cubicBezTo>
                    <a:pt x="227" y="197"/>
                    <a:pt x="128" y="0"/>
                    <a:pt x="7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8"/>
            <p:cNvSpPr/>
            <p:nvPr/>
          </p:nvSpPr>
          <p:spPr>
            <a:xfrm>
              <a:off x="2171475" y="3902450"/>
              <a:ext cx="36800" cy="32100"/>
            </a:xfrm>
            <a:custGeom>
              <a:avLst/>
              <a:gdLst/>
              <a:ahLst/>
              <a:cxnLst/>
              <a:rect l="l" t="t" r="r" b="b"/>
              <a:pathLst>
                <a:path w="1472" h="1284" extrusionOk="0">
                  <a:moveTo>
                    <a:pt x="49" y="0"/>
                  </a:moveTo>
                  <a:cubicBezTo>
                    <a:pt x="14" y="0"/>
                    <a:pt x="0" y="35"/>
                    <a:pt x="9" y="105"/>
                  </a:cubicBezTo>
                  <a:cubicBezTo>
                    <a:pt x="45" y="284"/>
                    <a:pt x="628" y="879"/>
                    <a:pt x="962" y="1106"/>
                  </a:cubicBezTo>
                  <a:cubicBezTo>
                    <a:pt x="1169" y="1228"/>
                    <a:pt x="1309" y="1284"/>
                    <a:pt x="1373" y="1284"/>
                  </a:cubicBezTo>
                  <a:cubicBezTo>
                    <a:pt x="1471" y="1284"/>
                    <a:pt x="1392" y="1155"/>
                    <a:pt x="1104" y="939"/>
                  </a:cubicBezTo>
                  <a:cubicBezTo>
                    <a:pt x="866" y="760"/>
                    <a:pt x="545" y="463"/>
                    <a:pt x="402" y="296"/>
                  </a:cubicBezTo>
                  <a:cubicBezTo>
                    <a:pt x="229" y="101"/>
                    <a:pt x="109" y="0"/>
                    <a:pt x="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8"/>
            <p:cNvSpPr/>
            <p:nvPr/>
          </p:nvSpPr>
          <p:spPr>
            <a:xfrm>
              <a:off x="1861525" y="3957175"/>
              <a:ext cx="117300" cy="286350"/>
            </a:xfrm>
            <a:custGeom>
              <a:avLst/>
              <a:gdLst/>
              <a:ahLst/>
              <a:cxnLst/>
              <a:rect l="l" t="t" r="r" b="b"/>
              <a:pathLst>
                <a:path w="4692" h="11454" extrusionOk="0">
                  <a:moveTo>
                    <a:pt x="4585" y="0"/>
                  </a:moveTo>
                  <a:cubicBezTo>
                    <a:pt x="4585" y="12"/>
                    <a:pt x="4406" y="107"/>
                    <a:pt x="4216" y="202"/>
                  </a:cubicBezTo>
                  <a:cubicBezTo>
                    <a:pt x="3239" y="762"/>
                    <a:pt x="1989" y="2310"/>
                    <a:pt x="1322" y="3762"/>
                  </a:cubicBezTo>
                  <a:cubicBezTo>
                    <a:pt x="846" y="4810"/>
                    <a:pt x="382" y="6251"/>
                    <a:pt x="191" y="7227"/>
                  </a:cubicBezTo>
                  <a:cubicBezTo>
                    <a:pt x="179" y="7346"/>
                    <a:pt x="144" y="7453"/>
                    <a:pt x="132" y="7561"/>
                  </a:cubicBezTo>
                  <a:cubicBezTo>
                    <a:pt x="1" y="8561"/>
                    <a:pt x="179" y="10739"/>
                    <a:pt x="382" y="11359"/>
                  </a:cubicBezTo>
                  <a:cubicBezTo>
                    <a:pt x="429" y="11394"/>
                    <a:pt x="477" y="11430"/>
                    <a:pt x="525" y="11454"/>
                  </a:cubicBezTo>
                  <a:cubicBezTo>
                    <a:pt x="536" y="11347"/>
                    <a:pt x="536" y="11049"/>
                    <a:pt x="501" y="10704"/>
                  </a:cubicBezTo>
                  <a:cubicBezTo>
                    <a:pt x="417" y="9227"/>
                    <a:pt x="429" y="8084"/>
                    <a:pt x="620" y="6977"/>
                  </a:cubicBezTo>
                  <a:cubicBezTo>
                    <a:pt x="775" y="6120"/>
                    <a:pt x="1025" y="5286"/>
                    <a:pt x="1418" y="4346"/>
                  </a:cubicBezTo>
                  <a:cubicBezTo>
                    <a:pt x="2049" y="2762"/>
                    <a:pt x="3275" y="1107"/>
                    <a:pt x="4239" y="441"/>
                  </a:cubicBezTo>
                  <a:cubicBezTo>
                    <a:pt x="4489" y="262"/>
                    <a:pt x="4692" y="107"/>
                    <a:pt x="4656" y="60"/>
                  </a:cubicBezTo>
                  <a:cubicBezTo>
                    <a:pt x="4608" y="24"/>
                    <a:pt x="4585" y="0"/>
                    <a:pt x="458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8"/>
            <p:cNvSpPr/>
            <p:nvPr/>
          </p:nvSpPr>
          <p:spPr>
            <a:xfrm>
              <a:off x="2117225" y="3964825"/>
              <a:ext cx="41100" cy="264425"/>
            </a:xfrm>
            <a:custGeom>
              <a:avLst/>
              <a:gdLst/>
              <a:ahLst/>
              <a:cxnLst/>
              <a:rect l="l" t="t" r="r" b="b"/>
              <a:pathLst>
                <a:path w="1644" h="10577" extrusionOk="0">
                  <a:moveTo>
                    <a:pt x="62" y="0"/>
                  </a:moveTo>
                  <a:cubicBezTo>
                    <a:pt x="48" y="0"/>
                    <a:pt x="37" y="11"/>
                    <a:pt x="24" y="27"/>
                  </a:cubicBezTo>
                  <a:cubicBezTo>
                    <a:pt x="12" y="51"/>
                    <a:pt x="0" y="99"/>
                    <a:pt x="0" y="146"/>
                  </a:cubicBezTo>
                  <a:cubicBezTo>
                    <a:pt x="0" y="301"/>
                    <a:pt x="119" y="635"/>
                    <a:pt x="429" y="1361"/>
                  </a:cubicBezTo>
                  <a:cubicBezTo>
                    <a:pt x="929" y="2587"/>
                    <a:pt x="1334" y="4611"/>
                    <a:pt x="1286" y="5742"/>
                  </a:cubicBezTo>
                  <a:cubicBezTo>
                    <a:pt x="1286" y="5921"/>
                    <a:pt x="1274" y="6112"/>
                    <a:pt x="1250" y="6302"/>
                  </a:cubicBezTo>
                  <a:cubicBezTo>
                    <a:pt x="1107" y="7731"/>
                    <a:pt x="679" y="9552"/>
                    <a:pt x="250" y="10386"/>
                  </a:cubicBezTo>
                  <a:cubicBezTo>
                    <a:pt x="214" y="10445"/>
                    <a:pt x="191" y="10493"/>
                    <a:pt x="143" y="10576"/>
                  </a:cubicBezTo>
                  <a:cubicBezTo>
                    <a:pt x="310" y="10517"/>
                    <a:pt x="476" y="10469"/>
                    <a:pt x="619" y="10410"/>
                  </a:cubicBezTo>
                  <a:cubicBezTo>
                    <a:pt x="1024" y="9576"/>
                    <a:pt x="1250" y="8731"/>
                    <a:pt x="1429" y="7433"/>
                  </a:cubicBezTo>
                  <a:cubicBezTo>
                    <a:pt x="1512" y="6993"/>
                    <a:pt x="1560" y="6576"/>
                    <a:pt x="1572" y="6159"/>
                  </a:cubicBezTo>
                  <a:cubicBezTo>
                    <a:pt x="1643" y="4802"/>
                    <a:pt x="1500" y="3575"/>
                    <a:pt x="1072" y="2302"/>
                  </a:cubicBezTo>
                  <a:cubicBezTo>
                    <a:pt x="953" y="1909"/>
                    <a:pt x="798" y="1528"/>
                    <a:pt x="619" y="1123"/>
                  </a:cubicBezTo>
                  <a:cubicBezTo>
                    <a:pt x="227" y="230"/>
                    <a:pt x="125" y="0"/>
                    <a:pt x="6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8"/>
            <p:cNvSpPr/>
            <p:nvPr/>
          </p:nvSpPr>
          <p:spPr>
            <a:xfrm>
              <a:off x="2046350" y="4007450"/>
              <a:ext cx="8975" cy="34700"/>
            </a:xfrm>
            <a:custGeom>
              <a:avLst/>
              <a:gdLst/>
              <a:ahLst/>
              <a:cxnLst/>
              <a:rect l="l" t="t" r="r" b="b"/>
              <a:pathLst>
                <a:path w="359" h="1388" extrusionOk="0">
                  <a:moveTo>
                    <a:pt x="246" y="1"/>
                  </a:moveTo>
                  <a:cubicBezTo>
                    <a:pt x="244" y="1"/>
                    <a:pt x="242" y="1"/>
                    <a:pt x="240" y="1"/>
                  </a:cubicBezTo>
                  <a:cubicBezTo>
                    <a:pt x="192" y="1"/>
                    <a:pt x="132" y="61"/>
                    <a:pt x="121" y="120"/>
                  </a:cubicBezTo>
                  <a:cubicBezTo>
                    <a:pt x="1" y="784"/>
                    <a:pt x="30" y="1387"/>
                    <a:pt x="127" y="1387"/>
                  </a:cubicBezTo>
                  <a:cubicBezTo>
                    <a:pt x="136" y="1387"/>
                    <a:pt x="146" y="1382"/>
                    <a:pt x="156" y="1370"/>
                  </a:cubicBezTo>
                  <a:cubicBezTo>
                    <a:pt x="180" y="1335"/>
                    <a:pt x="216" y="1239"/>
                    <a:pt x="252" y="1085"/>
                  </a:cubicBezTo>
                  <a:cubicBezTo>
                    <a:pt x="311" y="858"/>
                    <a:pt x="347" y="656"/>
                    <a:pt x="347" y="477"/>
                  </a:cubicBezTo>
                  <a:cubicBezTo>
                    <a:pt x="358" y="200"/>
                    <a:pt x="314" y="1"/>
                    <a:pt x="24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8"/>
            <p:cNvSpPr/>
            <p:nvPr/>
          </p:nvSpPr>
          <p:spPr>
            <a:xfrm>
              <a:off x="2229350" y="4038850"/>
              <a:ext cx="17300" cy="34150"/>
            </a:xfrm>
            <a:custGeom>
              <a:avLst/>
              <a:gdLst/>
              <a:ahLst/>
              <a:cxnLst/>
              <a:rect l="l" t="t" r="r" b="b"/>
              <a:pathLst>
                <a:path w="692" h="1366" extrusionOk="0">
                  <a:moveTo>
                    <a:pt x="60" y="0"/>
                  </a:moveTo>
                  <a:cubicBezTo>
                    <a:pt x="21" y="0"/>
                    <a:pt x="0" y="39"/>
                    <a:pt x="16" y="126"/>
                  </a:cubicBezTo>
                  <a:cubicBezTo>
                    <a:pt x="40" y="222"/>
                    <a:pt x="75" y="341"/>
                    <a:pt x="123" y="460"/>
                  </a:cubicBezTo>
                  <a:cubicBezTo>
                    <a:pt x="278" y="853"/>
                    <a:pt x="528" y="1353"/>
                    <a:pt x="599" y="1365"/>
                  </a:cubicBezTo>
                  <a:cubicBezTo>
                    <a:pt x="605" y="1365"/>
                    <a:pt x="610" y="1366"/>
                    <a:pt x="615" y="1366"/>
                  </a:cubicBezTo>
                  <a:cubicBezTo>
                    <a:pt x="691" y="1366"/>
                    <a:pt x="666" y="1273"/>
                    <a:pt x="587" y="948"/>
                  </a:cubicBezTo>
                  <a:cubicBezTo>
                    <a:pt x="516" y="722"/>
                    <a:pt x="409" y="412"/>
                    <a:pt x="337" y="257"/>
                  </a:cubicBezTo>
                  <a:cubicBezTo>
                    <a:pt x="313" y="233"/>
                    <a:pt x="301" y="198"/>
                    <a:pt x="278" y="174"/>
                  </a:cubicBezTo>
                  <a:cubicBezTo>
                    <a:pt x="197" y="66"/>
                    <a:pt x="112" y="0"/>
                    <a:pt x="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8"/>
            <p:cNvSpPr/>
            <p:nvPr/>
          </p:nvSpPr>
          <p:spPr>
            <a:xfrm>
              <a:off x="1982375" y="4087825"/>
              <a:ext cx="61850" cy="165525"/>
            </a:xfrm>
            <a:custGeom>
              <a:avLst/>
              <a:gdLst/>
              <a:ahLst/>
              <a:cxnLst/>
              <a:rect l="l" t="t" r="r" b="b"/>
              <a:pathLst>
                <a:path w="2474" h="6621" extrusionOk="0">
                  <a:moveTo>
                    <a:pt x="2328" y="0"/>
                  </a:moveTo>
                  <a:cubicBezTo>
                    <a:pt x="2311" y="0"/>
                    <a:pt x="2285" y="27"/>
                    <a:pt x="2251" y="84"/>
                  </a:cubicBezTo>
                  <a:cubicBezTo>
                    <a:pt x="2203" y="168"/>
                    <a:pt x="1977" y="918"/>
                    <a:pt x="1727" y="1775"/>
                  </a:cubicBezTo>
                  <a:cubicBezTo>
                    <a:pt x="1120" y="3870"/>
                    <a:pt x="1013" y="4192"/>
                    <a:pt x="489" y="5406"/>
                  </a:cubicBezTo>
                  <a:cubicBezTo>
                    <a:pt x="251" y="5954"/>
                    <a:pt x="96" y="6323"/>
                    <a:pt x="1" y="6561"/>
                  </a:cubicBezTo>
                  <a:cubicBezTo>
                    <a:pt x="48" y="6597"/>
                    <a:pt x="120" y="6609"/>
                    <a:pt x="227" y="6621"/>
                  </a:cubicBezTo>
                  <a:cubicBezTo>
                    <a:pt x="584" y="5990"/>
                    <a:pt x="1167" y="4656"/>
                    <a:pt x="1477" y="3680"/>
                  </a:cubicBezTo>
                  <a:cubicBezTo>
                    <a:pt x="2051" y="1883"/>
                    <a:pt x="2474" y="0"/>
                    <a:pt x="232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8"/>
            <p:cNvSpPr/>
            <p:nvPr/>
          </p:nvSpPr>
          <p:spPr>
            <a:xfrm>
              <a:off x="2239850" y="4108525"/>
              <a:ext cx="17575" cy="64750"/>
            </a:xfrm>
            <a:custGeom>
              <a:avLst/>
              <a:gdLst/>
              <a:ahLst/>
              <a:cxnLst/>
              <a:rect l="l" t="t" r="r" b="b"/>
              <a:pathLst>
                <a:path w="703" h="2590" extrusionOk="0">
                  <a:moveTo>
                    <a:pt x="338" y="1"/>
                  </a:moveTo>
                  <a:cubicBezTo>
                    <a:pt x="266" y="1"/>
                    <a:pt x="251" y="162"/>
                    <a:pt x="298" y="471"/>
                  </a:cubicBezTo>
                  <a:cubicBezTo>
                    <a:pt x="370" y="1018"/>
                    <a:pt x="262" y="1768"/>
                    <a:pt x="1" y="2590"/>
                  </a:cubicBezTo>
                  <a:cubicBezTo>
                    <a:pt x="155" y="2483"/>
                    <a:pt x="310" y="2388"/>
                    <a:pt x="465" y="2292"/>
                  </a:cubicBezTo>
                  <a:cubicBezTo>
                    <a:pt x="513" y="2066"/>
                    <a:pt x="548" y="1864"/>
                    <a:pt x="584" y="1661"/>
                  </a:cubicBezTo>
                  <a:cubicBezTo>
                    <a:pt x="703" y="864"/>
                    <a:pt x="667" y="364"/>
                    <a:pt x="489" y="125"/>
                  </a:cubicBezTo>
                  <a:cubicBezTo>
                    <a:pt x="425" y="42"/>
                    <a:pt x="374" y="1"/>
                    <a:pt x="33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8"/>
            <p:cNvSpPr/>
            <p:nvPr/>
          </p:nvSpPr>
          <p:spPr>
            <a:xfrm>
              <a:off x="1926425" y="4332200"/>
              <a:ext cx="36025" cy="14625"/>
            </a:xfrm>
            <a:custGeom>
              <a:avLst/>
              <a:gdLst/>
              <a:ahLst/>
              <a:cxnLst/>
              <a:rect l="l" t="t" r="r" b="b"/>
              <a:pathLst>
                <a:path w="1441" h="585" extrusionOk="0">
                  <a:moveTo>
                    <a:pt x="0" y="1"/>
                  </a:moveTo>
                  <a:lnTo>
                    <a:pt x="0" y="1"/>
                  </a:lnTo>
                  <a:cubicBezTo>
                    <a:pt x="429" y="275"/>
                    <a:pt x="881" y="430"/>
                    <a:pt x="1393" y="572"/>
                  </a:cubicBezTo>
                  <a:cubicBezTo>
                    <a:pt x="1393" y="584"/>
                    <a:pt x="1417" y="584"/>
                    <a:pt x="1441" y="584"/>
                  </a:cubicBezTo>
                  <a:cubicBezTo>
                    <a:pt x="988" y="406"/>
                    <a:pt x="524" y="215"/>
                    <a:pt x="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5" name="Google Shape;3565;p8"/>
            <p:cNvSpPr/>
            <p:nvPr/>
          </p:nvSpPr>
          <p:spPr>
            <a:xfrm>
              <a:off x="2059475" y="4360775"/>
              <a:ext cx="19075" cy="2875"/>
            </a:xfrm>
            <a:custGeom>
              <a:avLst/>
              <a:gdLst/>
              <a:ahLst/>
              <a:cxnLst/>
              <a:rect l="l" t="t" r="r" b="b"/>
              <a:pathLst>
                <a:path w="763" h="115" extrusionOk="0">
                  <a:moveTo>
                    <a:pt x="762" y="1"/>
                  </a:moveTo>
                  <a:cubicBezTo>
                    <a:pt x="500" y="37"/>
                    <a:pt x="250" y="49"/>
                    <a:pt x="0" y="60"/>
                  </a:cubicBezTo>
                  <a:cubicBezTo>
                    <a:pt x="75" y="98"/>
                    <a:pt x="155" y="115"/>
                    <a:pt x="246" y="115"/>
                  </a:cubicBezTo>
                  <a:cubicBezTo>
                    <a:pt x="386" y="115"/>
                    <a:pt x="552" y="73"/>
                    <a:pt x="762"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6" name="Google Shape;3566;p8"/>
            <p:cNvSpPr/>
            <p:nvPr/>
          </p:nvSpPr>
          <p:spPr>
            <a:xfrm>
              <a:off x="1778775" y="4032900"/>
              <a:ext cx="546825" cy="315500"/>
            </a:xfrm>
            <a:custGeom>
              <a:avLst/>
              <a:gdLst/>
              <a:ahLst/>
              <a:cxnLst/>
              <a:rect l="l" t="t" r="r" b="b"/>
              <a:pathLst>
                <a:path w="21873" h="12620" extrusionOk="0">
                  <a:moveTo>
                    <a:pt x="20135" y="1"/>
                  </a:moveTo>
                  <a:cubicBezTo>
                    <a:pt x="20120" y="1"/>
                    <a:pt x="20104" y="3"/>
                    <a:pt x="20087" y="7"/>
                  </a:cubicBezTo>
                  <a:cubicBezTo>
                    <a:pt x="19872" y="55"/>
                    <a:pt x="19932" y="281"/>
                    <a:pt x="19932" y="424"/>
                  </a:cubicBezTo>
                  <a:cubicBezTo>
                    <a:pt x="19991" y="1388"/>
                    <a:pt x="20003" y="2365"/>
                    <a:pt x="20039" y="3329"/>
                  </a:cubicBezTo>
                  <a:cubicBezTo>
                    <a:pt x="20051" y="4246"/>
                    <a:pt x="19682" y="4841"/>
                    <a:pt x="18956" y="5305"/>
                  </a:cubicBezTo>
                  <a:lnTo>
                    <a:pt x="18932" y="5305"/>
                  </a:lnTo>
                  <a:cubicBezTo>
                    <a:pt x="18789" y="5413"/>
                    <a:pt x="18622" y="5496"/>
                    <a:pt x="18479" y="5603"/>
                  </a:cubicBezTo>
                  <a:cubicBezTo>
                    <a:pt x="18241" y="5746"/>
                    <a:pt x="18003" y="5901"/>
                    <a:pt x="17717" y="6032"/>
                  </a:cubicBezTo>
                  <a:cubicBezTo>
                    <a:pt x="17705" y="5734"/>
                    <a:pt x="17801" y="5532"/>
                    <a:pt x="17848" y="5305"/>
                  </a:cubicBezTo>
                  <a:cubicBezTo>
                    <a:pt x="18015" y="4484"/>
                    <a:pt x="18182" y="3662"/>
                    <a:pt x="17884" y="2853"/>
                  </a:cubicBezTo>
                  <a:cubicBezTo>
                    <a:pt x="17836" y="2734"/>
                    <a:pt x="17824" y="2555"/>
                    <a:pt x="17646" y="2555"/>
                  </a:cubicBezTo>
                  <a:cubicBezTo>
                    <a:pt x="17467" y="2567"/>
                    <a:pt x="17467" y="2746"/>
                    <a:pt x="17443" y="2865"/>
                  </a:cubicBezTo>
                  <a:cubicBezTo>
                    <a:pt x="17360" y="4020"/>
                    <a:pt x="16955" y="5127"/>
                    <a:pt x="16705" y="6258"/>
                  </a:cubicBezTo>
                  <a:cubicBezTo>
                    <a:pt x="16634" y="6579"/>
                    <a:pt x="16467" y="6782"/>
                    <a:pt x="16158" y="6901"/>
                  </a:cubicBezTo>
                  <a:cubicBezTo>
                    <a:pt x="15515" y="7175"/>
                    <a:pt x="14860" y="7437"/>
                    <a:pt x="14193" y="7675"/>
                  </a:cubicBezTo>
                  <a:cubicBezTo>
                    <a:pt x="14026" y="7734"/>
                    <a:pt x="13860" y="7794"/>
                    <a:pt x="13717" y="7830"/>
                  </a:cubicBezTo>
                  <a:cubicBezTo>
                    <a:pt x="13360" y="7949"/>
                    <a:pt x="13002" y="8068"/>
                    <a:pt x="12621" y="8175"/>
                  </a:cubicBezTo>
                  <a:cubicBezTo>
                    <a:pt x="12556" y="8199"/>
                    <a:pt x="12479" y="8241"/>
                    <a:pt x="12406" y="8241"/>
                  </a:cubicBezTo>
                  <a:cubicBezTo>
                    <a:pt x="12373" y="8241"/>
                    <a:pt x="12341" y="8233"/>
                    <a:pt x="12312" y="8211"/>
                  </a:cubicBezTo>
                  <a:cubicBezTo>
                    <a:pt x="12193" y="8103"/>
                    <a:pt x="12300" y="7984"/>
                    <a:pt x="12348" y="7865"/>
                  </a:cubicBezTo>
                  <a:cubicBezTo>
                    <a:pt x="12598" y="7163"/>
                    <a:pt x="12800" y="6472"/>
                    <a:pt x="12883" y="5734"/>
                  </a:cubicBezTo>
                  <a:cubicBezTo>
                    <a:pt x="12895" y="5603"/>
                    <a:pt x="13038" y="5365"/>
                    <a:pt x="12800" y="5317"/>
                  </a:cubicBezTo>
                  <a:cubicBezTo>
                    <a:pt x="12791" y="5316"/>
                    <a:pt x="12783" y="5316"/>
                    <a:pt x="12775" y="5316"/>
                  </a:cubicBezTo>
                  <a:cubicBezTo>
                    <a:pt x="12620" y="5316"/>
                    <a:pt x="12607" y="5526"/>
                    <a:pt x="12562" y="5651"/>
                  </a:cubicBezTo>
                  <a:cubicBezTo>
                    <a:pt x="12324" y="6389"/>
                    <a:pt x="12050" y="7103"/>
                    <a:pt x="11752" y="7818"/>
                  </a:cubicBezTo>
                  <a:cubicBezTo>
                    <a:pt x="11693" y="7972"/>
                    <a:pt x="11609" y="8115"/>
                    <a:pt x="11538" y="8270"/>
                  </a:cubicBezTo>
                  <a:cubicBezTo>
                    <a:pt x="11435" y="8450"/>
                    <a:pt x="11251" y="8532"/>
                    <a:pt x="11081" y="8532"/>
                  </a:cubicBezTo>
                  <a:cubicBezTo>
                    <a:pt x="11015" y="8532"/>
                    <a:pt x="10951" y="8520"/>
                    <a:pt x="10895" y="8496"/>
                  </a:cubicBezTo>
                  <a:cubicBezTo>
                    <a:pt x="10693" y="8389"/>
                    <a:pt x="10931" y="8199"/>
                    <a:pt x="11002" y="8056"/>
                  </a:cubicBezTo>
                  <a:cubicBezTo>
                    <a:pt x="11550" y="6913"/>
                    <a:pt x="12062" y="5758"/>
                    <a:pt x="12086" y="4448"/>
                  </a:cubicBezTo>
                  <a:cubicBezTo>
                    <a:pt x="12086" y="4305"/>
                    <a:pt x="12169" y="4127"/>
                    <a:pt x="11990" y="4103"/>
                  </a:cubicBezTo>
                  <a:cubicBezTo>
                    <a:pt x="11968" y="4100"/>
                    <a:pt x="11949" y="4098"/>
                    <a:pt x="11933" y="4098"/>
                  </a:cubicBezTo>
                  <a:cubicBezTo>
                    <a:pt x="11888" y="4098"/>
                    <a:pt x="11862" y="4109"/>
                    <a:pt x="11836" y="4127"/>
                  </a:cubicBezTo>
                  <a:cubicBezTo>
                    <a:pt x="11764" y="4186"/>
                    <a:pt x="11752" y="4305"/>
                    <a:pt x="11728" y="4401"/>
                  </a:cubicBezTo>
                  <a:cubicBezTo>
                    <a:pt x="11728" y="4424"/>
                    <a:pt x="11717" y="4448"/>
                    <a:pt x="11717" y="4472"/>
                  </a:cubicBezTo>
                  <a:cubicBezTo>
                    <a:pt x="11395" y="5639"/>
                    <a:pt x="10800" y="6687"/>
                    <a:pt x="10300" y="7782"/>
                  </a:cubicBezTo>
                  <a:cubicBezTo>
                    <a:pt x="10007" y="8438"/>
                    <a:pt x="9691" y="8794"/>
                    <a:pt x="8910" y="8794"/>
                  </a:cubicBezTo>
                  <a:cubicBezTo>
                    <a:pt x="8897" y="8794"/>
                    <a:pt x="8884" y="8794"/>
                    <a:pt x="8871" y="8794"/>
                  </a:cubicBezTo>
                  <a:lnTo>
                    <a:pt x="8395" y="8794"/>
                  </a:lnTo>
                  <a:cubicBezTo>
                    <a:pt x="8276" y="8794"/>
                    <a:pt x="8204" y="8770"/>
                    <a:pt x="8180" y="8734"/>
                  </a:cubicBezTo>
                  <a:cubicBezTo>
                    <a:pt x="8085" y="8651"/>
                    <a:pt x="8133" y="8472"/>
                    <a:pt x="8252" y="8044"/>
                  </a:cubicBezTo>
                  <a:cubicBezTo>
                    <a:pt x="8442" y="7282"/>
                    <a:pt x="8621" y="6508"/>
                    <a:pt x="8811" y="5734"/>
                  </a:cubicBezTo>
                  <a:cubicBezTo>
                    <a:pt x="8847" y="5639"/>
                    <a:pt x="8871" y="5520"/>
                    <a:pt x="8752" y="5436"/>
                  </a:cubicBezTo>
                  <a:cubicBezTo>
                    <a:pt x="8719" y="5415"/>
                    <a:pt x="8687" y="5406"/>
                    <a:pt x="8657" y="5406"/>
                  </a:cubicBezTo>
                  <a:cubicBezTo>
                    <a:pt x="8569" y="5406"/>
                    <a:pt x="8496" y="5484"/>
                    <a:pt x="8442" y="5555"/>
                  </a:cubicBezTo>
                  <a:cubicBezTo>
                    <a:pt x="8371" y="5651"/>
                    <a:pt x="8311" y="5734"/>
                    <a:pt x="8264" y="5829"/>
                  </a:cubicBezTo>
                  <a:cubicBezTo>
                    <a:pt x="7776" y="6651"/>
                    <a:pt x="7442" y="7544"/>
                    <a:pt x="7192" y="8472"/>
                  </a:cubicBezTo>
                  <a:cubicBezTo>
                    <a:pt x="7145" y="8615"/>
                    <a:pt x="7168" y="8770"/>
                    <a:pt x="6990" y="8853"/>
                  </a:cubicBezTo>
                  <a:cubicBezTo>
                    <a:pt x="6878" y="8901"/>
                    <a:pt x="6772" y="8923"/>
                    <a:pt x="6675" y="8923"/>
                  </a:cubicBezTo>
                  <a:cubicBezTo>
                    <a:pt x="6356" y="8923"/>
                    <a:pt x="6130" y="8681"/>
                    <a:pt x="6121" y="8270"/>
                  </a:cubicBezTo>
                  <a:cubicBezTo>
                    <a:pt x="6121" y="7520"/>
                    <a:pt x="6156" y="6794"/>
                    <a:pt x="6287" y="6067"/>
                  </a:cubicBezTo>
                  <a:cubicBezTo>
                    <a:pt x="6311" y="5936"/>
                    <a:pt x="6371" y="5770"/>
                    <a:pt x="6192" y="5722"/>
                  </a:cubicBezTo>
                  <a:cubicBezTo>
                    <a:pt x="6173" y="5716"/>
                    <a:pt x="6156" y="5714"/>
                    <a:pt x="6140" y="5714"/>
                  </a:cubicBezTo>
                  <a:cubicBezTo>
                    <a:pt x="6023" y="5714"/>
                    <a:pt x="5971" y="5855"/>
                    <a:pt x="5918" y="5960"/>
                  </a:cubicBezTo>
                  <a:cubicBezTo>
                    <a:pt x="5871" y="6032"/>
                    <a:pt x="5859" y="6115"/>
                    <a:pt x="5823" y="6186"/>
                  </a:cubicBezTo>
                  <a:cubicBezTo>
                    <a:pt x="5537" y="6901"/>
                    <a:pt x="5406" y="7639"/>
                    <a:pt x="5347" y="8413"/>
                  </a:cubicBezTo>
                  <a:cubicBezTo>
                    <a:pt x="5335" y="8570"/>
                    <a:pt x="5356" y="8748"/>
                    <a:pt x="5139" y="8748"/>
                  </a:cubicBezTo>
                  <a:cubicBezTo>
                    <a:pt x="5126" y="8748"/>
                    <a:pt x="5112" y="8748"/>
                    <a:pt x="5097" y="8746"/>
                  </a:cubicBezTo>
                  <a:cubicBezTo>
                    <a:pt x="4644" y="8687"/>
                    <a:pt x="4227" y="8627"/>
                    <a:pt x="3894" y="8389"/>
                  </a:cubicBezTo>
                  <a:cubicBezTo>
                    <a:pt x="3846" y="8353"/>
                    <a:pt x="3799" y="8318"/>
                    <a:pt x="3751" y="8282"/>
                  </a:cubicBezTo>
                  <a:cubicBezTo>
                    <a:pt x="3608" y="8151"/>
                    <a:pt x="3477" y="7984"/>
                    <a:pt x="3358" y="7758"/>
                  </a:cubicBezTo>
                  <a:cubicBezTo>
                    <a:pt x="3061" y="7127"/>
                    <a:pt x="2846" y="6472"/>
                    <a:pt x="2608" y="5817"/>
                  </a:cubicBezTo>
                  <a:cubicBezTo>
                    <a:pt x="2564" y="5683"/>
                    <a:pt x="2508" y="5518"/>
                    <a:pt x="2354" y="5518"/>
                  </a:cubicBezTo>
                  <a:cubicBezTo>
                    <a:pt x="2344" y="5518"/>
                    <a:pt x="2333" y="5518"/>
                    <a:pt x="2322" y="5520"/>
                  </a:cubicBezTo>
                  <a:cubicBezTo>
                    <a:pt x="2144" y="5532"/>
                    <a:pt x="2108" y="5698"/>
                    <a:pt x="2072" y="5841"/>
                  </a:cubicBezTo>
                  <a:cubicBezTo>
                    <a:pt x="2049" y="5996"/>
                    <a:pt x="2013" y="6139"/>
                    <a:pt x="2001" y="6294"/>
                  </a:cubicBezTo>
                  <a:cubicBezTo>
                    <a:pt x="1941" y="6746"/>
                    <a:pt x="2061" y="7210"/>
                    <a:pt x="2108" y="7734"/>
                  </a:cubicBezTo>
                  <a:cubicBezTo>
                    <a:pt x="1608" y="7544"/>
                    <a:pt x="1275" y="7258"/>
                    <a:pt x="918" y="6984"/>
                  </a:cubicBezTo>
                  <a:cubicBezTo>
                    <a:pt x="632" y="6782"/>
                    <a:pt x="334" y="6603"/>
                    <a:pt x="1" y="6484"/>
                  </a:cubicBezTo>
                  <a:lnTo>
                    <a:pt x="1" y="6484"/>
                  </a:lnTo>
                  <a:cubicBezTo>
                    <a:pt x="203" y="6960"/>
                    <a:pt x="453" y="7401"/>
                    <a:pt x="798" y="7841"/>
                  </a:cubicBezTo>
                  <a:cubicBezTo>
                    <a:pt x="1644" y="8925"/>
                    <a:pt x="2727" y="9711"/>
                    <a:pt x="3966" y="10306"/>
                  </a:cubicBezTo>
                  <a:cubicBezTo>
                    <a:pt x="5454" y="11032"/>
                    <a:pt x="6954" y="11711"/>
                    <a:pt x="8454" y="12390"/>
                  </a:cubicBezTo>
                  <a:cubicBezTo>
                    <a:pt x="8761" y="12538"/>
                    <a:pt x="9076" y="12620"/>
                    <a:pt x="9402" y="12620"/>
                  </a:cubicBezTo>
                  <a:cubicBezTo>
                    <a:pt x="9443" y="12620"/>
                    <a:pt x="9484" y="12619"/>
                    <a:pt x="9526" y="12616"/>
                  </a:cubicBezTo>
                  <a:cubicBezTo>
                    <a:pt x="9812" y="12580"/>
                    <a:pt x="10109" y="12568"/>
                    <a:pt x="10395" y="12544"/>
                  </a:cubicBezTo>
                  <a:cubicBezTo>
                    <a:pt x="10443" y="12521"/>
                    <a:pt x="10478" y="12521"/>
                    <a:pt x="10538" y="12521"/>
                  </a:cubicBezTo>
                  <a:cubicBezTo>
                    <a:pt x="12359" y="12366"/>
                    <a:pt x="14157" y="12128"/>
                    <a:pt x="15896" y="11568"/>
                  </a:cubicBezTo>
                  <a:cubicBezTo>
                    <a:pt x="17086" y="11199"/>
                    <a:pt x="18194" y="10663"/>
                    <a:pt x="19086" y="9711"/>
                  </a:cubicBezTo>
                  <a:cubicBezTo>
                    <a:pt x="20718" y="7972"/>
                    <a:pt x="21587" y="5889"/>
                    <a:pt x="21873" y="3567"/>
                  </a:cubicBezTo>
                  <a:cubicBezTo>
                    <a:pt x="21849" y="2924"/>
                    <a:pt x="21873" y="2257"/>
                    <a:pt x="21789" y="1591"/>
                  </a:cubicBezTo>
                  <a:lnTo>
                    <a:pt x="21753" y="1626"/>
                  </a:lnTo>
                  <a:cubicBezTo>
                    <a:pt x="21658" y="1722"/>
                    <a:pt x="21646" y="1900"/>
                    <a:pt x="21634" y="2019"/>
                  </a:cubicBezTo>
                  <a:cubicBezTo>
                    <a:pt x="21575" y="2424"/>
                    <a:pt x="21277" y="2603"/>
                    <a:pt x="20991" y="2865"/>
                  </a:cubicBezTo>
                  <a:cubicBezTo>
                    <a:pt x="20980" y="2746"/>
                    <a:pt x="20944" y="2674"/>
                    <a:pt x="20956" y="2615"/>
                  </a:cubicBezTo>
                  <a:cubicBezTo>
                    <a:pt x="20991" y="1781"/>
                    <a:pt x="20718" y="1031"/>
                    <a:pt x="20349" y="305"/>
                  </a:cubicBezTo>
                  <a:cubicBezTo>
                    <a:pt x="20295" y="197"/>
                    <a:pt x="20280" y="1"/>
                    <a:pt x="20135" y="1"/>
                  </a:cubicBezTo>
                  <a:close/>
                </a:path>
              </a:pathLst>
            </a:custGeom>
            <a:solidFill>
              <a:srgbClr val="BE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7" name="Google Shape;3567;p8"/>
            <p:cNvSpPr/>
            <p:nvPr/>
          </p:nvSpPr>
          <p:spPr>
            <a:xfrm>
              <a:off x="2134475" y="3778275"/>
              <a:ext cx="62825" cy="128125"/>
            </a:xfrm>
            <a:custGeom>
              <a:avLst/>
              <a:gdLst/>
              <a:ahLst/>
              <a:cxnLst/>
              <a:rect l="l" t="t" r="r" b="b"/>
              <a:pathLst>
                <a:path w="2513" h="5125" extrusionOk="0">
                  <a:moveTo>
                    <a:pt x="1429" y="0"/>
                  </a:moveTo>
                  <a:cubicBezTo>
                    <a:pt x="1072" y="179"/>
                    <a:pt x="751" y="298"/>
                    <a:pt x="417" y="381"/>
                  </a:cubicBezTo>
                  <a:cubicBezTo>
                    <a:pt x="406" y="381"/>
                    <a:pt x="382" y="405"/>
                    <a:pt x="358" y="417"/>
                  </a:cubicBezTo>
                  <a:cubicBezTo>
                    <a:pt x="239" y="655"/>
                    <a:pt x="156" y="893"/>
                    <a:pt x="96" y="1143"/>
                  </a:cubicBezTo>
                  <a:lnTo>
                    <a:pt x="96" y="1203"/>
                  </a:lnTo>
                  <a:cubicBezTo>
                    <a:pt x="25" y="1536"/>
                    <a:pt x="1" y="1858"/>
                    <a:pt x="1" y="2227"/>
                  </a:cubicBezTo>
                  <a:cubicBezTo>
                    <a:pt x="1" y="2382"/>
                    <a:pt x="25" y="2513"/>
                    <a:pt x="36" y="2667"/>
                  </a:cubicBezTo>
                  <a:cubicBezTo>
                    <a:pt x="227" y="3620"/>
                    <a:pt x="810" y="4406"/>
                    <a:pt x="1715" y="4953"/>
                  </a:cubicBezTo>
                  <a:cubicBezTo>
                    <a:pt x="1860" y="5048"/>
                    <a:pt x="2031" y="5124"/>
                    <a:pt x="2199" y="5124"/>
                  </a:cubicBezTo>
                  <a:cubicBezTo>
                    <a:pt x="2308" y="5124"/>
                    <a:pt x="2415" y="5092"/>
                    <a:pt x="2513" y="5013"/>
                  </a:cubicBezTo>
                  <a:cubicBezTo>
                    <a:pt x="2215" y="4763"/>
                    <a:pt x="1965" y="4453"/>
                    <a:pt x="1787" y="4072"/>
                  </a:cubicBezTo>
                  <a:cubicBezTo>
                    <a:pt x="1489" y="3453"/>
                    <a:pt x="1310" y="2798"/>
                    <a:pt x="1346" y="2096"/>
                  </a:cubicBezTo>
                  <a:cubicBezTo>
                    <a:pt x="1358" y="1417"/>
                    <a:pt x="1406" y="739"/>
                    <a:pt x="1429" y="0"/>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8"/>
            <p:cNvSpPr/>
            <p:nvPr/>
          </p:nvSpPr>
          <p:spPr>
            <a:xfrm>
              <a:off x="2178525" y="4132075"/>
              <a:ext cx="16400" cy="49675"/>
            </a:xfrm>
            <a:custGeom>
              <a:avLst/>
              <a:gdLst/>
              <a:ahLst/>
              <a:cxnLst/>
              <a:rect l="l" t="t" r="r" b="b"/>
              <a:pathLst>
                <a:path w="656" h="1987" extrusionOk="0">
                  <a:moveTo>
                    <a:pt x="450" y="1"/>
                  </a:moveTo>
                  <a:cubicBezTo>
                    <a:pt x="356" y="1"/>
                    <a:pt x="308" y="76"/>
                    <a:pt x="287" y="160"/>
                  </a:cubicBezTo>
                  <a:cubicBezTo>
                    <a:pt x="96" y="684"/>
                    <a:pt x="13" y="1219"/>
                    <a:pt x="1" y="1743"/>
                  </a:cubicBezTo>
                  <a:cubicBezTo>
                    <a:pt x="25" y="1850"/>
                    <a:pt x="13" y="1934"/>
                    <a:pt x="108" y="1981"/>
                  </a:cubicBezTo>
                  <a:cubicBezTo>
                    <a:pt x="119" y="1985"/>
                    <a:pt x="130" y="1987"/>
                    <a:pt x="140" y="1987"/>
                  </a:cubicBezTo>
                  <a:cubicBezTo>
                    <a:pt x="197" y="1987"/>
                    <a:pt x="243" y="1936"/>
                    <a:pt x="263" y="1886"/>
                  </a:cubicBezTo>
                  <a:cubicBezTo>
                    <a:pt x="465" y="1350"/>
                    <a:pt x="656" y="815"/>
                    <a:pt x="644" y="219"/>
                  </a:cubicBezTo>
                  <a:cubicBezTo>
                    <a:pt x="632" y="124"/>
                    <a:pt x="596" y="29"/>
                    <a:pt x="489" y="5"/>
                  </a:cubicBezTo>
                  <a:cubicBezTo>
                    <a:pt x="475" y="2"/>
                    <a:pt x="462" y="1"/>
                    <a:pt x="45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8"/>
            <p:cNvSpPr/>
            <p:nvPr/>
          </p:nvSpPr>
          <p:spPr>
            <a:xfrm>
              <a:off x="1747225" y="3753800"/>
              <a:ext cx="602475" cy="628900"/>
            </a:xfrm>
            <a:custGeom>
              <a:avLst/>
              <a:gdLst/>
              <a:ahLst/>
              <a:cxnLst/>
              <a:rect l="l" t="t" r="r" b="b"/>
              <a:pathLst>
                <a:path w="24099" h="25156" extrusionOk="0">
                  <a:moveTo>
                    <a:pt x="16896" y="979"/>
                  </a:moveTo>
                  <a:cubicBezTo>
                    <a:pt x="16860" y="1718"/>
                    <a:pt x="16824" y="2396"/>
                    <a:pt x="16800" y="3075"/>
                  </a:cubicBezTo>
                  <a:cubicBezTo>
                    <a:pt x="16789" y="3777"/>
                    <a:pt x="16967" y="4432"/>
                    <a:pt x="17253" y="5051"/>
                  </a:cubicBezTo>
                  <a:cubicBezTo>
                    <a:pt x="17431" y="5432"/>
                    <a:pt x="17670" y="5742"/>
                    <a:pt x="17979" y="5992"/>
                  </a:cubicBezTo>
                  <a:cubicBezTo>
                    <a:pt x="17991" y="6004"/>
                    <a:pt x="18027" y="6028"/>
                    <a:pt x="18051" y="6040"/>
                  </a:cubicBezTo>
                  <a:cubicBezTo>
                    <a:pt x="18205" y="6159"/>
                    <a:pt x="18372" y="6278"/>
                    <a:pt x="18563" y="6349"/>
                  </a:cubicBezTo>
                  <a:cubicBezTo>
                    <a:pt x="19420" y="6730"/>
                    <a:pt x="20134" y="7242"/>
                    <a:pt x="20753" y="7837"/>
                  </a:cubicBezTo>
                  <a:cubicBezTo>
                    <a:pt x="21265" y="8361"/>
                    <a:pt x="21682" y="8933"/>
                    <a:pt x="22039" y="9588"/>
                  </a:cubicBezTo>
                  <a:cubicBezTo>
                    <a:pt x="22337" y="10147"/>
                    <a:pt x="22575" y="10743"/>
                    <a:pt x="22777" y="11374"/>
                  </a:cubicBezTo>
                  <a:cubicBezTo>
                    <a:pt x="22908" y="11826"/>
                    <a:pt x="22992" y="12267"/>
                    <a:pt x="23039" y="12731"/>
                  </a:cubicBezTo>
                  <a:cubicBezTo>
                    <a:pt x="23111" y="13398"/>
                    <a:pt x="23099" y="14076"/>
                    <a:pt x="23027" y="14743"/>
                  </a:cubicBezTo>
                  <a:cubicBezTo>
                    <a:pt x="22754" y="17100"/>
                    <a:pt x="21896" y="19184"/>
                    <a:pt x="20253" y="20922"/>
                  </a:cubicBezTo>
                  <a:cubicBezTo>
                    <a:pt x="19360" y="21863"/>
                    <a:pt x="18265" y="22399"/>
                    <a:pt x="17074" y="22780"/>
                  </a:cubicBezTo>
                  <a:cubicBezTo>
                    <a:pt x="15336" y="23327"/>
                    <a:pt x="13526" y="23566"/>
                    <a:pt x="11716" y="23732"/>
                  </a:cubicBezTo>
                  <a:cubicBezTo>
                    <a:pt x="11669" y="23732"/>
                    <a:pt x="11621" y="23732"/>
                    <a:pt x="11562" y="23744"/>
                  </a:cubicBezTo>
                  <a:cubicBezTo>
                    <a:pt x="11288" y="23780"/>
                    <a:pt x="10990" y="23792"/>
                    <a:pt x="10704" y="23827"/>
                  </a:cubicBezTo>
                  <a:cubicBezTo>
                    <a:pt x="10663" y="23830"/>
                    <a:pt x="10622" y="23831"/>
                    <a:pt x="10580" y="23831"/>
                  </a:cubicBezTo>
                  <a:cubicBezTo>
                    <a:pt x="10255" y="23831"/>
                    <a:pt x="9939" y="23749"/>
                    <a:pt x="9633" y="23601"/>
                  </a:cubicBezTo>
                  <a:cubicBezTo>
                    <a:pt x="8133" y="22911"/>
                    <a:pt x="6621" y="22244"/>
                    <a:pt x="5132" y="21518"/>
                  </a:cubicBezTo>
                  <a:cubicBezTo>
                    <a:pt x="3918" y="20922"/>
                    <a:pt x="2811" y="20137"/>
                    <a:pt x="1965" y="19041"/>
                  </a:cubicBezTo>
                  <a:cubicBezTo>
                    <a:pt x="1620" y="18613"/>
                    <a:pt x="1370" y="18172"/>
                    <a:pt x="1179" y="17696"/>
                  </a:cubicBezTo>
                  <a:cubicBezTo>
                    <a:pt x="763" y="16660"/>
                    <a:pt x="656" y="15553"/>
                    <a:pt x="751" y="14422"/>
                  </a:cubicBezTo>
                  <a:cubicBezTo>
                    <a:pt x="787" y="13826"/>
                    <a:pt x="870" y="13231"/>
                    <a:pt x="953" y="12636"/>
                  </a:cubicBezTo>
                  <a:cubicBezTo>
                    <a:pt x="1251" y="10873"/>
                    <a:pt x="1846" y="9207"/>
                    <a:pt x="2977" y="7718"/>
                  </a:cubicBezTo>
                  <a:cubicBezTo>
                    <a:pt x="4120" y="6218"/>
                    <a:pt x="5668" y="5409"/>
                    <a:pt x="7454" y="4992"/>
                  </a:cubicBezTo>
                  <a:cubicBezTo>
                    <a:pt x="8930" y="4658"/>
                    <a:pt x="10431" y="4730"/>
                    <a:pt x="11943" y="4682"/>
                  </a:cubicBezTo>
                  <a:cubicBezTo>
                    <a:pt x="12859" y="4647"/>
                    <a:pt x="13729" y="4325"/>
                    <a:pt x="14300" y="3492"/>
                  </a:cubicBezTo>
                  <a:cubicBezTo>
                    <a:pt x="14657" y="2968"/>
                    <a:pt x="15038" y="2468"/>
                    <a:pt x="15288" y="1884"/>
                  </a:cubicBezTo>
                  <a:cubicBezTo>
                    <a:pt x="15395" y="1634"/>
                    <a:pt x="15586" y="1479"/>
                    <a:pt x="15824" y="1396"/>
                  </a:cubicBezTo>
                  <a:cubicBezTo>
                    <a:pt x="15836" y="1396"/>
                    <a:pt x="15872" y="1384"/>
                    <a:pt x="15884" y="1360"/>
                  </a:cubicBezTo>
                  <a:cubicBezTo>
                    <a:pt x="16205" y="1277"/>
                    <a:pt x="16527" y="1158"/>
                    <a:pt x="16896" y="979"/>
                  </a:cubicBezTo>
                  <a:close/>
                  <a:moveTo>
                    <a:pt x="7025" y="23077"/>
                  </a:moveTo>
                  <a:cubicBezTo>
                    <a:pt x="7085" y="23089"/>
                    <a:pt x="7133" y="23125"/>
                    <a:pt x="7180" y="23137"/>
                  </a:cubicBezTo>
                  <a:cubicBezTo>
                    <a:pt x="7680" y="23351"/>
                    <a:pt x="8156" y="23530"/>
                    <a:pt x="8609" y="23720"/>
                  </a:cubicBezTo>
                  <a:lnTo>
                    <a:pt x="9002" y="23899"/>
                  </a:lnTo>
                  <a:cubicBezTo>
                    <a:pt x="9442" y="24077"/>
                    <a:pt x="9835" y="24280"/>
                    <a:pt x="10300" y="24363"/>
                  </a:cubicBezTo>
                  <a:cubicBezTo>
                    <a:pt x="10371" y="24375"/>
                    <a:pt x="10466" y="24375"/>
                    <a:pt x="10490" y="24447"/>
                  </a:cubicBezTo>
                  <a:cubicBezTo>
                    <a:pt x="10490" y="24447"/>
                    <a:pt x="10490" y="24458"/>
                    <a:pt x="10514" y="24458"/>
                  </a:cubicBezTo>
                  <a:cubicBezTo>
                    <a:pt x="10514" y="24566"/>
                    <a:pt x="10407" y="24625"/>
                    <a:pt x="10312" y="24637"/>
                  </a:cubicBezTo>
                  <a:cubicBezTo>
                    <a:pt x="10288" y="24637"/>
                    <a:pt x="10252" y="24637"/>
                    <a:pt x="10228" y="24661"/>
                  </a:cubicBezTo>
                  <a:lnTo>
                    <a:pt x="9823" y="24661"/>
                  </a:lnTo>
                  <a:cubicBezTo>
                    <a:pt x="9347" y="24601"/>
                    <a:pt x="8907" y="24482"/>
                    <a:pt x="8490" y="24316"/>
                  </a:cubicBezTo>
                  <a:cubicBezTo>
                    <a:pt x="8109" y="24161"/>
                    <a:pt x="7752" y="23970"/>
                    <a:pt x="7430" y="23720"/>
                  </a:cubicBezTo>
                  <a:cubicBezTo>
                    <a:pt x="7252" y="23589"/>
                    <a:pt x="7121" y="23435"/>
                    <a:pt x="7025" y="23077"/>
                  </a:cubicBezTo>
                  <a:close/>
                  <a:moveTo>
                    <a:pt x="16449" y="1"/>
                  </a:moveTo>
                  <a:cubicBezTo>
                    <a:pt x="15853" y="1"/>
                    <a:pt x="15412" y="297"/>
                    <a:pt x="15169" y="932"/>
                  </a:cubicBezTo>
                  <a:cubicBezTo>
                    <a:pt x="14884" y="1682"/>
                    <a:pt x="14491" y="2349"/>
                    <a:pt x="14050" y="3015"/>
                  </a:cubicBezTo>
                  <a:cubicBezTo>
                    <a:pt x="13492" y="3841"/>
                    <a:pt x="12725" y="4102"/>
                    <a:pt x="11817" y="4102"/>
                  </a:cubicBezTo>
                  <a:cubicBezTo>
                    <a:pt x="11756" y="4102"/>
                    <a:pt x="11695" y="4101"/>
                    <a:pt x="11633" y="4099"/>
                  </a:cubicBezTo>
                  <a:cubicBezTo>
                    <a:pt x="11062" y="4087"/>
                    <a:pt x="10466" y="4039"/>
                    <a:pt x="9883" y="4016"/>
                  </a:cubicBezTo>
                  <a:cubicBezTo>
                    <a:pt x="9633" y="4004"/>
                    <a:pt x="9359" y="4004"/>
                    <a:pt x="9109" y="4004"/>
                  </a:cubicBezTo>
                  <a:cubicBezTo>
                    <a:pt x="8871" y="4004"/>
                    <a:pt x="8645" y="4016"/>
                    <a:pt x="8418" y="4027"/>
                  </a:cubicBezTo>
                  <a:cubicBezTo>
                    <a:pt x="5501" y="4242"/>
                    <a:pt x="3227" y="5551"/>
                    <a:pt x="1679" y="8195"/>
                  </a:cubicBezTo>
                  <a:cubicBezTo>
                    <a:pt x="501" y="10219"/>
                    <a:pt x="84" y="12433"/>
                    <a:pt x="1" y="14743"/>
                  </a:cubicBezTo>
                  <a:lnTo>
                    <a:pt x="1" y="15160"/>
                  </a:lnTo>
                  <a:cubicBezTo>
                    <a:pt x="1" y="15981"/>
                    <a:pt x="120" y="16743"/>
                    <a:pt x="358" y="17446"/>
                  </a:cubicBezTo>
                  <a:cubicBezTo>
                    <a:pt x="441" y="17731"/>
                    <a:pt x="548" y="18005"/>
                    <a:pt x="679" y="18267"/>
                  </a:cubicBezTo>
                  <a:cubicBezTo>
                    <a:pt x="894" y="18720"/>
                    <a:pt x="1156" y="19148"/>
                    <a:pt x="1477" y="19553"/>
                  </a:cubicBezTo>
                  <a:cubicBezTo>
                    <a:pt x="1668" y="19791"/>
                    <a:pt x="1870" y="20029"/>
                    <a:pt x="2096" y="20256"/>
                  </a:cubicBezTo>
                  <a:cubicBezTo>
                    <a:pt x="2465" y="20625"/>
                    <a:pt x="2906" y="20970"/>
                    <a:pt x="3358" y="21291"/>
                  </a:cubicBezTo>
                  <a:cubicBezTo>
                    <a:pt x="4251" y="21887"/>
                    <a:pt x="5204" y="22363"/>
                    <a:pt x="6192" y="22768"/>
                  </a:cubicBezTo>
                  <a:cubicBezTo>
                    <a:pt x="6299" y="22804"/>
                    <a:pt x="6430" y="22839"/>
                    <a:pt x="6490" y="22946"/>
                  </a:cubicBezTo>
                  <a:cubicBezTo>
                    <a:pt x="6513" y="22994"/>
                    <a:pt x="6513" y="23030"/>
                    <a:pt x="6513" y="23113"/>
                  </a:cubicBezTo>
                  <a:cubicBezTo>
                    <a:pt x="6502" y="23292"/>
                    <a:pt x="6537" y="23446"/>
                    <a:pt x="6597" y="23589"/>
                  </a:cubicBezTo>
                  <a:cubicBezTo>
                    <a:pt x="6716" y="23839"/>
                    <a:pt x="6918" y="24030"/>
                    <a:pt x="7156" y="24208"/>
                  </a:cubicBezTo>
                  <a:cubicBezTo>
                    <a:pt x="8026" y="24851"/>
                    <a:pt x="9038" y="25054"/>
                    <a:pt x="10073" y="25149"/>
                  </a:cubicBezTo>
                  <a:cubicBezTo>
                    <a:pt x="10118" y="25153"/>
                    <a:pt x="10161" y="25156"/>
                    <a:pt x="10203" y="25156"/>
                  </a:cubicBezTo>
                  <a:cubicBezTo>
                    <a:pt x="10615" y="25156"/>
                    <a:pt x="10930" y="24950"/>
                    <a:pt x="11157" y="24637"/>
                  </a:cubicBezTo>
                  <a:cubicBezTo>
                    <a:pt x="11300" y="24458"/>
                    <a:pt x="11443" y="24399"/>
                    <a:pt x="11633" y="24387"/>
                  </a:cubicBezTo>
                  <a:cubicBezTo>
                    <a:pt x="11907" y="24375"/>
                    <a:pt x="12169" y="24363"/>
                    <a:pt x="12455" y="24339"/>
                  </a:cubicBezTo>
                  <a:cubicBezTo>
                    <a:pt x="12705" y="24328"/>
                    <a:pt x="12967" y="24304"/>
                    <a:pt x="13217" y="24280"/>
                  </a:cubicBezTo>
                  <a:cubicBezTo>
                    <a:pt x="13717" y="24244"/>
                    <a:pt x="14229" y="24161"/>
                    <a:pt x="14729" y="24077"/>
                  </a:cubicBezTo>
                  <a:cubicBezTo>
                    <a:pt x="15431" y="23970"/>
                    <a:pt x="16146" y="23899"/>
                    <a:pt x="16812" y="23685"/>
                  </a:cubicBezTo>
                  <a:cubicBezTo>
                    <a:pt x="18182" y="23268"/>
                    <a:pt x="19527" y="22768"/>
                    <a:pt x="20551" y="21744"/>
                  </a:cubicBezTo>
                  <a:cubicBezTo>
                    <a:pt x="23051" y="19267"/>
                    <a:pt x="24099" y="16184"/>
                    <a:pt x="23789" y="12767"/>
                  </a:cubicBezTo>
                  <a:cubicBezTo>
                    <a:pt x="23527" y="9623"/>
                    <a:pt x="22003" y="7123"/>
                    <a:pt x="18944" y="5790"/>
                  </a:cubicBezTo>
                  <a:cubicBezTo>
                    <a:pt x="18408" y="5551"/>
                    <a:pt x="18039" y="5135"/>
                    <a:pt x="17812" y="4599"/>
                  </a:cubicBezTo>
                  <a:cubicBezTo>
                    <a:pt x="17586" y="4063"/>
                    <a:pt x="17479" y="3504"/>
                    <a:pt x="17479" y="2932"/>
                  </a:cubicBezTo>
                  <a:cubicBezTo>
                    <a:pt x="17479" y="2241"/>
                    <a:pt x="17491" y="1575"/>
                    <a:pt x="17491" y="884"/>
                  </a:cubicBezTo>
                  <a:cubicBezTo>
                    <a:pt x="17491" y="348"/>
                    <a:pt x="17253" y="86"/>
                    <a:pt x="16717" y="15"/>
                  </a:cubicBezTo>
                  <a:lnTo>
                    <a:pt x="16681" y="15"/>
                  </a:lnTo>
                  <a:cubicBezTo>
                    <a:pt x="16601" y="6"/>
                    <a:pt x="16524" y="1"/>
                    <a:pt x="1644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8"/>
            <p:cNvSpPr/>
            <p:nvPr/>
          </p:nvSpPr>
          <p:spPr>
            <a:xfrm>
              <a:off x="1809450" y="3925125"/>
              <a:ext cx="155700" cy="346775"/>
            </a:xfrm>
            <a:custGeom>
              <a:avLst/>
              <a:gdLst/>
              <a:ahLst/>
              <a:cxnLst/>
              <a:rect l="l" t="t" r="r" b="b"/>
              <a:pathLst>
                <a:path w="6228" h="13871" extrusionOk="0">
                  <a:moveTo>
                    <a:pt x="6041" y="0"/>
                  </a:moveTo>
                  <a:cubicBezTo>
                    <a:pt x="5972" y="0"/>
                    <a:pt x="5898" y="62"/>
                    <a:pt x="5846" y="91"/>
                  </a:cubicBezTo>
                  <a:cubicBezTo>
                    <a:pt x="5322" y="365"/>
                    <a:pt x="4822" y="639"/>
                    <a:pt x="4405" y="1044"/>
                  </a:cubicBezTo>
                  <a:cubicBezTo>
                    <a:pt x="2858" y="2520"/>
                    <a:pt x="1465" y="4116"/>
                    <a:pt x="738" y="6164"/>
                  </a:cubicBezTo>
                  <a:cubicBezTo>
                    <a:pt x="869" y="5080"/>
                    <a:pt x="1131" y="4020"/>
                    <a:pt x="1750" y="3080"/>
                  </a:cubicBezTo>
                  <a:cubicBezTo>
                    <a:pt x="1881" y="2877"/>
                    <a:pt x="2036" y="2663"/>
                    <a:pt x="2167" y="2449"/>
                  </a:cubicBezTo>
                  <a:cubicBezTo>
                    <a:pt x="2227" y="2354"/>
                    <a:pt x="2298" y="2246"/>
                    <a:pt x="2179" y="2163"/>
                  </a:cubicBezTo>
                  <a:cubicBezTo>
                    <a:pt x="2151" y="2142"/>
                    <a:pt x="2122" y="2134"/>
                    <a:pt x="2093" y="2134"/>
                  </a:cubicBezTo>
                  <a:cubicBezTo>
                    <a:pt x="2024" y="2134"/>
                    <a:pt x="1956" y="2184"/>
                    <a:pt x="1905" y="2235"/>
                  </a:cubicBezTo>
                  <a:cubicBezTo>
                    <a:pt x="1691" y="2473"/>
                    <a:pt x="1465" y="2711"/>
                    <a:pt x="1286" y="2985"/>
                  </a:cubicBezTo>
                  <a:cubicBezTo>
                    <a:pt x="560" y="4009"/>
                    <a:pt x="310" y="5199"/>
                    <a:pt x="191" y="6414"/>
                  </a:cubicBezTo>
                  <a:cubicBezTo>
                    <a:pt x="72" y="7604"/>
                    <a:pt x="0" y="8783"/>
                    <a:pt x="131" y="9974"/>
                  </a:cubicBezTo>
                  <a:cubicBezTo>
                    <a:pt x="143" y="10093"/>
                    <a:pt x="143" y="10307"/>
                    <a:pt x="298" y="10307"/>
                  </a:cubicBezTo>
                  <a:cubicBezTo>
                    <a:pt x="488" y="10307"/>
                    <a:pt x="405" y="10093"/>
                    <a:pt x="429" y="9974"/>
                  </a:cubicBezTo>
                  <a:cubicBezTo>
                    <a:pt x="441" y="9855"/>
                    <a:pt x="441" y="9735"/>
                    <a:pt x="441" y="9616"/>
                  </a:cubicBezTo>
                  <a:cubicBezTo>
                    <a:pt x="548" y="10378"/>
                    <a:pt x="798" y="11093"/>
                    <a:pt x="1024" y="11819"/>
                  </a:cubicBezTo>
                  <a:cubicBezTo>
                    <a:pt x="1226" y="12474"/>
                    <a:pt x="1465" y="13117"/>
                    <a:pt x="1822" y="13700"/>
                  </a:cubicBezTo>
                  <a:cubicBezTo>
                    <a:pt x="1871" y="13769"/>
                    <a:pt x="1912" y="13870"/>
                    <a:pt x="1998" y="13870"/>
                  </a:cubicBezTo>
                  <a:cubicBezTo>
                    <a:pt x="2016" y="13870"/>
                    <a:pt x="2037" y="13865"/>
                    <a:pt x="2060" y="13855"/>
                  </a:cubicBezTo>
                  <a:cubicBezTo>
                    <a:pt x="2203" y="13784"/>
                    <a:pt x="2108" y="13665"/>
                    <a:pt x="2060" y="13581"/>
                  </a:cubicBezTo>
                  <a:cubicBezTo>
                    <a:pt x="1738" y="12843"/>
                    <a:pt x="1500" y="12093"/>
                    <a:pt x="1286" y="11319"/>
                  </a:cubicBezTo>
                  <a:cubicBezTo>
                    <a:pt x="714" y="9176"/>
                    <a:pt x="774" y="7057"/>
                    <a:pt x="1834" y="5080"/>
                  </a:cubicBezTo>
                  <a:cubicBezTo>
                    <a:pt x="2822" y="3187"/>
                    <a:pt x="4072" y="1496"/>
                    <a:pt x="5977" y="365"/>
                  </a:cubicBezTo>
                  <a:cubicBezTo>
                    <a:pt x="6084" y="306"/>
                    <a:pt x="6227" y="246"/>
                    <a:pt x="6156" y="91"/>
                  </a:cubicBezTo>
                  <a:cubicBezTo>
                    <a:pt x="6124" y="24"/>
                    <a:pt x="6084" y="0"/>
                    <a:pt x="6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8"/>
            <p:cNvSpPr/>
            <p:nvPr/>
          </p:nvSpPr>
          <p:spPr>
            <a:xfrm>
              <a:off x="1849625" y="3870600"/>
              <a:ext cx="261675" cy="435675"/>
            </a:xfrm>
            <a:custGeom>
              <a:avLst/>
              <a:gdLst/>
              <a:ahLst/>
              <a:cxnLst/>
              <a:rect l="l" t="t" r="r" b="b"/>
              <a:pathLst>
                <a:path w="10467" h="17427" extrusionOk="0">
                  <a:moveTo>
                    <a:pt x="10224" y="1"/>
                  </a:moveTo>
                  <a:cubicBezTo>
                    <a:pt x="10119" y="1"/>
                    <a:pt x="10060" y="137"/>
                    <a:pt x="10002" y="225"/>
                  </a:cubicBezTo>
                  <a:cubicBezTo>
                    <a:pt x="9478" y="975"/>
                    <a:pt x="8775" y="1499"/>
                    <a:pt x="7906" y="1784"/>
                  </a:cubicBezTo>
                  <a:cubicBezTo>
                    <a:pt x="7442" y="1927"/>
                    <a:pt x="6978" y="2070"/>
                    <a:pt x="6501" y="2189"/>
                  </a:cubicBezTo>
                  <a:cubicBezTo>
                    <a:pt x="4930" y="2570"/>
                    <a:pt x="3656" y="3404"/>
                    <a:pt x="2644" y="4666"/>
                  </a:cubicBezTo>
                  <a:cubicBezTo>
                    <a:pt x="1453" y="6178"/>
                    <a:pt x="715" y="7868"/>
                    <a:pt x="322" y="9726"/>
                  </a:cubicBezTo>
                  <a:cubicBezTo>
                    <a:pt x="108" y="10773"/>
                    <a:pt x="0" y="11809"/>
                    <a:pt x="167" y="13024"/>
                  </a:cubicBezTo>
                  <a:cubicBezTo>
                    <a:pt x="465" y="14369"/>
                    <a:pt x="965" y="15798"/>
                    <a:pt x="1786" y="17096"/>
                  </a:cubicBezTo>
                  <a:cubicBezTo>
                    <a:pt x="1858" y="17203"/>
                    <a:pt x="1965" y="17298"/>
                    <a:pt x="2048" y="17393"/>
                  </a:cubicBezTo>
                  <a:cubicBezTo>
                    <a:pt x="2069" y="17414"/>
                    <a:pt x="2106" y="17427"/>
                    <a:pt x="2140" y="17427"/>
                  </a:cubicBezTo>
                  <a:cubicBezTo>
                    <a:pt x="2165" y="17427"/>
                    <a:pt x="2188" y="17420"/>
                    <a:pt x="2203" y="17405"/>
                  </a:cubicBezTo>
                  <a:cubicBezTo>
                    <a:pt x="2227" y="17393"/>
                    <a:pt x="2227" y="17322"/>
                    <a:pt x="2215" y="17274"/>
                  </a:cubicBezTo>
                  <a:cubicBezTo>
                    <a:pt x="2167" y="17191"/>
                    <a:pt x="2108" y="17108"/>
                    <a:pt x="2060" y="17036"/>
                  </a:cubicBezTo>
                  <a:cubicBezTo>
                    <a:pt x="1382" y="15846"/>
                    <a:pt x="834" y="14607"/>
                    <a:pt x="631" y="13238"/>
                  </a:cubicBezTo>
                  <a:cubicBezTo>
                    <a:pt x="298" y="10893"/>
                    <a:pt x="929" y="8702"/>
                    <a:pt x="1989" y="6630"/>
                  </a:cubicBezTo>
                  <a:cubicBezTo>
                    <a:pt x="2608" y="5416"/>
                    <a:pt x="3453" y="4356"/>
                    <a:pt x="4608" y="3570"/>
                  </a:cubicBezTo>
                  <a:cubicBezTo>
                    <a:pt x="5489" y="2975"/>
                    <a:pt x="6501" y="2737"/>
                    <a:pt x="7489" y="2403"/>
                  </a:cubicBezTo>
                  <a:cubicBezTo>
                    <a:pt x="8632" y="2034"/>
                    <a:pt x="9692" y="1522"/>
                    <a:pt x="10252" y="367"/>
                  </a:cubicBezTo>
                  <a:cubicBezTo>
                    <a:pt x="10311" y="260"/>
                    <a:pt x="10466" y="117"/>
                    <a:pt x="10299" y="22"/>
                  </a:cubicBezTo>
                  <a:cubicBezTo>
                    <a:pt x="10272" y="7"/>
                    <a:pt x="10246" y="1"/>
                    <a:pt x="10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8"/>
            <p:cNvSpPr/>
            <p:nvPr/>
          </p:nvSpPr>
          <p:spPr>
            <a:xfrm>
              <a:off x="1999950" y="3909125"/>
              <a:ext cx="97350" cy="219725"/>
            </a:xfrm>
            <a:custGeom>
              <a:avLst/>
              <a:gdLst/>
              <a:ahLst/>
              <a:cxnLst/>
              <a:rect l="l" t="t" r="r" b="b"/>
              <a:pathLst>
                <a:path w="3894" h="8789" extrusionOk="0">
                  <a:moveTo>
                    <a:pt x="3627" y="0"/>
                  </a:moveTo>
                  <a:cubicBezTo>
                    <a:pt x="3483" y="0"/>
                    <a:pt x="3428" y="202"/>
                    <a:pt x="3346" y="315"/>
                  </a:cubicBezTo>
                  <a:cubicBezTo>
                    <a:pt x="3215" y="532"/>
                    <a:pt x="3174" y="848"/>
                    <a:pt x="2843" y="848"/>
                  </a:cubicBezTo>
                  <a:cubicBezTo>
                    <a:pt x="2811" y="848"/>
                    <a:pt x="2776" y="845"/>
                    <a:pt x="2739" y="839"/>
                  </a:cubicBezTo>
                  <a:cubicBezTo>
                    <a:pt x="2736" y="838"/>
                    <a:pt x="2734" y="838"/>
                    <a:pt x="2732" y="838"/>
                  </a:cubicBezTo>
                  <a:cubicBezTo>
                    <a:pt x="2684" y="838"/>
                    <a:pt x="2617" y="949"/>
                    <a:pt x="2572" y="1005"/>
                  </a:cubicBezTo>
                  <a:cubicBezTo>
                    <a:pt x="1691" y="2279"/>
                    <a:pt x="905" y="3625"/>
                    <a:pt x="310" y="5065"/>
                  </a:cubicBezTo>
                  <a:cubicBezTo>
                    <a:pt x="250" y="5208"/>
                    <a:pt x="72" y="5470"/>
                    <a:pt x="262" y="5553"/>
                  </a:cubicBezTo>
                  <a:cubicBezTo>
                    <a:pt x="289" y="5565"/>
                    <a:pt x="313" y="5571"/>
                    <a:pt x="334" y="5571"/>
                  </a:cubicBezTo>
                  <a:cubicBezTo>
                    <a:pt x="483" y="5571"/>
                    <a:pt x="512" y="5309"/>
                    <a:pt x="595" y="5184"/>
                  </a:cubicBezTo>
                  <a:cubicBezTo>
                    <a:pt x="1155" y="4196"/>
                    <a:pt x="1691" y="3208"/>
                    <a:pt x="2369" y="2279"/>
                  </a:cubicBezTo>
                  <a:lnTo>
                    <a:pt x="2369" y="2279"/>
                  </a:lnTo>
                  <a:cubicBezTo>
                    <a:pt x="2096" y="2982"/>
                    <a:pt x="1798" y="3660"/>
                    <a:pt x="1441" y="4339"/>
                  </a:cubicBezTo>
                  <a:cubicBezTo>
                    <a:pt x="762" y="5649"/>
                    <a:pt x="298" y="7042"/>
                    <a:pt x="60" y="8506"/>
                  </a:cubicBezTo>
                  <a:cubicBezTo>
                    <a:pt x="48" y="8601"/>
                    <a:pt x="0" y="8744"/>
                    <a:pt x="119" y="8780"/>
                  </a:cubicBezTo>
                  <a:cubicBezTo>
                    <a:pt x="136" y="8786"/>
                    <a:pt x="152" y="8788"/>
                    <a:pt x="166" y="8788"/>
                  </a:cubicBezTo>
                  <a:cubicBezTo>
                    <a:pt x="271" y="8788"/>
                    <a:pt x="304" y="8649"/>
                    <a:pt x="345" y="8566"/>
                  </a:cubicBezTo>
                  <a:cubicBezTo>
                    <a:pt x="369" y="8506"/>
                    <a:pt x="381" y="8411"/>
                    <a:pt x="417" y="8340"/>
                  </a:cubicBezTo>
                  <a:cubicBezTo>
                    <a:pt x="965" y="6482"/>
                    <a:pt x="1691" y="4672"/>
                    <a:pt x="2548" y="2934"/>
                  </a:cubicBezTo>
                  <a:cubicBezTo>
                    <a:pt x="2941" y="2113"/>
                    <a:pt x="3346" y="1303"/>
                    <a:pt x="3739" y="481"/>
                  </a:cubicBezTo>
                  <a:cubicBezTo>
                    <a:pt x="3810" y="327"/>
                    <a:pt x="3893" y="112"/>
                    <a:pt x="3703" y="17"/>
                  </a:cubicBezTo>
                  <a:cubicBezTo>
                    <a:pt x="3675" y="6"/>
                    <a:pt x="3650" y="0"/>
                    <a:pt x="3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8"/>
            <p:cNvSpPr/>
            <p:nvPr/>
          </p:nvSpPr>
          <p:spPr>
            <a:xfrm>
              <a:off x="1930875" y="3998225"/>
              <a:ext cx="76825" cy="248425"/>
            </a:xfrm>
            <a:custGeom>
              <a:avLst/>
              <a:gdLst/>
              <a:ahLst/>
              <a:cxnLst/>
              <a:rect l="l" t="t" r="r" b="b"/>
              <a:pathLst>
                <a:path w="3073" h="9937" extrusionOk="0">
                  <a:moveTo>
                    <a:pt x="2930" y="1"/>
                  </a:moveTo>
                  <a:cubicBezTo>
                    <a:pt x="2884" y="1"/>
                    <a:pt x="2850" y="39"/>
                    <a:pt x="2823" y="84"/>
                  </a:cubicBezTo>
                  <a:cubicBezTo>
                    <a:pt x="2775" y="156"/>
                    <a:pt x="2727" y="227"/>
                    <a:pt x="2680" y="323"/>
                  </a:cubicBezTo>
                  <a:cubicBezTo>
                    <a:pt x="1525" y="2478"/>
                    <a:pt x="799" y="4787"/>
                    <a:pt x="299" y="7181"/>
                  </a:cubicBezTo>
                  <a:cubicBezTo>
                    <a:pt x="203" y="7704"/>
                    <a:pt x="84" y="8228"/>
                    <a:pt x="48" y="8764"/>
                  </a:cubicBezTo>
                  <a:cubicBezTo>
                    <a:pt x="48" y="8836"/>
                    <a:pt x="1" y="8967"/>
                    <a:pt x="120" y="9002"/>
                  </a:cubicBezTo>
                  <a:cubicBezTo>
                    <a:pt x="132" y="9004"/>
                    <a:pt x="144" y="9005"/>
                    <a:pt x="155" y="9005"/>
                  </a:cubicBezTo>
                  <a:cubicBezTo>
                    <a:pt x="287" y="9005"/>
                    <a:pt x="289" y="8876"/>
                    <a:pt x="322" y="8788"/>
                  </a:cubicBezTo>
                  <a:cubicBezTo>
                    <a:pt x="370" y="8669"/>
                    <a:pt x="382" y="8550"/>
                    <a:pt x="406" y="8431"/>
                  </a:cubicBezTo>
                  <a:cubicBezTo>
                    <a:pt x="668" y="7395"/>
                    <a:pt x="930" y="6371"/>
                    <a:pt x="1180" y="5323"/>
                  </a:cubicBezTo>
                  <a:cubicBezTo>
                    <a:pt x="1215" y="5323"/>
                    <a:pt x="1239" y="5335"/>
                    <a:pt x="1239" y="5371"/>
                  </a:cubicBezTo>
                  <a:cubicBezTo>
                    <a:pt x="1061" y="6288"/>
                    <a:pt x="882" y="7228"/>
                    <a:pt x="715" y="8145"/>
                  </a:cubicBezTo>
                  <a:cubicBezTo>
                    <a:pt x="632" y="8657"/>
                    <a:pt x="549" y="9181"/>
                    <a:pt x="453" y="9681"/>
                  </a:cubicBezTo>
                  <a:cubicBezTo>
                    <a:pt x="441" y="9776"/>
                    <a:pt x="418" y="9907"/>
                    <a:pt x="513" y="9931"/>
                  </a:cubicBezTo>
                  <a:cubicBezTo>
                    <a:pt x="527" y="9935"/>
                    <a:pt x="540" y="9936"/>
                    <a:pt x="552" y="9936"/>
                  </a:cubicBezTo>
                  <a:cubicBezTo>
                    <a:pt x="660" y="9936"/>
                    <a:pt x="682" y="9803"/>
                    <a:pt x="703" y="9728"/>
                  </a:cubicBezTo>
                  <a:cubicBezTo>
                    <a:pt x="799" y="9371"/>
                    <a:pt x="882" y="9014"/>
                    <a:pt x="953" y="8645"/>
                  </a:cubicBezTo>
                  <a:cubicBezTo>
                    <a:pt x="1346" y="6859"/>
                    <a:pt x="1596" y="5037"/>
                    <a:pt x="2239" y="3311"/>
                  </a:cubicBezTo>
                  <a:cubicBezTo>
                    <a:pt x="2287" y="3204"/>
                    <a:pt x="2323" y="3073"/>
                    <a:pt x="2227" y="3013"/>
                  </a:cubicBezTo>
                  <a:cubicBezTo>
                    <a:pt x="2197" y="2994"/>
                    <a:pt x="2172" y="2986"/>
                    <a:pt x="2150" y="2986"/>
                  </a:cubicBezTo>
                  <a:cubicBezTo>
                    <a:pt x="2052" y="2986"/>
                    <a:pt x="2021" y="3151"/>
                    <a:pt x="1894" y="3180"/>
                  </a:cubicBezTo>
                  <a:cubicBezTo>
                    <a:pt x="2192" y="2287"/>
                    <a:pt x="2525" y="1418"/>
                    <a:pt x="2906" y="585"/>
                  </a:cubicBezTo>
                  <a:cubicBezTo>
                    <a:pt x="2966" y="454"/>
                    <a:pt x="3013" y="311"/>
                    <a:pt x="3061" y="168"/>
                  </a:cubicBezTo>
                  <a:cubicBezTo>
                    <a:pt x="3073" y="108"/>
                    <a:pt x="3061" y="37"/>
                    <a:pt x="2977" y="13"/>
                  </a:cubicBezTo>
                  <a:cubicBezTo>
                    <a:pt x="2960" y="4"/>
                    <a:pt x="2945" y="1"/>
                    <a:pt x="2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8"/>
            <p:cNvSpPr/>
            <p:nvPr/>
          </p:nvSpPr>
          <p:spPr>
            <a:xfrm>
              <a:off x="1888925" y="4034700"/>
              <a:ext cx="63125" cy="214200"/>
            </a:xfrm>
            <a:custGeom>
              <a:avLst/>
              <a:gdLst/>
              <a:ahLst/>
              <a:cxnLst/>
              <a:rect l="l" t="t" r="r" b="b"/>
              <a:pathLst>
                <a:path w="2525" h="8568" extrusionOk="0">
                  <a:moveTo>
                    <a:pt x="2288" y="1"/>
                  </a:moveTo>
                  <a:cubicBezTo>
                    <a:pt x="2199" y="1"/>
                    <a:pt x="2123" y="111"/>
                    <a:pt x="2060" y="173"/>
                  </a:cubicBezTo>
                  <a:cubicBezTo>
                    <a:pt x="1726" y="471"/>
                    <a:pt x="1536" y="864"/>
                    <a:pt x="1334" y="1233"/>
                  </a:cubicBezTo>
                  <a:cubicBezTo>
                    <a:pt x="143" y="3364"/>
                    <a:pt x="0" y="5686"/>
                    <a:pt x="143" y="7984"/>
                  </a:cubicBezTo>
                  <a:cubicBezTo>
                    <a:pt x="155" y="8091"/>
                    <a:pt x="155" y="8150"/>
                    <a:pt x="202" y="8222"/>
                  </a:cubicBezTo>
                  <a:cubicBezTo>
                    <a:pt x="237" y="8361"/>
                    <a:pt x="216" y="8568"/>
                    <a:pt x="379" y="8568"/>
                  </a:cubicBezTo>
                  <a:cubicBezTo>
                    <a:pt x="384" y="8568"/>
                    <a:pt x="388" y="8567"/>
                    <a:pt x="393" y="8567"/>
                  </a:cubicBezTo>
                  <a:cubicBezTo>
                    <a:pt x="619" y="8555"/>
                    <a:pt x="500" y="8341"/>
                    <a:pt x="500" y="8210"/>
                  </a:cubicBezTo>
                  <a:cubicBezTo>
                    <a:pt x="512" y="7115"/>
                    <a:pt x="524" y="6019"/>
                    <a:pt x="691" y="4936"/>
                  </a:cubicBezTo>
                  <a:cubicBezTo>
                    <a:pt x="929" y="3317"/>
                    <a:pt x="1488" y="1816"/>
                    <a:pt x="2322" y="399"/>
                  </a:cubicBezTo>
                  <a:cubicBezTo>
                    <a:pt x="2381" y="280"/>
                    <a:pt x="2524" y="161"/>
                    <a:pt x="2381" y="42"/>
                  </a:cubicBezTo>
                  <a:cubicBezTo>
                    <a:pt x="2349" y="13"/>
                    <a:pt x="2318" y="1"/>
                    <a:pt x="2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8"/>
            <p:cNvSpPr/>
            <p:nvPr/>
          </p:nvSpPr>
          <p:spPr>
            <a:xfrm>
              <a:off x="2088050" y="3909425"/>
              <a:ext cx="28600" cy="117425"/>
            </a:xfrm>
            <a:custGeom>
              <a:avLst/>
              <a:gdLst/>
              <a:ahLst/>
              <a:cxnLst/>
              <a:rect l="l" t="t" r="r" b="b"/>
              <a:pathLst>
                <a:path w="1144" h="4697" extrusionOk="0">
                  <a:moveTo>
                    <a:pt x="745" y="0"/>
                  </a:moveTo>
                  <a:cubicBezTo>
                    <a:pt x="665" y="0"/>
                    <a:pt x="590" y="52"/>
                    <a:pt x="536" y="124"/>
                  </a:cubicBezTo>
                  <a:cubicBezTo>
                    <a:pt x="393" y="291"/>
                    <a:pt x="310" y="493"/>
                    <a:pt x="286" y="708"/>
                  </a:cubicBezTo>
                  <a:cubicBezTo>
                    <a:pt x="60" y="1910"/>
                    <a:pt x="0" y="3136"/>
                    <a:pt x="131" y="4363"/>
                  </a:cubicBezTo>
                  <a:cubicBezTo>
                    <a:pt x="155" y="4479"/>
                    <a:pt x="110" y="4697"/>
                    <a:pt x="295" y="4697"/>
                  </a:cubicBezTo>
                  <a:cubicBezTo>
                    <a:pt x="300" y="4697"/>
                    <a:pt x="305" y="4696"/>
                    <a:pt x="310" y="4696"/>
                  </a:cubicBezTo>
                  <a:cubicBezTo>
                    <a:pt x="465" y="4684"/>
                    <a:pt x="429" y="4482"/>
                    <a:pt x="429" y="4351"/>
                  </a:cubicBezTo>
                  <a:cubicBezTo>
                    <a:pt x="465" y="3732"/>
                    <a:pt x="465" y="3101"/>
                    <a:pt x="584" y="2482"/>
                  </a:cubicBezTo>
                  <a:cubicBezTo>
                    <a:pt x="596" y="3089"/>
                    <a:pt x="655" y="3696"/>
                    <a:pt x="762" y="4291"/>
                  </a:cubicBezTo>
                  <a:cubicBezTo>
                    <a:pt x="774" y="4405"/>
                    <a:pt x="807" y="4530"/>
                    <a:pt x="925" y="4530"/>
                  </a:cubicBezTo>
                  <a:cubicBezTo>
                    <a:pt x="930" y="4530"/>
                    <a:pt x="935" y="4530"/>
                    <a:pt x="941" y="4529"/>
                  </a:cubicBezTo>
                  <a:cubicBezTo>
                    <a:pt x="1084" y="4518"/>
                    <a:pt x="1060" y="4375"/>
                    <a:pt x="1060" y="4279"/>
                  </a:cubicBezTo>
                  <a:cubicBezTo>
                    <a:pt x="1012" y="3172"/>
                    <a:pt x="1012" y="2053"/>
                    <a:pt x="1084" y="958"/>
                  </a:cubicBezTo>
                  <a:cubicBezTo>
                    <a:pt x="1108" y="838"/>
                    <a:pt x="1143" y="672"/>
                    <a:pt x="1024" y="624"/>
                  </a:cubicBezTo>
                  <a:cubicBezTo>
                    <a:pt x="834" y="553"/>
                    <a:pt x="846" y="434"/>
                    <a:pt x="893" y="291"/>
                  </a:cubicBezTo>
                  <a:cubicBezTo>
                    <a:pt x="941" y="184"/>
                    <a:pt x="953" y="76"/>
                    <a:pt x="822" y="17"/>
                  </a:cubicBezTo>
                  <a:cubicBezTo>
                    <a:pt x="796" y="5"/>
                    <a:pt x="770"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8"/>
            <p:cNvSpPr/>
            <p:nvPr/>
          </p:nvSpPr>
          <p:spPr>
            <a:xfrm>
              <a:off x="2231225" y="3991250"/>
              <a:ext cx="47050" cy="142450"/>
            </a:xfrm>
            <a:custGeom>
              <a:avLst/>
              <a:gdLst/>
              <a:ahLst/>
              <a:cxnLst/>
              <a:rect l="l" t="t" r="r" b="b"/>
              <a:pathLst>
                <a:path w="1882" h="5698" extrusionOk="0">
                  <a:moveTo>
                    <a:pt x="273" y="0"/>
                  </a:moveTo>
                  <a:cubicBezTo>
                    <a:pt x="248" y="0"/>
                    <a:pt x="221" y="6"/>
                    <a:pt x="191" y="18"/>
                  </a:cubicBezTo>
                  <a:cubicBezTo>
                    <a:pt x="0" y="113"/>
                    <a:pt x="119" y="316"/>
                    <a:pt x="179" y="459"/>
                  </a:cubicBezTo>
                  <a:cubicBezTo>
                    <a:pt x="417" y="1006"/>
                    <a:pt x="667" y="1566"/>
                    <a:pt x="786" y="2149"/>
                  </a:cubicBezTo>
                  <a:cubicBezTo>
                    <a:pt x="988" y="3030"/>
                    <a:pt x="1560" y="3804"/>
                    <a:pt x="1548" y="4745"/>
                  </a:cubicBezTo>
                  <a:cubicBezTo>
                    <a:pt x="1548" y="4983"/>
                    <a:pt x="1560" y="5197"/>
                    <a:pt x="1584" y="5424"/>
                  </a:cubicBezTo>
                  <a:cubicBezTo>
                    <a:pt x="1596" y="5531"/>
                    <a:pt x="1560" y="5674"/>
                    <a:pt x="1703" y="5697"/>
                  </a:cubicBezTo>
                  <a:cubicBezTo>
                    <a:pt x="1709" y="5698"/>
                    <a:pt x="1714" y="5698"/>
                    <a:pt x="1719" y="5698"/>
                  </a:cubicBezTo>
                  <a:cubicBezTo>
                    <a:pt x="1880" y="5698"/>
                    <a:pt x="1858" y="5527"/>
                    <a:pt x="1858" y="5424"/>
                  </a:cubicBezTo>
                  <a:cubicBezTo>
                    <a:pt x="1881" y="4900"/>
                    <a:pt x="1881" y="4388"/>
                    <a:pt x="1858" y="3864"/>
                  </a:cubicBezTo>
                  <a:cubicBezTo>
                    <a:pt x="1834" y="2685"/>
                    <a:pt x="1691" y="1530"/>
                    <a:pt x="1227" y="423"/>
                  </a:cubicBezTo>
                  <a:cubicBezTo>
                    <a:pt x="1174" y="317"/>
                    <a:pt x="1140" y="127"/>
                    <a:pt x="1008" y="127"/>
                  </a:cubicBezTo>
                  <a:cubicBezTo>
                    <a:pt x="991" y="127"/>
                    <a:pt x="973" y="131"/>
                    <a:pt x="953" y="137"/>
                  </a:cubicBezTo>
                  <a:cubicBezTo>
                    <a:pt x="750" y="221"/>
                    <a:pt x="869" y="411"/>
                    <a:pt x="917" y="554"/>
                  </a:cubicBezTo>
                  <a:cubicBezTo>
                    <a:pt x="1036" y="1018"/>
                    <a:pt x="1191" y="1471"/>
                    <a:pt x="1274" y="2066"/>
                  </a:cubicBezTo>
                  <a:cubicBezTo>
                    <a:pt x="1048" y="1375"/>
                    <a:pt x="905" y="792"/>
                    <a:pt x="548" y="280"/>
                  </a:cubicBezTo>
                  <a:cubicBezTo>
                    <a:pt x="477" y="179"/>
                    <a:pt x="415"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8"/>
            <p:cNvSpPr/>
            <p:nvPr/>
          </p:nvSpPr>
          <p:spPr>
            <a:xfrm>
              <a:off x="1777300" y="3971600"/>
              <a:ext cx="45250" cy="190900"/>
            </a:xfrm>
            <a:custGeom>
              <a:avLst/>
              <a:gdLst/>
              <a:ahLst/>
              <a:cxnLst/>
              <a:rect l="l" t="t" r="r" b="b"/>
              <a:pathLst>
                <a:path w="1810" h="7636" extrusionOk="0">
                  <a:moveTo>
                    <a:pt x="1545" y="1"/>
                  </a:moveTo>
                  <a:cubicBezTo>
                    <a:pt x="1404" y="1"/>
                    <a:pt x="1343" y="206"/>
                    <a:pt x="1274" y="304"/>
                  </a:cubicBezTo>
                  <a:cubicBezTo>
                    <a:pt x="988" y="661"/>
                    <a:pt x="810" y="1078"/>
                    <a:pt x="643" y="1507"/>
                  </a:cubicBezTo>
                  <a:cubicBezTo>
                    <a:pt x="0" y="3221"/>
                    <a:pt x="36" y="4995"/>
                    <a:pt x="107" y="6757"/>
                  </a:cubicBezTo>
                  <a:cubicBezTo>
                    <a:pt x="143" y="6995"/>
                    <a:pt x="179" y="7234"/>
                    <a:pt x="286" y="7448"/>
                  </a:cubicBezTo>
                  <a:cubicBezTo>
                    <a:pt x="337" y="7520"/>
                    <a:pt x="371" y="7636"/>
                    <a:pt x="463" y="7636"/>
                  </a:cubicBezTo>
                  <a:cubicBezTo>
                    <a:pt x="478" y="7636"/>
                    <a:pt x="494" y="7633"/>
                    <a:pt x="512" y="7626"/>
                  </a:cubicBezTo>
                  <a:cubicBezTo>
                    <a:pt x="631" y="7591"/>
                    <a:pt x="584" y="7472"/>
                    <a:pt x="572" y="7388"/>
                  </a:cubicBezTo>
                  <a:cubicBezTo>
                    <a:pt x="357" y="5710"/>
                    <a:pt x="524" y="4043"/>
                    <a:pt x="893" y="2388"/>
                  </a:cubicBezTo>
                  <a:cubicBezTo>
                    <a:pt x="1048" y="1733"/>
                    <a:pt x="1286" y="1078"/>
                    <a:pt x="1584" y="471"/>
                  </a:cubicBezTo>
                  <a:cubicBezTo>
                    <a:pt x="1655" y="328"/>
                    <a:pt x="1810" y="137"/>
                    <a:pt x="1643" y="30"/>
                  </a:cubicBezTo>
                  <a:cubicBezTo>
                    <a:pt x="1606" y="10"/>
                    <a:pt x="1574" y="1"/>
                    <a:pt x="1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8"/>
            <p:cNvSpPr/>
            <p:nvPr/>
          </p:nvSpPr>
          <p:spPr>
            <a:xfrm>
              <a:off x="1990125" y="4077900"/>
              <a:ext cx="89325" cy="211975"/>
            </a:xfrm>
            <a:custGeom>
              <a:avLst/>
              <a:gdLst/>
              <a:ahLst/>
              <a:cxnLst/>
              <a:rect l="l" t="t" r="r" b="b"/>
              <a:pathLst>
                <a:path w="3573" h="8479" extrusionOk="0">
                  <a:moveTo>
                    <a:pt x="3437" y="1"/>
                  </a:moveTo>
                  <a:cubicBezTo>
                    <a:pt x="3344" y="1"/>
                    <a:pt x="3294" y="76"/>
                    <a:pt x="3263" y="160"/>
                  </a:cubicBezTo>
                  <a:cubicBezTo>
                    <a:pt x="3215" y="243"/>
                    <a:pt x="3191" y="350"/>
                    <a:pt x="3155" y="457"/>
                  </a:cubicBezTo>
                  <a:cubicBezTo>
                    <a:pt x="2548" y="3077"/>
                    <a:pt x="1572" y="5541"/>
                    <a:pt x="334" y="7946"/>
                  </a:cubicBezTo>
                  <a:cubicBezTo>
                    <a:pt x="238" y="8101"/>
                    <a:pt x="0" y="8375"/>
                    <a:pt x="203" y="8458"/>
                  </a:cubicBezTo>
                  <a:cubicBezTo>
                    <a:pt x="229" y="8472"/>
                    <a:pt x="254" y="8479"/>
                    <a:pt x="277" y="8479"/>
                  </a:cubicBezTo>
                  <a:cubicBezTo>
                    <a:pt x="433" y="8479"/>
                    <a:pt x="523" y="8200"/>
                    <a:pt x="596" y="8065"/>
                  </a:cubicBezTo>
                  <a:cubicBezTo>
                    <a:pt x="1584" y="6291"/>
                    <a:pt x="2429" y="4458"/>
                    <a:pt x="3012" y="2505"/>
                  </a:cubicBezTo>
                  <a:cubicBezTo>
                    <a:pt x="3239" y="1767"/>
                    <a:pt x="3477" y="1005"/>
                    <a:pt x="3560" y="184"/>
                  </a:cubicBezTo>
                  <a:cubicBezTo>
                    <a:pt x="3560" y="124"/>
                    <a:pt x="3572" y="29"/>
                    <a:pt x="3477" y="5"/>
                  </a:cubicBezTo>
                  <a:cubicBezTo>
                    <a:pt x="3463" y="2"/>
                    <a:pt x="3450" y="1"/>
                    <a:pt x="3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8"/>
            <p:cNvSpPr/>
            <p:nvPr/>
          </p:nvSpPr>
          <p:spPr>
            <a:xfrm>
              <a:off x="2256525" y="3957875"/>
              <a:ext cx="55675" cy="109750"/>
            </a:xfrm>
            <a:custGeom>
              <a:avLst/>
              <a:gdLst/>
              <a:ahLst/>
              <a:cxnLst/>
              <a:rect l="l" t="t" r="r" b="b"/>
              <a:pathLst>
                <a:path w="2227" h="4390" extrusionOk="0">
                  <a:moveTo>
                    <a:pt x="493" y="0"/>
                  </a:moveTo>
                  <a:cubicBezTo>
                    <a:pt x="469" y="0"/>
                    <a:pt x="444" y="6"/>
                    <a:pt x="417" y="20"/>
                  </a:cubicBezTo>
                  <a:cubicBezTo>
                    <a:pt x="322" y="67"/>
                    <a:pt x="334" y="163"/>
                    <a:pt x="357" y="258"/>
                  </a:cubicBezTo>
                  <a:cubicBezTo>
                    <a:pt x="405" y="377"/>
                    <a:pt x="465" y="496"/>
                    <a:pt x="524" y="615"/>
                  </a:cubicBezTo>
                  <a:cubicBezTo>
                    <a:pt x="762" y="1056"/>
                    <a:pt x="1012" y="1496"/>
                    <a:pt x="1167" y="1984"/>
                  </a:cubicBezTo>
                  <a:cubicBezTo>
                    <a:pt x="953" y="1615"/>
                    <a:pt x="750" y="1234"/>
                    <a:pt x="465" y="913"/>
                  </a:cubicBezTo>
                  <a:cubicBezTo>
                    <a:pt x="398" y="836"/>
                    <a:pt x="331" y="707"/>
                    <a:pt x="234" y="707"/>
                  </a:cubicBezTo>
                  <a:cubicBezTo>
                    <a:pt x="210" y="707"/>
                    <a:pt x="184" y="715"/>
                    <a:pt x="155" y="734"/>
                  </a:cubicBezTo>
                  <a:cubicBezTo>
                    <a:pt x="0" y="817"/>
                    <a:pt x="107" y="984"/>
                    <a:pt x="167" y="1091"/>
                  </a:cubicBezTo>
                  <a:cubicBezTo>
                    <a:pt x="643" y="1877"/>
                    <a:pt x="1060" y="2663"/>
                    <a:pt x="1370" y="3532"/>
                  </a:cubicBezTo>
                  <a:cubicBezTo>
                    <a:pt x="1418" y="3664"/>
                    <a:pt x="1475" y="3736"/>
                    <a:pt x="1537" y="3736"/>
                  </a:cubicBezTo>
                  <a:cubicBezTo>
                    <a:pt x="1597" y="3736"/>
                    <a:pt x="1662" y="3667"/>
                    <a:pt x="1727" y="3520"/>
                  </a:cubicBezTo>
                  <a:cubicBezTo>
                    <a:pt x="1810" y="3782"/>
                    <a:pt x="1870" y="4008"/>
                    <a:pt x="1941" y="4211"/>
                  </a:cubicBezTo>
                  <a:cubicBezTo>
                    <a:pt x="1965" y="4294"/>
                    <a:pt x="1953" y="4389"/>
                    <a:pt x="2060" y="4389"/>
                  </a:cubicBezTo>
                  <a:cubicBezTo>
                    <a:pt x="2191" y="4389"/>
                    <a:pt x="2179" y="4258"/>
                    <a:pt x="2203" y="4187"/>
                  </a:cubicBezTo>
                  <a:cubicBezTo>
                    <a:pt x="2227" y="4127"/>
                    <a:pt x="2227" y="4056"/>
                    <a:pt x="2203" y="3996"/>
                  </a:cubicBezTo>
                  <a:cubicBezTo>
                    <a:pt x="2060" y="2841"/>
                    <a:pt x="1715" y="1770"/>
                    <a:pt x="1191" y="758"/>
                  </a:cubicBezTo>
                  <a:cubicBezTo>
                    <a:pt x="1048" y="508"/>
                    <a:pt x="869" y="270"/>
                    <a:pt x="643" y="79"/>
                  </a:cubicBezTo>
                  <a:cubicBezTo>
                    <a:pt x="601" y="37"/>
                    <a:pt x="552"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8"/>
            <p:cNvSpPr/>
            <p:nvPr/>
          </p:nvSpPr>
          <p:spPr>
            <a:xfrm>
              <a:off x="1952900" y="4098225"/>
              <a:ext cx="78625" cy="193250"/>
            </a:xfrm>
            <a:custGeom>
              <a:avLst/>
              <a:gdLst/>
              <a:ahLst/>
              <a:cxnLst/>
              <a:rect l="l" t="t" r="r" b="b"/>
              <a:pathLst>
                <a:path w="3145" h="7730" extrusionOk="0">
                  <a:moveTo>
                    <a:pt x="2992" y="0"/>
                  </a:moveTo>
                  <a:cubicBezTo>
                    <a:pt x="2924" y="0"/>
                    <a:pt x="2891" y="54"/>
                    <a:pt x="2858" y="109"/>
                  </a:cubicBezTo>
                  <a:cubicBezTo>
                    <a:pt x="2739" y="383"/>
                    <a:pt x="2620" y="668"/>
                    <a:pt x="2537" y="966"/>
                  </a:cubicBezTo>
                  <a:cubicBezTo>
                    <a:pt x="1918" y="2966"/>
                    <a:pt x="1203" y="4907"/>
                    <a:pt x="346" y="6812"/>
                  </a:cubicBezTo>
                  <a:cubicBezTo>
                    <a:pt x="239" y="7038"/>
                    <a:pt x="168" y="7264"/>
                    <a:pt x="72" y="7491"/>
                  </a:cubicBezTo>
                  <a:cubicBezTo>
                    <a:pt x="60" y="7562"/>
                    <a:pt x="1" y="7645"/>
                    <a:pt x="96" y="7705"/>
                  </a:cubicBezTo>
                  <a:cubicBezTo>
                    <a:pt x="126" y="7722"/>
                    <a:pt x="154" y="7729"/>
                    <a:pt x="179" y="7729"/>
                  </a:cubicBezTo>
                  <a:cubicBezTo>
                    <a:pt x="243" y="7729"/>
                    <a:pt x="292" y="7681"/>
                    <a:pt x="334" y="7622"/>
                  </a:cubicBezTo>
                  <a:cubicBezTo>
                    <a:pt x="418" y="7491"/>
                    <a:pt x="501" y="7336"/>
                    <a:pt x="572" y="7205"/>
                  </a:cubicBezTo>
                  <a:cubicBezTo>
                    <a:pt x="1751" y="5050"/>
                    <a:pt x="2442" y="2728"/>
                    <a:pt x="3097" y="371"/>
                  </a:cubicBezTo>
                  <a:cubicBezTo>
                    <a:pt x="3132" y="299"/>
                    <a:pt x="3132" y="204"/>
                    <a:pt x="3144" y="144"/>
                  </a:cubicBezTo>
                  <a:cubicBezTo>
                    <a:pt x="3133" y="67"/>
                    <a:pt x="3122" y="0"/>
                    <a:pt x="3035" y="0"/>
                  </a:cubicBezTo>
                  <a:cubicBezTo>
                    <a:pt x="3028" y="0"/>
                    <a:pt x="3021" y="1"/>
                    <a:pt x="3013" y="2"/>
                  </a:cubicBezTo>
                  <a:cubicBezTo>
                    <a:pt x="3006" y="1"/>
                    <a:pt x="2999" y="0"/>
                    <a:pt x="2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8"/>
            <p:cNvSpPr/>
            <p:nvPr/>
          </p:nvSpPr>
          <p:spPr>
            <a:xfrm>
              <a:off x="2149375" y="4069625"/>
              <a:ext cx="41375" cy="167350"/>
            </a:xfrm>
            <a:custGeom>
              <a:avLst/>
              <a:gdLst/>
              <a:ahLst/>
              <a:cxnLst/>
              <a:rect l="l" t="t" r="r" b="b"/>
              <a:pathLst>
                <a:path w="1655" h="6694" extrusionOk="0">
                  <a:moveTo>
                    <a:pt x="1231" y="1"/>
                  </a:moveTo>
                  <a:cubicBezTo>
                    <a:pt x="1222" y="1"/>
                    <a:pt x="1212" y="1"/>
                    <a:pt x="1203" y="3"/>
                  </a:cubicBezTo>
                  <a:cubicBezTo>
                    <a:pt x="1000" y="15"/>
                    <a:pt x="1048" y="241"/>
                    <a:pt x="1060" y="384"/>
                  </a:cubicBezTo>
                  <a:cubicBezTo>
                    <a:pt x="1131" y="896"/>
                    <a:pt x="1167" y="1396"/>
                    <a:pt x="1155" y="1908"/>
                  </a:cubicBezTo>
                  <a:cubicBezTo>
                    <a:pt x="1107" y="3432"/>
                    <a:pt x="631" y="4860"/>
                    <a:pt x="167" y="6313"/>
                  </a:cubicBezTo>
                  <a:cubicBezTo>
                    <a:pt x="131" y="6432"/>
                    <a:pt x="0" y="6587"/>
                    <a:pt x="155" y="6670"/>
                  </a:cubicBezTo>
                  <a:cubicBezTo>
                    <a:pt x="188" y="6687"/>
                    <a:pt x="217" y="6694"/>
                    <a:pt x="242" y="6694"/>
                  </a:cubicBezTo>
                  <a:cubicBezTo>
                    <a:pt x="362" y="6694"/>
                    <a:pt x="403" y="6530"/>
                    <a:pt x="452" y="6432"/>
                  </a:cubicBezTo>
                  <a:cubicBezTo>
                    <a:pt x="964" y="5265"/>
                    <a:pt x="1357" y="4075"/>
                    <a:pt x="1548" y="2824"/>
                  </a:cubicBezTo>
                  <a:cubicBezTo>
                    <a:pt x="1655" y="2181"/>
                    <a:pt x="1655" y="1550"/>
                    <a:pt x="1584" y="860"/>
                  </a:cubicBezTo>
                  <a:cubicBezTo>
                    <a:pt x="1536" y="717"/>
                    <a:pt x="1488" y="515"/>
                    <a:pt x="1417" y="336"/>
                  </a:cubicBezTo>
                  <a:cubicBezTo>
                    <a:pt x="1394" y="200"/>
                    <a:pt x="1393" y="1"/>
                    <a:pt x="1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8"/>
            <p:cNvSpPr/>
            <p:nvPr/>
          </p:nvSpPr>
          <p:spPr>
            <a:xfrm>
              <a:off x="2216325" y="4020750"/>
              <a:ext cx="19375" cy="146050"/>
            </a:xfrm>
            <a:custGeom>
              <a:avLst/>
              <a:gdLst/>
              <a:ahLst/>
              <a:cxnLst/>
              <a:rect l="l" t="t" r="r" b="b"/>
              <a:pathLst>
                <a:path w="775" h="5842" extrusionOk="0">
                  <a:moveTo>
                    <a:pt x="208" y="0"/>
                  </a:moveTo>
                  <a:cubicBezTo>
                    <a:pt x="196" y="0"/>
                    <a:pt x="182" y="2"/>
                    <a:pt x="168" y="5"/>
                  </a:cubicBezTo>
                  <a:cubicBezTo>
                    <a:pt x="1" y="29"/>
                    <a:pt x="37" y="184"/>
                    <a:pt x="49" y="303"/>
                  </a:cubicBezTo>
                  <a:cubicBezTo>
                    <a:pt x="84" y="600"/>
                    <a:pt x="144" y="886"/>
                    <a:pt x="168" y="1184"/>
                  </a:cubicBezTo>
                  <a:cubicBezTo>
                    <a:pt x="263" y="2041"/>
                    <a:pt x="346" y="2910"/>
                    <a:pt x="263" y="3767"/>
                  </a:cubicBezTo>
                  <a:cubicBezTo>
                    <a:pt x="215" y="4351"/>
                    <a:pt x="180" y="4946"/>
                    <a:pt x="168" y="5529"/>
                  </a:cubicBezTo>
                  <a:cubicBezTo>
                    <a:pt x="168" y="5625"/>
                    <a:pt x="84" y="5803"/>
                    <a:pt x="239" y="5839"/>
                  </a:cubicBezTo>
                  <a:cubicBezTo>
                    <a:pt x="249" y="5840"/>
                    <a:pt x="259" y="5841"/>
                    <a:pt x="268" y="5841"/>
                  </a:cubicBezTo>
                  <a:cubicBezTo>
                    <a:pt x="418" y="5841"/>
                    <a:pt x="419" y="5665"/>
                    <a:pt x="441" y="5553"/>
                  </a:cubicBezTo>
                  <a:cubicBezTo>
                    <a:pt x="596" y="4291"/>
                    <a:pt x="775" y="3041"/>
                    <a:pt x="644" y="1779"/>
                  </a:cubicBezTo>
                  <a:cubicBezTo>
                    <a:pt x="584" y="1327"/>
                    <a:pt x="513" y="886"/>
                    <a:pt x="453" y="434"/>
                  </a:cubicBezTo>
                  <a:cubicBezTo>
                    <a:pt x="441" y="362"/>
                    <a:pt x="418" y="303"/>
                    <a:pt x="394" y="243"/>
                  </a:cubicBezTo>
                  <a:cubicBezTo>
                    <a:pt x="351" y="146"/>
                    <a:pt x="327"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8"/>
            <p:cNvSpPr/>
            <p:nvPr/>
          </p:nvSpPr>
          <p:spPr>
            <a:xfrm>
              <a:off x="2123775" y="4071750"/>
              <a:ext cx="32750" cy="146925"/>
            </a:xfrm>
            <a:custGeom>
              <a:avLst/>
              <a:gdLst/>
              <a:ahLst/>
              <a:cxnLst/>
              <a:rect l="l" t="t" r="r" b="b"/>
              <a:pathLst>
                <a:path w="1310" h="5877" extrusionOk="0">
                  <a:moveTo>
                    <a:pt x="1099" y="0"/>
                  </a:moveTo>
                  <a:cubicBezTo>
                    <a:pt x="1094" y="0"/>
                    <a:pt x="1089" y="1"/>
                    <a:pt x="1084" y="1"/>
                  </a:cubicBezTo>
                  <a:cubicBezTo>
                    <a:pt x="953" y="13"/>
                    <a:pt x="965" y="180"/>
                    <a:pt x="953" y="299"/>
                  </a:cubicBezTo>
                  <a:lnTo>
                    <a:pt x="953" y="418"/>
                  </a:lnTo>
                  <a:cubicBezTo>
                    <a:pt x="845" y="2180"/>
                    <a:pt x="584" y="3882"/>
                    <a:pt x="107" y="5585"/>
                  </a:cubicBezTo>
                  <a:cubicBezTo>
                    <a:pt x="72" y="5692"/>
                    <a:pt x="0" y="5811"/>
                    <a:pt x="131" y="5871"/>
                  </a:cubicBezTo>
                  <a:cubicBezTo>
                    <a:pt x="145" y="5875"/>
                    <a:pt x="158" y="5877"/>
                    <a:pt x="170" y="5877"/>
                  </a:cubicBezTo>
                  <a:cubicBezTo>
                    <a:pt x="264" y="5877"/>
                    <a:pt x="315" y="5766"/>
                    <a:pt x="357" y="5692"/>
                  </a:cubicBezTo>
                  <a:cubicBezTo>
                    <a:pt x="417" y="5597"/>
                    <a:pt x="464" y="5490"/>
                    <a:pt x="488" y="5394"/>
                  </a:cubicBezTo>
                  <a:cubicBezTo>
                    <a:pt x="774" y="4502"/>
                    <a:pt x="988" y="3585"/>
                    <a:pt x="1119" y="2668"/>
                  </a:cubicBezTo>
                  <a:cubicBezTo>
                    <a:pt x="1226" y="1918"/>
                    <a:pt x="1310" y="1192"/>
                    <a:pt x="1286" y="513"/>
                  </a:cubicBezTo>
                  <a:cubicBezTo>
                    <a:pt x="1262" y="394"/>
                    <a:pt x="1250" y="346"/>
                    <a:pt x="1238" y="275"/>
                  </a:cubicBezTo>
                  <a:cubicBezTo>
                    <a:pt x="1227" y="171"/>
                    <a:pt x="1249" y="0"/>
                    <a:pt x="1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8"/>
            <p:cNvSpPr/>
            <p:nvPr/>
          </p:nvSpPr>
          <p:spPr>
            <a:xfrm>
              <a:off x="2141925" y="3876775"/>
              <a:ext cx="38725" cy="112975"/>
            </a:xfrm>
            <a:custGeom>
              <a:avLst/>
              <a:gdLst/>
              <a:ahLst/>
              <a:cxnLst/>
              <a:rect l="l" t="t" r="r" b="b"/>
              <a:pathLst>
                <a:path w="1549" h="4519" extrusionOk="0">
                  <a:moveTo>
                    <a:pt x="232" y="1"/>
                  </a:moveTo>
                  <a:cubicBezTo>
                    <a:pt x="227" y="1"/>
                    <a:pt x="221" y="1"/>
                    <a:pt x="215" y="1"/>
                  </a:cubicBezTo>
                  <a:cubicBezTo>
                    <a:pt x="36" y="13"/>
                    <a:pt x="48" y="180"/>
                    <a:pt x="36" y="311"/>
                  </a:cubicBezTo>
                  <a:cubicBezTo>
                    <a:pt x="0" y="656"/>
                    <a:pt x="48" y="990"/>
                    <a:pt x="108" y="1311"/>
                  </a:cubicBezTo>
                  <a:cubicBezTo>
                    <a:pt x="155" y="1906"/>
                    <a:pt x="381" y="2478"/>
                    <a:pt x="584" y="3026"/>
                  </a:cubicBezTo>
                  <a:cubicBezTo>
                    <a:pt x="727" y="3490"/>
                    <a:pt x="905" y="3942"/>
                    <a:pt x="1191" y="4359"/>
                  </a:cubicBezTo>
                  <a:cubicBezTo>
                    <a:pt x="1236" y="4432"/>
                    <a:pt x="1296" y="4518"/>
                    <a:pt x="1374" y="4518"/>
                  </a:cubicBezTo>
                  <a:cubicBezTo>
                    <a:pt x="1398" y="4518"/>
                    <a:pt x="1425" y="4510"/>
                    <a:pt x="1453" y="4490"/>
                  </a:cubicBezTo>
                  <a:cubicBezTo>
                    <a:pt x="1548" y="4419"/>
                    <a:pt x="1477" y="4335"/>
                    <a:pt x="1453" y="4240"/>
                  </a:cubicBezTo>
                  <a:cubicBezTo>
                    <a:pt x="1370" y="4038"/>
                    <a:pt x="1310" y="3811"/>
                    <a:pt x="1239" y="3597"/>
                  </a:cubicBezTo>
                  <a:cubicBezTo>
                    <a:pt x="893" y="2514"/>
                    <a:pt x="572" y="1430"/>
                    <a:pt x="417" y="287"/>
                  </a:cubicBezTo>
                  <a:cubicBezTo>
                    <a:pt x="406" y="172"/>
                    <a:pt x="405" y="1"/>
                    <a:pt x="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8"/>
            <p:cNvSpPr/>
            <p:nvPr/>
          </p:nvSpPr>
          <p:spPr>
            <a:xfrm>
              <a:off x="2127050" y="4044650"/>
              <a:ext cx="18475" cy="113175"/>
            </a:xfrm>
            <a:custGeom>
              <a:avLst/>
              <a:gdLst/>
              <a:ahLst/>
              <a:cxnLst/>
              <a:rect l="l" t="t" r="r" b="b"/>
              <a:pathLst>
                <a:path w="739" h="4527" extrusionOk="0">
                  <a:moveTo>
                    <a:pt x="347" y="1"/>
                  </a:moveTo>
                  <a:cubicBezTo>
                    <a:pt x="343" y="1"/>
                    <a:pt x="338" y="1"/>
                    <a:pt x="333" y="1"/>
                  </a:cubicBezTo>
                  <a:cubicBezTo>
                    <a:pt x="143" y="13"/>
                    <a:pt x="179" y="228"/>
                    <a:pt x="202" y="359"/>
                  </a:cubicBezTo>
                  <a:cubicBezTo>
                    <a:pt x="405" y="1656"/>
                    <a:pt x="226" y="2930"/>
                    <a:pt x="107" y="4228"/>
                  </a:cubicBezTo>
                  <a:cubicBezTo>
                    <a:pt x="95" y="4335"/>
                    <a:pt x="0" y="4514"/>
                    <a:pt x="202" y="4526"/>
                  </a:cubicBezTo>
                  <a:cubicBezTo>
                    <a:pt x="207" y="4526"/>
                    <a:pt x="212" y="4526"/>
                    <a:pt x="217" y="4526"/>
                  </a:cubicBezTo>
                  <a:cubicBezTo>
                    <a:pt x="359" y="4526"/>
                    <a:pt x="381" y="4356"/>
                    <a:pt x="393" y="4252"/>
                  </a:cubicBezTo>
                  <a:cubicBezTo>
                    <a:pt x="595" y="3097"/>
                    <a:pt x="738" y="1930"/>
                    <a:pt x="619" y="763"/>
                  </a:cubicBezTo>
                  <a:cubicBezTo>
                    <a:pt x="583" y="609"/>
                    <a:pt x="572" y="478"/>
                    <a:pt x="560" y="323"/>
                  </a:cubicBezTo>
                  <a:cubicBezTo>
                    <a:pt x="525" y="196"/>
                    <a:pt x="50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8"/>
            <p:cNvSpPr/>
            <p:nvPr/>
          </p:nvSpPr>
          <p:spPr>
            <a:xfrm>
              <a:off x="2158300" y="4063850"/>
              <a:ext cx="14600" cy="96950"/>
            </a:xfrm>
            <a:custGeom>
              <a:avLst/>
              <a:gdLst/>
              <a:ahLst/>
              <a:cxnLst/>
              <a:rect l="l" t="t" r="r" b="b"/>
              <a:pathLst>
                <a:path w="584" h="3878" extrusionOk="0">
                  <a:moveTo>
                    <a:pt x="233" y="1"/>
                  </a:moveTo>
                  <a:cubicBezTo>
                    <a:pt x="217" y="1"/>
                    <a:pt x="199" y="3"/>
                    <a:pt x="179" y="7"/>
                  </a:cubicBezTo>
                  <a:cubicBezTo>
                    <a:pt x="0" y="31"/>
                    <a:pt x="48" y="246"/>
                    <a:pt x="48" y="376"/>
                  </a:cubicBezTo>
                  <a:cubicBezTo>
                    <a:pt x="60" y="686"/>
                    <a:pt x="119" y="984"/>
                    <a:pt x="119" y="1293"/>
                  </a:cubicBezTo>
                  <a:cubicBezTo>
                    <a:pt x="143" y="2067"/>
                    <a:pt x="119" y="2841"/>
                    <a:pt x="143" y="3615"/>
                  </a:cubicBezTo>
                  <a:cubicBezTo>
                    <a:pt x="143" y="3710"/>
                    <a:pt x="107" y="3853"/>
                    <a:pt x="250" y="3877"/>
                  </a:cubicBezTo>
                  <a:cubicBezTo>
                    <a:pt x="257" y="3877"/>
                    <a:pt x="263" y="3878"/>
                    <a:pt x="269" y="3878"/>
                  </a:cubicBezTo>
                  <a:cubicBezTo>
                    <a:pt x="405" y="3878"/>
                    <a:pt x="406" y="3753"/>
                    <a:pt x="417" y="3651"/>
                  </a:cubicBezTo>
                  <a:cubicBezTo>
                    <a:pt x="441" y="3591"/>
                    <a:pt x="453" y="3544"/>
                    <a:pt x="453" y="3484"/>
                  </a:cubicBezTo>
                  <a:cubicBezTo>
                    <a:pt x="524" y="2579"/>
                    <a:pt x="584" y="1674"/>
                    <a:pt x="500" y="686"/>
                  </a:cubicBezTo>
                  <a:cubicBezTo>
                    <a:pt x="465" y="615"/>
                    <a:pt x="441" y="448"/>
                    <a:pt x="405" y="317"/>
                  </a:cubicBezTo>
                  <a:cubicBezTo>
                    <a:pt x="373" y="198"/>
                    <a:pt x="389" y="1"/>
                    <a:pt x="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8"/>
            <p:cNvSpPr/>
            <p:nvPr/>
          </p:nvSpPr>
          <p:spPr>
            <a:xfrm>
              <a:off x="2095200" y="4087525"/>
              <a:ext cx="25025" cy="103150"/>
            </a:xfrm>
            <a:custGeom>
              <a:avLst/>
              <a:gdLst/>
              <a:ahLst/>
              <a:cxnLst/>
              <a:rect l="l" t="t" r="r" b="b"/>
              <a:pathLst>
                <a:path w="1001" h="4126" extrusionOk="0">
                  <a:moveTo>
                    <a:pt x="738" y="1"/>
                  </a:moveTo>
                  <a:cubicBezTo>
                    <a:pt x="488" y="1"/>
                    <a:pt x="595" y="263"/>
                    <a:pt x="595" y="418"/>
                  </a:cubicBezTo>
                  <a:cubicBezTo>
                    <a:pt x="548" y="1501"/>
                    <a:pt x="310" y="2573"/>
                    <a:pt x="179" y="3656"/>
                  </a:cubicBezTo>
                  <a:cubicBezTo>
                    <a:pt x="143" y="3823"/>
                    <a:pt x="0" y="4073"/>
                    <a:pt x="203" y="4121"/>
                  </a:cubicBezTo>
                  <a:cubicBezTo>
                    <a:pt x="218" y="4124"/>
                    <a:pt x="233" y="4126"/>
                    <a:pt x="247" y="4126"/>
                  </a:cubicBezTo>
                  <a:cubicBezTo>
                    <a:pt x="409" y="4126"/>
                    <a:pt x="432" y="3881"/>
                    <a:pt x="464" y="3728"/>
                  </a:cubicBezTo>
                  <a:cubicBezTo>
                    <a:pt x="607" y="3037"/>
                    <a:pt x="738" y="2335"/>
                    <a:pt x="881" y="1620"/>
                  </a:cubicBezTo>
                  <a:cubicBezTo>
                    <a:pt x="953" y="1227"/>
                    <a:pt x="1000" y="834"/>
                    <a:pt x="953" y="430"/>
                  </a:cubicBezTo>
                  <a:cubicBezTo>
                    <a:pt x="893" y="275"/>
                    <a:pt x="965" y="13"/>
                    <a:pt x="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8"/>
            <p:cNvSpPr/>
            <p:nvPr/>
          </p:nvSpPr>
          <p:spPr>
            <a:xfrm>
              <a:off x="2129425" y="3897325"/>
              <a:ext cx="33350" cy="86950"/>
            </a:xfrm>
            <a:custGeom>
              <a:avLst/>
              <a:gdLst/>
              <a:ahLst/>
              <a:cxnLst/>
              <a:rect l="l" t="t" r="r" b="b"/>
              <a:pathLst>
                <a:path w="1334" h="3478" extrusionOk="0">
                  <a:moveTo>
                    <a:pt x="191" y="1"/>
                  </a:moveTo>
                  <a:cubicBezTo>
                    <a:pt x="60" y="60"/>
                    <a:pt x="72" y="168"/>
                    <a:pt x="48" y="263"/>
                  </a:cubicBezTo>
                  <a:cubicBezTo>
                    <a:pt x="0" y="799"/>
                    <a:pt x="143" y="1322"/>
                    <a:pt x="298" y="1834"/>
                  </a:cubicBezTo>
                  <a:cubicBezTo>
                    <a:pt x="441" y="2299"/>
                    <a:pt x="608" y="2775"/>
                    <a:pt x="858" y="3227"/>
                  </a:cubicBezTo>
                  <a:cubicBezTo>
                    <a:pt x="909" y="3330"/>
                    <a:pt x="978" y="3477"/>
                    <a:pt x="1088" y="3477"/>
                  </a:cubicBezTo>
                  <a:cubicBezTo>
                    <a:pt x="1105" y="3477"/>
                    <a:pt x="1124" y="3474"/>
                    <a:pt x="1143" y="3466"/>
                  </a:cubicBezTo>
                  <a:cubicBezTo>
                    <a:pt x="1334" y="3394"/>
                    <a:pt x="1179" y="3239"/>
                    <a:pt x="1143" y="3120"/>
                  </a:cubicBezTo>
                  <a:cubicBezTo>
                    <a:pt x="1096" y="2977"/>
                    <a:pt x="1024" y="2823"/>
                    <a:pt x="977" y="2680"/>
                  </a:cubicBezTo>
                  <a:cubicBezTo>
                    <a:pt x="727" y="1894"/>
                    <a:pt x="488" y="1084"/>
                    <a:pt x="369" y="251"/>
                  </a:cubicBezTo>
                  <a:cubicBezTo>
                    <a:pt x="358" y="144"/>
                    <a:pt x="369"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8"/>
            <p:cNvSpPr/>
            <p:nvPr/>
          </p:nvSpPr>
          <p:spPr>
            <a:xfrm>
              <a:off x="2031800" y="4082175"/>
              <a:ext cx="26800" cy="86200"/>
            </a:xfrm>
            <a:custGeom>
              <a:avLst/>
              <a:gdLst/>
              <a:ahLst/>
              <a:cxnLst/>
              <a:rect l="l" t="t" r="r" b="b"/>
              <a:pathLst>
                <a:path w="1072" h="3448" extrusionOk="0">
                  <a:moveTo>
                    <a:pt x="902" y="0"/>
                  </a:moveTo>
                  <a:cubicBezTo>
                    <a:pt x="762" y="0"/>
                    <a:pt x="761" y="160"/>
                    <a:pt x="738" y="275"/>
                  </a:cubicBezTo>
                  <a:cubicBezTo>
                    <a:pt x="536" y="1191"/>
                    <a:pt x="345" y="2132"/>
                    <a:pt x="155" y="3049"/>
                  </a:cubicBezTo>
                  <a:cubicBezTo>
                    <a:pt x="143" y="3192"/>
                    <a:pt x="0" y="3394"/>
                    <a:pt x="179" y="3442"/>
                  </a:cubicBezTo>
                  <a:cubicBezTo>
                    <a:pt x="197" y="3446"/>
                    <a:pt x="213" y="3448"/>
                    <a:pt x="228" y="3448"/>
                  </a:cubicBezTo>
                  <a:cubicBezTo>
                    <a:pt x="383" y="3448"/>
                    <a:pt x="397" y="3237"/>
                    <a:pt x="441" y="3096"/>
                  </a:cubicBezTo>
                  <a:cubicBezTo>
                    <a:pt x="631" y="2358"/>
                    <a:pt x="822" y="1596"/>
                    <a:pt x="1012" y="846"/>
                  </a:cubicBezTo>
                  <a:cubicBezTo>
                    <a:pt x="1060" y="667"/>
                    <a:pt x="1060" y="477"/>
                    <a:pt x="1072" y="370"/>
                  </a:cubicBezTo>
                  <a:cubicBezTo>
                    <a:pt x="1060" y="191"/>
                    <a:pt x="1072" y="13"/>
                    <a:pt x="917" y="1"/>
                  </a:cubicBezTo>
                  <a:cubicBezTo>
                    <a:pt x="912" y="0"/>
                    <a:pt x="906" y="0"/>
                    <a:pt x="9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8"/>
            <p:cNvSpPr/>
            <p:nvPr/>
          </p:nvSpPr>
          <p:spPr>
            <a:xfrm>
              <a:off x="2203825" y="4027800"/>
              <a:ext cx="19075" cy="71075"/>
            </a:xfrm>
            <a:custGeom>
              <a:avLst/>
              <a:gdLst/>
              <a:ahLst/>
              <a:cxnLst/>
              <a:rect l="l" t="t" r="r" b="b"/>
              <a:pathLst>
                <a:path w="763" h="2843" extrusionOk="0">
                  <a:moveTo>
                    <a:pt x="203" y="1497"/>
                  </a:moveTo>
                  <a:cubicBezTo>
                    <a:pt x="203" y="1503"/>
                    <a:pt x="203" y="1506"/>
                    <a:pt x="205" y="1506"/>
                  </a:cubicBezTo>
                  <a:lnTo>
                    <a:pt x="205" y="1506"/>
                  </a:lnTo>
                  <a:cubicBezTo>
                    <a:pt x="204" y="1503"/>
                    <a:pt x="204" y="1500"/>
                    <a:pt x="203" y="1497"/>
                  </a:cubicBezTo>
                  <a:close/>
                  <a:moveTo>
                    <a:pt x="247" y="1"/>
                  </a:moveTo>
                  <a:cubicBezTo>
                    <a:pt x="230" y="1"/>
                    <a:pt x="212" y="3"/>
                    <a:pt x="191" y="9"/>
                  </a:cubicBezTo>
                  <a:cubicBezTo>
                    <a:pt x="1" y="44"/>
                    <a:pt x="37" y="223"/>
                    <a:pt x="60" y="378"/>
                  </a:cubicBezTo>
                  <a:cubicBezTo>
                    <a:pt x="108" y="747"/>
                    <a:pt x="168" y="1116"/>
                    <a:pt x="215" y="1497"/>
                  </a:cubicBezTo>
                  <a:cubicBezTo>
                    <a:pt x="209" y="1503"/>
                    <a:pt x="206" y="1506"/>
                    <a:pt x="205" y="1506"/>
                  </a:cubicBezTo>
                  <a:cubicBezTo>
                    <a:pt x="205" y="1506"/>
                    <a:pt x="205" y="1506"/>
                    <a:pt x="205" y="1506"/>
                  </a:cubicBezTo>
                  <a:lnTo>
                    <a:pt x="205" y="1506"/>
                  </a:lnTo>
                  <a:cubicBezTo>
                    <a:pt x="264" y="1884"/>
                    <a:pt x="323" y="2250"/>
                    <a:pt x="382" y="2640"/>
                  </a:cubicBezTo>
                  <a:cubicBezTo>
                    <a:pt x="406" y="2723"/>
                    <a:pt x="382" y="2842"/>
                    <a:pt x="513" y="2842"/>
                  </a:cubicBezTo>
                  <a:cubicBezTo>
                    <a:pt x="632" y="2842"/>
                    <a:pt x="656" y="2723"/>
                    <a:pt x="668" y="2640"/>
                  </a:cubicBezTo>
                  <a:cubicBezTo>
                    <a:pt x="763" y="1818"/>
                    <a:pt x="656" y="1033"/>
                    <a:pt x="441" y="259"/>
                  </a:cubicBezTo>
                  <a:cubicBezTo>
                    <a:pt x="420" y="153"/>
                    <a:pt x="380"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8"/>
            <p:cNvSpPr/>
            <p:nvPr/>
          </p:nvSpPr>
          <p:spPr>
            <a:xfrm>
              <a:off x="2092800" y="4095500"/>
              <a:ext cx="12525" cy="57625"/>
            </a:xfrm>
            <a:custGeom>
              <a:avLst/>
              <a:gdLst/>
              <a:ahLst/>
              <a:cxnLst/>
              <a:rect l="l" t="t" r="r" b="b"/>
              <a:pathLst>
                <a:path w="501" h="2305" extrusionOk="0">
                  <a:moveTo>
                    <a:pt x="314" y="1"/>
                  </a:moveTo>
                  <a:cubicBezTo>
                    <a:pt x="199" y="1"/>
                    <a:pt x="178" y="119"/>
                    <a:pt x="168" y="218"/>
                  </a:cubicBezTo>
                  <a:cubicBezTo>
                    <a:pt x="60" y="837"/>
                    <a:pt x="48" y="1468"/>
                    <a:pt x="1" y="2087"/>
                  </a:cubicBezTo>
                  <a:cubicBezTo>
                    <a:pt x="1" y="2182"/>
                    <a:pt x="1" y="2266"/>
                    <a:pt x="96" y="2301"/>
                  </a:cubicBezTo>
                  <a:cubicBezTo>
                    <a:pt x="108" y="2304"/>
                    <a:pt x="118" y="2305"/>
                    <a:pt x="129" y="2305"/>
                  </a:cubicBezTo>
                  <a:cubicBezTo>
                    <a:pt x="224" y="2305"/>
                    <a:pt x="264" y="2210"/>
                    <a:pt x="275" y="2135"/>
                  </a:cubicBezTo>
                  <a:cubicBezTo>
                    <a:pt x="406" y="1504"/>
                    <a:pt x="453" y="873"/>
                    <a:pt x="501" y="277"/>
                  </a:cubicBezTo>
                  <a:cubicBezTo>
                    <a:pt x="465" y="134"/>
                    <a:pt x="465" y="39"/>
                    <a:pt x="346" y="3"/>
                  </a:cubicBezTo>
                  <a:cubicBezTo>
                    <a:pt x="335" y="2"/>
                    <a:pt x="324"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8"/>
            <p:cNvSpPr/>
            <p:nvPr/>
          </p:nvSpPr>
          <p:spPr>
            <a:xfrm>
              <a:off x="2022550" y="3967400"/>
              <a:ext cx="145600" cy="364575"/>
            </a:xfrm>
            <a:custGeom>
              <a:avLst/>
              <a:gdLst/>
              <a:ahLst/>
              <a:cxnLst/>
              <a:rect l="l" t="t" r="r" b="b"/>
              <a:pathLst>
                <a:path w="5824" h="14583" extrusionOk="0">
                  <a:moveTo>
                    <a:pt x="4005" y="0"/>
                  </a:moveTo>
                  <a:cubicBezTo>
                    <a:pt x="3993" y="0"/>
                    <a:pt x="3980" y="2"/>
                    <a:pt x="3966" y="8"/>
                  </a:cubicBezTo>
                  <a:cubicBezTo>
                    <a:pt x="3859" y="43"/>
                    <a:pt x="3859" y="127"/>
                    <a:pt x="3871" y="198"/>
                  </a:cubicBezTo>
                  <a:cubicBezTo>
                    <a:pt x="3894" y="365"/>
                    <a:pt x="3930" y="532"/>
                    <a:pt x="3990" y="675"/>
                  </a:cubicBezTo>
                  <a:cubicBezTo>
                    <a:pt x="4478" y="1782"/>
                    <a:pt x="4871" y="2913"/>
                    <a:pt x="5014" y="4127"/>
                  </a:cubicBezTo>
                  <a:cubicBezTo>
                    <a:pt x="5240" y="5235"/>
                    <a:pt x="5109" y="6366"/>
                    <a:pt x="4930" y="7485"/>
                  </a:cubicBezTo>
                  <a:cubicBezTo>
                    <a:pt x="4454" y="10307"/>
                    <a:pt x="3228" y="12628"/>
                    <a:pt x="561" y="13998"/>
                  </a:cubicBezTo>
                  <a:cubicBezTo>
                    <a:pt x="418" y="14069"/>
                    <a:pt x="263" y="14188"/>
                    <a:pt x="132" y="14295"/>
                  </a:cubicBezTo>
                  <a:cubicBezTo>
                    <a:pt x="72" y="14343"/>
                    <a:pt x="1" y="14414"/>
                    <a:pt x="49" y="14510"/>
                  </a:cubicBezTo>
                  <a:cubicBezTo>
                    <a:pt x="67" y="14566"/>
                    <a:pt x="109" y="14583"/>
                    <a:pt x="158" y="14583"/>
                  </a:cubicBezTo>
                  <a:cubicBezTo>
                    <a:pt x="202" y="14583"/>
                    <a:pt x="253" y="14569"/>
                    <a:pt x="299" y="14557"/>
                  </a:cubicBezTo>
                  <a:cubicBezTo>
                    <a:pt x="358" y="14545"/>
                    <a:pt x="418" y="14521"/>
                    <a:pt x="489" y="14486"/>
                  </a:cubicBezTo>
                  <a:cubicBezTo>
                    <a:pt x="2549" y="13628"/>
                    <a:pt x="3930" y="12081"/>
                    <a:pt x="4716" y="10057"/>
                  </a:cubicBezTo>
                  <a:cubicBezTo>
                    <a:pt x="5573" y="7806"/>
                    <a:pt x="5823" y="5461"/>
                    <a:pt x="5252" y="3080"/>
                  </a:cubicBezTo>
                  <a:cubicBezTo>
                    <a:pt x="5002" y="2044"/>
                    <a:pt x="4525" y="1115"/>
                    <a:pt x="4144" y="139"/>
                  </a:cubicBezTo>
                  <a:cubicBezTo>
                    <a:pt x="4114" y="78"/>
                    <a:pt x="4075" y="0"/>
                    <a:pt x="400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8"/>
            <p:cNvSpPr/>
            <p:nvPr/>
          </p:nvSpPr>
          <p:spPr>
            <a:xfrm>
              <a:off x="1854100" y="3958450"/>
              <a:ext cx="128000" cy="287750"/>
            </a:xfrm>
            <a:custGeom>
              <a:avLst/>
              <a:gdLst/>
              <a:ahLst/>
              <a:cxnLst/>
              <a:rect l="l" t="t" r="r" b="b"/>
              <a:pathLst>
                <a:path w="5120" h="11510" extrusionOk="0">
                  <a:moveTo>
                    <a:pt x="4966" y="0"/>
                  </a:moveTo>
                  <a:cubicBezTo>
                    <a:pt x="4912" y="0"/>
                    <a:pt x="4854" y="39"/>
                    <a:pt x="4810" y="68"/>
                  </a:cubicBezTo>
                  <a:cubicBezTo>
                    <a:pt x="4632" y="175"/>
                    <a:pt x="4453" y="259"/>
                    <a:pt x="4286" y="378"/>
                  </a:cubicBezTo>
                  <a:cubicBezTo>
                    <a:pt x="3596" y="854"/>
                    <a:pt x="3024" y="1485"/>
                    <a:pt x="2572" y="2187"/>
                  </a:cubicBezTo>
                  <a:cubicBezTo>
                    <a:pt x="833" y="4866"/>
                    <a:pt x="0" y="7760"/>
                    <a:pt x="655" y="10962"/>
                  </a:cubicBezTo>
                  <a:cubicBezTo>
                    <a:pt x="703" y="11153"/>
                    <a:pt x="726" y="11367"/>
                    <a:pt x="917" y="11510"/>
                  </a:cubicBezTo>
                  <a:cubicBezTo>
                    <a:pt x="1024" y="11379"/>
                    <a:pt x="1000" y="11296"/>
                    <a:pt x="976" y="11200"/>
                  </a:cubicBezTo>
                  <a:cubicBezTo>
                    <a:pt x="941" y="10498"/>
                    <a:pt x="833" y="9819"/>
                    <a:pt x="857" y="9117"/>
                  </a:cubicBezTo>
                  <a:cubicBezTo>
                    <a:pt x="1036" y="5640"/>
                    <a:pt x="2012" y="2497"/>
                    <a:pt x="4953" y="294"/>
                  </a:cubicBezTo>
                  <a:cubicBezTo>
                    <a:pt x="5024" y="235"/>
                    <a:pt x="5120" y="163"/>
                    <a:pt x="5060" y="56"/>
                  </a:cubicBezTo>
                  <a:cubicBezTo>
                    <a:pt x="5033" y="15"/>
                    <a:pt x="5000" y="0"/>
                    <a:pt x="49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8"/>
            <p:cNvSpPr/>
            <p:nvPr/>
          </p:nvSpPr>
          <p:spPr>
            <a:xfrm>
              <a:off x="1781750" y="3922300"/>
              <a:ext cx="139625" cy="252625"/>
            </a:xfrm>
            <a:custGeom>
              <a:avLst/>
              <a:gdLst/>
              <a:ahLst/>
              <a:cxnLst/>
              <a:rect l="l" t="t" r="r" b="b"/>
              <a:pathLst>
                <a:path w="5585" h="10105" extrusionOk="0">
                  <a:moveTo>
                    <a:pt x="5368" y="0"/>
                  </a:moveTo>
                  <a:cubicBezTo>
                    <a:pt x="5298" y="0"/>
                    <a:pt x="5220" y="35"/>
                    <a:pt x="5156" y="73"/>
                  </a:cubicBezTo>
                  <a:cubicBezTo>
                    <a:pt x="4740" y="323"/>
                    <a:pt x="4311" y="574"/>
                    <a:pt x="3906" y="847"/>
                  </a:cubicBezTo>
                  <a:cubicBezTo>
                    <a:pt x="953" y="2764"/>
                    <a:pt x="1" y="5574"/>
                    <a:pt x="215" y="8944"/>
                  </a:cubicBezTo>
                  <a:cubicBezTo>
                    <a:pt x="263" y="9194"/>
                    <a:pt x="287" y="9467"/>
                    <a:pt x="334" y="9718"/>
                  </a:cubicBezTo>
                  <a:cubicBezTo>
                    <a:pt x="356" y="9871"/>
                    <a:pt x="348" y="10104"/>
                    <a:pt x="531" y="10104"/>
                  </a:cubicBezTo>
                  <a:cubicBezTo>
                    <a:pt x="547" y="10104"/>
                    <a:pt x="565" y="10102"/>
                    <a:pt x="584" y="10099"/>
                  </a:cubicBezTo>
                  <a:cubicBezTo>
                    <a:pt x="751" y="10075"/>
                    <a:pt x="644" y="9848"/>
                    <a:pt x="632" y="9706"/>
                  </a:cubicBezTo>
                  <a:cubicBezTo>
                    <a:pt x="477" y="8348"/>
                    <a:pt x="477" y="7003"/>
                    <a:pt x="882" y="5693"/>
                  </a:cubicBezTo>
                  <a:cubicBezTo>
                    <a:pt x="1406" y="3907"/>
                    <a:pt x="2287" y="2348"/>
                    <a:pt x="3894" y="1312"/>
                  </a:cubicBezTo>
                  <a:cubicBezTo>
                    <a:pt x="4370" y="990"/>
                    <a:pt x="4859" y="681"/>
                    <a:pt x="5335" y="371"/>
                  </a:cubicBezTo>
                  <a:cubicBezTo>
                    <a:pt x="5442" y="312"/>
                    <a:pt x="5585" y="252"/>
                    <a:pt x="5513" y="97"/>
                  </a:cubicBezTo>
                  <a:cubicBezTo>
                    <a:pt x="5480" y="26"/>
                    <a:pt x="5427" y="0"/>
                    <a:pt x="536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8"/>
            <p:cNvSpPr/>
            <p:nvPr/>
          </p:nvSpPr>
          <p:spPr>
            <a:xfrm>
              <a:off x="2140125" y="4110375"/>
              <a:ext cx="120875" cy="196650"/>
            </a:xfrm>
            <a:custGeom>
              <a:avLst/>
              <a:gdLst/>
              <a:ahLst/>
              <a:cxnLst/>
              <a:rect l="l" t="t" r="r" b="b"/>
              <a:pathLst>
                <a:path w="4835" h="7866" extrusionOk="0">
                  <a:moveTo>
                    <a:pt x="4454" y="1"/>
                  </a:moveTo>
                  <a:cubicBezTo>
                    <a:pt x="4442" y="1"/>
                    <a:pt x="4431" y="2"/>
                    <a:pt x="4418" y="4"/>
                  </a:cubicBezTo>
                  <a:cubicBezTo>
                    <a:pt x="4275" y="51"/>
                    <a:pt x="4311" y="182"/>
                    <a:pt x="4347" y="290"/>
                  </a:cubicBezTo>
                  <a:cubicBezTo>
                    <a:pt x="4406" y="599"/>
                    <a:pt x="4418" y="909"/>
                    <a:pt x="4359" y="1230"/>
                  </a:cubicBezTo>
                  <a:cubicBezTo>
                    <a:pt x="3918" y="3683"/>
                    <a:pt x="2930" y="5826"/>
                    <a:pt x="727" y="7207"/>
                  </a:cubicBezTo>
                  <a:cubicBezTo>
                    <a:pt x="549" y="7326"/>
                    <a:pt x="370" y="7445"/>
                    <a:pt x="191" y="7576"/>
                  </a:cubicBezTo>
                  <a:cubicBezTo>
                    <a:pt x="120" y="7624"/>
                    <a:pt x="1" y="7683"/>
                    <a:pt x="60" y="7802"/>
                  </a:cubicBezTo>
                  <a:cubicBezTo>
                    <a:pt x="87" y="7851"/>
                    <a:pt x="124" y="7865"/>
                    <a:pt x="167" y="7865"/>
                  </a:cubicBezTo>
                  <a:cubicBezTo>
                    <a:pt x="217" y="7865"/>
                    <a:pt x="276" y="7845"/>
                    <a:pt x="334" y="7838"/>
                  </a:cubicBezTo>
                  <a:cubicBezTo>
                    <a:pt x="382" y="7814"/>
                    <a:pt x="430" y="7814"/>
                    <a:pt x="477" y="7790"/>
                  </a:cubicBezTo>
                  <a:cubicBezTo>
                    <a:pt x="1489" y="7243"/>
                    <a:pt x="2466" y="6647"/>
                    <a:pt x="3120" y="5659"/>
                  </a:cubicBezTo>
                  <a:cubicBezTo>
                    <a:pt x="3751" y="4742"/>
                    <a:pt x="4228" y="3742"/>
                    <a:pt x="4537" y="2683"/>
                  </a:cubicBezTo>
                  <a:cubicBezTo>
                    <a:pt x="4728" y="2016"/>
                    <a:pt x="4835" y="1325"/>
                    <a:pt x="4799" y="647"/>
                  </a:cubicBezTo>
                  <a:cubicBezTo>
                    <a:pt x="4763" y="492"/>
                    <a:pt x="4752" y="349"/>
                    <a:pt x="4692" y="230"/>
                  </a:cubicBezTo>
                  <a:cubicBezTo>
                    <a:pt x="4637" y="120"/>
                    <a:pt x="4583" y="1"/>
                    <a:pt x="445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8"/>
            <p:cNvSpPr/>
            <p:nvPr/>
          </p:nvSpPr>
          <p:spPr>
            <a:xfrm>
              <a:off x="1981250" y="4089400"/>
              <a:ext cx="66050" cy="174400"/>
            </a:xfrm>
            <a:custGeom>
              <a:avLst/>
              <a:gdLst/>
              <a:ahLst/>
              <a:cxnLst/>
              <a:rect l="l" t="t" r="r" b="b"/>
              <a:pathLst>
                <a:path w="2642" h="6976" extrusionOk="0">
                  <a:moveTo>
                    <a:pt x="2469" y="0"/>
                  </a:moveTo>
                  <a:cubicBezTo>
                    <a:pt x="2361" y="0"/>
                    <a:pt x="2339" y="127"/>
                    <a:pt x="2308" y="200"/>
                  </a:cubicBezTo>
                  <a:cubicBezTo>
                    <a:pt x="2224" y="426"/>
                    <a:pt x="2141" y="664"/>
                    <a:pt x="2082" y="902"/>
                  </a:cubicBezTo>
                  <a:cubicBezTo>
                    <a:pt x="1582" y="2700"/>
                    <a:pt x="1070" y="4510"/>
                    <a:pt x="260" y="6189"/>
                  </a:cubicBezTo>
                  <a:cubicBezTo>
                    <a:pt x="165" y="6379"/>
                    <a:pt x="93" y="6593"/>
                    <a:pt x="34" y="6796"/>
                  </a:cubicBezTo>
                  <a:cubicBezTo>
                    <a:pt x="0" y="6896"/>
                    <a:pt x="19" y="6976"/>
                    <a:pt x="139" y="6976"/>
                  </a:cubicBezTo>
                  <a:cubicBezTo>
                    <a:pt x="147" y="6976"/>
                    <a:pt x="156" y="6975"/>
                    <a:pt x="165" y="6974"/>
                  </a:cubicBezTo>
                  <a:cubicBezTo>
                    <a:pt x="284" y="6915"/>
                    <a:pt x="331" y="6796"/>
                    <a:pt x="391" y="6689"/>
                  </a:cubicBezTo>
                  <a:cubicBezTo>
                    <a:pt x="1546" y="4700"/>
                    <a:pt x="2070" y="2486"/>
                    <a:pt x="2570" y="259"/>
                  </a:cubicBezTo>
                  <a:cubicBezTo>
                    <a:pt x="2582" y="188"/>
                    <a:pt x="2641" y="57"/>
                    <a:pt x="2522" y="9"/>
                  </a:cubicBezTo>
                  <a:cubicBezTo>
                    <a:pt x="2502" y="3"/>
                    <a:pt x="2484" y="0"/>
                    <a:pt x="246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8"/>
            <p:cNvSpPr/>
            <p:nvPr/>
          </p:nvSpPr>
          <p:spPr>
            <a:xfrm>
              <a:off x="2273775" y="4120850"/>
              <a:ext cx="33375" cy="82400"/>
            </a:xfrm>
            <a:custGeom>
              <a:avLst/>
              <a:gdLst/>
              <a:ahLst/>
              <a:cxnLst/>
              <a:rect l="l" t="t" r="r" b="b"/>
              <a:pathLst>
                <a:path w="1335" h="3296" extrusionOk="0">
                  <a:moveTo>
                    <a:pt x="1159" y="1"/>
                  </a:moveTo>
                  <a:cubicBezTo>
                    <a:pt x="1014" y="1"/>
                    <a:pt x="1024" y="125"/>
                    <a:pt x="1013" y="228"/>
                  </a:cubicBezTo>
                  <a:cubicBezTo>
                    <a:pt x="918" y="1204"/>
                    <a:pt x="596" y="2133"/>
                    <a:pt x="144" y="3014"/>
                  </a:cubicBezTo>
                  <a:cubicBezTo>
                    <a:pt x="96" y="3097"/>
                    <a:pt x="1" y="3204"/>
                    <a:pt x="132" y="3276"/>
                  </a:cubicBezTo>
                  <a:cubicBezTo>
                    <a:pt x="157" y="3290"/>
                    <a:pt x="182" y="3296"/>
                    <a:pt x="206" y="3296"/>
                  </a:cubicBezTo>
                  <a:cubicBezTo>
                    <a:pt x="287" y="3296"/>
                    <a:pt x="363" y="3230"/>
                    <a:pt x="418" y="3157"/>
                  </a:cubicBezTo>
                  <a:cubicBezTo>
                    <a:pt x="1072" y="2276"/>
                    <a:pt x="1263" y="1264"/>
                    <a:pt x="1334" y="240"/>
                  </a:cubicBezTo>
                  <a:cubicBezTo>
                    <a:pt x="1299" y="132"/>
                    <a:pt x="1311" y="13"/>
                    <a:pt x="1180" y="1"/>
                  </a:cubicBezTo>
                  <a:cubicBezTo>
                    <a:pt x="1172" y="1"/>
                    <a:pt x="1166" y="1"/>
                    <a:pt x="115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8"/>
            <p:cNvSpPr/>
            <p:nvPr/>
          </p:nvSpPr>
          <p:spPr>
            <a:xfrm>
              <a:off x="2146975" y="3794950"/>
              <a:ext cx="15500" cy="80075"/>
            </a:xfrm>
            <a:custGeom>
              <a:avLst/>
              <a:gdLst/>
              <a:ahLst/>
              <a:cxnLst/>
              <a:rect l="l" t="t" r="r" b="b"/>
              <a:pathLst>
                <a:path w="620" h="3203" extrusionOk="0">
                  <a:moveTo>
                    <a:pt x="453" y="0"/>
                  </a:moveTo>
                  <a:cubicBezTo>
                    <a:pt x="334" y="0"/>
                    <a:pt x="275" y="72"/>
                    <a:pt x="275" y="179"/>
                  </a:cubicBezTo>
                  <a:cubicBezTo>
                    <a:pt x="239" y="1060"/>
                    <a:pt x="1" y="1941"/>
                    <a:pt x="96" y="2870"/>
                  </a:cubicBezTo>
                  <a:cubicBezTo>
                    <a:pt x="108" y="2965"/>
                    <a:pt x="72" y="3203"/>
                    <a:pt x="251" y="3203"/>
                  </a:cubicBezTo>
                  <a:cubicBezTo>
                    <a:pt x="477" y="3203"/>
                    <a:pt x="370" y="2977"/>
                    <a:pt x="370" y="2846"/>
                  </a:cubicBezTo>
                  <a:cubicBezTo>
                    <a:pt x="370" y="2179"/>
                    <a:pt x="394" y="1524"/>
                    <a:pt x="548" y="846"/>
                  </a:cubicBezTo>
                  <a:cubicBezTo>
                    <a:pt x="596" y="643"/>
                    <a:pt x="608" y="417"/>
                    <a:pt x="620" y="191"/>
                  </a:cubicBezTo>
                  <a:cubicBezTo>
                    <a:pt x="620" y="95"/>
                    <a:pt x="560" y="0"/>
                    <a:pt x="4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8"/>
            <p:cNvSpPr/>
            <p:nvPr/>
          </p:nvSpPr>
          <p:spPr>
            <a:xfrm>
              <a:off x="2116325" y="3807775"/>
              <a:ext cx="28600" cy="54675"/>
            </a:xfrm>
            <a:custGeom>
              <a:avLst/>
              <a:gdLst/>
              <a:ahLst/>
              <a:cxnLst/>
              <a:rect l="l" t="t" r="r" b="b"/>
              <a:pathLst>
                <a:path w="1144" h="2187" extrusionOk="0">
                  <a:moveTo>
                    <a:pt x="968" y="1"/>
                  </a:moveTo>
                  <a:cubicBezTo>
                    <a:pt x="868" y="1"/>
                    <a:pt x="832" y="110"/>
                    <a:pt x="822" y="202"/>
                  </a:cubicBezTo>
                  <a:cubicBezTo>
                    <a:pt x="667" y="737"/>
                    <a:pt x="393" y="1202"/>
                    <a:pt x="131" y="1678"/>
                  </a:cubicBezTo>
                  <a:cubicBezTo>
                    <a:pt x="96" y="1749"/>
                    <a:pt x="72" y="1821"/>
                    <a:pt x="48" y="1892"/>
                  </a:cubicBezTo>
                  <a:cubicBezTo>
                    <a:pt x="12" y="1987"/>
                    <a:pt x="0" y="2107"/>
                    <a:pt x="96" y="2154"/>
                  </a:cubicBezTo>
                  <a:cubicBezTo>
                    <a:pt x="121" y="2177"/>
                    <a:pt x="144" y="2186"/>
                    <a:pt x="165" y="2186"/>
                  </a:cubicBezTo>
                  <a:cubicBezTo>
                    <a:pt x="222" y="2186"/>
                    <a:pt x="263" y="2117"/>
                    <a:pt x="298" y="2047"/>
                  </a:cubicBezTo>
                  <a:cubicBezTo>
                    <a:pt x="512" y="1726"/>
                    <a:pt x="703" y="1404"/>
                    <a:pt x="893" y="1071"/>
                  </a:cubicBezTo>
                  <a:cubicBezTo>
                    <a:pt x="1024" y="809"/>
                    <a:pt x="1120" y="547"/>
                    <a:pt x="1132" y="297"/>
                  </a:cubicBezTo>
                  <a:cubicBezTo>
                    <a:pt x="1143" y="154"/>
                    <a:pt x="1132" y="35"/>
                    <a:pt x="1024" y="11"/>
                  </a:cubicBezTo>
                  <a:cubicBezTo>
                    <a:pt x="1004" y="4"/>
                    <a:pt x="985" y="1"/>
                    <a:pt x="96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8"/>
            <p:cNvSpPr/>
            <p:nvPr/>
          </p:nvSpPr>
          <p:spPr>
            <a:xfrm>
              <a:off x="2017500" y="3881200"/>
              <a:ext cx="53600" cy="31825"/>
            </a:xfrm>
            <a:custGeom>
              <a:avLst/>
              <a:gdLst/>
              <a:ahLst/>
              <a:cxnLst/>
              <a:rect l="l" t="t" r="r" b="b"/>
              <a:pathLst>
                <a:path w="2144" h="1273" extrusionOk="0">
                  <a:moveTo>
                    <a:pt x="1927" y="0"/>
                  </a:moveTo>
                  <a:cubicBezTo>
                    <a:pt x="1853" y="0"/>
                    <a:pt x="1773" y="59"/>
                    <a:pt x="1703" y="98"/>
                  </a:cubicBezTo>
                  <a:cubicBezTo>
                    <a:pt x="1191" y="396"/>
                    <a:pt x="679" y="705"/>
                    <a:pt x="179" y="1003"/>
                  </a:cubicBezTo>
                  <a:cubicBezTo>
                    <a:pt x="96" y="1051"/>
                    <a:pt x="1" y="1110"/>
                    <a:pt x="60" y="1229"/>
                  </a:cubicBezTo>
                  <a:cubicBezTo>
                    <a:pt x="77" y="1263"/>
                    <a:pt x="106" y="1273"/>
                    <a:pt x="145" y="1273"/>
                  </a:cubicBezTo>
                  <a:cubicBezTo>
                    <a:pt x="190" y="1273"/>
                    <a:pt x="247" y="1259"/>
                    <a:pt x="310" y="1253"/>
                  </a:cubicBezTo>
                  <a:cubicBezTo>
                    <a:pt x="846" y="1003"/>
                    <a:pt x="1429" y="789"/>
                    <a:pt x="1917" y="408"/>
                  </a:cubicBezTo>
                  <a:cubicBezTo>
                    <a:pt x="2025" y="313"/>
                    <a:pt x="2144" y="193"/>
                    <a:pt x="2037" y="62"/>
                  </a:cubicBezTo>
                  <a:cubicBezTo>
                    <a:pt x="2003" y="17"/>
                    <a:pt x="1966" y="0"/>
                    <a:pt x="19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8"/>
            <p:cNvSpPr/>
            <p:nvPr/>
          </p:nvSpPr>
          <p:spPr>
            <a:xfrm>
              <a:off x="2078825" y="3867925"/>
              <a:ext cx="30675" cy="47575"/>
            </a:xfrm>
            <a:custGeom>
              <a:avLst/>
              <a:gdLst/>
              <a:ahLst/>
              <a:cxnLst/>
              <a:rect l="l" t="t" r="r" b="b"/>
              <a:pathLst>
                <a:path w="1227" h="1903" extrusionOk="0">
                  <a:moveTo>
                    <a:pt x="1040" y="1"/>
                  </a:moveTo>
                  <a:cubicBezTo>
                    <a:pt x="939" y="1"/>
                    <a:pt x="857" y="63"/>
                    <a:pt x="798" y="141"/>
                  </a:cubicBezTo>
                  <a:cubicBezTo>
                    <a:pt x="441" y="593"/>
                    <a:pt x="215" y="1094"/>
                    <a:pt x="72" y="1629"/>
                  </a:cubicBezTo>
                  <a:cubicBezTo>
                    <a:pt x="48" y="1736"/>
                    <a:pt x="0" y="1856"/>
                    <a:pt x="119" y="1891"/>
                  </a:cubicBezTo>
                  <a:cubicBezTo>
                    <a:pt x="136" y="1899"/>
                    <a:pt x="152" y="1902"/>
                    <a:pt x="166" y="1902"/>
                  </a:cubicBezTo>
                  <a:cubicBezTo>
                    <a:pt x="245" y="1902"/>
                    <a:pt x="292" y="1805"/>
                    <a:pt x="322" y="1725"/>
                  </a:cubicBezTo>
                  <a:cubicBezTo>
                    <a:pt x="548" y="1236"/>
                    <a:pt x="834" y="784"/>
                    <a:pt x="1131" y="355"/>
                  </a:cubicBezTo>
                  <a:cubicBezTo>
                    <a:pt x="1179" y="296"/>
                    <a:pt x="1191" y="212"/>
                    <a:pt x="1227" y="117"/>
                  </a:cubicBezTo>
                  <a:cubicBezTo>
                    <a:pt x="1191" y="70"/>
                    <a:pt x="1155" y="34"/>
                    <a:pt x="1108" y="10"/>
                  </a:cubicBezTo>
                  <a:cubicBezTo>
                    <a:pt x="1084" y="4"/>
                    <a:pt x="1061" y="1"/>
                    <a:pt x="104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8"/>
            <p:cNvSpPr/>
            <p:nvPr/>
          </p:nvSpPr>
          <p:spPr>
            <a:xfrm>
              <a:off x="1934450" y="3895250"/>
              <a:ext cx="55400" cy="20050"/>
            </a:xfrm>
            <a:custGeom>
              <a:avLst/>
              <a:gdLst/>
              <a:ahLst/>
              <a:cxnLst/>
              <a:rect l="l" t="t" r="r" b="b"/>
              <a:pathLst>
                <a:path w="2216" h="802" extrusionOk="0">
                  <a:moveTo>
                    <a:pt x="2060" y="0"/>
                  </a:moveTo>
                  <a:cubicBezTo>
                    <a:pt x="2030" y="0"/>
                    <a:pt x="1998" y="5"/>
                    <a:pt x="1965" y="12"/>
                  </a:cubicBezTo>
                  <a:cubicBezTo>
                    <a:pt x="1334" y="84"/>
                    <a:pt x="739" y="274"/>
                    <a:pt x="156" y="548"/>
                  </a:cubicBezTo>
                  <a:cubicBezTo>
                    <a:pt x="84" y="572"/>
                    <a:pt x="1" y="632"/>
                    <a:pt x="25" y="727"/>
                  </a:cubicBezTo>
                  <a:cubicBezTo>
                    <a:pt x="54" y="786"/>
                    <a:pt x="99" y="801"/>
                    <a:pt x="136" y="801"/>
                  </a:cubicBezTo>
                  <a:cubicBezTo>
                    <a:pt x="173" y="801"/>
                    <a:pt x="203" y="786"/>
                    <a:pt x="203" y="786"/>
                  </a:cubicBezTo>
                  <a:cubicBezTo>
                    <a:pt x="882" y="608"/>
                    <a:pt x="1477" y="441"/>
                    <a:pt x="2049" y="274"/>
                  </a:cubicBezTo>
                  <a:cubicBezTo>
                    <a:pt x="2144" y="251"/>
                    <a:pt x="2215" y="203"/>
                    <a:pt x="2203" y="108"/>
                  </a:cubicBezTo>
                  <a:cubicBezTo>
                    <a:pt x="2179" y="25"/>
                    <a:pt x="2126" y="0"/>
                    <a:pt x="20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8"/>
            <p:cNvSpPr/>
            <p:nvPr/>
          </p:nvSpPr>
          <p:spPr>
            <a:xfrm>
              <a:off x="1858250" y="3939725"/>
              <a:ext cx="24150" cy="25900"/>
            </a:xfrm>
            <a:custGeom>
              <a:avLst/>
              <a:gdLst/>
              <a:ahLst/>
              <a:cxnLst/>
              <a:rect l="l" t="t" r="r" b="b"/>
              <a:pathLst>
                <a:path w="966" h="1036" extrusionOk="0">
                  <a:moveTo>
                    <a:pt x="446" y="0"/>
                  </a:moveTo>
                  <a:cubicBezTo>
                    <a:pt x="329" y="0"/>
                    <a:pt x="234" y="56"/>
                    <a:pt x="156" y="174"/>
                  </a:cubicBezTo>
                  <a:cubicBezTo>
                    <a:pt x="1" y="412"/>
                    <a:pt x="84" y="924"/>
                    <a:pt x="298" y="996"/>
                  </a:cubicBezTo>
                  <a:cubicBezTo>
                    <a:pt x="382" y="1021"/>
                    <a:pt x="446" y="1035"/>
                    <a:pt x="501" y="1035"/>
                  </a:cubicBezTo>
                  <a:cubicBezTo>
                    <a:pt x="604" y="1035"/>
                    <a:pt x="674" y="984"/>
                    <a:pt x="775" y="853"/>
                  </a:cubicBezTo>
                  <a:cubicBezTo>
                    <a:pt x="965" y="591"/>
                    <a:pt x="894" y="138"/>
                    <a:pt x="644" y="43"/>
                  </a:cubicBezTo>
                  <a:cubicBezTo>
                    <a:pt x="571" y="15"/>
                    <a:pt x="505"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8"/>
            <p:cNvSpPr/>
            <p:nvPr/>
          </p:nvSpPr>
          <p:spPr>
            <a:xfrm>
              <a:off x="1838025" y="3990275"/>
              <a:ext cx="19550" cy="18750"/>
            </a:xfrm>
            <a:custGeom>
              <a:avLst/>
              <a:gdLst/>
              <a:ahLst/>
              <a:cxnLst/>
              <a:rect l="l" t="t" r="r" b="b"/>
              <a:pathLst>
                <a:path w="782" h="750" extrusionOk="0">
                  <a:moveTo>
                    <a:pt x="357" y="0"/>
                  </a:moveTo>
                  <a:cubicBezTo>
                    <a:pt x="243" y="0"/>
                    <a:pt x="130" y="52"/>
                    <a:pt x="60" y="164"/>
                  </a:cubicBezTo>
                  <a:cubicBezTo>
                    <a:pt x="12" y="236"/>
                    <a:pt x="0" y="402"/>
                    <a:pt x="48" y="522"/>
                  </a:cubicBezTo>
                  <a:cubicBezTo>
                    <a:pt x="85" y="680"/>
                    <a:pt x="211" y="749"/>
                    <a:pt x="345" y="749"/>
                  </a:cubicBezTo>
                  <a:cubicBezTo>
                    <a:pt x="553" y="749"/>
                    <a:pt x="782" y="584"/>
                    <a:pt x="738" y="331"/>
                  </a:cubicBezTo>
                  <a:cubicBezTo>
                    <a:pt x="709" y="122"/>
                    <a:pt x="532"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8"/>
            <p:cNvSpPr/>
            <p:nvPr/>
          </p:nvSpPr>
          <p:spPr>
            <a:xfrm>
              <a:off x="1913625" y="3971750"/>
              <a:ext cx="83075" cy="113725"/>
            </a:xfrm>
            <a:custGeom>
              <a:avLst/>
              <a:gdLst/>
              <a:ahLst/>
              <a:cxnLst/>
              <a:rect l="l" t="t" r="r" b="b"/>
              <a:pathLst>
                <a:path w="3323" h="4549" extrusionOk="0">
                  <a:moveTo>
                    <a:pt x="3069" y="1"/>
                  </a:moveTo>
                  <a:cubicBezTo>
                    <a:pt x="2908" y="1"/>
                    <a:pt x="2661" y="125"/>
                    <a:pt x="2334" y="381"/>
                  </a:cubicBezTo>
                  <a:cubicBezTo>
                    <a:pt x="1786" y="822"/>
                    <a:pt x="798" y="2096"/>
                    <a:pt x="429" y="2858"/>
                  </a:cubicBezTo>
                  <a:cubicBezTo>
                    <a:pt x="131" y="3465"/>
                    <a:pt x="0" y="4180"/>
                    <a:pt x="119" y="4406"/>
                  </a:cubicBezTo>
                  <a:cubicBezTo>
                    <a:pt x="167" y="4489"/>
                    <a:pt x="298" y="4549"/>
                    <a:pt x="417" y="4549"/>
                  </a:cubicBezTo>
                  <a:cubicBezTo>
                    <a:pt x="715" y="4537"/>
                    <a:pt x="1084" y="4060"/>
                    <a:pt x="1751" y="2810"/>
                  </a:cubicBezTo>
                  <a:cubicBezTo>
                    <a:pt x="2072" y="2227"/>
                    <a:pt x="2548" y="1453"/>
                    <a:pt x="2822" y="1060"/>
                  </a:cubicBezTo>
                  <a:cubicBezTo>
                    <a:pt x="3215" y="524"/>
                    <a:pt x="3322" y="298"/>
                    <a:pt x="3275" y="167"/>
                  </a:cubicBezTo>
                  <a:cubicBezTo>
                    <a:pt x="3246" y="57"/>
                    <a:pt x="3177" y="1"/>
                    <a:pt x="3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8"/>
            <p:cNvSpPr/>
            <p:nvPr/>
          </p:nvSpPr>
          <p:spPr>
            <a:xfrm>
              <a:off x="1898225" y="4109025"/>
              <a:ext cx="23150" cy="20525"/>
            </a:xfrm>
            <a:custGeom>
              <a:avLst/>
              <a:gdLst/>
              <a:ahLst/>
              <a:cxnLst/>
              <a:rect l="l" t="t" r="r" b="b"/>
              <a:pathLst>
                <a:path w="926" h="821" extrusionOk="0">
                  <a:moveTo>
                    <a:pt x="506" y="0"/>
                  </a:moveTo>
                  <a:cubicBezTo>
                    <a:pt x="329" y="0"/>
                    <a:pt x="142" y="111"/>
                    <a:pt x="92" y="284"/>
                  </a:cubicBezTo>
                  <a:cubicBezTo>
                    <a:pt x="1" y="577"/>
                    <a:pt x="212" y="820"/>
                    <a:pt x="465" y="820"/>
                  </a:cubicBezTo>
                  <a:cubicBezTo>
                    <a:pt x="542" y="820"/>
                    <a:pt x="622" y="798"/>
                    <a:pt x="700" y="748"/>
                  </a:cubicBezTo>
                  <a:cubicBezTo>
                    <a:pt x="914" y="605"/>
                    <a:pt x="926" y="236"/>
                    <a:pt x="723" y="70"/>
                  </a:cubicBezTo>
                  <a:cubicBezTo>
                    <a:pt x="661" y="22"/>
                    <a:pt x="584" y="0"/>
                    <a:pt x="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8"/>
            <p:cNvSpPr/>
            <p:nvPr/>
          </p:nvSpPr>
          <p:spPr>
            <a:xfrm>
              <a:off x="2086350" y="4190825"/>
              <a:ext cx="20775" cy="17975"/>
            </a:xfrm>
            <a:custGeom>
              <a:avLst/>
              <a:gdLst/>
              <a:ahLst/>
              <a:cxnLst/>
              <a:rect l="l" t="t" r="r" b="b"/>
              <a:pathLst>
                <a:path w="831" h="719" extrusionOk="0">
                  <a:moveTo>
                    <a:pt x="414" y="0"/>
                  </a:moveTo>
                  <a:cubicBezTo>
                    <a:pt x="378" y="0"/>
                    <a:pt x="295" y="72"/>
                    <a:pt x="223" y="131"/>
                  </a:cubicBezTo>
                  <a:cubicBezTo>
                    <a:pt x="0" y="354"/>
                    <a:pt x="227" y="719"/>
                    <a:pt x="479" y="719"/>
                  </a:cubicBezTo>
                  <a:cubicBezTo>
                    <a:pt x="537" y="719"/>
                    <a:pt x="596" y="700"/>
                    <a:pt x="652" y="655"/>
                  </a:cubicBezTo>
                  <a:cubicBezTo>
                    <a:pt x="830" y="489"/>
                    <a:pt x="818" y="179"/>
                    <a:pt x="616" y="72"/>
                  </a:cubicBezTo>
                  <a:cubicBezTo>
                    <a:pt x="533" y="36"/>
                    <a:pt x="437"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8"/>
            <p:cNvSpPr/>
            <p:nvPr/>
          </p:nvSpPr>
          <p:spPr>
            <a:xfrm>
              <a:off x="2167825" y="4181200"/>
              <a:ext cx="19675" cy="18125"/>
            </a:xfrm>
            <a:custGeom>
              <a:avLst/>
              <a:gdLst/>
              <a:ahLst/>
              <a:cxnLst/>
              <a:rect l="l" t="t" r="r" b="b"/>
              <a:pathLst>
                <a:path w="787" h="725" extrusionOk="0">
                  <a:moveTo>
                    <a:pt x="455" y="0"/>
                  </a:moveTo>
                  <a:cubicBezTo>
                    <a:pt x="361" y="0"/>
                    <a:pt x="256" y="40"/>
                    <a:pt x="155" y="124"/>
                  </a:cubicBezTo>
                  <a:cubicBezTo>
                    <a:pt x="0" y="243"/>
                    <a:pt x="36" y="564"/>
                    <a:pt x="238" y="683"/>
                  </a:cubicBezTo>
                  <a:cubicBezTo>
                    <a:pt x="282" y="712"/>
                    <a:pt x="333" y="724"/>
                    <a:pt x="386" y="724"/>
                  </a:cubicBezTo>
                  <a:cubicBezTo>
                    <a:pt x="575" y="724"/>
                    <a:pt x="786" y="560"/>
                    <a:pt x="786" y="374"/>
                  </a:cubicBezTo>
                  <a:cubicBezTo>
                    <a:pt x="771" y="134"/>
                    <a:pt x="630"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8"/>
            <p:cNvSpPr/>
            <p:nvPr/>
          </p:nvSpPr>
          <p:spPr>
            <a:xfrm>
              <a:off x="2108875" y="4231550"/>
              <a:ext cx="18350" cy="15625"/>
            </a:xfrm>
            <a:custGeom>
              <a:avLst/>
              <a:gdLst/>
              <a:ahLst/>
              <a:cxnLst/>
              <a:rect l="l" t="t" r="r" b="b"/>
              <a:pathLst>
                <a:path w="734" h="625" extrusionOk="0">
                  <a:moveTo>
                    <a:pt x="321" y="0"/>
                  </a:moveTo>
                  <a:cubicBezTo>
                    <a:pt x="196" y="0"/>
                    <a:pt x="74" y="48"/>
                    <a:pt x="48" y="145"/>
                  </a:cubicBezTo>
                  <a:cubicBezTo>
                    <a:pt x="1" y="336"/>
                    <a:pt x="96" y="526"/>
                    <a:pt x="275" y="610"/>
                  </a:cubicBezTo>
                  <a:cubicBezTo>
                    <a:pt x="297" y="620"/>
                    <a:pt x="320" y="624"/>
                    <a:pt x="343" y="624"/>
                  </a:cubicBezTo>
                  <a:cubicBezTo>
                    <a:pt x="539" y="624"/>
                    <a:pt x="733" y="290"/>
                    <a:pt x="584" y="98"/>
                  </a:cubicBezTo>
                  <a:cubicBezTo>
                    <a:pt x="530" y="33"/>
                    <a:pt x="425"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8"/>
            <p:cNvSpPr/>
            <p:nvPr/>
          </p:nvSpPr>
          <p:spPr>
            <a:xfrm>
              <a:off x="2062150" y="4242475"/>
              <a:ext cx="23250" cy="22200"/>
            </a:xfrm>
            <a:custGeom>
              <a:avLst/>
              <a:gdLst/>
              <a:ahLst/>
              <a:cxnLst/>
              <a:rect l="l" t="t" r="r" b="b"/>
              <a:pathLst>
                <a:path w="930" h="888" extrusionOk="0">
                  <a:moveTo>
                    <a:pt x="358" y="1"/>
                  </a:moveTo>
                  <a:cubicBezTo>
                    <a:pt x="284" y="1"/>
                    <a:pt x="233" y="56"/>
                    <a:pt x="131" y="185"/>
                  </a:cubicBezTo>
                  <a:cubicBezTo>
                    <a:pt x="60" y="292"/>
                    <a:pt x="1" y="423"/>
                    <a:pt x="12" y="494"/>
                  </a:cubicBezTo>
                  <a:cubicBezTo>
                    <a:pt x="36" y="645"/>
                    <a:pt x="354" y="888"/>
                    <a:pt x="502" y="888"/>
                  </a:cubicBezTo>
                  <a:cubicBezTo>
                    <a:pt x="506" y="888"/>
                    <a:pt x="509" y="887"/>
                    <a:pt x="512" y="887"/>
                  </a:cubicBezTo>
                  <a:cubicBezTo>
                    <a:pt x="870" y="828"/>
                    <a:pt x="929" y="256"/>
                    <a:pt x="596" y="89"/>
                  </a:cubicBezTo>
                  <a:cubicBezTo>
                    <a:pt x="483" y="33"/>
                    <a:pt x="414"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1" name="Google Shape;3611;p8"/>
          <p:cNvGrpSpPr/>
          <p:nvPr/>
        </p:nvGrpSpPr>
        <p:grpSpPr>
          <a:xfrm rot="-3103157">
            <a:off x="4124212" y="4105386"/>
            <a:ext cx="623964" cy="816223"/>
            <a:chOff x="542025" y="2878550"/>
            <a:chExt cx="732250" cy="957875"/>
          </a:xfrm>
        </p:grpSpPr>
        <p:sp>
          <p:nvSpPr>
            <p:cNvPr id="3612" name="Google Shape;3612;p8"/>
            <p:cNvSpPr/>
            <p:nvPr/>
          </p:nvSpPr>
          <p:spPr>
            <a:xfrm>
              <a:off x="1253125" y="3199625"/>
              <a:ext cx="925" cy="3300"/>
            </a:xfrm>
            <a:custGeom>
              <a:avLst/>
              <a:gdLst/>
              <a:ahLst/>
              <a:cxnLst/>
              <a:rect l="l" t="t" r="r" b="b"/>
              <a:pathLst>
                <a:path w="37" h="132" extrusionOk="0">
                  <a:moveTo>
                    <a:pt x="0" y="1"/>
                  </a:moveTo>
                  <a:cubicBezTo>
                    <a:pt x="12" y="48"/>
                    <a:pt x="12" y="96"/>
                    <a:pt x="36" y="132"/>
                  </a:cubicBezTo>
                  <a:cubicBezTo>
                    <a:pt x="12" y="96"/>
                    <a:pt x="12" y="48"/>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8"/>
            <p:cNvSpPr/>
            <p:nvPr/>
          </p:nvSpPr>
          <p:spPr>
            <a:xfrm>
              <a:off x="1240025" y="3134450"/>
              <a:ext cx="3600" cy="11625"/>
            </a:xfrm>
            <a:custGeom>
              <a:avLst/>
              <a:gdLst/>
              <a:ahLst/>
              <a:cxnLst/>
              <a:rect l="l" t="t" r="r" b="b"/>
              <a:pathLst>
                <a:path w="144" h="465" extrusionOk="0">
                  <a:moveTo>
                    <a:pt x="0" y="0"/>
                  </a:moveTo>
                  <a:cubicBezTo>
                    <a:pt x="36" y="155"/>
                    <a:pt x="60" y="322"/>
                    <a:pt x="108" y="465"/>
                  </a:cubicBezTo>
                  <a:cubicBezTo>
                    <a:pt x="143" y="346"/>
                    <a:pt x="96" y="203"/>
                    <a:pt x="0"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8"/>
            <p:cNvSpPr/>
            <p:nvPr/>
          </p:nvSpPr>
          <p:spPr>
            <a:xfrm>
              <a:off x="703950" y="3226650"/>
              <a:ext cx="365850" cy="419050"/>
            </a:xfrm>
            <a:custGeom>
              <a:avLst/>
              <a:gdLst/>
              <a:ahLst/>
              <a:cxnLst/>
              <a:rect l="l" t="t" r="r" b="b"/>
              <a:pathLst>
                <a:path w="14634" h="16762" extrusionOk="0">
                  <a:moveTo>
                    <a:pt x="10760" y="674"/>
                  </a:moveTo>
                  <a:cubicBezTo>
                    <a:pt x="10942" y="674"/>
                    <a:pt x="11114" y="706"/>
                    <a:pt x="11264" y="753"/>
                  </a:cubicBezTo>
                  <a:cubicBezTo>
                    <a:pt x="11311" y="765"/>
                    <a:pt x="11359" y="777"/>
                    <a:pt x="11406" y="813"/>
                  </a:cubicBezTo>
                  <a:cubicBezTo>
                    <a:pt x="11657" y="932"/>
                    <a:pt x="11859" y="1122"/>
                    <a:pt x="12038" y="1396"/>
                  </a:cubicBezTo>
                  <a:cubicBezTo>
                    <a:pt x="12335" y="1849"/>
                    <a:pt x="12573" y="2325"/>
                    <a:pt x="12788" y="2825"/>
                  </a:cubicBezTo>
                  <a:cubicBezTo>
                    <a:pt x="13169" y="3373"/>
                    <a:pt x="13431" y="3992"/>
                    <a:pt x="13514" y="4730"/>
                  </a:cubicBezTo>
                  <a:cubicBezTo>
                    <a:pt x="13550" y="4932"/>
                    <a:pt x="13573" y="5147"/>
                    <a:pt x="13585" y="5349"/>
                  </a:cubicBezTo>
                  <a:lnTo>
                    <a:pt x="13585" y="5385"/>
                  </a:lnTo>
                  <a:cubicBezTo>
                    <a:pt x="13966" y="8016"/>
                    <a:pt x="13859" y="10624"/>
                    <a:pt x="12359" y="12981"/>
                  </a:cubicBezTo>
                  <a:cubicBezTo>
                    <a:pt x="11585" y="14207"/>
                    <a:pt x="10692" y="15350"/>
                    <a:pt x="9240" y="15838"/>
                  </a:cubicBezTo>
                  <a:cubicBezTo>
                    <a:pt x="8499" y="16085"/>
                    <a:pt x="7767" y="16200"/>
                    <a:pt x="7063" y="16200"/>
                  </a:cubicBezTo>
                  <a:cubicBezTo>
                    <a:pt x="4409" y="16200"/>
                    <a:pt x="2150" y="14567"/>
                    <a:pt x="1274" y="12243"/>
                  </a:cubicBezTo>
                  <a:cubicBezTo>
                    <a:pt x="1262" y="12207"/>
                    <a:pt x="1262" y="12183"/>
                    <a:pt x="1250" y="12148"/>
                  </a:cubicBezTo>
                  <a:cubicBezTo>
                    <a:pt x="1227" y="12064"/>
                    <a:pt x="1179" y="11969"/>
                    <a:pt x="1143" y="11874"/>
                  </a:cubicBezTo>
                  <a:cubicBezTo>
                    <a:pt x="1143" y="11850"/>
                    <a:pt x="1143" y="11838"/>
                    <a:pt x="1131" y="11838"/>
                  </a:cubicBezTo>
                  <a:cubicBezTo>
                    <a:pt x="1000" y="11433"/>
                    <a:pt x="905" y="11005"/>
                    <a:pt x="846" y="10528"/>
                  </a:cubicBezTo>
                  <a:cubicBezTo>
                    <a:pt x="691" y="9326"/>
                    <a:pt x="727" y="8659"/>
                    <a:pt x="1060" y="7445"/>
                  </a:cubicBezTo>
                  <a:cubicBezTo>
                    <a:pt x="1346" y="6409"/>
                    <a:pt x="2024" y="5242"/>
                    <a:pt x="3036" y="4051"/>
                  </a:cubicBezTo>
                  <a:cubicBezTo>
                    <a:pt x="4037" y="2884"/>
                    <a:pt x="5787" y="1730"/>
                    <a:pt x="7358" y="1230"/>
                  </a:cubicBezTo>
                  <a:cubicBezTo>
                    <a:pt x="8430" y="884"/>
                    <a:pt x="9716" y="682"/>
                    <a:pt x="10585" y="682"/>
                  </a:cubicBezTo>
                  <a:lnTo>
                    <a:pt x="10609" y="682"/>
                  </a:lnTo>
                  <a:cubicBezTo>
                    <a:pt x="10660" y="677"/>
                    <a:pt x="10710" y="674"/>
                    <a:pt x="10760" y="674"/>
                  </a:cubicBezTo>
                  <a:close/>
                  <a:moveTo>
                    <a:pt x="11463" y="0"/>
                  </a:moveTo>
                  <a:cubicBezTo>
                    <a:pt x="10712" y="0"/>
                    <a:pt x="9992" y="125"/>
                    <a:pt x="9180" y="301"/>
                  </a:cubicBezTo>
                  <a:cubicBezTo>
                    <a:pt x="8156" y="408"/>
                    <a:pt x="7132" y="765"/>
                    <a:pt x="6132" y="1253"/>
                  </a:cubicBezTo>
                  <a:cubicBezTo>
                    <a:pt x="3739" y="2432"/>
                    <a:pt x="1846" y="4075"/>
                    <a:pt x="869" y="6647"/>
                  </a:cubicBezTo>
                  <a:cubicBezTo>
                    <a:pt x="179" y="8445"/>
                    <a:pt x="0" y="10278"/>
                    <a:pt x="608" y="12088"/>
                  </a:cubicBezTo>
                  <a:cubicBezTo>
                    <a:pt x="1489" y="14695"/>
                    <a:pt x="3227" y="16350"/>
                    <a:pt x="6072" y="16696"/>
                  </a:cubicBezTo>
                  <a:cubicBezTo>
                    <a:pt x="6445" y="16739"/>
                    <a:pt x="6810" y="16762"/>
                    <a:pt x="7168" y="16762"/>
                  </a:cubicBezTo>
                  <a:cubicBezTo>
                    <a:pt x="9053" y="16762"/>
                    <a:pt x="10730" y="16138"/>
                    <a:pt x="12121" y="14707"/>
                  </a:cubicBezTo>
                  <a:cubicBezTo>
                    <a:pt x="13383" y="13398"/>
                    <a:pt x="14062" y="11767"/>
                    <a:pt x="14335" y="9969"/>
                  </a:cubicBezTo>
                  <a:cubicBezTo>
                    <a:pt x="14633" y="7909"/>
                    <a:pt x="14454" y="5897"/>
                    <a:pt x="14050" y="3873"/>
                  </a:cubicBezTo>
                  <a:cubicBezTo>
                    <a:pt x="13788" y="2539"/>
                    <a:pt x="13169" y="1408"/>
                    <a:pt x="12359" y="348"/>
                  </a:cubicBezTo>
                  <a:cubicBezTo>
                    <a:pt x="12180" y="122"/>
                    <a:pt x="11954" y="15"/>
                    <a:pt x="11657" y="3"/>
                  </a:cubicBezTo>
                  <a:cubicBezTo>
                    <a:pt x="11592" y="1"/>
                    <a:pt x="11527" y="0"/>
                    <a:pt x="11463"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8"/>
            <p:cNvSpPr/>
            <p:nvPr/>
          </p:nvSpPr>
          <p:spPr>
            <a:xfrm>
              <a:off x="607200" y="3705050"/>
              <a:ext cx="925" cy="925"/>
            </a:xfrm>
            <a:custGeom>
              <a:avLst/>
              <a:gdLst/>
              <a:ahLst/>
              <a:cxnLst/>
              <a:rect l="l" t="t" r="r" b="b"/>
              <a:pathLst>
                <a:path w="37" h="37" extrusionOk="0">
                  <a:moveTo>
                    <a:pt x="36" y="36"/>
                  </a:moveTo>
                  <a:cubicBezTo>
                    <a:pt x="13" y="24"/>
                    <a:pt x="1" y="12"/>
                    <a:pt x="1" y="0"/>
                  </a:cubicBezTo>
                  <a:cubicBezTo>
                    <a:pt x="1" y="12"/>
                    <a:pt x="13" y="24"/>
                    <a:pt x="36" y="36"/>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8"/>
            <p:cNvSpPr/>
            <p:nvPr/>
          </p:nvSpPr>
          <p:spPr>
            <a:xfrm>
              <a:off x="801275" y="3827975"/>
              <a:ext cx="29800" cy="5100"/>
            </a:xfrm>
            <a:custGeom>
              <a:avLst/>
              <a:gdLst/>
              <a:ahLst/>
              <a:cxnLst/>
              <a:rect l="l" t="t" r="r" b="b"/>
              <a:pathLst>
                <a:path w="1192" h="204" extrusionOk="0">
                  <a:moveTo>
                    <a:pt x="1" y="1"/>
                  </a:moveTo>
                  <a:cubicBezTo>
                    <a:pt x="274" y="84"/>
                    <a:pt x="572" y="144"/>
                    <a:pt x="870" y="167"/>
                  </a:cubicBezTo>
                  <a:cubicBezTo>
                    <a:pt x="912" y="172"/>
                    <a:pt x="955" y="175"/>
                    <a:pt x="999" y="178"/>
                  </a:cubicBezTo>
                  <a:lnTo>
                    <a:pt x="999" y="178"/>
                  </a:lnTo>
                  <a:cubicBezTo>
                    <a:pt x="667" y="132"/>
                    <a:pt x="330" y="71"/>
                    <a:pt x="1" y="1"/>
                  </a:cubicBezTo>
                  <a:close/>
                  <a:moveTo>
                    <a:pt x="999" y="178"/>
                  </a:moveTo>
                  <a:cubicBezTo>
                    <a:pt x="1063" y="187"/>
                    <a:pt x="1127" y="195"/>
                    <a:pt x="1191" y="203"/>
                  </a:cubicBezTo>
                  <a:cubicBezTo>
                    <a:pt x="1133" y="189"/>
                    <a:pt x="1066" y="183"/>
                    <a:pt x="999" y="178"/>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8"/>
            <p:cNvSpPr/>
            <p:nvPr/>
          </p:nvSpPr>
          <p:spPr>
            <a:xfrm>
              <a:off x="640850" y="3739875"/>
              <a:ext cx="102700" cy="68200"/>
            </a:xfrm>
            <a:custGeom>
              <a:avLst/>
              <a:gdLst/>
              <a:ahLst/>
              <a:cxnLst/>
              <a:rect l="l" t="t" r="r" b="b"/>
              <a:pathLst>
                <a:path w="4108" h="2728" extrusionOk="0">
                  <a:moveTo>
                    <a:pt x="0" y="1"/>
                  </a:moveTo>
                  <a:lnTo>
                    <a:pt x="0" y="1"/>
                  </a:lnTo>
                  <a:cubicBezTo>
                    <a:pt x="179" y="191"/>
                    <a:pt x="357" y="370"/>
                    <a:pt x="536" y="572"/>
                  </a:cubicBezTo>
                  <a:cubicBezTo>
                    <a:pt x="1465" y="1620"/>
                    <a:pt x="2643" y="2310"/>
                    <a:pt x="3989" y="2691"/>
                  </a:cubicBezTo>
                  <a:cubicBezTo>
                    <a:pt x="4024" y="2715"/>
                    <a:pt x="4060" y="2727"/>
                    <a:pt x="4108" y="2727"/>
                  </a:cubicBezTo>
                  <a:cubicBezTo>
                    <a:pt x="3810" y="2560"/>
                    <a:pt x="3513" y="2394"/>
                    <a:pt x="3215" y="2215"/>
                  </a:cubicBezTo>
                  <a:cubicBezTo>
                    <a:pt x="2096" y="1548"/>
                    <a:pt x="988" y="870"/>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8"/>
            <p:cNvSpPr/>
            <p:nvPr/>
          </p:nvSpPr>
          <p:spPr>
            <a:xfrm>
              <a:off x="1098625" y="2920125"/>
              <a:ext cx="9850" cy="22950"/>
            </a:xfrm>
            <a:custGeom>
              <a:avLst/>
              <a:gdLst/>
              <a:ahLst/>
              <a:cxnLst/>
              <a:rect l="l" t="t" r="r" b="b"/>
              <a:pathLst>
                <a:path w="394" h="918" extrusionOk="0">
                  <a:moveTo>
                    <a:pt x="1" y="1"/>
                  </a:moveTo>
                  <a:lnTo>
                    <a:pt x="1" y="1"/>
                  </a:lnTo>
                  <a:cubicBezTo>
                    <a:pt x="37" y="72"/>
                    <a:pt x="61" y="132"/>
                    <a:pt x="84" y="215"/>
                  </a:cubicBezTo>
                  <a:cubicBezTo>
                    <a:pt x="144" y="477"/>
                    <a:pt x="239" y="703"/>
                    <a:pt x="394" y="918"/>
                  </a:cubicBezTo>
                  <a:cubicBezTo>
                    <a:pt x="322" y="584"/>
                    <a:pt x="180" y="287"/>
                    <a:pt x="1"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8"/>
            <p:cNvSpPr/>
            <p:nvPr/>
          </p:nvSpPr>
          <p:spPr>
            <a:xfrm>
              <a:off x="1007250" y="2878550"/>
              <a:ext cx="32175" cy="2625"/>
            </a:xfrm>
            <a:custGeom>
              <a:avLst/>
              <a:gdLst/>
              <a:ahLst/>
              <a:cxnLst/>
              <a:rect l="l" t="t" r="r" b="b"/>
              <a:pathLst>
                <a:path w="1287" h="105" extrusionOk="0">
                  <a:moveTo>
                    <a:pt x="485" y="1"/>
                  </a:moveTo>
                  <a:cubicBezTo>
                    <a:pt x="328" y="1"/>
                    <a:pt x="167" y="11"/>
                    <a:pt x="1" y="33"/>
                  </a:cubicBezTo>
                  <a:cubicBezTo>
                    <a:pt x="79" y="28"/>
                    <a:pt x="158" y="26"/>
                    <a:pt x="237" y="26"/>
                  </a:cubicBezTo>
                  <a:cubicBezTo>
                    <a:pt x="587" y="26"/>
                    <a:pt x="937" y="65"/>
                    <a:pt x="1287" y="104"/>
                  </a:cubicBezTo>
                  <a:cubicBezTo>
                    <a:pt x="1034" y="35"/>
                    <a:pt x="767" y="1"/>
                    <a:pt x="48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8"/>
            <p:cNvSpPr/>
            <p:nvPr/>
          </p:nvSpPr>
          <p:spPr>
            <a:xfrm>
              <a:off x="564950" y="2894875"/>
              <a:ext cx="687900" cy="926500"/>
            </a:xfrm>
            <a:custGeom>
              <a:avLst/>
              <a:gdLst/>
              <a:ahLst/>
              <a:cxnLst/>
              <a:rect l="l" t="t" r="r" b="b"/>
              <a:pathLst>
                <a:path w="27516" h="37060" extrusionOk="0">
                  <a:moveTo>
                    <a:pt x="22137" y="28741"/>
                  </a:moveTo>
                  <a:cubicBezTo>
                    <a:pt x="22377" y="28741"/>
                    <a:pt x="22581" y="28971"/>
                    <a:pt x="22467" y="29312"/>
                  </a:cubicBezTo>
                  <a:cubicBezTo>
                    <a:pt x="22385" y="29548"/>
                    <a:pt x="22186" y="29687"/>
                    <a:pt x="21985" y="29687"/>
                  </a:cubicBezTo>
                  <a:cubicBezTo>
                    <a:pt x="21923" y="29687"/>
                    <a:pt x="21860" y="29674"/>
                    <a:pt x="21800" y="29645"/>
                  </a:cubicBezTo>
                  <a:cubicBezTo>
                    <a:pt x="21574" y="29514"/>
                    <a:pt x="21550" y="29288"/>
                    <a:pt x="21741" y="28990"/>
                  </a:cubicBezTo>
                  <a:cubicBezTo>
                    <a:pt x="21849" y="28817"/>
                    <a:pt x="21999" y="28741"/>
                    <a:pt x="22137" y="28741"/>
                  </a:cubicBezTo>
                  <a:close/>
                  <a:moveTo>
                    <a:pt x="17759" y="1"/>
                  </a:moveTo>
                  <a:cubicBezTo>
                    <a:pt x="17100" y="1"/>
                    <a:pt x="16447" y="154"/>
                    <a:pt x="15812" y="535"/>
                  </a:cubicBezTo>
                  <a:cubicBezTo>
                    <a:pt x="14228" y="1487"/>
                    <a:pt x="12883" y="2773"/>
                    <a:pt x="11585" y="4083"/>
                  </a:cubicBezTo>
                  <a:cubicBezTo>
                    <a:pt x="9132" y="6547"/>
                    <a:pt x="6727" y="9047"/>
                    <a:pt x="4727" y="11941"/>
                  </a:cubicBezTo>
                  <a:cubicBezTo>
                    <a:pt x="3298" y="14000"/>
                    <a:pt x="2024" y="16144"/>
                    <a:pt x="1072" y="18465"/>
                  </a:cubicBezTo>
                  <a:cubicBezTo>
                    <a:pt x="500" y="19846"/>
                    <a:pt x="0" y="21228"/>
                    <a:pt x="12" y="22752"/>
                  </a:cubicBezTo>
                  <a:cubicBezTo>
                    <a:pt x="36" y="24145"/>
                    <a:pt x="60" y="25526"/>
                    <a:pt x="202" y="26907"/>
                  </a:cubicBezTo>
                  <a:cubicBezTo>
                    <a:pt x="441" y="28990"/>
                    <a:pt x="1215" y="30836"/>
                    <a:pt x="2596" y="32443"/>
                  </a:cubicBezTo>
                  <a:cubicBezTo>
                    <a:pt x="3810" y="33824"/>
                    <a:pt x="5298" y="34801"/>
                    <a:pt x="6822" y="35729"/>
                  </a:cubicBezTo>
                  <a:cubicBezTo>
                    <a:pt x="7060" y="35884"/>
                    <a:pt x="7299" y="36015"/>
                    <a:pt x="7561" y="36134"/>
                  </a:cubicBezTo>
                  <a:cubicBezTo>
                    <a:pt x="7572" y="36134"/>
                    <a:pt x="7584" y="36158"/>
                    <a:pt x="7596" y="36158"/>
                  </a:cubicBezTo>
                  <a:cubicBezTo>
                    <a:pt x="7811" y="36253"/>
                    <a:pt x="8013" y="36337"/>
                    <a:pt x="8227" y="36420"/>
                  </a:cubicBezTo>
                  <a:lnTo>
                    <a:pt x="8489" y="36515"/>
                  </a:lnTo>
                  <a:lnTo>
                    <a:pt x="8894" y="36646"/>
                  </a:lnTo>
                  <a:cubicBezTo>
                    <a:pt x="9025" y="36682"/>
                    <a:pt x="9144" y="36718"/>
                    <a:pt x="9287" y="36753"/>
                  </a:cubicBezTo>
                  <a:cubicBezTo>
                    <a:pt x="9311" y="36753"/>
                    <a:pt x="9346" y="36765"/>
                    <a:pt x="9370" y="36765"/>
                  </a:cubicBezTo>
                  <a:cubicBezTo>
                    <a:pt x="9978" y="36896"/>
                    <a:pt x="10620" y="36991"/>
                    <a:pt x="11371" y="37027"/>
                  </a:cubicBezTo>
                  <a:cubicBezTo>
                    <a:pt x="11708" y="37049"/>
                    <a:pt x="12052" y="37060"/>
                    <a:pt x="12399" y="37060"/>
                  </a:cubicBezTo>
                  <a:cubicBezTo>
                    <a:pt x="14475" y="37060"/>
                    <a:pt x="16635" y="36677"/>
                    <a:pt x="17859" y="36075"/>
                  </a:cubicBezTo>
                  <a:cubicBezTo>
                    <a:pt x="19419" y="35289"/>
                    <a:pt x="21253" y="33634"/>
                    <a:pt x="23158" y="31241"/>
                  </a:cubicBezTo>
                  <a:cubicBezTo>
                    <a:pt x="24884" y="29086"/>
                    <a:pt x="25980" y="26526"/>
                    <a:pt x="26694" y="22966"/>
                  </a:cubicBezTo>
                  <a:cubicBezTo>
                    <a:pt x="27420" y="19334"/>
                    <a:pt x="27515" y="17239"/>
                    <a:pt x="27087" y="13881"/>
                  </a:cubicBezTo>
                  <a:cubicBezTo>
                    <a:pt x="26849" y="12024"/>
                    <a:pt x="25920" y="7904"/>
                    <a:pt x="25539" y="6892"/>
                  </a:cubicBezTo>
                  <a:cubicBezTo>
                    <a:pt x="25479" y="6773"/>
                    <a:pt x="25432" y="6642"/>
                    <a:pt x="25372" y="6523"/>
                  </a:cubicBezTo>
                  <a:cubicBezTo>
                    <a:pt x="25134" y="6059"/>
                    <a:pt x="24717" y="5440"/>
                    <a:pt x="24348" y="4952"/>
                  </a:cubicBezTo>
                  <a:lnTo>
                    <a:pt x="24075" y="4642"/>
                  </a:lnTo>
                  <a:cubicBezTo>
                    <a:pt x="23870" y="4432"/>
                    <a:pt x="23760" y="4325"/>
                    <a:pt x="23659" y="4325"/>
                  </a:cubicBezTo>
                  <a:cubicBezTo>
                    <a:pt x="23554" y="4325"/>
                    <a:pt x="23459" y="4441"/>
                    <a:pt x="23277" y="4678"/>
                  </a:cubicBezTo>
                  <a:cubicBezTo>
                    <a:pt x="23253" y="4702"/>
                    <a:pt x="23229" y="4714"/>
                    <a:pt x="23217" y="4749"/>
                  </a:cubicBezTo>
                  <a:lnTo>
                    <a:pt x="23301" y="4845"/>
                  </a:lnTo>
                  <a:cubicBezTo>
                    <a:pt x="24241" y="5976"/>
                    <a:pt x="24896" y="7262"/>
                    <a:pt x="25265" y="8678"/>
                  </a:cubicBezTo>
                  <a:cubicBezTo>
                    <a:pt x="26158" y="12095"/>
                    <a:pt x="26027" y="15524"/>
                    <a:pt x="25289" y="18965"/>
                  </a:cubicBezTo>
                  <a:cubicBezTo>
                    <a:pt x="25075" y="20001"/>
                    <a:pt x="24872" y="21049"/>
                    <a:pt x="24622" y="22085"/>
                  </a:cubicBezTo>
                  <a:cubicBezTo>
                    <a:pt x="24658" y="22109"/>
                    <a:pt x="24670" y="22109"/>
                    <a:pt x="24694" y="22132"/>
                  </a:cubicBezTo>
                  <a:cubicBezTo>
                    <a:pt x="24860" y="22263"/>
                    <a:pt x="24670" y="23359"/>
                    <a:pt x="24158" y="25264"/>
                  </a:cubicBezTo>
                  <a:cubicBezTo>
                    <a:pt x="23836" y="26478"/>
                    <a:pt x="23324" y="27443"/>
                    <a:pt x="22991" y="27526"/>
                  </a:cubicBezTo>
                  <a:cubicBezTo>
                    <a:pt x="22968" y="27529"/>
                    <a:pt x="22947" y="27531"/>
                    <a:pt x="22929" y="27531"/>
                  </a:cubicBezTo>
                  <a:cubicBezTo>
                    <a:pt x="22821" y="27531"/>
                    <a:pt x="22807" y="27459"/>
                    <a:pt x="22777" y="27193"/>
                  </a:cubicBezTo>
                  <a:cubicBezTo>
                    <a:pt x="22777" y="27145"/>
                    <a:pt x="22789" y="27062"/>
                    <a:pt x="22812" y="26943"/>
                  </a:cubicBezTo>
                  <a:lnTo>
                    <a:pt x="22812" y="26943"/>
                  </a:lnTo>
                  <a:cubicBezTo>
                    <a:pt x="21919" y="28812"/>
                    <a:pt x="20860" y="30622"/>
                    <a:pt x="19300" y="32086"/>
                  </a:cubicBezTo>
                  <a:cubicBezTo>
                    <a:pt x="18490" y="32848"/>
                    <a:pt x="17633" y="33443"/>
                    <a:pt x="16693" y="33872"/>
                  </a:cubicBezTo>
                  <a:cubicBezTo>
                    <a:pt x="16443" y="34110"/>
                    <a:pt x="16109" y="34241"/>
                    <a:pt x="15788" y="34360"/>
                  </a:cubicBezTo>
                  <a:cubicBezTo>
                    <a:pt x="15683" y="34378"/>
                    <a:pt x="15585" y="34389"/>
                    <a:pt x="15493" y="34389"/>
                  </a:cubicBezTo>
                  <a:cubicBezTo>
                    <a:pt x="15460" y="34389"/>
                    <a:pt x="15427" y="34387"/>
                    <a:pt x="15395" y="34384"/>
                  </a:cubicBezTo>
                  <a:cubicBezTo>
                    <a:pt x="15133" y="34455"/>
                    <a:pt x="14847" y="34527"/>
                    <a:pt x="14561" y="34586"/>
                  </a:cubicBezTo>
                  <a:cubicBezTo>
                    <a:pt x="13676" y="34727"/>
                    <a:pt x="12808" y="34804"/>
                    <a:pt x="11958" y="34804"/>
                  </a:cubicBezTo>
                  <a:cubicBezTo>
                    <a:pt x="9724" y="34804"/>
                    <a:pt x="7616" y="34273"/>
                    <a:pt x="5632" y="32979"/>
                  </a:cubicBezTo>
                  <a:cubicBezTo>
                    <a:pt x="4274" y="32110"/>
                    <a:pt x="3548" y="30872"/>
                    <a:pt x="3084" y="29383"/>
                  </a:cubicBezTo>
                  <a:cubicBezTo>
                    <a:pt x="2429" y="27252"/>
                    <a:pt x="2131" y="25097"/>
                    <a:pt x="2274" y="22871"/>
                  </a:cubicBezTo>
                  <a:cubicBezTo>
                    <a:pt x="2417" y="20489"/>
                    <a:pt x="2953" y="18203"/>
                    <a:pt x="4132" y="16108"/>
                  </a:cubicBezTo>
                  <a:cubicBezTo>
                    <a:pt x="4989" y="14560"/>
                    <a:pt x="6060" y="13131"/>
                    <a:pt x="7108" y="11679"/>
                  </a:cubicBezTo>
                  <a:cubicBezTo>
                    <a:pt x="8120" y="10274"/>
                    <a:pt x="9180" y="8905"/>
                    <a:pt x="10382" y="7666"/>
                  </a:cubicBezTo>
                  <a:cubicBezTo>
                    <a:pt x="11478" y="6535"/>
                    <a:pt x="12585" y="5416"/>
                    <a:pt x="13776" y="4392"/>
                  </a:cubicBezTo>
                  <a:cubicBezTo>
                    <a:pt x="14645" y="3583"/>
                    <a:pt x="15693" y="2737"/>
                    <a:pt x="16335" y="2416"/>
                  </a:cubicBezTo>
                  <a:cubicBezTo>
                    <a:pt x="16443" y="2368"/>
                    <a:pt x="16538" y="2309"/>
                    <a:pt x="16645" y="2261"/>
                  </a:cubicBezTo>
                  <a:cubicBezTo>
                    <a:pt x="16980" y="2041"/>
                    <a:pt x="17326" y="1856"/>
                    <a:pt x="17749" y="1856"/>
                  </a:cubicBezTo>
                  <a:cubicBezTo>
                    <a:pt x="17762" y="1856"/>
                    <a:pt x="17775" y="1856"/>
                    <a:pt x="17788" y="1856"/>
                  </a:cubicBezTo>
                  <a:cubicBezTo>
                    <a:pt x="17848" y="1856"/>
                    <a:pt x="17931" y="1832"/>
                    <a:pt x="17967" y="1797"/>
                  </a:cubicBezTo>
                  <a:cubicBezTo>
                    <a:pt x="18187" y="1604"/>
                    <a:pt x="18402" y="1528"/>
                    <a:pt x="18611" y="1528"/>
                  </a:cubicBezTo>
                  <a:cubicBezTo>
                    <a:pt x="18943" y="1528"/>
                    <a:pt x="19258" y="1720"/>
                    <a:pt x="19550" y="1939"/>
                  </a:cubicBezTo>
                  <a:cubicBezTo>
                    <a:pt x="19955" y="2237"/>
                    <a:pt x="20348" y="2499"/>
                    <a:pt x="20765" y="2785"/>
                  </a:cubicBezTo>
                  <a:cubicBezTo>
                    <a:pt x="20824" y="2654"/>
                    <a:pt x="20931" y="2499"/>
                    <a:pt x="21086" y="2368"/>
                  </a:cubicBezTo>
                  <a:cubicBezTo>
                    <a:pt x="21181" y="2273"/>
                    <a:pt x="21181" y="2213"/>
                    <a:pt x="20991" y="1785"/>
                  </a:cubicBezTo>
                  <a:cubicBezTo>
                    <a:pt x="20943" y="1713"/>
                    <a:pt x="20919" y="1654"/>
                    <a:pt x="20907" y="1582"/>
                  </a:cubicBezTo>
                  <a:cubicBezTo>
                    <a:pt x="20884" y="1547"/>
                    <a:pt x="20884" y="1535"/>
                    <a:pt x="20872" y="1523"/>
                  </a:cubicBezTo>
                  <a:cubicBezTo>
                    <a:pt x="20729" y="1189"/>
                    <a:pt x="20550" y="868"/>
                    <a:pt x="20431" y="689"/>
                  </a:cubicBezTo>
                  <a:cubicBezTo>
                    <a:pt x="20372" y="642"/>
                    <a:pt x="20312" y="594"/>
                    <a:pt x="20229" y="570"/>
                  </a:cubicBezTo>
                  <a:cubicBezTo>
                    <a:pt x="19415" y="240"/>
                    <a:pt x="18583" y="1"/>
                    <a:pt x="17759"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8"/>
            <p:cNvSpPr/>
            <p:nvPr/>
          </p:nvSpPr>
          <p:spPr>
            <a:xfrm>
              <a:off x="559875" y="3193075"/>
              <a:ext cx="100625" cy="192025"/>
            </a:xfrm>
            <a:custGeom>
              <a:avLst/>
              <a:gdLst/>
              <a:ahLst/>
              <a:cxnLst/>
              <a:rect l="l" t="t" r="r" b="b"/>
              <a:pathLst>
                <a:path w="4025" h="7681" extrusionOk="0">
                  <a:moveTo>
                    <a:pt x="4025" y="1"/>
                  </a:moveTo>
                  <a:cubicBezTo>
                    <a:pt x="3370" y="858"/>
                    <a:pt x="2739" y="1751"/>
                    <a:pt x="2144" y="2692"/>
                  </a:cubicBezTo>
                  <a:cubicBezTo>
                    <a:pt x="1167" y="4239"/>
                    <a:pt x="441" y="5906"/>
                    <a:pt x="1" y="7680"/>
                  </a:cubicBezTo>
                  <a:cubicBezTo>
                    <a:pt x="334" y="6692"/>
                    <a:pt x="798" y="5513"/>
                    <a:pt x="1108" y="4894"/>
                  </a:cubicBezTo>
                  <a:cubicBezTo>
                    <a:pt x="1894" y="3346"/>
                    <a:pt x="2918" y="1620"/>
                    <a:pt x="402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8"/>
            <p:cNvSpPr/>
            <p:nvPr/>
          </p:nvSpPr>
          <p:spPr>
            <a:xfrm>
              <a:off x="617925" y="2931625"/>
              <a:ext cx="600400" cy="831575"/>
            </a:xfrm>
            <a:custGeom>
              <a:avLst/>
              <a:gdLst/>
              <a:ahLst/>
              <a:cxnLst/>
              <a:rect l="l" t="t" r="r" b="b"/>
              <a:pathLst>
                <a:path w="24016" h="33263" extrusionOk="0">
                  <a:moveTo>
                    <a:pt x="17929" y="1794"/>
                  </a:moveTo>
                  <a:cubicBezTo>
                    <a:pt x="18081" y="1794"/>
                    <a:pt x="18216" y="1840"/>
                    <a:pt x="18300" y="2017"/>
                  </a:cubicBezTo>
                  <a:cubicBezTo>
                    <a:pt x="18384" y="2220"/>
                    <a:pt x="18300" y="2386"/>
                    <a:pt x="18146" y="2517"/>
                  </a:cubicBezTo>
                  <a:cubicBezTo>
                    <a:pt x="17765" y="2851"/>
                    <a:pt x="17300" y="3041"/>
                    <a:pt x="16836" y="3244"/>
                  </a:cubicBezTo>
                  <a:cubicBezTo>
                    <a:pt x="16777" y="3269"/>
                    <a:pt x="16730" y="3281"/>
                    <a:pt x="16693" y="3281"/>
                  </a:cubicBezTo>
                  <a:cubicBezTo>
                    <a:pt x="16559" y="3281"/>
                    <a:pt x="16558" y="3131"/>
                    <a:pt x="16586" y="2982"/>
                  </a:cubicBezTo>
                  <a:cubicBezTo>
                    <a:pt x="16657" y="2553"/>
                    <a:pt x="17324" y="1886"/>
                    <a:pt x="17800" y="1803"/>
                  </a:cubicBezTo>
                  <a:cubicBezTo>
                    <a:pt x="17844" y="1798"/>
                    <a:pt x="17887" y="1794"/>
                    <a:pt x="17929" y="1794"/>
                  </a:cubicBezTo>
                  <a:close/>
                  <a:moveTo>
                    <a:pt x="18806" y="3069"/>
                  </a:moveTo>
                  <a:cubicBezTo>
                    <a:pt x="18920" y="3069"/>
                    <a:pt x="19034" y="3114"/>
                    <a:pt x="19146" y="3208"/>
                  </a:cubicBezTo>
                  <a:cubicBezTo>
                    <a:pt x="19348" y="3386"/>
                    <a:pt x="19348" y="3625"/>
                    <a:pt x="19217" y="3839"/>
                  </a:cubicBezTo>
                  <a:cubicBezTo>
                    <a:pt x="19027" y="4160"/>
                    <a:pt x="18788" y="4410"/>
                    <a:pt x="18479" y="4601"/>
                  </a:cubicBezTo>
                  <a:cubicBezTo>
                    <a:pt x="18393" y="4651"/>
                    <a:pt x="18322" y="4674"/>
                    <a:pt x="18263" y="4674"/>
                  </a:cubicBezTo>
                  <a:cubicBezTo>
                    <a:pt x="18127" y="4674"/>
                    <a:pt x="18056" y="4550"/>
                    <a:pt x="18015" y="4351"/>
                  </a:cubicBezTo>
                  <a:cubicBezTo>
                    <a:pt x="17979" y="3922"/>
                    <a:pt x="18086" y="3506"/>
                    <a:pt x="18455" y="3208"/>
                  </a:cubicBezTo>
                  <a:cubicBezTo>
                    <a:pt x="18570" y="3117"/>
                    <a:pt x="18688" y="3069"/>
                    <a:pt x="18806" y="3069"/>
                  </a:cubicBezTo>
                  <a:close/>
                  <a:moveTo>
                    <a:pt x="19850" y="4138"/>
                  </a:moveTo>
                  <a:cubicBezTo>
                    <a:pt x="19893" y="4138"/>
                    <a:pt x="19938" y="4165"/>
                    <a:pt x="19979" y="4220"/>
                  </a:cubicBezTo>
                  <a:lnTo>
                    <a:pt x="20003" y="4220"/>
                  </a:lnTo>
                  <a:cubicBezTo>
                    <a:pt x="20158" y="4232"/>
                    <a:pt x="20181" y="4363"/>
                    <a:pt x="20229" y="4565"/>
                  </a:cubicBezTo>
                  <a:cubicBezTo>
                    <a:pt x="20265" y="5053"/>
                    <a:pt x="20039" y="5542"/>
                    <a:pt x="19860" y="6030"/>
                  </a:cubicBezTo>
                  <a:cubicBezTo>
                    <a:pt x="19848" y="6077"/>
                    <a:pt x="19753" y="6125"/>
                    <a:pt x="19705" y="6125"/>
                  </a:cubicBezTo>
                  <a:cubicBezTo>
                    <a:pt x="19670" y="6125"/>
                    <a:pt x="19646" y="6113"/>
                    <a:pt x="19622" y="6077"/>
                  </a:cubicBezTo>
                  <a:cubicBezTo>
                    <a:pt x="19616" y="6079"/>
                    <a:pt x="19609" y="6080"/>
                    <a:pt x="19603" y="6080"/>
                  </a:cubicBezTo>
                  <a:cubicBezTo>
                    <a:pt x="19560" y="6080"/>
                    <a:pt x="19515" y="6047"/>
                    <a:pt x="19515" y="6006"/>
                  </a:cubicBezTo>
                  <a:cubicBezTo>
                    <a:pt x="19491" y="5839"/>
                    <a:pt x="19622" y="4577"/>
                    <a:pt x="19681" y="4339"/>
                  </a:cubicBezTo>
                  <a:cubicBezTo>
                    <a:pt x="19718" y="4207"/>
                    <a:pt x="19782" y="4138"/>
                    <a:pt x="19850" y="4138"/>
                  </a:cubicBezTo>
                  <a:close/>
                  <a:moveTo>
                    <a:pt x="16713" y="4128"/>
                  </a:moveTo>
                  <a:cubicBezTo>
                    <a:pt x="16785" y="4128"/>
                    <a:pt x="16861" y="4157"/>
                    <a:pt x="16943" y="4232"/>
                  </a:cubicBezTo>
                  <a:cubicBezTo>
                    <a:pt x="17157" y="4434"/>
                    <a:pt x="17014" y="4720"/>
                    <a:pt x="16883" y="4934"/>
                  </a:cubicBezTo>
                  <a:cubicBezTo>
                    <a:pt x="16562" y="5434"/>
                    <a:pt x="16181" y="5851"/>
                    <a:pt x="15669" y="6184"/>
                  </a:cubicBezTo>
                  <a:cubicBezTo>
                    <a:pt x="15588" y="6238"/>
                    <a:pt x="15521" y="6263"/>
                    <a:pt x="15466" y="6263"/>
                  </a:cubicBezTo>
                  <a:cubicBezTo>
                    <a:pt x="15350" y="6263"/>
                    <a:pt x="15285" y="6152"/>
                    <a:pt x="15252" y="5958"/>
                  </a:cubicBezTo>
                  <a:cubicBezTo>
                    <a:pt x="15240" y="5589"/>
                    <a:pt x="15455" y="5339"/>
                    <a:pt x="15645" y="5065"/>
                  </a:cubicBezTo>
                  <a:cubicBezTo>
                    <a:pt x="15812" y="4815"/>
                    <a:pt x="15990" y="4577"/>
                    <a:pt x="16241" y="4399"/>
                  </a:cubicBezTo>
                  <a:cubicBezTo>
                    <a:pt x="16391" y="4290"/>
                    <a:pt x="16541" y="4128"/>
                    <a:pt x="16713" y="4128"/>
                  </a:cubicBezTo>
                  <a:close/>
                  <a:moveTo>
                    <a:pt x="20991" y="4077"/>
                  </a:moveTo>
                  <a:cubicBezTo>
                    <a:pt x="21015" y="4077"/>
                    <a:pt x="21051" y="4125"/>
                    <a:pt x="21074" y="4220"/>
                  </a:cubicBezTo>
                  <a:cubicBezTo>
                    <a:pt x="21089" y="4218"/>
                    <a:pt x="21102" y="4217"/>
                    <a:pt x="21115" y="4217"/>
                  </a:cubicBezTo>
                  <a:cubicBezTo>
                    <a:pt x="21313" y="4217"/>
                    <a:pt x="21223" y="4476"/>
                    <a:pt x="21313" y="4577"/>
                  </a:cubicBezTo>
                  <a:cubicBezTo>
                    <a:pt x="21313" y="5137"/>
                    <a:pt x="21455" y="5684"/>
                    <a:pt x="21348" y="6220"/>
                  </a:cubicBezTo>
                  <a:cubicBezTo>
                    <a:pt x="21313" y="6375"/>
                    <a:pt x="21301" y="6565"/>
                    <a:pt x="21098" y="6565"/>
                  </a:cubicBezTo>
                  <a:cubicBezTo>
                    <a:pt x="20991" y="6565"/>
                    <a:pt x="20955" y="6518"/>
                    <a:pt x="20943" y="6458"/>
                  </a:cubicBezTo>
                  <a:cubicBezTo>
                    <a:pt x="20884" y="6423"/>
                    <a:pt x="20872" y="6196"/>
                    <a:pt x="20836" y="5553"/>
                  </a:cubicBezTo>
                  <a:cubicBezTo>
                    <a:pt x="20813" y="5030"/>
                    <a:pt x="20813" y="4482"/>
                    <a:pt x="20836" y="4351"/>
                  </a:cubicBezTo>
                  <a:cubicBezTo>
                    <a:pt x="20860" y="4220"/>
                    <a:pt x="20932" y="4101"/>
                    <a:pt x="20991" y="4077"/>
                  </a:cubicBezTo>
                  <a:close/>
                  <a:moveTo>
                    <a:pt x="9349" y="5917"/>
                  </a:moveTo>
                  <a:cubicBezTo>
                    <a:pt x="9508" y="5917"/>
                    <a:pt x="9558" y="5977"/>
                    <a:pt x="9609" y="6149"/>
                  </a:cubicBezTo>
                  <a:cubicBezTo>
                    <a:pt x="9692" y="6458"/>
                    <a:pt x="9585" y="6708"/>
                    <a:pt x="9311" y="6744"/>
                  </a:cubicBezTo>
                  <a:cubicBezTo>
                    <a:pt x="9274" y="6753"/>
                    <a:pt x="9238" y="6758"/>
                    <a:pt x="9204" y="6758"/>
                  </a:cubicBezTo>
                  <a:cubicBezTo>
                    <a:pt x="8880" y="6758"/>
                    <a:pt x="8665" y="6380"/>
                    <a:pt x="8859" y="6089"/>
                  </a:cubicBezTo>
                  <a:cubicBezTo>
                    <a:pt x="8918" y="6018"/>
                    <a:pt x="9085" y="5923"/>
                    <a:pt x="9252" y="5923"/>
                  </a:cubicBezTo>
                  <a:cubicBezTo>
                    <a:pt x="9288" y="5919"/>
                    <a:pt x="9320" y="5917"/>
                    <a:pt x="9349" y="5917"/>
                  </a:cubicBezTo>
                  <a:close/>
                  <a:moveTo>
                    <a:pt x="18043" y="5310"/>
                  </a:moveTo>
                  <a:cubicBezTo>
                    <a:pt x="18240" y="5310"/>
                    <a:pt x="18408" y="5448"/>
                    <a:pt x="18455" y="5684"/>
                  </a:cubicBezTo>
                  <a:cubicBezTo>
                    <a:pt x="18550" y="6125"/>
                    <a:pt x="17955" y="7256"/>
                    <a:pt x="17538" y="7458"/>
                  </a:cubicBezTo>
                  <a:cubicBezTo>
                    <a:pt x="17471" y="7490"/>
                    <a:pt x="17414" y="7505"/>
                    <a:pt x="17366" y="7505"/>
                  </a:cubicBezTo>
                  <a:cubicBezTo>
                    <a:pt x="17252" y="7505"/>
                    <a:pt x="17187" y="7422"/>
                    <a:pt x="17145" y="7280"/>
                  </a:cubicBezTo>
                  <a:cubicBezTo>
                    <a:pt x="17003" y="6851"/>
                    <a:pt x="17360" y="5672"/>
                    <a:pt x="17729" y="5422"/>
                  </a:cubicBezTo>
                  <a:cubicBezTo>
                    <a:pt x="17833" y="5346"/>
                    <a:pt x="17942" y="5310"/>
                    <a:pt x="18043" y="5310"/>
                  </a:cubicBezTo>
                  <a:close/>
                  <a:moveTo>
                    <a:pt x="19848" y="7862"/>
                  </a:moveTo>
                  <a:cubicBezTo>
                    <a:pt x="19938" y="7862"/>
                    <a:pt x="19978" y="7933"/>
                    <a:pt x="19967" y="8197"/>
                  </a:cubicBezTo>
                  <a:cubicBezTo>
                    <a:pt x="19967" y="8601"/>
                    <a:pt x="19931" y="8709"/>
                    <a:pt x="19812" y="8732"/>
                  </a:cubicBezTo>
                  <a:cubicBezTo>
                    <a:pt x="19811" y="8733"/>
                    <a:pt x="19810" y="8733"/>
                    <a:pt x="19809" y="8733"/>
                  </a:cubicBezTo>
                  <a:cubicBezTo>
                    <a:pt x="19726" y="8733"/>
                    <a:pt x="19622" y="8277"/>
                    <a:pt x="19670" y="8042"/>
                  </a:cubicBezTo>
                  <a:cubicBezTo>
                    <a:pt x="19681" y="7947"/>
                    <a:pt x="19753" y="7863"/>
                    <a:pt x="19824" y="7863"/>
                  </a:cubicBezTo>
                  <a:cubicBezTo>
                    <a:pt x="19833" y="7862"/>
                    <a:pt x="19840" y="7862"/>
                    <a:pt x="19848" y="7862"/>
                  </a:cubicBezTo>
                  <a:close/>
                  <a:moveTo>
                    <a:pt x="14309" y="7387"/>
                  </a:moveTo>
                  <a:cubicBezTo>
                    <a:pt x="14528" y="7387"/>
                    <a:pt x="14707" y="7532"/>
                    <a:pt x="14752" y="7792"/>
                  </a:cubicBezTo>
                  <a:cubicBezTo>
                    <a:pt x="14776" y="7970"/>
                    <a:pt x="14752" y="8149"/>
                    <a:pt x="14645" y="8280"/>
                  </a:cubicBezTo>
                  <a:cubicBezTo>
                    <a:pt x="14395" y="8637"/>
                    <a:pt x="14097" y="8959"/>
                    <a:pt x="13740" y="9221"/>
                  </a:cubicBezTo>
                  <a:cubicBezTo>
                    <a:pt x="13638" y="9283"/>
                    <a:pt x="13547" y="9314"/>
                    <a:pt x="13469" y="9314"/>
                  </a:cubicBezTo>
                  <a:cubicBezTo>
                    <a:pt x="13310" y="9314"/>
                    <a:pt x="13208" y="9186"/>
                    <a:pt x="13193" y="8947"/>
                  </a:cubicBezTo>
                  <a:cubicBezTo>
                    <a:pt x="13145" y="8530"/>
                    <a:pt x="13693" y="7601"/>
                    <a:pt x="14085" y="7435"/>
                  </a:cubicBezTo>
                  <a:cubicBezTo>
                    <a:pt x="14162" y="7402"/>
                    <a:pt x="14238" y="7387"/>
                    <a:pt x="14309" y="7387"/>
                  </a:cubicBezTo>
                  <a:close/>
                  <a:moveTo>
                    <a:pt x="16134" y="7712"/>
                  </a:moveTo>
                  <a:cubicBezTo>
                    <a:pt x="16169" y="7712"/>
                    <a:pt x="16200" y="7727"/>
                    <a:pt x="16229" y="7756"/>
                  </a:cubicBezTo>
                  <a:cubicBezTo>
                    <a:pt x="16243" y="7755"/>
                    <a:pt x="16257" y="7754"/>
                    <a:pt x="16272" y="7754"/>
                  </a:cubicBezTo>
                  <a:cubicBezTo>
                    <a:pt x="16379" y="7754"/>
                    <a:pt x="16491" y="7794"/>
                    <a:pt x="16586" y="7899"/>
                  </a:cubicBezTo>
                  <a:cubicBezTo>
                    <a:pt x="16764" y="8078"/>
                    <a:pt x="16764" y="8292"/>
                    <a:pt x="16669" y="8506"/>
                  </a:cubicBezTo>
                  <a:cubicBezTo>
                    <a:pt x="16479" y="8947"/>
                    <a:pt x="16193" y="9328"/>
                    <a:pt x="15812" y="9602"/>
                  </a:cubicBezTo>
                  <a:cubicBezTo>
                    <a:pt x="15706" y="9677"/>
                    <a:pt x="15604" y="9713"/>
                    <a:pt x="15512" y="9713"/>
                  </a:cubicBezTo>
                  <a:cubicBezTo>
                    <a:pt x="15346" y="9713"/>
                    <a:pt x="15215" y="9595"/>
                    <a:pt x="15169" y="9387"/>
                  </a:cubicBezTo>
                  <a:cubicBezTo>
                    <a:pt x="15050" y="8970"/>
                    <a:pt x="15526" y="7994"/>
                    <a:pt x="15919" y="7839"/>
                  </a:cubicBezTo>
                  <a:cubicBezTo>
                    <a:pt x="15931" y="7839"/>
                    <a:pt x="15943" y="7816"/>
                    <a:pt x="15955" y="7816"/>
                  </a:cubicBezTo>
                  <a:cubicBezTo>
                    <a:pt x="16026" y="7745"/>
                    <a:pt x="16084" y="7712"/>
                    <a:pt x="16134" y="7712"/>
                  </a:cubicBezTo>
                  <a:close/>
                  <a:moveTo>
                    <a:pt x="14714" y="9511"/>
                  </a:moveTo>
                  <a:cubicBezTo>
                    <a:pt x="14761" y="9511"/>
                    <a:pt x="14795" y="9549"/>
                    <a:pt x="14812" y="9625"/>
                  </a:cubicBezTo>
                  <a:cubicBezTo>
                    <a:pt x="14824" y="9756"/>
                    <a:pt x="14324" y="10530"/>
                    <a:pt x="14193" y="10554"/>
                  </a:cubicBezTo>
                  <a:cubicBezTo>
                    <a:pt x="14184" y="10556"/>
                    <a:pt x="14176" y="10557"/>
                    <a:pt x="14169" y="10557"/>
                  </a:cubicBezTo>
                  <a:cubicBezTo>
                    <a:pt x="14021" y="10557"/>
                    <a:pt x="14097" y="10228"/>
                    <a:pt x="14324" y="9899"/>
                  </a:cubicBezTo>
                  <a:cubicBezTo>
                    <a:pt x="14493" y="9638"/>
                    <a:pt x="14627" y="9511"/>
                    <a:pt x="14714" y="9511"/>
                  </a:cubicBezTo>
                  <a:close/>
                  <a:moveTo>
                    <a:pt x="16814" y="10048"/>
                  </a:moveTo>
                  <a:cubicBezTo>
                    <a:pt x="16869" y="10048"/>
                    <a:pt x="16922" y="10069"/>
                    <a:pt x="16967" y="10113"/>
                  </a:cubicBezTo>
                  <a:cubicBezTo>
                    <a:pt x="17050" y="10233"/>
                    <a:pt x="16610" y="10959"/>
                    <a:pt x="16455" y="10995"/>
                  </a:cubicBezTo>
                  <a:cubicBezTo>
                    <a:pt x="16444" y="10996"/>
                    <a:pt x="16434" y="10997"/>
                    <a:pt x="16425" y="10997"/>
                  </a:cubicBezTo>
                  <a:cubicBezTo>
                    <a:pt x="16274" y="10997"/>
                    <a:pt x="16261" y="10816"/>
                    <a:pt x="16407" y="10435"/>
                  </a:cubicBezTo>
                  <a:cubicBezTo>
                    <a:pt x="16494" y="10200"/>
                    <a:pt x="16664" y="10048"/>
                    <a:pt x="16814" y="10048"/>
                  </a:cubicBezTo>
                  <a:close/>
                  <a:moveTo>
                    <a:pt x="12371" y="10137"/>
                  </a:moveTo>
                  <a:cubicBezTo>
                    <a:pt x="12669" y="10137"/>
                    <a:pt x="12800" y="10292"/>
                    <a:pt x="12776" y="10602"/>
                  </a:cubicBezTo>
                  <a:cubicBezTo>
                    <a:pt x="12728" y="10947"/>
                    <a:pt x="12204" y="11507"/>
                    <a:pt x="11823" y="11590"/>
                  </a:cubicBezTo>
                  <a:cubicBezTo>
                    <a:pt x="11805" y="11592"/>
                    <a:pt x="11788" y="11593"/>
                    <a:pt x="11771" y="11593"/>
                  </a:cubicBezTo>
                  <a:cubicBezTo>
                    <a:pt x="11582" y="11593"/>
                    <a:pt x="11440" y="11473"/>
                    <a:pt x="11418" y="11233"/>
                  </a:cubicBezTo>
                  <a:cubicBezTo>
                    <a:pt x="11359" y="10792"/>
                    <a:pt x="11942" y="10137"/>
                    <a:pt x="12371" y="10137"/>
                  </a:cubicBezTo>
                  <a:close/>
                  <a:moveTo>
                    <a:pt x="21128" y="9720"/>
                  </a:moveTo>
                  <a:cubicBezTo>
                    <a:pt x="21527" y="9720"/>
                    <a:pt x="21540" y="10117"/>
                    <a:pt x="21646" y="10375"/>
                  </a:cubicBezTo>
                  <a:cubicBezTo>
                    <a:pt x="21670" y="10840"/>
                    <a:pt x="21729" y="11316"/>
                    <a:pt x="21575" y="11780"/>
                  </a:cubicBezTo>
                  <a:cubicBezTo>
                    <a:pt x="21527" y="11911"/>
                    <a:pt x="21455" y="12042"/>
                    <a:pt x="21289" y="12066"/>
                  </a:cubicBezTo>
                  <a:cubicBezTo>
                    <a:pt x="21134" y="12066"/>
                    <a:pt x="21074" y="11947"/>
                    <a:pt x="21003" y="11840"/>
                  </a:cubicBezTo>
                  <a:cubicBezTo>
                    <a:pt x="20753" y="11411"/>
                    <a:pt x="20658" y="10923"/>
                    <a:pt x="20658" y="10435"/>
                  </a:cubicBezTo>
                  <a:cubicBezTo>
                    <a:pt x="20658" y="10125"/>
                    <a:pt x="20693" y="9756"/>
                    <a:pt x="21110" y="9721"/>
                  </a:cubicBezTo>
                  <a:cubicBezTo>
                    <a:pt x="21116" y="9720"/>
                    <a:pt x="21122" y="9720"/>
                    <a:pt x="21128" y="9720"/>
                  </a:cubicBezTo>
                  <a:close/>
                  <a:moveTo>
                    <a:pt x="19202" y="11301"/>
                  </a:moveTo>
                  <a:cubicBezTo>
                    <a:pt x="19548" y="11301"/>
                    <a:pt x="19636" y="11612"/>
                    <a:pt x="19681" y="11804"/>
                  </a:cubicBezTo>
                  <a:cubicBezTo>
                    <a:pt x="19789" y="12542"/>
                    <a:pt x="19765" y="13150"/>
                    <a:pt x="19681" y="13757"/>
                  </a:cubicBezTo>
                  <a:cubicBezTo>
                    <a:pt x="19646" y="13995"/>
                    <a:pt x="19574" y="14245"/>
                    <a:pt x="19265" y="14245"/>
                  </a:cubicBezTo>
                  <a:cubicBezTo>
                    <a:pt x="18991" y="14245"/>
                    <a:pt x="18896" y="14019"/>
                    <a:pt x="18836" y="13816"/>
                  </a:cubicBezTo>
                  <a:cubicBezTo>
                    <a:pt x="18681" y="13209"/>
                    <a:pt x="18634" y="12578"/>
                    <a:pt x="18681" y="11959"/>
                  </a:cubicBezTo>
                  <a:cubicBezTo>
                    <a:pt x="18717" y="11637"/>
                    <a:pt x="18777" y="11328"/>
                    <a:pt x="19146" y="11304"/>
                  </a:cubicBezTo>
                  <a:cubicBezTo>
                    <a:pt x="19165" y="11302"/>
                    <a:pt x="19184" y="11301"/>
                    <a:pt x="19202" y="11301"/>
                  </a:cubicBezTo>
                  <a:close/>
                  <a:moveTo>
                    <a:pt x="22193" y="13788"/>
                  </a:moveTo>
                  <a:cubicBezTo>
                    <a:pt x="22391" y="13788"/>
                    <a:pt x="22485" y="13951"/>
                    <a:pt x="22539" y="14114"/>
                  </a:cubicBezTo>
                  <a:cubicBezTo>
                    <a:pt x="22765" y="14721"/>
                    <a:pt x="22729" y="15352"/>
                    <a:pt x="22527" y="15959"/>
                  </a:cubicBezTo>
                  <a:cubicBezTo>
                    <a:pt x="22467" y="16067"/>
                    <a:pt x="22408" y="16186"/>
                    <a:pt x="22253" y="16186"/>
                  </a:cubicBezTo>
                  <a:cubicBezTo>
                    <a:pt x="22122" y="16186"/>
                    <a:pt x="22063" y="16079"/>
                    <a:pt x="22015" y="15995"/>
                  </a:cubicBezTo>
                  <a:cubicBezTo>
                    <a:pt x="21908" y="15781"/>
                    <a:pt x="21836" y="15555"/>
                    <a:pt x="21765" y="15400"/>
                  </a:cubicBezTo>
                  <a:cubicBezTo>
                    <a:pt x="21753" y="14959"/>
                    <a:pt x="21694" y="14590"/>
                    <a:pt x="21765" y="14221"/>
                  </a:cubicBezTo>
                  <a:cubicBezTo>
                    <a:pt x="21813" y="14007"/>
                    <a:pt x="21884" y="13816"/>
                    <a:pt x="22134" y="13793"/>
                  </a:cubicBezTo>
                  <a:cubicBezTo>
                    <a:pt x="22155" y="13789"/>
                    <a:pt x="22175" y="13788"/>
                    <a:pt x="22193" y="13788"/>
                  </a:cubicBezTo>
                  <a:close/>
                  <a:moveTo>
                    <a:pt x="19794" y="15899"/>
                  </a:moveTo>
                  <a:cubicBezTo>
                    <a:pt x="19994" y="15899"/>
                    <a:pt x="20149" y="16015"/>
                    <a:pt x="20217" y="16186"/>
                  </a:cubicBezTo>
                  <a:cubicBezTo>
                    <a:pt x="20467" y="16781"/>
                    <a:pt x="20420" y="17376"/>
                    <a:pt x="20181" y="17948"/>
                  </a:cubicBezTo>
                  <a:cubicBezTo>
                    <a:pt x="20121" y="18106"/>
                    <a:pt x="20038" y="18177"/>
                    <a:pt x="19948" y="18177"/>
                  </a:cubicBezTo>
                  <a:cubicBezTo>
                    <a:pt x="19862" y="18177"/>
                    <a:pt x="19769" y="18112"/>
                    <a:pt x="19681" y="17995"/>
                  </a:cubicBezTo>
                  <a:cubicBezTo>
                    <a:pt x="19491" y="17757"/>
                    <a:pt x="19443" y="17460"/>
                    <a:pt x="19384" y="17162"/>
                  </a:cubicBezTo>
                  <a:cubicBezTo>
                    <a:pt x="19324" y="16864"/>
                    <a:pt x="19265" y="16590"/>
                    <a:pt x="19348" y="16293"/>
                  </a:cubicBezTo>
                  <a:cubicBezTo>
                    <a:pt x="19408" y="16079"/>
                    <a:pt x="19550" y="15936"/>
                    <a:pt x="19765" y="15900"/>
                  </a:cubicBezTo>
                  <a:cubicBezTo>
                    <a:pt x="19775" y="15899"/>
                    <a:pt x="19784" y="15899"/>
                    <a:pt x="19794" y="15899"/>
                  </a:cubicBezTo>
                  <a:close/>
                  <a:moveTo>
                    <a:pt x="21300" y="19612"/>
                  </a:moveTo>
                  <a:cubicBezTo>
                    <a:pt x="21337" y="19612"/>
                    <a:pt x="21377" y="19617"/>
                    <a:pt x="21420" y="19627"/>
                  </a:cubicBezTo>
                  <a:cubicBezTo>
                    <a:pt x="21777" y="19674"/>
                    <a:pt x="21789" y="20019"/>
                    <a:pt x="21777" y="20293"/>
                  </a:cubicBezTo>
                  <a:cubicBezTo>
                    <a:pt x="21753" y="20722"/>
                    <a:pt x="21670" y="21151"/>
                    <a:pt x="21515" y="21567"/>
                  </a:cubicBezTo>
                  <a:cubicBezTo>
                    <a:pt x="21433" y="21778"/>
                    <a:pt x="21363" y="22080"/>
                    <a:pt x="21113" y="22080"/>
                  </a:cubicBezTo>
                  <a:cubicBezTo>
                    <a:pt x="21108" y="22080"/>
                    <a:pt x="21103" y="22079"/>
                    <a:pt x="21098" y="22079"/>
                  </a:cubicBezTo>
                  <a:cubicBezTo>
                    <a:pt x="20813" y="22044"/>
                    <a:pt x="20860" y="21722"/>
                    <a:pt x="20777" y="21508"/>
                  </a:cubicBezTo>
                  <a:cubicBezTo>
                    <a:pt x="20729" y="21055"/>
                    <a:pt x="20753" y="20603"/>
                    <a:pt x="20836" y="20162"/>
                  </a:cubicBezTo>
                  <a:cubicBezTo>
                    <a:pt x="20889" y="19878"/>
                    <a:pt x="21016" y="19612"/>
                    <a:pt x="21300" y="19612"/>
                  </a:cubicBezTo>
                  <a:close/>
                  <a:moveTo>
                    <a:pt x="19063" y="21380"/>
                  </a:moveTo>
                  <a:cubicBezTo>
                    <a:pt x="19086" y="21380"/>
                    <a:pt x="19109" y="21383"/>
                    <a:pt x="19134" y="21389"/>
                  </a:cubicBezTo>
                  <a:cubicBezTo>
                    <a:pt x="19324" y="21436"/>
                    <a:pt x="19384" y="21615"/>
                    <a:pt x="19443" y="21817"/>
                  </a:cubicBezTo>
                  <a:cubicBezTo>
                    <a:pt x="19431" y="22377"/>
                    <a:pt x="19348" y="22972"/>
                    <a:pt x="19050" y="23508"/>
                  </a:cubicBezTo>
                  <a:cubicBezTo>
                    <a:pt x="18978" y="23636"/>
                    <a:pt x="18892" y="23699"/>
                    <a:pt x="18813" y="23699"/>
                  </a:cubicBezTo>
                  <a:cubicBezTo>
                    <a:pt x="18723" y="23699"/>
                    <a:pt x="18642" y="23618"/>
                    <a:pt x="18598" y="23460"/>
                  </a:cubicBezTo>
                  <a:cubicBezTo>
                    <a:pt x="18431" y="22806"/>
                    <a:pt x="18550" y="22186"/>
                    <a:pt x="18788" y="21567"/>
                  </a:cubicBezTo>
                  <a:cubicBezTo>
                    <a:pt x="18839" y="21457"/>
                    <a:pt x="18939" y="21380"/>
                    <a:pt x="19063" y="21380"/>
                  </a:cubicBezTo>
                  <a:close/>
                  <a:moveTo>
                    <a:pt x="19801" y="24322"/>
                  </a:moveTo>
                  <a:cubicBezTo>
                    <a:pt x="19828" y="24322"/>
                    <a:pt x="19855" y="24325"/>
                    <a:pt x="19884" y="24330"/>
                  </a:cubicBezTo>
                  <a:cubicBezTo>
                    <a:pt x="20098" y="24365"/>
                    <a:pt x="20205" y="24520"/>
                    <a:pt x="20229" y="24711"/>
                  </a:cubicBezTo>
                  <a:cubicBezTo>
                    <a:pt x="20301" y="25068"/>
                    <a:pt x="19741" y="26199"/>
                    <a:pt x="19396" y="26377"/>
                  </a:cubicBezTo>
                  <a:cubicBezTo>
                    <a:pt x="19335" y="26412"/>
                    <a:pt x="19280" y="26431"/>
                    <a:pt x="19235" y="26431"/>
                  </a:cubicBezTo>
                  <a:cubicBezTo>
                    <a:pt x="19158" y="26431"/>
                    <a:pt x="19110" y="26375"/>
                    <a:pt x="19110" y="26246"/>
                  </a:cubicBezTo>
                  <a:cubicBezTo>
                    <a:pt x="19086" y="25663"/>
                    <a:pt x="19169" y="25080"/>
                    <a:pt x="19431" y="24568"/>
                  </a:cubicBezTo>
                  <a:cubicBezTo>
                    <a:pt x="19503" y="24414"/>
                    <a:pt x="19636" y="24322"/>
                    <a:pt x="19801" y="24322"/>
                  </a:cubicBezTo>
                  <a:close/>
                  <a:moveTo>
                    <a:pt x="2819" y="24004"/>
                  </a:moveTo>
                  <a:cubicBezTo>
                    <a:pt x="3029" y="24004"/>
                    <a:pt x="3126" y="24189"/>
                    <a:pt x="3203" y="24353"/>
                  </a:cubicBezTo>
                  <a:cubicBezTo>
                    <a:pt x="3513" y="24996"/>
                    <a:pt x="3513" y="25734"/>
                    <a:pt x="3787" y="26401"/>
                  </a:cubicBezTo>
                  <a:cubicBezTo>
                    <a:pt x="3727" y="26616"/>
                    <a:pt x="3965" y="26961"/>
                    <a:pt x="3656" y="27056"/>
                  </a:cubicBezTo>
                  <a:cubicBezTo>
                    <a:pt x="3619" y="27069"/>
                    <a:pt x="3583" y="27076"/>
                    <a:pt x="3549" y="27076"/>
                  </a:cubicBezTo>
                  <a:cubicBezTo>
                    <a:pt x="3338" y="27076"/>
                    <a:pt x="3174" y="26849"/>
                    <a:pt x="3072" y="26675"/>
                  </a:cubicBezTo>
                  <a:cubicBezTo>
                    <a:pt x="2667" y="26008"/>
                    <a:pt x="2358" y="25306"/>
                    <a:pt x="2465" y="24484"/>
                  </a:cubicBezTo>
                  <a:cubicBezTo>
                    <a:pt x="2489" y="24282"/>
                    <a:pt x="2525" y="24056"/>
                    <a:pt x="2763" y="24008"/>
                  </a:cubicBezTo>
                  <a:cubicBezTo>
                    <a:pt x="2782" y="24005"/>
                    <a:pt x="2801" y="24004"/>
                    <a:pt x="2819" y="24004"/>
                  </a:cubicBezTo>
                  <a:close/>
                  <a:moveTo>
                    <a:pt x="17661" y="25965"/>
                  </a:moveTo>
                  <a:cubicBezTo>
                    <a:pt x="17755" y="25965"/>
                    <a:pt x="17845" y="26032"/>
                    <a:pt x="17919" y="26199"/>
                  </a:cubicBezTo>
                  <a:cubicBezTo>
                    <a:pt x="17907" y="26270"/>
                    <a:pt x="17907" y="26377"/>
                    <a:pt x="17872" y="26473"/>
                  </a:cubicBezTo>
                  <a:cubicBezTo>
                    <a:pt x="17717" y="26901"/>
                    <a:pt x="17443" y="27258"/>
                    <a:pt x="17133" y="27580"/>
                  </a:cubicBezTo>
                  <a:cubicBezTo>
                    <a:pt x="17071" y="27651"/>
                    <a:pt x="17002" y="27709"/>
                    <a:pt x="16922" y="27709"/>
                  </a:cubicBezTo>
                  <a:cubicBezTo>
                    <a:pt x="16895" y="27709"/>
                    <a:pt x="16866" y="27702"/>
                    <a:pt x="16836" y="27687"/>
                  </a:cubicBezTo>
                  <a:cubicBezTo>
                    <a:pt x="16705" y="27628"/>
                    <a:pt x="16752" y="27497"/>
                    <a:pt x="16776" y="27401"/>
                  </a:cubicBezTo>
                  <a:cubicBezTo>
                    <a:pt x="16895" y="26925"/>
                    <a:pt x="17062" y="26485"/>
                    <a:pt x="17395" y="26115"/>
                  </a:cubicBezTo>
                  <a:cubicBezTo>
                    <a:pt x="17482" y="26024"/>
                    <a:pt x="17573" y="25965"/>
                    <a:pt x="17661" y="25965"/>
                  </a:cubicBezTo>
                  <a:close/>
                  <a:moveTo>
                    <a:pt x="1833" y="26020"/>
                  </a:moveTo>
                  <a:cubicBezTo>
                    <a:pt x="2054" y="26020"/>
                    <a:pt x="2082" y="26325"/>
                    <a:pt x="2167" y="26496"/>
                  </a:cubicBezTo>
                  <a:cubicBezTo>
                    <a:pt x="2394" y="27068"/>
                    <a:pt x="2620" y="27628"/>
                    <a:pt x="2834" y="28211"/>
                  </a:cubicBezTo>
                  <a:cubicBezTo>
                    <a:pt x="2882" y="28318"/>
                    <a:pt x="2989" y="28449"/>
                    <a:pt x="2846" y="28556"/>
                  </a:cubicBezTo>
                  <a:cubicBezTo>
                    <a:pt x="2810" y="28572"/>
                    <a:pt x="2777" y="28578"/>
                    <a:pt x="2747" y="28578"/>
                  </a:cubicBezTo>
                  <a:cubicBezTo>
                    <a:pt x="2638" y="28578"/>
                    <a:pt x="2563" y="28493"/>
                    <a:pt x="2489" y="28437"/>
                  </a:cubicBezTo>
                  <a:cubicBezTo>
                    <a:pt x="1989" y="28020"/>
                    <a:pt x="1763" y="27437"/>
                    <a:pt x="1596" y="26973"/>
                  </a:cubicBezTo>
                  <a:cubicBezTo>
                    <a:pt x="1572" y="26794"/>
                    <a:pt x="1548" y="26746"/>
                    <a:pt x="1548" y="26711"/>
                  </a:cubicBezTo>
                  <a:cubicBezTo>
                    <a:pt x="1548" y="26473"/>
                    <a:pt x="1465" y="26127"/>
                    <a:pt x="1751" y="26032"/>
                  </a:cubicBezTo>
                  <a:cubicBezTo>
                    <a:pt x="1781" y="26024"/>
                    <a:pt x="1808" y="26020"/>
                    <a:pt x="1833" y="26020"/>
                  </a:cubicBezTo>
                  <a:close/>
                  <a:moveTo>
                    <a:pt x="14906" y="11813"/>
                  </a:moveTo>
                  <a:cubicBezTo>
                    <a:pt x="14970" y="11813"/>
                    <a:pt x="15034" y="11814"/>
                    <a:pt x="15098" y="11816"/>
                  </a:cubicBezTo>
                  <a:cubicBezTo>
                    <a:pt x="15395" y="11840"/>
                    <a:pt x="15598" y="11935"/>
                    <a:pt x="15776" y="12161"/>
                  </a:cubicBezTo>
                  <a:cubicBezTo>
                    <a:pt x="16598" y="13209"/>
                    <a:pt x="17229" y="14352"/>
                    <a:pt x="17491" y="15698"/>
                  </a:cubicBezTo>
                  <a:cubicBezTo>
                    <a:pt x="17895" y="17722"/>
                    <a:pt x="18086" y="19746"/>
                    <a:pt x="17776" y="21782"/>
                  </a:cubicBezTo>
                  <a:cubicBezTo>
                    <a:pt x="17503" y="23579"/>
                    <a:pt x="16824" y="25222"/>
                    <a:pt x="15562" y="26520"/>
                  </a:cubicBezTo>
                  <a:cubicBezTo>
                    <a:pt x="14176" y="27946"/>
                    <a:pt x="12506" y="28579"/>
                    <a:pt x="10629" y="28579"/>
                  </a:cubicBezTo>
                  <a:cubicBezTo>
                    <a:pt x="10264" y="28579"/>
                    <a:pt x="9893" y="28555"/>
                    <a:pt x="9513" y="28509"/>
                  </a:cubicBezTo>
                  <a:cubicBezTo>
                    <a:pt x="6656" y="28163"/>
                    <a:pt x="4918" y="26508"/>
                    <a:pt x="4049" y="23901"/>
                  </a:cubicBezTo>
                  <a:cubicBezTo>
                    <a:pt x="3441" y="22091"/>
                    <a:pt x="3620" y="20258"/>
                    <a:pt x="4310" y="18460"/>
                  </a:cubicBezTo>
                  <a:cubicBezTo>
                    <a:pt x="5287" y="15888"/>
                    <a:pt x="7192" y="14245"/>
                    <a:pt x="9573" y="13066"/>
                  </a:cubicBezTo>
                  <a:cubicBezTo>
                    <a:pt x="10573" y="12578"/>
                    <a:pt x="11609" y="12221"/>
                    <a:pt x="12621" y="12114"/>
                  </a:cubicBezTo>
                  <a:cubicBezTo>
                    <a:pt x="13433" y="11938"/>
                    <a:pt x="14163" y="11813"/>
                    <a:pt x="14906" y="11813"/>
                  </a:cubicBezTo>
                  <a:close/>
                  <a:moveTo>
                    <a:pt x="18234" y="27992"/>
                  </a:moveTo>
                  <a:cubicBezTo>
                    <a:pt x="18301" y="27992"/>
                    <a:pt x="18371" y="28011"/>
                    <a:pt x="18443" y="28056"/>
                  </a:cubicBezTo>
                  <a:cubicBezTo>
                    <a:pt x="18657" y="28223"/>
                    <a:pt x="18562" y="28449"/>
                    <a:pt x="18491" y="28628"/>
                  </a:cubicBezTo>
                  <a:cubicBezTo>
                    <a:pt x="18276" y="29128"/>
                    <a:pt x="17895" y="29461"/>
                    <a:pt x="17467" y="29664"/>
                  </a:cubicBezTo>
                  <a:cubicBezTo>
                    <a:pt x="17396" y="29680"/>
                    <a:pt x="17335" y="29689"/>
                    <a:pt x="17286" y="29689"/>
                  </a:cubicBezTo>
                  <a:cubicBezTo>
                    <a:pt x="17155" y="29689"/>
                    <a:pt x="17108" y="29623"/>
                    <a:pt x="17169" y="29449"/>
                  </a:cubicBezTo>
                  <a:cubicBezTo>
                    <a:pt x="17300" y="28973"/>
                    <a:pt x="17491" y="28521"/>
                    <a:pt x="17848" y="28175"/>
                  </a:cubicBezTo>
                  <a:cubicBezTo>
                    <a:pt x="17961" y="28078"/>
                    <a:pt x="18091" y="27992"/>
                    <a:pt x="18234" y="27992"/>
                  </a:cubicBezTo>
                  <a:close/>
                  <a:moveTo>
                    <a:pt x="5165" y="29471"/>
                  </a:moveTo>
                  <a:cubicBezTo>
                    <a:pt x="5223" y="29471"/>
                    <a:pt x="5292" y="29516"/>
                    <a:pt x="5358" y="29604"/>
                  </a:cubicBezTo>
                  <a:cubicBezTo>
                    <a:pt x="5534" y="29839"/>
                    <a:pt x="5618" y="30247"/>
                    <a:pt x="5472" y="30247"/>
                  </a:cubicBezTo>
                  <a:cubicBezTo>
                    <a:pt x="5470" y="30247"/>
                    <a:pt x="5468" y="30247"/>
                    <a:pt x="5465" y="30247"/>
                  </a:cubicBezTo>
                  <a:cubicBezTo>
                    <a:pt x="5275" y="30223"/>
                    <a:pt x="4989" y="29830"/>
                    <a:pt x="5025" y="29652"/>
                  </a:cubicBezTo>
                  <a:cubicBezTo>
                    <a:pt x="5044" y="29530"/>
                    <a:pt x="5097" y="29471"/>
                    <a:pt x="5165" y="29471"/>
                  </a:cubicBezTo>
                  <a:close/>
                  <a:moveTo>
                    <a:pt x="11590" y="29546"/>
                  </a:moveTo>
                  <a:cubicBezTo>
                    <a:pt x="11726" y="29546"/>
                    <a:pt x="11856" y="29601"/>
                    <a:pt x="11907" y="29771"/>
                  </a:cubicBezTo>
                  <a:cubicBezTo>
                    <a:pt x="11966" y="29997"/>
                    <a:pt x="11788" y="30116"/>
                    <a:pt x="11621" y="30199"/>
                  </a:cubicBezTo>
                  <a:cubicBezTo>
                    <a:pt x="11347" y="30366"/>
                    <a:pt x="11026" y="30485"/>
                    <a:pt x="10704" y="30545"/>
                  </a:cubicBezTo>
                  <a:cubicBezTo>
                    <a:pt x="10534" y="30577"/>
                    <a:pt x="10364" y="30596"/>
                    <a:pt x="10192" y="30596"/>
                  </a:cubicBezTo>
                  <a:cubicBezTo>
                    <a:pt x="10051" y="30596"/>
                    <a:pt x="9908" y="30583"/>
                    <a:pt x="9764" y="30556"/>
                  </a:cubicBezTo>
                  <a:cubicBezTo>
                    <a:pt x="9621" y="30533"/>
                    <a:pt x="9478" y="30473"/>
                    <a:pt x="9466" y="30306"/>
                  </a:cubicBezTo>
                  <a:cubicBezTo>
                    <a:pt x="9430" y="30116"/>
                    <a:pt x="9561" y="30021"/>
                    <a:pt x="9692" y="29997"/>
                  </a:cubicBezTo>
                  <a:cubicBezTo>
                    <a:pt x="10275" y="29842"/>
                    <a:pt x="10859" y="29699"/>
                    <a:pt x="11430" y="29568"/>
                  </a:cubicBezTo>
                  <a:cubicBezTo>
                    <a:pt x="11481" y="29555"/>
                    <a:pt x="11536" y="29546"/>
                    <a:pt x="11590" y="29546"/>
                  </a:cubicBezTo>
                  <a:close/>
                  <a:moveTo>
                    <a:pt x="14205" y="30414"/>
                  </a:moveTo>
                  <a:cubicBezTo>
                    <a:pt x="14324" y="30414"/>
                    <a:pt x="14455" y="30437"/>
                    <a:pt x="14514" y="30580"/>
                  </a:cubicBezTo>
                  <a:cubicBezTo>
                    <a:pt x="14574" y="30735"/>
                    <a:pt x="14466" y="30842"/>
                    <a:pt x="14371" y="30937"/>
                  </a:cubicBezTo>
                  <a:cubicBezTo>
                    <a:pt x="14169" y="31092"/>
                    <a:pt x="13931" y="31188"/>
                    <a:pt x="13574" y="31235"/>
                  </a:cubicBezTo>
                  <a:cubicBezTo>
                    <a:pt x="13574" y="31235"/>
                    <a:pt x="13478" y="31247"/>
                    <a:pt x="13371" y="31247"/>
                  </a:cubicBezTo>
                  <a:cubicBezTo>
                    <a:pt x="13121" y="31235"/>
                    <a:pt x="12871" y="31188"/>
                    <a:pt x="12847" y="30890"/>
                  </a:cubicBezTo>
                  <a:cubicBezTo>
                    <a:pt x="12800" y="30604"/>
                    <a:pt x="13038" y="30485"/>
                    <a:pt x="13264" y="30461"/>
                  </a:cubicBezTo>
                  <a:cubicBezTo>
                    <a:pt x="13574" y="30414"/>
                    <a:pt x="13883" y="30414"/>
                    <a:pt x="14205" y="30414"/>
                  </a:cubicBezTo>
                  <a:close/>
                  <a:moveTo>
                    <a:pt x="4625" y="30899"/>
                  </a:moveTo>
                  <a:cubicBezTo>
                    <a:pt x="4751" y="30899"/>
                    <a:pt x="4911" y="31000"/>
                    <a:pt x="5037" y="31176"/>
                  </a:cubicBezTo>
                  <a:cubicBezTo>
                    <a:pt x="5287" y="31545"/>
                    <a:pt x="5358" y="31914"/>
                    <a:pt x="5180" y="31961"/>
                  </a:cubicBezTo>
                  <a:cubicBezTo>
                    <a:pt x="5169" y="31964"/>
                    <a:pt x="5157" y="31965"/>
                    <a:pt x="5145" y="31965"/>
                  </a:cubicBezTo>
                  <a:cubicBezTo>
                    <a:pt x="4860" y="31965"/>
                    <a:pt x="4327" y="31308"/>
                    <a:pt x="4430" y="31057"/>
                  </a:cubicBezTo>
                  <a:cubicBezTo>
                    <a:pt x="4464" y="30949"/>
                    <a:pt x="4536" y="30899"/>
                    <a:pt x="4625" y="30899"/>
                  </a:cubicBezTo>
                  <a:close/>
                  <a:moveTo>
                    <a:pt x="6998" y="31434"/>
                  </a:moveTo>
                  <a:cubicBezTo>
                    <a:pt x="7128" y="31434"/>
                    <a:pt x="7309" y="31500"/>
                    <a:pt x="7489" y="31628"/>
                  </a:cubicBezTo>
                  <a:cubicBezTo>
                    <a:pt x="7882" y="31926"/>
                    <a:pt x="7906" y="32021"/>
                    <a:pt x="7620" y="32080"/>
                  </a:cubicBezTo>
                  <a:cubicBezTo>
                    <a:pt x="7594" y="32086"/>
                    <a:pt x="7567" y="32089"/>
                    <a:pt x="7537" y="32089"/>
                  </a:cubicBezTo>
                  <a:cubicBezTo>
                    <a:pt x="7256" y="32089"/>
                    <a:pt x="6843" y="31846"/>
                    <a:pt x="6811" y="31652"/>
                  </a:cubicBezTo>
                  <a:cubicBezTo>
                    <a:pt x="6780" y="31506"/>
                    <a:pt x="6862" y="31434"/>
                    <a:pt x="6998" y="31434"/>
                  </a:cubicBezTo>
                  <a:close/>
                  <a:moveTo>
                    <a:pt x="12176" y="31283"/>
                  </a:moveTo>
                  <a:cubicBezTo>
                    <a:pt x="12214" y="31283"/>
                    <a:pt x="12252" y="31298"/>
                    <a:pt x="12288" y="31342"/>
                  </a:cubicBezTo>
                  <a:cubicBezTo>
                    <a:pt x="12371" y="31461"/>
                    <a:pt x="12300" y="31580"/>
                    <a:pt x="12240" y="31688"/>
                  </a:cubicBezTo>
                  <a:cubicBezTo>
                    <a:pt x="12008" y="32030"/>
                    <a:pt x="11273" y="32339"/>
                    <a:pt x="10757" y="32339"/>
                  </a:cubicBezTo>
                  <a:cubicBezTo>
                    <a:pt x="10663" y="32339"/>
                    <a:pt x="10577" y="32329"/>
                    <a:pt x="10502" y="32307"/>
                  </a:cubicBezTo>
                  <a:cubicBezTo>
                    <a:pt x="10359" y="32259"/>
                    <a:pt x="10216" y="32211"/>
                    <a:pt x="10204" y="32045"/>
                  </a:cubicBezTo>
                  <a:cubicBezTo>
                    <a:pt x="10180" y="31878"/>
                    <a:pt x="10323" y="31795"/>
                    <a:pt x="10454" y="31747"/>
                  </a:cubicBezTo>
                  <a:cubicBezTo>
                    <a:pt x="10776" y="31604"/>
                    <a:pt x="11133" y="31509"/>
                    <a:pt x="11478" y="31426"/>
                  </a:cubicBezTo>
                  <a:cubicBezTo>
                    <a:pt x="11645" y="31390"/>
                    <a:pt x="11823" y="31366"/>
                    <a:pt x="11990" y="31330"/>
                  </a:cubicBezTo>
                  <a:cubicBezTo>
                    <a:pt x="12049" y="31323"/>
                    <a:pt x="12113" y="31283"/>
                    <a:pt x="12176" y="31283"/>
                  </a:cubicBezTo>
                  <a:close/>
                  <a:moveTo>
                    <a:pt x="16492" y="1"/>
                  </a:moveTo>
                  <a:cubicBezTo>
                    <a:pt x="16282" y="1"/>
                    <a:pt x="16063" y="79"/>
                    <a:pt x="15836" y="279"/>
                  </a:cubicBezTo>
                  <a:cubicBezTo>
                    <a:pt x="15800" y="315"/>
                    <a:pt x="15717" y="338"/>
                    <a:pt x="15657" y="338"/>
                  </a:cubicBezTo>
                  <a:cubicBezTo>
                    <a:pt x="15634" y="337"/>
                    <a:pt x="15612" y="337"/>
                    <a:pt x="15590" y="337"/>
                  </a:cubicBezTo>
                  <a:cubicBezTo>
                    <a:pt x="15180" y="337"/>
                    <a:pt x="14842" y="539"/>
                    <a:pt x="14514" y="731"/>
                  </a:cubicBezTo>
                  <a:cubicBezTo>
                    <a:pt x="14633" y="696"/>
                    <a:pt x="14740" y="648"/>
                    <a:pt x="14800" y="636"/>
                  </a:cubicBezTo>
                  <a:cubicBezTo>
                    <a:pt x="14834" y="628"/>
                    <a:pt x="14869" y="624"/>
                    <a:pt x="14905" y="624"/>
                  </a:cubicBezTo>
                  <a:cubicBezTo>
                    <a:pt x="15133" y="624"/>
                    <a:pt x="15378" y="776"/>
                    <a:pt x="15348" y="910"/>
                  </a:cubicBezTo>
                  <a:cubicBezTo>
                    <a:pt x="15324" y="993"/>
                    <a:pt x="14788" y="1493"/>
                    <a:pt x="14133" y="2041"/>
                  </a:cubicBezTo>
                  <a:cubicBezTo>
                    <a:pt x="13478" y="2577"/>
                    <a:pt x="12478" y="3470"/>
                    <a:pt x="11930" y="4006"/>
                  </a:cubicBezTo>
                  <a:cubicBezTo>
                    <a:pt x="11371" y="4541"/>
                    <a:pt x="10823" y="5041"/>
                    <a:pt x="10704" y="5077"/>
                  </a:cubicBezTo>
                  <a:cubicBezTo>
                    <a:pt x="10558" y="5144"/>
                    <a:pt x="10434" y="5175"/>
                    <a:pt x="10337" y="5175"/>
                  </a:cubicBezTo>
                  <a:cubicBezTo>
                    <a:pt x="9997" y="5175"/>
                    <a:pt x="9965" y="4804"/>
                    <a:pt x="10335" y="4268"/>
                  </a:cubicBezTo>
                  <a:cubicBezTo>
                    <a:pt x="10573" y="3910"/>
                    <a:pt x="11061" y="3386"/>
                    <a:pt x="11645" y="2851"/>
                  </a:cubicBezTo>
                  <a:lnTo>
                    <a:pt x="11645" y="2851"/>
                  </a:lnTo>
                  <a:cubicBezTo>
                    <a:pt x="10454" y="3875"/>
                    <a:pt x="9347" y="5006"/>
                    <a:pt x="8251" y="6125"/>
                  </a:cubicBezTo>
                  <a:cubicBezTo>
                    <a:pt x="7049" y="7363"/>
                    <a:pt x="5989" y="8732"/>
                    <a:pt x="4977" y="10137"/>
                  </a:cubicBezTo>
                  <a:cubicBezTo>
                    <a:pt x="3929" y="11590"/>
                    <a:pt x="2882" y="13019"/>
                    <a:pt x="2001" y="14566"/>
                  </a:cubicBezTo>
                  <a:cubicBezTo>
                    <a:pt x="822" y="16662"/>
                    <a:pt x="286" y="18948"/>
                    <a:pt x="143" y="21329"/>
                  </a:cubicBezTo>
                  <a:cubicBezTo>
                    <a:pt x="0" y="23556"/>
                    <a:pt x="298" y="25711"/>
                    <a:pt x="953" y="27842"/>
                  </a:cubicBezTo>
                  <a:cubicBezTo>
                    <a:pt x="1417" y="29330"/>
                    <a:pt x="2144" y="30556"/>
                    <a:pt x="3501" y="31438"/>
                  </a:cubicBezTo>
                  <a:cubicBezTo>
                    <a:pt x="5485" y="32731"/>
                    <a:pt x="7594" y="33263"/>
                    <a:pt x="9827" y="33263"/>
                  </a:cubicBezTo>
                  <a:cubicBezTo>
                    <a:pt x="10677" y="33263"/>
                    <a:pt x="11545" y="33186"/>
                    <a:pt x="12431" y="33045"/>
                  </a:cubicBezTo>
                  <a:cubicBezTo>
                    <a:pt x="12716" y="32985"/>
                    <a:pt x="12978" y="32926"/>
                    <a:pt x="13264" y="32842"/>
                  </a:cubicBezTo>
                  <a:cubicBezTo>
                    <a:pt x="13145" y="32819"/>
                    <a:pt x="13038" y="32759"/>
                    <a:pt x="12978" y="32604"/>
                  </a:cubicBezTo>
                  <a:cubicBezTo>
                    <a:pt x="12907" y="32331"/>
                    <a:pt x="13157" y="32223"/>
                    <a:pt x="13359" y="32140"/>
                  </a:cubicBezTo>
                  <a:cubicBezTo>
                    <a:pt x="13716" y="31973"/>
                    <a:pt x="14085" y="31842"/>
                    <a:pt x="14455" y="31711"/>
                  </a:cubicBezTo>
                  <a:cubicBezTo>
                    <a:pt x="14520" y="31685"/>
                    <a:pt x="14603" y="31656"/>
                    <a:pt x="14680" y="31656"/>
                  </a:cubicBezTo>
                  <a:cubicBezTo>
                    <a:pt x="14744" y="31656"/>
                    <a:pt x="14804" y="31676"/>
                    <a:pt x="14847" y="31735"/>
                  </a:cubicBezTo>
                  <a:cubicBezTo>
                    <a:pt x="14967" y="31902"/>
                    <a:pt x="14812" y="32033"/>
                    <a:pt x="14728" y="32152"/>
                  </a:cubicBezTo>
                  <a:cubicBezTo>
                    <a:pt x="14669" y="32223"/>
                    <a:pt x="14609" y="32283"/>
                    <a:pt x="14550" y="32342"/>
                  </a:cubicBezTo>
                  <a:cubicBezTo>
                    <a:pt x="15467" y="31914"/>
                    <a:pt x="16348" y="31318"/>
                    <a:pt x="17145" y="30556"/>
                  </a:cubicBezTo>
                  <a:cubicBezTo>
                    <a:pt x="18717" y="29092"/>
                    <a:pt x="19753" y="27306"/>
                    <a:pt x="20658" y="25413"/>
                  </a:cubicBezTo>
                  <a:cubicBezTo>
                    <a:pt x="20860" y="24449"/>
                    <a:pt x="21848" y="21067"/>
                    <a:pt x="22063" y="20722"/>
                  </a:cubicBezTo>
                  <a:cubicBezTo>
                    <a:pt x="22147" y="20588"/>
                    <a:pt x="22242" y="20518"/>
                    <a:pt x="22346" y="20518"/>
                  </a:cubicBezTo>
                  <a:cubicBezTo>
                    <a:pt x="22389" y="20518"/>
                    <a:pt x="22434" y="20531"/>
                    <a:pt x="22479" y="20555"/>
                  </a:cubicBezTo>
                  <a:cubicBezTo>
                    <a:pt x="22729" y="19531"/>
                    <a:pt x="22920" y="18472"/>
                    <a:pt x="23146" y="17436"/>
                  </a:cubicBezTo>
                  <a:cubicBezTo>
                    <a:pt x="23861" y="13995"/>
                    <a:pt x="24015" y="10578"/>
                    <a:pt x="23122" y="7149"/>
                  </a:cubicBezTo>
                  <a:cubicBezTo>
                    <a:pt x="22741" y="5732"/>
                    <a:pt x="22110" y="4446"/>
                    <a:pt x="21158" y="3315"/>
                  </a:cubicBezTo>
                  <a:lnTo>
                    <a:pt x="21063" y="3220"/>
                  </a:lnTo>
                  <a:cubicBezTo>
                    <a:pt x="20927" y="3382"/>
                    <a:pt x="20796" y="3460"/>
                    <a:pt x="20673" y="3460"/>
                  </a:cubicBezTo>
                  <a:cubicBezTo>
                    <a:pt x="20579" y="3460"/>
                    <a:pt x="20490" y="3415"/>
                    <a:pt x="20408" y="3327"/>
                  </a:cubicBezTo>
                  <a:cubicBezTo>
                    <a:pt x="20336" y="3291"/>
                    <a:pt x="20277" y="3232"/>
                    <a:pt x="20241" y="3113"/>
                  </a:cubicBezTo>
                  <a:cubicBezTo>
                    <a:pt x="20205" y="2970"/>
                    <a:pt x="20170" y="2851"/>
                    <a:pt x="20122" y="2755"/>
                  </a:cubicBezTo>
                  <a:cubicBezTo>
                    <a:pt x="20110" y="2744"/>
                    <a:pt x="20110" y="2732"/>
                    <a:pt x="20098" y="2732"/>
                  </a:cubicBezTo>
                  <a:cubicBezTo>
                    <a:pt x="19812" y="2720"/>
                    <a:pt x="19622" y="2624"/>
                    <a:pt x="19455" y="2482"/>
                  </a:cubicBezTo>
                  <a:cubicBezTo>
                    <a:pt x="19408" y="2458"/>
                    <a:pt x="19348" y="2434"/>
                    <a:pt x="19324" y="2422"/>
                  </a:cubicBezTo>
                  <a:cubicBezTo>
                    <a:pt x="19193" y="2327"/>
                    <a:pt x="19134" y="2255"/>
                    <a:pt x="19146" y="2136"/>
                  </a:cubicBezTo>
                  <a:lnTo>
                    <a:pt x="18967" y="1910"/>
                  </a:lnTo>
                  <a:cubicBezTo>
                    <a:pt x="18908" y="1839"/>
                    <a:pt x="18848" y="1767"/>
                    <a:pt x="18788" y="1708"/>
                  </a:cubicBezTo>
                  <a:cubicBezTo>
                    <a:pt x="18598" y="1648"/>
                    <a:pt x="18550" y="1446"/>
                    <a:pt x="18657" y="1208"/>
                  </a:cubicBezTo>
                  <a:cubicBezTo>
                    <a:pt x="18241" y="970"/>
                    <a:pt x="17824" y="708"/>
                    <a:pt x="17419" y="410"/>
                  </a:cubicBezTo>
                  <a:cubicBezTo>
                    <a:pt x="17129" y="192"/>
                    <a:pt x="16821" y="1"/>
                    <a:pt x="16492" y="1"/>
                  </a:cubicBezTo>
                  <a:close/>
                </a:path>
              </a:pathLst>
            </a:custGeom>
            <a:solidFill>
              <a:srgbClr val="D6D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8"/>
            <p:cNvSpPr/>
            <p:nvPr/>
          </p:nvSpPr>
          <p:spPr>
            <a:xfrm>
              <a:off x="1084350" y="3214150"/>
              <a:ext cx="28600" cy="73600"/>
            </a:xfrm>
            <a:custGeom>
              <a:avLst/>
              <a:gdLst/>
              <a:ahLst/>
              <a:cxnLst/>
              <a:rect l="l" t="t" r="r" b="b"/>
              <a:pathLst>
                <a:path w="1144" h="2944" extrusionOk="0">
                  <a:moveTo>
                    <a:pt x="559" y="0"/>
                  </a:moveTo>
                  <a:cubicBezTo>
                    <a:pt x="540" y="0"/>
                    <a:pt x="521" y="1"/>
                    <a:pt x="501" y="3"/>
                  </a:cubicBezTo>
                  <a:cubicBezTo>
                    <a:pt x="120" y="15"/>
                    <a:pt x="60" y="336"/>
                    <a:pt x="36" y="658"/>
                  </a:cubicBezTo>
                  <a:cubicBezTo>
                    <a:pt x="0" y="1277"/>
                    <a:pt x="36" y="1908"/>
                    <a:pt x="191" y="2515"/>
                  </a:cubicBezTo>
                  <a:cubicBezTo>
                    <a:pt x="251" y="2718"/>
                    <a:pt x="358" y="2944"/>
                    <a:pt x="620" y="2944"/>
                  </a:cubicBezTo>
                  <a:cubicBezTo>
                    <a:pt x="917" y="2944"/>
                    <a:pt x="989" y="2694"/>
                    <a:pt x="1036" y="2456"/>
                  </a:cubicBezTo>
                  <a:cubicBezTo>
                    <a:pt x="1132" y="1849"/>
                    <a:pt x="1143" y="1229"/>
                    <a:pt x="1048" y="503"/>
                  </a:cubicBezTo>
                  <a:cubicBezTo>
                    <a:pt x="992" y="311"/>
                    <a:pt x="914" y="0"/>
                    <a:pt x="55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8"/>
            <p:cNvSpPr/>
            <p:nvPr/>
          </p:nvSpPr>
          <p:spPr>
            <a:xfrm>
              <a:off x="676550" y="3532150"/>
              <a:ext cx="40225" cy="76875"/>
            </a:xfrm>
            <a:custGeom>
              <a:avLst/>
              <a:gdLst/>
              <a:ahLst/>
              <a:cxnLst/>
              <a:rect l="l" t="t" r="r" b="b"/>
              <a:pathLst>
                <a:path w="1609" h="3075" extrusionOk="0">
                  <a:moveTo>
                    <a:pt x="479" y="1"/>
                  </a:moveTo>
                  <a:cubicBezTo>
                    <a:pt x="453" y="1"/>
                    <a:pt x="424" y="4"/>
                    <a:pt x="394" y="11"/>
                  </a:cubicBezTo>
                  <a:cubicBezTo>
                    <a:pt x="144" y="47"/>
                    <a:pt x="120" y="273"/>
                    <a:pt x="96" y="487"/>
                  </a:cubicBezTo>
                  <a:cubicBezTo>
                    <a:pt x="1" y="1285"/>
                    <a:pt x="322" y="1999"/>
                    <a:pt x="691" y="2666"/>
                  </a:cubicBezTo>
                  <a:cubicBezTo>
                    <a:pt x="816" y="2852"/>
                    <a:pt x="985" y="3075"/>
                    <a:pt x="1191" y="3075"/>
                  </a:cubicBezTo>
                  <a:cubicBezTo>
                    <a:pt x="1222" y="3075"/>
                    <a:pt x="1254" y="3070"/>
                    <a:pt x="1287" y="3059"/>
                  </a:cubicBezTo>
                  <a:cubicBezTo>
                    <a:pt x="1608" y="2952"/>
                    <a:pt x="1370" y="2606"/>
                    <a:pt x="1430" y="2404"/>
                  </a:cubicBezTo>
                  <a:cubicBezTo>
                    <a:pt x="1156" y="1713"/>
                    <a:pt x="1168" y="987"/>
                    <a:pt x="846" y="344"/>
                  </a:cubicBezTo>
                  <a:cubicBezTo>
                    <a:pt x="762" y="186"/>
                    <a:pt x="678" y="1"/>
                    <a:pt x="47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8"/>
            <p:cNvSpPr/>
            <p:nvPr/>
          </p:nvSpPr>
          <p:spPr>
            <a:xfrm>
              <a:off x="994150" y="3125225"/>
              <a:ext cx="42600" cy="49050"/>
            </a:xfrm>
            <a:custGeom>
              <a:avLst/>
              <a:gdLst/>
              <a:ahLst/>
              <a:cxnLst/>
              <a:rect l="l" t="t" r="r" b="b"/>
              <a:pathLst>
                <a:path w="1704" h="1962" extrusionOk="0">
                  <a:moveTo>
                    <a:pt x="1168" y="0"/>
                  </a:moveTo>
                  <a:cubicBezTo>
                    <a:pt x="1180" y="12"/>
                    <a:pt x="1192" y="36"/>
                    <a:pt x="1203" y="60"/>
                  </a:cubicBezTo>
                  <a:cubicBezTo>
                    <a:pt x="1335" y="269"/>
                    <a:pt x="797" y="955"/>
                    <a:pt x="545" y="955"/>
                  </a:cubicBezTo>
                  <a:cubicBezTo>
                    <a:pt x="524" y="955"/>
                    <a:pt x="505" y="951"/>
                    <a:pt x="489" y="941"/>
                  </a:cubicBezTo>
                  <a:cubicBezTo>
                    <a:pt x="406" y="881"/>
                    <a:pt x="584" y="417"/>
                    <a:pt x="811" y="167"/>
                  </a:cubicBezTo>
                  <a:cubicBezTo>
                    <a:pt x="834" y="119"/>
                    <a:pt x="870" y="107"/>
                    <a:pt x="894" y="72"/>
                  </a:cubicBezTo>
                  <a:cubicBezTo>
                    <a:pt x="882" y="72"/>
                    <a:pt x="870" y="83"/>
                    <a:pt x="846" y="83"/>
                  </a:cubicBezTo>
                  <a:cubicBezTo>
                    <a:pt x="465" y="250"/>
                    <a:pt x="1" y="1203"/>
                    <a:pt x="96" y="1619"/>
                  </a:cubicBezTo>
                  <a:cubicBezTo>
                    <a:pt x="142" y="1836"/>
                    <a:pt x="279" y="1962"/>
                    <a:pt x="451" y="1962"/>
                  </a:cubicBezTo>
                  <a:cubicBezTo>
                    <a:pt x="544" y="1962"/>
                    <a:pt x="647" y="1925"/>
                    <a:pt x="751" y="1846"/>
                  </a:cubicBezTo>
                  <a:cubicBezTo>
                    <a:pt x="1132" y="1560"/>
                    <a:pt x="1418" y="1191"/>
                    <a:pt x="1608" y="750"/>
                  </a:cubicBezTo>
                  <a:cubicBezTo>
                    <a:pt x="1703" y="536"/>
                    <a:pt x="1703" y="310"/>
                    <a:pt x="1525" y="131"/>
                  </a:cubicBezTo>
                  <a:cubicBezTo>
                    <a:pt x="1418" y="24"/>
                    <a:pt x="1287" y="0"/>
                    <a:pt x="116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6" name="Google Shape;3626;p8"/>
            <p:cNvSpPr/>
            <p:nvPr/>
          </p:nvSpPr>
          <p:spPr>
            <a:xfrm>
              <a:off x="1136450" y="3421500"/>
              <a:ext cx="26200" cy="61825"/>
            </a:xfrm>
            <a:custGeom>
              <a:avLst/>
              <a:gdLst/>
              <a:ahLst/>
              <a:cxnLst/>
              <a:rect l="l" t="t" r="r" b="b"/>
              <a:pathLst>
                <a:path w="1048" h="2473" extrusionOk="0">
                  <a:moveTo>
                    <a:pt x="587" y="0"/>
                  </a:moveTo>
                  <a:cubicBezTo>
                    <a:pt x="283" y="0"/>
                    <a:pt x="150" y="272"/>
                    <a:pt x="95" y="544"/>
                  </a:cubicBezTo>
                  <a:cubicBezTo>
                    <a:pt x="12" y="996"/>
                    <a:pt x="0" y="1437"/>
                    <a:pt x="36" y="1901"/>
                  </a:cubicBezTo>
                  <a:cubicBezTo>
                    <a:pt x="119" y="2115"/>
                    <a:pt x="72" y="2437"/>
                    <a:pt x="357" y="2472"/>
                  </a:cubicBezTo>
                  <a:cubicBezTo>
                    <a:pt x="362" y="2473"/>
                    <a:pt x="367" y="2473"/>
                    <a:pt x="372" y="2473"/>
                  </a:cubicBezTo>
                  <a:cubicBezTo>
                    <a:pt x="622" y="2473"/>
                    <a:pt x="692" y="2182"/>
                    <a:pt x="774" y="1960"/>
                  </a:cubicBezTo>
                  <a:cubicBezTo>
                    <a:pt x="929" y="1544"/>
                    <a:pt x="1012" y="1115"/>
                    <a:pt x="1036" y="686"/>
                  </a:cubicBezTo>
                  <a:cubicBezTo>
                    <a:pt x="1048" y="413"/>
                    <a:pt x="1036" y="67"/>
                    <a:pt x="679" y="8"/>
                  </a:cubicBezTo>
                  <a:cubicBezTo>
                    <a:pt x="647" y="3"/>
                    <a:pt x="616" y="0"/>
                    <a:pt x="58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7" name="Google Shape;3627;p8"/>
            <p:cNvSpPr/>
            <p:nvPr/>
          </p:nvSpPr>
          <p:spPr>
            <a:xfrm>
              <a:off x="1042975" y="3064450"/>
              <a:ext cx="38725" cy="54825"/>
            </a:xfrm>
            <a:custGeom>
              <a:avLst/>
              <a:gdLst/>
              <a:ahLst/>
              <a:cxnLst/>
              <a:rect l="l" t="t" r="r" b="b"/>
              <a:pathLst>
                <a:path w="1549" h="2193" extrusionOk="0">
                  <a:moveTo>
                    <a:pt x="1033" y="1"/>
                  </a:moveTo>
                  <a:cubicBezTo>
                    <a:pt x="934" y="1"/>
                    <a:pt x="829" y="35"/>
                    <a:pt x="727" y="109"/>
                  </a:cubicBezTo>
                  <a:cubicBezTo>
                    <a:pt x="358" y="359"/>
                    <a:pt x="1" y="1538"/>
                    <a:pt x="143" y="1967"/>
                  </a:cubicBezTo>
                  <a:cubicBezTo>
                    <a:pt x="185" y="2109"/>
                    <a:pt x="250" y="2192"/>
                    <a:pt x="364" y="2192"/>
                  </a:cubicBezTo>
                  <a:cubicBezTo>
                    <a:pt x="412" y="2192"/>
                    <a:pt x="469" y="2177"/>
                    <a:pt x="536" y="2145"/>
                  </a:cubicBezTo>
                  <a:cubicBezTo>
                    <a:pt x="953" y="1943"/>
                    <a:pt x="1548" y="812"/>
                    <a:pt x="1453" y="383"/>
                  </a:cubicBezTo>
                  <a:cubicBezTo>
                    <a:pt x="1405" y="144"/>
                    <a:pt x="1234" y="1"/>
                    <a:pt x="10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8"/>
            <p:cNvSpPr/>
            <p:nvPr/>
          </p:nvSpPr>
          <p:spPr>
            <a:xfrm>
              <a:off x="998925" y="3034375"/>
              <a:ext cx="48250" cy="53300"/>
            </a:xfrm>
            <a:custGeom>
              <a:avLst/>
              <a:gdLst/>
              <a:ahLst/>
              <a:cxnLst/>
              <a:rect l="l" t="t" r="r" b="b"/>
              <a:pathLst>
                <a:path w="1930" h="2132" extrusionOk="0">
                  <a:moveTo>
                    <a:pt x="1470" y="1"/>
                  </a:moveTo>
                  <a:cubicBezTo>
                    <a:pt x="1300" y="1"/>
                    <a:pt x="1150" y="165"/>
                    <a:pt x="1001" y="265"/>
                  </a:cubicBezTo>
                  <a:cubicBezTo>
                    <a:pt x="750" y="455"/>
                    <a:pt x="572" y="681"/>
                    <a:pt x="405" y="943"/>
                  </a:cubicBezTo>
                  <a:cubicBezTo>
                    <a:pt x="215" y="1205"/>
                    <a:pt x="0" y="1479"/>
                    <a:pt x="36" y="1813"/>
                  </a:cubicBezTo>
                  <a:cubicBezTo>
                    <a:pt x="44" y="2021"/>
                    <a:pt x="106" y="2132"/>
                    <a:pt x="225" y="2132"/>
                  </a:cubicBezTo>
                  <a:cubicBezTo>
                    <a:pt x="283" y="2132"/>
                    <a:pt x="355" y="2105"/>
                    <a:pt x="441" y="2051"/>
                  </a:cubicBezTo>
                  <a:cubicBezTo>
                    <a:pt x="941" y="1741"/>
                    <a:pt x="1334" y="1312"/>
                    <a:pt x="1643" y="812"/>
                  </a:cubicBezTo>
                  <a:cubicBezTo>
                    <a:pt x="1774" y="598"/>
                    <a:pt x="1929" y="324"/>
                    <a:pt x="1703" y="110"/>
                  </a:cubicBezTo>
                  <a:cubicBezTo>
                    <a:pt x="1621" y="31"/>
                    <a:pt x="1544" y="1"/>
                    <a:pt x="147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8"/>
            <p:cNvSpPr/>
            <p:nvPr/>
          </p:nvSpPr>
          <p:spPr>
            <a:xfrm>
              <a:off x="1134950" y="3174300"/>
              <a:ext cx="26825" cy="58450"/>
            </a:xfrm>
            <a:custGeom>
              <a:avLst/>
              <a:gdLst/>
              <a:ahLst/>
              <a:cxnLst/>
              <a:rect l="l" t="t" r="r" b="b"/>
              <a:pathLst>
                <a:path w="1073" h="2338" extrusionOk="0">
                  <a:moveTo>
                    <a:pt x="475" y="1"/>
                  </a:moveTo>
                  <a:cubicBezTo>
                    <a:pt x="464" y="1"/>
                    <a:pt x="453" y="1"/>
                    <a:pt x="441" y="2"/>
                  </a:cubicBezTo>
                  <a:cubicBezTo>
                    <a:pt x="24" y="14"/>
                    <a:pt x="1" y="406"/>
                    <a:pt x="1" y="716"/>
                  </a:cubicBezTo>
                  <a:cubicBezTo>
                    <a:pt x="1" y="1204"/>
                    <a:pt x="72" y="1680"/>
                    <a:pt x="334" y="2109"/>
                  </a:cubicBezTo>
                  <a:cubicBezTo>
                    <a:pt x="389" y="2208"/>
                    <a:pt x="464" y="2338"/>
                    <a:pt x="589" y="2338"/>
                  </a:cubicBezTo>
                  <a:cubicBezTo>
                    <a:pt x="599" y="2338"/>
                    <a:pt x="609" y="2337"/>
                    <a:pt x="620" y="2335"/>
                  </a:cubicBezTo>
                  <a:cubicBezTo>
                    <a:pt x="786" y="2335"/>
                    <a:pt x="858" y="2192"/>
                    <a:pt x="905" y="2061"/>
                  </a:cubicBezTo>
                  <a:cubicBezTo>
                    <a:pt x="1072" y="1597"/>
                    <a:pt x="1013" y="1133"/>
                    <a:pt x="989" y="645"/>
                  </a:cubicBezTo>
                  <a:cubicBezTo>
                    <a:pt x="861" y="401"/>
                    <a:pt x="858" y="1"/>
                    <a:pt x="475"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8"/>
            <p:cNvSpPr/>
            <p:nvPr/>
          </p:nvSpPr>
          <p:spPr>
            <a:xfrm>
              <a:off x="1099825" y="3329400"/>
              <a:ext cx="29800" cy="56825"/>
            </a:xfrm>
            <a:custGeom>
              <a:avLst/>
              <a:gdLst/>
              <a:ahLst/>
              <a:cxnLst/>
              <a:rect l="l" t="t" r="r" b="b"/>
              <a:pathLst>
                <a:path w="1192" h="2273" extrusionOk="0">
                  <a:moveTo>
                    <a:pt x="518" y="0"/>
                  </a:moveTo>
                  <a:cubicBezTo>
                    <a:pt x="508" y="0"/>
                    <a:pt x="499" y="0"/>
                    <a:pt x="489" y="1"/>
                  </a:cubicBezTo>
                  <a:cubicBezTo>
                    <a:pt x="251" y="25"/>
                    <a:pt x="132" y="168"/>
                    <a:pt x="72" y="394"/>
                  </a:cubicBezTo>
                  <a:cubicBezTo>
                    <a:pt x="1" y="691"/>
                    <a:pt x="48" y="989"/>
                    <a:pt x="108" y="1275"/>
                  </a:cubicBezTo>
                  <a:cubicBezTo>
                    <a:pt x="143" y="1572"/>
                    <a:pt x="203" y="1870"/>
                    <a:pt x="405" y="2108"/>
                  </a:cubicBezTo>
                  <a:cubicBezTo>
                    <a:pt x="493" y="2213"/>
                    <a:pt x="585" y="2272"/>
                    <a:pt x="671" y="2272"/>
                  </a:cubicBezTo>
                  <a:cubicBezTo>
                    <a:pt x="762" y="2272"/>
                    <a:pt x="845" y="2207"/>
                    <a:pt x="905" y="2061"/>
                  </a:cubicBezTo>
                  <a:cubicBezTo>
                    <a:pt x="1144" y="1477"/>
                    <a:pt x="1191" y="882"/>
                    <a:pt x="941" y="287"/>
                  </a:cubicBezTo>
                  <a:cubicBezTo>
                    <a:pt x="862" y="116"/>
                    <a:pt x="717" y="0"/>
                    <a:pt x="5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8"/>
            <p:cNvSpPr/>
            <p:nvPr/>
          </p:nvSpPr>
          <p:spPr>
            <a:xfrm>
              <a:off x="946225" y="3115850"/>
              <a:ext cx="40825" cy="48525"/>
            </a:xfrm>
            <a:custGeom>
              <a:avLst/>
              <a:gdLst/>
              <a:ahLst/>
              <a:cxnLst/>
              <a:rect l="l" t="t" r="r" b="b"/>
              <a:pathLst>
                <a:path w="1633" h="1941" extrusionOk="0">
                  <a:moveTo>
                    <a:pt x="1169" y="1"/>
                  </a:moveTo>
                  <a:cubicBezTo>
                    <a:pt x="1096" y="1"/>
                    <a:pt x="1019" y="18"/>
                    <a:pt x="942" y="54"/>
                  </a:cubicBezTo>
                  <a:cubicBezTo>
                    <a:pt x="549" y="208"/>
                    <a:pt x="1" y="1161"/>
                    <a:pt x="49" y="1566"/>
                  </a:cubicBezTo>
                  <a:cubicBezTo>
                    <a:pt x="72" y="1811"/>
                    <a:pt x="175" y="1941"/>
                    <a:pt x="328" y="1941"/>
                  </a:cubicBezTo>
                  <a:cubicBezTo>
                    <a:pt x="406" y="1941"/>
                    <a:pt x="496" y="1908"/>
                    <a:pt x="596" y="1840"/>
                  </a:cubicBezTo>
                  <a:cubicBezTo>
                    <a:pt x="965" y="1601"/>
                    <a:pt x="1251" y="1256"/>
                    <a:pt x="1501" y="899"/>
                  </a:cubicBezTo>
                  <a:cubicBezTo>
                    <a:pt x="1608" y="744"/>
                    <a:pt x="1632" y="589"/>
                    <a:pt x="1608" y="411"/>
                  </a:cubicBezTo>
                  <a:cubicBezTo>
                    <a:pt x="1564" y="152"/>
                    <a:pt x="1386" y="1"/>
                    <a:pt x="116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8"/>
            <p:cNvSpPr/>
            <p:nvPr/>
          </p:nvSpPr>
          <p:spPr>
            <a:xfrm>
              <a:off x="1159650" y="3275825"/>
              <a:ext cx="26825" cy="59950"/>
            </a:xfrm>
            <a:custGeom>
              <a:avLst/>
              <a:gdLst/>
              <a:ahLst/>
              <a:cxnLst/>
              <a:rect l="l" t="t" r="r" b="b"/>
              <a:pathLst>
                <a:path w="1073" h="2398" extrusionOk="0">
                  <a:moveTo>
                    <a:pt x="477" y="0"/>
                  </a:moveTo>
                  <a:cubicBezTo>
                    <a:pt x="469" y="0"/>
                    <a:pt x="461" y="0"/>
                    <a:pt x="453" y="1"/>
                  </a:cubicBezTo>
                  <a:cubicBezTo>
                    <a:pt x="203" y="36"/>
                    <a:pt x="120" y="227"/>
                    <a:pt x="84" y="441"/>
                  </a:cubicBezTo>
                  <a:cubicBezTo>
                    <a:pt x="1" y="810"/>
                    <a:pt x="60" y="1179"/>
                    <a:pt x="84" y="1608"/>
                  </a:cubicBezTo>
                  <a:cubicBezTo>
                    <a:pt x="156" y="1787"/>
                    <a:pt x="239" y="2001"/>
                    <a:pt x="334" y="2203"/>
                  </a:cubicBezTo>
                  <a:cubicBezTo>
                    <a:pt x="377" y="2300"/>
                    <a:pt x="440" y="2397"/>
                    <a:pt x="539" y="2397"/>
                  </a:cubicBezTo>
                  <a:cubicBezTo>
                    <a:pt x="550" y="2397"/>
                    <a:pt x="561" y="2396"/>
                    <a:pt x="572" y="2394"/>
                  </a:cubicBezTo>
                  <a:cubicBezTo>
                    <a:pt x="715" y="2394"/>
                    <a:pt x="798" y="2287"/>
                    <a:pt x="822" y="2156"/>
                  </a:cubicBezTo>
                  <a:cubicBezTo>
                    <a:pt x="1049" y="1572"/>
                    <a:pt x="1072" y="941"/>
                    <a:pt x="858" y="334"/>
                  </a:cubicBezTo>
                  <a:cubicBezTo>
                    <a:pt x="800" y="162"/>
                    <a:pt x="699" y="0"/>
                    <a:pt x="47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8"/>
            <p:cNvSpPr/>
            <p:nvPr/>
          </p:nvSpPr>
          <p:spPr>
            <a:xfrm>
              <a:off x="853075" y="3670000"/>
              <a:ext cx="64025" cy="26225"/>
            </a:xfrm>
            <a:custGeom>
              <a:avLst/>
              <a:gdLst/>
              <a:ahLst/>
              <a:cxnLst/>
              <a:rect l="l" t="t" r="r" b="b"/>
              <a:pathLst>
                <a:path w="2561" h="1049" extrusionOk="0">
                  <a:moveTo>
                    <a:pt x="2134" y="1"/>
                  </a:moveTo>
                  <a:cubicBezTo>
                    <a:pt x="2093" y="1"/>
                    <a:pt x="2051" y="4"/>
                    <a:pt x="2012" y="9"/>
                  </a:cubicBezTo>
                  <a:cubicBezTo>
                    <a:pt x="1429" y="129"/>
                    <a:pt x="858" y="295"/>
                    <a:pt x="274" y="450"/>
                  </a:cubicBezTo>
                  <a:cubicBezTo>
                    <a:pt x="143" y="474"/>
                    <a:pt x="0" y="569"/>
                    <a:pt x="36" y="748"/>
                  </a:cubicBezTo>
                  <a:cubicBezTo>
                    <a:pt x="84" y="926"/>
                    <a:pt x="215" y="986"/>
                    <a:pt x="346" y="1010"/>
                  </a:cubicBezTo>
                  <a:cubicBezTo>
                    <a:pt x="485" y="1036"/>
                    <a:pt x="627" y="1049"/>
                    <a:pt x="769" y="1049"/>
                  </a:cubicBezTo>
                  <a:cubicBezTo>
                    <a:pt x="942" y="1049"/>
                    <a:pt x="1116" y="1030"/>
                    <a:pt x="1286" y="998"/>
                  </a:cubicBezTo>
                  <a:cubicBezTo>
                    <a:pt x="1608" y="938"/>
                    <a:pt x="1929" y="819"/>
                    <a:pt x="2203" y="652"/>
                  </a:cubicBezTo>
                  <a:cubicBezTo>
                    <a:pt x="2370" y="569"/>
                    <a:pt x="2560" y="450"/>
                    <a:pt x="2489" y="224"/>
                  </a:cubicBezTo>
                  <a:cubicBezTo>
                    <a:pt x="2442" y="46"/>
                    <a:pt x="2286" y="1"/>
                    <a:pt x="2134"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8"/>
            <p:cNvSpPr/>
            <p:nvPr/>
          </p:nvSpPr>
          <p:spPr>
            <a:xfrm>
              <a:off x="1079000" y="3466225"/>
              <a:ext cx="25325" cy="57975"/>
            </a:xfrm>
            <a:custGeom>
              <a:avLst/>
              <a:gdLst/>
              <a:ahLst/>
              <a:cxnLst/>
              <a:rect l="l" t="t" r="r" b="b"/>
              <a:pathLst>
                <a:path w="1013" h="2319" extrusionOk="0">
                  <a:moveTo>
                    <a:pt x="640" y="0"/>
                  </a:moveTo>
                  <a:cubicBezTo>
                    <a:pt x="504" y="0"/>
                    <a:pt x="399" y="69"/>
                    <a:pt x="357" y="183"/>
                  </a:cubicBezTo>
                  <a:cubicBezTo>
                    <a:pt x="119" y="802"/>
                    <a:pt x="0" y="1422"/>
                    <a:pt x="179" y="2064"/>
                  </a:cubicBezTo>
                  <a:cubicBezTo>
                    <a:pt x="217" y="2232"/>
                    <a:pt x="298" y="2319"/>
                    <a:pt x="389" y="2319"/>
                  </a:cubicBezTo>
                  <a:cubicBezTo>
                    <a:pt x="468" y="2319"/>
                    <a:pt x="554" y="2255"/>
                    <a:pt x="631" y="2124"/>
                  </a:cubicBezTo>
                  <a:cubicBezTo>
                    <a:pt x="929" y="1588"/>
                    <a:pt x="1000" y="993"/>
                    <a:pt x="1012" y="445"/>
                  </a:cubicBezTo>
                  <a:cubicBezTo>
                    <a:pt x="953" y="219"/>
                    <a:pt x="893" y="52"/>
                    <a:pt x="703" y="5"/>
                  </a:cubicBezTo>
                  <a:cubicBezTo>
                    <a:pt x="681" y="2"/>
                    <a:pt x="661" y="0"/>
                    <a:pt x="640"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8"/>
            <p:cNvSpPr/>
            <p:nvPr/>
          </p:nvSpPr>
          <p:spPr>
            <a:xfrm>
              <a:off x="1095075" y="3539525"/>
              <a:ext cx="30375" cy="52900"/>
            </a:xfrm>
            <a:custGeom>
              <a:avLst/>
              <a:gdLst/>
              <a:ahLst/>
              <a:cxnLst/>
              <a:rect l="l" t="t" r="r" b="b"/>
              <a:pathLst>
                <a:path w="1215" h="2116" extrusionOk="0">
                  <a:moveTo>
                    <a:pt x="689" y="0"/>
                  </a:moveTo>
                  <a:cubicBezTo>
                    <a:pt x="534" y="0"/>
                    <a:pt x="404" y="86"/>
                    <a:pt x="345" y="252"/>
                  </a:cubicBezTo>
                  <a:cubicBezTo>
                    <a:pt x="83" y="787"/>
                    <a:pt x="0" y="1347"/>
                    <a:pt x="24" y="1930"/>
                  </a:cubicBezTo>
                  <a:cubicBezTo>
                    <a:pt x="39" y="2059"/>
                    <a:pt x="83" y="2115"/>
                    <a:pt x="155" y="2115"/>
                  </a:cubicBezTo>
                  <a:cubicBezTo>
                    <a:pt x="197" y="2115"/>
                    <a:pt x="249" y="2096"/>
                    <a:pt x="310" y="2061"/>
                  </a:cubicBezTo>
                  <a:cubicBezTo>
                    <a:pt x="655" y="1871"/>
                    <a:pt x="1215" y="752"/>
                    <a:pt x="1155" y="395"/>
                  </a:cubicBezTo>
                  <a:cubicBezTo>
                    <a:pt x="1119" y="204"/>
                    <a:pt x="1024" y="49"/>
                    <a:pt x="798" y="14"/>
                  </a:cubicBezTo>
                  <a:cubicBezTo>
                    <a:pt x="761" y="5"/>
                    <a:pt x="724" y="0"/>
                    <a:pt x="68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8"/>
            <p:cNvSpPr/>
            <p:nvPr/>
          </p:nvSpPr>
          <p:spPr>
            <a:xfrm>
              <a:off x="653650" y="3582100"/>
              <a:ext cx="38425" cy="63725"/>
            </a:xfrm>
            <a:custGeom>
              <a:avLst/>
              <a:gdLst/>
              <a:ahLst/>
              <a:cxnLst/>
              <a:rect l="l" t="t" r="r" b="b"/>
              <a:pathLst>
                <a:path w="1537" h="2549" extrusionOk="0">
                  <a:moveTo>
                    <a:pt x="372" y="1"/>
                  </a:moveTo>
                  <a:cubicBezTo>
                    <a:pt x="346" y="1"/>
                    <a:pt x="317" y="5"/>
                    <a:pt x="286" y="13"/>
                  </a:cubicBezTo>
                  <a:cubicBezTo>
                    <a:pt x="0" y="108"/>
                    <a:pt x="95" y="430"/>
                    <a:pt x="95" y="692"/>
                  </a:cubicBezTo>
                  <a:cubicBezTo>
                    <a:pt x="95" y="727"/>
                    <a:pt x="107" y="775"/>
                    <a:pt x="143" y="954"/>
                  </a:cubicBezTo>
                  <a:cubicBezTo>
                    <a:pt x="298" y="1418"/>
                    <a:pt x="524" y="1990"/>
                    <a:pt x="1036" y="2406"/>
                  </a:cubicBezTo>
                  <a:cubicBezTo>
                    <a:pt x="1097" y="2468"/>
                    <a:pt x="1178" y="2549"/>
                    <a:pt x="1264" y="2549"/>
                  </a:cubicBezTo>
                  <a:cubicBezTo>
                    <a:pt x="1295" y="2549"/>
                    <a:pt x="1326" y="2538"/>
                    <a:pt x="1357" y="2513"/>
                  </a:cubicBezTo>
                  <a:cubicBezTo>
                    <a:pt x="1536" y="2430"/>
                    <a:pt x="1417" y="2299"/>
                    <a:pt x="1369" y="2192"/>
                  </a:cubicBezTo>
                  <a:cubicBezTo>
                    <a:pt x="1167" y="1620"/>
                    <a:pt x="941" y="1049"/>
                    <a:pt x="703" y="477"/>
                  </a:cubicBezTo>
                  <a:cubicBezTo>
                    <a:pt x="628" y="306"/>
                    <a:pt x="601" y="1"/>
                    <a:pt x="372"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8"/>
            <p:cNvSpPr/>
            <p:nvPr/>
          </p:nvSpPr>
          <p:spPr>
            <a:xfrm>
              <a:off x="1031850" y="2976475"/>
              <a:ext cx="45975" cy="37300"/>
            </a:xfrm>
            <a:custGeom>
              <a:avLst/>
              <a:gdLst/>
              <a:ahLst/>
              <a:cxnLst/>
              <a:rect l="l" t="t" r="r" b="b"/>
              <a:pathLst>
                <a:path w="1839" h="1492" extrusionOk="0">
                  <a:moveTo>
                    <a:pt x="1363" y="0"/>
                  </a:moveTo>
                  <a:cubicBezTo>
                    <a:pt x="1322" y="0"/>
                    <a:pt x="1282" y="4"/>
                    <a:pt x="1243" y="9"/>
                  </a:cubicBezTo>
                  <a:cubicBezTo>
                    <a:pt x="767" y="92"/>
                    <a:pt x="100" y="759"/>
                    <a:pt x="29" y="1188"/>
                  </a:cubicBezTo>
                  <a:cubicBezTo>
                    <a:pt x="1" y="1336"/>
                    <a:pt x="16" y="1491"/>
                    <a:pt x="142" y="1491"/>
                  </a:cubicBezTo>
                  <a:cubicBezTo>
                    <a:pt x="178" y="1491"/>
                    <a:pt x="223" y="1479"/>
                    <a:pt x="279" y="1450"/>
                  </a:cubicBezTo>
                  <a:cubicBezTo>
                    <a:pt x="743" y="1247"/>
                    <a:pt x="1196" y="1057"/>
                    <a:pt x="1589" y="723"/>
                  </a:cubicBezTo>
                  <a:cubicBezTo>
                    <a:pt x="1743" y="592"/>
                    <a:pt x="1839" y="426"/>
                    <a:pt x="1743" y="223"/>
                  </a:cubicBezTo>
                  <a:cubicBezTo>
                    <a:pt x="1659" y="46"/>
                    <a:pt x="1510" y="0"/>
                    <a:pt x="1363"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8"/>
            <p:cNvSpPr/>
            <p:nvPr/>
          </p:nvSpPr>
          <p:spPr>
            <a:xfrm>
              <a:off x="1067375" y="3007925"/>
              <a:ext cx="34850" cy="40400"/>
            </a:xfrm>
            <a:custGeom>
              <a:avLst/>
              <a:gdLst/>
              <a:ahLst/>
              <a:cxnLst/>
              <a:rect l="l" t="t" r="r" b="b"/>
              <a:pathLst>
                <a:path w="1394" h="1616" extrusionOk="0">
                  <a:moveTo>
                    <a:pt x="833" y="1"/>
                  </a:moveTo>
                  <a:cubicBezTo>
                    <a:pt x="713" y="1"/>
                    <a:pt x="594" y="52"/>
                    <a:pt x="477" y="144"/>
                  </a:cubicBezTo>
                  <a:cubicBezTo>
                    <a:pt x="108" y="442"/>
                    <a:pt x="1" y="858"/>
                    <a:pt x="37" y="1287"/>
                  </a:cubicBezTo>
                  <a:cubicBezTo>
                    <a:pt x="78" y="1486"/>
                    <a:pt x="154" y="1616"/>
                    <a:pt x="289" y="1616"/>
                  </a:cubicBezTo>
                  <a:cubicBezTo>
                    <a:pt x="348" y="1616"/>
                    <a:pt x="418" y="1591"/>
                    <a:pt x="501" y="1537"/>
                  </a:cubicBezTo>
                  <a:cubicBezTo>
                    <a:pt x="810" y="1358"/>
                    <a:pt x="1049" y="1096"/>
                    <a:pt x="1239" y="775"/>
                  </a:cubicBezTo>
                  <a:cubicBezTo>
                    <a:pt x="1370" y="561"/>
                    <a:pt x="1394" y="334"/>
                    <a:pt x="1168" y="144"/>
                  </a:cubicBezTo>
                  <a:cubicBezTo>
                    <a:pt x="1058" y="46"/>
                    <a:pt x="946" y="1"/>
                    <a:pt x="8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8"/>
            <p:cNvSpPr/>
            <p:nvPr/>
          </p:nvSpPr>
          <p:spPr>
            <a:xfrm>
              <a:off x="1046025" y="3631700"/>
              <a:ext cx="38350" cy="42700"/>
            </a:xfrm>
            <a:custGeom>
              <a:avLst/>
              <a:gdLst/>
              <a:ahLst/>
              <a:cxnLst/>
              <a:rect l="l" t="t" r="r" b="b"/>
              <a:pathLst>
                <a:path w="1534" h="1708" extrusionOk="0">
                  <a:moveTo>
                    <a:pt x="1086" y="0"/>
                  </a:moveTo>
                  <a:cubicBezTo>
                    <a:pt x="955" y="0"/>
                    <a:pt x="832" y="88"/>
                    <a:pt x="724" y="196"/>
                  </a:cubicBezTo>
                  <a:cubicBezTo>
                    <a:pt x="367" y="529"/>
                    <a:pt x="176" y="982"/>
                    <a:pt x="45" y="1458"/>
                  </a:cubicBezTo>
                  <a:cubicBezTo>
                    <a:pt x="1" y="1636"/>
                    <a:pt x="43" y="1708"/>
                    <a:pt x="176" y="1708"/>
                  </a:cubicBezTo>
                  <a:cubicBezTo>
                    <a:pt x="221" y="1708"/>
                    <a:pt x="277" y="1699"/>
                    <a:pt x="343" y="1684"/>
                  </a:cubicBezTo>
                  <a:cubicBezTo>
                    <a:pt x="771" y="1470"/>
                    <a:pt x="1152" y="1149"/>
                    <a:pt x="1367" y="637"/>
                  </a:cubicBezTo>
                  <a:cubicBezTo>
                    <a:pt x="1438" y="446"/>
                    <a:pt x="1533" y="232"/>
                    <a:pt x="1307" y="89"/>
                  </a:cubicBezTo>
                  <a:cubicBezTo>
                    <a:pt x="1232" y="26"/>
                    <a:pt x="1158" y="0"/>
                    <a:pt x="108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8"/>
            <p:cNvSpPr/>
            <p:nvPr/>
          </p:nvSpPr>
          <p:spPr>
            <a:xfrm>
              <a:off x="872725" y="3713400"/>
              <a:ext cx="54775" cy="26125"/>
            </a:xfrm>
            <a:custGeom>
              <a:avLst/>
              <a:gdLst/>
              <a:ahLst/>
              <a:cxnLst/>
              <a:rect l="l" t="t" r="r" b="b"/>
              <a:pathLst>
                <a:path w="2191" h="1045" extrusionOk="0">
                  <a:moveTo>
                    <a:pt x="1996" y="0"/>
                  </a:moveTo>
                  <a:cubicBezTo>
                    <a:pt x="1933" y="0"/>
                    <a:pt x="1869" y="40"/>
                    <a:pt x="1810" y="47"/>
                  </a:cubicBezTo>
                  <a:cubicBezTo>
                    <a:pt x="1643" y="83"/>
                    <a:pt x="1465" y="107"/>
                    <a:pt x="1298" y="143"/>
                  </a:cubicBezTo>
                  <a:cubicBezTo>
                    <a:pt x="941" y="226"/>
                    <a:pt x="607" y="321"/>
                    <a:pt x="274" y="464"/>
                  </a:cubicBezTo>
                  <a:cubicBezTo>
                    <a:pt x="143" y="524"/>
                    <a:pt x="0" y="595"/>
                    <a:pt x="24" y="762"/>
                  </a:cubicBezTo>
                  <a:cubicBezTo>
                    <a:pt x="36" y="929"/>
                    <a:pt x="191" y="976"/>
                    <a:pt x="322" y="1012"/>
                  </a:cubicBezTo>
                  <a:cubicBezTo>
                    <a:pt x="398" y="1034"/>
                    <a:pt x="487" y="1045"/>
                    <a:pt x="583" y="1045"/>
                  </a:cubicBezTo>
                  <a:cubicBezTo>
                    <a:pt x="1102" y="1045"/>
                    <a:pt x="1839" y="744"/>
                    <a:pt x="2060" y="393"/>
                  </a:cubicBezTo>
                  <a:cubicBezTo>
                    <a:pt x="2119" y="298"/>
                    <a:pt x="2191" y="178"/>
                    <a:pt x="2108" y="59"/>
                  </a:cubicBezTo>
                  <a:cubicBezTo>
                    <a:pt x="2072" y="15"/>
                    <a:pt x="2034" y="0"/>
                    <a:pt x="199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8"/>
            <p:cNvSpPr/>
            <p:nvPr/>
          </p:nvSpPr>
          <p:spPr>
            <a:xfrm>
              <a:off x="901600" y="3185050"/>
              <a:ext cx="36325" cy="36400"/>
            </a:xfrm>
            <a:custGeom>
              <a:avLst/>
              <a:gdLst/>
              <a:ahLst/>
              <a:cxnLst/>
              <a:rect l="l" t="t" r="r" b="b"/>
              <a:pathLst>
                <a:path w="1453" h="1456" extrusionOk="0">
                  <a:moveTo>
                    <a:pt x="1012" y="0"/>
                  </a:moveTo>
                  <a:cubicBezTo>
                    <a:pt x="583" y="0"/>
                    <a:pt x="0" y="643"/>
                    <a:pt x="60" y="1072"/>
                  </a:cubicBezTo>
                  <a:cubicBezTo>
                    <a:pt x="82" y="1325"/>
                    <a:pt x="225" y="1456"/>
                    <a:pt x="416" y="1456"/>
                  </a:cubicBezTo>
                  <a:cubicBezTo>
                    <a:pt x="432" y="1456"/>
                    <a:pt x="448" y="1455"/>
                    <a:pt x="464" y="1453"/>
                  </a:cubicBezTo>
                  <a:cubicBezTo>
                    <a:pt x="845" y="1370"/>
                    <a:pt x="1369" y="810"/>
                    <a:pt x="1417" y="465"/>
                  </a:cubicBezTo>
                  <a:cubicBezTo>
                    <a:pt x="1453" y="167"/>
                    <a:pt x="1310" y="24"/>
                    <a:pt x="1012"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8"/>
            <p:cNvSpPr/>
            <p:nvPr/>
          </p:nvSpPr>
          <p:spPr>
            <a:xfrm>
              <a:off x="940575" y="3723925"/>
              <a:ext cx="51525" cy="29925"/>
            </a:xfrm>
            <a:custGeom>
              <a:avLst/>
              <a:gdLst/>
              <a:ahLst/>
              <a:cxnLst/>
              <a:rect l="l" t="t" r="r" b="b"/>
              <a:pathLst>
                <a:path w="2061" h="1197" extrusionOk="0">
                  <a:moveTo>
                    <a:pt x="1785" y="0"/>
                  </a:moveTo>
                  <a:cubicBezTo>
                    <a:pt x="1708" y="0"/>
                    <a:pt x="1627" y="35"/>
                    <a:pt x="1560" y="55"/>
                  </a:cubicBezTo>
                  <a:cubicBezTo>
                    <a:pt x="1191" y="186"/>
                    <a:pt x="822" y="329"/>
                    <a:pt x="465" y="484"/>
                  </a:cubicBezTo>
                  <a:cubicBezTo>
                    <a:pt x="275" y="579"/>
                    <a:pt x="1" y="686"/>
                    <a:pt x="96" y="948"/>
                  </a:cubicBezTo>
                  <a:cubicBezTo>
                    <a:pt x="132" y="1115"/>
                    <a:pt x="239" y="1174"/>
                    <a:pt x="370" y="1186"/>
                  </a:cubicBezTo>
                  <a:cubicBezTo>
                    <a:pt x="407" y="1194"/>
                    <a:pt x="446" y="1196"/>
                    <a:pt x="486" y="1196"/>
                  </a:cubicBezTo>
                  <a:cubicBezTo>
                    <a:pt x="576" y="1196"/>
                    <a:pt x="672" y="1183"/>
                    <a:pt x="763" y="1174"/>
                  </a:cubicBezTo>
                  <a:cubicBezTo>
                    <a:pt x="1084" y="1067"/>
                    <a:pt x="1418" y="936"/>
                    <a:pt x="1668" y="686"/>
                  </a:cubicBezTo>
                  <a:cubicBezTo>
                    <a:pt x="1727" y="627"/>
                    <a:pt x="1787" y="567"/>
                    <a:pt x="1846" y="496"/>
                  </a:cubicBezTo>
                  <a:cubicBezTo>
                    <a:pt x="1918" y="388"/>
                    <a:pt x="2061" y="258"/>
                    <a:pt x="1953" y="91"/>
                  </a:cubicBezTo>
                  <a:cubicBezTo>
                    <a:pt x="1906" y="22"/>
                    <a:pt x="1847" y="0"/>
                    <a:pt x="1785"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8"/>
            <p:cNvSpPr/>
            <p:nvPr/>
          </p:nvSpPr>
          <p:spPr>
            <a:xfrm>
              <a:off x="937300" y="3692550"/>
              <a:ext cx="44675" cy="20850"/>
            </a:xfrm>
            <a:custGeom>
              <a:avLst/>
              <a:gdLst/>
              <a:ahLst/>
              <a:cxnLst/>
              <a:rect l="l" t="t" r="r" b="b"/>
              <a:pathLst>
                <a:path w="1787" h="834" extrusionOk="0">
                  <a:moveTo>
                    <a:pt x="1418" y="0"/>
                  </a:moveTo>
                  <a:cubicBezTo>
                    <a:pt x="1096" y="0"/>
                    <a:pt x="787" y="0"/>
                    <a:pt x="477" y="48"/>
                  </a:cubicBezTo>
                  <a:cubicBezTo>
                    <a:pt x="239" y="84"/>
                    <a:pt x="1" y="179"/>
                    <a:pt x="25" y="500"/>
                  </a:cubicBezTo>
                  <a:cubicBezTo>
                    <a:pt x="84" y="762"/>
                    <a:pt x="322" y="822"/>
                    <a:pt x="584" y="834"/>
                  </a:cubicBezTo>
                  <a:cubicBezTo>
                    <a:pt x="679" y="834"/>
                    <a:pt x="799" y="822"/>
                    <a:pt x="787" y="822"/>
                  </a:cubicBezTo>
                  <a:cubicBezTo>
                    <a:pt x="1144" y="762"/>
                    <a:pt x="1382" y="691"/>
                    <a:pt x="1572" y="524"/>
                  </a:cubicBezTo>
                  <a:cubicBezTo>
                    <a:pt x="1680" y="441"/>
                    <a:pt x="1787" y="334"/>
                    <a:pt x="1727" y="167"/>
                  </a:cubicBezTo>
                  <a:cubicBezTo>
                    <a:pt x="1680" y="36"/>
                    <a:pt x="1549" y="0"/>
                    <a:pt x="14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8"/>
            <p:cNvSpPr/>
            <p:nvPr/>
          </p:nvSpPr>
          <p:spPr>
            <a:xfrm>
              <a:off x="1035525" y="3580850"/>
              <a:ext cx="30100" cy="43475"/>
            </a:xfrm>
            <a:custGeom>
              <a:avLst/>
              <a:gdLst/>
              <a:ahLst/>
              <a:cxnLst/>
              <a:rect l="l" t="t" r="r" b="b"/>
              <a:pathLst>
                <a:path w="1204" h="1739" extrusionOk="0">
                  <a:moveTo>
                    <a:pt x="953" y="1"/>
                  </a:moveTo>
                  <a:cubicBezTo>
                    <a:pt x="862" y="1"/>
                    <a:pt x="767" y="59"/>
                    <a:pt x="680" y="146"/>
                  </a:cubicBezTo>
                  <a:cubicBezTo>
                    <a:pt x="346" y="504"/>
                    <a:pt x="168" y="956"/>
                    <a:pt x="60" y="1432"/>
                  </a:cubicBezTo>
                  <a:cubicBezTo>
                    <a:pt x="25" y="1539"/>
                    <a:pt x="1" y="1659"/>
                    <a:pt x="120" y="1718"/>
                  </a:cubicBezTo>
                  <a:cubicBezTo>
                    <a:pt x="148" y="1732"/>
                    <a:pt x="174" y="1738"/>
                    <a:pt x="199" y="1738"/>
                  </a:cubicBezTo>
                  <a:cubicBezTo>
                    <a:pt x="278" y="1738"/>
                    <a:pt x="342" y="1675"/>
                    <a:pt x="406" y="1611"/>
                  </a:cubicBezTo>
                  <a:cubicBezTo>
                    <a:pt x="727" y="1289"/>
                    <a:pt x="1001" y="920"/>
                    <a:pt x="1156" y="504"/>
                  </a:cubicBezTo>
                  <a:cubicBezTo>
                    <a:pt x="1191" y="408"/>
                    <a:pt x="1191" y="325"/>
                    <a:pt x="1203" y="230"/>
                  </a:cubicBezTo>
                  <a:cubicBezTo>
                    <a:pt x="1136" y="65"/>
                    <a:pt x="1047" y="1"/>
                    <a:pt x="95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8"/>
            <p:cNvSpPr/>
            <p:nvPr/>
          </p:nvSpPr>
          <p:spPr>
            <a:xfrm>
              <a:off x="744425" y="3256175"/>
              <a:ext cx="224450" cy="239325"/>
            </a:xfrm>
            <a:custGeom>
              <a:avLst/>
              <a:gdLst/>
              <a:ahLst/>
              <a:cxnLst/>
              <a:rect l="l" t="t" r="r" b="b"/>
              <a:pathLst>
                <a:path w="8978" h="9573" extrusionOk="0">
                  <a:moveTo>
                    <a:pt x="6221" y="1502"/>
                  </a:moveTo>
                  <a:cubicBezTo>
                    <a:pt x="6358" y="1502"/>
                    <a:pt x="6471" y="1532"/>
                    <a:pt x="6549" y="1596"/>
                  </a:cubicBezTo>
                  <a:cubicBezTo>
                    <a:pt x="6692" y="1703"/>
                    <a:pt x="6763" y="1834"/>
                    <a:pt x="6751" y="1942"/>
                  </a:cubicBezTo>
                  <a:cubicBezTo>
                    <a:pt x="6716" y="2132"/>
                    <a:pt x="6609" y="2215"/>
                    <a:pt x="5858" y="2739"/>
                  </a:cubicBezTo>
                  <a:cubicBezTo>
                    <a:pt x="5585" y="2918"/>
                    <a:pt x="5025" y="3406"/>
                    <a:pt x="4584" y="3859"/>
                  </a:cubicBezTo>
                  <a:cubicBezTo>
                    <a:pt x="3969" y="4493"/>
                    <a:pt x="3551" y="4794"/>
                    <a:pt x="3278" y="4794"/>
                  </a:cubicBezTo>
                  <a:cubicBezTo>
                    <a:pt x="3197" y="4794"/>
                    <a:pt x="3129" y="4767"/>
                    <a:pt x="3072" y="4716"/>
                  </a:cubicBezTo>
                  <a:cubicBezTo>
                    <a:pt x="2715" y="4442"/>
                    <a:pt x="3060" y="3704"/>
                    <a:pt x="3930" y="2823"/>
                  </a:cubicBezTo>
                  <a:cubicBezTo>
                    <a:pt x="4227" y="2513"/>
                    <a:pt x="4704" y="2132"/>
                    <a:pt x="4989" y="1954"/>
                  </a:cubicBezTo>
                  <a:cubicBezTo>
                    <a:pt x="5441" y="1669"/>
                    <a:pt x="5898" y="1502"/>
                    <a:pt x="6221" y="1502"/>
                  </a:cubicBezTo>
                  <a:close/>
                  <a:moveTo>
                    <a:pt x="1838" y="5663"/>
                  </a:moveTo>
                  <a:cubicBezTo>
                    <a:pt x="2271" y="5663"/>
                    <a:pt x="2468" y="6353"/>
                    <a:pt x="2025" y="6478"/>
                  </a:cubicBezTo>
                  <a:cubicBezTo>
                    <a:pt x="1957" y="6500"/>
                    <a:pt x="1882" y="6512"/>
                    <a:pt x="1811" y="6512"/>
                  </a:cubicBezTo>
                  <a:cubicBezTo>
                    <a:pt x="1732" y="6512"/>
                    <a:pt x="1658" y="6497"/>
                    <a:pt x="1608" y="6466"/>
                  </a:cubicBezTo>
                  <a:cubicBezTo>
                    <a:pt x="1429" y="6359"/>
                    <a:pt x="1358" y="6014"/>
                    <a:pt x="1477" y="5835"/>
                  </a:cubicBezTo>
                  <a:cubicBezTo>
                    <a:pt x="1536" y="5764"/>
                    <a:pt x="1656" y="5692"/>
                    <a:pt x="1775" y="5668"/>
                  </a:cubicBezTo>
                  <a:cubicBezTo>
                    <a:pt x="1796" y="5665"/>
                    <a:pt x="1817" y="5663"/>
                    <a:pt x="1838" y="5663"/>
                  </a:cubicBezTo>
                  <a:close/>
                  <a:moveTo>
                    <a:pt x="8859" y="1"/>
                  </a:moveTo>
                  <a:lnTo>
                    <a:pt x="8859" y="1"/>
                  </a:lnTo>
                  <a:cubicBezTo>
                    <a:pt x="7906" y="96"/>
                    <a:pt x="7001" y="299"/>
                    <a:pt x="6097" y="632"/>
                  </a:cubicBezTo>
                  <a:cubicBezTo>
                    <a:pt x="3918" y="1418"/>
                    <a:pt x="2287" y="2858"/>
                    <a:pt x="989" y="4775"/>
                  </a:cubicBezTo>
                  <a:cubicBezTo>
                    <a:pt x="405" y="5633"/>
                    <a:pt x="84" y="6716"/>
                    <a:pt x="1" y="7835"/>
                  </a:cubicBezTo>
                  <a:cubicBezTo>
                    <a:pt x="12" y="7871"/>
                    <a:pt x="36" y="7930"/>
                    <a:pt x="60" y="7978"/>
                  </a:cubicBezTo>
                  <a:cubicBezTo>
                    <a:pt x="423" y="9046"/>
                    <a:pt x="1210" y="9572"/>
                    <a:pt x="2249" y="9572"/>
                  </a:cubicBezTo>
                  <a:cubicBezTo>
                    <a:pt x="2403" y="9572"/>
                    <a:pt x="2563" y="9561"/>
                    <a:pt x="2727" y="9538"/>
                  </a:cubicBezTo>
                  <a:cubicBezTo>
                    <a:pt x="5156" y="9216"/>
                    <a:pt x="6585" y="7633"/>
                    <a:pt x="7716" y="5692"/>
                  </a:cubicBezTo>
                  <a:cubicBezTo>
                    <a:pt x="8656" y="4085"/>
                    <a:pt x="8978" y="2323"/>
                    <a:pt x="8835" y="465"/>
                  </a:cubicBezTo>
                  <a:cubicBezTo>
                    <a:pt x="8811" y="299"/>
                    <a:pt x="8799" y="132"/>
                    <a:pt x="8859" y="1"/>
                  </a:cubicBezTo>
                  <a:close/>
                </a:path>
              </a:pathLst>
            </a:custGeom>
            <a:solidFill>
              <a:srgbClr val="E4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6" name="Google Shape;3646;p8"/>
            <p:cNvSpPr/>
            <p:nvPr/>
          </p:nvSpPr>
          <p:spPr>
            <a:xfrm>
              <a:off x="1023925" y="3296675"/>
              <a:ext cx="19675" cy="63725"/>
            </a:xfrm>
            <a:custGeom>
              <a:avLst/>
              <a:gdLst/>
              <a:ahLst/>
              <a:cxnLst/>
              <a:rect l="l" t="t" r="r" b="b"/>
              <a:pathLst>
                <a:path w="787" h="2549" extrusionOk="0">
                  <a:moveTo>
                    <a:pt x="1" y="0"/>
                  </a:moveTo>
                  <a:lnTo>
                    <a:pt x="1" y="0"/>
                  </a:lnTo>
                  <a:cubicBezTo>
                    <a:pt x="346" y="810"/>
                    <a:pt x="596" y="1655"/>
                    <a:pt x="786" y="2548"/>
                  </a:cubicBezTo>
                  <a:cubicBezTo>
                    <a:pt x="774" y="2346"/>
                    <a:pt x="751" y="2131"/>
                    <a:pt x="715" y="1929"/>
                  </a:cubicBezTo>
                  <a:cubicBezTo>
                    <a:pt x="632" y="1191"/>
                    <a:pt x="358" y="572"/>
                    <a:pt x="1"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7" name="Google Shape;3647;p8"/>
            <p:cNvSpPr/>
            <p:nvPr/>
          </p:nvSpPr>
          <p:spPr>
            <a:xfrm>
              <a:off x="740850" y="3255000"/>
              <a:ext cx="253325" cy="355125"/>
            </a:xfrm>
            <a:custGeom>
              <a:avLst/>
              <a:gdLst/>
              <a:ahLst/>
              <a:cxnLst/>
              <a:rect l="l" t="t" r="r" b="b"/>
              <a:pathLst>
                <a:path w="10133" h="14205" extrusionOk="0">
                  <a:moveTo>
                    <a:pt x="9466" y="0"/>
                  </a:moveTo>
                  <a:cubicBezTo>
                    <a:pt x="9311" y="0"/>
                    <a:pt x="9157" y="36"/>
                    <a:pt x="9002" y="48"/>
                  </a:cubicBezTo>
                  <a:cubicBezTo>
                    <a:pt x="8954" y="179"/>
                    <a:pt x="8954" y="346"/>
                    <a:pt x="8978" y="512"/>
                  </a:cubicBezTo>
                  <a:cubicBezTo>
                    <a:pt x="9121" y="2358"/>
                    <a:pt x="8799" y="4108"/>
                    <a:pt x="7859" y="5739"/>
                  </a:cubicBezTo>
                  <a:cubicBezTo>
                    <a:pt x="6716" y="7680"/>
                    <a:pt x="5299" y="9275"/>
                    <a:pt x="2870" y="9585"/>
                  </a:cubicBezTo>
                  <a:cubicBezTo>
                    <a:pt x="2716" y="9605"/>
                    <a:pt x="2567" y="9615"/>
                    <a:pt x="2423" y="9615"/>
                  </a:cubicBezTo>
                  <a:cubicBezTo>
                    <a:pt x="1373" y="9615"/>
                    <a:pt x="590" y="9082"/>
                    <a:pt x="203" y="8025"/>
                  </a:cubicBezTo>
                  <a:cubicBezTo>
                    <a:pt x="191" y="7977"/>
                    <a:pt x="179" y="7918"/>
                    <a:pt x="144" y="7882"/>
                  </a:cubicBezTo>
                  <a:lnTo>
                    <a:pt x="144" y="7882"/>
                  </a:lnTo>
                  <a:cubicBezTo>
                    <a:pt x="1" y="10037"/>
                    <a:pt x="858" y="12383"/>
                    <a:pt x="2977" y="13681"/>
                  </a:cubicBezTo>
                  <a:cubicBezTo>
                    <a:pt x="3358" y="13919"/>
                    <a:pt x="3811" y="14097"/>
                    <a:pt x="4287" y="14204"/>
                  </a:cubicBezTo>
                  <a:cubicBezTo>
                    <a:pt x="4013" y="13788"/>
                    <a:pt x="4132" y="13383"/>
                    <a:pt x="4656" y="13192"/>
                  </a:cubicBezTo>
                  <a:cubicBezTo>
                    <a:pt x="5894" y="12728"/>
                    <a:pt x="6680" y="11764"/>
                    <a:pt x="7406" y="10763"/>
                  </a:cubicBezTo>
                  <a:cubicBezTo>
                    <a:pt x="7811" y="10216"/>
                    <a:pt x="8121" y="9573"/>
                    <a:pt x="8478" y="8978"/>
                  </a:cubicBezTo>
                  <a:cubicBezTo>
                    <a:pt x="9728" y="6930"/>
                    <a:pt x="9954" y="4668"/>
                    <a:pt x="9776" y="2322"/>
                  </a:cubicBezTo>
                  <a:cubicBezTo>
                    <a:pt x="9752" y="1905"/>
                    <a:pt x="9728" y="1477"/>
                    <a:pt x="9752" y="1060"/>
                  </a:cubicBezTo>
                  <a:cubicBezTo>
                    <a:pt x="9764" y="810"/>
                    <a:pt x="9871" y="572"/>
                    <a:pt x="10133" y="477"/>
                  </a:cubicBezTo>
                  <a:lnTo>
                    <a:pt x="9907" y="215"/>
                  </a:lnTo>
                  <a:cubicBezTo>
                    <a:pt x="9788" y="84"/>
                    <a:pt x="9657" y="0"/>
                    <a:pt x="9466"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8"/>
            <p:cNvSpPr/>
            <p:nvPr/>
          </p:nvSpPr>
          <p:spPr>
            <a:xfrm>
              <a:off x="951000" y="3509500"/>
              <a:ext cx="60450" cy="82475"/>
            </a:xfrm>
            <a:custGeom>
              <a:avLst/>
              <a:gdLst/>
              <a:ahLst/>
              <a:cxnLst/>
              <a:rect l="l" t="t" r="r" b="b"/>
              <a:pathLst>
                <a:path w="2418" h="3299" extrusionOk="0">
                  <a:moveTo>
                    <a:pt x="2417" y="0"/>
                  </a:moveTo>
                  <a:lnTo>
                    <a:pt x="2417" y="0"/>
                  </a:lnTo>
                  <a:cubicBezTo>
                    <a:pt x="1798" y="1226"/>
                    <a:pt x="1013" y="2322"/>
                    <a:pt x="0" y="3298"/>
                  </a:cubicBezTo>
                  <a:cubicBezTo>
                    <a:pt x="1001" y="2512"/>
                    <a:pt x="1834" y="1357"/>
                    <a:pt x="2417"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8"/>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8"/>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8"/>
            <p:cNvSpPr/>
            <p:nvPr/>
          </p:nvSpPr>
          <p:spPr>
            <a:xfrm>
              <a:off x="867350" y="2947800"/>
              <a:ext cx="135350" cy="114100"/>
            </a:xfrm>
            <a:custGeom>
              <a:avLst/>
              <a:gdLst/>
              <a:ahLst/>
              <a:cxnLst/>
              <a:rect l="l" t="t" r="r" b="b"/>
              <a:pathLst>
                <a:path w="5414" h="4564" extrusionOk="0">
                  <a:moveTo>
                    <a:pt x="4944" y="1"/>
                  </a:moveTo>
                  <a:cubicBezTo>
                    <a:pt x="4907" y="1"/>
                    <a:pt x="4870" y="5"/>
                    <a:pt x="4835" y="13"/>
                  </a:cubicBezTo>
                  <a:cubicBezTo>
                    <a:pt x="4775" y="25"/>
                    <a:pt x="4668" y="61"/>
                    <a:pt x="4549" y="120"/>
                  </a:cubicBezTo>
                  <a:cubicBezTo>
                    <a:pt x="4454" y="156"/>
                    <a:pt x="4347" y="203"/>
                    <a:pt x="4239" y="263"/>
                  </a:cubicBezTo>
                  <a:cubicBezTo>
                    <a:pt x="3597" y="608"/>
                    <a:pt x="2561" y="1442"/>
                    <a:pt x="1680" y="2239"/>
                  </a:cubicBezTo>
                  <a:cubicBezTo>
                    <a:pt x="1120" y="2787"/>
                    <a:pt x="620" y="3299"/>
                    <a:pt x="370" y="3656"/>
                  </a:cubicBezTo>
                  <a:cubicBezTo>
                    <a:pt x="0" y="4192"/>
                    <a:pt x="32" y="4563"/>
                    <a:pt x="371" y="4563"/>
                  </a:cubicBezTo>
                  <a:cubicBezTo>
                    <a:pt x="469" y="4563"/>
                    <a:pt x="592" y="4532"/>
                    <a:pt x="739" y="4466"/>
                  </a:cubicBezTo>
                  <a:cubicBezTo>
                    <a:pt x="858" y="4418"/>
                    <a:pt x="1394" y="3930"/>
                    <a:pt x="1965" y="3394"/>
                  </a:cubicBezTo>
                  <a:cubicBezTo>
                    <a:pt x="2513" y="2835"/>
                    <a:pt x="3513" y="1966"/>
                    <a:pt x="4168" y="1430"/>
                  </a:cubicBezTo>
                  <a:cubicBezTo>
                    <a:pt x="4823" y="870"/>
                    <a:pt x="5371" y="370"/>
                    <a:pt x="5382" y="299"/>
                  </a:cubicBezTo>
                  <a:cubicBezTo>
                    <a:pt x="5413" y="145"/>
                    <a:pt x="5171" y="1"/>
                    <a:pt x="4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8"/>
            <p:cNvSpPr/>
            <p:nvPr/>
          </p:nvSpPr>
          <p:spPr>
            <a:xfrm>
              <a:off x="834475" y="3080000"/>
              <a:ext cx="25775" cy="20800"/>
            </a:xfrm>
            <a:custGeom>
              <a:avLst/>
              <a:gdLst/>
              <a:ahLst/>
              <a:cxnLst/>
              <a:rect l="l" t="t" r="r" b="b"/>
              <a:pathLst>
                <a:path w="1031" h="832" extrusionOk="0">
                  <a:moveTo>
                    <a:pt x="711" y="0"/>
                  </a:moveTo>
                  <a:cubicBezTo>
                    <a:pt x="677" y="0"/>
                    <a:pt x="637" y="4"/>
                    <a:pt x="590" y="11"/>
                  </a:cubicBezTo>
                  <a:cubicBezTo>
                    <a:pt x="423" y="23"/>
                    <a:pt x="256" y="95"/>
                    <a:pt x="197" y="178"/>
                  </a:cubicBezTo>
                  <a:cubicBezTo>
                    <a:pt x="1" y="450"/>
                    <a:pt x="223" y="831"/>
                    <a:pt x="553" y="831"/>
                  </a:cubicBezTo>
                  <a:cubicBezTo>
                    <a:pt x="584" y="831"/>
                    <a:pt x="616" y="828"/>
                    <a:pt x="649" y="821"/>
                  </a:cubicBezTo>
                  <a:cubicBezTo>
                    <a:pt x="911" y="785"/>
                    <a:pt x="1030" y="523"/>
                    <a:pt x="947" y="226"/>
                  </a:cubicBezTo>
                  <a:cubicBezTo>
                    <a:pt x="899" y="63"/>
                    <a:pt x="851" y="0"/>
                    <a:pt x="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8"/>
            <p:cNvSpPr/>
            <p:nvPr/>
          </p:nvSpPr>
          <p:spPr>
            <a:xfrm>
              <a:off x="812600" y="3293725"/>
              <a:ext cx="100925" cy="82175"/>
            </a:xfrm>
            <a:custGeom>
              <a:avLst/>
              <a:gdLst/>
              <a:ahLst/>
              <a:cxnLst/>
              <a:rect l="l" t="t" r="r" b="b"/>
              <a:pathLst>
                <a:path w="4037" h="3287" extrusionOk="0">
                  <a:moveTo>
                    <a:pt x="3514" y="0"/>
                  </a:moveTo>
                  <a:cubicBezTo>
                    <a:pt x="3183" y="0"/>
                    <a:pt x="2726" y="167"/>
                    <a:pt x="2274" y="452"/>
                  </a:cubicBezTo>
                  <a:cubicBezTo>
                    <a:pt x="2000" y="642"/>
                    <a:pt x="1524" y="1035"/>
                    <a:pt x="1226" y="1333"/>
                  </a:cubicBezTo>
                  <a:cubicBezTo>
                    <a:pt x="345" y="2202"/>
                    <a:pt x="0" y="2940"/>
                    <a:pt x="357" y="3214"/>
                  </a:cubicBezTo>
                  <a:cubicBezTo>
                    <a:pt x="413" y="3262"/>
                    <a:pt x="480" y="3287"/>
                    <a:pt x="558" y="3287"/>
                  </a:cubicBezTo>
                  <a:cubicBezTo>
                    <a:pt x="829" y="3287"/>
                    <a:pt x="1242" y="2993"/>
                    <a:pt x="1869" y="2357"/>
                  </a:cubicBezTo>
                  <a:cubicBezTo>
                    <a:pt x="2310" y="1928"/>
                    <a:pt x="2869" y="1428"/>
                    <a:pt x="3143" y="1237"/>
                  </a:cubicBezTo>
                  <a:cubicBezTo>
                    <a:pt x="3893" y="713"/>
                    <a:pt x="4001" y="630"/>
                    <a:pt x="4036" y="440"/>
                  </a:cubicBezTo>
                  <a:cubicBezTo>
                    <a:pt x="4036" y="321"/>
                    <a:pt x="3977" y="178"/>
                    <a:pt x="3858" y="94"/>
                  </a:cubicBezTo>
                  <a:cubicBezTo>
                    <a:pt x="3773" y="30"/>
                    <a:pt x="3655" y="0"/>
                    <a:pt x="3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8"/>
            <p:cNvSpPr/>
            <p:nvPr/>
          </p:nvSpPr>
          <p:spPr>
            <a:xfrm>
              <a:off x="778350" y="3398250"/>
              <a:ext cx="27625" cy="20950"/>
            </a:xfrm>
            <a:custGeom>
              <a:avLst/>
              <a:gdLst/>
              <a:ahLst/>
              <a:cxnLst/>
              <a:rect l="l" t="t" r="r" b="b"/>
              <a:pathLst>
                <a:path w="1105" h="838" extrusionOk="0">
                  <a:moveTo>
                    <a:pt x="500" y="1"/>
                  </a:moveTo>
                  <a:cubicBezTo>
                    <a:pt x="473" y="1"/>
                    <a:pt x="446" y="3"/>
                    <a:pt x="418" y="9"/>
                  </a:cubicBezTo>
                  <a:cubicBezTo>
                    <a:pt x="310" y="21"/>
                    <a:pt x="179" y="92"/>
                    <a:pt x="120" y="164"/>
                  </a:cubicBezTo>
                  <a:cubicBezTo>
                    <a:pt x="1" y="342"/>
                    <a:pt x="72" y="688"/>
                    <a:pt x="251" y="795"/>
                  </a:cubicBezTo>
                  <a:cubicBezTo>
                    <a:pt x="304" y="822"/>
                    <a:pt x="384" y="837"/>
                    <a:pt x="469" y="837"/>
                  </a:cubicBezTo>
                  <a:cubicBezTo>
                    <a:pt x="535" y="837"/>
                    <a:pt x="605" y="828"/>
                    <a:pt x="668" y="807"/>
                  </a:cubicBezTo>
                  <a:cubicBezTo>
                    <a:pt x="1104" y="672"/>
                    <a:pt x="920"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8"/>
            <p:cNvSpPr/>
            <p:nvPr/>
          </p:nvSpPr>
          <p:spPr>
            <a:xfrm>
              <a:off x="1133475" y="3446000"/>
              <a:ext cx="52400" cy="137175"/>
            </a:xfrm>
            <a:custGeom>
              <a:avLst/>
              <a:gdLst/>
              <a:ahLst/>
              <a:cxnLst/>
              <a:rect l="l" t="t" r="r" b="b"/>
              <a:pathLst>
                <a:path w="2096" h="5487" extrusionOk="0">
                  <a:moveTo>
                    <a:pt x="1717" y="1"/>
                  </a:moveTo>
                  <a:cubicBezTo>
                    <a:pt x="1616" y="1"/>
                    <a:pt x="1523" y="67"/>
                    <a:pt x="1441" y="206"/>
                  </a:cubicBezTo>
                  <a:cubicBezTo>
                    <a:pt x="1226" y="552"/>
                    <a:pt x="250" y="3909"/>
                    <a:pt x="36" y="4898"/>
                  </a:cubicBezTo>
                  <a:cubicBezTo>
                    <a:pt x="12" y="5017"/>
                    <a:pt x="0" y="5100"/>
                    <a:pt x="12" y="5148"/>
                  </a:cubicBezTo>
                  <a:cubicBezTo>
                    <a:pt x="22" y="5414"/>
                    <a:pt x="50" y="5486"/>
                    <a:pt x="156" y="5486"/>
                  </a:cubicBezTo>
                  <a:cubicBezTo>
                    <a:pt x="173" y="5486"/>
                    <a:pt x="193" y="5484"/>
                    <a:pt x="214" y="5481"/>
                  </a:cubicBezTo>
                  <a:cubicBezTo>
                    <a:pt x="560" y="5421"/>
                    <a:pt x="1072" y="4433"/>
                    <a:pt x="1393" y="3219"/>
                  </a:cubicBezTo>
                  <a:cubicBezTo>
                    <a:pt x="1905" y="1326"/>
                    <a:pt x="2096" y="218"/>
                    <a:pt x="1929" y="87"/>
                  </a:cubicBezTo>
                  <a:cubicBezTo>
                    <a:pt x="1905" y="76"/>
                    <a:pt x="1881" y="64"/>
                    <a:pt x="1857" y="40"/>
                  </a:cubicBezTo>
                  <a:cubicBezTo>
                    <a:pt x="1809" y="14"/>
                    <a:pt x="1763"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8"/>
            <p:cNvSpPr/>
            <p:nvPr/>
          </p:nvSpPr>
          <p:spPr>
            <a:xfrm>
              <a:off x="1103700" y="3613400"/>
              <a:ext cx="25475" cy="23675"/>
            </a:xfrm>
            <a:custGeom>
              <a:avLst/>
              <a:gdLst/>
              <a:ahLst/>
              <a:cxnLst/>
              <a:rect l="l" t="t" r="r" b="b"/>
              <a:pathLst>
                <a:path w="1019" h="947" extrusionOk="0">
                  <a:moveTo>
                    <a:pt x="580" y="0"/>
                  </a:moveTo>
                  <a:cubicBezTo>
                    <a:pt x="442" y="0"/>
                    <a:pt x="292" y="76"/>
                    <a:pt x="179" y="249"/>
                  </a:cubicBezTo>
                  <a:cubicBezTo>
                    <a:pt x="0" y="547"/>
                    <a:pt x="12" y="785"/>
                    <a:pt x="239" y="904"/>
                  </a:cubicBezTo>
                  <a:cubicBezTo>
                    <a:pt x="298" y="933"/>
                    <a:pt x="361" y="946"/>
                    <a:pt x="423" y="946"/>
                  </a:cubicBezTo>
                  <a:cubicBezTo>
                    <a:pt x="624" y="946"/>
                    <a:pt x="824" y="807"/>
                    <a:pt x="905" y="571"/>
                  </a:cubicBezTo>
                  <a:cubicBezTo>
                    <a:pt x="1019" y="230"/>
                    <a:pt x="820"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8"/>
            <p:cNvSpPr/>
            <p:nvPr/>
          </p:nvSpPr>
          <p:spPr>
            <a:xfrm>
              <a:off x="589650" y="2878875"/>
              <a:ext cx="684625" cy="957550"/>
            </a:xfrm>
            <a:custGeom>
              <a:avLst/>
              <a:gdLst/>
              <a:ahLst/>
              <a:cxnLst/>
              <a:rect l="l" t="t" r="r" b="b"/>
              <a:pathLst>
                <a:path w="27385" h="38302" extrusionOk="0">
                  <a:moveTo>
                    <a:pt x="0" y="32107"/>
                  </a:moveTo>
                  <a:cubicBezTo>
                    <a:pt x="66" y="32210"/>
                    <a:pt x="134" y="32312"/>
                    <a:pt x="205" y="32412"/>
                  </a:cubicBezTo>
                  <a:lnTo>
                    <a:pt x="205" y="32412"/>
                  </a:lnTo>
                  <a:cubicBezTo>
                    <a:pt x="135" y="32311"/>
                    <a:pt x="67" y="32209"/>
                    <a:pt x="0" y="32107"/>
                  </a:cubicBezTo>
                  <a:close/>
                  <a:moveTo>
                    <a:pt x="16980" y="0"/>
                  </a:moveTo>
                  <a:cubicBezTo>
                    <a:pt x="16888" y="0"/>
                    <a:pt x="16796" y="3"/>
                    <a:pt x="16705" y="8"/>
                  </a:cubicBezTo>
                  <a:lnTo>
                    <a:pt x="16574" y="8"/>
                  </a:lnTo>
                  <a:cubicBezTo>
                    <a:pt x="16788" y="8"/>
                    <a:pt x="17026" y="8"/>
                    <a:pt x="17288" y="20"/>
                  </a:cubicBezTo>
                  <a:cubicBezTo>
                    <a:pt x="18907" y="127"/>
                    <a:pt x="19634" y="460"/>
                    <a:pt x="20003" y="1270"/>
                  </a:cubicBezTo>
                  <a:cubicBezTo>
                    <a:pt x="20086" y="1448"/>
                    <a:pt x="20277" y="1853"/>
                    <a:pt x="20420" y="2175"/>
                  </a:cubicBezTo>
                  <a:cubicBezTo>
                    <a:pt x="20658" y="2699"/>
                    <a:pt x="20777" y="2829"/>
                    <a:pt x="21551" y="3413"/>
                  </a:cubicBezTo>
                  <a:cubicBezTo>
                    <a:pt x="22015" y="3770"/>
                    <a:pt x="22551" y="4127"/>
                    <a:pt x="22729" y="4211"/>
                  </a:cubicBezTo>
                  <a:cubicBezTo>
                    <a:pt x="23384" y="4496"/>
                    <a:pt x="24575" y="5985"/>
                    <a:pt x="25003" y="7044"/>
                  </a:cubicBezTo>
                  <a:cubicBezTo>
                    <a:pt x="25468" y="8128"/>
                    <a:pt x="26766" y="15141"/>
                    <a:pt x="26849" y="16879"/>
                  </a:cubicBezTo>
                  <a:cubicBezTo>
                    <a:pt x="26932" y="18653"/>
                    <a:pt x="26897" y="19748"/>
                    <a:pt x="26694" y="21332"/>
                  </a:cubicBezTo>
                  <a:cubicBezTo>
                    <a:pt x="26039" y="26440"/>
                    <a:pt x="24706" y="29749"/>
                    <a:pt x="22146" y="32762"/>
                  </a:cubicBezTo>
                  <a:cubicBezTo>
                    <a:pt x="19943" y="35345"/>
                    <a:pt x="18276" y="36703"/>
                    <a:pt x="16312" y="37512"/>
                  </a:cubicBezTo>
                  <a:cubicBezTo>
                    <a:pt x="15247" y="37935"/>
                    <a:pt x="13661" y="38169"/>
                    <a:pt x="11967" y="38169"/>
                  </a:cubicBezTo>
                  <a:cubicBezTo>
                    <a:pt x="11179" y="38169"/>
                    <a:pt x="10367" y="38118"/>
                    <a:pt x="9573" y="38012"/>
                  </a:cubicBezTo>
                  <a:cubicBezTo>
                    <a:pt x="7442" y="37750"/>
                    <a:pt x="6644" y="37453"/>
                    <a:pt x="4941" y="36417"/>
                  </a:cubicBezTo>
                  <a:cubicBezTo>
                    <a:pt x="2630" y="34983"/>
                    <a:pt x="1190" y="33820"/>
                    <a:pt x="205" y="32412"/>
                  </a:cubicBezTo>
                  <a:lnTo>
                    <a:pt x="205" y="32412"/>
                  </a:lnTo>
                  <a:cubicBezTo>
                    <a:pt x="346" y="32619"/>
                    <a:pt x="495" y="32824"/>
                    <a:pt x="655" y="33024"/>
                  </a:cubicBezTo>
                  <a:cubicBezTo>
                    <a:pt x="679" y="33047"/>
                    <a:pt x="691" y="33059"/>
                    <a:pt x="691" y="33071"/>
                  </a:cubicBezTo>
                  <a:cubicBezTo>
                    <a:pt x="858" y="33274"/>
                    <a:pt x="1036" y="33476"/>
                    <a:pt x="1227" y="33679"/>
                  </a:cubicBezTo>
                  <a:cubicBezTo>
                    <a:pt x="1477" y="33952"/>
                    <a:pt x="1751" y="34190"/>
                    <a:pt x="2012" y="34429"/>
                  </a:cubicBezTo>
                  <a:cubicBezTo>
                    <a:pt x="3001" y="35286"/>
                    <a:pt x="4096" y="35976"/>
                    <a:pt x="5227" y="36643"/>
                  </a:cubicBezTo>
                  <a:cubicBezTo>
                    <a:pt x="5525" y="36822"/>
                    <a:pt x="5822" y="36988"/>
                    <a:pt x="6120" y="37143"/>
                  </a:cubicBezTo>
                  <a:cubicBezTo>
                    <a:pt x="6608" y="37405"/>
                    <a:pt x="7108" y="37619"/>
                    <a:pt x="7656" y="37774"/>
                  </a:cubicBezTo>
                  <a:cubicBezTo>
                    <a:pt x="7906" y="37834"/>
                    <a:pt x="8180" y="37893"/>
                    <a:pt x="8430" y="37953"/>
                  </a:cubicBezTo>
                  <a:cubicBezTo>
                    <a:pt x="8835" y="38024"/>
                    <a:pt x="9216" y="38108"/>
                    <a:pt x="9621" y="38143"/>
                  </a:cubicBezTo>
                  <a:cubicBezTo>
                    <a:pt x="10453" y="38252"/>
                    <a:pt x="11290" y="38302"/>
                    <a:pt x="12130" y="38302"/>
                  </a:cubicBezTo>
                  <a:cubicBezTo>
                    <a:pt x="12492" y="38302"/>
                    <a:pt x="12854" y="38292"/>
                    <a:pt x="13216" y="38274"/>
                  </a:cubicBezTo>
                  <a:cubicBezTo>
                    <a:pt x="15288" y="38191"/>
                    <a:pt x="17133" y="37548"/>
                    <a:pt x="18788" y="36310"/>
                  </a:cubicBezTo>
                  <a:cubicBezTo>
                    <a:pt x="19788" y="35584"/>
                    <a:pt x="20634" y="34691"/>
                    <a:pt x="21467" y="33798"/>
                  </a:cubicBezTo>
                  <a:cubicBezTo>
                    <a:pt x="23539" y="31607"/>
                    <a:pt x="25051" y="29107"/>
                    <a:pt x="25884" y="26189"/>
                  </a:cubicBezTo>
                  <a:cubicBezTo>
                    <a:pt x="27147" y="21713"/>
                    <a:pt x="27385" y="17200"/>
                    <a:pt x="26516" y="12950"/>
                  </a:cubicBezTo>
                  <a:cubicBezTo>
                    <a:pt x="26492" y="12902"/>
                    <a:pt x="26492" y="12855"/>
                    <a:pt x="26480" y="12819"/>
                  </a:cubicBezTo>
                  <a:cubicBezTo>
                    <a:pt x="26527" y="12783"/>
                    <a:pt x="26527" y="12735"/>
                    <a:pt x="26516" y="12712"/>
                  </a:cubicBezTo>
                  <a:cubicBezTo>
                    <a:pt x="26373" y="11997"/>
                    <a:pt x="26254" y="11331"/>
                    <a:pt x="26123" y="10688"/>
                  </a:cubicBezTo>
                  <a:cubicBezTo>
                    <a:pt x="26099" y="10545"/>
                    <a:pt x="26063" y="10378"/>
                    <a:pt x="26015" y="10223"/>
                  </a:cubicBezTo>
                  <a:cubicBezTo>
                    <a:pt x="25825" y="9366"/>
                    <a:pt x="25634" y="8556"/>
                    <a:pt x="25396" y="7759"/>
                  </a:cubicBezTo>
                  <a:cubicBezTo>
                    <a:pt x="24932" y="6187"/>
                    <a:pt x="24039" y="4973"/>
                    <a:pt x="22610" y="4092"/>
                  </a:cubicBezTo>
                  <a:cubicBezTo>
                    <a:pt x="21932" y="3675"/>
                    <a:pt x="21182" y="3258"/>
                    <a:pt x="20741" y="2568"/>
                  </a:cubicBezTo>
                  <a:cubicBezTo>
                    <a:pt x="20598" y="2353"/>
                    <a:pt x="20479" y="2127"/>
                    <a:pt x="20420" y="1865"/>
                  </a:cubicBezTo>
                  <a:cubicBezTo>
                    <a:pt x="20408" y="1782"/>
                    <a:pt x="20384" y="1722"/>
                    <a:pt x="20348" y="1651"/>
                  </a:cubicBezTo>
                  <a:cubicBezTo>
                    <a:pt x="20003" y="734"/>
                    <a:pt x="19277" y="270"/>
                    <a:pt x="18300" y="127"/>
                  </a:cubicBezTo>
                  <a:cubicBezTo>
                    <a:pt x="18193" y="103"/>
                    <a:pt x="18098" y="91"/>
                    <a:pt x="18003" y="79"/>
                  </a:cubicBezTo>
                  <a:cubicBezTo>
                    <a:pt x="17656" y="32"/>
                    <a:pt x="17317" y="0"/>
                    <a:pt x="1698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8" name="Google Shape;3658;p8"/>
            <p:cNvSpPr/>
            <p:nvPr/>
          </p:nvSpPr>
          <p:spPr>
            <a:xfrm>
              <a:off x="797100" y="3813100"/>
              <a:ext cx="2125" cy="625"/>
            </a:xfrm>
            <a:custGeom>
              <a:avLst/>
              <a:gdLst/>
              <a:ahLst/>
              <a:cxnLst/>
              <a:rect l="l" t="t" r="r" b="b"/>
              <a:pathLst>
                <a:path w="85" h="25" extrusionOk="0">
                  <a:moveTo>
                    <a:pt x="1" y="0"/>
                  </a:moveTo>
                  <a:cubicBezTo>
                    <a:pt x="25" y="24"/>
                    <a:pt x="60" y="24"/>
                    <a:pt x="84" y="24"/>
                  </a:cubicBezTo>
                  <a:cubicBezTo>
                    <a:pt x="60" y="24"/>
                    <a:pt x="25"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9" name="Google Shape;3659;p8"/>
            <p:cNvSpPr/>
            <p:nvPr/>
          </p:nvSpPr>
          <p:spPr>
            <a:xfrm>
              <a:off x="1198950" y="3057350"/>
              <a:ext cx="3900" cy="9550"/>
            </a:xfrm>
            <a:custGeom>
              <a:avLst/>
              <a:gdLst/>
              <a:ahLst/>
              <a:cxnLst/>
              <a:rect l="l" t="t" r="r" b="b"/>
              <a:pathLst>
                <a:path w="156" h="382" extrusionOk="0">
                  <a:moveTo>
                    <a:pt x="0" y="1"/>
                  </a:moveTo>
                  <a:cubicBezTo>
                    <a:pt x="27" y="75"/>
                    <a:pt x="62" y="142"/>
                    <a:pt x="92" y="203"/>
                  </a:cubicBezTo>
                  <a:lnTo>
                    <a:pt x="92" y="203"/>
                  </a:lnTo>
                  <a:cubicBezTo>
                    <a:pt x="61" y="133"/>
                    <a:pt x="27" y="67"/>
                    <a:pt x="0" y="1"/>
                  </a:cubicBezTo>
                  <a:close/>
                  <a:moveTo>
                    <a:pt x="92" y="203"/>
                  </a:moveTo>
                  <a:lnTo>
                    <a:pt x="92" y="203"/>
                  </a:lnTo>
                  <a:cubicBezTo>
                    <a:pt x="116" y="259"/>
                    <a:pt x="139" y="318"/>
                    <a:pt x="155" y="382"/>
                  </a:cubicBezTo>
                  <a:cubicBezTo>
                    <a:pt x="155" y="370"/>
                    <a:pt x="143" y="346"/>
                    <a:pt x="143" y="334"/>
                  </a:cubicBezTo>
                  <a:cubicBezTo>
                    <a:pt x="133" y="293"/>
                    <a:pt x="114" y="250"/>
                    <a:pt x="92" y="203"/>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8"/>
            <p:cNvSpPr/>
            <p:nvPr/>
          </p:nvSpPr>
          <p:spPr>
            <a:xfrm>
              <a:off x="754850" y="3798225"/>
              <a:ext cx="15800" cy="6850"/>
            </a:xfrm>
            <a:custGeom>
              <a:avLst/>
              <a:gdLst/>
              <a:ahLst/>
              <a:cxnLst/>
              <a:rect l="l" t="t" r="r" b="b"/>
              <a:pathLst>
                <a:path w="632" h="274" extrusionOk="0">
                  <a:moveTo>
                    <a:pt x="0" y="0"/>
                  </a:moveTo>
                  <a:lnTo>
                    <a:pt x="0" y="0"/>
                  </a:lnTo>
                  <a:cubicBezTo>
                    <a:pt x="215" y="107"/>
                    <a:pt x="417" y="203"/>
                    <a:pt x="631" y="274"/>
                  </a:cubicBezTo>
                  <a:cubicBezTo>
                    <a:pt x="417" y="179"/>
                    <a:pt x="215" y="107"/>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1" name="Google Shape;3661;p8"/>
            <p:cNvSpPr/>
            <p:nvPr/>
          </p:nvSpPr>
          <p:spPr>
            <a:xfrm>
              <a:off x="777175" y="3807150"/>
              <a:ext cx="10150" cy="3600"/>
            </a:xfrm>
            <a:custGeom>
              <a:avLst/>
              <a:gdLst/>
              <a:ahLst/>
              <a:cxnLst/>
              <a:rect l="l" t="t" r="r" b="b"/>
              <a:pathLst>
                <a:path w="406" h="144" extrusionOk="0">
                  <a:moveTo>
                    <a:pt x="405" y="143"/>
                  </a:moveTo>
                  <a:lnTo>
                    <a:pt x="0"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2" name="Google Shape;3662;p8"/>
            <p:cNvSpPr/>
            <p:nvPr/>
          </p:nvSpPr>
          <p:spPr>
            <a:xfrm>
              <a:off x="556300" y="2892825"/>
              <a:ext cx="519150" cy="905125"/>
            </a:xfrm>
            <a:custGeom>
              <a:avLst/>
              <a:gdLst/>
              <a:ahLst/>
              <a:cxnLst/>
              <a:rect l="l" t="t" r="r" b="b"/>
              <a:pathLst>
                <a:path w="20766" h="36205" extrusionOk="0">
                  <a:moveTo>
                    <a:pt x="17894" y="1"/>
                  </a:moveTo>
                  <a:cubicBezTo>
                    <a:pt x="16763" y="1"/>
                    <a:pt x="16287" y="241"/>
                    <a:pt x="15015" y="1200"/>
                  </a:cubicBezTo>
                  <a:cubicBezTo>
                    <a:pt x="13360" y="2462"/>
                    <a:pt x="12026" y="3736"/>
                    <a:pt x="9359" y="6546"/>
                  </a:cubicBezTo>
                  <a:cubicBezTo>
                    <a:pt x="5894" y="10201"/>
                    <a:pt x="3358" y="13809"/>
                    <a:pt x="1656" y="17440"/>
                  </a:cubicBezTo>
                  <a:cubicBezTo>
                    <a:pt x="1156" y="18500"/>
                    <a:pt x="477" y="20428"/>
                    <a:pt x="310" y="21202"/>
                  </a:cubicBezTo>
                  <a:cubicBezTo>
                    <a:pt x="1" y="22762"/>
                    <a:pt x="239" y="27036"/>
                    <a:pt x="739" y="28751"/>
                  </a:cubicBezTo>
                  <a:cubicBezTo>
                    <a:pt x="1251" y="30465"/>
                    <a:pt x="1989" y="31668"/>
                    <a:pt x="3513" y="33216"/>
                  </a:cubicBezTo>
                  <a:cubicBezTo>
                    <a:pt x="4418" y="34133"/>
                    <a:pt x="4775" y="34406"/>
                    <a:pt x="6573" y="35490"/>
                  </a:cubicBezTo>
                  <a:cubicBezTo>
                    <a:pt x="7026" y="35762"/>
                    <a:pt x="7446" y="35990"/>
                    <a:pt x="7845" y="36176"/>
                  </a:cubicBezTo>
                  <a:lnTo>
                    <a:pt x="7845" y="36176"/>
                  </a:lnTo>
                  <a:cubicBezTo>
                    <a:pt x="7607" y="36064"/>
                    <a:pt x="7388" y="35942"/>
                    <a:pt x="7168" y="35799"/>
                  </a:cubicBezTo>
                  <a:cubicBezTo>
                    <a:pt x="5644" y="34871"/>
                    <a:pt x="4132" y="33906"/>
                    <a:pt x="2942" y="32513"/>
                  </a:cubicBezTo>
                  <a:cubicBezTo>
                    <a:pt x="1549" y="30906"/>
                    <a:pt x="787" y="29060"/>
                    <a:pt x="548" y="26977"/>
                  </a:cubicBezTo>
                  <a:cubicBezTo>
                    <a:pt x="382" y="25608"/>
                    <a:pt x="370" y="24203"/>
                    <a:pt x="358" y="22822"/>
                  </a:cubicBezTo>
                  <a:cubicBezTo>
                    <a:pt x="322" y="21310"/>
                    <a:pt x="846" y="19905"/>
                    <a:pt x="1418" y="18535"/>
                  </a:cubicBezTo>
                  <a:cubicBezTo>
                    <a:pt x="2382" y="16214"/>
                    <a:pt x="3644" y="14071"/>
                    <a:pt x="5073" y="11999"/>
                  </a:cubicBezTo>
                  <a:cubicBezTo>
                    <a:pt x="7073" y="9129"/>
                    <a:pt x="9490" y="6629"/>
                    <a:pt x="11931" y="4141"/>
                  </a:cubicBezTo>
                  <a:cubicBezTo>
                    <a:pt x="13229" y="2843"/>
                    <a:pt x="14586" y="1557"/>
                    <a:pt x="16158" y="605"/>
                  </a:cubicBezTo>
                  <a:cubicBezTo>
                    <a:pt x="16813" y="211"/>
                    <a:pt x="17488" y="56"/>
                    <a:pt x="18168" y="56"/>
                  </a:cubicBezTo>
                  <a:cubicBezTo>
                    <a:pt x="18969" y="56"/>
                    <a:pt x="19777" y="272"/>
                    <a:pt x="20563" y="569"/>
                  </a:cubicBezTo>
                  <a:cubicBezTo>
                    <a:pt x="20646" y="605"/>
                    <a:pt x="20706" y="652"/>
                    <a:pt x="20765" y="688"/>
                  </a:cubicBezTo>
                  <a:cubicBezTo>
                    <a:pt x="20730" y="652"/>
                    <a:pt x="20706" y="617"/>
                    <a:pt x="20682" y="605"/>
                  </a:cubicBezTo>
                  <a:cubicBezTo>
                    <a:pt x="20432" y="355"/>
                    <a:pt x="19456" y="69"/>
                    <a:pt x="18575" y="21"/>
                  </a:cubicBezTo>
                  <a:cubicBezTo>
                    <a:pt x="18321" y="9"/>
                    <a:pt x="18097" y="1"/>
                    <a:pt x="17894" y="1"/>
                  </a:cubicBezTo>
                  <a:close/>
                  <a:moveTo>
                    <a:pt x="7845" y="36176"/>
                  </a:moveTo>
                  <a:cubicBezTo>
                    <a:pt x="7865" y="36185"/>
                    <a:pt x="7886" y="36195"/>
                    <a:pt x="7907" y="36204"/>
                  </a:cubicBezTo>
                  <a:cubicBezTo>
                    <a:pt x="7886" y="36195"/>
                    <a:pt x="7866" y="36185"/>
                    <a:pt x="7845" y="3617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8"/>
            <p:cNvSpPr/>
            <p:nvPr/>
          </p:nvSpPr>
          <p:spPr>
            <a:xfrm>
              <a:off x="1087625" y="2932925"/>
              <a:ext cx="2100" cy="5100"/>
            </a:xfrm>
            <a:custGeom>
              <a:avLst/>
              <a:gdLst/>
              <a:ahLst/>
              <a:cxnLst/>
              <a:rect l="l" t="t" r="r" b="b"/>
              <a:pathLst>
                <a:path w="84" h="204" extrusionOk="0">
                  <a:moveTo>
                    <a:pt x="0" y="1"/>
                  </a:moveTo>
                  <a:cubicBezTo>
                    <a:pt x="24" y="72"/>
                    <a:pt x="60" y="144"/>
                    <a:pt x="84" y="203"/>
                  </a:cubicBezTo>
                  <a:cubicBezTo>
                    <a:pt x="60" y="144"/>
                    <a:pt x="24" y="72"/>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8"/>
            <p:cNvSpPr/>
            <p:nvPr/>
          </p:nvSpPr>
          <p:spPr>
            <a:xfrm>
              <a:off x="1128100" y="2997075"/>
              <a:ext cx="44675" cy="22325"/>
            </a:xfrm>
            <a:custGeom>
              <a:avLst/>
              <a:gdLst/>
              <a:ahLst/>
              <a:cxnLst/>
              <a:rect l="l" t="t" r="r" b="b"/>
              <a:pathLst>
                <a:path w="1787" h="893" extrusionOk="0">
                  <a:moveTo>
                    <a:pt x="913" y="0"/>
                  </a:moveTo>
                  <a:cubicBezTo>
                    <a:pt x="835" y="0"/>
                    <a:pt x="775" y="94"/>
                    <a:pt x="608" y="352"/>
                  </a:cubicBezTo>
                  <a:cubicBezTo>
                    <a:pt x="442" y="615"/>
                    <a:pt x="252" y="767"/>
                    <a:pt x="97" y="767"/>
                  </a:cubicBezTo>
                  <a:cubicBezTo>
                    <a:pt x="63" y="767"/>
                    <a:pt x="31" y="760"/>
                    <a:pt x="1" y="745"/>
                  </a:cubicBezTo>
                  <a:lnTo>
                    <a:pt x="1" y="745"/>
                  </a:lnTo>
                  <a:cubicBezTo>
                    <a:pt x="84" y="843"/>
                    <a:pt x="171" y="892"/>
                    <a:pt x="265" y="892"/>
                  </a:cubicBezTo>
                  <a:cubicBezTo>
                    <a:pt x="385" y="892"/>
                    <a:pt x="515" y="811"/>
                    <a:pt x="656" y="649"/>
                  </a:cubicBezTo>
                  <a:cubicBezTo>
                    <a:pt x="667" y="614"/>
                    <a:pt x="703" y="602"/>
                    <a:pt x="715" y="566"/>
                  </a:cubicBezTo>
                  <a:cubicBezTo>
                    <a:pt x="902" y="325"/>
                    <a:pt x="1003" y="206"/>
                    <a:pt x="1111" y="206"/>
                  </a:cubicBezTo>
                  <a:cubicBezTo>
                    <a:pt x="1215" y="206"/>
                    <a:pt x="1325" y="319"/>
                    <a:pt x="1525" y="542"/>
                  </a:cubicBezTo>
                  <a:lnTo>
                    <a:pt x="1787" y="852"/>
                  </a:lnTo>
                  <a:cubicBezTo>
                    <a:pt x="1501" y="483"/>
                    <a:pt x="1239" y="173"/>
                    <a:pt x="1084" y="78"/>
                  </a:cubicBezTo>
                  <a:cubicBezTo>
                    <a:pt x="1006" y="30"/>
                    <a:pt x="957" y="0"/>
                    <a:pt x="9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8"/>
            <p:cNvSpPr/>
            <p:nvPr/>
          </p:nvSpPr>
          <p:spPr>
            <a:xfrm>
              <a:off x="1087625" y="2975200"/>
              <a:ext cx="10825" cy="11325"/>
            </a:xfrm>
            <a:custGeom>
              <a:avLst/>
              <a:gdLst/>
              <a:ahLst/>
              <a:cxnLst/>
              <a:rect l="l" t="t" r="r" b="b"/>
              <a:pathLst>
                <a:path w="433" h="453" extrusionOk="0">
                  <a:moveTo>
                    <a:pt x="0" y="0"/>
                  </a:moveTo>
                  <a:cubicBezTo>
                    <a:pt x="48" y="60"/>
                    <a:pt x="96" y="143"/>
                    <a:pt x="179" y="215"/>
                  </a:cubicBezTo>
                  <a:cubicBezTo>
                    <a:pt x="239" y="298"/>
                    <a:pt x="298" y="381"/>
                    <a:pt x="358" y="453"/>
                  </a:cubicBezTo>
                  <a:cubicBezTo>
                    <a:pt x="358" y="417"/>
                    <a:pt x="358" y="381"/>
                    <a:pt x="370" y="334"/>
                  </a:cubicBezTo>
                  <a:cubicBezTo>
                    <a:pt x="415" y="68"/>
                    <a:pt x="433" y="14"/>
                    <a:pt x="303" y="14"/>
                  </a:cubicBezTo>
                  <a:cubicBezTo>
                    <a:pt x="264" y="14"/>
                    <a:pt x="212" y="19"/>
                    <a:pt x="143" y="24"/>
                  </a:cubicBezTo>
                  <a:cubicBezTo>
                    <a:pt x="84" y="24"/>
                    <a:pt x="48" y="24"/>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8"/>
            <p:cNvSpPr/>
            <p:nvPr/>
          </p:nvSpPr>
          <p:spPr>
            <a:xfrm>
              <a:off x="1104600" y="2995150"/>
              <a:ext cx="16375" cy="6850"/>
            </a:xfrm>
            <a:custGeom>
              <a:avLst/>
              <a:gdLst/>
              <a:ahLst/>
              <a:cxnLst/>
              <a:rect l="l" t="t" r="r" b="b"/>
              <a:pathLst>
                <a:path w="655" h="274" extrusionOk="0">
                  <a:moveTo>
                    <a:pt x="0" y="0"/>
                  </a:moveTo>
                  <a:lnTo>
                    <a:pt x="0" y="0"/>
                  </a:lnTo>
                  <a:cubicBezTo>
                    <a:pt x="167" y="143"/>
                    <a:pt x="357" y="250"/>
                    <a:pt x="631" y="250"/>
                  </a:cubicBezTo>
                  <a:cubicBezTo>
                    <a:pt x="643" y="250"/>
                    <a:pt x="643" y="262"/>
                    <a:pt x="655" y="274"/>
                  </a:cubicBezTo>
                  <a:cubicBezTo>
                    <a:pt x="584" y="92"/>
                    <a:pt x="505" y="30"/>
                    <a:pt x="381" y="30"/>
                  </a:cubicBezTo>
                  <a:cubicBezTo>
                    <a:pt x="358" y="30"/>
                    <a:pt x="335" y="32"/>
                    <a:pt x="310" y="36"/>
                  </a:cubicBezTo>
                  <a:cubicBezTo>
                    <a:pt x="286" y="43"/>
                    <a:pt x="260" y="45"/>
                    <a:pt x="233" y="45"/>
                  </a:cubicBezTo>
                  <a:cubicBezTo>
                    <a:pt x="161" y="45"/>
                    <a:pt x="77" y="26"/>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8"/>
            <p:cNvSpPr/>
            <p:nvPr/>
          </p:nvSpPr>
          <p:spPr>
            <a:xfrm>
              <a:off x="733125" y="3522575"/>
              <a:ext cx="2400" cy="7775"/>
            </a:xfrm>
            <a:custGeom>
              <a:avLst/>
              <a:gdLst/>
              <a:ahLst/>
              <a:cxnLst/>
              <a:rect l="l" t="t" r="r" b="b"/>
              <a:pathLst>
                <a:path w="96" h="311" extrusionOk="0">
                  <a:moveTo>
                    <a:pt x="0" y="1"/>
                  </a:moveTo>
                  <a:lnTo>
                    <a:pt x="0" y="37"/>
                  </a:lnTo>
                  <a:cubicBezTo>
                    <a:pt x="11" y="76"/>
                    <a:pt x="25" y="117"/>
                    <a:pt x="40" y="160"/>
                  </a:cubicBezTo>
                  <a:lnTo>
                    <a:pt x="40" y="160"/>
                  </a:lnTo>
                  <a:cubicBezTo>
                    <a:pt x="25" y="108"/>
                    <a:pt x="12" y="56"/>
                    <a:pt x="0" y="1"/>
                  </a:cubicBezTo>
                  <a:close/>
                  <a:moveTo>
                    <a:pt x="40" y="160"/>
                  </a:moveTo>
                  <a:cubicBezTo>
                    <a:pt x="55" y="209"/>
                    <a:pt x="72" y="259"/>
                    <a:pt x="95" y="311"/>
                  </a:cubicBezTo>
                  <a:cubicBezTo>
                    <a:pt x="76" y="260"/>
                    <a:pt x="57" y="209"/>
                    <a:pt x="40" y="16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8"/>
            <p:cNvSpPr/>
            <p:nvPr/>
          </p:nvSpPr>
          <p:spPr>
            <a:xfrm>
              <a:off x="736400" y="3246650"/>
              <a:ext cx="317025" cy="384525"/>
            </a:xfrm>
            <a:custGeom>
              <a:avLst/>
              <a:gdLst/>
              <a:ahLst/>
              <a:cxnLst/>
              <a:rect l="l" t="t" r="r" b="b"/>
              <a:pathLst>
                <a:path w="12681" h="15381" extrusionOk="0">
                  <a:moveTo>
                    <a:pt x="0" y="11407"/>
                  </a:moveTo>
                  <a:lnTo>
                    <a:pt x="0" y="11407"/>
                  </a:lnTo>
                  <a:cubicBezTo>
                    <a:pt x="22" y="11465"/>
                    <a:pt x="44" y="11522"/>
                    <a:pt x="67" y="11579"/>
                  </a:cubicBezTo>
                  <a:lnTo>
                    <a:pt x="67" y="11579"/>
                  </a:lnTo>
                  <a:cubicBezTo>
                    <a:pt x="44" y="11522"/>
                    <a:pt x="22" y="11465"/>
                    <a:pt x="0" y="11407"/>
                  </a:cubicBezTo>
                  <a:close/>
                  <a:moveTo>
                    <a:pt x="67" y="11579"/>
                  </a:moveTo>
                  <a:lnTo>
                    <a:pt x="67" y="11579"/>
                  </a:lnTo>
                  <a:cubicBezTo>
                    <a:pt x="127" y="11727"/>
                    <a:pt x="192" y="11872"/>
                    <a:pt x="264" y="12013"/>
                  </a:cubicBezTo>
                  <a:lnTo>
                    <a:pt x="264" y="12013"/>
                  </a:lnTo>
                  <a:cubicBezTo>
                    <a:pt x="193" y="11872"/>
                    <a:pt x="127" y="11727"/>
                    <a:pt x="67" y="11579"/>
                  </a:cubicBezTo>
                  <a:close/>
                  <a:moveTo>
                    <a:pt x="10120" y="1"/>
                  </a:moveTo>
                  <a:cubicBezTo>
                    <a:pt x="10680" y="334"/>
                    <a:pt x="11811" y="2775"/>
                    <a:pt x="12085" y="4251"/>
                  </a:cubicBezTo>
                  <a:cubicBezTo>
                    <a:pt x="12359" y="5787"/>
                    <a:pt x="12359" y="7776"/>
                    <a:pt x="12049" y="9228"/>
                  </a:cubicBezTo>
                  <a:cubicBezTo>
                    <a:pt x="11692" y="10895"/>
                    <a:pt x="10728" y="12598"/>
                    <a:pt x="9489" y="13788"/>
                  </a:cubicBezTo>
                  <a:cubicBezTo>
                    <a:pt x="8584" y="14669"/>
                    <a:pt x="8203" y="14860"/>
                    <a:pt x="6810" y="15086"/>
                  </a:cubicBezTo>
                  <a:cubicBezTo>
                    <a:pt x="6228" y="15186"/>
                    <a:pt x="5793" y="15239"/>
                    <a:pt x="5396" y="15239"/>
                  </a:cubicBezTo>
                  <a:cubicBezTo>
                    <a:pt x="4893" y="15239"/>
                    <a:pt x="4451" y="15153"/>
                    <a:pt x="3846" y="14967"/>
                  </a:cubicBezTo>
                  <a:cubicBezTo>
                    <a:pt x="2822" y="14657"/>
                    <a:pt x="1381" y="13669"/>
                    <a:pt x="774" y="12824"/>
                  </a:cubicBezTo>
                  <a:cubicBezTo>
                    <a:pt x="576" y="12570"/>
                    <a:pt x="408" y="12299"/>
                    <a:pt x="264" y="12013"/>
                  </a:cubicBezTo>
                  <a:lnTo>
                    <a:pt x="264" y="12013"/>
                  </a:lnTo>
                  <a:cubicBezTo>
                    <a:pt x="1270" y="14019"/>
                    <a:pt x="3356" y="15381"/>
                    <a:pt x="5778" y="15381"/>
                  </a:cubicBezTo>
                  <a:cubicBezTo>
                    <a:pt x="6484" y="15381"/>
                    <a:pt x="7220" y="15265"/>
                    <a:pt x="7965" y="15015"/>
                  </a:cubicBezTo>
                  <a:cubicBezTo>
                    <a:pt x="9406" y="14538"/>
                    <a:pt x="10299" y="13372"/>
                    <a:pt x="11073" y="12157"/>
                  </a:cubicBezTo>
                  <a:cubicBezTo>
                    <a:pt x="12573" y="9788"/>
                    <a:pt x="12680" y="7168"/>
                    <a:pt x="12311" y="4549"/>
                  </a:cubicBezTo>
                  <a:lnTo>
                    <a:pt x="12311" y="4525"/>
                  </a:lnTo>
                  <a:cubicBezTo>
                    <a:pt x="12109" y="3632"/>
                    <a:pt x="11859" y="2775"/>
                    <a:pt x="11513" y="1977"/>
                  </a:cubicBezTo>
                  <a:cubicBezTo>
                    <a:pt x="11299" y="1513"/>
                    <a:pt x="11061" y="1037"/>
                    <a:pt x="10763" y="572"/>
                  </a:cubicBezTo>
                  <a:cubicBezTo>
                    <a:pt x="10585" y="299"/>
                    <a:pt x="10370" y="96"/>
                    <a:pt x="1012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8"/>
            <p:cNvSpPr/>
            <p:nvPr/>
          </p:nvSpPr>
          <p:spPr>
            <a:xfrm>
              <a:off x="969150" y="3243025"/>
              <a:ext cx="17000" cy="2175"/>
            </a:xfrm>
            <a:custGeom>
              <a:avLst/>
              <a:gdLst/>
              <a:ahLst/>
              <a:cxnLst/>
              <a:rect l="l" t="t" r="r" b="b"/>
              <a:pathLst>
                <a:path w="680" h="87" extrusionOk="0">
                  <a:moveTo>
                    <a:pt x="127" y="1"/>
                  </a:moveTo>
                  <a:cubicBezTo>
                    <a:pt x="97" y="1"/>
                    <a:pt x="67" y="1"/>
                    <a:pt x="36" y="3"/>
                  </a:cubicBezTo>
                  <a:lnTo>
                    <a:pt x="1" y="3"/>
                  </a:lnTo>
                  <a:cubicBezTo>
                    <a:pt x="258" y="3"/>
                    <a:pt x="476" y="32"/>
                    <a:pt x="630" y="72"/>
                  </a:cubicBezTo>
                  <a:lnTo>
                    <a:pt x="630" y="72"/>
                  </a:lnTo>
                  <a:cubicBezTo>
                    <a:pt x="470" y="29"/>
                    <a:pt x="308" y="1"/>
                    <a:pt x="127" y="1"/>
                  </a:cubicBezTo>
                  <a:close/>
                  <a:moveTo>
                    <a:pt x="630" y="72"/>
                  </a:moveTo>
                  <a:lnTo>
                    <a:pt x="630" y="72"/>
                  </a:lnTo>
                  <a:cubicBezTo>
                    <a:pt x="647" y="77"/>
                    <a:pt x="663" y="82"/>
                    <a:pt x="679" y="86"/>
                  </a:cubicBezTo>
                  <a:cubicBezTo>
                    <a:pt x="664" y="82"/>
                    <a:pt x="647" y="77"/>
                    <a:pt x="630" y="7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0" name="Google Shape;3670;p8"/>
            <p:cNvSpPr/>
            <p:nvPr/>
          </p:nvSpPr>
          <p:spPr>
            <a:xfrm>
              <a:off x="729850" y="3251975"/>
              <a:ext cx="264925" cy="361825"/>
            </a:xfrm>
            <a:custGeom>
              <a:avLst/>
              <a:gdLst/>
              <a:ahLst/>
              <a:cxnLst/>
              <a:rect l="l" t="t" r="r" b="b"/>
              <a:pathLst>
                <a:path w="10597" h="14473" extrusionOk="0">
                  <a:moveTo>
                    <a:pt x="10580" y="592"/>
                  </a:moveTo>
                  <a:cubicBezTo>
                    <a:pt x="10582" y="595"/>
                    <a:pt x="10583" y="598"/>
                    <a:pt x="10585" y="601"/>
                  </a:cubicBezTo>
                  <a:lnTo>
                    <a:pt x="10585" y="601"/>
                  </a:lnTo>
                  <a:cubicBezTo>
                    <a:pt x="10585" y="599"/>
                    <a:pt x="10585" y="598"/>
                    <a:pt x="10585" y="598"/>
                  </a:cubicBezTo>
                  <a:lnTo>
                    <a:pt x="10580" y="592"/>
                  </a:lnTo>
                  <a:close/>
                  <a:moveTo>
                    <a:pt x="10585" y="601"/>
                  </a:moveTo>
                  <a:cubicBezTo>
                    <a:pt x="10586" y="608"/>
                    <a:pt x="10588" y="621"/>
                    <a:pt x="10597" y="621"/>
                  </a:cubicBezTo>
                  <a:cubicBezTo>
                    <a:pt x="10592" y="615"/>
                    <a:pt x="10589" y="608"/>
                    <a:pt x="10585" y="601"/>
                  </a:cubicBezTo>
                  <a:close/>
                  <a:moveTo>
                    <a:pt x="9802" y="0"/>
                  </a:moveTo>
                  <a:cubicBezTo>
                    <a:pt x="9772" y="0"/>
                    <a:pt x="9739" y="1"/>
                    <a:pt x="9704" y="2"/>
                  </a:cubicBezTo>
                  <a:cubicBezTo>
                    <a:pt x="9013" y="38"/>
                    <a:pt x="7168" y="443"/>
                    <a:pt x="6465" y="705"/>
                  </a:cubicBezTo>
                  <a:cubicBezTo>
                    <a:pt x="5275" y="1169"/>
                    <a:pt x="3846" y="2062"/>
                    <a:pt x="3024" y="2884"/>
                  </a:cubicBezTo>
                  <a:cubicBezTo>
                    <a:pt x="2417" y="3491"/>
                    <a:pt x="1405" y="4860"/>
                    <a:pt x="1048" y="5598"/>
                  </a:cubicBezTo>
                  <a:cubicBezTo>
                    <a:pt x="0" y="7622"/>
                    <a:pt x="250" y="10384"/>
                    <a:pt x="1572" y="12194"/>
                  </a:cubicBezTo>
                  <a:cubicBezTo>
                    <a:pt x="2000" y="12778"/>
                    <a:pt x="2965" y="13623"/>
                    <a:pt x="3560" y="13921"/>
                  </a:cubicBezTo>
                  <a:cubicBezTo>
                    <a:pt x="4291" y="14292"/>
                    <a:pt x="5063" y="14473"/>
                    <a:pt x="5865" y="14473"/>
                  </a:cubicBezTo>
                  <a:cubicBezTo>
                    <a:pt x="5938" y="14473"/>
                    <a:pt x="6011" y="14471"/>
                    <a:pt x="6084" y="14468"/>
                  </a:cubicBezTo>
                  <a:cubicBezTo>
                    <a:pt x="5620" y="14468"/>
                    <a:pt x="5167" y="14433"/>
                    <a:pt x="4739" y="14325"/>
                  </a:cubicBezTo>
                  <a:cubicBezTo>
                    <a:pt x="4263" y="14206"/>
                    <a:pt x="3822" y="14040"/>
                    <a:pt x="3429" y="13802"/>
                  </a:cubicBezTo>
                  <a:cubicBezTo>
                    <a:pt x="1322" y="12504"/>
                    <a:pt x="453" y="10170"/>
                    <a:pt x="595" y="8003"/>
                  </a:cubicBezTo>
                  <a:cubicBezTo>
                    <a:pt x="679" y="6884"/>
                    <a:pt x="1000" y="5801"/>
                    <a:pt x="1584" y="4943"/>
                  </a:cubicBezTo>
                  <a:cubicBezTo>
                    <a:pt x="2881" y="3026"/>
                    <a:pt x="4513" y="1598"/>
                    <a:pt x="6691" y="800"/>
                  </a:cubicBezTo>
                  <a:cubicBezTo>
                    <a:pt x="7584" y="467"/>
                    <a:pt x="8501" y="264"/>
                    <a:pt x="9454" y="169"/>
                  </a:cubicBezTo>
                  <a:cubicBezTo>
                    <a:pt x="9608" y="157"/>
                    <a:pt x="9763" y="145"/>
                    <a:pt x="9918" y="121"/>
                  </a:cubicBezTo>
                  <a:cubicBezTo>
                    <a:pt x="9929" y="121"/>
                    <a:pt x="9939" y="120"/>
                    <a:pt x="9950" y="120"/>
                  </a:cubicBezTo>
                  <a:cubicBezTo>
                    <a:pt x="10123" y="120"/>
                    <a:pt x="10246" y="212"/>
                    <a:pt x="10359" y="336"/>
                  </a:cubicBezTo>
                  <a:lnTo>
                    <a:pt x="10580" y="592"/>
                  </a:lnTo>
                  <a:lnTo>
                    <a:pt x="10580" y="592"/>
                  </a:lnTo>
                  <a:cubicBezTo>
                    <a:pt x="10565" y="563"/>
                    <a:pt x="10552" y="532"/>
                    <a:pt x="10525" y="514"/>
                  </a:cubicBezTo>
                  <a:cubicBezTo>
                    <a:pt x="10179" y="70"/>
                    <a:pt x="10108" y="0"/>
                    <a:pt x="980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1" name="Google Shape;3671;p8"/>
            <p:cNvSpPr/>
            <p:nvPr/>
          </p:nvSpPr>
          <p:spPr>
            <a:xfrm>
              <a:off x="1141500" y="3037025"/>
              <a:ext cx="12225" cy="58800"/>
            </a:xfrm>
            <a:custGeom>
              <a:avLst/>
              <a:gdLst/>
              <a:ahLst/>
              <a:cxnLst/>
              <a:rect l="l" t="t" r="r" b="b"/>
              <a:pathLst>
                <a:path w="489" h="2352" extrusionOk="0">
                  <a:moveTo>
                    <a:pt x="172" y="1"/>
                  </a:moveTo>
                  <a:cubicBezTo>
                    <a:pt x="159" y="1"/>
                    <a:pt x="146" y="2"/>
                    <a:pt x="131" y="4"/>
                  </a:cubicBezTo>
                  <a:cubicBezTo>
                    <a:pt x="167" y="123"/>
                    <a:pt x="179" y="302"/>
                    <a:pt x="215" y="587"/>
                  </a:cubicBezTo>
                  <a:cubicBezTo>
                    <a:pt x="298" y="1599"/>
                    <a:pt x="251" y="2171"/>
                    <a:pt x="84" y="2254"/>
                  </a:cubicBezTo>
                  <a:cubicBezTo>
                    <a:pt x="72" y="2260"/>
                    <a:pt x="57" y="2263"/>
                    <a:pt x="42" y="2263"/>
                  </a:cubicBezTo>
                  <a:cubicBezTo>
                    <a:pt x="27" y="2263"/>
                    <a:pt x="12" y="2260"/>
                    <a:pt x="0" y="2254"/>
                  </a:cubicBezTo>
                  <a:lnTo>
                    <a:pt x="0" y="2254"/>
                  </a:lnTo>
                  <a:cubicBezTo>
                    <a:pt x="12" y="2314"/>
                    <a:pt x="48" y="2349"/>
                    <a:pt x="155" y="2349"/>
                  </a:cubicBezTo>
                  <a:cubicBezTo>
                    <a:pt x="166" y="2351"/>
                    <a:pt x="177" y="2351"/>
                    <a:pt x="187" y="2351"/>
                  </a:cubicBezTo>
                  <a:cubicBezTo>
                    <a:pt x="359" y="2351"/>
                    <a:pt x="372" y="2162"/>
                    <a:pt x="405" y="2016"/>
                  </a:cubicBezTo>
                  <a:cubicBezTo>
                    <a:pt x="489" y="1456"/>
                    <a:pt x="370" y="921"/>
                    <a:pt x="370" y="361"/>
                  </a:cubicBezTo>
                  <a:cubicBezTo>
                    <a:pt x="291" y="260"/>
                    <a:pt x="371" y="1"/>
                    <a:pt x="1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8"/>
            <p:cNvSpPr/>
            <p:nvPr/>
          </p:nvSpPr>
          <p:spPr>
            <a:xfrm>
              <a:off x="1108750" y="3036825"/>
              <a:ext cx="16100" cy="47925"/>
            </a:xfrm>
            <a:custGeom>
              <a:avLst/>
              <a:gdLst/>
              <a:ahLst/>
              <a:cxnLst/>
              <a:rect l="l" t="t" r="r" b="b"/>
              <a:pathLst>
                <a:path w="644" h="1917" extrusionOk="0">
                  <a:moveTo>
                    <a:pt x="346" y="0"/>
                  </a:moveTo>
                  <a:cubicBezTo>
                    <a:pt x="370" y="24"/>
                    <a:pt x="406" y="71"/>
                    <a:pt x="418" y="143"/>
                  </a:cubicBezTo>
                  <a:cubicBezTo>
                    <a:pt x="513" y="381"/>
                    <a:pt x="156" y="1810"/>
                    <a:pt x="1" y="1869"/>
                  </a:cubicBezTo>
                  <a:cubicBezTo>
                    <a:pt x="13" y="1905"/>
                    <a:pt x="48" y="1917"/>
                    <a:pt x="96" y="1917"/>
                  </a:cubicBezTo>
                  <a:cubicBezTo>
                    <a:pt x="132" y="1917"/>
                    <a:pt x="227" y="1869"/>
                    <a:pt x="239" y="1822"/>
                  </a:cubicBezTo>
                  <a:cubicBezTo>
                    <a:pt x="418" y="1334"/>
                    <a:pt x="644" y="845"/>
                    <a:pt x="608" y="357"/>
                  </a:cubicBezTo>
                  <a:cubicBezTo>
                    <a:pt x="584" y="155"/>
                    <a:pt x="537" y="36"/>
                    <a:pt x="406" y="12"/>
                  </a:cubicBezTo>
                  <a:cubicBezTo>
                    <a:pt x="358" y="0"/>
                    <a:pt x="358" y="0"/>
                    <a:pt x="3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8"/>
            <p:cNvSpPr/>
            <p:nvPr/>
          </p:nvSpPr>
          <p:spPr>
            <a:xfrm>
              <a:off x="542025" y="2879225"/>
              <a:ext cx="721825" cy="954050"/>
            </a:xfrm>
            <a:custGeom>
              <a:avLst/>
              <a:gdLst/>
              <a:ahLst/>
              <a:cxnLst/>
              <a:rect l="l" t="t" r="r" b="b"/>
              <a:pathLst>
                <a:path w="28873" h="38162" extrusionOk="0">
                  <a:moveTo>
                    <a:pt x="18425" y="557"/>
                  </a:moveTo>
                  <a:cubicBezTo>
                    <a:pt x="18629" y="557"/>
                    <a:pt x="18855" y="564"/>
                    <a:pt x="19110" y="577"/>
                  </a:cubicBezTo>
                  <a:cubicBezTo>
                    <a:pt x="20039" y="625"/>
                    <a:pt x="21015" y="899"/>
                    <a:pt x="21277" y="1161"/>
                  </a:cubicBezTo>
                  <a:cubicBezTo>
                    <a:pt x="21289" y="1184"/>
                    <a:pt x="21312" y="1220"/>
                    <a:pt x="21348" y="1256"/>
                  </a:cubicBezTo>
                  <a:cubicBezTo>
                    <a:pt x="21467" y="1422"/>
                    <a:pt x="21646" y="1744"/>
                    <a:pt x="21789" y="2089"/>
                  </a:cubicBezTo>
                  <a:cubicBezTo>
                    <a:pt x="21813" y="2113"/>
                    <a:pt x="21813" y="2137"/>
                    <a:pt x="21824" y="2149"/>
                  </a:cubicBezTo>
                  <a:cubicBezTo>
                    <a:pt x="21848" y="2220"/>
                    <a:pt x="21896" y="2292"/>
                    <a:pt x="21908" y="2351"/>
                  </a:cubicBezTo>
                  <a:cubicBezTo>
                    <a:pt x="22110" y="2768"/>
                    <a:pt x="22110" y="2851"/>
                    <a:pt x="22003" y="2935"/>
                  </a:cubicBezTo>
                  <a:cubicBezTo>
                    <a:pt x="21836" y="3066"/>
                    <a:pt x="21729" y="3220"/>
                    <a:pt x="21682" y="3351"/>
                  </a:cubicBezTo>
                  <a:cubicBezTo>
                    <a:pt x="21586" y="3589"/>
                    <a:pt x="21622" y="3780"/>
                    <a:pt x="21824" y="3839"/>
                  </a:cubicBezTo>
                  <a:cubicBezTo>
                    <a:pt x="21872" y="3851"/>
                    <a:pt x="21908" y="3851"/>
                    <a:pt x="21967" y="3851"/>
                  </a:cubicBezTo>
                  <a:cubicBezTo>
                    <a:pt x="22022" y="3849"/>
                    <a:pt x="22066" y="3847"/>
                    <a:pt x="22101" y="3847"/>
                  </a:cubicBezTo>
                  <a:cubicBezTo>
                    <a:pt x="22259" y="3847"/>
                    <a:pt x="22242" y="3891"/>
                    <a:pt x="22194" y="4173"/>
                  </a:cubicBezTo>
                  <a:cubicBezTo>
                    <a:pt x="22182" y="4209"/>
                    <a:pt x="22182" y="4244"/>
                    <a:pt x="22182" y="4292"/>
                  </a:cubicBezTo>
                  <a:cubicBezTo>
                    <a:pt x="22182" y="4411"/>
                    <a:pt x="22229" y="4482"/>
                    <a:pt x="22360" y="4566"/>
                  </a:cubicBezTo>
                  <a:cubicBezTo>
                    <a:pt x="22408" y="4601"/>
                    <a:pt x="22444" y="4613"/>
                    <a:pt x="22491" y="4625"/>
                  </a:cubicBezTo>
                  <a:cubicBezTo>
                    <a:pt x="22573" y="4662"/>
                    <a:pt x="22662" y="4677"/>
                    <a:pt x="22736" y="4677"/>
                  </a:cubicBezTo>
                  <a:cubicBezTo>
                    <a:pt x="22759" y="4677"/>
                    <a:pt x="22781" y="4676"/>
                    <a:pt x="22801" y="4673"/>
                  </a:cubicBezTo>
                  <a:cubicBezTo>
                    <a:pt x="22832" y="4668"/>
                    <a:pt x="22861" y="4666"/>
                    <a:pt x="22887" y="4666"/>
                  </a:cubicBezTo>
                  <a:cubicBezTo>
                    <a:pt x="22999" y="4666"/>
                    <a:pt x="23069" y="4718"/>
                    <a:pt x="23146" y="4911"/>
                  </a:cubicBezTo>
                  <a:cubicBezTo>
                    <a:pt x="23170" y="5006"/>
                    <a:pt x="23217" y="5101"/>
                    <a:pt x="23265" y="5268"/>
                  </a:cubicBezTo>
                  <a:cubicBezTo>
                    <a:pt x="23301" y="5387"/>
                    <a:pt x="23360" y="5447"/>
                    <a:pt x="23432" y="5482"/>
                  </a:cubicBezTo>
                  <a:cubicBezTo>
                    <a:pt x="23459" y="5494"/>
                    <a:pt x="23487" y="5500"/>
                    <a:pt x="23518" y="5500"/>
                  </a:cubicBezTo>
                  <a:cubicBezTo>
                    <a:pt x="23674" y="5500"/>
                    <a:pt x="23869" y="5347"/>
                    <a:pt x="24039" y="5078"/>
                  </a:cubicBezTo>
                  <a:cubicBezTo>
                    <a:pt x="24198" y="4820"/>
                    <a:pt x="24266" y="4726"/>
                    <a:pt x="24346" y="4726"/>
                  </a:cubicBezTo>
                  <a:cubicBezTo>
                    <a:pt x="24392" y="4726"/>
                    <a:pt x="24442" y="4756"/>
                    <a:pt x="24515" y="4804"/>
                  </a:cubicBezTo>
                  <a:cubicBezTo>
                    <a:pt x="24658" y="4899"/>
                    <a:pt x="24932" y="5209"/>
                    <a:pt x="25218" y="5578"/>
                  </a:cubicBezTo>
                  <a:cubicBezTo>
                    <a:pt x="25587" y="6078"/>
                    <a:pt x="26004" y="6697"/>
                    <a:pt x="26242" y="7149"/>
                  </a:cubicBezTo>
                  <a:cubicBezTo>
                    <a:pt x="26301" y="7268"/>
                    <a:pt x="26361" y="7364"/>
                    <a:pt x="26385" y="7471"/>
                  </a:cubicBezTo>
                  <a:cubicBezTo>
                    <a:pt x="26385" y="7483"/>
                    <a:pt x="26408" y="7507"/>
                    <a:pt x="26408" y="7518"/>
                  </a:cubicBezTo>
                  <a:cubicBezTo>
                    <a:pt x="26789" y="8530"/>
                    <a:pt x="27694" y="12650"/>
                    <a:pt x="27956" y="14507"/>
                  </a:cubicBezTo>
                  <a:cubicBezTo>
                    <a:pt x="28385" y="17865"/>
                    <a:pt x="28290" y="19960"/>
                    <a:pt x="27563" y="23592"/>
                  </a:cubicBezTo>
                  <a:cubicBezTo>
                    <a:pt x="26849" y="27152"/>
                    <a:pt x="25765" y="29712"/>
                    <a:pt x="24027" y="31867"/>
                  </a:cubicBezTo>
                  <a:cubicBezTo>
                    <a:pt x="22122" y="34248"/>
                    <a:pt x="20300" y="35915"/>
                    <a:pt x="18729" y="36701"/>
                  </a:cubicBezTo>
                  <a:cubicBezTo>
                    <a:pt x="17516" y="37307"/>
                    <a:pt x="15385" y="37690"/>
                    <a:pt x="13326" y="37690"/>
                  </a:cubicBezTo>
                  <a:cubicBezTo>
                    <a:pt x="12960" y="37690"/>
                    <a:pt x="12596" y="37678"/>
                    <a:pt x="12240" y="37653"/>
                  </a:cubicBezTo>
                  <a:cubicBezTo>
                    <a:pt x="11478" y="37605"/>
                    <a:pt x="10835" y="37522"/>
                    <a:pt x="10240" y="37391"/>
                  </a:cubicBezTo>
                  <a:cubicBezTo>
                    <a:pt x="10216" y="37391"/>
                    <a:pt x="10180" y="37367"/>
                    <a:pt x="10156" y="37367"/>
                  </a:cubicBezTo>
                  <a:cubicBezTo>
                    <a:pt x="10013" y="37344"/>
                    <a:pt x="9894" y="37296"/>
                    <a:pt x="9763" y="37272"/>
                  </a:cubicBezTo>
                  <a:lnTo>
                    <a:pt x="9359" y="37129"/>
                  </a:lnTo>
                  <a:lnTo>
                    <a:pt x="9097" y="37046"/>
                  </a:lnTo>
                  <a:cubicBezTo>
                    <a:pt x="8882" y="36974"/>
                    <a:pt x="8680" y="36879"/>
                    <a:pt x="8466" y="36772"/>
                  </a:cubicBezTo>
                  <a:cubicBezTo>
                    <a:pt x="8454" y="36772"/>
                    <a:pt x="8442" y="36760"/>
                    <a:pt x="8430" y="36760"/>
                  </a:cubicBezTo>
                  <a:cubicBezTo>
                    <a:pt x="8013" y="36570"/>
                    <a:pt x="7573" y="36332"/>
                    <a:pt x="7096" y="36046"/>
                  </a:cubicBezTo>
                  <a:cubicBezTo>
                    <a:pt x="5299" y="34962"/>
                    <a:pt x="4941" y="34688"/>
                    <a:pt x="4037" y="33772"/>
                  </a:cubicBezTo>
                  <a:cubicBezTo>
                    <a:pt x="2513" y="32224"/>
                    <a:pt x="1774" y="31021"/>
                    <a:pt x="1262" y="29307"/>
                  </a:cubicBezTo>
                  <a:cubicBezTo>
                    <a:pt x="762" y="27616"/>
                    <a:pt x="524" y="23318"/>
                    <a:pt x="834" y="21758"/>
                  </a:cubicBezTo>
                  <a:cubicBezTo>
                    <a:pt x="1000" y="20984"/>
                    <a:pt x="1679" y="19056"/>
                    <a:pt x="2179" y="17996"/>
                  </a:cubicBezTo>
                  <a:cubicBezTo>
                    <a:pt x="3882" y="14365"/>
                    <a:pt x="6418" y="10757"/>
                    <a:pt x="9882" y="7102"/>
                  </a:cubicBezTo>
                  <a:cubicBezTo>
                    <a:pt x="12549" y="4292"/>
                    <a:pt x="13883" y="3018"/>
                    <a:pt x="15538" y="1756"/>
                  </a:cubicBezTo>
                  <a:cubicBezTo>
                    <a:pt x="16810" y="797"/>
                    <a:pt x="17286" y="557"/>
                    <a:pt x="18425" y="557"/>
                  </a:cubicBezTo>
                  <a:close/>
                  <a:moveTo>
                    <a:pt x="18716" y="1"/>
                  </a:moveTo>
                  <a:cubicBezTo>
                    <a:pt x="18648" y="1"/>
                    <a:pt x="18581" y="2"/>
                    <a:pt x="18515" y="6"/>
                  </a:cubicBezTo>
                  <a:cubicBezTo>
                    <a:pt x="17657" y="18"/>
                    <a:pt x="16955" y="196"/>
                    <a:pt x="16371" y="553"/>
                  </a:cubicBezTo>
                  <a:cubicBezTo>
                    <a:pt x="15490" y="1089"/>
                    <a:pt x="13573" y="2625"/>
                    <a:pt x="12633" y="3506"/>
                  </a:cubicBezTo>
                  <a:cubicBezTo>
                    <a:pt x="11478" y="4613"/>
                    <a:pt x="8394" y="7876"/>
                    <a:pt x="7311" y="9138"/>
                  </a:cubicBezTo>
                  <a:cubicBezTo>
                    <a:pt x="6477" y="10126"/>
                    <a:pt x="5596" y="11305"/>
                    <a:pt x="4751" y="12531"/>
                  </a:cubicBezTo>
                  <a:cubicBezTo>
                    <a:pt x="3644" y="14162"/>
                    <a:pt x="2608" y="15889"/>
                    <a:pt x="1846" y="17413"/>
                  </a:cubicBezTo>
                  <a:cubicBezTo>
                    <a:pt x="1536" y="18055"/>
                    <a:pt x="1072" y="19234"/>
                    <a:pt x="750" y="20199"/>
                  </a:cubicBezTo>
                  <a:cubicBezTo>
                    <a:pt x="572" y="20722"/>
                    <a:pt x="429" y="21199"/>
                    <a:pt x="369" y="21496"/>
                  </a:cubicBezTo>
                  <a:cubicBezTo>
                    <a:pt x="0" y="23282"/>
                    <a:pt x="227" y="27688"/>
                    <a:pt x="786" y="29474"/>
                  </a:cubicBezTo>
                  <a:cubicBezTo>
                    <a:pt x="1108" y="30474"/>
                    <a:pt x="1489" y="31319"/>
                    <a:pt x="1977" y="32093"/>
                  </a:cubicBezTo>
                  <a:cubicBezTo>
                    <a:pt x="2941" y="33653"/>
                    <a:pt x="4394" y="34891"/>
                    <a:pt x="6894" y="36427"/>
                  </a:cubicBezTo>
                  <a:cubicBezTo>
                    <a:pt x="8573" y="37451"/>
                    <a:pt x="9394" y="37748"/>
                    <a:pt x="11526" y="38010"/>
                  </a:cubicBezTo>
                  <a:cubicBezTo>
                    <a:pt x="12318" y="38112"/>
                    <a:pt x="13129" y="38161"/>
                    <a:pt x="13917" y="38161"/>
                  </a:cubicBezTo>
                  <a:cubicBezTo>
                    <a:pt x="15612" y="38161"/>
                    <a:pt x="17199" y="37933"/>
                    <a:pt x="18264" y="37510"/>
                  </a:cubicBezTo>
                  <a:cubicBezTo>
                    <a:pt x="20229" y="36701"/>
                    <a:pt x="21896" y="35355"/>
                    <a:pt x="24099" y="32760"/>
                  </a:cubicBezTo>
                  <a:cubicBezTo>
                    <a:pt x="26658" y="29759"/>
                    <a:pt x="27968" y="26437"/>
                    <a:pt x="28635" y="21330"/>
                  </a:cubicBezTo>
                  <a:cubicBezTo>
                    <a:pt x="28849" y="19758"/>
                    <a:pt x="28873" y="18651"/>
                    <a:pt x="28802" y="16877"/>
                  </a:cubicBezTo>
                  <a:cubicBezTo>
                    <a:pt x="28706" y="15138"/>
                    <a:pt x="27408" y="8126"/>
                    <a:pt x="26956" y="7042"/>
                  </a:cubicBezTo>
                  <a:cubicBezTo>
                    <a:pt x="26516" y="5983"/>
                    <a:pt x="25325" y="4494"/>
                    <a:pt x="24682" y="4220"/>
                  </a:cubicBezTo>
                  <a:cubicBezTo>
                    <a:pt x="24503" y="4137"/>
                    <a:pt x="23968" y="3768"/>
                    <a:pt x="23503" y="3411"/>
                  </a:cubicBezTo>
                  <a:cubicBezTo>
                    <a:pt x="22741" y="2827"/>
                    <a:pt x="22622" y="2696"/>
                    <a:pt x="22372" y="2173"/>
                  </a:cubicBezTo>
                  <a:cubicBezTo>
                    <a:pt x="22229" y="1863"/>
                    <a:pt x="22027" y="1446"/>
                    <a:pt x="21955" y="1268"/>
                  </a:cubicBezTo>
                  <a:cubicBezTo>
                    <a:pt x="21586" y="446"/>
                    <a:pt x="20836" y="125"/>
                    <a:pt x="19229" y="18"/>
                  </a:cubicBezTo>
                  <a:cubicBezTo>
                    <a:pt x="19052" y="9"/>
                    <a:pt x="18881" y="1"/>
                    <a:pt x="1871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8"/>
            <p:cNvSpPr/>
            <p:nvPr/>
          </p:nvSpPr>
          <p:spPr>
            <a:xfrm>
              <a:off x="1105175" y="3035025"/>
              <a:ext cx="15800" cy="48300"/>
            </a:xfrm>
            <a:custGeom>
              <a:avLst/>
              <a:gdLst/>
              <a:ahLst/>
              <a:cxnLst/>
              <a:rect l="l" t="t" r="r" b="b"/>
              <a:pathLst>
                <a:path w="632" h="1932" extrusionOk="0">
                  <a:moveTo>
                    <a:pt x="361" y="1"/>
                  </a:moveTo>
                  <a:cubicBezTo>
                    <a:pt x="296" y="1"/>
                    <a:pt x="235" y="61"/>
                    <a:pt x="191" y="191"/>
                  </a:cubicBezTo>
                  <a:cubicBezTo>
                    <a:pt x="120" y="429"/>
                    <a:pt x="1" y="1691"/>
                    <a:pt x="25" y="1858"/>
                  </a:cubicBezTo>
                  <a:cubicBezTo>
                    <a:pt x="35" y="1890"/>
                    <a:pt x="74" y="1931"/>
                    <a:pt x="117" y="1931"/>
                  </a:cubicBezTo>
                  <a:cubicBezTo>
                    <a:pt x="122" y="1931"/>
                    <a:pt x="127" y="1931"/>
                    <a:pt x="132" y="1929"/>
                  </a:cubicBezTo>
                  <a:cubicBezTo>
                    <a:pt x="275" y="1882"/>
                    <a:pt x="632" y="453"/>
                    <a:pt x="561" y="215"/>
                  </a:cubicBezTo>
                  <a:cubicBezTo>
                    <a:pt x="549" y="155"/>
                    <a:pt x="513" y="108"/>
                    <a:pt x="489" y="72"/>
                  </a:cubicBezTo>
                  <a:cubicBezTo>
                    <a:pt x="447" y="25"/>
                    <a:pt x="403" y="1"/>
                    <a:pt x="36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8"/>
            <p:cNvSpPr/>
            <p:nvPr/>
          </p:nvSpPr>
          <p:spPr>
            <a:xfrm>
              <a:off x="1138225" y="3033825"/>
              <a:ext cx="10750" cy="59800"/>
            </a:xfrm>
            <a:custGeom>
              <a:avLst/>
              <a:gdLst/>
              <a:ahLst/>
              <a:cxnLst/>
              <a:rect l="l" t="t" r="r" b="b"/>
              <a:pathLst>
                <a:path w="430" h="2392" extrusionOk="0">
                  <a:moveTo>
                    <a:pt x="179" y="1"/>
                  </a:moveTo>
                  <a:cubicBezTo>
                    <a:pt x="120" y="13"/>
                    <a:pt x="48" y="132"/>
                    <a:pt x="24" y="263"/>
                  </a:cubicBezTo>
                  <a:cubicBezTo>
                    <a:pt x="1" y="394"/>
                    <a:pt x="1" y="953"/>
                    <a:pt x="24" y="1465"/>
                  </a:cubicBezTo>
                  <a:cubicBezTo>
                    <a:pt x="60" y="2108"/>
                    <a:pt x="72" y="2335"/>
                    <a:pt x="131" y="2382"/>
                  </a:cubicBezTo>
                  <a:cubicBezTo>
                    <a:pt x="137" y="2388"/>
                    <a:pt x="149" y="2391"/>
                    <a:pt x="164" y="2391"/>
                  </a:cubicBezTo>
                  <a:cubicBezTo>
                    <a:pt x="179" y="2391"/>
                    <a:pt x="197" y="2388"/>
                    <a:pt x="215" y="2382"/>
                  </a:cubicBezTo>
                  <a:cubicBezTo>
                    <a:pt x="382" y="2299"/>
                    <a:pt x="429" y="1727"/>
                    <a:pt x="346" y="715"/>
                  </a:cubicBezTo>
                  <a:cubicBezTo>
                    <a:pt x="322" y="430"/>
                    <a:pt x="298" y="251"/>
                    <a:pt x="262" y="132"/>
                  </a:cubicBezTo>
                  <a:cubicBezTo>
                    <a:pt x="239" y="37"/>
                    <a:pt x="203" y="1"/>
                    <a:pt x="17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8"/>
            <p:cNvSpPr/>
            <p:nvPr/>
          </p:nvSpPr>
          <p:spPr>
            <a:xfrm>
              <a:off x="1004275" y="3124400"/>
              <a:ext cx="22725" cy="25025"/>
            </a:xfrm>
            <a:custGeom>
              <a:avLst/>
              <a:gdLst/>
              <a:ahLst/>
              <a:cxnLst/>
              <a:rect l="l" t="t" r="r" b="b"/>
              <a:pathLst>
                <a:path w="909" h="1001" extrusionOk="0">
                  <a:moveTo>
                    <a:pt x="663" y="1"/>
                  </a:moveTo>
                  <a:cubicBezTo>
                    <a:pt x="614" y="1"/>
                    <a:pt x="560" y="34"/>
                    <a:pt x="489" y="105"/>
                  </a:cubicBezTo>
                  <a:lnTo>
                    <a:pt x="406" y="200"/>
                  </a:lnTo>
                  <a:cubicBezTo>
                    <a:pt x="191" y="450"/>
                    <a:pt x="1" y="926"/>
                    <a:pt x="84" y="986"/>
                  </a:cubicBezTo>
                  <a:cubicBezTo>
                    <a:pt x="99" y="996"/>
                    <a:pt x="117" y="1000"/>
                    <a:pt x="137" y="1000"/>
                  </a:cubicBezTo>
                  <a:cubicBezTo>
                    <a:pt x="378" y="1000"/>
                    <a:pt x="908" y="314"/>
                    <a:pt x="798" y="105"/>
                  </a:cubicBezTo>
                  <a:cubicBezTo>
                    <a:pt x="787" y="81"/>
                    <a:pt x="775" y="69"/>
                    <a:pt x="763" y="45"/>
                  </a:cubicBezTo>
                  <a:cubicBezTo>
                    <a:pt x="729" y="16"/>
                    <a:pt x="697" y="1"/>
                    <a:pt x="6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8"/>
            <p:cNvSpPr/>
            <p:nvPr/>
          </p:nvSpPr>
          <p:spPr>
            <a:xfrm>
              <a:off x="1108475" y="3128075"/>
              <a:ext cx="8650" cy="21875"/>
            </a:xfrm>
            <a:custGeom>
              <a:avLst/>
              <a:gdLst/>
              <a:ahLst/>
              <a:cxnLst/>
              <a:rect l="l" t="t" r="r" b="b"/>
              <a:pathLst>
                <a:path w="346" h="875" extrusionOk="0">
                  <a:moveTo>
                    <a:pt x="237" y="1"/>
                  </a:moveTo>
                  <a:cubicBezTo>
                    <a:pt x="226" y="1"/>
                    <a:pt x="215" y="2"/>
                    <a:pt x="202" y="5"/>
                  </a:cubicBezTo>
                  <a:cubicBezTo>
                    <a:pt x="131" y="17"/>
                    <a:pt x="59" y="89"/>
                    <a:pt x="48" y="184"/>
                  </a:cubicBezTo>
                  <a:cubicBezTo>
                    <a:pt x="0" y="419"/>
                    <a:pt x="104" y="875"/>
                    <a:pt x="187" y="875"/>
                  </a:cubicBezTo>
                  <a:cubicBezTo>
                    <a:pt x="188" y="875"/>
                    <a:pt x="189" y="875"/>
                    <a:pt x="190" y="874"/>
                  </a:cubicBezTo>
                  <a:cubicBezTo>
                    <a:pt x="309" y="839"/>
                    <a:pt x="345" y="755"/>
                    <a:pt x="345" y="339"/>
                  </a:cubicBezTo>
                  <a:cubicBezTo>
                    <a:pt x="345" y="86"/>
                    <a:pt x="317" y="1"/>
                    <a:pt x="23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8"/>
            <p:cNvSpPr/>
            <p:nvPr/>
          </p:nvSpPr>
          <p:spPr>
            <a:xfrm>
              <a:off x="968425" y="3169325"/>
              <a:ext cx="19800" cy="26225"/>
            </a:xfrm>
            <a:custGeom>
              <a:avLst/>
              <a:gdLst/>
              <a:ahLst/>
              <a:cxnLst/>
              <a:rect l="l" t="t" r="r" b="b"/>
              <a:pathLst>
                <a:path w="792" h="1049" extrusionOk="0">
                  <a:moveTo>
                    <a:pt x="681" y="0"/>
                  </a:moveTo>
                  <a:cubicBezTo>
                    <a:pt x="603" y="0"/>
                    <a:pt x="470" y="135"/>
                    <a:pt x="292" y="391"/>
                  </a:cubicBezTo>
                  <a:cubicBezTo>
                    <a:pt x="65" y="720"/>
                    <a:pt x="0" y="1049"/>
                    <a:pt x="128" y="1049"/>
                  </a:cubicBezTo>
                  <a:cubicBezTo>
                    <a:pt x="134" y="1049"/>
                    <a:pt x="141" y="1048"/>
                    <a:pt x="149" y="1046"/>
                  </a:cubicBezTo>
                  <a:cubicBezTo>
                    <a:pt x="292" y="1022"/>
                    <a:pt x="792" y="248"/>
                    <a:pt x="756" y="117"/>
                  </a:cubicBezTo>
                  <a:cubicBezTo>
                    <a:pt x="748" y="39"/>
                    <a:pt x="722" y="0"/>
                    <a:pt x="68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8"/>
            <p:cNvSpPr/>
            <p:nvPr/>
          </p:nvSpPr>
          <p:spPr>
            <a:xfrm>
              <a:off x="1024150" y="3183125"/>
              <a:ext cx="20050" cy="23725"/>
            </a:xfrm>
            <a:custGeom>
              <a:avLst/>
              <a:gdLst/>
              <a:ahLst/>
              <a:cxnLst/>
              <a:rect l="l" t="t" r="r" b="b"/>
              <a:pathLst>
                <a:path w="802" h="949" extrusionOk="0">
                  <a:moveTo>
                    <a:pt x="566" y="0"/>
                  </a:moveTo>
                  <a:cubicBezTo>
                    <a:pt x="421" y="0"/>
                    <a:pt x="242" y="155"/>
                    <a:pt x="146" y="399"/>
                  </a:cubicBezTo>
                  <a:cubicBezTo>
                    <a:pt x="1" y="769"/>
                    <a:pt x="3" y="949"/>
                    <a:pt x="152" y="949"/>
                  </a:cubicBezTo>
                  <a:cubicBezTo>
                    <a:pt x="162" y="949"/>
                    <a:pt x="172" y="948"/>
                    <a:pt x="182" y="946"/>
                  </a:cubicBezTo>
                  <a:cubicBezTo>
                    <a:pt x="349" y="911"/>
                    <a:pt x="801" y="173"/>
                    <a:pt x="706" y="65"/>
                  </a:cubicBezTo>
                  <a:cubicBezTo>
                    <a:pt x="668" y="21"/>
                    <a:pt x="619" y="0"/>
                    <a:pt x="5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8"/>
            <p:cNvSpPr/>
            <p:nvPr/>
          </p:nvSpPr>
          <p:spPr>
            <a:xfrm>
              <a:off x="721800" y="3243375"/>
              <a:ext cx="323875" cy="384575"/>
            </a:xfrm>
            <a:custGeom>
              <a:avLst/>
              <a:gdLst/>
              <a:ahLst/>
              <a:cxnLst/>
              <a:rect l="l" t="t" r="r" b="b"/>
              <a:pathLst>
                <a:path w="12955" h="15383" extrusionOk="0">
                  <a:moveTo>
                    <a:pt x="10117" y="344"/>
                  </a:moveTo>
                  <a:cubicBezTo>
                    <a:pt x="10405" y="344"/>
                    <a:pt x="10464" y="406"/>
                    <a:pt x="10812" y="858"/>
                  </a:cubicBezTo>
                  <a:cubicBezTo>
                    <a:pt x="10835" y="882"/>
                    <a:pt x="10847" y="930"/>
                    <a:pt x="10883" y="953"/>
                  </a:cubicBezTo>
                  <a:cubicBezTo>
                    <a:pt x="11800" y="2251"/>
                    <a:pt x="12550" y="5085"/>
                    <a:pt x="12431" y="6954"/>
                  </a:cubicBezTo>
                  <a:cubicBezTo>
                    <a:pt x="12336" y="8264"/>
                    <a:pt x="12038" y="9526"/>
                    <a:pt x="11562" y="10645"/>
                  </a:cubicBezTo>
                  <a:cubicBezTo>
                    <a:pt x="10990" y="12014"/>
                    <a:pt x="10157" y="13157"/>
                    <a:pt x="9157" y="13931"/>
                  </a:cubicBezTo>
                  <a:cubicBezTo>
                    <a:pt x="9145" y="13955"/>
                    <a:pt x="9109" y="13967"/>
                    <a:pt x="9097" y="13991"/>
                  </a:cubicBezTo>
                  <a:cubicBezTo>
                    <a:pt x="8573" y="14396"/>
                    <a:pt x="8371" y="14491"/>
                    <a:pt x="7716" y="14646"/>
                  </a:cubicBezTo>
                  <a:cubicBezTo>
                    <a:pt x="7263" y="14753"/>
                    <a:pt x="6823" y="14812"/>
                    <a:pt x="6382" y="14824"/>
                  </a:cubicBezTo>
                  <a:cubicBezTo>
                    <a:pt x="6330" y="14826"/>
                    <a:pt x="6278" y="14826"/>
                    <a:pt x="6226" y="14826"/>
                  </a:cubicBezTo>
                  <a:cubicBezTo>
                    <a:pt x="5390" y="14826"/>
                    <a:pt x="4599" y="14646"/>
                    <a:pt x="3870" y="14276"/>
                  </a:cubicBezTo>
                  <a:cubicBezTo>
                    <a:pt x="3287" y="13979"/>
                    <a:pt x="2310" y="13133"/>
                    <a:pt x="1870" y="12550"/>
                  </a:cubicBezTo>
                  <a:cubicBezTo>
                    <a:pt x="548" y="10717"/>
                    <a:pt x="322" y="7966"/>
                    <a:pt x="1322" y="5942"/>
                  </a:cubicBezTo>
                  <a:cubicBezTo>
                    <a:pt x="1703" y="5204"/>
                    <a:pt x="2703" y="3835"/>
                    <a:pt x="3299" y="3228"/>
                  </a:cubicBezTo>
                  <a:cubicBezTo>
                    <a:pt x="4120" y="2418"/>
                    <a:pt x="5549" y="1513"/>
                    <a:pt x="6740" y="1049"/>
                  </a:cubicBezTo>
                  <a:cubicBezTo>
                    <a:pt x="7454" y="787"/>
                    <a:pt x="9288" y="394"/>
                    <a:pt x="9990" y="346"/>
                  </a:cubicBezTo>
                  <a:cubicBezTo>
                    <a:pt x="10037" y="345"/>
                    <a:pt x="10079" y="344"/>
                    <a:pt x="10117" y="344"/>
                  </a:cubicBezTo>
                  <a:close/>
                  <a:moveTo>
                    <a:pt x="9895" y="1"/>
                  </a:moveTo>
                  <a:cubicBezTo>
                    <a:pt x="9038" y="1"/>
                    <a:pt x="7728" y="215"/>
                    <a:pt x="6668" y="561"/>
                  </a:cubicBezTo>
                  <a:cubicBezTo>
                    <a:pt x="5097" y="1061"/>
                    <a:pt x="3346" y="2215"/>
                    <a:pt x="2358" y="3382"/>
                  </a:cubicBezTo>
                  <a:cubicBezTo>
                    <a:pt x="1346" y="4573"/>
                    <a:pt x="667" y="5740"/>
                    <a:pt x="370" y="6776"/>
                  </a:cubicBezTo>
                  <a:cubicBezTo>
                    <a:pt x="48" y="7990"/>
                    <a:pt x="1" y="8657"/>
                    <a:pt x="167" y="9859"/>
                  </a:cubicBezTo>
                  <a:cubicBezTo>
                    <a:pt x="227" y="10324"/>
                    <a:pt x="322" y="10752"/>
                    <a:pt x="453" y="11169"/>
                  </a:cubicBezTo>
                  <a:cubicBezTo>
                    <a:pt x="477" y="11276"/>
                    <a:pt x="525" y="11371"/>
                    <a:pt x="548" y="11479"/>
                  </a:cubicBezTo>
                  <a:cubicBezTo>
                    <a:pt x="560" y="11514"/>
                    <a:pt x="560" y="11538"/>
                    <a:pt x="584" y="11574"/>
                  </a:cubicBezTo>
                  <a:cubicBezTo>
                    <a:pt x="775" y="12074"/>
                    <a:pt x="1037" y="12550"/>
                    <a:pt x="1358" y="12991"/>
                  </a:cubicBezTo>
                  <a:cubicBezTo>
                    <a:pt x="1965" y="13824"/>
                    <a:pt x="3406" y="14800"/>
                    <a:pt x="4442" y="15110"/>
                  </a:cubicBezTo>
                  <a:cubicBezTo>
                    <a:pt x="5047" y="15296"/>
                    <a:pt x="5486" y="15382"/>
                    <a:pt x="5985" y="15382"/>
                  </a:cubicBezTo>
                  <a:cubicBezTo>
                    <a:pt x="6379" y="15382"/>
                    <a:pt x="6812" y="15329"/>
                    <a:pt x="7394" y="15229"/>
                  </a:cubicBezTo>
                  <a:cubicBezTo>
                    <a:pt x="8787" y="15015"/>
                    <a:pt x="9168" y="14812"/>
                    <a:pt x="10073" y="13943"/>
                  </a:cubicBezTo>
                  <a:cubicBezTo>
                    <a:pt x="11312" y="12752"/>
                    <a:pt x="12276" y="11038"/>
                    <a:pt x="12633" y="9371"/>
                  </a:cubicBezTo>
                  <a:cubicBezTo>
                    <a:pt x="12955" y="7919"/>
                    <a:pt x="12955" y="5930"/>
                    <a:pt x="12669" y="4394"/>
                  </a:cubicBezTo>
                  <a:cubicBezTo>
                    <a:pt x="12383" y="2906"/>
                    <a:pt x="11252" y="465"/>
                    <a:pt x="10704" y="144"/>
                  </a:cubicBezTo>
                  <a:cubicBezTo>
                    <a:pt x="10669" y="120"/>
                    <a:pt x="10633" y="96"/>
                    <a:pt x="10573" y="84"/>
                  </a:cubicBezTo>
                  <a:cubicBezTo>
                    <a:pt x="10407" y="37"/>
                    <a:pt x="10181" y="1"/>
                    <a:pt x="98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8"/>
            <p:cNvSpPr/>
            <p:nvPr/>
          </p:nvSpPr>
          <p:spPr>
            <a:xfrm>
              <a:off x="742650" y="3668375"/>
              <a:ext cx="15725" cy="19450"/>
            </a:xfrm>
            <a:custGeom>
              <a:avLst/>
              <a:gdLst/>
              <a:ahLst/>
              <a:cxnLst/>
              <a:rect l="l" t="t" r="r" b="b"/>
              <a:pathLst>
                <a:path w="629" h="778" extrusionOk="0">
                  <a:moveTo>
                    <a:pt x="170" y="1"/>
                  </a:moveTo>
                  <a:cubicBezTo>
                    <a:pt x="102" y="1"/>
                    <a:pt x="49" y="60"/>
                    <a:pt x="24" y="182"/>
                  </a:cubicBezTo>
                  <a:cubicBezTo>
                    <a:pt x="0" y="360"/>
                    <a:pt x="286" y="741"/>
                    <a:pt x="476" y="777"/>
                  </a:cubicBezTo>
                  <a:cubicBezTo>
                    <a:pt x="479" y="777"/>
                    <a:pt x="481" y="777"/>
                    <a:pt x="483" y="777"/>
                  </a:cubicBezTo>
                  <a:cubicBezTo>
                    <a:pt x="629" y="777"/>
                    <a:pt x="545" y="369"/>
                    <a:pt x="369" y="134"/>
                  </a:cubicBezTo>
                  <a:cubicBezTo>
                    <a:pt x="297" y="46"/>
                    <a:pt x="228" y="1"/>
                    <a:pt x="1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8"/>
            <p:cNvSpPr/>
            <p:nvPr/>
          </p:nvSpPr>
          <p:spPr>
            <a:xfrm>
              <a:off x="726050" y="3704350"/>
              <a:ext cx="25850" cy="26375"/>
            </a:xfrm>
            <a:custGeom>
              <a:avLst/>
              <a:gdLst/>
              <a:ahLst/>
              <a:cxnLst/>
              <a:rect l="l" t="t" r="r" b="b"/>
              <a:pathLst>
                <a:path w="1034" h="1055" extrusionOk="0">
                  <a:moveTo>
                    <a:pt x="311" y="1"/>
                  </a:moveTo>
                  <a:cubicBezTo>
                    <a:pt x="218" y="1"/>
                    <a:pt x="139" y="48"/>
                    <a:pt x="105" y="148"/>
                  </a:cubicBezTo>
                  <a:cubicBezTo>
                    <a:pt x="1" y="389"/>
                    <a:pt x="543" y="1055"/>
                    <a:pt x="827" y="1055"/>
                  </a:cubicBezTo>
                  <a:cubicBezTo>
                    <a:pt x="836" y="1055"/>
                    <a:pt x="846" y="1054"/>
                    <a:pt x="855" y="1052"/>
                  </a:cubicBezTo>
                  <a:cubicBezTo>
                    <a:pt x="1033" y="1005"/>
                    <a:pt x="962" y="636"/>
                    <a:pt x="712" y="267"/>
                  </a:cubicBezTo>
                  <a:cubicBezTo>
                    <a:pt x="601" y="93"/>
                    <a:pt x="441" y="1"/>
                    <a:pt x="31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8"/>
            <p:cNvSpPr/>
            <p:nvPr/>
          </p:nvSpPr>
          <p:spPr>
            <a:xfrm>
              <a:off x="787575" y="3717475"/>
              <a:ext cx="28025" cy="16325"/>
            </a:xfrm>
            <a:custGeom>
              <a:avLst/>
              <a:gdLst/>
              <a:ahLst/>
              <a:cxnLst/>
              <a:rect l="l" t="t" r="r" b="b"/>
              <a:pathLst>
                <a:path w="1121" h="653" extrusionOk="0">
                  <a:moveTo>
                    <a:pt x="216" y="0"/>
                  </a:moveTo>
                  <a:cubicBezTo>
                    <a:pt x="82" y="0"/>
                    <a:pt x="0" y="72"/>
                    <a:pt x="25" y="218"/>
                  </a:cubicBezTo>
                  <a:cubicBezTo>
                    <a:pt x="58" y="415"/>
                    <a:pt x="463" y="652"/>
                    <a:pt x="759" y="652"/>
                  </a:cubicBezTo>
                  <a:cubicBezTo>
                    <a:pt x="785" y="652"/>
                    <a:pt x="810" y="650"/>
                    <a:pt x="834" y="646"/>
                  </a:cubicBezTo>
                  <a:cubicBezTo>
                    <a:pt x="1120" y="587"/>
                    <a:pt x="1096" y="492"/>
                    <a:pt x="703" y="194"/>
                  </a:cubicBezTo>
                  <a:cubicBezTo>
                    <a:pt x="523" y="66"/>
                    <a:pt x="345" y="0"/>
                    <a:pt x="21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8"/>
            <p:cNvSpPr/>
            <p:nvPr/>
          </p:nvSpPr>
          <p:spPr>
            <a:xfrm>
              <a:off x="980775" y="3251700"/>
              <a:ext cx="69675" cy="295750"/>
            </a:xfrm>
            <a:custGeom>
              <a:avLst/>
              <a:gdLst/>
              <a:ahLst/>
              <a:cxnLst/>
              <a:rect l="l" t="t" r="r" b="b"/>
              <a:pathLst>
                <a:path w="2787" h="11830" extrusionOk="0">
                  <a:moveTo>
                    <a:pt x="765" y="1"/>
                  </a:moveTo>
                  <a:cubicBezTo>
                    <a:pt x="735" y="1"/>
                    <a:pt x="702" y="5"/>
                    <a:pt x="667" y="13"/>
                  </a:cubicBezTo>
                  <a:cubicBezTo>
                    <a:pt x="369" y="97"/>
                    <a:pt x="345" y="358"/>
                    <a:pt x="357" y="632"/>
                  </a:cubicBezTo>
                  <a:cubicBezTo>
                    <a:pt x="357" y="728"/>
                    <a:pt x="369" y="847"/>
                    <a:pt x="405" y="954"/>
                  </a:cubicBezTo>
                  <a:cubicBezTo>
                    <a:pt x="714" y="1823"/>
                    <a:pt x="703" y="2740"/>
                    <a:pt x="893" y="3633"/>
                  </a:cubicBezTo>
                  <a:cubicBezTo>
                    <a:pt x="1310" y="5538"/>
                    <a:pt x="1107" y="7383"/>
                    <a:pt x="453" y="9205"/>
                  </a:cubicBezTo>
                  <a:cubicBezTo>
                    <a:pt x="214" y="9824"/>
                    <a:pt x="12" y="10479"/>
                    <a:pt x="0" y="11169"/>
                  </a:cubicBezTo>
                  <a:cubicBezTo>
                    <a:pt x="0" y="11407"/>
                    <a:pt x="0" y="11705"/>
                    <a:pt x="298" y="11800"/>
                  </a:cubicBezTo>
                  <a:cubicBezTo>
                    <a:pt x="354" y="11821"/>
                    <a:pt x="409" y="11830"/>
                    <a:pt x="460" y="11830"/>
                  </a:cubicBezTo>
                  <a:cubicBezTo>
                    <a:pt x="679" y="11830"/>
                    <a:pt x="853" y="11664"/>
                    <a:pt x="988" y="11491"/>
                  </a:cubicBezTo>
                  <a:cubicBezTo>
                    <a:pt x="1357" y="11026"/>
                    <a:pt x="1679" y="10514"/>
                    <a:pt x="1893" y="9955"/>
                  </a:cubicBezTo>
                  <a:cubicBezTo>
                    <a:pt x="2596" y="8145"/>
                    <a:pt x="2786" y="6264"/>
                    <a:pt x="2393" y="4347"/>
                  </a:cubicBezTo>
                  <a:cubicBezTo>
                    <a:pt x="2119" y="2990"/>
                    <a:pt x="1762" y="1656"/>
                    <a:pt x="1179" y="418"/>
                  </a:cubicBezTo>
                  <a:cubicBezTo>
                    <a:pt x="1084" y="219"/>
                    <a:pt x="990" y="1"/>
                    <a:pt x="765"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8"/>
            <p:cNvSpPr/>
            <p:nvPr/>
          </p:nvSpPr>
          <p:spPr>
            <a:xfrm>
              <a:off x="766150" y="3175100"/>
              <a:ext cx="48250" cy="51975"/>
            </a:xfrm>
            <a:custGeom>
              <a:avLst/>
              <a:gdLst/>
              <a:ahLst/>
              <a:cxnLst/>
              <a:rect l="l" t="t" r="r" b="b"/>
              <a:pathLst>
                <a:path w="1930" h="2079" extrusionOk="0">
                  <a:moveTo>
                    <a:pt x="1003" y="1"/>
                  </a:moveTo>
                  <a:cubicBezTo>
                    <a:pt x="955" y="1"/>
                    <a:pt x="906" y="6"/>
                    <a:pt x="858" y="17"/>
                  </a:cubicBezTo>
                  <a:cubicBezTo>
                    <a:pt x="441" y="124"/>
                    <a:pt x="1" y="898"/>
                    <a:pt x="108" y="1387"/>
                  </a:cubicBezTo>
                  <a:cubicBezTo>
                    <a:pt x="183" y="1770"/>
                    <a:pt x="563" y="2078"/>
                    <a:pt x="949" y="2078"/>
                  </a:cubicBezTo>
                  <a:cubicBezTo>
                    <a:pt x="994" y="2078"/>
                    <a:pt x="1040" y="2074"/>
                    <a:pt x="1084" y="2065"/>
                  </a:cubicBezTo>
                  <a:cubicBezTo>
                    <a:pt x="1572" y="1982"/>
                    <a:pt x="1930" y="1339"/>
                    <a:pt x="1810" y="720"/>
                  </a:cubicBezTo>
                  <a:cubicBezTo>
                    <a:pt x="1737" y="309"/>
                    <a:pt x="1374" y="1"/>
                    <a:pt x="100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8"/>
            <p:cNvSpPr/>
            <p:nvPr/>
          </p:nvSpPr>
          <p:spPr>
            <a:xfrm>
              <a:off x="825975" y="3111600"/>
              <a:ext cx="33675" cy="37075"/>
            </a:xfrm>
            <a:custGeom>
              <a:avLst/>
              <a:gdLst/>
              <a:ahLst/>
              <a:cxnLst/>
              <a:rect l="l" t="t" r="r" b="b"/>
              <a:pathLst>
                <a:path w="1347" h="1483" extrusionOk="0">
                  <a:moveTo>
                    <a:pt x="700" y="1"/>
                  </a:moveTo>
                  <a:cubicBezTo>
                    <a:pt x="670" y="1"/>
                    <a:pt x="640" y="4"/>
                    <a:pt x="608" y="9"/>
                  </a:cubicBezTo>
                  <a:cubicBezTo>
                    <a:pt x="287" y="69"/>
                    <a:pt x="1" y="557"/>
                    <a:pt x="60" y="950"/>
                  </a:cubicBezTo>
                  <a:cubicBezTo>
                    <a:pt x="103" y="1260"/>
                    <a:pt x="366" y="1483"/>
                    <a:pt x="669" y="1483"/>
                  </a:cubicBezTo>
                  <a:cubicBezTo>
                    <a:pt x="704" y="1483"/>
                    <a:pt x="739" y="1480"/>
                    <a:pt x="775" y="1474"/>
                  </a:cubicBezTo>
                  <a:cubicBezTo>
                    <a:pt x="1144" y="1414"/>
                    <a:pt x="1346" y="1081"/>
                    <a:pt x="1263" y="652"/>
                  </a:cubicBezTo>
                  <a:cubicBezTo>
                    <a:pt x="1188" y="244"/>
                    <a:pt x="977" y="1"/>
                    <a:pt x="7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7" name="Google Shape;3687;p8"/>
          <p:cNvGrpSpPr/>
          <p:nvPr/>
        </p:nvGrpSpPr>
        <p:grpSpPr>
          <a:xfrm rot="-4159838">
            <a:off x="4064220" y="375363"/>
            <a:ext cx="669223" cy="509262"/>
            <a:chOff x="2327950" y="2891825"/>
            <a:chExt cx="669175" cy="509225"/>
          </a:xfrm>
        </p:grpSpPr>
        <p:sp>
          <p:nvSpPr>
            <p:cNvPr id="3688" name="Google Shape;3688;p8"/>
            <p:cNvSpPr/>
            <p:nvPr/>
          </p:nvSpPr>
          <p:spPr>
            <a:xfrm>
              <a:off x="2959875" y="3219575"/>
              <a:ext cx="28900" cy="43775"/>
            </a:xfrm>
            <a:custGeom>
              <a:avLst/>
              <a:gdLst/>
              <a:ahLst/>
              <a:cxnLst/>
              <a:rect l="l" t="t" r="r" b="b"/>
              <a:pathLst>
                <a:path w="1156" h="1751" extrusionOk="0">
                  <a:moveTo>
                    <a:pt x="1144" y="0"/>
                  </a:moveTo>
                  <a:cubicBezTo>
                    <a:pt x="1096" y="0"/>
                    <a:pt x="1072" y="0"/>
                    <a:pt x="1025" y="24"/>
                  </a:cubicBezTo>
                  <a:cubicBezTo>
                    <a:pt x="1001" y="36"/>
                    <a:pt x="977" y="60"/>
                    <a:pt x="953" y="96"/>
                  </a:cubicBezTo>
                  <a:cubicBezTo>
                    <a:pt x="715" y="334"/>
                    <a:pt x="370" y="620"/>
                    <a:pt x="560" y="846"/>
                  </a:cubicBezTo>
                  <a:cubicBezTo>
                    <a:pt x="727" y="1024"/>
                    <a:pt x="727" y="1120"/>
                    <a:pt x="679" y="1215"/>
                  </a:cubicBezTo>
                  <a:cubicBezTo>
                    <a:pt x="620" y="1298"/>
                    <a:pt x="525" y="1358"/>
                    <a:pt x="429" y="1441"/>
                  </a:cubicBezTo>
                  <a:cubicBezTo>
                    <a:pt x="298" y="1560"/>
                    <a:pt x="144" y="1655"/>
                    <a:pt x="1" y="1751"/>
                  </a:cubicBezTo>
                  <a:cubicBezTo>
                    <a:pt x="417" y="1513"/>
                    <a:pt x="715" y="1286"/>
                    <a:pt x="894" y="1048"/>
                  </a:cubicBezTo>
                  <a:lnTo>
                    <a:pt x="1156" y="703"/>
                  </a:lnTo>
                  <a:lnTo>
                    <a:pt x="1156" y="703"/>
                  </a:lnTo>
                  <a:lnTo>
                    <a:pt x="906" y="798"/>
                  </a:lnTo>
                  <a:cubicBezTo>
                    <a:pt x="848" y="818"/>
                    <a:pt x="800" y="828"/>
                    <a:pt x="763" y="828"/>
                  </a:cubicBezTo>
                  <a:cubicBezTo>
                    <a:pt x="578" y="828"/>
                    <a:pt x="644" y="591"/>
                    <a:pt x="941" y="215"/>
                  </a:cubicBezTo>
                  <a:cubicBezTo>
                    <a:pt x="1013" y="108"/>
                    <a:pt x="1072" y="48"/>
                    <a:pt x="114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8"/>
            <p:cNvSpPr/>
            <p:nvPr/>
          </p:nvSpPr>
          <p:spPr>
            <a:xfrm>
              <a:off x="2392850" y="2998425"/>
              <a:ext cx="417325" cy="364375"/>
            </a:xfrm>
            <a:custGeom>
              <a:avLst/>
              <a:gdLst/>
              <a:ahLst/>
              <a:cxnLst/>
              <a:rect l="l" t="t" r="r" b="b"/>
              <a:pathLst>
                <a:path w="16693" h="14575" extrusionOk="0">
                  <a:moveTo>
                    <a:pt x="679" y="0"/>
                  </a:moveTo>
                  <a:lnTo>
                    <a:pt x="679" y="0"/>
                  </a:lnTo>
                  <a:cubicBezTo>
                    <a:pt x="48" y="1977"/>
                    <a:pt x="0" y="3989"/>
                    <a:pt x="441" y="5965"/>
                  </a:cubicBezTo>
                  <a:cubicBezTo>
                    <a:pt x="1084" y="8811"/>
                    <a:pt x="2763" y="10978"/>
                    <a:pt x="5227" y="12573"/>
                  </a:cubicBezTo>
                  <a:cubicBezTo>
                    <a:pt x="7158" y="13854"/>
                    <a:pt x="10307" y="14575"/>
                    <a:pt x="12853" y="14575"/>
                  </a:cubicBezTo>
                  <a:cubicBezTo>
                    <a:pt x="14639" y="14575"/>
                    <a:pt x="16128" y="14220"/>
                    <a:pt x="16693" y="13454"/>
                  </a:cubicBezTo>
                  <a:lnTo>
                    <a:pt x="16693" y="13454"/>
                  </a:lnTo>
                  <a:cubicBezTo>
                    <a:pt x="15161" y="13848"/>
                    <a:pt x="13670" y="14073"/>
                    <a:pt x="12227" y="14073"/>
                  </a:cubicBezTo>
                  <a:cubicBezTo>
                    <a:pt x="9487" y="14073"/>
                    <a:pt x="6920" y="13264"/>
                    <a:pt x="4572" y="11275"/>
                  </a:cubicBezTo>
                  <a:cubicBezTo>
                    <a:pt x="977" y="8251"/>
                    <a:pt x="179" y="4358"/>
                    <a:pt x="679"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8"/>
            <p:cNvSpPr/>
            <p:nvPr/>
          </p:nvSpPr>
          <p:spPr>
            <a:xfrm>
              <a:off x="2422600" y="2916800"/>
              <a:ext cx="560825" cy="372150"/>
            </a:xfrm>
            <a:custGeom>
              <a:avLst/>
              <a:gdLst/>
              <a:ahLst/>
              <a:cxnLst/>
              <a:rect l="l" t="t" r="r" b="b"/>
              <a:pathLst>
                <a:path w="22433" h="14886" extrusionOk="0">
                  <a:moveTo>
                    <a:pt x="4803" y="1"/>
                  </a:moveTo>
                  <a:cubicBezTo>
                    <a:pt x="4620" y="1"/>
                    <a:pt x="4452" y="101"/>
                    <a:pt x="4299" y="360"/>
                  </a:cubicBezTo>
                  <a:cubicBezTo>
                    <a:pt x="4073" y="729"/>
                    <a:pt x="3656" y="836"/>
                    <a:pt x="3263" y="943"/>
                  </a:cubicBezTo>
                  <a:cubicBezTo>
                    <a:pt x="2585" y="1122"/>
                    <a:pt x="1918" y="1229"/>
                    <a:pt x="1239" y="1289"/>
                  </a:cubicBezTo>
                  <a:cubicBezTo>
                    <a:pt x="1263" y="1348"/>
                    <a:pt x="1323" y="1408"/>
                    <a:pt x="1370" y="1467"/>
                  </a:cubicBezTo>
                  <a:cubicBezTo>
                    <a:pt x="1835" y="2003"/>
                    <a:pt x="1954" y="2634"/>
                    <a:pt x="1966" y="3289"/>
                  </a:cubicBezTo>
                  <a:cubicBezTo>
                    <a:pt x="1977" y="4337"/>
                    <a:pt x="2347" y="5242"/>
                    <a:pt x="2918" y="6087"/>
                  </a:cubicBezTo>
                  <a:cubicBezTo>
                    <a:pt x="3418" y="6861"/>
                    <a:pt x="4061" y="7539"/>
                    <a:pt x="4668" y="8230"/>
                  </a:cubicBezTo>
                  <a:cubicBezTo>
                    <a:pt x="6383" y="10195"/>
                    <a:pt x="8752" y="11207"/>
                    <a:pt x="10943" y="12481"/>
                  </a:cubicBezTo>
                  <a:cubicBezTo>
                    <a:pt x="12217" y="13207"/>
                    <a:pt x="13622" y="13695"/>
                    <a:pt x="15015" y="14219"/>
                  </a:cubicBezTo>
                  <a:cubicBezTo>
                    <a:pt x="13860" y="14183"/>
                    <a:pt x="12764" y="13945"/>
                    <a:pt x="11717" y="13516"/>
                  </a:cubicBezTo>
                  <a:cubicBezTo>
                    <a:pt x="8383" y="12159"/>
                    <a:pt x="5609" y="10052"/>
                    <a:pt x="3180" y="7492"/>
                  </a:cubicBezTo>
                  <a:cubicBezTo>
                    <a:pt x="1989" y="6242"/>
                    <a:pt x="953" y="4884"/>
                    <a:pt x="656" y="3134"/>
                  </a:cubicBezTo>
                  <a:cubicBezTo>
                    <a:pt x="610" y="2859"/>
                    <a:pt x="785" y="2298"/>
                    <a:pt x="438" y="2298"/>
                  </a:cubicBezTo>
                  <a:cubicBezTo>
                    <a:pt x="424" y="2298"/>
                    <a:pt x="409" y="2299"/>
                    <a:pt x="394" y="2301"/>
                  </a:cubicBezTo>
                  <a:cubicBezTo>
                    <a:pt x="1" y="2336"/>
                    <a:pt x="180" y="2932"/>
                    <a:pt x="144" y="3289"/>
                  </a:cubicBezTo>
                  <a:cubicBezTo>
                    <a:pt x="144" y="3337"/>
                    <a:pt x="156" y="3372"/>
                    <a:pt x="156" y="3408"/>
                  </a:cubicBezTo>
                  <a:cubicBezTo>
                    <a:pt x="620" y="6468"/>
                    <a:pt x="1906" y="9159"/>
                    <a:pt x="3990" y="11433"/>
                  </a:cubicBezTo>
                  <a:cubicBezTo>
                    <a:pt x="3990" y="11421"/>
                    <a:pt x="4001" y="11421"/>
                    <a:pt x="4001" y="11421"/>
                  </a:cubicBezTo>
                  <a:cubicBezTo>
                    <a:pt x="4037" y="11421"/>
                    <a:pt x="4644" y="11861"/>
                    <a:pt x="5359" y="12433"/>
                  </a:cubicBezTo>
                  <a:cubicBezTo>
                    <a:pt x="6252" y="13135"/>
                    <a:pt x="6621" y="13457"/>
                    <a:pt x="6609" y="13576"/>
                  </a:cubicBezTo>
                  <a:cubicBezTo>
                    <a:pt x="7466" y="14100"/>
                    <a:pt x="8395" y="14516"/>
                    <a:pt x="9347" y="14862"/>
                  </a:cubicBezTo>
                  <a:cubicBezTo>
                    <a:pt x="9074" y="14719"/>
                    <a:pt x="8835" y="14576"/>
                    <a:pt x="8788" y="14505"/>
                  </a:cubicBezTo>
                  <a:cubicBezTo>
                    <a:pt x="8736" y="14438"/>
                    <a:pt x="8808" y="14399"/>
                    <a:pt x="8950" y="14399"/>
                  </a:cubicBezTo>
                  <a:cubicBezTo>
                    <a:pt x="9037" y="14399"/>
                    <a:pt x="9150" y="14413"/>
                    <a:pt x="9276" y="14445"/>
                  </a:cubicBezTo>
                  <a:cubicBezTo>
                    <a:pt x="6299" y="13254"/>
                    <a:pt x="3894" y="11314"/>
                    <a:pt x="2323" y="8325"/>
                  </a:cubicBezTo>
                  <a:cubicBezTo>
                    <a:pt x="1918" y="7539"/>
                    <a:pt x="1501" y="6742"/>
                    <a:pt x="1323" y="5849"/>
                  </a:cubicBezTo>
                  <a:lnTo>
                    <a:pt x="1323" y="5849"/>
                  </a:lnTo>
                  <a:cubicBezTo>
                    <a:pt x="1870" y="6670"/>
                    <a:pt x="2501" y="7432"/>
                    <a:pt x="3156" y="8159"/>
                  </a:cubicBezTo>
                  <a:cubicBezTo>
                    <a:pt x="3823" y="8909"/>
                    <a:pt x="4549" y="9563"/>
                    <a:pt x="5323" y="10183"/>
                  </a:cubicBezTo>
                  <a:cubicBezTo>
                    <a:pt x="8181" y="12516"/>
                    <a:pt x="11276" y="14409"/>
                    <a:pt x="15098" y="14826"/>
                  </a:cubicBezTo>
                  <a:cubicBezTo>
                    <a:pt x="15470" y="14870"/>
                    <a:pt x="15837" y="14886"/>
                    <a:pt x="16204" y="14886"/>
                  </a:cubicBezTo>
                  <a:cubicBezTo>
                    <a:pt x="16635" y="14886"/>
                    <a:pt x="17066" y="14864"/>
                    <a:pt x="17503" y="14838"/>
                  </a:cubicBezTo>
                  <a:cubicBezTo>
                    <a:pt x="17729" y="14838"/>
                    <a:pt x="17979" y="14767"/>
                    <a:pt x="18003" y="14505"/>
                  </a:cubicBezTo>
                  <a:cubicBezTo>
                    <a:pt x="18051" y="14207"/>
                    <a:pt x="17765" y="14147"/>
                    <a:pt x="17563" y="14100"/>
                  </a:cubicBezTo>
                  <a:cubicBezTo>
                    <a:pt x="17229" y="14028"/>
                    <a:pt x="16920" y="13981"/>
                    <a:pt x="16586" y="13921"/>
                  </a:cubicBezTo>
                  <a:cubicBezTo>
                    <a:pt x="15301" y="13695"/>
                    <a:pt x="14074" y="13266"/>
                    <a:pt x="12907" y="12659"/>
                  </a:cubicBezTo>
                  <a:lnTo>
                    <a:pt x="12907" y="12659"/>
                  </a:lnTo>
                  <a:cubicBezTo>
                    <a:pt x="14188" y="12909"/>
                    <a:pt x="15477" y="13230"/>
                    <a:pt x="16773" y="13230"/>
                  </a:cubicBezTo>
                  <a:cubicBezTo>
                    <a:pt x="17079" y="13230"/>
                    <a:pt x="17386" y="13212"/>
                    <a:pt x="17694" y="13171"/>
                  </a:cubicBezTo>
                  <a:cubicBezTo>
                    <a:pt x="17895" y="13145"/>
                    <a:pt x="18095" y="13135"/>
                    <a:pt x="18295" y="13135"/>
                  </a:cubicBezTo>
                  <a:cubicBezTo>
                    <a:pt x="19302" y="13135"/>
                    <a:pt x="20296" y="13408"/>
                    <a:pt x="21322" y="13408"/>
                  </a:cubicBezTo>
                  <a:cubicBezTo>
                    <a:pt x="21598" y="13408"/>
                    <a:pt x="21877" y="13388"/>
                    <a:pt x="22159" y="13338"/>
                  </a:cubicBezTo>
                  <a:cubicBezTo>
                    <a:pt x="22206" y="13266"/>
                    <a:pt x="22194" y="13147"/>
                    <a:pt x="22039" y="12969"/>
                  </a:cubicBezTo>
                  <a:cubicBezTo>
                    <a:pt x="21849" y="12742"/>
                    <a:pt x="22206" y="12457"/>
                    <a:pt x="22432" y="12219"/>
                  </a:cubicBezTo>
                  <a:lnTo>
                    <a:pt x="22254" y="12135"/>
                  </a:lnTo>
                  <a:cubicBezTo>
                    <a:pt x="21027" y="12135"/>
                    <a:pt x="19932" y="11659"/>
                    <a:pt x="18920" y="11076"/>
                  </a:cubicBezTo>
                  <a:cubicBezTo>
                    <a:pt x="16122" y="9444"/>
                    <a:pt x="13562" y="7516"/>
                    <a:pt x="11193" y="5313"/>
                  </a:cubicBezTo>
                  <a:cubicBezTo>
                    <a:pt x="9514" y="3753"/>
                    <a:pt x="7942" y="2063"/>
                    <a:pt x="6085" y="670"/>
                  </a:cubicBezTo>
                  <a:cubicBezTo>
                    <a:pt x="5823" y="491"/>
                    <a:pt x="5549" y="312"/>
                    <a:pt x="5264" y="158"/>
                  </a:cubicBezTo>
                  <a:cubicBezTo>
                    <a:pt x="5101" y="63"/>
                    <a:pt x="4947" y="1"/>
                    <a:pt x="4803"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8"/>
            <p:cNvSpPr/>
            <p:nvPr/>
          </p:nvSpPr>
          <p:spPr>
            <a:xfrm>
              <a:off x="2431250" y="2922800"/>
              <a:ext cx="33050" cy="9850"/>
            </a:xfrm>
            <a:custGeom>
              <a:avLst/>
              <a:gdLst/>
              <a:ahLst/>
              <a:cxnLst/>
              <a:rect l="l" t="t" r="r" b="b"/>
              <a:pathLst>
                <a:path w="1322" h="394" extrusionOk="0">
                  <a:moveTo>
                    <a:pt x="1048" y="1"/>
                  </a:moveTo>
                  <a:cubicBezTo>
                    <a:pt x="679" y="96"/>
                    <a:pt x="334" y="215"/>
                    <a:pt x="0" y="394"/>
                  </a:cubicBezTo>
                  <a:lnTo>
                    <a:pt x="488" y="370"/>
                  </a:lnTo>
                  <a:cubicBezTo>
                    <a:pt x="762" y="358"/>
                    <a:pt x="1036" y="334"/>
                    <a:pt x="1322" y="299"/>
                  </a:cubicBezTo>
                  <a:cubicBezTo>
                    <a:pt x="1239" y="191"/>
                    <a:pt x="1155" y="96"/>
                    <a:pt x="1048"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8"/>
            <p:cNvSpPr/>
            <p:nvPr/>
          </p:nvSpPr>
          <p:spPr>
            <a:xfrm>
              <a:off x="2364575" y="2949300"/>
              <a:ext cx="501575" cy="428150"/>
            </a:xfrm>
            <a:custGeom>
              <a:avLst/>
              <a:gdLst/>
              <a:ahLst/>
              <a:cxnLst/>
              <a:rect l="l" t="t" r="r" b="b"/>
              <a:pathLst>
                <a:path w="20063" h="17126" extrusionOk="0">
                  <a:moveTo>
                    <a:pt x="1810" y="1977"/>
                  </a:moveTo>
                  <a:lnTo>
                    <a:pt x="1810" y="1977"/>
                  </a:lnTo>
                  <a:cubicBezTo>
                    <a:pt x="1310" y="6335"/>
                    <a:pt x="2108" y="10240"/>
                    <a:pt x="5703" y="13252"/>
                  </a:cubicBezTo>
                  <a:cubicBezTo>
                    <a:pt x="8051" y="15241"/>
                    <a:pt x="10618" y="16050"/>
                    <a:pt x="13358" y="16050"/>
                  </a:cubicBezTo>
                  <a:cubicBezTo>
                    <a:pt x="14801" y="16050"/>
                    <a:pt x="16292" y="15825"/>
                    <a:pt x="17824" y="15431"/>
                  </a:cubicBezTo>
                  <a:lnTo>
                    <a:pt x="17824" y="15431"/>
                  </a:lnTo>
                  <a:cubicBezTo>
                    <a:pt x="17258" y="16199"/>
                    <a:pt x="15763" y="16553"/>
                    <a:pt x="13971" y="16553"/>
                  </a:cubicBezTo>
                  <a:cubicBezTo>
                    <a:pt x="11428" y="16553"/>
                    <a:pt x="8286" y="15838"/>
                    <a:pt x="6358" y="14574"/>
                  </a:cubicBezTo>
                  <a:cubicBezTo>
                    <a:pt x="3917" y="12966"/>
                    <a:pt x="2215" y="10776"/>
                    <a:pt x="1572" y="7942"/>
                  </a:cubicBezTo>
                  <a:cubicBezTo>
                    <a:pt x="1131" y="5966"/>
                    <a:pt x="1179" y="3953"/>
                    <a:pt x="1810" y="1977"/>
                  </a:cubicBezTo>
                  <a:close/>
                  <a:moveTo>
                    <a:pt x="3513" y="1"/>
                  </a:moveTo>
                  <a:cubicBezTo>
                    <a:pt x="3242" y="16"/>
                    <a:pt x="2961" y="31"/>
                    <a:pt x="2680" y="31"/>
                  </a:cubicBezTo>
                  <a:cubicBezTo>
                    <a:pt x="2516" y="31"/>
                    <a:pt x="2353" y="26"/>
                    <a:pt x="2191" y="12"/>
                  </a:cubicBezTo>
                  <a:cubicBezTo>
                    <a:pt x="2162" y="11"/>
                    <a:pt x="2134" y="10"/>
                    <a:pt x="2106" y="10"/>
                  </a:cubicBezTo>
                  <a:cubicBezTo>
                    <a:pt x="1716" y="10"/>
                    <a:pt x="1478" y="169"/>
                    <a:pt x="1322" y="524"/>
                  </a:cubicBezTo>
                  <a:cubicBezTo>
                    <a:pt x="1250" y="679"/>
                    <a:pt x="1191" y="846"/>
                    <a:pt x="1119" y="1013"/>
                  </a:cubicBezTo>
                  <a:cubicBezTo>
                    <a:pt x="1096" y="1036"/>
                    <a:pt x="1084" y="1072"/>
                    <a:pt x="1084" y="1120"/>
                  </a:cubicBezTo>
                  <a:cubicBezTo>
                    <a:pt x="643" y="2346"/>
                    <a:pt x="381" y="3180"/>
                    <a:pt x="250" y="4001"/>
                  </a:cubicBezTo>
                  <a:cubicBezTo>
                    <a:pt x="238" y="4239"/>
                    <a:pt x="191" y="4489"/>
                    <a:pt x="167" y="4727"/>
                  </a:cubicBezTo>
                  <a:cubicBezTo>
                    <a:pt x="131" y="5049"/>
                    <a:pt x="119" y="5358"/>
                    <a:pt x="107" y="5716"/>
                  </a:cubicBezTo>
                  <a:cubicBezTo>
                    <a:pt x="0" y="9252"/>
                    <a:pt x="917" y="11538"/>
                    <a:pt x="3513" y="14074"/>
                  </a:cubicBezTo>
                  <a:cubicBezTo>
                    <a:pt x="5168" y="15681"/>
                    <a:pt x="6989" y="16622"/>
                    <a:pt x="9299" y="17015"/>
                  </a:cubicBezTo>
                  <a:cubicBezTo>
                    <a:pt x="9798" y="17090"/>
                    <a:pt x="10377" y="17125"/>
                    <a:pt x="10998" y="17125"/>
                  </a:cubicBezTo>
                  <a:cubicBezTo>
                    <a:pt x="12643" y="17125"/>
                    <a:pt x="14591" y="16875"/>
                    <a:pt x="16181" y="16443"/>
                  </a:cubicBezTo>
                  <a:cubicBezTo>
                    <a:pt x="17514" y="16038"/>
                    <a:pt x="18800" y="15479"/>
                    <a:pt x="20062" y="14883"/>
                  </a:cubicBezTo>
                  <a:lnTo>
                    <a:pt x="20062" y="14883"/>
                  </a:lnTo>
                  <a:cubicBezTo>
                    <a:pt x="18991" y="15026"/>
                    <a:pt x="17931" y="15133"/>
                    <a:pt x="16860" y="15229"/>
                  </a:cubicBezTo>
                  <a:cubicBezTo>
                    <a:pt x="16752" y="15241"/>
                    <a:pt x="16633" y="15241"/>
                    <a:pt x="16538" y="15241"/>
                  </a:cubicBezTo>
                  <a:cubicBezTo>
                    <a:pt x="16419" y="15300"/>
                    <a:pt x="16252" y="15324"/>
                    <a:pt x="16133" y="15348"/>
                  </a:cubicBezTo>
                  <a:cubicBezTo>
                    <a:pt x="15588" y="15463"/>
                    <a:pt x="15040" y="15515"/>
                    <a:pt x="14494" y="15515"/>
                  </a:cubicBezTo>
                  <a:cubicBezTo>
                    <a:pt x="13860" y="15515"/>
                    <a:pt x="13229" y="15445"/>
                    <a:pt x="12609" y="15324"/>
                  </a:cubicBezTo>
                  <a:cubicBezTo>
                    <a:pt x="9656" y="14776"/>
                    <a:pt x="7037" y="13574"/>
                    <a:pt x="4977" y="11395"/>
                  </a:cubicBezTo>
                  <a:cubicBezTo>
                    <a:pt x="3834" y="10192"/>
                    <a:pt x="2917" y="8835"/>
                    <a:pt x="2274" y="7311"/>
                  </a:cubicBezTo>
                  <a:cubicBezTo>
                    <a:pt x="2167" y="7049"/>
                    <a:pt x="2048" y="6811"/>
                    <a:pt x="2143" y="6489"/>
                  </a:cubicBezTo>
                  <a:lnTo>
                    <a:pt x="2143" y="6489"/>
                  </a:lnTo>
                  <a:cubicBezTo>
                    <a:pt x="4013" y="10669"/>
                    <a:pt x="7144" y="13455"/>
                    <a:pt x="11692" y="14610"/>
                  </a:cubicBezTo>
                  <a:cubicBezTo>
                    <a:pt x="12625" y="14854"/>
                    <a:pt x="13568" y="15005"/>
                    <a:pt x="14511" y="15005"/>
                  </a:cubicBezTo>
                  <a:cubicBezTo>
                    <a:pt x="14580" y="15005"/>
                    <a:pt x="14648" y="15004"/>
                    <a:pt x="14716" y="15002"/>
                  </a:cubicBezTo>
                  <a:cubicBezTo>
                    <a:pt x="14538" y="14931"/>
                    <a:pt x="14323" y="14836"/>
                    <a:pt x="14407" y="14586"/>
                  </a:cubicBezTo>
                  <a:cubicBezTo>
                    <a:pt x="14427" y="14495"/>
                    <a:pt x="14482" y="14464"/>
                    <a:pt x="14549" y="14464"/>
                  </a:cubicBezTo>
                  <a:cubicBezTo>
                    <a:pt x="14560" y="14464"/>
                    <a:pt x="14573" y="14465"/>
                    <a:pt x="14585" y="14467"/>
                  </a:cubicBezTo>
                  <a:cubicBezTo>
                    <a:pt x="14347" y="14407"/>
                    <a:pt x="14109" y="14348"/>
                    <a:pt x="13883" y="14276"/>
                  </a:cubicBezTo>
                  <a:cubicBezTo>
                    <a:pt x="13490" y="14169"/>
                    <a:pt x="13109" y="14050"/>
                    <a:pt x="12716" y="13931"/>
                  </a:cubicBezTo>
                  <a:lnTo>
                    <a:pt x="12645" y="13931"/>
                  </a:lnTo>
                  <a:cubicBezTo>
                    <a:pt x="12478" y="13931"/>
                    <a:pt x="12037" y="13752"/>
                    <a:pt x="11668" y="13574"/>
                  </a:cubicBezTo>
                  <a:cubicBezTo>
                    <a:pt x="10716" y="13228"/>
                    <a:pt x="9787" y="12812"/>
                    <a:pt x="8930" y="12288"/>
                  </a:cubicBezTo>
                  <a:cubicBezTo>
                    <a:pt x="8930" y="12335"/>
                    <a:pt x="8882" y="12371"/>
                    <a:pt x="8787" y="12383"/>
                  </a:cubicBezTo>
                  <a:cubicBezTo>
                    <a:pt x="8775" y="12407"/>
                    <a:pt x="8763" y="12431"/>
                    <a:pt x="8751" y="12454"/>
                  </a:cubicBezTo>
                  <a:cubicBezTo>
                    <a:pt x="8702" y="12513"/>
                    <a:pt x="8641" y="12534"/>
                    <a:pt x="8575" y="12534"/>
                  </a:cubicBezTo>
                  <a:cubicBezTo>
                    <a:pt x="8466" y="12534"/>
                    <a:pt x="8343" y="12475"/>
                    <a:pt x="8239" y="12431"/>
                  </a:cubicBezTo>
                  <a:cubicBezTo>
                    <a:pt x="7477" y="12038"/>
                    <a:pt x="6834" y="11502"/>
                    <a:pt x="6275" y="10859"/>
                  </a:cubicBezTo>
                  <a:cubicBezTo>
                    <a:pt x="6192" y="10764"/>
                    <a:pt x="6144" y="10621"/>
                    <a:pt x="6049" y="10490"/>
                  </a:cubicBezTo>
                  <a:cubicBezTo>
                    <a:pt x="6096" y="10419"/>
                    <a:pt x="6108" y="10323"/>
                    <a:pt x="6156" y="10299"/>
                  </a:cubicBezTo>
                  <a:cubicBezTo>
                    <a:pt x="6192" y="10288"/>
                    <a:pt x="6215" y="10264"/>
                    <a:pt x="6239" y="10264"/>
                  </a:cubicBezTo>
                  <a:cubicBezTo>
                    <a:pt x="6239" y="10204"/>
                    <a:pt x="6251" y="10168"/>
                    <a:pt x="6263" y="10145"/>
                  </a:cubicBezTo>
                  <a:cubicBezTo>
                    <a:pt x="4179" y="7871"/>
                    <a:pt x="2905" y="5180"/>
                    <a:pt x="2441" y="2132"/>
                  </a:cubicBezTo>
                  <a:cubicBezTo>
                    <a:pt x="2441" y="2084"/>
                    <a:pt x="2417" y="2048"/>
                    <a:pt x="2417" y="2013"/>
                  </a:cubicBezTo>
                  <a:cubicBezTo>
                    <a:pt x="2453" y="1656"/>
                    <a:pt x="2274" y="1060"/>
                    <a:pt x="2679" y="1013"/>
                  </a:cubicBezTo>
                  <a:cubicBezTo>
                    <a:pt x="2695" y="1011"/>
                    <a:pt x="2709" y="1010"/>
                    <a:pt x="2723" y="1010"/>
                  </a:cubicBezTo>
                  <a:cubicBezTo>
                    <a:pt x="3069" y="1010"/>
                    <a:pt x="2883" y="1571"/>
                    <a:pt x="2929" y="1846"/>
                  </a:cubicBezTo>
                  <a:cubicBezTo>
                    <a:pt x="3227" y="3596"/>
                    <a:pt x="4275" y="4954"/>
                    <a:pt x="5465" y="6204"/>
                  </a:cubicBezTo>
                  <a:cubicBezTo>
                    <a:pt x="7882" y="8764"/>
                    <a:pt x="10656" y="10883"/>
                    <a:pt x="13990" y="12228"/>
                  </a:cubicBezTo>
                  <a:cubicBezTo>
                    <a:pt x="15050" y="12669"/>
                    <a:pt x="16133" y="12907"/>
                    <a:pt x="17288" y="12931"/>
                  </a:cubicBezTo>
                  <a:cubicBezTo>
                    <a:pt x="15895" y="12407"/>
                    <a:pt x="14490" y="11919"/>
                    <a:pt x="13216" y="11192"/>
                  </a:cubicBezTo>
                  <a:cubicBezTo>
                    <a:pt x="11025" y="9930"/>
                    <a:pt x="8656" y="8918"/>
                    <a:pt x="6954" y="6954"/>
                  </a:cubicBezTo>
                  <a:cubicBezTo>
                    <a:pt x="6334" y="6251"/>
                    <a:pt x="5703" y="5585"/>
                    <a:pt x="5191" y="4811"/>
                  </a:cubicBezTo>
                  <a:cubicBezTo>
                    <a:pt x="4632" y="3953"/>
                    <a:pt x="4251" y="3049"/>
                    <a:pt x="4239" y="2013"/>
                  </a:cubicBezTo>
                  <a:cubicBezTo>
                    <a:pt x="4227" y="1358"/>
                    <a:pt x="4108" y="715"/>
                    <a:pt x="3644" y="179"/>
                  </a:cubicBezTo>
                  <a:cubicBezTo>
                    <a:pt x="3596" y="120"/>
                    <a:pt x="3536" y="60"/>
                    <a:pt x="3513"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8"/>
            <p:cNvSpPr/>
            <p:nvPr/>
          </p:nvSpPr>
          <p:spPr>
            <a:xfrm>
              <a:off x="2327950" y="2908225"/>
              <a:ext cx="667375" cy="492825"/>
            </a:xfrm>
            <a:custGeom>
              <a:avLst/>
              <a:gdLst/>
              <a:ahLst/>
              <a:cxnLst/>
              <a:rect l="l" t="t" r="r" b="b"/>
              <a:pathLst>
                <a:path w="26695" h="19713" extrusionOk="0">
                  <a:moveTo>
                    <a:pt x="4728" y="1"/>
                  </a:moveTo>
                  <a:lnTo>
                    <a:pt x="4728" y="1"/>
                  </a:lnTo>
                  <a:cubicBezTo>
                    <a:pt x="4370" y="96"/>
                    <a:pt x="4025" y="203"/>
                    <a:pt x="3692" y="358"/>
                  </a:cubicBezTo>
                  <a:cubicBezTo>
                    <a:pt x="3061" y="679"/>
                    <a:pt x="2370" y="1001"/>
                    <a:pt x="2049" y="1691"/>
                  </a:cubicBezTo>
                  <a:cubicBezTo>
                    <a:pt x="1727" y="2334"/>
                    <a:pt x="1453" y="2989"/>
                    <a:pt x="1191" y="3668"/>
                  </a:cubicBezTo>
                  <a:cubicBezTo>
                    <a:pt x="346" y="5954"/>
                    <a:pt x="1" y="8311"/>
                    <a:pt x="739" y="10764"/>
                  </a:cubicBezTo>
                  <a:cubicBezTo>
                    <a:pt x="2144" y="15538"/>
                    <a:pt x="5894" y="19158"/>
                    <a:pt x="11121" y="19646"/>
                  </a:cubicBezTo>
                  <a:cubicBezTo>
                    <a:pt x="11312" y="19670"/>
                    <a:pt x="11526" y="19670"/>
                    <a:pt x="11717" y="19682"/>
                  </a:cubicBezTo>
                  <a:cubicBezTo>
                    <a:pt x="12053" y="19702"/>
                    <a:pt x="12388" y="19712"/>
                    <a:pt x="12721" y="19712"/>
                  </a:cubicBezTo>
                  <a:cubicBezTo>
                    <a:pt x="15436" y="19712"/>
                    <a:pt x="18024" y="19037"/>
                    <a:pt x="20527" y="17955"/>
                  </a:cubicBezTo>
                  <a:cubicBezTo>
                    <a:pt x="21599" y="17491"/>
                    <a:pt x="22646" y="16991"/>
                    <a:pt x="23670" y="16455"/>
                  </a:cubicBezTo>
                  <a:cubicBezTo>
                    <a:pt x="24766" y="15872"/>
                    <a:pt x="25564" y="14967"/>
                    <a:pt x="26397" y="14086"/>
                  </a:cubicBezTo>
                  <a:cubicBezTo>
                    <a:pt x="26576" y="13907"/>
                    <a:pt x="26659" y="13693"/>
                    <a:pt x="26695" y="13478"/>
                  </a:cubicBezTo>
                  <a:lnTo>
                    <a:pt x="26695" y="13478"/>
                  </a:lnTo>
                  <a:cubicBezTo>
                    <a:pt x="26552" y="13895"/>
                    <a:pt x="26183" y="14312"/>
                    <a:pt x="25397" y="15038"/>
                  </a:cubicBezTo>
                  <a:cubicBezTo>
                    <a:pt x="24385" y="15979"/>
                    <a:pt x="22968" y="16776"/>
                    <a:pt x="20622" y="17765"/>
                  </a:cubicBezTo>
                  <a:cubicBezTo>
                    <a:pt x="17789" y="18955"/>
                    <a:pt x="15277" y="19503"/>
                    <a:pt x="12669" y="19503"/>
                  </a:cubicBezTo>
                  <a:cubicBezTo>
                    <a:pt x="10359" y="19503"/>
                    <a:pt x="9026" y="19205"/>
                    <a:pt x="6954" y="18146"/>
                  </a:cubicBezTo>
                  <a:cubicBezTo>
                    <a:pt x="4823" y="17086"/>
                    <a:pt x="2787" y="14919"/>
                    <a:pt x="1549" y="12347"/>
                  </a:cubicBezTo>
                  <a:cubicBezTo>
                    <a:pt x="918" y="11014"/>
                    <a:pt x="739" y="10216"/>
                    <a:pt x="656" y="8335"/>
                  </a:cubicBezTo>
                  <a:cubicBezTo>
                    <a:pt x="584" y="6394"/>
                    <a:pt x="679" y="5823"/>
                    <a:pt x="1370" y="3727"/>
                  </a:cubicBezTo>
                  <a:cubicBezTo>
                    <a:pt x="1965" y="1894"/>
                    <a:pt x="2501" y="941"/>
                    <a:pt x="2977" y="893"/>
                  </a:cubicBezTo>
                  <a:cubicBezTo>
                    <a:pt x="3180" y="870"/>
                    <a:pt x="3335" y="763"/>
                    <a:pt x="3370" y="643"/>
                  </a:cubicBezTo>
                  <a:cubicBezTo>
                    <a:pt x="3418" y="477"/>
                    <a:pt x="3954" y="239"/>
                    <a:pt x="472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8"/>
            <p:cNvSpPr/>
            <p:nvPr/>
          </p:nvSpPr>
          <p:spPr>
            <a:xfrm>
              <a:off x="2393450" y="2910025"/>
              <a:ext cx="590875" cy="309575"/>
            </a:xfrm>
            <a:custGeom>
              <a:avLst/>
              <a:gdLst/>
              <a:ahLst/>
              <a:cxnLst/>
              <a:rect l="l" t="t" r="r" b="b"/>
              <a:pathLst>
                <a:path w="23635" h="12383" extrusionOk="0">
                  <a:moveTo>
                    <a:pt x="5862" y="1"/>
                  </a:moveTo>
                  <a:cubicBezTo>
                    <a:pt x="5780" y="1"/>
                    <a:pt x="5741" y="37"/>
                    <a:pt x="5715" y="107"/>
                  </a:cubicBezTo>
                  <a:cubicBezTo>
                    <a:pt x="5477" y="833"/>
                    <a:pt x="4155" y="1274"/>
                    <a:pt x="1881" y="1369"/>
                  </a:cubicBezTo>
                  <a:cubicBezTo>
                    <a:pt x="417" y="1464"/>
                    <a:pt x="417" y="1429"/>
                    <a:pt x="0" y="2560"/>
                  </a:cubicBezTo>
                  <a:cubicBezTo>
                    <a:pt x="84" y="2405"/>
                    <a:pt x="143" y="2238"/>
                    <a:pt x="214" y="2072"/>
                  </a:cubicBezTo>
                  <a:cubicBezTo>
                    <a:pt x="356" y="1735"/>
                    <a:pt x="596" y="1567"/>
                    <a:pt x="962" y="1567"/>
                  </a:cubicBezTo>
                  <a:cubicBezTo>
                    <a:pt x="997" y="1567"/>
                    <a:pt x="1034" y="1568"/>
                    <a:pt x="1072" y="1572"/>
                  </a:cubicBezTo>
                  <a:cubicBezTo>
                    <a:pt x="1232" y="1580"/>
                    <a:pt x="1391" y="1584"/>
                    <a:pt x="1549" y="1584"/>
                  </a:cubicBezTo>
                  <a:cubicBezTo>
                    <a:pt x="1836" y="1584"/>
                    <a:pt x="2121" y="1571"/>
                    <a:pt x="2405" y="1548"/>
                  </a:cubicBezTo>
                  <a:cubicBezTo>
                    <a:pt x="3084" y="1512"/>
                    <a:pt x="3751" y="1393"/>
                    <a:pt x="4429" y="1214"/>
                  </a:cubicBezTo>
                  <a:cubicBezTo>
                    <a:pt x="4822" y="1107"/>
                    <a:pt x="5263" y="1000"/>
                    <a:pt x="5465" y="631"/>
                  </a:cubicBezTo>
                  <a:cubicBezTo>
                    <a:pt x="5605" y="372"/>
                    <a:pt x="5774" y="272"/>
                    <a:pt x="5961" y="272"/>
                  </a:cubicBezTo>
                  <a:cubicBezTo>
                    <a:pt x="6108" y="272"/>
                    <a:pt x="6267" y="334"/>
                    <a:pt x="6430" y="429"/>
                  </a:cubicBezTo>
                  <a:cubicBezTo>
                    <a:pt x="6715" y="571"/>
                    <a:pt x="7001" y="750"/>
                    <a:pt x="7251" y="941"/>
                  </a:cubicBezTo>
                  <a:cubicBezTo>
                    <a:pt x="9108" y="2334"/>
                    <a:pt x="10680" y="4024"/>
                    <a:pt x="12359" y="5584"/>
                  </a:cubicBezTo>
                  <a:cubicBezTo>
                    <a:pt x="14728" y="7787"/>
                    <a:pt x="17300" y="9704"/>
                    <a:pt x="20050" y="11335"/>
                  </a:cubicBezTo>
                  <a:cubicBezTo>
                    <a:pt x="21062" y="11906"/>
                    <a:pt x="22170" y="12382"/>
                    <a:pt x="23384" y="12382"/>
                  </a:cubicBezTo>
                  <a:lnTo>
                    <a:pt x="23622" y="12382"/>
                  </a:lnTo>
                  <a:cubicBezTo>
                    <a:pt x="23634" y="12311"/>
                    <a:pt x="23634" y="12251"/>
                    <a:pt x="23622" y="12192"/>
                  </a:cubicBezTo>
                  <a:cubicBezTo>
                    <a:pt x="23582" y="12212"/>
                    <a:pt x="23522" y="12222"/>
                    <a:pt x="23439" y="12222"/>
                  </a:cubicBezTo>
                  <a:cubicBezTo>
                    <a:pt x="23274" y="12222"/>
                    <a:pt x="23023" y="12180"/>
                    <a:pt x="22682" y="12085"/>
                  </a:cubicBezTo>
                  <a:cubicBezTo>
                    <a:pt x="20824" y="11597"/>
                    <a:pt x="20157" y="11239"/>
                    <a:pt x="17062" y="9096"/>
                  </a:cubicBezTo>
                  <a:cubicBezTo>
                    <a:pt x="15097" y="7739"/>
                    <a:pt x="14014" y="6810"/>
                    <a:pt x="10811" y="3798"/>
                  </a:cubicBezTo>
                  <a:cubicBezTo>
                    <a:pt x="8204" y="1357"/>
                    <a:pt x="6930" y="298"/>
                    <a:pt x="6191" y="83"/>
                  </a:cubicBezTo>
                  <a:cubicBezTo>
                    <a:pt x="6037" y="28"/>
                    <a:pt x="5933" y="1"/>
                    <a:pt x="58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8"/>
            <p:cNvSpPr/>
            <p:nvPr/>
          </p:nvSpPr>
          <p:spPr>
            <a:xfrm>
              <a:off x="2412800" y="2905275"/>
              <a:ext cx="111725" cy="28275"/>
            </a:xfrm>
            <a:custGeom>
              <a:avLst/>
              <a:gdLst/>
              <a:ahLst/>
              <a:cxnLst/>
              <a:rect l="l" t="t" r="r" b="b"/>
              <a:pathLst>
                <a:path w="4469" h="1131" extrusionOk="0">
                  <a:moveTo>
                    <a:pt x="4270" y="1"/>
                  </a:moveTo>
                  <a:cubicBezTo>
                    <a:pt x="4205" y="1"/>
                    <a:pt x="4118" y="19"/>
                    <a:pt x="4012" y="59"/>
                  </a:cubicBezTo>
                  <a:cubicBezTo>
                    <a:pt x="3834" y="142"/>
                    <a:pt x="3239" y="273"/>
                    <a:pt x="2703" y="357"/>
                  </a:cubicBezTo>
                  <a:cubicBezTo>
                    <a:pt x="2167" y="452"/>
                    <a:pt x="1334" y="654"/>
                    <a:pt x="869" y="833"/>
                  </a:cubicBezTo>
                  <a:lnTo>
                    <a:pt x="0" y="1131"/>
                  </a:lnTo>
                  <a:lnTo>
                    <a:pt x="0" y="1131"/>
                  </a:lnTo>
                  <a:lnTo>
                    <a:pt x="738" y="1107"/>
                  </a:lnTo>
                  <a:cubicBezTo>
                    <a:pt x="1072" y="928"/>
                    <a:pt x="1429" y="809"/>
                    <a:pt x="1786" y="714"/>
                  </a:cubicBezTo>
                  <a:cubicBezTo>
                    <a:pt x="2548" y="535"/>
                    <a:pt x="3358" y="511"/>
                    <a:pt x="4132" y="333"/>
                  </a:cubicBezTo>
                  <a:lnTo>
                    <a:pt x="4132" y="333"/>
                  </a:lnTo>
                  <a:cubicBezTo>
                    <a:pt x="3858" y="523"/>
                    <a:pt x="3596" y="666"/>
                    <a:pt x="3310" y="773"/>
                  </a:cubicBezTo>
                  <a:cubicBezTo>
                    <a:pt x="3810" y="642"/>
                    <a:pt x="4203" y="476"/>
                    <a:pt x="4322" y="333"/>
                  </a:cubicBezTo>
                  <a:cubicBezTo>
                    <a:pt x="4468" y="126"/>
                    <a:pt x="4440" y="1"/>
                    <a:pt x="42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8"/>
            <p:cNvSpPr/>
            <p:nvPr/>
          </p:nvSpPr>
          <p:spPr>
            <a:xfrm>
              <a:off x="2342250" y="2891825"/>
              <a:ext cx="654875" cy="503100"/>
            </a:xfrm>
            <a:custGeom>
              <a:avLst/>
              <a:gdLst/>
              <a:ahLst/>
              <a:cxnLst/>
              <a:rect l="l" t="t" r="r" b="b"/>
              <a:pathLst>
                <a:path w="26195" h="20124" extrusionOk="0">
                  <a:moveTo>
                    <a:pt x="7088" y="539"/>
                  </a:moveTo>
                  <a:cubicBezTo>
                    <a:pt x="7262" y="539"/>
                    <a:pt x="7290" y="664"/>
                    <a:pt x="7144" y="871"/>
                  </a:cubicBezTo>
                  <a:cubicBezTo>
                    <a:pt x="7025" y="1014"/>
                    <a:pt x="6632" y="1180"/>
                    <a:pt x="6132" y="1311"/>
                  </a:cubicBezTo>
                  <a:cubicBezTo>
                    <a:pt x="5751" y="1407"/>
                    <a:pt x="5322" y="1490"/>
                    <a:pt x="4882" y="1538"/>
                  </a:cubicBezTo>
                  <a:cubicBezTo>
                    <a:pt x="4596" y="1561"/>
                    <a:pt x="4322" y="1597"/>
                    <a:pt x="4048" y="1609"/>
                  </a:cubicBezTo>
                  <a:lnTo>
                    <a:pt x="3560" y="1621"/>
                  </a:lnTo>
                  <a:lnTo>
                    <a:pt x="2810" y="1657"/>
                  </a:lnTo>
                  <a:lnTo>
                    <a:pt x="3667" y="1359"/>
                  </a:lnTo>
                  <a:cubicBezTo>
                    <a:pt x="4132" y="1192"/>
                    <a:pt x="4965" y="990"/>
                    <a:pt x="5513" y="895"/>
                  </a:cubicBezTo>
                  <a:cubicBezTo>
                    <a:pt x="6049" y="811"/>
                    <a:pt x="6644" y="668"/>
                    <a:pt x="6823" y="597"/>
                  </a:cubicBezTo>
                  <a:cubicBezTo>
                    <a:pt x="6932" y="557"/>
                    <a:pt x="7021" y="539"/>
                    <a:pt x="7088" y="539"/>
                  </a:cubicBezTo>
                  <a:close/>
                  <a:moveTo>
                    <a:pt x="7193" y="0"/>
                  </a:moveTo>
                  <a:cubicBezTo>
                    <a:pt x="6841" y="0"/>
                    <a:pt x="6526" y="60"/>
                    <a:pt x="5703" y="228"/>
                  </a:cubicBezTo>
                  <a:cubicBezTo>
                    <a:pt x="5132" y="347"/>
                    <a:pt x="4596" y="502"/>
                    <a:pt x="4132" y="633"/>
                  </a:cubicBezTo>
                  <a:cubicBezTo>
                    <a:pt x="3358" y="871"/>
                    <a:pt x="2822" y="1109"/>
                    <a:pt x="2786" y="1276"/>
                  </a:cubicBezTo>
                  <a:cubicBezTo>
                    <a:pt x="2751" y="1395"/>
                    <a:pt x="2584" y="1490"/>
                    <a:pt x="2393" y="1526"/>
                  </a:cubicBezTo>
                  <a:cubicBezTo>
                    <a:pt x="1917" y="1573"/>
                    <a:pt x="1381" y="2526"/>
                    <a:pt x="786" y="4347"/>
                  </a:cubicBezTo>
                  <a:cubicBezTo>
                    <a:pt x="84" y="6455"/>
                    <a:pt x="0" y="7014"/>
                    <a:pt x="72" y="8967"/>
                  </a:cubicBezTo>
                  <a:cubicBezTo>
                    <a:pt x="143" y="10836"/>
                    <a:pt x="322" y="11646"/>
                    <a:pt x="965" y="12968"/>
                  </a:cubicBezTo>
                  <a:cubicBezTo>
                    <a:pt x="2203" y="15539"/>
                    <a:pt x="4239" y="17718"/>
                    <a:pt x="6370" y="18778"/>
                  </a:cubicBezTo>
                  <a:cubicBezTo>
                    <a:pt x="8442" y="19826"/>
                    <a:pt x="9775" y="20123"/>
                    <a:pt x="12085" y="20123"/>
                  </a:cubicBezTo>
                  <a:cubicBezTo>
                    <a:pt x="14693" y="20123"/>
                    <a:pt x="17205" y="19576"/>
                    <a:pt x="20027" y="18385"/>
                  </a:cubicBezTo>
                  <a:cubicBezTo>
                    <a:pt x="22384" y="17409"/>
                    <a:pt x="23801" y="16599"/>
                    <a:pt x="24813" y="15658"/>
                  </a:cubicBezTo>
                  <a:cubicBezTo>
                    <a:pt x="25623" y="14980"/>
                    <a:pt x="25980" y="14563"/>
                    <a:pt x="26123" y="14146"/>
                  </a:cubicBezTo>
                  <a:cubicBezTo>
                    <a:pt x="26182" y="13980"/>
                    <a:pt x="26194" y="13813"/>
                    <a:pt x="26194" y="13622"/>
                  </a:cubicBezTo>
                  <a:cubicBezTo>
                    <a:pt x="26185" y="13249"/>
                    <a:pt x="26123" y="13055"/>
                    <a:pt x="25998" y="13055"/>
                  </a:cubicBezTo>
                  <a:cubicBezTo>
                    <a:pt x="25956" y="13055"/>
                    <a:pt x="25906" y="13077"/>
                    <a:pt x="25849" y="13122"/>
                  </a:cubicBezTo>
                  <a:cubicBezTo>
                    <a:pt x="25789" y="13158"/>
                    <a:pt x="25718" y="13218"/>
                    <a:pt x="25646" y="13313"/>
                  </a:cubicBezTo>
                  <a:cubicBezTo>
                    <a:pt x="25348" y="13681"/>
                    <a:pt x="25282" y="13925"/>
                    <a:pt x="25471" y="13925"/>
                  </a:cubicBezTo>
                  <a:cubicBezTo>
                    <a:pt x="25508" y="13925"/>
                    <a:pt x="25554" y="13916"/>
                    <a:pt x="25611" y="13896"/>
                  </a:cubicBezTo>
                  <a:lnTo>
                    <a:pt x="25861" y="13801"/>
                  </a:lnTo>
                  <a:lnTo>
                    <a:pt x="25861" y="13801"/>
                  </a:lnTo>
                  <a:lnTo>
                    <a:pt x="25599" y="14146"/>
                  </a:lnTo>
                  <a:cubicBezTo>
                    <a:pt x="25420" y="14384"/>
                    <a:pt x="25122" y="14599"/>
                    <a:pt x="24706" y="14849"/>
                  </a:cubicBezTo>
                  <a:cubicBezTo>
                    <a:pt x="24170" y="15146"/>
                    <a:pt x="23420" y="15444"/>
                    <a:pt x="22408" y="15777"/>
                  </a:cubicBezTo>
                  <a:cubicBezTo>
                    <a:pt x="20562" y="16373"/>
                    <a:pt x="18705" y="16670"/>
                    <a:pt x="16693" y="16694"/>
                  </a:cubicBezTo>
                  <a:lnTo>
                    <a:pt x="16621" y="16694"/>
                  </a:lnTo>
                  <a:cubicBezTo>
                    <a:pt x="16133" y="16694"/>
                    <a:pt x="15788" y="16706"/>
                    <a:pt x="15609" y="16754"/>
                  </a:cubicBezTo>
                  <a:cubicBezTo>
                    <a:pt x="15288" y="16801"/>
                    <a:pt x="15383" y="16932"/>
                    <a:pt x="15859" y="17135"/>
                  </a:cubicBezTo>
                  <a:cubicBezTo>
                    <a:pt x="16113" y="17235"/>
                    <a:pt x="16357" y="17275"/>
                    <a:pt x="16867" y="17275"/>
                  </a:cubicBezTo>
                  <a:cubicBezTo>
                    <a:pt x="17147" y="17275"/>
                    <a:pt x="17506" y="17263"/>
                    <a:pt x="17991" y="17242"/>
                  </a:cubicBezTo>
                  <a:cubicBezTo>
                    <a:pt x="19431" y="17182"/>
                    <a:pt x="20705" y="17016"/>
                    <a:pt x="21801" y="16754"/>
                  </a:cubicBezTo>
                  <a:cubicBezTo>
                    <a:pt x="21826" y="16747"/>
                    <a:pt x="21843" y="16743"/>
                    <a:pt x="21852" y="16743"/>
                  </a:cubicBezTo>
                  <a:cubicBezTo>
                    <a:pt x="22016" y="16743"/>
                    <a:pt x="19240" y="17979"/>
                    <a:pt x="18086" y="18421"/>
                  </a:cubicBezTo>
                  <a:cubicBezTo>
                    <a:pt x="17764" y="18540"/>
                    <a:pt x="17443" y="18635"/>
                    <a:pt x="17086" y="18730"/>
                  </a:cubicBezTo>
                  <a:cubicBezTo>
                    <a:pt x="15524" y="19155"/>
                    <a:pt x="13616" y="19404"/>
                    <a:pt x="12012" y="19404"/>
                  </a:cubicBezTo>
                  <a:cubicBezTo>
                    <a:pt x="11366" y="19404"/>
                    <a:pt x="10769" y="19363"/>
                    <a:pt x="10263" y="19278"/>
                  </a:cubicBezTo>
                  <a:cubicBezTo>
                    <a:pt x="7977" y="18897"/>
                    <a:pt x="6132" y="17956"/>
                    <a:pt x="4477" y="16349"/>
                  </a:cubicBezTo>
                  <a:cubicBezTo>
                    <a:pt x="1893" y="13801"/>
                    <a:pt x="953" y="11527"/>
                    <a:pt x="1072" y="7979"/>
                  </a:cubicBezTo>
                  <a:cubicBezTo>
                    <a:pt x="1084" y="7622"/>
                    <a:pt x="1096" y="7312"/>
                    <a:pt x="1131" y="7003"/>
                  </a:cubicBezTo>
                  <a:cubicBezTo>
                    <a:pt x="1179" y="6764"/>
                    <a:pt x="1203" y="6526"/>
                    <a:pt x="1215" y="6276"/>
                  </a:cubicBezTo>
                  <a:cubicBezTo>
                    <a:pt x="1358" y="5443"/>
                    <a:pt x="1608" y="4621"/>
                    <a:pt x="2048" y="3383"/>
                  </a:cubicBezTo>
                  <a:cubicBezTo>
                    <a:pt x="2072" y="3359"/>
                    <a:pt x="2084" y="3312"/>
                    <a:pt x="2084" y="3276"/>
                  </a:cubicBezTo>
                  <a:cubicBezTo>
                    <a:pt x="2501" y="2145"/>
                    <a:pt x="2501" y="2181"/>
                    <a:pt x="3953" y="2085"/>
                  </a:cubicBezTo>
                  <a:cubicBezTo>
                    <a:pt x="6239" y="1990"/>
                    <a:pt x="7561" y="1549"/>
                    <a:pt x="7799" y="823"/>
                  </a:cubicBezTo>
                  <a:cubicBezTo>
                    <a:pt x="7824" y="753"/>
                    <a:pt x="7860" y="717"/>
                    <a:pt x="7941" y="717"/>
                  </a:cubicBezTo>
                  <a:cubicBezTo>
                    <a:pt x="8011" y="717"/>
                    <a:pt x="8115" y="744"/>
                    <a:pt x="8275" y="799"/>
                  </a:cubicBezTo>
                  <a:cubicBezTo>
                    <a:pt x="9001" y="1014"/>
                    <a:pt x="10287" y="2073"/>
                    <a:pt x="12883" y="4514"/>
                  </a:cubicBezTo>
                  <a:cubicBezTo>
                    <a:pt x="16086" y="7526"/>
                    <a:pt x="17169" y="8455"/>
                    <a:pt x="19134" y="9812"/>
                  </a:cubicBezTo>
                  <a:cubicBezTo>
                    <a:pt x="22229" y="11956"/>
                    <a:pt x="22908" y="12313"/>
                    <a:pt x="24765" y="12801"/>
                  </a:cubicBezTo>
                  <a:cubicBezTo>
                    <a:pt x="25099" y="12896"/>
                    <a:pt x="25353" y="12938"/>
                    <a:pt x="25520" y="12938"/>
                  </a:cubicBezTo>
                  <a:cubicBezTo>
                    <a:pt x="25604" y="12938"/>
                    <a:pt x="25666" y="12928"/>
                    <a:pt x="25706" y="12908"/>
                  </a:cubicBezTo>
                  <a:cubicBezTo>
                    <a:pt x="25706" y="12908"/>
                    <a:pt x="25718" y="12908"/>
                    <a:pt x="25730" y="12896"/>
                  </a:cubicBezTo>
                  <a:cubicBezTo>
                    <a:pt x="25944" y="12682"/>
                    <a:pt x="25325" y="12301"/>
                    <a:pt x="24075" y="11836"/>
                  </a:cubicBezTo>
                  <a:cubicBezTo>
                    <a:pt x="22753" y="11360"/>
                    <a:pt x="22325" y="11122"/>
                    <a:pt x="19896" y="9467"/>
                  </a:cubicBezTo>
                  <a:cubicBezTo>
                    <a:pt x="17562" y="7895"/>
                    <a:pt x="16502" y="7003"/>
                    <a:pt x="13633" y="4193"/>
                  </a:cubicBezTo>
                  <a:cubicBezTo>
                    <a:pt x="10073" y="704"/>
                    <a:pt x="9394" y="228"/>
                    <a:pt x="7918" y="49"/>
                  </a:cubicBezTo>
                  <a:cubicBezTo>
                    <a:pt x="7600" y="19"/>
                    <a:pt x="7391" y="0"/>
                    <a:pt x="71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8"/>
            <p:cNvSpPr/>
            <p:nvPr/>
          </p:nvSpPr>
          <p:spPr>
            <a:xfrm>
              <a:off x="2544950" y="2966425"/>
              <a:ext cx="162550" cy="157250"/>
            </a:xfrm>
            <a:custGeom>
              <a:avLst/>
              <a:gdLst/>
              <a:ahLst/>
              <a:cxnLst/>
              <a:rect l="l" t="t" r="r" b="b"/>
              <a:pathLst>
                <a:path w="6502" h="6290" extrusionOk="0">
                  <a:moveTo>
                    <a:pt x="598" y="1"/>
                  </a:moveTo>
                  <a:cubicBezTo>
                    <a:pt x="529" y="1"/>
                    <a:pt x="456" y="16"/>
                    <a:pt x="346" y="42"/>
                  </a:cubicBezTo>
                  <a:cubicBezTo>
                    <a:pt x="0" y="173"/>
                    <a:pt x="120" y="661"/>
                    <a:pt x="608" y="1197"/>
                  </a:cubicBezTo>
                  <a:cubicBezTo>
                    <a:pt x="893" y="1483"/>
                    <a:pt x="1441" y="2197"/>
                    <a:pt x="1905" y="2780"/>
                  </a:cubicBezTo>
                  <a:cubicBezTo>
                    <a:pt x="2810" y="4007"/>
                    <a:pt x="4703" y="5828"/>
                    <a:pt x="5370" y="6150"/>
                  </a:cubicBezTo>
                  <a:cubicBezTo>
                    <a:pt x="5580" y="6244"/>
                    <a:pt x="5719" y="6290"/>
                    <a:pt x="5831" y="6290"/>
                  </a:cubicBezTo>
                  <a:cubicBezTo>
                    <a:pt x="5904" y="6290"/>
                    <a:pt x="5964" y="6270"/>
                    <a:pt x="6025" y="6233"/>
                  </a:cubicBezTo>
                  <a:cubicBezTo>
                    <a:pt x="6501" y="5947"/>
                    <a:pt x="6346" y="5650"/>
                    <a:pt x="4930" y="4150"/>
                  </a:cubicBezTo>
                  <a:cubicBezTo>
                    <a:pt x="4168" y="3352"/>
                    <a:pt x="3203" y="2280"/>
                    <a:pt x="2787" y="1756"/>
                  </a:cubicBezTo>
                  <a:cubicBezTo>
                    <a:pt x="2060" y="887"/>
                    <a:pt x="1310" y="220"/>
                    <a:pt x="905" y="78"/>
                  </a:cubicBezTo>
                  <a:cubicBezTo>
                    <a:pt x="766" y="24"/>
                    <a:pt x="685"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8"/>
            <p:cNvSpPr/>
            <p:nvPr/>
          </p:nvSpPr>
          <p:spPr>
            <a:xfrm>
              <a:off x="2418100" y="3067700"/>
              <a:ext cx="41750" cy="35125"/>
            </a:xfrm>
            <a:custGeom>
              <a:avLst/>
              <a:gdLst/>
              <a:ahLst/>
              <a:cxnLst/>
              <a:rect l="l" t="t" r="r" b="b"/>
              <a:pathLst>
                <a:path w="1670" h="1405" extrusionOk="0">
                  <a:moveTo>
                    <a:pt x="855" y="1"/>
                  </a:moveTo>
                  <a:cubicBezTo>
                    <a:pt x="581" y="1"/>
                    <a:pt x="307" y="158"/>
                    <a:pt x="193" y="444"/>
                  </a:cubicBezTo>
                  <a:cubicBezTo>
                    <a:pt x="0" y="966"/>
                    <a:pt x="358" y="1404"/>
                    <a:pt x="821" y="1404"/>
                  </a:cubicBezTo>
                  <a:cubicBezTo>
                    <a:pt x="960" y="1404"/>
                    <a:pt x="1107" y="1365"/>
                    <a:pt x="1253" y="1277"/>
                  </a:cubicBezTo>
                  <a:cubicBezTo>
                    <a:pt x="1610" y="1039"/>
                    <a:pt x="1669" y="551"/>
                    <a:pt x="1360" y="218"/>
                  </a:cubicBezTo>
                  <a:cubicBezTo>
                    <a:pt x="1222" y="70"/>
                    <a:pt x="1038" y="1"/>
                    <a:pt x="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8"/>
            <p:cNvSpPr/>
            <p:nvPr/>
          </p:nvSpPr>
          <p:spPr>
            <a:xfrm>
              <a:off x="2451175" y="3130850"/>
              <a:ext cx="46725" cy="36325"/>
            </a:xfrm>
            <a:custGeom>
              <a:avLst/>
              <a:gdLst/>
              <a:ahLst/>
              <a:cxnLst/>
              <a:rect l="l" t="t" r="r" b="b"/>
              <a:pathLst>
                <a:path w="1869" h="1453" extrusionOk="0">
                  <a:moveTo>
                    <a:pt x="868" y="0"/>
                  </a:moveTo>
                  <a:cubicBezTo>
                    <a:pt x="722" y="0"/>
                    <a:pt x="566" y="57"/>
                    <a:pt x="394" y="168"/>
                  </a:cubicBezTo>
                  <a:cubicBezTo>
                    <a:pt x="1" y="430"/>
                    <a:pt x="37" y="966"/>
                    <a:pt x="442" y="1275"/>
                  </a:cubicBezTo>
                  <a:cubicBezTo>
                    <a:pt x="599" y="1400"/>
                    <a:pt x="761" y="1453"/>
                    <a:pt x="911" y="1453"/>
                  </a:cubicBezTo>
                  <a:cubicBezTo>
                    <a:pt x="1467" y="1453"/>
                    <a:pt x="1868" y="733"/>
                    <a:pt x="1334" y="228"/>
                  </a:cubicBezTo>
                  <a:cubicBezTo>
                    <a:pt x="1188" y="75"/>
                    <a:pt x="10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8"/>
            <p:cNvSpPr/>
            <p:nvPr/>
          </p:nvSpPr>
          <p:spPr>
            <a:xfrm>
              <a:off x="2725325" y="3133925"/>
              <a:ext cx="41100" cy="35675"/>
            </a:xfrm>
            <a:custGeom>
              <a:avLst/>
              <a:gdLst/>
              <a:ahLst/>
              <a:cxnLst/>
              <a:rect l="l" t="t" r="r" b="b"/>
              <a:pathLst>
                <a:path w="1644" h="1427" extrusionOk="0">
                  <a:moveTo>
                    <a:pt x="872" y="1"/>
                  </a:moveTo>
                  <a:cubicBezTo>
                    <a:pt x="790" y="1"/>
                    <a:pt x="690" y="47"/>
                    <a:pt x="513" y="128"/>
                  </a:cubicBezTo>
                  <a:cubicBezTo>
                    <a:pt x="108" y="307"/>
                    <a:pt x="1" y="736"/>
                    <a:pt x="263" y="1129"/>
                  </a:cubicBezTo>
                  <a:cubicBezTo>
                    <a:pt x="391" y="1325"/>
                    <a:pt x="612" y="1426"/>
                    <a:pt x="830" y="1426"/>
                  </a:cubicBezTo>
                  <a:cubicBezTo>
                    <a:pt x="1035" y="1426"/>
                    <a:pt x="1237" y="1337"/>
                    <a:pt x="1358" y="1152"/>
                  </a:cubicBezTo>
                  <a:cubicBezTo>
                    <a:pt x="1644" y="783"/>
                    <a:pt x="1608" y="605"/>
                    <a:pt x="1251" y="283"/>
                  </a:cubicBezTo>
                  <a:cubicBezTo>
                    <a:pt x="1059" y="85"/>
                    <a:pt x="982"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8"/>
            <p:cNvSpPr/>
            <p:nvPr/>
          </p:nvSpPr>
          <p:spPr>
            <a:xfrm>
              <a:off x="2392250" y="3134125"/>
              <a:ext cx="30975" cy="31800"/>
            </a:xfrm>
            <a:custGeom>
              <a:avLst/>
              <a:gdLst/>
              <a:ahLst/>
              <a:cxnLst/>
              <a:rect l="l" t="t" r="r" b="b"/>
              <a:pathLst>
                <a:path w="1239" h="1272" extrusionOk="0">
                  <a:moveTo>
                    <a:pt x="651" y="1"/>
                  </a:moveTo>
                  <a:cubicBezTo>
                    <a:pt x="311" y="1"/>
                    <a:pt x="18" y="283"/>
                    <a:pt x="1" y="716"/>
                  </a:cubicBezTo>
                  <a:cubicBezTo>
                    <a:pt x="1" y="1053"/>
                    <a:pt x="259" y="1272"/>
                    <a:pt x="583" y="1272"/>
                  </a:cubicBezTo>
                  <a:cubicBezTo>
                    <a:pt x="694" y="1272"/>
                    <a:pt x="811" y="1246"/>
                    <a:pt x="929" y="1192"/>
                  </a:cubicBezTo>
                  <a:cubicBezTo>
                    <a:pt x="1179" y="1085"/>
                    <a:pt x="1239" y="966"/>
                    <a:pt x="1239" y="644"/>
                  </a:cubicBezTo>
                  <a:cubicBezTo>
                    <a:pt x="1239" y="370"/>
                    <a:pt x="1167" y="180"/>
                    <a:pt x="1013" y="108"/>
                  </a:cubicBezTo>
                  <a:cubicBezTo>
                    <a:pt x="893" y="35"/>
                    <a:pt x="769"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8"/>
            <p:cNvSpPr/>
            <p:nvPr/>
          </p:nvSpPr>
          <p:spPr>
            <a:xfrm>
              <a:off x="2457450" y="2913575"/>
              <a:ext cx="58650" cy="16700"/>
            </a:xfrm>
            <a:custGeom>
              <a:avLst/>
              <a:gdLst/>
              <a:ahLst/>
              <a:cxnLst/>
              <a:rect l="l" t="t" r="r" b="b"/>
              <a:pathLst>
                <a:path w="2346" h="668" extrusionOk="0">
                  <a:moveTo>
                    <a:pt x="2346" y="1"/>
                  </a:moveTo>
                  <a:lnTo>
                    <a:pt x="2346" y="1"/>
                  </a:lnTo>
                  <a:cubicBezTo>
                    <a:pt x="1584" y="179"/>
                    <a:pt x="774" y="203"/>
                    <a:pt x="0" y="382"/>
                  </a:cubicBezTo>
                  <a:cubicBezTo>
                    <a:pt x="107" y="465"/>
                    <a:pt x="191" y="560"/>
                    <a:pt x="274" y="668"/>
                  </a:cubicBezTo>
                  <a:cubicBezTo>
                    <a:pt x="714" y="620"/>
                    <a:pt x="1155" y="537"/>
                    <a:pt x="1524" y="441"/>
                  </a:cubicBezTo>
                  <a:cubicBezTo>
                    <a:pt x="1810" y="334"/>
                    <a:pt x="2072" y="191"/>
                    <a:pt x="2346"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8"/>
            <p:cNvSpPr/>
            <p:nvPr/>
          </p:nvSpPr>
          <p:spPr>
            <a:xfrm>
              <a:off x="2680375" y="3287150"/>
              <a:ext cx="79800" cy="23675"/>
            </a:xfrm>
            <a:custGeom>
              <a:avLst/>
              <a:gdLst/>
              <a:ahLst/>
              <a:cxnLst/>
              <a:rect l="l" t="t" r="r" b="b"/>
              <a:pathLst>
                <a:path w="3192" h="947" extrusionOk="0">
                  <a:moveTo>
                    <a:pt x="1" y="0"/>
                  </a:moveTo>
                  <a:lnTo>
                    <a:pt x="1" y="0"/>
                  </a:lnTo>
                  <a:cubicBezTo>
                    <a:pt x="334" y="191"/>
                    <a:pt x="418" y="369"/>
                    <a:pt x="120" y="405"/>
                  </a:cubicBezTo>
                  <a:cubicBezTo>
                    <a:pt x="513" y="524"/>
                    <a:pt x="894" y="643"/>
                    <a:pt x="1287" y="738"/>
                  </a:cubicBezTo>
                  <a:cubicBezTo>
                    <a:pt x="1501" y="822"/>
                    <a:pt x="1739" y="881"/>
                    <a:pt x="1977" y="941"/>
                  </a:cubicBezTo>
                  <a:cubicBezTo>
                    <a:pt x="2001" y="941"/>
                    <a:pt x="2020" y="946"/>
                    <a:pt x="2047" y="946"/>
                  </a:cubicBezTo>
                  <a:cubicBezTo>
                    <a:pt x="2061" y="946"/>
                    <a:pt x="2076" y="945"/>
                    <a:pt x="2096" y="941"/>
                  </a:cubicBezTo>
                  <a:cubicBezTo>
                    <a:pt x="2275" y="893"/>
                    <a:pt x="2620" y="881"/>
                    <a:pt x="3108" y="881"/>
                  </a:cubicBezTo>
                  <a:lnTo>
                    <a:pt x="3192" y="881"/>
                  </a:lnTo>
                  <a:cubicBezTo>
                    <a:pt x="2608" y="726"/>
                    <a:pt x="2013" y="560"/>
                    <a:pt x="1430" y="417"/>
                  </a:cubicBezTo>
                  <a:cubicBezTo>
                    <a:pt x="941" y="298"/>
                    <a:pt x="465" y="143"/>
                    <a:pt x="1"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8"/>
            <p:cNvSpPr/>
            <p:nvPr/>
          </p:nvSpPr>
          <p:spPr>
            <a:xfrm>
              <a:off x="2416075" y="3111525"/>
              <a:ext cx="362250" cy="225675"/>
            </a:xfrm>
            <a:custGeom>
              <a:avLst/>
              <a:gdLst/>
              <a:ahLst/>
              <a:cxnLst/>
              <a:rect l="l" t="t" r="r" b="b"/>
              <a:pathLst>
                <a:path w="14490" h="9027" extrusionOk="0">
                  <a:moveTo>
                    <a:pt x="95" y="0"/>
                  </a:moveTo>
                  <a:lnTo>
                    <a:pt x="95" y="0"/>
                  </a:lnTo>
                  <a:cubicBezTo>
                    <a:pt x="0" y="322"/>
                    <a:pt x="119" y="560"/>
                    <a:pt x="226" y="822"/>
                  </a:cubicBezTo>
                  <a:cubicBezTo>
                    <a:pt x="869" y="2346"/>
                    <a:pt x="1786" y="3703"/>
                    <a:pt x="2941" y="4906"/>
                  </a:cubicBezTo>
                  <a:cubicBezTo>
                    <a:pt x="4989" y="7085"/>
                    <a:pt x="7608" y="8287"/>
                    <a:pt x="10561" y="8835"/>
                  </a:cubicBezTo>
                  <a:cubicBezTo>
                    <a:pt x="11181" y="8956"/>
                    <a:pt x="11812" y="9026"/>
                    <a:pt x="12446" y="9026"/>
                  </a:cubicBezTo>
                  <a:cubicBezTo>
                    <a:pt x="12991" y="9026"/>
                    <a:pt x="13540" y="8974"/>
                    <a:pt x="14085" y="8859"/>
                  </a:cubicBezTo>
                  <a:cubicBezTo>
                    <a:pt x="14204" y="8835"/>
                    <a:pt x="14371" y="8811"/>
                    <a:pt x="14490" y="8752"/>
                  </a:cubicBezTo>
                  <a:lnTo>
                    <a:pt x="14490" y="8752"/>
                  </a:lnTo>
                  <a:cubicBezTo>
                    <a:pt x="14406" y="8755"/>
                    <a:pt x="14323" y="8757"/>
                    <a:pt x="14240" y="8757"/>
                  </a:cubicBezTo>
                  <a:cubicBezTo>
                    <a:pt x="13719" y="8757"/>
                    <a:pt x="13207" y="8690"/>
                    <a:pt x="12704" y="8525"/>
                  </a:cubicBezTo>
                  <a:cubicBezTo>
                    <a:pt x="12680" y="8513"/>
                    <a:pt x="12680" y="8513"/>
                    <a:pt x="12668" y="8513"/>
                  </a:cubicBezTo>
                  <a:cubicBezTo>
                    <a:pt x="12600" y="8515"/>
                    <a:pt x="12531" y="8516"/>
                    <a:pt x="12463" y="8516"/>
                  </a:cubicBezTo>
                  <a:cubicBezTo>
                    <a:pt x="11520" y="8516"/>
                    <a:pt x="10577" y="8365"/>
                    <a:pt x="9644" y="8121"/>
                  </a:cubicBezTo>
                  <a:cubicBezTo>
                    <a:pt x="5096" y="6966"/>
                    <a:pt x="1965" y="4180"/>
                    <a:pt x="95"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8"/>
            <p:cNvSpPr/>
            <p:nvPr/>
          </p:nvSpPr>
          <p:spPr>
            <a:xfrm>
              <a:off x="2370525" y="3049025"/>
              <a:ext cx="2100" cy="18175"/>
            </a:xfrm>
            <a:custGeom>
              <a:avLst/>
              <a:gdLst/>
              <a:ahLst/>
              <a:cxnLst/>
              <a:rect l="l" t="t" r="r" b="b"/>
              <a:pathLst>
                <a:path w="84" h="727" extrusionOk="0">
                  <a:moveTo>
                    <a:pt x="84" y="0"/>
                  </a:moveTo>
                  <a:lnTo>
                    <a:pt x="84" y="0"/>
                  </a:lnTo>
                  <a:cubicBezTo>
                    <a:pt x="48" y="238"/>
                    <a:pt x="12" y="476"/>
                    <a:pt x="0" y="726"/>
                  </a:cubicBezTo>
                  <a:cubicBezTo>
                    <a:pt x="24" y="488"/>
                    <a:pt x="72" y="238"/>
                    <a:pt x="84"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8"/>
            <p:cNvSpPr/>
            <p:nvPr/>
          </p:nvSpPr>
          <p:spPr>
            <a:xfrm>
              <a:off x="2456250" y="3063300"/>
              <a:ext cx="521225" cy="246775"/>
            </a:xfrm>
            <a:custGeom>
              <a:avLst/>
              <a:gdLst/>
              <a:ahLst/>
              <a:cxnLst/>
              <a:rect l="l" t="t" r="r" b="b"/>
              <a:pathLst>
                <a:path w="20849" h="9871" extrusionOk="0">
                  <a:moveTo>
                    <a:pt x="0" y="1"/>
                  </a:moveTo>
                  <a:lnTo>
                    <a:pt x="0" y="1"/>
                  </a:lnTo>
                  <a:cubicBezTo>
                    <a:pt x="191" y="894"/>
                    <a:pt x="584" y="1691"/>
                    <a:pt x="1001" y="2477"/>
                  </a:cubicBezTo>
                  <a:cubicBezTo>
                    <a:pt x="2584" y="5466"/>
                    <a:pt x="4977" y="7406"/>
                    <a:pt x="7954" y="8597"/>
                  </a:cubicBezTo>
                  <a:cubicBezTo>
                    <a:pt x="8109" y="8621"/>
                    <a:pt x="8263" y="8668"/>
                    <a:pt x="8442" y="8728"/>
                  </a:cubicBezTo>
                  <a:cubicBezTo>
                    <a:pt x="8656" y="8799"/>
                    <a:pt x="8823" y="8895"/>
                    <a:pt x="8954" y="8966"/>
                  </a:cubicBezTo>
                  <a:cubicBezTo>
                    <a:pt x="9418" y="9121"/>
                    <a:pt x="9894" y="9264"/>
                    <a:pt x="10395" y="9418"/>
                  </a:cubicBezTo>
                  <a:cubicBezTo>
                    <a:pt x="10978" y="9561"/>
                    <a:pt x="11573" y="9716"/>
                    <a:pt x="12157" y="9871"/>
                  </a:cubicBezTo>
                  <a:cubicBezTo>
                    <a:pt x="14157" y="9859"/>
                    <a:pt x="16026" y="9561"/>
                    <a:pt x="17872" y="8966"/>
                  </a:cubicBezTo>
                  <a:cubicBezTo>
                    <a:pt x="18884" y="8621"/>
                    <a:pt x="19622" y="8323"/>
                    <a:pt x="20158" y="8025"/>
                  </a:cubicBezTo>
                  <a:cubicBezTo>
                    <a:pt x="20312" y="7942"/>
                    <a:pt x="20455" y="7835"/>
                    <a:pt x="20586" y="7716"/>
                  </a:cubicBezTo>
                  <a:cubicBezTo>
                    <a:pt x="20682" y="7644"/>
                    <a:pt x="20801" y="7585"/>
                    <a:pt x="20848" y="7490"/>
                  </a:cubicBezTo>
                  <a:lnTo>
                    <a:pt x="20848" y="7490"/>
                  </a:lnTo>
                  <a:cubicBezTo>
                    <a:pt x="20566" y="7540"/>
                    <a:pt x="20287" y="7560"/>
                    <a:pt x="20010" y="7560"/>
                  </a:cubicBezTo>
                  <a:cubicBezTo>
                    <a:pt x="18996" y="7560"/>
                    <a:pt x="18013" y="7294"/>
                    <a:pt x="17018" y="7294"/>
                  </a:cubicBezTo>
                  <a:cubicBezTo>
                    <a:pt x="16807" y="7294"/>
                    <a:pt x="16596" y="7306"/>
                    <a:pt x="16383" y="7335"/>
                  </a:cubicBezTo>
                  <a:cubicBezTo>
                    <a:pt x="16089" y="7372"/>
                    <a:pt x="15795" y="7388"/>
                    <a:pt x="15501" y="7388"/>
                  </a:cubicBezTo>
                  <a:cubicBezTo>
                    <a:pt x="14192" y="7388"/>
                    <a:pt x="12888" y="7064"/>
                    <a:pt x="11585" y="6811"/>
                  </a:cubicBezTo>
                  <a:lnTo>
                    <a:pt x="11585" y="6811"/>
                  </a:lnTo>
                  <a:cubicBezTo>
                    <a:pt x="12752" y="7406"/>
                    <a:pt x="13978" y="7847"/>
                    <a:pt x="15276" y="8073"/>
                  </a:cubicBezTo>
                  <a:cubicBezTo>
                    <a:pt x="15609" y="8133"/>
                    <a:pt x="15931" y="8180"/>
                    <a:pt x="16241" y="8252"/>
                  </a:cubicBezTo>
                  <a:cubicBezTo>
                    <a:pt x="16455" y="8311"/>
                    <a:pt x="16729" y="8359"/>
                    <a:pt x="16693" y="8656"/>
                  </a:cubicBezTo>
                  <a:cubicBezTo>
                    <a:pt x="16657" y="8907"/>
                    <a:pt x="16407" y="8978"/>
                    <a:pt x="16181" y="9002"/>
                  </a:cubicBezTo>
                  <a:cubicBezTo>
                    <a:pt x="15764" y="9020"/>
                    <a:pt x="15345" y="9039"/>
                    <a:pt x="14927" y="9039"/>
                  </a:cubicBezTo>
                  <a:cubicBezTo>
                    <a:pt x="14544" y="9039"/>
                    <a:pt x="14163" y="9023"/>
                    <a:pt x="13788" y="8978"/>
                  </a:cubicBezTo>
                  <a:cubicBezTo>
                    <a:pt x="9966" y="8561"/>
                    <a:pt x="6870" y="6680"/>
                    <a:pt x="4013" y="4335"/>
                  </a:cubicBezTo>
                  <a:cubicBezTo>
                    <a:pt x="3239" y="3692"/>
                    <a:pt x="2501" y="3037"/>
                    <a:pt x="1834" y="2310"/>
                  </a:cubicBezTo>
                  <a:cubicBezTo>
                    <a:pt x="1179" y="1584"/>
                    <a:pt x="560" y="822"/>
                    <a:pt x="0"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8"/>
            <p:cNvSpPr/>
            <p:nvPr/>
          </p:nvSpPr>
          <p:spPr>
            <a:xfrm>
              <a:off x="2723250" y="3310475"/>
              <a:ext cx="169350" cy="49925"/>
            </a:xfrm>
            <a:custGeom>
              <a:avLst/>
              <a:gdLst/>
              <a:ahLst/>
              <a:cxnLst/>
              <a:rect l="l" t="t" r="r" b="b"/>
              <a:pathLst>
                <a:path w="6774" h="1997" extrusionOk="0">
                  <a:moveTo>
                    <a:pt x="207" y="1"/>
                  </a:moveTo>
                  <a:cubicBezTo>
                    <a:pt x="148" y="1"/>
                    <a:pt x="91" y="41"/>
                    <a:pt x="72" y="127"/>
                  </a:cubicBezTo>
                  <a:cubicBezTo>
                    <a:pt x="0" y="377"/>
                    <a:pt x="203" y="460"/>
                    <a:pt x="381" y="544"/>
                  </a:cubicBezTo>
                  <a:cubicBezTo>
                    <a:pt x="393" y="555"/>
                    <a:pt x="393" y="555"/>
                    <a:pt x="417" y="555"/>
                  </a:cubicBezTo>
                  <a:cubicBezTo>
                    <a:pt x="911" y="730"/>
                    <a:pt x="1422" y="798"/>
                    <a:pt x="1951" y="798"/>
                  </a:cubicBezTo>
                  <a:cubicBezTo>
                    <a:pt x="2035" y="798"/>
                    <a:pt x="2119" y="797"/>
                    <a:pt x="2203" y="794"/>
                  </a:cubicBezTo>
                  <a:cubicBezTo>
                    <a:pt x="2310" y="794"/>
                    <a:pt x="2429" y="794"/>
                    <a:pt x="2524" y="782"/>
                  </a:cubicBezTo>
                  <a:cubicBezTo>
                    <a:pt x="3596" y="686"/>
                    <a:pt x="4656" y="567"/>
                    <a:pt x="5715" y="436"/>
                  </a:cubicBezTo>
                  <a:lnTo>
                    <a:pt x="5715" y="436"/>
                  </a:lnTo>
                  <a:cubicBezTo>
                    <a:pt x="4453" y="1032"/>
                    <a:pt x="3167" y="1591"/>
                    <a:pt x="1834" y="1996"/>
                  </a:cubicBezTo>
                  <a:cubicBezTo>
                    <a:pt x="2191" y="1913"/>
                    <a:pt x="2513" y="1806"/>
                    <a:pt x="2822" y="1687"/>
                  </a:cubicBezTo>
                  <a:cubicBezTo>
                    <a:pt x="3991" y="1244"/>
                    <a:pt x="6774" y="11"/>
                    <a:pt x="6596" y="11"/>
                  </a:cubicBezTo>
                  <a:cubicBezTo>
                    <a:pt x="6588" y="11"/>
                    <a:pt x="6572" y="14"/>
                    <a:pt x="6549" y="20"/>
                  </a:cubicBezTo>
                  <a:cubicBezTo>
                    <a:pt x="5441" y="282"/>
                    <a:pt x="4179" y="448"/>
                    <a:pt x="2739" y="508"/>
                  </a:cubicBezTo>
                  <a:cubicBezTo>
                    <a:pt x="2254" y="529"/>
                    <a:pt x="1895" y="541"/>
                    <a:pt x="1615" y="541"/>
                  </a:cubicBezTo>
                  <a:cubicBezTo>
                    <a:pt x="1105" y="541"/>
                    <a:pt x="861" y="501"/>
                    <a:pt x="608" y="401"/>
                  </a:cubicBezTo>
                  <a:cubicBezTo>
                    <a:pt x="131" y="198"/>
                    <a:pt x="24" y="79"/>
                    <a:pt x="357" y="20"/>
                  </a:cubicBezTo>
                  <a:cubicBezTo>
                    <a:pt x="322" y="20"/>
                    <a:pt x="286" y="8"/>
                    <a:pt x="250" y="8"/>
                  </a:cubicBezTo>
                  <a:cubicBezTo>
                    <a:pt x="236" y="3"/>
                    <a:pt x="222" y="1"/>
                    <a:pt x="20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8"/>
            <p:cNvSpPr/>
            <p:nvPr/>
          </p:nvSpPr>
          <p:spPr>
            <a:xfrm>
              <a:off x="2516675" y="3205875"/>
              <a:ext cx="68475" cy="56625"/>
            </a:xfrm>
            <a:custGeom>
              <a:avLst/>
              <a:gdLst/>
              <a:ahLst/>
              <a:cxnLst/>
              <a:rect l="l" t="t" r="r" b="b"/>
              <a:pathLst>
                <a:path w="2739" h="2265" extrusionOk="0">
                  <a:moveTo>
                    <a:pt x="179" y="1"/>
                  </a:moveTo>
                  <a:cubicBezTo>
                    <a:pt x="167" y="1"/>
                    <a:pt x="131" y="13"/>
                    <a:pt x="108" y="36"/>
                  </a:cubicBezTo>
                  <a:cubicBezTo>
                    <a:pt x="60" y="60"/>
                    <a:pt x="48" y="156"/>
                    <a:pt x="0" y="227"/>
                  </a:cubicBezTo>
                  <a:cubicBezTo>
                    <a:pt x="96" y="358"/>
                    <a:pt x="131" y="489"/>
                    <a:pt x="227" y="596"/>
                  </a:cubicBezTo>
                  <a:cubicBezTo>
                    <a:pt x="774" y="1239"/>
                    <a:pt x="1429" y="1775"/>
                    <a:pt x="2191" y="2156"/>
                  </a:cubicBezTo>
                  <a:cubicBezTo>
                    <a:pt x="2296" y="2208"/>
                    <a:pt x="2414" y="2265"/>
                    <a:pt x="2520" y="2265"/>
                  </a:cubicBezTo>
                  <a:cubicBezTo>
                    <a:pt x="2583" y="2265"/>
                    <a:pt x="2642" y="2245"/>
                    <a:pt x="2691" y="2191"/>
                  </a:cubicBezTo>
                  <a:cubicBezTo>
                    <a:pt x="2715" y="2156"/>
                    <a:pt x="2727" y="2144"/>
                    <a:pt x="2739" y="2120"/>
                  </a:cubicBezTo>
                  <a:lnTo>
                    <a:pt x="2715" y="2120"/>
                  </a:lnTo>
                  <a:cubicBezTo>
                    <a:pt x="2191" y="2120"/>
                    <a:pt x="191" y="465"/>
                    <a:pt x="179" y="48"/>
                  </a:cubicBezTo>
                  <a:lnTo>
                    <a:pt x="179"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8"/>
            <p:cNvSpPr/>
            <p:nvPr/>
          </p:nvSpPr>
          <p:spPr>
            <a:xfrm>
              <a:off x="2521725" y="3202300"/>
              <a:ext cx="67300" cy="56600"/>
            </a:xfrm>
            <a:custGeom>
              <a:avLst/>
              <a:gdLst/>
              <a:ahLst/>
              <a:cxnLst/>
              <a:rect l="l" t="t" r="r" b="b"/>
              <a:pathLst>
                <a:path w="2692" h="2264" extrusionOk="0">
                  <a:moveTo>
                    <a:pt x="48" y="1"/>
                  </a:moveTo>
                  <a:cubicBezTo>
                    <a:pt x="48" y="1"/>
                    <a:pt x="36" y="1"/>
                    <a:pt x="36" y="13"/>
                  </a:cubicBezTo>
                  <a:cubicBezTo>
                    <a:pt x="25" y="25"/>
                    <a:pt x="1" y="72"/>
                    <a:pt x="1" y="132"/>
                  </a:cubicBezTo>
                  <a:lnTo>
                    <a:pt x="1" y="179"/>
                  </a:lnTo>
                  <a:cubicBezTo>
                    <a:pt x="1" y="596"/>
                    <a:pt x="1989" y="2263"/>
                    <a:pt x="2501" y="2263"/>
                  </a:cubicBezTo>
                  <a:lnTo>
                    <a:pt x="2537" y="2263"/>
                  </a:lnTo>
                  <a:cubicBezTo>
                    <a:pt x="2632" y="2251"/>
                    <a:pt x="2668" y="2227"/>
                    <a:pt x="2692" y="2168"/>
                  </a:cubicBezTo>
                  <a:cubicBezTo>
                    <a:pt x="2668" y="2037"/>
                    <a:pt x="2299" y="1715"/>
                    <a:pt x="1406" y="1013"/>
                  </a:cubicBezTo>
                  <a:cubicBezTo>
                    <a:pt x="691" y="441"/>
                    <a:pt x="84" y="1"/>
                    <a:pt x="4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0" name="Google Shape;3710;p8"/>
            <p:cNvSpPr/>
            <p:nvPr/>
          </p:nvSpPr>
          <p:spPr>
            <a:xfrm>
              <a:off x="2641650" y="3277100"/>
              <a:ext cx="48875" cy="20475"/>
            </a:xfrm>
            <a:custGeom>
              <a:avLst/>
              <a:gdLst/>
              <a:ahLst/>
              <a:cxnLst/>
              <a:rect l="l" t="t" r="r" b="b"/>
              <a:pathLst>
                <a:path w="1955" h="819" extrusionOk="0">
                  <a:moveTo>
                    <a:pt x="187" y="1"/>
                  </a:moveTo>
                  <a:cubicBezTo>
                    <a:pt x="60" y="1"/>
                    <a:pt x="0" y="34"/>
                    <a:pt x="50" y="104"/>
                  </a:cubicBezTo>
                  <a:cubicBezTo>
                    <a:pt x="85" y="188"/>
                    <a:pt x="323" y="331"/>
                    <a:pt x="597" y="462"/>
                  </a:cubicBezTo>
                  <a:cubicBezTo>
                    <a:pt x="966" y="640"/>
                    <a:pt x="1419" y="819"/>
                    <a:pt x="1574" y="819"/>
                  </a:cubicBezTo>
                  <a:lnTo>
                    <a:pt x="1657" y="819"/>
                  </a:lnTo>
                  <a:cubicBezTo>
                    <a:pt x="1955" y="807"/>
                    <a:pt x="1871" y="605"/>
                    <a:pt x="1538" y="414"/>
                  </a:cubicBezTo>
                  <a:cubicBezTo>
                    <a:pt x="1407" y="331"/>
                    <a:pt x="1228" y="247"/>
                    <a:pt x="1014" y="176"/>
                  </a:cubicBezTo>
                  <a:cubicBezTo>
                    <a:pt x="835" y="116"/>
                    <a:pt x="669" y="69"/>
                    <a:pt x="526" y="45"/>
                  </a:cubicBezTo>
                  <a:cubicBezTo>
                    <a:pt x="391" y="16"/>
                    <a:pt x="273" y="1"/>
                    <a:pt x="1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1" name="Google Shape;3711;p8"/>
          <p:cNvGrpSpPr/>
          <p:nvPr/>
        </p:nvGrpSpPr>
        <p:grpSpPr>
          <a:xfrm rot="-5400000">
            <a:off x="532677" y="440887"/>
            <a:ext cx="684925" cy="604350"/>
            <a:chOff x="3573050" y="2694100"/>
            <a:chExt cx="684925" cy="604350"/>
          </a:xfrm>
        </p:grpSpPr>
        <p:sp>
          <p:nvSpPr>
            <p:cNvPr id="3712" name="Google Shape;3712;p8"/>
            <p:cNvSpPr/>
            <p:nvPr/>
          </p:nvSpPr>
          <p:spPr>
            <a:xfrm>
              <a:off x="3589450" y="2705825"/>
              <a:ext cx="661975" cy="575575"/>
            </a:xfrm>
            <a:custGeom>
              <a:avLst/>
              <a:gdLst/>
              <a:ahLst/>
              <a:cxnLst/>
              <a:rect l="l" t="t" r="r" b="b"/>
              <a:pathLst>
                <a:path w="26479" h="23023" extrusionOk="0">
                  <a:moveTo>
                    <a:pt x="17156" y="11680"/>
                  </a:moveTo>
                  <a:lnTo>
                    <a:pt x="17156" y="11680"/>
                  </a:lnTo>
                  <a:cubicBezTo>
                    <a:pt x="16930" y="12073"/>
                    <a:pt x="13918" y="13573"/>
                    <a:pt x="12930" y="13800"/>
                  </a:cubicBezTo>
                  <a:cubicBezTo>
                    <a:pt x="13811" y="13264"/>
                    <a:pt x="14585" y="12799"/>
                    <a:pt x="15370" y="12323"/>
                  </a:cubicBezTo>
                  <a:cubicBezTo>
                    <a:pt x="15466" y="12264"/>
                    <a:pt x="15585" y="12204"/>
                    <a:pt x="15680" y="12204"/>
                  </a:cubicBezTo>
                  <a:cubicBezTo>
                    <a:pt x="15730" y="12208"/>
                    <a:pt x="15779" y="12210"/>
                    <a:pt x="15827" y="12210"/>
                  </a:cubicBezTo>
                  <a:cubicBezTo>
                    <a:pt x="16318" y="12210"/>
                    <a:pt x="16723" y="11995"/>
                    <a:pt x="17156" y="11680"/>
                  </a:cubicBezTo>
                  <a:close/>
                  <a:moveTo>
                    <a:pt x="25181" y="0"/>
                  </a:moveTo>
                  <a:cubicBezTo>
                    <a:pt x="24514" y="84"/>
                    <a:pt x="23919" y="274"/>
                    <a:pt x="23324" y="465"/>
                  </a:cubicBezTo>
                  <a:cubicBezTo>
                    <a:pt x="21359" y="1108"/>
                    <a:pt x="19371" y="1703"/>
                    <a:pt x="17323" y="2060"/>
                  </a:cubicBezTo>
                  <a:cubicBezTo>
                    <a:pt x="15525" y="2370"/>
                    <a:pt x="13930" y="3191"/>
                    <a:pt x="12394" y="4167"/>
                  </a:cubicBezTo>
                  <a:cubicBezTo>
                    <a:pt x="10977" y="5072"/>
                    <a:pt x="9548" y="5989"/>
                    <a:pt x="7977" y="6608"/>
                  </a:cubicBezTo>
                  <a:cubicBezTo>
                    <a:pt x="7631" y="6739"/>
                    <a:pt x="7262" y="6763"/>
                    <a:pt x="6965" y="6965"/>
                  </a:cubicBezTo>
                  <a:cubicBezTo>
                    <a:pt x="5643" y="7894"/>
                    <a:pt x="4429" y="8942"/>
                    <a:pt x="3440" y="10240"/>
                  </a:cubicBezTo>
                  <a:cubicBezTo>
                    <a:pt x="2547" y="11406"/>
                    <a:pt x="2012" y="12776"/>
                    <a:pt x="1309" y="14038"/>
                  </a:cubicBezTo>
                  <a:cubicBezTo>
                    <a:pt x="1071" y="14478"/>
                    <a:pt x="976" y="14978"/>
                    <a:pt x="952" y="15478"/>
                  </a:cubicBezTo>
                  <a:cubicBezTo>
                    <a:pt x="892" y="16419"/>
                    <a:pt x="1142" y="17300"/>
                    <a:pt x="1333" y="18193"/>
                  </a:cubicBezTo>
                  <a:cubicBezTo>
                    <a:pt x="1416" y="18514"/>
                    <a:pt x="1369" y="18764"/>
                    <a:pt x="1178" y="19038"/>
                  </a:cubicBezTo>
                  <a:cubicBezTo>
                    <a:pt x="797" y="19562"/>
                    <a:pt x="440" y="20169"/>
                    <a:pt x="416" y="20777"/>
                  </a:cubicBezTo>
                  <a:cubicBezTo>
                    <a:pt x="380" y="21360"/>
                    <a:pt x="250" y="21896"/>
                    <a:pt x="119" y="22444"/>
                  </a:cubicBezTo>
                  <a:cubicBezTo>
                    <a:pt x="0" y="22862"/>
                    <a:pt x="28" y="23023"/>
                    <a:pt x="307" y="23023"/>
                  </a:cubicBezTo>
                  <a:cubicBezTo>
                    <a:pt x="394" y="23023"/>
                    <a:pt x="504" y="23007"/>
                    <a:pt x="642" y="22979"/>
                  </a:cubicBezTo>
                  <a:cubicBezTo>
                    <a:pt x="1273" y="22836"/>
                    <a:pt x="1869" y="22574"/>
                    <a:pt x="2464" y="22277"/>
                  </a:cubicBezTo>
                  <a:cubicBezTo>
                    <a:pt x="5179" y="20931"/>
                    <a:pt x="8036" y="19872"/>
                    <a:pt x="10703" y="18431"/>
                  </a:cubicBezTo>
                  <a:cubicBezTo>
                    <a:pt x="11918" y="17752"/>
                    <a:pt x="13263" y="17276"/>
                    <a:pt x="14406" y="16467"/>
                  </a:cubicBezTo>
                  <a:cubicBezTo>
                    <a:pt x="16728" y="14812"/>
                    <a:pt x="18835" y="12907"/>
                    <a:pt x="20728" y="10775"/>
                  </a:cubicBezTo>
                  <a:cubicBezTo>
                    <a:pt x="20859" y="10609"/>
                    <a:pt x="21002" y="10430"/>
                    <a:pt x="21002" y="10216"/>
                  </a:cubicBezTo>
                  <a:cubicBezTo>
                    <a:pt x="21002" y="9835"/>
                    <a:pt x="21193" y="9513"/>
                    <a:pt x="21395" y="9240"/>
                  </a:cubicBezTo>
                  <a:cubicBezTo>
                    <a:pt x="21728" y="8823"/>
                    <a:pt x="21955" y="8347"/>
                    <a:pt x="22145" y="7858"/>
                  </a:cubicBezTo>
                  <a:cubicBezTo>
                    <a:pt x="22264" y="7537"/>
                    <a:pt x="22431" y="7239"/>
                    <a:pt x="22645" y="6965"/>
                  </a:cubicBezTo>
                  <a:cubicBezTo>
                    <a:pt x="23288" y="6180"/>
                    <a:pt x="23943" y="5406"/>
                    <a:pt x="24360" y="4465"/>
                  </a:cubicBezTo>
                  <a:cubicBezTo>
                    <a:pt x="24550" y="4036"/>
                    <a:pt x="24776" y="3620"/>
                    <a:pt x="24991" y="3203"/>
                  </a:cubicBezTo>
                  <a:cubicBezTo>
                    <a:pt x="25348" y="2501"/>
                    <a:pt x="25741" y="1834"/>
                    <a:pt x="26193" y="1179"/>
                  </a:cubicBezTo>
                  <a:cubicBezTo>
                    <a:pt x="26479" y="798"/>
                    <a:pt x="26431" y="393"/>
                    <a:pt x="26122" y="262"/>
                  </a:cubicBezTo>
                  <a:cubicBezTo>
                    <a:pt x="25800" y="143"/>
                    <a:pt x="25467" y="84"/>
                    <a:pt x="25181" y="0"/>
                  </a:cubicBezTo>
                  <a:close/>
                </a:path>
              </a:pathLst>
            </a:custGeom>
            <a:solidFill>
              <a:srgbClr val="00A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8"/>
            <p:cNvSpPr/>
            <p:nvPr/>
          </p:nvSpPr>
          <p:spPr>
            <a:xfrm>
              <a:off x="3730225" y="2704450"/>
              <a:ext cx="518525" cy="420400"/>
            </a:xfrm>
            <a:custGeom>
              <a:avLst/>
              <a:gdLst/>
              <a:ahLst/>
              <a:cxnLst/>
              <a:rect l="l" t="t" r="r" b="b"/>
              <a:pathLst>
                <a:path w="20741" h="16816" extrusionOk="0">
                  <a:moveTo>
                    <a:pt x="20449" y="1"/>
                  </a:moveTo>
                  <a:cubicBezTo>
                    <a:pt x="20419" y="1"/>
                    <a:pt x="20389" y="7"/>
                    <a:pt x="20360" y="20"/>
                  </a:cubicBezTo>
                  <a:cubicBezTo>
                    <a:pt x="20086" y="103"/>
                    <a:pt x="19765" y="222"/>
                    <a:pt x="19729" y="567"/>
                  </a:cubicBezTo>
                  <a:cubicBezTo>
                    <a:pt x="19693" y="770"/>
                    <a:pt x="19574" y="853"/>
                    <a:pt x="19431" y="936"/>
                  </a:cubicBezTo>
                  <a:cubicBezTo>
                    <a:pt x="17657" y="1925"/>
                    <a:pt x="15871" y="2889"/>
                    <a:pt x="14109" y="3901"/>
                  </a:cubicBezTo>
                  <a:cubicBezTo>
                    <a:pt x="13097" y="4496"/>
                    <a:pt x="12133" y="5175"/>
                    <a:pt x="11359" y="6104"/>
                  </a:cubicBezTo>
                  <a:cubicBezTo>
                    <a:pt x="10692" y="6889"/>
                    <a:pt x="10013" y="7699"/>
                    <a:pt x="9227" y="8378"/>
                  </a:cubicBezTo>
                  <a:cubicBezTo>
                    <a:pt x="8727" y="8830"/>
                    <a:pt x="8215" y="9259"/>
                    <a:pt x="7858" y="9818"/>
                  </a:cubicBezTo>
                  <a:cubicBezTo>
                    <a:pt x="7287" y="10747"/>
                    <a:pt x="6489" y="11461"/>
                    <a:pt x="5620" y="12081"/>
                  </a:cubicBezTo>
                  <a:cubicBezTo>
                    <a:pt x="5536" y="12147"/>
                    <a:pt x="5459" y="12261"/>
                    <a:pt x="5358" y="12261"/>
                  </a:cubicBezTo>
                  <a:cubicBezTo>
                    <a:pt x="5315" y="12261"/>
                    <a:pt x="5268" y="12241"/>
                    <a:pt x="5215" y="12188"/>
                  </a:cubicBezTo>
                  <a:cubicBezTo>
                    <a:pt x="5060" y="12045"/>
                    <a:pt x="5215" y="11926"/>
                    <a:pt x="5287" y="11819"/>
                  </a:cubicBezTo>
                  <a:cubicBezTo>
                    <a:pt x="5798" y="11033"/>
                    <a:pt x="6299" y="10259"/>
                    <a:pt x="6811" y="9485"/>
                  </a:cubicBezTo>
                  <a:cubicBezTo>
                    <a:pt x="6894" y="9366"/>
                    <a:pt x="7001" y="9247"/>
                    <a:pt x="6965" y="9092"/>
                  </a:cubicBezTo>
                  <a:cubicBezTo>
                    <a:pt x="6882" y="8723"/>
                    <a:pt x="7072" y="8425"/>
                    <a:pt x="7251" y="8140"/>
                  </a:cubicBezTo>
                  <a:cubicBezTo>
                    <a:pt x="8204" y="6651"/>
                    <a:pt x="9275" y="5270"/>
                    <a:pt x="10513" y="4020"/>
                  </a:cubicBezTo>
                  <a:cubicBezTo>
                    <a:pt x="10621" y="3913"/>
                    <a:pt x="10763" y="3841"/>
                    <a:pt x="10763" y="3615"/>
                  </a:cubicBezTo>
                  <a:lnTo>
                    <a:pt x="10763" y="3615"/>
                  </a:lnTo>
                  <a:cubicBezTo>
                    <a:pt x="10656" y="3675"/>
                    <a:pt x="10585" y="3722"/>
                    <a:pt x="10513" y="3770"/>
                  </a:cubicBezTo>
                  <a:cubicBezTo>
                    <a:pt x="8549" y="5056"/>
                    <a:pt x="6656" y="6461"/>
                    <a:pt x="5156" y="8306"/>
                  </a:cubicBezTo>
                  <a:cubicBezTo>
                    <a:pt x="4513" y="9092"/>
                    <a:pt x="3858" y="9866"/>
                    <a:pt x="3310" y="10711"/>
                  </a:cubicBezTo>
                  <a:cubicBezTo>
                    <a:pt x="2524" y="11938"/>
                    <a:pt x="1810" y="13200"/>
                    <a:pt x="1096" y="14462"/>
                  </a:cubicBezTo>
                  <a:cubicBezTo>
                    <a:pt x="679" y="15212"/>
                    <a:pt x="298" y="15974"/>
                    <a:pt x="0" y="16772"/>
                  </a:cubicBezTo>
                  <a:cubicBezTo>
                    <a:pt x="65" y="16804"/>
                    <a:pt x="119" y="16816"/>
                    <a:pt x="166" y="16816"/>
                  </a:cubicBezTo>
                  <a:cubicBezTo>
                    <a:pt x="258" y="16816"/>
                    <a:pt x="326" y="16771"/>
                    <a:pt x="405" y="16748"/>
                  </a:cubicBezTo>
                  <a:cubicBezTo>
                    <a:pt x="941" y="16545"/>
                    <a:pt x="1488" y="16343"/>
                    <a:pt x="2048" y="16129"/>
                  </a:cubicBezTo>
                  <a:cubicBezTo>
                    <a:pt x="3536" y="15557"/>
                    <a:pt x="5036" y="15033"/>
                    <a:pt x="6644" y="14855"/>
                  </a:cubicBezTo>
                  <a:cubicBezTo>
                    <a:pt x="8073" y="14700"/>
                    <a:pt x="9430" y="14378"/>
                    <a:pt x="10704" y="13652"/>
                  </a:cubicBezTo>
                  <a:cubicBezTo>
                    <a:pt x="12323" y="12712"/>
                    <a:pt x="13919" y="11771"/>
                    <a:pt x="15181" y="10378"/>
                  </a:cubicBezTo>
                  <a:cubicBezTo>
                    <a:pt x="15669" y="9842"/>
                    <a:pt x="16169" y="9306"/>
                    <a:pt x="16478" y="8628"/>
                  </a:cubicBezTo>
                  <a:cubicBezTo>
                    <a:pt x="16562" y="8473"/>
                    <a:pt x="16597" y="8306"/>
                    <a:pt x="16455" y="8152"/>
                  </a:cubicBezTo>
                  <a:cubicBezTo>
                    <a:pt x="16387" y="8089"/>
                    <a:pt x="16315" y="8065"/>
                    <a:pt x="16243" y="8065"/>
                  </a:cubicBezTo>
                  <a:cubicBezTo>
                    <a:pt x="16150" y="8065"/>
                    <a:pt x="16059" y="8105"/>
                    <a:pt x="15978" y="8152"/>
                  </a:cubicBezTo>
                  <a:cubicBezTo>
                    <a:pt x="15740" y="8306"/>
                    <a:pt x="15502" y="8473"/>
                    <a:pt x="15276" y="8652"/>
                  </a:cubicBezTo>
                  <a:cubicBezTo>
                    <a:pt x="14323" y="9425"/>
                    <a:pt x="13383" y="10199"/>
                    <a:pt x="12287" y="10771"/>
                  </a:cubicBezTo>
                  <a:cubicBezTo>
                    <a:pt x="11597" y="11152"/>
                    <a:pt x="10871" y="11461"/>
                    <a:pt x="10311" y="12021"/>
                  </a:cubicBezTo>
                  <a:cubicBezTo>
                    <a:pt x="10239" y="12093"/>
                    <a:pt x="10146" y="12145"/>
                    <a:pt x="10048" y="12145"/>
                  </a:cubicBezTo>
                  <a:cubicBezTo>
                    <a:pt x="10017" y="12145"/>
                    <a:pt x="9985" y="12140"/>
                    <a:pt x="9954" y="12128"/>
                  </a:cubicBezTo>
                  <a:cubicBezTo>
                    <a:pt x="9897" y="12113"/>
                    <a:pt x="9844" y="12106"/>
                    <a:pt x="9794" y="12106"/>
                  </a:cubicBezTo>
                  <a:cubicBezTo>
                    <a:pt x="9609" y="12106"/>
                    <a:pt x="9458" y="12194"/>
                    <a:pt x="9299" y="12259"/>
                  </a:cubicBezTo>
                  <a:cubicBezTo>
                    <a:pt x="8180" y="12724"/>
                    <a:pt x="7013" y="12950"/>
                    <a:pt x="5822" y="13128"/>
                  </a:cubicBezTo>
                  <a:cubicBezTo>
                    <a:pt x="6263" y="12724"/>
                    <a:pt x="6680" y="12366"/>
                    <a:pt x="7287" y="12235"/>
                  </a:cubicBezTo>
                  <a:cubicBezTo>
                    <a:pt x="8025" y="12045"/>
                    <a:pt x="8727" y="11652"/>
                    <a:pt x="9382" y="11271"/>
                  </a:cubicBezTo>
                  <a:cubicBezTo>
                    <a:pt x="9918" y="10938"/>
                    <a:pt x="10382" y="10461"/>
                    <a:pt x="10859" y="10033"/>
                  </a:cubicBezTo>
                  <a:cubicBezTo>
                    <a:pt x="11561" y="9378"/>
                    <a:pt x="12228" y="8711"/>
                    <a:pt x="12930" y="8056"/>
                  </a:cubicBezTo>
                  <a:cubicBezTo>
                    <a:pt x="13001" y="7993"/>
                    <a:pt x="13076" y="7892"/>
                    <a:pt x="13142" y="7892"/>
                  </a:cubicBezTo>
                  <a:cubicBezTo>
                    <a:pt x="13188" y="7892"/>
                    <a:pt x="13230" y="7939"/>
                    <a:pt x="13264" y="8080"/>
                  </a:cubicBezTo>
                  <a:cubicBezTo>
                    <a:pt x="13293" y="8184"/>
                    <a:pt x="13346" y="8218"/>
                    <a:pt x="13410" y="8218"/>
                  </a:cubicBezTo>
                  <a:cubicBezTo>
                    <a:pt x="13449" y="8218"/>
                    <a:pt x="13492" y="8205"/>
                    <a:pt x="13538" y="8187"/>
                  </a:cubicBezTo>
                  <a:cubicBezTo>
                    <a:pt x="13788" y="8116"/>
                    <a:pt x="14038" y="8032"/>
                    <a:pt x="14252" y="7830"/>
                  </a:cubicBezTo>
                  <a:cubicBezTo>
                    <a:pt x="14728" y="7366"/>
                    <a:pt x="15252" y="6937"/>
                    <a:pt x="15704" y="6449"/>
                  </a:cubicBezTo>
                  <a:cubicBezTo>
                    <a:pt x="16347" y="5758"/>
                    <a:pt x="16824" y="4961"/>
                    <a:pt x="17681" y="4449"/>
                  </a:cubicBezTo>
                  <a:cubicBezTo>
                    <a:pt x="18622" y="3901"/>
                    <a:pt x="19205" y="2948"/>
                    <a:pt x="19812" y="2056"/>
                  </a:cubicBezTo>
                  <a:cubicBezTo>
                    <a:pt x="19919" y="1901"/>
                    <a:pt x="19967" y="1758"/>
                    <a:pt x="19860" y="1603"/>
                  </a:cubicBezTo>
                  <a:cubicBezTo>
                    <a:pt x="19634" y="1294"/>
                    <a:pt x="19812" y="1103"/>
                    <a:pt x="20038" y="924"/>
                  </a:cubicBezTo>
                  <a:cubicBezTo>
                    <a:pt x="20217" y="770"/>
                    <a:pt x="20419" y="639"/>
                    <a:pt x="20598" y="472"/>
                  </a:cubicBezTo>
                  <a:cubicBezTo>
                    <a:pt x="20693" y="389"/>
                    <a:pt x="20741" y="258"/>
                    <a:pt x="20657" y="115"/>
                  </a:cubicBezTo>
                  <a:cubicBezTo>
                    <a:pt x="20614" y="45"/>
                    <a:pt x="20532" y="1"/>
                    <a:pt x="20449" y="1"/>
                  </a:cubicBez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8"/>
            <p:cNvSpPr/>
            <p:nvPr/>
          </p:nvSpPr>
          <p:spPr>
            <a:xfrm>
              <a:off x="3583175" y="2880250"/>
              <a:ext cx="380125" cy="408325"/>
            </a:xfrm>
            <a:custGeom>
              <a:avLst/>
              <a:gdLst/>
              <a:ahLst/>
              <a:cxnLst/>
              <a:rect l="l" t="t" r="r" b="b"/>
              <a:pathLst>
                <a:path w="15205" h="16333" extrusionOk="0">
                  <a:moveTo>
                    <a:pt x="7811" y="0"/>
                  </a:moveTo>
                  <a:cubicBezTo>
                    <a:pt x="7382" y="441"/>
                    <a:pt x="6799" y="655"/>
                    <a:pt x="6394" y="1120"/>
                  </a:cubicBezTo>
                  <a:cubicBezTo>
                    <a:pt x="5180" y="2524"/>
                    <a:pt x="4299" y="4108"/>
                    <a:pt x="3787" y="5894"/>
                  </a:cubicBezTo>
                  <a:cubicBezTo>
                    <a:pt x="3275" y="7775"/>
                    <a:pt x="2822" y="9668"/>
                    <a:pt x="2382" y="11549"/>
                  </a:cubicBezTo>
                  <a:cubicBezTo>
                    <a:pt x="2120" y="12645"/>
                    <a:pt x="1644" y="13621"/>
                    <a:pt x="1012" y="14526"/>
                  </a:cubicBezTo>
                  <a:cubicBezTo>
                    <a:pt x="751" y="14907"/>
                    <a:pt x="441" y="15240"/>
                    <a:pt x="179" y="15621"/>
                  </a:cubicBezTo>
                  <a:cubicBezTo>
                    <a:pt x="72" y="15764"/>
                    <a:pt x="0" y="15955"/>
                    <a:pt x="120" y="16133"/>
                  </a:cubicBezTo>
                  <a:cubicBezTo>
                    <a:pt x="212" y="16290"/>
                    <a:pt x="340" y="16333"/>
                    <a:pt x="493" y="16333"/>
                  </a:cubicBezTo>
                  <a:cubicBezTo>
                    <a:pt x="537" y="16333"/>
                    <a:pt x="583" y="16329"/>
                    <a:pt x="631" y="16324"/>
                  </a:cubicBezTo>
                  <a:cubicBezTo>
                    <a:pt x="1191" y="16264"/>
                    <a:pt x="1679" y="15990"/>
                    <a:pt x="2179" y="15812"/>
                  </a:cubicBezTo>
                  <a:cubicBezTo>
                    <a:pt x="3358" y="15395"/>
                    <a:pt x="4489" y="14907"/>
                    <a:pt x="5573" y="14276"/>
                  </a:cubicBezTo>
                  <a:cubicBezTo>
                    <a:pt x="7418" y="13192"/>
                    <a:pt x="9240" y="12061"/>
                    <a:pt x="11157" y="11097"/>
                  </a:cubicBezTo>
                  <a:cubicBezTo>
                    <a:pt x="12407" y="10466"/>
                    <a:pt x="13621" y="9775"/>
                    <a:pt x="14776" y="8966"/>
                  </a:cubicBezTo>
                  <a:cubicBezTo>
                    <a:pt x="14919" y="8882"/>
                    <a:pt x="15098" y="8799"/>
                    <a:pt x="15205" y="8549"/>
                  </a:cubicBezTo>
                  <a:lnTo>
                    <a:pt x="15205" y="8549"/>
                  </a:lnTo>
                  <a:cubicBezTo>
                    <a:pt x="14121" y="8859"/>
                    <a:pt x="13026" y="8954"/>
                    <a:pt x="11978" y="9132"/>
                  </a:cubicBezTo>
                  <a:cubicBezTo>
                    <a:pt x="10204" y="9430"/>
                    <a:pt x="8561" y="10156"/>
                    <a:pt x="6894" y="10787"/>
                  </a:cubicBezTo>
                  <a:cubicBezTo>
                    <a:pt x="6684" y="10860"/>
                    <a:pt x="6467" y="10962"/>
                    <a:pt x="6243" y="10962"/>
                  </a:cubicBezTo>
                  <a:cubicBezTo>
                    <a:pt x="6175" y="10962"/>
                    <a:pt x="6106" y="10952"/>
                    <a:pt x="6037" y="10930"/>
                  </a:cubicBezTo>
                  <a:cubicBezTo>
                    <a:pt x="5940" y="10901"/>
                    <a:pt x="5848" y="10886"/>
                    <a:pt x="5758" y="10886"/>
                  </a:cubicBezTo>
                  <a:cubicBezTo>
                    <a:pt x="5627" y="10886"/>
                    <a:pt x="5502" y="10919"/>
                    <a:pt x="5382" y="10990"/>
                  </a:cubicBezTo>
                  <a:cubicBezTo>
                    <a:pt x="5336" y="11016"/>
                    <a:pt x="5264" y="11061"/>
                    <a:pt x="5207" y="11061"/>
                  </a:cubicBezTo>
                  <a:cubicBezTo>
                    <a:pt x="5161" y="11061"/>
                    <a:pt x="5125" y="11032"/>
                    <a:pt x="5120" y="10942"/>
                  </a:cubicBezTo>
                  <a:cubicBezTo>
                    <a:pt x="5096" y="10680"/>
                    <a:pt x="4894" y="10466"/>
                    <a:pt x="4918" y="10204"/>
                  </a:cubicBezTo>
                  <a:cubicBezTo>
                    <a:pt x="4977" y="9573"/>
                    <a:pt x="5013" y="8942"/>
                    <a:pt x="5132" y="8323"/>
                  </a:cubicBezTo>
                  <a:cubicBezTo>
                    <a:pt x="5573" y="6037"/>
                    <a:pt x="6430" y="3858"/>
                    <a:pt x="7216" y="1679"/>
                  </a:cubicBezTo>
                  <a:cubicBezTo>
                    <a:pt x="7406" y="1143"/>
                    <a:pt x="7656" y="619"/>
                    <a:pt x="7882" y="84"/>
                  </a:cubicBezTo>
                  <a:lnTo>
                    <a:pt x="7811" y="0"/>
                  </a:ln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8"/>
            <p:cNvSpPr/>
            <p:nvPr/>
          </p:nvSpPr>
          <p:spPr>
            <a:xfrm>
              <a:off x="3812075" y="2920725"/>
              <a:ext cx="31575" cy="34550"/>
            </a:xfrm>
            <a:custGeom>
              <a:avLst/>
              <a:gdLst/>
              <a:ahLst/>
              <a:cxnLst/>
              <a:rect l="l" t="t" r="r" b="b"/>
              <a:pathLst>
                <a:path w="1263" h="1382" extrusionOk="0">
                  <a:moveTo>
                    <a:pt x="608" y="1"/>
                  </a:moveTo>
                  <a:cubicBezTo>
                    <a:pt x="262" y="1"/>
                    <a:pt x="24" y="263"/>
                    <a:pt x="0" y="644"/>
                  </a:cubicBezTo>
                  <a:cubicBezTo>
                    <a:pt x="0" y="1060"/>
                    <a:pt x="274" y="1382"/>
                    <a:pt x="631" y="1382"/>
                  </a:cubicBezTo>
                  <a:cubicBezTo>
                    <a:pt x="1000" y="1382"/>
                    <a:pt x="1262" y="1096"/>
                    <a:pt x="1262" y="703"/>
                  </a:cubicBezTo>
                  <a:cubicBezTo>
                    <a:pt x="1262" y="322"/>
                    <a:pt x="965" y="1"/>
                    <a:pt x="6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8"/>
            <p:cNvSpPr/>
            <p:nvPr/>
          </p:nvSpPr>
          <p:spPr>
            <a:xfrm>
              <a:off x="3802550" y="2984425"/>
              <a:ext cx="32175" cy="34025"/>
            </a:xfrm>
            <a:custGeom>
              <a:avLst/>
              <a:gdLst/>
              <a:ahLst/>
              <a:cxnLst/>
              <a:rect l="l" t="t" r="r" b="b"/>
              <a:pathLst>
                <a:path w="1287" h="1361" extrusionOk="0">
                  <a:moveTo>
                    <a:pt x="572" y="1"/>
                  </a:moveTo>
                  <a:cubicBezTo>
                    <a:pt x="238" y="24"/>
                    <a:pt x="0" y="274"/>
                    <a:pt x="0" y="632"/>
                  </a:cubicBezTo>
                  <a:cubicBezTo>
                    <a:pt x="0" y="1007"/>
                    <a:pt x="369" y="1360"/>
                    <a:pt x="735" y="1360"/>
                  </a:cubicBezTo>
                  <a:cubicBezTo>
                    <a:pt x="752" y="1360"/>
                    <a:pt x="769" y="1359"/>
                    <a:pt x="786" y="1358"/>
                  </a:cubicBezTo>
                  <a:cubicBezTo>
                    <a:pt x="1108" y="1334"/>
                    <a:pt x="1262" y="1132"/>
                    <a:pt x="1286" y="858"/>
                  </a:cubicBezTo>
                  <a:cubicBezTo>
                    <a:pt x="1262" y="501"/>
                    <a:pt x="834" y="12"/>
                    <a:pt x="572"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8"/>
            <p:cNvSpPr/>
            <p:nvPr/>
          </p:nvSpPr>
          <p:spPr>
            <a:xfrm>
              <a:off x="3845700" y="2858725"/>
              <a:ext cx="26825" cy="34075"/>
            </a:xfrm>
            <a:custGeom>
              <a:avLst/>
              <a:gdLst/>
              <a:ahLst/>
              <a:cxnLst/>
              <a:rect l="l" t="t" r="r" b="b"/>
              <a:pathLst>
                <a:path w="1073" h="1363" extrusionOk="0">
                  <a:moveTo>
                    <a:pt x="500" y="1"/>
                  </a:moveTo>
                  <a:cubicBezTo>
                    <a:pt x="247" y="1"/>
                    <a:pt x="35" y="263"/>
                    <a:pt x="13" y="599"/>
                  </a:cubicBezTo>
                  <a:cubicBezTo>
                    <a:pt x="1" y="992"/>
                    <a:pt x="275" y="1326"/>
                    <a:pt x="608" y="1361"/>
                  </a:cubicBezTo>
                  <a:cubicBezTo>
                    <a:pt x="625" y="1362"/>
                    <a:pt x="641" y="1363"/>
                    <a:pt x="657" y="1363"/>
                  </a:cubicBezTo>
                  <a:cubicBezTo>
                    <a:pt x="1028" y="1363"/>
                    <a:pt x="1060" y="1102"/>
                    <a:pt x="1049" y="873"/>
                  </a:cubicBezTo>
                  <a:cubicBezTo>
                    <a:pt x="1072" y="349"/>
                    <a:pt x="882" y="40"/>
                    <a:pt x="548" y="4"/>
                  </a:cubicBezTo>
                  <a:cubicBezTo>
                    <a:pt x="532" y="2"/>
                    <a:pt x="516" y="1"/>
                    <a:pt x="5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8"/>
            <p:cNvSpPr/>
            <p:nvPr/>
          </p:nvSpPr>
          <p:spPr>
            <a:xfrm>
              <a:off x="3974000" y="2768750"/>
              <a:ext cx="161050" cy="128225"/>
            </a:xfrm>
            <a:custGeom>
              <a:avLst/>
              <a:gdLst/>
              <a:ahLst/>
              <a:cxnLst/>
              <a:rect l="l" t="t" r="r" b="b"/>
              <a:pathLst>
                <a:path w="6442" h="5129" extrusionOk="0">
                  <a:moveTo>
                    <a:pt x="6352" y="0"/>
                  </a:moveTo>
                  <a:cubicBezTo>
                    <a:pt x="6225" y="0"/>
                    <a:pt x="5942" y="116"/>
                    <a:pt x="5358" y="388"/>
                  </a:cubicBezTo>
                  <a:cubicBezTo>
                    <a:pt x="3834" y="1091"/>
                    <a:pt x="2775" y="1770"/>
                    <a:pt x="1965" y="2567"/>
                  </a:cubicBezTo>
                  <a:cubicBezTo>
                    <a:pt x="1191" y="3341"/>
                    <a:pt x="0" y="4806"/>
                    <a:pt x="0" y="5020"/>
                  </a:cubicBezTo>
                  <a:cubicBezTo>
                    <a:pt x="0" y="5091"/>
                    <a:pt x="19" y="5128"/>
                    <a:pt x="62" y="5128"/>
                  </a:cubicBezTo>
                  <a:cubicBezTo>
                    <a:pt x="178" y="5128"/>
                    <a:pt x="468" y="4853"/>
                    <a:pt x="1024" y="4210"/>
                  </a:cubicBezTo>
                  <a:cubicBezTo>
                    <a:pt x="2215" y="2877"/>
                    <a:pt x="2405" y="2710"/>
                    <a:pt x="3453" y="2091"/>
                  </a:cubicBezTo>
                  <a:cubicBezTo>
                    <a:pt x="4739" y="1329"/>
                    <a:pt x="6442" y="186"/>
                    <a:pt x="6442" y="79"/>
                  </a:cubicBezTo>
                  <a:cubicBezTo>
                    <a:pt x="6438" y="28"/>
                    <a:pt x="6413" y="0"/>
                    <a:pt x="6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8"/>
            <p:cNvSpPr/>
            <p:nvPr/>
          </p:nvSpPr>
          <p:spPr>
            <a:xfrm>
              <a:off x="3789400" y="2845550"/>
              <a:ext cx="130525" cy="189500"/>
            </a:xfrm>
            <a:custGeom>
              <a:avLst/>
              <a:gdLst/>
              <a:ahLst/>
              <a:cxnLst/>
              <a:rect l="l" t="t" r="r" b="b"/>
              <a:pathLst>
                <a:path w="5221" h="7580" extrusionOk="0">
                  <a:moveTo>
                    <a:pt x="5171" y="0"/>
                  </a:moveTo>
                  <a:cubicBezTo>
                    <a:pt x="5051" y="0"/>
                    <a:pt x="4706" y="278"/>
                    <a:pt x="4158" y="817"/>
                  </a:cubicBezTo>
                  <a:cubicBezTo>
                    <a:pt x="3074" y="1912"/>
                    <a:pt x="2717" y="2365"/>
                    <a:pt x="2205" y="3389"/>
                  </a:cubicBezTo>
                  <a:cubicBezTo>
                    <a:pt x="1967" y="3865"/>
                    <a:pt x="1574" y="4532"/>
                    <a:pt x="1300" y="4877"/>
                  </a:cubicBezTo>
                  <a:cubicBezTo>
                    <a:pt x="776" y="5579"/>
                    <a:pt x="419" y="6234"/>
                    <a:pt x="157" y="6996"/>
                  </a:cubicBezTo>
                  <a:cubicBezTo>
                    <a:pt x="20" y="7385"/>
                    <a:pt x="1" y="7579"/>
                    <a:pt x="64" y="7579"/>
                  </a:cubicBezTo>
                  <a:cubicBezTo>
                    <a:pt x="133" y="7579"/>
                    <a:pt x="298" y="7352"/>
                    <a:pt x="514" y="6901"/>
                  </a:cubicBezTo>
                  <a:cubicBezTo>
                    <a:pt x="753" y="6413"/>
                    <a:pt x="1110" y="5889"/>
                    <a:pt x="1550" y="5389"/>
                  </a:cubicBezTo>
                  <a:cubicBezTo>
                    <a:pt x="2241" y="4579"/>
                    <a:pt x="2753" y="3781"/>
                    <a:pt x="3086" y="3031"/>
                  </a:cubicBezTo>
                  <a:cubicBezTo>
                    <a:pt x="3336" y="2448"/>
                    <a:pt x="4086" y="1353"/>
                    <a:pt x="4694" y="686"/>
                  </a:cubicBezTo>
                  <a:cubicBezTo>
                    <a:pt x="4991" y="364"/>
                    <a:pt x="5217" y="91"/>
                    <a:pt x="5217" y="67"/>
                  </a:cubicBezTo>
                  <a:cubicBezTo>
                    <a:pt x="5220" y="22"/>
                    <a:pt x="5204" y="0"/>
                    <a:pt x="5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8"/>
            <p:cNvSpPr/>
            <p:nvPr/>
          </p:nvSpPr>
          <p:spPr>
            <a:xfrm>
              <a:off x="4069250" y="2893100"/>
              <a:ext cx="11825" cy="11725"/>
            </a:xfrm>
            <a:custGeom>
              <a:avLst/>
              <a:gdLst/>
              <a:ahLst/>
              <a:cxnLst/>
              <a:rect l="l" t="t" r="r" b="b"/>
              <a:pathLst>
                <a:path w="473" h="469" extrusionOk="0">
                  <a:moveTo>
                    <a:pt x="223" y="0"/>
                  </a:moveTo>
                  <a:cubicBezTo>
                    <a:pt x="180" y="0"/>
                    <a:pt x="139" y="14"/>
                    <a:pt x="108" y="46"/>
                  </a:cubicBezTo>
                  <a:cubicBezTo>
                    <a:pt x="0" y="153"/>
                    <a:pt x="36" y="403"/>
                    <a:pt x="155" y="451"/>
                  </a:cubicBezTo>
                  <a:cubicBezTo>
                    <a:pt x="186" y="463"/>
                    <a:pt x="215" y="469"/>
                    <a:pt x="243" y="469"/>
                  </a:cubicBezTo>
                  <a:cubicBezTo>
                    <a:pt x="378" y="469"/>
                    <a:pt x="473" y="337"/>
                    <a:pt x="453" y="189"/>
                  </a:cubicBezTo>
                  <a:cubicBezTo>
                    <a:pt x="436" y="80"/>
                    <a:pt x="325" y="0"/>
                    <a:pt x="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8"/>
            <p:cNvSpPr/>
            <p:nvPr/>
          </p:nvSpPr>
          <p:spPr>
            <a:xfrm>
              <a:off x="4038000" y="2908250"/>
              <a:ext cx="17875" cy="13850"/>
            </a:xfrm>
            <a:custGeom>
              <a:avLst/>
              <a:gdLst/>
              <a:ahLst/>
              <a:cxnLst/>
              <a:rect l="l" t="t" r="r" b="b"/>
              <a:pathLst>
                <a:path w="715" h="554" extrusionOk="0">
                  <a:moveTo>
                    <a:pt x="383" y="0"/>
                  </a:moveTo>
                  <a:cubicBezTo>
                    <a:pt x="312" y="0"/>
                    <a:pt x="241" y="34"/>
                    <a:pt x="179" y="107"/>
                  </a:cubicBezTo>
                  <a:cubicBezTo>
                    <a:pt x="1" y="320"/>
                    <a:pt x="175" y="554"/>
                    <a:pt x="384" y="554"/>
                  </a:cubicBezTo>
                  <a:cubicBezTo>
                    <a:pt x="455" y="554"/>
                    <a:pt x="529" y="527"/>
                    <a:pt x="596" y="464"/>
                  </a:cubicBezTo>
                  <a:cubicBezTo>
                    <a:pt x="703" y="357"/>
                    <a:pt x="715" y="285"/>
                    <a:pt x="643" y="166"/>
                  </a:cubicBezTo>
                  <a:cubicBezTo>
                    <a:pt x="569" y="58"/>
                    <a:pt x="476" y="0"/>
                    <a:pt x="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8"/>
            <p:cNvSpPr/>
            <p:nvPr/>
          </p:nvSpPr>
          <p:spPr>
            <a:xfrm>
              <a:off x="3748675" y="2914400"/>
              <a:ext cx="42775" cy="25850"/>
            </a:xfrm>
            <a:custGeom>
              <a:avLst/>
              <a:gdLst/>
              <a:ahLst/>
              <a:cxnLst/>
              <a:rect l="l" t="t" r="r" b="b"/>
              <a:pathLst>
                <a:path w="1711" h="1034" extrusionOk="0">
                  <a:moveTo>
                    <a:pt x="1359" y="1"/>
                  </a:moveTo>
                  <a:cubicBezTo>
                    <a:pt x="1229" y="1"/>
                    <a:pt x="1081" y="70"/>
                    <a:pt x="953" y="218"/>
                  </a:cubicBezTo>
                  <a:cubicBezTo>
                    <a:pt x="846" y="337"/>
                    <a:pt x="596" y="516"/>
                    <a:pt x="369" y="611"/>
                  </a:cubicBezTo>
                  <a:cubicBezTo>
                    <a:pt x="167" y="694"/>
                    <a:pt x="0" y="813"/>
                    <a:pt x="0" y="861"/>
                  </a:cubicBezTo>
                  <a:cubicBezTo>
                    <a:pt x="0" y="914"/>
                    <a:pt x="29" y="941"/>
                    <a:pt x="91" y="941"/>
                  </a:cubicBezTo>
                  <a:cubicBezTo>
                    <a:pt x="168" y="941"/>
                    <a:pt x="297" y="899"/>
                    <a:pt x="488" y="813"/>
                  </a:cubicBezTo>
                  <a:cubicBezTo>
                    <a:pt x="620" y="753"/>
                    <a:pt x="694" y="720"/>
                    <a:pt x="747" y="720"/>
                  </a:cubicBezTo>
                  <a:cubicBezTo>
                    <a:pt x="808" y="720"/>
                    <a:pt x="841" y="765"/>
                    <a:pt x="905" y="861"/>
                  </a:cubicBezTo>
                  <a:cubicBezTo>
                    <a:pt x="990" y="980"/>
                    <a:pt x="1103" y="1033"/>
                    <a:pt x="1217" y="1033"/>
                  </a:cubicBezTo>
                  <a:cubicBezTo>
                    <a:pt x="1457" y="1033"/>
                    <a:pt x="1703" y="799"/>
                    <a:pt x="1703" y="444"/>
                  </a:cubicBezTo>
                  <a:cubicBezTo>
                    <a:pt x="1710" y="158"/>
                    <a:pt x="1554" y="1"/>
                    <a:pt x="1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8"/>
            <p:cNvSpPr/>
            <p:nvPr/>
          </p:nvSpPr>
          <p:spPr>
            <a:xfrm>
              <a:off x="4010300" y="2930750"/>
              <a:ext cx="20200" cy="15350"/>
            </a:xfrm>
            <a:custGeom>
              <a:avLst/>
              <a:gdLst/>
              <a:ahLst/>
              <a:cxnLst/>
              <a:rect l="l" t="t" r="r" b="b"/>
              <a:pathLst>
                <a:path w="808" h="614" extrusionOk="0">
                  <a:moveTo>
                    <a:pt x="385" y="0"/>
                  </a:moveTo>
                  <a:cubicBezTo>
                    <a:pt x="324" y="0"/>
                    <a:pt x="264" y="17"/>
                    <a:pt x="215" y="52"/>
                  </a:cubicBezTo>
                  <a:cubicBezTo>
                    <a:pt x="1" y="231"/>
                    <a:pt x="84" y="576"/>
                    <a:pt x="358" y="612"/>
                  </a:cubicBezTo>
                  <a:cubicBezTo>
                    <a:pt x="372" y="613"/>
                    <a:pt x="385" y="614"/>
                    <a:pt x="398" y="614"/>
                  </a:cubicBezTo>
                  <a:cubicBezTo>
                    <a:pt x="629" y="614"/>
                    <a:pt x="807" y="423"/>
                    <a:pt x="751" y="254"/>
                  </a:cubicBezTo>
                  <a:cubicBezTo>
                    <a:pt x="692" y="95"/>
                    <a:pt x="533"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8"/>
            <p:cNvSpPr/>
            <p:nvPr/>
          </p:nvSpPr>
          <p:spPr>
            <a:xfrm>
              <a:off x="3714725" y="2959125"/>
              <a:ext cx="24150" cy="18375"/>
            </a:xfrm>
            <a:custGeom>
              <a:avLst/>
              <a:gdLst/>
              <a:ahLst/>
              <a:cxnLst/>
              <a:rect l="l" t="t" r="r" b="b"/>
              <a:pathLst>
                <a:path w="966" h="735" extrusionOk="0">
                  <a:moveTo>
                    <a:pt x="489" y="0"/>
                  </a:moveTo>
                  <a:cubicBezTo>
                    <a:pt x="418" y="0"/>
                    <a:pt x="311" y="48"/>
                    <a:pt x="251" y="108"/>
                  </a:cubicBezTo>
                  <a:cubicBezTo>
                    <a:pt x="1" y="358"/>
                    <a:pt x="205" y="735"/>
                    <a:pt x="496" y="735"/>
                  </a:cubicBezTo>
                  <a:cubicBezTo>
                    <a:pt x="551" y="735"/>
                    <a:pt x="609" y="721"/>
                    <a:pt x="668" y="691"/>
                  </a:cubicBezTo>
                  <a:cubicBezTo>
                    <a:pt x="965" y="524"/>
                    <a:pt x="846"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8"/>
            <p:cNvSpPr/>
            <p:nvPr/>
          </p:nvSpPr>
          <p:spPr>
            <a:xfrm>
              <a:off x="3646575" y="2975150"/>
              <a:ext cx="57375" cy="198025"/>
            </a:xfrm>
            <a:custGeom>
              <a:avLst/>
              <a:gdLst/>
              <a:ahLst/>
              <a:cxnLst/>
              <a:rect l="l" t="t" r="r" b="b"/>
              <a:pathLst>
                <a:path w="2295" h="7921" extrusionOk="0">
                  <a:moveTo>
                    <a:pt x="2229" y="1"/>
                  </a:moveTo>
                  <a:cubicBezTo>
                    <a:pt x="2200" y="1"/>
                    <a:pt x="2140" y="80"/>
                    <a:pt x="2048" y="252"/>
                  </a:cubicBezTo>
                  <a:cubicBezTo>
                    <a:pt x="1810" y="705"/>
                    <a:pt x="1346" y="1931"/>
                    <a:pt x="1179" y="2479"/>
                  </a:cubicBezTo>
                  <a:cubicBezTo>
                    <a:pt x="1120" y="2717"/>
                    <a:pt x="917" y="3634"/>
                    <a:pt x="715" y="4539"/>
                  </a:cubicBezTo>
                  <a:cubicBezTo>
                    <a:pt x="524" y="5432"/>
                    <a:pt x="298" y="6491"/>
                    <a:pt x="215" y="6896"/>
                  </a:cubicBezTo>
                  <a:cubicBezTo>
                    <a:pt x="24" y="7718"/>
                    <a:pt x="0" y="7920"/>
                    <a:pt x="108" y="7920"/>
                  </a:cubicBezTo>
                  <a:cubicBezTo>
                    <a:pt x="203" y="7920"/>
                    <a:pt x="512" y="7206"/>
                    <a:pt x="691" y="6646"/>
                  </a:cubicBezTo>
                  <a:cubicBezTo>
                    <a:pt x="751" y="6432"/>
                    <a:pt x="1001" y="5289"/>
                    <a:pt x="1239" y="4110"/>
                  </a:cubicBezTo>
                  <a:cubicBezTo>
                    <a:pt x="1477" y="2931"/>
                    <a:pt x="1810" y="1562"/>
                    <a:pt x="1965" y="1074"/>
                  </a:cubicBezTo>
                  <a:cubicBezTo>
                    <a:pt x="2204" y="406"/>
                    <a:pt x="2295" y="1"/>
                    <a:pt x="2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8"/>
            <p:cNvSpPr/>
            <p:nvPr/>
          </p:nvSpPr>
          <p:spPr>
            <a:xfrm>
              <a:off x="3755225" y="2974425"/>
              <a:ext cx="21800" cy="21325"/>
            </a:xfrm>
            <a:custGeom>
              <a:avLst/>
              <a:gdLst/>
              <a:ahLst/>
              <a:cxnLst/>
              <a:rect l="l" t="t" r="r" b="b"/>
              <a:pathLst>
                <a:path w="872" h="853" extrusionOk="0">
                  <a:moveTo>
                    <a:pt x="422" y="0"/>
                  </a:moveTo>
                  <a:cubicBezTo>
                    <a:pt x="350" y="0"/>
                    <a:pt x="268" y="17"/>
                    <a:pt x="179" y="55"/>
                  </a:cubicBezTo>
                  <a:cubicBezTo>
                    <a:pt x="0" y="127"/>
                    <a:pt x="48" y="472"/>
                    <a:pt x="274" y="662"/>
                  </a:cubicBezTo>
                  <a:lnTo>
                    <a:pt x="477" y="853"/>
                  </a:lnTo>
                  <a:lnTo>
                    <a:pt x="619" y="662"/>
                  </a:lnTo>
                  <a:cubicBezTo>
                    <a:pt x="871" y="324"/>
                    <a:pt x="737"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8"/>
            <p:cNvSpPr/>
            <p:nvPr/>
          </p:nvSpPr>
          <p:spPr>
            <a:xfrm>
              <a:off x="3928750" y="2991400"/>
              <a:ext cx="126375" cy="53475"/>
            </a:xfrm>
            <a:custGeom>
              <a:avLst/>
              <a:gdLst/>
              <a:ahLst/>
              <a:cxnLst/>
              <a:rect l="l" t="t" r="r" b="b"/>
              <a:pathLst>
                <a:path w="5055" h="2139" extrusionOk="0">
                  <a:moveTo>
                    <a:pt x="4879" y="1"/>
                  </a:moveTo>
                  <a:cubicBezTo>
                    <a:pt x="4811" y="1"/>
                    <a:pt x="4700" y="30"/>
                    <a:pt x="4549" y="91"/>
                  </a:cubicBezTo>
                  <a:cubicBezTo>
                    <a:pt x="4454" y="126"/>
                    <a:pt x="4037" y="388"/>
                    <a:pt x="3632" y="638"/>
                  </a:cubicBezTo>
                  <a:cubicBezTo>
                    <a:pt x="2763" y="1222"/>
                    <a:pt x="2429" y="1353"/>
                    <a:pt x="1310" y="1662"/>
                  </a:cubicBezTo>
                  <a:cubicBezTo>
                    <a:pt x="310" y="1948"/>
                    <a:pt x="1" y="2138"/>
                    <a:pt x="560" y="2138"/>
                  </a:cubicBezTo>
                  <a:cubicBezTo>
                    <a:pt x="1882" y="2138"/>
                    <a:pt x="3656" y="1424"/>
                    <a:pt x="4585" y="531"/>
                  </a:cubicBezTo>
                  <a:cubicBezTo>
                    <a:pt x="4960" y="189"/>
                    <a:pt x="5054" y="1"/>
                    <a:pt x="4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8"/>
            <p:cNvSpPr/>
            <p:nvPr/>
          </p:nvSpPr>
          <p:spPr>
            <a:xfrm>
              <a:off x="3729025" y="3141125"/>
              <a:ext cx="109450" cy="42575"/>
            </a:xfrm>
            <a:custGeom>
              <a:avLst/>
              <a:gdLst/>
              <a:ahLst/>
              <a:cxnLst/>
              <a:rect l="l" t="t" r="r" b="b"/>
              <a:pathLst>
                <a:path w="4378" h="1703" extrusionOk="0">
                  <a:moveTo>
                    <a:pt x="4225" y="1"/>
                  </a:moveTo>
                  <a:cubicBezTo>
                    <a:pt x="4185" y="1"/>
                    <a:pt x="4145" y="10"/>
                    <a:pt x="4120" y="31"/>
                  </a:cubicBezTo>
                  <a:cubicBezTo>
                    <a:pt x="4108" y="67"/>
                    <a:pt x="3477" y="245"/>
                    <a:pt x="2751" y="436"/>
                  </a:cubicBezTo>
                  <a:cubicBezTo>
                    <a:pt x="2025" y="626"/>
                    <a:pt x="1215" y="888"/>
                    <a:pt x="965" y="983"/>
                  </a:cubicBezTo>
                  <a:cubicBezTo>
                    <a:pt x="441" y="1222"/>
                    <a:pt x="1" y="1507"/>
                    <a:pt x="1" y="1626"/>
                  </a:cubicBezTo>
                  <a:cubicBezTo>
                    <a:pt x="1" y="1677"/>
                    <a:pt x="31" y="1703"/>
                    <a:pt x="97" y="1703"/>
                  </a:cubicBezTo>
                  <a:cubicBezTo>
                    <a:pt x="200" y="1703"/>
                    <a:pt x="392" y="1639"/>
                    <a:pt x="691" y="1507"/>
                  </a:cubicBezTo>
                  <a:cubicBezTo>
                    <a:pt x="953" y="1400"/>
                    <a:pt x="1489" y="1210"/>
                    <a:pt x="1882" y="1126"/>
                  </a:cubicBezTo>
                  <a:cubicBezTo>
                    <a:pt x="2644" y="912"/>
                    <a:pt x="4084" y="376"/>
                    <a:pt x="4263" y="245"/>
                  </a:cubicBezTo>
                  <a:cubicBezTo>
                    <a:pt x="4311" y="198"/>
                    <a:pt x="4370" y="126"/>
                    <a:pt x="4370" y="79"/>
                  </a:cubicBezTo>
                  <a:cubicBezTo>
                    <a:pt x="4378" y="32"/>
                    <a:pt x="4300" y="1"/>
                    <a:pt x="4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8"/>
            <p:cNvSpPr/>
            <p:nvPr/>
          </p:nvSpPr>
          <p:spPr>
            <a:xfrm>
              <a:off x="3904650" y="2922775"/>
              <a:ext cx="228025" cy="159600"/>
            </a:xfrm>
            <a:custGeom>
              <a:avLst/>
              <a:gdLst/>
              <a:ahLst/>
              <a:cxnLst/>
              <a:rect l="l" t="t" r="r" b="b"/>
              <a:pathLst>
                <a:path w="9121" h="6384" extrusionOk="0">
                  <a:moveTo>
                    <a:pt x="9105" y="0"/>
                  </a:moveTo>
                  <a:cubicBezTo>
                    <a:pt x="9060" y="0"/>
                    <a:pt x="9008" y="41"/>
                    <a:pt x="8966" y="73"/>
                  </a:cubicBezTo>
                  <a:cubicBezTo>
                    <a:pt x="8930" y="121"/>
                    <a:pt x="8870" y="181"/>
                    <a:pt x="8823" y="240"/>
                  </a:cubicBezTo>
                  <a:cubicBezTo>
                    <a:pt x="8180" y="1026"/>
                    <a:pt x="7418" y="1716"/>
                    <a:pt x="6632" y="2336"/>
                  </a:cubicBezTo>
                  <a:cubicBezTo>
                    <a:pt x="4798" y="3800"/>
                    <a:pt x="2703" y="4824"/>
                    <a:pt x="619" y="5872"/>
                  </a:cubicBezTo>
                  <a:cubicBezTo>
                    <a:pt x="476" y="5943"/>
                    <a:pt x="310" y="6015"/>
                    <a:pt x="155" y="6110"/>
                  </a:cubicBezTo>
                  <a:cubicBezTo>
                    <a:pt x="84" y="6146"/>
                    <a:pt x="0" y="6205"/>
                    <a:pt x="60" y="6300"/>
                  </a:cubicBezTo>
                  <a:cubicBezTo>
                    <a:pt x="84" y="6348"/>
                    <a:pt x="167" y="6360"/>
                    <a:pt x="250" y="6384"/>
                  </a:cubicBezTo>
                  <a:cubicBezTo>
                    <a:pt x="381" y="6348"/>
                    <a:pt x="524" y="6312"/>
                    <a:pt x="667" y="6253"/>
                  </a:cubicBezTo>
                  <a:cubicBezTo>
                    <a:pt x="3370" y="5169"/>
                    <a:pt x="5870" y="3729"/>
                    <a:pt x="8001" y="1728"/>
                  </a:cubicBezTo>
                  <a:cubicBezTo>
                    <a:pt x="8108" y="1597"/>
                    <a:pt x="8227" y="1466"/>
                    <a:pt x="8323" y="1324"/>
                  </a:cubicBezTo>
                  <a:cubicBezTo>
                    <a:pt x="8620" y="931"/>
                    <a:pt x="8906" y="514"/>
                    <a:pt x="9120" y="2"/>
                  </a:cubicBezTo>
                  <a:cubicBezTo>
                    <a:pt x="9115" y="1"/>
                    <a:pt x="9110" y="0"/>
                    <a:pt x="9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0" name="Google Shape;3730;p8"/>
            <p:cNvSpPr/>
            <p:nvPr/>
          </p:nvSpPr>
          <p:spPr>
            <a:xfrm>
              <a:off x="3843325" y="3004675"/>
              <a:ext cx="226250" cy="122350"/>
            </a:xfrm>
            <a:custGeom>
              <a:avLst/>
              <a:gdLst/>
              <a:ahLst/>
              <a:cxnLst/>
              <a:rect l="l" t="t" r="r" b="b"/>
              <a:pathLst>
                <a:path w="9050" h="4894" extrusionOk="0">
                  <a:moveTo>
                    <a:pt x="9049" y="0"/>
                  </a:moveTo>
                  <a:cubicBezTo>
                    <a:pt x="9014" y="0"/>
                    <a:pt x="8966" y="36"/>
                    <a:pt x="8918" y="60"/>
                  </a:cubicBezTo>
                  <a:cubicBezTo>
                    <a:pt x="8859" y="107"/>
                    <a:pt x="8787" y="167"/>
                    <a:pt x="8728" y="226"/>
                  </a:cubicBezTo>
                  <a:cubicBezTo>
                    <a:pt x="7073" y="1750"/>
                    <a:pt x="5168" y="2870"/>
                    <a:pt x="3013" y="3572"/>
                  </a:cubicBezTo>
                  <a:cubicBezTo>
                    <a:pt x="2656" y="3691"/>
                    <a:pt x="2298" y="3810"/>
                    <a:pt x="1953" y="3941"/>
                  </a:cubicBezTo>
                  <a:lnTo>
                    <a:pt x="1941" y="3941"/>
                  </a:lnTo>
                  <a:cubicBezTo>
                    <a:pt x="1346" y="4382"/>
                    <a:pt x="691" y="4655"/>
                    <a:pt x="1" y="4870"/>
                  </a:cubicBezTo>
                  <a:cubicBezTo>
                    <a:pt x="48" y="4882"/>
                    <a:pt x="120" y="4882"/>
                    <a:pt x="203" y="4894"/>
                  </a:cubicBezTo>
                  <a:cubicBezTo>
                    <a:pt x="834" y="4775"/>
                    <a:pt x="1477" y="4572"/>
                    <a:pt x="2120" y="4394"/>
                  </a:cubicBezTo>
                  <a:cubicBezTo>
                    <a:pt x="3608" y="3965"/>
                    <a:pt x="5025" y="3393"/>
                    <a:pt x="6311" y="2608"/>
                  </a:cubicBezTo>
                  <a:cubicBezTo>
                    <a:pt x="6763" y="2239"/>
                    <a:pt x="7204" y="1846"/>
                    <a:pt x="7621" y="1429"/>
                  </a:cubicBezTo>
                  <a:lnTo>
                    <a:pt x="9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1" name="Google Shape;3731;p8"/>
            <p:cNvSpPr/>
            <p:nvPr/>
          </p:nvSpPr>
          <p:spPr>
            <a:xfrm>
              <a:off x="3769800" y="2844225"/>
              <a:ext cx="110150" cy="236750"/>
            </a:xfrm>
            <a:custGeom>
              <a:avLst/>
              <a:gdLst/>
              <a:ahLst/>
              <a:cxnLst/>
              <a:rect l="l" t="t" r="r" b="b"/>
              <a:pathLst>
                <a:path w="4406" h="9470" extrusionOk="0">
                  <a:moveTo>
                    <a:pt x="4346" y="1"/>
                  </a:moveTo>
                  <a:cubicBezTo>
                    <a:pt x="4108" y="167"/>
                    <a:pt x="3870" y="322"/>
                    <a:pt x="3632" y="453"/>
                  </a:cubicBezTo>
                  <a:cubicBezTo>
                    <a:pt x="3453" y="691"/>
                    <a:pt x="3311" y="941"/>
                    <a:pt x="3168" y="1191"/>
                  </a:cubicBezTo>
                  <a:cubicBezTo>
                    <a:pt x="1834" y="3704"/>
                    <a:pt x="1013" y="6430"/>
                    <a:pt x="108" y="9109"/>
                  </a:cubicBezTo>
                  <a:cubicBezTo>
                    <a:pt x="60" y="9228"/>
                    <a:pt x="1" y="9407"/>
                    <a:pt x="155" y="9454"/>
                  </a:cubicBezTo>
                  <a:cubicBezTo>
                    <a:pt x="183" y="9465"/>
                    <a:pt x="207" y="9469"/>
                    <a:pt x="227" y="9469"/>
                  </a:cubicBezTo>
                  <a:cubicBezTo>
                    <a:pt x="350" y="9469"/>
                    <a:pt x="366" y="9306"/>
                    <a:pt x="417" y="9204"/>
                  </a:cubicBezTo>
                  <a:cubicBezTo>
                    <a:pt x="917" y="7895"/>
                    <a:pt x="1418" y="6561"/>
                    <a:pt x="1941" y="5251"/>
                  </a:cubicBezTo>
                  <a:cubicBezTo>
                    <a:pt x="2620" y="3525"/>
                    <a:pt x="3215" y="1775"/>
                    <a:pt x="4323" y="251"/>
                  </a:cubicBezTo>
                  <a:cubicBezTo>
                    <a:pt x="4346" y="215"/>
                    <a:pt x="4370" y="155"/>
                    <a:pt x="4394" y="132"/>
                  </a:cubicBezTo>
                  <a:cubicBezTo>
                    <a:pt x="4406" y="60"/>
                    <a:pt x="4394" y="36"/>
                    <a:pt x="4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8"/>
            <p:cNvSpPr/>
            <p:nvPr/>
          </p:nvSpPr>
          <p:spPr>
            <a:xfrm>
              <a:off x="3909100" y="2746600"/>
              <a:ext cx="214650" cy="192475"/>
            </a:xfrm>
            <a:custGeom>
              <a:avLst/>
              <a:gdLst/>
              <a:ahLst/>
              <a:cxnLst/>
              <a:rect l="l" t="t" r="r" b="b"/>
              <a:pathLst>
                <a:path w="8586" h="7699" extrusionOk="0">
                  <a:moveTo>
                    <a:pt x="8585" y="0"/>
                  </a:moveTo>
                  <a:lnTo>
                    <a:pt x="8585" y="0"/>
                  </a:lnTo>
                  <a:cubicBezTo>
                    <a:pt x="8216" y="119"/>
                    <a:pt x="7823" y="215"/>
                    <a:pt x="7454" y="322"/>
                  </a:cubicBezTo>
                  <a:cubicBezTo>
                    <a:pt x="7418" y="358"/>
                    <a:pt x="7383" y="381"/>
                    <a:pt x="7347" y="393"/>
                  </a:cubicBezTo>
                  <a:cubicBezTo>
                    <a:pt x="5513" y="1584"/>
                    <a:pt x="3727" y="2846"/>
                    <a:pt x="2239" y="4477"/>
                  </a:cubicBezTo>
                  <a:cubicBezTo>
                    <a:pt x="1430" y="5370"/>
                    <a:pt x="775" y="6370"/>
                    <a:pt x="156" y="7394"/>
                  </a:cubicBezTo>
                  <a:cubicBezTo>
                    <a:pt x="120" y="7466"/>
                    <a:pt x="1" y="7573"/>
                    <a:pt x="120" y="7656"/>
                  </a:cubicBezTo>
                  <a:cubicBezTo>
                    <a:pt x="154" y="7686"/>
                    <a:pt x="185" y="7699"/>
                    <a:pt x="215" y="7699"/>
                  </a:cubicBezTo>
                  <a:cubicBezTo>
                    <a:pt x="290" y="7699"/>
                    <a:pt x="351" y="7621"/>
                    <a:pt x="394" y="7561"/>
                  </a:cubicBezTo>
                  <a:cubicBezTo>
                    <a:pt x="548" y="7370"/>
                    <a:pt x="679" y="7204"/>
                    <a:pt x="799" y="7001"/>
                  </a:cubicBezTo>
                  <a:cubicBezTo>
                    <a:pt x="1918" y="5180"/>
                    <a:pt x="3418" y="3703"/>
                    <a:pt x="5120" y="2417"/>
                  </a:cubicBezTo>
                  <a:cubicBezTo>
                    <a:pt x="6192" y="1620"/>
                    <a:pt x="7323" y="893"/>
                    <a:pt x="8419" y="119"/>
                  </a:cubicBezTo>
                  <a:cubicBezTo>
                    <a:pt x="8478" y="72"/>
                    <a:pt x="8538" y="36"/>
                    <a:pt x="8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8"/>
            <p:cNvSpPr/>
            <p:nvPr/>
          </p:nvSpPr>
          <p:spPr>
            <a:xfrm>
              <a:off x="4020125" y="2782900"/>
              <a:ext cx="184575" cy="162075"/>
            </a:xfrm>
            <a:custGeom>
              <a:avLst/>
              <a:gdLst/>
              <a:ahLst/>
              <a:cxnLst/>
              <a:rect l="l" t="t" r="r" b="b"/>
              <a:pathLst>
                <a:path w="7383" h="6483" extrusionOk="0">
                  <a:moveTo>
                    <a:pt x="7383" y="1"/>
                  </a:moveTo>
                  <a:lnTo>
                    <a:pt x="7383" y="1"/>
                  </a:lnTo>
                  <a:cubicBezTo>
                    <a:pt x="7192" y="37"/>
                    <a:pt x="7002" y="299"/>
                    <a:pt x="6847" y="453"/>
                  </a:cubicBezTo>
                  <a:cubicBezTo>
                    <a:pt x="6216" y="1132"/>
                    <a:pt x="5561" y="1775"/>
                    <a:pt x="4882" y="2430"/>
                  </a:cubicBezTo>
                  <a:cubicBezTo>
                    <a:pt x="3513" y="3751"/>
                    <a:pt x="1942" y="4811"/>
                    <a:pt x="418" y="5954"/>
                  </a:cubicBezTo>
                  <a:cubicBezTo>
                    <a:pt x="298" y="6049"/>
                    <a:pt x="179" y="6145"/>
                    <a:pt x="60" y="6264"/>
                  </a:cubicBezTo>
                  <a:cubicBezTo>
                    <a:pt x="37" y="6299"/>
                    <a:pt x="1" y="6371"/>
                    <a:pt x="25" y="6418"/>
                  </a:cubicBezTo>
                  <a:cubicBezTo>
                    <a:pt x="34" y="6465"/>
                    <a:pt x="72" y="6482"/>
                    <a:pt x="144" y="6482"/>
                  </a:cubicBezTo>
                  <a:cubicBezTo>
                    <a:pt x="165" y="6482"/>
                    <a:pt x="188" y="6481"/>
                    <a:pt x="215" y="6478"/>
                  </a:cubicBezTo>
                  <a:cubicBezTo>
                    <a:pt x="334" y="6407"/>
                    <a:pt x="513" y="6311"/>
                    <a:pt x="679" y="6204"/>
                  </a:cubicBezTo>
                  <a:cubicBezTo>
                    <a:pt x="2823" y="4823"/>
                    <a:pt x="4823" y="3275"/>
                    <a:pt x="6549" y="1406"/>
                  </a:cubicBezTo>
                  <a:cubicBezTo>
                    <a:pt x="6823" y="930"/>
                    <a:pt x="7109" y="465"/>
                    <a:pt x="7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8"/>
            <p:cNvSpPr/>
            <p:nvPr/>
          </p:nvSpPr>
          <p:spPr>
            <a:xfrm>
              <a:off x="3749275" y="2867750"/>
              <a:ext cx="90200" cy="208075"/>
            </a:xfrm>
            <a:custGeom>
              <a:avLst/>
              <a:gdLst/>
              <a:ahLst/>
              <a:cxnLst/>
              <a:rect l="l" t="t" r="r" b="b"/>
              <a:pathLst>
                <a:path w="3608" h="8323" extrusionOk="0">
                  <a:moveTo>
                    <a:pt x="3441" y="0"/>
                  </a:moveTo>
                  <a:lnTo>
                    <a:pt x="3441" y="0"/>
                  </a:lnTo>
                  <a:cubicBezTo>
                    <a:pt x="3274" y="72"/>
                    <a:pt x="3096" y="131"/>
                    <a:pt x="2917" y="191"/>
                  </a:cubicBezTo>
                  <a:cubicBezTo>
                    <a:pt x="2679" y="465"/>
                    <a:pt x="2500" y="774"/>
                    <a:pt x="2346" y="1084"/>
                  </a:cubicBezTo>
                  <a:cubicBezTo>
                    <a:pt x="1762" y="2203"/>
                    <a:pt x="1405" y="3405"/>
                    <a:pt x="1060" y="4620"/>
                  </a:cubicBezTo>
                  <a:cubicBezTo>
                    <a:pt x="750" y="5751"/>
                    <a:pt x="429" y="6858"/>
                    <a:pt x="131" y="7989"/>
                  </a:cubicBezTo>
                  <a:cubicBezTo>
                    <a:pt x="107" y="8097"/>
                    <a:pt x="0" y="8227"/>
                    <a:pt x="167" y="8323"/>
                  </a:cubicBezTo>
                  <a:cubicBezTo>
                    <a:pt x="262" y="8323"/>
                    <a:pt x="298" y="8275"/>
                    <a:pt x="345" y="8204"/>
                  </a:cubicBezTo>
                  <a:cubicBezTo>
                    <a:pt x="405" y="8049"/>
                    <a:pt x="476" y="7918"/>
                    <a:pt x="524" y="7775"/>
                  </a:cubicBezTo>
                  <a:cubicBezTo>
                    <a:pt x="941" y="6465"/>
                    <a:pt x="1346" y="5132"/>
                    <a:pt x="1786" y="3822"/>
                  </a:cubicBezTo>
                  <a:cubicBezTo>
                    <a:pt x="2203" y="2632"/>
                    <a:pt x="2608" y="1465"/>
                    <a:pt x="3322" y="405"/>
                  </a:cubicBezTo>
                  <a:cubicBezTo>
                    <a:pt x="3417" y="286"/>
                    <a:pt x="3608" y="155"/>
                    <a:pt x="3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8"/>
            <p:cNvSpPr/>
            <p:nvPr/>
          </p:nvSpPr>
          <p:spPr>
            <a:xfrm>
              <a:off x="4025800" y="2735000"/>
              <a:ext cx="206000" cy="180650"/>
            </a:xfrm>
            <a:custGeom>
              <a:avLst/>
              <a:gdLst/>
              <a:ahLst/>
              <a:cxnLst/>
              <a:rect l="l" t="t" r="r" b="b"/>
              <a:pathLst>
                <a:path w="8240" h="7226" extrusionOk="0">
                  <a:moveTo>
                    <a:pt x="8155" y="0"/>
                  </a:moveTo>
                  <a:cubicBezTo>
                    <a:pt x="8140" y="0"/>
                    <a:pt x="8124" y="4"/>
                    <a:pt x="8108" y="12"/>
                  </a:cubicBezTo>
                  <a:cubicBezTo>
                    <a:pt x="8084" y="131"/>
                    <a:pt x="7918" y="262"/>
                    <a:pt x="7822" y="357"/>
                  </a:cubicBezTo>
                  <a:cubicBezTo>
                    <a:pt x="7644" y="536"/>
                    <a:pt x="7453" y="703"/>
                    <a:pt x="7275" y="857"/>
                  </a:cubicBezTo>
                  <a:cubicBezTo>
                    <a:pt x="6668" y="1512"/>
                    <a:pt x="6060" y="2167"/>
                    <a:pt x="5417" y="2798"/>
                  </a:cubicBezTo>
                  <a:cubicBezTo>
                    <a:pt x="3881" y="4274"/>
                    <a:pt x="2131" y="5465"/>
                    <a:pt x="476" y="6775"/>
                  </a:cubicBezTo>
                  <a:cubicBezTo>
                    <a:pt x="345" y="6870"/>
                    <a:pt x="0" y="6965"/>
                    <a:pt x="167" y="7168"/>
                  </a:cubicBezTo>
                  <a:cubicBezTo>
                    <a:pt x="196" y="7209"/>
                    <a:pt x="232" y="7225"/>
                    <a:pt x="273" y="7225"/>
                  </a:cubicBezTo>
                  <a:cubicBezTo>
                    <a:pt x="397" y="7225"/>
                    <a:pt x="559" y="7070"/>
                    <a:pt x="667" y="6989"/>
                  </a:cubicBezTo>
                  <a:cubicBezTo>
                    <a:pt x="2072" y="6001"/>
                    <a:pt x="3465" y="5013"/>
                    <a:pt x="4774" y="3917"/>
                  </a:cubicBezTo>
                  <a:cubicBezTo>
                    <a:pt x="5906" y="2977"/>
                    <a:pt x="6929" y="1929"/>
                    <a:pt x="7870" y="786"/>
                  </a:cubicBezTo>
                  <a:cubicBezTo>
                    <a:pt x="8001" y="548"/>
                    <a:pt x="8120" y="298"/>
                    <a:pt x="8239" y="48"/>
                  </a:cubicBezTo>
                  <a:cubicBezTo>
                    <a:pt x="8215" y="16"/>
                    <a:pt x="8186" y="0"/>
                    <a:pt x="8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8"/>
            <p:cNvSpPr/>
            <p:nvPr/>
          </p:nvSpPr>
          <p:spPr>
            <a:xfrm>
              <a:off x="3647775" y="2949000"/>
              <a:ext cx="56575" cy="200025"/>
            </a:xfrm>
            <a:custGeom>
              <a:avLst/>
              <a:gdLst/>
              <a:ahLst/>
              <a:cxnLst/>
              <a:rect l="l" t="t" r="r" b="b"/>
              <a:pathLst>
                <a:path w="2263" h="8001" extrusionOk="0">
                  <a:moveTo>
                    <a:pt x="2262" y="1"/>
                  </a:moveTo>
                  <a:lnTo>
                    <a:pt x="2262" y="1"/>
                  </a:lnTo>
                  <a:cubicBezTo>
                    <a:pt x="1917" y="382"/>
                    <a:pt x="1607" y="786"/>
                    <a:pt x="1298" y="1191"/>
                  </a:cubicBezTo>
                  <a:cubicBezTo>
                    <a:pt x="1000" y="2001"/>
                    <a:pt x="774" y="2858"/>
                    <a:pt x="631" y="3715"/>
                  </a:cubicBezTo>
                  <a:cubicBezTo>
                    <a:pt x="369" y="5061"/>
                    <a:pt x="95" y="6394"/>
                    <a:pt x="12" y="7764"/>
                  </a:cubicBezTo>
                  <a:cubicBezTo>
                    <a:pt x="0" y="7859"/>
                    <a:pt x="0" y="7954"/>
                    <a:pt x="95" y="7990"/>
                  </a:cubicBezTo>
                  <a:cubicBezTo>
                    <a:pt x="116" y="7997"/>
                    <a:pt x="134" y="8001"/>
                    <a:pt x="150" y="8001"/>
                  </a:cubicBezTo>
                  <a:cubicBezTo>
                    <a:pt x="234" y="8001"/>
                    <a:pt x="256" y="7903"/>
                    <a:pt x="286" y="7823"/>
                  </a:cubicBezTo>
                  <a:cubicBezTo>
                    <a:pt x="310" y="7680"/>
                    <a:pt x="345" y="7513"/>
                    <a:pt x="369" y="7359"/>
                  </a:cubicBezTo>
                  <a:cubicBezTo>
                    <a:pt x="655" y="5787"/>
                    <a:pt x="929" y="4192"/>
                    <a:pt x="1346" y="2632"/>
                  </a:cubicBezTo>
                  <a:cubicBezTo>
                    <a:pt x="1584" y="1727"/>
                    <a:pt x="1857" y="834"/>
                    <a:pt x="2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8"/>
            <p:cNvSpPr/>
            <p:nvPr/>
          </p:nvSpPr>
          <p:spPr>
            <a:xfrm>
              <a:off x="3730800" y="2879350"/>
              <a:ext cx="65525" cy="194100"/>
            </a:xfrm>
            <a:custGeom>
              <a:avLst/>
              <a:gdLst/>
              <a:ahLst/>
              <a:cxnLst/>
              <a:rect l="l" t="t" r="r" b="b"/>
              <a:pathLst>
                <a:path w="2621" h="7764" extrusionOk="0">
                  <a:moveTo>
                    <a:pt x="2620" y="1"/>
                  </a:moveTo>
                  <a:cubicBezTo>
                    <a:pt x="2585" y="1"/>
                    <a:pt x="2573" y="13"/>
                    <a:pt x="2549" y="13"/>
                  </a:cubicBezTo>
                  <a:cubicBezTo>
                    <a:pt x="2394" y="24"/>
                    <a:pt x="2263" y="60"/>
                    <a:pt x="2132" y="108"/>
                  </a:cubicBezTo>
                  <a:cubicBezTo>
                    <a:pt x="2096" y="167"/>
                    <a:pt x="2049" y="227"/>
                    <a:pt x="2025" y="298"/>
                  </a:cubicBezTo>
                  <a:cubicBezTo>
                    <a:pt x="1835" y="715"/>
                    <a:pt x="1656" y="1132"/>
                    <a:pt x="1501" y="1560"/>
                  </a:cubicBezTo>
                  <a:cubicBezTo>
                    <a:pt x="1573" y="1715"/>
                    <a:pt x="1418" y="1929"/>
                    <a:pt x="1370" y="2084"/>
                  </a:cubicBezTo>
                  <a:cubicBezTo>
                    <a:pt x="1275" y="2346"/>
                    <a:pt x="1192" y="2620"/>
                    <a:pt x="1096" y="2870"/>
                  </a:cubicBezTo>
                  <a:cubicBezTo>
                    <a:pt x="1037" y="3108"/>
                    <a:pt x="965" y="3334"/>
                    <a:pt x="906" y="3572"/>
                  </a:cubicBezTo>
                  <a:cubicBezTo>
                    <a:pt x="549" y="4870"/>
                    <a:pt x="191" y="6168"/>
                    <a:pt x="60" y="7430"/>
                  </a:cubicBezTo>
                  <a:cubicBezTo>
                    <a:pt x="25" y="7609"/>
                    <a:pt x="1" y="7704"/>
                    <a:pt x="120" y="7752"/>
                  </a:cubicBezTo>
                  <a:cubicBezTo>
                    <a:pt x="142" y="7760"/>
                    <a:pt x="161" y="7763"/>
                    <a:pt x="178" y="7763"/>
                  </a:cubicBezTo>
                  <a:cubicBezTo>
                    <a:pt x="263" y="7763"/>
                    <a:pt x="291" y="7674"/>
                    <a:pt x="311" y="7585"/>
                  </a:cubicBezTo>
                  <a:cubicBezTo>
                    <a:pt x="346" y="7466"/>
                    <a:pt x="370" y="7335"/>
                    <a:pt x="406" y="7216"/>
                  </a:cubicBezTo>
                  <a:cubicBezTo>
                    <a:pt x="1013" y="4775"/>
                    <a:pt x="1561" y="2310"/>
                    <a:pt x="2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8"/>
            <p:cNvSpPr/>
            <p:nvPr/>
          </p:nvSpPr>
          <p:spPr>
            <a:xfrm>
              <a:off x="3924300" y="2872500"/>
              <a:ext cx="23525" cy="30400"/>
            </a:xfrm>
            <a:custGeom>
              <a:avLst/>
              <a:gdLst/>
              <a:ahLst/>
              <a:cxnLst/>
              <a:rect l="l" t="t" r="r" b="b"/>
              <a:pathLst>
                <a:path w="941" h="1216" extrusionOk="0">
                  <a:moveTo>
                    <a:pt x="941" y="1"/>
                  </a:moveTo>
                  <a:lnTo>
                    <a:pt x="941" y="1"/>
                  </a:lnTo>
                  <a:cubicBezTo>
                    <a:pt x="595" y="382"/>
                    <a:pt x="286" y="775"/>
                    <a:pt x="0" y="1215"/>
                  </a:cubicBezTo>
                  <a:cubicBezTo>
                    <a:pt x="131" y="1215"/>
                    <a:pt x="238" y="989"/>
                    <a:pt x="321" y="858"/>
                  </a:cubicBezTo>
                  <a:cubicBezTo>
                    <a:pt x="536" y="572"/>
                    <a:pt x="726" y="287"/>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8"/>
            <p:cNvSpPr/>
            <p:nvPr/>
          </p:nvSpPr>
          <p:spPr>
            <a:xfrm>
              <a:off x="3941250" y="2762975"/>
              <a:ext cx="118200" cy="102125"/>
            </a:xfrm>
            <a:custGeom>
              <a:avLst/>
              <a:gdLst/>
              <a:ahLst/>
              <a:cxnLst/>
              <a:rect l="l" t="t" r="r" b="b"/>
              <a:pathLst>
                <a:path w="4728" h="4085" extrusionOk="0">
                  <a:moveTo>
                    <a:pt x="4692" y="0"/>
                  </a:moveTo>
                  <a:cubicBezTo>
                    <a:pt x="4406" y="60"/>
                    <a:pt x="4132" y="131"/>
                    <a:pt x="3846" y="191"/>
                  </a:cubicBezTo>
                  <a:cubicBezTo>
                    <a:pt x="3751" y="226"/>
                    <a:pt x="3668" y="274"/>
                    <a:pt x="3584" y="334"/>
                  </a:cubicBezTo>
                  <a:cubicBezTo>
                    <a:pt x="2060" y="1274"/>
                    <a:pt x="965" y="2632"/>
                    <a:pt x="1" y="4084"/>
                  </a:cubicBezTo>
                  <a:cubicBezTo>
                    <a:pt x="298" y="3775"/>
                    <a:pt x="608" y="3489"/>
                    <a:pt x="953" y="3227"/>
                  </a:cubicBezTo>
                  <a:cubicBezTo>
                    <a:pt x="1009" y="3181"/>
                    <a:pt x="1086" y="3113"/>
                    <a:pt x="1162" y="3113"/>
                  </a:cubicBezTo>
                  <a:cubicBezTo>
                    <a:pt x="1184" y="3113"/>
                    <a:pt x="1206" y="3118"/>
                    <a:pt x="1227" y="3132"/>
                  </a:cubicBezTo>
                  <a:cubicBezTo>
                    <a:pt x="1429" y="2882"/>
                    <a:pt x="1644" y="2643"/>
                    <a:pt x="1858" y="2405"/>
                  </a:cubicBezTo>
                  <a:cubicBezTo>
                    <a:pt x="1787" y="2334"/>
                    <a:pt x="1810" y="2227"/>
                    <a:pt x="1870" y="2143"/>
                  </a:cubicBezTo>
                  <a:cubicBezTo>
                    <a:pt x="2132" y="1739"/>
                    <a:pt x="2525" y="1465"/>
                    <a:pt x="2953" y="1262"/>
                  </a:cubicBezTo>
                  <a:cubicBezTo>
                    <a:pt x="2973" y="1243"/>
                    <a:pt x="3004" y="1234"/>
                    <a:pt x="3033" y="1234"/>
                  </a:cubicBezTo>
                  <a:cubicBezTo>
                    <a:pt x="3057" y="1234"/>
                    <a:pt x="3080" y="1240"/>
                    <a:pt x="3096" y="1250"/>
                  </a:cubicBezTo>
                  <a:cubicBezTo>
                    <a:pt x="3549" y="869"/>
                    <a:pt x="4025" y="536"/>
                    <a:pt x="4549" y="215"/>
                  </a:cubicBezTo>
                  <a:cubicBezTo>
                    <a:pt x="4620" y="179"/>
                    <a:pt x="4692" y="131"/>
                    <a:pt x="4727" y="96"/>
                  </a:cubicBezTo>
                  <a:cubicBezTo>
                    <a:pt x="4727" y="60"/>
                    <a:pt x="4704" y="24"/>
                    <a:pt x="4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8"/>
            <p:cNvSpPr/>
            <p:nvPr/>
          </p:nvSpPr>
          <p:spPr>
            <a:xfrm>
              <a:off x="4007925" y="2839775"/>
              <a:ext cx="163450" cy="130400"/>
            </a:xfrm>
            <a:custGeom>
              <a:avLst/>
              <a:gdLst/>
              <a:ahLst/>
              <a:cxnLst/>
              <a:rect l="l" t="t" r="r" b="b"/>
              <a:pathLst>
                <a:path w="6538" h="5216" extrusionOk="0">
                  <a:moveTo>
                    <a:pt x="6537" y="0"/>
                  </a:moveTo>
                  <a:lnTo>
                    <a:pt x="6537" y="0"/>
                  </a:lnTo>
                  <a:cubicBezTo>
                    <a:pt x="4668" y="1834"/>
                    <a:pt x="2537" y="3322"/>
                    <a:pt x="358" y="4774"/>
                  </a:cubicBezTo>
                  <a:cubicBezTo>
                    <a:pt x="251" y="4858"/>
                    <a:pt x="155" y="4929"/>
                    <a:pt x="60" y="5025"/>
                  </a:cubicBezTo>
                  <a:cubicBezTo>
                    <a:pt x="13" y="5060"/>
                    <a:pt x="1" y="5120"/>
                    <a:pt x="48" y="5167"/>
                  </a:cubicBezTo>
                  <a:cubicBezTo>
                    <a:pt x="72" y="5203"/>
                    <a:pt x="120" y="5203"/>
                    <a:pt x="167" y="5215"/>
                  </a:cubicBezTo>
                  <a:cubicBezTo>
                    <a:pt x="298" y="5132"/>
                    <a:pt x="453" y="5060"/>
                    <a:pt x="584" y="4989"/>
                  </a:cubicBezTo>
                  <a:cubicBezTo>
                    <a:pt x="1834" y="4215"/>
                    <a:pt x="3049" y="3405"/>
                    <a:pt x="4227" y="2536"/>
                  </a:cubicBezTo>
                  <a:cubicBezTo>
                    <a:pt x="4466" y="2358"/>
                    <a:pt x="4704" y="2179"/>
                    <a:pt x="4930" y="2000"/>
                  </a:cubicBezTo>
                  <a:cubicBezTo>
                    <a:pt x="5478" y="1417"/>
                    <a:pt x="6061" y="881"/>
                    <a:pt x="6442" y="167"/>
                  </a:cubicBezTo>
                  <a:cubicBezTo>
                    <a:pt x="6478" y="107"/>
                    <a:pt x="6501" y="60"/>
                    <a:pt x="6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8"/>
            <p:cNvSpPr/>
            <p:nvPr/>
          </p:nvSpPr>
          <p:spPr>
            <a:xfrm>
              <a:off x="3636150" y="2994250"/>
              <a:ext cx="34250" cy="148275"/>
            </a:xfrm>
            <a:custGeom>
              <a:avLst/>
              <a:gdLst/>
              <a:ahLst/>
              <a:cxnLst/>
              <a:rect l="l" t="t" r="r" b="b"/>
              <a:pathLst>
                <a:path w="1370" h="5931" extrusionOk="0">
                  <a:moveTo>
                    <a:pt x="1334" y="0"/>
                  </a:moveTo>
                  <a:lnTo>
                    <a:pt x="1334" y="0"/>
                  </a:lnTo>
                  <a:cubicBezTo>
                    <a:pt x="1013" y="477"/>
                    <a:pt x="715" y="965"/>
                    <a:pt x="453" y="1477"/>
                  </a:cubicBezTo>
                  <a:cubicBezTo>
                    <a:pt x="167" y="2560"/>
                    <a:pt x="108" y="3691"/>
                    <a:pt x="36" y="4822"/>
                  </a:cubicBezTo>
                  <a:cubicBezTo>
                    <a:pt x="25" y="5037"/>
                    <a:pt x="1" y="5251"/>
                    <a:pt x="36" y="5465"/>
                  </a:cubicBezTo>
                  <a:cubicBezTo>
                    <a:pt x="60" y="5629"/>
                    <a:pt x="26" y="5930"/>
                    <a:pt x="205" y="5930"/>
                  </a:cubicBezTo>
                  <a:cubicBezTo>
                    <a:pt x="208" y="5930"/>
                    <a:pt x="211" y="5930"/>
                    <a:pt x="215" y="5930"/>
                  </a:cubicBezTo>
                  <a:cubicBezTo>
                    <a:pt x="441" y="5930"/>
                    <a:pt x="346" y="5632"/>
                    <a:pt x="358" y="5465"/>
                  </a:cubicBezTo>
                  <a:cubicBezTo>
                    <a:pt x="453" y="3798"/>
                    <a:pt x="656" y="2144"/>
                    <a:pt x="1156" y="548"/>
                  </a:cubicBezTo>
                  <a:cubicBezTo>
                    <a:pt x="1191" y="381"/>
                    <a:pt x="1370" y="143"/>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8"/>
            <p:cNvSpPr/>
            <p:nvPr/>
          </p:nvSpPr>
          <p:spPr>
            <a:xfrm>
              <a:off x="4063000" y="2727925"/>
              <a:ext cx="120575" cy="79950"/>
            </a:xfrm>
            <a:custGeom>
              <a:avLst/>
              <a:gdLst/>
              <a:ahLst/>
              <a:cxnLst/>
              <a:rect l="l" t="t" r="r" b="b"/>
              <a:pathLst>
                <a:path w="4823" h="3198" extrusionOk="0">
                  <a:moveTo>
                    <a:pt x="4700" y="1"/>
                  </a:moveTo>
                  <a:cubicBezTo>
                    <a:pt x="4668" y="1"/>
                    <a:pt x="4633" y="9"/>
                    <a:pt x="4596" y="21"/>
                  </a:cubicBezTo>
                  <a:cubicBezTo>
                    <a:pt x="4382" y="152"/>
                    <a:pt x="4144" y="271"/>
                    <a:pt x="3917" y="378"/>
                  </a:cubicBezTo>
                  <a:cubicBezTo>
                    <a:pt x="2620" y="1093"/>
                    <a:pt x="1429" y="1950"/>
                    <a:pt x="250" y="2843"/>
                  </a:cubicBezTo>
                  <a:cubicBezTo>
                    <a:pt x="167" y="2914"/>
                    <a:pt x="0" y="2986"/>
                    <a:pt x="96" y="3141"/>
                  </a:cubicBezTo>
                  <a:cubicBezTo>
                    <a:pt x="120" y="3182"/>
                    <a:pt x="153" y="3198"/>
                    <a:pt x="188" y="3198"/>
                  </a:cubicBezTo>
                  <a:cubicBezTo>
                    <a:pt x="255" y="3198"/>
                    <a:pt x="335" y="3144"/>
                    <a:pt x="405" y="3105"/>
                  </a:cubicBezTo>
                  <a:cubicBezTo>
                    <a:pt x="1774" y="2152"/>
                    <a:pt x="3167" y="1236"/>
                    <a:pt x="4596" y="366"/>
                  </a:cubicBezTo>
                  <a:cubicBezTo>
                    <a:pt x="4703" y="331"/>
                    <a:pt x="4799" y="235"/>
                    <a:pt x="4822" y="116"/>
                  </a:cubicBezTo>
                  <a:cubicBezTo>
                    <a:pt x="4807" y="30"/>
                    <a:pt x="4760" y="1"/>
                    <a:pt x="4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8"/>
            <p:cNvSpPr/>
            <p:nvPr/>
          </p:nvSpPr>
          <p:spPr>
            <a:xfrm>
              <a:off x="4157050" y="2714850"/>
              <a:ext cx="68200" cy="57525"/>
            </a:xfrm>
            <a:custGeom>
              <a:avLst/>
              <a:gdLst/>
              <a:ahLst/>
              <a:cxnLst/>
              <a:rect l="l" t="t" r="r" b="b"/>
              <a:pathLst>
                <a:path w="2728" h="2301" extrusionOk="0">
                  <a:moveTo>
                    <a:pt x="2582" y="0"/>
                  </a:moveTo>
                  <a:cubicBezTo>
                    <a:pt x="2503" y="0"/>
                    <a:pt x="2430" y="59"/>
                    <a:pt x="2370" y="104"/>
                  </a:cubicBezTo>
                  <a:cubicBezTo>
                    <a:pt x="1596" y="687"/>
                    <a:pt x="870" y="1342"/>
                    <a:pt x="167" y="1997"/>
                  </a:cubicBezTo>
                  <a:cubicBezTo>
                    <a:pt x="96" y="2068"/>
                    <a:pt x="1" y="2163"/>
                    <a:pt x="84" y="2247"/>
                  </a:cubicBezTo>
                  <a:cubicBezTo>
                    <a:pt x="111" y="2286"/>
                    <a:pt x="140" y="2301"/>
                    <a:pt x="169" y="2301"/>
                  </a:cubicBezTo>
                  <a:cubicBezTo>
                    <a:pt x="227" y="2301"/>
                    <a:pt x="286" y="2239"/>
                    <a:pt x="334" y="2199"/>
                  </a:cubicBezTo>
                  <a:cubicBezTo>
                    <a:pt x="1096" y="1580"/>
                    <a:pt x="1834" y="937"/>
                    <a:pt x="2596" y="318"/>
                  </a:cubicBezTo>
                  <a:cubicBezTo>
                    <a:pt x="2656" y="258"/>
                    <a:pt x="2727" y="199"/>
                    <a:pt x="2727" y="80"/>
                  </a:cubicBezTo>
                  <a:cubicBezTo>
                    <a:pt x="2678" y="22"/>
                    <a:pt x="2629" y="0"/>
                    <a:pt x="2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8"/>
            <p:cNvSpPr/>
            <p:nvPr/>
          </p:nvSpPr>
          <p:spPr>
            <a:xfrm>
              <a:off x="3576325" y="2696275"/>
              <a:ext cx="679625" cy="602175"/>
            </a:xfrm>
            <a:custGeom>
              <a:avLst/>
              <a:gdLst/>
              <a:ahLst/>
              <a:cxnLst/>
              <a:rect l="l" t="t" r="r" b="b"/>
              <a:pathLst>
                <a:path w="27185" h="24087" extrusionOk="0">
                  <a:moveTo>
                    <a:pt x="22492" y="8359"/>
                  </a:moveTo>
                  <a:cubicBezTo>
                    <a:pt x="22432" y="8621"/>
                    <a:pt x="22337" y="8836"/>
                    <a:pt x="22253" y="9050"/>
                  </a:cubicBezTo>
                  <a:cubicBezTo>
                    <a:pt x="22039" y="9550"/>
                    <a:pt x="21765" y="9967"/>
                    <a:pt x="21468" y="10372"/>
                  </a:cubicBezTo>
                  <a:cubicBezTo>
                    <a:pt x="21360" y="10503"/>
                    <a:pt x="21241" y="10634"/>
                    <a:pt x="21134" y="10776"/>
                  </a:cubicBezTo>
                  <a:cubicBezTo>
                    <a:pt x="20706" y="11312"/>
                    <a:pt x="20229" y="11836"/>
                    <a:pt x="19741" y="12324"/>
                  </a:cubicBezTo>
                  <a:lnTo>
                    <a:pt x="18312" y="13753"/>
                  </a:lnTo>
                  <a:cubicBezTo>
                    <a:pt x="17896" y="14170"/>
                    <a:pt x="17443" y="14575"/>
                    <a:pt x="17003" y="14932"/>
                  </a:cubicBezTo>
                  <a:cubicBezTo>
                    <a:pt x="14621" y="16872"/>
                    <a:pt x="11847" y="18158"/>
                    <a:pt x="9061" y="19480"/>
                  </a:cubicBezTo>
                  <a:cubicBezTo>
                    <a:pt x="7430" y="20254"/>
                    <a:pt x="5716" y="20861"/>
                    <a:pt x="4204" y="21909"/>
                  </a:cubicBezTo>
                  <a:cubicBezTo>
                    <a:pt x="3382" y="22468"/>
                    <a:pt x="2394" y="22754"/>
                    <a:pt x="1465" y="23076"/>
                  </a:cubicBezTo>
                  <a:cubicBezTo>
                    <a:pt x="1763" y="22528"/>
                    <a:pt x="2132" y="22052"/>
                    <a:pt x="2537" y="21587"/>
                  </a:cubicBezTo>
                  <a:cubicBezTo>
                    <a:pt x="3453" y="20587"/>
                    <a:pt x="4537" y="19730"/>
                    <a:pt x="5454" y="18694"/>
                  </a:cubicBezTo>
                  <a:cubicBezTo>
                    <a:pt x="5513" y="18635"/>
                    <a:pt x="5585" y="18551"/>
                    <a:pt x="5656" y="18539"/>
                  </a:cubicBezTo>
                  <a:cubicBezTo>
                    <a:pt x="6978" y="18313"/>
                    <a:pt x="8252" y="17825"/>
                    <a:pt x="9538" y="17503"/>
                  </a:cubicBezTo>
                  <a:cubicBezTo>
                    <a:pt x="9930" y="17396"/>
                    <a:pt x="10300" y="17313"/>
                    <a:pt x="10692" y="17182"/>
                  </a:cubicBezTo>
                  <a:cubicBezTo>
                    <a:pt x="11371" y="16980"/>
                    <a:pt x="12026" y="16694"/>
                    <a:pt x="12621" y="16265"/>
                  </a:cubicBezTo>
                  <a:lnTo>
                    <a:pt x="12633" y="16265"/>
                  </a:lnTo>
                  <a:cubicBezTo>
                    <a:pt x="12752" y="16170"/>
                    <a:pt x="12990" y="16098"/>
                    <a:pt x="12907" y="15956"/>
                  </a:cubicBezTo>
                  <a:cubicBezTo>
                    <a:pt x="12863" y="15882"/>
                    <a:pt x="12797" y="15855"/>
                    <a:pt x="12725" y="15855"/>
                  </a:cubicBezTo>
                  <a:cubicBezTo>
                    <a:pt x="12620" y="15855"/>
                    <a:pt x="12503" y="15911"/>
                    <a:pt x="12419" y="15968"/>
                  </a:cubicBezTo>
                  <a:cubicBezTo>
                    <a:pt x="12014" y="16206"/>
                    <a:pt x="11621" y="16468"/>
                    <a:pt x="11169" y="16622"/>
                  </a:cubicBezTo>
                  <a:cubicBezTo>
                    <a:pt x="9585" y="17158"/>
                    <a:pt x="7954" y="17527"/>
                    <a:pt x="6347" y="17992"/>
                  </a:cubicBezTo>
                  <a:cubicBezTo>
                    <a:pt x="6336" y="17995"/>
                    <a:pt x="6325" y="17997"/>
                    <a:pt x="6313" y="17997"/>
                  </a:cubicBezTo>
                  <a:cubicBezTo>
                    <a:pt x="6284" y="17997"/>
                    <a:pt x="6253" y="17988"/>
                    <a:pt x="6228" y="17980"/>
                  </a:cubicBezTo>
                  <a:cubicBezTo>
                    <a:pt x="6168" y="17861"/>
                    <a:pt x="6251" y="17813"/>
                    <a:pt x="6311" y="17753"/>
                  </a:cubicBezTo>
                  <a:cubicBezTo>
                    <a:pt x="7311" y="16634"/>
                    <a:pt x="8395" y="15634"/>
                    <a:pt x="9573" y="14729"/>
                  </a:cubicBezTo>
                  <a:cubicBezTo>
                    <a:pt x="10228" y="14229"/>
                    <a:pt x="10966" y="14182"/>
                    <a:pt x="11681" y="13955"/>
                  </a:cubicBezTo>
                  <a:cubicBezTo>
                    <a:pt x="13169" y="13491"/>
                    <a:pt x="14741" y="13336"/>
                    <a:pt x="16205" y="12800"/>
                  </a:cubicBezTo>
                  <a:cubicBezTo>
                    <a:pt x="17015" y="12503"/>
                    <a:pt x="17753" y="12122"/>
                    <a:pt x="18408" y="11586"/>
                  </a:cubicBezTo>
                  <a:cubicBezTo>
                    <a:pt x="19741" y="10538"/>
                    <a:pt x="21206" y="9669"/>
                    <a:pt x="22492" y="8359"/>
                  </a:cubicBezTo>
                  <a:close/>
                  <a:moveTo>
                    <a:pt x="26427" y="528"/>
                  </a:moveTo>
                  <a:cubicBezTo>
                    <a:pt x="26471" y="528"/>
                    <a:pt x="26514" y="542"/>
                    <a:pt x="26552" y="585"/>
                  </a:cubicBezTo>
                  <a:cubicBezTo>
                    <a:pt x="26623" y="668"/>
                    <a:pt x="26552" y="763"/>
                    <a:pt x="26528" y="847"/>
                  </a:cubicBezTo>
                  <a:cubicBezTo>
                    <a:pt x="26421" y="1085"/>
                    <a:pt x="26313" y="1335"/>
                    <a:pt x="26206" y="1573"/>
                  </a:cubicBezTo>
                  <a:cubicBezTo>
                    <a:pt x="26087" y="1835"/>
                    <a:pt x="25968" y="2085"/>
                    <a:pt x="25837" y="2323"/>
                  </a:cubicBezTo>
                  <a:cubicBezTo>
                    <a:pt x="25790" y="2406"/>
                    <a:pt x="25730" y="2502"/>
                    <a:pt x="25694" y="2585"/>
                  </a:cubicBezTo>
                  <a:cubicBezTo>
                    <a:pt x="25492" y="2871"/>
                    <a:pt x="25313" y="3168"/>
                    <a:pt x="25135" y="3466"/>
                  </a:cubicBezTo>
                  <a:cubicBezTo>
                    <a:pt x="24861" y="3930"/>
                    <a:pt x="24575" y="4395"/>
                    <a:pt x="24301" y="4859"/>
                  </a:cubicBezTo>
                  <a:cubicBezTo>
                    <a:pt x="24146" y="5157"/>
                    <a:pt x="23968" y="5442"/>
                    <a:pt x="23801" y="5740"/>
                  </a:cubicBezTo>
                  <a:cubicBezTo>
                    <a:pt x="23765" y="5800"/>
                    <a:pt x="23742" y="5847"/>
                    <a:pt x="23706" y="5907"/>
                  </a:cubicBezTo>
                  <a:cubicBezTo>
                    <a:pt x="23325" y="6621"/>
                    <a:pt x="22730" y="7169"/>
                    <a:pt x="22194" y="7740"/>
                  </a:cubicBezTo>
                  <a:cubicBezTo>
                    <a:pt x="22063" y="7871"/>
                    <a:pt x="21944" y="8002"/>
                    <a:pt x="21801" y="8157"/>
                  </a:cubicBezTo>
                  <a:cubicBezTo>
                    <a:pt x="20908" y="9181"/>
                    <a:pt x="19753" y="9919"/>
                    <a:pt x="18705" y="10788"/>
                  </a:cubicBezTo>
                  <a:cubicBezTo>
                    <a:pt x="17015" y="12205"/>
                    <a:pt x="15062" y="12860"/>
                    <a:pt x="12931" y="13170"/>
                  </a:cubicBezTo>
                  <a:cubicBezTo>
                    <a:pt x="12359" y="13253"/>
                    <a:pt x="11788" y="13432"/>
                    <a:pt x="11192" y="13574"/>
                  </a:cubicBezTo>
                  <a:cubicBezTo>
                    <a:pt x="11371" y="13443"/>
                    <a:pt x="11550" y="13289"/>
                    <a:pt x="11740" y="13170"/>
                  </a:cubicBezTo>
                  <a:cubicBezTo>
                    <a:pt x="13645" y="11931"/>
                    <a:pt x="15419" y="10538"/>
                    <a:pt x="16907" y="8812"/>
                  </a:cubicBezTo>
                  <a:cubicBezTo>
                    <a:pt x="18562" y="6895"/>
                    <a:pt x="20753" y="5681"/>
                    <a:pt x="22789" y="4288"/>
                  </a:cubicBezTo>
                  <a:cubicBezTo>
                    <a:pt x="23635" y="3704"/>
                    <a:pt x="24480" y="3097"/>
                    <a:pt x="25254" y="2406"/>
                  </a:cubicBezTo>
                  <a:cubicBezTo>
                    <a:pt x="25456" y="2240"/>
                    <a:pt x="25635" y="2085"/>
                    <a:pt x="25813" y="1906"/>
                  </a:cubicBezTo>
                  <a:cubicBezTo>
                    <a:pt x="25897" y="1811"/>
                    <a:pt x="26063" y="1680"/>
                    <a:pt x="26087" y="1561"/>
                  </a:cubicBezTo>
                  <a:cubicBezTo>
                    <a:pt x="26111" y="1513"/>
                    <a:pt x="26087" y="1466"/>
                    <a:pt x="26051" y="1430"/>
                  </a:cubicBezTo>
                  <a:cubicBezTo>
                    <a:pt x="26002" y="1386"/>
                    <a:pt x="25957" y="1368"/>
                    <a:pt x="25914" y="1368"/>
                  </a:cubicBezTo>
                  <a:cubicBezTo>
                    <a:pt x="25771" y="1368"/>
                    <a:pt x="25661" y="1570"/>
                    <a:pt x="25551" y="1680"/>
                  </a:cubicBezTo>
                  <a:cubicBezTo>
                    <a:pt x="24885" y="2442"/>
                    <a:pt x="24063" y="3002"/>
                    <a:pt x="23206" y="3514"/>
                  </a:cubicBezTo>
                  <a:cubicBezTo>
                    <a:pt x="21384" y="4561"/>
                    <a:pt x="19801" y="5966"/>
                    <a:pt x="18039" y="7109"/>
                  </a:cubicBezTo>
                  <a:cubicBezTo>
                    <a:pt x="17360" y="7562"/>
                    <a:pt x="16919" y="8264"/>
                    <a:pt x="16407" y="8871"/>
                  </a:cubicBezTo>
                  <a:cubicBezTo>
                    <a:pt x="14991" y="10503"/>
                    <a:pt x="13312" y="11765"/>
                    <a:pt x="11443" y="12872"/>
                  </a:cubicBezTo>
                  <a:cubicBezTo>
                    <a:pt x="12431" y="11515"/>
                    <a:pt x="12919" y="9907"/>
                    <a:pt x="13788" y="8490"/>
                  </a:cubicBezTo>
                  <a:cubicBezTo>
                    <a:pt x="13824" y="8419"/>
                    <a:pt x="13883" y="8348"/>
                    <a:pt x="13931" y="8276"/>
                  </a:cubicBezTo>
                  <a:cubicBezTo>
                    <a:pt x="14217" y="7836"/>
                    <a:pt x="14526" y="7455"/>
                    <a:pt x="14872" y="7062"/>
                  </a:cubicBezTo>
                  <a:lnTo>
                    <a:pt x="15455" y="6443"/>
                  </a:lnTo>
                  <a:cubicBezTo>
                    <a:pt x="15550" y="6335"/>
                    <a:pt x="15657" y="6252"/>
                    <a:pt x="15753" y="6133"/>
                  </a:cubicBezTo>
                  <a:cubicBezTo>
                    <a:pt x="15824" y="6050"/>
                    <a:pt x="15955" y="5966"/>
                    <a:pt x="15848" y="5847"/>
                  </a:cubicBezTo>
                  <a:lnTo>
                    <a:pt x="15824" y="5812"/>
                  </a:lnTo>
                  <a:cubicBezTo>
                    <a:pt x="15803" y="5798"/>
                    <a:pt x="15782" y="5793"/>
                    <a:pt x="15760" y="5793"/>
                  </a:cubicBezTo>
                  <a:cubicBezTo>
                    <a:pt x="15687" y="5793"/>
                    <a:pt x="15615" y="5861"/>
                    <a:pt x="15550" y="5907"/>
                  </a:cubicBezTo>
                  <a:cubicBezTo>
                    <a:pt x="15217" y="6157"/>
                    <a:pt x="14895" y="6454"/>
                    <a:pt x="14598" y="6764"/>
                  </a:cubicBezTo>
                  <a:cubicBezTo>
                    <a:pt x="14455" y="6931"/>
                    <a:pt x="14300" y="7085"/>
                    <a:pt x="14169" y="7240"/>
                  </a:cubicBezTo>
                  <a:cubicBezTo>
                    <a:pt x="13336" y="8240"/>
                    <a:pt x="12728" y="9371"/>
                    <a:pt x="12216" y="10550"/>
                  </a:cubicBezTo>
                  <a:cubicBezTo>
                    <a:pt x="11764" y="11610"/>
                    <a:pt x="11050" y="12515"/>
                    <a:pt x="10514" y="13515"/>
                  </a:cubicBezTo>
                  <a:cubicBezTo>
                    <a:pt x="10478" y="13574"/>
                    <a:pt x="10419" y="13610"/>
                    <a:pt x="10359" y="13658"/>
                  </a:cubicBezTo>
                  <a:cubicBezTo>
                    <a:pt x="8609" y="14920"/>
                    <a:pt x="6859" y="16170"/>
                    <a:pt x="5525" y="17932"/>
                  </a:cubicBezTo>
                  <a:cubicBezTo>
                    <a:pt x="5430" y="17182"/>
                    <a:pt x="5573" y="16468"/>
                    <a:pt x="5668" y="15777"/>
                  </a:cubicBezTo>
                  <a:cubicBezTo>
                    <a:pt x="5966" y="13836"/>
                    <a:pt x="6656" y="12003"/>
                    <a:pt x="7275" y="10181"/>
                  </a:cubicBezTo>
                  <a:cubicBezTo>
                    <a:pt x="7371" y="9907"/>
                    <a:pt x="7454" y="9645"/>
                    <a:pt x="7549" y="9383"/>
                  </a:cubicBezTo>
                  <a:cubicBezTo>
                    <a:pt x="7609" y="9229"/>
                    <a:pt x="7752" y="9002"/>
                    <a:pt x="7680" y="8871"/>
                  </a:cubicBezTo>
                  <a:cubicBezTo>
                    <a:pt x="7668" y="8824"/>
                    <a:pt x="7621" y="8788"/>
                    <a:pt x="7561" y="8764"/>
                  </a:cubicBezTo>
                  <a:cubicBezTo>
                    <a:pt x="7537" y="8754"/>
                    <a:pt x="7514" y="8749"/>
                    <a:pt x="7493" y="8749"/>
                  </a:cubicBezTo>
                  <a:cubicBezTo>
                    <a:pt x="7319" y="8749"/>
                    <a:pt x="7256" y="9072"/>
                    <a:pt x="7192" y="9252"/>
                  </a:cubicBezTo>
                  <a:cubicBezTo>
                    <a:pt x="6239" y="11705"/>
                    <a:pt x="5335" y="14170"/>
                    <a:pt x="5037" y="16801"/>
                  </a:cubicBezTo>
                  <a:cubicBezTo>
                    <a:pt x="4989" y="17277"/>
                    <a:pt x="4977" y="17742"/>
                    <a:pt x="4989" y="18218"/>
                  </a:cubicBezTo>
                  <a:cubicBezTo>
                    <a:pt x="5001" y="18492"/>
                    <a:pt x="4918" y="18706"/>
                    <a:pt x="4704" y="18896"/>
                  </a:cubicBezTo>
                  <a:cubicBezTo>
                    <a:pt x="3965" y="19599"/>
                    <a:pt x="3251" y="20301"/>
                    <a:pt x="2501" y="20992"/>
                  </a:cubicBezTo>
                  <a:cubicBezTo>
                    <a:pt x="1846" y="21611"/>
                    <a:pt x="1417" y="22385"/>
                    <a:pt x="905" y="23111"/>
                  </a:cubicBezTo>
                  <a:cubicBezTo>
                    <a:pt x="822" y="23242"/>
                    <a:pt x="763" y="23421"/>
                    <a:pt x="548" y="23457"/>
                  </a:cubicBezTo>
                  <a:cubicBezTo>
                    <a:pt x="453" y="23290"/>
                    <a:pt x="548" y="23135"/>
                    <a:pt x="596" y="23016"/>
                  </a:cubicBezTo>
                  <a:cubicBezTo>
                    <a:pt x="989" y="21909"/>
                    <a:pt x="1382" y="20790"/>
                    <a:pt x="1941" y="19730"/>
                  </a:cubicBezTo>
                  <a:cubicBezTo>
                    <a:pt x="2322" y="19004"/>
                    <a:pt x="2358" y="18277"/>
                    <a:pt x="2132" y="17527"/>
                  </a:cubicBezTo>
                  <a:cubicBezTo>
                    <a:pt x="1775" y="16360"/>
                    <a:pt x="1953" y="15265"/>
                    <a:pt x="2453" y="14170"/>
                  </a:cubicBezTo>
                  <a:cubicBezTo>
                    <a:pt x="2572" y="13896"/>
                    <a:pt x="2715" y="13646"/>
                    <a:pt x="2834" y="13396"/>
                  </a:cubicBezTo>
                  <a:cubicBezTo>
                    <a:pt x="3096" y="12884"/>
                    <a:pt x="3394" y="12396"/>
                    <a:pt x="3703" y="11919"/>
                  </a:cubicBezTo>
                  <a:cubicBezTo>
                    <a:pt x="3858" y="11705"/>
                    <a:pt x="4001" y="11491"/>
                    <a:pt x="4156" y="11288"/>
                  </a:cubicBezTo>
                  <a:cubicBezTo>
                    <a:pt x="4454" y="10872"/>
                    <a:pt x="4775" y="10479"/>
                    <a:pt x="5120" y="10098"/>
                  </a:cubicBezTo>
                  <a:cubicBezTo>
                    <a:pt x="5775" y="9371"/>
                    <a:pt x="6478" y="8693"/>
                    <a:pt x="7240" y="8038"/>
                  </a:cubicBezTo>
                  <a:cubicBezTo>
                    <a:pt x="7561" y="7764"/>
                    <a:pt x="7906" y="7538"/>
                    <a:pt x="8287" y="7419"/>
                  </a:cubicBezTo>
                  <a:cubicBezTo>
                    <a:pt x="8430" y="7383"/>
                    <a:pt x="8573" y="7347"/>
                    <a:pt x="8704" y="7336"/>
                  </a:cubicBezTo>
                  <a:cubicBezTo>
                    <a:pt x="8740" y="7336"/>
                    <a:pt x="8752" y="7324"/>
                    <a:pt x="8787" y="7324"/>
                  </a:cubicBezTo>
                  <a:cubicBezTo>
                    <a:pt x="9145" y="7276"/>
                    <a:pt x="9502" y="7181"/>
                    <a:pt x="9823" y="7062"/>
                  </a:cubicBezTo>
                  <a:cubicBezTo>
                    <a:pt x="10002" y="7002"/>
                    <a:pt x="10169" y="6943"/>
                    <a:pt x="10347" y="6871"/>
                  </a:cubicBezTo>
                  <a:cubicBezTo>
                    <a:pt x="10692" y="6728"/>
                    <a:pt x="11014" y="6562"/>
                    <a:pt x="11347" y="6371"/>
                  </a:cubicBezTo>
                  <a:lnTo>
                    <a:pt x="12062" y="5919"/>
                  </a:lnTo>
                  <a:cubicBezTo>
                    <a:pt x="12502" y="5621"/>
                    <a:pt x="12931" y="5300"/>
                    <a:pt x="13371" y="4978"/>
                  </a:cubicBezTo>
                  <a:cubicBezTo>
                    <a:pt x="14288" y="4299"/>
                    <a:pt x="15241" y="3668"/>
                    <a:pt x="16372" y="3371"/>
                  </a:cubicBezTo>
                  <a:cubicBezTo>
                    <a:pt x="17062" y="3192"/>
                    <a:pt x="17741" y="3037"/>
                    <a:pt x="18443" y="2871"/>
                  </a:cubicBezTo>
                  <a:cubicBezTo>
                    <a:pt x="18729" y="2811"/>
                    <a:pt x="19003" y="2740"/>
                    <a:pt x="19289" y="2680"/>
                  </a:cubicBezTo>
                  <a:cubicBezTo>
                    <a:pt x="19396" y="2668"/>
                    <a:pt x="19479" y="2633"/>
                    <a:pt x="19586" y="2609"/>
                  </a:cubicBezTo>
                  <a:cubicBezTo>
                    <a:pt x="19979" y="2513"/>
                    <a:pt x="20372" y="2430"/>
                    <a:pt x="20765" y="2323"/>
                  </a:cubicBezTo>
                  <a:cubicBezTo>
                    <a:pt x="21146" y="2216"/>
                    <a:pt x="21527" y="2109"/>
                    <a:pt x="21896" y="1990"/>
                  </a:cubicBezTo>
                  <a:cubicBezTo>
                    <a:pt x="22718" y="1740"/>
                    <a:pt x="23527" y="1478"/>
                    <a:pt x="24349" y="1180"/>
                  </a:cubicBezTo>
                  <a:cubicBezTo>
                    <a:pt x="24980" y="954"/>
                    <a:pt x="25635" y="763"/>
                    <a:pt x="26266" y="561"/>
                  </a:cubicBezTo>
                  <a:cubicBezTo>
                    <a:pt x="26318" y="548"/>
                    <a:pt x="26374" y="528"/>
                    <a:pt x="26427" y="528"/>
                  </a:cubicBezTo>
                  <a:close/>
                  <a:moveTo>
                    <a:pt x="26725" y="1"/>
                  </a:moveTo>
                  <a:cubicBezTo>
                    <a:pt x="26659" y="1"/>
                    <a:pt x="26585" y="9"/>
                    <a:pt x="26504" y="25"/>
                  </a:cubicBezTo>
                  <a:cubicBezTo>
                    <a:pt x="25670" y="228"/>
                    <a:pt x="24837" y="442"/>
                    <a:pt x="24051" y="775"/>
                  </a:cubicBezTo>
                  <a:cubicBezTo>
                    <a:pt x="21730" y="1692"/>
                    <a:pt x="19301" y="2252"/>
                    <a:pt x="16860" y="2752"/>
                  </a:cubicBezTo>
                  <a:cubicBezTo>
                    <a:pt x="15610" y="3002"/>
                    <a:pt x="14479" y="3454"/>
                    <a:pt x="13455" y="4168"/>
                  </a:cubicBezTo>
                  <a:cubicBezTo>
                    <a:pt x="13217" y="4335"/>
                    <a:pt x="12978" y="4490"/>
                    <a:pt x="12740" y="4645"/>
                  </a:cubicBezTo>
                  <a:cubicBezTo>
                    <a:pt x="11323" y="5550"/>
                    <a:pt x="9930" y="6502"/>
                    <a:pt x="8204" y="6788"/>
                  </a:cubicBezTo>
                  <a:cubicBezTo>
                    <a:pt x="7811" y="6847"/>
                    <a:pt x="7502" y="7097"/>
                    <a:pt x="7204" y="7347"/>
                  </a:cubicBezTo>
                  <a:cubicBezTo>
                    <a:pt x="5120" y="9157"/>
                    <a:pt x="3322" y="11157"/>
                    <a:pt x="2120" y="13682"/>
                  </a:cubicBezTo>
                  <a:cubicBezTo>
                    <a:pt x="1501" y="14967"/>
                    <a:pt x="1191" y="16265"/>
                    <a:pt x="1644" y="17682"/>
                  </a:cubicBezTo>
                  <a:cubicBezTo>
                    <a:pt x="1798" y="18218"/>
                    <a:pt x="1739" y="18765"/>
                    <a:pt x="1537" y="19313"/>
                  </a:cubicBezTo>
                  <a:cubicBezTo>
                    <a:pt x="1120" y="20468"/>
                    <a:pt x="596" y="21552"/>
                    <a:pt x="179" y="22695"/>
                  </a:cubicBezTo>
                  <a:cubicBezTo>
                    <a:pt x="84" y="22933"/>
                    <a:pt x="1" y="23171"/>
                    <a:pt x="1" y="23445"/>
                  </a:cubicBezTo>
                  <a:cubicBezTo>
                    <a:pt x="10" y="23846"/>
                    <a:pt x="246" y="24086"/>
                    <a:pt x="594" y="24086"/>
                  </a:cubicBezTo>
                  <a:cubicBezTo>
                    <a:pt x="669" y="24086"/>
                    <a:pt x="749" y="24075"/>
                    <a:pt x="834" y="24052"/>
                  </a:cubicBezTo>
                  <a:cubicBezTo>
                    <a:pt x="1572" y="23838"/>
                    <a:pt x="2287" y="23564"/>
                    <a:pt x="3025" y="23290"/>
                  </a:cubicBezTo>
                  <a:cubicBezTo>
                    <a:pt x="4120" y="22885"/>
                    <a:pt x="5025" y="22135"/>
                    <a:pt x="6073" y="21659"/>
                  </a:cubicBezTo>
                  <a:cubicBezTo>
                    <a:pt x="7442" y="21028"/>
                    <a:pt x="8740" y="20289"/>
                    <a:pt x="10109" y="19647"/>
                  </a:cubicBezTo>
                  <a:cubicBezTo>
                    <a:pt x="11871" y="18813"/>
                    <a:pt x="13598" y="17873"/>
                    <a:pt x="15288" y="16872"/>
                  </a:cubicBezTo>
                  <a:cubicBezTo>
                    <a:pt x="17669" y="15444"/>
                    <a:pt x="19527" y="13455"/>
                    <a:pt x="21360" y="11431"/>
                  </a:cubicBezTo>
                  <a:cubicBezTo>
                    <a:pt x="22051" y="10657"/>
                    <a:pt x="22730" y="9824"/>
                    <a:pt x="22944" y="8776"/>
                  </a:cubicBezTo>
                  <a:cubicBezTo>
                    <a:pt x="23146" y="7883"/>
                    <a:pt x="23575" y="7157"/>
                    <a:pt x="24075" y="6431"/>
                  </a:cubicBezTo>
                  <a:cubicBezTo>
                    <a:pt x="24897" y="5204"/>
                    <a:pt x="25623" y="3930"/>
                    <a:pt x="26337" y="2644"/>
                  </a:cubicBezTo>
                  <a:cubicBezTo>
                    <a:pt x="26694" y="2025"/>
                    <a:pt x="27028" y="1359"/>
                    <a:pt x="27135" y="620"/>
                  </a:cubicBezTo>
                  <a:cubicBezTo>
                    <a:pt x="27184" y="196"/>
                    <a:pt x="27045" y="1"/>
                    <a:pt x="2672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8"/>
            <p:cNvSpPr/>
            <p:nvPr/>
          </p:nvSpPr>
          <p:spPr>
            <a:xfrm>
              <a:off x="3985900" y="2793625"/>
              <a:ext cx="35150" cy="32525"/>
            </a:xfrm>
            <a:custGeom>
              <a:avLst/>
              <a:gdLst/>
              <a:ahLst/>
              <a:cxnLst/>
              <a:rect l="l" t="t" r="r" b="b"/>
              <a:pathLst>
                <a:path w="1406" h="1301" extrusionOk="0">
                  <a:moveTo>
                    <a:pt x="1310" y="1"/>
                  </a:moveTo>
                  <a:cubicBezTo>
                    <a:pt x="1251" y="1"/>
                    <a:pt x="1215" y="1"/>
                    <a:pt x="1167" y="36"/>
                  </a:cubicBezTo>
                  <a:cubicBezTo>
                    <a:pt x="739" y="239"/>
                    <a:pt x="346" y="513"/>
                    <a:pt x="84" y="917"/>
                  </a:cubicBezTo>
                  <a:cubicBezTo>
                    <a:pt x="24" y="1001"/>
                    <a:pt x="1" y="1108"/>
                    <a:pt x="84" y="1191"/>
                  </a:cubicBezTo>
                  <a:cubicBezTo>
                    <a:pt x="96" y="1215"/>
                    <a:pt x="108" y="1239"/>
                    <a:pt x="120" y="1251"/>
                  </a:cubicBezTo>
                  <a:cubicBezTo>
                    <a:pt x="164" y="1286"/>
                    <a:pt x="206" y="1300"/>
                    <a:pt x="247" y="1300"/>
                  </a:cubicBezTo>
                  <a:cubicBezTo>
                    <a:pt x="317" y="1300"/>
                    <a:pt x="381" y="1260"/>
                    <a:pt x="441" y="1215"/>
                  </a:cubicBezTo>
                  <a:cubicBezTo>
                    <a:pt x="739" y="917"/>
                    <a:pt x="1013" y="632"/>
                    <a:pt x="1298" y="322"/>
                  </a:cubicBezTo>
                  <a:cubicBezTo>
                    <a:pt x="1346" y="274"/>
                    <a:pt x="1370" y="203"/>
                    <a:pt x="1406" y="132"/>
                  </a:cubicBezTo>
                  <a:cubicBezTo>
                    <a:pt x="1394" y="60"/>
                    <a:pt x="1346" y="24"/>
                    <a:pt x="131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8"/>
            <p:cNvSpPr/>
            <p:nvPr/>
          </p:nvSpPr>
          <p:spPr>
            <a:xfrm>
              <a:off x="3573050" y="2694100"/>
              <a:ext cx="684925" cy="602000"/>
            </a:xfrm>
            <a:custGeom>
              <a:avLst/>
              <a:gdLst/>
              <a:ahLst/>
              <a:cxnLst/>
              <a:rect l="l" t="t" r="r" b="b"/>
              <a:pathLst>
                <a:path w="27397" h="24080" extrusionOk="0">
                  <a:moveTo>
                    <a:pt x="22585" y="8244"/>
                  </a:moveTo>
                  <a:cubicBezTo>
                    <a:pt x="22586" y="8244"/>
                    <a:pt x="22586" y="8244"/>
                    <a:pt x="22587" y="8244"/>
                  </a:cubicBezTo>
                  <a:cubicBezTo>
                    <a:pt x="22634" y="8244"/>
                    <a:pt x="22575" y="8470"/>
                    <a:pt x="22468" y="8732"/>
                  </a:cubicBezTo>
                  <a:cubicBezTo>
                    <a:pt x="22087" y="9863"/>
                    <a:pt x="21218" y="10971"/>
                    <a:pt x="19015" y="13149"/>
                  </a:cubicBezTo>
                  <a:cubicBezTo>
                    <a:pt x="16860" y="15281"/>
                    <a:pt x="16598" y="15507"/>
                    <a:pt x="14717" y="16626"/>
                  </a:cubicBezTo>
                  <a:cubicBezTo>
                    <a:pt x="12740" y="17817"/>
                    <a:pt x="11788" y="18329"/>
                    <a:pt x="10371" y="18960"/>
                  </a:cubicBezTo>
                  <a:cubicBezTo>
                    <a:pt x="9776" y="19222"/>
                    <a:pt x="8716" y="19722"/>
                    <a:pt x="8002" y="20043"/>
                  </a:cubicBezTo>
                  <a:cubicBezTo>
                    <a:pt x="7299" y="20376"/>
                    <a:pt x="6394" y="20793"/>
                    <a:pt x="6013" y="20972"/>
                  </a:cubicBezTo>
                  <a:cubicBezTo>
                    <a:pt x="5620" y="21150"/>
                    <a:pt x="5085" y="21448"/>
                    <a:pt x="4799" y="21639"/>
                  </a:cubicBezTo>
                  <a:cubicBezTo>
                    <a:pt x="4537" y="21829"/>
                    <a:pt x="4073" y="22103"/>
                    <a:pt x="3775" y="22234"/>
                  </a:cubicBezTo>
                  <a:cubicBezTo>
                    <a:pt x="3191" y="22532"/>
                    <a:pt x="1471" y="23237"/>
                    <a:pt x="1342" y="23237"/>
                  </a:cubicBezTo>
                  <a:cubicBezTo>
                    <a:pt x="1337" y="23237"/>
                    <a:pt x="1334" y="23236"/>
                    <a:pt x="1334" y="23234"/>
                  </a:cubicBezTo>
                  <a:cubicBezTo>
                    <a:pt x="1334" y="23198"/>
                    <a:pt x="1501" y="22948"/>
                    <a:pt x="1691" y="22651"/>
                  </a:cubicBezTo>
                  <a:cubicBezTo>
                    <a:pt x="2119" y="22009"/>
                    <a:pt x="5585" y="18495"/>
                    <a:pt x="5798" y="18495"/>
                  </a:cubicBezTo>
                  <a:cubicBezTo>
                    <a:pt x="5798" y="18495"/>
                    <a:pt x="5799" y="18495"/>
                    <a:pt x="5799" y="18495"/>
                  </a:cubicBezTo>
                  <a:cubicBezTo>
                    <a:pt x="5801" y="18495"/>
                    <a:pt x="5803" y="18495"/>
                    <a:pt x="5805" y="18495"/>
                  </a:cubicBezTo>
                  <a:cubicBezTo>
                    <a:pt x="6022" y="18495"/>
                    <a:pt x="8266" y="17899"/>
                    <a:pt x="8466" y="17793"/>
                  </a:cubicBezTo>
                  <a:cubicBezTo>
                    <a:pt x="8537" y="17757"/>
                    <a:pt x="9026" y="17614"/>
                    <a:pt x="9549" y="17483"/>
                  </a:cubicBezTo>
                  <a:cubicBezTo>
                    <a:pt x="10812" y="17174"/>
                    <a:pt x="11895" y="16757"/>
                    <a:pt x="12526" y="16328"/>
                  </a:cubicBezTo>
                  <a:cubicBezTo>
                    <a:pt x="12990" y="16007"/>
                    <a:pt x="13038" y="15947"/>
                    <a:pt x="12859" y="15935"/>
                  </a:cubicBezTo>
                  <a:cubicBezTo>
                    <a:pt x="12853" y="15935"/>
                    <a:pt x="12847" y="15935"/>
                    <a:pt x="12840" y="15935"/>
                  </a:cubicBezTo>
                  <a:cubicBezTo>
                    <a:pt x="12711" y="15935"/>
                    <a:pt x="12440" y="16040"/>
                    <a:pt x="12169" y="16209"/>
                  </a:cubicBezTo>
                  <a:cubicBezTo>
                    <a:pt x="11550" y="16578"/>
                    <a:pt x="10657" y="16924"/>
                    <a:pt x="9514" y="17198"/>
                  </a:cubicBezTo>
                  <a:cubicBezTo>
                    <a:pt x="9014" y="17340"/>
                    <a:pt x="8025" y="17590"/>
                    <a:pt x="7323" y="17793"/>
                  </a:cubicBezTo>
                  <a:cubicBezTo>
                    <a:pt x="6648" y="17987"/>
                    <a:pt x="6083" y="18127"/>
                    <a:pt x="6019" y="18127"/>
                  </a:cubicBezTo>
                  <a:cubicBezTo>
                    <a:pt x="6016" y="18127"/>
                    <a:pt x="6014" y="18127"/>
                    <a:pt x="6013" y="18126"/>
                  </a:cubicBezTo>
                  <a:cubicBezTo>
                    <a:pt x="5978" y="18114"/>
                    <a:pt x="6478" y="17579"/>
                    <a:pt x="7073" y="16947"/>
                  </a:cubicBezTo>
                  <a:cubicBezTo>
                    <a:pt x="7823" y="16150"/>
                    <a:pt x="8514" y="15554"/>
                    <a:pt x="9359" y="14923"/>
                  </a:cubicBezTo>
                  <a:cubicBezTo>
                    <a:pt x="9986" y="14465"/>
                    <a:pt x="10518" y="14121"/>
                    <a:pt x="10589" y="14121"/>
                  </a:cubicBezTo>
                  <a:cubicBezTo>
                    <a:pt x="10594" y="14121"/>
                    <a:pt x="10596" y="14123"/>
                    <a:pt x="10597" y="14126"/>
                  </a:cubicBezTo>
                  <a:cubicBezTo>
                    <a:pt x="10605" y="14157"/>
                    <a:pt x="10627" y="14176"/>
                    <a:pt x="10690" y="14176"/>
                  </a:cubicBezTo>
                  <a:cubicBezTo>
                    <a:pt x="10819" y="14176"/>
                    <a:pt x="11117" y="14099"/>
                    <a:pt x="11812" y="13900"/>
                  </a:cubicBezTo>
                  <a:cubicBezTo>
                    <a:pt x="12216" y="13792"/>
                    <a:pt x="13002" y="13602"/>
                    <a:pt x="13574" y="13483"/>
                  </a:cubicBezTo>
                  <a:cubicBezTo>
                    <a:pt x="14848" y="13233"/>
                    <a:pt x="16396" y="12757"/>
                    <a:pt x="17110" y="12411"/>
                  </a:cubicBezTo>
                  <a:cubicBezTo>
                    <a:pt x="17408" y="12256"/>
                    <a:pt x="18277" y="11661"/>
                    <a:pt x="19051" y="11102"/>
                  </a:cubicBezTo>
                  <a:cubicBezTo>
                    <a:pt x="19801" y="10518"/>
                    <a:pt x="20718" y="9863"/>
                    <a:pt x="21039" y="9613"/>
                  </a:cubicBezTo>
                  <a:cubicBezTo>
                    <a:pt x="21372" y="9375"/>
                    <a:pt x="21849" y="8958"/>
                    <a:pt x="22099" y="8685"/>
                  </a:cubicBezTo>
                  <a:cubicBezTo>
                    <a:pt x="22342" y="8442"/>
                    <a:pt x="22562" y="8244"/>
                    <a:pt x="22585" y="8244"/>
                  </a:cubicBezTo>
                  <a:close/>
                  <a:moveTo>
                    <a:pt x="26718" y="386"/>
                  </a:moveTo>
                  <a:cubicBezTo>
                    <a:pt x="26742" y="410"/>
                    <a:pt x="26742" y="493"/>
                    <a:pt x="26718" y="588"/>
                  </a:cubicBezTo>
                  <a:cubicBezTo>
                    <a:pt x="26563" y="1112"/>
                    <a:pt x="25897" y="2422"/>
                    <a:pt x="25385" y="3232"/>
                  </a:cubicBezTo>
                  <a:cubicBezTo>
                    <a:pt x="25075" y="3720"/>
                    <a:pt x="24504" y="4672"/>
                    <a:pt x="24135" y="5315"/>
                  </a:cubicBezTo>
                  <a:cubicBezTo>
                    <a:pt x="23539" y="6351"/>
                    <a:pt x="23313" y="6649"/>
                    <a:pt x="22277" y="7768"/>
                  </a:cubicBezTo>
                  <a:cubicBezTo>
                    <a:pt x="21634" y="8470"/>
                    <a:pt x="20801" y="9256"/>
                    <a:pt x="20432" y="9554"/>
                  </a:cubicBezTo>
                  <a:cubicBezTo>
                    <a:pt x="19015" y="10649"/>
                    <a:pt x="17419" y="11804"/>
                    <a:pt x="16979" y="12054"/>
                  </a:cubicBezTo>
                  <a:cubicBezTo>
                    <a:pt x="16229" y="12435"/>
                    <a:pt x="14467" y="12983"/>
                    <a:pt x="13276" y="13173"/>
                  </a:cubicBezTo>
                  <a:cubicBezTo>
                    <a:pt x="12752" y="13245"/>
                    <a:pt x="11562" y="13554"/>
                    <a:pt x="11204" y="13721"/>
                  </a:cubicBezTo>
                  <a:cubicBezTo>
                    <a:pt x="11168" y="13730"/>
                    <a:pt x="11136" y="13736"/>
                    <a:pt x="11111" y="13736"/>
                  </a:cubicBezTo>
                  <a:cubicBezTo>
                    <a:pt x="11072" y="13736"/>
                    <a:pt x="11050" y="13722"/>
                    <a:pt x="11050" y="13685"/>
                  </a:cubicBezTo>
                  <a:cubicBezTo>
                    <a:pt x="11050" y="13649"/>
                    <a:pt x="11669" y="13185"/>
                    <a:pt x="12407" y="12661"/>
                  </a:cubicBezTo>
                  <a:cubicBezTo>
                    <a:pt x="14491" y="11209"/>
                    <a:pt x="15574" y="10220"/>
                    <a:pt x="17884" y="7756"/>
                  </a:cubicBezTo>
                  <a:cubicBezTo>
                    <a:pt x="18301" y="7292"/>
                    <a:pt x="20337" y="5815"/>
                    <a:pt x="22753" y="4220"/>
                  </a:cubicBezTo>
                  <a:cubicBezTo>
                    <a:pt x="24623" y="2993"/>
                    <a:pt x="26325" y="1529"/>
                    <a:pt x="26075" y="1374"/>
                  </a:cubicBezTo>
                  <a:cubicBezTo>
                    <a:pt x="26073" y="1373"/>
                    <a:pt x="26070" y="1373"/>
                    <a:pt x="26067" y="1373"/>
                  </a:cubicBezTo>
                  <a:cubicBezTo>
                    <a:pt x="25999" y="1373"/>
                    <a:pt x="25702" y="1604"/>
                    <a:pt x="25373" y="1934"/>
                  </a:cubicBezTo>
                  <a:cubicBezTo>
                    <a:pt x="24825" y="2481"/>
                    <a:pt x="24051" y="3029"/>
                    <a:pt x="22242" y="4160"/>
                  </a:cubicBezTo>
                  <a:cubicBezTo>
                    <a:pt x="21920" y="4375"/>
                    <a:pt x="21170" y="4910"/>
                    <a:pt x="20575" y="5339"/>
                  </a:cubicBezTo>
                  <a:cubicBezTo>
                    <a:pt x="20003" y="5768"/>
                    <a:pt x="19229" y="6339"/>
                    <a:pt x="18872" y="6577"/>
                  </a:cubicBezTo>
                  <a:cubicBezTo>
                    <a:pt x="17979" y="7172"/>
                    <a:pt x="17812" y="7327"/>
                    <a:pt x="16765" y="8494"/>
                  </a:cubicBezTo>
                  <a:cubicBezTo>
                    <a:pt x="15681" y="9732"/>
                    <a:pt x="14657" y="10721"/>
                    <a:pt x="13788" y="11363"/>
                  </a:cubicBezTo>
                  <a:cubicBezTo>
                    <a:pt x="12999" y="11955"/>
                    <a:pt x="11397" y="13033"/>
                    <a:pt x="11315" y="13033"/>
                  </a:cubicBezTo>
                  <a:cubicBezTo>
                    <a:pt x="11313" y="13033"/>
                    <a:pt x="11312" y="13032"/>
                    <a:pt x="11312" y="13030"/>
                  </a:cubicBezTo>
                  <a:cubicBezTo>
                    <a:pt x="11312" y="13007"/>
                    <a:pt x="11550" y="12614"/>
                    <a:pt x="11812" y="12185"/>
                  </a:cubicBezTo>
                  <a:cubicBezTo>
                    <a:pt x="12097" y="11756"/>
                    <a:pt x="12419" y="11137"/>
                    <a:pt x="12562" y="10840"/>
                  </a:cubicBezTo>
                  <a:cubicBezTo>
                    <a:pt x="13240" y="9220"/>
                    <a:pt x="14181" y="7732"/>
                    <a:pt x="15181" y="6708"/>
                  </a:cubicBezTo>
                  <a:cubicBezTo>
                    <a:pt x="15610" y="6280"/>
                    <a:pt x="15955" y="5887"/>
                    <a:pt x="15955" y="5863"/>
                  </a:cubicBezTo>
                  <a:cubicBezTo>
                    <a:pt x="15955" y="5823"/>
                    <a:pt x="15937" y="5804"/>
                    <a:pt x="15904" y="5804"/>
                  </a:cubicBezTo>
                  <a:cubicBezTo>
                    <a:pt x="15622" y="5804"/>
                    <a:pt x="14242" y="7160"/>
                    <a:pt x="13645" y="8077"/>
                  </a:cubicBezTo>
                  <a:cubicBezTo>
                    <a:pt x="13395" y="8446"/>
                    <a:pt x="12883" y="9399"/>
                    <a:pt x="12502" y="10173"/>
                  </a:cubicBezTo>
                  <a:cubicBezTo>
                    <a:pt x="12109" y="10947"/>
                    <a:pt x="11621" y="11852"/>
                    <a:pt x="11407" y="12185"/>
                  </a:cubicBezTo>
                  <a:cubicBezTo>
                    <a:pt x="11204" y="12506"/>
                    <a:pt x="10919" y="12959"/>
                    <a:pt x="10800" y="13197"/>
                  </a:cubicBezTo>
                  <a:cubicBezTo>
                    <a:pt x="10609" y="13519"/>
                    <a:pt x="10323" y="13792"/>
                    <a:pt x="9204" y="14614"/>
                  </a:cubicBezTo>
                  <a:cubicBezTo>
                    <a:pt x="7859" y="15602"/>
                    <a:pt x="6942" y="16436"/>
                    <a:pt x="5978" y="17567"/>
                  </a:cubicBezTo>
                  <a:lnTo>
                    <a:pt x="5489" y="18150"/>
                  </a:lnTo>
                  <a:lnTo>
                    <a:pt x="5489" y="17567"/>
                  </a:lnTo>
                  <a:cubicBezTo>
                    <a:pt x="5489" y="16126"/>
                    <a:pt x="6013" y="13923"/>
                    <a:pt x="7025" y="10947"/>
                  </a:cubicBezTo>
                  <a:cubicBezTo>
                    <a:pt x="7406" y="9851"/>
                    <a:pt x="7716" y="8899"/>
                    <a:pt x="7716" y="8816"/>
                  </a:cubicBezTo>
                  <a:cubicBezTo>
                    <a:pt x="7716" y="8749"/>
                    <a:pt x="7694" y="8719"/>
                    <a:pt x="7659" y="8719"/>
                  </a:cubicBezTo>
                  <a:cubicBezTo>
                    <a:pt x="7588" y="8719"/>
                    <a:pt x="7463" y="8846"/>
                    <a:pt x="7359" y="9054"/>
                  </a:cubicBezTo>
                  <a:cubicBezTo>
                    <a:pt x="7287" y="9220"/>
                    <a:pt x="6942" y="10113"/>
                    <a:pt x="6609" y="11066"/>
                  </a:cubicBezTo>
                  <a:cubicBezTo>
                    <a:pt x="5632" y="13745"/>
                    <a:pt x="5156" y="15828"/>
                    <a:pt x="5097" y="17662"/>
                  </a:cubicBezTo>
                  <a:lnTo>
                    <a:pt x="5073" y="18602"/>
                  </a:lnTo>
                  <a:lnTo>
                    <a:pt x="3477" y="20162"/>
                  </a:lnTo>
                  <a:cubicBezTo>
                    <a:pt x="2203" y="21424"/>
                    <a:pt x="1810" y="21865"/>
                    <a:pt x="1370" y="22579"/>
                  </a:cubicBezTo>
                  <a:cubicBezTo>
                    <a:pt x="931" y="23257"/>
                    <a:pt x="718" y="23526"/>
                    <a:pt x="591" y="23526"/>
                  </a:cubicBezTo>
                  <a:cubicBezTo>
                    <a:pt x="566" y="23526"/>
                    <a:pt x="544" y="23515"/>
                    <a:pt x="525" y="23496"/>
                  </a:cubicBezTo>
                  <a:cubicBezTo>
                    <a:pt x="417" y="23389"/>
                    <a:pt x="1036" y="21662"/>
                    <a:pt x="1739" y="20115"/>
                  </a:cubicBezTo>
                  <a:cubicBezTo>
                    <a:pt x="2191" y="19126"/>
                    <a:pt x="2215" y="19019"/>
                    <a:pt x="2215" y="18388"/>
                  </a:cubicBezTo>
                  <a:cubicBezTo>
                    <a:pt x="2215" y="18031"/>
                    <a:pt x="2156" y="17543"/>
                    <a:pt x="2084" y="17305"/>
                  </a:cubicBezTo>
                  <a:cubicBezTo>
                    <a:pt x="1894" y="16650"/>
                    <a:pt x="1918" y="15650"/>
                    <a:pt x="2168" y="14912"/>
                  </a:cubicBezTo>
                  <a:cubicBezTo>
                    <a:pt x="2906" y="12733"/>
                    <a:pt x="4596" y="10375"/>
                    <a:pt x="6894" y="8292"/>
                  </a:cubicBezTo>
                  <a:cubicBezTo>
                    <a:pt x="7585" y="7649"/>
                    <a:pt x="8061" y="7399"/>
                    <a:pt x="8776" y="7244"/>
                  </a:cubicBezTo>
                  <a:cubicBezTo>
                    <a:pt x="10050" y="6994"/>
                    <a:pt x="10716" y="6708"/>
                    <a:pt x="11871" y="5946"/>
                  </a:cubicBezTo>
                  <a:cubicBezTo>
                    <a:pt x="12502" y="5541"/>
                    <a:pt x="13324" y="4970"/>
                    <a:pt x="13717" y="4672"/>
                  </a:cubicBezTo>
                  <a:cubicBezTo>
                    <a:pt x="14883" y="3803"/>
                    <a:pt x="15717" y="3458"/>
                    <a:pt x="17848" y="2958"/>
                  </a:cubicBezTo>
                  <a:cubicBezTo>
                    <a:pt x="21122" y="2184"/>
                    <a:pt x="21801" y="2005"/>
                    <a:pt x="23337" y="1469"/>
                  </a:cubicBezTo>
                  <a:cubicBezTo>
                    <a:pt x="24813" y="946"/>
                    <a:pt x="26563" y="386"/>
                    <a:pt x="26718" y="386"/>
                  </a:cubicBezTo>
                  <a:close/>
                  <a:moveTo>
                    <a:pt x="26866" y="0"/>
                  </a:moveTo>
                  <a:cubicBezTo>
                    <a:pt x="26735" y="0"/>
                    <a:pt x="26443" y="89"/>
                    <a:pt x="25551" y="350"/>
                  </a:cubicBezTo>
                  <a:cubicBezTo>
                    <a:pt x="24873" y="565"/>
                    <a:pt x="23825" y="910"/>
                    <a:pt x="23218" y="1112"/>
                  </a:cubicBezTo>
                  <a:cubicBezTo>
                    <a:pt x="21730" y="1648"/>
                    <a:pt x="19039" y="2350"/>
                    <a:pt x="16455" y="2886"/>
                  </a:cubicBezTo>
                  <a:cubicBezTo>
                    <a:pt x="15479" y="3077"/>
                    <a:pt x="14419" y="3589"/>
                    <a:pt x="13002" y="4517"/>
                  </a:cubicBezTo>
                  <a:cubicBezTo>
                    <a:pt x="10812" y="5970"/>
                    <a:pt x="10514" y="6125"/>
                    <a:pt x="9549" y="6434"/>
                  </a:cubicBezTo>
                  <a:cubicBezTo>
                    <a:pt x="9026" y="6601"/>
                    <a:pt x="8454" y="6768"/>
                    <a:pt x="8240" y="6827"/>
                  </a:cubicBezTo>
                  <a:cubicBezTo>
                    <a:pt x="7752" y="6946"/>
                    <a:pt x="7156" y="7411"/>
                    <a:pt x="5918" y="8661"/>
                  </a:cubicBezTo>
                  <a:cubicBezTo>
                    <a:pt x="4894" y="9661"/>
                    <a:pt x="3906" y="10816"/>
                    <a:pt x="3358" y="11637"/>
                  </a:cubicBezTo>
                  <a:cubicBezTo>
                    <a:pt x="2894" y="12316"/>
                    <a:pt x="1977" y="14150"/>
                    <a:pt x="1751" y="14816"/>
                  </a:cubicBezTo>
                  <a:cubicBezTo>
                    <a:pt x="1501" y="15590"/>
                    <a:pt x="1453" y="16543"/>
                    <a:pt x="1668" y="17293"/>
                  </a:cubicBezTo>
                  <a:cubicBezTo>
                    <a:pt x="1739" y="17543"/>
                    <a:pt x="1798" y="18007"/>
                    <a:pt x="1798" y="18317"/>
                  </a:cubicBezTo>
                  <a:cubicBezTo>
                    <a:pt x="1798" y="18960"/>
                    <a:pt x="1668" y="19376"/>
                    <a:pt x="739" y="21615"/>
                  </a:cubicBezTo>
                  <a:cubicBezTo>
                    <a:pt x="60" y="23270"/>
                    <a:pt x="1" y="23508"/>
                    <a:pt x="263" y="23841"/>
                  </a:cubicBezTo>
                  <a:cubicBezTo>
                    <a:pt x="370" y="23972"/>
                    <a:pt x="501" y="24079"/>
                    <a:pt x="572" y="24079"/>
                  </a:cubicBezTo>
                  <a:cubicBezTo>
                    <a:pt x="786" y="24079"/>
                    <a:pt x="2691" y="23401"/>
                    <a:pt x="3525" y="23055"/>
                  </a:cubicBezTo>
                  <a:cubicBezTo>
                    <a:pt x="3954" y="22853"/>
                    <a:pt x="4680" y="22472"/>
                    <a:pt x="5132" y="22174"/>
                  </a:cubicBezTo>
                  <a:cubicBezTo>
                    <a:pt x="5597" y="21877"/>
                    <a:pt x="6263" y="21519"/>
                    <a:pt x="6621" y="21353"/>
                  </a:cubicBezTo>
                  <a:cubicBezTo>
                    <a:pt x="7894" y="20793"/>
                    <a:pt x="13645" y="17817"/>
                    <a:pt x="14919" y="17055"/>
                  </a:cubicBezTo>
                  <a:cubicBezTo>
                    <a:pt x="16693" y="15995"/>
                    <a:pt x="17122" y="15650"/>
                    <a:pt x="19051" y="13804"/>
                  </a:cubicBezTo>
                  <a:cubicBezTo>
                    <a:pt x="20801" y="12114"/>
                    <a:pt x="21908" y="10852"/>
                    <a:pt x="22480" y="9875"/>
                  </a:cubicBezTo>
                  <a:cubicBezTo>
                    <a:pt x="22837" y="9256"/>
                    <a:pt x="23182" y="8268"/>
                    <a:pt x="23182" y="7851"/>
                  </a:cubicBezTo>
                  <a:cubicBezTo>
                    <a:pt x="23182" y="7673"/>
                    <a:pt x="23313" y="7434"/>
                    <a:pt x="23611" y="7077"/>
                  </a:cubicBezTo>
                  <a:cubicBezTo>
                    <a:pt x="23849" y="6780"/>
                    <a:pt x="24242" y="6232"/>
                    <a:pt x="24444" y="5863"/>
                  </a:cubicBezTo>
                  <a:cubicBezTo>
                    <a:pt x="24658" y="5494"/>
                    <a:pt x="25218" y="4541"/>
                    <a:pt x="25694" y="3743"/>
                  </a:cubicBezTo>
                  <a:cubicBezTo>
                    <a:pt x="26933" y="1672"/>
                    <a:pt x="27397" y="445"/>
                    <a:pt x="27040" y="88"/>
                  </a:cubicBezTo>
                  <a:cubicBezTo>
                    <a:pt x="26970" y="37"/>
                    <a:pt x="26951" y="0"/>
                    <a:pt x="268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8"/>
            <p:cNvSpPr/>
            <p:nvPr/>
          </p:nvSpPr>
          <p:spPr>
            <a:xfrm>
              <a:off x="3982925" y="2792075"/>
              <a:ext cx="35750" cy="30375"/>
            </a:xfrm>
            <a:custGeom>
              <a:avLst/>
              <a:gdLst/>
              <a:ahLst/>
              <a:cxnLst/>
              <a:rect l="l" t="t" r="r" b="b"/>
              <a:pathLst>
                <a:path w="1430" h="1215" extrusionOk="0">
                  <a:moveTo>
                    <a:pt x="1364" y="0"/>
                  </a:moveTo>
                  <a:cubicBezTo>
                    <a:pt x="1262" y="0"/>
                    <a:pt x="1045" y="118"/>
                    <a:pt x="751" y="336"/>
                  </a:cubicBezTo>
                  <a:cubicBezTo>
                    <a:pt x="167" y="765"/>
                    <a:pt x="1" y="991"/>
                    <a:pt x="155" y="1170"/>
                  </a:cubicBezTo>
                  <a:cubicBezTo>
                    <a:pt x="177" y="1198"/>
                    <a:pt x="201" y="1215"/>
                    <a:pt x="233" y="1215"/>
                  </a:cubicBezTo>
                  <a:cubicBezTo>
                    <a:pt x="323" y="1215"/>
                    <a:pt x="480" y="1083"/>
                    <a:pt x="858" y="706"/>
                  </a:cubicBezTo>
                  <a:cubicBezTo>
                    <a:pt x="1167" y="396"/>
                    <a:pt x="1429" y="98"/>
                    <a:pt x="1429" y="63"/>
                  </a:cubicBezTo>
                  <a:cubicBezTo>
                    <a:pt x="1429" y="21"/>
                    <a:pt x="1407" y="0"/>
                    <a:pt x="136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8" name="Google Shape;3748;p8"/>
          <p:cNvGrpSpPr/>
          <p:nvPr/>
        </p:nvGrpSpPr>
        <p:grpSpPr>
          <a:xfrm rot="-1381759">
            <a:off x="752928" y="4215407"/>
            <a:ext cx="286673" cy="255774"/>
            <a:chOff x="6360300" y="2660800"/>
            <a:chExt cx="286675" cy="255775"/>
          </a:xfrm>
        </p:grpSpPr>
        <p:sp>
          <p:nvSpPr>
            <p:cNvPr id="3749" name="Google Shape;3749;p8"/>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8"/>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8"/>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8"/>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8"/>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8"/>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8"/>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8"/>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8"/>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8"/>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8"/>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8"/>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8"/>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8"/>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8"/>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8"/>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8"/>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8"/>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8"/>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8"/>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8"/>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8"/>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8"/>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2" name="Google Shape;3772;p8"/>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3" name="Google Shape;3773;p8"/>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4" name="Google Shape;3774;p8"/>
          <p:cNvGrpSpPr/>
          <p:nvPr/>
        </p:nvGrpSpPr>
        <p:grpSpPr>
          <a:xfrm rot="-1381759">
            <a:off x="1136709" y="4198662"/>
            <a:ext cx="273249" cy="258374"/>
            <a:chOff x="6463025" y="2380000"/>
            <a:chExt cx="273250" cy="258375"/>
          </a:xfrm>
        </p:grpSpPr>
        <p:sp>
          <p:nvSpPr>
            <p:cNvPr id="3775" name="Google Shape;3775;p8"/>
            <p:cNvSpPr/>
            <p:nvPr/>
          </p:nvSpPr>
          <p:spPr>
            <a:xfrm>
              <a:off x="6583850" y="2384350"/>
              <a:ext cx="10725" cy="2100"/>
            </a:xfrm>
            <a:custGeom>
              <a:avLst/>
              <a:gdLst/>
              <a:ahLst/>
              <a:cxnLst/>
              <a:rect l="l" t="t" r="r" b="b"/>
              <a:pathLst>
                <a:path w="429" h="84" extrusionOk="0">
                  <a:moveTo>
                    <a:pt x="417" y="1"/>
                  </a:moveTo>
                  <a:cubicBezTo>
                    <a:pt x="286" y="1"/>
                    <a:pt x="131" y="24"/>
                    <a:pt x="0" y="36"/>
                  </a:cubicBezTo>
                  <a:lnTo>
                    <a:pt x="0" y="84"/>
                  </a:lnTo>
                  <a:cubicBezTo>
                    <a:pt x="143" y="48"/>
                    <a:pt x="298" y="36"/>
                    <a:pt x="429" y="24"/>
                  </a:cubicBezTo>
                  <a:cubicBezTo>
                    <a:pt x="429" y="24"/>
                    <a:pt x="429" y="1"/>
                    <a:pt x="417"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8"/>
            <p:cNvSpPr/>
            <p:nvPr/>
          </p:nvSpPr>
          <p:spPr>
            <a:xfrm>
              <a:off x="6499025" y="2397750"/>
              <a:ext cx="201225" cy="206575"/>
            </a:xfrm>
            <a:custGeom>
              <a:avLst/>
              <a:gdLst/>
              <a:ahLst/>
              <a:cxnLst/>
              <a:rect l="l" t="t" r="r" b="b"/>
              <a:pathLst>
                <a:path w="8049" h="8263" extrusionOk="0">
                  <a:moveTo>
                    <a:pt x="4704" y="3736"/>
                  </a:moveTo>
                  <a:cubicBezTo>
                    <a:pt x="4749" y="3736"/>
                    <a:pt x="4795" y="3753"/>
                    <a:pt x="4834" y="3787"/>
                  </a:cubicBezTo>
                  <a:cubicBezTo>
                    <a:pt x="4870" y="3798"/>
                    <a:pt x="4882" y="3810"/>
                    <a:pt x="4905" y="3834"/>
                  </a:cubicBezTo>
                  <a:cubicBezTo>
                    <a:pt x="5048" y="3929"/>
                    <a:pt x="5096" y="4072"/>
                    <a:pt x="5072" y="4251"/>
                  </a:cubicBezTo>
                  <a:cubicBezTo>
                    <a:pt x="5001" y="4525"/>
                    <a:pt x="4655" y="4763"/>
                    <a:pt x="4346" y="4763"/>
                  </a:cubicBezTo>
                  <a:cubicBezTo>
                    <a:pt x="3953" y="4763"/>
                    <a:pt x="3703" y="4525"/>
                    <a:pt x="3691" y="4251"/>
                  </a:cubicBezTo>
                  <a:cubicBezTo>
                    <a:pt x="3631" y="4132"/>
                    <a:pt x="3655" y="3989"/>
                    <a:pt x="3739" y="3870"/>
                  </a:cubicBezTo>
                  <a:cubicBezTo>
                    <a:pt x="3778" y="3777"/>
                    <a:pt x="3833" y="3736"/>
                    <a:pt x="3885" y="3736"/>
                  </a:cubicBezTo>
                  <a:cubicBezTo>
                    <a:pt x="3928" y="3736"/>
                    <a:pt x="3969" y="3763"/>
                    <a:pt x="4001" y="3810"/>
                  </a:cubicBezTo>
                  <a:lnTo>
                    <a:pt x="4012" y="3810"/>
                  </a:lnTo>
                  <a:cubicBezTo>
                    <a:pt x="4179" y="3834"/>
                    <a:pt x="4191" y="3965"/>
                    <a:pt x="4179" y="4084"/>
                  </a:cubicBezTo>
                  <a:cubicBezTo>
                    <a:pt x="4179" y="4215"/>
                    <a:pt x="4227" y="4322"/>
                    <a:pt x="4322" y="4382"/>
                  </a:cubicBezTo>
                  <a:cubicBezTo>
                    <a:pt x="4382" y="4394"/>
                    <a:pt x="4441" y="4394"/>
                    <a:pt x="4501" y="4394"/>
                  </a:cubicBezTo>
                  <a:cubicBezTo>
                    <a:pt x="4572" y="4394"/>
                    <a:pt x="4608" y="4394"/>
                    <a:pt x="4644" y="4406"/>
                  </a:cubicBezTo>
                  <a:cubicBezTo>
                    <a:pt x="4727" y="4334"/>
                    <a:pt x="4655" y="4263"/>
                    <a:pt x="4632" y="4191"/>
                  </a:cubicBezTo>
                  <a:cubicBezTo>
                    <a:pt x="4596" y="4132"/>
                    <a:pt x="4572" y="4048"/>
                    <a:pt x="4572" y="3989"/>
                  </a:cubicBezTo>
                  <a:cubicBezTo>
                    <a:pt x="4548" y="3917"/>
                    <a:pt x="4536" y="3846"/>
                    <a:pt x="4572" y="3810"/>
                  </a:cubicBezTo>
                  <a:cubicBezTo>
                    <a:pt x="4604" y="3759"/>
                    <a:pt x="4653" y="3736"/>
                    <a:pt x="4704" y="3736"/>
                  </a:cubicBezTo>
                  <a:close/>
                  <a:moveTo>
                    <a:pt x="4116" y="1940"/>
                  </a:moveTo>
                  <a:cubicBezTo>
                    <a:pt x="4409" y="1940"/>
                    <a:pt x="4692" y="2001"/>
                    <a:pt x="4965" y="2132"/>
                  </a:cubicBezTo>
                  <a:cubicBezTo>
                    <a:pt x="5179" y="2239"/>
                    <a:pt x="5310" y="2405"/>
                    <a:pt x="5298" y="2644"/>
                  </a:cubicBezTo>
                  <a:cubicBezTo>
                    <a:pt x="5286" y="2882"/>
                    <a:pt x="5144" y="3036"/>
                    <a:pt x="4929" y="3132"/>
                  </a:cubicBezTo>
                  <a:cubicBezTo>
                    <a:pt x="4715" y="3203"/>
                    <a:pt x="4489" y="3263"/>
                    <a:pt x="4274" y="3310"/>
                  </a:cubicBezTo>
                  <a:cubicBezTo>
                    <a:pt x="3774" y="3417"/>
                    <a:pt x="3512" y="3691"/>
                    <a:pt x="3381" y="4168"/>
                  </a:cubicBezTo>
                  <a:cubicBezTo>
                    <a:pt x="3239" y="4668"/>
                    <a:pt x="3358" y="5001"/>
                    <a:pt x="3774" y="5287"/>
                  </a:cubicBezTo>
                  <a:cubicBezTo>
                    <a:pt x="3941" y="5394"/>
                    <a:pt x="4096" y="5513"/>
                    <a:pt x="4251" y="5632"/>
                  </a:cubicBezTo>
                  <a:cubicBezTo>
                    <a:pt x="4298" y="5596"/>
                    <a:pt x="4346" y="5572"/>
                    <a:pt x="4405" y="5537"/>
                  </a:cubicBezTo>
                  <a:cubicBezTo>
                    <a:pt x="5227" y="5108"/>
                    <a:pt x="5679" y="4084"/>
                    <a:pt x="5477" y="3179"/>
                  </a:cubicBezTo>
                  <a:cubicBezTo>
                    <a:pt x="5429" y="3013"/>
                    <a:pt x="5406" y="2822"/>
                    <a:pt x="5584" y="2727"/>
                  </a:cubicBezTo>
                  <a:cubicBezTo>
                    <a:pt x="5715" y="2662"/>
                    <a:pt x="5853" y="2614"/>
                    <a:pt x="5990" y="2614"/>
                  </a:cubicBezTo>
                  <a:cubicBezTo>
                    <a:pt x="6102" y="2614"/>
                    <a:pt x="6215" y="2646"/>
                    <a:pt x="6322" y="2727"/>
                  </a:cubicBezTo>
                  <a:cubicBezTo>
                    <a:pt x="6715" y="3013"/>
                    <a:pt x="6834" y="3441"/>
                    <a:pt x="6906" y="3858"/>
                  </a:cubicBezTo>
                  <a:cubicBezTo>
                    <a:pt x="6870" y="4168"/>
                    <a:pt x="6834" y="4465"/>
                    <a:pt x="6668" y="4703"/>
                  </a:cubicBezTo>
                  <a:cubicBezTo>
                    <a:pt x="6632" y="4739"/>
                    <a:pt x="6608" y="4787"/>
                    <a:pt x="6596" y="4810"/>
                  </a:cubicBezTo>
                  <a:cubicBezTo>
                    <a:pt x="6429" y="5263"/>
                    <a:pt x="6132" y="5620"/>
                    <a:pt x="5644" y="5882"/>
                  </a:cubicBezTo>
                  <a:cubicBezTo>
                    <a:pt x="5584" y="5930"/>
                    <a:pt x="5536" y="5989"/>
                    <a:pt x="5477" y="6013"/>
                  </a:cubicBezTo>
                  <a:cubicBezTo>
                    <a:pt x="5203" y="6227"/>
                    <a:pt x="4763" y="6251"/>
                    <a:pt x="4393" y="6287"/>
                  </a:cubicBezTo>
                  <a:cubicBezTo>
                    <a:pt x="4334" y="6287"/>
                    <a:pt x="4274" y="6287"/>
                    <a:pt x="4227" y="6251"/>
                  </a:cubicBezTo>
                  <a:cubicBezTo>
                    <a:pt x="3643" y="6239"/>
                    <a:pt x="3096" y="6013"/>
                    <a:pt x="2727" y="5632"/>
                  </a:cubicBezTo>
                  <a:cubicBezTo>
                    <a:pt x="2691" y="5596"/>
                    <a:pt x="2667" y="5561"/>
                    <a:pt x="2631" y="5525"/>
                  </a:cubicBezTo>
                  <a:cubicBezTo>
                    <a:pt x="2584" y="5453"/>
                    <a:pt x="2500" y="5358"/>
                    <a:pt x="2500" y="5275"/>
                  </a:cubicBezTo>
                  <a:cubicBezTo>
                    <a:pt x="2453" y="5215"/>
                    <a:pt x="2441" y="5168"/>
                    <a:pt x="2441" y="5144"/>
                  </a:cubicBezTo>
                  <a:cubicBezTo>
                    <a:pt x="2143" y="4846"/>
                    <a:pt x="1965" y="4489"/>
                    <a:pt x="1917" y="4108"/>
                  </a:cubicBezTo>
                  <a:cubicBezTo>
                    <a:pt x="1846" y="4084"/>
                    <a:pt x="1834" y="4013"/>
                    <a:pt x="1834" y="3917"/>
                  </a:cubicBezTo>
                  <a:cubicBezTo>
                    <a:pt x="1798" y="3751"/>
                    <a:pt x="1869" y="3394"/>
                    <a:pt x="2012" y="3120"/>
                  </a:cubicBezTo>
                  <a:cubicBezTo>
                    <a:pt x="2167" y="2798"/>
                    <a:pt x="2334" y="2596"/>
                    <a:pt x="2584" y="2441"/>
                  </a:cubicBezTo>
                  <a:cubicBezTo>
                    <a:pt x="2941" y="2167"/>
                    <a:pt x="3393" y="1953"/>
                    <a:pt x="3858" y="1941"/>
                  </a:cubicBezTo>
                  <a:lnTo>
                    <a:pt x="4036" y="1941"/>
                  </a:lnTo>
                  <a:cubicBezTo>
                    <a:pt x="4063" y="1940"/>
                    <a:pt x="4089" y="1940"/>
                    <a:pt x="4116" y="1940"/>
                  </a:cubicBezTo>
                  <a:close/>
                  <a:moveTo>
                    <a:pt x="6168" y="0"/>
                  </a:moveTo>
                  <a:lnTo>
                    <a:pt x="6168" y="0"/>
                  </a:lnTo>
                  <a:cubicBezTo>
                    <a:pt x="6191" y="36"/>
                    <a:pt x="6203" y="84"/>
                    <a:pt x="6203" y="131"/>
                  </a:cubicBezTo>
                  <a:cubicBezTo>
                    <a:pt x="6203" y="393"/>
                    <a:pt x="5965" y="417"/>
                    <a:pt x="5787" y="453"/>
                  </a:cubicBezTo>
                  <a:cubicBezTo>
                    <a:pt x="5263" y="560"/>
                    <a:pt x="4751" y="596"/>
                    <a:pt x="4227" y="727"/>
                  </a:cubicBezTo>
                  <a:cubicBezTo>
                    <a:pt x="2096" y="1298"/>
                    <a:pt x="1143" y="2679"/>
                    <a:pt x="1143" y="4799"/>
                  </a:cubicBezTo>
                  <a:cubicBezTo>
                    <a:pt x="1143" y="5620"/>
                    <a:pt x="1369" y="6382"/>
                    <a:pt x="2036" y="6954"/>
                  </a:cubicBezTo>
                  <a:cubicBezTo>
                    <a:pt x="2143" y="7049"/>
                    <a:pt x="2262" y="7144"/>
                    <a:pt x="2203" y="7323"/>
                  </a:cubicBezTo>
                  <a:cubicBezTo>
                    <a:pt x="2143" y="7489"/>
                    <a:pt x="1988" y="7525"/>
                    <a:pt x="1846" y="7537"/>
                  </a:cubicBezTo>
                  <a:cubicBezTo>
                    <a:pt x="1740" y="7545"/>
                    <a:pt x="1624" y="7570"/>
                    <a:pt x="1520" y="7570"/>
                  </a:cubicBezTo>
                  <a:cubicBezTo>
                    <a:pt x="1470" y="7570"/>
                    <a:pt x="1423" y="7564"/>
                    <a:pt x="1381" y="7549"/>
                  </a:cubicBezTo>
                  <a:cubicBezTo>
                    <a:pt x="893" y="7406"/>
                    <a:pt x="405" y="7180"/>
                    <a:pt x="0" y="6882"/>
                  </a:cubicBezTo>
                  <a:lnTo>
                    <a:pt x="0" y="6882"/>
                  </a:lnTo>
                  <a:cubicBezTo>
                    <a:pt x="60" y="6977"/>
                    <a:pt x="131" y="7073"/>
                    <a:pt x="191" y="7144"/>
                  </a:cubicBezTo>
                  <a:cubicBezTo>
                    <a:pt x="679" y="7739"/>
                    <a:pt x="1298" y="8204"/>
                    <a:pt x="2096" y="8251"/>
                  </a:cubicBezTo>
                  <a:cubicBezTo>
                    <a:pt x="2230" y="8259"/>
                    <a:pt x="2364" y="8262"/>
                    <a:pt x="2498" y="8262"/>
                  </a:cubicBezTo>
                  <a:cubicBezTo>
                    <a:pt x="3870" y="8262"/>
                    <a:pt x="5148" y="7865"/>
                    <a:pt x="6179" y="6954"/>
                  </a:cubicBezTo>
                  <a:cubicBezTo>
                    <a:pt x="7227" y="6037"/>
                    <a:pt x="7811" y="4799"/>
                    <a:pt x="7977" y="3370"/>
                  </a:cubicBezTo>
                  <a:cubicBezTo>
                    <a:pt x="8049" y="2644"/>
                    <a:pt x="7608" y="1012"/>
                    <a:pt x="7727" y="893"/>
                  </a:cubicBezTo>
                  <a:cubicBezTo>
                    <a:pt x="7287" y="512"/>
                    <a:pt x="6763" y="203"/>
                    <a:pt x="6168"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8"/>
            <p:cNvSpPr/>
            <p:nvPr/>
          </p:nvSpPr>
          <p:spPr>
            <a:xfrm>
              <a:off x="6481450" y="2395950"/>
              <a:ext cx="71750" cy="80400"/>
            </a:xfrm>
            <a:custGeom>
              <a:avLst/>
              <a:gdLst/>
              <a:ahLst/>
              <a:cxnLst/>
              <a:rect l="l" t="t" r="r" b="b"/>
              <a:pathLst>
                <a:path w="2870" h="3216" extrusionOk="0">
                  <a:moveTo>
                    <a:pt x="2870" y="1"/>
                  </a:moveTo>
                  <a:cubicBezTo>
                    <a:pt x="2826" y="21"/>
                    <a:pt x="2781" y="42"/>
                    <a:pt x="2737" y="64"/>
                  </a:cubicBezTo>
                  <a:lnTo>
                    <a:pt x="2737" y="64"/>
                  </a:lnTo>
                  <a:cubicBezTo>
                    <a:pt x="2750" y="59"/>
                    <a:pt x="2762" y="54"/>
                    <a:pt x="2775" y="49"/>
                  </a:cubicBezTo>
                  <a:cubicBezTo>
                    <a:pt x="2810" y="37"/>
                    <a:pt x="2846" y="13"/>
                    <a:pt x="2870" y="1"/>
                  </a:cubicBezTo>
                  <a:close/>
                  <a:moveTo>
                    <a:pt x="2737" y="64"/>
                  </a:moveTo>
                  <a:lnTo>
                    <a:pt x="2737" y="64"/>
                  </a:lnTo>
                  <a:cubicBezTo>
                    <a:pt x="1225" y="674"/>
                    <a:pt x="367" y="1787"/>
                    <a:pt x="1" y="3216"/>
                  </a:cubicBezTo>
                  <a:cubicBezTo>
                    <a:pt x="239" y="2501"/>
                    <a:pt x="596" y="1846"/>
                    <a:pt x="1132" y="1239"/>
                  </a:cubicBezTo>
                  <a:cubicBezTo>
                    <a:pt x="1521" y="794"/>
                    <a:pt x="2108" y="370"/>
                    <a:pt x="2737" y="6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8"/>
            <p:cNvSpPr/>
            <p:nvPr/>
          </p:nvSpPr>
          <p:spPr>
            <a:xfrm>
              <a:off x="6477275" y="2419775"/>
              <a:ext cx="253050" cy="206625"/>
            </a:xfrm>
            <a:custGeom>
              <a:avLst/>
              <a:gdLst/>
              <a:ahLst/>
              <a:cxnLst/>
              <a:rect l="l" t="t" r="r" b="b"/>
              <a:pathLst>
                <a:path w="10122" h="8265" extrusionOk="0">
                  <a:moveTo>
                    <a:pt x="8597" y="0"/>
                  </a:moveTo>
                  <a:lnTo>
                    <a:pt x="8597" y="0"/>
                  </a:lnTo>
                  <a:cubicBezTo>
                    <a:pt x="8454" y="119"/>
                    <a:pt x="8919" y="1763"/>
                    <a:pt x="8823" y="2489"/>
                  </a:cubicBezTo>
                  <a:cubicBezTo>
                    <a:pt x="8681" y="3918"/>
                    <a:pt x="8085" y="5156"/>
                    <a:pt x="7026" y="6073"/>
                  </a:cubicBezTo>
                  <a:cubicBezTo>
                    <a:pt x="5995" y="6984"/>
                    <a:pt x="4716" y="7381"/>
                    <a:pt x="3353" y="7381"/>
                  </a:cubicBezTo>
                  <a:cubicBezTo>
                    <a:pt x="3220" y="7381"/>
                    <a:pt x="3087" y="7378"/>
                    <a:pt x="2954" y="7370"/>
                  </a:cubicBezTo>
                  <a:cubicBezTo>
                    <a:pt x="2144" y="7323"/>
                    <a:pt x="1537" y="6858"/>
                    <a:pt x="1049" y="6263"/>
                  </a:cubicBezTo>
                  <a:cubicBezTo>
                    <a:pt x="989" y="6192"/>
                    <a:pt x="930" y="6108"/>
                    <a:pt x="858" y="6001"/>
                  </a:cubicBezTo>
                  <a:cubicBezTo>
                    <a:pt x="477" y="5715"/>
                    <a:pt x="168" y="5346"/>
                    <a:pt x="1" y="4894"/>
                  </a:cubicBezTo>
                  <a:lnTo>
                    <a:pt x="1" y="4894"/>
                  </a:lnTo>
                  <a:cubicBezTo>
                    <a:pt x="191" y="5870"/>
                    <a:pt x="715" y="6656"/>
                    <a:pt x="1501" y="7251"/>
                  </a:cubicBezTo>
                  <a:cubicBezTo>
                    <a:pt x="1668" y="7382"/>
                    <a:pt x="1846" y="7489"/>
                    <a:pt x="2013" y="7597"/>
                  </a:cubicBezTo>
                  <a:cubicBezTo>
                    <a:pt x="2466" y="7847"/>
                    <a:pt x="2954" y="8037"/>
                    <a:pt x="3466" y="8144"/>
                  </a:cubicBezTo>
                  <a:cubicBezTo>
                    <a:pt x="3867" y="8220"/>
                    <a:pt x="4539" y="8264"/>
                    <a:pt x="5122" y="8264"/>
                  </a:cubicBezTo>
                  <a:cubicBezTo>
                    <a:pt x="5541" y="8264"/>
                    <a:pt x="5915" y="8242"/>
                    <a:pt x="6109" y="8192"/>
                  </a:cubicBezTo>
                  <a:cubicBezTo>
                    <a:pt x="7002" y="7966"/>
                    <a:pt x="7883" y="7430"/>
                    <a:pt x="8454" y="6787"/>
                  </a:cubicBezTo>
                  <a:cubicBezTo>
                    <a:pt x="9574" y="5549"/>
                    <a:pt x="10121" y="3096"/>
                    <a:pt x="9621" y="1548"/>
                  </a:cubicBezTo>
                  <a:cubicBezTo>
                    <a:pt x="9478" y="1120"/>
                    <a:pt x="9228" y="703"/>
                    <a:pt x="8907" y="310"/>
                  </a:cubicBezTo>
                  <a:cubicBezTo>
                    <a:pt x="8812" y="215"/>
                    <a:pt x="8716" y="108"/>
                    <a:pt x="859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8"/>
            <p:cNvSpPr/>
            <p:nvPr/>
          </p:nvSpPr>
          <p:spPr>
            <a:xfrm>
              <a:off x="6546350" y="2446225"/>
              <a:ext cx="85450" cy="98300"/>
            </a:xfrm>
            <a:custGeom>
              <a:avLst/>
              <a:gdLst/>
              <a:ahLst/>
              <a:cxnLst/>
              <a:rect l="l" t="t" r="r" b="b"/>
              <a:pathLst>
                <a:path w="3418" h="3932" extrusionOk="0">
                  <a:moveTo>
                    <a:pt x="2223" y="1"/>
                  </a:moveTo>
                  <a:cubicBezTo>
                    <a:pt x="2196" y="1"/>
                    <a:pt x="2170" y="1"/>
                    <a:pt x="2143" y="2"/>
                  </a:cubicBezTo>
                  <a:lnTo>
                    <a:pt x="1965" y="2"/>
                  </a:lnTo>
                  <a:cubicBezTo>
                    <a:pt x="1500" y="26"/>
                    <a:pt x="1048" y="228"/>
                    <a:pt x="691" y="502"/>
                  </a:cubicBezTo>
                  <a:cubicBezTo>
                    <a:pt x="738" y="478"/>
                    <a:pt x="798" y="443"/>
                    <a:pt x="846" y="419"/>
                  </a:cubicBezTo>
                  <a:cubicBezTo>
                    <a:pt x="989" y="344"/>
                    <a:pt x="1070" y="304"/>
                    <a:pt x="1115" y="304"/>
                  </a:cubicBezTo>
                  <a:cubicBezTo>
                    <a:pt x="1148" y="304"/>
                    <a:pt x="1162" y="326"/>
                    <a:pt x="1167" y="371"/>
                  </a:cubicBezTo>
                  <a:cubicBezTo>
                    <a:pt x="1203" y="383"/>
                    <a:pt x="1215" y="407"/>
                    <a:pt x="1227" y="431"/>
                  </a:cubicBezTo>
                  <a:cubicBezTo>
                    <a:pt x="1322" y="562"/>
                    <a:pt x="1167" y="609"/>
                    <a:pt x="1084" y="669"/>
                  </a:cubicBezTo>
                  <a:cubicBezTo>
                    <a:pt x="560" y="966"/>
                    <a:pt x="417" y="1514"/>
                    <a:pt x="191" y="2026"/>
                  </a:cubicBezTo>
                  <a:cubicBezTo>
                    <a:pt x="158" y="2103"/>
                    <a:pt x="145" y="2231"/>
                    <a:pt x="49" y="2231"/>
                  </a:cubicBezTo>
                  <a:cubicBezTo>
                    <a:pt x="41" y="2231"/>
                    <a:pt x="33" y="2230"/>
                    <a:pt x="24" y="2229"/>
                  </a:cubicBezTo>
                  <a:cubicBezTo>
                    <a:pt x="12" y="2229"/>
                    <a:pt x="0" y="2217"/>
                    <a:pt x="0" y="2217"/>
                  </a:cubicBezTo>
                  <a:lnTo>
                    <a:pt x="0" y="2217"/>
                  </a:lnTo>
                  <a:cubicBezTo>
                    <a:pt x="72" y="2550"/>
                    <a:pt x="250" y="2907"/>
                    <a:pt x="536" y="3217"/>
                  </a:cubicBezTo>
                  <a:cubicBezTo>
                    <a:pt x="536" y="3181"/>
                    <a:pt x="560" y="3169"/>
                    <a:pt x="607" y="3169"/>
                  </a:cubicBezTo>
                  <a:cubicBezTo>
                    <a:pt x="619" y="3169"/>
                    <a:pt x="667" y="3181"/>
                    <a:pt x="715" y="3217"/>
                  </a:cubicBezTo>
                  <a:cubicBezTo>
                    <a:pt x="718" y="3216"/>
                    <a:pt x="722" y="3216"/>
                    <a:pt x="726" y="3216"/>
                  </a:cubicBezTo>
                  <a:cubicBezTo>
                    <a:pt x="805" y="3216"/>
                    <a:pt x="873" y="3327"/>
                    <a:pt x="953" y="3383"/>
                  </a:cubicBezTo>
                  <a:cubicBezTo>
                    <a:pt x="1096" y="3502"/>
                    <a:pt x="1250" y="3598"/>
                    <a:pt x="1393" y="3681"/>
                  </a:cubicBezTo>
                  <a:cubicBezTo>
                    <a:pt x="1643" y="3812"/>
                    <a:pt x="1941" y="3895"/>
                    <a:pt x="2179" y="3931"/>
                  </a:cubicBezTo>
                  <a:cubicBezTo>
                    <a:pt x="2191" y="3883"/>
                    <a:pt x="2215" y="3860"/>
                    <a:pt x="2227" y="3824"/>
                  </a:cubicBezTo>
                  <a:cubicBezTo>
                    <a:pt x="2274" y="3764"/>
                    <a:pt x="2310" y="3741"/>
                    <a:pt x="2358" y="3693"/>
                  </a:cubicBezTo>
                  <a:cubicBezTo>
                    <a:pt x="2203" y="3574"/>
                    <a:pt x="2048" y="3455"/>
                    <a:pt x="1881" y="3348"/>
                  </a:cubicBezTo>
                  <a:cubicBezTo>
                    <a:pt x="1488" y="3062"/>
                    <a:pt x="1346" y="2729"/>
                    <a:pt x="1488" y="2229"/>
                  </a:cubicBezTo>
                  <a:cubicBezTo>
                    <a:pt x="1619" y="1752"/>
                    <a:pt x="1881" y="1455"/>
                    <a:pt x="2381" y="1371"/>
                  </a:cubicBezTo>
                  <a:cubicBezTo>
                    <a:pt x="2596" y="1324"/>
                    <a:pt x="2822" y="1264"/>
                    <a:pt x="3036" y="1193"/>
                  </a:cubicBezTo>
                  <a:cubicBezTo>
                    <a:pt x="3251" y="1121"/>
                    <a:pt x="3393" y="943"/>
                    <a:pt x="3405" y="705"/>
                  </a:cubicBezTo>
                  <a:cubicBezTo>
                    <a:pt x="3417" y="466"/>
                    <a:pt x="3274" y="300"/>
                    <a:pt x="3072" y="193"/>
                  </a:cubicBezTo>
                  <a:cubicBezTo>
                    <a:pt x="2799" y="62"/>
                    <a:pt x="2516" y="1"/>
                    <a:pt x="222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8"/>
            <p:cNvSpPr/>
            <p:nvPr/>
          </p:nvSpPr>
          <p:spPr>
            <a:xfrm>
              <a:off x="6474300" y="2385550"/>
              <a:ext cx="179525" cy="201450"/>
            </a:xfrm>
            <a:custGeom>
              <a:avLst/>
              <a:gdLst/>
              <a:ahLst/>
              <a:cxnLst/>
              <a:rect l="l" t="t" r="r" b="b"/>
              <a:pathLst>
                <a:path w="7181" h="8058" extrusionOk="0">
                  <a:moveTo>
                    <a:pt x="4787" y="0"/>
                  </a:moveTo>
                  <a:cubicBezTo>
                    <a:pt x="4644" y="12"/>
                    <a:pt x="4501" y="24"/>
                    <a:pt x="4347" y="60"/>
                  </a:cubicBezTo>
                  <a:cubicBezTo>
                    <a:pt x="4347" y="107"/>
                    <a:pt x="4251" y="119"/>
                    <a:pt x="4156" y="131"/>
                  </a:cubicBezTo>
                  <a:cubicBezTo>
                    <a:pt x="3811" y="191"/>
                    <a:pt x="3477" y="298"/>
                    <a:pt x="3156" y="417"/>
                  </a:cubicBezTo>
                  <a:cubicBezTo>
                    <a:pt x="2477" y="726"/>
                    <a:pt x="1834" y="1179"/>
                    <a:pt x="1418" y="1655"/>
                  </a:cubicBezTo>
                  <a:cubicBezTo>
                    <a:pt x="882" y="2250"/>
                    <a:pt x="525" y="2917"/>
                    <a:pt x="287" y="3632"/>
                  </a:cubicBezTo>
                  <a:cubicBezTo>
                    <a:pt x="215" y="3905"/>
                    <a:pt x="156" y="4179"/>
                    <a:pt x="120" y="4477"/>
                  </a:cubicBezTo>
                  <a:cubicBezTo>
                    <a:pt x="48" y="5037"/>
                    <a:pt x="1" y="5572"/>
                    <a:pt x="96" y="6132"/>
                  </a:cubicBezTo>
                  <a:cubicBezTo>
                    <a:pt x="108" y="6180"/>
                    <a:pt x="108" y="6227"/>
                    <a:pt x="120" y="6263"/>
                  </a:cubicBezTo>
                  <a:cubicBezTo>
                    <a:pt x="299" y="6715"/>
                    <a:pt x="596" y="7072"/>
                    <a:pt x="977" y="7370"/>
                  </a:cubicBezTo>
                  <a:cubicBezTo>
                    <a:pt x="1370" y="7680"/>
                    <a:pt x="1870" y="7906"/>
                    <a:pt x="2358" y="8037"/>
                  </a:cubicBezTo>
                  <a:cubicBezTo>
                    <a:pt x="2400" y="8052"/>
                    <a:pt x="2447" y="8058"/>
                    <a:pt x="2497" y="8058"/>
                  </a:cubicBezTo>
                  <a:cubicBezTo>
                    <a:pt x="2601" y="8058"/>
                    <a:pt x="2717" y="8033"/>
                    <a:pt x="2823" y="8025"/>
                  </a:cubicBezTo>
                  <a:cubicBezTo>
                    <a:pt x="2954" y="8001"/>
                    <a:pt x="3120" y="7977"/>
                    <a:pt x="3180" y="7811"/>
                  </a:cubicBezTo>
                  <a:cubicBezTo>
                    <a:pt x="3239" y="7644"/>
                    <a:pt x="3120" y="7549"/>
                    <a:pt x="3013" y="7442"/>
                  </a:cubicBezTo>
                  <a:cubicBezTo>
                    <a:pt x="2358" y="6858"/>
                    <a:pt x="2132" y="6108"/>
                    <a:pt x="2120" y="5287"/>
                  </a:cubicBezTo>
                  <a:cubicBezTo>
                    <a:pt x="2120" y="3167"/>
                    <a:pt x="3073" y="1774"/>
                    <a:pt x="5204" y="1215"/>
                  </a:cubicBezTo>
                  <a:cubicBezTo>
                    <a:pt x="5704" y="1084"/>
                    <a:pt x="6240" y="1048"/>
                    <a:pt x="6764" y="941"/>
                  </a:cubicBezTo>
                  <a:cubicBezTo>
                    <a:pt x="6942" y="905"/>
                    <a:pt x="7180" y="869"/>
                    <a:pt x="7180" y="619"/>
                  </a:cubicBezTo>
                  <a:cubicBezTo>
                    <a:pt x="7180" y="584"/>
                    <a:pt x="7168" y="536"/>
                    <a:pt x="7145" y="488"/>
                  </a:cubicBezTo>
                  <a:cubicBezTo>
                    <a:pt x="6871" y="405"/>
                    <a:pt x="6585" y="322"/>
                    <a:pt x="6275" y="298"/>
                  </a:cubicBezTo>
                  <a:cubicBezTo>
                    <a:pt x="5871" y="250"/>
                    <a:pt x="5466" y="191"/>
                    <a:pt x="5049" y="155"/>
                  </a:cubicBezTo>
                  <a:cubicBezTo>
                    <a:pt x="4978" y="131"/>
                    <a:pt x="4859" y="167"/>
                    <a:pt x="4859" y="48"/>
                  </a:cubicBezTo>
                  <a:cubicBezTo>
                    <a:pt x="4811" y="24"/>
                    <a:pt x="4799" y="12"/>
                    <a:pt x="4787"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8"/>
            <p:cNvSpPr/>
            <p:nvPr/>
          </p:nvSpPr>
          <p:spPr>
            <a:xfrm>
              <a:off x="6604675" y="2545075"/>
              <a:ext cx="35150" cy="10150"/>
            </a:xfrm>
            <a:custGeom>
              <a:avLst/>
              <a:gdLst/>
              <a:ahLst/>
              <a:cxnLst/>
              <a:rect l="l" t="t" r="r" b="b"/>
              <a:pathLst>
                <a:path w="1406" h="406" extrusionOk="0">
                  <a:moveTo>
                    <a:pt x="1406" y="1"/>
                  </a:moveTo>
                  <a:lnTo>
                    <a:pt x="1406" y="1"/>
                  </a:lnTo>
                  <a:cubicBezTo>
                    <a:pt x="1275" y="84"/>
                    <a:pt x="1132" y="156"/>
                    <a:pt x="965" y="227"/>
                  </a:cubicBezTo>
                  <a:cubicBezTo>
                    <a:pt x="671" y="325"/>
                    <a:pt x="367" y="383"/>
                    <a:pt x="80" y="383"/>
                  </a:cubicBezTo>
                  <a:cubicBezTo>
                    <a:pt x="53" y="383"/>
                    <a:pt x="27" y="383"/>
                    <a:pt x="1" y="382"/>
                  </a:cubicBezTo>
                  <a:lnTo>
                    <a:pt x="1" y="382"/>
                  </a:lnTo>
                  <a:cubicBezTo>
                    <a:pt x="48" y="406"/>
                    <a:pt x="108" y="406"/>
                    <a:pt x="156" y="406"/>
                  </a:cubicBezTo>
                  <a:cubicBezTo>
                    <a:pt x="537" y="358"/>
                    <a:pt x="965" y="346"/>
                    <a:pt x="1251" y="144"/>
                  </a:cubicBezTo>
                  <a:cubicBezTo>
                    <a:pt x="1310" y="96"/>
                    <a:pt x="1346" y="49"/>
                    <a:pt x="1406" y="1"/>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8"/>
            <p:cNvSpPr/>
            <p:nvPr/>
          </p:nvSpPr>
          <p:spPr>
            <a:xfrm>
              <a:off x="6600825" y="2462500"/>
              <a:ext cx="70550" cy="81875"/>
            </a:xfrm>
            <a:custGeom>
              <a:avLst/>
              <a:gdLst/>
              <a:ahLst/>
              <a:cxnLst/>
              <a:rect l="l" t="t" r="r" b="b"/>
              <a:pathLst>
                <a:path w="2822" h="3275" extrusionOk="0">
                  <a:moveTo>
                    <a:pt x="1901" y="0"/>
                  </a:moveTo>
                  <a:cubicBezTo>
                    <a:pt x="1760" y="0"/>
                    <a:pt x="1619" y="48"/>
                    <a:pt x="1488" y="113"/>
                  </a:cubicBezTo>
                  <a:cubicBezTo>
                    <a:pt x="1310" y="196"/>
                    <a:pt x="1345" y="387"/>
                    <a:pt x="1393" y="554"/>
                  </a:cubicBezTo>
                  <a:cubicBezTo>
                    <a:pt x="1607" y="1458"/>
                    <a:pt x="1155" y="2494"/>
                    <a:pt x="310" y="2923"/>
                  </a:cubicBezTo>
                  <a:cubicBezTo>
                    <a:pt x="274" y="2947"/>
                    <a:pt x="214" y="2971"/>
                    <a:pt x="167" y="3006"/>
                  </a:cubicBezTo>
                  <a:cubicBezTo>
                    <a:pt x="143" y="3066"/>
                    <a:pt x="83" y="3113"/>
                    <a:pt x="48" y="3161"/>
                  </a:cubicBezTo>
                  <a:cubicBezTo>
                    <a:pt x="24" y="3185"/>
                    <a:pt x="0" y="3232"/>
                    <a:pt x="0" y="3268"/>
                  </a:cubicBezTo>
                  <a:lnTo>
                    <a:pt x="24" y="3268"/>
                  </a:lnTo>
                  <a:cubicBezTo>
                    <a:pt x="69" y="3273"/>
                    <a:pt x="116" y="3275"/>
                    <a:pt x="163" y="3275"/>
                  </a:cubicBezTo>
                  <a:cubicBezTo>
                    <a:pt x="866" y="3275"/>
                    <a:pt x="1711" y="2788"/>
                    <a:pt x="2012" y="2197"/>
                  </a:cubicBezTo>
                  <a:cubicBezTo>
                    <a:pt x="2131" y="1970"/>
                    <a:pt x="2191" y="1685"/>
                    <a:pt x="2238" y="1244"/>
                  </a:cubicBezTo>
                  <a:cubicBezTo>
                    <a:pt x="2250" y="899"/>
                    <a:pt x="2310" y="613"/>
                    <a:pt x="2346" y="613"/>
                  </a:cubicBezTo>
                  <a:cubicBezTo>
                    <a:pt x="2369" y="613"/>
                    <a:pt x="2405" y="649"/>
                    <a:pt x="2429" y="685"/>
                  </a:cubicBezTo>
                  <a:cubicBezTo>
                    <a:pt x="2488" y="708"/>
                    <a:pt x="2524" y="768"/>
                    <a:pt x="2548" y="827"/>
                  </a:cubicBezTo>
                  <a:cubicBezTo>
                    <a:pt x="2655" y="1018"/>
                    <a:pt x="2619" y="1244"/>
                    <a:pt x="2619" y="1423"/>
                  </a:cubicBezTo>
                  <a:cubicBezTo>
                    <a:pt x="2619" y="1697"/>
                    <a:pt x="2584" y="1970"/>
                    <a:pt x="2500" y="2197"/>
                  </a:cubicBezTo>
                  <a:cubicBezTo>
                    <a:pt x="2536" y="2161"/>
                    <a:pt x="2560" y="2113"/>
                    <a:pt x="2584" y="2089"/>
                  </a:cubicBezTo>
                  <a:cubicBezTo>
                    <a:pt x="2738" y="1851"/>
                    <a:pt x="2786" y="1554"/>
                    <a:pt x="2822" y="1244"/>
                  </a:cubicBezTo>
                  <a:cubicBezTo>
                    <a:pt x="2738" y="827"/>
                    <a:pt x="2619" y="387"/>
                    <a:pt x="2238" y="113"/>
                  </a:cubicBezTo>
                  <a:cubicBezTo>
                    <a:pt x="2131" y="32"/>
                    <a:pt x="2016" y="0"/>
                    <a:pt x="1901" y="0"/>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8"/>
            <p:cNvSpPr/>
            <p:nvPr/>
          </p:nvSpPr>
          <p:spPr>
            <a:xfrm>
              <a:off x="6463025" y="2521275"/>
              <a:ext cx="900" cy="17275"/>
            </a:xfrm>
            <a:custGeom>
              <a:avLst/>
              <a:gdLst/>
              <a:ahLst/>
              <a:cxnLst/>
              <a:rect l="l" t="t" r="r" b="b"/>
              <a:pathLst>
                <a:path w="36" h="691" extrusionOk="0">
                  <a:moveTo>
                    <a:pt x="11" y="0"/>
                  </a:moveTo>
                  <a:cubicBezTo>
                    <a:pt x="0" y="219"/>
                    <a:pt x="9" y="427"/>
                    <a:pt x="29" y="634"/>
                  </a:cubicBezTo>
                  <a:lnTo>
                    <a:pt x="29" y="634"/>
                  </a:lnTo>
                  <a:cubicBezTo>
                    <a:pt x="11" y="435"/>
                    <a:pt x="11" y="218"/>
                    <a:pt x="11" y="0"/>
                  </a:cubicBezTo>
                  <a:close/>
                  <a:moveTo>
                    <a:pt x="29" y="634"/>
                  </a:moveTo>
                  <a:cubicBezTo>
                    <a:pt x="31" y="653"/>
                    <a:pt x="33" y="672"/>
                    <a:pt x="35" y="691"/>
                  </a:cubicBezTo>
                  <a:cubicBezTo>
                    <a:pt x="33" y="672"/>
                    <a:pt x="31" y="653"/>
                    <a:pt x="29" y="63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8"/>
            <p:cNvSpPr/>
            <p:nvPr/>
          </p:nvSpPr>
          <p:spPr>
            <a:xfrm>
              <a:off x="6652600" y="2385850"/>
              <a:ext cx="2700" cy="900"/>
            </a:xfrm>
            <a:custGeom>
              <a:avLst/>
              <a:gdLst/>
              <a:ahLst/>
              <a:cxnLst/>
              <a:rect l="l" t="t" r="r" b="b"/>
              <a:pathLst>
                <a:path w="108" h="36" extrusionOk="0">
                  <a:moveTo>
                    <a:pt x="1" y="0"/>
                  </a:moveTo>
                  <a:cubicBezTo>
                    <a:pt x="36" y="24"/>
                    <a:pt x="60" y="24"/>
                    <a:pt x="108" y="36"/>
                  </a:cubicBezTo>
                  <a:cubicBezTo>
                    <a:pt x="60" y="24"/>
                    <a:pt x="36"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8"/>
            <p:cNvSpPr/>
            <p:nvPr/>
          </p:nvSpPr>
          <p:spPr>
            <a:xfrm>
              <a:off x="6468050" y="2383450"/>
              <a:ext cx="115825" cy="226250"/>
            </a:xfrm>
            <a:custGeom>
              <a:avLst/>
              <a:gdLst/>
              <a:ahLst/>
              <a:cxnLst/>
              <a:rect l="l" t="t" r="r" b="b"/>
              <a:pathLst>
                <a:path w="4633" h="9050" extrusionOk="0">
                  <a:moveTo>
                    <a:pt x="4585" y="1"/>
                  </a:moveTo>
                  <a:cubicBezTo>
                    <a:pt x="4585" y="25"/>
                    <a:pt x="4501" y="72"/>
                    <a:pt x="4406" y="96"/>
                  </a:cubicBezTo>
                  <a:cubicBezTo>
                    <a:pt x="2811" y="441"/>
                    <a:pt x="1787" y="1096"/>
                    <a:pt x="1060" y="2215"/>
                  </a:cubicBezTo>
                  <a:cubicBezTo>
                    <a:pt x="334" y="3311"/>
                    <a:pt x="1" y="5263"/>
                    <a:pt x="310" y="6502"/>
                  </a:cubicBezTo>
                  <a:cubicBezTo>
                    <a:pt x="596" y="7537"/>
                    <a:pt x="1370" y="8466"/>
                    <a:pt x="2382" y="9050"/>
                  </a:cubicBezTo>
                  <a:cubicBezTo>
                    <a:pt x="2203" y="8942"/>
                    <a:pt x="2037" y="8823"/>
                    <a:pt x="1882" y="8704"/>
                  </a:cubicBezTo>
                  <a:cubicBezTo>
                    <a:pt x="1108" y="8109"/>
                    <a:pt x="584" y="7323"/>
                    <a:pt x="370" y="6347"/>
                  </a:cubicBezTo>
                  <a:cubicBezTo>
                    <a:pt x="358" y="6311"/>
                    <a:pt x="358" y="6264"/>
                    <a:pt x="346" y="6216"/>
                  </a:cubicBezTo>
                  <a:cubicBezTo>
                    <a:pt x="251" y="5668"/>
                    <a:pt x="298" y="5121"/>
                    <a:pt x="370" y="4561"/>
                  </a:cubicBezTo>
                  <a:cubicBezTo>
                    <a:pt x="418" y="4263"/>
                    <a:pt x="465" y="3989"/>
                    <a:pt x="537" y="3716"/>
                  </a:cubicBezTo>
                  <a:cubicBezTo>
                    <a:pt x="930" y="2263"/>
                    <a:pt x="1775" y="1156"/>
                    <a:pt x="3311" y="549"/>
                  </a:cubicBezTo>
                  <a:cubicBezTo>
                    <a:pt x="3335" y="537"/>
                    <a:pt x="3370" y="513"/>
                    <a:pt x="3406" y="501"/>
                  </a:cubicBezTo>
                  <a:cubicBezTo>
                    <a:pt x="3739" y="382"/>
                    <a:pt x="4061" y="275"/>
                    <a:pt x="4406" y="215"/>
                  </a:cubicBezTo>
                  <a:cubicBezTo>
                    <a:pt x="4501" y="203"/>
                    <a:pt x="4597" y="191"/>
                    <a:pt x="4620" y="120"/>
                  </a:cubicBezTo>
                  <a:cubicBezTo>
                    <a:pt x="4620" y="96"/>
                    <a:pt x="4632" y="96"/>
                    <a:pt x="4632" y="84"/>
                  </a:cubicBezTo>
                  <a:cubicBezTo>
                    <a:pt x="4632" y="37"/>
                    <a:pt x="4620" y="13"/>
                    <a:pt x="45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8"/>
            <p:cNvSpPr/>
            <p:nvPr/>
          </p:nvSpPr>
          <p:spPr>
            <a:xfrm>
              <a:off x="6468050" y="2386725"/>
              <a:ext cx="268225" cy="251650"/>
            </a:xfrm>
            <a:custGeom>
              <a:avLst/>
              <a:gdLst/>
              <a:ahLst/>
              <a:cxnLst/>
              <a:rect l="l" t="t" r="r" b="b"/>
              <a:pathLst>
                <a:path w="10729" h="10066" extrusionOk="0">
                  <a:moveTo>
                    <a:pt x="7597" y="1"/>
                  </a:moveTo>
                  <a:lnTo>
                    <a:pt x="7597" y="1"/>
                  </a:lnTo>
                  <a:cubicBezTo>
                    <a:pt x="7649" y="18"/>
                    <a:pt x="7701" y="36"/>
                    <a:pt x="7752" y="54"/>
                  </a:cubicBezTo>
                  <a:lnTo>
                    <a:pt x="7752" y="54"/>
                  </a:lnTo>
                  <a:cubicBezTo>
                    <a:pt x="7701" y="36"/>
                    <a:pt x="7650" y="18"/>
                    <a:pt x="7597" y="1"/>
                  </a:cubicBezTo>
                  <a:close/>
                  <a:moveTo>
                    <a:pt x="7752" y="54"/>
                  </a:moveTo>
                  <a:lnTo>
                    <a:pt x="7752" y="54"/>
                  </a:lnTo>
                  <a:cubicBezTo>
                    <a:pt x="8361" y="276"/>
                    <a:pt x="8808" y="578"/>
                    <a:pt x="9335" y="1084"/>
                  </a:cubicBezTo>
                  <a:cubicBezTo>
                    <a:pt x="10347" y="2084"/>
                    <a:pt x="10645" y="2882"/>
                    <a:pt x="10574" y="4430"/>
                  </a:cubicBezTo>
                  <a:cubicBezTo>
                    <a:pt x="10455" y="7514"/>
                    <a:pt x="8514" y="9752"/>
                    <a:pt x="5787" y="9943"/>
                  </a:cubicBezTo>
                  <a:cubicBezTo>
                    <a:pt x="5648" y="9952"/>
                    <a:pt x="5496" y="9957"/>
                    <a:pt x="5337" y="9957"/>
                  </a:cubicBezTo>
                  <a:cubicBezTo>
                    <a:pt x="4521" y="9957"/>
                    <a:pt x="3518" y="9834"/>
                    <a:pt x="2989" y="9645"/>
                  </a:cubicBezTo>
                  <a:cubicBezTo>
                    <a:pt x="1596" y="9169"/>
                    <a:pt x="477" y="8085"/>
                    <a:pt x="1" y="6811"/>
                  </a:cubicBezTo>
                  <a:lnTo>
                    <a:pt x="1" y="6811"/>
                  </a:lnTo>
                  <a:cubicBezTo>
                    <a:pt x="287" y="7704"/>
                    <a:pt x="882" y="8454"/>
                    <a:pt x="1727" y="9073"/>
                  </a:cubicBezTo>
                  <a:cubicBezTo>
                    <a:pt x="2144" y="9371"/>
                    <a:pt x="2573" y="9597"/>
                    <a:pt x="3013" y="9752"/>
                  </a:cubicBezTo>
                  <a:cubicBezTo>
                    <a:pt x="3639" y="9976"/>
                    <a:pt x="4254" y="10063"/>
                    <a:pt x="4771" y="10063"/>
                  </a:cubicBezTo>
                  <a:cubicBezTo>
                    <a:pt x="4804" y="10063"/>
                    <a:pt x="4838" y="10062"/>
                    <a:pt x="4870" y="10062"/>
                  </a:cubicBezTo>
                  <a:cubicBezTo>
                    <a:pt x="4966" y="10064"/>
                    <a:pt x="5060" y="10066"/>
                    <a:pt x="5154" y="10066"/>
                  </a:cubicBezTo>
                  <a:cubicBezTo>
                    <a:pt x="7389" y="10066"/>
                    <a:pt x="8888" y="9242"/>
                    <a:pt x="9859" y="7561"/>
                  </a:cubicBezTo>
                  <a:cubicBezTo>
                    <a:pt x="10431" y="6549"/>
                    <a:pt x="10728" y="5430"/>
                    <a:pt x="10728" y="4251"/>
                  </a:cubicBezTo>
                  <a:lnTo>
                    <a:pt x="10728" y="3954"/>
                  </a:lnTo>
                  <a:cubicBezTo>
                    <a:pt x="10693" y="3096"/>
                    <a:pt x="10431" y="2287"/>
                    <a:pt x="9883" y="1596"/>
                  </a:cubicBezTo>
                  <a:cubicBezTo>
                    <a:pt x="9278" y="824"/>
                    <a:pt x="8558" y="346"/>
                    <a:pt x="7752" y="5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8"/>
            <p:cNvSpPr/>
            <p:nvPr/>
          </p:nvSpPr>
          <p:spPr>
            <a:xfrm>
              <a:off x="6595750" y="2386425"/>
              <a:ext cx="104200" cy="41700"/>
            </a:xfrm>
            <a:custGeom>
              <a:avLst/>
              <a:gdLst/>
              <a:ahLst/>
              <a:cxnLst/>
              <a:rect l="l" t="t" r="r" b="b"/>
              <a:pathLst>
                <a:path w="4168" h="1668" extrusionOk="0">
                  <a:moveTo>
                    <a:pt x="1" y="1"/>
                  </a:moveTo>
                  <a:cubicBezTo>
                    <a:pt x="24" y="120"/>
                    <a:pt x="132" y="84"/>
                    <a:pt x="203" y="96"/>
                  </a:cubicBezTo>
                  <a:cubicBezTo>
                    <a:pt x="608" y="144"/>
                    <a:pt x="1013" y="203"/>
                    <a:pt x="1429" y="251"/>
                  </a:cubicBezTo>
                  <a:cubicBezTo>
                    <a:pt x="1739" y="299"/>
                    <a:pt x="2025" y="358"/>
                    <a:pt x="2310" y="441"/>
                  </a:cubicBezTo>
                  <a:cubicBezTo>
                    <a:pt x="2906" y="632"/>
                    <a:pt x="3418" y="930"/>
                    <a:pt x="3858" y="1334"/>
                  </a:cubicBezTo>
                  <a:cubicBezTo>
                    <a:pt x="3866" y="1341"/>
                    <a:pt x="3874" y="1348"/>
                    <a:pt x="3881" y="1355"/>
                  </a:cubicBezTo>
                  <a:lnTo>
                    <a:pt x="3881" y="1355"/>
                  </a:lnTo>
                  <a:cubicBezTo>
                    <a:pt x="3381" y="858"/>
                    <a:pt x="2758" y="469"/>
                    <a:pt x="2144" y="310"/>
                  </a:cubicBezTo>
                  <a:cubicBezTo>
                    <a:pt x="1679" y="191"/>
                    <a:pt x="584" y="25"/>
                    <a:pt x="203" y="25"/>
                  </a:cubicBezTo>
                  <a:cubicBezTo>
                    <a:pt x="120" y="25"/>
                    <a:pt x="48" y="13"/>
                    <a:pt x="1" y="1"/>
                  </a:cubicBezTo>
                  <a:close/>
                  <a:moveTo>
                    <a:pt x="3881" y="1355"/>
                  </a:moveTo>
                  <a:cubicBezTo>
                    <a:pt x="3982" y="1455"/>
                    <a:pt x="4078" y="1560"/>
                    <a:pt x="4168" y="1668"/>
                  </a:cubicBezTo>
                  <a:cubicBezTo>
                    <a:pt x="4079" y="1556"/>
                    <a:pt x="3990" y="1456"/>
                    <a:pt x="3881" y="1355"/>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8"/>
            <p:cNvSpPr/>
            <p:nvPr/>
          </p:nvSpPr>
          <p:spPr>
            <a:xfrm>
              <a:off x="6564200" y="2526500"/>
              <a:ext cx="17000" cy="11775"/>
            </a:xfrm>
            <a:custGeom>
              <a:avLst/>
              <a:gdLst/>
              <a:ahLst/>
              <a:cxnLst/>
              <a:rect l="l" t="t" r="r" b="b"/>
              <a:pathLst>
                <a:path w="680" h="471" extrusionOk="0">
                  <a:moveTo>
                    <a:pt x="27" y="0"/>
                  </a:moveTo>
                  <a:cubicBezTo>
                    <a:pt x="19" y="0"/>
                    <a:pt x="10" y="2"/>
                    <a:pt x="1" y="6"/>
                  </a:cubicBezTo>
                  <a:cubicBezTo>
                    <a:pt x="36" y="30"/>
                    <a:pt x="120" y="77"/>
                    <a:pt x="155" y="137"/>
                  </a:cubicBezTo>
                  <a:cubicBezTo>
                    <a:pt x="298" y="244"/>
                    <a:pt x="477" y="363"/>
                    <a:pt x="679" y="470"/>
                  </a:cubicBezTo>
                  <a:cubicBezTo>
                    <a:pt x="536" y="375"/>
                    <a:pt x="382" y="291"/>
                    <a:pt x="239" y="172"/>
                  </a:cubicBezTo>
                  <a:cubicBezTo>
                    <a:pt x="164" y="119"/>
                    <a:pt x="100" y="0"/>
                    <a:pt x="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8"/>
            <p:cNvSpPr/>
            <p:nvPr/>
          </p:nvSpPr>
          <p:spPr>
            <a:xfrm>
              <a:off x="6561225" y="2480500"/>
              <a:ext cx="106000" cy="73675"/>
            </a:xfrm>
            <a:custGeom>
              <a:avLst/>
              <a:gdLst/>
              <a:ahLst/>
              <a:cxnLst/>
              <a:rect l="l" t="t" r="r" b="b"/>
              <a:pathLst>
                <a:path w="4240" h="2947" extrusionOk="0">
                  <a:moveTo>
                    <a:pt x="4013" y="0"/>
                  </a:moveTo>
                  <a:lnTo>
                    <a:pt x="4013" y="0"/>
                  </a:lnTo>
                  <a:cubicBezTo>
                    <a:pt x="4084" y="143"/>
                    <a:pt x="4132" y="465"/>
                    <a:pt x="4108" y="822"/>
                  </a:cubicBezTo>
                  <a:cubicBezTo>
                    <a:pt x="4049" y="1679"/>
                    <a:pt x="3668" y="2167"/>
                    <a:pt x="2751" y="2608"/>
                  </a:cubicBezTo>
                  <a:cubicBezTo>
                    <a:pt x="2400" y="2774"/>
                    <a:pt x="2044" y="2856"/>
                    <a:pt x="1701" y="2856"/>
                  </a:cubicBezTo>
                  <a:cubicBezTo>
                    <a:pt x="1159" y="2856"/>
                    <a:pt x="651" y="2651"/>
                    <a:pt x="251" y="2251"/>
                  </a:cubicBezTo>
                  <a:cubicBezTo>
                    <a:pt x="131" y="2131"/>
                    <a:pt x="60" y="2036"/>
                    <a:pt x="0" y="1965"/>
                  </a:cubicBezTo>
                  <a:lnTo>
                    <a:pt x="0" y="1965"/>
                  </a:lnTo>
                  <a:cubicBezTo>
                    <a:pt x="0" y="2048"/>
                    <a:pt x="84" y="2143"/>
                    <a:pt x="131" y="2215"/>
                  </a:cubicBezTo>
                  <a:cubicBezTo>
                    <a:pt x="155" y="2262"/>
                    <a:pt x="191" y="2286"/>
                    <a:pt x="215" y="2322"/>
                  </a:cubicBezTo>
                  <a:cubicBezTo>
                    <a:pt x="596" y="2727"/>
                    <a:pt x="1143" y="2929"/>
                    <a:pt x="1727" y="2941"/>
                  </a:cubicBezTo>
                  <a:cubicBezTo>
                    <a:pt x="1774" y="2945"/>
                    <a:pt x="1821" y="2946"/>
                    <a:pt x="1868" y="2946"/>
                  </a:cubicBezTo>
                  <a:cubicBezTo>
                    <a:pt x="2145" y="2946"/>
                    <a:pt x="2425" y="2888"/>
                    <a:pt x="2679" y="2786"/>
                  </a:cubicBezTo>
                  <a:cubicBezTo>
                    <a:pt x="2834" y="2727"/>
                    <a:pt x="2989" y="2643"/>
                    <a:pt x="3120" y="2560"/>
                  </a:cubicBezTo>
                  <a:cubicBezTo>
                    <a:pt x="3596" y="2286"/>
                    <a:pt x="3906" y="1929"/>
                    <a:pt x="4072" y="1489"/>
                  </a:cubicBezTo>
                  <a:cubicBezTo>
                    <a:pt x="4144" y="1250"/>
                    <a:pt x="4191" y="1000"/>
                    <a:pt x="4191" y="715"/>
                  </a:cubicBezTo>
                  <a:cubicBezTo>
                    <a:pt x="4191" y="548"/>
                    <a:pt x="4239" y="322"/>
                    <a:pt x="4132" y="131"/>
                  </a:cubicBezTo>
                  <a:cubicBezTo>
                    <a:pt x="4108" y="72"/>
                    <a:pt x="4072" y="12"/>
                    <a:pt x="40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8"/>
            <p:cNvSpPr/>
            <p:nvPr/>
          </p:nvSpPr>
          <p:spPr>
            <a:xfrm>
              <a:off x="6598725" y="2492700"/>
              <a:ext cx="8075" cy="14300"/>
            </a:xfrm>
            <a:custGeom>
              <a:avLst/>
              <a:gdLst/>
              <a:ahLst/>
              <a:cxnLst/>
              <a:rect l="l" t="t" r="r" b="b"/>
              <a:pathLst>
                <a:path w="323" h="572" extrusionOk="0">
                  <a:moveTo>
                    <a:pt x="1" y="0"/>
                  </a:moveTo>
                  <a:cubicBezTo>
                    <a:pt x="24" y="48"/>
                    <a:pt x="60" y="119"/>
                    <a:pt x="60" y="203"/>
                  </a:cubicBezTo>
                  <a:cubicBezTo>
                    <a:pt x="60" y="417"/>
                    <a:pt x="132" y="524"/>
                    <a:pt x="322" y="572"/>
                  </a:cubicBezTo>
                  <a:cubicBezTo>
                    <a:pt x="227" y="512"/>
                    <a:pt x="179" y="405"/>
                    <a:pt x="179" y="274"/>
                  </a:cubicBezTo>
                  <a:cubicBezTo>
                    <a:pt x="179" y="155"/>
                    <a:pt x="179" y="12"/>
                    <a:pt x="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8"/>
            <p:cNvSpPr/>
            <p:nvPr/>
          </p:nvSpPr>
          <p:spPr>
            <a:xfrm>
              <a:off x="6590100" y="2492400"/>
              <a:ext cx="36050" cy="24425"/>
            </a:xfrm>
            <a:custGeom>
              <a:avLst/>
              <a:gdLst/>
              <a:ahLst/>
              <a:cxnLst/>
              <a:rect l="l" t="t" r="r" b="b"/>
              <a:pathLst>
                <a:path w="1442" h="977" extrusionOk="0">
                  <a:moveTo>
                    <a:pt x="1167" y="1"/>
                  </a:moveTo>
                  <a:lnTo>
                    <a:pt x="1167" y="1"/>
                  </a:lnTo>
                  <a:cubicBezTo>
                    <a:pt x="1239" y="72"/>
                    <a:pt x="1298" y="191"/>
                    <a:pt x="1286" y="310"/>
                  </a:cubicBezTo>
                  <a:cubicBezTo>
                    <a:pt x="1268" y="429"/>
                    <a:pt x="1209" y="489"/>
                    <a:pt x="1140" y="489"/>
                  </a:cubicBezTo>
                  <a:cubicBezTo>
                    <a:pt x="1072" y="489"/>
                    <a:pt x="995" y="429"/>
                    <a:pt x="941" y="310"/>
                  </a:cubicBezTo>
                  <a:cubicBezTo>
                    <a:pt x="929" y="286"/>
                    <a:pt x="905" y="239"/>
                    <a:pt x="905" y="191"/>
                  </a:cubicBezTo>
                  <a:lnTo>
                    <a:pt x="905" y="191"/>
                  </a:lnTo>
                  <a:cubicBezTo>
                    <a:pt x="905" y="251"/>
                    <a:pt x="941" y="310"/>
                    <a:pt x="965" y="382"/>
                  </a:cubicBezTo>
                  <a:cubicBezTo>
                    <a:pt x="1001" y="465"/>
                    <a:pt x="1072" y="536"/>
                    <a:pt x="989" y="608"/>
                  </a:cubicBezTo>
                  <a:cubicBezTo>
                    <a:pt x="1120" y="643"/>
                    <a:pt x="1108" y="715"/>
                    <a:pt x="941" y="810"/>
                  </a:cubicBezTo>
                  <a:cubicBezTo>
                    <a:pt x="848" y="864"/>
                    <a:pt x="739" y="890"/>
                    <a:pt x="628" y="890"/>
                  </a:cubicBezTo>
                  <a:cubicBezTo>
                    <a:pt x="469" y="890"/>
                    <a:pt x="305" y="837"/>
                    <a:pt x="179" y="739"/>
                  </a:cubicBezTo>
                  <a:cubicBezTo>
                    <a:pt x="96" y="667"/>
                    <a:pt x="36" y="572"/>
                    <a:pt x="0" y="477"/>
                  </a:cubicBezTo>
                  <a:lnTo>
                    <a:pt x="0" y="477"/>
                  </a:lnTo>
                  <a:cubicBezTo>
                    <a:pt x="36" y="727"/>
                    <a:pt x="286" y="965"/>
                    <a:pt x="667" y="977"/>
                  </a:cubicBezTo>
                  <a:cubicBezTo>
                    <a:pt x="989" y="977"/>
                    <a:pt x="1322" y="739"/>
                    <a:pt x="1405" y="465"/>
                  </a:cubicBezTo>
                  <a:cubicBezTo>
                    <a:pt x="1441" y="298"/>
                    <a:pt x="1370" y="143"/>
                    <a:pt x="1239" y="48"/>
                  </a:cubicBezTo>
                  <a:cubicBezTo>
                    <a:pt x="1203" y="24"/>
                    <a:pt x="1191" y="12"/>
                    <a:pt x="116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8"/>
            <p:cNvSpPr/>
            <p:nvPr/>
          </p:nvSpPr>
          <p:spPr>
            <a:xfrm>
              <a:off x="6545450" y="2454300"/>
              <a:ext cx="34550" cy="46300"/>
            </a:xfrm>
            <a:custGeom>
              <a:avLst/>
              <a:gdLst/>
              <a:ahLst/>
              <a:cxnLst/>
              <a:rect l="l" t="t" r="r" b="b"/>
              <a:pathLst>
                <a:path w="1382" h="1852" extrusionOk="0">
                  <a:moveTo>
                    <a:pt x="1239" y="1"/>
                  </a:moveTo>
                  <a:lnTo>
                    <a:pt x="1239" y="24"/>
                  </a:lnTo>
                  <a:cubicBezTo>
                    <a:pt x="1239" y="60"/>
                    <a:pt x="1143" y="167"/>
                    <a:pt x="1024" y="227"/>
                  </a:cubicBezTo>
                  <a:cubicBezTo>
                    <a:pt x="739" y="393"/>
                    <a:pt x="477" y="763"/>
                    <a:pt x="286" y="1298"/>
                  </a:cubicBezTo>
                  <a:cubicBezTo>
                    <a:pt x="191" y="1536"/>
                    <a:pt x="72" y="1727"/>
                    <a:pt x="48" y="1727"/>
                  </a:cubicBezTo>
                  <a:cubicBezTo>
                    <a:pt x="12" y="1715"/>
                    <a:pt x="0" y="1679"/>
                    <a:pt x="0" y="1644"/>
                  </a:cubicBezTo>
                  <a:lnTo>
                    <a:pt x="0" y="1644"/>
                  </a:lnTo>
                  <a:cubicBezTo>
                    <a:pt x="0" y="1727"/>
                    <a:pt x="12" y="1798"/>
                    <a:pt x="96" y="1834"/>
                  </a:cubicBezTo>
                  <a:cubicBezTo>
                    <a:pt x="108" y="1834"/>
                    <a:pt x="108" y="1846"/>
                    <a:pt x="120" y="1846"/>
                  </a:cubicBezTo>
                  <a:cubicBezTo>
                    <a:pt x="130" y="1850"/>
                    <a:pt x="140" y="1852"/>
                    <a:pt x="149" y="1852"/>
                  </a:cubicBezTo>
                  <a:cubicBezTo>
                    <a:pt x="215" y="1852"/>
                    <a:pt x="219" y="1740"/>
                    <a:pt x="250" y="1655"/>
                  </a:cubicBezTo>
                  <a:cubicBezTo>
                    <a:pt x="477" y="1155"/>
                    <a:pt x="608" y="620"/>
                    <a:pt x="1143" y="298"/>
                  </a:cubicBezTo>
                  <a:cubicBezTo>
                    <a:pt x="1239" y="251"/>
                    <a:pt x="1382" y="215"/>
                    <a:pt x="1298" y="60"/>
                  </a:cubicBezTo>
                  <a:cubicBezTo>
                    <a:pt x="1286" y="36"/>
                    <a:pt x="1251" y="12"/>
                    <a:pt x="123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3" name="Google Shape;3793;p8"/>
            <p:cNvSpPr/>
            <p:nvPr/>
          </p:nvSpPr>
          <p:spPr>
            <a:xfrm>
              <a:off x="6464200" y="2380000"/>
              <a:ext cx="269700" cy="256250"/>
            </a:xfrm>
            <a:custGeom>
              <a:avLst/>
              <a:gdLst/>
              <a:ahLst/>
              <a:cxnLst/>
              <a:rect l="l" t="t" r="r" b="b"/>
              <a:pathLst>
                <a:path w="10788" h="10250" extrusionOk="0">
                  <a:moveTo>
                    <a:pt x="5766" y="1"/>
                  </a:moveTo>
                  <a:cubicBezTo>
                    <a:pt x="5610" y="1"/>
                    <a:pt x="5487" y="10"/>
                    <a:pt x="5417" y="32"/>
                  </a:cubicBezTo>
                  <a:cubicBezTo>
                    <a:pt x="5275" y="79"/>
                    <a:pt x="5203" y="127"/>
                    <a:pt x="5215" y="175"/>
                  </a:cubicBezTo>
                  <a:cubicBezTo>
                    <a:pt x="5215" y="175"/>
                    <a:pt x="5215" y="198"/>
                    <a:pt x="5227" y="198"/>
                  </a:cubicBezTo>
                  <a:cubicBezTo>
                    <a:pt x="5239" y="210"/>
                    <a:pt x="5263" y="222"/>
                    <a:pt x="5298" y="234"/>
                  </a:cubicBezTo>
                  <a:cubicBezTo>
                    <a:pt x="5346" y="258"/>
                    <a:pt x="5417" y="270"/>
                    <a:pt x="5513" y="270"/>
                  </a:cubicBezTo>
                  <a:cubicBezTo>
                    <a:pt x="5882" y="270"/>
                    <a:pt x="6989" y="436"/>
                    <a:pt x="7441" y="544"/>
                  </a:cubicBezTo>
                  <a:cubicBezTo>
                    <a:pt x="8180" y="746"/>
                    <a:pt x="8918" y="1270"/>
                    <a:pt x="9466" y="1901"/>
                  </a:cubicBezTo>
                  <a:cubicBezTo>
                    <a:pt x="9799" y="2294"/>
                    <a:pt x="10049" y="2711"/>
                    <a:pt x="10180" y="3139"/>
                  </a:cubicBezTo>
                  <a:cubicBezTo>
                    <a:pt x="10680" y="4687"/>
                    <a:pt x="10144" y="7128"/>
                    <a:pt x="9025" y="8378"/>
                  </a:cubicBezTo>
                  <a:cubicBezTo>
                    <a:pt x="8442" y="9021"/>
                    <a:pt x="7561" y="9545"/>
                    <a:pt x="6668" y="9771"/>
                  </a:cubicBezTo>
                  <a:cubicBezTo>
                    <a:pt x="6472" y="9828"/>
                    <a:pt x="6081" y="9853"/>
                    <a:pt x="5646" y="9853"/>
                  </a:cubicBezTo>
                  <a:cubicBezTo>
                    <a:pt x="5076" y="9853"/>
                    <a:pt x="4428" y="9810"/>
                    <a:pt x="4036" y="9735"/>
                  </a:cubicBezTo>
                  <a:cubicBezTo>
                    <a:pt x="3512" y="9628"/>
                    <a:pt x="3024" y="9438"/>
                    <a:pt x="2584" y="9176"/>
                  </a:cubicBezTo>
                  <a:cubicBezTo>
                    <a:pt x="1572" y="8604"/>
                    <a:pt x="774" y="7675"/>
                    <a:pt x="512" y="6640"/>
                  </a:cubicBezTo>
                  <a:cubicBezTo>
                    <a:pt x="202" y="5401"/>
                    <a:pt x="524" y="3449"/>
                    <a:pt x="1250" y="2353"/>
                  </a:cubicBezTo>
                  <a:cubicBezTo>
                    <a:pt x="1988" y="1234"/>
                    <a:pt x="3024" y="579"/>
                    <a:pt x="4608" y="234"/>
                  </a:cubicBezTo>
                  <a:cubicBezTo>
                    <a:pt x="4703" y="210"/>
                    <a:pt x="4786" y="163"/>
                    <a:pt x="4798" y="115"/>
                  </a:cubicBezTo>
                  <a:lnTo>
                    <a:pt x="4798" y="103"/>
                  </a:lnTo>
                  <a:cubicBezTo>
                    <a:pt x="4798" y="68"/>
                    <a:pt x="4720" y="52"/>
                    <a:pt x="4598" y="52"/>
                  </a:cubicBezTo>
                  <a:cubicBezTo>
                    <a:pt x="4349" y="52"/>
                    <a:pt x="3919" y="118"/>
                    <a:pt x="3608" y="222"/>
                  </a:cubicBezTo>
                  <a:cubicBezTo>
                    <a:pt x="1774" y="841"/>
                    <a:pt x="679" y="2032"/>
                    <a:pt x="179" y="3925"/>
                  </a:cubicBezTo>
                  <a:cubicBezTo>
                    <a:pt x="60" y="4401"/>
                    <a:pt x="0" y="5044"/>
                    <a:pt x="0" y="5640"/>
                  </a:cubicBezTo>
                  <a:cubicBezTo>
                    <a:pt x="0" y="5878"/>
                    <a:pt x="24" y="6116"/>
                    <a:pt x="36" y="6318"/>
                  </a:cubicBezTo>
                  <a:cubicBezTo>
                    <a:pt x="60" y="6592"/>
                    <a:pt x="107" y="6842"/>
                    <a:pt x="167" y="7021"/>
                  </a:cubicBezTo>
                  <a:cubicBezTo>
                    <a:pt x="179" y="7056"/>
                    <a:pt x="179" y="7068"/>
                    <a:pt x="202" y="7092"/>
                  </a:cubicBezTo>
                  <a:cubicBezTo>
                    <a:pt x="631" y="8390"/>
                    <a:pt x="1750" y="9461"/>
                    <a:pt x="3143" y="9938"/>
                  </a:cubicBezTo>
                  <a:cubicBezTo>
                    <a:pt x="3672" y="10127"/>
                    <a:pt x="4675" y="10250"/>
                    <a:pt x="5491" y="10250"/>
                  </a:cubicBezTo>
                  <a:cubicBezTo>
                    <a:pt x="5650" y="10250"/>
                    <a:pt x="5802" y="10245"/>
                    <a:pt x="5941" y="10235"/>
                  </a:cubicBezTo>
                  <a:cubicBezTo>
                    <a:pt x="8668" y="10033"/>
                    <a:pt x="10585" y="7818"/>
                    <a:pt x="10728" y="4735"/>
                  </a:cubicBezTo>
                  <a:cubicBezTo>
                    <a:pt x="10787" y="3187"/>
                    <a:pt x="10501" y="2377"/>
                    <a:pt x="9489" y="1389"/>
                  </a:cubicBezTo>
                  <a:cubicBezTo>
                    <a:pt x="8918" y="817"/>
                    <a:pt x="8442" y="520"/>
                    <a:pt x="7751" y="294"/>
                  </a:cubicBezTo>
                  <a:cubicBezTo>
                    <a:pt x="7715" y="282"/>
                    <a:pt x="7668" y="282"/>
                    <a:pt x="7644" y="270"/>
                  </a:cubicBezTo>
                  <a:cubicBezTo>
                    <a:pt x="7608" y="246"/>
                    <a:pt x="7584" y="246"/>
                    <a:pt x="7537" y="234"/>
                  </a:cubicBezTo>
                  <a:lnTo>
                    <a:pt x="7406" y="198"/>
                  </a:lnTo>
                  <a:cubicBezTo>
                    <a:pt x="6944" y="83"/>
                    <a:pt x="6219" y="1"/>
                    <a:pt x="57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4" name="Google Shape;3794;p8"/>
            <p:cNvSpPr/>
            <p:nvPr/>
          </p:nvSpPr>
          <p:spPr>
            <a:xfrm>
              <a:off x="6543950" y="2453100"/>
              <a:ext cx="31575" cy="44275"/>
            </a:xfrm>
            <a:custGeom>
              <a:avLst/>
              <a:gdLst/>
              <a:ahLst/>
              <a:cxnLst/>
              <a:rect l="l" t="t" r="r" b="b"/>
              <a:pathLst>
                <a:path w="1263" h="1771" extrusionOk="0">
                  <a:moveTo>
                    <a:pt x="1210" y="0"/>
                  </a:moveTo>
                  <a:cubicBezTo>
                    <a:pt x="1163" y="0"/>
                    <a:pt x="1079" y="36"/>
                    <a:pt x="942" y="108"/>
                  </a:cubicBezTo>
                  <a:cubicBezTo>
                    <a:pt x="882" y="144"/>
                    <a:pt x="834" y="168"/>
                    <a:pt x="787" y="203"/>
                  </a:cubicBezTo>
                  <a:cubicBezTo>
                    <a:pt x="537" y="370"/>
                    <a:pt x="370" y="560"/>
                    <a:pt x="215" y="870"/>
                  </a:cubicBezTo>
                  <a:cubicBezTo>
                    <a:pt x="72" y="1156"/>
                    <a:pt x="1" y="1513"/>
                    <a:pt x="37" y="1680"/>
                  </a:cubicBezTo>
                  <a:cubicBezTo>
                    <a:pt x="49" y="1715"/>
                    <a:pt x="60" y="1751"/>
                    <a:pt x="72" y="1763"/>
                  </a:cubicBezTo>
                  <a:cubicBezTo>
                    <a:pt x="77" y="1768"/>
                    <a:pt x="83" y="1770"/>
                    <a:pt x="89" y="1770"/>
                  </a:cubicBezTo>
                  <a:cubicBezTo>
                    <a:pt x="142" y="1770"/>
                    <a:pt x="236" y="1593"/>
                    <a:pt x="310" y="1358"/>
                  </a:cubicBezTo>
                  <a:cubicBezTo>
                    <a:pt x="513" y="846"/>
                    <a:pt x="775" y="465"/>
                    <a:pt x="1061" y="287"/>
                  </a:cubicBezTo>
                  <a:cubicBezTo>
                    <a:pt x="1180" y="227"/>
                    <a:pt x="1263" y="132"/>
                    <a:pt x="1263" y="84"/>
                  </a:cubicBezTo>
                  <a:lnTo>
                    <a:pt x="1263" y="72"/>
                  </a:lnTo>
                  <a:cubicBezTo>
                    <a:pt x="1263" y="24"/>
                    <a:pt x="1249" y="0"/>
                    <a:pt x="121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8"/>
            <p:cNvSpPr/>
            <p:nvPr/>
          </p:nvSpPr>
          <p:spPr>
            <a:xfrm>
              <a:off x="6560025" y="2478700"/>
              <a:ext cx="104225" cy="73225"/>
            </a:xfrm>
            <a:custGeom>
              <a:avLst/>
              <a:gdLst/>
              <a:ahLst/>
              <a:cxnLst/>
              <a:rect l="l" t="t" r="r" b="b"/>
              <a:pathLst>
                <a:path w="4169" h="2929" extrusionOk="0">
                  <a:moveTo>
                    <a:pt x="3978" y="1"/>
                  </a:moveTo>
                  <a:cubicBezTo>
                    <a:pt x="3942" y="1"/>
                    <a:pt x="3882" y="275"/>
                    <a:pt x="3870" y="620"/>
                  </a:cubicBezTo>
                  <a:cubicBezTo>
                    <a:pt x="3835" y="1072"/>
                    <a:pt x="3775" y="1334"/>
                    <a:pt x="3644" y="1572"/>
                  </a:cubicBezTo>
                  <a:cubicBezTo>
                    <a:pt x="3341" y="2180"/>
                    <a:pt x="2485" y="2649"/>
                    <a:pt x="1778" y="2649"/>
                  </a:cubicBezTo>
                  <a:cubicBezTo>
                    <a:pt x="1737" y="2649"/>
                    <a:pt x="1696" y="2647"/>
                    <a:pt x="1656" y="2644"/>
                  </a:cubicBezTo>
                  <a:lnTo>
                    <a:pt x="1632" y="2644"/>
                  </a:lnTo>
                  <a:cubicBezTo>
                    <a:pt x="1394" y="2620"/>
                    <a:pt x="1120" y="2525"/>
                    <a:pt x="846" y="2394"/>
                  </a:cubicBezTo>
                  <a:cubicBezTo>
                    <a:pt x="644" y="2287"/>
                    <a:pt x="465" y="2168"/>
                    <a:pt x="346" y="2049"/>
                  </a:cubicBezTo>
                  <a:cubicBezTo>
                    <a:pt x="287" y="1989"/>
                    <a:pt x="227" y="1942"/>
                    <a:pt x="179" y="1918"/>
                  </a:cubicBezTo>
                  <a:cubicBezTo>
                    <a:pt x="132" y="1882"/>
                    <a:pt x="84" y="1870"/>
                    <a:pt x="72" y="1870"/>
                  </a:cubicBezTo>
                  <a:cubicBezTo>
                    <a:pt x="25" y="1870"/>
                    <a:pt x="1" y="1882"/>
                    <a:pt x="1" y="1918"/>
                  </a:cubicBezTo>
                  <a:cubicBezTo>
                    <a:pt x="1" y="1942"/>
                    <a:pt x="13" y="1989"/>
                    <a:pt x="60" y="2049"/>
                  </a:cubicBezTo>
                  <a:cubicBezTo>
                    <a:pt x="108" y="2120"/>
                    <a:pt x="191" y="2215"/>
                    <a:pt x="310" y="2334"/>
                  </a:cubicBezTo>
                  <a:cubicBezTo>
                    <a:pt x="696" y="2727"/>
                    <a:pt x="1201" y="2929"/>
                    <a:pt x="1742" y="2929"/>
                  </a:cubicBezTo>
                  <a:cubicBezTo>
                    <a:pt x="2087" y="2929"/>
                    <a:pt x="2446" y="2847"/>
                    <a:pt x="2799" y="2680"/>
                  </a:cubicBezTo>
                  <a:cubicBezTo>
                    <a:pt x="3716" y="2239"/>
                    <a:pt x="4097" y="1751"/>
                    <a:pt x="4156" y="894"/>
                  </a:cubicBezTo>
                  <a:cubicBezTo>
                    <a:pt x="4168" y="537"/>
                    <a:pt x="4132" y="215"/>
                    <a:pt x="4061" y="72"/>
                  </a:cubicBezTo>
                  <a:cubicBezTo>
                    <a:pt x="4037" y="25"/>
                    <a:pt x="4001" y="1"/>
                    <a:pt x="397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8"/>
            <p:cNvSpPr/>
            <p:nvPr/>
          </p:nvSpPr>
          <p:spPr>
            <a:xfrm>
              <a:off x="6590100" y="2490650"/>
              <a:ext cx="28000" cy="23550"/>
            </a:xfrm>
            <a:custGeom>
              <a:avLst/>
              <a:gdLst/>
              <a:ahLst/>
              <a:cxnLst/>
              <a:rect l="l" t="t" r="r" b="b"/>
              <a:pathLst>
                <a:path w="1120" h="942" extrusionOk="0">
                  <a:moveTo>
                    <a:pt x="249" y="0"/>
                  </a:moveTo>
                  <a:cubicBezTo>
                    <a:pt x="196" y="0"/>
                    <a:pt x="138" y="42"/>
                    <a:pt x="84" y="130"/>
                  </a:cubicBezTo>
                  <a:cubicBezTo>
                    <a:pt x="12" y="261"/>
                    <a:pt x="0" y="380"/>
                    <a:pt x="24" y="499"/>
                  </a:cubicBezTo>
                  <a:cubicBezTo>
                    <a:pt x="48" y="606"/>
                    <a:pt x="108" y="690"/>
                    <a:pt x="203" y="773"/>
                  </a:cubicBezTo>
                  <a:cubicBezTo>
                    <a:pt x="324" y="887"/>
                    <a:pt x="487" y="941"/>
                    <a:pt x="647" y="941"/>
                  </a:cubicBezTo>
                  <a:cubicBezTo>
                    <a:pt x="755" y="941"/>
                    <a:pt x="862" y="916"/>
                    <a:pt x="953" y="868"/>
                  </a:cubicBezTo>
                  <a:cubicBezTo>
                    <a:pt x="1120" y="785"/>
                    <a:pt x="1120" y="690"/>
                    <a:pt x="1001" y="666"/>
                  </a:cubicBezTo>
                  <a:cubicBezTo>
                    <a:pt x="965" y="654"/>
                    <a:pt x="929" y="654"/>
                    <a:pt x="858" y="654"/>
                  </a:cubicBezTo>
                  <a:cubicBezTo>
                    <a:pt x="786" y="654"/>
                    <a:pt x="727" y="654"/>
                    <a:pt x="679" y="630"/>
                  </a:cubicBezTo>
                  <a:cubicBezTo>
                    <a:pt x="489" y="606"/>
                    <a:pt x="417" y="487"/>
                    <a:pt x="417" y="273"/>
                  </a:cubicBezTo>
                  <a:cubicBezTo>
                    <a:pt x="417" y="190"/>
                    <a:pt x="405" y="118"/>
                    <a:pt x="358" y="71"/>
                  </a:cubicBezTo>
                  <a:cubicBezTo>
                    <a:pt x="327" y="24"/>
                    <a:pt x="289" y="0"/>
                    <a:pt x="2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8"/>
            <p:cNvSpPr/>
            <p:nvPr/>
          </p:nvSpPr>
          <p:spPr>
            <a:xfrm>
              <a:off x="6612125" y="2491250"/>
              <a:ext cx="10450" cy="13750"/>
            </a:xfrm>
            <a:custGeom>
              <a:avLst/>
              <a:gdLst/>
              <a:ahLst/>
              <a:cxnLst/>
              <a:rect l="l" t="t" r="r" b="b"/>
              <a:pathLst>
                <a:path w="418" h="550" extrusionOk="0">
                  <a:moveTo>
                    <a:pt x="145" y="0"/>
                  </a:moveTo>
                  <a:cubicBezTo>
                    <a:pt x="95" y="0"/>
                    <a:pt x="49" y="27"/>
                    <a:pt x="12" y="94"/>
                  </a:cubicBezTo>
                  <a:cubicBezTo>
                    <a:pt x="0" y="118"/>
                    <a:pt x="0" y="177"/>
                    <a:pt x="12" y="261"/>
                  </a:cubicBezTo>
                  <a:cubicBezTo>
                    <a:pt x="24" y="308"/>
                    <a:pt x="24" y="344"/>
                    <a:pt x="48" y="392"/>
                  </a:cubicBezTo>
                  <a:cubicBezTo>
                    <a:pt x="112" y="496"/>
                    <a:pt x="190" y="550"/>
                    <a:pt x="257" y="550"/>
                  </a:cubicBezTo>
                  <a:cubicBezTo>
                    <a:pt x="328" y="550"/>
                    <a:pt x="387" y="490"/>
                    <a:pt x="405" y="368"/>
                  </a:cubicBezTo>
                  <a:cubicBezTo>
                    <a:pt x="417" y="237"/>
                    <a:pt x="358" y="118"/>
                    <a:pt x="286" y="58"/>
                  </a:cubicBezTo>
                  <a:cubicBezTo>
                    <a:pt x="240" y="24"/>
                    <a:pt x="191" y="0"/>
                    <a:pt x="14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8"/>
            <p:cNvSpPr/>
            <p:nvPr/>
          </p:nvSpPr>
          <p:spPr>
            <a:xfrm>
              <a:off x="6499600" y="2408275"/>
              <a:ext cx="65225" cy="92300"/>
            </a:xfrm>
            <a:custGeom>
              <a:avLst/>
              <a:gdLst/>
              <a:ahLst/>
              <a:cxnLst/>
              <a:rect l="l" t="t" r="r" b="b"/>
              <a:pathLst>
                <a:path w="2609" h="3692" extrusionOk="0">
                  <a:moveTo>
                    <a:pt x="2277" y="0"/>
                  </a:moveTo>
                  <a:cubicBezTo>
                    <a:pt x="2102" y="0"/>
                    <a:pt x="1876" y="69"/>
                    <a:pt x="1668" y="198"/>
                  </a:cubicBezTo>
                  <a:cubicBezTo>
                    <a:pt x="1168" y="520"/>
                    <a:pt x="620" y="1163"/>
                    <a:pt x="322" y="1770"/>
                  </a:cubicBezTo>
                  <a:cubicBezTo>
                    <a:pt x="96" y="2234"/>
                    <a:pt x="49" y="2425"/>
                    <a:pt x="37" y="2877"/>
                  </a:cubicBezTo>
                  <a:cubicBezTo>
                    <a:pt x="1" y="3366"/>
                    <a:pt x="25" y="3437"/>
                    <a:pt x="168" y="3592"/>
                  </a:cubicBezTo>
                  <a:cubicBezTo>
                    <a:pt x="230" y="3654"/>
                    <a:pt x="285" y="3692"/>
                    <a:pt x="339" y="3692"/>
                  </a:cubicBezTo>
                  <a:cubicBezTo>
                    <a:pt x="502" y="3692"/>
                    <a:pt x="665" y="3359"/>
                    <a:pt x="1049" y="2377"/>
                  </a:cubicBezTo>
                  <a:cubicBezTo>
                    <a:pt x="1311" y="1663"/>
                    <a:pt x="1882" y="806"/>
                    <a:pt x="2311" y="448"/>
                  </a:cubicBezTo>
                  <a:cubicBezTo>
                    <a:pt x="2549" y="234"/>
                    <a:pt x="2608" y="163"/>
                    <a:pt x="2537" y="91"/>
                  </a:cubicBezTo>
                  <a:cubicBezTo>
                    <a:pt x="2485" y="30"/>
                    <a:pt x="2392" y="0"/>
                    <a:pt x="2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8"/>
            <p:cNvSpPr/>
            <p:nvPr/>
          </p:nvSpPr>
          <p:spPr>
            <a:xfrm>
              <a:off x="6632075" y="2438725"/>
              <a:ext cx="35150" cy="77250"/>
            </a:xfrm>
            <a:custGeom>
              <a:avLst/>
              <a:gdLst/>
              <a:ahLst/>
              <a:cxnLst/>
              <a:rect l="l" t="t" r="r" b="b"/>
              <a:pathLst>
                <a:path w="1406" h="3090" extrusionOk="0">
                  <a:moveTo>
                    <a:pt x="168" y="0"/>
                  </a:moveTo>
                  <a:cubicBezTo>
                    <a:pt x="101" y="0"/>
                    <a:pt x="50" y="35"/>
                    <a:pt x="24" y="112"/>
                  </a:cubicBezTo>
                  <a:cubicBezTo>
                    <a:pt x="0" y="147"/>
                    <a:pt x="143" y="469"/>
                    <a:pt x="334" y="766"/>
                  </a:cubicBezTo>
                  <a:lnTo>
                    <a:pt x="667" y="1314"/>
                  </a:lnTo>
                  <a:lnTo>
                    <a:pt x="655" y="1933"/>
                  </a:lnTo>
                  <a:cubicBezTo>
                    <a:pt x="655" y="2278"/>
                    <a:pt x="643" y="2659"/>
                    <a:pt x="631" y="2814"/>
                  </a:cubicBezTo>
                  <a:cubicBezTo>
                    <a:pt x="619" y="3017"/>
                    <a:pt x="643" y="3064"/>
                    <a:pt x="774" y="3088"/>
                  </a:cubicBezTo>
                  <a:cubicBezTo>
                    <a:pt x="784" y="3089"/>
                    <a:pt x="793" y="3090"/>
                    <a:pt x="802" y="3090"/>
                  </a:cubicBezTo>
                  <a:cubicBezTo>
                    <a:pt x="905" y="3090"/>
                    <a:pt x="973" y="3023"/>
                    <a:pt x="1072" y="2826"/>
                  </a:cubicBezTo>
                  <a:cubicBezTo>
                    <a:pt x="1262" y="2457"/>
                    <a:pt x="1405" y="1755"/>
                    <a:pt x="1346" y="1445"/>
                  </a:cubicBezTo>
                  <a:cubicBezTo>
                    <a:pt x="1207" y="813"/>
                    <a:pt x="495"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8"/>
            <p:cNvSpPr/>
            <p:nvPr/>
          </p:nvSpPr>
          <p:spPr>
            <a:xfrm>
              <a:off x="6502000" y="2518250"/>
              <a:ext cx="16375" cy="16150"/>
            </a:xfrm>
            <a:custGeom>
              <a:avLst/>
              <a:gdLst/>
              <a:ahLst/>
              <a:cxnLst/>
              <a:rect l="l" t="t" r="r" b="b"/>
              <a:pathLst>
                <a:path w="655" h="646" extrusionOk="0">
                  <a:moveTo>
                    <a:pt x="282" y="1"/>
                  </a:moveTo>
                  <a:cubicBezTo>
                    <a:pt x="236" y="1"/>
                    <a:pt x="173" y="45"/>
                    <a:pt x="119" y="110"/>
                  </a:cubicBezTo>
                  <a:cubicBezTo>
                    <a:pt x="60" y="169"/>
                    <a:pt x="0" y="276"/>
                    <a:pt x="0" y="324"/>
                  </a:cubicBezTo>
                  <a:cubicBezTo>
                    <a:pt x="0" y="455"/>
                    <a:pt x="191" y="645"/>
                    <a:pt x="322" y="645"/>
                  </a:cubicBezTo>
                  <a:cubicBezTo>
                    <a:pt x="476" y="645"/>
                    <a:pt x="655" y="443"/>
                    <a:pt x="655" y="288"/>
                  </a:cubicBezTo>
                  <a:cubicBezTo>
                    <a:pt x="655" y="157"/>
                    <a:pt x="464" y="2"/>
                    <a:pt x="298" y="2"/>
                  </a:cubicBezTo>
                  <a:cubicBezTo>
                    <a:pt x="293" y="1"/>
                    <a:pt x="288" y="1"/>
                    <a:pt x="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8"/>
            <p:cNvSpPr/>
            <p:nvPr/>
          </p:nvSpPr>
          <p:spPr>
            <a:xfrm>
              <a:off x="6629050" y="2527125"/>
              <a:ext cx="17025" cy="11625"/>
            </a:xfrm>
            <a:custGeom>
              <a:avLst/>
              <a:gdLst/>
              <a:ahLst/>
              <a:cxnLst/>
              <a:rect l="l" t="t" r="r" b="b"/>
              <a:pathLst>
                <a:path w="681" h="465" extrusionOk="0">
                  <a:moveTo>
                    <a:pt x="316" y="0"/>
                  </a:moveTo>
                  <a:cubicBezTo>
                    <a:pt x="239" y="0"/>
                    <a:pt x="175" y="13"/>
                    <a:pt x="157" y="40"/>
                  </a:cubicBezTo>
                  <a:cubicBezTo>
                    <a:pt x="1" y="196"/>
                    <a:pt x="196" y="464"/>
                    <a:pt x="390" y="464"/>
                  </a:cubicBezTo>
                  <a:cubicBezTo>
                    <a:pt x="433" y="464"/>
                    <a:pt x="475" y="451"/>
                    <a:pt x="514" y="421"/>
                  </a:cubicBezTo>
                  <a:cubicBezTo>
                    <a:pt x="681" y="290"/>
                    <a:pt x="597" y="40"/>
                    <a:pt x="395" y="5"/>
                  </a:cubicBezTo>
                  <a:cubicBezTo>
                    <a:pt x="368" y="2"/>
                    <a:pt x="341"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8"/>
            <p:cNvSpPr/>
            <p:nvPr/>
          </p:nvSpPr>
          <p:spPr>
            <a:xfrm>
              <a:off x="6627000" y="2583175"/>
              <a:ext cx="25625" cy="26525"/>
            </a:xfrm>
            <a:custGeom>
              <a:avLst/>
              <a:gdLst/>
              <a:ahLst/>
              <a:cxnLst/>
              <a:rect l="l" t="t" r="r" b="b"/>
              <a:pathLst>
                <a:path w="1025" h="1061" extrusionOk="0">
                  <a:moveTo>
                    <a:pt x="489" y="1"/>
                  </a:moveTo>
                  <a:cubicBezTo>
                    <a:pt x="239" y="1"/>
                    <a:pt x="1" y="251"/>
                    <a:pt x="1" y="525"/>
                  </a:cubicBezTo>
                  <a:cubicBezTo>
                    <a:pt x="1" y="775"/>
                    <a:pt x="239" y="1037"/>
                    <a:pt x="489" y="1061"/>
                  </a:cubicBezTo>
                  <a:cubicBezTo>
                    <a:pt x="496" y="1061"/>
                    <a:pt x="502" y="1061"/>
                    <a:pt x="509" y="1061"/>
                  </a:cubicBezTo>
                  <a:cubicBezTo>
                    <a:pt x="775" y="1061"/>
                    <a:pt x="1013" y="828"/>
                    <a:pt x="1025" y="584"/>
                  </a:cubicBezTo>
                  <a:cubicBezTo>
                    <a:pt x="1025" y="287"/>
                    <a:pt x="775"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8"/>
            <p:cNvSpPr/>
            <p:nvPr/>
          </p:nvSpPr>
          <p:spPr>
            <a:xfrm>
              <a:off x="6676125" y="2527225"/>
              <a:ext cx="24125" cy="24725"/>
            </a:xfrm>
            <a:custGeom>
              <a:avLst/>
              <a:gdLst/>
              <a:ahLst/>
              <a:cxnLst/>
              <a:rect l="l" t="t" r="r" b="b"/>
              <a:pathLst>
                <a:path w="965" h="989" extrusionOk="0">
                  <a:moveTo>
                    <a:pt x="488" y="1"/>
                  </a:moveTo>
                  <a:cubicBezTo>
                    <a:pt x="227" y="1"/>
                    <a:pt x="24" y="215"/>
                    <a:pt x="12" y="477"/>
                  </a:cubicBezTo>
                  <a:cubicBezTo>
                    <a:pt x="0" y="739"/>
                    <a:pt x="227" y="977"/>
                    <a:pt x="477" y="989"/>
                  </a:cubicBezTo>
                  <a:cubicBezTo>
                    <a:pt x="738" y="989"/>
                    <a:pt x="965" y="763"/>
                    <a:pt x="965" y="477"/>
                  </a:cubicBezTo>
                  <a:cubicBezTo>
                    <a:pt x="965" y="215"/>
                    <a:pt x="738"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8"/>
            <p:cNvSpPr/>
            <p:nvPr/>
          </p:nvSpPr>
          <p:spPr>
            <a:xfrm>
              <a:off x="6652625" y="2565325"/>
              <a:ext cx="23825" cy="22950"/>
            </a:xfrm>
            <a:custGeom>
              <a:avLst/>
              <a:gdLst/>
              <a:ahLst/>
              <a:cxnLst/>
              <a:rect l="l" t="t" r="r" b="b"/>
              <a:pathLst>
                <a:path w="953" h="918" extrusionOk="0">
                  <a:moveTo>
                    <a:pt x="467" y="0"/>
                  </a:moveTo>
                  <a:cubicBezTo>
                    <a:pt x="214" y="0"/>
                    <a:pt x="0" y="210"/>
                    <a:pt x="12" y="477"/>
                  </a:cubicBezTo>
                  <a:cubicBezTo>
                    <a:pt x="24" y="739"/>
                    <a:pt x="178" y="894"/>
                    <a:pt x="452" y="917"/>
                  </a:cubicBezTo>
                  <a:cubicBezTo>
                    <a:pt x="714" y="905"/>
                    <a:pt x="893" y="763"/>
                    <a:pt x="928" y="477"/>
                  </a:cubicBezTo>
                  <a:cubicBezTo>
                    <a:pt x="952" y="227"/>
                    <a:pt x="750" y="1"/>
                    <a:pt x="488" y="1"/>
                  </a:cubicBezTo>
                  <a:cubicBezTo>
                    <a:pt x="481" y="0"/>
                    <a:pt x="474"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5" name="Google Shape;3805;p8"/>
          <p:cNvGrpSpPr/>
          <p:nvPr/>
        </p:nvGrpSpPr>
        <p:grpSpPr>
          <a:xfrm rot="-1381759">
            <a:off x="817000" y="4568271"/>
            <a:ext cx="269399" cy="268474"/>
            <a:chOff x="6222500" y="2917150"/>
            <a:chExt cx="269400" cy="268475"/>
          </a:xfrm>
        </p:grpSpPr>
        <p:sp>
          <p:nvSpPr>
            <p:cNvPr id="3806" name="Google Shape;3806;p8"/>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8"/>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8"/>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8"/>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8"/>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8"/>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8"/>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8"/>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8"/>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8"/>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8"/>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8"/>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8"/>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8"/>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8"/>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8"/>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8"/>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8"/>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8"/>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8"/>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8"/>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8"/>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8"/>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8"/>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0" name="Google Shape;3830;p8"/>
          <p:cNvGrpSpPr/>
          <p:nvPr/>
        </p:nvGrpSpPr>
        <p:grpSpPr>
          <a:xfrm rot="3057754">
            <a:off x="7740680" y="4169279"/>
            <a:ext cx="286662" cy="255764"/>
            <a:chOff x="6360300" y="2660800"/>
            <a:chExt cx="286675" cy="255775"/>
          </a:xfrm>
        </p:grpSpPr>
        <p:sp>
          <p:nvSpPr>
            <p:cNvPr id="3831" name="Google Shape;3831;p8"/>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8"/>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8"/>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8"/>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8"/>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8"/>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8"/>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8"/>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8"/>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8"/>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8"/>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8"/>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8"/>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8"/>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8"/>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8"/>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8"/>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8"/>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8"/>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8"/>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8"/>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8"/>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8"/>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8"/>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8"/>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6" name="Google Shape;3856;p8"/>
          <p:cNvGrpSpPr/>
          <p:nvPr/>
        </p:nvGrpSpPr>
        <p:grpSpPr>
          <a:xfrm rot="3057754">
            <a:off x="7866202" y="4526166"/>
            <a:ext cx="273238" cy="258363"/>
            <a:chOff x="6463025" y="2380000"/>
            <a:chExt cx="273250" cy="258375"/>
          </a:xfrm>
        </p:grpSpPr>
        <p:sp>
          <p:nvSpPr>
            <p:cNvPr id="3857" name="Google Shape;3857;p8"/>
            <p:cNvSpPr/>
            <p:nvPr/>
          </p:nvSpPr>
          <p:spPr>
            <a:xfrm>
              <a:off x="6583850" y="2384350"/>
              <a:ext cx="10725" cy="2100"/>
            </a:xfrm>
            <a:custGeom>
              <a:avLst/>
              <a:gdLst/>
              <a:ahLst/>
              <a:cxnLst/>
              <a:rect l="l" t="t" r="r" b="b"/>
              <a:pathLst>
                <a:path w="429" h="84" extrusionOk="0">
                  <a:moveTo>
                    <a:pt x="417" y="1"/>
                  </a:moveTo>
                  <a:cubicBezTo>
                    <a:pt x="286" y="1"/>
                    <a:pt x="131" y="24"/>
                    <a:pt x="0" y="36"/>
                  </a:cubicBezTo>
                  <a:lnTo>
                    <a:pt x="0" y="84"/>
                  </a:lnTo>
                  <a:cubicBezTo>
                    <a:pt x="143" y="48"/>
                    <a:pt x="298" y="36"/>
                    <a:pt x="429" y="24"/>
                  </a:cubicBezTo>
                  <a:cubicBezTo>
                    <a:pt x="429" y="24"/>
                    <a:pt x="429" y="1"/>
                    <a:pt x="417"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8"/>
            <p:cNvSpPr/>
            <p:nvPr/>
          </p:nvSpPr>
          <p:spPr>
            <a:xfrm>
              <a:off x="6499025" y="2397750"/>
              <a:ext cx="201225" cy="206575"/>
            </a:xfrm>
            <a:custGeom>
              <a:avLst/>
              <a:gdLst/>
              <a:ahLst/>
              <a:cxnLst/>
              <a:rect l="l" t="t" r="r" b="b"/>
              <a:pathLst>
                <a:path w="8049" h="8263" extrusionOk="0">
                  <a:moveTo>
                    <a:pt x="4704" y="3736"/>
                  </a:moveTo>
                  <a:cubicBezTo>
                    <a:pt x="4749" y="3736"/>
                    <a:pt x="4795" y="3753"/>
                    <a:pt x="4834" y="3787"/>
                  </a:cubicBezTo>
                  <a:cubicBezTo>
                    <a:pt x="4870" y="3798"/>
                    <a:pt x="4882" y="3810"/>
                    <a:pt x="4905" y="3834"/>
                  </a:cubicBezTo>
                  <a:cubicBezTo>
                    <a:pt x="5048" y="3929"/>
                    <a:pt x="5096" y="4072"/>
                    <a:pt x="5072" y="4251"/>
                  </a:cubicBezTo>
                  <a:cubicBezTo>
                    <a:pt x="5001" y="4525"/>
                    <a:pt x="4655" y="4763"/>
                    <a:pt x="4346" y="4763"/>
                  </a:cubicBezTo>
                  <a:cubicBezTo>
                    <a:pt x="3953" y="4763"/>
                    <a:pt x="3703" y="4525"/>
                    <a:pt x="3691" y="4251"/>
                  </a:cubicBezTo>
                  <a:cubicBezTo>
                    <a:pt x="3631" y="4132"/>
                    <a:pt x="3655" y="3989"/>
                    <a:pt x="3739" y="3870"/>
                  </a:cubicBezTo>
                  <a:cubicBezTo>
                    <a:pt x="3778" y="3777"/>
                    <a:pt x="3833" y="3736"/>
                    <a:pt x="3885" y="3736"/>
                  </a:cubicBezTo>
                  <a:cubicBezTo>
                    <a:pt x="3928" y="3736"/>
                    <a:pt x="3969" y="3763"/>
                    <a:pt x="4001" y="3810"/>
                  </a:cubicBezTo>
                  <a:lnTo>
                    <a:pt x="4012" y="3810"/>
                  </a:lnTo>
                  <a:cubicBezTo>
                    <a:pt x="4179" y="3834"/>
                    <a:pt x="4191" y="3965"/>
                    <a:pt x="4179" y="4084"/>
                  </a:cubicBezTo>
                  <a:cubicBezTo>
                    <a:pt x="4179" y="4215"/>
                    <a:pt x="4227" y="4322"/>
                    <a:pt x="4322" y="4382"/>
                  </a:cubicBezTo>
                  <a:cubicBezTo>
                    <a:pt x="4382" y="4394"/>
                    <a:pt x="4441" y="4394"/>
                    <a:pt x="4501" y="4394"/>
                  </a:cubicBezTo>
                  <a:cubicBezTo>
                    <a:pt x="4572" y="4394"/>
                    <a:pt x="4608" y="4394"/>
                    <a:pt x="4644" y="4406"/>
                  </a:cubicBezTo>
                  <a:cubicBezTo>
                    <a:pt x="4727" y="4334"/>
                    <a:pt x="4655" y="4263"/>
                    <a:pt x="4632" y="4191"/>
                  </a:cubicBezTo>
                  <a:cubicBezTo>
                    <a:pt x="4596" y="4132"/>
                    <a:pt x="4572" y="4048"/>
                    <a:pt x="4572" y="3989"/>
                  </a:cubicBezTo>
                  <a:cubicBezTo>
                    <a:pt x="4548" y="3917"/>
                    <a:pt x="4536" y="3846"/>
                    <a:pt x="4572" y="3810"/>
                  </a:cubicBezTo>
                  <a:cubicBezTo>
                    <a:pt x="4604" y="3759"/>
                    <a:pt x="4653" y="3736"/>
                    <a:pt x="4704" y="3736"/>
                  </a:cubicBezTo>
                  <a:close/>
                  <a:moveTo>
                    <a:pt x="4116" y="1940"/>
                  </a:moveTo>
                  <a:cubicBezTo>
                    <a:pt x="4409" y="1940"/>
                    <a:pt x="4692" y="2001"/>
                    <a:pt x="4965" y="2132"/>
                  </a:cubicBezTo>
                  <a:cubicBezTo>
                    <a:pt x="5179" y="2239"/>
                    <a:pt x="5310" y="2405"/>
                    <a:pt x="5298" y="2644"/>
                  </a:cubicBezTo>
                  <a:cubicBezTo>
                    <a:pt x="5286" y="2882"/>
                    <a:pt x="5144" y="3036"/>
                    <a:pt x="4929" y="3132"/>
                  </a:cubicBezTo>
                  <a:cubicBezTo>
                    <a:pt x="4715" y="3203"/>
                    <a:pt x="4489" y="3263"/>
                    <a:pt x="4274" y="3310"/>
                  </a:cubicBezTo>
                  <a:cubicBezTo>
                    <a:pt x="3774" y="3417"/>
                    <a:pt x="3512" y="3691"/>
                    <a:pt x="3381" y="4168"/>
                  </a:cubicBezTo>
                  <a:cubicBezTo>
                    <a:pt x="3239" y="4668"/>
                    <a:pt x="3358" y="5001"/>
                    <a:pt x="3774" y="5287"/>
                  </a:cubicBezTo>
                  <a:cubicBezTo>
                    <a:pt x="3941" y="5394"/>
                    <a:pt x="4096" y="5513"/>
                    <a:pt x="4251" y="5632"/>
                  </a:cubicBezTo>
                  <a:cubicBezTo>
                    <a:pt x="4298" y="5596"/>
                    <a:pt x="4346" y="5572"/>
                    <a:pt x="4405" y="5537"/>
                  </a:cubicBezTo>
                  <a:cubicBezTo>
                    <a:pt x="5227" y="5108"/>
                    <a:pt x="5679" y="4084"/>
                    <a:pt x="5477" y="3179"/>
                  </a:cubicBezTo>
                  <a:cubicBezTo>
                    <a:pt x="5429" y="3013"/>
                    <a:pt x="5406" y="2822"/>
                    <a:pt x="5584" y="2727"/>
                  </a:cubicBezTo>
                  <a:cubicBezTo>
                    <a:pt x="5715" y="2662"/>
                    <a:pt x="5853" y="2614"/>
                    <a:pt x="5990" y="2614"/>
                  </a:cubicBezTo>
                  <a:cubicBezTo>
                    <a:pt x="6102" y="2614"/>
                    <a:pt x="6215" y="2646"/>
                    <a:pt x="6322" y="2727"/>
                  </a:cubicBezTo>
                  <a:cubicBezTo>
                    <a:pt x="6715" y="3013"/>
                    <a:pt x="6834" y="3441"/>
                    <a:pt x="6906" y="3858"/>
                  </a:cubicBezTo>
                  <a:cubicBezTo>
                    <a:pt x="6870" y="4168"/>
                    <a:pt x="6834" y="4465"/>
                    <a:pt x="6668" y="4703"/>
                  </a:cubicBezTo>
                  <a:cubicBezTo>
                    <a:pt x="6632" y="4739"/>
                    <a:pt x="6608" y="4787"/>
                    <a:pt x="6596" y="4810"/>
                  </a:cubicBezTo>
                  <a:cubicBezTo>
                    <a:pt x="6429" y="5263"/>
                    <a:pt x="6132" y="5620"/>
                    <a:pt x="5644" y="5882"/>
                  </a:cubicBezTo>
                  <a:cubicBezTo>
                    <a:pt x="5584" y="5930"/>
                    <a:pt x="5536" y="5989"/>
                    <a:pt x="5477" y="6013"/>
                  </a:cubicBezTo>
                  <a:cubicBezTo>
                    <a:pt x="5203" y="6227"/>
                    <a:pt x="4763" y="6251"/>
                    <a:pt x="4393" y="6287"/>
                  </a:cubicBezTo>
                  <a:cubicBezTo>
                    <a:pt x="4334" y="6287"/>
                    <a:pt x="4274" y="6287"/>
                    <a:pt x="4227" y="6251"/>
                  </a:cubicBezTo>
                  <a:cubicBezTo>
                    <a:pt x="3643" y="6239"/>
                    <a:pt x="3096" y="6013"/>
                    <a:pt x="2727" y="5632"/>
                  </a:cubicBezTo>
                  <a:cubicBezTo>
                    <a:pt x="2691" y="5596"/>
                    <a:pt x="2667" y="5561"/>
                    <a:pt x="2631" y="5525"/>
                  </a:cubicBezTo>
                  <a:cubicBezTo>
                    <a:pt x="2584" y="5453"/>
                    <a:pt x="2500" y="5358"/>
                    <a:pt x="2500" y="5275"/>
                  </a:cubicBezTo>
                  <a:cubicBezTo>
                    <a:pt x="2453" y="5215"/>
                    <a:pt x="2441" y="5168"/>
                    <a:pt x="2441" y="5144"/>
                  </a:cubicBezTo>
                  <a:cubicBezTo>
                    <a:pt x="2143" y="4846"/>
                    <a:pt x="1965" y="4489"/>
                    <a:pt x="1917" y="4108"/>
                  </a:cubicBezTo>
                  <a:cubicBezTo>
                    <a:pt x="1846" y="4084"/>
                    <a:pt x="1834" y="4013"/>
                    <a:pt x="1834" y="3917"/>
                  </a:cubicBezTo>
                  <a:cubicBezTo>
                    <a:pt x="1798" y="3751"/>
                    <a:pt x="1869" y="3394"/>
                    <a:pt x="2012" y="3120"/>
                  </a:cubicBezTo>
                  <a:cubicBezTo>
                    <a:pt x="2167" y="2798"/>
                    <a:pt x="2334" y="2596"/>
                    <a:pt x="2584" y="2441"/>
                  </a:cubicBezTo>
                  <a:cubicBezTo>
                    <a:pt x="2941" y="2167"/>
                    <a:pt x="3393" y="1953"/>
                    <a:pt x="3858" y="1941"/>
                  </a:cubicBezTo>
                  <a:lnTo>
                    <a:pt x="4036" y="1941"/>
                  </a:lnTo>
                  <a:cubicBezTo>
                    <a:pt x="4063" y="1940"/>
                    <a:pt x="4089" y="1940"/>
                    <a:pt x="4116" y="1940"/>
                  </a:cubicBezTo>
                  <a:close/>
                  <a:moveTo>
                    <a:pt x="6168" y="0"/>
                  </a:moveTo>
                  <a:lnTo>
                    <a:pt x="6168" y="0"/>
                  </a:lnTo>
                  <a:cubicBezTo>
                    <a:pt x="6191" y="36"/>
                    <a:pt x="6203" y="84"/>
                    <a:pt x="6203" y="131"/>
                  </a:cubicBezTo>
                  <a:cubicBezTo>
                    <a:pt x="6203" y="393"/>
                    <a:pt x="5965" y="417"/>
                    <a:pt x="5787" y="453"/>
                  </a:cubicBezTo>
                  <a:cubicBezTo>
                    <a:pt x="5263" y="560"/>
                    <a:pt x="4751" y="596"/>
                    <a:pt x="4227" y="727"/>
                  </a:cubicBezTo>
                  <a:cubicBezTo>
                    <a:pt x="2096" y="1298"/>
                    <a:pt x="1143" y="2679"/>
                    <a:pt x="1143" y="4799"/>
                  </a:cubicBezTo>
                  <a:cubicBezTo>
                    <a:pt x="1143" y="5620"/>
                    <a:pt x="1369" y="6382"/>
                    <a:pt x="2036" y="6954"/>
                  </a:cubicBezTo>
                  <a:cubicBezTo>
                    <a:pt x="2143" y="7049"/>
                    <a:pt x="2262" y="7144"/>
                    <a:pt x="2203" y="7323"/>
                  </a:cubicBezTo>
                  <a:cubicBezTo>
                    <a:pt x="2143" y="7489"/>
                    <a:pt x="1988" y="7525"/>
                    <a:pt x="1846" y="7537"/>
                  </a:cubicBezTo>
                  <a:cubicBezTo>
                    <a:pt x="1740" y="7545"/>
                    <a:pt x="1624" y="7570"/>
                    <a:pt x="1520" y="7570"/>
                  </a:cubicBezTo>
                  <a:cubicBezTo>
                    <a:pt x="1470" y="7570"/>
                    <a:pt x="1423" y="7564"/>
                    <a:pt x="1381" y="7549"/>
                  </a:cubicBezTo>
                  <a:cubicBezTo>
                    <a:pt x="893" y="7406"/>
                    <a:pt x="405" y="7180"/>
                    <a:pt x="0" y="6882"/>
                  </a:cubicBezTo>
                  <a:lnTo>
                    <a:pt x="0" y="6882"/>
                  </a:lnTo>
                  <a:cubicBezTo>
                    <a:pt x="60" y="6977"/>
                    <a:pt x="131" y="7073"/>
                    <a:pt x="191" y="7144"/>
                  </a:cubicBezTo>
                  <a:cubicBezTo>
                    <a:pt x="679" y="7739"/>
                    <a:pt x="1298" y="8204"/>
                    <a:pt x="2096" y="8251"/>
                  </a:cubicBezTo>
                  <a:cubicBezTo>
                    <a:pt x="2230" y="8259"/>
                    <a:pt x="2364" y="8262"/>
                    <a:pt x="2498" y="8262"/>
                  </a:cubicBezTo>
                  <a:cubicBezTo>
                    <a:pt x="3870" y="8262"/>
                    <a:pt x="5148" y="7865"/>
                    <a:pt x="6179" y="6954"/>
                  </a:cubicBezTo>
                  <a:cubicBezTo>
                    <a:pt x="7227" y="6037"/>
                    <a:pt x="7811" y="4799"/>
                    <a:pt x="7977" y="3370"/>
                  </a:cubicBezTo>
                  <a:cubicBezTo>
                    <a:pt x="8049" y="2644"/>
                    <a:pt x="7608" y="1012"/>
                    <a:pt x="7727" y="893"/>
                  </a:cubicBezTo>
                  <a:cubicBezTo>
                    <a:pt x="7287" y="512"/>
                    <a:pt x="6763" y="203"/>
                    <a:pt x="6168"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8"/>
            <p:cNvSpPr/>
            <p:nvPr/>
          </p:nvSpPr>
          <p:spPr>
            <a:xfrm>
              <a:off x="6481450" y="2395950"/>
              <a:ext cx="71750" cy="80400"/>
            </a:xfrm>
            <a:custGeom>
              <a:avLst/>
              <a:gdLst/>
              <a:ahLst/>
              <a:cxnLst/>
              <a:rect l="l" t="t" r="r" b="b"/>
              <a:pathLst>
                <a:path w="2870" h="3216" extrusionOk="0">
                  <a:moveTo>
                    <a:pt x="2870" y="1"/>
                  </a:moveTo>
                  <a:cubicBezTo>
                    <a:pt x="2826" y="21"/>
                    <a:pt x="2781" y="42"/>
                    <a:pt x="2737" y="64"/>
                  </a:cubicBezTo>
                  <a:lnTo>
                    <a:pt x="2737" y="64"/>
                  </a:lnTo>
                  <a:cubicBezTo>
                    <a:pt x="2750" y="59"/>
                    <a:pt x="2762" y="54"/>
                    <a:pt x="2775" y="49"/>
                  </a:cubicBezTo>
                  <a:cubicBezTo>
                    <a:pt x="2810" y="37"/>
                    <a:pt x="2846" y="13"/>
                    <a:pt x="2870" y="1"/>
                  </a:cubicBezTo>
                  <a:close/>
                  <a:moveTo>
                    <a:pt x="2737" y="64"/>
                  </a:moveTo>
                  <a:lnTo>
                    <a:pt x="2737" y="64"/>
                  </a:lnTo>
                  <a:cubicBezTo>
                    <a:pt x="1225" y="674"/>
                    <a:pt x="367" y="1787"/>
                    <a:pt x="1" y="3216"/>
                  </a:cubicBezTo>
                  <a:cubicBezTo>
                    <a:pt x="239" y="2501"/>
                    <a:pt x="596" y="1846"/>
                    <a:pt x="1132" y="1239"/>
                  </a:cubicBezTo>
                  <a:cubicBezTo>
                    <a:pt x="1521" y="794"/>
                    <a:pt x="2108" y="370"/>
                    <a:pt x="2737" y="6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8"/>
            <p:cNvSpPr/>
            <p:nvPr/>
          </p:nvSpPr>
          <p:spPr>
            <a:xfrm>
              <a:off x="6477275" y="2419775"/>
              <a:ext cx="253050" cy="206625"/>
            </a:xfrm>
            <a:custGeom>
              <a:avLst/>
              <a:gdLst/>
              <a:ahLst/>
              <a:cxnLst/>
              <a:rect l="l" t="t" r="r" b="b"/>
              <a:pathLst>
                <a:path w="10122" h="8265" extrusionOk="0">
                  <a:moveTo>
                    <a:pt x="8597" y="0"/>
                  </a:moveTo>
                  <a:lnTo>
                    <a:pt x="8597" y="0"/>
                  </a:lnTo>
                  <a:cubicBezTo>
                    <a:pt x="8454" y="119"/>
                    <a:pt x="8919" y="1763"/>
                    <a:pt x="8823" y="2489"/>
                  </a:cubicBezTo>
                  <a:cubicBezTo>
                    <a:pt x="8681" y="3918"/>
                    <a:pt x="8085" y="5156"/>
                    <a:pt x="7026" y="6073"/>
                  </a:cubicBezTo>
                  <a:cubicBezTo>
                    <a:pt x="5995" y="6984"/>
                    <a:pt x="4716" y="7381"/>
                    <a:pt x="3353" y="7381"/>
                  </a:cubicBezTo>
                  <a:cubicBezTo>
                    <a:pt x="3220" y="7381"/>
                    <a:pt x="3087" y="7378"/>
                    <a:pt x="2954" y="7370"/>
                  </a:cubicBezTo>
                  <a:cubicBezTo>
                    <a:pt x="2144" y="7323"/>
                    <a:pt x="1537" y="6858"/>
                    <a:pt x="1049" y="6263"/>
                  </a:cubicBezTo>
                  <a:cubicBezTo>
                    <a:pt x="989" y="6192"/>
                    <a:pt x="930" y="6108"/>
                    <a:pt x="858" y="6001"/>
                  </a:cubicBezTo>
                  <a:cubicBezTo>
                    <a:pt x="477" y="5715"/>
                    <a:pt x="168" y="5346"/>
                    <a:pt x="1" y="4894"/>
                  </a:cubicBezTo>
                  <a:lnTo>
                    <a:pt x="1" y="4894"/>
                  </a:lnTo>
                  <a:cubicBezTo>
                    <a:pt x="191" y="5870"/>
                    <a:pt x="715" y="6656"/>
                    <a:pt x="1501" y="7251"/>
                  </a:cubicBezTo>
                  <a:cubicBezTo>
                    <a:pt x="1668" y="7382"/>
                    <a:pt x="1846" y="7489"/>
                    <a:pt x="2013" y="7597"/>
                  </a:cubicBezTo>
                  <a:cubicBezTo>
                    <a:pt x="2466" y="7847"/>
                    <a:pt x="2954" y="8037"/>
                    <a:pt x="3466" y="8144"/>
                  </a:cubicBezTo>
                  <a:cubicBezTo>
                    <a:pt x="3867" y="8220"/>
                    <a:pt x="4539" y="8264"/>
                    <a:pt x="5122" y="8264"/>
                  </a:cubicBezTo>
                  <a:cubicBezTo>
                    <a:pt x="5541" y="8264"/>
                    <a:pt x="5915" y="8242"/>
                    <a:pt x="6109" y="8192"/>
                  </a:cubicBezTo>
                  <a:cubicBezTo>
                    <a:pt x="7002" y="7966"/>
                    <a:pt x="7883" y="7430"/>
                    <a:pt x="8454" y="6787"/>
                  </a:cubicBezTo>
                  <a:cubicBezTo>
                    <a:pt x="9574" y="5549"/>
                    <a:pt x="10121" y="3096"/>
                    <a:pt x="9621" y="1548"/>
                  </a:cubicBezTo>
                  <a:cubicBezTo>
                    <a:pt x="9478" y="1120"/>
                    <a:pt x="9228" y="703"/>
                    <a:pt x="8907" y="310"/>
                  </a:cubicBezTo>
                  <a:cubicBezTo>
                    <a:pt x="8812" y="215"/>
                    <a:pt x="8716" y="108"/>
                    <a:pt x="859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8"/>
            <p:cNvSpPr/>
            <p:nvPr/>
          </p:nvSpPr>
          <p:spPr>
            <a:xfrm>
              <a:off x="6546350" y="2446225"/>
              <a:ext cx="85450" cy="98300"/>
            </a:xfrm>
            <a:custGeom>
              <a:avLst/>
              <a:gdLst/>
              <a:ahLst/>
              <a:cxnLst/>
              <a:rect l="l" t="t" r="r" b="b"/>
              <a:pathLst>
                <a:path w="3418" h="3932" extrusionOk="0">
                  <a:moveTo>
                    <a:pt x="2223" y="1"/>
                  </a:moveTo>
                  <a:cubicBezTo>
                    <a:pt x="2196" y="1"/>
                    <a:pt x="2170" y="1"/>
                    <a:pt x="2143" y="2"/>
                  </a:cubicBezTo>
                  <a:lnTo>
                    <a:pt x="1965" y="2"/>
                  </a:lnTo>
                  <a:cubicBezTo>
                    <a:pt x="1500" y="26"/>
                    <a:pt x="1048" y="228"/>
                    <a:pt x="691" y="502"/>
                  </a:cubicBezTo>
                  <a:cubicBezTo>
                    <a:pt x="738" y="478"/>
                    <a:pt x="798" y="443"/>
                    <a:pt x="846" y="419"/>
                  </a:cubicBezTo>
                  <a:cubicBezTo>
                    <a:pt x="989" y="344"/>
                    <a:pt x="1070" y="304"/>
                    <a:pt x="1115" y="304"/>
                  </a:cubicBezTo>
                  <a:cubicBezTo>
                    <a:pt x="1148" y="304"/>
                    <a:pt x="1162" y="326"/>
                    <a:pt x="1167" y="371"/>
                  </a:cubicBezTo>
                  <a:cubicBezTo>
                    <a:pt x="1203" y="383"/>
                    <a:pt x="1215" y="407"/>
                    <a:pt x="1227" y="431"/>
                  </a:cubicBezTo>
                  <a:cubicBezTo>
                    <a:pt x="1322" y="562"/>
                    <a:pt x="1167" y="609"/>
                    <a:pt x="1084" y="669"/>
                  </a:cubicBezTo>
                  <a:cubicBezTo>
                    <a:pt x="560" y="966"/>
                    <a:pt x="417" y="1514"/>
                    <a:pt x="191" y="2026"/>
                  </a:cubicBezTo>
                  <a:cubicBezTo>
                    <a:pt x="158" y="2103"/>
                    <a:pt x="145" y="2231"/>
                    <a:pt x="49" y="2231"/>
                  </a:cubicBezTo>
                  <a:cubicBezTo>
                    <a:pt x="41" y="2231"/>
                    <a:pt x="33" y="2230"/>
                    <a:pt x="24" y="2229"/>
                  </a:cubicBezTo>
                  <a:cubicBezTo>
                    <a:pt x="12" y="2229"/>
                    <a:pt x="0" y="2217"/>
                    <a:pt x="0" y="2217"/>
                  </a:cubicBezTo>
                  <a:lnTo>
                    <a:pt x="0" y="2217"/>
                  </a:lnTo>
                  <a:cubicBezTo>
                    <a:pt x="72" y="2550"/>
                    <a:pt x="250" y="2907"/>
                    <a:pt x="536" y="3217"/>
                  </a:cubicBezTo>
                  <a:cubicBezTo>
                    <a:pt x="536" y="3181"/>
                    <a:pt x="560" y="3169"/>
                    <a:pt x="607" y="3169"/>
                  </a:cubicBezTo>
                  <a:cubicBezTo>
                    <a:pt x="619" y="3169"/>
                    <a:pt x="667" y="3181"/>
                    <a:pt x="715" y="3217"/>
                  </a:cubicBezTo>
                  <a:cubicBezTo>
                    <a:pt x="718" y="3216"/>
                    <a:pt x="722" y="3216"/>
                    <a:pt x="726" y="3216"/>
                  </a:cubicBezTo>
                  <a:cubicBezTo>
                    <a:pt x="805" y="3216"/>
                    <a:pt x="873" y="3327"/>
                    <a:pt x="953" y="3383"/>
                  </a:cubicBezTo>
                  <a:cubicBezTo>
                    <a:pt x="1096" y="3502"/>
                    <a:pt x="1250" y="3598"/>
                    <a:pt x="1393" y="3681"/>
                  </a:cubicBezTo>
                  <a:cubicBezTo>
                    <a:pt x="1643" y="3812"/>
                    <a:pt x="1941" y="3895"/>
                    <a:pt x="2179" y="3931"/>
                  </a:cubicBezTo>
                  <a:cubicBezTo>
                    <a:pt x="2191" y="3883"/>
                    <a:pt x="2215" y="3860"/>
                    <a:pt x="2227" y="3824"/>
                  </a:cubicBezTo>
                  <a:cubicBezTo>
                    <a:pt x="2274" y="3764"/>
                    <a:pt x="2310" y="3741"/>
                    <a:pt x="2358" y="3693"/>
                  </a:cubicBezTo>
                  <a:cubicBezTo>
                    <a:pt x="2203" y="3574"/>
                    <a:pt x="2048" y="3455"/>
                    <a:pt x="1881" y="3348"/>
                  </a:cubicBezTo>
                  <a:cubicBezTo>
                    <a:pt x="1488" y="3062"/>
                    <a:pt x="1346" y="2729"/>
                    <a:pt x="1488" y="2229"/>
                  </a:cubicBezTo>
                  <a:cubicBezTo>
                    <a:pt x="1619" y="1752"/>
                    <a:pt x="1881" y="1455"/>
                    <a:pt x="2381" y="1371"/>
                  </a:cubicBezTo>
                  <a:cubicBezTo>
                    <a:pt x="2596" y="1324"/>
                    <a:pt x="2822" y="1264"/>
                    <a:pt x="3036" y="1193"/>
                  </a:cubicBezTo>
                  <a:cubicBezTo>
                    <a:pt x="3251" y="1121"/>
                    <a:pt x="3393" y="943"/>
                    <a:pt x="3405" y="705"/>
                  </a:cubicBezTo>
                  <a:cubicBezTo>
                    <a:pt x="3417" y="466"/>
                    <a:pt x="3274" y="300"/>
                    <a:pt x="3072" y="193"/>
                  </a:cubicBezTo>
                  <a:cubicBezTo>
                    <a:pt x="2799" y="62"/>
                    <a:pt x="2516" y="1"/>
                    <a:pt x="222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8"/>
            <p:cNvSpPr/>
            <p:nvPr/>
          </p:nvSpPr>
          <p:spPr>
            <a:xfrm>
              <a:off x="6474300" y="2385550"/>
              <a:ext cx="179525" cy="201450"/>
            </a:xfrm>
            <a:custGeom>
              <a:avLst/>
              <a:gdLst/>
              <a:ahLst/>
              <a:cxnLst/>
              <a:rect l="l" t="t" r="r" b="b"/>
              <a:pathLst>
                <a:path w="7181" h="8058" extrusionOk="0">
                  <a:moveTo>
                    <a:pt x="4787" y="0"/>
                  </a:moveTo>
                  <a:cubicBezTo>
                    <a:pt x="4644" y="12"/>
                    <a:pt x="4501" y="24"/>
                    <a:pt x="4347" y="60"/>
                  </a:cubicBezTo>
                  <a:cubicBezTo>
                    <a:pt x="4347" y="107"/>
                    <a:pt x="4251" y="119"/>
                    <a:pt x="4156" y="131"/>
                  </a:cubicBezTo>
                  <a:cubicBezTo>
                    <a:pt x="3811" y="191"/>
                    <a:pt x="3477" y="298"/>
                    <a:pt x="3156" y="417"/>
                  </a:cubicBezTo>
                  <a:cubicBezTo>
                    <a:pt x="2477" y="726"/>
                    <a:pt x="1834" y="1179"/>
                    <a:pt x="1418" y="1655"/>
                  </a:cubicBezTo>
                  <a:cubicBezTo>
                    <a:pt x="882" y="2250"/>
                    <a:pt x="525" y="2917"/>
                    <a:pt x="287" y="3632"/>
                  </a:cubicBezTo>
                  <a:cubicBezTo>
                    <a:pt x="215" y="3905"/>
                    <a:pt x="156" y="4179"/>
                    <a:pt x="120" y="4477"/>
                  </a:cubicBezTo>
                  <a:cubicBezTo>
                    <a:pt x="48" y="5037"/>
                    <a:pt x="1" y="5572"/>
                    <a:pt x="96" y="6132"/>
                  </a:cubicBezTo>
                  <a:cubicBezTo>
                    <a:pt x="108" y="6180"/>
                    <a:pt x="108" y="6227"/>
                    <a:pt x="120" y="6263"/>
                  </a:cubicBezTo>
                  <a:cubicBezTo>
                    <a:pt x="299" y="6715"/>
                    <a:pt x="596" y="7072"/>
                    <a:pt x="977" y="7370"/>
                  </a:cubicBezTo>
                  <a:cubicBezTo>
                    <a:pt x="1370" y="7680"/>
                    <a:pt x="1870" y="7906"/>
                    <a:pt x="2358" y="8037"/>
                  </a:cubicBezTo>
                  <a:cubicBezTo>
                    <a:pt x="2400" y="8052"/>
                    <a:pt x="2447" y="8058"/>
                    <a:pt x="2497" y="8058"/>
                  </a:cubicBezTo>
                  <a:cubicBezTo>
                    <a:pt x="2601" y="8058"/>
                    <a:pt x="2717" y="8033"/>
                    <a:pt x="2823" y="8025"/>
                  </a:cubicBezTo>
                  <a:cubicBezTo>
                    <a:pt x="2954" y="8001"/>
                    <a:pt x="3120" y="7977"/>
                    <a:pt x="3180" y="7811"/>
                  </a:cubicBezTo>
                  <a:cubicBezTo>
                    <a:pt x="3239" y="7644"/>
                    <a:pt x="3120" y="7549"/>
                    <a:pt x="3013" y="7442"/>
                  </a:cubicBezTo>
                  <a:cubicBezTo>
                    <a:pt x="2358" y="6858"/>
                    <a:pt x="2132" y="6108"/>
                    <a:pt x="2120" y="5287"/>
                  </a:cubicBezTo>
                  <a:cubicBezTo>
                    <a:pt x="2120" y="3167"/>
                    <a:pt x="3073" y="1774"/>
                    <a:pt x="5204" y="1215"/>
                  </a:cubicBezTo>
                  <a:cubicBezTo>
                    <a:pt x="5704" y="1084"/>
                    <a:pt x="6240" y="1048"/>
                    <a:pt x="6764" y="941"/>
                  </a:cubicBezTo>
                  <a:cubicBezTo>
                    <a:pt x="6942" y="905"/>
                    <a:pt x="7180" y="869"/>
                    <a:pt x="7180" y="619"/>
                  </a:cubicBezTo>
                  <a:cubicBezTo>
                    <a:pt x="7180" y="584"/>
                    <a:pt x="7168" y="536"/>
                    <a:pt x="7145" y="488"/>
                  </a:cubicBezTo>
                  <a:cubicBezTo>
                    <a:pt x="6871" y="405"/>
                    <a:pt x="6585" y="322"/>
                    <a:pt x="6275" y="298"/>
                  </a:cubicBezTo>
                  <a:cubicBezTo>
                    <a:pt x="5871" y="250"/>
                    <a:pt x="5466" y="191"/>
                    <a:pt x="5049" y="155"/>
                  </a:cubicBezTo>
                  <a:cubicBezTo>
                    <a:pt x="4978" y="131"/>
                    <a:pt x="4859" y="167"/>
                    <a:pt x="4859" y="48"/>
                  </a:cubicBezTo>
                  <a:cubicBezTo>
                    <a:pt x="4811" y="24"/>
                    <a:pt x="4799" y="12"/>
                    <a:pt x="4787"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8"/>
            <p:cNvSpPr/>
            <p:nvPr/>
          </p:nvSpPr>
          <p:spPr>
            <a:xfrm>
              <a:off x="6604675" y="2545075"/>
              <a:ext cx="35150" cy="10150"/>
            </a:xfrm>
            <a:custGeom>
              <a:avLst/>
              <a:gdLst/>
              <a:ahLst/>
              <a:cxnLst/>
              <a:rect l="l" t="t" r="r" b="b"/>
              <a:pathLst>
                <a:path w="1406" h="406" extrusionOk="0">
                  <a:moveTo>
                    <a:pt x="1406" y="1"/>
                  </a:moveTo>
                  <a:lnTo>
                    <a:pt x="1406" y="1"/>
                  </a:lnTo>
                  <a:cubicBezTo>
                    <a:pt x="1275" y="84"/>
                    <a:pt x="1132" y="156"/>
                    <a:pt x="965" y="227"/>
                  </a:cubicBezTo>
                  <a:cubicBezTo>
                    <a:pt x="671" y="325"/>
                    <a:pt x="367" y="383"/>
                    <a:pt x="80" y="383"/>
                  </a:cubicBezTo>
                  <a:cubicBezTo>
                    <a:pt x="53" y="383"/>
                    <a:pt x="27" y="383"/>
                    <a:pt x="1" y="382"/>
                  </a:cubicBezTo>
                  <a:lnTo>
                    <a:pt x="1" y="382"/>
                  </a:lnTo>
                  <a:cubicBezTo>
                    <a:pt x="48" y="406"/>
                    <a:pt x="108" y="406"/>
                    <a:pt x="156" y="406"/>
                  </a:cubicBezTo>
                  <a:cubicBezTo>
                    <a:pt x="537" y="358"/>
                    <a:pt x="965" y="346"/>
                    <a:pt x="1251" y="144"/>
                  </a:cubicBezTo>
                  <a:cubicBezTo>
                    <a:pt x="1310" y="96"/>
                    <a:pt x="1346" y="49"/>
                    <a:pt x="1406" y="1"/>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8"/>
            <p:cNvSpPr/>
            <p:nvPr/>
          </p:nvSpPr>
          <p:spPr>
            <a:xfrm>
              <a:off x="6600825" y="2462500"/>
              <a:ext cx="70550" cy="81875"/>
            </a:xfrm>
            <a:custGeom>
              <a:avLst/>
              <a:gdLst/>
              <a:ahLst/>
              <a:cxnLst/>
              <a:rect l="l" t="t" r="r" b="b"/>
              <a:pathLst>
                <a:path w="2822" h="3275" extrusionOk="0">
                  <a:moveTo>
                    <a:pt x="1901" y="0"/>
                  </a:moveTo>
                  <a:cubicBezTo>
                    <a:pt x="1760" y="0"/>
                    <a:pt x="1619" y="48"/>
                    <a:pt x="1488" y="113"/>
                  </a:cubicBezTo>
                  <a:cubicBezTo>
                    <a:pt x="1310" y="196"/>
                    <a:pt x="1345" y="387"/>
                    <a:pt x="1393" y="554"/>
                  </a:cubicBezTo>
                  <a:cubicBezTo>
                    <a:pt x="1607" y="1458"/>
                    <a:pt x="1155" y="2494"/>
                    <a:pt x="310" y="2923"/>
                  </a:cubicBezTo>
                  <a:cubicBezTo>
                    <a:pt x="274" y="2947"/>
                    <a:pt x="214" y="2971"/>
                    <a:pt x="167" y="3006"/>
                  </a:cubicBezTo>
                  <a:cubicBezTo>
                    <a:pt x="143" y="3066"/>
                    <a:pt x="83" y="3113"/>
                    <a:pt x="48" y="3161"/>
                  </a:cubicBezTo>
                  <a:cubicBezTo>
                    <a:pt x="24" y="3185"/>
                    <a:pt x="0" y="3232"/>
                    <a:pt x="0" y="3268"/>
                  </a:cubicBezTo>
                  <a:lnTo>
                    <a:pt x="24" y="3268"/>
                  </a:lnTo>
                  <a:cubicBezTo>
                    <a:pt x="69" y="3273"/>
                    <a:pt x="116" y="3275"/>
                    <a:pt x="163" y="3275"/>
                  </a:cubicBezTo>
                  <a:cubicBezTo>
                    <a:pt x="866" y="3275"/>
                    <a:pt x="1711" y="2788"/>
                    <a:pt x="2012" y="2197"/>
                  </a:cubicBezTo>
                  <a:cubicBezTo>
                    <a:pt x="2131" y="1970"/>
                    <a:pt x="2191" y="1685"/>
                    <a:pt x="2238" y="1244"/>
                  </a:cubicBezTo>
                  <a:cubicBezTo>
                    <a:pt x="2250" y="899"/>
                    <a:pt x="2310" y="613"/>
                    <a:pt x="2346" y="613"/>
                  </a:cubicBezTo>
                  <a:cubicBezTo>
                    <a:pt x="2369" y="613"/>
                    <a:pt x="2405" y="649"/>
                    <a:pt x="2429" y="685"/>
                  </a:cubicBezTo>
                  <a:cubicBezTo>
                    <a:pt x="2488" y="708"/>
                    <a:pt x="2524" y="768"/>
                    <a:pt x="2548" y="827"/>
                  </a:cubicBezTo>
                  <a:cubicBezTo>
                    <a:pt x="2655" y="1018"/>
                    <a:pt x="2619" y="1244"/>
                    <a:pt x="2619" y="1423"/>
                  </a:cubicBezTo>
                  <a:cubicBezTo>
                    <a:pt x="2619" y="1697"/>
                    <a:pt x="2584" y="1970"/>
                    <a:pt x="2500" y="2197"/>
                  </a:cubicBezTo>
                  <a:cubicBezTo>
                    <a:pt x="2536" y="2161"/>
                    <a:pt x="2560" y="2113"/>
                    <a:pt x="2584" y="2089"/>
                  </a:cubicBezTo>
                  <a:cubicBezTo>
                    <a:pt x="2738" y="1851"/>
                    <a:pt x="2786" y="1554"/>
                    <a:pt x="2822" y="1244"/>
                  </a:cubicBezTo>
                  <a:cubicBezTo>
                    <a:pt x="2738" y="827"/>
                    <a:pt x="2619" y="387"/>
                    <a:pt x="2238" y="113"/>
                  </a:cubicBezTo>
                  <a:cubicBezTo>
                    <a:pt x="2131" y="32"/>
                    <a:pt x="2016" y="0"/>
                    <a:pt x="1901" y="0"/>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8"/>
            <p:cNvSpPr/>
            <p:nvPr/>
          </p:nvSpPr>
          <p:spPr>
            <a:xfrm>
              <a:off x="6463025" y="2521275"/>
              <a:ext cx="900" cy="17275"/>
            </a:xfrm>
            <a:custGeom>
              <a:avLst/>
              <a:gdLst/>
              <a:ahLst/>
              <a:cxnLst/>
              <a:rect l="l" t="t" r="r" b="b"/>
              <a:pathLst>
                <a:path w="36" h="691" extrusionOk="0">
                  <a:moveTo>
                    <a:pt x="11" y="0"/>
                  </a:moveTo>
                  <a:cubicBezTo>
                    <a:pt x="0" y="219"/>
                    <a:pt x="9" y="427"/>
                    <a:pt x="29" y="634"/>
                  </a:cubicBezTo>
                  <a:lnTo>
                    <a:pt x="29" y="634"/>
                  </a:lnTo>
                  <a:cubicBezTo>
                    <a:pt x="11" y="435"/>
                    <a:pt x="11" y="218"/>
                    <a:pt x="11" y="0"/>
                  </a:cubicBezTo>
                  <a:close/>
                  <a:moveTo>
                    <a:pt x="29" y="634"/>
                  </a:moveTo>
                  <a:cubicBezTo>
                    <a:pt x="31" y="653"/>
                    <a:pt x="33" y="672"/>
                    <a:pt x="35" y="691"/>
                  </a:cubicBezTo>
                  <a:cubicBezTo>
                    <a:pt x="33" y="672"/>
                    <a:pt x="31" y="653"/>
                    <a:pt x="29" y="63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8"/>
            <p:cNvSpPr/>
            <p:nvPr/>
          </p:nvSpPr>
          <p:spPr>
            <a:xfrm>
              <a:off x="6652600" y="2385850"/>
              <a:ext cx="2700" cy="900"/>
            </a:xfrm>
            <a:custGeom>
              <a:avLst/>
              <a:gdLst/>
              <a:ahLst/>
              <a:cxnLst/>
              <a:rect l="l" t="t" r="r" b="b"/>
              <a:pathLst>
                <a:path w="108" h="36" extrusionOk="0">
                  <a:moveTo>
                    <a:pt x="1" y="0"/>
                  </a:moveTo>
                  <a:cubicBezTo>
                    <a:pt x="36" y="24"/>
                    <a:pt x="60" y="24"/>
                    <a:pt x="108" y="36"/>
                  </a:cubicBezTo>
                  <a:cubicBezTo>
                    <a:pt x="60" y="24"/>
                    <a:pt x="36"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8"/>
            <p:cNvSpPr/>
            <p:nvPr/>
          </p:nvSpPr>
          <p:spPr>
            <a:xfrm>
              <a:off x="6468050" y="2383450"/>
              <a:ext cx="115825" cy="226250"/>
            </a:xfrm>
            <a:custGeom>
              <a:avLst/>
              <a:gdLst/>
              <a:ahLst/>
              <a:cxnLst/>
              <a:rect l="l" t="t" r="r" b="b"/>
              <a:pathLst>
                <a:path w="4633" h="9050" extrusionOk="0">
                  <a:moveTo>
                    <a:pt x="4585" y="1"/>
                  </a:moveTo>
                  <a:cubicBezTo>
                    <a:pt x="4585" y="25"/>
                    <a:pt x="4501" y="72"/>
                    <a:pt x="4406" y="96"/>
                  </a:cubicBezTo>
                  <a:cubicBezTo>
                    <a:pt x="2811" y="441"/>
                    <a:pt x="1787" y="1096"/>
                    <a:pt x="1060" y="2215"/>
                  </a:cubicBezTo>
                  <a:cubicBezTo>
                    <a:pt x="334" y="3311"/>
                    <a:pt x="1" y="5263"/>
                    <a:pt x="310" y="6502"/>
                  </a:cubicBezTo>
                  <a:cubicBezTo>
                    <a:pt x="596" y="7537"/>
                    <a:pt x="1370" y="8466"/>
                    <a:pt x="2382" y="9050"/>
                  </a:cubicBezTo>
                  <a:cubicBezTo>
                    <a:pt x="2203" y="8942"/>
                    <a:pt x="2037" y="8823"/>
                    <a:pt x="1882" y="8704"/>
                  </a:cubicBezTo>
                  <a:cubicBezTo>
                    <a:pt x="1108" y="8109"/>
                    <a:pt x="584" y="7323"/>
                    <a:pt x="370" y="6347"/>
                  </a:cubicBezTo>
                  <a:cubicBezTo>
                    <a:pt x="358" y="6311"/>
                    <a:pt x="358" y="6264"/>
                    <a:pt x="346" y="6216"/>
                  </a:cubicBezTo>
                  <a:cubicBezTo>
                    <a:pt x="251" y="5668"/>
                    <a:pt x="298" y="5121"/>
                    <a:pt x="370" y="4561"/>
                  </a:cubicBezTo>
                  <a:cubicBezTo>
                    <a:pt x="418" y="4263"/>
                    <a:pt x="465" y="3989"/>
                    <a:pt x="537" y="3716"/>
                  </a:cubicBezTo>
                  <a:cubicBezTo>
                    <a:pt x="930" y="2263"/>
                    <a:pt x="1775" y="1156"/>
                    <a:pt x="3311" y="549"/>
                  </a:cubicBezTo>
                  <a:cubicBezTo>
                    <a:pt x="3335" y="537"/>
                    <a:pt x="3370" y="513"/>
                    <a:pt x="3406" y="501"/>
                  </a:cubicBezTo>
                  <a:cubicBezTo>
                    <a:pt x="3739" y="382"/>
                    <a:pt x="4061" y="275"/>
                    <a:pt x="4406" y="215"/>
                  </a:cubicBezTo>
                  <a:cubicBezTo>
                    <a:pt x="4501" y="203"/>
                    <a:pt x="4597" y="191"/>
                    <a:pt x="4620" y="120"/>
                  </a:cubicBezTo>
                  <a:cubicBezTo>
                    <a:pt x="4620" y="96"/>
                    <a:pt x="4632" y="96"/>
                    <a:pt x="4632" y="84"/>
                  </a:cubicBezTo>
                  <a:cubicBezTo>
                    <a:pt x="4632" y="37"/>
                    <a:pt x="4620" y="13"/>
                    <a:pt x="45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8"/>
            <p:cNvSpPr/>
            <p:nvPr/>
          </p:nvSpPr>
          <p:spPr>
            <a:xfrm>
              <a:off x="6468050" y="2386725"/>
              <a:ext cx="268225" cy="251650"/>
            </a:xfrm>
            <a:custGeom>
              <a:avLst/>
              <a:gdLst/>
              <a:ahLst/>
              <a:cxnLst/>
              <a:rect l="l" t="t" r="r" b="b"/>
              <a:pathLst>
                <a:path w="10729" h="10066" extrusionOk="0">
                  <a:moveTo>
                    <a:pt x="7597" y="1"/>
                  </a:moveTo>
                  <a:lnTo>
                    <a:pt x="7597" y="1"/>
                  </a:lnTo>
                  <a:cubicBezTo>
                    <a:pt x="7649" y="18"/>
                    <a:pt x="7701" y="36"/>
                    <a:pt x="7752" y="54"/>
                  </a:cubicBezTo>
                  <a:lnTo>
                    <a:pt x="7752" y="54"/>
                  </a:lnTo>
                  <a:cubicBezTo>
                    <a:pt x="7701" y="36"/>
                    <a:pt x="7650" y="18"/>
                    <a:pt x="7597" y="1"/>
                  </a:cubicBezTo>
                  <a:close/>
                  <a:moveTo>
                    <a:pt x="7752" y="54"/>
                  </a:moveTo>
                  <a:lnTo>
                    <a:pt x="7752" y="54"/>
                  </a:lnTo>
                  <a:cubicBezTo>
                    <a:pt x="8361" y="276"/>
                    <a:pt x="8808" y="578"/>
                    <a:pt x="9335" y="1084"/>
                  </a:cubicBezTo>
                  <a:cubicBezTo>
                    <a:pt x="10347" y="2084"/>
                    <a:pt x="10645" y="2882"/>
                    <a:pt x="10574" y="4430"/>
                  </a:cubicBezTo>
                  <a:cubicBezTo>
                    <a:pt x="10455" y="7514"/>
                    <a:pt x="8514" y="9752"/>
                    <a:pt x="5787" y="9943"/>
                  </a:cubicBezTo>
                  <a:cubicBezTo>
                    <a:pt x="5648" y="9952"/>
                    <a:pt x="5496" y="9957"/>
                    <a:pt x="5337" y="9957"/>
                  </a:cubicBezTo>
                  <a:cubicBezTo>
                    <a:pt x="4521" y="9957"/>
                    <a:pt x="3518" y="9834"/>
                    <a:pt x="2989" y="9645"/>
                  </a:cubicBezTo>
                  <a:cubicBezTo>
                    <a:pt x="1596" y="9169"/>
                    <a:pt x="477" y="8085"/>
                    <a:pt x="1" y="6811"/>
                  </a:cubicBezTo>
                  <a:lnTo>
                    <a:pt x="1" y="6811"/>
                  </a:lnTo>
                  <a:cubicBezTo>
                    <a:pt x="287" y="7704"/>
                    <a:pt x="882" y="8454"/>
                    <a:pt x="1727" y="9073"/>
                  </a:cubicBezTo>
                  <a:cubicBezTo>
                    <a:pt x="2144" y="9371"/>
                    <a:pt x="2573" y="9597"/>
                    <a:pt x="3013" y="9752"/>
                  </a:cubicBezTo>
                  <a:cubicBezTo>
                    <a:pt x="3639" y="9976"/>
                    <a:pt x="4254" y="10063"/>
                    <a:pt x="4771" y="10063"/>
                  </a:cubicBezTo>
                  <a:cubicBezTo>
                    <a:pt x="4804" y="10063"/>
                    <a:pt x="4838" y="10062"/>
                    <a:pt x="4870" y="10062"/>
                  </a:cubicBezTo>
                  <a:cubicBezTo>
                    <a:pt x="4966" y="10064"/>
                    <a:pt x="5060" y="10066"/>
                    <a:pt x="5154" y="10066"/>
                  </a:cubicBezTo>
                  <a:cubicBezTo>
                    <a:pt x="7389" y="10066"/>
                    <a:pt x="8888" y="9242"/>
                    <a:pt x="9859" y="7561"/>
                  </a:cubicBezTo>
                  <a:cubicBezTo>
                    <a:pt x="10431" y="6549"/>
                    <a:pt x="10728" y="5430"/>
                    <a:pt x="10728" y="4251"/>
                  </a:cubicBezTo>
                  <a:lnTo>
                    <a:pt x="10728" y="3954"/>
                  </a:lnTo>
                  <a:cubicBezTo>
                    <a:pt x="10693" y="3096"/>
                    <a:pt x="10431" y="2287"/>
                    <a:pt x="9883" y="1596"/>
                  </a:cubicBezTo>
                  <a:cubicBezTo>
                    <a:pt x="9278" y="824"/>
                    <a:pt x="8558" y="346"/>
                    <a:pt x="7752" y="5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8"/>
            <p:cNvSpPr/>
            <p:nvPr/>
          </p:nvSpPr>
          <p:spPr>
            <a:xfrm>
              <a:off x="6595750" y="2386425"/>
              <a:ext cx="104200" cy="41700"/>
            </a:xfrm>
            <a:custGeom>
              <a:avLst/>
              <a:gdLst/>
              <a:ahLst/>
              <a:cxnLst/>
              <a:rect l="l" t="t" r="r" b="b"/>
              <a:pathLst>
                <a:path w="4168" h="1668" extrusionOk="0">
                  <a:moveTo>
                    <a:pt x="1" y="1"/>
                  </a:moveTo>
                  <a:cubicBezTo>
                    <a:pt x="24" y="120"/>
                    <a:pt x="132" y="84"/>
                    <a:pt x="203" y="96"/>
                  </a:cubicBezTo>
                  <a:cubicBezTo>
                    <a:pt x="608" y="144"/>
                    <a:pt x="1013" y="203"/>
                    <a:pt x="1429" y="251"/>
                  </a:cubicBezTo>
                  <a:cubicBezTo>
                    <a:pt x="1739" y="299"/>
                    <a:pt x="2025" y="358"/>
                    <a:pt x="2310" y="441"/>
                  </a:cubicBezTo>
                  <a:cubicBezTo>
                    <a:pt x="2906" y="632"/>
                    <a:pt x="3418" y="930"/>
                    <a:pt x="3858" y="1334"/>
                  </a:cubicBezTo>
                  <a:cubicBezTo>
                    <a:pt x="3866" y="1341"/>
                    <a:pt x="3874" y="1348"/>
                    <a:pt x="3881" y="1355"/>
                  </a:cubicBezTo>
                  <a:lnTo>
                    <a:pt x="3881" y="1355"/>
                  </a:lnTo>
                  <a:cubicBezTo>
                    <a:pt x="3381" y="858"/>
                    <a:pt x="2758" y="469"/>
                    <a:pt x="2144" y="310"/>
                  </a:cubicBezTo>
                  <a:cubicBezTo>
                    <a:pt x="1679" y="191"/>
                    <a:pt x="584" y="25"/>
                    <a:pt x="203" y="25"/>
                  </a:cubicBezTo>
                  <a:cubicBezTo>
                    <a:pt x="120" y="25"/>
                    <a:pt x="48" y="13"/>
                    <a:pt x="1" y="1"/>
                  </a:cubicBezTo>
                  <a:close/>
                  <a:moveTo>
                    <a:pt x="3881" y="1355"/>
                  </a:moveTo>
                  <a:cubicBezTo>
                    <a:pt x="3982" y="1455"/>
                    <a:pt x="4078" y="1560"/>
                    <a:pt x="4168" y="1668"/>
                  </a:cubicBezTo>
                  <a:cubicBezTo>
                    <a:pt x="4079" y="1556"/>
                    <a:pt x="3990" y="1456"/>
                    <a:pt x="3881" y="1355"/>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8"/>
            <p:cNvSpPr/>
            <p:nvPr/>
          </p:nvSpPr>
          <p:spPr>
            <a:xfrm>
              <a:off x="6564200" y="2526500"/>
              <a:ext cx="17000" cy="11775"/>
            </a:xfrm>
            <a:custGeom>
              <a:avLst/>
              <a:gdLst/>
              <a:ahLst/>
              <a:cxnLst/>
              <a:rect l="l" t="t" r="r" b="b"/>
              <a:pathLst>
                <a:path w="680" h="471" extrusionOk="0">
                  <a:moveTo>
                    <a:pt x="27" y="0"/>
                  </a:moveTo>
                  <a:cubicBezTo>
                    <a:pt x="19" y="0"/>
                    <a:pt x="10" y="2"/>
                    <a:pt x="1" y="6"/>
                  </a:cubicBezTo>
                  <a:cubicBezTo>
                    <a:pt x="36" y="30"/>
                    <a:pt x="120" y="77"/>
                    <a:pt x="155" y="137"/>
                  </a:cubicBezTo>
                  <a:cubicBezTo>
                    <a:pt x="298" y="244"/>
                    <a:pt x="477" y="363"/>
                    <a:pt x="679" y="470"/>
                  </a:cubicBezTo>
                  <a:cubicBezTo>
                    <a:pt x="536" y="375"/>
                    <a:pt x="382" y="291"/>
                    <a:pt x="239" y="172"/>
                  </a:cubicBezTo>
                  <a:cubicBezTo>
                    <a:pt x="164" y="119"/>
                    <a:pt x="100" y="0"/>
                    <a:pt x="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8"/>
            <p:cNvSpPr/>
            <p:nvPr/>
          </p:nvSpPr>
          <p:spPr>
            <a:xfrm>
              <a:off x="6561225" y="2480500"/>
              <a:ext cx="106000" cy="73675"/>
            </a:xfrm>
            <a:custGeom>
              <a:avLst/>
              <a:gdLst/>
              <a:ahLst/>
              <a:cxnLst/>
              <a:rect l="l" t="t" r="r" b="b"/>
              <a:pathLst>
                <a:path w="4240" h="2947" extrusionOk="0">
                  <a:moveTo>
                    <a:pt x="4013" y="0"/>
                  </a:moveTo>
                  <a:lnTo>
                    <a:pt x="4013" y="0"/>
                  </a:lnTo>
                  <a:cubicBezTo>
                    <a:pt x="4084" y="143"/>
                    <a:pt x="4132" y="465"/>
                    <a:pt x="4108" y="822"/>
                  </a:cubicBezTo>
                  <a:cubicBezTo>
                    <a:pt x="4049" y="1679"/>
                    <a:pt x="3668" y="2167"/>
                    <a:pt x="2751" y="2608"/>
                  </a:cubicBezTo>
                  <a:cubicBezTo>
                    <a:pt x="2400" y="2774"/>
                    <a:pt x="2044" y="2856"/>
                    <a:pt x="1701" y="2856"/>
                  </a:cubicBezTo>
                  <a:cubicBezTo>
                    <a:pt x="1159" y="2856"/>
                    <a:pt x="651" y="2651"/>
                    <a:pt x="251" y="2251"/>
                  </a:cubicBezTo>
                  <a:cubicBezTo>
                    <a:pt x="131" y="2131"/>
                    <a:pt x="60" y="2036"/>
                    <a:pt x="0" y="1965"/>
                  </a:cubicBezTo>
                  <a:lnTo>
                    <a:pt x="0" y="1965"/>
                  </a:lnTo>
                  <a:cubicBezTo>
                    <a:pt x="0" y="2048"/>
                    <a:pt x="84" y="2143"/>
                    <a:pt x="131" y="2215"/>
                  </a:cubicBezTo>
                  <a:cubicBezTo>
                    <a:pt x="155" y="2262"/>
                    <a:pt x="191" y="2286"/>
                    <a:pt x="215" y="2322"/>
                  </a:cubicBezTo>
                  <a:cubicBezTo>
                    <a:pt x="596" y="2727"/>
                    <a:pt x="1143" y="2929"/>
                    <a:pt x="1727" y="2941"/>
                  </a:cubicBezTo>
                  <a:cubicBezTo>
                    <a:pt x="1774" y="2945"/>
                    <a:pt x="1821" y="2946"/>
                    <a:pt x="1868" y="2946"/>
                  </a:cubicBezTo>
                  <a:cubicBezTo>
                    <a:pt x="2145" y="2946"/>
                    <a:pt x="2425" y="2888"/>
                    <a:pt x="2679" y="2786"/>
                  </a:cubicBezTo>
                  <a:cubicBezTo>
                    <a:pt x="2834" y="2727"/>
                    <a:pt x="2989" y="2643"/>
                    <a:pt x="3120" y="2560"/>
                  </a:cubicBezTo>
                  <a:cubicBezTo>
                    <a:pt x="3596" y="2286"/>
                    <a:pt x="3906" y="1929"/>
                    <a:pt x="4072" y="1489"/>
                  </a:cubicBezTo>
                  <a:cubicBezTo>
                    <a:pt x="4144" y="1250"/>
                    <a:pt x="4191" y="1000"/>
                    <a:pt x="4191" y="715"/>
                  </a:cubicBezTo>
                  <a:cubicBezTo>
                    <a:pt x="4191" y="548"/>
                    <a:pt x="4239" y="322"/>
                    <a:pt x="4132" y="131"/>
                  </a:cubicBezTo>
                  <a:cubicBezTo>
                    <a:pt x="4108" y="72"/>
                    <a:pt x="4072" y="12"/>
                    <a:pt x="40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8"/>
            <p:cNvSpPr/>
            <p:nvPr/>
          </p:nvSpPr>
          <p:spPr>
            <a:xfrm>
              <a:off x="6598725" y="2492700"/>
              <a:ext cx="8075" cy="14300"/>
            </a:xfrm>
            <a:custGeom>
              <a:avLst/>
              <a:gdLst/>
              <a:ahLst/>
              <a:cxnLst/>
              <a:rect l="l" t="t" r="r" b="b"/>
              <a:pathLst>
                <a:path w="323" h="572" extrusionOk="0">
                  <a:moveTo>
                    <a:pt x="1" y="0"/>
                  </a:moveTo>
                  <a:cubicBezTo>
                    <a:pt x="24" y="48"/>
                    <a:pt x="60" y="119"/>
                    <a:pt x="60" y="203"/>
                  </a:cubicBezTo>
                  <a:cubicBezTo>
                    <a:pt x="60" y="417"/>
                    <a:pt x="132" y="524"/>
                    <a:pt x="322" y="572"/>
                  </a:cubicBezTo>
                  <a:cubicBezTo>
                    <a:pt x="227" y="512"/>
                    <a:pt x="179" y="405"/>
                    <a:pt x="179" y="274"/>
                  </a:cubicBezTo>
                  <a:cubicBezTo>
                    <a:pt x="179" y="155"/>
                    <a:pt x="179" y="12"/>
                    <a:pt x="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8"/>
            <p:cNvSpPr/>
            <p:nvPr/>
          </p:nvSpPr>
          <p:spPr>
            <a:xfrm>
              <a:off x="6590100" y="2492400"/>
              <a:ext cx="36050" cy="24425"/>
            </a:xfrm>
            <a:custGeom>
              <a:avLst/>
              <a:gdLst/>
              <a:ahLst/>
              <a:cxnLst/>
              <a:rect l="l" t="t" r="r" b="b"/>
              <a:pathLst>
                <a:path w="1442" h="977" extrusionOk="0">
                  <a:moveTo>
                    <a:pt x="1167" y="1"/>
                  </a:moveTo>
                  <a:lnTo>
                    <a:pt x="1167" y="1"/>
                  </a:lnTo>
                  <a:cubicBezTo>
                    <a:pt x="1239" y="72"/>
                    <a:pt x="1298" y="191"/>
                    <a:pt x="1286" y="310"/>
                  </a:cubicBezTo>
                  <a:cubicBezTo>
                    <a:pt x="1268" y="429"/>
                    <a:pt x="1209" y="489"/>
                    <a:pt x="1140" y="489"/>
                  </a:cubicBezTo>
                  <a:cubicBezTo>
                    <a:pt x="1072" y="489"/>
                    <a:pt x="995" y="429"/>
                    <a:pt x="941" y="310"/>
                  </a:cubicBezTo>
                  <a:cubicBezTo>
                    <a:pt x="929" y="286"/>
                    <a:pt x="905" y="239"/>
                    <a:pt x="905" y="191"/>
                  </a:cubicBezTo>
                  <a:lnTo>
                    <a:pt x="905" y="191"/>
                  </a:lnTo>
                  <a:cubicBezTo>
                    <a:pt x="905" y="251"/>
                    <a:pt x="941" y="310"/>
                    <a:pt x="965" y="382"/>
                  </a:cubicBezTo>
                  <a:cubicBezTo>
                    <a:pt x="1001" y="465"/>
                    <a:pt x="1072" y="536"/>
                    <a:pt x="989" y="608"/>
                  </a:cubicBezTo>
                  <a:cubicBezTo>
                    <a:pt x="1120" y="643"/>
                    <a:pt x="1108" y="715"/>
                    <a:pt x="941" y="810"/>
                  </a:cubicBezTo>
                  <a:cubicBezTo>
                    <a:pt x="848" y="864"/>
                    <a:pt x="739" y="890"/>
                    <a:pt x="628" y="890"/>
                  </a:cubicBezTo>
                  <a:cubicBezTo>
                    <a:pt x="469" y="890"/>
                    <a:pt x="305" y="837"/>
                    <a:pt x="179" y="739"/>
                  </a:cubicBezTo>
                  <a:cubicBezTo>
                    <a:pt x="96" y="667"/>
                    <a:pt x="36" y="572"/>
                    <a:pt x="0" y="477"/>
                  </a:cubicBezTo>
                  <a:lnTo>
                    <a:pt x="0" y="477"/>
                  </a:lnTo>
                  <a:cubicBezTo>
                    <a:pt x="36" y="727"/>
                    <a:pt x="286" y="965"/>
                    <a:pt x="667" y="977"/>
                  </a:cubicBezTo>
                  <a:cubicBezTo>
                    <a:pt x="989" y="977"/>
                    <a:pt x="1322" y="739"/>
                    <a:pt x="1405" y="465"/>
                  </a:cubicBezTo>
                  <a:cubicBezTo>
                    <a:pt x="1441" y="298"/>
                    <a:pt x="1370" y="143"/>
                    <a:pt x="1239" y="48"/>
                  </a:cubicBezTo>
                  <a:cubicBezTo>
                    <a:pt x="1203" y="24"/>
                    <a:pt x="1191" y="12"/>
                    <a:pt x="116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8"/>
            <p:cNvSpPr/>
            <p:nvPr/>
          </p:nvSpPr>
          <p:spPr>
            <a:xfrm>
              <a:off x="6545450" y="2454300"/>
              <a:ext cx="34550" cy="46300"/>
            </a:xfrm>
            <a:custGeom>
              <a:avLst/>
              <a:gdLst/>
              <a:ahLst/>
              <a:cxnLst/>
              <a:rect l="l" t="t" r="r" b="b"/>
              <a:pathLst>
                <a:path w="1382" h="1852" extrusionOk="0">
                  <a:moveTo>
                    <a:pt x="1239" y="1"/>
                  </a:moveTo>
                  <a:lnTo>
                    <a:pt x="1239" y="24"/>
                  </a:lnTo>
                  <a:cubicBezTo>
                    <a:pt x="1239" y="60"/>
                    <a:pt x="1143" y="167"/>
                    <a:pt x="1024" y="227"/>
                  </a:cubicBezTo>
                  <a:cubicBezTo>
                    <a:pt x="739" y="393"/>
                    <a:pt x="477" y="763"/>
                    <a:pt x="286" y="1298"/>
                  </a:cubicBezTo>
                  <a:cubicBezTo>
                    <a:pt x="191" y="1536"/>
                    <a:pt x="72" y="1727"/>
                    <a:pt x="48" y="1727"/>
                  </a:cubicBezTo>
                  <a:cubicBezTo>
                    <a:pt x="12" y="1715"/>
                    <a:pt x="0" y="1679"/>
                    <a:pt x="0" y="1644"/>
                  </a:cubicBezTo>
                  <a:lnTo>
                    <a:pt x="0" y="1644"/>
                  </a:lnTo>
                  <a:cubicBezTo>
                    <a:pt x="0" y="1727"/>
                    <a:pt x="12" y="1798"/>
                    <a:pt x="96" y="1834"/>
                  </a:cubicBezTo>
                  <a:cubicBezTo>
                    <a:pt x="108" y="1834"/>
                    <a:pt x="108" y="1846"/>
                    <a:pt x="120" y="1846"/>
                  </a:cubicBezTo>
                  <a:cubicBezTo>
                    <a:pt x="130" y="1850"/>
                    <a:pt x="140" y="1852"/>
                    <a:pt x="149" y="1852"/>
                  </a:cubicBezTo>
                  <a:cubicBezTo>
                    <a:pt x="215" y="1852"/>
                    <a:pt x="219" y="1740"/>
                    <a:pt x="250" y="1655"/>
                  </a:cubicBezTo>
                  <a:cubicBezTo>
                    <a:pt x="477" y="1155"/>
                    <a:pt x="608" y="620"/>
                    <a:pt x="1143" y="298"/>
                  </a:cubicBezTo>
                  <a:cubicBezTo>
                    <a:pt x="1239" y="251"/>
                    <a:pt x="1382" y="215"/>
                    <a:pt x="1298" y="60"/>
                  </a:cubicBezTo>
                  <a:cubicBezTo>
                    <a:pt x="1286" y="36"/>
                    <a:pt x="1251" y="12"/>
                    <a:pt x="123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8"/>
            <p:cNvSpPr/>
            <p:nvPr/>
          </p:nvSpPr>
          <p:spPr>
            <a:xfrm>
              <a:off x="6464200" y="2380000"/>
              <a:ext cx="269700" cy="256250"/>
            </a:xfrm>
            <a:custGeom>
              <a:avLst/>
              <a:gdLst/>
              <a:ahLst/>
              <a:cxnLst/>
              <a:rect l="l" t="t" r="r" b="b"/>
              <a:pathLst>
                <a:path w="10788" h="10250" extrusionOk="0">
                  <a:moveTo>
                    <a:pt x="5766" y="1"/>
                  </a:moveTo>
                  <a:cubicBezTo>
                    <a:pt x="5610" y="1"/>
                    <a:pt x="5487" y="10"/>
                    <a:pt x="5417" y="32"/>
                  </a:cubicBezTo>
                  <a:cubicBezTo>
                    <a:pt x="5275" y="79"/>
                    <a:pt x="5203" y="127"/>
                    <a:pt x="5215" y="175"/>
                  </a:cubicBezTo>
                  <a:cubicBezTo>
                    <a:pt x="5215" y="175"/>
                    <a:pt x="5215" y="198"/>
                    <a:pt x="5227" y="198"/>
                  </a:cubicBezTo>
                  <a:cubicBezTo>
                    <a:pt x="5239" y="210"/>
                    <a:pt x="5263" y="222"/>
                    <a:pt x="5298" y="234"/>
                  </a:cubicBezTo>
                  <a:cubicBezTo>
                    <a:pt x="5346" y="258"/>
                    <a:pt x="5417" y="270"/>
                    <a:pt x="5513" y="270"/>
                  </a:cubicBezTo>
                  <a:cubicBezTo>
                    <a:pt x="5882" y="270"/>
                    <a:pt x="6989" y="436"/>
                    <a:pt x="7441" y="544"/>
                  </a:cubicBezTo>
                  <a:cubicBezTo>
                    <a:pt x="8180" y="746"/>
                    <a:pt x="8918" y="1270"/>
                    <a:pt x="9466" y="1901"/>
                  </a:cubicBezTo>
                  <a:cubicBezTo>
                    <a:pt x="9799" y="2294"/>
                    <a:pt x="10049" y="2711"/>
                    <a:pt x="10180" y="3139"/>
                  </a:cubicBezTo>
                  <a:cubicBezTo>
                    <a:pt x="10680" y="4687"/>
                    <a:pt x="10144" y="7128"/>
                    <a:pt x="9025" y="8378"/>
                  </a:cubicBezTo>
                  <a:cubicBezTo>
                    <a:pt x="8442" y="9021"/>
                    <a:pt x="7561" y="9545"/>
                    <a:pt x="6668" y="9771"/>
                  </a:cubicBezTo>
                  <a:cubicBezTo>
                    <a:pt x="6472" y="9828"/>
                    <a:pt x="6081" y="9853"/>
                    <a:pt x="5646" y="9853"/>
                  </a:cubicBezTo>
                  <a:cubicBezTo>
                    <a:pt x="5076" y="9853"/>
                    <a:pt x="4428" y="9810"/>
                    <a:pt x="4036" y="9735"/>
                  </a:cubicBezTo>
                  <a:cubicBezTo>
                    <a:pt x="3512" y="9628"/>
                    <a:pt x="3024" y="9438"/>
                    <a:pt x="2584" y="9176"/>
                  </a:cubicBezTo>
                  <a:cubicBezTo>
                    <a:pt x="1572" y="8604"/>
                    <a:pt x="774" y="7675"/>
                    <a:pt x="512" y="6640"/>
                  </a:cubicBezTo>
                  <a:cubicBezTo>
                    <a:pt x="202" y="5401"/>
                    <a:pt x="524" y="3449"/>
                    <a:pt x="1250" y="2353"/>
                  </a:cubicBezTo>
                  <a:cubicBezTo>
                    <a:pt x="1988" y="1234"/>
                    <a:pt x="3024" y="579"/>
                    <a:pt x="4608" y="234"/>
                  </a:cubicBezTo>
                  <a:cubicBezTo>
                    <a:pt x="4703" y="210"/>
                    <a:pt x="4786" y="163"/>
                    <a:pt x="4798" y="115"/>
                  </a:cubicBezTo>
                  <a:lnTo>
                    <a:pt x="4798" y="103"/>
                  </a:lnTo>
                  <a:cubicBezTo>
                    <a:pt x="4798" y="68"/>
                    <a:pt x="4720" y="52"/>
                    <a:pt x="4598" y="52"/>
                  </a:cubicBezTo>
                  <a:cubicBezTo>
                    <a:pt x="4349" y="52"/>
                    <a:pt x="3919" y="118"/>
                    <a:pt x="3608" y="222"/>
                  </a:cubicBezTo>
                  <a:cubicBezTo>
                    <a:pt x="1774" y="841"/>
                    <a:pt x="679" y="2032"/>
                    <a:pt x="179" y="3925"/>
                  </a:cubicBezTo>
                  <a:cubicBezTo>
                    <a:pt x="60" y="4401"/>
                    <a:pt x="0" y="5044"/>
                    <a:pt x="0" y="5640"/>
                  </a:cubicBezTo>
                  <a:cubicBezTo>
                    <a:pt x="0" y="5878"/>
                    <a:pt x="24" y="6116"/>
                    <a:pt x="36" y="6318"/>
                  </a:cubicBezTo>
                  <a:cubicBezTo>
                    <a:pt x="60" y="6592"/>
                    <a:pt x="107" y="6842"/>
                    <a:pt x="167" y="7021"/>
                  </a:cubicBezTo>
                  <a:cubicBezTo>
                    <a:pt x="179" y="7056"/>
                    <a:pt x="179" y="7068"/>
                    <a:pt x="202" y="7092"/>
                  </a:cubicBezTo>
                  <a:cubicBezTo>
                    <a:pt x="631" y="8390"/>
                    <a:pt x="1750" y="9461"/>
                    <a:pt x="3143" y="9938"/>
                  </a:cubicBezTo>
                  <a:cubicBezTo>
                    <a:pt x="3672" y="10127"/>
                    <a:pt x="4675" y="10250"/>
                    <a:pt x="5491" y="10250"/>
                  </a:cubicBezTo>
                  <a:cubicBezTo>
                    <a:pt x="5650" y="10250"/>
                    <a:pt x="5802" y="10245"/>
                    <a:pt x="5941" y="10235"/>
                  </a:cubicBezTo>
                  <a:cubicBezTo>
                    <a:pt x="8668" y="10033"/>
                    <a:pt x="10585" y="7818"/>
                    <a:pt x="10728" y="4735"/>
                  </a:cubicBezTo>
                  <a:cubicBezTo>
                    <a:pt x="10787" y="3187"/>
                    <a:pt x="10501" y="2377"/>
                    <a:pt x="9489" y="1389"/>
                  </a:cubicBezTo>
                  <a:cubicBezTo>
                    <a:pt x="8918" y="817"/>
                    <a:pt x="8442" y="520"/>
                    <a:pt x="7751" y="294"/>
                  </a:cubicBezTo>
                  <a:cubicBezTo>
                    <a:pt x="7715" y="282"/>
                    <a:pt x="7668" y="282"/>
                    <a:pt x="7644" y="270"/>
                  </a:cubicBezTo>
                  <a:cubicBezTo>
                    <a:pt x="7608" y="246"/>
                    <a:pt x="7584" y="246"/>
                    <a:pt x="7537" y="234"/>
                  </a:cubicBezTo>
                  <a:lnTo>
                    <a:pt x="7406" y="198"/>
                  </a:lnTo>
                  <a:cubicBezTo>
                    <a:pt x="6944" y="83"/>
                    <a:pt x="6219" y="1"/>
                    <a:pt x="57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8"/>
            <p:cNvSpPr/>
            <p:nvPr/>
          </p:nvSpPr>
          <p:spPr>
            <a:xfrm>
              <a:off x="6543950" y="2453100"/>
              <a:ext cx="31575" cy="44275"/>
            </a:xfrm>
            <a:custGeom>
              <a:avLst/>
              <a:gdLst/>
              <a:ahLst/>
              <a:cxnLst/>
              <a:rect l="l" t="t" r="r" b="b"/>
              <a:pathLst>
                <a:path w="1263" h="1771" extrusionOk="0">
                  <a:moveTo>
                    <a:pt x="1210" y="0"/>
                  </a:moveTo>
                  <a:cubicBezTo>
                    <a:pt x="1163" y="0"/>
                    <a:pt x="1079" y="36"/>
                    <a:pt x="942" y="108"/>
                  </a:cubicBezTo>
                  <a:cubicBezTo>
                    <a:pt x="882" y="144"/>
                    <a:pt x="834" y="168"/>
                    <a:pt x="787" y="203"/>
                  </a:cubicBezTo>
                  <a:cubicBezTo>
                    <a:pt x="537" y="370"/>
                    <a:pt x="370" y="560"/>
                    <a:pt x="215" y="870"/>
                  </a:cubicBezTo>
                  <a:cubicBezTo>
                    <a:pt x="72" y="1156"/>
                    <a:pt x="1" y="1513"/>
                    <a:pt x="37" y="1680"/>
                  </a:cubicBezTo>
                  <a:cubicBezTo>
                    <a:pt x="49" y="1715"/>
                    <a:pt x="60" y="1751"/>
                    <a:pt x="72" y="1763"/>
                  </a:cubicBezTo>
                  <a:cubicBezTo>
                    <a:pt x="77" y="1768"/>
                    <a:pt x="83" y="1770"/>
                    <a:pt x="89" y="1770"/>
                  </a:cubicBezTo>
                  <a:cubicBezTo>
                    <a:pt x="142" y="1770"/>
                    <a:pt x="236" y="1593"/>
                    <a:pt x="310" y="1358"/>
                  </a:cubicBezTo>
                  <a:cubicBezTo>
                    <a:pt x="513" y="846"/>
                    <a:pt x="775" y="465"/>
                    <a:pt x="1061" y="287"/>
                  </a:cubicBezTo>
                  <a:cubicBezTo>
                    <a:pt x="1180" y="227"/>
                    <a:pt x="1263" y="132"/>
                    <a:pt x="1263" y="84"/>
                  </a:cubicBezTo>
                  <a:lnTo>
                    <a:pt x="1263" y="72"/>
                  </a:lnTo>
                  <a:cubicBezTo>
                    <a:pt x="1263" y="24"/>
                    <a:pt x="1249" y="0"/>
                    <a:pt x="121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8"/>
            <p:cNvSpPr/>
            <p:nvPr/>
          </p:nvSpPr>
          <p:spPr>
            <a:xfrm>
              <a:off x="6560025" y="2478700"/>
              <a:ext cx="104225" cy="73225"/>
            </a:xfrm>
            <a:custGeom>
              <a:avLst/>
              <a:gdLst/>
              <a:ahLst/>
              <a:cxnLst/>
              <a:rect l="l" t="t" r="r" b="b"/>
              <a:pathLst>
                <a:path w="4169" h="2929" extrusionOk="0">
                  <a:moveTo>
                    <a:pt x="3978" y="1"/>
                  </a:moveTo>
                  <a:cubicBezTo>
                    <a:pt x="3942" y="1"/>
                    <a:pt x="3882" y="275"/>
                    <a:pt x="3870" y="620"/>
                  </a:cubicBezTo>
                  <a:cubicBezTo>
                    <a:pt x="3835" y="1072"/>
                    <a:pt x="3775" y="1334"/>
                    <a:pt x="3644" y="1572"/>
                  </a:cubicBezTo>
                  <a:cubicBezTo>
                    <a:pt x="3341" y="2180"/>
                    <a:pt x="2485" y="2649"/>
                    <a:pt x="1778" y="2649"/>
                  </a:cubicBezTo>
                  <a:cubicBezTo>
                    <a:pt x="1737" y="2649"/>
                    <a:pt x="1696" y="2647"/>
                    <a:pt x="1656" y="2644"/>
                  </a:cubicBezTo>
                  <a:lnTo>
                    <a:pt x="1632" y="2644"/>
                  </a:lnTo>
                  <a:cubicBezTo>
                    <a:pt x="1394" y="2620"/>
                    <a:pt x="1120" y="2525"/>
                    <a:pt x="846" y="2394"/>
                  </a:cubicBezTo>
                  <a:cubicBezTo>
                    <a:pt x="644" y="2287"/>
                    <a:pt x="465" y="2168"/>
                    <a:pt x="346" y="2049"/>
                  </a:cubicBezTo>
                  <a:cubicBezTo>
                    <a:pt x="287" y="1989"/>
                    <a:pt x="227" y="1942"/>
                    <a:pt x="179" y="1918"/>
                  </a:cubicBezTo>
                  <a:cubicBezTo>
                    <a:pt x="132" y="1882"/>
                    <a:pt x="84" y="1870"/>
                    <a:pt x="72" y="1870"/>
                  </a:cubicBezTo>
                  <a:cubicBezTo>
                    <a:pt x="25" y="1870"/>
                    <a:pt x="1" y="1882"/>
                    <a:pt x="1" y="1918"/>
                  </a:cubicBezTo>
                  <a:cubicBezTo>
                    <a:pt x="1" y="1942"/>
                    <a:pt x="13" y="1989"/>
                    <a:pt x="60" y="2049"/>
                  </a:cubicBezTo>
                  <a:cubicBezTo>
                    <a:pt x="108" y="2120"/>
                    <a:pt x="191" y="2215"/>
                    <a:pt x="310" y="2334"/>
                  </a:cubicBezTo>
                  <a:cubicBezTo>
                    <a:pt x="696" y="2727"/>
                    <a:pt x="1201" y="2929"/>
                    <a:pt x="1742" y="2929"/>
                  </a:cubicBezTo>
                  <a:cubicBezTo>
                    <a:pt x="2087" y="2929"/>
                    <a:pt x="2446" y="2847"/>
                    <a:pt x="2799" y="2680"/>
                  </a:cubicBezTo>
                  <a:cubicBezTo>
                    <a:pt x="3716" y="2239"/>
                    <a:pt x="4097" y="1751"/>
                    <a:pt x="4156" y="894"/>
                  </a:cubicBezTo>
                  <a:cubicBezTo>
                    <a:pt x="4168" y="537"/>
                    <a:pt x="4132" y="215"/>
                    <a:pt x="4061" y="72"/>
                  </a:cubicBezTo>
                  <a:cubicBezTo>
                    <a:pt x="4037" y="25"/>
                    <a:pt x="4001" y="1"/>
                    <a:pt x="397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8"/>
            <p:cNvSpPr/>
            <p:nvPr/>
          </p:nvSpPr>
          <p:spPr>
            <a:xfrm>
              <a:off x="6590100" y="2490650"/>
              <a:ext cx="28000" cy="23550"/>
            </a:xfrm>
            <a:custGeom>
              <a:avLst/>
              <a:gdLst/>
              <a:ahLst/>
              <a:cxnLst/>
              <a:rect l="l" t="t" r="r" b="b"/>
              <a:pathLst>
                <a:path w="1120" h="942" extrusionOk="0">
                  <a:moveTo>
                    <a:pt x="249" y="0"/>
                  </a:moveTo>
                  <a:cubicBezTo>
                    <a:pt x="196" y="0"/>
                    <a:pt x="138" y="42"/>
                    <a:pt x="84" y="130"/>
                  </a:cubicBezTo>
                  <a:cubicBezTo>
                    <a:pt x="12" y="261"/>
                    <a:pt x="0" y="380"/>
                    <a:pt x="24" y="499"/>
                  </a:cubicBezTo>
                  <a:cubicBezTo>
                    <a:pt x="48" y="606"/>
                    <a:pt x="108" y="690"/>
                    <a:pt x="203" y="773"/>
                  </a:cubicBezTo>
                  <a:cubicBezTo>
                    <a:pt x="324" y="887"/>
                    <a:pt x="487" y="941"/>
                    <a:pt x="647" y="941"/>
                  </a:cubicBezTo>
                  <a:cubicBezTo>
                    <a:pt x="755" y="941"/>
                    <a:pt x="862" y="916"/>
                    <a:pt x="953" y="868"/>
                  </a:cubicBezTo>
                  <a:cubicBezTo>
                    <a:pt x="1120" y="785"/>
                    <a:pt x="1120" y="690"/>
                    <a:pt x="1001" y="666"/>
                  </a:cubicBezTo>
                  <a:cubicBezTo>
                    <a:pt x="965" y="654"/>
                    <a:pt x="929" y="654"/>
                    <a:pt x="858" y="654"/>
                  </a:cubicBezTo>
                  <a:cubicBezTo>
                    <a:pt x="786" y="654"/>
                    <a:pt x="727" y="654"/>
                    <a:pt x="679" y="630"/>
                  </a:cubicBezTo>
                  <a:cubicBezTo>
                    <a:pt x="489" y="606"/>
                    <a:pt x="417" y="487"/>
                    <a:pt x="417" y="273"/>
                  </a:cubicBezTo>
                  <a:cubicBezTo>
                    <a:pt x="417" y="190"/>
                    <a:pt x="405" y="118"/>
                    <a:pt x="358" y="71"/>
                  </a:cubicBezTo>
                  <a:cubicBezTo>
                    <a:pt x="327" y="24"/>
                    <a:pt x="289" y="0"/>
                    <a:pt x="2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8"/>
            <p:cNvSpPr/>
            <p:nvPr/>
          </p:nvSpPr>
          <p:spPr>
            <a:xfrm>
              <a:off x="6612125" y="2491250"/>
              <a:ext cx="10450" cy="13750"/>
            </a:xfrm>
            <a:custGeom>
              <a:avLst/>
              <a:gdLst/>
              <a:ahLst/>
              <a:cxnLst/>
              <a:rect l="l" t="t" r="r" b="b"/>
              <a:pathLst>
                <a:path w="418" h="550" extrusionOk="0">
                  <a:moveTo>
                    <a:pt x="145" y="0"/>
                  </a:moveTo>
                  <a:cubicBezTo>
                    <a:pt x="95" y="0"/>
                    <a:pt x="49" y="27"/>
                    <a:pt x="12" y="94"/>
                  </a:cubicBezTo>
                  <a:cubicBezTo>
                    <a:pt x="0" y="118"/>
                    <a:pt x="0" y="177"/>
                    <a:pt x="12" y="261"/>
                  </a:cubicBezTo>
                  <a:cubicBezTo>
                    <a:pt x="24" y="308"/>
                    <a:pt x="24" y="344"/>
                    <a:pt x="48" y="392"/>
                  </a:cubicBezTo>
                  <a:cubicBezTo>
                    <a:pt x="112" y="496"/>
                    <a:pt x="190" y="550"/>
                    <a:pt x="257" y="550"/>
                  </a:cubicBezTo>
                  <a:cubicBezTo>
                    <a:pt x="328" y="550"/>
                    <a:pt x="387" y="490"/>
                    <a:pt x="405" y="368"/>
                  </a:cubicBezTo>
                  <a:cubicBezTo>
                    <a:pt x="417" y="237"/>
                    <a:pt x="358" y="118"/>
                    <a:pt x="286" y="58"/>
                  </a:cubicBezTo>
                  <a:cubicBezTo>
                    <a:pt x="240" y="24"/>
                    <a:pt x="191" y="0"/>
                    <a:pt x="14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8"/>
            <p:cNvSpPr/>
            <p:nvPr/>
          </p:nvSpPr>
          <p:spPr>
            <a:xfrm>
              <a:off x="6499600" y="2408275"/>
              <a:ext cx="65225" cy="92300"/>
            </a:xfrm>
            <a:custGeom>
              <a:avLst/>
              <a:gdLst/>
              <a:ahLst/>
              <a:cxnLst/>
              <a:rect l="l" t="t" r="r" b="b"/>
              <a:pathLst>
                <a:path w="2609" h="3692" extrusionOk="0">
                  <a:moveTo>
                    <a:pt x="2277" y="0"/>
                  </a:moveTo>
                  <a:cubicBezTo>
                    <a:pt x="2102" y="0"/>
                    <a:pt x="1876" y="69"/>
                    <a:pt x="1668" y="198"/>
                  </a:cubicBezTo>
                  <a:cubicBezTo>
                    <a:pt x="1168" y="520"/>
                    <a:pt x="620" y="1163"/>
                    <a:pt x="322" y="1770"/>
                  </a:cubicBezTo>
                  <a:cubicBezTo>
                    <a:pt x="96" y="2234"/>
                    <a:pt x="49" y="2425"/>
                    <a:pt x="37" y="2877"/>
                  </a:cubicBezTo>
                  <a:cubicBezTo>
                    <a:pt x="1" y="3366"/>
                    <a:pt x="25" y="3437"/>
                    <a:pt x="168" y="3592"/>
                  </a:cubicBezTo>
                  <a:cubicBezTo>
                    <a:pt x="230" y="3654"/>
                    <a:pt x="285" y="3692"/>
                    <a:pt x="339" y="3692"/>
                  </a:cubicBezTo>
                  <a:cubicBezTo>
                    <a:pt x="502" y="3692"/>
                    <a:pt x="665" y="3359"/>
                    <a:pt x="1049" y="2377"/>
                  </a:cubicBezTo>
                  <a:cubicBezTo>
                    <a:pt x="1311" y="1663"/>
                    <a:pt x="1882" y="806"/>
                    <a:pt x="2311" y="448"/>
                  </a:cubicBezTo>
                  <a:cubicBezTo>
                    <a:pt x="2549" y="234"/>
                    <a:pt x="2608" y="163"/>
                    <a:pt x="2537" y="91"/>
                  </a:cubicBezTo>
                  <a:cubicBezTo>
                    <a:pt x="2485" y="30"/>
                    <a:pt x="2392" y="0"/>
                    <a:pt x="2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8"/>
            <p:cNvSpPr/>
            <p:nvPr/>
          </p:nvSpPr>
          <p:spPr>
            <a:xfrm>
              <a:off x="6632075" y="2438725"/>
              <a:ext cx="35150" cy="77250"/>
            </a:xfrm>
            <a:custGeom>
              <a:avLst/>
              <a:gdLst/>
              <a:ahLst/>
              <a:cxnLst/>
              <a:rect l="l" t="t" r="r" b="b"/>
              <a:pathLst>
                <a:path w="1406" h="3090" extrusionOk="0">
                  <a:moveTo>
                    <a:pt x="168" y="0"/>
                  </a:moveTo>
                  <a:cubicBezTo>
                    <a:pt x="101" y="0"/>
                    <a:pt x="50" y="35"/>
                    <a:pt x="24" y="112"/>
                  </a:cubicBezTo>
                  <a:cubicBezTo>
                    <a:pt x="0" y="147"/>
                    <a:pt x="143" y="469"/>
                    <a:pt x="334" y="766"/>
                  </a:cubicBezTo>
                  <a:lnTo>
                    <a:pt x="667" y="1314"/>
                  </a:lnTo>
                  <a:lnTo>
                    <a:pt x="655" y="1933"/>
                  </a:lnTo>
                  <a:cubicBezTo>
                    <a:pt x="655" y="2278"/>
                    <a:pt x="643" y="2659"/>
                    <a:pt x="631" y="2814"/>
                  </a:cubicBezTo>
                  <a:cubicBezTo>
                    <a:pt x="619" y="3017"/>
                    <a:pt x="643" y="3064"/>
                    <a:pt x="774" y="3088"/>
                  </a:cubicBezTo>
                  <a:cubicBezTo>
                    <a:pt x="784" y="3089"/>
                    <a:pt x="793" y="3090"/>
                    <a:pt x="802" y="3090"/>
                  </a:cubicBezTo>
                  <a:cubicBezTo>
                    <a:pt x="905" y="3090"/>
                    <a:pt x="973" y="3023"/>
                    <a:pt x="1072" y="2826"/>
                  </a:cubicBezTo>
                  <a:cubicBezTo>
                    <a:pt x="1262" y="2457"/>
                    <a:pt x="1405" y="1755"/>
                    <a:pt x="1346" y="1445"/>
                  </a:cubicBezTo>
                  <a:cubicBezTo>
                    <a:pt x="1207" y="813"/>
                    <a:pt x="495"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8"/>
            <p:cNvSpPr/>
            <p:nvPr/>
          </p:nvSpPr>
          <p:spPr>
            <a:xfrm>
              <a:off x="6502000" y="2518250"/>
              <a:ext cx="16375" cy="16150"/>
            </a:xfrm>
            <a:custGeom>
              <a:avLst/>
              <a:gdLst/>
              <a:ahLst/>
              <a:cxnLst/>
              <a:rect l="l" t="t" r="r" b="b"/>
              <a:pathLst>
                <a:path w="655" h="646" extrusionOk="0">
                  <a:moveTo>
                    <a:pt x="282" y="1"/>
                  </a:moveTo>
                  <a:cubicBezTo>
                    <a:pt x="236" y="1"/>
                    <a:pt x="173" y="45"/>
                    <a:pt x="119" y="110"/>
                  </a:cubicBezTo>
                  <a:cubicBezTo>
                    <a:pt x="60" y="169"/>
                    <a:pt x="0" y="276"/>
                    <a:pt x="0" y="324"/>
                  </a:cubicBezTo>
                  <a:cubicBezTo>
                    <a:pt x="0" y="455"/>
                    <a:pt x="191" y="645"/>
                    <a:pt x="322" y="645"/>
                  </a:cubicBezTo>
                  <a:cubicBezTo>
                    <a:pt x="476" y="645"/>
                    <a:pt x="655" y="443"/>
                    <a:pt x="655" y="288"/>
                  </a:cubicBezTo>
                  <a:cubicBezTo>
                    <a:pt x="655" y="157"/>
                    <a:pt x="464" y="2"/>
                    <a:pt x="298" y="2"/>
                  </a:cubicBezTo>
                  <a:cubicBezTo>
                    <a:pt x="293" y="1"/>
                    <a:pt x="288" y="1"/>
                    <a:pt x="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8"/>
            <p:cNvSpPr/>
            <p:nvPr/>
          </p:nvSpPr>
          <p:spPr>
            <a:xfrm>
              <a:off x="6629050" y="2527125"/>
              <a:ext cx="17025" cy="11625"/>
            </a:xfrm>
            <a:custGeom>
              <a:avLst/>
              <a:gdLst/>
              <a:ahLst/>
              <a:cxnLst/>
              <a:rect l="l" t="t" r="r" b="b"/>
              <a:pathLst>
                <a:path w="681" h="465" extrusionOk="0">
                  <a:moveTo>
                    <a:pt x="316" y="0"/>
                  </a:moveTo>
                  <a:cubicBezTo>
                    <a:pt x="239" y="0"/>
                    <a:pt x="175" y="13"/>
                    <a:pt x="157" y="40"/>
                  </a:cubicBezTo>
                  <a:cubicBezTo>
                    <a:pt x="1" y="196"/>
                    <a:pt x="196" y="464"/>
                    <a:pt x="390" y="464"/>
                  </a:cubicBezTo>
                  <a:cubicBezTo>
                    <a:pt x="433" y="464"/>
                    <a:pt x="475" y="451"/>
                    <a:pt x="514" y="421"/>
                  </a:cubicBezTo>
                  <a:cubicBezTo>
                    <a:pt x="681" y="290"/>
                    <a:pt x="597" y="40"/>
                    <a:pt x="395" y="5"/>
                  </a:cubicBezTo>
                  <a:cubicBezTo>
                    <a:pt x="368" y="2"/>
                    <a:pt x="341"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8"/>
            <p:cNvSpPr/>
            <p:nvPr/>
          </p:nvSpPr>
          <p:spPr>
            <a:xfrm>
              <a:off x="6627000" y="2583175"/>
              <a:ext cx="25625" cy="26525"/>
            </a:xfrm>
            <a:custGeom>
              <a:avLst/>
              <a:gdLst/>
              <a:ahLst/>
              <a:cxnLst/>
              <a:rect l="l" t="t" r="r" b="b"/>
              <a:pathLst>
                <a:path w="1025" h="1061" extrusionOk="0">
                  <a:moveTo>
                    <a:pt x="489" y="1"/>
                  </a:moveTo>
                  <a:cubicBezTo>
                    <a:pt x="239" y="1"/>
                    <a:pt x="1" y="251"/>
                    <a:pt x="1" y="525"/>
                  </a:cubicBezTo>
                  <a:cubicBezTo>
                    <a:pt x="1" y="775"/>
                    <a:pt x="239" y="1037"/>
                    <a:pt x="489" y="1061"/>
                  </a:cubicBezTo>
                  <a:cubicBezTo>
                    <a:pt x="496" y="1061"/>
                    <a:pt x="502" y="1061"/>
                    <a:pt x="509" y="1061"/>
                  </a:cubicBezTo>
                  <a:cubicBezTo>
                    <a:pt x="775" y="1061"/>
                    <a:pt x="1013" y="828"/>
                    <a:pt x="1025" y="584"/>
                  </a:cubicBezTo>
                  <a:cubicBezTo>
                    <a:pt x="1025" y="287"/>
                    <a:pt x="775"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8"/>
            <p:cNvSpPr/>
            <p:nvPr/>
          </p:nvSpPr>
          <p:spPr>
            <a:xfrm>
              <a:off x="6676125" y="2527225"/>
              <a:ext cx="24125" cy="24725"/>
            </a:xfrm>
            <a:custGeom>
              <a:avLst/>
              <a:gdLst/>
              <a:ahLst/>
              <a:cxnLst/>
              <a:rect l="l" t="t" r="r" b="b"/>
              <a:pathLst>
                <a:path w="965" h="989" extrusionOk="0">
                  <a:moveTo>
                    <a:pt x="488" y="1"/>
                  </a:moveTo>
                  <a:cubicBezTo>
                    <a:pt x="227" y="1"/>
                    <a:pt x="24" y="215"/>
                    <a:pt x="12" y="477"/>
                  </a:cubicBezTo>
                  <a:cubicBezTo>
                    <a:pt x="0" y="739"/>
                    <a:pt x="227" y="977"/>
                    <a:pt x="477" y="989"/>
                  </a:cubicBezTo>
                  <a:cubicBezTo>
                    <a:pt x="738" y="989"/>
                    <a:pt x="965" y="763"/>
                    <a:pt x="965" y="477"/>
                  </a:cubicBezTo>
                  <a:cubicBezTo>
                    <a:pt x="965" y="215"/>
                    <a:pt x="738"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8"/>
            <p:cNvSpPr/>
            <p:nvPr/>
          </p:nvSpPr>
          <p:spPr>
            <a:xfrm>
              <a:off x="6652625" y="2565325"/>
              <a:ext cx="23825" cy="22950"/>
            </a:xfrm>
            <a:custGeom>
              <a:avLst/>
              <a:gdLst/>
              <a:ahLst/>
              <a:cxnLst/>
              <a:rect l="l" t="t" r="r" b="b"/>
              <a:pathLst>
                <a:path w="953" h="918" extrusionOk="0">
                  <a:moveTo>
                    <a:pt x="467" y="0"/>
                  </a:moveTo>
                  <a:cubicBezTo>
                    <a:pt x="214" y="0"/>
                    <a:pt x="0" y="210"/>
                    <a:pt x="12" y="477"/>
                  </a:cubicBezTo>
                  <a:cubicBezTo>
                    <a:pt x="24" y="739"/>
                    <a:pt x="178" y="894"/>
                    <a:pt x="452" y="917"/>
                  </a:cubicBezTo>
                  <a:cubicBezTo>
                    <a:pt x="714" y="905"/>
                    <a:pt x="893" y="763"/>
                    <a:pt x="928" y="477"/>
                  </a:cubicBezTo>
                  <a:cubicBezTo>
                    <a:pt x="952" y="227"/>
                    <a:pt x="750" y="1"/>
                    <a:pt x="488" y="1"/>
                  </a:cubicBezTo>
                  <a:cubicBezTo>
                    <a:pt x="481" y="0"/>
                    <a:pt x="474"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87" name="Google Shape;3887;p8"/>
          <p:cNvGrpSpPr/>
          <p:nvPr/>
        </p:nvGrpSpPr>
        <p:grpSpPr>
          <a:xfrm rot="3057754">
            <a:off x="7419329" y="4315272"/>
            <a:ext cx="269388" cy="268463"/>
            <a:chOff x="6222500" y="2917150"/>
            <a:chExt cx="269400" cy="268475"/>
          </a:xfrm>
        </p:grpSpPr>
        <p:sp>
          <p:nvSpPr>
            <p:cNvPr id="3888" name="Google Shape;3888;p8"/>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8"/>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8"/>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8"/>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8"/>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8"/>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8"/>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8"/>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8"/>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8"/>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8"/>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8"/>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8"/>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8"/>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8"/>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8"/>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8"/>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8"/>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8"/>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8"/>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8"/>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8"/>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8"/>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8"/>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12" name="Google Shape;3912;p8"/>
          <p:cNvSpPr txBox="1">
            <a:spLocks noGrp="1"/>
          </p:cNvSpPr>
          <p:nvPr>
            <p:ph type="title"/>
          </p:nvPr>
        </p:nvSpPr>
        <p:spPr>
          <a:xfrm>
            <a:off x="1664850" y="1291350"/>
            <a:ext cx="5814300" cy="25608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13"/>
        <p:cNvGrpSpPr/>
        <p:nvPr/>
      </p:nvGrpSpPr>
      <p:grpSpPr>
        <a:xfrm>
          <a:off x="0" y="0"/>
          <a:ext cx="0" cy="0"/>
          <a:chOff x="0" y="0"/>
          <a:chExt cx="0" cy="0"/>
        </a:xfrm>
      </p:grpSpPr>
      <p:sp>
        <p:nvSpPr>
          <p:cNvPr id="3914" name="Google Shape;3914;p9"/>
          <p:cNvSpPr/>
          <p:nvPr/>
        </p:nvSpPr>
        <p:spPr>
          <a:xfrm>
            <a:off x="895788" y="1401375"/>
            <a:ext cx="4654500" cy="2505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9"/>
          <p:cNvSpPr/>
          <p:nvPr/>
        </p:nvSpPr>
        <p:spPr>
          <a:xfrm>
            <a:off x="996000" y="1509675"/>
            <a:ext cx="4454100" cy="2298600"/>
          </a:xfrm>
          <a:prstGeom prst="rect">
            <a:avLst/>
          </a:prstGeom>
          <a:noFill/>
          <a:ln w="19050" cap="flat" cmpd="sng">
            <a:solidFill>
              <a:srgbClr val="A7B5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6" name="Google Shape;3916;p9"/>
          <p:cNvGrpSpPr/>
          <p:nvPr/>
        </p:nvGrpSpPr>
        <p:grpSpPr>
          <a:xfrm rot="-2072034">
            <a:off x="2029368" y="366328"/>
            <a:ext cx="603082" cy="629532"/>
            <a:chOff x="1746625" y="3753175"/>
            <a:chExt cx="603075" cy="629525"/>
          </a:xfrm>
        </p:grpSpPr>
        <p:sp>
          <p:nvSpPr>
            <p:cNvPr id="3917" name="Google Shape;3917;p9"/>
            <p:cNvSpPr/>
            <p:nvPr/>
          </p:nvSpPr>
          <p:spPr>
            <a:xfrm>
              <a:off x="2013625" y="3854325"/>
              <a:ext cx="39625" cy="1400"/>
            </a:xfrm>
            <a:custGeom>
              <a:avLst/>
              <a:gdLst/>
              <a:ahLst/>
              <a:cxnLst/>
              <a:rect l="l" t="t" r="r" b="b"/>
              <a:pathLst>
                <a:path w="1585" h="56" extrusionOk="0">
                  <a:moveTo>
                    <a:pt x="673" y="0"/>
                  </a:moveTo>
                  <a:cubicBezTo>
                    <a:pt x="450" y="0"/>
                    <a:pt x="227" y="6"/>
                    <a:pt x="1" y="18"/>
                  </a:cubicBezTo>
                  <a:cubicBezTo>
                    <a:pt x="108" y="18"/>
                    <a:pt x="215" y="42"/>
                    <a:pt x="334" y="42"/>
                  </a:cubicBezTo>
                  <a:cubicBezTo>
                    <a:pt x="733" y="49"/>
                    <a:pt x="1009" y="56"/>
                    <a:pt x="1216" y="56"/>
                  </a:cubicBezTo>
                  <a:cubicBezTo>
                    <a:pt x="1368" y="56"/>
                    <a:pt x="1484" y="52"/>
                    <a:pt x="1584" y="42"/>
                  </a:cubicBezTo>
                  <a:cubicBezTo>
                    <a:pt x="1501" y="18"/>
                    <a:pt x="1418" y="18"/>
                    <a:pt x="1346" y="18"/>
                  </a:cubicBezTo>
                  <a:cubicBezTo>
                    <a:pt x="1120" y="6"/>
                    <a:pt x="897" y="0"/>
                    <a:pt x="673"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9"/>
            <p:cNvSpPr/>
            <p:nvPr/>
          </p:nvSpPr>
          <p:spPr>
            <a:xfrm>
              <a:off x="2138950" y="3932400"/>
              <a:ext cx="99725" cy="186425"/>
            </a:xfrm>
            <a:custGeom>
              <a:avLst/>
              <a:gdLst/>
              <a:ahLst/>
              <a:cxnLst/>
              <a:rect l="l" t="t" r="r" b="b"/>
              <a:pathLst>
                <a:path w="3989" h="7457" extrusionOk="0">
                  <a:moveTo>
                    <a:pt x="1786" y="1"/>
                  </a:moveTo>
                  <a:cubicBezTo>
                    <a:pt x="1757" y="1"/>
                    <a:pt x="1726" y="12"/>
                    <a:pt x="1691" y="39"/>
                  </a:cubicBezTo>
                  <a:cubicBezTo>
                    <a:pt x="1536" y="158"/>
                    <a:pt x="1667" y="277"/>
                    <a:pt x="1727" y="396"/>
                  </a:cubicBezTo>
                  <a:cubicBezTo>
                    <a:pt x="2084" y="1193"/>
                    <a:pt x="2489" y="2003"/>
                    <a:pt x="2655" y="2884"/>
                  </a:cubicBezTo>
                  <a:cubicBezTo>
                    <a:pt x="2679" y="3015"/>
                    <a:pt x="2774" y="3218"/>
                    <a:pt x="2608" y="3289"/>
                  </a:cubicBezTo>
                  <a:cubicBezTo>
                    <a:pt x="2584" y="3298"/>
                    <a:pt x="2563" y="3303"/>
                    <a:pt x="2544" y="3303"/>
                  </a:cubicBezTo>
                  <a:cubicBezTo>
                    <a:pt x="2416" y="3303"/>
                    <a:pt x="2372" y="3118"/>
                    <a:pt x="2310" y="3015"/>
                  </a:cubicBezTo>
                  <a:cubicBezTo>
                    <a:pt x="1893" y="2313"/>
                    <a:pt x="1489" y="1598"/>
                    <a:pt x="1072" y="908"/>
                  </a:cubicBezTo>
                  <a:cubicBezTo>
                    <a:pt x="997" y="783"/>
                    <a:pt x="761" y="717"/>
                    <a:pt x="533" y="717"/>
                  </a:cubicBezTo>
                  <a:cubicBezTo>
                    <a:pt x="327" y="717"/>
                    <a:pt x="128" y="771"/>
                    <a:pt x="60" y="884"/>
                  </a:cubicBezTo>
                  <a:cubicBezTo>
                    <a:pt x="0" y="991"/>
                    <a:pt x="96" y="1062"/>
                    <a:pt x="143" y="1146"/>
                  </a:cubicBezTo>
                  <a:cubicBezTo>
                    <a:pt x="631" y="1991"/>
                    <a:pt x="858" y="2932"/>
                    <a:pt x="989" y="3896"/>
                  </a:cubicBezTo>
                  <a:cubicBezTo>
                    <a:pt x="1012" y="4099"/>
                    <a:pt x="1060" y="4313"/>
                    <a:pt x="774" y="4384"/>
                  </a:cubicBezTo>
                  <a:cubicBezTo>
                    <a:pt x="743" y="4393"/>
                    <a:pt x="715" y="4397"/>
                    <a:pt x="690" y="4397"/>
                  </a:cubicBezTo>
                  <a:cubicBezTo>
                    <a:pt x="517" y="4397"/>
                    <a:pt x="490" y="4200"/>
                    <a:pt x="417" y="4075"/>
                  </a:cubicBezTo>
                  <a:cubicBezTo>
                    <a:pt x="346" y="3908"/>
                    <a:pt x="262" y="3753"/>
                    <a:pt x="179" y="3599"/>
                  </a:cubicBezTo>
                  <a:lnTo>
                    <a:pt x="179" y="3599"/>
                  </a:lnTo>
                  <a:cubicBezTo>
                    <a:pt x="631" y="4896"/>
                    <a:pt x="774" y="6099"/>
                    <a:pt x="703" y="7456"/>
                  </a:cubicBezTo>
                  <a:cubicBezTo>
                    <a:pt x="715" y="7456"/>
                    <a:pt x="715" y="7456"/>
                    <a:pt x="739" y="7432"/>
                  </a:cubicBezTo>
                  <a:cubicBezTo>
                    <a:pt x="1536" y="7158"/>
                    <a:pt x="1774" y="6587"/>
                    <a:pt x="1667" y="5789"/>
                  </a:cubicBezTo>
                  <a:cubicBezTo>
                    <a:pt x="1608" y="5337"/>
                    <a:pt x="1655" y="4896"/>
                    <a:pt x="1655" y="4444"/>
                  </a:cubicBezTo>
                  <a:cubicBezTo>
                    <a:pt x="1655" y="4325"/>
                    <a:pt x="1667" y="4146"/>
                    <a:pt x="1846" y="4146"/>
                  </a:cubicBezTo>
                  <a:cubicBezTo>
                    <a:pt x="2001" y="4146"/>
                    <a:pt x="2024" y="4301"/>
                    <a:pt x="2072" y="4408"/>
                  </a:cubicBezTo>
                  <a:cubicBezTo>
                    <a:pt x="2263" y="4908"/>
                    <a:pt x="2298" y="5420"/>
                    <a:pt x="2370" y="5932"/>
                  </a:cubicBezTo>
                  <a:cubicBezTo>
                    <a:pt x="2397" y="6076"/>
                    <a:pt x="2436" y="6141"/>
                    <a:pt x="2498" y="6141"/>
                  </a:cubicBezTo>
                  <a:cubicBezTo>
                    <a:pt x="2544" y="6141"/>
                    <a:pt x="2603" y="6105"/>
                    <a:pt x="2679" y="6039"/>
                  </a:cubicBezTo>
                  <a:cubicBezTo>
                    <a:pt x="3084" y="5646"/>
                    <a:pt x="3441" y="5218"/>
                    <a:pt x="3727" y="4742"/>
                  </a:cubicBezTo>
                  <a:cubicBezTo>
                    <a:pt x="3679" y="4611"/>
                    <a:pt x="3632" y="4491"/>
                    <a:pt x="3620" y="4408"/>
                  </a:cubicBezTo>
                  <a:cubicBezTo>
                    <a:pt x="3599" y="4322"/>
                    <a:pt x="3618" y="4283"/>
                    <a:pt x="3657" y="4283"/>
                  </a:cubicBezTo>
                  <a:cubicBezTo>
                    <a:pt x="3708" y="4283"/>
                    <a:pt x="3795" y="4352"/>
                    <a:pt x="3870" y="4468"/>
                  </a:cubicBezTo>
                  <a:cubicBezTo>
                    <a:pt x="3894" y="4456"/>
                    <a:pt x="3894" y="4444"/>
                    <a:pt x="3906" y="4432"/>
                  </a:cubicBezTo>
                  <a:cubicBezTo>
                    <a:pt x="3989" y="4253"/>
                    <a:pt x="3977" y="4051"/>
                    <a:pt x="3929" y="3860"/>
                  </a:cubicBezTo>
                  <a:cubicBezTo>
                    <a:pt x="3548" y="2515"/>
                    <a:pt x="2941" y="1277"/>
                    <a:pt x="2001" y="205"/>
                  </a:cubicBezTo>
                  <a:cubicBezTo>
                    <a:pt x="1945" y="131"/>
                    <a:pt x="1883" y="1"/>
                    <a:pt x="1786" y="1"/>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9"/>
            <p:cNvSpPr/>
            <p:nvPr/>
          </p:nvSpPr>
          <p:spPr>
            <a:xfrm>
              <a:off x="2194000" y="3905375"/>
              <a:ext cx="73250" cy="96450"/>
            </a:xfrm>
            <a:custGeom>
              <a:avLst/>
              <a:gdLst/>
              <a:ahLst/>
              <a:cxnLst/>
              <a:rect l="l" t="t" r="r" b="b"/>
              <a:pathLst>
                <a:path w="2930" h="3858" extrusionOk="0">
                  <a:moveTo>
                    <a:pt x="191" y="0"/>
                  </a:moveTo>
                  <a:cubicBezTo>
                    <a:pt x="191" y="24"/>
                    <a:pt x="180" y="48"/>
                    <a:pt x="168" y="60"/>
                  </a:cubicBezTo>
                  <a:cubicBezTo>
                    <a:pt x="1" y="298"/>
                    <a:pt x="96" y="453"/>
                    <a:pt x="311" y="619"/>
                  </a:cubicBezTo>
                  <a:cubicBezTo>
                    <a:pt x="1204" y="1346"/>
                    <a:pt x="1704" y="2358"/>
                    <a:pt x="2180" y="3370"/>
                  </a:cubicBezTo>
                  <a:cubicBezTo>
                    <a:pt x="2239" y="3501"/>
                    <a:pt x="2299" y="3632"/>
                    <a:pt x="2394" y="3858"/>
                  </a:cubicBezTo>
                  <a:cubicBezTo>
                    <a:pt x="2597" y="3537"/>
                    <a:pt x="2644" y="3263"/>
                    <a:pt x="2692" y="3013"/>
                  </a:cubicBezTo>
                  <a:cubicBezTo>
                    <a:pt x="2739" y="2822"/>
                    <a:pt x="2728" y="2584"/>
                    <a:pt x="2811" y="2417"/>
                  </a:cubicBezTo>
                  <a:cubicBezTo>
                    <a:pt x="2930" y="2191"/>
                    <a:pt x="2930" y="2001"/>
                    <a:pt x="2894" y="1810"/>
                  </a:cubicBezTo>
                  <a:cubicBezTo>
                    <a:pt x="2299" y="1215"/>
                    <a:pt x="1561" y="703"/>
                    <a:pt x="703" y="322"/>
                  </a:cubicBezTo>
                  <a:cubicBezTo>
                    <a:pt x="513" y="227"/>
                    <a:pt x="358" y="119"/>
                    <a:pt x="191"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9"/>
            <p:cNvSpPr/>
            <p:nvPr/>
          </p:nvSpPr>
          <p:spPr>
            <a:xfrm>
              <a:off x="1772225" y="3786000"/>
              <a:ext cx="379250" cy="392950"/>
            </a:xfrm>
            <a:custGeom>
              <a:avLst/>
              <a:gdLst/>
              <a:ahLst/>
              <a:cxnLst/>
              <a:rect l="l" t="t" r="r" b="b"/>
              <a:pathLst>
                <a:path w="15170" h="15718" extrusionOk="0">
                  <a:moveTo>
                    <a:pt x="11713" y="3746"/>
                  </a:moveTo>
                  <a:cubicBezTo>
                    <a:pt x="11760" y="3746"/>
                    <a:pt x="11777" y="3775"/>
                    <a:pt x="11788" y="3823"/>
                  </a:cubicBezTo>
                  <a:cubicBezTo>
                    <a:pt x="11812" y="3990"/>
                    <a:pt x="11550" y="4204"/>
                    <a:pt x="10883" y="4525"/>
                  </a:cubicBezTo>
                  <a:cubicBezTo>
                    <a:pt x="10261" y="4858"/>
                    <a:pt x="9882" y="5012"/>
                    <a:pt x="9768" y="5012"/>
                  </a:cubicBezTo>
                  <a:cubicBezTo>
                    <a:pt x="9625" y="5012"/>
                    <a:pt x="9902" y="4767"/>
                    <a:pt x="10645" y="4323"/>
                  </a:cubicBezTo>
                  <a:cubicBezTo>
                    <a:pt x="11345" y="3895"/>
                    <a:pt x="11606" y="3746"/>
                    <a:pt x="11713" y="3746"/>
                  </a:cubicBezTo>
                  <a:close/>
                  <a:moveTo>
                    <a:pt x="8430" y="4359"/>
                  </a:moveTo>
                  <a:cubicBezTo>
                    <a:pt x="8523" y="4359"/>
                    <a:pt x="8577" y="4374"/>
                    <a:pt x="8573" y="4406"/>
                  </a:cubicBezTo>
                  <a:cubicBezTo>
                    <a:pt x="8550" y="4454"/>
                    <a:pt x="8216" y="4585"/>
                    <a:pt x="7788" y="4704"/>
                  </a:cubicBezTo>
                  <a:cubicBezTo>
                    <a:pt x="7347" y="4823"/>
                    <a:pt x="6871" y="4954"/>
                    <a:pt x="6728" y="5013"/>
                  </a:cubicBezTo>
                  <a:cubicBezTo>
                    <a:pt x="6621" y="5049"/>
                    <a:pt x="6536" y="5072"/>
                    <a:pt x="6479" y="5072"/>
                  </a:cubicBezTo>
                  <a:cubicBezTo>
                    <a:pt x="6441" y="5072"/>
                    <a:pt x="6416" y="5061"/>
                    <a:pt x="6406" y="5037"/>
                  </a:cubicBezTo>
                  <a:cubicBezTo>
                    <a:pt x="6394" y="4930"/>
                    <a:pt x="6787" y="4740"/>
                    <a:pt x="7383" y="4561"/>
                  </a:cubicBezTo>
                  <a:cubicBezTo>
                    <a:pt x="7797" y="4437"/>
                    <a:pt x="8217" y="4359"/>
                    <a:pt x="8430" y="4359"/>
                  </a:cubicBezTo>
                  <a:close/>
                  <a:moveTo>
                    <a:pt x="13268" y="3258"/>
                  </a:moveTo>
                  <a:cubicBezTo>
                    <a:pt x="13318" y="3258"/>
                    <a:pt x="13360" y="3267"/>
                    <a:pt x="13360" y="3275"/>
                  </a:cubicBezTo>
                  <a:cubicBezTo>
                    <a:pt x="13360" y="3311"/>
                    <a:pt x="13181" y="3644"/>
                    <a:pt x="12967" y="4025"/>
                  </a:cubicBezTo>
                  <a:cubicBezTo>
                    <a:pt x="12729" y="4406"/>
                    <a:pt x="12502" y="4823"/>
                    <a:pt x="12443" y="4942"/>
                  </a:cubicBezTo>
                  <a:cubicBezTo>
                    <a:pt x="12392" y="5044"/>
                    <a:pt x="12332" y="5128"/>
                    <a:pt x="12286" y="5128"/>
                  </a:cubicBezTo>
                  <a:cubicBezTo>
                    <a:pt x="12279" y="5128"/>
                    <a:pt x="12271" y="5126"/>
                    <a:pt x="12264" y="5121"/>
                  </a:cubicBezTo>
                  <a:cubicBezTo>
                    <a:pt x="12157" y="5049"/>
                    <a:pt x="12467" y="4168"/>
                    <a:pt x="12764" y="3704"/>
                  </a:cubicBezTo>
                  <a:cubicBezTo>
                    <a:pt x="12919" y="3489"/>
                    <a:pt x="13110" y="3275"/>
                    <a:pt x="13205" y="3263"/>
                  </a:cubicBezTo>
                  <a:cubicBezTo>
                    <a:pt x="13226" y="3260"/>
                    <a:pt x="13248" y="3258"/>
                    <a:pt x="13268" y="3258"/>
                  </a:cubicBezTo>
                  <a:close/>
                  <a:moveTo>
                    <a:pt x="6206" y="7034"/>
                  </a:moveTo>
                  <a:cubicBezTo>
                    <a:pt x="6303" y="7034"/>
                    <a:pt x="6380" y="7058"/>
                    <a:pt x="6418" y="7145"/>
                  </a:cubicBezTo>
                  <a:cubicBezTo>
                    <a:pt x="6466" y="7264"/>
                    <a:pt x="6394" y="7359"/>
                    <a:pt x="6335" y="7442"/>
                  </a:cubicBezTo>
                  <a:lnTo>
                    <a:pt x="4954" y="9050"/>
                  </a:lnTo>
                  <a:lnTo>
                    <a:pt x="4287" y="9812"/>
                  </a:lnTo>
                  <a:cubicBezTo>
                    <a:pt x="4245" y="9854"/>
                    <a:pt x="4203" y="9896"/>
                    <a:pt x="4148" y="9896"/>
                  </a:cubicBezTo>
                  <a:cubicBezTo>
                    <a:pt x="4125" y="9896"/>
                    <a:pt x="4101" y="9889"/>
                    <a:pt x="4073" y="9871"/>
                  </a:cubicBezTo>
                  <a:cubicBezTo>
                    <a:pt x="3989" y="9812"/>
                    <a:pt x="4013" y="9716"/>
                    <a:pt x="4049" y="9645"/>
                  </a:cubicBezTo>
                  <a:cubicBezTo>
                    <a:pt x="4489" y="8740"/>
                    <a:pt x="5049" y="7907"/>
                    <a:pt x="5823" y="7216"/>
                  </a:cubicBezTo>
                  <a:cubicBezTo>
                    <a:pt x="5918" y="7133"/>
                    <a:pt x="6061" y="7085"/>
                    <a:pt x="6133" y="7038"/>
                  </a:cubicBezTo>
                  <a:cubicBezTo>
                    <a:pt x="6158" y="7035"/>
                    <a:pt x="6182" y="7034"/>
                    <a:pt x="6206" y="7034"/>
                  </a:cubicBezTo>
                  <a:close/>
                  <a:moveTo>
                    <a:pt x="9977" y="6597"/>
                  </a:moveTo>
                  <a:cubicBezTo>
                    <a:pt x="10014" y="6597"/>
                    <a:pt x="10051" y="6610"/>
                    <a:pt x="10085" y="6645"/>
                  </a:cubicBezTo>
                  <a:cubicBezTo>
                    <a:pt x="10240" y="6799"/>
                    <a:pt x="10062" y="6942"/>
                    <a:pt x="9954" y="7061"/>
                  </a:cubicBezTo>
                  <a:cubicBezTo>
                    <a:pt x="9050" y="8026"/>
                    <a:pt x="8097" y="8978"/>
                    <a:pt x="7287" y="10050"/>
                  </a:cubicBezTo>
                  <a:cubicBezTo>
                    <a:pt x="7252" y="10109"/>
                    <a:pt x="7204" y="10133"/>
                    <a:pt x="7156" y="10181"/>
                  </a:cubicBezTo>
                  <a:cubicBezTo>
                    <a:pt x="6954" y="10157"/>
                    <a:pt x="7014" y="10014"/>
                    <a:pt x="7037" y="9895"/>
                  </a:cubicBezTo>
                  <a:cubicBezTo>
                    <a:pt x="7156" y="9562"/>
                    <a:pt x="7323" y="9240"/>
                    <a:pt x="7514" y="8943"/>
                  </a:cubicBezTo>
                  <a:cubicBezTo>
                    <a:pt x="8097" y="8073"/>
                    <a:pt x="8740" y="7240"/>
                    <a:pt x="9704" y="6728"/>
                  </a:cubicBezTo>
                  <a:cubicBezTo>
                    <a:pt x="9789" y="6677"/>
                    <a:pt x="9885" y="6597"/>
                    <a:pt x="9977" y="6597"/>
                  </a:cubicBezTo>
                  <a:close/>
                  <a:moveTo>
                    <a:pt x="11232" y="6926"/>
                  </a:moveTo>
                  <a:cubicBezTo>
                    <a:pt x="11307" y="6926"/>
                    <a:pt x="11366" y="6963"/>
                    <a:pt x="11383" y="7073"/>
                  </a:cubicBezTo>
                  <a:cubicBezTo>
                    <a:pt x="11371" y="7180"/>
                    <a:pt x="11300" y="7264"/>
                    <a:pt x="11240" y="7359"/>
                  </a:cubicBezTo>
                  <a:cubicBezTo>
                    <a:pt x="10562" y="8276"/>
                    <a:pt x="9907" y="9216"/>
                    <a:pt x="9240" y="10133"/>
                  </a:cubicBezTo>
                  <a:cubicBezTo>
                    <a:pt x="9192" y="10193"/>
                    <a:pt x="9133" y="10276"/>
                    <a:pt x="9097" y="10336"/>
                  </a:cubicBezTo>
                  <a:cubicBezTo>
                    <a:pt x="9055" y="10386"/>
                    <a:pt x="9001" y="10437"/>
                    <a:pt x="8939" y="10437"/>
                  </a:cubicBezTo>
                  <a:cubicBezTo>
                    <a:pt x="8914" y="10437"/>
                    <a:pt x="8887" y="10428"/>
                    <a:pt x="8859" y="10407"/>
                  </a:cubicBezTo>
                  <a:cubicBezTo>
                    <a:pt x="8764" y="10347"/>
                    <a:pt x="8823" y="10252"/>
                    <a:pt x="8859" y="10181"/>
                  </a:cubicBezTo>
                  <a:cubicBezTo>
                    <a:pt x="8990" y="9883"/>
                    <a:pt x="9121" y="9585"/>
                    <a:pt x="9288" y="9300"/>
                  </a:cubicBezTo>
                  <a:cubicBezTo>
                    <a:pt x="9716" y="8573"/>
                    <a:pt x="10062" y="7800"/>
                    <a:pt x="10681" y="7216"/>
                  </a:cubicBezTo>
                  <a:cubicBezTo>
                    <a:pt x="10812" y="7097"/>
                    <a:pt x="10931" y="6978"/>
                    <a:pt x="11133" y="6942"/>
                  </a:cubicBezTo>
                  <a:cubicBezTo>
                    <a:pt x="11168" y="6932"/>
                    <a:pt x="11201" y="6926"/>
                    <a:pt x="11232" y="6926"/>
                  </a:cubicBezTo>
                  <a:close/>
                  <a:moveTo>
                    <a:pt x="14872" y="1"/>
                  </a:moveTo>
                  <a:cubicBezTo>
                    <a:pt x="14634" y="96"/>
                    <a:pt x="14431" y="239"/>
                    <a:pt x="14336" y="489"/>
                  </a:cubicBezTo>
                  <a:cubicBezTo>
                    <a:pt x="14074" y="1073"/>
                    <a:pt x="13705" y="1585"/>
                    <a:pt x="13348" y="2096"/>
                  </a:cubicBezTo>
                  <a:cubicBezTo>
                    <a:pt x="12788" y="2930"/>
                    <a:pt x="11919" y="3263"/>
                    <a:pt x="10978" y="3287"/>
                  </a:cubicBezTo>
                  <a:cubicBezTo>
                    <a:pt x="9478" y="3335"/>
                    <a:pt x="7978" y="3275"/>
                    <a:pt x="6502" y="3609"/>
                  </a:cubicBezTo>
                  <a:cubicBezTo>
                    <a:pt x="4716" y="4025"/>
                    <a:pt x="3168" y="4823"/>
                    <a:pt x="2025" y="6323"/>
                  </a:cubicBezTo>
                  <a:cubicBezTo>
                    <a:pt x="894" y="7811"/>
                    <a:pt x="298" y="9478"/>
                    <a:pt x="1" y="11240"/>
                  </a:cubicBezTo>
                  <a:cubicBezTo>
                    <a:pt x="13" y="11229"/>
                    <a:pt x="48" y="11229"/>
                    <a:pt x="72" y="11229"/>
                  </a:cubicBezTo>
                  <a:cubicBezTo>
                    <a:pt x="227" y="11324"/>
                    <a:pt x="227" y="11479"/>
                    <a:pt x="227" y="11598"/>
                  </a:cubicBezTo>
                  <a:cubicBezTo>
                    <a:pt x="251" y="12145"/>
                    <a:pt x="287" y="12717"/>
                    <a:pt x="322" y="13265"/>
                  </a:cubicBezTo>
                  <a:cubicBezTo>
                    <a:pt x="382" y="14098"/>
                    <a:pt x="501" y="14931"/>
                    <a:pt x="846" y="15717"/>
                  </a:cubicBezTo>
                  <a:cubicBezTo>
                    <a:pt x="846" y="15658"/>
                    <a:pt x="846" y="15586"/>
                    <a:pt x="858" y="15527"/>
                  </a:cubicBezTo>
                  <a:lnTo>
                    <a:pt x="858" y="15527"/>
                  </a:lnTo>
                  <a:cubicBezTo>
                    <a:pt x="856" y="15527"/>
                    <a:pt x="855" y="15527"/>
                    <a:pt x="853" y="15527"/>
                  </a:cubicBezTo>
                  <a:cubicBezTo>
                    <a:pt x="724" y="15527"/>
                    <a:pt x="618" y="15096"/>
                    <a:pt x="501" y="14050"/>
                  </a:cubicBezTo>
                  <a:cubicBezTo>
                    <a:pt x="406" y="13110"/>
                    <a:pt x="406" y="12895"/>
                    <a:pt x="549" y="12074"/>
                  </a:cubicBezTo>
                  <a:cubicBezTo>
                    <a:pt x="799" y="10633"/>
                    <a:pt x="1203" y="9585"/>
                    <a:pt x="1953" y="8431"/>
                  </a:cubicBezTo>
                  <a:cubicBezTo>
                    <a:pt x="2573" y="7442"/>
                    <a:pt x="3335" y="6776"/>
                    <a:pt x="4942" y="5787"/>
                  </a:cubicBezTo>
                  <a:cubicBezTo>
                    <a:pt x="5323" y="5573"/>
                    <a:pt x="5656" y="5371"/>
                    <a:pt x="5704" y="5371"/>
                  </a:cubicBezTo>
                  <a:cubicBezTo>
                    <a:pt x="5942" y="5418"/>
                    <a:pt x="5799" y="5585"/>
                    <a:pt x="5347" y="5847"/>
                  </a:cubicBezTo>
                  <a:cubicBezTo>
                    <a:pt x="4466" y="6383"/>
                    <a:pt x="3644" y="6966"/>
                    <a:pt x="3180" y="7419"/>
                  </a:cubicBezTo>
                  <a:cubicBezTo>
                    <a:pt x="2227" y="8323"/>
                    <a:pt x="1418" y="9836"/>
                    <a:pt x="1037" y="11419"/>
                  </a:cubicBezTo>
                  <a:cubicBezTo>
                    <a:pt x="775" y="12550"/>
                    <a:pt x="727" y="13169"/>
                    <a:pt x="846" y="14467"/>
                  </a:cubicBezTo>
                  <a:cubicBezTo>
                    <a:pt x="882" y="14717"/>
                    <a:pt x="882" y="14943"/>
                    <a:pt x="894" y="15122"/>
                  </a:cubicBezTo>
                  <a:cubicBezTo>
                    <a:pt x="894" y="14955"/>
                    <a:pt x="906" y="14800"/>
                    <a:pt x="906" y="14634"/>
                  </a:cubicBezTo>
                  <a:cubicBezTo>
                    <a:pt x="953" y="13705"/>
                    <a:pt x="1180" y="12836"/>
                    <a:pt x="1620" y="12014"/>
                  </a:cubicBezTo>
                  <a:cubicBezTo>
                    <a:pt x="1682" y="11911"/>
                    <a:pt x="1726" y="11727"/>
                    <a:pt x="1854" y="11727"/>
                  </a:cubicBezTo>
                  <a:cubicBezTo>
                    <a:pt x="1873" y="11727"/>
                    <a:pt x="1894" y="11731"/>
                    <a:pt x="1918" y="11741"/>
                  </a:cubicBezTo>
                  <a:cubicBezTo>
                    <a:pt x="2084" y="11800"/>
                    <a:pt x="2013" y="12014"/>
                    <a:pt x="1977" y="12145"/>
                  </a:cubicBezTo>
                  <a:cubicBezTo>
                    <a:pt x="1870" y="12788"/>
                    <a:pt x="1799" y="13443"/>
                    <a:pt x="1799" y="14098"/>
                  </a:cubicBezTo>
                  <a:cubicBezTo>
                    <a:pt x="1799" y="14229"/>
                    <a:pt x="1715" y="14455"/>
                    <a:pt x="1918" y="14455"/>
                  </a:cubicBezTo>
                  <a:cubicBezTo>
                    <a:pt x="2096" y="14455"/>
                    <a:pt x="2084" y="14229"/>
                    <a:pt x="2096" y="14098"/>
                  </a:cubicBezTo>
                  <a:cubicBezTo>
                    <a:pt x="2156" y="13622"/>
                    <a:pt x="2203" y="13145"/>
                    <a:pt x="2287" y="12681"/>
                  </a:cubicBezTo>
                  <a:cubicBezTo>
                    <a:pt x="2370" y="12217"/>
                    <a:pt x="2525" y="11788"/>
                    <a:pt x="2763" y="11383"/>
                  </a:cubicBezTo>
                  <a:cubicBezTo>
                    <a:pt x="2886" y="11209"/>
                    <a:pt x="2974" y="10919"/>
                    <a:pt x="3187" y="10919"/>
                  </a:cubicBezTo>
                  <a:cubicBezTo>
                    <a:pt x="3221" y="10919"/>
                    <a:pt x="3258" y="10926"/>
                    <a:pt x="3299" y="10943"/>
                  </a:cubicBezTo>
                  <a:cubicBezTo>
                    <a:pt x="3644" y="11074"/>
                    <a:pt x="3454" y="11419"/>
                    <a:pt x="3394" y="11657"/>
                  </a:cubicBezTo>
                  <a:cubicBezTo>
                    <a:pt x="3227" y="12300"/>
                    <a:pt x="3037" y="12907"/>
                    <a:pt x="2870" y="13550"/>
                  </a:cubicBezTo>
                  <a:cubicBezTo>
                    <a:pt x="2727" y="14098"/>
                    <a:pt x="2751" y="14027"/>
                    <a:pt x="3287" y="14050"/>
                  </a:cubicBezTo>
                  <a:cubicBezTo>
                    <a:pt x="3332" y="14053"/>
                    <a:pt x="3376" y="14055"/>
                    <a:pt x="3418" y="14055"/>
                  </a:cubicBezTo>
                  <a:cubicBezTo>
                    <a:pt x="3555" y="14055"/>
                    <a:pt x="3681" y="14039"/>
                    <a:pt x="3799" y="14003"/>
                  </a:cubicBezTo>
                  <a:cubicBezTo>
                    <a:pt x="3978" y="13026"/>
                    <a:pt x="4454" y="11562"/>
                    <a:pt x="4930" y="10538"/>
                  </a:cubicBezTo>
                  <a:cubicBezTo>
                    <a:pt x="5597" y="9085"/>
                    <a:pt x="6847" y="7538"/>
                    <a:pt x="7811" y="6978"/>
                  </a:cubicBezTo>
                  <a:cubicBezTo>
                    <a:pt x="8002" y="6883"/>
                    <a:pt x="8169" y="6776"/>
                    <a:pt x="8180" y="6776"/>
                  </a:cubicBezTo>
                  <a:cubicBezTo>
                    <a:pt x="8204" y="6776"/>
                    <a:pt x="8228" y="6799"/>
                    <a:pt x="8264" y="6835"/>
                  </a:cubicBezTo>
                  <a:cubicBezTo>
                    <a:pt x="8288" y="6883"/>
                    <a:pt x="8097" y="7038"/>
                    <a:pt x="7847" y="7216"/>
                  </a:cubicBezTo>
                  <a:cubicBezTo>
                    <a:pt x="6871" y="7871"/>
                    <a:pt x="5656" y="9538"/>
                    <a:pt x="5013" y="11121"/>
                  </a:cubicBezTo>
                  <a:cubicBezTo>
                    <a:pt x="4632" y="12062"/>
                    <a:pt x="4370" y="12895"/>
                    <a:pt x="4228" y="13753"/>
                  </a:cubicBezTo>
                  <a:cubicBezTo>
                    <a:pt x="4406" y="13574"/>
                    <a:pt x="4513" y="13336"/>
                    <a:pt x="4597" y="13014"/>
                  </a:cubicBezTo>
                  <a:cubicBezTo>
                    <a:pt x="4751" y="12419"/>
                    <a:pt x="5085" y="11860"/>
                    <a:pt x="5430" y="11324"/>
                  </a:cubicBezTo>
                  <a:cubicBezTo>
                    <a:pt x="5489" y="11245"/>
                    <a:pt x="5557" y="11116"/>
                    <a:pt x="5667" y="11116"/>
                  </a:cubicBezTo>
                  <a:cubicBezTo>
                    <a:pt x="5690" y="11116"/>
                    <a:pt x="5714" y="11121"/>
                    <a:pt x="5740" y="11133"/>
                  </a:cubicBezTo>
                  <a:cubicBezTo>
                    <a:pt x="5894" y="11205"/>
                    <a:pt x="5799" y="11360"/>
                    <a:pt x="5775" y="11467"/>
                  </a:cubicBezTo>
                  <a:cubicBezTo>
                    <a:pt x="5561" y="12157"/>
                    <a:pt x="5359" y="12872"/>
                    <a:pt x="5132" y="13574"/>
                  </a:cubicBezTo>
                  <a:cubicBezTo>
                    <a:pt x="5049" y="13860"/>
                    <a:pt x="5132" y="13967"/>
                    <a:pt x="5418" y="13991"/>
                  </a:cubicBezTo>
                  <a:cubicBezTo>
                    <a:pt x="5586" y="14011"/>
                    <a:pt x="5705" y="14028"/>
                    <a:pt x="5794" y="14028"/>
                  </a:cubicBezTo>
                  <a:cubicBezTo>
                    <a:pt x="6016" y="14028"/>
                    <a:pt x="6053" y="13925"/>
                    <a:pt x="6180" y="13526"/>
                  </a:cubicBezTo>
                  <a:cubicBezTo>
                    <a:pt x="6490" y="12562"/>
                    <a:pt x="6966" y="11669"/>
                    <a:pt x="7430" y="10776"/>
                  </a:cubicBezTo>
                  <a:cubicBezTo>
                    <a:pt x="7479" y="10688"/>
                    <a:pt x="7512" y="10567"/>
                    <a:pt x="7609" y="10567"/>
                  </a:cubicBezTo>
                  <a:cubicBezTo>
                    <a:pt x="7629" y="10567"/>
                    <a:pt x="7653" y="10573"/>
                    <a:pt x="7680" y="10586"/>
                  </a:cubicBezTo>
                  <a:cubicBezTo>
                    <a:pt x="7811" y="10645"/>
                    <a:pt x="7752" y="10788"/>
                    <a:pt x="7704" y="10907"/>
                  </a:cubicBezTo>
                  <a:cubicBezTo>
                    <a:pt x="7407" y="11860"/>
                    <a:pt x="7049" y="12788"/>
                    <a:pt x="6787" y="13753"/>
                  </a:cubicBezTo>
                  <a:cubicBezTo>
                    <a:pt x="6692" y="14110"/>
                    <a:pt x="6728" y="14277"/>
                    <a:pt x="7133" y="14336"/>
                  </a:cubicBezTo>
                  <a:cubicBezTo>
                    <a:pt x="7317" y="14361"/>
                    <a:pt x="7447" y="14382"/>
                    <a:pt x="7542" y="14382"/>
                  </a:cubicBezTo>
                  <a:cubicBezTo>
                    <a:pt x="7768" y="14382"/>
                    <a:pt x="7805" y="14267"/>
                    <a:pt x="7930" y="13824"/>
                  </a:cubicBezTo>
                  <a:cubicBezTo>
                    <a:pt x="8204" y="12907"/>
                    <a:pt x="8526" y="12014"/>
                    <a:pt x="9073" y="11229"/>
                  </a:cubicBezTo>
                  <a:cubicBezTo>
                    <a:pt x="9157" y="11121"/>
                    <a:pt x="9228" y="11026"/>
                    <a:pt x="9300" y="10943"/>
                  </a:cubicBezTo>
                  <a:cubicBezTo>
                    <a:pt x="9335" y="10907"/>
                    <a:pt x="9407" y="10895"/>
                    <a:pt x="9454" y="10895"/>
                  </a:cubicBezTo>
                  <a:cubicBezTo>
                    <a:pt x="9526" y="10907"/>
                    <a:pt x="9538" y="10990"/>
                    <a:pt x="9526" y="11062"/>
                  </a:cubicBezTo>
                  <a:cubicBezTo>
                    <a:pt x="9490" y="11181"/>
                    <a:pt x="9454" y="11300"/>
                    <a:pt x="9407" y="11407"/>
                  </a:cubicBezTo>
                  <a:cubicBezTo>
                    <a:pt x="9014" y="12300"/>
                    <a:pt x="8776" y="13229"/>
                    <a:pt x="8502" y="14157"/>
                  </a:cubicBezTo>
                  <a:cubicBezTo>
                    <a:pt x="8419" y="14419"/>
                    <a:pt x="8478" y="14527"/>
                    <a:pt x="8764" y="14538"/>
                  </a:cubicBezTo>
                  <a:cubicBezTo>
                    <a:pt x="9045" y="14549"/>
                    <a:pt x="9257" y="14559"/>
                    <a:pt x="9420" y="14559"/>
                  </a:cubicBezTo>
                  <a:cubicBezTo>
                    <a:pt x="10014" y="14559"/>
                    <a:pt x="9944" y="14415"/>
                    <a:pt x="10169" y="13574"/>
                  </a:cubicBezTo>
                  <a:cubicBezTo>
                    <a:pt x="10466" y="12419"/>
                    <a:pt x="10883" y="11300"/>
                    <a:pt x="11145" y="10133"/>
                  </a:cubicBezTo>
                  <a:lnTo>
                    <a:pt x="11145" y="10133"/>
                  </a:lnTo>
                  <a:cubicBezTo>
                    <a:pt x="11134" y="10147"/>
                    <a:pt x="11123" y="10153"/>
                    <a:pt x="11114" y="10153"/>
                  </a:cubicBezTo>
                  <a:cubicBezTo>
                    <a:pt x="11019" y="10153"/>
                    <a:pt x="10992" y="9552"/>
                    <a:pt x="11121" y="8883"/>
                  </a:cubicBezTo>
                  <a:cubicBezTo>
                    <a:pt x="11133" y="8847"/>
                    <a:pt x="11181" y="8788"/>
                    <a:pt x="11240" y="8764"/>
                  </a:cubicBezTo>
                  <a:cubicBezTo>
                    <a:pt x="11242" y="8764"/>
                    <a:pt x="11244" y="8764"/>
                    <a:pt x="11246" y="8764"/>
                  </a:cubicBezTo>
                  <a:cubicBezTo>
                    <a:pt x="11313" y="8764"/>
                    <a:pt x="11336" y="8985"/>
                    <a:pt x="11336" y="9240"/>
                  </a:cubicBezTo>
                  <a:cubicBezTo>
                    <a:pt x="11336" y="9228"/>
                    <a:pt x="11336" y="9216"/>
                    <a:pt x="11359" y="9181"/>
                  </a:cubicBezTo>
                  <a:cubicBezTo>
                    <a:pt x="11370" y="9070"/>
                    <a:pt x="11392" y="8928"/>
                    <a:pt x="11529" y="8928"/>
                  </a:cubicBezTo>
                  <a:cubicBezTo>
                    <a:pt x="11539" y="8928"/>
                    <a:pt x="11550" y="8929"/>
                    <a:pt x="11562" y="8931"/>
                  </a:cubicBezTo>
                  <a:cubicBezTo>
                    <a:pt x="11728" y="8966"/>
                    <a:pt x="11717" y="9121"/>
                    <a:pt x="11728" y="9276"/>
                  </a:cubicBezTo>
                  <a:cubicBezTo>
                    <a:pt x="11776" y="10336"/>
                    <a:pt x="11574" y="11360"/>
                    <a:pt x="11443" y="12395"/>
                  </a:cubicBezTo>
                  <a:cubicBezTo>
                    <a:pt x="11371" y="12979"/>
                    <a:pt x="11276" y="13562"/>
                    <a:pt x="11121" y="14122"/>
                  </a:cubicBezTo>
                  <a:cubicBezTo>
                    <a:pt x="11046" y="14358"/>
                    <a:pt x="11077" y="14459"/>
                    <a:pt x="11294" y="14459"/>
                  </a:cubicBezTo>
                  <a:cubicBezTo>
                    <a:pt x="11318" y="14459"/>
                    <a:pt x="11343" y="14457"/>
                    <a:pt x="11371" y="14455"/>
                  </a:cubicBezTo>
                  <a:cubicBezTo>
                    <a:pt x="11693" y="14419"/>
                    <a:pt x="11871" y="14396"/>
                    <a:pt x="11979" y="14277"/>
                  </a:cubicBezTo>
                  <a:cubicBezTo>
                    <a:pt x="11979" y="14241"/>
                    <a:pt x="11990" y="14229"/>
                    <a:pt x="11990" y="14205"/>
                  </a:cubicBezTo>
                  <a:cubicBezTo>
                    <a:pt x="12026" y="14110"/>
                    <a:pt x="12038" y="13991"/>
                    <a:pt x="12098" y="13931"/>
                  </a:cubicBezTo>
                  <a:cubicBezTo>
                    <a:pt x="12109" y="13884"/>
                    <a:pt x="12109" y="13824"/>
                    <a:pt x="12133" y="13765"/>
                  </a:cubicBezTo>
                  <a:cubicBezTo>
                    <a:pt x="12276" y="12717"/>
                    <a:pt x="12395" y="11657"/>
                    <a:pt x="12526" y="10598"/>
                  </a:cubicBezTo>
                  <a:cubicBezTo>
                    <a:pt x="12550" y="10467"/>
                    <a:pt x="12490" y="10240"/>
                    <a:pt x="12681" y="10228"/>
                  </a:cubicBezTo>
                  <a:cubicBezTo>
                    <a:pt x="12686" y="10228"/>
                    <a:pt x="12690" y="10228"/>
                    <a:pt x="12695" y="10228"/>
                  </a:cubicBezTo>
                  <a:cubicBezTo>
                    <a:pt x="12873" y="10228"/>
                    <a:pt x="12907" y="10458"/>
                    <a:pt x="12919" y="10598"/>
                  </a:cubicBezTo>
                  <a:cubicBezTo>
                    <a:pt x="13002" y="11610"/>
                    <a:pt x="13062" y="12633"/>
                    <a:pt x="12967" y="13669"/>
                  </a:cubicBezTo>
                  <a:cubicBezTo>
                    <a:pt x="12943" y="13824"/>
                    <a:pt x="12752" y="14098"/>
                    <a:pt x="13086" y="14169"/>
                  </a:cubicBezTo>
                  <a:cubicBezTo>
                    <a:pt x="13121" y="14179"/>
                    <a:pt x="13157" y="14183"/>
                    <a:pt x="13191" y="14183"/>
                  </a:cubicBezTo>
                  <a:cubicBezTo>
                    <a:pt x="13423" y="14183"/>
                    <a:pt x="13625" y="13982"/>
                    <a:pt x="13645" y="13681"/>
                  </a:cubicBezTo>
                  <a:cubicBezTo>
                    <a:pt x="13717" y="13074"/>
                    <a:pt x="13753" y="12455"/>
                    <a:pt x="13681" y="11848"/>
                  </a:cubicBezTo>
                  <a:cubicBezTo>
                    <a:pt x="13562" y="10895"/>
                    <a:pt x="13443" y="9955"/>
                    <a:pt x="13324" y="9002"/>
                  </a:cubicBezTo>
                  <a:cubicBezTo>
                    <a:pt x="13300" y="8919"/>
                    <a:pt x="13288" y="8812"/>
                    <a:pt x="13288" y="8728"/>
                  </a:cubicBezTo>
                  <a:cubicBezTo>
                    <a:pt x="13288" y="8621"/>
                    <a:pt x="13288" y="8490"/>
                    <a:pt x="13419" y="8454"/>
                  </a:cubicBezTo>
                  <a:cubicBezTo>
                    <a:pt x="13432" y="8452"/>
                    <a:pt x="13444" y="8451"/>
                    <a:pt x="13455" y="8451"/>
                  </a:cubicBezTo>
                  <a:cubicBezTo>
                    <a:pt x="13572" y="8451"/>
                    <a:pt x="13624" y="8558"/>
                    <a:pt x="13645" y="8645"/>
                  </a:cubicBezTo>
                  <a:cubicBezTo>
                    <a:pt x="13776" y="9026"/>
                    <a:pt x="13931" y="9395"/>
                    <a:pt x="14014" y="9776"/>
                  </a:cubicBezTo>
                  <a:cubicBezTo>
                    <a:pt x="14288" y="10955"/>
                    <a:pt x="14574" y="12145"/>
                    <a:pt x="14467" y="13372"/>
                  </a:cubicBezTo>
                  <a:cubicBezTo>
                    <a:pt x="14444" y="13549"/>
                    <a:pt x="14481" y="13627"/>
                    <a:pt x="14571" y="13627"/>
                  </a:cubicBezTo>
                  <a:cubicBezTo>
                    <a:pt x="14620" y="13627"/>
                    <a:pt x="14685" y="13604"/>
                    <a:pt x="14765" y="13562"/>
                  </a:cubicBezTo>
                  <a:lnTo>
                    <a:pt x="15074" y="13384"/>
                  </a:lnTo>
                  <a:cubicBezTo>
                    <a:pt x="15086" y="13193"/>
                    <a:pt x="15110" y="12991"/>
                    <a:pt x="15122" y="12812"/>
                  </a:cubicBezTo>
                  <a:cubicBezTo>
                    <a:pt x="15169" y="11669"/>
                    <a:pt x="14776" y="9645"/>
                    <a:pt x="14253" y="8442"/>
                  </a:cubicBezTo>
                  <a:cubicBezTo>
                    <a:pt x="13943" y="7716"/>
                    <a:pt x="13836" y="7395"/>
                    <a:pt x="13824" y="7216"/>
                  </a:cubicBezTo>
                  <a:cubicBezTo>
                    <a:pt x="13812" y="7180"/>
                    <a:pt x="13776" y="7145"/>
                    <a:pt x="13764" y="7097"/>
                  </a:cubicBezTo>
                  <a:cubicBezTo>
                    <a:pt x="13629" y="6792"/>
                    <a:pt x="13429" y="6583"/>
                    <a:pt x="13083" y="6583"/>
                  </a:cubicBezTo>
                  <a:cubicBezTo>
                    <a:pt x="13064" y="6583"/>
                    <a:pt x="13046" y="6584"/>
                    <a:pt x="13026" y="6585"/>
                  </a:cubicBezTo>
                  <a:cubicBezTo>
                    <a:pt x="13017" y="6586"/>
                    <a:pt x="13007" y="6587"/>
                    <a:pt x="12997" y="6587"/>
                  </a:cubicBezTo>
                  <a:cubicBezTo>
                    <a:pt x="12900" y="6587"/>
                    <a:pt x="12801" y="6536"/>
                    <a:pt x="12693" y="6526"/>
                  </a:cubicBezTo>
                  <a:cubicBezTo>
                    <a:pt x="12371" y="6490"/>
                    <a:pt x="12324" y="6323"/>
                    <a:pt x="12455" y="6061"/>
                  </a:cubicBezTo>
                  <a:cubicBezTo>
                    <a:pt x="12979" y="5037"/>
                    <a:pt x="13395" y="3978"/>
                    <a:pt x="13800" y="2894"/>
                  </a:cubicBezTo>
                  <a:lnTo>
                    <a:pt x="13800" y="2894"/>
                  </a:lnTo>
                  <a:cubicBezTo>
                    <a:pt x="13787" y="2900"/>
                    <a:pt x="13776" y="2903"/>
                    <a:pt x="13766" y="2903"/>
                  </a:cubicBezTo>
                  <a:cubicBezTo>
                    <a:pt x="13665" y="2903"/>
                    <a:pt x="13779" y="2558"/>
                    <a:pt x="14062" y="2013"/>
                  </a:cubicBezTo>
                  <a:cubicBezTo>
                    <a:pt x="14157" y="1846"/>
                    <a:pt x="14241" y="1656"/>
                    <a:pt x="14312" y="1489"/>
                  </a:cubicBezTo>
                  <a:lnTo>
                    <a:pt x="14538" y="906"/>
                  </a:lnTo>
                  <a:cubicBezTo>
                    <a:pt x="14550" y="846"/>
                    <a:pt x="14586" y="787"/>
                    <a:pt x="14598" y="727"/>
                  </a:cubicBezTo>
                  <a:cubicBezTo>
                    <a:pt x="14657" y="477"/>
                    <a:pt x="14753" y="239"/>
                    <a:pt x="14872" y="1"/>
                  </a:cubicBezTo>
                  <a:close/>
                </a:path>
              </a:pathLst>
            </a:custGeom>
            <a:solidFill>
              <a:srgbClr val="FF3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9"/>
            <p:cNvSpPr/>
            <p:nvPr/>
          </p:nvSpPr>
          <p:spPr>
            <a:xfrm>
              <a:off x="1784425" y="4242625"/>
              <a:ext cx="15800" cy="17575"/>
            </a:xfrm>
            <a:custGeom>
              <a:avLst/>
              <a:gdLst/>
              <a:ahLst/>
              <a:cxnLst/>
              <a:rect l="l" t="t" r="r" b="b"/>
              <a:pathLst>
                <a:path w="632" h="703" extrusionOk="0">
                  <a:moveTo>
                    <a:pt x="1" y="0"/>
                  </a:moveTo>
                  <a:lnTo>
                    <a:pt x="1" y="0"/>
                  </a:lnTo>
                  <a:cubicBezTo>
                    <a:pt x="180" y="250"/>
                    <a:pt x="394" y="488"/>
                    <a:pt x="632" y="703"/>
                  </a:cubicBezTo>
                  <a:cubicBezTo>
                    <a:pt x="406" y="476"/>
                    <a:pt x="191" y="238"/>
                    <a:pt x="1"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9"/>
            <p:cNvSpPr/>
            <p:nvPr/>
          </p:nvSpPr>
          <p:spPr>
            <a:xfrm>
              <a:off x="2045475" y="3999575"/>
              <a:ext cx="103325" cy="246925"/>
            </a:xfrm>
            <a:custGeom>
              <a:avLst/>
              <a:gdLst/>
              <a:ahLst/>
              <a:cxnLst/>
              <a:rect l="l" t="t" r="r" b="b"/>
              <a:pathLst>
                <a:path w="4133" h="9877" extrusionOk="0">
                  <a:moveTo>
                    <a:pt x="2523" y="0"/>
                  </a:moveTo>
                  <a:cubicBezTo>
                    <a:pt x="2509" y="0"/>
                    <a:pt x="2493" y="2"/>
                    <a:pt x="2477" y="7"/>
                  </a:cubicBezTo>
                  <a:cubicBezTo>
                    <a:pt x="2346" y="30"/>
                    <a:pt x="2346" y="161"/>
                    <a:pt x="2346" y="269"/>
                  </a:cubicBezTo>
                  <a:cubicBezTo>
                    <a:pt x="2346" y="364"/>
                    <a:pt x="2358" y="459"/>
                    <a:pt x="2370" y="554"/>
                  </a:cubicBezTo>
                  <a:cubicBezTo>
                    <a:pt x="2489" y="1507"/>
                    <a:pt x="2608" y="2447"/>
                    <a:pt x="2727" y="3400"/>
                  </a:cubicBezTo>
                  <a:cubicBezTo>
                    <a:pt x="2811" y="4007"/>
                    <a:pt x="2763" y="4614"/>
                    <a:pt x="2703" y="5222"/>
                  </a:cubicBezTo>
                  <a:cubicBezTo>
                    <a:pt x="2662" y="5524"/>
                    <a:pt x="2474" y="5735"/>
                    <a:pt x="2236" y="5735"/>
                  </a:cubicBezTo>
                  <a:cubicBezTo>
                    <a:pt x="2202" y="5735"/>
                    <a:pt x="2168" y="5731"/>
                    <a:pt x="2132" y="5722"/>
                  </a:cubicBezTo>
                  <a:cubicBezTo>
                    <a:pt x="1811" y="5626"/>
                    <a:pt x="2001" y="5376"/>
                    <a:pt x="2013" y="5210"/>
                  </a:cubicBezTo>
                  <a:cubicBezTo>
                    <a:pt x="2120" y="4186"/>
                    <a:pt x="2061" y="3174"/>
                    <a:pt x="1965" y="2150"/>
                  </a:cubicBezTo>
                  <a:cubicBezTo>
                    <a:pt x="1954" y="1999"/>
                    <a:pt x="1942" y="1768"/>
                    <a:pt x="1742" y="1768"/>
                  </a:cubicBezTo>
                  <a:cubicBezTo>
                    <a:pt x="1737" y="1768"/>
                    <a:pt x="1732" y="1768"/>
                    <a:pt x="1727" y="1769"/>
                  </a:cubicBezTo>
                  <a:cubicBezTo>
                    <a:pt x="1537" y="1793"/>
                    <a:pt x="1596" y="2007"/>
                    <a:pt x="1584" y="2150"/>
                  </a:cubicBezTo>
                  <a:cubicBezTo>
                    <a:pt x="1453" y="3198"/>
                    <a:pt x="1334" y="4257"/>
                    <a:pt x="1179" y="5317"/>
                  </a:cubicBezTo>
                  <a:cubicBezTo>
                    <a:pt x="1168" y="5376"/>
                    <a:pt x="1168" y="5436"/>
                    <a:pt x="1156" y="5484"/>
                  </a:cubicBezTo>
                  <a:cubicBezTo>
                    <a:pt x="1174" y="5457"/>
                    <a:pt x="1211" y="5443"/>
                    <a:pt x="1254" y="5443"/>
                  </a:cubicBezTo>
                  <a:cubicBezTo>
                    <a:pt x="1269" y="5443"/>
                    <a:pt x="1284" y="5445"/>
                    <a:pt x="1299" y="5448"/>
                  </a:cubicBezTo>
                  <a:cubicBezTo>
                    <a:pt x="1477" y="5495"/>
                    <a:pt x="1406" y="5674"/>
                    <a:pt x="1406" y="5793"/>
                  </a:cubicBezTo>
                  <a:cubicBezTo>
                    <a:pt x="1394" y="7103"/>
                    <a:pt x="870" y="8246"/>
                    <a:pt x="322" y="9401"/>
                  </a:cubicBezTo>
                  <a:cubicBezTo>
                    <a:pt x="263" y="9544"/>
                    <a:pt x="1" y="9746"/>
                    <a:pt x="215" y="9841"/>
                  </a:cubicBezTo>
                  <a:cubicBezTo>
                    <a:pt x="268" y="9864"/>
                    <a:pt x="330" y="9877"/>
                    <a:pt x="394" y="9877"/>
                  </a:cubicBezTo>
                  <a:cubicBezTo>
                    <a:pt x="560" y="9877"/>
                    <a:pt x="746" y="9795"/>
                    <a:pt x="858" y="9615"/>
                  </a:cubicBezTo>
                  <a:cubicBezTo>
                    <a:pt x="929" y="9460"/>
                    <a:pt x="1001" y="9317"/>
                    <a:pt x="1060" y="9163"/>
                  </a:cubicBezTo>
                  <a:cubicBezTo>
                    <a:pt x="1358" y="8448"/>
                    <a:pt x="1644" y="7722"/>
                    <a:pt x="1882" y="6996"/>
                  </a:cubicBezTo>
                  <a:cubicBezTo>
                    <a:pt x="1926" y="6874"/>
                    <a:pt x="1940" y="6659"/>
                    <a:pt x="2086" y="6659"/>
                  </a:cubicBezTo>
                  <a:cubicBezTo>
                    <a:pt x="2096" y="6659"/>
                    <a:pt x="2108" y="6660"/>
                    <a:pt x="2120" y="6662"/>
                  </a:cubicBezTo>
                  <a:cubicBezTo>
                    <a:pt x="2358" y="6710"/>
                    <a:pt x="2215" y="6948"/>
                    <a:pt x="2192" y="7079"/>
                  </a:cubicBezTo>
                  <a:cubicBezTo>
                    <a:pt x="2120" y="7817"/>
                    <a:pt x="1918" y="8532"/>
                    <a:pt x="1656" y="9210"/>
                  </a:cubicBezTo>
                  <a:cubicBezTo>
                    <a:pt x="1608" y="9317"/>
                    <a:pt x="1513" y="9448"/>
                    <a:pt x="1632" y="9555"/>
                  </a:cubicBezTo>
                  <a:cubicBezTo>
                    <a:pt x="1658" y="9578"/>
                    <a:pt x="1687" y="9586"/>
                    <a:pt x="1718" y="9586"/>
                  </a:cubicBezTo>
                  <a:cubicBezTo>
                    <a:pt x="1788" y="9586"/>
                    <a:pt x="1868" y="9544"/>
                    <a:pt x="1941" y="9520"/>
                  </a:cubicBezTo>
                  <a:cubicBezTo>
                    <a:pt x="2311" y="9424"/>
                    <a:pt x="2668" y="9305"/>
                    <a:pt x="3025" y="9186"/>
                  </a:cubicBezTo>
                  <a:cubicBezTo>
                    <a:pt x="3073" y="9103"/>
                    <a:pt x="3108" y="9043"/>
                    <a:pt x="3132" y="8984"/>
                  </a:cubicBezTo>
                  <a:cubicBezTo>
                    <a:pt x="3549" y="8174"/>
                    <a:pt x="4001" y="6353"/>
                    <a:pt x="4132" y="4924"/>
                  </a:cubicBezTo>
                  <a:lnTo>
                    <a:pt x="4132" y="4924"/>
                  </a:lnTo>
                  <a:lnTo>
                    <a:pt x="3823" y="5103"/>
                  </a:lnTo>
                  <a:cubicBezTo>
                    <a:pt x="3738" y="5147"/>
                    <a:pt x="3672" y="5173"/>
                    <a:pt x="3624" y="5173"/>
                  </a:cubicBezTo>
                  <a:cubicBezTo>
                    <a:pt x="3542" y="5173"/>
                    <a:pt x="3510" y="5099"/>
                    <a:pt x="3525" y="4912"/>
                  </a:cubicBezTo>
                  <a:cubicBezTo>
                    <a:pt x="3620" y="3674"/>
                    <a:pt x="3346" y="2507"/>
                    <a:pt x="3073" y="1328"/>
                  </a:cubicBezTo>
                  <a:cubicBezTo>
                    <a:pt x="2977" y="935"/>
                    <a:pt x="2834" y="566"/>
                    <a:pt x="2703" y="197"/>
                  </a:cubicBezTo>
                  <a:cubicBezTo>
                    <a:pt x="2672" y="103"/>
                    <a:pt x="2623" y="0"/>
                    <a:pt x="2523"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9"/>
            <p:cNvSpPr/>
            <p:nvPr/>
          </p:nvSpPr>
          <p:spPr>
            <a:xfrm>
              <a:off x="2080300" y="3833925"/>
              <a:ext cx="242925" cy="392350"/>
            </a:xfrm>
            <a:custGeom>
              <a:avLst/>
              <a:gdLst/>
              <a:ahLst/>
              <a:cxnLst/>
              <a:rect l="l" t="t" r="r" b="b"/>
              <a:pathLst>
                <a:path w="9717" h="15694" extrusionOk="0">
                  <a:moveTo>
                    <a:pt x="1684" y="2460"/>
                  </a:moveTo>
                  <a:cubicBezTo>
                    <a:pt x="1735" y="2460"/>
                    <a:pt x="1800" y="2571"/>
                    <a:pt x="1834" y="2775"/>
                  </a:cubicBezTo>
                  <a:cubicBezTo>
                    <a:pt x="1869" y="3130"/>
                    <a:pt x="1760" y="3683"/>
                    <a:pt x="1646" y="3683"/>
                  </a:cubicBezTo>
                  <a:cubicBezTo>
                    <a:pt x="1641" y="3683"/>
                    <a:pt x="1637" y="3682"/>
                    <a:pt x="1632" y="3680"/>
                  </a:cubicBezTo>
                  <a:cubicBezTo>
                    <a:pt x="1561" y="3656"/>
                    <a:pt x="1561" y="3418"/>
                    <a:pt x="1608" y="2656"/>
                  </a:cubicBezTo>
                  <a:cubicBezTo>
                    <a:pt x="1613" y="2523"/>
                    <a:pt x="1645" y="2460"/>
                    <a:pt x="1684" y="2460"/>
                  </a:cubicBezTo>
                  <a:close/>
                  <a:moveTo>
                    <a:pt x="3716" y="2741"/>
                  </a:moveTo>
                  <a:cubicBezTo>
                    <a:pt x="3776" y="2741"/>
                    <a:pt x="3901" y="2838"/>
                    <a:pt x="4073" y="3025"/>
                  </a:cubicBezTo>
                  <a:cubicBezTo>
                    <a:pt x="4216" y="3204"/>
                    <a:pt x="4525" y="3489"/>
                    <a:pt x="4763" y="3680"/>
                  </a:cubicBezTo>
                  <a:cubicBezTo>
                    <a:pt x="5048" y="3901"/>
                    <a:pt x="5124" y="4028"/>
                    <a:pt x="5032" y="4028"/>
                  </a:cubicBezTo>
                  <a:cubicBezTo>
                    <a:pt x="4970" y="4028"/>
                    <a:pt x="4833" y="3971"/>
                    <a:pt x="4632" y="3847"/>
                  </a:cubicBezTo>
                  <a:cubicBezTo>
                    <a:pt x="4287" y="3632"/>
                    <a:pt x="3692" y="3025"/>
                    <a:pt x="3680" y="2846"/>
                  </a:cubicBezTo>
                  <a:cubicBezTo>
                    <a:pt x="3666" y="2775"/>
                    <a:pt x="3680" y="2741"/>
                    <a:pt x="3716" y="2741"/>
                  </a:cubicBezTo>
                  <a:close/>
                  <a:moveTo>
                    <a:pt x="2994" y="2265"/>
                  </a:moveTo>
                  <a:cubicBezTo>
                    <a:pt x="3050" y="2265"/>
                    <a:pt x="3146" y="2462"/>
                    <a:pt x="3239" y="2846"/>
                  </a:cubicBezTo>
                  <a:cubicBezTo>
                    <a:pt x="3323" y="3144"/>
                    <a:pt x="3454" y="3549"/>
                    <a:pt x="3537" y="3739"/>
                  </a:cubicBezTo>
                  <a:cubicBezTo>
                    <a:pt x="3620" y="3930"/>
                    <a:pt x="3668" y="4097"/>
                    <a:pt x="3644" y="4132"/>
                  </a:cubicBezTo>
                  <a:cubicBezTo>
                    <a:pt x="3629" y="4154"/>
                    <a:pt x="3611" y="4164"/>
                    <a:pt x="3591" y="4164"/>
                  </a:cubicBezTo>
                  <a:cubicBezTo>
                    <a:pt x="3420" y="4164"/>
                    <a:pt x="3084" y="3436"/>
                    <a:pt x="2977" y="2775"/>
                  </a:cubicBezTo>
                  <a:cubicBezTo>
                    <a:pt x="2926" y="2432"/>
                    <a:pt x="2943" y="2265"/>
                    <a:pt x="2994" y="2265"/>
                  </a:cubicBezTo>
                  <a:close/>
                  <a:moveTo>
                    <a:pt x="4382" y="11927"/>
                  </a:moveTo>
                  <a:cubicBezTo>
                    <a:pt x="4393" y="11927"/>
                    <a:pt x="4405" y="11928"/>
                    <a:pt x="4418" y="11931"/>
                  </a:cubicBezTo>
                  <a:cubicBezTo>
                    <a:pt x="4525" y="11955"/>
                    <a:pt x="4561" y="12050"/>
                    <a:pt x="4561" y="12145"/>
                  </a:cubicBezTo>
                  <a:cubicBezTo>
                    <a:pt x="4561" y="12729"/>
                    <a:pt x="4382" y="13264"/>
                    <a:pt x="4192" y="13812"/>
                  </a:cubicBezTo>
                  <a:cubicBezTo>
                    <a:pt x="4172" y="13862"/>
                    <a:pt x="4135" y="13913"/>
                    <a:pt x="4066" y="13913"/>
                  </a:cubicBezTo>
                  <a:cubicBezTo>
                    <a:pt x="4053" y="13913"/>
                    <a:pt x="4040" y="13911"/>
                    <a:pt x="4025" y="13907"/>
                  </a:cubicBezTo>
                  <a:cubicBezTo>
                    <a:pt x="3942" y="13872"/>
                    <a:pt x="3942" y="13776"/>
                    <a:pt x="3930" y="13669"/>
                  </a:cubicBezTo>
                  <a:cubicBezTo>
                    <a:pt x="3930" y="13145"/>
                    <a:pt x="4025" y="12610"/>
                    <a:pt x="4204" y="12086"/>
                  </a:cubicBezTo>
                  <a:cubicBezTo>
                    <a:pt x="4236" y="12011"/>
                    <a:pt x="4287" y="11927"/>
                    <a:pt x="4382" y="11927"/>
                  </a:cubicBezTo>
                  <a:close/>
                  <a:moveTo>
                    <a:pt x="2168" y="1"/>
                  </a:moveTo>
                  <a:cubicBezTo>
                    <a:pt x="1953" y="441"/>
                    <a:pt x="1596" y="1013"/>
                    <a:pt x="1489" y="1072"/>
                  </a:cubicBezTo>
                  <a:lnTo>
                    <a:pt x="1477" y="1072"/>
                  </a:lnTo>
                  <a:cubicBezTo>
                    <a:pt x="1072" y="2144"/>
                    <a:pt x="644" y="3216"/>
                    <a:pt x="132" y="4251"/>
                  </a:cubicBezTo>
                  <a:cubicBezTo>
                    <a:pt x="1" y="4525"/>
                    <a:pt x="25" y="4680"/>
                    <a:pt x="370" y="4704"/>
                  </a:cubicBezTo>
                  <a:cubicBezTo>
                    <a:pt x="477" y="4728"/>
                    <a:pt x="596" y="4763"/>
                    <a:pt x="703" y="4763"/>
                  </a:cubicBezTo>
                  <a:cubicBezTo>
                    <a:pt x="722" y="4762"/>
                    <a:pt x="740" y="4762"/>
                    <a:pt x="757" y="4762"/>
                  </a:cubicBezTo>
                  <a:cubicBezTo>
                    <a:pt x="1105" y="4762"/>
                    <a:pt x="1305" y="4981"/>
                    <a:pt x="1441" y="5287"/>
                  </a:cubicBezTo>
                  <a:cubicBezTo>
                    <a:pt x="1453" y="5335"/>
                    <a:pt x="1489" y="5359"/>
                    <a:pt x="1501" y="5406"/>
                  </a:cubicBezTo>
                  <a:cubicBezTo>
                    <a:pt x="1501" y="5347"/>
                    <a:pt x="1513" y="5323"/>
                    <a:pt x="1537" y="5287"/>
                  </a:cubicBezTo>
                  <a:cubicBezTo>
                    <a:pt x="1549" y="5273"/>
                    <a:pt x="1560" y="5264"/>
                    <a:pt x="1573" y="5264"/>
                  </a:cubicBezTo>
                  <a:cubicBezTo>
                    <a:pt x="1636" y="5264"/>
                    <a:pt x="1736" y="5483"/>
                    <a:pt x="2132" y="6395"/>
                  </a:cubicBezTo>
                  <a:cubicBezTo>
                    <a:pt x="2311" y="6787"/>
                    <a:pt x="2442" y="7180"/>
                    <a:pt x="2573" y="7561"/>
                  </a:cubicBezTo>
                  <a:cubicBezTo>
                    <a:pt x="2644" y="7728"/>
                    <a:pt x="2739" y="7883"/>
                    <a:pt x="2811" y="8038"/>
                  </a:cubicBezTo>
                  <a:cubicBezTo>
                    <a:pt x="2874" y="8175"/>
                    <a:pt x="2909" y="8369"/>
                    <a:pt x="3092" y="8369"/>
                  </a:cubicBezTo>
                  <a:cubicBezTo>
                    <a:pt x="3115" y="8369"/>
                    <a:pt x="3140" y="8366"/>
                    <a:pt x="3168" y="8359"/>
                  </a:cubicBezTo>
                  <a:cubicBezTo>
                    <a:pt x="3430" y="8276"/>
                    <a:pt x="3406" y="8073"/>
                    <a:pt x="3370" y="7859"/>
                  </a:cubicBezTo>
                  <a:cubicBezTo>
                    <a:pt x="3239" y="6895"/>
                    <a:pt x="3025" y="5954"/>
                    <a:pt x="2525" y="5109"/>
                  </a:cubicBezTo>
                  <a:cubicBezTo>
                    <a:pt x="2477" y="5037"/>
                    <a:pt x="2394" y="4942"/>
                    <a:pt x="2453" y="4859"/>
                  </a:cubicBezTo>
                  <a:cubicBezTo>
                    <a:pt x="2517" y="4743"/>
                    <a:pt x="2723" y="4686"/>
                    <a:pt x="2934" y="4686"/>
                  </a:cubicBezTo>
                  <a:cubicBezTo>
                    <a:pt x="3157" y="4686"/>
                    <a:pt x="3386" y="4748"/>
                    <a:pt x="3466" y="4871"/>
                  </a:cubicBezTo>
                  <a:cubicBezTo>
                    <a:pt x="3882" y="5573"/>
                    <a:pt x="4287" y="6287"/>
                    <a:pt x="4704" y="6990"/>
                  </a:cubicBezTo>
                  <a:cubicBezTo>
                    <a:pt x="4765" y="7093"/>
                    <a:pt x="4792" y="7266"/>
                    <a:pt x="4927" y="7266"/>
                  </a:cubicBezTo>
                  <a:cubicBezTo>
                    <a:pt x="4949" y="7266"/>
                    <a:pt x="4974" y="7262"/>
                    <a:pt x="5001" y="7252"/>
                  </a:cubicBezTo>
                  <a:cubicBezTo>
                    <a:pt x="5156" y="7180"/>
                    <a:pt x="5073" y="6990"/>
                    <a:pt x="5037" y="6847"/>
                  </a:cubicBezTo>
                  <a:cubicBezTo>
                    <a:pt x="4859" y="5978"/>
                    <a:pt x="4478" y="5180"/>
                    <a:pt x="4120" y="4370"/>
                  </a:cubicBezTo>
                  <a:cubicBezTo>
                    <a:pt x="4061" y="4251"/>
                    <a:pt x="3942" y="4109"/>
                    <a:pt x="4073" y="4013"/>
                  </a:cubicBezTo>
                  <a:cubicBezTo>
                    <a:pt x="4113" y="3979"/>
                    <a:pt x="4147" y="3965"/>
                    <a:pt x="4177" y="3965"/>
                  </a:cubicBezTo>
                  <a:cubicBezTo>
                    <a:pt x="4274" y="3965"/>
                    <a:pt x="4328" y="4105"/>
                    <a:pt x="4382" y="4168"/>
                  </a:cubicBezTo>
                  <a:cubicBezTo>
                    <a:pt x="5323" y="5228"/>
                    <a:pt x="5930" y="6478"/>
                    <a:pt x="6323" y="7835"/>
                  </a:cubicBezTo>
                  <a:cubicBezTo>
                    <a:pt x="6383" y="8014"/>
                    <a:pt x="6394" y="8204"/>
                    <a:pt x="6287" y="8395"/>
                  </a:cubicBezTo>
                  <a:cubicBezTo>
                    <a:pt x="6275" y="8419"/>
                    <a:pt x="6275" y="8430"/>
                    <a:pt x="6263" y="8442"/>
                  </a:cubicBezTo>
                  <a:cubicBezTo>
                    <a:pt x="6275" y="8478"/>
                    <a:pt x="6287" y="8502"/>
                    <a:pt x="6323" y="8538"/>
                  </a:cubicBezTo>
                  <a:cubicBezTo>
                    <a:pt x="6394" y="8681"/>
                    <a:pt x="6502" y="8978"/>
                    <a:pt x="6573" y="9216"/>
                  </a:cubicBezTo>
                  <a:cubicBezTo>
                    <a:pt x="6668" y="9550"/>
                    <a:pt x="6668" y="9633"/>
                    <a:pt x="6585" y="9633"/>
                  </a:cubicBezTo>
                  <a:cubicBezTo>
                    <a:pt x="6514" y="9621"/>
                    <a:pt x="6263" y="9109"/>
                    <a:pt x="6109" y="8728"/>
                  </a:cubicBezTo>
                  <a:cubicBezTo>
                    <a:pt x="5835" y="9204"/>
                    <a:pt x="5478" y="9633"/>
                    <a:pt x="5073" y="10026"/>
                  </a:cubicBezTo>
                  <a:cubicBezTo>
                    <a:pt x="4997" y="10092"/>
                    <a:pt x="4936" y="10127"/>
                    <a:pt x="4888" y="10127"/>
                  </a:cubicBezTo>
                  <a:cubicBezTo>
                    <a:pt x="4824" y="10127"/>
                    <a:pt x="4784" y="10062"/>
                    <a:pt x="4763" y="9919"/>
                  </a:cubicBezTo>
                  <a:cubicBezTo>
                    <a:pt x="4680" y="9407"/>
                    <a:pt x="4644" y="8895"/>
                    <a:pt x="4466" y="8395"/>
                  </a:cubicBezTo>
                  <a:cubicBezTo>
                    <a:pt x="4418" y="8276"/>
                    <a:pt x="4382" y="8133"/>
                    <a:pt x="4239" y="8133"/>
                  </a:cubicBezTo>
                  <a:cubicBezTo>
                    <a:pt x="4049" y="8133"/>
                    <a:pt x="4049" y="8311"/>
                    <a:pt x="4049" y="8430"/>
                  </a:cubicBezTo>
                  <a:cubicBezTo>
                    <a:pt x="4025" y="8871"/>
                    <a:pt x="4001" y="9335"/>
                    <a:pt x="4061" y="9764"/>
                  </a:cubicBezTo>
                  <a:cubicBezTo>
                    <a:pt x="4144" y="10574"/>
                    <a:pt x="3906" y="11133"/>
                    <a:pt x="3120" y="11419"/>
                  </a:cubicBezTo>
                  <a:cubicBezTo>
                    <a:pt x="3108" y="11419"/>
                    <a:pt x="3108" y="11419"/>
                    <a:pt x="3096" y="11431"/>
                  </a:cubicBezTo>
                  <a:cubicBezTo>
                    <a:pt x="3061" y="11848"/>
                    <a:pt x="3037" y="12264"/>
                    <a:pt x="2954" y="12717"/>
                  </a:cubicBezTo>
                  <a:cubicBezTo>
                    <a:pt x="2775" y="13991"/>
                    <a:pt x="2561" y="14860"/>
                    <a:pt x="2156" y="15693"/>
                  </a:cubicBezTo>
                  <a:cubicBezTo>
                    <a:pt x="2823" y="15455"/>
                    <a:pt x="3477" y="15205"/>
                    <a:pt x="4120" y="14919"/>
                  </a:cubicBezTo>
                  <a:cubicBezTo>
                    <a:pt x="4418" y="14788"/>
                    <a:pt x="4597" y="14610"/>
                    <a:pt x="4668" y="14276"/>
                  </a:cubicBezTo>
                  <a:cubicBezTo>
                    <a:pt x="4918" y="13145"/>
                    <a:pt x="5323" y="12050"/>
                    <a:pt x="5418" y="10883"/>
                  </a:cubicBezTo>
                  <a:cubicBezTo>
                    <a:pt x="5430" y="10752"/>
                    <a:pt x="5430" y="10574"/>
                    <a:pt x="5609" y="10574"/>
                  </a:cubicBezTo>
                  <a:cubicBezTo>
                    <a:pt x="5614" y="10573"/>
                    <a:pt x="5620" y="10573"/>
                    <a:pt x="5625" y="10573"/>
                  </a:cubicBezTo>
                  <a:cubicBezTo>
                    <a:pt x="5788" y="10573"/>
                    <a:pt x="5801" y="10744"/>
                    <a:pt x="5847" y="10871"/>
                  </a:cubicBezTo>
                  <a:cubicBezTo>
                    <a:pt x="6133" y="11693"/>
                    <a:pt x="5966" y="12502"/>
                    <a:pt x="5811" y="13324"/>
                  </a:cubicBezTo>
                  <a:cubicBezTo>
                    <a:pt x="5775" y="13550"/>
                    <a:pt x="5668" y="13753"/>
                    <a:pt x="5680" y="14050"/>
                  </a:cubicBezTo>
                  <a:cubicBezTo>
                    <a:pt x="5966" y="13931"/>
                    <a:pt x="6204" y="13788"/>
                    <a:pt x="6442" y="13622"/>
                  </a:cubicBezTo>
                  <a:cubicBezTo>
                    <a:pt x="6692" y="12800"/>
                    <a:pt x="6811" y="12026"/>
                    <a:pt x="6740" y="11490"/>
                  </a:cubicBezTo>
                  <a:cubicBezTo>
                    <a:pt x="6692" y="11190"/>
                    <a:pt x="6708" y="11037"/>
                    <a:pt x="6779" y="11037"/>
                  </a:cubicBezTo>
                  <a:cubicBezTo>
                    <a:pt x="6815" y="11037"/>
                    <a:pt x="6866" y="11077"/>
                    <a:pt x="6930" y="11157"/>
                  </a:cubicBezTo>
                  <a:cubicBezTo>
                    <a:pt x="7109" y="11395"/>
                    <a:pt x="7145" y="11895"/>
                    <a:pt x="7025" y="12681"/>
                  </a:cubicBezTo>
                  <a:cubicBezTo>
                    <a:pt x="6990" y="12895"/>
                    <a:pt x="6942" y="13098"/>
                    <a:pt x="6906" y="13324"/>
                  </a:cubicBezTo>
                  <a:lnTo>
                    <a:pt x="6918" y="13324"/>
                  </a:lnTo>
                  <a:cubicBezTo>
                    <a:pt x="7657" y="12860"/>
                    <a:pt x="8038" y="12264"/>
                    <a:pt x="8002" y="11348"/>
                  </a:cubicBezTo>
                  <a:cubicBezTo>
                    <a:pt x="7990" y="10383"/>
                    <a:pt x="7954" y="9407"/>
                    <a:pt x="7895" y="8442"/>
                  </a:cubicBezTo>
                  <a:cubicBezTo>
                    <a:pt x="7883" y="8276"/>
                    <a:pt x="7835" y="8073"/>
                    <a:pt x="8049" y="8026"/>
                  </a:cubicBezTo>
                  <a:cubicBezTo>
                    <a:pt x="8067" y="8021"/>
                    <a:pt x="8083" y="8019"/>
                    <a:pt x="8098" y="8019"/>
                  </a:cubicBezTo>
                  <a:cubicBezTo>
                    <a:pt x="8243" y="8019"/>
                    <a:pt x="8257" y="8215"/>
                    <a:pt x="8311" y="8323"/>
                  </a:cubicBezTo>
                  <a:cubicBezTo>
                    <a:pt x="8692" y="9038"/>
                    <a:pt x="8954" y="9800"/>
                    <a:pt x="8930" y="10633"/>
                  </a:cubicBezTo>
                  <a:cubicBezTo>
                    <a:pt x="8930" y="10693"/>
                    <a:pt x="8942" y="10764"/>
                    <a:pt x="8954" y="10883"/>
                  </a:cubicBezTo>
                  <a:cubicBezTo>
                    <a:pt x="9240" y="10597"/>
                    <a:pt x="9538" y="10443"/>
                    <a:pt x="9597" y="10038"/>
                  </a:cubicBezTo>
                  <a:cubicBezTo>
                    <a:pt x="9609" y="9919"/>
                    <a:pt x="9621" y="9740"/>
                    <a:pt x="9716" y="9645"/>
                  </a:cubicBezTo>
                  <a:cubicBezTo>
                    <a:pt x="9657" y="9014"/>
                    <a:pt x="9526" y="8395"/>
                    <a:pt x="9300" y="7788"/>
                  </a:cubicBezTo>
                  <a:cubicBezTo>
                    <a:pt x="9133" y="7311"/>
                    <a:pt x="8942" y="6883"/>
                    <a:pt x="8752" y="6478"/>
                  </a:cubicBezTo>
                  <a:cubicBezTo>
                    <a:pt x="8395" y="5823"/>
                    <a:pt x="7978" y="5228"/>
                    <a:pt x="7454" y="4728"/>
                  </a:cubicBezTo>
                  <a:lnTo>
                    <a:pt x="7454" y="4728"/>
                  </a:lnTo>
                  <a:cubicBezTo>
                    <a:pt x="7514" y="4918"/>
                    <a:pt x="7502" y="5109"/>
                    <a:pt x="7383" y="5335"/>
                  </a:cubicBezTo>
                  <a:cubicBezTo>
                    <a:pt x="7287" y="5513"/>
                    <a:pt x="7287" y="5740"/>
                    <a:pt x="7264" y="5930"/>
                  </a:cubicBezTo>
                  <a:cubicBezTo>
                    <a:pt x="7216" y="6192"/>
                    <a:pt x="7156" y="6466"/>
                    <a:pt x="6966" y="6776"/>
                  </a:cubicBezTo>
                  <a:cubicBezTo>
                    <a:pt x="6859" y="6549"/>
                    <a:pt x="6811" y="6418"/>
                    <a:pt x="6740" y="6287"/>
                  </a:cubicBezTo>
                  <a:cubicBezTo>
                    <a:pt x="6263" y="5275"/>
                    <a:pt x="5752" y="4263"/>
                    <a:pt x="4882" y="3537"/>
                  </a:cubicBezTo>
                  <a:cubicBezTo>
                    <a:pt x="4668" y="3358"/>
                    <a:pt x="4561" y="3204"/>
                    <a:pt x="4739" y="2954"/>
                  </a:cubicBezTo>
                  <a:cubicBezTo>
                    <a:pt x="4763" y="2942"/>
                    <a:pt x="4763" y="2906"/>
                    <a:pt x="4775" y="2894"/>
                  </a:cubicBezTo>
                  <a:cubicBezTo>
                    <a:pt x="4763" y="2882"/>
                    <a:pt x="4728" y="2858"/>
                    <a:pt x="4704" y="2846"/>
                  </a:cubicBezTo>
                  <a:cubicBezTo>
                    <a:pt x="4613" y="2898"/>
                    <a:pt x="4519" y="2919"/>
                    <a:pt x="4425" y="2919"/>
                  </a:cubicBezTo>
                  <a:cubicBezTo>
                    <a:pt x="4233" y="2919"/>
                    <a:pt x="4042" y="2831"/>
                    <a:pt x="3882" y="2727"/>
                  </a:cubicBezTo>
                  <a:cubicBezTo>
                    <a:pt x="2977" y="2180"/>
                    <a:pt x="2406" y="1394"/>
                    <a:pt x="2203" y="441"/>
                  </a:cubicBezTo>
                  <a:cubicBezTo>
                    <a:pt x="2192" y="287"/>
                    <a:pt x="2168" y="144"/>
                    <a:pt x="2168" y="1"/>
                  </a:cubicBezTo>
                  <a:close/>
                </a:path>
              </a:pathLst>
            </a:custGeom>
            <a:solidFill>
              <a:srgbClr val="E8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9"/>
            <p:cNvSpPr/>
            <p:nvPr/>
          </p:nvSpPr>
          <p:spPr>
            <a:xfrm>
              <a:off x="1871950" y="4011500"/>
              <a:ext cx="198550" cy="245475"/>
            </a:xfrm>
            <a:custGeom>
              <a:avLst/>
              <a:gdLst/>
              <a:ahLst/>
              <a:cxnLst/>
              <a:rect l="l" t="t" r="r" b="b"/>
              <a:pathLst>
                <a:path w="7942" h="9819" extrusionOk="0">
                  <a:moveTo>
                    <a:pt x="7488" y="1"/>
                  </a:moveTo>
                  <a:cubicBezTo>
                    <a:pt x="7376" y="1"/>
                    <a:pt x="7344" y="148"/>
                    <a:pt x="7323" y="256"/>
                  </a:cubicBezTo>
                  <a:cubicBezTo>
                    <a:pt x="7323" y="268"/>
                    <a:pt x="7323" y="280"/>
                    <a:pt x="7299" y="315"/>
                  </a:cubicBezTo>
                  <a:cubicBezTo>
                    <a:pt x="7299" y="494"/>
                    <a:pt x="7275" y="720"/>
                    <a:pt x="7228" y="911"/>
                  </a:cubicBezTo>
                  <a:cubicBezTo>
                    <a:pt x="7180" y="1077"/>
                    <a:pt x="7156" y="1161"/>
                    <a:pt x="7120" y="1197"/>
                  </a:cubicBezTo>
                  <a:cubicBezTo>
                    <a:pt x="6847" y="2351"/>
                    <a:pt x="6442" y="3483"/>
                    <a:pt x="6144" y="4626"/>
                  </a:cubicBezTo>
                  <a:cubicBezTo>
                    <a:pt x="5915" y="5485"/>
                    <a:pt x="5992" y="5617"/>
                    <a:pt x="5355" y="5617"/>
                  </a:cubicBezTo>
                  <a:cubicBezTo>
                    <a:pt x="5198" y="5617"/>
                    <a:pt x="4998" y="5609"/>
                    <a:pt x="4739" y="5602"/>
                  </a:cubicBezTo>
                  <a:cubicBezTo>
                    <a:pt x="4465" y="5578"/>
                    <a:pt x="4406" y="5483"/>
                    <a:pt x="4477" y="5209"/>
                  </a:cubicBezTo>
                  <a:cubicBezTo>
                    <a:pt x="4763" y="4292"/>
                    <a:pt x="5001" y="3352"/>
                    <a:pt x="5382" y="2459"/>
                  </a:cubicBezTo>
                  <a:cubicBezTo>
                    <a:pt x="5430" y="2340"/>
                    <a:pt x="5453" y="2220"/>
                    <a:pt x="5501" y="2113"/>
                  </a:cubicBezTo>
                  <a:cubicBezTo>
                    <a:pt x="5525" y="2042"/>
                    <a:pt x="5501" y="1970"/>
                    <a:pt x="5430" y="1947"/>
                  </a:cubicBezTo>
                  <a:cubicBezTo>
                    <a:pt x="5423" y="1945"/>
                    <a:pt x="5416" y="1944"/>
                    <a:pt x="5409" y="1944"/>
                  </a:cubicBezTo>
                  <a:cubicBezTo>
                    <a:pt x="5363" y="1944"/>
                    <a:pt x="5307" y="1974"/>
                    <a:pt x="5287" y="1994"/>
                  </a:cubicBezTo>
                  <a:cubicBezTo>
                    <a:pt x="5192" y="2089"/>
                    <a:pt x="5120" y="2173"/>
                    <a:pt x="5061" y="2280"/>
                  </a:cubicBezTo>
                  <a:cubicBezTo>
                    <a:pt x="4513" y="3078"/>
                    <a:pt x="4180" y="3971"/>
                    <a:pt x="3918" y="4887"/>
                  </a:cubicBezTo>
                  <a:cubicBezTo>
                    <a:pt x="3791" y="5319"/>
                    <a:pt x="3754" y="5426"/>
                    <a:pt x="3517" y="5426"/>
                  </a:cubicBezTo>
                  <a:cubicBezTo>
                    <a:pt x="3420" y="5426"/>
                    <a:pt x="3290" y="5408"/>
                    <a:pt x="3108" y="5388"/>
                  </a:cubicBezTo>
                  <a:cubicBezTo>
                    <a:pt x="2703" y="5328"/>
                    <a:pt x="2667" y="5161"/>
                    <a:pt x="2763" y="4804"/>
                  </a:cubicBezTo>
                  <a:cubicBezTo>
                    <a:pt x="3025" y="3840"/>
                    <a:pt x="3394" y="2923"/>
                    <a:pt x="3691" y="1970"/>
                  </a:cubicBezTo>
                  <a:cubicBezTo>
                    <a:pt x="3715" y="1851"/>
                    <a:pt x="3799" y="1697"/>
                    <a:pt x="3656" y="1637"/>
                  </a:cubicBezTo>
                  <a:cubicBezTo>
                    <a:pt x="3632" y="1625"/>
                    <a:pt x="3610" y="1620"/>
                    <a:pt x="3590" y="1620"/>
                  </a:cubicBezTo>
                  <a:cubicBezTo>
                    <a:pt x="3493" y="1620"/>
                    <a:pt x="3445" y="1748"/>
                    <a:pt x="3406" y="1828"/>
                  </a:cubicBezTo>
                  <a:cubicBezTo>
                    <a:pt x="2941" y="2721"/>
                    <a:pt x="2465" y="3613"/>
                    <a:pt x="2155" y="4578"/>
                  </a:cubicBezTo>
                  <a:cubicBezTo>
                    <a:pt x="2028" y="4977"/>
                    <a:pt x="1992" y="5079"/>
                    <a:pt x="1770" y="5079"/>
                  </a:cubicBezTo>
                  <a:cubicBezTo>
                    <a:pt x="1680" y="5079"/>
                    <a:pt x="1561" y="5063"/>
                    <a:pt x="1393" y="5042"/>
                  </a:cubicBezTo>
                  <a:cubicBezTo>
                    <a:pt x="1120" y="5007"/>
                    <a:pt x="1024" y="4911"/>
                    <a:pt x="1120" y="4626"/>
                  </a:cubicBezTo>
                  <a:cubicBezTo>
                    <a:pt x="1334" y="3923"/>
                    <a:pt x="1548" y="3221"/>
                    <a:pt x="1751" y="2518"/>
                  </a:cubicBezTo>
                  <a:cubicBezTo>
                    <a:pt x="1786" y="2411"/>
                    <a:pt x="1870" y="2256"/>
                    <a:pt x="1727" y="2185"/>
                  </a:cubicBezTo>
                  <a:cubicBezTo>
                    <a:pt x="1694" y="2168"/>
                    <a:pt x="1665" y="2161"/>
                    <a:pt x="1639" y="2161"/>
                  </a:cubicBezTo>
                  <a:cubicBezTo>
                    <a:pt x="1532" y="2161"/>
                    <a:pt x="1475" y="2280"/>
                    <a:pt x="1417" y="2375"/>
                  </a:cubicBezTo>
                  <a:cubicBezTo>
                    <a:pt x="1084" y="2911"/>
                    <a:pt x="739" y="3471"/>
                    <a:pt x="584" y="4066"/>
                  </a:cubicBezTo>
                  <a:cubicBezTo>
                    <a:pt x="489" y="4387"/>
                    <a:pt x="381" y="4637"/>
                    <a:pt x="203" y="4804"/>
                  </a:cubicBezTo>
                  <a:cubicBezTo>
                    <a:pt x="12" y="5911"/>
                    <a:pt x="0" y="7054"/>
                    <a:pt x="108" y="8531"/>
                  </a:cubicBezTo>
                  <a:cubicBezTo>
                    <a:pt x="131" y="8864"/>
                    <a:pt x="131" y="9162"/>
                    <a:pt x="119" y="9281"/>
                  </a:cubicBezTo>
                  <a:cubicBezTo>
                    <a:pt x="465" y="9507"/>
                    <a:pt x="881" y="9578"/>
                    <a:pt x="1322" y="9638"/>
                  </a:cubicBezTo>
                  <a:cubicBezTo>
                    <a:pt x="1343" y="9641"/>
                    <a:pt x="1362" y="9642"/>
                    <a:pt x="1379" y="9642"/>
                  </a:cubicBezTo>
                  <a:cubicBezTo>
                    <a:pt x="1570" y="9642"/>
                    <a:pt x="1561" y="9469"/>
                    <a:pt x="1572" y="9317"/>
                  </a:cubicBezTo>
                  <a:cubicBezTo>
                    <a:pt x="1632" y="8555"/>
                    <a:pt x="1774" y="7793"/>
                    <a:pt x="2048" y="7078"/>
                  </a:cubicBezTo>
                  <a:lnTo>
                    <a:pt x="2144" y="6864"/>
                  </a:lnTo>
                  <a:cubicBezTo>
                    <a:pt x="2196" y="6759"/>
                    <a:pt x="2248" y="6617"/>
                    <a:pt x="2374" y="6617"/>
                  </a:cubicBezTo>
                  <a:cubicBezTo>
                    <a:pt x="2391" y="6617"/>
                    <a:pt x="2409" y="6620"/>
                    <a:pt x="2429" y="6626"/>
                  </a:cubicBezTo>
                  <a:cubicBezTo>
                    <a:pt x="2608" y="6661"/>
                    <a:pt x="2548" y="6840"/>
                    <a:pt x="2513" y="6959"/>
                  </a:cubicBezTo>
                  <a:cubicBezTo>
                    <a:pt x="2382" y="7697"/>
                    <a:pt x="2346" y="8424"/>
                    <a:pt x="2346" y="9162"/>
                  </a:cubicBezTo>
                  <a:cubicBezTo>
                    <a:pt x="2346" y="9564"/>
                    <a:pt x="2577" y="9818"/>
                    <a:pt x="2900" y="9818"/>
                  </a:cubicBezTo>
                  <a:cubicBezTo>
                    <a:pt x="2998" y="9818"/>
                    <a:pt x="3104" y="9795"/>
                    <a:pt x="3215" y="9745"/>
                  </a:cubicBezTo>
                  <a:cubicBezTo>
                    <a:pt x="3382" y="9674"/>
                    <a:pt x="3382" y="9507"/>
                    <a:pt x="3418" y="9376"/>
                  </a:cubicBezTo>
                  <a:cubicBezTo>
                    <a:pt x="3679" y="8447"/>
                    <a:pt x="4001" y="7554"/>
                    <a:pt x="4489" y="6721"/>
                  </a:cubicBezTo>
                  <a:cubicBezTo>
                    <a:pt x="4549" y="6638"/>
                    <a:pt x="4608" y="6531"/>
                    <a:pt x="4668" y="6459"/>
                  </a:cubicBezTo>
                  <a:cubicBezTo>
                    <a:pt x="4731" y="6387"/>
                    <a:pt x="4800" y="6315"/>
                    <a:pt x="4893" y="6315"/>
                  </a:cubicBezTo>
                  <a:cubicBezTo>
                    <a:pt x="4922" y="6315"/>
                    <a:pt x="4954" y="6323"/>
                    <a:pt x="4989" y="6340"/>
                  </a:cubicBezTo>
                  <a:cubicBezTo>
                    <a:pt x="5108" y="6411"/>
                    <a:pt x="5061" y="6531"/>
                    <a:pt x="5049" y="6638"/>
                  </a:cubicBezTo>
                  <a:cubicBezTo>
                    <a:pt x="4870" y="7412"/>
                    <a:pt x="4668" y="8174"/>
                    <a:pt x="4477" y="8947"/>
                  </a:cubicBezTo>
                  <a:cubicBezTo>
                    <a:pt x="4370" y="9376"/>
                    <a:pt x="4310" y="9555"/>
                    <a:pt x="4406" y="9626"/>
                  </a:cubicBezTo>
                  <a:cubicBezTo>
                    <a:pt x="4489" y="9388"/>
                    <a:pt x="4656" y="9031"/>
                    <a:pt x="4894" y="8471"/>
                  </a:cubicBezTo>
                  <a:cubicBezTo>
                    <a:pt x="5418" y="7281"/>
                    <a:pt x="5525" y="6935"/>
                    <a:pt x="6132" y="4840"/>
                  </a:cubicBezTo>
                  <a:cubicBezTo>
                    <a:pt x="6370" y="3983"/>
                    <a:pt x="6608" y="3232"/>
                    <a:pt x="6656" y="3149"/>
                  </a:cubicBezTo>
                  <a:cubicBezTo>
                    <a:pt x="6690" y="3092"/>
                    <a:pt x="6716" y="3065"/>
                    <a:pt x="6733" y="3065"/>
                  </a:cubicBezTo>
                  <a:cubicBezTo>
                    <a:pt x="6876" y="3065"/>
                    <a:pt x="6445" y="4938"/>
                    <a:pt x="5882" y="6745"/>
                  </a:cubicBezTo>
                  <a:cubicBezTo>
                    <a:pt x="5561" y="7721"/>
                    <a:pt x="4989" y="9067"/>
                    <a:pt x="4632" y="9686"/>
                  </a:cubicBezTo>
                  <a:lnTo>
                    <a:pt x="5108" y="9686"/>
                  </a:lnTo>
                  <a:cubicBezTo>
                    <a:pt x="5121" y="9686"/>
                    <a:pt x="5133" y="9686"/>
                    <a:pt x="5145" y="9686"/>
                  </a:cubicBezTo>
                  <a:cubicBezTo>
                    <a:pt x="5916" y="9686"/>
                    <a:pt x="6244" y="9318"/>
                    <a:pt x="6537" y="8674"/>
                  </a:cubicBezTo>
                  <a:cubicBezTo>
                    <a:pt x="7025" y="7578"/>
                    <a:pt x="7620" y="6531"/>
                    <a:pt x="7942" y="5376"/>
                  </a:cubicBezTo>
                  <a:lnTo>
                    <a:pt x="7942" y="5376"/>
                  </a:lnTo>
                  <a:cubicBezTo>
                    <a:pt x="7847" y="5459"/>
                    <a:pt x="7680" y="5495"/>
                    <a:pt x="7335" y="5518"/>
                  </a:cubicBezTo>
                  <a:cubicBezTo>
                    <a:pt x="7300" y="5523"/>
                    <a:pt x="7269" y="5525"/>
                    <a:pt x="7241" y="5525"/>
                  </a:cubicBezTo>
                  <a:cubicBezTo>
                    <a:pt x="7033" y="5525"/>
                    <a:pt x="7022" y="5407"/>
                    <a:pt x="7085" y="5197"/>
                  </a:cubicBezTo>
                  <a:cubicBezTo>
                    <a:pt x="7251" y="4626"/>
                    <a:pt x="7335" y="4054"/>
                    <a:pt x="7406" y="3471"/>
                  </a:cubicBezTo>
                  <a:cubicBezTo>
                    <a:pt x="7537" y="2423"/>
                    <a:pt x="7739" y="1399"/>
                    <a:pt x="7692" y="339"/>
                  </a:cubicBezTo>
                  <a:cubicBezTo>
                    <a:pt x="7692" y="208"/>
                    <a:pt x="7692" y="30"/>
                    <a:pt x="7525" y="6"/>
                  </a:cubicBezTo>
                  <a:cubicBezTo>
                    <a:pt x="7512" y="3"/>
                    <a:pt x="7499" y="1"/>
                    <a:pt x="7488"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9"/>
            <p:cNvSpPr/>
            <p:nvPr/>
          </p:nvSpPr>
          <p:spPr>
            <a:xfrm>
              <a:off x="2129725" y="3811325"/>
              <a:ext cx="5675" cy="14600"/>
            </a:xfrm>
            <a:custGeom>
              <a:avLst/>
              <a:gdLst/>
              <a:ahLst/>
              <a:cxnLst/>
              <a:rect l="l" t="t" r="r" b="b"/>
              <a:pathLst>
                <a:path w="227" h="584" extrusionOk="0">
                  <a:moveTo>
                    <a:pt x="226" y="0"/>
                  </a:moveTo>
                  <a:lnTo>
                    <a:pt x="218" y="21"/>
                  </a:lnTo>
                  <a:lnTo>
                    <a:pt x="218" y="21"/>
                  </a:lnTo>
                  <a:cubicBezTo>
                    <a:pt x="221" y="14"/>
                    <a:pt x="224" y="7"/>
                    <a:pt x="226" y="0"/>
                  </a:cubicBezTo>
                  <a:close/>
                  <a:moveTo>
                    <a:pt x="218" y="21"/>
                  </a:moveTo>
                  <a:cubicBezTo>
                    <a:pt x="206" y="50"/>
                    <a:pt x="188" y="81"/>
                    <a:pt x="179" y="119"/>
                  </a:cubicBezTo>
                  <a:cubicBezTo>
                    <a:pt x="179" y="121"/>
                    <a:pt x="178" y="123"/>
                    <a:pt x="178" y="125"/>
                  </a:cubicBezTo>
                  <a:lnTo>
                    <a:pt x="178" y="125"/>
                  </a:lnTo>
                  <a:lnTo>
                    <a:pt x="218" y="21"/>
                  </a:lnTo>
                  <a:close/>
                  <a:moveTo>
                    <a:pt x="178" y="125"/>
                  </a:moveTo>
                  <a:lnTo>
                    <a:pt x="0" y="583"/>
                  </a:lnTo>
                  <a:cubicBezTo>
                    <a:pt x="94" y="397"/>
                    <a:pt x="164" y="221"/>
                    <a:pt x="178" y="125"/>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9"/>
            <p:cNvSpPr/>
            <p:nvPr/>
          </p:nvSpPr>
          <p:spPr>
            <a:xfrm>
              <a:off x="2135675" y="3806850"/>
              <a:ext cx="1500" cy="4475"/>
            </a:xfrm>
            <a:custGeom>
              <a:avLst/>
              <a:gdLst/>
              <a:ahLst/>
              <a:cxnLst/>
              <a:rect l="l" t="t" r="r" b="b"/>
              <a:pathLst>
                <a:path w="60" h="179" extrusionOk="0">
                  <a:moveTo>
                    <a:pt x="60" y="0"/>
                  </a:moveTo>
                  <a:lnTo>
                    <a:pt x="60" y="0"/>
                  </a:lnTo>
                  <a:cubicBezTo>
                    <a:pt x="52" y="8"/>
                    <a:pt x="49" y="27"/>
                    <a:pt x="48" y="42"/>
                  </a:cubicBezTo>
                  <a:lnTo>
                    <a:pt x="48" y="42"/>
                  </a:lnTo>
                  <a:cubicBezTo>
                    <a:pt x="53" y="28"/>
                    <a:pt x="57" y="14"/>
                    <a:pt x="60" y="0"/>
                  </a:cubicBezTo>
                  <a:close/>
                  <a:moveTo>
                    <a:pt x="48" y="42"/>
                  </a:moveTo>
                  <a:cubicBezTo>
                    <a:pt x="33" y="87"/>
                    <a:pt x="10" y="133"/>
                    <a:pt x="0" y="179"/>
                  </a:cubicBezTo>
                  <a:cubicBezTo>
                    <a:pt x="12" y="131"/>
                    <a:pt x="36" y="108"/>
                    <a:pt x="48" y="60"/>
                  </a:cubicBezTo>
                  <a:cubicBezTo>
                    <a:pt x="48" y="56"/>
                    <a:pt x="48" y="49"/>
                    <a:pt x="48" y="42"/>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9"/>
            <p:cNvSpPr/>
            <p:nvPr/>
          </p:nvSpPr>
          <p:spPr>
            <a:xfrm>
              <a:off x="1763900" y="4060450"/>
              <a:ext cx="107175" cy="180400"/>
            </a:xfrm>
            <a:custGeom>
              <a:avLst/>
              <a:gdLst/>
              <a:ahLst/>
              <a:cxnLst/>
              <a:rect l="l" t="t" r="r" b="b"/>
              <a:pathLst>
                <a:path w="4287" h="7216" extrusionOk="0">
                  <a:moveTo>
                    <a:pt x="3495" y="1"/>
                  </a:moveTo>
                  <a:cubicBezTo>
                    <a:pt x="3280" y="1"/>
                    <a:pt x="3185" y="290"/>
                    <a:pt x="3072" y="465"/>
                  </a:cubicBezTo>
                  <a:cubicBezTo>
                    <a:pt x="2834" y="870"/>
                    <a:pt x="2667" y="1298"/>
                    <a:pt x="2596" y="1763"/>
                  </a:cubicBezTo>
                  <a:cubicBezTo>
                    <a:pt x="2513" y="2239"/>
                    <a:pt x="2477" y="2715"/>
                    <a:pt x="2394" y="3179"/>
                  </a:cubicBezTo>
                  <a:cubicBezTo>
                    <a:pt x="2382" y="3307"/>
                    <a:pt x="2393" y="3537"/>
                    <a:pt x="2228" y="3537"/>
                  </a:cubicBezTo>
                  <a:cubicBezTo>
                    <a:pt x="2224" y="3537"/>
                    <a:pt x="2219" y="3537"/>
                    <a:pt x="2215" y="3537"/>
                  </a:cubicBezTo>
                  <a:cubicBezTo>
                    <a:pt x="2013" y="3537"/>
                    <a:pt x="2096" y="3299"/>
                    <a:pt x="2096" y="3179"/>
                  </a:cubicBezTo>
                  <a:cubicBezTo>
                    <a:pt x="2096" y="2525"/>
                    <a:pt x="2179" y="1870"/>
                    <a:pt x="2275" y="1227"/>
                  </a:cubicBezTo>
                  <a:cubicBezTo>
                    <a:pt x="2310" y="1072"/>
                    <a:pt x="2382" y="882"/>
                    <a:pt x="2215" y="822"/>
                  </a:cubicBezTo>
                  <a:cubicBezTo>
                    <a:pt x="2191" y="813"/>
                    <a:pt x="2170" y="808"/>
                    <a:pt x="2151" y="808"/>
                  </a:cubicBezTo>
                  <a:cubicBezTo>
                    <a:pt x="2026" y="808"/>
                    <a:pt x="1990" y="993"/>
                    <a:pt x="1917" y="1096"/>
                  </a:cubicBezTo>
                  <a:cubicBezTo>
                    <a:pt x="1465" y="1906"/>
                    <a:pt x="1239" y="2787"/>
                    <a:pt x="1203" y="3715"/>
                  </a:cubicBezTo>
                  <a:cubicBezTo>
                    <a:pt x="1203" y="3870"/>
                    <a:pt x="1191" y="4037"/>
                    <a:pt x="1191" y="4203"/>
                  </a:cubicBezTo>
                  <a:cubicBezTo>
                    <a:pt x="1191" y="4406"/>
                    <a:pt x="1191" y="4561"/>
                    <a:pt x="1179" y="4561"/>
                  </a:cubicBezTo>
                  <a:cubicBezTo>
                    <a:pt x="1179" y="4620"/>
                    <a:pt x="1179" y="4692"/>
                    <a:pt x="1167" y="4751"/>
                  </a:cubicBezTo>
                  <a:cubicBezTo>
                    <a:pt x="822" y="3965"/>
                    <a:pt x="703" y="3144"/>
                    <a:pt x="643" y="2298"/>
                  </a:cubicBezTo>
                  <a:cubicBezTo>
                    <a:pt x="596" y="1751"/>
                    <a:pt x="584" y="1179"/>
                    <a:pt x="536" y="632"/>
                  </a:cubicBezTo>
                  <a:cubicBezTo>
                    <a:pt x="524" y="512"/>
                    <a:pt x="536" y="358"/>
                    <a:pt x="370" y="334"/>
                  </a:cubicBezTo>
                  <a:cubicBezTo>
                    <a:pt x="346" y="334"/>
                    <a:pt x="334" y="334"/>
                    <a:pt x="298" y="346"/>
                  </a:cubicBezTo>
                  <a:cubicBezTo>
                    <a:pt x="191" y="929"/>
                    <a:pt x="131" y="1525"/>
                    <a:pt x="96" y="2132"/>
                  </a:cubicBezTo>
                  <a:cubicBezTo>
                    <a:pt x="0" y="3275"/>
                    <a:pt x="108" y="4382"/>
                    <a:pt x="524" y="5406"/>
                  </a:cubicBezTo>
                  <a:cubicBezTo>
                    <a:pt x="846" y="5525"/>
                    <a:pt x="1143" y="5704"/>
                    <a:pt x="1429" y="5918"/>
                  </a:cubicBezTo>
                  <a:cubicBezTo>
                    <a:pt x="1810" y="6168"/>
                    <a:pt x="2167" y="6466"/>
                    <a:pt x="2644" y="6656"/>
                  </a:cubicBezTo>
                  <a:cubicBezTo>
                    <a:pt x="2596" y="6144"/>
                    <a:pt x="2477" y="5680"/>
                    <a:pt x="2536" y="5215"/>
                  </a:cubicBezTo>
                  <a:cubicBezTo>
                    <a:pt x="2548" y="5073"/>
                    <a:pt x="2584" y="4918"/>
                    <a:pt x="2608" y="4775"/>
                  </a:cubicBezTo>
                  <a:cubicBezTo>
                    <a:pt x="2644" y="4620"/>
                    <a:pt x="2679" y="4453"/>
                    <a:pt x="2858" y="4442"/>
                  </a:cubicBezTo>
                  <a:cubicBezTo>
                    <a:pt x="2865" y="4441"/>
                    <a:pt x="2872" y="4441"/>
                    <a:pt x="2879" y="4441"/>
                  </a:cubicBezTo>
                  <a:cubicBezTo>
                    <a:pt x="3063" y="4441"/>
                    <a:pt x="3098" y="4590"/>
                    <a:pt x="3144" y="4739"/>
                  </a:cubicBezTo>
                  <a:cubicBezTo>
                    <a:pt x="3382" y="5394"/>
                    <a:pt x="3596" y="6049"/>
                    <a:pt x="3894" y="6692"/>
                  </a:cubicBezTo>
                  <a:cubicBezTo>
                    <a:pt x="3989" y="6918"/>
                    <a:pt x="4132" y="7097"/>
                    <a:pt x="4287" y="7216"/>
                  </a:cubicBezTo>
                  <a:cubicBezTo>
                    <a:pt x="4084" y="6597"/>
                    <a:pt x="3906" y="4418"/>
                    <a:pt x="4037" y="3418"/>
                  </a:cubicBezTo>
                  <a:cubicBezTo>
                    <a:pt x="4049" y="3310"/>
                    <a:pt x="4072" y="3203"/>
                    <a:pt x="4096" y="3084"/>
                  </a:cubicBezTo>
                  <a:lnTo>
                    <a:pt x="4096" y="3084"/>
                  </a:lnTo>
                  <a:cubicBezTo>
                    <a:pt x="3953" y="3120"/>
                    <a:pt x="3787" y="3132"/>
                    <a:pt x="3596" y="3132"/>
                  </a:cubicBezTo>
                  <a:cubicBezTo>
                    <a:pt x="3060" y="3096"/>
                    <a:pt x="3025" y="3179"/>
                    <a:pt x="3179" y="2620"/>
                  </a:cubicBezTo>
                  <a:cubicBezTo>
                    <a:pt x="3334" y="1989"/>
                    <a:pt x="3549" y="1370"/>
                    <a:pt x="3691" y="739"/>
                  </a:cubicBezTo>
                  <a:cubicBezTo>
                    <a:pt x="3751" y="501"/>
                    <a:pt x="3953" y="143"/>
                    <a:pt x="3608" y="24"/>
                  </a:cubicBezTo>
                  <a:cubicBezTo>
                    <a:pt x="3567" y="8"/>
                    <a:pt x="3530" y="1"/>
                    <a:pt x="3495"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9"/>
            <p:cNvSpPr/>
            <p:nvPr/>
          </p:nvSpPr>
          <p:spPr>
            <a:xfrm>
              <a:off x="1945475" y="3950900"/>
              <a:ext cx="82175" cy="89625"/>
            </a:xfrm>
            <a:custGeom>
              <a:avLst/>
              <a:gdLst/>
              <a:ahLst/>
              <a:cxnLst/>
              <a:rect l="l" t="t" r="r" b="b"/>
              <a:pathLst>
                <a:path w="3287" h="3585" extrusionOk="0">
                  <a:moveTo>
                    <a:pt x="3030" y="1"/>
                  </a:moveTo>
                  <a:cubicBezTo>
                    <a:pt x="2932" y="1"/>
                    <a:pt x="2823" y="81"/>
                    <a:pt x="2739" y="132"/>
                  </a:cubicBezTo>
                  <a:cubicBezTo>
                    <a:pt x="1810" y="656"/>
                    <a:pt x="1155" y="1477"/>
                    <a:pt x="572" y="2347"/>
                  </a:cubicBezTo>
                  <a:cubicBezTo>
                    <a:pt x="381" y="2644"/>
                    <a:pt x="215" y="2966"/>
                    <a:pt x="96" y="3299"/>
                  </a:cubicBezTo>
                  <a:cubicBezTo>
                    <a:pt x="60" y="3406"/>
                    <a:pt x="0" y="3537"/>
                    <a:pt x="215" y="3585"/>
                  </a:cubicBezTo>
                  <a:cubicBezTo>
                    <a:pt x="262" y="3537"/>
                    <a:pt x="322" y="3501"/>
                    <a:pt x="346" y="3454"/>
                  </a:cubicBezTo>
                  <a:cubicBezTo>
                    <a:pt x="1167" y="2394"/>
                    <a:pt x="2108" y="1442"/>
                    <a:pt x="3013" y="465"/>
                  </a:cubicBezTo>
                  <a:cubicBezTo>
                    <a:pt x="3108" y="358"/>
                    <a:pt x="3286" y="203"/>
                    <a:pt x="3144" y="49"/>
                  </a:cubicBezTo>
                  <a:cubicBezTo>
                    <a:pt x="3109" y="14"/>
                    <a:pt x="3070" y="1"/>
                    <a:pt x="3030"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9"/>
            <p:cNvSpPr/>
            <p:nvPr/>
          </p:nvSpPr>
          <p:spPr>
            <a:xfrm>
              <a:off x="1991000" y="3958825"/>
              <a:ext cx="64625" cy="87700"/>
            </a:xfrm>
            <a:custGeom>
              <a:avLst/>
              <a:gdLst/>
              <a:ahLst/>
              <a:cxnLst/>
              <a:rect l="l" t="t" r="r" b="b"/>
              <a:pathLst>
                <a:path w="2585" h="3508" extrusionOk="0">
                  <a:moveTo>
                    <a:pt x="2426" y="1"/>
                  </a:moveTo>
                  <a:cubicBezTo>
                    <a:pt x="2401" y="1"/>
                    <a:pt x="2374" y="3"/>
                    <a:pt x="2346" y="5"/>
                  </a:cubicBezTo>
                  <a:cubicBezTo>
                    <a:pt x="2168" y="41"/>
                    <a:pt x="2037" y="172"/>
                    <a:pt x="1906" y="291"/>
                  </a:cubicBezTo>
                  <a:cubicBezTo>
                    <a:pt x="1275" y="887"/>
                    <a:pt x="942" y="1660"/>
                    <a:pt x="501" y="2375"/>
                  </a:cubicBezTo>
                  <a:cubicBezTo>
                    <a:pt x="346" y="2661"/>
                    <a:pt x="203" y="2958"/>
                    <a:pt x="72" y="3256"/>
                  </a:cubicBezTo>
                  <a:cubicBezTo>
                    <a:pt x="49" y="3327"/>
                    <a:pt x="1" y="3423"/>
                    <a:pt x="72" y="3482"/>
                  </a:cubicBezTo>
                  <a:cubicBezTo>
                    <a:pt x="99" y="3500"/>
                    <a:pt x="124" y="3508"/>
                    <a:pt x="147" y="3508"/>
                  </a:cubicBezTo>
                  <a:cubicBezTo>
                    <a:pt x="215" y="3508"/>
                    <a:pt x="266" y="3443"/>
                    <a:pt x="310" y="3399"/>
                  </a:cubicBezTo>
                  <a:cubicBezTo>
                    <a:pt x="370" y="3339"/>
                    <a:pt x="418" y="3280"/>
                    <a:pt x="465" y="3208"/>
                  </a:cubicBezTo>
                  <a:cubicBezTo>
                    <a:pt x="1132" y="2291"/>
                    <a:pt x="1799" y="1351"/>
                    <a:pt x="2454" y="422"/>
                  </a:cubicBezTo>
                  <a:cubicBezTo>
                    <a:pt x="2513" y="339"/>
                    <a:pt x="2585" y="244"/>
                    <a:pt x="2573" y="125"/>
                  </a:cubicBezTo>
                  <a:cubicBezTo>
                    <a:pt x="2573" y="24"/>
                    <a:pt x="2509" y="1"/>
                    <a:pt x="2426"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9"/>
            <p:cNvSpPr/>
            <p:nvPr/>
          </p:nvSpPr>
          <p:spPr>
            <a:xfrm>
              <a:off x="1871650" y="3962525"/>
              <a:ext cx="62225" cy="71175"/>
            </a:xfrm>
            <a:custGeom>
              <a:avLst/>
              <a:gdLst/>
              <a:ahLst/>
              <a:cxnLst/>
              <a:rect l="l" t="t" r="r" b="b"/>
              <a:pathLst>
                <a:path w="2489" h="2847" extrusionOk="0">
                  <a:moveTo>
                    <a:pt x="2277" y="0"/>
                  </a:moveTo>
                  <a:cubicBezTo>
                    <a:pt x="2240" y="0"/>
                    <a:pt x="2199" y="8"/>
                    <a:pt x="2156" y="24"/>
                  </a:cubicBezTo>
                  <a:cubicBezTo>
                    <a:pt x="2060" y="72"/>
                    <a:pt x="1929" y="119"/>
                    <a:pt x="1846" y="203"/>
                  </a:cubicBezTo>
                  <a:cubicBezTo>
                    <a:pt x="1072" y="858"/>
                    <a:pt x="512" y="1691"/>
                    <a:pt x="72" y="2596"/>
                  </a:cubicBezTo>
                  <a:cubicBezTo>
                    <a:pt x="36" y="2679"/>
                    <a:pt x="1" y="2763"/>
                    <a:pt x="96" y="2822"/>
                  </a:cubicBezTo>
                  <a:cubicBezTo>
                    <a:pt x="124" y="2840"/>
                    <a:pt x="150" y="2847"/>
                    <a:pt x="173" y="2847"/>
                  </a:cubicBezTo>
                  <a:cubicBezTo>
                    <a:pt x="231" y="2847"/>
                    <a:pt x="276" y="2805"/>
                    <a:pt x="310" y="2763"/>
                  </a:cubicBezTo>
                  <a:lnTo>
                    <a:pt x="977" y="2001"/>
                  </a:lnTo>
                  <a:lnTo>
                    <a:pt x="2358" y="393"/>
                  </a:lnTo>
                  <a:cubicBezTo>
                    <a:pt x="2441" y="310"/>
                    <a:pt x="2489" y="215"/>
                    <a:pt x="2441" y="96"/>
                  </a:cubicBezTo>
                  <a:cubicBezTo>
                    <a:pt x="2410" y="32"/>
                    <a:pt x="2351" y="0"/>
                    <a:pt x="2277"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9"/>
            <p:cNvSpPr/>
            <p:nvPr/>
          </p:nvSpPr>
          <p:spPr>
            <a:xfrm>
              <a:off x="1959450" y="4361675"/>
              <a:ext cx="37250" cy="8650"/>
            </a:xfrm>
            <a:custGeom>
              <a:avLst/>
              <a:gdLst/>
              <a:ahLst/>
              <a:cxnLst/>
              <a:rect l="l" t="t" r="r" b="b"/>
              <a:pathLst>
                <a:path w="1490" h="346" extrusionOk="0">
                  <a:moveTo>
                    <a:pt x="1" y="1"/>
                  </a:moveTo>
                  <a:cubicBezTo>
                    <a:pt x="29" y="13"/>
                    <a:pt x="58" y="24"/>
                    <a:pt x="87" y="36"/>
                  </a:cubicBezTo>
                  <a:lnTo>
                    <a:pt x="87" y="36"/>
                  </a:lnTo>
                  <a:cubicBezTo>
                    <a:pt x="58" y="24"/>
                    <a:pt x="30" y="13"/>
                    <a:pt x="1" y="1"/>
                  </a:cubicBezTo>
                  <a:close/>
                  <a:moveTo>
                    <a:pt x="87" y="36"/>
                  </a:moveTo>
                  <a:lnTo>
                    <a:pt x="87" y="36"/>
                  </a:lnTo>
                  <a:cubicBezTo>
                    <a:pt x="489" y="195"/>
                    <a:pt x="901" y="301"/>
                    <a:pt x="1334" y="346"/>
                  </a:cubicBezTo>
                  <a:lnTo>
                    <a:pt x="1489" y="346"/>
                  </a:lnTo>
                  <a:cubicBezTo>
                    <a:pt x="1334" y="322"/>
                    <a:pt x="1108" y="298"/>
                    <a:pt x="810" y="239"/>
                  </a:cubicBezTo>
                  <a:cubicBezTo>
                    <a:pt x="568" y="186"/>
                    <a:pt x="315" y="124"/>
                    <a:pt x="87" y="3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9"/>
            <p:cNvSpPr/>
            <p:nvPr/>
          </p:nvSpPr>
          <p:spPr>
            <a:xfrm>
              <a:off x="2299075" y="3994075"/>
              <a:ext cx="24750" cy="79500"/>
            </a:xfrm>
            <a:custGeom>
              <a:avLst/>
              <a:gdLst/>
              <a:ahLst/>
              <a:cxnLst/>
              <a:rect l="l" t="t" r="r" b="b"/>
              <a:pathLst>
                <a:path w="990" h="3180" extrusionOk="0">
                  <a:moveTo>
                    <a:pt x="1" y="0"/>
                  </a:moveTo>
                  <a:lnTo>
                    <a:pt x="1" y="0"/>
                  </a:lnTo>
                  <a:cubicBezTo>
                    <a:pt x="191" y="405"/>
                    <a:pt x="382" y="822"/>
                    <a:pt x="549" y="1310"/>
                  </a:cubicBezTo>
                  <a:cubicBezTo>
                    <a:pt x="739" y="1929"/>
                    <a:pt x="870" y="2548"/>
                    <a:pt x="953" y="3179"/>
                  </a:cubicBezTo>
                  <a:cubicBezTo>
                    <a:pt x="965" y="3167"/>
                    <a:pt x="965" y="3156"/>
                    <a:pt x="989" y="3144"/>
                  </a:cubicBezTo>
                  <a:cubicBezTo>
                    <a:pt x="953" y="2691"/>
                    <a:pt x="858" y="2227"/>
                    <a:pt x="727" y="1786"/>
                  </a:cubicBezTo>
                  <a:cubicBezTo>
                    <a:pt x="537" y="1143"/>
                    <a:pt x="299" y="548"/>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9"/>
            <p:cNvSpPr/>
            <p:nvPr/>
          </p:nvSpPr>
          <p:spPr>
            <a:xfrm>
              <a:off x="2002625" y="4364950"/>
              <a:ext cx="7450" cy="5375"/>
            </a:xfrm>
            <a:custGeom>
              <a:avLst/>
              <a:gdLst/>
              <a:ahLst/>
              <a:cxnLst/>
              <a:rect l="l" t="t" r="r" b="b"/>
              <a:pathLst>
                <a:path w="298" h="215" extrusionOk="0">
                  <a:moveTo>
                    <a:pt x="262" y="1"/>
                  </a:moveTo>
                  <a:lnTo>
                    <a:pt x="238" y="36"/>
                  </a:lnTo>
                  <a:cubicBezTo>
                    <a:pt x="155" y="120"/>
                    <a:pt x="84" y="179"/>
                    <a:pt x="0" y="215"/>
                  </a:cubicBezTo>
                  <a:cubicBezTo>
                    <a:pt x="24" y="215"/>
                    <a:pt x="60" y="215"/>
                    <a:pt x="84" y="191"/>
                  </a:cubicBezTo>
                  <a:cubicBezTo>
                    <a:pt x="191" y="167"/>
                    <a:pt x="298" y="120"/>
                    <a:pt x="274" y="12"/>
                  </a:cubicBezTo>
                  <a:cubicBezTo>
                    <a:pt x="274" y="1"/>
                    <a:pt x="274" y="1"/>
                    <a:pt x="2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9"/>
            <p:cNvSpPr/>
            <p:nvPr/>
          </p:nvSpPr>
          <p:spPr>
            <a:xfrm>
              <a:off x="1746625" y="3854175"/>
              <a:ext cx="211675" cy="278325"/>
            </a:xfrm>
            <a:custGeom>
              <a:avLst/>
              <a:gdLst/>
              <a:ahLst/>
              <a:cxnLst/>
              <a:rect l="l" t="t" r="r" b="b"/>
              <a:pathLst>
                <a:path w="8467" h="11133" extrusionOk="0">
                  <a:moveTo>
                    <a:pt x="8466" y="1"/>
                  </a:moveTo>
                  <a:lnTo>
                    <a:pt x="8466" y="1"/>
                  </a:lnTo>
                  <a:cubicBezTo>
                    <a:pt x="7359" y="60"/>
                    <a:pt x="6526" y="239"/>
                    <a:pt x="5775" y="560"/>
                  </a:cubicBezTo>
                  <a:cubicBezTo>
                    <a:pt x="4799" y="965"/>
                    <a:pt x="3989" y="1453"/>
                    <a:pt x="3394" y="1965"/>
                  </a:cubicBezTo>
                  <a:cubicBezTo>
                    <a:pt x="2858" y="2417"/>
                    <a:pt x="1763" y="3894"/>
                    <a:pt x="1322" y="4775"/>
                  </a:cubicBezTo>
                  <a:cubicBezTo>
                    <a:pt x="727" y="5966"/>
                    <a:pt x="132" y="8371"/>
                    <a:pt x="13" y="10121"/>
                  </a:cubicBezTo>
                  <a:cubicBezTo>
                    <a:pt x="1" y="10418"/>
                    <a:pt x="1" y="10728"/>
                    <a:pt x="37" y="11133"/>
                  </a:cubicBezTo>
                  <a:lnTo>
                    <a:pt x="37" y="10716"/>
                  </a:lnTo>
                  <a:cubicBezTo>
                    <a:pt x="144" y="8418"/>
                    <a:pt x="549" y="6192"/>
                    <a:pt x="1727" y="4168"/>
                  </a:cubicBezTo>
                  <a:cubicBezTo>
                    <a:pt x="3251" y="1524"/>
                    <a:pt x="5549" y="227"/>
                    <a:pt x="84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9"/>
            <p:cNvSpPr/>
            <p:nvPr/>
          </p:nvSpPr>
          <p:spPr>
            <a:xfrm>
              <a:off x="1756450" y="4189625"/>
              <a:ext cx="8375" cy="20575"/>
            </a:xfrm>
            <a:custGeom>
              <a:avLst/>
              <a:gdLst/>
              <a:ahLst/>
              <a:cxnLst/>
              <a:rect l="l" t="t" r="r" b="b"/>
              <a:pathLst>
                <a:path w="335" h="823" extrusionOk="0">
                  <a:moveTo>
                    <a:pt x="1" y="1"/>
                  </a:moveTo>
                  <a:lnTo>
                    <a:pt x="1" y="1"/>
                  </a:lnTo>
                  <a:cubicBezTo>
                    <a:pt x="84" y="287"/>
                    <a:pt x="156" y="465"/>
                    <a:pt x="275" y="715"/>
                  </a:cubicBezTo>
                  <a:cubicBezTo>
                    <a:pt x="287" y="763"/>
                    <a:pt x="322" y="799"/>
                    <a:pt x="334" y="822"/>
                  </a:cubicBezTo>
                  <a:cubicBezTo>
                    <a:pt x="215" y="560"/>
                    <a:pt x="96" y="287"/>
                    <a:pt x="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9"/>
            <p:cNvSpPr/>
            <p:nvPr/>
          </p:nvSpPr>
          <p:spPr>
            <a:xfrm>
              <a:off x="1994275" y="3753175"/>
              <a:ext cx="170600" cy="102300"/>
            </a:xfrm>
            <a:custGeom>
              <a:avLst/>
              <a:gdLst/>
              <a:ahLst/>
              <a:cxnLst/>
              <a:rect l="l" t="t" r="r" b="b"/>
              <a:pathLst>
                <a:path w="6824" h="4092" extrusionOk="0">
                  <a:moveTo>
                    <a:pt x="1" y="3993"/>
                  </a:moveTo>
                  <a:lnTo>
                    <a:pt x="1" y="3993"/>
                  </a:lnTo>
                  <a:cubicBezTo>
                    <a:pt x="134" y="4000"/>
                    <a:pt x="272" y="4002"/>
                    <a:pt x="415" y="4008"/>
                  </a:cubicBezTo>
                  <a:lnTo>
                    <a:pt x="415" y="4008"/>
                  </a:lnTo>
                  <a:cubicBezTo>
                    <a:pt x="276" y="4001"/>
                    <a:pt x="138" y="3996"/>
                    <a:pt x="1" y="3993"/>
                  </a:cubicBezTo>
                  <a:close/>
                  <a:moveTo>
                    <a:pt x="415" y="4008"/>
                  </a:moveTo>
                  <a:cubicBezTo>
                    <a:pt x="512" y="4013"/>
                    <a:pt x="610" y="4018"/>
                    <a:pt x="707" y="4024"/>
                  </a:cubicBezTo>
                  <a:lnTo>
                    <a:pt x="707" y="4024"/>
                  </a:lnTo>
                  <a:cubicBezTo>
                    <a:pt x="607" y="4016"/>
                    <a:pt x="510" y="4012"/>
                    <a:pt x="415" y="4008"/>
                  </a:cubicBezTo>
                  <a:close/>
                  <a:moveTo>
                    <a:pt x="707" y="4024"/>
                  </a:moveTo>
                  <a:cubicBezTo>
                    <a:pt x="726" y="4025"/>
                    <a:pt x="744" y="4027"/>
                    <a:pt x="763" y="4029"/>
                  </a:cubicBezTo>
                  <a:cubicBezTo>
                    <a:pt x="771" y="4029"/>
                    <a:pt x="779" y="4029"/>
                    <a:pt x="786" y="4029"/>
                  </a:cubicBezTo>
                  <a:lnTo>
                    <a:pt x="786" y="4029"/>
                  </a:lnTo>
                  <a:cubicBezTo>
                    <a:pt x="760" y="4027"/>
                    <a:pt x="734" y="4026"/>
                    <a:pt x="707" y="4024"/>
                  </a:cubicBezTo>
                  <a:close/>
                  <a:moveTo>
                    <a:pt x="6574" y="0"/>
                  </a:moveTo>
                  <a:cubicBezTo>
                    <a:pt x="6367" y="0"/>
                    <a:pt x="6151" y="32"/>
                    <a:pt x="5966" y="100"/>
                  </a:cubicBezTo>
                  <a:cubicBezTo>
                    <a:pt x="5609" y="231"/>
                    <a:pt x="5335" y="612"/>
                    <a:pt x="5073" y="1302"/>
                  </a:cubicBezTo>
                  <a:cubicBezTo>
                    <a:pt x="4859" y="1897"/>
                    <a:pt x="4001" y="3219"/>
                    <a:pt x="3644" y="3517"/>
                  </a:cubicBezTo>
                  <a:cubicBezTo>
                    <a:pt x="3549" y="3624"/>
                    <a:pt x="3192" y="3779"/>
                    <a:pt x="2870" y="3910"/>
                  </a:cubicBezTo>
                  <a:cubicBezTo>
                    <a:pt x="2656" y="3981"/>
                    <a:pt x="2513" y="4041"/>
                    <a:pt x="2335" y="4052"/>
                  </a:cubicBezTo>
                  <a:cubicBezTo>
                    <a:pt x="2224" y="4069"/>
                    <a:pt x="2098" y="4078"/>
                    <a:pt x="1925" y="4078"/>
                  </a:cubicBezTo>
                  <a:cubicBezTo>
                    <a:pt x="1724" y="4078"/>
                    <a:pt x="1461" y="4066"/>
                    <a:pt x="1084" y="4041"/>
                  </a:cubicBezTo>
                  <a:cubicBezTo>
                    <a:pt x="996" y="4041"/>
                    <a:pt x="887" y="4030"/>
                    <a:pt x="786" y="4029"/>
                  </a:cubicBezTo>
                  <a:lnTo>
                    <a:pt x="786" y="4029"/>
                  </a:lnTo>
                  <a:cubicBezTo>
                    <a:pt x="1113" y="4048"/>
                    <a:pt x="1440" y="4070"/>
                    <a:pt x="1763" y="4076"/>
                  </a:cubicBezTo>
                  <a:cubicBezTo>
                    <a:pt x="1880" y="4086"/>
                    <a:pt x="1995" y="4091"/>
                    <a:pt x="2108" y="4091"/>
                  </a:cubicBezTo>
                  <a:cubicBezTo>
                    <a:pt x="2946" y="4091"/>
                    <a:pt x="3655" y="3805"/>
                    <a:pt x="4180" y="3028"/>
                  </a:cubicBezTo>
                  <a:cubicBezTo>
                    <a:pt x="4632" y="2374"/>
                    <a:pt x="5013" y="1683"/>
                    <a:pt x="5299" y="945"/>
                  </a:cubicBezTo>
                  <a:cubicBezTo>
                    <a:pt x="5557" y="301"/>
                    <a:pt x="6007" y="6"/>
                    <a:pt x="6617" y="6"/>
                  </a:cubicBezTo>
                  <a:cubicBezTo>
                    <a:pt x="6684" y="6"/>
                    <a:pt x="6752" y="9"/>
                    <a:pt x="6823" y="16"/>
                  </a:cubicBezTo>
                  <a:cubicBezTo>
                    <a:pt x="6743" y="6"/>
                    <a:pt x="6659" y="0"/>
                    <a:pt x="657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9"/>
            <p:cNvSpPr/>
            <p:nvPr/>
          </p:nvSpPr>
          <p:spPr>
            <a:xfrm>
              <a:off x="1908850" y="4327450"/>
              <a:ext cx="3600" cy="16100"/>
            </a:xfrm>
            <a:custGeom>
              <a:avLst/>
              <a:gdLst/>
              <a:ahLst/>
              <a:cxnLst/>
              <a:rect l="l" t="t" r="r" b="b"/>
              <a:pathLst>
                <a:path w="144" h="644" extrusionOk="0">
                  <a:moveTo>
                    <a:pt x="37" y="0"/>
                  </a:moveTo>
                  <a:cubicBezTo>
                    <a:pt x="37" y="24"/>
                    <a:pt x="37" y="72"/>
                    <a:pt x="25" y="119"/>
                  </a:cubicBezTo>
                  <a:cubicBezTo>
                    <a:pt x="1" y="286"/>
                    <a:pt x="37" y="453"/>
                    <a:pt x="144" y="643"/>
                  </a:cubicBezTo>
                  <a:cubicBezTo>
                    <a:pt x="84" y="500"/>
                    <a:pt x="60" y="346"/>
                    <a:pt x="72" y="167"/>
                  </a:cubicBezTo>
                  <a:cubicBezTo>
                    <a:pt x="72" y="84"/>
                    <a:pt x="72" y="48"/>
                    <a:pt x="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9"/>
            <p:cNvSpPr/>
            <p:nvPr/>
          </p:nvSpPr>
          <p:spPr>
            <a:xfrm>
              <a:off x="2113850" y="3808325"/>
              <a:ext cx="23025" cy="52650"/>
            </a:xfrm>
            <a:custGeom>
              <a:avLst/>
              <a:gdLst/>
              <a:ahLst/>
              <a:cxnLst/>
              <a:rect l="l" t="t" r="r" b="b"/>
              <a:pathLst>
                <a:path w="921" h="2106" extrusionOk="0">
                  <a:moveTo>
                    <a:pt x="921" y="1"/>
                  </a:moveTo>
                  <a:cubicBezTo>
                    <a:pt x="909" y="37"/>
                    <a:pt x="885" y="72"/>
                    <a:pt x="873" y="120"/>
                  </a:cubicBezTo>
                  <a:cubicBezTo>
                    <a:pt x="861" y="168"/>
                    <a:pt x="850" y="191"/>
                    <a:pt x="826" y="239"/>
                  </a:cubicBezTo>
                  <a:cubicBezTo>
                    <a:pt x="802" y="334"/>
                    <a:pt x="742" y="501"/>
                    <a:pt x="647" y="703"/>
                  </a:cubicBezTo>
                  <a:cubicBezTo>
                    <a:pt x="576" y="870"/>
                    <a:pt x="492" y="1037"/>
                    <a:pt x="397" y="1227"/>
                  </a:cubicBezTo>
                  <a:cubicBezTo>
                    <a:pt x="115" y="1771"/>
                    <a:pt x="1" y="2106"/>
                    <a:pt x="101" y="2106"/>
                  </a:cubicBezTo>
                  <a:cubicBezTo>
                    <a:pt x="110" y="2106"/>
                    <a:pt x="122" y="2103"/>
                    <a:pt x="135" y="2096"/>
                  </a:cubicBezTo>
                  <a:lnTo>
                    <a:pt x="147" y="2096"/>
                  </a:lnTo>
                  <a:cubicBezTo>
                    <a:pt x="254" y="2037"/>
                    <a:pt x="611" y="1465"/>
                    <a:pt x="826" y="1025"/>
                  </a:cubicBezTo>
                  <a:cubicBezTo>
                    <a:pt x="814" y="668"/>
                    <a:pt x="850" y="334"/>
                    <a:pt x="92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9"/>
            <p:cNvSpPr/>
            <p:nvPr/>
          </p:nvSpPr>
          <p:spPr>
            <a:xfrm>
              <a:off x="2076150" y="3867375"/>
              <a:ext cx="30075" cy="46850"/>
            </a:xfrm>
            <a:custGeom>
              <a:avLst/>
              <a:gdLst/>
              <a:ahLst/>
              <a:cxnLst/>
              <a:rect l="l" t="t" r="r" b="b"/>
              <a:pathLst>
                <a:path w="1203" h="1874" extrusionOk="0">
                  <a:moveTo>
                    <a:pt x="1139" y="0"/>
                  </a:moveTo>
                  <a:cubicBezTo>
                    <a:pt x="1111" y="0"/>
                    <a:pt x="1075" y="3"/>
                    <a:pt x="1036" y="8"/>
                  </a:cubicBezTo>
                  <a:cubicBezTo>
                    <a:pt x="953" y="20"/>
                    <a:pt x="762" y="234"/>
                    <a:pt x="607" y="449"/>
                  </a:cubicBezTo>
                  <a:cubicBezTo>
                    <a:pt x="310" y="913"/>
                    <a:pt x="0" y="1794"/>
                    <a:pt x="107" y="1866"/>
                  </a:cubicBezTo>
                  <a:cubicBezTo>
                    <a:pt x="114" y="1871"/>
                    <a:pt x="122" y="1873"/>
                    <a:pt x="129" y="1873"/>
                  </a:cubicBezTo>
                  <a:cubicBezTo>
                    <a:pt x="175" y="1873"/>
                    <a:pt x="235" y="1789"/>
                    <a:pt x="286" y="1687"/>
                  </a:cubicBezTo>
                  <a:cubicBezTo>
                    <a:pt x="345" y="1568"/>
                    <a:pt x="560" y="1151"/>
                    <a:pt x="810" y="770"/>
                  </a:cubicBezTo>
                  <a:cubicBezTo>
                    <a:pt x="1024" y="377"/>
                    <a:pt x="1203" y="32"/>
                    <a:pt x="1203" y="20"/>
                  </a:cubicBezTo>
                  <a:cubicBezTo>
                    <a:pt x="1203" y="6"/>
                    <a:pt x="1178" y="0"/>
                    <a:pt x="113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9"/>
            <p:cNvSpPr/>
            <p:nvPr/>
          </p:nvSpPr>
          <p:spPr>
            <a:xfrm>
              <a:off x="2012800" y="3880075"/>
              <a:ext cx="54425" cy="31325"/>
            </a:xfrm>
            <a:custGeom>
              <a:avLst/>
              <a:gdLst/>
              <a:ahLst/>
              <a:cxnLst/>
              <a:rect l="l" t="t" r="r" b="b"/>
              <a:pathLst>
                <a:path w="2177" h="1253" extrusionOk="0">
                  <a:moveTo>
                    <a:pt x="2089" y="1"/>
                  </a:moveTo>
                  <a:cubicBezTo>
                    <a:pt x="1981" y="1"/>
                    <a:pt x="1719" y="153"/>
                    <a:pt x="1022" y="572"/>
                  </a:cubicBezTo>
                  <a:cubicBezTo>
                    <a:pt x="278" y="1010"/>
                    <a:pt x="1" y="1252"/>
                    <a:pt x="146" y="1252"/>
                  </a:cubicBezTo>
                  <a:cubicBezTo>
                    <a:pt x="260" y="1252"/>
                    <a:pt x="639" y="1101"/>
                    <a:pt x="1260" y="774"/>
                  </a:cubicBezTo>
                  <a:cubicBezTo>
                    <a:pt x="1927" y="441"/>
                    <a:pt x="2177" y="227"/>
                    <a:pt x="2165" y="84"/>
                  </a:cubicBezTo>
                  <a:cubicBezTo>
                    <a:pt x="2154" y="32"/>
                    <a:pt x="2137" y="1"/>
                    <a:pt x="208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9"/>
            <p:cNvSpPr/>
            <p:nvPr/>
          </p:nvSpPr>
          <p:spPr>
            <a:xfrm>
              <a:off x="1932075" y="3894950"/>
              <a:ext cx="54575" cy="17600"/>
            </a:xfrm>
            <a:custGeom>
              <a:avLst/>
              <a:gdLst/>
              <a:ahLst/>
              <a:cxnLst/>
              <a:rect l="l" t="t" r="r" b="b"/>
              <a:pathLst>
                <a:path w="2183" h="704" extrusionOk="0">
                  <a:moveTo>
                    <a:pt x="2036" y="1"/>
                  </a:moveTo>
                  <a:cubicBezTo>
                    <a:pt x="1823" y="1"/>
                    <a:pt x="1403" y="79"/>
                    <a:pt x="989" y="203"/>
                  </a:cubicBezTo>
                  <a:cubicBezTo>
                    <a:pt x="405" y="382"/>
                    <a:pt x="0" y="572"/>
                    <a:pt x="24" y="679"/>
                  </a:cubicBezTo>
                  <a:cubicBezTo>
                    <a:pt x="29" y="695"/>
                    <a:pt x="55" y="704"/>
                    <a:pt x="97" y="704"/>
                  </a:cubicBezTo>
                  <a:cubicBezTo>
                    <a:pt x="151" y="704"/>
                    <a:pt x="233" y="689"/>
                    <a:pt x="334" y="655"/>
                  </a:cubicBezTo>
                  <a:cubicBezTo>
                    <a:pt x="501" y="620"/>
                    <a:pt x="977" y="477"/>
                    <a:pt x="1394" y="346"/>
                  </a:cubicBezTo>
                  <a:cubicBezTo>
                    <a:pt x="1810" y="227"/>
                    <a:pt x="2167" y="96"/>
                    <a:pt x="2179" y="48"/>
                  </a:cubicBezTo>
                  <a:cubicBezTo>
                    <a:pt x="2183" y="16"/>
                    <a:pt x="2129" y="1"/>
                    <a:pt x="203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9"/>
            <p:cNvSpPr/>
            <p:nvPr/>
          </p:nvSpPr>
          <p:spPr>
            <a:xfrm>
              <a:off x="1781750" y="3921450"/>
              <a:ext cx="138450" cy="253650"/>
            </a:xfrm>
            <a:custGeom>
              <a:avLst/>
              <a:gdLst/>
              <a:ahLst/>
              <a:cxnLst/>
              <a:rect l="l" t="t" r="r" b="b"/>
              <a:pathLst>
                <a:path w="5538" h="10146" extrusionOk="0">
                  <a:moveTo>
                    <a:pt x="5299" y="0"/>
                  </a:moveTo>
                  <a:cubicBezTo>
                    <a:pt x="5251" y="0"/>
                    <a:pt x="4930" y="179"/>
                    <a:pt x="4537" y="417"/>
                  </a:cubicBezTo>
                  <a:cubicBezTo>
                    <a:pt x="2930" y="1405"/>
                    <a:pt x="2180" y="2060"/>
                    <a:pt x="1549" y="3048"/>
                  </a:cubicBezTo>
                  <a:cubicBezTo>
                    <a:pt x="810" y="4215"/>
                    <a:pt x="418" y="5251"/>
                    <a:pt x="156" y="6704"/>
                  </a:cubicBezTo>
                  <a:cubicBezTo>
                    <a:pt x="1" y="7501"/>
                    <a:pt x="1" y="7727"/>
                    <a:pt x="108" y="8680"/>
                  </a:cubicBezTo>
                  <a:cubicBezTo>
                    <a:pt x="224" y="9712"/>
                    <a:pt x="329" y="10145"/>
                    <a:pt x="455" y="10145"/>
                  </a:cubicBezTo>
                  <a:cubicBezTo>
                    <a:pt x="458" y="10145"/>
                    <a:pt x="462" y="10145"/>
                    <a:pt x="465" y="10144"/>
                  </a:cubicBezTo>
                  <a:cubicBezTo>
                    <a:pt x="477" y="10144"/>
                    <a:pt x="477" y="10002"/>
                    <a:pt x="477" y="9799"/>
                  </a:cubicBezTo>
                  <a:cubicBezTo>
                    <a:pt x="477" y="9609"/>
                    <a:pt x="465" y="9394"/>
                    <a:pt x="429" y="9144"/>
                  </a:cubicBezTo>
                  <a:cubicBezTo>
                    <a:pt x="334" y="7799"/>
                    <a:pt x="382" y="7156"/>
                    <a:pt x="644" y="6049"/>
                  </a:cubicBezTo>
                  <a:cubicBezTo>
                    <a:pt x="1013" y="4465"/>
                    <a:pt x="1834" y="2953"/>
                    <a:pt x="2787" y="2036"/>
                  </a:cubicBezTo>
                  <a:cubicBezTo>
                    <a:pt x="3251" y="1596"/>
                    <a:pt x="4073" y="1000"/>
                    <a:pt x="4942" y="477"/>
                  </a:cubicBezTo>
                  <a:cubicBezTo>
                    <a:pt x="5406" y="215"/>
                    <a:pt x="5537" y="36"/>
                    <a:pt x="529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9"/>
            <p:cNvSpPr/>
            <p:nvPr/>
          </p:nvSpPr>
          <p:spPr>
            <a:xfrm>
              <a:off x="2119300" y="3895525"/>
              <a:ext cx="7725" cy="30475"/>
            </a:xfrm>
            <a:custGeom>
              <a:avLst/>
              <a:gdLst/>
              <a:ahLst/>
              <a:cxnLst/>
              <a:rect l="l" t="t" r="r" b="b"/>
              <a:pathLst>
                <a:path w="309" h="1219" extrusionOk="0">
                  <a:moveTo>
                    <a:pt x="127" y="0"/>
                  </a:moveTo>
                  <a:cubicBezTo>
                    <a:pt x="90" y="0"/>
                    <a:pt x="58" y="61"/>
                    <a:pt x="48" y="192"/>
                  </a:cubicBezTo>
                  <a:cubicBezTo>
                    <a:pt x="1" y="954"/>
                    <a:pt x="1" y="1192"/>
                    <a:pt x="72" y="1216"/>
                  </a:cubicBezTo>
                  <a:cubicBezTo>
                    <a:pt x="77" y="1218"/>
                    <a:pt x="81" y="1219"/>
                    <a:pt x="86" y="1219"/>
                  </a:cubicBezTo>
                  <a:cubicBezTo>
                    <a:pt x="200" y="1219"/>
                    <a:pt x="309" y="666"/>
                    <a:pt x="274" y="311"/>
                  </a:cubicBezTo>
                  <a:cubicBezTo>
                    <a:pt x="240" y="112"/>
                    <a:pt x="178" y="0"/>
                    <a:pt x="1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9"/>
            <p:cNvSpPr/>
            <p:nvPr/>
          </p:nvSpPr>
          <p:spPr>
            <a:xfrm>
              <a:off x="2153725" y="3890850"/>
              <a:ext cx="18575" cy="47400"/>
            </a:xfrm>
            <a:custGeom>
              <a:avLst/>
              <a:gdLst/>
              <a:ahLst/>
              <a:cxnLst/>
              <a:rect l="l" t="t" r="r" b="b"/>
              <a:pathLst>
                <a:path w="743" h="1896" extrusionOk="0">
                  <a:moveTo>
                    <a:pt x="71" y="0"/>
                  </a:moveTo>
                  <a:cubicBezTo>
                    <a:pt x="18" y="0"/>
                    <a:pt x="1" y="167"/>
                    <a:pt x="52" y="510"/>
                  </a:cubicBezTo>
                  <a:cubicBezTo>
                    <a:pt x="149" y="1164"/>
                    <a:pt x="496" y="1895"/>
                    <a:pt x="669" y="1895"/>
                  </a:cubicBezTo>
                  <a:cubicBezTo>
                    <a:pt x="688" y="1895"/>
                    <a:pt x="705" y="1886"/>
                    <a:pt x="719" y="1867"/>
                  </a:cubicBezTo>
                  <a:cubicBezTo>
                    <a:pt x="743" y="1832"/>
                    <a:pt x="695" y="1653"/>
                    <a:pt x="624" y="1474"/>
                  </a:cubicBezTo>
                  <a:cubicBezTo>
                    <a:pt x="529" y="1284"/>
                    <a:pt x="398" y="879"/>
                    <a:pt x="326" y="581"/>
                  </a:cubicBezTo>
                  <a:cubicBezTo>
                    <a:pt x="227" y="197"/>
                    <a:pt x="128" y="0"/>
                    <a:pt x="7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9"/>
            <p:cNvSpPr/>
            <p:nvPr/>
          </p:nvSpPr>
          <p:spPr>
            <a:xfrm>
              <a:off x="2171475" y="3902450"/>
              <a:ext cx="36800" cy="32100"/>
            </a:xfrm>
            <a:custGeom>
              <a:avLst/>
              <a:gdLst/>
              <a:ahLst/>
              <a:cxnLst/>
              <a:rect l="l" t="t" r="r" b="b"/>
              <a:pathLst>
                <a:path w="1472" h="1284" extrusionOk="0">
                  <a:moveTo>
                    <a:pt x="49" y="0"/>
                  </a:moveTo>
                  <a:cubicBezTo>
                    <a:pt x="14" y="0"/>
                    <a:pt x="0" y="35"/>
                    <a:pt x="9" y="105"/>
                  </a:cubicBezTo>
                  <a:cubicBezTo>
                    <a:pt x="45" y="284"/>
                    <a:pt x="628" y="879"/>
                    <a:pt x="962" y="1106"/>
                  </a:cubicBezTo>
                  <a:cubicBezTo>
                    <a:pt x="1169" y="1228"/>
                    <a:pt x="1309" y="1284"/>
                    <a:pt x="1373" y="1284"/>
                  </a:cubicBezTo>
                  <a:cubicBezTo>
                    <a:pt x="1471" y="1284"/>
                    <a:pt x="1392" y="1155"/>
                    <a:pt x="1104" y="939"/>
                  </a:cubicBezTo>
                  <a:cubicBezTo>
                    <a:pt x="866" y="760"/>
                    <a:pt x="545" y="463"/>
                    <a:pt x="402" y="296"/>
                  </a:cubicBezTo>
                  <a:cubicBezTo>
                    <a:pt x="229" y="101"/>
                    <a:pt x="109" y="0"/>
                    <a:pt x="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9"/>
            <p:cNvSpPr/>
            <p:nvPr/>
          </p:nvSpPr>
          <p:spPr>
            <a:xfrm>
              <a:off x="1861525" y="3957175"/>
              <a:ext cx="117300" cy="286350"/>
            </a:xfrm>
            <a:custGeom>
              <a:avLst/>
              <a:gdLst/>
              <a:ahLst/>
              <a:cxnLst/>
              <a:rect l="l" t="t" r="r" b="b"/>
              <a:pathLst>
                <a:path w="4692" h="11454" extrusionOk="0">
                  <a:moveTo>
                    <a:pt x="4585" y="0"/>
                  </a:moveTo>
                  <a:cubicBezTo>
                    <a:pt x="4585" y="12"/>
                    <a:pt x="4406" y="107"/>
                    <a:pt x="4216" y="202"/>
                  </a:cubicBezTo>
                  <a:cubicBezTo>
                    <a:pt x="3239" y="762"/>
                    <a:pt x="1989" y="2310"/>
                    <a:pt x="1322" y="3762"/>
                  </a:cubicBezTo>
                  <a:cubicBezTo>
                    <a:pt x="846" y="4810"/>
                    <a:pt x="382" y="6251"/>
                    <a:pt x="191" y="7227"/>
                  </a:cubicBezTo>
                  <a:cubicBezTo>
                    <a:pt x="179" y="7346"/>
                    <a:pt x="144" y="7453"/>
                    <a:pt x="132" y="7561"/>
                  </a:cubicBezTo>
                  <a:cubicBezTo>
                    <a:pt x="1" y="8561"/>
                    <a:pt x="179" y="10739"/>
                    <a:pt x="382" y="11359"/>
                  </a:cubicBezTo>
                  <a:cubicBezTo>
                    <a:pt x="429" y="11394"/>
                    <a:pt x="477" y="11430"/>
                    <a:pt x="525" y="11454"/>
                  </a:cubicBezTo>
                  <a:cubicBezTo>
                    <a:pt x="536" y="11347"/>
                    <a:pt x="536" y="11049"/>
                    <a:pt x="501" y="10704"/>
                  </a:cubicBezTo>
                  <a:cubicBezTo>
                    <a:pt x="417" y="9227"/>
                    <a:pt x="429" y="8084"/>
                    <a:pt x="620" y="6977"/>
                  </a:cubicBezTo>
                  <a:cubicBezTo>
                    <a:pt x="775" y="6120"/>
                    <a:pt x="1025" y="5286"/>
                    <a:pt x="1418" y="4346"/>
                  </a:cubicBezTo>
                  <a:cubicBezTo>
                    <a:pt x="2049" y="2762"/>
                    <a:pt x="3275" y="1107"/>
                    <a:pt x="4239" y="441"/>
                  </a:cubicBezTo>
                  <a:cubicBezTo>
                    <a:pt x="4489" y="262"/>
                    <a:pt x="4692" y="107"/>
                    <a:pt x="4656" y="60"/>
                  </a:cubicBezTo>
                  <a:cubicBezTo>
                    <a:pt x="4608" y="24"/>
                    <a:pt x="4585" y="0"/>
                    <a:pt x="458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9"/>
            <p:cNvSpPr/>
            <p:nvPr/>
          </p:nvSpPr>
          <p:spPr>
            <a:xfrm>
              <a:off x="2117225" y="3964825"/>
              <a:ext cx="41100" cy="264425"/>
            </a:xfrm>
            <a:custGeom>
              <a:avLst/>
              <a:gdLst/>
              <a:ahLst/>
              <a:cxnLst/>
              <a:rect l="l" t="t" r="r" b="b"/>
              <a:pathLst>
                <a:path w="1644" h="10577" extrusionOk="0">
                  <a:moveTo>
                    <a:pt x="62" y="0"/>
                  </a:moveTo>
                  <a:cubicBezTo>
                    <a:pt x="48" y="0"/>
                    <a:pt x="37" y="11"/>
                    <a:pt x="24" y="27"/>
                  </a:cubicBezTo>
                  <a:cubicBezTo>
                    <a:pt x="12" y="51"/>
                    <a:pt x="0" y="99"/>
                    <a:pt x="0" y="146"/>
                  </a:cubicBezTo>
                  <a:cubicBezTo>
                    <a:pt x="0" y="301"/>
                    <a:pt x="119" y="635"/>
                    <a:pt x="429" y="1361"/>
                  </a:cubicBezTo>
                  <a:cubicBezTo>
                    <a:pt x="929" y="2587"/>
                    <a:pt x="1334" y="4611"/>
                    <a:pt x="1286" y="5742"/>
                  </a:cubicBezTo>
                  <a:cubicBezTo>
                    <a:pt x="1286" y="5921"/>
                    <a:pt x="1274" y="6112"/>
                    <a:pt x="1250" y="6302"/>
                  </a:cubicBezTo>
                  <a:cubicBezTo>
                    <a:pt x="1107" y="7731"/>
                    <a:pt x="679" y="9552"/>
                    <a:pt x="250" y="10386"/>
                  </a:cubicBezTo>
                  <a:cubicBezTo>
                    <a:pt x="214" y="10445"/>
                    <a:pt x="191" y="10493"/>
                    <a:pt x="143" y="10576"/>
                  </a:cubicBezTo>
                  <a:cubicBezTo>
                    <a:pt x="310" y="10517"/>
                    <a:pt x="476" y="10469"/>
                    <a:pt x="619" y="10410"/>
                  </a:cubicBezTo>
                  <a:cubicBezTo>
                    <a:pt x="1024" y="9576"/>
                    <a:pt x="1250" y="8731"/>
                    <a:pt x="1429" y="7433"/>
                  </a:cubicBezTo>
                  <a:cubicBezTo>
                    <a:pt x="1512" y="6993"/>
                    <a:pt x="1560" y="6576"/>
                    <a:pt x="1572" y="6159"/>
                  </a:cubicBezTo>
                  <a:cubicBezTo>
                    <a:pt x="1643" y="4802"/>
                    <a:pt x="1500" y="3575"/>
                    <a:pt x="1072" y="2302"/>
                  </a:cubicBezTo>
                  <a:cubicBezTo>
                    <a:pt x="953" y="1909"/>
                    <a:pt x="798" y="1528"/>
                    <a:pt x="619" y="1123"/>
                  </a:cubicBezTo>
                  <a:cubicBezTo>
                    <a:pt x="227" y="230"/>
                    <a:pt x="125" y="0"/>
                    <a:pt x="6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9"/>
            <p:cNvSpPr/>
            <p:nvPr/>
          </p:nvSpPr>
          <p:spPr>
            <a:xfrm>
              <a:off x="2046350" y="4007450"/>
              <a:ext cx="8975" cy="34700"/>
            </a:xfrm>
            <a:custGeom>
              <a:avLst/>
              <a:gdLst/>
              <a:ahLst/>
              <a:cxnLst/>
              <a:rect l="l" t="t" r="r" b="b"/>
              <a:pathLst>
                <a:path w="359" h="1388" extrusionOk="0">
                  <a:moveTo>
                    <a:pt x="246" y="1"/>
                  </a:moveTo>
                  <a:cubicBezTo>
                    <a:pt x="244" y="1"/>
                    <a:pt x="242" y="1"/>
                    <a:pt x="240" y="1"/>
                  </a:cubicBezTo>
                  <a:cubicBezTo>
                    <a:pt x="192" y="1"/>
                    <a:pt x="132" y="61"/>
                    <a:pt x="121" y="120"/>
                  </a:cubicBezTo>
                  <a:cubicBezTo>
                    <a:pt x="1" y="784"/>
                    <a:pt x="30" y="1387"/>
                    <a:pt x="127" y="1387"/>
                  </a:cubicBezTo>
                  <a:cubicBezTo>
                    <a:pt x="136" y="1387"/>
                    <a:pt x="146" y="1382"/>
                    <a:pt x="156" y="1370"/>
                  </a:cubicBezTo>
                  <a:cubicBezTo>
                    <a:pt x="180" y="1335"/>
                    <a:pt x="216" y="1239"/>
                    <a:pt x="252" y="1085"/>
                  </a:cubicBezTo>
                  <a:cubicBezTo>
                    <a:pt x="311" y="858"/>
                    <a:pt x="347" y="656"/>
                    <a:pt x="347" y="477"/>
                  </a:cubicBezTo>
                  <a:cubicBezTo>
                    <a:pt x="358" y="200"/>
                    <a:pt x="314" y="1"/>
                    <a:pt x="24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9"/>
            <p:cNvSpPr/>
            <p:nvPr/>
          </p:nvSpPr>
          <p:spPr>
            <a:xfrm>
              <a:off x="2229350" y="4038850"/>
              <a:ext cx="17300" cy="34150"/>
            </a:xfrm>
            <a:custGeom>
              <a:avLst/>
              <a:gdLst/>
              <a:ahLst/>
              <a:cxnLst/>
              <a:rect l="l" t="t" r="r" b="b"/>
              <a:pathLst>
                <a:path w="692" h="1366" extrusionOk="0">
                  <a:moveTo>
                    <a:pt x="60" y="0"/>
                  </a:moveTo>
                  <a:cubicBezTo>
                    <a:pt x="21" y="0"/>
                    <a:pt x="0" y="39"/>
                    <a:pt x="16" y="126"/>
                  </a:cubicBezTo>
                  <a:cubicBezTo>
                    <a:pt x="40" y="222"/>
                    <a:pt x="75" y="341"/>
                    <a:pt x="123" y="460"/>
                  </a:cubicBezTo>
                  <a:cubicBezTo>
                    <a:pt x="278" y="853"/>
                    <a:pt x="528" y="1353"/>
                    <a:pt x="599" y="1365"/>
                  </a:cubicBezTo>
                  <a:cubicBezTo>
                    <a:pt x="605" y="1365"/>
                    <a:pt x="610" y="1366"/>
                    <a:pt x="615" y="1366"/>
                  </a:cubicBezTo>
                  <a:cubicBezTo>
                    <a:pt x="691" y="1366"/>
                    <a:pt x="666" y="1273"/>
                    <a:pt x="587" y="948"/>
                  </a:cubicBezTo>
                  <a:cubicBezTo>
                    <a:pt x="516" y="722"/>
                    <a:pt x="409" y="412"/>
                    <a:pt x="337" y="257"/>
                  </a:cubicBezTo>
                  <a:cubicBezTo>
                    <a:pt x="313" y="233"/>
                    <a:pt x="301" y="198"/>
                    <a:pt x="278" y="174"/>
                  </a:cubicBezTo>
                  <a:cubicBezTo>
                    <a:pt x="197" y="66"/>
                    <a:pt x="112" y="0"/>
                    <a:pt x="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9"/>
            <p:cNvSpPr/>
            <p:nvPr/>
          </p:nvSpPr>
          <p:spPr>
            <a:xfrm>
              <a:off x="1982375" y="4087825"/>
              <a:ext cx="61850" cy="165525"/>
            </a:xfrm>
            <a:custGeom>
              <a:avLst/>
              <a:gdLst/>
              <a:ahLst/>
              <a:cxnLst/>
              <a:rect l="l" t="t" r="r" b="b"/>
              <a:pathLst>
                <a:path w="2474" h="6621" extrusionOk="0">
                  <a:moveTo>
                    <a:pt x="2328" y="0"/>
                  </a:moveTo>
                  <a:cubicBezTo>
                    <a:pt x="2311" y="0"/>
                    <a:pt x="2285" y="27"/>
                    <a:pt x="2251" y="84"/>
                  </a:cubicBezTo>
                  <a:cubicBezTo>
                    <a:pt x="2203" y="168"/>
                    <a:pt x="1977" y="918"/>
                    <a:pt x="1727" y="1775"/>
                  </a:cubicBezTo>
                  <a:cubicBezTo>
                    <a:pt x="1120" y="3870"/>
                    <a:pt x="1013" y="4192"/>
                    <a:pt x="489" y="5406"/>
                  </a:cubicBezTo>
                  <a:cubicBezTo>
                    <a:pt x="251" y="5954"/>
                    <a:pt x="96" y="6323"/>
                    <a:pt x="1" y="6561"/>
                  </a:cubicBezTo>
                  <a:cubicBezTo>
                    <a:pt x="48" y="6597"/>
                    <a:pt x="120" y="6609"/>
                    <a:pt x="227" y="6621"/>
                  </a:cubicBezTo>
                  <a:cubicBezTo>
                    <a:pt x="584" y="5990"/>
                    <a:pt x="1167" y="4656"/>
                    <a:pt x="1477" y="3680"/>
                  </a:cubicBezTo>
                  <a:cubicBezTo>
                    <a:pt x="2051" y="1883"/>
                    <a:pt x="2474" y="0"/>
                    <a:pt x="232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9"/>
            <p:cNvSpPr/>
            <p:nvPr/>
          </p:nvSpPr>
          <p:spPr>
            <a:xfrm>
              <a:off x="2239850" y="4108525"/>
              <a:ext cx="17575" cy="64750"/>
            </a:xfrm>
            <a:custGeom>
              <a:avLst/>
              <a:gdLst/>
              <a:ahLst/>
              <a:cxnLst/>
              <a:rect l="l" t="t" r="r" b="b"/>
              <a:pathLst>
                <a:path w="703" h="2590" extrusionOk="0">
                  <a:moveTo>
                    <a:pt x="338" y="1"/>
                  </a:moveTo>
                  <a:cubicBezTo>
                    <a:pt x="266" y="1"/>
                    <a:pt x="251" y="162"/>
                    <a:pt x="298" y="471"/>
                  </a:cubicBezTo>
                  <a:cubicBezTo>
                    <a:pt x="370" y="1018"/>
                    <a:pt x="262" y="1768"/>
                    <a:pt x="1" y="2590"/>
                  </a:cubicBezTo>
                  <a:cubicBezTo>
                    <a:pt x="155" y="2483"/>
                    <a:pt x="310" y="2388"/>
                    <a:pt x="465" y="2292"/>
                  </a:cubicBezTo>
                  <a:cubicBezTo>
                    <a:pt x="513" y="2066"/>
                    <a:pt x="548" y="1864"/>
                    <a:pt x="584" y="1661"/>
                  </a:cubicBezTo>
                  <a:cubicBezTo>
                    <a:pt x="703" y="864"/>
                    <a:pt x="667" y="364"/>
                    <a:pt x="489" y="125"/>
                  </a:cubicBezTo>
                  <a:cubicBezTo>
                    <a:pt x="425" y="42"/>
                    <a:pt x="374" y="1"/>
                    <a:pt x="33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9"/>
            <p:cNvSpPr/>
            <p:nvPr/>
          </p:nvSpPr>
          <p:spPr>
            <a:xfrm>
              <a:off x="1926425" y="4332200"/>
              <a:ext cx="36025" cy="14625"/>
            </a:xfrm>
            <a:custGeom>
              <a:avLst/>
              <a:gdLst/>
              <a:ahLst/>
              <a:cxnLst/>
              <a:rect l="l" t="t" r="r" b="b"/>
              <a:pathLst>
                <a:path w="1441" h="585" extrusionOk="0">
                  <a:moveTo>
                    <a:pt x="0" y="1"/>
                  </a:moveTo>
                  <a:lnTo>
                    <a:pt x="0" y="1"/>
                  </a:lnTo>
                  <a:cubicBezTo>
                    <a:pt x="429" y="275"/>
                    <a:pt x="881" y="430"/>
                    <a:pt x="1393" y="572"/>
                  </a:cubicBezTo>
                  <a:cubicBezTo>
                    <a:pt x="1393" y="584"/>
                    <a:pt x="1417" y="584"/>
                    <a:pt x="1441" y="584"/>
                  </a:cubicBezTo>
                  <a:cubicBezTo>
                    <a:pt x="988" y="406"/>
                    <a:pt x="524" y="215"/>
                    <a:pt x="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9"/>
            <p:cNvSpPr/>
            <p:nvPr/>
          </p:nvSpPr>
          <p:spPr>
            <a:xfrm>
              <a:off x="2059475" y="4360775"/>
              <a:ext cx="19075" cy="2875"/>
            </a:xfrm>
            <a:custGeom>
              <a:avLst/>
              <a:gdLst/>
              <a:ahLst/>
              <a:cxnLst/>
              <a:rect l="l" t="t" r="r" b="b"/>
              <a:pathLst>
                <a:path w="763" h="115" extrusionOk="0">
                  <a:moveTo>
                    <a:pt x="762" y="1"/>
                  </a:moveTo>
                  <a:cubicBezTo>
                    <a:pt x="500" y="37"/>
                    <a:pt x="250" y="49"/>
                    <a:pt x="0" y="60"/>
                  </a:cubicBezTo>
                  <a:cubicBezTo>
                    <a:pt x="75" y="98"/>
                    <a:pt x="155" y="115"/>
                    <a:pt x="246" y="115"/>
                  </a:cubicBezTo>
                  <a:cubicBezTo>
                    <a:pt x="386" y="115"/>
                    <a:pt x="552" y="73"/>
                    <a:pt x="762"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9"/>
            <p:cNvSpPr/>
            <p:nvPr/>
          </p:nvSpPr>
          <p:spPr>
            <a:xfrm>
              <a:off x="1778775" y="4032900"/>
              <a:ext cx="546825" cy="315500"/>
            </a:xfrm>
            <a:custGeom>
              <a:avLst/>
              <a:gdLst/>
              <a:ahLst/>
              <a:cxnLst/>
              <a:rect l="l" t="t" r="r" b="b"/>
              <a:pathLst>
                <a:path w="21873" h="12620" extrusionOk="0">
                  <a:moveTo>
                    <a:pt x="20135" y="1"/>
                  </a:moveTo>
                  <a:cubicBezTo>
                    <a:pt x="20120" y="1"/>
                    <a:pt x="20104" y="3"/>
                    <a:pt x="20087" y="7"/>
                  </a:cubicBezTo>
                  <a:cubicBezTo>
                    <a:pt x="19872" y="55"/>
                    <a:pt x="19932" y="281"/>
                    <a:pt x="19932" y="424"/>
                  </a:cubicBezTo>
                  <a:cubicBezTo>
                    <a:pt x="19991" y="1388"/>
                    <a:pt x="20003" y="2365"/>
                    <a:pt x="20039" y="3329"/>
                  </a:cubicBezTo>
                  <a:cubicBezTo>
                    <a:pt x="20051" y="4246"/>
                    <a:pt x="19682" y="4841"/>
                    <a:pt x="18956" y="5305"/>
                  </a:cubicBezTo>
                  <a:lnTo>
                    <a:pt x="18932" y="5305"/>
                  </a:lnTo>
                  <a:cubicBezTo>
                    <a:pt x="18789" y="5413"/>
                    <a:pt x="18622" y="5496"/>
                    <a:pt x="18479" y="5603"/>
                  </a:cubicBezTo>
                  <a:cubicBezTo>
                    <a:pt x="18241" y="5746"/>
                    <a:pt x="18003" y="5901"/>
                    <a:pt x="17717" y="6032"/>
                  </a:cubicBezTo>
                  <a:cubicBezTo>
                    <a:pt x="17705" y="5734"/>
                    <a:pt x="17801" y="5532"/>
                    <a:pt x="17848" y="5305"/>
                  </a:cubicBezTo>
                  <a:cubicBezTo>
                    <a:pt x="18015" y="4484"/>
                    <a:pt x="18182" y="3662"/>
                    <a:pt x="17884" y="2853"/>
                  </a:cubicBezTo>
                  <a:cubicBezTo>
                    <a:pt x="17836" y="2734"/>
                    <a:pt x="17824" y="2555"/>
                    <a:pt x="17646" y="2555"/>
                  </a:cubicBezTo>
                  <a:cubicBezTo>
                    <a:pt x="17467" y="2567"/>
                    <a:pt x="17467" y="2746"/>
                    <a:pt x="17443" y="2865"/>
                  </a:cubicBezTo>
                  <a:cubicBezTo>
                    <a:pt x="17360" y="4020"/>
                    <a:pt x="16955" y="5127"/>
                    <a:pt x="16705" y="6258"/>
                  </a:cubicBezTo>
                  <a:cubicBezTo>
                    <a:pt x="16634" y="6579"/>
                    <a:pt x="16467" y="6782"/>
                    <a:pt x="16158" y="6901"/>
                  </a:cubicBezTo>
                  <a:cubicBezTo>
                    <a:pt x="15515" y="7175"/>
                    <a:pt x="14860" y="7437"/>
                    <a:pt x="14193" y="7675"/>
                  </a:cubicBezTo>
                  <a:cubicBezTo>
                    <a:pt x="14026" y="7734"/>
                    <a:pt x="13860" y="7794"/>
                    <a:pt x="13717" y="7830"/>
                  </a:cubicBezTo>
                  <a:cubicBezTo>
                    <a:pt x="13360" y="7949"/>
                    <a:pt x="13002" y="8068"/>
                    <a:pt x="12621" y="8175"/>
                  </a:cubicBezTo>
                  <a:cubicBezTo>
                    <a:pt x="12556" y="8199"/>
                    <a:pt x="12479" y="8241"/>
                    <a:pt x="12406" y="8241"/>
                  </a:cubicBezTo>
                  <a:cubicBezTo>
                    <a:pt x="12373" y="8241"/>
                    <a:pt x="12341" y="8233"/>
                    <a:pt x="12312" y="8211"/>
                  </a:cubicBezTo>
                  <a:cubicBezTo>
                    <a:pt x="12193" y="8103"/>
                    <a:pt x="12300" y="7984"/>
                    <a:pt x="12348" y="7865"/>
                  </a:cubicBezTo>
                  <a:cubicBezTo>
                    <a:pt x="12598" y="7163"/>
                    <a:pt x="12800" y="6472"/>
                    <a:pt x="12883" y="5734"/>
                  </a:cubicBezTo>
                  <a:cubicBezTo>
                    <a:pt x="12895" y="5603"/>
                    <a:pt x="13038" y="5365"/>
                    <a:pt x="12800" y="5317"/>
                  </a:cubicBezTo>
                  <a:cubicBezTo>
                    <a:pt x="12791" y="5316"/>
                    <a:pt x="12783" y="5316"/>
                    <a:pt x="12775" y="5316"/>
                  </a:cubicBezTo>
                  <a:cubicBezTo>
                    <a:pt x="12620" y="5316"/>
                    <a:pt x="12607" y="5526"/>
                    <a:pt x="12562" y="5651"/>
                  </a:cubicBezTo>
                  <a:cubicBezTo>
                    <a:pt x="12324" y="6389"/>
                    <a:pt x="12050" y="7103"/>
                    <a:pt x="11752" y="7818"/>
                  </a:cubicBezTo>
                  <a:cubicBezTo>
                    <a:pt x="11693" y="7972"/>
                    <a:pt x="11609" y="8115"/>
                    <a:pt x="11538" y="8270"/>
                  </a:cubicBezTo>
                  <a:cubicBezTo>
                    <a:pt x="11435" y="8450"/>
                    <a:pt x="11251" y="8532"/>
                    <a:pt x="11081" y="8532"/>
                  </a:cubicBezTo>
                  <a:cubicBezTo>
                    <a:pt x="11015" y="8532"/>
                    <a:pt x="10951" y="8520"/>
                    <a:pt x="10895" y="8496"/>
                  </a:cubicBezTo>
                  <a:cubicBezTo>
                    <a:pt x="10693" y="8389"/>
                    <a:pt x="10931" y="8199"/>
                    <a:pt x="11002" y="8056"/>
                  </a:cubicBezTo>
                  <a:cubicBezTo>
                    <a:pt x="11550" y="6913"/>
                    <a:pt x="12062" y="5758"/>
                    <a:pt x="12086" y="4448"/>
                  </a:cubicBezTo>
                  <a:cubicBezTo>
                    <a:pt x="12086" y="4305"/>
                    <a:pt x="12169" y="4127"/>
                    <a:pt x="11990" y="4103"/>
                  </a:cubicBezTo>
                  <a:cubicBezTo>
                    <a:pt x="11968" y="4100"/>
                    <a:pt x="11949" y="4098"/>
                    <a:pt x="11933" y="4098"/>
                  </a:cubicBezTo>
                  <a:cubicBezTo>
                    <a:pt x="11888" y="4098"/>
                    <a:pt x="11862" y="4109"/>
                    <a:pt x="11836" y="4127"/>
                  </a:cubicBezTo>
                  <a:cubicBezTo>
                    <a:pt x="11764" y="4186"/>
                    <a:pt x="11752" y="4305"/>
                    <a:pt x="11728" y="4401"/>
                  </a:cubicBezTo>
                  <a:cubicBezTo>
                    <a:pt x="11728" y="4424"/>
                    <a:pt x="11717" y="4448"/>
                    <a:pt x="11717" y="4472"/>
                  </a:cubicBezTo>
                  <a:cubicBezTo>
                    <a:pt x="11395" y="5639"/>
                    <a:pt x="10800" y="6687"/>
                    <a:pt x="10300" y="7782"/>
                  </a:cubicBezTo>
                  <a:cubicBezTo>
                    <a:pt x="10007" y="8438"/>
                    <a:pt x="9691" y="8794"/>
                    <a:pt x="8910" y="8794"/>
                  </a:cubicBezTo>
                  <a:cubicBezTo>
                    <a:pt x="8897" y="8794"/>
                    <a:pt x="8884" y="8794"/>
                    <a:pt x="8871" y="8794"/>
                  </a:cubicBezTo>
                  <a:lnTo>
                    <a:pt x="8395" y="8794"/>
                  </a:lnTo>
                  <a:cubicBezTo>
                    <a:pt x="8276" y="8794"/>
                    <a:pt x="8204" y="8770"/>
                    <a:pt x="8180" y="8734"/>
                  </a:cubicBezTo>
                  <a:cubicBezTo>
                    <a:pt x="8085" y="8651"/>
                    <a:pt x="8133" y="8472"/>
                    <a:pt x="8252" y="8044"/>
                  </a:cubicBezTo>
                  <a:cubicBezTo>
                    <a:pt x="8442" y="7282"/>
                    <a:pt x="8621" y="6508"/>
                    <a:pt x="8811" y="5734"/>
                  </a:cubicBezTo>
                  <a:cubicBezTo>
                    <a:pt x="8847" y="5639"/>
                    <a:pt x="8871" y="5520"/>
                    <a:pt x="8752" y="5436"/>
                  </a:cubicBezTo>
                  <a:cubicBezTo>
                    <a:pt x="8719" y="5415"/>
                    <a:pt x="8687" y="5406"/>
                    <a:pt x="8657" y="5406"/>
                  </a:cubicBezTo>
                  <a:cubicBezTo>
                    <a:pt x="8569" y="5406"/>
                    <a:pt x="8496" y="5484"/>
                    <a:pt x="8442" y="5555"/>
                  </a:cubicBezTo>
                  <a:cubicBezTo>
                    <a:pt x="8371" y="5651"/>
                    <a:pt x="8311" y="5734"/>
                    <a:pt x="8264" y="5829"/>
                  </a:cubicBezTo>
                  <a:cubicBezTo>
                    <a:pt x="7776" y="6651"/>
                    <a:pt x="7442" y="7544"/>
                    <a:pt x="7192" y="8472"/>
                  </a:cubicBezTo>
                  <a:cubicBezTo>
                    <a:pt x="7145" y="8615"/>
                    <a:pt x="7168" y="8770"/>
                    <a:pt x="6990" y="8853"/>
                  </a:cubicBezTo>
                  <a:cubicBezTo>
                    <a:pt x="6878" y="8901"/>
                    <a:pt x="6772" y="8923"/>
                    <a:pt x="6675" y="8923"/>
                  </a:cubicBezTo>
                  <a:cubicBezTo>
                    <a:pt x="6356" y="8923"/>
                    <a:pt x="6130" y="8681"/>
                    <a:pt x="6121" y="8270"/>
                  </a:cubicBezTo>
                  <a:cubicBezTo>
                    <a:pt x="6121" y="7520"/>
                    <a:pt x="6156" y="6794"/>
                    <a:pt x="6287" y="6067"/>
                  </a:cubicBezTo>
                  <a:cubicBezTo>
                    <a:pt x="6311" y="5936"/>
                    <a:pt x="6371" y="5770"/>
                    <a:pt x="6192" y="5722"/>
                  </a:cubicBezTo>
                  <a:cubicBezTo>
                    <a:pt x="6173" y="5716"/>
                    <a:pt x="6156" y="5714"/>
                    <a:pt x="6140" y="5714"/>
                  </a:cubicBezTo>
                  <a:cubicBezTo>
                    <a:pt x="6023" y="5714"/>
                    <a:pt x="5971" y="5855"/>
                    <a:pt x="5918" y="5960"/>
                  </a:cubicBezTo>
                  <a:cubicBezTo>
                    <a:pt x="5871" y="6032"/>
                    <a:pt x="5859" y="6115"/>
                    <a:pt x="5823" y="6186"/>
                  </a:cubicBezTo>
                  <a:cubicBezTo>
                    <a:pt x="5537" y="6901"/>
                    <a:pt x="5406" y="7639"/>
                    <a:pt x="5347" y="8413"/>
                  </a:cubicBezTo>
                  <a:cubicBezTo>
                    <a:pt x="5335" y="8570"/>
                    <a:pt x="5356" y="8748"/>
                    <a:pt x="5139" y="8748"/>
                  </a:cubicBezTo>
                  <a:cubicBezTo>
                    <a:pt x="5126" y="8748"/>
                    <a:pt x="5112" y="8748"/>
                    <a:pt x="5097" y="8746"/>
                  </a:cubicBezTo>
                  <a:cubicBezTo>
                    <a:pt x="4644" y="8687"/>
                    <a:pt x="4227" y="8627"/>
                    <a:pt x="3894" y="8389"/>
                  </a:cubicBezTo>
                  <a:cubicBezTo>
                    <a:pt x="3846" y="8353"/>
                    <a:pt x="3799" y="8318"/>
                    <a:pt x="3751" y="8282"/>
                  </a:cubicBezTo>
                  <a:cubicBezTo>
                    <a:pt x="3608" y="8151"/>
                    <a:pt x="3477" y="7984"/>
                    <a:pt x="3358" y="7758"/>
                  </a:cubicBezTo>
                  <a:cubicBezTo>
                    <a:pt x="3061" y="7127"/>
                    <a:pt x="2846" y="6472"/>
                    <a:pt x="2608" y="5817"/>
                  </a:cubicBezTo>
                  <a:cubicBezTo>
                    <a:pt x="2564" y="5683"/>
                    <a:pt x="2508" y="5518"/>
                    <a:pt x="2354" y="5518"/>
                  </a:cubicBezTo>
                  <a:cubicBezTo>
                    <a:pt x="2344" y="5518"/>
                    <a:pt x="2333" y="5518"/>
                    <a:pt x="2322" y="5520"/>
                  </a:cubicBezTo>
                  <a:cubicBezTo>
                    <a:pt x="2144" y="5532"/>
                    <a:pt x="2108" y="5698"/>
                    <a:pt x="2072" y="5841"/>
                  </a:cubicBezTo>
                  <a:cubicBezTo>
                    <a:pt x="2049" y="5996"/>
                    <a:pt x="2013" y="6139"/>
                    <a:pt x="2001" y="6294"/>
                  </a:cubicBezTo>
                  <a:cubicBezTo>
                    <a:pt x="1941" y="6746"/>
                    <a:pt x="2061" y="7210"/>
                    <a:pt x="2108" y="7734"/>
                  </a:cubicBezTo>
                  <a:cubicBezTo>
                    <a:pt x="1608" y="7544"/>
                    <a:pt x="1275" y="7258"/>
                    <a:pt x="918" y="6984"/>
                  </a:cubicBezTo>
                  <a:cubicBezTo>
                    <a:pt x="632" y="6782"/>
                    <a:pt x="334" y="6603"/>
                    <a:pt x="1" y="6484"/>
                  </a:cubicBezTo>
                  <a:lnTo>
                    <a:pt x="1" y="6484"/>
                  </a:lnTo>
                  <a:cubicBezTo>
                    <a:pt x="203" y="6960"/>
                    <a:pt x="453" y="7401"/>
                    <a:pt x="798" y="7841"/>
                  </a:cubicBezTo>
                  <a:cubicBezTo>
                    <a:pt x="1644" y="8925"/>
                    <a:pt x="2727" y="9711"/>
                    <a:pt x="3966" y="10306"/>
                  </a:cubicBezTo>
                  <a:cubicBezTo>
                    <a:pt x="5454" y="11032"/>
                    <a:pt x="6954" y="11711"/>
                    <a:pt x="8454" y="12390"/>
                  </a:cubicBezTo>
                  <a:cubicBezTo>
                    <a:pt x="8761" y="12538"/>
                    <a:pt x="9076" y="12620"/>
                    <a:pt x="9402" y="12620"/>
                  </a:cubicBezTo>
                  <a:cubicBezTo>
                    <a:pt x="9443" y="12620"/>
                    <a:pt x="9484" y="12619"/>
                    <a:pt x="9526" y="12616"/>
                  </a:cubicBezTo>
                  <a:cubicBezTo>
                    <a:pt x="9812" y="12580"/>
                    <a:pt x="10109" y="12568"/>
                    <a:pt x="10395" y="12544"/>
                  </a:cubicBezTo>
                  <a:cubicBezTo>
                    <a:pt x="10443" y="12521"/>
                    <a:pt x="10478" y="12521"/>
                    <a:pt x="10538" y="12521"/>
                  </a:cubicBezTo>
                  <a:cubicBezTo>
                    <a:pt x="12359" y="12366"/>
                    <a:pt x="14157" y="12128"/>
                    <a:pt x="15896" y="11568"/>
                  </a:cubicBezTo>
                  <a:cubicBezTo>
                    <a:pt x="17086" y="11199"/>
                    <a:pt x="18194" y="10663"/>
                    <a:pt x="19086" y="9711"/>
                  </a:cubicBezTo>
                  <a:cubicBezTo>
                    <a:pt x="20718" y="7972"/>
                    <a:pt x="21587" y="5889"/>
                    <a:pt x="21873" y="3567"/>
                  </a:cubicBezTo>
                  <a:cubicBezTo>
                    <a:pt x="21849" y="2924"/>
                    <a:pt x="21873" y="2257"/>
                    <a:pt x="21789" y="1591"/>
                  </a:cubicBezTo>
                  <a:lnTo>
                    <a:pt x="21753" y="1626"/>
                  </a:lnTo>
                  <a:cubicBezTo>
                    <a:pt x="21658" y="1722"/>
                    <a:pt x="21646" y="1900"/>
                    <a:pt x="21634" y="2019"/>
                  </a:cubicBezTo>
                  <a:cubicBezTo>
                    <a:pt x="21575" y="2424"/>
                    <a:pt x="21277" y="2603"/>
                    <a:pt x="20991" y="2865"/>
                  </a:cubicBezTo>
                  <a:cubicBezTo>
                    <a:pt x="20980" y="2746"/>
                    <a:pt x="20944" y="2674"/>
                    <a:pt x="20956" y="2615"/>
                  </a:cubicBezTo>
                  <a:cubicBezTo>
                    <a:pt x="20991" y="1781"/>
                    <a:pt x="20718" y="1031"/>
                    <a:pt x="20349" y="305"/>
                  </a:cubicBezTo>
                  <a:cubicBezTo>
                    <a:pt x="20295" y="197"/>
                    <a:pt x="20280" y="1"/>
                    <a:pt x="20135" y="1"/>
                  </a:cubicBezTo>
                  <a:close/>
                </a:path>
              </a:pathLst>
            </a:custGeom>
            <a:solidFill>
              <a:srgbClr val="BE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9"/>
            <p:cNvSpPr/>
            <p:nvPr/>
          </p:nvSpPr>
          <p:spPr>
            <a:xfrm>
              <a:off x="2134475" y="3778275"/>
              <a:ext cx="62825" cy="128125"/>
            </a:xfrm>
            <a:custGeom>
              <a:avLst/>
              <a:gdLst/>
              <a:ahLst/>
              <a:cxnLst/>
              <a:rect l="l" t="t" r="r" b="b"/>
              <a:pathLst>
                <a:path w="2513" h="5125" extrusionOk="0">
                  <a:moveTo>
                    <a:pt x="1429" y="0"/>
                  </a:moveTo>
                  <a:cubicBezTo>
                    <a:pt x="1072" y="179"/>
                    <a:pt x="751" y="298"/>
                    <a:pt x="417" y="381"/>
                  </a:cubicBezTo>
                  <a:cubicBezTo>
                    <a:pt x="406" y="381"/>
                    <a:pt x="382" y="405"/>
                    <a:pt x="358" y="417"/>
                  </a:cubicBezTo>
                  <a:cubicBezTo>
                    <a:pt x="239" y="655"/>
                    <a:pt x="156" y="893"/>
                    <a:pt x="96" y="1143"/>
                  </a:cubicBezTo>
                  <a:lnTo>
                    <a:pt x="96" y="1203"/>
                  </a:lnTo>
                  <a:cubicBezTo>
                    <a:pt x="25" y="1536"/>
                    <a:pt x="1" y="1858"/>
                    <a:pt x="1" y="2227"/>
                  </a:cubicBezTo>
                  <a:cubicBezTo>
                    <a:pt x="1" y="2382"/>
                    <a:pt x="25" y="2513"/>
                    <a:pt x="36" y="2667"/>
                  </a:cubicBezTo>
                  <a:cubicBezTo>
                    <a:pt x="227" y="3620"/>
                    <a:pt x="810" y="4406"/>
                    <a:pt x="1715" y="4953"/>
                  </a:cubicBezTo>
                  <a:cubicBezTo>
                    <a:pt x="1860" y="5048"/>
                    <a:pt x="2031" y="5124"/>
                    <a:pt x="2199" y="5124"/>
                  </a:cubicBezTo>
                  <a:cubicBezTo>
                    <a:pt x="2308" y="5124"/>
                    <a:pt x="2415" y="5092"/>
                    <a:pt x="2513" y="5013"/>
                  </a:cubicBezTo>
                  <a:cubicBezTo>
                    <a:pt x="2215" y="4763"/>
                    <a:pt x="1965" y="4453"/>
                    <a:pt x="1787" y="4072"/>
                  </a:cubicBezTo>
                  <a:cubicBezTo>
                    <a:pt x="1489" y="3453"/>
                    <a:pt x="1310" y="2798"/>
                    <a:pt x="1346" y="2096"/>
                  </a:cubicBezTo>
                  <a:cubicBezTo>
                    <a:pt x="1358" y="1417"/>
                    <a:pt x="1406" y="739"/>
                    <a:pt x="1429" y="0"/>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9"/>
            <p:cNvSpPr/>
            <p:nvPr/>
          </p:nvSpPr>
          <p:spPr>
            <a:xfrm>
              <a:off x="2178525" y="4132075"/>
              <a:ext cx="16400" cy="49675"/>
            </a:xfrm>
            <a:custGeom>
              <a:avLst/>
              <a:gdLst/>
              <a:ahLst/>
              <a:cxnLst/>
              <a:rect l="l" t="t" r="r" b="b"/>
              <a:pathLst>
                <a:path w="656" h="1987" extrusionOk="0">
                  <a:moveTo>
                    <a:pt x="450" y="1"/>
                  </a:moveTo>
                  <a:cubicBezTo>
                    <a:pt x="356" y="1"/>
                    <a:pt x="308" y="76"/>
                    <a:pt x="287" y="160"/>
                  </a:cubicBezTo>
                  <a:cubicBezTo>
                    <a:pt x="96" y="684"/>
                    <a:pt x="13" y="1219"/>
                    <a:pt x="1" y="1743"/>
                  </a:cubicBezTo>
                  <a:cubicBezTo>
                    <a:pt x="25" y="1850"/>
                    <a:pt x="13" y="1934"/>
                    <a:pt x="108" y="1981"/>
                  </a:cubicBezTo>
                  <a:cubicBezTo>
                    <a:pt x="119" y="1985"/>
                    <a:pt x="130" y="1987"/>
                    <a:pt x="140" y="1987"/>
                  </a:cubicBezTo>
                  <a:cubicBezTo>
                    <a:pt x="197" y="1987"/>
                    <a:pt x="243" y="1936"/>
                    <a:pt x="263" y="1886"/>
                  </a:cubicBezTo>
                  <a:cubicBezTo>
                    <a:pt x="465" y="1350"/>
                    <a:pt x="656" y="815"/>
                    <a:pt x="644" y="219"/>
                  </a:cubicBezTo>
                  <a:cubicBezTo>
                    <a:pt x="632" y="124"/>
                    <a:pt x="596" y="29"/>
                    <a:pt x="489" y="5"/>
                  </a:cubicBezTo>
                  <a:cubicBezTo>
                    <a:pt x="475" y="2"/>
                    <a:pt x="462" y="1"/>
                    <a:pt x="45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9"/>
            <p:cNvSpPr/>
            <p:nvPr/>
          </p:nvSpPr>
          <p:spPr>
            <a:xfrm>
              <a:off x="1747225" y="3753800"/>
              <a:ext cx="602475" cy="628900"/>
            </a:xfrm>
            <a:custGeom>
              <a:avLst/>
              <a:gdLst/>
              <a:ahLst/>
              <a:cxnLst/>
              <a:rect l="l" t="t" r="r" b="b"/>
              <a:pathLst>
                <a:path w="24099" h="25156" extrusionOk="0">
                  <a:moveTo>
                    <a:pt x="16896" y="979"/>
                  </a:moveTo>
                  <a:cubicBezTo>
                    <a:pt x="16860" y="1718"/>
                    <a:pt x="16824" y="2396"/>
                    <a:pt x="16800" y="3075"/>
                  </a:cubicBezTo>
                  <a:cubicBezTo>
                    <a:pt x="16789" y="3777"/>
                    <a:pt x="16967" y="4432"/>
                    <a:pt x="17253" y="5051"/>
                  </a:cubicBezTo>
                  <a:cubicBezTo>
                    <a:pt x="17431" y="5432"/>
                    <a:pt x="17670" y="5742"/>
                    <a:pt x="17979" y="5992"/>
                  </a:cubicBezTo>
                  <a:cubicBezTo>
                    <a:pt x="17991" y="6004"/>
                    <a:pt x="18027" y="6028"/>
                    <a:pt x="18051" y="6040"/>
                  </a:cubicBezTo>
                  <a:cubicBezTo>
                    <a:pt x="18205" y="6159"/>
                    <a:pt x="18372" y="6278"/>
                    <a:pt x="18563" y="6349"/>
                  </a:cubicBezTo>
                  <a:cubicBezTo>
                    <a:pt x="19420" y="6730"/>
                    <a:pt x="20134" y="7242"/>
                    <a:pt x="20753" y="7837"/>
                  </a:cubicBezTo>
                  <a:cubicBezTo>
                    <a:pt x="21265" y="8361"/>
                    <a:pt x="21682" y="8933"/>
                    <a:pt x="22039" y="9588"/>
                  </a:cubicBezTo>
                  <a:cubicBezTo>
                    <a:pt x="22337" y="10147"/>
                    <a:pt x="22575" y="10743"/>
                    <a:pt x="22777" y="11374"/>
                  </a:cubicBezTo>
                  <a:cubicBezTo>
                    <a:pt x="22908" y="11826"/>
                    <a:pt x="22992" y="12267"/>
                    <a:pt x="23039" y="12731"/>
                  </a:cubicBezTo>
                  <a:cubicBezTo>
                    <a:pt x="23111" y="13398"/>
                    <a:pt x="23099" y="14076"/>
                    <a:pt x="23027" y="14743"/>
                  </a:cubicBezTo>
                  <a:cubicBezTo>
                    <a:pt x="22754" y="17100"/>
                    <a:pt x="21896" y="19184"/>
                    <a:pt x="20253" y="20922"/>
                  </a:cubicBezTo>
                  <a:cubicBezTo>
                    <a:pt x="19360" y="21863"/>
                    <a:pt x="18265" y="22399"/>
                    <a:pt x="17074" y="22780"/>
                  </a:cubicBezTo>
                  <a:cubicBezTo>
                    <a:pt x="15336" y="23327"/>
                    <a:pt x="13526" y="23566"/>
                    <a:pt x="11716" y="23732"/>
                  </a:cubicBezTo>
                  <a:cubicBezTo>
                    <a:pt x="11669" y="23732"/>
                    <a:pt x="11621" y="23732"/>
                    <a:pt x="11562" y="23744"/>
                  </a:cubicBezTo>
                  <a:cubicBezTo>
                    <a:pt x="11288" y="23780"/>
                    <a:pt x="10990" y="23792"/>
                    <a:pt x="10704" y="23827"/>
                  </a:cubicBezTo>
                  <a:cubicBezTo>
                    <a:pt x="10663" y="23830"/>
                    <a:pt x="10622" y="23831"/>
                    <a:pt x="10580" y="23831"/>
                  </a:cubicBezTo>
                  <a:cubicBezTo>
                    <a:pt x="10255" y="23831"/>
                    <a:pt x="9939" y="23749"/>
                    <a:pt x="9633" y="23601"/>
                  </a:cubicBezTo>
                  <a:cubicBezTo>
                    <a:pt x="8133" y="22911"/>
                    <a:pt x="6621" y="22244"/>
                    <a:pt x="5132" y="21518"/>
                  </a:cubicBezTo>
                  <a:cubicBezTo>
                    <a:pt x="3918" y="20922"/>
                    <a:pt x="2811" y="20137"/>
                    <a:pt x="1965" y="19041"/>
                  </a:cubicBezTo>
                  <a:cubicBezTo>
                    <a:pt x="1620" y="18613"/>
                    <a:pt x="1370" y="18172"/>
                    <a:pt x="1179" y="17696"/>
                  </a:cubicBezTo>
                  <a:cubicBezTo>
                    <a:pt x="763" y="16660"/>
                    <a:pt x="656" y="15553"/>
                    <a:pt x="751" y="14422"/>
                  </a:cubicBezTo>
                  <a:cubicBezTo>
                    <a:pt x="787" y="13826"/>
                    <a:pt x="870" y="13231"/>
                    <a:pt x="953" y="12636"/>
                  </a:cubicBezTo>
                  <a:cubicBezTo>
                    <a:pt x="1251" y="10873"/>
                    <a:pt x="1846" y="9207"/>
                    <a:pt x="2977" y="7718"/>
                  </a:cubicBezTo>
                  <a:cubicBezTo>
                    <a:pt x="4120" y="6218"/>
                    <a:pt x="5668" y="5409"/>
                    <a:pt x="7454" y="4992"/>
                  </a:cubicBezTo>
                  <a:cubicBezTo>
                    <a:pt x="8930" y="4658"/>
                    <a:pt x="10431" y="4730"/>
                    <a:pt x="11943" y="4682"/>
                  </a:cubicBezTo>
                  <a:cubicBezTo>
                    <a:pt x="12859" y="4647"/>
                    <a:pt x="13729" y="4325"/>
                    <a:pt x="14300" y="3492"/>
                  </a:cubicBezTo>
                  <a:cubicBezTo>
                    <a:pt x="14657" y="2968"/>
                    <a:pt x="15038" y="2468"/>
                    <a:pt x="15288" y="1884"/>
                  </a:cubicBezTo>
                  <a:cubicBezTo>
                    <a:pt x="15395" y="1634"/>
                    <a:pt x="15586" y="1479"/>
                    <a:pt x="15824" y="1396"/>
                  </a:cubicBezTo>
                  <a:cubicBezTo>
                    <a:pt x="15836" y="1396"/>
                    <a:pt x="15872" y="1384"/>
                    <a:pt x="15884" y="1360"/>
                  </a:cubicBezTo>
                  <a:cubicBezTo>
                    <a:pt x="16205" y="1277"/>
                    <a:pt x="16527" y="1158"/>
                    <a:pt x="16896" y="979"/>
                  </a:cubicBezTo>
                  <a:close/>
                  <a:moveTo>
                    <a:pt x="7025" y="23077"/>
                  </a:moveTo>
                  <a:cubicBezTo>
                    <a:pt x="7085" y="23089"/>
                    <a:pt x="7133" y="23125"/>
                    <a:pt x="7180" y="23137"/>
                  </a:cubicBezTo>
                  <a:cubicBezTo>
                    <a:pt x="7680" y="23351"/>
                    <a:pt x="8156" y="23530"/>
                    <a:pt x="8609" y="23720"/>
                  </a:cubicBezTo>
                  <a:lnTo>
                    <a:pt x="9002" y="23899"/>
                  </a:lnTo>
                  <a:cubicBezTo>
                    <a:pt x="9442" y="24077"/>
                    <a:pt x="9835" y="24280"/>
                    <a:pt x="10300" y="24363"/>
                  </a:cubicBezTo>
                  <a:cubicBezTo>
                    <a:pt x="10371" y="24375"/>
                    <a:pt x="10466" y="24375"/>
                    <a:pt x="10490" y="24447"/>
                  </a:cubicBezTo>
                  <a:cubicBezTo>
                    <a:pt x="10490" y="24447"/>
                    <a:pt x="10490" y="24458"/>
                    <a:pt x="10514" y="24458"/>
                  </a:cubicBezTo>
                  <a:cubicBezTo>
                    <a:pt x="10514" y="24566"/>
                    <a:pt x="10407" y="24625"/>
                    <a:pt x="10312" y="24637"/>
                  </a:cubicBezTo>
                  <a:cubicBezTo>
                    <a:pt x="10288" y="24637"/>
                    <a:pt x="10252" y="24637"/>
                    <a:pt x="10228" y="24661"/>
                  </a:cubicBezTo>
                  <a:lnTo>
                    <a:pt x="9823" y="24661"/>
                  </a:lnTo>
                  <a:cubicBezTo>
                    <a:pt x="9347" y="24601"/>
                    <a:pt x="8907" y="24482"/>
                    <a:pt x="8490" y="24316"/>
                  </a:cubicBezTo>
                  <a:cubicBezTo>
                    <a:pt x="8109" y="24161"/>
                    <a:pt x="7752" y="23970"/>
                    <a:pt x="7430" y="23720"/>
                  </a:cubicBezTo>
                  <a:cubicBezTo>
                    <a:pt x="7252" y="23589"/>
                    <a:pt x="7121" y="23435"/>
                    <a:pt x="7025" y="23077"/>
                  </a:cubicBezTo>
                  <a:close/>
                  <a:moveTo>
                    <a:pt x="16449" y="1"/>
                  </a:moveTo>
                  <a:cubicBezTo>
                    <a:pt x="15853" y="1"/>
                    <a:pt x="15412" y="297"/>
                    <a:pt x="15169" y="932"/>
                  </a:cubicBezTo>
                  <a:cubicBezTo>
                    <a:pt x="14884" y="1682"/>
                    <a:pt x="14491" y="2349"/>
                    <a:pt x="14050" y="3015"/>
                  </a:cubicBezTo>
                  <a:cubicBezTo>
                    <a:pt x="13492" y="3841"/>
                    <a:pt x="12725" y="4102"/>
                    <a:pt x="11817" y="4102"/>
                  </a:cubicBezTo>
                  <a:cubicBezTo>
                    <a:pt x="11756" y="4102"/>
                    <a:pt x="11695" y="4101"/>
                    <a:pt x="11633" y="4099"/>
                  </a:cubicBezTo>
                  <a:cubicBezTo>
                    <a:pt x="11062" y="4087"/>
                    <a:pt x="10466" y="4039"/>
                    <a:pt x="9883" y="4016"/>
                  </a:cubicBezTo>
                  <a:cubicBezTo>
                    <a:pt x="9633" y="4004"/>
                    <a:pt x="9359" y="4004"/>
                    <a:pt x="9109" y="4004"/>
                  </a:cubicBezTo>
                  <a:cubicBezTo>
                    <a:pt x="8871" y="4004"/>
                    <a:pt x="8645" y="4016"/>
                    <a:pt x="8418" y="4027"/>
                  </a:cubicBezTo>
                  <a:cubicBezTo>
                    <a:pt x="5501" y="4242"/>
                    <a:pt x="3227" y="5551"/>
                    <a:pt x="1679" y="8195"/>
                  </a:cubicBezTo>
                  <a:cubicBezTo>
                    <a:pt x="501" y="10219"/>
                    <a:pt x="84" y="12433"/>
                    <a:pt x="1" y="14743"/>
                  </a:cubicBezTo>
                  <a:lnTo>
                    <a:pt x="1" y="15160"/>
                  </a:lnTo>
                  <a:cubicBezTo>
                    <a:pt x="1" y="15981"/>
                    <a:pt x="120" y="16743"/>
                    <a:pt x="358" y="17446"/>
                  </a:cubicBezTo>
                  <a:cubicBezTo>
                    <a:pt x="441" y="17731"/>
                    <a:pt x="548" y="18005"/>
                    <a:pt x="679" y="18267"/>
                  </a:cubicBezTo>
                  <a:cubicBezTo>
                    <a:pt x="894" y="18720"/>
                    <a:pt x="1156" y="19148"/>
                    <a:pt x="1477" y="19553"/>
                  </a:cubicBezTo>
                  <a:cubicBezTo>
                    <a:pt x="1668" y="19791"/>
                    <a:pt x="1870" y="20029"/>
                    <a:pt x="2096" y="20256"/>
                  </a:cubicBezTo>
                  <a:cubicBezTo>
                    <a:pt x="2465" y="20625"/>
                    <a:pt x="2906" y="20970"/>
                    <a:pt x="3358" y="21291"/>
                  </a:cubicBezTo>
                  <a:cubicBezTo>
                    <a:pt x="4251" y="21887"/>
                    <a:pt x="5204" y="22363"/>
                    <a:pt x="6192" y="22768"/>
                  </a:cubicBezTo>
                  <a:cubicBezTo>
                    <a:pt x="6299" y="22804"/>
                    <a:pt x="6430" y="22839"/>
                    <a:pt x="6490" y="22946"/>
                  </a:cubicBezTo>
                  <a:cubicBezTo>
                    <a:pt x="6513" y="22994"/>
                    <a:pt x="6513" y="23030"/>
                    <a:pt x="6513" y="23113"/>
                  </a:cubicBezTo>
                  <a:cubicBezTo>
                    <a:pt x="6502" y="23292"/>
                    <a:pt x="6537" y="23446"/>
                    <a:pt x="6597" y="23589"/>
                  </a:cubicBezTo>
                  <a:cubicBezTo>
                    <a:pt x="6716" y="23839"/>
                    <a:pt x="6918" y="24030"/>
                    <a:pt x="7156" y="24208"/>
                  </a:cubicBezTo>
                  <a:cubicBezTo>
                    <a:pt x="8026" y="24851"/>
                    <a:pt x="9038" y="25054"/>
                    <a:pt x="10073" y="25149"/>
                  </a:cubicBezTo>
                  <a:cubicBezTo>
                    <a:pt x="10118" y="25153"/>
                    <a:pt x="10161" y="25156"/>
                    <a:pt x="10203" y="25156"/>
                  </a:cubicBezTo>
                  <a:cubicBezTo>
                    <a:pt x="10615" y="25156"/>
                    <a:pt x="10930" y="24950"/>
                    <a:pt x="11157" y="24637"/>
                  </a:cubicBezTo>
                  <a:cubicBezTo>
                    <a:pt x="11300" y="24458"/>
                    <a:pt x="11443" y="24399"/>
                    <a:pt x="11633" y="24387"/>
                  </a:cubicBezTo>
                  <a:cubicBezTo>
                    <a:pt x="11907" y="24375"/>
                    <a:pt x="12169" y="24363"/>
                    <a:pt x="12455" y="24339"/>
                  </a:cubicBezTo>
                  <a:cubicBezTo>
                    <a:pt x="12705" y="24328"/>
                    <a:pt x="12967" y="24304"/>
                    <a:pt x="13217" y="24280"/>
                  </a:cubicBezTo>
                  <a:cubicBezTo>
                    <a:pt x="13717" y="24244"/>
                    <a:pt x="14229" y="24161"/>
                    <a:pt x="14729" y="24077"/>
                  </a:cubicBezTo>
                  <a:cubicBezTo>
                    <a:pt x="15431" y="23970"/>
                    <a:pt x="16146" y="23899"/>
                    <a:pt x="16812" y="23685"/>
                  </a:cubicBezTo>
                  <a:cubicBezTo>
                    <a:pt x="18182" y="23268"/>
                    <a:pt x="19527" y="22768"/>
                    <a:pt x="20551" y="21744"/>
                  </a:cubicBezTo>
                  <a:cubicBezTo>
                    <a:pt x="23051" y="19267"/>
                    <a:pt x="24099" y="16184"/>
                    <a:pt x="23789" y="12767"/>
                  </a:cubicBezTo>
                  <a:cubicBezTo>
                    <a:pt x="23527" y="9623"/>
                    <a:pt x="22003" y="7123"/>
                    <a:pt x="18944" y="5790"/>
                  </a:cubicBezTo>
                  <a:cubicBezTo>
                    <a:pt x="18408" y="5551"/>
                    <a:pt x="18039" y="5135"/>
                    <a:pt x="17812" y="4599"/>
                  </a:cubicBezTo>
                  <a:cubicBezTo>
                    <a:pt x="17586" y="4063"/>
                    <a:pt x="17479" y="3504"/>
                    <a:pt x="17479" y="2932"/>
                  </a:cubicBezTo>
                  <a:cubicBezTo>
                    <a:pt x="17479" y="2241"/>
                    <a:pt x="17491" y="1575"/>
                    <a:pt x="17491" y="884"/>
                  </a:cubicBezTo>
                  <a:cubicBezTo>
                    <a:pt x="17491" y="348"/>
                    <a:pt x="17253" y="86"/>
                    <a:pt x="16717" y="15"/>
                  </a:cubicBezTo>
                  <a:lnTo>
                    <a:pt x="16681" y="15"/>
                  </a:lnTo>
                  <a:cubicBezTo>
                    <a:pt x="16601" y="6"/>
                    <a:pt x="16524" y="1"/>
                    <a:pt x="1644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9"/>
            <p:cNvSpPr/>
            <p:nvPr/>
          </p:nvSpPr>
          <p:spPr>
            <a:xfrm>
              <a:off x="1809450" y="3925125"/>
              <a:ext cx="155700" cy="346775"/>
            </a:xfrm>
            <a:custGeom>
              <a:avLst/>
              <a:gdLst/>
              <a:ahLst/>
              <a:cxnLst/>
              <a:rect l="l" t="t" r="r" b="b"/>
              <a:pathLst>
                <a:path w="6228" h="13871" extrusionOk="0">
                  <a:moveTo>
                    <a:pt x="6041" y="0"/>
                  </a:moveTo>
                  <a:cubicBezTo>
                    <a:pt x="5972" y="0"/>
                    <a:pt x="5898" y="62"/>
                    <a:pt x="5846" y="91"/>
                  </a:cubicBezTo>
                  <a:cubicBezTo>
                    <a:pt x="5322" y="365"/>
                    <a:pt x="4822" y="639"/>
                    <a:pt x="4405" y="1044"/>
                  </a:cubicBezTo>
                  <a:cubicBezTo>
                    <a:pt x="2858" y="2520"/>
                    <a:pt x="1465" y="4116"/>
                    <a:pt x="738" y="6164"/>
                  </a:cubicBezTo>
                  <a:cubicBezTo>
                    <a:pt x="869" y="5080"/>
                    <a:pt x="1131" y="4020"/>
                    <a:pt x="1750" y="3080"/>
                  </a:cubicBezTo>
                  <a:cubicBezTo>
                    <a:pt x="1881" y="2877"/>
                    <a:pt x="2036" y="2663"/>
                    <a:pt x="2167" y="2449"/>
                  </a:cubicBezTo>
                  <a:cubicBezTo>
                    <a:pt x="2227" y="2354"/>
                    <a:pt x="2298" y="2246"/>
                    <a:pt x="2179" y="2163"/>
                  </a:cubicBezTo>
                  <a:cubicBezTo>
                    <a:pt x="2151" y="2142"/>
                    <a:pt x="2122" y="2134"/>
                    <a:pt x="2093" y="2134"/>
                  </a:cubicBezTo>
                  <a:cubicBezTo>
                    <a:pt x="2024" y="2134"/>
                    <a:pt x="1956" y="2184"/>
                    <a:pt x="1905" y="2235"/>
                  </a:cubicBezTo>
                  <a:cubicBezTo>
                    <a:pt x="1691" y="2473"/>
                    <a:pt x="1465" y="2711"/>
                    <a:pt x="1286" y="2985"/>
                  </a:cubicBezTo>
                  <a:cubicBezTo>
                    <a:pt x="560" y="4009"/>
                    <a:pt x="310" y="5199"/>
                    <a:pt x="191" y="6414"/>
                  </a:cubicBezTo>
                  <a:cubicBezTo>
                    <a:pt x="72" y="7604"/>
                    <a:pt x="0" y="8783"/>
                    <a:pt x="131" y="9974"/>
                  </a:cubicBezTo>
                  <a:cubicBezTo>
                    <a:pt x="143" y="10093"/>
                    <a:pt x="143" y="10307"/>
                    <a:pt x="298" y="10307"/>
                  </a:cubicBezTo>
                  <a:cubicBezTo>
                    <a:pt x="488" y="10307"/>
                    <a:pt x="405" y="10093"/>
                    <a:pt x="429" y="9974"/>
                  </a:cubicBezTo>
                  <a:cubicBezTo>
                    <a:pt x="441" y="9855"/>
                    <a:pt x="441" y="9735"/>
                    <a:pt x="441" y="9616"/>
                  </a:cubicBezTo>
                  <a:cubicBezTo>
                    <a:pt x="548" y="10378"/>
                    <a:pt x="798" y="11093"/>
                    <a:pt x="1024" y="11819"/>
                  </a:cubicBezTo>
                  <a:cubicBezTo>
                    <a:pt x="1226" y="12474"/>
                    <a:pt x="1465" y="13117"/>
                    <a:pt x="1822" y="13700"/>
                  </a:cubicBezTo>
                  <a:cubicBezTo>
                    <a:pt x="1871" y="13769"/>
                    <a:pt x="1912" y="13870"/>
                    <a:pt x="1998" y="13870"/>
                  </a:cubicBezTo>
                  <a:cubicBezTo>
                    <a:pt x="2016" y="13870"/>
                    <a:pt x="2037" y="13865"/>
                    <a:pt x="2060" y="13855"/>
                  </a:cubicBezTo>
                  <a:cubicBezTo>
                    <a:pt x="2203" y="13784"/>
                    <a:pt x="2108" y="13665"/>
                    <a:pt x="2060" y="13581"/>
                  </a:cubicBezTo>
                  <a:cubicBezTo>
                    <a:pt x="1738" y="12843"/>
                    <a:pt x="1500" y="12093"/>
                    <a:pt x="1286" y="11319"/>
                  </a:cubicBezTo>
                  <a:cubicBezTo>
                    <a:pt x="714" y="9176"/>
                    <a:pt x="774" y="7057"/>
                    <a:pt x="1834" y="5080"/>
                  </a:cubicBezTo>
                  <a:cubicBezTo>
                    <a:pt x="2822" y="3187"/>
                    <a:pt x="4072" y="1496"/>
                    <a:pt x="5977" y="365"/>
                  </a:cubicBezTo>
                  <a:cubicBezTo>
                    <a:pt x="6084" y="306"/>
                    <a:pt x="6227" y="246"/>
                    <a:pt x="6156" y="91"/>
                  </a:cubicBezTo>
                  <a:cubicBezTo>
                    <a:pt x="6124" y="24"/>
                    <a:pt x="6084" y="0"/>
                    <a:pt x="6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9"/>
            <p:cNvSpPr/>
            <p:nvPr/>
          </p:nvSpPr>
          <p:spPr>
            <a:xfrm>
              <a:off x="1849625" y="3870600"/>
              <a:ext cx="261675" cy="435675"/>
            </a:xfrm>
            <a:custGeom>
              <a:avLst/>
              <a:gdLst/>
              <a:ahLst/>
              <a:cxnLst/>
              <a:rect l="l" t="t" r="r" b="b"/>
              <a:pathLst>
                <a:path w="10467" h="17427" extrusionOk="0">
                  <a:moveTo>
                    <a:pt x="10224" y="1"/>
                  </a:moveTo>
                  <a:cubicBezTo>
                    <a:pt x="10119" y="1"/>
                    <a:pt x="10060" y="137"/>
                    <a:pt x="10002" y="225"/>
                  </a:cubicBezTo>
                  <a:cubicBezTo>
                    <a:pt x="9478" y="975"/>
                    <a:pt x="8775" y="1499"/>
                    <a:pt x="7906" y="1784"/>
                  </a:cubicBezTo>
                  <a:cubicBezTo>
                    <a:pt x="7442" y="1927"/>
                    <a:pt x="6978" y="2070"/>
                    <a:pt x="6501" y="2189"/>
                  </a:cubicBezTo>
                  <a:cubicBezTo>
                    <a:pt x="4930" y="2570"/>
                    <a:pt x="3656" y="3404"/>
                    <a:pt x="2644" y="4666"/>
                  </a:cubicBezTo>
                  <a:cubicBezTo>
                    <a:pt x="1453" y="6178"/>
                    <a:pt x="715" y="7868"/>
                    <a:pt x="322" y="9726"/>
                  </a:cubicBezTo>
                  <a:cubicBezTo>
                    <a:pt x="108" y="10773"/>
                    <a:pt x="0" y="11809"/>
                    <a:pt x="167" y="13024"/>
                  </a:cubicBezTo>
                  <a:cubicBezTo>
                    <a:pt x="465" y="14369"/>
                    <a:pt x="965" y="15798"/>
                    <a:pt x="1786" y="17096"/>
                  </a:cubicBezTo>
                  <a:cubicBezTo>
                    <a:pt x="1858" y="17203"/>
                    <a:pt x="1965" y="17298"/>
                    <a:pt x="2048" y="17393"/>
                  </a:cubicBezTo>
                  <a:cubicBezTo>
                    <a:pt x="2069" y="17414"/>
                    <a:pt x="2106" y="17427"/>
                    <a:pt x="2140" y="17427"/>
                  </a:cubicBezTo>
                  <a:cubicBezTo>
                    <a:pt x="2165" y="17427"/>
                    <a:pt x="2188" y="17420"/>
                    <a:pt x="2203" y="17405"/>
                  </a:cubicBezTo>
                  <a:cubicBezTo>
                    <a:pt x="2227" y="17393"/>
                    <a:pt x="2227" y="17322"/>
                    <a:pt x="2215" y="17274"/>
                  </a:cubicBezTo>
                  <a:cubicBezTo>
                    <a:pt x="2167" y="17191"/>
                    <a:pt x="2108" y="17108"/>
                    <a:pt x="2060" y="17036"/>
                  </a:cubicBezTo>
                  <a:cubicBezTo>
                    <a:pt x="1382" y="15846"/>
                    <a:pt x="834" y="14607"/>
                    <a:pt x="631" y="13238"/>
                  </a:cubicBezTo>
                  <a:cubicBezTo>
                    <a:pt x="298" y="10893"/>
                    <a:pt x="929" y="8702"/>
                    <a:pt x="1989" y="6630"/>
                  </a:cubicBezTo>
                  <a:cubicBezTo>
                    <a:pt x="2608" y="5416"/>
                    <a:pt x="3453" y="4356"/>
                    <a:pt x="4608" y="3570"/>
                  </a:cubicBezTo>
                  <a:cubicBezTo>
                    <a:pt x="5489" y="2975"/>
                    <a:pt x="6501" y="2737"/>
                    <a:pt x="7489" y="2403"/>
                  </a:cubicBezTo>
                  <a:cubicBezTo>
                    <a:pt x="8632" y="2034"/>
                    <a:pt x="9692" y="1522"/>
                    <a:pt x="10252" y="367"/>
                  </a:cubicBezTo>
                  <a:cubicBezTo>
                    <a:pt x="10311" y="260"/>
                    <a:pt x="10466" y="117"/>
                    <a:pt x="10299" y="22"/>
                  </a:cubicBezTo>
                  <a:cubicBezTo>
                    <a:pt x="10272" y="7"/>
                    <a:pt x="10246" y="1"/>
                    <a:pt x="10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9"/>
            <p:cNvSpPr/>
            <p:nvPr/>
          </p:nvSpPr>
          <p:spPr>
            <a:xfrm>
              <a:off x="1999950" y="3909125"/>
              <a:ext cx="97350" cy="219725"/>
            </a:xfrm>
            <a:custGeom>
              <a:avLst/>
              <a:gdLst/>
              <a:ahLst/>
              <a:cxnLst/>
              <a:rect l="l" t="t" r="r" b="b"/>
              <a:pathLst>
                <a:path w="3894" h="8789" extrusionOk="0">
                  <a:moveTo>
                    <a:pt x="3627" y="0"/>
                  </a:moveTo>
                  <a:cubicBezTo>
                    <a:pt x="3483" y="0"/>
                    <a:pt x="3428" y="202"/>
                    <a:pt x="3346" y="315"/>
                  </a:cubicBezTo>
                  <a:cubicBezTo>
                    <a:pt x="3215" y="532"/>
                    <a:pt x="3174" y="848"/>
                    <a:pt x="2843" y="848"/>
                  </a:cubicBezTo>
                  <a:cubicBezTo>
                    <a:pt x="2811" y="848"/>
                    <a:pt x="2776" y="845"/>
                    <a:pt x="2739" y="839"/>
                  </a:cubicBezTo>
                  <a:cubicBezTo>
                    <a:pt x="2736" y="838"/>
                    <a:pt x="2734" y="838"/>
                    <a:pt x="2732" y="838"/>
                  </a:cubicBezTo>
                  <a:cubicBezTo>
                    <a:pt x="2684" y="838"/>
                    <a:pt x="2617" y="949"/>
                    <a:pt x="2572" y="1005"/>
                  </a:cubicBezTo>
                  <a:cubicBezTo>
                    <a:pt x="1691" y="2279"/>
                    <a:pt x="905" y="3625"/>
                    <a:pt x="310" y="5065"/>
                  </a:cubicBezTo>
                  <a:cubicBezTo>
                    <a:pt x="250" y="5208"/>
                    <a:pt x="72" y="5470"/>
                    <a:pt x="262" y="5553"/>
                  </a:cubicBezTo>
                  <a:cubicBezTo>
                    <a:pt x="289" y="5565"/>
                    <a:pt x="313" y="5571"/>
                    <a:pt x="334" y="5571"/>
                  </a:cubicBezTo>
                  <a:cubicBezTo>
                    <a:pt x="483" y="5571"/>
                    <a:pt x="512" y="5309"/>
                    <a:pt x="595" y="5184"/>
                  </a:cubicBezTo>
                  <a:cubicBezTo>
                    <a:pt x="1155" y="4196"/>
                    <a:pt x="1691" y="3208"/>
                    <a:pt x="2369" y="2279"/>
                  </a:cubicBezTo>
                  <a:lnTo>
                    <a:pt x="2369" y="2279"/>
                  </a:lnTo>
                  <a:cubicBezTo>
                    <a:pt x="2096" y="2982"/>
                    <a:pt x="1798" y="3660"/>
                    <a:pt x="1441" y="4339"/>
                  </a:cubicBezTo>
                  <a:cubicBezTo>
                    <a:pt x="762" y="5649"/>
                    <a:pt x="298" y="7042"/>
                    <a:pt x="60" y="8506"/>
                  </a:cubicBezTo>
                  <a:cubicBezTo>
                    <a:pt x="48" y="8601"/>
                    <a:pt x="0" y="8744"/>
                    <a:pt x="119" y="8780"/>
                  </a:cubicBezTo>
                  <a:cubicBezTo>
                    <a:pt x="136" y="8786"/>
                    <a:pt x="152" y="8788"/>
                    <a:pt x="166" y="8788"/>
                  </a:cubicBezTo>
                  <a:cubicBezTo>
                    <a:pt x="271" y="8788"/>
                    <a:pt x="304" y="8649"/>
                    <a:pt x="345" y="8566"/>
                  </a:cubicBezTo>
                  <a:cubicBezTo>
                    <a:pt x="369" y="8506"/>
                    <a:pt x="381" y="8411"/>
                    <a:pt x="417" y="8340"/>
                  </a:cubicBezTo>
                  <a:cubicBezTo>
                    <a:pt x="965" y="6482"/>
                    <a:pt x="1691" y="4672"/>
                    <a:pt x="2548" y="2934"/>
                  </a:cubicBezTo>
                  <a:cubicBezTo>
                    <a:pt x="2941" y="2113"/>
                    <a:pt x="3346" y="1303"/>
                    <a:pt x="3739" y="481"/>
                  </a:cubicBezTo>
                  <a:cubicBezTo>
                    <a:pt x="3810" y="327"/>
                    <a:pt x="3893" y="112"/>
                    <a:pt x="3703" y="17"/>
                  </a:cubicBezTo>
                  <a:cubicBezTo>
                    <a:pt x="3675" y="6"/>
                    <a:pt x="3650" y="0"/>
                    <a:pt x="3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9"/>
            <p:cNvSpPr/>
            <p:nvPr/>
          </p:nvSpPr>
          <p:spPr>
            <a:xfrm>
              <a:off x="1930875" y="3998225"/>
              <a:ext cx="76825" cy="248425"/>
            </a:xfrm>
            <a:custGeom>
              <a:avLst/>
              <a:gdLst/>
              <a:ahLst/>
              <a:cxnLst/>
              <a:rect l="l" t="t" r="r" b="b"/>
              <a:pathLst>
                <a:path w="3073" h="9937" extrusionOk="0">
                  <a:moveTo>
                    <a:pt x="2930" y="1"/>
                  </a:moveTo>
                  <a:cubicBezTo>
                    <a:pt x="2884" y="1"/>
                    <a:pt x="2850" y="39"/>
                    <a:pt x="2823" y="84"/>
                  </a:cubicBezTo>
                  <a:cubicBezTo>
                    <a:pt x="2775" y="156"/>
                    <a:pt x="2727" y="227"/>
                    <a:pt x="2680" y="323"/>
                  </a:cubicBezTo>
                  <a:cubicBezTo>
                    <a:pt x="1525" y="2478"/>
                    <a:pt x="799" y="4787"/>
                    <a:pt x="299" y="7181"/>
                  </a:cubicBezTo>
                  <a:cubicBezTo>
                    <a:pt x="203" y="7704"/>
                    <a:pt x="84" y="8228"/>
                    <a:pt x="48" y="8764"/>
                  </a:cubicBezTo>
                  <a:cubicBezTo>
                    <a:pt x="48" y="8836"/>
                    <a:pt x="1" y="8967"/>
                    <a:pt x="120" y="9002"/>
                  </a:cubicBezTo>
                  <a:cubicBezTo>
                    <a:pt x="132" y="9004"/>
                    <a:pt x="144" y="9005"/>
                    <a:pt x="155" y="9005"/>
                  </a:cubicBezTo>
                  <a:cubicBezTo>
                    <a:pt x="287" y="9005"/>
                    <a:pt x="289" y="8876"/>
                    <a:pt x="322" y="8788"/>
                  </a:cubicBezTo>
                  <a:cubicBezTo>
                    <a:pt x="370" y="8669"/>
                    <a:pt x="382" y="8550"/>
                    <a:pt x="406" y="8431"/>
                  </a:cubicBezTo>
                  <a:cubicBezTo>
                    <a:pt x="668" y="7395"/>
                    <a:pt x="930" y="6371"/>
                    <a:pt x="1180" y="5323"/>
                  </a:cubicBezTo>
                  <a:cubicBezTo>
                    <a:pt x="1215" y="5323"/>
                    <a:pt x="1239" y="5335"/>
                    <a:pt x="1239" y="5371"/>
                  </a:cubicBezTo>
                  <a:cubicBezTo>
                    <a:pt x="1061" y="6288"/>
                    <a:pt x="882" y="7228"/>
                    <a:pt x="715" y="8145"/>
                  </a:cubicBezTo>
                  <a:cubicBezTo>
                    <a:pt x="632" y="8657"/>
                    <a:pt x="549" y="9181"/>
                    <a:pt x="453" y="9681"/>
                  </a:cubicBezTo>
                  <a:cubicBezTo>
                    <a:pt x="441" y="9776"/>
                    <a:pt x="418" y="9907"/>
                    <a:pt x="513" y="9931"/>
                  </a:cubicBezTo>
                  <a:cubicBezTo>
                    <a:pt x="527" y="9935"/>
                    <a:pt x="540" y="9936"/>
                    <a:pt x="552" y="9936"/>
                  </a:cubicBezTo>
                  <a:cubicBezTo>
                    <a:pt x="660" y="9936"/>
                    <a:pt x="682" y="9803"/>
                    <a:pt x="703" y="9728"/>
                  </a:cubicBezTo>
                  <a:cubicBezTo>
                    <a:pt x="799" y="9371"/>
                    <a:pt x="882" y="9014"/>
                    <a:pt x="953" y="8645"/>
                  </a:cubicBezTo>
                  <a:cubicBezTo>
                    <a:pt x="1346" y="6859"/>
                    <a:pt x="1596" y="5037"/>
                    <a:pt x="2239" y="3311"/>
                  </a:cubicBezTo>
                  <a:cubicBezTo>
                    <a:pt x="2287" y="3204"/>
                    <a:pt x="2323" y="3073"/>
                    <a:pt x="2227" y="3013"/>
                  </a:cubicBezTo>
                  <a:cubicBezTo>
                    <a:pt x="2197" y="2994"/>
                    <a:pt x="2172" y="2986"/>
                    <a:pt x="2150" y="2986"/>
                  </a:cubicBezTo>
                  <a:cubicBezTo>
                    <a:pt x="2052" y="2986"/>
                    <a:pt x="2021" y="3151"/>
                    <a:pt x="1894" y="3180"/>
                  </a:cubicBezTo>
                  <a:cubicBezTo>
                    <a:pt x="2192" y="2287"/>
                    <a:pt x="2525" y="1418"/>
                    <a:pt x="2906" y="585"/>
                  </a:cubicBezTo>
                  <a:cubicBezTo>
                    <a:pt x="2966" y="454"/>
                    <a:pt x="3013" y="311"/>
                    <a:pt x="3061" y="168"/>
                  </a:cubicBezTo>
                  <a:cubicBezTo>
                    <a:pt x="3073" y="108"/>
                    <a:pt x="3061" y="37"/>
                    <a:pt x="2977" y="13"/>
                  </a:cubicBezTo>
                  <a:cubicBezTo>
                    <a:pt x="2960" y="4"/>
                    <a:pt x="2945" y="1"/>
                    <a:pt x="2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9"/>
            <p:cNvSpPr/>
            <p:nvPr/>
          </p:nvSpPr>
          <p:spPr>
            <a:xfrm>
              <a:off x="1888925" y="4034700"/>
              <a:ext cx="63125" cy="214200"/>
            </a:xfrm>
            <a:custGeom>
              <a:avLst/>
              <a:gdLst/>
              <a:ahLst/>
              <a:cxnLst/>
              <a:rect l="l" t="t" r="r" b="b"/>
              <a:pathLst>
                <a:path w="2525" h="8568" extrusionOk="0">
                  <a:moveTo>
                    <a:pt x="2288" y="1"/>
                  </a:moveTo>
                  <a:cubicBezTo>
                    <a:pt x="2199" y="1"/>
                    <a:pt x="2123" y="111"/>
                    <a:pt x="2060" y="173"/>
                  </a:cubicBezTo>
                  <a:cubicBezTo>
                    <a:pt x="1726" y="471"/>
                    <a:pt x="1536" y="864"/>
                    <a:pt x="1334" y="1233"/>
                  </a:cubicBezTo>
                  <a:cubicBezTo>
                    <a:pt x="143" y="3364"/>
                    <a:pt x="0" y="5686"/>
                    <a:pt x="143" y="7984"/>
                  </a:cubicBezTo>
                  <a:cubicBezTo>
                    <a:pt x="155" y="8091"/>
                    <a:pt x="155" y="8150"/>
                    <a:pt x="202" y="8222"/>
                  </a:cubicBezTo>
                  <a:cubicBezTo>
                    <a:pt x="237" y="8361"/>
                    <a:pt x="216" y="8568"/>
                    <a:pt x="379" y="8568"/>
                  </a:cubicBezTo>
                  <a:cubicBezTo>
                    <a:pt x="384" y="8568"/>
                    <a:pt x="388" y="8567"/>
                    <a:pt x="393" y="8567"/>
                  </a:cubicBezTo>
                  <a:cubicBezTo>
                    <a:pt x="619" y="8555"/>
                    <a:pt x="500" y="8341"/>
                    <a:pt x="500" y="8210"/>
                  </a:cubicBezTo>
                  <a:cubicBezTo>
                    <a:pt x="512" y="7115"/>
                    <a:pt x="524" y="6019"/>
                    <a:pt x="691" y="4936"/>
                  </a:cubicBezTo>
                  <a:cubicBezTo>
                    <a:pt x="929" y="3317"/>
                    <a:pt x="1488" y="1816"/>
                    <a:pt x="2322" y="399"/>
                  </a:cubicBezTo>
                  <a:cubicBezTo>
                    <a:pt x="2381" y="280"/>
                    <a:pt x="2524" y="161"/>
                    <a:pt x="2381" y="42"/>
                  </a:cubicBezTo>
                  <a:cubicBezTo>
                    <a:pt x="2349" y="13"/>
                    <a:pt x="2318" y="1"/>
                    <a:pt x="2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9"/>
            <p:cNvSpPr/>
            <p:nvPr/>
          </p:nvSpPr>
          <p:spPr>
            <a:xfrm>
              <a:off x="2088050" y="3909425"/>
              <a:ext cx="28600" cy="117425"/>
            </a:xfrm>
            <a:custGeom>
              <a:avLst/>
              <a:gdLst/>
              <a:ahLst/>
              <a:cxnLst/>
              <a:rect l="l" t="t" r="r" b="b"/>
              <a:pathLst>
                <a:path w="1144" h="4697" extrusionOk="0">
                  <a:moveTo>
                    <a:pt x="745" y="0"/>
                  </a:moveTo>
                  <a:cubicBezTo>
                    <a:pt x="665" y="0"/>
                    <a:pt x="590" y="52"/>
                    <a:pt x="536" y="124"/>
                  </a:cubicBezTo>
                  <a:cubicBezTo>
                    <a:pt x="393" y="291"/>
                    <a:pt x="310" y="493"/>
                    <a:pt x="286" y="708"/>
                  </a:cubicBezTo>
                  <a:cubicBezTo>
                    <a:pt x="60" y="1910"/>
                    <a:pt x="0" y="3136"/>
                    <a:pt x="131" y="4363"/>
                  </a:cubicBezTo>
                  <a:cubicBezTo>
                    <a:pt x="155" y="4479"/>
                    <a:pt x="110" y="4697"/>
                    <a:pt x="295" y="4697"/>
                  </a:cubicBezTo>
                  <a:cubicBezTo>
                    <a:pt x="300" y="4697"/>
                    <a:pt x="305" y="4696"/>
                    <a:pt x="310" y="4696"/>
                  </a:cubicBezTo>
                  <a:cubicBezTo>
                    <a:pt x="465" y="4684"/>
                    <a:pt x="429" y="4482"/>
                    <a:pt x="429" y="4351"/>
                  </a:cubicBezTo>
                  <a:cubicBezTo>
                    <a:pt x="465" y="3732"/>
                    <a:pt x="465" y="3101"/>
                    <a:pt x="584" y="2482"/>
                  </a:cubicBezTo>
                  <a:cubicBezTo>
                    <a:pt x="596" y="3089"/>
                    <a:pt x="655" y="3696"/>
                    <a:pt x="762" y="4291"/>
                  </a:cubicBezTo>
                  <a:cubicBezTo>
                    <a:pt x="774" y="4405"/>
                    <a:pt x="807" y="4530"/>
                    <a:pt x="925" y="4530"/>
                  </a:cubicBezTo>
                  <a:cubicBezTo>
                    <a:pt x="930" y="4530"/>
                    <a:pt x="935" y="4530"/>
                    <a:pt x="941" y="4529"/>
                  </a:cubicBezTo>
                  <a:cubicBezTo>
                    <a:pt x="1084" y="4518"/>
                    <a:pt x="1060" y="4375"/>
                    <a:pt x="1060" y="4279"/>
                  </a:cubicBezTo>
                  <a:cubicBezTo>
                    <a:pt x="1012" y="3172"/>
                    <a:pt x="1012" y="2053"/>
                    <a:pt x="1084" y="958"/>
                  </a:cubicBezTo>
                  <a:cubicBezTo>
                    <a:pt x="1108" y="838"/>
                    <a:pt x="1143" y="672"/>
                    <a:pt x="1024" y="624"/>
                  </a:cubicBezTo>
                  <a:cubicBezTo>
                    <a:pt x="834" y="553"/>
                    <a:pt x="846" y="434"/>
                    <a:pt x="893" y="291"/>
                  </a:cubicBezTo>
                  <a:cubicBezTo>
                    <a:pt x="941" y="184"/>
                    <a:pt x="953" y="76"/>
                    <a:pt x="822" y="17"/>
                  </a:cubicBezTo>
                  <a:cubicBezTo>
                    <a:pt x="796" y="5"/>
                    <a:pt x="770"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9"/>
            <p:cNvSpPr/>
            <p:nvPr/>
          </p:nvSpPr>
          <p:spPr>
            <a:xfrm>
              <a:off x="2231225" y="3991250"/>
              <a:ext cx="47050" cy="142450"/>
            </a:xfrm>
            <a:custGeom>
              <a:avLst/>
              <a:gdLst/>
              <a:ahLst/>
              <a:cxnLst/>
              <a:rect l="l" t="t" r="r" b="b"/>
              <a:pathLst>
                <a:path w="1882" h="5698" extrusionOk="0">
                  <a:moveTo>
                    <a:pt x="273" y="0"/>
                  </a:moveTo>
                  <a:cubicBezTo>
                    <a:pt x="248" y="0"/>
                    <a:pt x="221" y="6"/>
                    <a:pt x="191" y="18"/>
                  </a:cubicBezTo>
                  <a:cubicBezTo>
                    <a:pt x="0" y="113"/>
                    <a:pt x="119" y="316"/>
                    <a:pt x="179" y="459"/>
                  </a:cubicBezTo>
                  <a:cubicBezTo>
                    <a:pt x="417" y="1006"/>
                    <a:pt x="667" y="1566"/>
                    <a:pt x="786" y="2149"/>
                  </a:cubicBezTo>
                  <a:cubicBezTo>
                    <a:pt x="988" y="3030"/>
                    <a:pt x="1560" y="3804"/>
                    <a:pt x="1548" y="4745"/>
                  </a:cubicBezTo>
                  <a:cubicBezTo>
                    <a:pt x="1548" y="4983"/>
                    <a:pt x="1560" y="5197"/>
                    <a:pt x="1584" y="5424"/>
                  </a:cubicBezTo>
                  <a:cubicBezTo>
                    <a:pt x="1596" y="5531"/>
                    <a:pt x="1560" y="5674"/>
                    <a:pt x="1703" y="5697"/>
                  </a:cubicBezTo>
                  <a:cubicBezTo>
                    <a:pt x="1709" y="5698"/>
                    <a:pt x="1714" y="5698"/>
                    <a:pt x="1719" y="5698"/>
                  </a:cubicBezTo>
                  <a:cubicBezTo>
                    <a:pt x="1880" y="5698"/>
                    <a:pt x="1858" y="5527"/>
                    <a:pt x="1858" y="5424"/>
                  </a:cubicBezTo>
                  <a:cubicBezTo>
                    <a:pt x="1881" y="4900"/>
                    <a:pt x="1881" y="4388"/>
                    <a:pt x="1858" y="3864"/>
                  </a:cubicBezTo>
                  <a:cubicBezTo>
                    <a:pt x="1834" y="2685"/>
                    <a:pt x="1691" y="1530"/>
                    <a:pt x="1227" y="423"/>
                  </a:cubicBezTo>
                  <a:cubicBezTo>
                    <a:pt x="1174" y="317"/>
                    <a:pt x="1140" y="127"/>
                    <a:pt x="1008" y="127"/>
                  </a:cubicBezTo>
                  <a:cubicBezTo>
                    <a:pt x="991" y="127"/>
                    <a:pt x="973" y="131"/>
                    <a:pt x="953" y="137"/>
                  </a:cubicBezTo>
                  <a:cubicBezTo>
                    <a:pt x="750" y="221"/>
                    <a:pt x="869" y="411"/>
                    <a:pt x="917" y="554"/>
                  </a:cubicBezTo>
                  <a:cubicBezTo>
                    <a:pt x="1036" y="1018"/>
                    <a:pt x="1191" y="1471"/>
                    <a:pt x="1274" y="2066"/>
                  </a:cubicBezTo>
                  <a:cubicBezTo>
                    <a:pt x="1048" y="1375"/>
                    <a:pt x="905" y="792"/>
                    <a:pt x="548" y="280"/>
                  </a:cubicBezTo>
                  <a:cubicBezTo>
                    <a:pt x="477" y="179"/>
                    <a:pt x="415"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9"/>
            <p:cNvSpPr/>
            <p:nvPr/>
          </p:nvSpPr>
          <p:spPr>
            <a:xfrm>
              <a:off x="1777300" y="3971600"/>
              <a:ext cx="45250" cy="190900"/>
            </a:xfrm>
            <a:custGeom>
              <a:avLst/>
              <a:gdLst/>
              <a:ahLst/>
              <a:cxnLst/>
              <a:rect l="l" t="t" r="r" b="b"/>
              <a:pathLst>
                <a:path w="1810" h="7636" extrusionOk="0">
                  <a:moveTo>
                    <a:pt x="1545" y="1"/>
                  </a:moveTo>
                  <a:cubicBezTo>
                    <a:pt x="1404" y="1"/>
                    <a:pt x="1343" y="206"/>
                    <a:pt x="1274" y="304"/>
                  </a:cubicBezTo>
                  <a:cubicBezTo>
                    <a:pt x="988" y="661"/>
                    <a:pt x="810" y="1078"/>
                    <a:pt x="643" y="1507"/>
                  </a:cubicBezTo>
                  <a:cubicBezTo>
                    <a:pt x="0" y="3221"/>
                    <a:pt x="36" y="4995"/>
                    <a:pt x="107" y="6757"/>
                  </a:cubicBezTo>
                  <a:cubicBezTo>
                    <a:pt x="143" y="6995"/>
                    <a:pt x="179" y="7234"/>
                    <a:pt x="286" y="7448"/>
                  </a:cubicBezTo>
                  <a:cubicBezTo>
                    <a:pt x="337" y="7520"/>
                    <a:pt x="371" y="7636"/>
                    <a:pt x="463" y="7636"/>
                  </a:cubicBezTo>
                  <a:cubicBezTo>
                    <a:pt x="478" y="7636"/>
                    <a:pt x="494" y="7633"/>
                    <a:pt x="512" y="7626"/>
                  </a:cubicBezTo>
                  <a:cubicBezTo>
                    <a:pt x="631" y="7591"/>
                    <a:pt x="584" y="7472"/>
                    <a:pt x="572" y="7388"/>
                  </a:cubicBezTo>
                  <a:cubicBezTo>
                    <a:pt x="357" y="5710"/>
                    <a:pt x="524" y="4043"/>
                    <a:pt x="893" y="2388"/>
                  </a:cubicBezTo>
                  <a:cubicBezTo>
                    <a:pt x="1048" y="1733"/>
                    <a:pt x="1286" y="1078"/>
                    <a:pt x="1584" y="471"/>
                  </a:cubicBezTo>
                  <a:cubicBezTo>
                    <a:pt x="1655" y="328"/>
                    <a:pt x="1810" y="137"/>
                    <a:pt x="1643" y="30"/>
                  </a:cubicBezTo>
                  <a:cubicBezTo>
                    <a:pt x="1606" y="10"/>
                    <a:pt x="1574" y="1"/>
                    <a:pt x="1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9"/>
            <p:cNvSpPr/>
            <p:nvPr/>
          </p:nvSpPr>
          <p:spPr>
            <a:xfrm>
              <a:off x="1990125" y="4077900"/>
              <a:ext cx="89325" cy="211975"/>
            </a:xfrm>
            <a:custGeom>
              <a:avLst/>
              <a:gdLst/>
              <a:ahLst/>
              <a:cxnLst/>
              <a:rect l="l" t="t" r="r" b="b"/>
              <a:pathLst>
                <a:path w="3573" h="8479" extrusionOk="0">
                  <a:moveTo>
                    <a:pt x="3437" y="1"/>
                  </a:moveTo>
                  <a:cubicBezTo>
                    <a:pt x="3344" y="1"/>
                    <a:pt x="3294" y="76"/>
                    <a:pt x="3263" y="160"/>
                  </a:cubicBezTo>
                  <a:cubicBezTo>
                    <a:pt x="3215" y="243"/>
                    <a:pt x="3191" y="350"/>
                    <a:pt x="3155" y="457"/>
                  </a:cubicBezTo>
                  <a:cubicBezTo>
                    <a:pt x="2548" y="3077"/>
                    <a:pt x="1572" y="5541"/>
                    <a:pt x="334" y="7946"/>
                  </a:cubicBezTo>
                  <a:cubicBezTo>
                    <a:pt x="238" y="8101"/>
                    <a:pt x="0" y="8375"/>
                    <a:pt x="203" y="8458"/>
                  </a:cubicBezTo>
                  <a:cubicBezTo>
                    <a:pt x="229" y="8472"/>
                    <a:pt x="254" y="8479"/>
                    <a:pt x="277" y="8479"/>
                  </a:cubicBezTo>
                  <a:cubicBezTo>
                    <a:pt x="433" y="8479"/>
                    <a:pt x="523" y="8200"/>
                    <a:pt x="596" y="8065"/>
                  </a:cubicBezTo>
                  <a:cubicBezTo>
                    <a:pt x="1584" y="6291"/>
                    <a:pt x="2429" y="4458"/>
                    <a:pt x="3012" y="2505"/>
                  </a:cubicBezTo>
                  <a:cubicBezTo>
                    <a:pt x="3239" y="1767"/>
                    <a:pt x="3477" y="1005"/>
                    <a:pt x="3560" y="184"/>
                  </a:cubicBezTo>
                  <a:cubicBezTo>
                    <a:pt x="3560" y="124"/>
                    <a:pt x="3572" y="29"/>
                    <a:pt x="3477" y="5"/>
                  </a:cubicBezTo>
                  <a:cubicBezTo>
                    <a:pt x="3463" y="2"/>
                    <a:pt x="3450" y="1"/>
                    <a:pt x="3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9"/>
            <p:cNvSpPr/>
            <p:nvPr/>
          </p:nvSpPr>
          <p:spPr>
            <a:xfrm>
              <a:off x="2256525" y="3957875"/>
              <a:ext cx="55675" cy="109750"/>
            </a:xfrm>
            <a:custGeom>
              <a:avLst/>
              <a:gdLst/>
              <a:ahLst/>
              <a:cxnLst/>
              <a:rect l="l" t="t" r="r" b="b"/>
              <a:pathLst>
                <a:path w="2227" h="4390" extrusionOk="0">
                  <a:moveTo>
                    <a:pt x="493" y="0"/>
                  </a:moveTo>
                  <a:cubicBezTo>
                    <a:pt x="469" y="0"/>
                    <a:pt x="444" y="6"/>
                    <a:pt x="417" y="20"/>
                  </a:cubicBezTo>
                  <a:cubicBezTo>
                    <a:pt x="322" y="67"/>
                    <a:pt x="334" y="163"/>
                    <a:pt x="357" y="258"/>
                  </a:cubicBezTo>
                  <a:cubicBezTo>
                    <a:pt x="405" y="377"/>
                    <a:pt x="465" y="496"/>
                    <a:pt x="524" y="615"/>
                  </a:cubicBezTo>
                  <a:cubicBezTo>
                    <a:pt x="762" y="1056"/>
                    <a:pt x="1012" y="1496"/>
                    <a:pt x="1167" y="1984"/>
                  </a:cubicBezTo>
                  <a:cubicBezTo>
                    <a:pt x="953" y="1615"/>
                    <a:pt x="750" y="1234"/>
                    <a:pt x="465" y="913"/>
                  </a:cubicBezTo>
                  <a:cubicBezTo>
                    <a:pt x="398" y="836"/>
                    <a:pt x="331" y="707"/>
                    <a:pt x="234" y="707"/>
                  </a:cubicBezTo>
                  <a:cubicBezTo>
                    <a:pt x="210" y="707"/>
                    <a:pt x="184" y="715"/>
                    <a:pt x="155" y="734"/>
                  </a:cubicBezTo>
                  <a:cubicBezTo>
                    <a:pt x="0" y="817"/>
                    <a:pt x="107" y="984"/>
                    <a:pt x="167" y="1091"/>
                  </a:cubicBezTo>
                  <a:cubicBezTo>
                    <a:pt x="643" y="1877"/>
                    <a:pt x="1060" y="2663"/>
                    <a:pt x="1370" y="3532"/>
                  </a:cubicBezTo>
                  <a:cubicBezTo>
                    <a:pt x="1418" y="3664"/>
                    <a:pt x="1475" y="3736"/>
                    <a:pt x="1537" y="3736"/>
                  </a:cubicBezTo>
                  <a:cubicBezTo>
                    <a:pt x="1597" y="3736"/>
                    <a:pt x="1662" y="3667"/>
                    <a:pt x="1727" y="3520"/>
                  </a:cubicBezTo>
                  <a:cubicBezTo>
                    <a:pt x="1810" y="3782"/>
                    <a:pt x="1870" y="4008"/>
                    <a:pt x="1941" y="4211"/>
                  </a:cubicBezTo>
                  <a:cubicBezTo>
                    <a:pt x="1965" y="4294"/>
                    <a:pt x="1953" y="4389"/>
                    <a:pt x="2060" y="4389"/>
                  </a:cubicBezTo>
                  <a:cubicBezTo>
                    <a:pt x="2191" y="4389"/>
                    <a:pt x="2179" y="4258"/>
                    <a:pt x="2203" y="4187"/>
                  </a:cubicBezTo>
                  <a:cubicBezTo>
                    <a:pt x="2227" y="4127"/>
                    <a:pt x="2227" y="4056"/>
                    <a:pt x="2203" y="3996"/>
                  </a:cubicBezTo>
                  <a:cubicBezTo>
                    <a:pt x="2060" y="2841"/>
                    <a:pt x="1715" y="1770"/>
                    <a:pt x="1191" y="758"/>
                  </a:cubicBezTo>
                  <a:cubicBezTo>
                    <a:pt x="1048" y="508"/>
                    <a:pt x="869" y="270"/>
                    <a:pt x="643" y="79"/>
                  </a:cubicBezTo>
                  <a:cubicBezTo>
                    <a:pt x="601" y="37"/>
                    <a:pt x="552"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9"/>
            <p:cNvSpPr/>
            <p:nvPr/>
          </p:nvSpPr>
          <p:spPr>
            <a:xfrm>
              <a:off x="1952900" y="4098225"/>
              <a:ext cx="78625" cy="193250"/>
            </a:xfrm>
            <a:custGeom>
              <a:avLst/>
              <a:gdLst/>
              <a:ahLst/>
              <a:cxnLst/>
              <a:rect l="l" t="t" r="r" b="b"/>
              <a:pathLst>
                <a:path w="3145" h="7730" extrusionOk="0">
                  <a:moveTo>
                    <a:pt x="2992" y="0"/>
                  </a:moveTo>
                  <a:cubicBezTo>
                    <a:pt x="2924" y="0"/>
                    <a:pt x="2891" y="54"/>
                    <a:pt x="2858" y="109"/>
                  </a:cubicBezTo>
                  <a:cubicBezTo>
                    <a:pt x="2739" y="383"/>
                    <a:pt x="2620" y="668"/>
                    <a:pt x="2537" y="966"/>
                  </a:cubicBezTo>
                  <a:cubicBezTo>
                    <a:pt x="1918" y="2966"/>
                    <a:pt x="1203" y="4907"/>
                    <a:pt x="346" y="6812"/>
                  </a:cubicBezTo>
                  <a:cubicBezTo>
                    <a:pt x="239" y="7038"/>
                    <a:pt x="168" y="7264"/>
                    <a:pt x="72" y="7491"/>
                  </a:cubicBezTo>
                  <a:cubicBezTo>
                    <a:pt x="60" y="7562"/>
                    <a:pt x="1" y="7645"/>
                    <a:pt x="96" y="7705"/>
                  </a:cubicBezTo>
                  <a:cubicBezTo>
                    <a:pt x="126" y="7722"/>
                    <a:pt x="154" y="7729"/>
                    <a:pt x="179" y="7729"/>
                  </a:cubicBezTo>
                  <a:cubicBezTo>
                    <a:pt x="243" y="7729"/>
                    <a:pt x="292" y="7681"/>
                    <a:pt x="334" y="7622"/>
                  </a:cubicBezTo>
                  <a:cubicBezTo>
                    <a:pt x="418" y="7491"/>
                    <a:pt x="501" y="7336"/>
                    <a:pt x="572" y="7205"/>
                  </a:cubicBezTo>
                  <a:cubicBezTo>
                    <a:pt x="1751" y="5050"/>
                    <a:pt x="2442" y="2728"/>
                    <a:pt x="3097" y="371"/>
                  </a:cubicBezTo>
                  <a:cubicBezTo>
                    <a:pt x="3132" y="299"/>
                    <a:pt x="3132" y="204"/>
                    <a:pt x="3144" y="144"/>
                  </a:cubicBezTo>
                  <a:cubicBezTo>
                    <a:pt x="3133" y="67"/>
                    <a:pt x="3122" y="0"/>
                    <a:pt x="3035" y="0"/>
                  </a:cubicBezTo>
                  <a:cubicBezTo>
                    <a:pt x="3028" y="0"/>
                    <a:pt x="3021" y="1"/>
                    <a:pt x="3013" y="2"/>
                  </a:cubicBezTo>
                  <a:cubicBezTo>
                    <a:pt x="3006" y="1"/>
                    <a:pt x="2999" y="0"/>
                    <a:pt x="2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9"/>
            <p:cNvSpPr/>
            <p:nvPr/>
          </p:nvSpPr>
          <p:spPr>
            <a:xfrm>
              <a:off x="2149375" y="4069625"/>
              <a:ext cx="41375" cy="167350"/>
            </a:xfrm>
            <a:custGeom>
              <a:avLst/>
              <a:gdLst/>
              <a:ahLst/>
              <a:cxnLst/>
              <a:rect l="l" t="t" r="r" b="b"/>
              <a:pathLst>
                <a:path w="1655" h="6694" extrusionOk="0">
                  <a:moveTo>
                    <a:pt x="1231" y="1"/>
                  </a:moveTo>
                  <a:cubicBezTo>
                    <a:pt x="1222" y="1"/>
                    <a:pt x="1212" y="1"/>
                    <a:pt x="1203" y="3"/>
                  </a:cubicBezTo>
                  <a:cubicBezTo>
                    <a:pt x="1000" y="15"/>
                    <a:pt x="1048" y="241"/>
                    <a:pt x="1060" y="384"/>
                  </a:cubicBezTo>
                  <a:cubicBezTo>
                    <a:pt x="1131" y="896"/>
                    <a:pt x="1167" y="1396"/>
                    <a:pt x="1155" y="1908"/>
                  </a:cubicBezTo>
                  <a:cubicBezTo>
                    <a:pt x="1107" y="3432"/>
                    <a:pt x="631" y="4860"/>
                    <a:pt x="167" y="6313"/>
                  </a:cubicBezTo>
                  <a:cubicBezTo>
                    <a:pt x="131" y="6432"/>
                    <a:pt x="0" y="6587"/>
                    <a:pt x="155" y="6670"/>
                  </a:cubicBezTo>
                  <a:cubicBezTo>
                    <a:pt x="188" y="6687"/>
                    <a:pt x="217" y="6694"/>
                    <a:pt x="242" y="6694"/>
                  </a:cubicBezTo>
                  <a:cubicBezTo>
                    <a:pt x="362" y="6694"/>
                    <a:pt x="403" y="6530"/>
                    <a:pt x="452" y="6432"/>
                  </a:cubicBezTo>
                  <a:cubicBezTo>
                    <a:pt x="964" y="5265"/>
                    <a:pt x="1357" y="4075"/>
                    <a:pt x="1548" y="2824"/>
                  </a:cubicBezTo>
                  <a:cubicBezTo>
                    <a:pt x="1655" y="2181"/>
                    <a:pt x="1655" y="1550"/>
                    <a:pt x="1584" y="860"/>
                  </a:cubicBezTo>
                  <a:cubicBezTo>
                    <a:pt x="1536" y="717"/>
                    <a:pt x="1488" y="515"/>
                    <a:pt x="1417" y="336"/>
                  </a:cubicBezTo>
                  <a:cubicBezTo>
                    <a:pt x="1394" y="200"/>
                    <a:pt x="1393" y="1"/>
                    <a:pt x="1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9"/>
            <p:cNvSpPr/>
            <p:nvPr/>
          </p:nvSpPr>
          <p:spPr>
            <a:xfrm>
              <a:off x="2216325" y="4020750"/>
              <a:ext cx="19375" cy="146050"/>
            </a:xfrm>
            <a:custGeom>
              <a:avLst/>
              <a:gdLst/>
              <a:ahLst/>
              <a:cxnLst/>
              <a:rect l="l" t="t" r="r" b="b"/>
              <a:pathLst>
                <a:path w="775" h="5842" extrusionOk="0">
                  <a:moveTo>
                    <a:pt x="208" y="0"/>
                  </a:moveTo>
                  <a:cubicBezTo>
                    <a:pt x="196" y="0"/>
                    <a:pt x="182" y="2"/>
                    <a:pt x="168" y="5"/>
                  </a:cubicBezTo>
                  <a:cubicBezTo>
                    <a:pt x="1" y="29"/>
                    <a:pt x="37" y="184"/>
                    <a:pt x="49" y="303"/>
                  </a:cubicBezTo>
                  <a:cubicBezTo>
                    <a:pt x="84" y="600"/>
                    <a:pt x="144" y="886"/>
                    <a:pt x="168" y="1184"/>
                  </a:cubicBezTo>
                  <a:cubicBezTo>
                    <a:pt x="263" y="2041"/>
                    <a:pt x="346" y="2910"/>
                    <a:pt x="263" y="3767"/>
                  </a:cubicBezTo>
                  <a:cubicBezTo>
                    <a:pt x="215" y="4351"/>
                    <a:pt x="180" y="4946"/>
                    <a:pt x="168" y="5529"/>
                  </a:cubicBezTo>
                  <a:cubicBezTo>
                    <a:pt x="168" y="5625"/>
                    <a:pt x="84" y="5803"/>
                    <a:pt x="239" y="5839"/>
                  </a:cubicBezTo>
                  <a:cubicBezTo>
                    <a:pt x="249" y="5840"/>
                    <a:pt x="259" y="5841"/>
                    <a:pt x="268" y="5841"/>
                  </a:cubicBezTo>
                  <a:cubicBezTo>
                    <a:pt x="418" y="5841"/>
                    <a:pt x="419" y="5665"/>
                    <a:pt x="441" y="5553"/>
                  </a:cubicBezTo>
                  <a:cubicBezTo>
                    <a:pt x="596" y="4291"/>
                    <a:pt x="775" y="3041"/>
                    <a:pt x="644" y="1779"/>
                  </a:cubicBezTo>
                  <a:cubicBezTo>
                    <a:pt x="584" y="1327"/>
                    <a:pt x="513" y="886"/>
                    <a:pt x="453" y="434"/>
                  </a:cubicBezTo>
                  <a:cubicBezTo>
                    <a:pt x="441" y="362"/>
                    <a:pt x="418" y="303"/>
                    <a:pt x="394" y="243"/>
                  </a:cubicBezTo>
                  <a:cubicBezTo>
                    <a:pt x="351" y="146"/>
                    <a:pt x="327"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9"/>
            <p:cNvSpPr/>
            <p:nvPr/>
          </p:nvSpPr>
          <p:spPr>
            <a:xfrm>
              <a:off x="2123775" y="4071750"/>
              <a:ext cx="32750" cy="146925"/>
            </a:xfrm>
            <a:custGeom>
              <a:avLst/>
              <a:gdLst/>
              <a:ahLst/>
              <a:cxnLst/>
              <a:rect l="l" t="t" r="r" b="b"/>
              <a:pathLst>
                <a:path w="1310" h="5877" extrusionOk="0">
                  <a:moveTo>
                    <a:pt x="1099" y="0"/>
                  </a:moveTo>
                  <a:cubicBezTo>
                    <a:pt x="1094" y="0"/>
                    <a:pt x="1089" y="1"/>
                    <a:pt x="1084" y="1"/>
                  </a:cubicBezTo>
                  <a:cubicBezTo>
                    <a:pt x="953" y="13"/>
                    <a:pt x="965" y="180"/>
                    <a:pt x="953" y="299"/>
                  </a:cubicBezTo>
                  <a:lnTo>
                    <a:pt x="953" y="418"/>
                  </a:lnTo>
                  <a:cubicBezTo>
                    <a:pt x="845" y="2180"/>
                    <a:pt x="584" y="3882"/>
                    <a:pt x="107" y="5585"/>
                  </a:cubicBezTo>
                  <a:cubicBezTo>
                    <a:pt x="72" y="5692"/>
                    <a:pt x="0" y="5811"/>
                    <a:pt x="131" y="5871"/>
                  </a:cubicBezTo>
                  <a:cubicBezTo>
                    <a:pt x="145" y="5875"/>
                    <a:pt x="158" y="5877"/>
                    <a:pt x="170" y="5877"/>
                  </a:cubicBezTo>
                  <a:cubicBezTo>
                    <a:pt x="264" y="5877"/>
                    <a:pt x="315" y="5766"/>
                    <a:pt x="357" y="5692"/>
                  </a:cubicBezTo>
                  <a:cubicBezTo>
                    <a:pt x="417" y="5597"/>
                    <a:pt x="464" y="5490"/>
                    <a:pt x="488" y="5394"/>
                  </a:cubicBezTo>
                  <a:cubicBezTo>
                    <a:pt x="774" y="4502"/>
                    <a:pt x="988" y="3585"/>
                    <a:pt x="1119" y="2668"/>
                  </a:cubicBezTo>
                  <a:cubicBezTo>
                    <a:pt x="1226" y="1918"/>
                    <a:pt x="1310" y="1192"/>
                    <a:pt x="1286" y="513"/>
                  </a:cubicBezTo>
                  <a:cubicBezTo>
                    <a:pt x="1262" y="394"/>
                    <a:pt x="1250" y="346"/>
                    <a:pt x="1238" y="275"/>
                  </a:cubicBezTo>
                  <a:cubicBezTo>
                    <a:pt x="1227" y="171"/>
                    <a:pt x="1249" y="0"/>
                    <a:pt x="1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9"/>
            <p:cNvSpPr/>
            <p:nvPr/>
          </p:nvSpPr>
          <p:spPr>
            <a:xfrm>
              <a:off x="2141925" y="3876775"/>
              <a:ext cx="38725" cy="112975"/>
            </a:xfrm>
            <a:custGeom>
              <a:avLst/>
              <a:gdLst/>
              <a:ahLst/>
              <a:cxnLst/>
              <a:rect l="l" t="t" r="r" b="b"/>
              <a:pathLst>
                <a:path w="1549" h="4519" extrusionOk="0">
                  <a:moveTo>
                    <a:pt x="232" y="1"/>
                  </a:moveTo>
                  <a:cubicBezTo>
                    <a:pt x="227" y="1"/>
                    <a:pt x="221" y="1"/>
                    <a:pt x="215" y="1"/>
                  </a:cubicBezTo>
                  <a:cubicBezTo>
                    <a:pt x="36" y="13"/>
                    <a:pt x="48" y="180"/>
                    <a:pt x="36" y="311"/>
                  </a:cubicBezTo>
                  <a:cubicBezTo>
                    <a:pt x="0" y="656"/>
                    <a:pt x="48" y="990"/>
                    <a:pt x="108" y="1311"/>
                  </a:cubicBezTo>
                  <a:cubicBezTo>
                    <a:pt x="155" y="1906"/>
                    <a:pt x="381" y="2478"/>
                    <a:pt x="584" y="3026"/>
                  </a:cubicBezTo>
                  <a:cubicBezTo>
                    <a:pt x="727" y="3490"/>
                    <a:pt x="905" y="3942"/>
                    <a:pt x="1191" y="4359"/>
                  </a:cubicBezTo>
                  <a:cubicBezTo>
                    <a:pt x="1236" y="4432"/>
                    <a:pt x="1296" y="4518"/>
                    <a:pt x="1374" y="4518"/>
                  </a:cubicBezTo>
                  <a:cubicBezTo>
                    <a:pt x="1398" y="4518"/>
                    <a:pt x="1425" y="4510"/>
                    <a:pt x="1453" y="4490"/>
                  </a:cubicBezTo>
                  <a:cubicBezTo>
                    <a:pt x="1548" y="4419"/>
                    <a:pt x="1477" y="4335"/>
                    <a:pt x="1453" y="4240"/>
                  </a:cubicBezTo>
                  <a:cubicBezTo>
                    <a:pt x="1370" y="4038"/>
                    <a:pt x="1310" y="3811"/>
                    <a:pt x="1239" y="3597"/>
                  </a:cubicBezTo>
                  <a:cubicBezTo>
                    <a:pt x="893" y="2514"/>
                    <a:pt x="572" y="1430"/>
                    <a:pt x="417" y="287"/>
                  </a:cubicBezTo>
                  <a:cubicBezTo>
                    <a:pt x="406" y="172"/>
                    <a:pt x="405" y="1"/>
                    <a:pt x="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9"/>
            <p:cNvSpPr/>
            <p:nvPr/>
          </p:nvSpPr>
          <p:spPr>
            <a:xfrm>
              <a:off x="2127050" y="4044650"/>
              <a:ext cx="18475" cy="113175"/>
            </a:xfrm>
            <a:custGeom>
              <a:avLst/>
              <a:gdLst/>
              <a:ahLst/>
              <a:cxnLst/>
              <a:rect l="l" t="t" r="r" b="b"/>
              <a:pathLst>
                <a:path w="739" h="4527" extrusionOk="0">
                  <a:moveTo>
                    <a:pt x="347" y="1"/>
                  </a:moveTo>
                  <a:cubicBezTo>
                    <a:pt x="343" y="1"/>
                    <a:pt x="338" y="1"/>
                    <a:pt x="333" y="1"/>
                  </a:cubicBezTo>
                  <a:cubicBezTo>
                    <a:pt x="143" y="13"/>
                    <a:pt x="179" y="228"/>
                    <a:pt x="202" y="359"/>
                  </a:cubicBezTo>
                  <a:cubicBezTo>
                    <a:pt x="405" y="1656"/>
                    <a:pt x="226" y="2930"/>
                    <a:pt x="107" y="4228"/>
                  </a:cubicBezTo>
                  <a:cubicBezTo>
                    <a:pt x="95" y="4335"/>
                    <a:pt x="0" y="4514"/>
                    <a:pt x="202" y="4526"/>
                  </a:cubicBezTo>
                  <a:cubicBezTo>
                    <a:pt x="207" y="4526"/>
                    <a:pt x="212" y="4526"/>
                    <a:pt x="217" y="4526"/>
                  </a:cubicBezTo>
                  <a:cubicBezTo>
                    <a:pt x="359" y="4526"/>
                    <a:pt x="381" y="4356"/>
                    <a:pt x="393" y="4252"/>
                  </a:cubicBezTo>
                  <a:cubicBezTo>
                    <a:pt x="595" y="3097"/>
                    <a:pt x="738" y="1930"/>
                    <a:pt x="619" y="763"/>
                  </a:cubicBezTo>
                  <a:cubicBezTo>
                    <a:pt x="583" y="609"/>
                    <a:pt x="572" y="478"/>
                    <a:pt x="560" y="323"/>
                  </a:cubicBezTo>
                  <a:cubicBezTo>
                    <a:pt x="525" y="196"/>
                    <a:pt x="50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9"/>
            <p:cNvSpPr/>
            <p:nvPr/>
          </p:nvSpPr>
          <p:spPr>
            <a:xfrm>
              <a:off x="2158300" y="4063850"/>
              <a:ext cx="14600" cy="96950"/>
            </a:xfrm>
            <a:custGeom>
              <a:avLst/>
              <a:gdLst/>
              <a:ahLst/>
              <a:cxnLst/>
              <a:rect l="l" t="t" r="r" b="b"/>
              <a:pathLst>
                <a:path w="584" h="3878" extrusionOk="0">
                  <a:moveTo>
                    <a:pt x="233" y="1"/>
                  </a:moveTo>
                  <a:cubicBezTo>
                    <a:pt x="217" y="1"/>
                    <a:pt x="199" y="3"/>
                    <a:pt x="179" y="7"/>
                  </a:cubicBezTo>
                  <a:cubicBezTo>
                    <a:pt x="0" y="31"/>
                    <a:pt x="48" y="246"/>
                    <a:pt x="48" y="376"/>
                  </a:cubicBezTo>
                  <a:cubicBezTo>
                    <a:pt x="60" y="686"/>
                    <a:pt x="119" y="984"/>
                    <a:pt x="119" y="1293"/>
                  </a:cubicBezTo>
                  <a:cubicBezTo>
                    <a:pt x="143" y="2067"/>
                    <a:pt x="119" y="2841"/>
                    <a:pt x="143" y="3615"/>
                  </a:cubicBezTo>
                  <a:cubicBezTo>
                    <a:pt x="143" y="3710"/>
                    <a:pt x="107" y="3853"/>
                    <a:pt x="250" y="3877"/>
                  </a:cubicBezTo>
                  <a:cubicBezTo>
                    <a:pt x="257" y="3877"/>
                    <a:pt x="263" y="3878"/>
                    <a:pt x="269" y="3878"/>
                  </a:cubicBezTo>
                  <a:cubicBezTo>
                    <a:pt x="405" y="3878"/>
                    <a:pt x="406" y="3753"/>
                    <a:pt x="417" y="3651"/>
                  </a:cubicBezTo>
                  <a:cubicBezTo>
                    <a:pt x="441" y="3591"/>
                    <a:pt x="453" y="3544"/>
                    <a:pt x="453" y="3484"/>
                  </a:cubicBezTo>
                  <a:cubicBezTo>
                    <a:pt x="524" y="2579"/>
                    <a:pt x="584" y="1674"/>
                    <a:pt x="500" y="686"/>
                  </a:cubicBezTo>
                  <a:cubicBezTo>
                    <a:pt x="465" y="615"/>
                    <a:pt x="441" y="448"/>
                    <a:pt x="405" y="317"/>
                  </a:cubicBezTo>
                  <a:cubicBezTo>
                    <a:pt x="373" y="198"/>
                    <a:pt x="389" y="1"/>
                    <a:pt x="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9"/>
            <p:cNvSpPr/>
            <p:nvPr/>
          </p:nvSpPr>
          <p:spPr>
            <a:xfrm>
              <a:off x="2095200" y="4087525"/>
              <a:ext cx="25025" cy="103150"/>
            </a:xfrm>
            <a:custGeom>
              <a:avLst/>
              <a:gdLst/>
              <a:ahLst/>
              <a:cxnLst/>
              <a:rect l="l" t="t" r="r" b="b"/>
              <a:pathLst>
                <a:path w="1001" h="4126" extrusionOk="0">
                  <a:moveTo>
                    <a:pt x="738" y="1"/>
                  </a:moveTo>
                  <a:cubicBezTo>
                    <a:pt x="488" y="1"/>
                    <a:pt x="595" y="263"/>
                    <a:pt x="595" y="418"/>
                  </a:cubicBezTo>
                  <a:cubicBezTo>
                    <a:pt x="548" y="1501"/>
                    <a:pt x="310" y="2573"/>
                    <a:pt x="179" y="3656"/>
                  </a:cubicBezTo>
                  <a:cubicBezTo>
                    <a:pt x="143" y="3823"/>
                    <a:pt x="0" y="4073"/>
                    <a:pt x="203" y="4121"/>
                  </a:cubicBezTo>
                  <a:cubicBezTo>
                    <a:pt x="218" y="4124"/>
                    <a:pt x="233" y="4126"/>
                    <a:pt x="247" y="4126"/>
                  </a:cubicBezTo>
                  <a:cubicBezTo>
                    <a:pt x="409" y="4126"/>
                    <a:pt x="432" y="3881"/>
                    <a:pt x="464" y="3728"/>
                  </a:cubicBezTo>
                  <a:cubicBezTo>
                    <a:pt x="607" y="3037"/>
                    <a:pt x="738" y="2335"/>
                    <a:pt x="881" y="1620"/>
                  </a:cubicBezTo>
                  <a:cubicBezTo>
                    <a:pt x="953" y="1227"/>
                    <a:pt x="1000" y="834"/>
                    <a:pt x="953" y="430"/>
                  </a:cubicBezTo>
                  <a:cubicBezTo>
                    <a:pt x="893" y="275"/>
                    <a:pt x="965" y="13"/>
                    <a:pt x="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9"/>
            <p:cNvSpPr/>
            <p:nvPr/>
          </p:nvSpPr>
          <p:spPr>
            <a:xfrm>
              <a:off x="2129425" y="3897325"/>
              <a:ext cx="33350" cy="86950"/>
            </a:xfrm>
            <a:custGeom>
              <a:avLst/>
              <a:gdLst/>
              <a:ahLst/>
              <a:cxnLst/>
              <a:rect l="l" t="t" r="r" b="b"/>
              <a:pathLst>
                <a:path w="1334" h="3478" extrusionOk="0">
                  <a:moveTo>
                    <a:pt x="191" y="1"/>
                  </a:moveTo>
                  <a:cubicBezTo>
                    <a:pt x="60" y="60"/>
                    <a:pt x="72" y="168"/>
                    <a:pt x="48" y="263"/>
                  </a:cubicBezTo>
                  <a:cubicBezTo>
                    <a:pt x="0" y="799"/>
                    <a:pt x="143" y="1322"/>
                    <a:pt x="298" y="1834"/>
                  </a:cubicBezTo>
                  <a:cubicBezTo>
                    <a:pt x="441" y="2299"/>
                    <a:pt x="608" y="2775"/>
                    <a:pt x="858" y="3227"/>
                  </a:cubicBezTo>
                  <a:cubicBezTo>
                    <a:pt x="909" y="3330"/>
                    <a:pt x="978" y="3477"/>
                    <a:pt x="1088" y="3477"/>
                  </a:cubicBezTo>
                  <a:cubicBezTo>
                    <a:pt x="1105" y="3477"/>
                    <a:pt x="1124" y="3474"/>
                    <a:pt x="1143" y="3466"/>
                  </a:cubicBezTo>
                  <a:cubicBezTo>
                    <a:pt x="1334" y="3394"/>
                    <a:pt x="1179" y="3239"/>
                    <a:pt x="1143" y="3120"/>
                  </a:cubicBezTo>
                  <a:cubicBezTo>
                    <a:pt x="1096" y="2977"/>
                    <a:pt x="1024" y="2823"/>
                    <a:pt x="977" y="2680"/>
                  </a:cubicBezTo>
                  <a:cubicBezTo>
                    <a:pt x="727" y="1894"/>
                    <a:pt x="488" y="1084"/>
                    <a:pt x="369" y="251"/>
                  </a:cubicBezTo>
                  <a:cubicBezTo>
                    <a:pt x="358" y="144"/>
                    <a:pt x="369"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9"/>
            <p:cNvSpPr/>
            <p:nvPr/>
          </p:nvSpPr>
          <p:spPr>
            <a:xfrm>
              <a:off x="2031800" y="4082175"/>
              <a:ext cx="26800" cy="86200"/>
            </a:xfrm>
            <a:custGeom>
              <a:avLst/>
              <a:gdLst/>
              <a:ahLst/>
              <a:cxnLst/>
              <a:rect l="l" t="t" r="r" b="b"/>
              <a:pathLst>
                <a:path w="1072" h="3448" extrusionOk="0">
                  <a:moveTo>
                    <a:pt x="902" y="0"/>
                  </a:moveTo>
                  <a:cubicBezTo>
                    <a:pt x="762" y="0"/>
                    <a:pt x="761" y="160"/>
                    <a:pt x="738" y="275"/>
                  </a:cubicBezTo>
                  <a:cubicBezTo>
                    <a:pt x="536" y="1191"/>
                    <a:pt x="345" y="2132"/>
                    <a:pt x="155" y="3049"/>
                  </a:cubicBezTo>
                  <a:cubicBezTo>
                    <a:pt x="143" y="3192"/>
                    <a:pt x="0" y="3394"/>
                    <a:pt x="179" y="3442"/>
                  </a:cubicBezTo>
                  <a:cubicBezTo>
                    <a:pt x="197" y="3446"/>
                    <a:pt x="213" y="3448"/>
                    <a:pt x="228" y="3448"/>
                  </a:cubicBezTo>
                  <a:cubicBezTo>
                    <a:pt x="383" y="3448"/>
                    <a:pt x="397" y="3237"/>
                    <a:pt x="441" y="3096"/>
                  </a:cubicBezTo>
                  <a:cubicBezTo>
                    <a:pt x="631" y="2358"/>
                    <a:pt x="822" y="1596"/>
                    <a:pt x="1012" y="846"/>
                  </a:cubicBezTo>
                  <a:cubicBezTo>
                    <a:pt x="1060" y="667"/>
                    <a:pt x="1060" y="477"/>
                    <a:pt x="1072" y="370"/>
                  </a:cubicBezTo>
                  <a:cubicBezTo>
                    <a:pt x="1060" y="191"/>
                    <a:pt x="1072" y="13"/>
                    <a:pt x="917" y="1"/>
                  </a:cubicBezTo>
                  <a:cubicBezTo>
                    <a:pt x="912" y="0"/>
                    <a:pt x="906" y="0"/>
                    <a:pt x="9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9"/>
            <p:cNvSpPr/>
            <p:nvPr/>
          </p:nvSpPr>
          <p:spPr>
            <a:xfrm>
              <a:off x="2203825" y="4027800"/>
              <a:ext cx="19075" cy="71075"/>
            </a:xfrm>
            <a:custGeom>
              <a:avLst/>
              <a:gdLst/>
              <a:ahLst/>
              <a:cxnLst/>
              <a:rect l="l" t="t" r="r" b="b"/>
              <a:pathLst>
                <a:path w="763" h="2843" extrusionOk="0">
                  <a:moveTo>
                    <a:pt x="203" y="1497"/>
                  </a:moveTo>
                  <a:cubicBezTo>
                    <a:pt x="203" y="1503"/>
                    <a:pt x="203" y="1506"/>
                    <a:pt x="205" y="1506"/>
                  </a:cubicBezTo>
                  <a:lnTo>
                    <a:pt x="205" y="1506"/>
                  </a:lnTo>
                  <a:cubicBezTo>
                    <a:pt x="204" y="1503"/>
                    <a:pt x="204" y="1500"/>
                    <a:pt x="203" y="1497"/>
                  </a:cubicBezTo>
                  <a:close/>
                  <a:moveTo>
                    <a:pt x="247" y="1"/>
                  </a:moveTo>
                  <a:cubicBezTo>
                    <a:pt x="230" y="1"/>
                    <a:pt x="212" y="3"/>
                    <a:pt x="191" y="9"/>
                  </a:cubicBezTo>
                  <a:cubicBezTo>
                    <a:pt x="1" y="44"/>
                    <a:pt x="37" y="223"/>
                    <a:pt x="60" y="378"/>
                  </a:cubicBezTo>
                  <a:cubicBezTo>
                    <a:pt x="108" y="747"/>
                    <a:pt x="168" y="1116"/>
                    <a:pt x="215" y="1497"/>
                  </a:cubicBezTo>
                  <a:cubicBezTo>
                    <a:pt x="209" y="1503"/>
                    <a:pt x="206" y="1506"/>
                    <a:pt x="205" y="1506"/>
                  </a:cubicBezTo>
                  <a:cubicBezTo>
                    <a:pt x="205" y="1506"/>
                    <a:pt x="205" y="1506"/>
                    <a:pt x="205" y="1506"/>
                  </a:cubicBezTo>
                  <a:lnTo>
                    <a:pt x="205" y="1506"/>
                  </a:lnTo>
                  <a:cubicBezTo>
                    <a:pt x="264" y="1884"/>
                    <a:pt x="323" y="2250"/>
                    <a:pt x="382" y="2640"/>
                  </a:cubicBezTo>
                  <a:cubicBezTo>
                    <a:pt x="406" y="2723"/>
                    <a:pt x="382" y="2842"/>
                    <a:pt x="513" y="2842"/>
                  </a:cubicBezTo>
                  <a:cubicBezTo>
                    <a:pt x="632" y="2842"/>
                    <a:pt x="656" y="2723"/>
                    <a:pt x="668" y="2640"/>
                  </a:cubicBezTo>
                  <a:cubicBezTo>
                    <a:pt x="763" y="1818"/>
                    <a:pt x="656" y="1033"/>
                    <a:pt x="441" y="259"/>
                  </a:cubicBezTo>
                  <a:cubicBezTo>
                    <a:pt x="420" y="153"/>
                    <a:pt x="380"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9"/>
            <p:cNvSpPr/>
            <p:nvPr/>
          </p:nvSpPr>
          <p:spPr>
            <a:xfrm>
              <a:off x="2092800" y="4095500"/>
              <a:ext cx="12525" cy="57625"/>
            </a:xfrm>
            <a:custGeom>
              <a:avLst/>
              <a:gdLst/>
              <a:ahLst/>
              <a:cxnLst/>
              <a:rect l="l" t="t" r="r" b="b"/>
              <a:pathLst>
                <a:path w="501" h="2305" extrusionOk="0">
                  <a:moveTo>
                    <a:pt x="314" y="1"/>
                  </a:moveTo>
                  <a:cubicBezTo>
                    <a:pt x="199" y="1"/>
                    <a:pt x="178" y="119"/>
                    <a:pt x="168" y="218"/>
                  </a:cubicBezTo>
                  <a:cubicBezTo>
                    <a:pt x="60" y="837"/>
                    <a:pt x="48" y="1468"/>
                    <a:pt x="1" y="2087"/>
                  </a:cubicBezTo>
                  <a:cubicBezTo>
                    <a:pt x="1" y="2182"/>
                    <a:pt x="1" y="2266"/>
                    <a:pt x="96" y="2301"/>
                  </a:cubicBezTo>
                  <a:cubicBezTo>
                    <a:pt x="108" y="2304"/>
                    <a:pt x="118" y="2305"/>
                    <a:pt x="129" y="2305"/>
                  </a:cubicBezTo>
                  <a:cubicBezTo>
                    <a:pt x="224" y="2305"/>
                    <a:pt x="264" y="2210"/>
                    <a:pt x="275" y="2135"/>
                  </a:cubicBezTo>
                  <a:cubicBezTo>
                    <a:pt x="406" y="1504"/>
                    <a:pt x="453" y="873"/>
                    <a:pt x="501" y="277"/>
                  </a:cubicBezTo>
                  <a:cubicBezTo>
                    <a:pt x="465" y="134"/>
                    <a:pt x="465" y="39"/>
                    <a:pt x="346" y="3"/>
                  </a:cubicBezTo>
                  <a:cubicBezTo>
                    <a:pt x="335" y="2"/>
                    <a:pt x="324"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9"/>
            <p:cNvSpPr/>
            <p:nvPr/>
          </p:nvSpPr>
          <p:spPr>
            <a:xfrm>
              <a:off x="2022550" y="3967400"/>
              <a:ext cx="145600" cy="364575"/>
            </a:xfrm>
            <a:custGeom>
              <a:avLst/>
              <a:gdLst/>
              <a:ahLst/>
              <a:cxnLst/>
              <a:rect l="l" t="t" r="r" b="b"/>
              <a:pathLst>
                <a:path w="5824" h="14583" extrusionOk="0">
                  <a:moveTo>
                    <a:pt x="4005" y="0"/>
                  </a:moveTo>
                  <a:cubicBezTo>
                    <a:pt x="3993" y="0"/>
                    <a:pt x="3980" y="2"/>
                    <a:pt x="3966" y="8"/>
                  </a:cubicBezTo>
                  <a:cubicBezTo>
                    <a:pt x="3859" y="43"/>
                    <a:pt x="3859" y="127"/>
                    <a:pt x="3871" y="198"/>
                  </a:cubicBezTo>
                  <a:cubicBezTo>
                    <a:pt x="3894" y="365"/>
                    <a:pt x="3930" y="532"/>
                    <a:pt x="3990" y="675"/>
                  </a:cubicBezTo>
                  <a:cubicBezTo>
                    <a:pt x="4478" y="1782"/>
                    <a:pt x="4871" y="2913"/>
                    <a:pt x="5014" y="4127"/>
                  </a:cubicBezTo>
                  <a:cubicBezTo>
                    <a:pt x="5240" y="5235"/>
                    <a:pt x="5109" y="6366"/>
                    <a:pt x="4930" y="7485"/>
                  </a:cubicBezTo>
                  <a:cubicBezTo>
                    <a:pt x="4454" y="10307"/>
                    <a:pt x="3228" y="12628"/>
                    <a:pt x="561" y="13998"/>
                  </a:cubicBezTo>
                  <a:cubicBezTo>
                    <a:pt x="418" y="14069"/>
                    <a:pt x="263" y="14188"/>
                    <a:pt x="132" y="14295"/>
                  </a:cubicBezTo>
                  <a:cubicBezTo>
                    <a:pt x="72" y="14343"/>
                    <a:pt x="1" y="14414"/>
                    <a:pt x="49" y="14510"/>
                  </a:cubicBezTo>
                  <a:cubicBezTo>
                    <a:pt x="67" y="14566"/>
                    <a:pt x="109" y="14583"/>
                    <a:pt x="158" y="14583"/>
                  </a:cubicBezTo>
                  <a:cubicBezTo>
                    <a:pt x="202" y="14583"/>
                    <a:pt x="253" y="14569"/>
                    <a:pt x="299" y="14557"/>
                  </a:cubicBezTo>
                  <a:cubicBezTo>
                    <a:pt x="358" y="14545"/>
                    <a:pt x="418" y="14521"/>
                    <a:pt x="489" y="14486"/>
                  </a:cubicBezTo>
                  <a:cubicBezTo>
                    <a:pt x="2549" y="13628"/>
                    <a:pt x="3930" y="12081"/>
                    <a:pt x="4716" y="10057"/>
                  </a:cubicBezTo>
                  <a:cubicBezTo>
                    <a:pt x="5573" y="7806"/>
                    <a:pt x="5823" y="5461"/>
                    <a:pt x="5252" y="3080"/>
                  </a:cubicBezTo>
                  <a:cubicBezTo>
                    <a:pt x="5002" y="2044"/>
                    <a:pt x="4525" y="1115"/>
                    <a:pt x="4144" y="139"/>
                  </a:cubicBezTo>
                  <a:cubicBezTo>
                    <a:pt x="4114" y="78"/>
                    <a:pt x="4075" y="0"/>
                    <a:pt x="400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9"/>
            <p:cNvSpPr/>
            <p:nvPr/>
          </p:nvSpPr>
          <p:spPr>
            <a:xfrm>
              <a:off x="1854100" y="3958450"/>
              <a:ext cx="128000" cy="287750"/>
            </a:xfrm>
            <a:custGeom>
              <a:avLst/>
              <a:gdLst/>
              <a:ahLst/>
              <a:cxnLst/>
              <a:rect l="l" t="t" r="r" b="b"/>
              <a:pathLst>
                <a:path w="5120" h="11510" extrusionOk="0">
                  <a:moveTo>
                    <a:pt x="4966" y="0"/>
                  </a:moveTo>
                  <a:cubicBezTo>
                    <a:pt x="4912" y="0"/>
                    <a:pt x="4854" y="39"/>
                    <a:pt x="4810" y="68"/>
                  </a:cubicBezTo>
                  <a:cubicBezTo>
                    <a:pt x="4632" y="175"/>
                    <a:pt x="4453" y="259"/>
                    <a:pt x="4286" y="378"/>
                  </a:cubicBezTo>
                  <a:cubicBezTo>
                    <a:pt x="3596" y="854"/>
                    <a:pt x="3024" y="1485"/>
                    <a:pt x="2572" y="2187"/>
                  </a:cubicBezTo>
                  <a:cubicBezTo>
                    <a:pt x="833" y="4866"/>
                    <a:pt x="0" y="7760"/>
                    <a:pt x="655" y="10962"/>
                  </a:cubicBezTo>
                  <a:cubicBezTo>
                    <a:pt x="703" y="11153"/>
                    <a:pt x="726" y="11367"/>
                    <a:pt x="917" y="11510"/>
                  </a:cubicBezTo>
                  <a:cubicBezTo>
                    <a:pt x="1024" y="11379"/>
                    <a:pt x="1000" y="11296"/>
                    <a:pt x="976" y="11200"/>
                  </a:cubicBezTo>
                  <a:cubicBezTo>
                    <a:pt x="941" y="10498"/>
                    <a:pt x="833" y="9819"/>
                    <a:pt x="857" y="9117"/>
                  </a:cubicBezTo>
                  <a:cubicBezTo>
                    <a:pt x="1036" y="5640"/>
                    <a:pt x="2012" y="2497"/>
                    <a:pt x="4953" y="294"/>
                  </a:cubicBezTo>
                  <a:cubicBezTo>
                    <a:pt x="5024" y="235"/>
                    <a:pt x="5120" y="163"/>
                    <a:pt x="5060" y="56"/>
                  </a:cubicBezTo>
                  <a:cubicBezTo>
                    <a:pt x="5033" y="15"/>
                    <a:pt x="5000" y="0"/>
                    <a:pt x="49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9"/>
            <p:cNvSpPr/>
            <p:nvPr/>
          </p:nvSpPr>
          <p:spPr>
            <a:xfrm>
              <a:off x="1781750" y="3922300"/>
              <a:ext cx="139625" cy="252625"/>
            </a:xfrm>
            <a:custGeom>
              <a:avLst/>
              <a:gdLst/>
              <a:ahLst/>
              <a:cxnLst/>
              <a:rect l="l" t="t" r="r" b="b"/>
              <a:pathLst>
                <a:path w="5585" h="10105" extrusionOk="0">
                  <a:moveTo>
                    <a:pt x="5368" y="0"/>
                  </a:moveTo>
                  <a:cubicBezTo>
                    <a:pt x="5298" y="0"/>
                    <a:pt x="5220" y="35"/>
                    <a:pt x="5156" y="73"/>
                  </a:cubicBezTo>
                  <a:cubicBezTo>
                    <a:pt x="4740" y="323"/>
                    <a:pt x="4311" y="574"/>
                    <a:pt x="3906" y="847"/>
                  </a:cubicBezTo>
                  <a:cubicBezTo>
                    <a:pt x="953" y="2764"/>
                    <a:pt x="1" y="5574"/>
                    <a:pt x="215" y="8944"/>
                  </a:cubicBezTo>
                  <a:cubicBezTo>
                    <a:pt x="263" y="9194"/>
                    <a:pt x="287" y="9467"/>
                    <a:pt x="334" y="9718"/>
                  </a:cubicBezTo>
                  <a:cubicBezTo>
                    <a:pt x="356" y="9871"/>
                    <a:pt x="348" y="10104"/>
                    <a:pt x="531" y="10104"/>
                  </a:cubicBezTo>
                  <a:cubicBezTo>
                    <a:pt x="547" y="10104"/>
                    <a:pt x="565" y="10102"/>
                    <a:pt x="584" y="10099"/>
                  </a:cubicBezTo>
                  <a:cubicBezTo>
                    <a:pt x="751" y="10075"/>
                    <a:pt x="644" y="9848"/>
                    <a:pt x="632" y="9706"/>
                  </a:cubicBezTo>
                  <a:cubicBezTo>
                    <a:pt x="477" y="8348"/>
                    <a:pt x="477" y="7003"/>
                    <a:pt x="882" y="5693"/>
                  </a:cubicBezTo>
                  <a:cubicBezTo>
                    <a:pt x="1406" y="3907"/>
                    <a:pt x="2287" y="2348"/>
                    <a:pt x="3894" y="1312"/>
                  </a:cubicBezTo>
                  <a:cubicBezTo>
                    <a:pt x="4370" y="990"/>
                    <a:pt x="4859" y="681"/>
                    <a:pt x="5335" y="371"/>
                  </a:cubicBezTo>
                  <a:cubicBezTo>
                    <a:pt x="5442" y="312"/>
                    <a:pt x="5585" y="252"/>
                    <a:pt x="5513" y="97"/>
                  </a:cubicBezTo>
                  <a:cubicBezTo>
                    <a:pt x="5480" y="26"/>
                    <a:pt x="5427" y="0"/>
                    <a:pt x="536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9"/>
            <p:cNvSpPr/>
            <p:nvPr/>
          </p:nvSpPr>
          <p:spPr>
            <a:xfrm>
              <a:off x="2140125" y="4110375"/>
              <a:ext cx="120875" cy="196650"/>
            </a:xfrm>
            <a:custGeom>
              <a:avLst/>
              <a:gdLst/>
              <a:ahLst/>
              <a:cxnLst/>
              <a:rect l="l" t="t" r="r" b="b"/>
              <a:pathLst>
                <a:path w="4835" h="7866" extrusionOk="0">
                  <a:moveTo>
                    <a:pt x="4454" y="1"/>
                  </a:moveTo>
                  <a:cubicBezTo>
                    <a:pt x="4442" y="1"/>
                    <a:pt x="4431" y="2"/>
                    <a:pt x="4418" y="4"/>
                  </a:cubicBezTo>
                  <a:cubicBezTo>
                    <a:pt x="4275" y="51"/>
                    <a:pt x="4311" y="182"/>
                    <a:pt x="4347" y="290"/>
                  </a:cubicBezTo>
                  <a:cubicBezTo>
                    <a:pt x="4406" y="599"/>
                    <a:pt x="4418" y="909"/>
                    <a:pt x="4359" y="1230"/>
                  </a:cubicBezTo>
                  <a:cubicBezTo>
                    <a:pt x="3918" y="3683"/>
                    <a:pt x="2930" y="5826"/>
                    <a:pt x="727" y="7207"/>
                  </a:cubicBezTo>
                  <a:cubicBezTo>
                    <a:pt x="549" y="7326"/>
                    <a:pt x="370" y="7445"/>
                    <a:pt x="191" y="7576"/>
                  </a:cubicBezTo>
                  <a:cubicBezTo>
                    <a:pt x="120" y="7624"/>
                    <a:pt x="1" y="7683"/>
                    <a:pt x="60" y="7802"/>
                  </a:cubicBezTo>
                  <a:cubicBezTo>
                    <a:pt x="87" y="7851"/>
                    <a:pt x="124" y="7865"/>
                    <a:pt x="167" y="7865"/>
                  </a:cubicBezTo>
                  <a:cubicBezTo>
                    <a:pt x="217" y="7865"/>
                    <a:pt x="276" y="7845"/>
                    <a:pt x="334" y="7838"/>
                  </a:cubicBezTo>
                  <a:cubicBezTo>
                    <a:pt x="382" y="7814"/>
                    <a:pt x="430" y="7814"/>
                    <a:pt x="477" y="7790"/>
                  </a:cubicBezTo>
                  <a:cubicBezTo>
                    <a:pt x="1489" y="7243"/>
                    <a:pt x="2466" y="6647"/>
                    <a:pt x="3120" y="5659"/>
                  </a:cubicBezTo>
                  <a:cubicBezTo>
                    <a:pt x="3751" y="4742"/>
                    <a:pt x="4228" y="3742"/>
                    <a:pt x="4537" y="2683"/>
                  </a:cubicBezTo>
                  <a:cubicBezTo>
                    <a:pt x="4728" y="2016"/>
                    <a:pt x="4835" y="1325"/>
                    <a:pt x="4799" y="647"/>
                  </a:cubicBezTo>
                  <a:cubicBezTo>
                    <a:pt x="4763" y="492"/>
                    <a:pt x="4752" y="349"/>
                    <a:pt x="4692" y="230"/>
                  </a:cubicBezTo>
                  <a:cubicBezTo>
                    <a:pt x="4637" y="120"/>
                    <a:pt x="4583" y="1"/>
                    <a:pt x="445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9"/>
            <p:cNvSpPr/>
            <p:nvPr/>
          </p:nvSpPr>
          <p:spPr>
            <a:xfrm>
              <a:off x="1981250" y="4089400"/>
              <a:ext cx="66050" cy="174400"/>
            </a:xfrm>
            <a:custGeom>
              <a:avLst/>
              <a:gdLst/>
              <a:ahLst/>
              <a:cxnLst/>
              <a:rect l="l" t="t" r="r" b="b"/>
              <a:pathLst>
                <a:path w="2642" h="6976" extrusionOk="0">
                  <a:moveTo>
                    <a:pt x="2469" y="0"/>
                  </a:moveTo>
                  <a:cubicBezTo>
                    <a:pt x="2361" y="0"/>
                    <a:pt x="2339" y="127"/>
                    <a:pt x="2308" y="200"/>
                  </a:cubicBezTo>
                  <a:cubicBezTo>
                    <a:pt x="2224" y="426"/>
                    <a:pt x="2141" y="664"/>
                    <a:pt x="2082" y="902"/>
                  </a:cubicBezTo>
                  <a:cubicBezTo>
                    <a:pt x="1582" y="2700"/>
                    <a:pt x="1070" y="4510"/>
                    <a:pt x="260" y="6189"/>
                  </a:cubicBezTo>
                  <a:cubicBezTo>
                    <a:pt x="165" y="6379"/>
                    <a:pt x="93" y="6593"/>
                    <a:pt x="34" y="6796"/>
                  </a:cubicBezTo>
                  <a:cubicBezTo>
                    <a:pt x="0" y="6896"/>
                    <a:pt x="19" y="6976"/>
                    <a:pt x="139" y="6976"/>
                  </a:cubicBezTo>
                  <a:cubicBezTo>
                    <a:pt x="147" y="6976"/>
                    <a:pt x="156" y="6975"/>
                    <a:pt x="165" y="6974"/>
                  </a:cubicBezTo>
                  <a:cubicBezTo>
                    <a:pt x="284" y="6915"/>
                    <a:pt x="331" y="6796"/>
                    <a:pt x="391" y="6689"/>
                  </a:cubicBezTo>
                  <a:cubicBezTo>
                    <a:pt x="1546" y="4700"/>
                    <a:pt x="2070" y="2486"/>
                    <a:pt x="2570" y="259"/>
                  </a:cubicBezTo>
                  <a:cubicBezTo>
                    <a:pt x="2582" y="188"/>
                    <a:pt x="2641" y="57"/>
                    <a:pt x="2522" y="9"/>
                  </a:cubicBezTo>
                  <a:cubicBezTo>
                    <a:pt x="2502" y="3"/>
                    <a:pt x="2484" y="0"/>
                    <a:pt x="246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9"/>
            <p:cNvSpPr/>
            <p:nvPr/>
          </p:nvSpPr>
          <p:spPr>
            <a:xfrm>
              <a:off x="2273775" y="4120850"/>
              <a:ext cx="33375" cy="82400"/>
            </a:xfrm>
            <a:custGeom>
              <a:avLst/>
              <a:gdLst/>
              <a:ahLst/>
              <a:cxnLst/>
              <a:rect l="l" t="t" r="r" b="b"/>
              <a:pathLst>
                <a:path w="1335" h="3296" extrusionOk="0">
                  <a:moveTo>
                    <a:pt x="1159" y="1"/>
                  </a:moveTo>
                  <a:cubicBezTo>
                    <a:pt x="1014" y="1"/>
                    <a:pt x="1024" y="125"/>
                    <a:pt x="1013" y="228"/>
                  </a:cubicBezTo>
                  <a:cubicBezTo>
                    <a:pt x="918" y="1204"/>
                    <a:pt x="596" y="2133"/>
                    <a:pt x="144" y="3014"/>
                  </a:cubicBezTo>
                  <a:cubicBezTo>
                    <a:pt x="96" y="3097"/>
                    <a:pt x="1" y="3204"/>
                    <a:pt x="132" y="3276"/>
                  </a:cubicBezTo>
                  <a:cubicBezTo>
                    <a:pt x="157" y="3290"/>
                    <a:pt x="182" y="3296"/>
                    <a:pt x="206" y="3296"/>
                  </a:cubicBezTo>
                  <a:cubicBezTo>
                    <a:pt x="287" y="3296"/>
                    <a:pt x="363" y="3230"/>
                    <a:pt x="418" y="3157"/>
                  </a:cubicBezTo>
                  <a:cubicBezTo>
                    <a:pt x="1072" y="2276"/>
                    <a:pt x="1263" y="1264"/>
                    <a:pt x="1334" y="240"/>
                  </a:cubicBezTo>
                  <a:cubicBezTo>
                    <a:pt x="1299" y="132"/>
                    <a:pt x="1311" y="13"/>
                    <a:pt x="1180" y="1"/>
                  </a:cubicBezTo>
                  <a:cubicBezTo>
                    <a:pt x="1172" y="1"/>
                    <a:pt x="1166" y="1"/>
                    <a:pt x="115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9"/>
            <p:cNvSpPr/>
            <p:nvPr/>
          </p:nvSpPr>
          <p:spPr>
            <a:xfrm>
              <a:off x="2146975" y="3794950"/>
              <a:ext cx="15500" cy="80075"/>
            </a:xfrm>
            <a:custGeom>
              <a:avLst/>
              <a:gdLst/>
              <a:ahLst/>
              <a:cxnLst/>
              <a:rect l="l" t="t" r="r" b="b"/>
              <a:pathLst>
                <a:path w="620" h="3203" extrusionOk="0">
                  <a:moveTo>
                    <a:pt x="453" y="0"/>
                  </a:moveTo>
                  <a:cubicBezTo>
                    <a:pt x="334" y="0"/>
                    <a:pt x="275" y="72"/>
                    <a:pt x="275" y="179"/>
                  </a:cubicBezTo>
                  <a:cubicBezTo>
                    <a:pt x="239" y="1060"/>
                    <a:pt x="1" y="1941"/>
                    <a:pt x="96" y="2870"/>
                  </a:cubicBezTo>
                  <a:cubicBezTo>
                    <a:pt x="108" y="2965"/>
                    <a:pt x="72" y="3203"/>
                    <a:pt x="251" y="3203"/>
                  </a:cubicBezTo>
                  <a:cubicBezTo>
                    <a:pt x="477" y="3203"/>
                    <a:pt x="370" y="2977"/>
                    <a:pt x="370" y="2846"/>
                  </a:cubicBezTo>
                  <a:cubicBezTo>
                    <a:pt x="370" y="2179"/>
                    <a:pt x="394" y="1524"/>
                    <a:pt x="548" y="846"/>
                  </a:cubicBezTo>
                  <a:cubicBezTo>
                    <a:pt x="596" y="643"/>
                    <a:pt x="608" y="417"/>
                    <a:pt x="620" y="191"/>
                  </a:cubicBezTo>
                  <a:cubicBezTo>
                    <a:pt x="620" y="95"/>
                    <a:pt x="560" y="0"/>
                    <a:pt x="4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9"/>
            <p:cNvSpPr/>
            <p:nvPr/>
          </p:nvSpPr>
          <p:spPr>
            <a:xfrm>
              <a:off x="2116325" y="3807775"/>
              <a:ext cx="28600" cy="54675"/>
            </a:xfrm>
            <a:custGeom>
              <a:avLst/>
              <a:gdLst/>
              <a:ahLst/>
              <a:cxnLst/>
              <a:rect l="l" t="t" r="r" b="b"/>
              <a:pathLst>
                <a:path w="1144" h="2187" extrusionOk="0">
                  <a:moveTo>
                    <a:pt x="968" y="1"/>
                  </a:moveTo>
                  <a:cubicBezTo>
                    <a:pt x="868" y="1"/>
                    <a:pt x="832" y="110"/>
                    <a:pt x="822" y="202"/>
                  </a:cubicBezTo>
                  <a:cubicBezTo>
                    <a:pt x="667" y="737"/>
                    <a:pt x="393" y="1202"/>
                    <a:pt x="131" y="1678"/>
                  </a:cubicBezTo>
                  <a:cubicBezTo>
                    <a:pt x="96" y="1749"/>
                    <a:pt x="72" y="1821"/>
                    <a:pt x="48" y="1892"/>
                  </a:cubicBezTo>
                  <a:cubicBezTo>
                    <a:pt x="12" y="1987"/>
                    <a:pt x="0" y="2107"/>
                    <a:pt x="96" y="2154"/>
                  </a:cubicBezTo>
                  <a:cubicBezTo>
                    <a:pt x="121" y="2177"/>
                    <a:pt x="144" y="2186"/>
                    <a:pt x="165" y="2186"/>
                  </a:cubicBezTo>
                  <a:cubicBezTo>
                    <a:pt x="222" y="2186"/>
                    <a:pt x="263" y="2117"/>
                    <a:pt x="298" y="2047"/>
                  </a:cubicBezTo>
                  <a:cubicBezTo>
                    <a:pt x="512" y="1726"/>
                    <a:pt x="703" y="1404"/>
                    <a:pt x="893" y="1071"/>
                  </a:cubicBezTo>
                  <a:cubicBezTo>
                    <a:pt x="1024" y="809"/>
                    <a:pt x="1120" y="547"/>
                    <a:pt x="1132" y="297"/>
                  </a:cubicBezTo>
                  <a:cubicBezTo>
                    <a:pt x="1143" y="154"/>
                    <a:pt x="1132" y="35"/>
                    <a:pt x="1024" y="11"/>
                  </a:cubicBezTo>
                  <a:cubicBezTo>
                    <a:pt x="1004" y="4"/>
                    <a:pt x="985" y="1"/>
                    <a:pt x="96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9"/>
            <p:cNvSpPr/>
            <p:nvPr/>
          </p:nvSpPr>
          <p:spPr>
            <a:xfrm>
              <a:off x="2017500" y="3881200"/>
              <a:ext cx="53600" cy="31825"/>
            </a:xfrm>
            <a:custGeom>
              <a:avLst/>
              <a:gdLst/>
              <a:ahLst/>
              <a:cxnLst/>
              <a:rect l="l" t="t" r="r" b="b"/>
              <a:pathLst>
                <a:path w="2144" h="1273" extrusionOk="0">
                  <a:moveTo>
                    <a:pt x="1927" y="0"/>
                  </a:moveTo>
                  <a:cubicBezTo>
                    <a:pt x="1853" y="0"/>
                    <a:pt x="1773" y="59"/>
                    <a:pt x="1703" y="98"/>
                  </a:cubicBezTo>
                  <a:cubicBezTo>
                    <a:pt x="1191" y="396"/>
                    <a:pt x="679" y="705"/>
                    <a:pt x="179" y="1003"/>
                  </a:cubicBezTo>
                  <a:cubicBezTo>
                    <a:pt x="96" y="1051"/>
                    <a:pt x="1" y="1110"/>
                    <a:pt x="60" y="1229"/>
                  </a:cubicBezTo>
                  <a:cubicBezTo>
                    <a:pt x="77" y="1263"/>
                    <a:pt x="106" y="1273"/>
                    <a:pt x="145" y="1273"/>
                  </a:cubicBezTo>
                  <a:cubicBezTo>
                    <a:pt x="190" y="1273"/>
                    <a:pt x="247" y="1259"/>
                    <a:pt x="310" y="1253"/>
                  </a:cubicBezTo>
                  <a:cubicBezTo>
                    <a:pt x="846" y="1003"/>
                    <a:pt x="1429" y="789"/>
                    <a:pt x="1917" y="408"/>
                  </a:cubicBezTo>
                  <a:cubicBezTo>
                    <a:pt x="2025" y="313"/>
                    <a:pt x="2144" y="193"/>
                    <a:pt x="2037" y="62"/>
                  </a:cubicBezTo>
                  <a:cubicBezTo>
                    <a:pt x="2003" y="17"/>
                    <a:pt x="1966" y="0"/>
                    <a:pt x="19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9"/>
            <p:cNvSpPr/>
            <p:nvPr/>
          </p:nvSpPr>
          <p:spPr>
            <a:xfrm>
              <a:off x="2078825" y="3867925"/>
              <a:ext cx="30675" cy="47575"/>
            </a:xfrm>
            <a:custGeom>
              <a:avLst/>
              <a:gdLst/>
              <a:ahLst/>
              <a:cxnLst/>
              <a:rect l="l" t="t" r="r" b="b"/>
              <a:pathLst>
                <a:path w="1227" h="1903" extrusionOk="0">
                  <a:moveTo>
                    <a:pt x="1040" y="1"/>
                  </a:moveTo>
                  <a:cubicBezTo>
                    <a:pt x="939" y="1"/>
                    <a:pt x="857" y="63"/>
                    <a:pt x="798" y="141"/>
                  </a:cubicBezTo>
                  <a:cubicBezTo>
                    <a:pt x="441" y="593"/>
                    <a:pt x="215" y="1094"/>
                    <a:pt x="72" y="1629"/>
                  </a:cubicBezTo>
                  <a:cubicBezTo>
                    <a:pt x="48" y="1736"/>
                    <a:pt x="0" y="1856"/>
                    <a:pt x="119" y="1891"/>
                  </a:cubicBezTo>
                  <a:cubicBezTo>
                    <a:pt x="136" y="1899"/>
                    <a:pt x="152" y="1902"/>
                    <a:pt x="166" y="1902"/>
                  </a:cubicBezTo>
                  <a:cubicBezTo>
                    <a:pt x="245" y="1902"/>
                    <a:pt x="292" y="1805"/>
                    <a:pt x="322" y="1725"/>
                  </a:cubicBezTo>
                  <a:cubicBezTo>
                    <a:pt x="548" y="1236"/>
                    <a:pt x="834" y="784"/>
                    <a:pt x="1131" y="355"/>
                  </a:cubicBezTo>
                  <a:cubicBezTo>
                    <a:pt x="1179" y="296"/>
                    <a:pt x="1191" y="212"/>
                    <a:pt x="1227" y="117"/>
                  </a:cubicBezTo>
                  <a:cubicBezTo>
                    <a:pt x="1191" y="70"/>
                    <a:pt x="1155" y="34"/>
                    <a:pt x="1108" y="10"/>
                  </a:cubicBezTo>
                  <a:cubicBezTo>
                    <a:pt x="1084" y="4"/>
                    <a:pt x="1061" y="1"/>
                    <a:pt x="104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9"/>
            <p:cNvSpPr/>
            <p:nvPr/>
          </p:nvSpPr>
          <p:spPr>
            <a:xfrm>
              <a:off x="1934450" y="3895250"/>
              <a:ext cx="55400" cy="20050"/>
            </a:xfrm>
            <a:custGeom>
              <a:avLst/>
              <a:gdLst/>
              <a:ahLst/>
              <a:cxnLst/>
              <a:rect l="l" t="t" r="r" b="b"/>
              <a:pathLst>
                <a:path w="2216" h="802" extrusionOk="0">
                  <a:moveTo>
                    <a:pt x="2060" y="0"/>
                  </a:moveTo>
                  <a:cubicBezTo>
                    <a:pt x="2030" y="0"/>
                    <a:pt x="1998" y="5"/>
                    <a:pt x="1965" y="12"/>
                  </a:cubicBezTo>
                  <a:cubicBezTo>
                    <a:pt x="1334" y="84"/>
                    <a:pt x="739" y="274"/>
                    <a:pt x="156" y="548"/>
                  </a:cubicBezTo>
                  <a:cubicBezTo>
                    <a:pt x="84" y="572"/>
                    <a:pt x="1" y="632"/>
                    <a:pt x="25" y="727"/>
                  </a:cubicBezTo>
                  <a:cubicBezTo>
                    <a:pt x="54" y="786"/>
                    <a:pt x="99" y="801"/>
                    <a:pt x="136" y="801"/>
                  </a:cubicBezTo>
                  <a:cubicBezTo>
                    <a:pt x="173" y="801"/>
                    <a:pt x="203" y="786"/>
                    <a:pt x="203" y="786"/>
                  </a:cubicBezTo>
                  <a:cubicBezTo>
                    <a:pt x="882" y="608"/>
                    <a:pt x="1477" y="441"/>
                    <a:pt x="2049" y="274"/>
                  </a:cubicBezTo>
                  <a:cubicBezTo>
                    <a:pt x="2144" y="251"/>
                    <a:pt x="2215" y="203"/>
                    <a:pt x="2203" y="108"/>
                  </a:cubicBezTo>
                  <a:cubicBezTo>
                    <a:pt x="2179" y="25"/>
                    <a:pt x="2126" y="0"/>
                    <a:pt x="20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9"/>
            <p:cNvSpPr/>
            <p:nvPr/>
          </p:nvSpPr>
          <p:spPr>
            <a:xfrm>
              <a:off x="1858250" y="3939725"/>
              <a:ext cx="24150" cy="25900"/>
            </a:xfrm>
            <a:custGeom>
              <a:avLst/>
              <a:gdLst/>
              <a:ahLst/>
              <a:cxnLst/>
              <a:rect l="l" t="t" r="r" b="b"/>
              <a:pathLst>
                <a:path w="966" h="1036" extrusionOk="0">
                  <a:moveTo>
                    <a:pt x="446" y="0"/>
                  </a:moveTo>
                  <a:cubicBezTo>
                    <a:pt x="329" y="0"/>
                    <a:pt x="234" y="56"/>
                    <a:pt x="156" y="174"/>
                  </a:cubicBezTo>
                  <a:cubicBezTo>
                    <a:pt x="1" y="412"/>
                    <a:pt x="84" y="924"/>
                    <a:pt x="298" y="996"/>
                  </a:cubicBezTo>
                  <a:cubicBezTo>
                    <a:pt x="382" y="1021"/>
                    <a:pt x="446" y="1035"/>
                    <a:pt x="501" y="1035"/>
                  </a:cubicBezTo>
                  <a:cubicBezTo>
                    <a:pt x="604" y="1035"/>
                    <a:pt x="674" y="984"/>
                    <a:pt x="775" y="853"/>
                  </a:cubicBezTo>
                  <a:cubicBezTo>
                    <a:pt x="965" y="591"/>
                    <a:pt x="894" y="138"/>
                    <a:pt x="644" y="43"/>
                  </a:cubicBezTo>
                  <a:cubicBezTo>
                    <a:pt x="571" y="15"/>
                    <a:pt x="505"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9"/>
            <p:cNvSpPr/>
            <p:nvPr/>
          </p:nvSpPr>
          <p:spPr>
            <a:xfrm>
              <a:off x="1838025" y="3990275"/>
              <a:ext cx="19550" cy="18750"/>
            </a:xfrm>
            <a:custGeom>
              <a:avLst/>
              <a:gdLst/>
              <a:ahLst/>
              <a:cxnLst/>
              <a:rect l="l" t="t" r="r" b="b"/>
              <a:pathLst>
                <a:path w="782" h="750" extrusionOk="0">
                  <a:moveTo>
                    <a:pt x="357" y="0"/>
                  </a:moveTo>
                  <a:cubicBezTo>
                    <a:pt x="243" y="0"/>
                    <a:pt x="130" y="52"/>
                    <a:pt x="60" y="164"/>
                  </a:cubicBezTo>
                  <a:cubicBezTo>
                    <a:pt x="12" y="236"/>
                    <a:pt x="0" y="402"/>
                    <a:pt x="48" y="522"/>
                  </a:cubicBezTo>
                  <a:cubicBezTo>
                    <a:pt x="85" y="680"/>
                    <a:pt x="211" y="749"/>
                    <a:pt x="345" y="749"/>
                  </a:cubicBezTo>
                  <a:cubicBezTo>
                    <a:pt x="553" y="749"/>
                    <a:pt x="782" y="584"/>
                    <a:pt x="738" y="331"/>
                  </a:cubicBezTo>
                  <a:cubicBezTo>
                    <a:pt x="709" y="122"/>
                    <a:pt x="532"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9"/>
            <p:cNvSpPr/>
            <p:nvPr/>
          </p:nvSpPr>
          <p:spPr>
            <a:xfrm>
              <a:off x="1913625" y="3971750"/>
              <a:ext cx="83075" cy="113725"/>
            </a:xfrm>
            <a:custGeom>
              <a:avLst/>
              <a:gdLst/>
              <a:ahLst/>
              <a:cxnLst/>
              <a:rect l="l" t="t" r="r" b="b"/>
              <a:pathLst>
                <a:path w="3323" h="4549" extrusionOk="0">
                  <a:moveTo>
                    <a:pt x="3069" y="1"/>
                  </a:moveTo>
                  <a:cubicBezTo>
                    <a:pt x="2908" y="1"/>
                    <a:pt x="2661" y="125"/>
                    <a:pt x="2334" y="381"/>
                  </a:cubicBezTo>
                  <a:cubicBezTo>
                    <a:pt x="1786" y="822"/>
                    <a:pt x="798" y="2096"/>
                    <a:pt x="429" y="2858"/>
                  </a:cubicBezTo>
                  <a:cubicBezTo>
                    <a:pt x="131" y="3465"/>
                    <a:pt x="0" y="4180"/>
                    <a:pt x="119" y="4406"/>
                  </a:cubicBezTo>
                  <a:cubicBezTo>
                    <a:pt x="167" y="4489"/>
                    <a:pt x="298" y="4549"/>
                    <a:pt x="417" y="4549"/>
                  </a:cubicBezTo>
                  <a:cubicBezTo>
                    <a:pt x="715" y="4537"/>
                    <a:pt x="1084" y="4060"/>
                    <a:pt x="1751" y="2810"/>
                  </a:cubicBezTo>
                  <a:cubicBezTo>
                    <a:pt x="2072" y="2227"/>
                    <a:pt x="2548" y="1453"/>
                    <a:pt x="2822" y="1060"/>
                  </a:cubicBezTo>
                  <a:cubicBezTo>
                    <a:pt x="3215" y="524"/>
                    <a:pt x="3322" y="298"/>
                    <a:pt x="3275" y="167"/>
                  </a:cubicBezTo>
                  <a:cubicBezTo>
                    <a:pt x="3246" y="57"/>
                    <a:pt x="3177" y="1"/>
                    <a:pt x="3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9"/>
            <p:cNvSpPr/>
            <p:nvPr/>
          </p:nvSpPr>
          <p:spPr>
            <a:xfrm>
              <a:off x="1898225" y="4109025"/>
              <a:ext cx="23150" cy="20525"/>
            </a:xfrm>
            <a:custGeom>
              <a:avLst/>
              <a:gdLst/>
              <a:ahLst/>
              <a:cxnLst/>
              <a:rect l="l" t="t" r="r" b="b"/>
              <a:pathLst>
                <a:path w="926" h="821" extrusionOk="0">
                  <a:moveTo>
                    <a:pt x="506" y="0"/>
                  </a:moveTo>
                  <a:cubicBezTo>
                    <a:pt x="329" y="0"/>
                    <a:pt x="142" y="111"/>
                    <a:pt x="92" y="284"/>
                  </a:cubicBezTo>
                  <a:cubicBezTo>
                    <a:pt x="1" y="577"/>
                    <a:pt x="212" y="820"/>
                    <a:pt x="465" y="820"/>
                  </a:cubicBezTo>
                  <a:cubicBezTo>
                    <a:pt x="542" y="820"/>
                    <a:pt x="622" y="798"/>
                    <a:pt x="700" y="748"/>
                  </a:cubicBezTo>
                  <a:cubicBezTo>
                    <a:pt x="914" y="605"/>
                    <a:pt x="926" y="236"/>
                    <a:pt x="723" y="70"/>
                  </a:cubicBezTo>
                  <a:cubicBezTo>
                    <a:pt x="661" y="22"/>
                    <a:pt x="584" y="0"/>
                    <a:pt x="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9"/>
            <p:cNvSpPr/>
            <p:nvPr/>
          </p:nvSpPr>
          <p:spPr>
            <a:xfrm>
              <a:off x="2086350" y="4190825"/>
              <a:ext cx="20775" cy="17975"/>
            </a:xfrm>
            <a:custGeom>
              <a:avLst/>
              <a:gdLst/>
              <a:ahLst/>
              <a:cxnLst/>
              <a:rect l="l" t="t" r="r" b="b"/>
              <a:pathLst>
                <a:path w="831" h="719" extrusionOk="0">
                  <a:moveTo>
                    <a:pt x="414" y="0"/>
                  </a:moveTo>
                  <a:cubicBezTo>
                    <a:pt x="378" y="0"/>
                    <a:pt x="295" y="72"/>
                    <a:pt x="223" y="131"/>
                  </a:cubicBezTo>
                  <a:cubicBezTo>
                    <a:pt x="0" y="354"/>
                    <a:pt x="227" y="719"/>
                    <a:pt x="479" y="719"/>
                  </a:cubicBezTo>
                  <a:cubicBezTo>
                    <a:pt x="537" y="719"/>
                    <a:pt x="596" y="700"/>
                    <a:pt x="652" y="655"/>
                  </a:cubicBezTo>
                  <a:cubicBezTo>
                    <a:pt x="830" y="489"/>
                    <a:pt x="818" y="179"/>
                    <a:pt x="616" y="72"/>
                  </a:cubicBezTo>
                  <a:cubicBezTo>
                    <a:pt x="533" y="36"/>
                    <a:pt x="437"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9"/>
            <p:cNvSpPr/>
            <p:nvPr/>
          </p:nvSpPr>
          <p:spPr>
            <a:xfrm>
              <a:off x="2167825" y="4181200"/>
              <a:ext cx="19675" cy="18125"/>
            </a:xfrm>
            <a:custGeom>
              <a:avLst/>
              <a:gdLst/>
              <a:ahLst/>
              <a:cxnLst/>
              <a:rect l="l" t="t" r="r" b="b"/>
              <a:pathLst>
                <a:path w="787" h="725" extrusionOk="0">
                  <a:moveTo>
                    <a:pt x="455" y="0"/>
                  </a:moveTo>
                  <a:cubicBezTo>
                    <a:pt x="361" y="0"/>
                    <a:pt x="256" y="40"/>
                    <a:pt x="155" y="124"/>
                  </a:cubicBezTo>
                  <a:cubicBezTo>
                    <a:pt x="0" y="243"/>
                    <a:pt x="36" y="564"/>
                    <a:pt x="238" y="683"/>
                  </a:cubicBezTo>
                  <a:cubicBezTo>
                    <a:pt x="282" y="712"/>
                    <a:pt x="333" y="724"/>
                    <a:pt x="386" y="724"/>
                  </a:cubicBezTo>
                  <a:cubicBezTo>
                    <a:pt x="575" y="724"/>
                    <a:pt x="786" y="560"/>
                    <a:pt x="786" y="374"/>
                  </a:cubicBezTo>
                  <a:cubicBezTo>
                    <a:pt x="771" y="134"/>
                    <a:pt x="630"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9"/>
            <p:cNvSpPr/>
            <p:nvPr/>
          </p:nvSpPr>
          <p:spPr>
            <a:xfrm>
              <a:off x="2108875" y="4231550"/>
              <a:ext cx="18350" cy="15625"/>
            </a:xfrm>
            <a:custGeom>
              <a:avLst/>
              <a:gdLst/>
              <a:ahLst/>
              <a:cxnLst/>
              <a:rect l="l" t="t" r="r" b="b"/>
              <a:pathLst>
                <a:path w="734" h="625" extrusionOk="0">
                  <a:moveTo>
                    <a:pt x="321" y="0"/>
                  </a:moveTo>
                  <a:cubicBezTo>
                    <a:pt x="196" y="0"/>
                    <a:pt x="74" y="48"/>
                    <a:pt x="48" y="145"/>
                  </a:cubicBezTo>
                  <a:cubicBezTo>
                    <a:pt x="1" y="336"/>
                    <a:pt x="96" y="526"/>
                    <a:pt x="275" y="610"/>
                  </a:cubicBezTo>
                  <a:cubicBezTo>
                    <a:pt x="297" y="620"/>
                    <a:pt x="320" y="624"/>
                    <a:pt x="343" y="624"/>
                  </a:cubicBezTo>
                  <a:cubicBezTo>
                    <a:pt x="539" y="624"/>
                    <a:pt x="733" y="290"/>
                    <a:pt x="584" y="98"/>
                  </a:cubicBezTo>
                  <a:cubicBezTo>
                    <a:pt x="530" y="33"/>
                    <a:pt x="425"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9"/>
            <p:cNvSpPr/>
            <p:nvPr/>
          </p:nvSpPr>
          <p:spPr>
            <a:xfrm>
              <a:off x="2062150" y="4242475"/>
              <a:ext cx="23250" cy="22200"/>
            </a:xfrm>
            <a:custGeom>
              <a:avLst/>
              <a:gdLst/>
              <a:ahLst/>
              <a:cxnLst/>
              <a:rect l="l" t="t" r="r" b="b"/>
              <a:pathLst>
                <a:path w="930" h="888" extrusionOk="0">
                  <a:moveTo>
                    <a:pt x="358" y="1"/>
                  </a:moveTo>
                  <a:cubicBezTo>
                    <a:pt x="284" y="1"/>
                    <a:pt x="233" y="56"/>
                    <a:pt x="131" y="185"/>
                  </a:cubicBezTo>
                  <a:cubicBezTo>
                    <a:pt x="60" y="292"/>
                    <a:pt x="1" y="423"/>
                    <a:pt x="12" y="494"/>
                  </a:cubicBezTo>
                  <a:cubicBezTo>
                    <a:pt x="36" y="645"/>
                    <a:pt x="354" y="888"/>
                    <a:pt x="502" y="888"/>
                  </a:cubicBezTo>
                  <a:cubicBezTo>
                    <a:pt x="506" y="888"/>
                    <a:pt x="509" y="887"/>
                    <a:pt x="512" y="887"/>
                  </a:cubicBezTo>
                  <a:cubicBezTo>
                    <a:pt x="870" y="828"/>
                    <a:pt x="929" y="256"/>
                    <a:pt x="596" y="89"/>
                  </a:cubicBezTo>
                  <a:cubicBezTo>
                    <a:pt x="483" y="33"/>
                    <a:pt x="414"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9" name="Google Shape;3999;p9"/>
          <p:cNvGrpSpPr/>
          <p:nvPr/>
        </p:nvGrpSpPr>
        <p:grpSpPr>
          <a:xfrm rot="-2171370">
            <a:off x="6813564" y="4105459"/>
            <a:ext cx="624038" cy="816320"/>
            <a:chOff x="542025" y="2878550"/>
            <a:chExt cx="732250" cy="957875"/>
          </a:xfrm>
        </p:grpSpPr>
        <p:sp>
          <p:nvSpPr>
            <p:cNvPr id="4000" name="Google Shape;4000;p9"/>
            <p:cNvSpPr/>
            <p:nvPr/>
          </p:nvSpPr>
          <p:spPr>
            <a:xfrm>
              <a:off x="1253125" y="3199625"/>
              <a:ext cx="925" cy="3300"/>
            </a:xfrm>
            <a:custGeom>
              <a:avLst/>
              <a:gdLst/>
              <a:ahLst/>
              <a:cxnLst/>
              <a:rect l="l" t="t" r="r" b="b"/>
              <a:pathLst>
                <a:path w="37" h="132" extrusionOk="0">
                  <a:moveTo>
                    <a:pt x="0" y="1"/>
                  </a:moveTo>
                  <a:cubicBezTo>
                    <a:pt x="12" y="48"/>
                    <a:pt x="12" y="96"/>
                    <a:pt x="36" y="132"/>
                  </a:cubicBezTo>
                  <a:cubicBezTo>
                    <a:pt x="12" y="96"/>
                    <a:pt x="12" y="48"/>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9"/>
            <p:cNvSpPr/>
            <p:nvPr/>
          </p:nvSpPr>
          <p:spPr>
            <a:xfrm>
              <a:off x="1240025" y="3134450"/>
              <a:ext cx="3600" cy="11625"/>
            </a:xfrm>
            <a:custGeom>
              <a:avLst/>
              <a:gdLst/>
              <a:ahLst/>
              <a:cxnLst/>
              <a:rect l="l" t="t" r="r" b="b"/>
              <a:pathLst>
                <a:path w="144" h="465" extrusionOk="0">
                  <a:moveTo>
                    <a:pt x="0" y="0"/>
                  </a:moveTo>
                  <a:cubicBezTo>
                    <a:pt x="36" y="155"/>
                    <a:pt x="60" y="322"/>
                    <a:pt x="108" y="465"/>
                  </a:cubicBezTo>
                  <a:cubicBezTo>
                    <a:pt x="143" y="346"/>
                    <a:pt x="96" y="203"/>
                    <a:pt x="0"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9"/>
            <p:cNvSpPr/>
            <p:nvPr/>
          </p:nvSpPr>
          <p:spPr>
            <a:xfrm>
              <a:off x="703950" y="3226650"/>
              <a:ext cx="365850" cy="419050"/>
            </a:xfrm>
            <a:custGeom>
              <a:avLst/>
              <a:gdLst/>
              <a:ahLst/>
              <a:cxnLst/>
              <a:rect l="l" t="t" r="r" b="b"/>
              <a:pathLst>
                <a:path w="14634" h="16762" extrusionOk="0">
                  <a:moveTo>
                    <a:pt x="10760" y="674"/>
                  </a:moveTo>
                  <a:cubicBezTo>
                    <a:pt x="10942" y="674"/>
                    <a:pt x="11114" y="706"/>
                    <a:pt x="11264" y="753"/>
                  </a:cubicBezTo>
                  <a:cubicBezTo>
                    <a:pt x="11311" y="765"/>
                    <a:pt x="11359" y="777"/>
                    <a:pt x="11406" y="813"/>
                  </a:cubicBezTo>
                  <a:cubicBezTo>
                    <a:pt x="11657" y="932"/>
                    <a:pt x="11859" y="1122"/>
                    <a:pt x="12038" y="1396"/>
                  </a:cubicBezTo>
                  <a:cubicBezTo>
                    <a:pt x="12335" y="1849"/>
                    <a:pt x="12573" y="2325"/>
                    <a:pt x="12788" y="2825"/>
                  </a:cubicBezTo>
                  <a:cubicBezTo>
                    <a:pt x="13169" y="3373"/>
                    <a:pt x="13431" y="3992"/>
                    <a:pt x="13514" y="4730"/>
                  </a:cubicBezTo>
                  <a:cubicBezTo>
                    <a:pt x="13550" y="4932"/>
                    <a:pt x="13573" y="5147"/>
                    <a:pt x="13585" y="5349"/>
                  </a:cubicBezTo>
                  <a:lnTo>
                    <a:pt x="13585" y="5385"/>
                  </a:lnTo>
                  <a:cubicBezTo>
                    <a:pt x="13966" y="8016"/>
                    <a:pt x="13859" y="10624"/>
                    <a:pt x="12359" y="12981"/>
                  </a:cubicBezTo>
                  <a:cubicBezTo>
                    <a:pt x="11585" y="14207"/>
                    <a:pt x="10692" y="15350"/>
                    <a:pt x="9240" y="15838"/>
                  </a:cubicBezTo>
                  <a:cubicBezTo>
                    <a:pt x="8499" y="16085"/>
                    <a:pt x="7767" y="16200"/>
                    <a:pt x="7063" y="16200"/>
                  </a:cubicBezTo>
                  <a:cubicBezTo>
                    <a:pt x="4409" y="16200"/>
                    <a:pt x="2150" y="14567"/>
                    <a:pt x="1274" y="12243"/>
                  </a:cubicBezTo>
                  <a:cubicBezTo>
                    <a:pt x="1262" y="12207"/>
                    <a:pt x="1262" y="12183"/>
                    <a:pt x="1250" y="12148"/>
                  </a:cubicBezTo>
                  <a:cubicBezTo>
                    <a:pt x="1227" y="12064"/>
                    <a:pt x="1179" y="11969"/>
                    <a:pt x="1143" y="11874"/>
                  </a:cubicBezTo>
                  <a:cubicBezTo>
                    <a:pt x="1143" y="11850"/>
                    <a:pt x="1143" y="11838"/>
                    <a:pt x="1131" y="11838"/>
                  </a:cubicBezTo>
                  <a:cubicBezTo>
                    <a:pt x="1000" y="11433"/>
                    <a:pt x="905" y="11005"/>
                    <a:pt x="846" y="10528"/>
                  </a:cubicBezTo>
                  <a:cubicBezTo>
                    <a:pt x="691" y="9326"/>
                    <a:pt x="727" y="8659"/>
                    <a:pt x="1060" y="7445"/>
                  </a:cubicBezTo>
                  <a:cubicBezTo>
                    <a:pt x="1346" y="6409"/>
                    <a:pt x="2024" y="5242"/>
                    <a:pt x="3036" y="4051"/>
                  </a:cubicBezTo>
                  <a:cubicBezTo>
                    <a:pt x="4037" y="2884"/>
                    <a:pt x="5787" y="1730"/>
                    <a:pt x="7358" y="1230"/>
                  </a:cubicBezTo>
                  <a:cubicBezTo>
                    <a:pt x="8430" y="884"/>
                    <a:pt x="9716" y="682"/>
                    <a:pt x="10585" y="682"/>
                  </a:cubicBezTo>
                  <a:lnTo>
                    <a:pt x="10609" y="682"/>
                  </a:lnTo>
                  <a:cubicBezTo>
                    <a:pt x="10660" y="677"/>
                    <a:pt x="10710" y="674"/>
                    <a:pt x="10760" y="674"/>
                  </a:cubicBezTo>
                  <a:close/>
                  <a:moveTo>
                    <a:pt x="11463" y="0"/>
                  </a:moveTo>
                  <a:cubicBezTo>
                    <a:pt x="10712" y="0"/>
                    <a:pt x="9992" y="125"/>
                    <a:pt x="9180" y="301"/>
                  </a:cubicBezTo>
                  <a:cubicBezTo>
                    <a:pt x="8156" y="408"/>
                    <a:pt x="7132" y="765"/>
                    <a:pt x="6132" y="1253"/>
                  </a:cubicBezTo>
                  <a:cubicBezTo>
                    <a:pt x="3739" y="2432"/>
                    <a:pt x="1846" y="4075"/>
                    <a:pt x="869" y="6647"/>
                  </a:cubicBezTo>
                  <a:cubicBezTo>
                    <a:pt x="179" y="8445"/>
                    <a:pt x="0" y="10278"/>
                    <a:pt x="608" y="12088"/>
                  </a:cubicBezTo>
                  <a:cubicBezTo>
                    <a:pt x="1489" y="14695"/>
                    <a:pt x="3227" y="16350"/>
                    <a:pt x="6072" y="16696"/>
                  </a:cubicBezTo>
                  <a:cubicBezTo>
                    <a:pt x="6445" y="16739"/>
                    <a:pt x="6810" y="16762"/>
                    <a:pt x="7168" y="16762"/>
                  </a:cubicBezTo>
                  <a:cubicBezTo>
                    <a:pt x="9053" y="16762"/>
                    <a:pt x="10730" y="16138"/>
                    <a:pt x="12121" y="14707"/>
                  </a:cubicBezTo>
                  <a:cubicBezTo>
                    <a:pt x="13383" y="13398"/>
                    <a:pt x="14062" y="11767"/>
                    <a:pt x="14335" y="9969"/>
                  </a:cubicBezTo>
                  <a:cubicBezTo>
                    <a:pt x="14633" y="7909"/>
                    <a:pt x="14454" y="5897"/>
                    <a:pt x="14050" y="3873"/>
                  </a:cubicBezTo>
                  <a:cubicBezTo>
                    <a:pt x="13788" y="2539"/>
                    <a:pt x="13169" y="1408"/>
                    <a:pt x="12359" y="348"/>
                  </a:cubicBezTo>
                  <a:cubicBezTo>
                    <a:pt x="12180" y="122"/>
                    <a:pt x="11954" y="15"/>
                    <a:pt x="11657" y="3"/>
                  </a:cubicBezTo>
                  <a:cubicBezTo>
                    <a:pt x="11592" y="1"/>
                    <a:pt x="11527" y="0"/>
                    <a:pt x="11463"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9"/>
            <p:cNvSpPr/>
            <p:nvPr/>
          </p:nvSpPr>
          <p:spPr>
            <a:xfrm>
              <a:off x="607200" y="3705050"/>
              <a:ext cx="925" cy="925"/>
            </a:xfrm>
            <a:custGeom>
              <a:avLst/>
              <a:gdLst/>
              <a:ahLst/>
              <a:cxnLst/>
              <a:rect l="l" t="t" r="r" b="b"/>
              <a:pathLst>
                <a:path w="37" h="37" extrusionOk="0">
                  <a:moveTo>
                    <a:pt x="36" y="36"/>
                  </a:moveTo>
                  <a:cubicBezTo>
                    <a:pt x="13" y="24"/>
                    <a:pt x="1" y="12"/>
                    <a:pt x="1" y="0"/>
                  </a:cubicBezTo>
                  <a:cubicBezTo>
                    <a:pt x="1" y="12"/>
                    <a:pt x="13" y="24"/>
                    <a:pt x="36" y="36"/>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9"/>
            <p:cNvSpPr/>
            <p:nvPr/>
          </p:nvSpPr>
          <p:spPr>
            <a:xfrm>
              <a:off x="801275" y="3827975"/>
              <a:ext cx="29800" cy="5100"/>
            </a:xfrm>
            <a:custGeom>
              <a:avLst/>
              <a:gdLst/>
              <a:ahLst/>
              <a:cxnLst/>
              <a:rect l="l" t="t" r="r" b="b"/>
              <a:pathLst>
                <a:path w="1192" h="204" extrusionOk="0">
                  <a:moveTo>
                    <a:pt x="1" y="1"/>
                  </a:moveTo>
                  <a:cubicBezTo>
                    <a:pt x="274" y="84"/>
                    <a:pt x="572" y="144"/>
                    <a:pt x="870" y="167"/>
                  </a:cubicBezTo>
                  <a:cubicBezTo>
                    <a:pt x="912" y="172"/>
                    <a:pt x="955" y="175"/>
                    <a:pt x="999" y="178"/>
                  </a:cubicBezTo>
                  <a:lnTo>
                    <a:pt x="999" y="178"/>
                  </a:lnTo>
                  <a:cubicBezTo>
                    <a:pt x="667" y="132"/>
                    <a:pt x="330" y="71"/>
                    <a:pt x="1" y="1"/>
                  </a:cubicBezTo>
                  <a:close/>
                  <a:moveTo>
                    <a:pt x="999" y="178"/>
                  </a:moveTo>
                  <a:cubicBezTo>
                    <a:pt x="1063" y="187"/>
                    <a:pt x="1127" y="195"/>
                    <a:pt x="1191" y="203"/>
                  </a:cubicBezTo>
                  <a:cubicBezTo>
                    <a:pt x="1133" y="189"/>
                    <a:pt x="1066" y="183"/>
                    <a:pt x="999" y="178"/>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9"/>
            <p:cNvSpPr/>
            <p:nvPr/>
          </p:nvSpPr>
          <p:spPr>
            <a:xfrm>
              <a:off x="640850" y="3739875"/>
              <a:ext cx="102700" cy="68200"/>
            </a:xfrm>
            <a:custGeom>
              <a:avLst/>
              <a:gdLst/>
              <a:ahLst/>
              <a:cxnLst/>
              <a:rect l="l" t="t" r="r" b="b"/>
              <a:pathLst>
                <a:path w="4108" h="2728" extrusionOk="0">
                  <a:moveTo>
                    <a:pt x="0" y="1"/>
                  </a:moveTo>
                  <a:lnTo>
                    <a:pt x="0" y="1"/>
                  </a:lnTo>
                  <a:cubicBezTo>
                    <a:pt x="179" y="191"/>
                    <a:pt x="357" y="370"/>
                    <a:pt x="536" y="572"/>
                  </a:cubicBezTo>
                  <a:cubicBezTo>
                    <a:pt x="1465" y="1620"/>
                    <a:pt x="2643" y="2310"/>
                    <a:pt x="3989" y="2691"/>
                  </a:cubicBezTo>
                  <a:cubicBezTo>
                    <a:pt x="4024" y="2715"/>
                    <a:pt x="4060" y="2727"/>
                    <a:pt x="4108" y="2727"/>
                  </a:cubicBezTo>
                  <a:cubicBezTo>
                    <a:pt x="3810" y="2560"/>
                    <a:pt x="3513" y="2394"/>
                    <a:pt x="3215" y="2215"/>
                  </a:cubicBezTo>
                  <a:cubicBezTo>
                    <a:pt x="2096" y="1548"/>
                    <a:pt x="988" y="870"/>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9"/>
            <p:cNvSpPr/>
            <p:nvPr/>
          </p:nvSpPr>
          <p:spPr>
            <a:xfrm>
              <a:off x="1098625" y="2920125"/>
              <a:ext cx="9850" cy="22950"/>
            </a:xfrm>
            <a:custGeom>
              <a:avLst/>
              <a:gdLst/>
              <a:ahLst/>
              <a:cxnLst/>
              <a:rect l="l" t="t" r="r" b="b"/>
              <a:pathLst>
                <a:path w="394" h="918" extrusionOk="0">
                  <a:moveTo>
                    <a:pt x="1" y="1"/>
                  </a:moveTo>
                  <a:lnTo>
                    <a:pt x="1" y="1"/>
                  </a:lnTo>
                  <a:cubicBezTo>
                    <a:pt x="37" y="72"/>
                    <a:pt x="61" y="132"/>
                    <a:pt x="84" y="215"/>
                  </a:cubicBezTo>
                  <a:cubicBezTo>
                    <a:pt x="144" y="477"/>
                    <a:pt x="239" y="703"/>
                    <a:pt x="394" y="918"/>
                  </a:cubicBezTo>
                  <a:cubicBezTo>
                    <a:pt x="322" y="584"/>
                    <a:pt x="180" y="287"/>
                    <a:pt x="1"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9"/>
            <p:cNvSpPr/>
            <p:nvPr/>
          </p:nvSpPr>
          <p:spPr>
            <a:xfrm>
              <a:off x="1007250" y="2878550"/>
              <a:ext cx="32175" cy="2625"/>
            </a:xfrm>
            <a:custGeom>
              <a:avLst/>
              <a:gdLst/>
              <a:ahLst/>
              <a:cxnLst/>
              <a:rect l="l" t="t" r="r" b="b"/>
              <a:pathLst>
                <a:path w="1287" h="105" extrusionOk="0">
                  <a:moveTo>
                    <a:pt x="485" y="1"/>
                  </a:moveTo>
                  <a:cubicBezTo>
                    <a:pt x="328" y="1"/>
                    <a:pt x="167" y="11"/>
                    <a:pt x="1" y="33"/>
                  </a:cubicBezTo>
                  <a:cubicBezTo>
                    <a:pt x="79" y="28"/>
                    <a:pt x="158" y="26"/>
                    <a:pt x="237" y="26"/>
                  </a:cubicBezTo>
                  <a:cubicBezTo>
                    <a:pt x="587" y="26"/>
                    <a:pt x="937" y="65"/>
                    <a:pt x="1287" y="104"/>
                  </a:cubicBezTo>
                  <a:cubicBezTo>
                    <a:pt x="1034" y="35"/>
                    <a:pt x="767" y="1"/>
                    <a:pt x="48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9"/>
            <p:cNvSpPr/>
            <p:nvPr/>
          </p:nvSpPr>
          <p:spPr>
            <a:xfrm>
              <a:off x="564950" y="2894875"/>
              <a:ext cx="687900" cy="926500"/>
            </a:xfrm>
            <a:custGeom>
              <a:avLst/>
              <a:gdLst/>
              <a:ahLst/>
              <a:cxnLst/>
              <a:rect l="l" t="t" r="r" b="b"/>
              <a:pathLst>
                <a:path w="27516" h="37060" extrusionOk="0">
                  <a:moveTo>
                    <a:pt x="22137" y="28741"/>
                  </a:moveTo>
                  <a:cubicBezTo>
                    <a:pt x="22377" y="28741"/>
                    <a:pt x="22581" y="28971"/>
                    <a:pt x="22467" y="29312"/>
                  </a:cubicBezTo>
                  <a:cubicBezTo>
                    <a:pt x="22385" y="29548"/>
                    <a:pt x="22186" y="29687"/>
                    <a:pt x="21985" y="29687"/>
                  </a:cubicBezTo>
                  <a:cubicBezTo>
                    <a:pt x="21923" y="29687"/>
                    <a:pt x="21860" y="29674"/>
                    <a:pt x="21800" y="29645"/>
                  </a:cubicBezTo>
                  <a:cubicBezTo>
                    <a:pt x="21574" y="29514"/>
                    <a:pt x="21550" y="29288"/>
                    <a:pt x="21741" y="28990"/>
                  </a:cubicBezTo>
                  <a:cubicBezTo>
                    <a:pt x="21849" y="28817"/>
                    <a:pt x="21999" y="28741"/>
                    <a:pt x="22137" y="28741"/>
                  </a:cubicBezTo>
                  <a:close/>
                  <a:moveTo>
                    <a:pt x="17759" y="1"/>
                  </a:moveTo>
                  <a:cubicBezTo>
                    <a:pt x="17100" y="1"/>
                    <a:pt x="16447" y="154"/>
                    <a:pt x="15812" y="535"/>
                  </a:cubicBezTo>
                  <a:cubicBezTo>
                    <a:pt x="14228" y="1487"/>
                    <a:pt x="12883" y="2773"/>
                    <a:pt x="11585" y="4083"/>
                  </a:cubicBezTo>
                  <a:cubicBezTo>
                    <a:pt x="9132" y="6547"/>
                    <a:pt x="6727" y="9047"/>
                    <a:pt x="4727" y="11941"/>
                  </a:cubicBezTo>
                  <a:cubicBezTo>
                    <a:pt x="3298" y="14000"/>
                    <a:pt x="2024" y="16144"/>
                    <a:pt x="1072" y="18465"/>
                  </a:cubicBezTo>
                  <a:cubicBezTo>
                    <a:pt x="500" y="19846"/>
                    <a:pt x="0" y="21228"/>
                    <a:pt x="12" y="22752"/>
                  </a:cubicBezTo>
                  <a:cubicBezTo>
                    <a:pt x="36" y="24145"/>
                    <a:pt x="60" y="25526"/>
                    <a:pt x="202" y="26907"/>
                  </a:cubicBezTo>
                  <a:cubicBezTo>
                    <a:pt x="441" y="28990"/>
                    <a:pt x="1215" y="30836"/>
                    <a:pt x="2596" y="32443"/>
                  </a:cubicBezTo>
                  <a:cubicBezTo>
                    <a:pt x="3810" y="33824"/>
                    <a:pt x="5298" y="34801"/>
                    <a:pt x="6822" y="35729"/>
                  </a:cubicBezTo>
                  <a:cubicBezTo>
                    <a:pt x="7060" y="35884"/>
                    <a:pt x="7299" y="36015"/>
                    <a:pt x="7561" y="36134"/>
                  </a:cubicBezTo>
                  <a:cubicBezTo>
                    <a:pt x="7572" y="36134"/>
                    <a:pt x="7584" y="36158"/>
                    <a:pt x="7596" y="36158"/>
                  </a:cubicBezTo>
                  <a:cubicBezTo>
                    <a:pt x="7811" y="36253"/>
                    <a:pt x="8013" y="36337"/>
                    <a:pt x="8227" y="36420"/>
                  </a:cubicBezTo>
                  <a:lnTo>
                    <a:pt x="8489" y="36515"/>
                  </a:lnTo>
                  <a:lnTo>
                    <a:pt x="8894" y="36646"/>
                  </a:lnTo>
                  <a:cubicBezTo>
                    <a:pt x="9025" y="36682"/>
                    <a:pt x="9144" y="36718"/>
                    <a:pt x="9287" y="36753"/>
                  </a:cubicBezTo>
                  <a:cubicBezTo>
                    <a:pt x="9311" y="36753"/>
                    <a:pt x="9346" y="36765"/>
                    <a:pt x="9370" y="36765"/>
                  </a:cubicBezTo>
                  <a:cubicBezTo>
                    <a:pt x="9978" y="36896"/>
                    <a:pt x="10620" y="36991"/>
                    <a:pt x="11371" y="37027"/>
                  </a:cubicBezTo>
                  <a:cubicBezTo>
                    <a:pt x="11708" y="37049"/>
                    <a:pt x="12052" y="37060"/>
                    <a:pt x="12399" y="37060"/>
                  </a:cubicBezTo>
                  <a:cubicBezTo>
                    <a:pt x="14475" y="37060"/>
                    <a:pt x="16635" y="36677"/>
                    <a:pt x="17859" y="36075"/>
                  </a:cubicBezTo>
                  <a:cubicBezTo>
                    <a:pt x="19419" y="35289"/>
                    <a:pt x="21253" y="33634"/>
                    <a:pt x="23158" y="31241"/>
                  </a:cubicBezTo>
                  <a:cubicBezTo>
                    <a:pt x="24884" y="29086"/>
                    <a:pt x="25980" y="26526"/>
                    <a:pt x="26694" y="22966"/>
                  </a:cubicBezTo>
                  <a:cubicBezTo>
                    <a:pt x="27420" y="19334"/>
                    <a:pt x="27515" y="17239"/>
                    <a:pt x="27087" y="13881"/>
                  </a:cubicBezTo>
                  <a:cubicBezTo>
                    <a:pt x="26849" y="12024"/>
                    <a:pt x="25920" y="7904"/>
                    <a:pt x="25539" y="6892"/>
                  </a:cubicBezTo>
                  <a:cubicBezTo>
                    <a:pt x="25479" y="6773"/>
                    <a:pt x="25432" y="6642"/>
                    <a:pt x="25372" y="6523"/>
                  </a:cubicBezTo>
                  <a:cubicBezTo>
                    <a:pt x="25134" y="6059"/>
                    <a:pt x="24717" y="5440"/>
                    <a:pt x="24348" y="4952"/>
                  </a:cubicBezTo>
                  <a:lnTo>
                    <a:pt x="24075" y="4642"/>
                  </a:lnTo>
                  <a:cubicBezTo>
                    <a:pt x="23870" y="4432"/>
                    <a:pt x="23760" y="4325"/>
                    <a:pt x="23659" y="4325"/>
                  </a:cubicBezTo>
                  <a:cubicBezTo>
                    <a:pt x="23554" y="4325"/>
                    <a:pt x="23459" y="4441"/>
                    <a:pt x="23277" y="4678"/>
                  </a:cubicBezTo>
                  <a:cubicBezTo>
                    <a:pt x="23253" y="4702"/>
                    <a:pt x="23229" y="4714"/>
                    <a:pt x="23217" y="4749"/>
                  </a:cubicBezTo>
                  <a:lnTo>
                    <a:pt x="23301" y="4845"/>
                  </a:lnTo>
                  <a:cubicBezTo>
                    <a:pt x="24241" y="5976"/>
                    <a:pt x="24896" y="7262"/>
                    <a:pt x="25265" y="8678"/>
                  </a:cubicBezTo>
                  <a:cubicBezTo>
                    <a:pt x="26158" y="12095"/>
                    <a:pt x="26027" y="15524"/>
                    <a:pt x="25289" y="18965"/>
                  </a:cubicBezTo>
                  <a:cubicBezTo>
                    <a:pt x="25075" y="20001"/>
                    <a:pt x="24872" y="21049"/>
                    <a:pt x="24622" y="22085"/>
                  </a:cubicBezTo>
                  <a:cubicBezTo>
                    <a:pt x="24658" y="22109"/>
                    <a:pt x="24670" y="22109"/>
                    <a:pt x="24694" y="22132"/>
                  </a:cubicBezTo>
                  <a:cubicBezTo>
                    <a:pt x="24860" y="22263"/>
                    <a:pt x="24670" y="23359"/>
                    <a:pt x="24158" y="25264"/>
                  </a:cubicBezTo>
                  <a:cubicBezTo>
                    <a:pt x="23836" y="26478"/>
                    <a:pt x="23324" y="27443"/>
                    <a:pt x="22991" y="27526"/>
                  </a:cubicBezTo>
                  <a:cubicBezTo>
                    <a:pt x="22968" y="27529"/>
                    <a:pt x="22947" y="27531"/>
                    <a:pt x="22929" y="27531"/>
                  </a:cubicBezTo>
                  <a:cubicBezTo>
                    <a:pt x="22821" y="27531"/>
                    <a:pt x="22807" y="27459"/>
                    <a:pt x="22777" y="27193"/>
                  </a:cubicBezTo>
                  <a:cubicBezTo>
                    <a:pt x="22777" y="27145"/>
                    <a:pt x="22789" y="27062"/>
                    <a:pt x="22812" y="26943"/>
                  </a:cubicBezTo>
                  <a:lnTo>
                    <a:pt x="22812" y="26943"/>
                  </a:lnTo>
                  <a:cubicBezTo>
                    <a:pt x="21919" y="28812"/>
                    <a:pt x="20860" y="30622"/>
                    <a:pt x="19300" y="32086"/>
                  </a:cubicBezTo>
                  <a:cubicBezTo>
                    <a:pt x="18490" y="32848"/>
                    <a:pt x="17633" y="33443"/>
                    <a:pt x="16693" y="33872"/>
                  </a:cubicBezTo>
                  <a:cubicBezTo>
                    <a:pt x="16443" y="34110"/>
                    <a:pt x="16109" y="34241"/>
                    <a:pt x="15788" y="34360"/>
                  </a:cubicBezTo>
                  <a:cubicBezTo>
                    <a:pt x="15683" y="34378"/>
                    <a:pt x="15585" y="34389"/>
                    <a:pt x="15493" y="34389"/>
                  </a:cubicBezTo>
                  <a:cubicBezTo>
                    <a:pt x="15460" y="34389"/>
                    <a:pt x="15427" y="34387"/>
                    <a:pt x="15395" y="34384"/>
                  </a:cubicBezTo>
                  <a:cubicBezTo>
                    <a:pt x="15133" y="34455"/>
                    <a:pt x="14847" y="34527"/>
                    <a:pt x="14561" y="34586"/>
                  </a:cubicBezTo>
                  <a:cubicBezTo>
                    <a:pt x="13676" y="34727"/>
                    <a:pt x="12808" y="34804"/>
                    <a:pt x="11958" y="34804"/>
                  </a:cubicBezTo>
                  <a:cubicBezTo>
                    <a:pt x="9724" y="34804"/>
                    <a:pt x="7616" y="34273"/>
                    <a:pt x="5632" y="32979"/>
                  </a:cubicBezTo>
                  <a:cubicBezTo>
                    <a:pt x="4274" y="32110"/>
                    <a:pt x="3548" y="30872"/>
                    <a:pt x="3084" y="29383"/>
                  </a:cubicBezTo>
                  <a:cubicBezTo>
                    <a:pt x="2429" y="27252"/>
                    <a:pt x="2131" y="25097"/>
                    <a:pt x="2274" y="22871"/>
                  </a:cubicBezTo>
                  <a:cubicBezTo>
                    <a:pt x="2417" y="20489"/>
                    <a:pt x="2953" y="18203"/>
                    <a:pt x="4132" y="16108"/>
                  </a:cubicBezTo>
                  <a:cubicBezTo>
                    <a:pt x="4989" y="14560"/>
                    <a:pt x="6060" y="13131"/>
                    <a:pt x="7108" y="11679"/>
                  </a:cubicBezTo>
                  <a:cubicBezTo>
                    <a:pt x="8120" y="10274"/>
                    <a:pt x="9180" y="8905"/>
                    <a:pt x="10382" y="7666"/>
                  </a:cubicBezTo>
                  <a:cubicBezTo>
                    <a:pt x="11478" y="6535"/>
                    <a:pt x="12585" y="5416"/>
                    <a:pt x="13776" y="4392"/>
                  </a:cubicBezTo>
                  <a:cubicBezTo>
                    <a:pt x="14645" y="3583"/>
                    <a:pt x="15693" y="2737"/>
                    <a:pt x="16335" y="2416"/>
                  </a:cubicBezTo>
                  <a:cubicBezTo>
                    <a:pt x="16443" y="2368"/>
                    <a:pt x="16538" y="2309"/>
                    <a:pt x="16645" y="2261"/>
                  </a:cubicBezTo>
                  <a:cubicBezTo>
                    <a:pt x="16980" y="2041"/>
                    <a:pt x="17326" y="1856"/>
                    <a:pt x="17749" y="1856"/>
                  </a:cubicBezTo>
                  <a:cubicBezTo>
                    <a:pt x="17762" y="1856"/>
                    <a:pt x="17775" y="1856"/>
                    <a:pt x="17788" y="1856"/>
                  </a:cubicBezTo>
                  <a:cubicBezTo>
                    <a:pt x="17848" y="1856"/>
                    <a:pt x="17931" y="1832"/>
                    <a:pt x="17967" y="1797"/>
                  </a:cubicBezTo>
                  <a:cubicBezTo>
                    <a:pt x="18187" y="1604"/>
                    <a:pt x="18402" y="1528"/>
                    <a:pt x="18611" y="1528"/>
                  </a:cubicBezTo>
                  <a:cubicBezTo>
                    <a:pt x="18943" y="1528"/>
                    <a:pt x="19258" y="1720"/>
                    <a:pt x="19550" y="1939"/>
                  </a:cubicBezTo>
                  <a:cubicBezTo>
                    <a:pt x="19955" y="2237"/>
                    <a:pt x="20348" y="2499"/>
                    <a:pt x="20765" y="2785"/>
                  </a:cubicBezTo>
                  <a:cubicBezTo>
                    <a:pt x="20824" y="2654"/>
                    <a:pt x="20931" y="2499"/>
                    <a:pt x="21086" y="2368"/>
                  </a:cubicBezTo>
                  <a:cubicBezTo>
                    <a:pt x="21181" y="2273"/>
                    <a:pt x="21181" y="2213"/>
                    <a:pt x="20991" y="1785"/>
                  </a:cubicBezTo>
                  <a:cubicBezTo>
                    <a:pt x="20943" y="1713"/>
                    <a:pt x="20919" y="1654"/>
                    <a:pt x="20907" y="1582"/>
                  </a:cubicBezTo>
                  <a:cubicBezTo>
                    <a:pt x="20884" y="1547"/>
                    <a:pt x="20884" y="1535"/>
                    <a:pt x="20872" y="1523"/>
                  </a:cubicBezTo>
                  <a:cubicBezTo>
                    <a:pt x="20729" y="1189"/>
                    <a:pt x="20550" y="868"/>
                    <a:pt x="20431" y="689"/>
                  </a:cubicBezTo>
                  <a:cubicBezTo>
                    <a:pt x="20372" y="642"/>
                    <a:pt x="20312" y="594"/>
                    <a:pt x="20229" y="570"/>
                  </a:cubicBezTo>
                  <a:cubicBezTo>
                    <a:pt x="19415" y="240"/>
                    <a:pt x="18583" y="1"/>
                    <a:pt x="17759"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9"/>
            <p:cNvSpPr/>
            <p:nvPr/>
          </p:nvSpPr>
          <p:spPr>
            <a:xfrm>
              <a:off x="559875" y="3193075"/>
              <a:ext cx="100625" cy="192025"/>
            </a:xfrm>
            <a:custGeom>
              <a:avLst/>
              <a:gdLst/>
              <a:ahLst/>
              <a:cxnLst/>
              <a:rect l="l" t="t" r="r" b="b"/>
              <a:pathLst>
                <a:path w="4025" h="7681" extrusionOk="0">
                  <a:moveTo>
                    <a:pt x="4025" y="1"/>
                  </a:moveTo>
                  <a:cubicBezTo>
                    <a:pt x="3370" y="858"/>
                    <a:pt x="2739" y="1751"/>
                    <a:pt x="2144" y="2692"/>
                  </a:cubicBezTo>
                  <a:cubicBezTo>
                    <a:pt x="1167" y="4239"/>
                    <a:pt x="441" y="5906"/>
                    <a:pt x="1" y="7680"/>
                  </a:cubicBezTo>
                  <a:cubicBezTo>
                    <a:pt x="334" y="6692"/>
                    <a:pt x="798" y="5513"/>
                    <a:pt x="1108" y="4894"/>
                  </a:cubicBezTo>
                  <a:cubicBezTo>
                    <a:pt x="1894" y="3346"/>
                    <a:pt x="2918" y="1620"/>
                    <a:pt x="402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9"/>
            <p:cNvSpPr/>
            <p:nvPr/>
          </p:nvSpPr>
          <p:spPr>
            <a:xfrm>
              <a:off x="617925" y="2931625"/>
              <a:ext cx="600400" cy="831575"/>
            </a:xfrm>
            <a:custGeom>
              <a:avLst/>
              <a:gdLst/>
              <a:ahLst/>
              <a:cxnLst/>
              <a:rect l="l" t="t" r="r" b="b"/>
              <a:pathLst>
                <a:path w="24016" h="33263" extrusionOk="0">
                  <a:moveTo>
                    <a:pt x="17929" y="1794"/>
                  </a:moveTo>
                  <a:cubicBezTo>
                    <a:pt x="18081" y="1794"/>
                    <a:pt x="18216" y="1840"/>
                    <a:pt x="18300" y="2017"/>
                  </a:cubicBezTo>
                  <a:cubicBezTo>
                    <a:pt x="18384" y="2220"/>
                    <a:pt x="18300" y="2386"/>
                    <a:pt x="18146" y="2517"/>
                  </a:cubicBezTo>
                  <a:cubicBezTo>
                    <a:pt x="17765" y="2851"/>
                    <a:pt x="17300" y="3041"/>
                    <a:pt x="16836" y="3244"/>
                  </a:cubicBezTo>
                  <a:cubicBezTo>
                    <a:pt x="16777" y="3269"/>
                    <a:pt x="16730" y="3281"/>
                    <a:pt x="16693" y="3281"/>
                  </a:cubicBezTo>
                  <a:cubicBezTo>
                    <a:pt x="16559" y="3281"/>
                    <a:pt x="16558" y="3131"/>
                    <a:pt x="16586" y="2982"/>
                  </a:cubicBezTo>
                  <a:cubicBezTo>
                    <a:pt x="16657" y="2553"/>
                    <a:pt x="17324" y="1886"/>
                    <a:pt x="17800" y="1803"/>
                  </a:cubicBezTo>
                  <a:cubicBezTo>
                    <a:pt x="17844" y="1798"/>
                    <a:pt x="17887" y="1794"/>
                    <a:pt x="17929" y="1794"/>
                  </a:cubicBezTo>
                  <a:close/>
                  <a:moveTo>
                    <a:pt x="18806" y="3069"/>
                  </a:moveTo>
                  <a:cubicBezTo>
                    <a:pt x="18920" y="3069"/>
                    <a:pt x="19034" y="3114"/>
                    <a:pt x="19146" y="3208"/>
                  </a:cubicBezTo>
                  <a:cubicBezTo>
                    <a:pt x="19348" y="3386"/>
                    <a:pt x="19348" y="3625"/>
                    <a:pt x="19217" y="3839"/>
                  </a:cubicBezTo>
                  <a:cubicBezTo>
                    <a:pt x="19027" y="4160"/>
                    <a:pt x="18788" y="4410"/>
                    <a:pt x="18479" y="4601"/>
                  </a:cubicBezTo>
                  <a:cubicBezTo>
                    <a:pt x="18393" y="4651"/>
                    <a:pt x="18322" y="4674"/>
                    <a:pt x="18263" y="4674"/>
                  </a:cubicBezTo>
                  <a:cubicBezTo>
                    <a:pt x="18127" y="4674"/>
                    <a:pt x="18056" y="4550"/>
                    <a:pt x="18015" y="4351"/>
                  </a:cubicBezTo>
                  <a:cubicBezTo>
                    <a:pt x="17979" y="3922"/>
                    <a:pt x="18086" y="3506"/>
                    <a:pt x="18455" y="3208"/>
                  </a:cubicBezTo>
                  <a:cubicBezTo>
                    <a:pt x="18570" y="3117"/>
                    <a:pt x="18688" y="3069"/>
                    <a:pt x="18806" y="3069"/>
                  </a:cubicBezTo>
                  <a:close/>
                  <a:moveTo>
                    <a:pt x="19850" y="4138"/>
                  </a:moveTo>
                  <a:cubicBezTo>
                    <a:pt x="19893" y="4138"/>
                    <a:pt x="19938" y="4165"/>
                    <a:pt x="19979" y="4220"/>
                  </a:cubicBezTo>
                  <a:lnTo>
                    <a:pt x="20003" y="4220"/>
                  </a:lnTo>
                  <a:cubicBezTo>
                    <a:pt x="20158" y="4232"/>
                    <a:pt x="20181" y="4363"/>
                    <a:pt x="20229" y="4565"/>
                  </a:cubicBezTo>
                  <a:cubicBezTo>
                    <a:pt x="20265" y="5053"/>
                    <a:pt x="20039" y="5542"/>
                    <a:pt x="19860" y="6030"/>
                  </a:cubicBezTo>
                  <a:cubicBezTo>
                    <a:pt x="19848" y="6077"/>
                    <a:pt x="19753" y="6125"/>
                    <a:pt x="19705" y="6125"/>
                  </a:cubicBezTo>
                  <a:cubicBezTo>
                    <a:pt x="19670" y="6125"/>
                    <a:pt x="19646" y="6113"/>
                    <a:pt x="19622" y="6077"/>
                  </a:cubicBezTo>
                  <a:cubicBezTo>
                    <a:pt x="19616" y="6079"/>
                    <a:pt x="19609" y="6080"/>
                    <a:pt x="19603" y="6080"/>
                  </a:cubicBezTo>
                  <a:cubicBezTo>
                    <a:pt x="19560" y="6080"/>
                    <a:pt x="19515" y="6047"/>
                    <a:pt x="19515" y="6006"/>
                  </a:cubicBezTo>
                  <a:cubicBezTo>
                    <a:pt x="19491" y="5839"/>
                    <a:pt x="19622" y="4577"/>
                    <a:pt x="19681" y="4339"/>
                  </a:cubicBezTo>
                  <a:cubicBezTo>
                    <a:pt x="19718" y="4207"/>
                    <a:pt x="19782" y="4138"/>
                    <a:pt x="19850" y="4138"/>
                  </a:cubicBezTo>
                  <a:close/>
                  <a:moveTo>
                    <a:pt x="16713" y="4128"/>
                  </a:moveTo>
                  <a:cubicBezTo>
                    <a:pt x="16785" y="4128"/>
                    <a:pt x="16861" y="4157"/>
                    <a:pt x="16943" y="4232"/>
                  </a:cubicBezTo>
                  <a:cubicBezTo>
                    <a:pt x="17157" y="4434"/>
                    <a:pt x="17014" y="4720"/>
                    <a:pt x="16883" y="4934"/>
                  </a:cubicBezTo>
                  <a:cubicBezTo>
                    <a:pt x="16562" y="5434"/>
                    <a:pt x="16181" y="5851"/>
                    <a:pt x="15669" y="6184"/>
                  </a:cubicBezTo>
                  <a:cubicBezTo>
                    <a:pt x="15588" y="6238"/>
                    <a:pt x="15521" y="6263"/>
                    <a:pt x="15466" y="6263"/>
                  </a:cubicBezTo>
                  <a:cubicBezTo>
                    <a:pt x="15350" y="6263"/>
                    <a:pt x="15285" y="6152"/>
                    <a:pt x="15252" y="5958"/>
                  </a:cubicBezTo>
                  <a:cubicBezTo>
                    <a:pt x="15240" y="5589"/>
                    <a:pt x="15455" y="5339"/>
                    <a:pt x="15645" y="5065"/>
                  </a:cubicBezTo>
                  <a:cubicBezTo>
                    <a:pt x="15812" y="4815"/>
                    <a:pt x="15990" y="4577"/>
                    <a:pt x="16241" y="4399"/>
                  </a:cubicBezTo>
                  <a:cubicBezTo>
                    <a:pt x="16391" y="4290"/>
                    <a:pt x="16541" y="4128"/>
                    <a:pt x="16713" y="4128"/>
                  </a:cubicBezTo>
                  <a:close/>
                  <a:moveTo>
                    <a:pt x="20991" y="4077"/>
                  </a:moveTo>
                  <a:cubicBezTo>
                    <a:pt x="21015" y="4077"/>
                    <a:pt x="21051" y="4125"/>
                    <a:pt x="21074" y="4220"/>
                  </a:cubicBezTo>
                  <a:cubicBezTo>
                    <a:pt x="21089" y="4218"/>
                    <a:pt x="21102" y="4217"/>
                    <a:pt x="21115" y="4217"/>
                  </a:cubicBezTo>
                  <a:cubicBezTo>
                    <a:pt x="21313" y="4217"/>
                    <a:pt x="21223" y="4476"/>
                    <a:pt x="21313" y="4577"/>
                  </a:cubicBezTo>
                  <a:cubicBezTo>
                    <a:pt x="21313" y="5137"/>
                    <a:pt x="21455" y="5684"/>
                    <a:pt x="21348" y="6220"/>
                  </a:cubicBezTo>
                  <a:cubicBezTo>
                    <a:pt x="21313" y="6375"/>
                    <a:pt x="21301" y="6565"/>
                    <a:pt x="21098" y="6565"/>
                  </a:cubicBezTo>
                  <a:cubicBezTo>
                    <a:pt x="20991" y="6565"/>
                    <a:pt x="20955" y="6518"/>
                    <a:pt x="20943" y="6458"/>
                  </a:cubicBezTo>
                  <a:cubicBezTo>
                    <a:pt x="20884" y="6423"/>
                    <a:pt x="20872" y="6196"/>
                    <a:pt x="20836" y="5553"/>
                  </a:cubicBezTo>
                  <a:cubicBezTo>
                    <a:pt x="20813" y="5030"/>
                    <a:pt x="20813" y="4482"/>
                    <a:pt x="20836" y="4351"/>
                  </a:cubicBezTo>
                  <a:cubicBezTo>
                    <a:pt x="20860" y="4220"/>
                    <a:pt x="20932" y="4101"/>
                    <a:pt x="20991" y="4077"/>
                  </a:cubicBezTo>
                  <a:close/>
                  <a:moveTo>
                    <a:pt x="9349" y="5917"/>
                  </a:moveTo>
                  <a:cubicBezTo>
                    <a:pt x="9508" y="5917"/>
                    <a:pt x="9558" y="5977"/>
                    <a:pt x="9609" y="6149"/>
                  </a:cubicBezTo>
                  <a:cubicBezTo>
                    <a:pt x="9692" y="6458"/>
                    <a:pt x="9585" y="6708"/>
                    <a:pt x="9311" y="6744"/>
                  </a:cubicBezTo>
                  <a:cubicBezTo>
                    <a:pt x="9274" y="6753"/>
                    <a:pt x="9238" y="6758"/>
                    <a:pt x="9204" y="6758"/>
                  </a:cubicBezTo>
                  <a:cubicBezTo>
                    <a:pt x="8880" y="6758"/>
                    <a:pt x="8665" y="6380"/>
                    <a:pt x="8859" y="6089"/>
                  </a:cubicBezTo>
                  <a:cubicBezTo>
                    <a:pt x="8918" y="6018"/>
                    <a:pt x="9085" y="5923"/>
                    <a:pt x="9252" y="5923"/>
                  </a:cubicBezTo>
                  <a:cubicBezTo>
                    <a:pt x="9288" y="5919"/>
                    <a:pt x="9320" y="5917"/>
                    <a:pt x="9349" y="5917"/>
                  </a:cubicBezTo>
                  <a:close/>
                  <a:moveTo>
                    <a:pt x="18043" y="5310"/>
                  </a:moveTo>
                  <a:cubicBezTo>
                    <a:pt x="18240" y="5310"/>
                    <a:pt x="18408" y="5448"/>
                    <a:pt x="18455" y="5684"/>
                  </a:cubicBezTo>
                  <a:cubicBezTo>
                    <a:pt x="18550" y="6125"/>
                    <a:pt x="17955" y="7256"/>
                    <a:pt x="17538" y="7458"/>
                  </a:cubicBezTo>
                  <a:cubicBezTo>
                    <a:pt x="17471" y="7490"/>
                    <a:pt x="17414" y="7505"/>
                    <a:pt x="17366" y="7505"/>
                  </a:cubicBezTo>
                  <a:cubicBezTo>
                    <a:pt x="17252" y="7505"/>
                    <a:pt x="17187" y="7422"/>
                    <a:pt x="17145" y="7280"/>
                  </a:cubicBezTo>
                  <a:cubicBezTo>
                    <a:pt x="17003" y="6851"/>
                    <a:pt x="17360" y="5672"/>
                    <a:pt x="17729" y="5422"/>
                  </a:cubicBezTo>
                  <a:cubicBezTo>
                    <a:pt x="17833" y="5346"/>
                    <a:pt x="17942" y="5310"/>
                    <a:pt x="18043" y="5310"/>
                  </a:cubicBezTo>
                  <a:close/>
                  <a:moveTo>
                    <a:pt x="19848" y="7862"/>
                  </a:moveTo>
                  <a:cubicBezTo>
                    <a:pt x="19938" y="7862"/>
                    <a:pt x="19978" y="7933"/>
                    <a:pt x="19967" y="8197"/>
                  </a:cubicBezTo>
                  <a:cubicBezTo>
                    <a:pt x="19967" y="8601"/>
                    <a:pt x="19931" y="8709"/>
                    <a:pt x="19812" y="8732"/>
                  </a:cubicBezTo>
                  <a:cubicBezTo>
                    <a:pt x="19811" y="8733"/>
                    <a:pt x="19810" y="8733"/>
                    <a:pt x="19809" y="8733"/>
                  </a:cubicBezTo>
                  <a:cubicBezTo>
                    <a:pt x="19726" y="8733"/>
                    <a:pt x="19622" y="8277"/>
                    <a:pt x="19670" y="8042"/>
                  </a:cubicBezTo>
                  <a:cubicBezTo>
                    <a:pt x="19681" y="7947"/>
                    <a:pt x="19753" y="7863"/>
                    <a:pt x="19824" y="7863"/>
                  </a:cubicBezTo>
                  <a:cubicBezTo>
                    <a:pt x="19833" y="7862"/>
                    <a:pt x="19840" y="7862"/>
                    <a:pt x="19848" y="7862"/>
                  </a:cubicBezTo>
                  <a:close/>
                  <a:moveTo>
                    <a:pt x="14309" y="7387"/>
                  </a:moveTo>
                  <a:cubicBezTo>
                    <a:pt x="14528" y="7387"/>
                    <a:pt x="14707" y="7532"/>
                    <a:pt x="14752" y="7792"/>
                  </a:cubicBezTo>
                  <a:cubicBezTo>
                    <a:pt x="14776" y="7970"/>
                    <a:pt x="14752" y="8149"/>
                    <a:pt x="14645" y="8280"/>
                  </a:cubicBezTo>
                  <a:cubicBezTo>
                    <a:pt x="14395" y="8637"/>
                    <a:pt x="14097" y="8959"/>
                    <a:pt x="13740" y="9221"/>
                  </a:cubicBezTo>
                  <a:cubicBezTo>
                    <a:pt x="13638" y="9283"/>
                    <a:pt x="13547" y="9314"/>
                    <a:pt x="13469" y="9314"/>
                  </a:cubicBezTo>
                  <a:cubicBezTo>
                    <a:pt x="13310" y="9314"/>
                    <a:pt x="13208" y="9186"/>
                    <a:pt x="13193" y="8947"/>
                  </a:cubicBezTo>
                  <a:cubicBezTo>
                    <a:pt x="13145" y="8530"/>
                    <a:pt x="13693" y="7601"/>
                    <a:pt x="14085" y="7435"/>
                  </a:cubicBezTo>
                  <a:cubicBezTo>
                    <a:pt x="14162" y="7402"/>
                    <a:pt x="14238" y="7387"/>
                    <a:pt x="14309" y="7387"/>
                  </a:cubicBezTo>
                  <a:close/>
                  <a:moveTo>
                    <a:pt x="16134" y="7712"/>
                  </a:moveTo>
                  <a:cubicBezTo>
                    <a:pt x="16169" y="7712"/>
                    <a:pt x="16200" y="7727"/>
                    <a:pt x="16229" y="7756"/>
                  </a:cubicBezTo>
                  <a:cubicBezTo>
                    <a:pt x="16243" y="7755"/>
                    <a:pt x="16257" y="7754"/>
                    <a:pt x="16272" y="7754"/>
                  </a:cubicBezTo>
                  <a:cubicBezTo>
                    <a:pt x="16379" y="7754"/>
                    <a:pt x="16491" y="7794"/>
                    <a:pt x="16586" y="7899"/>
                  </a:cubicBezTo>
                  <a:cubicBezTo>
                    <a:pt x="16764" y="8078"/>
                    <a:pt x="16764" y="8292"/>
                    <a:pt x="16669" y="8506"/>
                  </a:cubicBezTo>
                  <a:cubicBezTo>
                    <a:pt x="16479" y="8947"/>
                    <a:pt x="16193" y="9328"/>
                    <a:pt x="15812" y="9602"/>
                  </a:cubicBezTo>
                  <a:cubicBezTo>
                    <a:pt x="15706" y="9677"/>
                    <a:pt x="15604" y="9713"/>
                    <a:pt x="15512" y="9713"/>
                  </a:cubicBezTo>
                  <a:cubicBezTo>
                    <a:pt x="15346" y="9713"/>
                    <a:pt x="15215" y="9595"/>
                    <a:pt x="15169" y="9387"/>
                  </a:cubicBezTo>
                  <a:cubicBezTo>
                    <a:pt x="15050" y="8970"/>
                    <a:pt x="15526" y="7994"/>
                    <a:pt x="15919" y="7839"/>
                  </a:cubicBezTo>
                  <a:cubicBezTo>
                    <a:pt x="15931" y="7839"/>
                    <a:pt x="15943" y="7816"/>
                    <a:pt x="15955" y="7816"/>
                  </a:cubicBezTo>
                  <a:cubicBezTo>
                    <a:pt x="16026" y="7745"/>
                    <a:pt x="16084" y="7712"/>
                    <a:pt x="16134" y="7712"/>
                  </a:cubicBezTo>
                  <a:close/>
                  <a:moveTo>
                    <a:pt x="14714" y="9511"/>
                  </a:moveTo>
                  <a:cubicBezTo>
                    <a:pt x="14761" y="9511"/>
                    <a:pt x="14795" y="9549"/>
                    <a:pt x="14812" y="9625"/>
                  </a:cubicBezTo>
                  <a:cubicBezTo>
                    <a:pt x="14824" y="9756"/>
                    <a:pt x="14324" y="10530"/>
                    <a:pt x="14193" y="10554"/>
                  </a:cubicBezTo>
                  <a:cubicBezTo>
                    <a:pt x="14184" y="10556"/>
                    <a:pt x="14176" y="10557"/>
                    <a:pt x="14169" y="10557"/>
                  </a:cubicBezTo>
                  <a:cubicBezTo>
                    <a:pt x="14021" y="10557"/>
                    <a:pt x="14097" y="10228"/>
                    <a:pt x="14324" y="9899"/>
                  </a:cubicBezTo>
                  <a:cubicBezTo>
                    <a:pt x="14493" y="9638"/>
                    <a:pt x="14627" y="9511"/>
                    <a:pt x="14714" y="9511"/>
                  </a:cubicBezTo>
                  <a:close/>
                  <a:moveTo>
                    <a:pt x="16814" y="10048"/>
                  </a:moveTo>
                  <a:cubicBezTo>
                    <a:pt x="16869" y="10048"/>
                    <a:pt x="16922" y="10069"/>
                    <a:pt x="16967" y="10113"/>
                  </a:cubicBezTo>
                  <a:cubicBezTo>
                    <a:pt x="17050" y="10233"/>
                    <a:pt x="16610" y="10959"/>
                    <a:pt x="16455" y="10995"/>
                  </a:cubicBezTo>
                  <a:cubicBezTo>
                    <a:pt x="16444" y="10996"/>
                    <a:pt x="16434" y="10997"/>
                    <a:pt x="16425" y="10997"/>
                  </a:cubicBezTo>
                  <a:cubicBezTo>
                    <a:pt x="16274" y="10997"/>
                    <a:pt x="16261" y="10816"/>
                    <a:pt x="16407" y="10435"/>
                  </a:cubicBezTo>
                  <a:cubicBezTo>
                    <a:pt x="16494" y="10200"/>
                    <a:pt x="16664" y="10048"/>
                    <a:pt x="16814" y="10048"/>
                  </a:cubicBezTo>
                  <a:close/>
                  <a:moveTo>
                    <a:pt x="12371" y="10137"/>
                  </a:moveTo>
                  <a:cubicBezTo>
                    <a:pt x="12669" y="10137"/>
                    <a:pt x="12800" y="10292"/>
                    <a:pt x="12776" y="10602"/>
                  </a:cubicBezTo>
                  <a:cubicBezTo>
                    <a:pt x="12728" y="10947"/>
                    <a:pt x="12204" y="11507"/>
                    <a:pt x="11823" y="11590"/>
                  </a:cubicBezTo>
                  <a:cubicBezTo>
                    <a:pt x="11805" y="11592"/>
                    <a:pt x="11788" y="11593"/>
                    <a:pt x="11771" y="11593"/>
                  </a:cubicBezTo>
                  <a:cubicBezTo>
                    <a:pt x="11582" y="11593"/>
                    <a:pt x="11440" y="11473"/>
                    <a:pt x="11418" y="11233"/>
                  </a:cubicBezTo>
                  <a:cubicBezTo>
                    <a:pt x="11359" y="10792"/>
                    <a:pt x="11942" y="10137"/>
                    <a:pt x="12371" y="10137"/>
                  </a:cubicBezTo>
                  <a:close/>
                  <a:moveTo>
                    <a:pt x="21128" y="9720"/>
                  </a:moveTo>
                  <a:cubicBezTo>
                    <a:pt x="21527" y="9720"/>
                    <a:pt x="21540" y="10117"/>
                    <a:pt x="21646" y="10375"/>
                  </a:cubicBezTo>
                  <a:cubicBezTo>
                    <a:pt x="21670" y="10840"/>
                    <a:pt x="21729" y="11316"/>
                    <a:pt x="21575" y="11780"/>
                  </a:cubicBezTo>
                  <a:cubicBezTo>
                    <a:pt x="21527" y="11911"/>
                    <a:pt x="21455" y="12042"/>
                    <a:pt x="21289" y="12066"/>
                  </a:cubicBezTo>
                  <a:cubicBezTo>
                    <a:pt x="21134" y="12066"/>
                    <a:pt x="21074" y="11947"/>
                    <a:pt x="21003" y="11840"/>
                  </a:cubicBezTo>
                  <a:cubicBezTo>
                    <a:pt x="20753" y="11411"/>
                    <a:pt x="20658" y="10923"/>
                    <a:pt x="20658" y="10435"/>
                  </a:cubicBezTo>
                  <a:cubicBezTo>
                    <a:pt x="20658" y="10125"/>
                    <a:pt x="20693" y="9756"/>
                    <a:pt x="21110" y="9721"/>
                  </a:cubicBezTo>
                  <a:cubicBezTo>
                    <a:pt x="21116" y="9720"/>
                    <a:pt x="21122" y="9720"/>
                    <a:pt x="21128" y="9720"/>
                  </a:cubicBezTo>
                  <a:close/>
                  <a:moveTo>
                    <a:pt x="19202" y="11301"/>
                  </a:moveTo>
                  <a:cubicBezTo>
                    <a:pt x="19548" y="11301"/>
                    <a:pt x="19636" y="11612"/>
                    <a:pt x="19681" y="11804"/>
                  </a:cubicBezTo>
                  <a:cubicBezTo>
                    <a:pt x="19789" y="12542"/>
                    <a:pt x="19765" y="13150"/>
                    <a:pt x="19681" y="13757"/>
                  </a:cubicBezTo>
                  <a:cubicBezTo>
                    <a:pt x="19646" y="13995"/>
                    <a:pt x="19574" y="14245"/>
                    <a:pt x="19265" y="14245"/>
                  </a:cubicBezTo>
                  <a:cubicBezTo>
                    <a:pt x="18991" y="14245"/>
                    <a:pt x="18896" y="14019"/>
                    <a:pt x="18836" y="13816"/>
                  </a:cubicBezTo>
                  <a:cubicBezTo>
                    <a:pt x="18681" y="13209"/>
                    <a:pt x="18634" y="12578"/>
                    <a:pt x="18681" y="11959"/>
                  </a:cubicBezTo>
                  <a:cubicBezTo>
                    <a:pt x="18717" y="11637"/>
                    <a:pt x="18777" y="11328"/>
                    <a:pt x="19146" y="11304"/>
                  </a:cubicBezTo>
                  <a:cubicBezTo>
                    <a:pt x="19165" y="11302"/>
                    <a:pt x="19184" y="11301"/>
                    <a:pt x="19202" y="11301"/>
                  </a:cubicBezTo>
                  <a:close/>
                  <a:moveTo>
                    <a:pt x="22193" y="13788"/>
                  </a:moveTo>
                  <a:cubicBezTo>
                    <a:pt x="22391" y="13788"/>
                    <a:pt x="22485" y="13951"/>
                    <a:pt x="22539" y="14114"/>
                  </a:cubicBezTo>
                  <a:cubicBezTo>
                    <a:pt x="22765" y="14721"/>
                    <a:pt x="22729" y="15352"/>
                    <a:pt x="22527" y="15959"/>
                  </a:cubicBezTo>
                  <a:cubicBezTo>
                    <a:pt x="22467" y="16067"/>
                    <a:pt x="22408" y="16186"/>
                    <a:pt x="22253" y="16186"/>
                  </a:cubicBezTo>
                  <a:cubicBezTo>
                    <a:pt x="22122" y="16186"/>
                    <a:pt x="22063" y="16079"/>
                    <a:pt x="22015" y="15995"/>
                  </a:cubicBezTo>
                  <a:cubicBezTo>
                    <a:pt x="21908" y="15781"/>
                    <a:pt x="21836" y="15555"/>
                    <a:pt x="21765" y="15400"/>
                  </a:cubicBezTo>
                  <a:cubicBezTo>
                    <a:pt x="21753" y="14959"/>
                    <a:pt x="21694" y="14590"/>
                    <a:pt x="21765" y="14221"/>
                  </a:cubicBezTo>
                  <a:cubicBezTo>
                    <a:pt x="21813" y="14007"/>
                    <a:pt x="21884" y="13816"/>
                    <a:pt x="22134" y="13793"/>
                  </a:cubicBezTo>
                  <a:cubicBezTo>
                    <a:pt x="22155" y="13789"/>
                    <a:pt x="22175" y="13788"/>
                    <a:pt x="22193" y="13788"/>
                  </a:cubicBezTo>
                  <a:close/>
                  <a:moveTo>
                    <a:pt x="19794" y="15899"/>
                  </a:moveTo>
                  <a:cubicBezTo>
                    <a:pt x="19994" y="15899"/>
                    <a:pt x="20149" y="16015"/>
                    <a:pt x="20217" y="16186"/>
                  </a:cubicBezTo>
                  <a:cubicBezTo>
                    <a:pt x="20467" y="16781"/>
                    <a:pt x="20420" y="17376"/>
                    <a:pt x="20181" y="17948"/>
                  </a:cubicBezTo>
                  <a:cubicBezTo>
                    <a:pt x="20121" y="18106"/>
                    <a:pt x="20038" y="18177"/>
                    <a:pt x="19948" y="18177"/>
                  </a:cubicBezTo>
                  <a:cubicBezTo>
                    <a:pt x="19862" y="18177"/>
                    <a:pt x="19769" y="18112"/>
                    <a:pt x="19681" y="17995"/>
                  </a:cubicBezTo>
                  <a:cubicBezTo>
                    <a:pt x="19491" y="17757"/>
                    <a:pt x="19443" y="17460"/>
                    <a:pt x="19384" y="17162"/>
                  </a:cubicBezTo>
                  <a:cubicBezTo>
                    <a:pt x="19324" y="16864"/>
                    <a:pt x="19265" y="16590"/>
                    <a:pt x="19348" y="16293"/>
                  </a:cubicBezTo>
                  <a:cubicBezTo>
                    <a:pt x="19408" y="16079"/>
                    <a:pt x="19550" y="15936"/>
                    <a:pt x="19765" y="15900"/>
                  </a:cubicBezTo>
                  <a:cubicBezTo>
                    <a:pt x="19775" y="15899"/>
                    <a:pt x="19784" y="15899"/>
                    <a:pt x="19794" y="15899"/>
                  </a:cubicBezTo>
                  <a:close/>
                  <a:moveTo>
                    <a:pt x="21300" y="19612"/>
                  </a:moveTo>
                  <a:cubicBezTo>
                    <a:pt x="21337" y="19612"/>
                    <a:pt x="21377" y="19617"/>
                    <a:pt x="21420" y="19627"/>
                  </a:cubicBezTo>
                  <a:cubicBezTo>
                    <a:pt x="21777" y="19674"/>
                    <a:pt x="21789" y="20019"/>
                    <a:pt x="21777" y="20293"/>
                  </a:cubicBezTo>
                  <a:cubicBezTo>
                    <a:pt x="21753" y="20722"/>
                    <a:pt x="21670" y="21151"/>
                    <a:pt x="21515" y="21567"/>
                  </a:cubicBezTo>
                  <a:cubicBezTo>
                    <a:pt x="21433" y="21778"/>
                    <a:pt x="21363" y="22080"/>
                    <a:pt x="21113" y="22080"/>
                  </a:cubicBezTo>
                  <a:cubicBezTo>
                    <a:pt x="21108" y="22080"/>
                    <a:pt x="21103" y="22079"/>
                    <a:pt x="21098" y="22079"/>
                  </a:cubicBezTo>
                  <a:cubicBezTo>
                    <a:pt x="20813" y="22044"/>
                    <a:pt x="20860" y="21722"/>
                    <a:pt x="20777" y="21508"/>
                  </a:cubicBezTo>
                  <a:cubicBezTo>
                    <a:pt x="20729" y="21055"/>
                    <a:pt x="20753" y="20603"/>
                    <a:pt x="20836" y="20162"/>
                  </a:cubicBezTo>
                  <a:cubicBezTo>
                    <a:pt x="20889" y="19878"/>
                    <a:pt x="21016" y="19612"/>
                    <a:pt x="21300" y="19612"/>
                  </a:cubicBezTo>
                  <a:close/>
                  <a:moveTo>
                    <a:pt x="19063" y="21380"/>
                  </a:moveTo>
                  <a:cubicBezTo>
                    <a:pt x="19086" y="21380"/>
                    <a:pt x="19109" y="21383"/>
                    <a:pt x="19134" y="21389"/>
                  </a:cubicBezTo>
                  <a:cubicBezTo>
                    <a:pt x="19324" y="21436"/>
                    <a:pt x="19384" y="21615"/>
                    <a:pt x="19443" y="21817"/>
                  </a:cubicBezTo>
                  <a:cubicBezTo>
                    <a:pt x="19431" y="22377"/>
                    <a:pt x="19348" y="22972"/>
                    <a:pt x="19050" y="23508"/>
                  </a:cubicBezTo>
                  <a:cubicBezTo>
                    <a:pt x="18978" y="23636"/>
                    <a:pt x="18892" y="23699"/>
                    <a:pt x="18813" y="23699"/>
                  </a:cubicBezTo>
                  <a:cubicBezTo>
                    <a:pt x="18723" y="23699"/>
                    <a:pt x="18642" y="23618"/>
                    <a:pt x="18598" y="23460"/>
                  </a:cubicBezTo>
                  <a:cubicBezTo>
                    <a:pt x="18431" y="22806"/>
                    <a:pt x="18550" y="22186"/>
                    <a:pt x="18788" y="21567"/>
                  </a:cubicBezTo>
                  <a:cubicBezTo>
                    <a:pt x="18839" y="21457"/>
                    <a:pt x="18939" y="21380"/>
                    <a:pt x="19063" y="21380"/>
                  </a:cubicBezTo>
                  <a:close/>
                  <a:moveTo>
                    <a:pt x="19801" y="24322"/>
                  </a:moveTo>
                  <a:cubicBezTo>
                    <a:pt x="19828" y="24322"/>
                    <a:pt x="19855" y="24325"/>
                    <a:pt x="19884" y="24330"/>
                  </a:cubicBezTo>
                  <a:cubicBezTo>
                    <a:pt x="20098" y="24365"/>
                    <a:pt x="20205" y="24520"/>
                    <a:pt x="20229" y="24711"/>
                  </a:cubicBezTo>
                  <a:cubicBezTo>
                    <a:pt x="20301" y="25068"/>
                    <a:pt x="19741" y="26199"/>
                    <a:pt x="19396" y="26377"/>
                  </a:cubicBezTo>
                  <a:cubicBezTo>
                    <a:pt x="19335" y="26412"/>
                    <a:pt x="19280" y="26431"/>
                    <a:pt x="19235" y="26431"/>
                  </a:cubicBezTo>
                  <a:cubicBezTo>
                    <a:pt x="19158" y="26431"/>
                    <a:pt x="19110" y="26375"/>
                    <a:pt x="19110" y="26246"/>
                  </a:cubicBezTo>
                  <a:cubicBezTo>
                    <a:pt x="19086" y="25663"/>
                    <a:pt x="19169" y="25080"/>
                    <a:pt x="19431" y="24568"/>
                  </a:cubicBezTo>
                  <a:cubicBezTo>
                    <a:pt x="19503" y="24414"/>
                    <a:pt x="19636" y="24322"/>
                    <a:pt x="19801" y="24322"/>
                  </a:cubicBezTo>
                  <a:close/>
                  <a:moveTo>
                    <a:pt x="2819" y="24004"/>
                  </a:moveTo>
                  <a:cubicBezTo>
                    <a:pt x="3029" y="24004"/>
                    <a:pt x="3126" y="24189"/>
                    <a:pt x="3203" y="24353"/>
                  </a:cubicBezTo>
                  <a:cubicBezTo>
                    <a:pt x="3513" y="24996"/>
                    <a:pt x="3513" y="25734"/>
                    <a:pt x="3787" y="26401"/>
                  </a:cubicBezTo>
                  <a:cubicBezTo>
                    <a:pt x="3727" y="26616"/>
                    <a:pt x="3965" y="26961"/>
                    <a:pt x="3656" y="27056"/>
                  </a:cubicBezTo>
                  <a:cubicBezTo>
                    <a:pt x="3619" y="27069"/>
                    <a:pt x="3583" y="27076"/>
                    <a:pt x="3549" y="27076"/>
                  </a:cubicBezTo>
                  <a:cubicBezTo>
                    <a:pt x="3338" y="27076"/>
                    <a:pt x="3174" y="26849"/>
                    <a:pt x="3072" y="26675"/>
                  </a:cubicBezTo>
                  <a:cubicBezTo>
                    <a:pt x="2667" y="26008"/>
                    <a:pt x="2358" y="25306"/>
                    <a:pt x="2465" y="24484"/>
                  </a:cubicBezTo>
                  <a:cubicBezTo>
                    <a:pt x="2489" y="24282"/>
                    <a:pt x="2525" y="24056"/>
                    <a:pt x="2763" y="24008"/>
                  </a:cubicBezTo>
                  <a:cubicBezTo>
                    <a:pt x="2782" y="24005"/>
                    <a:pt x="2801" y="24004"/>
                    <a:pt x="2819" y="24004"/>
                  </a:cubicBezTo>
                  <a:close/>
                  <a:moveTo>
                    <a:pt x="17661" y="25965"/>
                  </a:moveTo>
                  <a:cubicBezTo>
                    <a:pt x="17755" y="25965"/>
                    <a:pt x="17845" y="26032"/>
                    <a:pt x="17919" y="26199"/>
                  </a:cubicBezTo>
                  <a:cubicBezTo>
                    <a:pt x="17907" y="26270"/>
                    <a:pt x="17907" y="26377"/>
                    <a:pt x="17872" y="26473"/>
                  </a:cubicBezTo>
                  <a:cubicBezTo>
                    <a:pt x="17717" y="26901"/>
                    <a:pt x="17443" y="27258"/>
                    <a:pt x="17133" y="27580"/>
                  </a:cubicBezTo>
                  <a:cubicBezTo>
                    <a:pt x="17071" y="27651"/>
                    <a:pt x="17002" y="27709"/>
                    <a:pt x="16922" y="27709"/>
                  </a:cubicBezTo>
                  <a:cubicBezTo>
                    <a:pt x="16895" y="27709"/>
                    <a:pt x="16866" y="27702"/>
                    <a:pt x="16836" y="27687"/>
                  </a:cubicBezTo>
                  <a:cubicBezTo>
                    <a:pt x="16705" y="27628"/>
                    <a:pt x="16752" y="27497"/>
                    <a:pt x="16776" y="27401"/>
                  </a:cubicBezTo>
                  <a:cubicBezTo>
                    <a:pt x="16895" y="26925"/>
                    <a:pt x="17062" y="26485"/>
                    <a:pt x="17395" y="26115"/>
                  </a:cubicBezTo>
                  <a:cubicBezTo>
                    <a:pt x="17482" y="26024"/>
                    <a:pt x="17573" y="25965"/>
                    <a:pt x="17661" y="25965"/>
                  </a:cubicBezTo>
                  <a:close/>
                  <a:moveTo>
                    <a:pt x="1833" y="26020"/>
                  </a:moveTo>
                  <a:cubicBezTo>
                    <a:pt x="2054" y="26020"/>
                    <a:pt x="2082" y="26325"/>
                    <a:pt x="2167" y="26496"/>
                  </a:cubicBezTo>
                  <a:cubicBezTo>
                    <a:pt x="2394" y="27068"/>
                    <a:pt x="2620" y="27628"/>
                    <a:pt x="2834" y="28211"/>
                  </a:cubicBezTo>
                  <a:cubicBezTo>
                    <a:pt x="2882" y="28318"/>
                    <a:pt x="2989" y="28449"/>
                    <a:pt x="2846" y="28556"/>
                  </a:cubicBezTo>
                  <a:cubicBezTo>
                    <a:pt x="2810" y="28572"/>
                    <a:pt x="2777" y="28578"/>
                    <a:pt x="2747" y="28578"/>
                  </a:cubicBezTo>
                  <a:cubicBezTo>
                    <a:pt x="2638" y="28578"/>
                    <a:pt x="2563" y="28493"/>
                    <a:pt x="2489" y="28437"/>
                  </a:cubicBezTo>
                  <a:cubicBezTo>
                    <a:pt x="1989" y="28020"/>
                    <a:pt x="1763" y="27437"/>
                    <a:pt x="1596" y="26973"/>
                  </a:cubicBezTo>
                  <a:cubicBezTo>
                    <a:pt x="1572" y="26794"/>
                    <a:pt x="1548" y="26746"/>
                    <a:pt x="1548" y="26711"/>
                  </a:cubicBezTo>
                  <a:cubicBezTo>
                    <a:pt x="1548" y="26473"/>
                    <a:pt x="1465" y="26127"/>
                    <a:pt x="1751" y="26032"/>
                  </a:cubicBezTo>
                  <a:cubicBezTo>
                    <a:pt x="1781" y="26024"/>
                    <a:pt x="1808" y="26020"/>
                    <a:pt x="1833" y="26020"/>
                  </a:cubicBezTo>
                  <a:close/>
                  <a:moveTo>
                    <a:pt x="14906" y="11813"/>
                  </a:moveTo>
                  <a:cubicBezTo>
                    <a:pt x="14970" y="11813"/>
                    <a:pt x="15034" y="11814"/>
                    <a:pt x="15098" y="11816"/>
                  </a:cubicBezTo>
                  <a:cubicBezTo>
                    <a:pt x="15395" y="11840"/>
                    <a:pt x="15598" y="11935"/>
                    <a:pt x="15776" y="12161"/>
                  </a:cubicBezTo>
                  <a:cubicBezTo>
                    <a:pt x="16598" y="13209"/>
                    <a:pt x="17229" y="14352"/>
                    <a:pt x="17491" y="15698"/>
                  </a:cubicBezTo>
                  <a:cubicBezTo>
                    <a:pt x="17895" y="17722"/>
                    <a:pt x="18086" y="19746"/>
                    <a:pt x="17776" y="21782"/>
                  </a:cubicBezTo>
                  <a:cubicBezTo>
                    <a:pt x="17503" y="23579"/>
                    <a:pt x="16824" y="25222"/>
                    <a:pt x="15562" y="26520"/>
                  </a:cubicBezTo>
                  <a:cubicBezTo>
                    <a:pt x="14176" y="27946"/>
                    <a:pt x="12506" y="28579"/>
                    <a:pt x="10629" y="28579"/>
                  </a:cubicBezTo>
                  <a:cubicBezTo>
                    <a:pt x="10264" y="28579"/>
                    <a:pt x="9893" y="28555"/>
                    <a:pt x="9513" y="28509"/>
                  </a:cubicBezTo>
                  <a:cubicBezTo>
                    <a:pt x="6656" y="28163"/>
                    <a:pt x="4918" y="26508"/>
                    <a:pt x="4049" y="23901"/>
                  </a:cubicBezTo>
                  <a:cubicBezTo>
                    <a:pt x="3441" y="22091"/>
                    <a:pt x="3620" y="20258"/>
                    <a:pt x="4310" y="18460"/>
                  </a:cubicBezTo>
                  <a:cubicBezTo>
                    <a:pt x="5287" y="15888"/>
                    <a:pt x="7192" y="14245"/>
                    <a:pt x="9573" y="13066"/>
                  </a:cubicBezTo>
                  <a:cubicBezTo>
                    <a:pt x="10573" y="12578"/>
                    <a:pt x="11609" y="12221"/>
                    <a:pt x="12621" y="12114"/>
                  </a:cubicBezTo>
                  <a:cubicBezTo>
                    <a:pt x="13433" y="11938"/>
                    <a:pt x="14163" y="11813"/>
                    <a:pt x="14906" y="11813"/>
                  </a:cubicBezTo>
                  <a:close/>
                  <a:moveTo>
                    <a:pt x="18234" y="27992"/>
                  </a:moveTo>
                  <a:cubicBezTo>
                    <a:pt x="18301" y="27992"/>
                    <a:pt x="18371" y="28011"/>
                    <a:pt x="18443" y="28056"/>
                  </a:cubicBezTo>
                  <a:cubicBezTo>
                    <a:pt x="18657" y="28223"/>
                    <a:pt x="18562" y="28449"/>
                    <a:pt x="18491" y="28628"/>
                  </a:cubicBezTo>
                  <a:cubicBezTo>
                    <a:pt x="18276" y="29128"/>
                    <a:pt x="17895" y="29461"/>
                    <a:pt x="17467" y="29664"/>
                  </a:cubicBezTo>
                  <a:cubicBezTo>
                    <a:pt x="17396" y="29680"/>
                    <a:pt x="17335" y="29689"/>
                    <a:pt x="17286" y="29689"/>
                  </a:cubicBezTo>
                  <a:cubicBezTo>
                    <a:pt x="17155" y="29689"/>
                    <a:pt x="17108" y="29623"/>
                    <a:pt x="17169" y="29449"/>
                  </a:cubicBezTo>
                  <a:cubicBezTo>
                    <a:pt x="17300" y="28973"/>
                    <a:pt x="17491" y="28521"/>
                    <a:pt x="17848" y="28175"/>
                  </a:cubicBezTo>
                  <a:cubicBezTo>
                    <a:pt x="17961" y="28078"/>
                    <a:pt x="18091" y="27992"/>
                    <a:pt x="18234" y="27992"/>
                  </a:cubicBezTo>
                  <a:close/>
                  <a:moveTo>
                    <a:pt x="5165" y="29471"/>
                  </a:moveTo>
                  <a:cubicBezTo>
                    <a:pt x="5223" y="29471"/>
                    <a:pt x="5292" y="29516"/>
                    <a:pt x="5358" y="29604"/>
                  </a:cubicBezTo>
                  <a:cubicBezTo>
                    <a:pt x="5534" y="29839"/>
                    <a:pt x="5618" y="30247"/>
                    <a:pt x="5472" y="30247"/>
                  </a:cubicBezTo>
                  <a:cubicBezTo>
                    <a:pt x="5470" y="30247"/>
                    <a:pt x="5468" y="30247"/>
                    <a:pt x="5465" y="30247"/>
                  </a:cubicBezTo>
                  <a:cubicBezTo>
                    <a:pt x="5275" y="30223"/>
                    <a:pt x="4989" y="29830"/>
                    <a:pt x="5025" y="29652"/>
                  </a:cubicBezTo>
                  <a:cubicBezTo>
                    <a:pt x="5044" y="29530"/>
                    <a:pt x="5097" y="29471"/>
                    <a:pt x="5165" y="29471"/>
                  </a:cubicBezTo>
                  <a:close/>
                  <a:moveTo>
                    <a:pt x="11590" y="29546"/>
                  </a:moveTo>
                  <a:cubicBezTo>
                    <a:pt x="11726" y="29546"/>
                    <a:pt x="11856" y="29601"/>
                    <a:pt x="11907" y="29771"/>
                  </a:cubicBezTo>
                  <a:cubicBezTo>
                    <a:pt x="11966" y="29997"/>
                    <a:pt x="11788" y="30116"/>
                    <a:pt x="11621" y="30199"/>
                  </a:cubicBezTo>
                  <a:cubicBezTo>
                    <a:pt x="11347" y="30366"/>
                    <a:pt x="11026" y="30485"/>
                    <a:pt x="10704" y="30545"/>
                  </a:cubicBezTo>
                  <a:cubicBezTo>
                    <a:pt x="10534" y="30577"/>
                    <a:pt x="10364" y="30596"/>
                    <a:pt x="10192" y="30596"/>
                  </a:cubicBezTo>
                  <a:cubicBezTo>
                    <a:pt x="10051" y="30596"/>
                    <a:pt x="9908" y="30583"/>
                    <a:pt x="9764" y="30556"/>
                  </a:cubicBezTo>
                  <a:cubicBezTo>
                    <a:pt x="9621" y="30533"/>
                    <a:pt x="9478" y="30473"/>
                    <a:pt x="9466" y="30306"/>
                  </a:cubicBezTo>
                  <a:cubicBezTo>
                    <a:pt x="9430" y="30116"/>
                    <a:pt x="9561" y="30021"/>
                    <a:pt x="9692" y="29997"/>
                  </a:cubicBezTo>
                  <a:cubicBezTo>
                    <a:pt x="10275" y="29842"/>
                    <a:pt x="10859" y="29699"/>
                    <a:pt x="11430" y="29568"/>
                  </a:cubicBezTo>
                  <a:cubicBezTo>
                    <a:pt x="11481" y="29555"/>
                    <a:pt x="11536" y="29546"/>
                    <a:pt x="11590" y="29546"/>
                  </a:cubicBezTo>
                  <a:close/>
                  <a:moveTo>
                    <a:pt x="14205" y="30414"/>
                  </a:moveTo>
                  <a:cubicBezTo>
                    <a:pt x="14324" y="30414"/>
                    <a:pt x="14455" y="30437"/>
                    <a:pt x="14514" y="30580"/>
                  </a:cubicBezTo>
                  <a:cubicBezTo>
                    <a:pt x="14574" y="30735"/>
                    <a:pt x="14466" y="30842"/>
                    <a:pt x="14371" y="30937"/>
                  </a:cubicBezTo>
                  <a:cubicBezTo>
                    <a:pt x="14169" y="31092"/>
                    <a:pt x="13931" y="31188"/>
                    <a:pt x="13574" y="31235"/>
                  </a:cubicBezTo>
                  <a:cubicBezTo>
                    <a:pt x="13574" y="31235"/>
                    <a:pt x="13478" y="31247"/>
                    <a:pt x="13371" y="31247"/>
                  </a:cubicBezTo>
                  <a:cubicBezTo>
                    <a:pt x="13121" y="31235"/>
                    <a:pt x="12871" y="31188"/>
                    <a:pt x="12847" y="30890"/>
                  </a:cubicBezTo>
                  <a:cubicBezTo>
                    <a:pt x="12800" y="30604"/>
                    <a:pt x="13038" y="30485"/>
                    <a:pt x="13264" y="30461"/>
                  </a:cubicBezTo>
                  <a:cubicBezTo>
                    <a:pt x="13574" y="30414"/>
                    <a:pt x="13883" y="30414"/>
                    <a:pt x="14205" y="30414"/>
                  </a:cubicBezTo>
                  <a:close/>
                  <a:moveTo>
                    <a:pt x="4625" y="30899"/>
                  </a:moveTo>
                  <a:cubicBezTo>
                    <a:pt x="4751" y="30899"/>
                    <a:pt x="4911" y="31000"/>
                    <a:pt x="5037" y="31176"/>
                  </a:cubicBezTo>
                  <a:cubicBezTo>
                    <a:pt x="5287" y="31545"/>
                    <a:pt x="5358" y="31914"/>
                    <a:pt x="5180" y="31961"/>
                  </a:cubicBezTo>
                  <a:cubicBezTo>
                    <a:pt x="5169" y="31964"/>
                    <a:pt x="5157" y="31965"/>
                    <a:pt x="5145" y="31965"/>
                  </a:cubicBezTo>
                  <a:cubicBezTo>
                    <a:pt x="4860" y="31965"/>
                    <a:pt x="4327" y="31308"/>
                    <a:pt x="4430" y="31057"/>
                  </a:cubicBezTo>
                  <a:cubicBezTo>
                    <a:pt x="4464" y="30949"/>
                    <a:pt x="4536" y="30899"/>
                    <a:pt x="4625" y="30899"/>
                  </a:cubicBezTo>
                  <a:close/>
                  <a:moveTo>
                    <a:pt x="6998" y="31434"/>
                  </a:moveTo>
                  <a:cubicBezTo>
                    <a:pt x="7128" y="31434"/>
                    <a:pt x="7309" y="31500"/>
                    <a:pt x="7489" y="31628"/>
                  </a:cubicBezTo>
                  <a:cubicBezTo>
                    <a:pt x="7882" y="31926"/>
                    <a:pt x="7906" y="32021"/>
                    <a:pt x="7620" y="32080"/>
                  </a:cubicBezTo>
                  <a:cubicBezTo>
                    <a:pt x="7594" y="32086"/>
                    <a:pt x="7567" y="32089"/>
                    <a:pt x="7537" y="32089"/>
                  </a:cubicBezTo>
                  <a:cubicBezTo>
                    <a:pt x="7256" y="32089"/>
                    <a:pt x="6843" y="31846"/>
                    <a:pt x="6811" y="31652"/>
                  </a:cubicBezTo>
                  <a:cubicBezTo>
                    <a:pt x="6780" y="31506"/>
                    <a:pt x="6862" y="31434"/>
                    <a:pt x="6998" y="31434"/>
                  </a:cubicBezTo>
                  <a:close/>
                  <a:moveTo>
                    <a:pt x="12176" y="31283"/>
                  </a:moveTo>
                  <a:cubicBezTo>
                    <a:pt x="12214" y="31283"/>
                    <a:pt x="12252" y="31298"/>
                    <a:pt x="12288" y="31342"/>
                  </a:cubicBezTo>
                  <a:cubicBezTo>
                    <a:pt x="12371" y="31461"/>
                    <a:pt x="12300" y="31580"/>
                    <a:pt x="12240" y="31688"/>
                  </a:cubicBezTo>
                  <a:cubicBezTo>
                    <a:pt x="12008" y="32030"/>
                    <a:pt x="11273" y="32339"/>
                    <a:pt x="10757" y="32339"/>
                  </a:cubicBezTo>
                  <a:cubicBezTo>
                    <a:pt x="10663" y="32339"/>
                    <a:pt x="10577" y="32329"/>
                    <a:pt x="10502" y="32307"/>
                  </a:cubicBezTo>
                  <a:cubicBezTo>
                    <a:pt x="10359" y="32259"/>
                    <a:pt x="10216" y="32211"/>
                    <a:pt x="10204" y="32045"/>
                  </a:cubicBezTo>
                  <a:cubicBezTo>
                    <a:pt x="10180" y="31878"/>
                    <a:pt x="10323" y="31795"/>
                    <a:pt x="10454" y="31747"/>
                  </a:cubicBezTo>
                  <a:cubicBezTo>
                    <a:pt x="10776" y="31604"/>
                    <a:pt x="11133" y="31509"/>
                    <a:pt x="11478" y="31426"/>
                  </a:cubicBezTo>
                  <a:cubicBezTo>
                    <a:pt x="11645" y="31390"/>
                    <a:pt x="11823" y="31366"/>
                    <a:pt x="11990" y="31330"/>
                  </a:cubicBezTo>
                  <a:cubicBezTo>
                    <a:pt x="12049" y="31323"/>
                    <a:pt x="12113" y="31283"/>
                    <a:pt x="12176" y="31283"/>
                  </a:cubicBezTo>
                  <a:close/>
                  <a:moveTo>
                    <a:pt x="16492" y="1"/>
                  </a:moveTo>
                  <a:cubicBezTo>
                    <a:pt x="16282" y="1"/>
                    <a:pt x="16063" y="79"/>
                    <a:pt x="15836" y="279"/>
                  </a:cubicBezTo>
                  <a:cubicBezTo>
                    <a:pt x="15800" y="315"/>
                    <a:pt x="15717" y="338"/>
                    <a:pt x="15657" y="338"/>
                  </a:cubicBezTo>
                  <a:cubicBezTo>
                    <a:pt x="15634" y="337"/>
                    <a:pt x="15612" y="337"/>
                    <a:pt x="15590" y="337"/>
                  </a:cubicBezTo>
                  <a:cubicBezTo>
                    <a:pt x="15180" y="337"/>
                    <a:pt x="14842" y="539"/>
                    <a:pt x="14514" y="731"/>
                  </a:cubicBezTo>
                  <a:cubicBezTo>
                    <a:pt x="14633" y="696"/>
                    <a:pt x="14740" y="648"/>
                    <a:pt x="14800" y="636"/>
                  </a:cubicBezTo>
                  <a:cubicBezTo>
                    <a:pt x="14834" y="628"/>
                    <a:pt x="14869" y="624"/>
                    <a:pt x="14905" y="624"/>
                  </a:cubicBezTo>
                  <a:cubicBezTo>
                    <a:pt x="15133" y="624"/>
                    <a:pt x="15378" y="776"/>
                    <a:pt x="15348" y="910"/>
                  </a:cubicBezTo>
                  <a:cubicBezTo>
                    <a:pt x="15324" y="993"/>
                    <a:pt x="14788" y="1493"/>
                    <a:pt x="14133" y="2041"/>
                  </a:cubicBezTo>
                  <a:cubicBezTo>
                    <a:pt x="13478" y="2577"/>
                    <a:pt x="12478" y="3470"/>
                    <a:pt x="11930" y="4006"/>
                  </a:cubicBezTo>
                  <a:cubicBezTo>
                    <a:pt x="11371" y="4541"/>
                    <a:pt x="10823" y="5041"/>
                    <a:pt x="10704" y="5077"/>
                  </a:cubicBezTo>
                  <a:cubicBezTo>
                    <a:pt x="10558" y="5144"/>
                    <a:pt x="10434" y="5175"/>
                    <a:pt x="10337" y="5175"/>
                  </a:cubicBezTo>
                  <a:cubicBezTo>
                    <a:pt x="9997" y="5175"/>
                    <a:pt x="9965" y="4804"/>
                    <a:pt x="10335" y="4268"/>
                  </a:cubicBezTo>
                  <a:cubicBezTo>
                    <a:pt x="10573" y="3910"/>
                    <a:pt x="11061" y="3386"/>
                    <a:pt x="11645" y="2851"/>
                  </a:cubicBezTo>
                  <a:lnTo>
                    <a:pt x="11645" y="2851"/>
                  </a:lnTo>
                  <a:cubicBezTo>
                    <a:pt x="10454" y="3875"/>
                    <a:pt x="9347" y="5006"/>
                    <a:pt x="8251" y="6125"/>
                  </a:cubicBezTo>
                  <a:cubicBezTo>
                    <a:pt x="7049" y="7363"/>
                    <a:pt x="5989" y="8732"/>
                    <a:pt x="4977" y="10137"/>
                  </a:cubicBezTo>
                  <a:cubicBezTo>
                    <a:pt x="3929" y="11590"/>
                    <a:pt x="2882" y="13019"/>
                    <a:pt x="2001" y="14566"/>
                  </a:cubicBezTo>
                  <a:cubicBezTo>
                    <a:pt x="822" y="16662"/>
                    <a:pt x="286" y="18948"/>
                    <a:pt x="143" y="21329"/>
                  </a:cubicBezTo>
                  <a:cubicBezTo>
                    <a:pt x="0" y="23556"/>
                    <a:pt x="298" y="25711"/>
                    <a:pt x="953" y="27842"/>
                  </a:cubicBezTo>
                  <a:cubicBezTo>
                    <a:pt x="1417" y="29330"/>
                    <a:pt x="2144" y="30556"/>
                    <a:pt x="3501" y="31438"/>
                  </a:cubicBezTo>
                  <a:cubicBezTo>
                    <a:pt x="5485" y="32731"/>
                    <a:pt x="7594" y="33263"/>
                    <a:pt x="9827" y="33263"/>
                  </a:cubicBezTo>
                  <a:cubicBezTo>
                    <a:pt x="10677" y="33263"/>
                    <a:pt x="11545" y="33186"/>
                    <a:pt x="12431" y="33045"/>
                  </a:cubicBezTo>
                  <a:cubicBezTo>
                    <a:pt x="12716" y="32985"/>
                    <a:pt x="12978" y="32926"/>
                    <a:pt x="13264" y="32842"/>
                  </a:cubicBezTo>
                  <a:cubicBezTo>
                    <a:pt x="13145" y="32819"/>
                    <a:pt x="13038" y="32759"/>
                    <a:pt x="12978" y="32604"/>
                  </a:cubicBezTo>
                  <a:cubicBezTo>
                    <a:pt x="12907" y="32331"/>
                    <a:pt x="13157" y="32223"/>
                    <a:pt x="13359" y="32140"/>
                  </a:cubicBezTo>
                  <a:cubicBezTo>
                    <a:pt x="13716" y="31973"/>
                    <a:pt x="14085" y="31842"/>
                    <a:pt x="14455" y="31711"/>
                  </a:cubicBezTo>
                  <a:cubicBezTo>
                    <a:pt x="14520" y="31685"/>
                    <a:pt x="14603" y="31656"/>
                    <a:pt x="14680" y="31656"/>
                  </a:cubicBezTo>
                  <a:cubicBezTo>
                    <a:pt x="14744" y="31656"/>
                    <a:pt x="14804" y="31676"/>
                    <a:pt x="14847" y="31735"/>
                  </a:cubicBezTo>
                  <a:cubicBezTo>
                    <a:pt x="14967" y="31902"/>
                    <a:pt x="14812" y="32033"/>
                    <a:pt x="14728" y="32152"/>
                  </a:cubicBezTo>
                  <a:cubicBezTo>
                    <a:pt x="14669" y="32223"/>
                    <a:pt x="14609" y="32283"/>
                    <a:pt x="14550" y="32342"/>
                  </a:cubicBezTo>
                  <a:cubicBezTo>
                    <a:pt x="15467" y="31914"/>
                    <a:pt x="16348" y="31318"/>
                    <a:pt x="17145" y="30556"/>
                  </a:cubicBezTo>
                  <a:cubicBezTo>
                    <a:pt x="18717" y="29092"/>
                    <a:pt x="19753" y="27306"/>
                    <a:pt x="20658" y="25413"/>
                  </a:cubicBezTo>
                  <a:cubicBezTo>
                    <a:pt x="20860" y="24449"/>
                    <a:pt x="21848" y="21067"/>
                    <a:pt x="22063" y="20722"/>
                  </a:cubicBezTo>
                  <a:cubicBezTo>
                    <a:pt x="22147" y="20588"/>
                    <a:pt x="22242" y="20518"/>
                    <a:pt x="22346" y="20518"/>
                  </a:cubicBezTo>
                  <a:cubicBezTo>
                    <a:pt x="22389" y="20518"/>
                    <a:pt x="22434" y="20531"/>
                    <a:pt x="22479" y="20555"/>
                  </a:cubicBezTo>
                  <a:cubicBezTo>
                    <a:pt x="22729" y="19531"/>
                    <a:pt x="22920" y="18472"/>
                    <a:pt x="23146" y="17436"/>
                  </a:cubicBezTo>
                  <a:cubicBezTo>
                    <a:pt x="23861" y="13995"/>
                    <a:pt x="24015" y="10578"/>
                    <a:pt x="23122" y="7149"/>
                  </a:cubicBezTo>
                  <a:cubicBezTo>
                    <a:pt x="22741" y="5732"/>
                    <a:pt x="22110" y="4446"/>
                    <a:pt x="21158" y="3315"/>
                  </a:cubicBezTo>
                  <a:lnTo>
                    <a:pt x="21063" y="3220"/>
                  </a:lnTo>
                  <a:cubicBezTo>
                    <a:pt x="20927" y="3382"/>
                    <a:pt x="20796" y="3460"/>
                    <a:pt x="20673" y="3460"/>
                  </a:cubicBezTo>
                  <a:cubicBezTo>
                    <a:pt x="20579" y="3460"/>
                    <a:pt x="20490" y="3415"/>
                    <a:pt x="20408" y="3327"/>
                  </a:cubicBezTo>
                  <a:cubicBezTo>
                    <a:pt x="20336" y="3291"/>
                    <a:pt x="20277" y="3232"/>
                    <a:pt x="20241" y="3113"/>
                  </a:cubicBezTo>
                  <a:cubicBezTo>
                    <a:pt x="20205" y="2970"/>
                    <a:pt x="20170" y="2851"/>
                    <a:pt x="20122" y="2755"/>
                  </a:cubicBezTo>
                  <a:cubicBezTo>
                    <a:pt x="20110" y="2744"/>
                    <a:pt x="20110" y="2732"/>
                    <a:pt x="20098" y="2732"/>
                  </a:cubicBezTo>
                  <a:cubicBezTo>
                    <a:pt x="19812" y="2720"/>
                    <a:pt x="19622" y="2624"/>
                    <a:pt x="19455" y="2482"/>
                  </a:cubicBezTo>
                  <a:cubicBezTo>
                    <a:pt x="19408" y="2458"/>
                    <a:pt x="19348" y="2434"/>
                    <a:pt x="19324" y="2422"/>
                  </a:cubicBezTo>
                  <a:cubicBezTo>
                    <a:pt x="19193" y="2327"/>
                    <a:pt x="19134" y="2255"/>
                    <a:pt x="19146" y="2136"/>
                  </a:cubicBezTo>
                  <a:lnTo>
                    <a:pt x="18967" y="1910"/>
                  </a:lnTo>
                  <a:cubicBezTo>
                    <a:pt x="18908" y="1839"/>
                    <a:pt x="18848" y="1767"/>
                    <a:pt x="18788" y="1708"/>
                  </a:cubicBezTo>
                  <a:cubicBezTo>
                    <a:pt x="18598" y="1648"/>
                    <a:pt x="18550" y="1446"/>
                    <a:pt x="18657" y="1208"/>
                  </a:cubicBezTo>
                  <a:cubicBezTo>
                    <a:pt x="18241" y="970"/>
                    <a:pt x="17824" y="708"/>
                    <a:pt x="17419" y="410"/>
                  </a:cubicBezTo>
                  <a:cubicBezTo>
                    <a:pt x="17129" y="192"/>
                    <a:pt x="16821" y="1"/>
                    <a:pt x="16492" y="1"/>
                  </a:cubicBezTo>
                  <a:close/>
                </a:path>
              </a:pathLst>
            </a:custGeom>
            <a:solidFill>
              <a:srgbClr val="D6D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9"/>
            <p:cNvSpPr/>
            <p:nvPr/>
          </p:nvSpPr>
          <p:spPr>
            <a:xfrm>
              <a:off x="1084350" y="3214150"/>
              <a:ext cx="28600" cy="73600"/>
            </a:xfrm>
            <a:custGeom>
              <a:avLst/>
              <a:gdLst/>
              <a:ahLst/>
              <a:cxnLst/>
              <a:rect l="l" t="t" r="r" b="b"/>
              <a:pathLst>
                <a:path w="1144" h="2944" extrusionOk="0">
                  <a:moveTo>
                    <a:pt x="559" y="0"/>
                  </a:moveTo>
                  <a:cubicBezTo>
                    <a:pt x="540" y="0"/>
                    <a:pt x="521" y="1"/>
                    <a:pt x="501" y="3"/>
                  </a:cubicBezTo>
                  <a:cubicBezTo>
                    <a:pt x="120" y="15"/>
                    <a:pt x="60" y="336"/>
                    <a:pt x="36" y="658"/>
                  </a:cubicBezTo>
                  <a:cubicBezTo>
                    <a:pt x="0" y="1277"/>
                    <a:pt x="36" y="1908"/>
                    <a:pt x="191" y="2515"/>
                  </a:cubicBezTo>
                  <a:cubicBezTo>
                    <a:pt x="251" y="2718"/>
                    <a:pt x="358" y="2944"/>
                    <a:pt x="620" y="2944"/>
                  </a:cubicBezTo>
                  <a:cubicBezTo>
                    <a:pt x="917" y="2944"/>
                    <a:pt x="989" y="2694"/>
                    <a:pt x="1036" y="2456"/>
                  </a:cubicBezTo>
                  <a:cubicBezTo>
                    <a:pt x="1132" y="1849"/>
                    <a:pt x="1143" y="1229"/>
                    <a:pt x="1048" y="503"/>
                  </a:cubicBezTo>
                  <a:cubicBezTo>
                    <a:pt x="992" y="311"/>
                    <a:pt x="914" y="0"/>
                    <a:pt x="55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9"/>
            <p:cNvSpPr/>
            <p:nvPr/>
          </p:nvSpPr>
          <p:spPr>
            <a:xfrm>
              <a:off x="676550" y="3532150"/>
              <a:ext cx="40225" cy="76875"/>
            </a:xfrm>
            <a:custGeom>
              <a:avLst/>
              <a:gdLst/>
              <a:ahLst/>
              <a:cxnLst/>
              <a:rect l="l" t="t" r="r" b="b"/>
              <a:pathLst>
                <a:path w="1609" h="3075" extrusionOk="0">
                  <a:moveTo>
                    <a:pt x="479" y="1"/>
                  </a:moveTo>
                  <a:cubicBezTo>
                    <a:pt x="453" y="1"/>
                    <a:pt x="424" y="4"/>
                    <a:pt x="394" y="11"/>
                  </a:cubicBezTo>
                  <a:cubicBezTo>
                    <a:pt x="144" y="47"/>
                    <a:pt x="120" y="273"/>
                    <a:pt x="96" y="487"/>
                  </a:cubicBezTo>
                  <a:cubicBezTo>
                    <a:pt x="1" y="1285"/>
                    <a:pt x="322" y="1999"/>
                    <a:pt x="691" y="2666"/>
                  </a:cubicBezTo>
                  <a:cubicBezTo>
                    <a:pt x="816" y="2852"/>
                    <a:pt x="985" y="3075"/>
                    <a:pt x="1191" y="3075"/>
                  </a:cubicBezTo>
                  <a:cubicBezTo>
                    <a:pt x="1222" y="3075"/>
                    <a:pt x="1254" y="3070"/>
                    <a:pt x="1287" y="3059"/>
                  </a:cubicBezTo>
                  <a:cubicBezTo>
                    <a:pt x="1608" y="2952"/>
                    <a:pt x="1370" y="2606"/>
                    <a:pt x="1430" y="2404"/>
                  </a:cubicBezTo>
                  <a:cubicBezTo>
                    <a:pt x="1156" y="1713"/>
                    <a:pt x="1168" y="987"/>
                    <a:pt x="846" y="344"/>
                  </a:cubicBezTo>
                  <a:cubicBezTo>
                    <a:pt x="762" y="186"/>
                    <a:pt x="678" y="1"/>
                    <a:pt x="47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9"/>
            <p:cNvSpPr/>
            <p:nvPr/>
          </p:nvSpPr>
          <p:spPr>
            <a:xfrm>
              <a:off x="994150" y="3125225"/>
              <a:ext cx="42600" cy="49050"/>
            </a:xfrm>
            <a:custGeom>
              <a:avLst/>
              <a:gdLst/>
              <a:ahLst/>
              <a:cxnLst/>
              <a:rect l="l" t="t" r="r" b="b"/>
              <a:pathLst>
                <a:path w="1704" h="1962" extrusionOk="0">
                  <a:moveTo>
                    <a:pt x="1168" y="0"/>
                  </a:moveTo>
                  <a:cubicBezTo>
                    <a:pt x="1180" y="12"/>
                    <a:pt x="1192" y="36"/>
                    <a:pt x="1203" y="60"/>
                  </a:cubicBezTo>
                  <a:cubicBezTo>
                    <a:pt x="1335" y="269"/>
                    <a:pt x="797" y="955"/>
                    <a:pt x="545" y="955"/>
                  </a:cubicBezTo>
                  <a:cubicBezTo>
                    <a:pt x="524" y="955"/>
                    <a:pt x="505" y="951"/>
                    <a:pt x="489" y="941"/>
                  </a:cubicBezTo>
                  <a:cubicBezTo>
                    <a:pt x="406" y="881"/>
                    <a:pt x="584" y="417"/>
                    <a:pt x="811" y="167"/>
                  </a:cubicBezTo>
                  <a:cubicBezTo>
                    <a:pt x="834" y="119"/>
                    <a:pt x="870" y="107"/>
                    <a:pt x="894" y="72"/>
                  </a:cubicBezTo>
                  <a:cubicBezTo>
                    <a:pt x="882" y="72"/>
                    <a:pt x="870" y="83"/>
                    <a:pt x="846" y="83"/>
                  </a:cubicBezTo>
                  <a:cubicBezTo>
                    <a:pt x="465" y="250"/>
                    <a:pt x="1" y="1203"/>
                    <a:pt x="96" y="1619"/>
                  </a:cubicBezTo>
                  <a:cubicBezTo>
                    <a:pt x="142" y="1836"/>
                    <a:pt x="279" y="1962"/>
                    <a:pt x="451" y="1962"/>
                  </a:cubicBezTo>
                  <a:cubicBezTo>
                    <a:pt x="544" y="1962"/>
                    <a:pt x="647" y="1925"/>
                    <a:pt x="751" y="1846"/>
                  </a:cubicBezTo>
                  <a:cubicBezTo>
                    <a:pt x="1132" y="1560"/>
                    <a:pt x="1418" y="1191"/>
                    <a:pt x="1608" y="750"/>
                  </a:cubicBezTo>
                  <a:cubicBezTo>
                    <a:pt x="1703" y="536"/>
                    <a:pt x="1703" y="310"/>
                    <a:pt x="1525" y="131"/>
                  </a:cubicBezTo>
                  <a:cubicBezTo>
                    <a:pt x="1418" y="24"/>
                    <a:pt x="1287" y="0"/>
                    <a:pt x="116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9"/>
            <p:cNvSpPr/>
            <p:nvPr/>
          </p:nvSpPr>
          <p:spPr>
            <a:xfrm>
              <a:off x="1136450" y="3421500"/>
              <a:ext cx="26200" cy="61825"/>
            </a:xfrm>
            <a:custGeom>
              <a:avLst/>
              <a:gdLst/>
              <a:ahLst/>
              <a:cxnLst/>
              <a:rect l="l" t="t" r="r" b="b"/>
              <a:pathLst>
                <a:path w="1048" h="2473" extrusionOk="0">
                  <a:moveTo>
                    <a:pt x="587" y="0"/>
                  </a:moveTo>
                  <a:cubicBezTo>
                    <a:pt x="283" y="0"/>
                    <a:pt x="150" y="272"/>
                    <a:pt x="95" y="544"/>
                  </a:cubicBezTo>
                  <a:cubicBezTo>
                    <a:pt x="12" y="996"/>
                    <a:pt x="0" y="1437"/>
                    <a:pt x="36" y="1901"/>
                  </a:cubicBezTo>
                  <a:cubicBezTo>
                    <a:pt x="119" y="2115"/>
                    <a:pt x="72" y="2437"/>
                    <a:pt x="357" y="2472"/>
                  </a:cubicBezTo>
                  <a:cubicBezTo>
                    <a:pt x="362" y="2473"/>
                    <a:pt x="367" y="2473"/>
                    <a:pt x="372" y="2473"/>
                  </a:cubicBezTo>
                  <a:cubicBezTo>
                    <a:pt x="622" y="2473"/>
                    <a:pt x="692" y="2182"/>
                    <a:pt x="774" y="1960"/>
                  </a:cubicBezTo>
                  <a:cubicBezTo>
                    <a:pt x="929" y="1544"/>
                    <a:pt x="1012" y="1115"/>
                    <a:pt x="1036" y="686"/>
                  </a:cubicBezTo>
                  <a:cubicBezTo>
                    <a:pt x="1048" y="413"/>
                    <a:pt x="1036" y="67"/>
                    <a:pt x="679" y="8"/>
                  </a:cubicBezTo>
                  <a:cubicBezTo>
                    <a:pt x="647" y="3"/>
                    <a:pt x="616" y="0"/>
                    <a:pt x="58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9"/>
            <p:cNvSpPr/>
            <p:nvPr/>
          </p:nvSpPr>
          <p:spPr>
            <a:xfrm>
              <a:off x="1042975" y="3064450"/>
              <a:ext cx="38725" cy="54825"/>
            </a:xfrm>
            <a:custGeom>
              <a:avLst/>
              <a:gdLst/>
              <a:ahLst/>
              <a:cxnLst/>
              <a:rect l="l" t="t" r="r" b="b"/>
              <a:pathLst>
                <a:path w="1549" h="2193" extrusionOk="0">
                  <a:moveTo>
                    <a:pt x="1033" y="1"/>
                  </a:moveTo>
                  <a:cubicBezTo>
                    <a:pt x="934" y="1"/>
                    <a:pt x="829" y="35"/>
                    <a:pt x="727" y="109"/>
                  </a:cubicBezTo>
                  <a:cubicBezTo>
                    <a:pt x="358" y="359"/>
                    <a:pt x="1" y="1538"/>
                    <a:pt x="143" y="1967"/>
                  </a:cubicBezTo>
                  <a:cubicBezTo>
                    <a:pt x="185" y="2109"/>
                    <a:pt x="250" y="2192"/>
                    <a:pt x="364" y="2192"/>
                  </a:cubicBezTo>
                  <a:cubicBezTo>
                    <a:pt x="412" y="2192"/>
                    <a:pt x="469" y="2177"/>
                    <a:pt x="536" y="2145"/>
                  </a:cubicBezTo>
                  <a:cubicBezTo>
                    <a:pt x="953" y="1943"/>
                    <a:pt x="1548" y="812"/>
                    <a:pt x="1453" y="383"/>
                  </a:cubicBezTo>
                  <a:cubicBezTo>
                    <a:pt x="1405" y="144"/>
                    <a:pt x="1234" y="1"/>
                    <a:pt x="10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9"/>
            <p:cNvSpPr/>
            <p:nvPr/>
          </p:nvSpPr>
          <p:spPr>
            <a:xfrm>
              <a:off x="998925" y="3034375"/>
              <a:ext cx="48250" cy="53300"/>
            </a:xfrm>
            <a:custGeom>
              <a:avLst/>
              <a:gdLst/>
              <a:ahLst/>
              <a:cxnLst/>
              <a:rect l="l" t="t" r="r" b="b"/>
              <a:pathLst>
                <a:path w="1930" h="2132" extrusionOk="0">
                  <a:moveTo>
                    <a:pt x="1470" y="1"/>
                  </a:moveTo>
                  <a:cubicBezTo>
                    <a:pt x="1300" y="1"/>
                    <a:pt x="1150" y="165"/>
                    <a:pt x="1001" y="265"/>
                  </a:cubicBezTo>
                  <a:cubicBezTo>
                    <a:pt x="750" y="455"/>
                    <a:pt x="572" y="681"/>
                    <a:pt x="405" y="943"/>
                  </a:cubicBezTo>
                  <a:cubicBezTo>
                    <a:pt x="215" y="1205"/>
                    <a:pt x="0" y="1479"/>
                    <a:pt x="36" y="1813"/>
                  </a:cubicBezTo>
                  <a:cubicBezTo>
                    <a:pt x="44" y="2021"/>
                    <a:pt x="106" y="2132"/>
                    <a:pt x="225" y="2132"/>
                  </a:cubicBezTo>
                  <a:cubicBezTo>
                    <a:pt x="283" y="2132"/>
                    <a:pt x="355" y="2105"/>
                    <a:pt x="441" y="2051"/>
                  </a:cubicBezTo>
                  <a:cubicBezTo>
                    <a:pt x="941" y="1741"/>
                    <a:pt x="1334" y="1312"/>
                    <a:pt x="1643" y="812"/>
                  </a:cubicBezTo>
                  <a:cubicBezTo>
                    <a:pt x="1774" y="598"/>
                    <a:pt x="1929" y="324"/>
                    <a:pt x="1703" y="110"/>
                  </a:cubicBezTo>
                  <a:cubicBezTo>
                    <a:pt x="1621" y="31"/>
                    <a:pt x="1544" y="1"/>
                    <a:pt x="147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9"/>
            <p:cNvSpPr/>
            <p:nvPr/>
          </p:nvSpPr>
          <p:spPr>
            <a:xfrm>
              <a:off x="1134950" y="3174300"/>
              <a:ext cx="26825" cy="58450"/>
            </a:xfrm>
            <a:custGeom>
              <a:avLst/>
              <a:gdLst/>
              <a:ahLst/>
              <a:cxnLst/>
              <a:rect l="l" t="t" r="r" b="b"/>
              <a:pathLst>
                <a:path w="1073" h="2338" extrusionOk="0">
                  <a:moveTo>
                    <a:pt x="475" y="1"/>
                  </a:moveTo>
                  <a:cubicBezTo>
                    <a:pt x="464" y="1"/>
                    <a:pt x="453" y="1"/>
                    <a:pt x="441" y="2"/>
                  </a:cubicBezTo>
                  <a:cubicBezTo>
                    <a:pt x="24" y="14"/>
                    <a:pt x="1" y="406"/>
                    <a:pt x="1" y="716"/>
                  </a:cubicBezTo>
                  <a:cubicBezTo>
                    <a:pt x="1" y="1204"/>
                    <a:pt x="72" y="1680"/>
                    <a:pt x="334" y="2109"/>
                  </a:cubicBezTo>
                  <a:cubicBezTo>
                    <a:pt x="389" y="2208"/>
                    <a:pt x="464" y="2338"/>
                    <a:pt x="589" y="2338"/>
                  </a:cubicBezTo>
                  <a:cubicBezTo>
                    <a:pt x="599" y="2338"/>
                    <a:pt x="609" y="2337"/>
                    <a:pt x="620" y="2335"/>
                  </a:cubicBezTo>
                  <a:cubicBezTo>
                    <a:pt x="786" y="2335"/>
                    <a:pt x="858" y="2192"/>
                    <a:pt x="905" y="2061"/>
                  </a:cubicBezTo>
                  <a:cubicBezTo>
                    <a:pt x="1072" y="1597"/>
                    <a:pt x="1013" y="1133"/>
                    <a:pt x="989" y="645"/>
                  </a:cubicBezTo>
                  <a:cubicBezTo>
                    <a:pt x="861" y="401"/>
                    <a:pt x="858" y="1"/>
                    <a:pt x="475"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9"/>
            <p:cNvSpPr/>
            <p:nvPr/>
          </p:nvSpPr>
          <p:spPr>
            <a:xfrm>
              <a:off x="1099825" y="3329400"/>
              <a:ext cx="29800" cy="56825"/>
            </a:xfrm>
            <a:custGeom>
              <a:avLst/>
              <a:gdLst/>
              <a:ahLst/>
              <a:cxnLst/>
              <a:rect l="l" t="t" r="r" b="b"/>
              <a:pathLst>
                <a:path w="1192" h="2273" extrusionOk="0">
                  <a:moveTo>
                    <a:pt x="518" y="0"/>
                  </a:moveTo>
                  <a:cubicBezTo>
                    <a:pt x="508" y="0"/>
                    <a:pt x="499" y="0"/>
                    <a:pt x="489" y="1"/>
                  </a:cubicBezTo>
                  <a:cubicBezTo>
                    <a:pt x="251" y="25"/>
                    <a:pt x="132" y="168"/>
                    <a:pt x="72" y="394"/>
                  </a:cubicBezTo>
                  <a:cubicBezTo>
                    <a:pt x="1" y="691"/>
                    <a:pt x="48" y="989"/>
                    <a:pt x="108" y="1275"/>
                  </a:cubicBezTo>
                  <a:cubicBezTo>
                    <a:pt x="143" y="1572"/>
                    <a:pt x="203" y="1870"/>
                    <a:pt x="405" y="2108"/>
                  </a:cubicBezTo>
                  <a:cubicBezTo>
                    <a:pt x="493" y="2213"/>
                    <a:pt x="585" y="2272"/>
                    <a:pt x="671" y="2272"/>
                  </a:cubicBezTo>
                  <a:cubicBezTo>
                    <a:pt x="762" y="2272"/>
                    <a:pt x="845" y="2207"/>
                    <a:pt x="905" y="2061"/>
                  </a:cubicBezTo>
                  <a:cubicBezTo>
                    <a:pt x="1144" y="1477"/>
                    <a:pt x="1191" y="882"/>
                    <a:pt x="941" y="287"/>
                  </a:cubicBezTo>
                  <a:cubicBezTo>
                    <a:pt x="862" y="116"/>
                    <a:pt x="717" y="0"/>
                    <a:pt x="5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9"/>
            <p:cNvSpPr/>
            <p:nvPr/>
          </p:nvSpPr>
          <p:spPr>
            <a:xfrm>
              <a:off x="946225" y="3115850"/>
              <a:ext cx="40825" cy="48525"/>
            </a:xfrm>
            <a:custGeom>
              <a:avLst/>
              <a:gdLst/>
              <a:ahLst/>
              <a:cxnLst/>
              <a:rect l="l" t="t" r="r" b="b"/>
              <a:pathLst>
                <a:path w="1633" h="1941" extrusionOk="0">
                  <a:moveTo>
                    <a:pt x="1169" y="1"/>
                  </a:moveTo>
                  <a:cubicBezTo>
                    <a:pt x="1096" y="1"/>
                    <a:pt x="1019" y="18"/>
                    <a:pt x="942" y="54"/>
                  </a:cubicBezTo>
                  <a:cubicBezTo>
                    <a:pt x="549" y="208"/>
                    <a:pt x="1" y="1161"/>
                    <a:pt x="49" y="1566"/>
                  </a:cubicBezTo>
                  <a:cubicBezTo>
                    <a:pt x="72" y="1811"/>
                    <a:pt x="175" y="1941"/>
                    <a:pt x="328" y="1941"/>
                  </a:cubicBezTo>
                  <a:cubicBezTo>
                    <a:pt x="406" y="1941"/>
                    <a:pt x="496" y="1908"/>
                    <a:pt x="596" y="1840"/>
                  </a:cubicBezTo>
                  <a:cubicBezTo>
                    <a:pt x="965" y="1601"/>
                    <a:pt x="1251" y="1256"/>
                    <a:pt x="1501" y="899"/>
                  </a:cubicBezTo>
                  <a:cubicBezTo>
                    <a:pt x="1608" y="744"/>
                    <a:pt x="1632" y="589"/>
                    <a:pt x="1608" y="411"/>
                  </a:cubicBezTo>
                  <a:cubicBezTo>
                    <a:pt x="1564" y="152"/>
                    <a:pt x="1386" y="1"/>
                    <a:pt x="116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9"/>
            <p:cNvSpPr/>
            <p:nvPr/>
          </p:nvSpPr>
          <p:spPr>
            <a:xfrm>
              <a:off x="1159650" y="3275825"/>
              <a:ext cx="26825" cy="59950"/>
            </a:xfrm>
            <a:custGeom>
              <a:avLst/>
              <a:gdLst/>
              <a:ahLst/>
              <a:cxnLst/>
              <a:rect l="l" t="t" r="r" b="b"/>
              <a:pathLst>
                <a:path w="1073" h="2398" extrusionOk="0">
                  <a:moveTo>
                    <a:pt x="477" y="0"/>
                  </a:moveTo>
                  <a:cubicBezTo>
                    <a:pt x="469" y="0"/>
                    <a:pt x="461" y="0"/>
                    <a:pt x="453" y="1"/>
                  </a:cubicBezTo>
                  <a:cubicBezTo>
                    <a:pt x="203" y="36"/>
                    <a:pt x="120" y="227"/>
                    <a:pt x="84" y="441"/>
                  </a:cubicBezTo>
                  <a:cubicBezTo>
                    <a:pt x="1" y="810"/>
                    <a:pt x="60" y="1179"/>
                    <a:pt x="84" y="1608"/>
                  </a:cubicBezTo>
                  <a:cubicBezTo>
                    <a:pt x="156" y="1787"/>
                    <a:pt x="239" y="2001"/>
                    <a:pt x="334" y="2203"/>
                  </a:cubicBezTo>
                  <a:cubicBezTo>
                    <a:pt x="377" y="2300"/>
                    <a:pt x="440" y="2397"/>
                    <a:pt x="539" y="2397"/>
                  </a:cubicBezTo>
                  <a:cubicBezTo>
                    <a:pt x="550" y="2397"/>
                    <a:pt x="561" y="2396"/>
                    <a:pt x="572" y="2394"/>
                  </a:cubicBezTo>
                  <a:cubicBezTo>
                    <a:pt x="715" y="2394"/>
                    <a:pt x="798" y="2287"/>
                    <a:pt x="822" y="2156"/>
                  </a:cubicBezTo>
                  <a:cubicBezTo>
                    <a:pt x="1049" y="1572"/>
                    <a:pt x="1072" y="941"/>
                    <a:pt x="858" y="334"/>
                  </a:cubicBezTo>
                  <a:cubicBezTo>
                    <a:pt x="800" y="162"/>
                    <a:pt x="699" y="0"/>
                    <a:pt x="47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9"/>
            <p:cNvSpPr/>
            <p:nvPr/>
          </p:nvSpPr>
          <p:spPr>
            <a:xfrm>
              <a:off x="853075" y="3670000"/>
              <a:ext cx="64025" cy="26225"/>
            </a:xfrm>
            <a:custGeom>
              <a:avLst/>
              <a:gdLst/>
              <a:ahLst/>
              <a:cxnLst/>
              <a:rect l="l" t="t" r="r" b="b"/>
              <a:pathLst>
                <a:path w="2561" h="1049" extrusionOk="0">
                  <a:moveTo>
                    <a:pt x="2134" y="1"/>
                  </a:moveTo>
                  <a:cubicBezTo>
                    <a:pt x="2093" y="1"/>
                    <a:pt x="2051" y="4"/>
                    <a:pt x="2012" y="9"/>
                  </a:cubicBezTo>
                  <a:cubicBezTo>
                    <a:pt x="1429" y="129"/>
                    <a:pt x="858" y="295"/>
                    <a:pt x="274" y="450"/>
                  </a:cubicBezTo>
                  <a:cubicBezTo>
                    <a:pt x="143" y="474"/>
                    <a:pt x="0" y="569"/>
                    <a:pt x="36" y="748"/>
                  </a:cubicBezTo>
                  <a:cubicBezTo>
                    <a:pt x="84" y="926"/>
                    <a:pt x="215" y="986"/>
                    <a:pt x="346" y="1010"/>
                  </a:cubicBezTo>
                  <a:cubicBezTo>
                    <a:pt x="485" y="1036"/>
                    <a:pt x="627" y="1049"/>
                    <a:pt x="769" y="1049"/>
                  </a:cubicBezTo>
                  <a:cubicBezTo>
                    <a:pt x="942" y="1049"/>
                    <a:pt x="1116" y="1030"/>
                    <a:pt x="1286" y="998"/>
                  </a:cubicBezTo>
                  <a:cubicBezTo>
                    <a:pt x="1608" y="938"/>
                    <a:pt x="1929" y="819"/>
                    <a:pt x="2203" y="652"/>
                  </a:cubicBezTo>
                  <a:cubicBezTo>
                    <a:pt x="2370" y="569"/>
                    <a:pt x="2560" y="450"/>
                    <a:pt x="2489" y="224"/>
                  </a:cubicBezTo>
                  <a:cubicBezTo>
                    <a:pt x="2442" y="46"/>
                    <a:pt x="2286" y="1"/>
                    <a:pt x="2134"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9"/>
            <p:cNvSpPr/>
            <p:nvPr/>
          </p:nvSpPr>
          <p:spPr>
            <a:xfrm>
              <a:off x="1079000" y="3466225"/>
              <a:ext cx="25325" cy="57975"/>
            </a:xfrm>
            <a:custGeom>
              <a:avLst/>
              <a:gdLst/>
              <a:ahLst/>
              <a:cxnLst/>
              <a:rect l="l" t="t" r="r" b="b"/>
              <a:pathLst>
                <a:path w="1013" h="2319" extrusionOk="0">
                  <a:moveTo>
                    <a:pt x="640" y="0"/>
                  </a:moveTo>
                  <a:cubicBezTo>
                    <a:pt x="504" y="0"/>
                    <a:pt x="399" y="69"/>
                    <a:pt x="357" y="183"/>
                  </a:cubicBezTo>
                  <a:cubicBezTo>
                    <a:pt x="119" y="802"/>
                    <a:pt x="0" y="1422"/>
                    <a:pt x="179" y="2064"/>
                  </a:cubicBezTo>
                  <a:cubicBezTo>
                    <a:pt x="217" y="2232"/>
                    <a:pt x="298" y="2319"/>
                    <a:pt x="389" y="2319"/>
                  </a:cubicBezTo>
                  <a:cubicBezTo>
                    <a:pt x="468" y="2319"/>
                    <a:pt x="554" y="2255"/>
                    <a:pt x="631" y="2124"/>
                  </a:cubicBezTo>
                  <a:cubicBezTo>
                    <a:pt x="929" y="1588"/>
                    <a:pt x="1000" y="993"/>
                    <a:pt x="1012" y="445"/>
                  </a:cubicBezTo>
                  <a:cubicBezTo>
                    <a:pt x="953" y="219"/>
                    <a:pt x="893" y="52"/>
                    <a:pt x="703" y="5"/>
                  </a:cubicBezTo>
                  <a:cubicBezTo>
                    <a:pt x="681" y="2"/>
                    <a:pt x="661" y="0"/>
                    <a:pt x="640"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9"/>
            <p:cNvSpPr/>
            <p:nvPr/>
          </p:nvSpPr>
          <p:spPr>
            <a:xfrm>
              <a:off x="1095075" y="3539525"/>
              <a:ext cx="30375" cy="52900"/>
            </a:xfrm>
            <a:custGeom>
              <a:avLst/>
              <a:gdLst/>
              <a:ahLst/>
              <a:cxnLst/>
              <a:rect l="l" t="t" r="r" b="b"/>
              <a:pathLst>
                <a:path w="1215" h="2116" extrusionOk="0">
                  <a:moveTo>
                    <a:pt x="689" y="0"/>
                  </a:moveTo>
                  <a:cubicBezTo>
                    <a:pt x="534" y="0"/>
                    <a:pt x="404" y="86"/>
                    <a:pt x="345" y="252"/>
                  </a:cubicBezTo>
                  <a:cubicBezTo>
                    <a:pt x="83" y="787"/>
                    <a:pt x="0" y="1347"/>
                    <a:pt x="24" y="1930"/>
                  </a:cubicBezTo>
                  <a:cubicBezTo>
                    <a:pt x="39" y="2059"/>
                    <a:pt x="83" y="2115"/>
                    <a:pt x="155" y="2115"/>
                  </a:cubicBezTo>
                  <a:cubicBezTo>
                    <a:pt x="197" y="2115"/>
                    <a:pt x="249" y="2096"/>
                    <a:pt x="310" y="2061"/>
                  </a:cubicBezTo>
                  <a:cubicBezTo>
                    <a:pt x="655" y="1871"/>
                    <a:pt x="1215" y="752"/>
                    <a:pt x="1155" y="395"/>
                  </a:cubicBezTo>
                  <a:cubicBezTo>
                    <a:pt x="1119" y="204"/>
                    <a:pt x="1024" y="49"/>
                    <a:pt x="798" y="14"/>
                  </a:cubicBezTo>
                  <a:cubicBezTo>
                    <a:pt x="761" y="5"/>
                    <a:pt x="724" y="0"/>
                    <a:pt x="68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9"/>
            <p:cNvSpPr/>
            <p:nvPr/>
          </p:nvSpPr>
          <p:spPr>
            <a:xfrm>
              <a:off x="653650" y="3582100"/>
              <a:ext cx="38425" cy="63725"/>
            </a:xfrm>
            <a:custGeom>
              <a:avLst/>
              <a:gdLst/>
              <a:ahLst/>
              <a:cxnLst/>
              <a:rect l="l" t="t" r="r" b="b"/>
              <a:pathLst>
                <a:path w="1537" h="2549" extrusionOk="0">
                  <a:moveTo>
                    <a:pt x="372" y="1"/>
                  </a:moveTo>
                  <a:cubicBezTo>
                    <a:pt x="346" y="1"/>
                    <a:pt x="317" y="5"/>
                    <a:pt x="286" y="13"/>
                  </a:cubicBezTo>
                  <a:cubicBezTo>
                    <a:pt x="0" y="108"/>
                    <a:pt x="95" y="430"/>
                    <a:pt x="95" y="692"/>
                  </a:cubicBezTo>
                  <a:cubicBezTo>
                    <a:pt x="95" y="727"/>
                    <a:pt x="107" y="775"/>
                    <a:pt x="143" y="954"/>
                  </a:cubicBezTo>
                  <a:cubicBezTo>
                    <a:pt x="298" y="1418"/>
                    <a:pt x="524" y="1990"/>
                    <a:pt x="1036" y="2406"/>
                  </a:cubicBezTo>
                  <a:cubicBezTo>
                    <a:pt x="1097" y="2468"/>
                    <a:pt x="1178" y="2549"/>
                    <a:pt x="1264" y="2549"/>
                  </a:cubicBezTo>
                  <a:cubicBezTo>
                    <a:pt x="1295" y="2549"/>
                    <a:pt x="1326" y="2538"/>
                    <a:pt x="1357" y="2513"/>
                  </a:cubicBezTo>
                  <a:cubicBezTo>
                    <a:pt x="1536" y="2430"/>
                    <a:pt x="1417" y="2299"/>
                    <a:pt x="1369" y="2192"/>
                  </a:cubicBezTo>
                  <a:cubicBezTo>
                    <a:pt x="1167" y="1620"/>
                    <a:pt x="941" y="1049"/>
                    <a:pt x="703" y="477"/>
                  </a:cubicBezTo>
                  <a:cubicBezTo>
                    <a:pt x="628" y="306"/>
                    <a:pt x="601" y="1"/>
                    <a:pt x="372"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9"/>
            <p:cNvSpPr/>
            <p:nvPr/>
          </p:nvSpPr>
          <p:spPr>
            <a:xfrm>
              <a:off x="1031850" y="2976475"/>
              <a:ext cx="45975" cy="37300"/>
            </a:xfrm>
            <a:custGeom>
              <a:avLst/>
              <a:gdLst/>
              <a:ahLst/>
              <a:cxnLst/>
              <a:rect l="l" t="t" r="r" b="b"/>
              <a:pathLst>
                <a:path w="1839" h="1492" extrusionOk="0">
                  <a:moveTo>
                    <a:pt x="1363" y="0"/>
                  </a:moveTo>
                  <a:cubicBezTo>
                    <a:pt x="1322" y="0"/>
                    <a:pt x="1282" y="4"/>
                    <a:pt x="1243" y="9"/>
                  </a:cubicBezTo>
                  <a:cubicBezTo>
                    <a:pt x="767" y="92"/>
                    <a:pt x="100" y="759"/>
                    <a:pt x="29" y="1188"/>
                  </a:cubicBezTo>
                  <a:cubicBezTo>
                    <a:pt x="1" y="1336"/>
                    <a:pt x="16" y="1491"/>
                    <a:pt x="142" y="1491"/>
                  </a:cubicBezTo>
                  <a:cubicBezTo>
                    <a:pt x="178" y="1491"/>
                    <a:pt x="223" y="1479"/>
                    <a:pt x="279" y="1450"/>
                  </a:cubicBezTo>
                  <a:cubicBezTo>
                    <a:pt x="743" y="1247"/>
                    <a:pt x="1196" y="1057"/>
                    <a:pt x="1589" y="723"/>
                  </a:cubicBezTo>
                  <a:cubicBezTo>
                    <a:pt x="1743" y="592"/>
                    <a:pt x="1839" y="426"/>
                    <a:pt x="1743" y="223"/>
                  </a:cubicBezTo>
                  <a:cubicBezTo>
                    <a:pt x="1659" y="46"/>
                    <a:pt x="1510" y="0"/>
                    <a:pt x="1363"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9"/>
            <p:cNvSpPr/>
            <p:nvPr/>
          </p:nvSpPr>
          <p:spPr>
            <a:xfrm>
              <a:off x="1067375" y="3007925"/>
              <a:ext cx="34850" cy="40400"/>
            </a:xfrm>
            <a:custGeom>
              <a:avLst/>
              <a:gdLst/>
              <a:ahLst/>
              <a:cxnLst/>
              <a:rect l="l" t="t" r="r" b="b"/>
              <a:pathLst>
                <a:path w="1394" h="1616" extrusionOk="0">
                  <a:moveTo>
                    <a:pt x="833" y="1"/>
                  </a:moveTo>
                  <a:cubicBezTo>
                    <a:pt x="713" y="1"/>
                    <a:pt x="594" y="52"/>
                    <a:pt x="477" y="144"/>
                  </a:cubicBezTo>
                  <a:cubicBezTo>
                    <a:pt x="108" y="442"/>
                    <a:pt x="1" y="858"/>
                    <a:pt x="37" y="1287"/>
                  </a:cubicBezTo>
                  <a:cubicBezTo>
                    <a:pt x="78" y="1486"/>
                    <a:pt x="154" y="1616"/>
                    <a:pt x="289" y="1616"/>
                  </a:cubicBezTo>
                  <a:cubicBezTo>
                    <a:pt x="348" y="1616"/>
                    <a:pt x="418" y="1591"/>
                    <a:pt x="501" y="1537"/>
                  </a:cubicBezTo>
                  <a:cubicBezTo>
                    <a:pt x="810" y="1358"/>
                    <a:pt x="1049" y="1096"/>
                    <a:pt x="1239" y="775"/>
                  </a:cubicBezTo>
                  <a:cubicBezTo>
                    <a:pt x="1370" y="561"/>
                    <a:pt x="1394" y="334"/>
                    <a:pt x="1168" y="144"/>
                  </a:cubicBezTo>
                  <a:cubicBezTo>
                    <a:pt x="1058" y="46"/>
                    <a:pt x="946" y="1"/>
                    <a:pt x="8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9"/>
            <p:cNvSpPr/>
            <p:nvPr/>
          </p:nvSpPr>
          <p:spPr>
            <a:xfrm>
              <a:off x="1046025" y="3631700"/>
              <a:ext cx="38350" cy="42700"/>
            </a:xfrm>
            <a:custGeom>
              <a:avLst/>
              <a:gdLst/>
              <a:ahLst/>
              <a:cxnLst/>
              <a:rect l="l" t="t" r="r" b="b"/>
              <a:pathLst>
                <a:path w="1534" h="1708" extrusionOk="0">
                  <a:moveTo>
                    <a:pt x="1086" y="0"/>
                  </a:moveTo>
                  <a:cubicBezTo>
                    <a:pt x="955" y="0"/>
                    <a:pt x="832" y="88"/>
                    <a:pt x="724" y="196"/>
                  </a:cubicBezTo>
                  <a:cubicBezTo>
                    <a:pt x="367" y="529"/>
                    <a:pt x="176" y="982"/>
                    <a:pt x="45" y="1458"/>
                  </a:cubicBezTo>
                  <a:cubicBezTo>
                    <a:pt x="1" y="1636"/>
                    <a:pt x="43" y="1708"/>
                    <a:pt x="176" y="1708"/>
                  </a:cubicBezTo>
                  <a:cubicBezTo>
                    <a:pt x="221" y="1708"/>
                    <a:pt x="277" y="1699"/>
                    <a:pt x="343" y="1684"/>
                  </a:cubicBezTo>
                  <a:cubicBezTo>
                    <a:pt x="771" y="1470"/>
                    <a:pt x="1152" y="1149"/>
                    <a:pt x="1367" y="637"/>
                  </a:cubicBezTo>
                  <a:cubicBezTo>
                    <a:pt x="1438" y="446"/>
                    <a:pt x="1533" y="232"/>
                    <a:pt x="1307" y="89"/>
                  </a:cubicBezTo>
                  <a:cubicBezTo>
                    <a:pt x="1232" y="26"/>
                    <a:pt x="1158" y="0"/>
                    <a:pt x="108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9"/>
            <p:cNvSpPr/>
            <p:nvPr/>
          </p:nvSpPr>
          <p:spPr>
            <a:xfrm>
              <a:off x="872725" y="3713400"/>
              <a:ext cx="54775" cy="26125"/>
            </a:xfrm>
            <a:custGeom>
              <a:avLst/>
              <a:gdLst/>
              <a:ahLst/>
              <a:cxnLst/>
              <a:rect l="l" t="t" r="r" b="b"/>
              <a:pathLst>
                <a:path w="2191" h="1045" extrusionOk="0">
                  <a:moveTo>
                    <a:pt x="1996" y="0"/>
                  </a:moveTo>
                  <a:cubicBezTo>
                    <a:pt x="1933" y="0"/>
                    <a:pt x="1869" y="40"/>
                    <a:pt x="1810" y="47"/>
                  </a:cubicBezTo>
                  <a:cubicBezTo>
                    <a:pt x="1643" y="83"/>
                    <a:pt x="1465" y="107"/>
                    <a:pt x="1298" y="143"/>
                  </a:cubicBezTo>
                  <a:cubicBezTo>
                    <a:pt x="941" y="226"/>
                    <a:pt x="607" y="321"/>
                    <a:pt x="274" y="464"/>
                  </a:cubicBezTo>
                  <a:cubicBezTo>
                    <a:pt x="143" y="524"/>
                    <a:pt x="0" y="595"/>
                    <a:pt x="24" y="762"/>
                  </a:cubicBezTo>
                  <a:cubicBezTo>
                    <a:pt x="36" y="929"/>
                    <a:pt x="191" y="976"/>
                    <a:pt x="322" y="1012"/>
                  </a:cubicBezTo>
                  <a:cubicBezTo>
                    <a:pt x="398" y="1034"/>
                    <a:pt x="487" y="1045"/>
                    <a:pt x="583" y="1045"/>
                  </a:cubicBezTo>
                  <a:cubicBezTo>
                    <a:pt x="1102" y="1045"/>
                    <a:pt x="1839" y="744"/>
                    <a:pt x="2060" y="393"/>
                  </a:cubicBezTo>
                  <a:cubicBezTo>
                    <a:pt x="2119" y="298"/>
                    <a:pt x="2191" y="178"/>
                    <a:pt x="2108" y="59"/>
                  </a:cubicBezTo>
                  <a:cubicBezTo>
                    <a:pt x="2072" y="15"/>
                    <a:pt x="2034" y="0"/>
                    <a:pt x="199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9"/>
            <p:cNvSpPr/>
            <p:nvPr/>
          </p:nvSpPr>
          <p:spPr>
            <a:xfrm>
              <a:off x="901600" y="3185050"/>
              <a:ext cx="36325" cy="36400"/>
            </a:xfrm>
            <a:custGeom>
              <a:avLst/>
              <a:gdLst/>
              <a:ahLst/>
              <a:cxnLst/>
              <a:rect l="l" t="t" r="r" b="b"/>
              <a:pathLst>
                <a:path w="1453" h="1456" extrusionOk="0">
                  <a:moveTo>
                    <a:pt x="1012" y="0"/>
                  </a:moveTo>
                  <a:cubicBezTo>
                    <a:pt x="583" y="0"/>
                    <a:pt x="0" y="643"/>
                    <a:pt x="60" y="1072"/>
                  </a:cubicBezTo>
                  <a:cubicBezTo>
                    <a:pt x="82" y="1325"/>
                    <a:pt x="225" y="1456"/>
                    <a:pt x="416" y="1456"/>
                  </a:cubicBezTo>
                  <a:cubicBezTo>
                    <a:pt x="432" y="1456"/>
                    <a:pt x="448" y="1455"/>
                    <a:pt x="464" y="1453"/>
                  </a:cubicBezTo>
                  <a:cubicBezTo>
                    <a:pt x="845" y="1370"/>
                    <a:pt x="1369" y="810"/>
                    <a:pt x="1417" y="465"/>
                  </a:cubicBezTo>
                  <a:cubicBezTo>
                    <a:pt x="1453" y="167"/>
                    <a:pt x="1310" y="24"/>
                    <a:pt x="1012"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9"/>
            <p:cNvSpPr/>
            <p:nvPr/>
          </p:nvSpPr>
          <p:spPr>
            <a:xfrm>
              <a:off x="940575" y="3723925"/>
              <a:ext cx="51525" cy="29925"/>
            </a:xfrm>
            <a:custGeom>
              <a:avLst/>
              <a:gdLst/>
              <a:ahLst/>
              <a:cxnLst/>
              <a:rect l="l" t="t" r="r" b="b"/>
              <a:pathLst>
                <a:path w="2061" h="1197" extrusionOk="0">
                  <a:moveTo>
                    <a:pt x="1785" y="0"/>
                  </a:moveTo>
                  <a:cubicBezTo>
                    <a:pt x="1708" y="0"/>
                    <a:pt x="1627" y="35"/>
                    <a:pt x="1560" y="55"/>
                  </a:cubicBezTo>
                  <a:cubicBezTo>
                    <a:pt x="1191" y="186"/>
                    <a:pt x="822" y="329"/>
                    <a:pt x="465" y="484"/>
                  </a:cubicBezTo>
                  <a:cubicBezTo>
                    <a:pt x="275" y="579"/>
                    <a:pt x="1" y="686"/>
                    <a:pt x="96" y="948"/>
                  </a:cubicBezTo>
                  <a:cubicBezTo>
                    <a:pt x="132" y="1115"/>
                    <a:pt x="239" y="1174"/>
                    <a:pt x="370" y="1186"/>
                  </a:cubicBezTo>
                  <a:cubicBezTo>
                    <a:pt x="407" y="1194"/>
                    <a:pt x="446" y="1196"/>
                    <a:pt x="486" y="1196"/>
                  </a:cubicBezTo>
                  <a:cubicBezTo>
                    <a:pt x="576" y="1196"/>
                    <a:pt x="672" y="1183"/>
                    <a:pt x="763" y="1174"/>
                  </a:cubicBezTo>
                  <a:cubicBezTo>
                    <a:pt x="1084" y="1067"/>
                    <a:pt x="1418" y="936"/>
                    <a:pt x="1668" y="686"/>
                  </a:cubicBezTo>
                  <a:cubicBezTo>
                    <a:pt x="1727" y="627"/>
                    <a:pt x="1787" y="567"/>
                    <a:pt x="1846" y="496"/>
                  </a:cubicBezTo>
                  <a:cubicBezTo>
                    <a:pt x="1918" y="388"/>
                    <a:pt x="2061" y="258"/>
                    <a:pt x="1953" y="91"/>
                  </a:cubicBezTo>
                  <a:cubicBezTo>
                    <a:pt x="1906" y="22"/>
                    <a:pt x="1847" y="0"/>
                    <a:pt x="1785"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9"/>
            <p:cNvSpPr/>
            <p:nvPr/>
          </p:nvSpPr>
          <p:spPr>
            <a:xfrm>
              <a:off x="937300" y="3692550"/>
              <a:ext cx="44675" cy="20850"/>
            </a:xfrm>
            <a:custGeom>
              <a:avLst/>
              <a:gdLst/>
              <a:ahLst/>
              <a:cxnLst/>
              <a:rect l="l" t="t" r="r" b="b"/>
              <a:pathLst>
                <a:path w="1787" h="834" extrusionOk="0">
                  <a:moveTo>
                    <a:pt x="1418" y="0"/>
                  </a:moveTo>
                  <a:cubicBezTo>
                    <a:pt x="1096" y="0"/>
                    <a:pt x="787" y="0"/>
                    <a:pt x="477" y="48"/>
                  </a:cubicBezTo>
                  <a:cubicBezTo>
                    <a:pt x="239" y="84"/>
                    <a:pt x="1" y="179"/>
                    <a:pt x="25" y="500"/>
                  </a:cubicBezTo>
                  <a:cubicBezTo>
                    <a:pt x="84" y="762"/>
                    <a:pt x="322" y="822"/>
                    <a:pt x="584" y="834"/>
                  </a:cubicBezTo>
                  <a:cubicBezTo>
                    <a:pt x="679" y="834"/>
                    <a:pt x="799" y="822"/>
                    <a:pt x="787" y="822"/>
                  </a:cubicBezTo>
                  <a:cubicBezTo>
                    <a:pt x="1144" y="762"/>
                    <a:pt x="1382" y="691"/>
                    <a:pt x="1572" y="524"/>
                  </a:cubicBezTo>
                  <a:cubicBezTo>
                    <a:pt x="1680" y="441"/>
                    <a:pt x="1787" y="334"/>
                    <a:pt x="1727" y="167"/>
                  </a:cubicBezTo>
                  <a:cubicBezTo>
                    <a:pt x="1680" y="36"/>
                    <a:pt x="1549" y="0"/>
                    <a:pt x="14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9"/>
            <p:cNvSpPr/>
            <p:nvPr/>
          </p:nvSpPr>
          <p:spPr>
            <a:xfrm>
              <a:off x="1035525" y="3580850"/>
              <a:ext cx="30100" cy="43475"/>
            </a:xfrm>
            <a:custGeom>
              <a:avLst/>
              <a:gdLst/>
              <a:ahLst/>
              <a:cxnLst/>
              <a:rect l="l" t="t" r="r" b="b"/>
              <a:pathLst>
                <a:path w="1204" h="1739" extrusionOk="0">
                  <a:moveTo>
                    <a:pt x="953" y="1"/>
                  </a:moveTo>
                  <a:cubicBezTo>
                    <a:pt x="862" y="1"/>
                    <a:pt x="767" y="59"/>
                    <a:pt x="680" y="146"/>
                  </a:cubicBezTo>
                  <a:cubicBezTo>
                    <a:pt x="346" y="504"/>
                    <a:pt x="168" y="956"/>
                    <a:pt x="60" y="1432"/>
                  </a:cubicBezTo>
                  <a:cubicBezTo>
                    <a:pt x="25" y="1539"/>
                    <a:pt x="1" y="1659"/>
                    <a:pt x="120" y="1718"/>
                  </a:cubicBezTo>
                  <a:cubicBezTo>
                    <a:pt x="148" y="1732"/>
                    <a:pt x="174" y="1738"/>
                    <a:pt x="199" y="1738"/>
                  </a:cubicBezTo>
                  <a:cubicBezTo>
                    <a:pt x="278" y="1738"/>
                    <a:pt x="342" y="1675"/>
                    <a:pt x="406" y="1611"/>
                  </a:cubicBezTo>
                  <a:cubicBezTo>
                    <a:pt x="727" y="1289"/>
                    <a:pt x="1001" y="920"/>
                    <a:pt x="1156" y="504"/>
                  </a:cubicBezTo>
                  <a:cubicBezTo>
                    <a:pt x="1191" y="408"/>
                    <a:pt x="1191" y="325"/>
                    <a:pt x="1203" y="230"/>
                  </a:cubicBezTo>
                  <a:cubicBezTo>
                    <a:pt x="1136" y="65"/>
                    <a:pt x="1047" y="1"/>
                    <a:pt x="95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9"/>
            <p:cNvSpPr/>
            <p:nvPr/>
          </p:nvSpPr>
          <p:spPr>
            <a:xfrm>
              <a:off x="744425" y="3256175"/>
              <a:ext cx="224450" cy="239325"/>
            </a:xfrm>
            <a:custGeom>
              <a:avLst/>
              <a:gdLst/>
              <a:ahLst/>
              <a:cxnLst/>
              <a:rect l="l" t="t" r="r" b="b"/>
              <a:pathLst>
                <a:path w="8978" h="9573" extrusionOk="0">
                  <a:moveTo>
                    <a:pt x="6221" y="1502"/>
                  </a:moveTo>
                  <a:cubicBezTo>
                    <a:pt x="6358" y="1502"/>
                    <a:pt x="6471" y="1532"/>
                    <a:pt x="6549" y="1596"/>
                  </a:cubicBezTo>
                  <a:cubicBezTo>
                    <a:pt x="6692" y="1703"/>
                    <a:pt x="6763" y="1834"/>
                    <a:pt x="6751" y="1942"/>
                  </a:cubicBezTo>
                  <a:cubicBezTo>
                    <a:pt x="6716" y="2132"/>
                    <a:pt x="6609" y="2215"/>
                    <a:pt x="5858" y="2739"/>
                  </a:cubicBezTo>
                  <a:cubicBezTo>
                    <a:pt x="5585" y="2918"/>
                    <a:pt x="5025" y="3406"/>
                    <a:pt x="4584" y="3859"/>
                  </a:cubicBezTo>
                  <a:cubicBezTo>
                    <a:pt x="3969" y="4493"/>
                    <a:pt x="3551" y="4794"/>
                    <a:pt x="3278" y="4794"/>
                  </a:cubicBezTo>
                  <a:cubicBezTo>
                    <a:pt x="3197" y="4794"/>
                    <a:pt x="3129" y="4767"/>
                    <a:pt x="3072" y="4716"/>
                  </a:cubicBezTo>
                  <a:cubicBezTo>
                    <a:pt x="2715" y="4442"/>
                    <a:pt x="3060" y="3704"/>
                    <a:pt x="3930" y="2823"/>
                  </a:cubicBezTo>
                  <a:cubicBezTo>
                    <a:pt x="4227" y="2513"/>
                    <a:pt x="4704" y="2132"/>
                    <a:pt x="4989" y="1954"/>
                  </a:cubicBezTo>
                  <a:cubicBezTo>
                    <a:pt x="5441" y="1669"/>
                    <a:pt x="5898" y="1502"/>
                    <a:pt x="6221" y="1502"/>
                  </a:cubicBezTo>
                  <a:close/>
                  <a:moveTo>
                    <a:pt x="1838" y="5663"/>
                  </a:moveTo>
                  <a:cubicBezTo>
                    <a:pt x="2271" y="5663"/>
                    <a:pt x="2468" y="6353"/>
                    <a:pt x="2025" y="6478"/>
                  </a:cubicBezTo>
                  <a:cubicBezTo>
                    <a:pt x="1957" y="6500"/>
                    <a:pt x="1882" y="6512"/>
                    <a:pt x="1811" y="6512"/>
                  </a:cubicBezTo>
                  <a:cubicBezTo>
                    <a:pt x="1732" y="6512"/>
                    <a:pt x="1658" y="6497"/>
                    <a:pt x="1608" y="6466"/>
                  </a:cubicBezTo>
                  <a:cubicBezTo>
                    <a:pt x="1429" y="6359"/>
                    <a:pt x="1358" y="6014"/>
                    <a:pt x="1477" y="5835"/>
                  </a:cubicBezTo>
                  <a:cubicBezTo>
                    <a:pt x="1536" y="5764"/>
                    <a:pt x="1656" y="5692"/>
                    <a:pt x="1775" y="5668"/>
                  </a:cubicBezTo>
                  <a:cubicBezTo>
                    <a:pt x="1796" y="5665"/>
                    <a:pt x="1817" y="5663"/>
                    <a:pt x="1838" y="5663"/>
                  </a:cubicBezTo>
                  <a:close/>
                  <a:moveTo>
                    <a:pt x="8859" y="1"/>
                  </a:moveTo>
                  <a:lnTo>
                    <a:pt x="8859" y="1"/>
                  </a:lnTo>
                  <a:cubicBezTo>
                    <a:pt x="7906" y="96"/>
                    <a:pt x="7001" y="299"/>
                    <a:pt x="6097" y="632"/>
                  </a:cubicBezTo>
                  <a:cubicBezTo>
                    <a:pt x="3918" y="1418"/>
                    <a:pt x="2287" y="2858"/>
                    <a:pt x="989" y="4775"/>
                  </a:cubicBezTo>
                  <a:cubicBezTo>
                    <a:pt x="405" y="5633"/>
                    <a:pt x="84" y="6716"/>
                    <a:pt x="1" y="7835"/>
                  </a:cubicBezTo>
                  <a:cubicBezTo>
                    <a:pt x="12" y="7871"/>
                    <a:pt x="36" y="7930"/>
                    <a:pt x="60" y="7978"/>
                  </a:cubicBezTo>
                  <a:cubicBezTo>
                    <a:pt x="423" y="9046"/>
                    <a:pt x="1210" y="9572"/>
                    <a:pt x="2249" y="9572"/>
                  </a:cubicBezTo>
                  <a:cubicBezTo>
                    <a:pt x="2403" y="9572"/>
                    <a:pt x="2563" y="9561"/>
                    <a:pt x="2727" y="9538"/>
                  </a:cubicBezTo>
                  <a:cubicBezTo>
                    <a:pt x="5156" y="9216"/>
                    <a:pt x="6585" y="7633"/>
                    <a:pt x="7716" y="5692"/>
                  </a:cubicBezTo>
                  <a:cubicBezTo>
                    <a:pt x="8656" y="4085"/>
                    <a:pt x="8978" y="2323"/>
                    <a:pt x="8835" y="465"/>
                  </a:cubicBezTo>
                  <a:cubicBezTo>
                    <a:pt x="8811" y="299"/>
                    <a:pt x="8799" y="132"/>
                    <a:pt x="8859" y="1"/>
                  </a:cubicBezTo>
                  <a:close/>
                </a:path>
              </a:pathLst>
            </a:custGeom>
            <a:solidFill>
              <a:srgbClr val="E4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9"/>
            <p:cNvSpPr/>
            <p:nvPr/>
          </p:nvSpPr>
          <p:spPr>
            <a:xfrm>
              <a:off x="1023925" y="3296675"/>
              <a:ext cx="19675" cy="63725"/>
            </a:xfrm>
            <a:custGeom>
              <a:avLst/>
              <a:gdLst/>
              <a:ahLst/>
              <a:cxnLst/>
              <a:rect l="l" t="t" r="r" b="b"/>
              <a:pathLst>
                <a:path w="787" h="2549" extrusionOk="0">
                  <a:moveTo>
                    <a:pt x="1" y="0"/>
                  </a:moveTo>
                  <a:lnTo>
                    <a:pt x="1" y="0"/>
                  </a:lnTo>
                  <a:cubicBezTo>
                    <a:pt x="346" y="810"/>
                    <a:pt x="596" y="1655"/>
                    <a:pt x="786" y="2548"/>
                  </a:cubicBezTo>
                  <a:cubicBezTo>
                    <a:pt x="774" y="2346"/>
                    <a:pt x="751" y="2131"/>
                    <a:pt x="715" y="1929"/>
                  </a:cubicBezTo>
                  <a:cubicBezTo>
                    <a:pt x="632" y="1191"/>
                    <a:pt x="358" y="572"/>
                    <a:pt x="1"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9"/>
            <p:cNvSpPr/>
            <p:nvPr/>
          </p:nvSpPr>
          <p:spPr>
            <a:xfrm>
              <a:off x="740850" y="3255000"/>
              <a:ext cx="253325" cy="355125"/>
            </a:xfrm>
            <a:custGeom>
              <a:avLst/>
              <a:gdLst/>
              <a:ahLst/>
              <a:cxnLst/>
              <a:rect l="l" t="t" r="r" b="b"/>
              <a:pathLst>
                <a:path w="10133" h="14205" extrusionOk="0">
                  <a:moveTo>
                    <a:pt x="9466" y="0"/>
                  </a:moveTo>
                  <a:cubicBezTo>
                    <a:pt x="9311" y="0"/>
                    <a:pt x="9157" y="36"/>
                    <a:pt x="9002" y="48"/>
                  </a:cubicBezTo>
                  <a:cubicBezTo>
                    <a:pt x="8954" y="179"/>
                    <a:pt x="8954" y="346"/>
                    <a:pt x="8978" y="512"/>
                  </a:cubicBezTo>
                  <a:cubicBezTo>
                    <a:pt x="9121" y="2358"/>
                    <a:pt x="8799" y="4108"/>
                    <a:pt x="7859" y="5739"/>
                  </a:cubicBezTo>
                  <a:cubicBezTo>
                    <a:pt x="6716" y="7680"/>
                    <a:pt x="5299" y="9275"/>
                    <a:pt x="2870" y="9585"/>
                  </a:cubicBezTo>
                  <a:cubicBezTo>
                    <a:pt x="2716" y="9605"/>
                    <a:pt x="2567" y="9615"/>
                    <a:pt x="2423" y="9615"/>
                  </a:cubicBezTo>
                  <a:cubicBezTo>
                    <a:pt x="1373" y="9615"/>
                    <a:pt x="590" y="9082"/>
                    <a:pt x="203" y="8025"/>
                  </a:cubicBezTo>
                  <a:cubicBezTo>
                    <a:pt x="191" y="7977"/>
                    <a:pt x="179" y="7918"/>
                    <a:pt x="144" y="7882"/>
                  </a:cubicBezTo>
                  <a:lnTo>
                    <a:pt x="144" y="7882"/>
                  </a:lnTo>
                  <a:cubicBezTo>
                    <a:pt x="1" y="10037"/>
                    <a:pt x="858" y="12383"/>
                    <a:pt x="2977" y="13681"/>
                  </a:cubicBezTo>
                  <a:cubicBezTo>
                    <a:pt x="3358" y="13919"/>
                    <a:pt x="3811" y="14097"/>
                    <a:pt x="4287" y="14204"/>
                  </a:cubicBezTo>
                  <a:cubicBezTo>
                    <a:pt x="4013" y="13788"/>
                    <a:pt x="4132" y="13383"/>
                    <a:pt x="4656" y="13192"/>
                  </a:cubicBezTo>
                  <a:cubicBezTo>
                    <a:pt x="5894" y="12728"/>
                    <a:pt x="6680" y="11764"/>
                    <a:pt x="7406" y="10763"/>
                  </a:cubicBezTo>
                  <a:cubicBezTo>
                    <a:pt x="7811" y="10216"/>
                    <a:pt x="8121" y="9573"/>
                    <a:pt x="8478" y="8978"/>
                  </a:cubicBezTo>
                  <a:cubicBezTo>
                    <a:pt x="9728" y="6930"/>
                    <a:pt x="9954" y="4668"/>
                    <a:pt x="9776" y="2322"/>
                  </a:cubicBezTo>
                  <a:cubicBezTo>
                    <a:pt x="9752" y="1905"/>
                    <a:pt x="9728" y="1477"/>
                    <a:pt x="9752" y="1060"/>
                  </a:cubicBezTo>
                  <a:cubicBezTo>
                    <a:pt x="9764" y="810"/>
                    <a:pt x="9871" y="572"/>
                    <a:pt x="10133" y="477"/>
                  </a:cubicBezTo>
                  <a:lnTo>
                    <a:pt x="9907" y="215"/>
                  </a:lnTo>
                  <a:cubicBezTo>
                    <a:pt x="9788" y="84"/>
                    <a:pt x="9657" y="0"/>
                    <a:pt x="9466"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9"/>
            <p:cNvSpPr/>
            <p:nvPr/>
          </p:nvSpPr>
          <p:spPr>
            <a:xfrm>
              <a:off x="951000" y="3509500"/>
              <a:ext cx="60450" cy="82475"/>
            </a:xfrm>
            <a:custGeom>
              <a:avLst/>
              <a:gdLst/>
              <a:ahLst/>
              <a:cxnLst/>
              <a:rect l="l" t="t" r="r" b="b"/>
              <a:pathLst>
                <a:path w="2418" h="3299" extrusionOk="0">
                  <a:moveTo>
                    <a:pt x="2417" y="0"/>
                  </a:moveTo>
                  <a:lnTo>
                    <a:pt x="2417" y="0"/>
                  </a:lnTo>
                  <a:cubicBezTo>
                    <a:pt x="1798" y="1226"/>
                    <a:pt x="1013" y="2322"/>
                    <a:pt x="0" y="3298"/>
                  </a:cubicBezTo>
                  <a:cubicBezTo>
                    <a:pt x="1001" y="2512"/>
                    <a:pt x="1834" y="1357"/>
                    <a:pt x="2417"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9"/>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9"/>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9"/>
            <p:cNvSpPr/>
            <p:nvPr/>
          </p:nvSpPr>
          <p:spPr>
            <a:xfrm>
              <a:off x="867350" y="2947800"/>
              <a:ext cx="135350" cy="114100"/>
            </a:xfrm>
            <a:custGeom>
              <a:avLst/>
              <a:gdLst/>
              <a:ahLst/>
              <a:cxnLst/>
              <a:rect l="l" t="t" r="r" b="b"/>
              <a:pathLst>
                <a:path w="5414" h="4564" extrusionOk="0">
                  <a:moveTo>
                    <a:pt x="4944" y="1"/>
                  </a:moveTo>
                  <a:cubicBezTo>
                    <a:pt x="4907" y="1"/>
                    <a:pt x="4870" y="5"/>
                    <a:pt x="4835" y="13"/>
                  </a:cubicBezTo>
                  <a:cubicBezTo>
                    <a:pt x="4775" y="25"/>
                    <a:pt x="4668" y="61"/>
                    <a:pt x="4549" y="120"/>
                  </a:cubicBezTo>
                  <a:cubicBezTo>
                    <a:pt x="4454" y="156"/>
                    <a:pt x="4347" y="203"/>
                    <a:pt x="4239" y="263"/>
                  </a:cubicBezTo>
                  <a:cubicBezTo>
                    <a:pt x="3597" y="608"/>
                    <a:pt x="2561" y="1442"/>
                    <a:pt x="1680" y="2239"/>
                  </a:cubicBezTo>
                  <a:cubicBezTo>
                    <a:pt x="1120" y="2787"/>
                    <a:pt x="620" y="3299"/>
                    <a:pt x="370" y="3656"/>
                  </a:cubicBezTo>
                  <a:cubicBezTo>
                    <a:pt x="0" y="4192"/>
                    <a:pt x="32" y="4563"/>
                    <a:pt x="371" y="4563"/>
                  </a:cubicBezTo>
                  <a:cubicBezTo>
                    <a:pt x="469" y="4563"/>
                    <a:pt x="592" y="4532"/>
                    <a:pt x="739" y="4466"/>
                  </a:cubicBezTo>
                  <a:cubicBezTo>
                    <a:pt x="858" y="4418"/>
                    <a:pt x="1394" y="3930"/>
                    <a:pt x="1965" y="3394"/>
                  </a:cubicBezTo>
                  <a:cubicBezTo>
                    <a:pt x="2513" y="2835"/>
                    <a:pt x="3513" y="1966"/>
                    <a:pt x="4168" y="1430"/>
                  </a:cubicBezTo>
                  <a:cubicBezTo>
                    <a:pt x="4823" y="870"/>
                    <a:pt x="5371" y="370"/>
                    <a:pt x="5382" y="299"/>
                  </a:cubicBezTo>
                  <a:cubicBezTo>
                    <a:pt x="5413" y="145"/>
                    <a:pt x="5171" y="1"/>
                    <a:pt x="4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9"/>
            <p:cNvSpPr/>
            <p:nvPr/>
          </p:nvSpPr>
          <p:spPr>
            <a:xfrm>
              <a:off x="834475" y="3080000"/>
              <a:ext cx="25775" cy="20800"/>
            </a:xfrm>
            <a:custGeom>
              <a:avLst/>
              <a:gdLst/>
              <a:ahLst/>
              <a:cxnLst/>
              <a:rect l="l" t="t" r="r" b="b"/>
              <a:pathLst>
                <a:path w="1031" h="832" extrusionOk="0">
                  <a:moveTo>
                    <a:pt x="711" y="0"/>
                  </a:moveTo>
                  <a:cubicBezTo>
                    <a:pt x="677" y="0"/>
                    <a:pt x="637" y="4"/>
                    <a:pt x="590" y="11"/>
                  </a:cubicBezTo>
                  <a:cubicBezTo>
                    <a:pt x="423" y="23"/>
                    <a:pt x="256" y="95"/>
                    <a:pt x="197" y="178"/>
                  </a:cubicBezTo>
                  <a:cubicBezTo>
                    <a:pt x="1" y="450"/>
                    <a:pt x="223" y="831"/>
                    <a:pt x="553" y="831"/>
                  </a:cubicBezTo>
                  <a:cubicBezTo>
                    <a:pt x="584" y="831"/>
                    <a:pt x="616" y="828"/>
                    <a:pt x="649" y="821"/>
                  </a:cubicBezTo>
                  <a:cubicBezTo>
                    <a:pt x="911" y="785"/>
                    <a:pt x="1030" y="523"/>
                    <a:pt x="947" y="226"/>
                  </a:cubicBezTo>
                  <a:cubicBezTo>
                    <a:pt x="899" y="63"/>
                    <a:pt x="851" y="0"/>
                    <a:pt x="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9"/>
            <p:cNvSpPr/>
            <p:nvPr/>
          </p:nvSpPr>
          <p:spPr>
            <a:xfrm>
              <a:off x="812600" y="3293725"/>
              <a:ext cx="100925" cy="82175"/>
            </a:xfrm>
            <a:custGeom>
              <a:avLst/>
              <a:gdLst/>
              <a:ahLst/>
              <a:cxnLst/>
              <a:rect l="l" t="t" r="r" b="b"/>
              <a:pathLst>
                <a:path w="4037" h="3287" extrusionOk="0">
                  <a:moveTo>
                    <a:pt x="3514" y="0"/>
                  </a:moveTo>
                  <a:cubicBezTo>
                    <a:pt x="3183" y="0"/>
                    <a:pt x="2726" y="167"/>
                    <a:pt x="2274" y="452"/>
                  </a:cubicBezTo>
                  <a:cubicBezTo>
                    <a:pt x="2000" y="642"/>
                    <a:pt x="1524" y="1035"/>
                    <a:pt x="1226" y="1333"/>
                  </a:cubicBezTo>
                  <a:cubicBezTo>
                    <a:pt x="345" y="2202"/>
                    <a:pt x="0" y="2940"/>
                    <a:pt x="357" y="3214"/>
                  </a:cubicBezTo>
                  <a:cubicBezTo>
                    <a:pt x="413" y="3262"/>
                    <a:pt x="480" y="3287"/>
                    <a:pt x="558" y="3287"/>
                  </a:cubicBezTo>
                  <a:cubicBezTo>
                    <a:pt x="829" y="3287"/>
                    <a:pt x="1242" y="2993"/>
                    <a:pt x="1869" y="2357"/>
                  </a:cubicBezTo>
                  <a:cubicBezTo>
                    <a:pt x="2310" y="1928"/>
                    <a:pt x="2869" y="1428"/>
                    <a:pt x="3143" y="1237"/>
                  </a:cubicBezTo>
                  <a:cubicBezTo>
                    <a:pt x="3893" y="713"/>
                    <a:pt x="4001" y="630"/>
                    <a:pt x="4036" y="440"/>
                  </a:cubicBezTo>
                  <a:cubicBezTo>
                    <a:pt x="4036" y="321"/>
                    <a:pt x="3977" y="178"/>
                    <a:pt x="3858" y="94"/>
                  </a:cubicBezTo>
                  <a:cubicBezTo>
                    <a:pt x="3773" y="30"/>
                    <a:pt x="3655" y="0"/>
                    <a:pt x="3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9"/>
            <p:cNvSpPr/>
            <p:nvPr/>
          </p:nvSpPr>
          <p:spPr>
            <a:xfrm>
              <a:off x="778350" y="3398250"/>
              <a:ext cx="27625" cy="20950"/>
            </a:xfrm>
            <a:custGeom>
              <a:avLst/>
              <a:gdLst/>
              <a:ahLst/>
              <a:cxnLst/>
              <a:rect l="l" t="t" r="r" b="b"/>
              <a:pathLst>
                <a:path w="1105" h="838" extrusionOk="0">
                  <a:moveTo>
                    <a:pt x="500" y="1"/>
                  </a:moveTo>
                  <a:cubicBezTo>
                    <a:pt x="473" y="1"/>
                    <a:pt x="446" y="3"/>
                    <a:pt x="418" y="9"/>
                  </a:cubicBezTo>
                  <a:cubicBezTo>
                    <a:pt x="310" y="21"/>
                    <a:pt x="179" y="92"/>
                    <a:pt x="120" y="164"/>
                  </a:cubicBezTo>
                  <a:cubicBezTo>
                    <a:pt x="1" y="342"/>
                    <a:pt x="72" y="688"/>
                    <a:pt x="251" y="795"/>
                  </a:cubicBezTo>
                  <a:cubicBezTo>
                    <a:pt x="304" y="822"/>
                    <a:pt x="384" y="837"/>
                    <a:pt x="469" y="837"/>
                  </a:cubicBezTo>
                  <a:cubicBezTo>
                    <a:pt x="535" y="837"/>
                    <a:pt x="605" y="828"/>
                    <a:pt x="668" y="807"/>
                  </a:cubicBezTo>
                  <a:cubicBezTo>
                    <a:pt x="1104" y="672"/>
                    <a:pt x="920"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9"/>
            <p:cNvSpPr/>
            <p:nvPr/>
          </p:nvSpPr>
          <p:spPr>
            <a:xfrm>
              <a:off x="1133475" y="3446000"/>
              <a:ext cx="52400" cy="137175"/>
            </a:xfrm>
            <a:custGeom>
              <a:avLst/>
              <a:gdLst/>
              <a:ahLst/>
              <a:cxnLst/>
              <a:rect l="l" t="t" r="r" b="b"/>
              <a:pathLst>
                <a:path w="2096" h="5487" extrusionOk="0">
                  <a:moveTo>
                    <a:pt x="1717" y="1"/>
                  </a:moveTo>
                  <a:cubicBezTo>
                    <a:pt x="1616" y="1"/>
                    <a:pt x="1523" y="67"/>
                    <a:pt x="1441" y="206"/>
                  </a:cubicBezTo>
                  <a:cubicBezTo>
                    <a:pt x="1226" y="552"/>
                    <a:pt x="250" y="3909"/>
                    <a:pt x="36" y="4898"/>
                  </a:cubicBezTo>
                  <a:cubicBezTo>
                    <a:pt x="12" y="5017"/>
                    <a:pt x="0" y="5100"/>
                    <a:pt x="12" y="5148"/>
                  </a:cubicBezTo>
                  <a:cubicBezTo>
                    <a:pt x="22" y="5414"/>
                    <a:pt x="50" y="5486"/>
                    <a:pt x="156" y="5486"/>
                  </a:cubicBezTo>
                  <a:cubicBezTo>
                    <a:pt x="173" y="5486"/>
                    <a:pt x="193" y="5484"/>
                    <a:pt x="214" y="5481"/>
                  </a:cubicBezTo>
                  <a:cubicBezTo>
                    <a:pt x="560" y="5421"/>
                    <a:pt x="1072" y="4433"/>
                    <a:pt x="1393" y="3219"/>
                  </a:cubicBezTo>
                  <a:cubicBezTo>
                    <a:pt x="1905" y="1326"/>
                    <a:pt x="2096" y="218"/>
                    <a:pt x="1929" y="87"/>
                  </a:cubicBezTo>
                  <a:cubicBezTo>
                    <a:pt x="1905" y="76"/>
                    <a:pt x="1881" y="64"/>
                    <a:pt x="1857" y="40"/>
                  </a:cubicBezTo>
                  <a:cubicBezTo>
                    <a:pt x="1809" y="14"/>
                    <a:pt x="1763"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9"/>
            <p:cNvSpPr/>
            <p:nvPr/>
          </p:nvSpPr>
          <p:spPr>
            <a:xfrm>
              <a:off x="1103700" y="3613400"/>
              <a:ext cx="25475" cy="23675"/>
            </a:xfrm>
            <a:custGeom>
              <a:avLst/>
              <a:gdLst/>
              <a:ahLst/>
              <a:cxnLst/>
              <a:rect l="l" t="t" r="r" b="b"/>
              <a:pathLst>
                <a:path w="1019" h="947" extrusionOk="0">
                  <a:moveTo>
                    <a:pt x="580" y="0"/>
                  </a:moveTo>
                  <a:cubicBezTo>
                    <a:pt x="442" y="0"/>
                    <a:pt x="292" y="76"/>
                    <a:pt x="179" y="249"/>
                  </a:cubicBezTo>
                  <a:cubicBezTo>
                    <a:pt x="0" y="547"/>
                    <a:pt x="12" y="785"/>
                    <a:pt x="239" y="904"/>
                  </a:cubicBezTo>
                  <a:cubicBezTo>
                    <a:pt x="298" y="933"/>
                    <a:pt x="361" y="946"/>
                    <a:pt x="423" y="946"/>
                  </a:cubicBezTo>
                  <a:cubicBezTo>
                    <a:pt x="624" y="946"/>
                    <a:pt x="824" y="807"/>
                    <a:pt x="905" y="571"/>
                  </a:cubicBezTo>
                  <a:cubicBezTo>
                    <a:pt x="1019" y="230"/>
                    <a:pt x="820"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9"/>
            <p:cNvSpPr/>
            <p:nvPr/>
          </p:nvSpPr>
          <p:spPr>
            <a:xfrm>
              <a:off x="589650" y="2878875"/>
              <a:ext cx="684625" cy="957550"/>
            </a:xfrm>
            <a:custGeom>
              <a:avLst/>
              <a:gdLst/>
              <a:ahLst/>
              <a:cxnLst/>
              <a:rect l="l" t="t" r="r" b="b"/>
              <a:pathLst>
                <a:path w="27385" h="38302" extrusionOk="0">
                  <a:moveTo>
                    <a:pt x="0" y="32107"/>
                  </a:moveTo>
                  <a:cubicBezTo>
                    <a:pt x="66" y="32210"/>
                    <a:pt x="134" y="32312"/>
                    <a:pt x="205" y="32412"/>
                  </a:cubicBezTo>
                  <a:lnTo>
                    <a:pt x="205" y="32412"/>
                  </a:lnTo>
                  <a:cubicBezTo>
                    <a:pt x="135" y="32311"/>
                    <a:pt x="67" y="32209"/>
                    <a:pt x="0" y="32107"/>
                  </a:cubicBezTo>
                  <a:close/>
                  <a:moveTo>
                    <a:pt x="16980" y="0"/>
                  </a:moveTo>
                  <a:cubicBezTo>
                    <a:pt x="16888" y="0"/>
                    <a:pt x="16796" y="3"/>
                    <a:pt x="16705" y="8"/>
                  </a:cubicBezTo>
                  <a:lnTo>
                    <a:pt x="16574" y="8"/>
                  </a:lnTo>
                  <a:cubicBezTo>
                    <a:pt x="16788" y="8"/>
                    <a:pt x="17026" y="8"/>
                    <a:pt x="17288" y="20"/>
                  </a:cubicBezTo>
                  <a:cubicBezTo>
                    <a:pt x="18907" y="127"/>
                    <a:pt x="19634" y="460"/>
                    <a:pt x="20003" y="1270"/>
                  </a:cubicBezTo>
                  <a:cubicBezTo>
                    <a:pt x="20086" y="1448"/>
                    <a:pt x="20277" y="1853"/>
                    <a:pt x="20420" y="2175"/>
                  </a:cubicBezTo>
                  <a:cubicBezTo>
                    <a:pt x="20658" y="2699"/>
                    <a:pt x="20777" y="2829"/>
                    <a:pt x="21551" y="3413"/>
                  </a:cubicBezTo>
                  <a:cubicBezTo>
                    <a:pt x="22015" y="3770"/>
                    <a:pt x="22551" y="4127"/>
                    <a:pt x="22729" y="4211"/>
                  </a:cubicBezTo>
                  <a:cubicBezTo>
                    <a:pt x="23384" y="4496"/>
                    <a:pt x="24575" y="5985"/>
                    <a:pt x="25003" y="7044"/>
                  </a:cubicBezTo>
                  <a:cubicBezTo>
                    <a:pt x="25468" y="8128"/>
                    <a:pt x="26766" y="15141"/>
                    <a:pt x="26849" y="16879"/>
                  </a:cubicBezTo>
                  <a:cubicBezTo>
                    <a:pt x="26932" y="18653"/>
                    <a:pt x="26897" y="19748"/>
                    <a:pt x="26694" y="21332"/>
                  </a:cubicBezTo>
                  <a:cubicBezTo>
                    <a:pt x="26039" y="26440"/>
                    <a:pt x="24706" y="29749"/>
                    <a:pt x="22146" y="32762"/>
                  </a:cubicBezTo>
                  <a:cubicBezTo>
                    <a:pt x="19943" y="35345"/>
                    <a:pt x="18276" y="36703"/>
                    <a:pt x="16312" y="37512"/>
                  </a:cubicBezTo>
                  <a:cubicBezTo>
                    <a:pt x="15247" y="37935"/>
                    <a:pt x="13661" y="38169"/>
                    <a:pt x="11967" y="38169"/>
                  </a:cubicBezTo>
                  <a:cubicBezTo>
                    <a:pt x="11179" y="38169"/>
                    <a:pt x="10367" y="38118"/>
                    <a:pt x="9573" y="38012"/>
                  </a:cubicBezTo>
                  <a:cubicBezTo>
                    <a:pt x="7442" y="37750"/>
                    <a:pt x="6644" y="37453"/>
                    <a:pt x="4941" y="36417"/>
                  </a:cubicBezTo>
                  <a:cubicBezTo>
                    <a:pt x="2630" y="34983"/>
                    <a:pt x="1190" y="33820"/>
                    <a:pt x="205" y="32412"/>
                  </a:cubicBezTo>
                  <a:lnTo>
                    <a:pt x="205" y="32412"/>
                  </a:lnTo>
                  <a:cubicBezTo>
                    <a:pt x="346" y="32619"/>
                    <a:pt x="495" y="32824"/>
                    <a:pt x="655" y="33024"/>
                  </a:cubicBezTo>
                  <a:cubicBezTo>
                    <a:pt x="679" y="33047"/>
                    <a:pt x="691" y="33059"/>
                    <a:pt x="691" y="33071"/>
                  </a:cubicBezTo>
                  <a:cubicBezTo>
                    <a:pt x="858" y="33274"/>
                    <a:pt x="1036" y="33476"/>
                    <a:pt x="1227" y="33679"/>
                  </a:cubicBezTo>
                  <a:cubicBezTo>
                    <a:pt x="1477" y="33952"/>
                    <a:pt x="1751" y="34190"/>
                    <a:pt x="2012" y="34429"/>
                  </a:cubicBezTo>
                  <a:cubicBezTo>
                    <a:pt x="3001" y="35286"/>
                    <a:pt x="4096" y="35976"/>
                    <a:pt x="5227" y="36643"/>
                  </a:cubicBezTo>
                  <a:cubicBezTo>
                    <a:pt x="5525" y="36822"/>
                    <a:pt x="5822" y="36988"/>
                    <a:pt x="6120" y="37143"/>
                  </a:cubicBezTo>
                  <a:cubicBezTo>
                    <a:pt x="6608" y="37405"/>
                    <a:pt x="7108" y="37619"/>
                    <a:pt x="7656" y="37774"/>
                  </a:cubicBezTo>
                  <a:cubicBezTo>
                    <a:pt x="7906" y="37834"/>
                    <a:pt x="8180" y="37893"/>
                    <a:pt x="8430" y="37953"/>
                  </a:cubicBezTo>
                  <a:cubicBezTo>
                    <a:pt x="8835" y="38024"/>
                    <a:pt x="9216" y="38108"/>
                    <a:pt x="9621" y="38143"/>
                  </a:cubicBezTo>
                  <a:cubicBezTo>
                    <a:pt x="10453" y="38252"/>
                    <a:pt x="11290" y="38302"/>
                    <a:pt x="12130" y="38302"/>
                  </a:cubicBezTo>
                  <a:cubicBezTo>
                    <a:pt x="12492" y="38302"/>
                    <a:pt x="12854" y="38292"/>
                    <a:pt x="13216" y="38274"/>
                  </a:cubicBezTo>
                  <a:cubicBezTo>
                    <a:pt x="15288" y="38191"/>
                    <a:pt x="17133" y="37548"/>
                    <a:pt x="18788" y="36310"/>
                  </a:cubicBezTo>
                  <a:cubicBezTo>
                    <a:pt x="19788" y="35584"/>
                    <a:pt x="20634" y="34691"/>
                    <a:pt x="21467" y="33798"/>
                  </a:cubicBezTo>
                  <a:cubicBezTo>
                    <a:pt x="23539" y="31607"/>
                    <a:pt x="25051" y="29107"/>
                    <a:pt x="25884" y="26189"/>
                  </a:cubicBezTo>
                  <a:cubicBezTo>
                    <a:pt x="27147" y="21713"/>
                    <a:pt x="27385" y="17200"/>
                    <a:pt x="26516" y="12950"/>
                  </a:cubicBezTo>
                  <a:cubicBezTo>
                    <a:pt x="26492" y="12902"/>
                    <a:pt x="26492" y="12855"/>
                    <a:pt x="26480" y="12819"/>
                  </a:cubicBezTo>
                  <a:cubicBezTo>
                    <a:pt x="26527" y="12783"/>
                    <a:pt x="26527" y="12735"/>
                    <a:pt x="26516" y="12712"/>
                  </a:cubicBezTo>
                  <a:cubicBezTo>
                    <a:pt x="26373" y="11997"/>
                    <a:pt x="26254" y="11331"/>
                    <a:pt x="26123" y="10688"/>
                  </a:cubicBezTo>
                  <a:cubicBezTo>
                    <a:pt x="26099" y="10545"/>
                    <a:pt x="26063" y="10378"/>
                    <a:pt x="26015" y="10223"/>
                  </a:cubicBezTo>
                  <a:cubicBezTo>
                    <a:pt x="25825" y="9366"/>
                    <a:pt x="25634" y="8556"/>
                    <a:pt x="25396" y="7759"/>
                  </a:cubicBezTo>
                  <a:cubicBezTo>
                    <a:pt x="24932" y="6187"/>
                    <a:pt x="24039" y="4973"/>
                    <a:pt x="22610" y="4092"/>
                  </a:cubicBezTo>
                  <a:cubicBezTo>
                    <a:pt x="21932" y="3675"/>
                    <a:pt x="21182" y="3258"/>
                    <a:pt x="20741" y="2568"/>
                  </a:cubicBezTo>
                  <a:cubicBezTo>
                    <a:pt x="20598" y="2353"/>
                    <a:pt x="20479" y="2127"/>
                    <a:pt x="20420" y="1865"/>
                  </a:cubicBezTo>
                  <a:cubicBezTo>
                    <a:pt x="20408" y="1782"/>
                    <a:pt x="20384" y="1722"/>
                    <a:pt x="20348" y="1651"/>
                  </a:cubicBezTo>
                  <a:cubicBezTo>
                    <a:pt x="20003" y="734"/>
                    <a:pt x="19277" y="270"/>
                    <a:pt x="18300" y="127"/>
                  </a:cubicBezTo>
                  <a:cubicBezTo>
                    <a:pt x="18193" y="103"/>
                    <a:pt x="18098" y="91"/>
                    <a:pt x="18003" y="79"/>
                  </a:cubicBezTo>
                  <a:cubicBezTo>
                    <a:pt x="17656" y="32"/>
                    <a:pt x="17317" y="0"/>
                    <a:pt x="1698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9"/>
            <p:cNvSpPr/>
            <p:nvPr/>
          </p:nvSpPr>
          <p:spPr>
            <a:xfrm>
              <a:off x="797100" y="3813100"/>
              <a:ext cx="2125" cy="625"/>
            </a:xfrm>
            <a:custGeom>
              <a:avLst/>
              <a:gdLst/>
              <a:ahLst/>
              <a:cxnLst/>
              <a:rect l="l" t="t" r="r" b="b"/>
              <a:pathLst>
                <a:path w="85" h="25" extrusionOk="0">
                  <a:moveTo>
                    <a:pt x="1" y="0"/>
                  </a:moveTo>
                  <a:cubicBezTo>
                    <a:pt x="25" y="24"/>
                    <a:pt x="60" y="24"/>
                    <a:pt x="84" y="24"/>
                  </a:cubicBezTo>
                  <a:cubicBezTo>
                    <a:pt x="60" y="24"/>
                    <a:pt x="25"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9"/>
            <p:cNvSpPr/>
            <p:nvPr/>
          </p:nvSpPr>
          <p:spPr>
            <a:xfrm>
              <a:off x="1198950" y="3057350"/>
              <a:ext cx="3900" cy="9550"/>
            </a:xfrm>
            <a:custGeom>
              <a:avLst/>
              <a:gdLst/>
              <a:ahLst/>
              <a:cxnLst/>
              <a:rect l="l" t="t" r="r" b="b"/>
              <a:pathLst>
                <a:path w="156" h="382" extrusionOk="0">
                  <a:moveTo>
                    <a:pt x="0" y="1"/>
                  </a:moveTo>
                  <a:cubicBezTo>
                    <a:pt x="27" y="75"/>
                    <a:pt x="62" y="142"/>
                    <a:pt x="92" y="203"/>
                  </a:cubicBezTo>
                  <a:lnTo>
                    <a:pt x="92" y="203"/>
                  </a:lnTo>
                  <a:cubicBezTo>
                    <a:pt x="61" y="133"/>
                    <a:pt x="27" y="67"/>
                    <a:pt x="0" y="1"/>
                  </a:cubicBezTo>
                  <a:close/>
                  <a:moveTo>
                    <a:pt x="92" y="203"/>
                  </a:moveTo>
                  <a:lnTo>
                    <a:pt x="92" y="203"/>
                  </a:lnTo>
                  <a:cubicBezTo>
                    <a:pt x="116" y="259"/>
                    <a:pt x="139" y="318"/>
                    <a:pt x="155" y="382"/>
                  </a:cubicBezTo>
                  <a:cubicBezTo>
                    <a:pt x="155" y="370"/>
                    <a:pt x="143" y="346"/>
                    <a:pt x="143" y="334"/>
                  </a:cubicBezTo>
                  <a:cubicBezTo>
                    <a:pt x="133" y="293"/>
                    <a:pt x="114" y="250"/>
                    <a:pt x="92" y="203"/>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9"/>
            <p:cNvSpPr/>
            <p:nvPr/>
          </p:nvSpPr>
          <p:spPr>
            <a:xfrm>
              <a:off x="754850" y="3798225"/>
              <a:ext cx="15800" cy="6850"/>
            </a:xfrm>
            <a:custGeom>
              <a:avLst/>
              <a:gdLst/>
              <a:ahLst/>
              <a:cxnLst/>
              <a:rect l="l" t="t" r="r" b="b"/>
              <a:pathLst>
                <a:path w="632" h="274" extrusionOk="0">
                  <a:moveTo>
                    <a:pt x="0" y="0"/>
                  </a:moveTo>
                  <a:lnTo>
                    <a:pt x="0" y="0"/>
                  </a:lnTo>
                  <a:cubicBezTo>
                    <a:pt x="215" y="107"/>
                    <a:pt x="417" y="203"/>
                    <a:pt x="631" y="274"/>
                  </a:cubicBezTo>
                  <a:cubicBezTo>
                    <a:pt x="417" y="179"/>
                    <a:pt x="215" y="107"/>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9"/>
            <p:cNvSpPr/>
            <p:nvPr/>
          </p:nvSpPr>
          <p:spPr>
            <a:xfrm>
              <a:off x="777175" y="3807150"/>
              <a:ext cx="10150" cy="3600"/>
            </a:xfrm>
            <a:custGeom>
              <a:avLst/>
              <a:gdLst/>
              <a:ahLst/>
              <a:cxnLst/>
              <a:rect l="l" t="t" r="r" b="b"/>
              <a:pathLst>
                <a:path w="406" h="144" extrusionOk="0">
                  <a:moveTo>
                    <a:pt x="405" y="143"/>
                  </a:moveTo>
                  <a:lnTo>
                    <a:pt x="0"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9"/>
            <p:cNvSpPr/>
            <p:nvPr/>
          </p:nvSpPr>
          <p:spPr>
            <a:xfrm>
              <a:off x="556300" y="2892825"/>
              <a:ext cx="519150" cy="905125"/>
            </a:xfrm>
            <a:custGeom>
              <a:avLst/>
              <a:gdLst/>
              <a:ahLst/>
              <a:cxnLst/>
              <a:rect l="l" t="t" r="r" b="b"/>
              <a:pathLst>
                <a:path w="20766" h="36205" extrusionOk="0">
                  <a:moveTo>
                    <a:pt x="17894" y="1"/>
                  </a:moveTo>
                  <a:cubicBezTo>
                    <a:pt x="16763" y="1"/>
                    <a:pt x="16287" y="241"/>
                    <a:pt x="15015" y="1200"/>
                  </a:cubicBezTo>
                  <a:cubicBezTo>
                    <a:pt x="13360" y="2462"/>
                    <a:pt x="12026" y="3736"/>
                    <a:pt x="9359" y="6546"/>
                  </a:cubicBezTo>
                  <a:cubicBezTo>
                    <a:pt x="5894" y="10201"/>
                    <a:pt x="3358" y="13809"/>
                    <a:pt x="1656" y="17440"/>
                  </a:cubicBezTo>
                  <a:cubicBezTo>
                    <a:pt x="1156" y="18500"/>
                    <a:pt x="477" y="20428"/>
                    <a:pt x="310" y="21202"/>
                  </a:cubicBezTo>
                  <a:cubicBezTo>
                    <a:pt x="1" y="22762"/>
                    <a:pt x="239" y="27036"/>
                    <a:pt x="739" y="28751"/>
                  </a:cubicBezTo>
                  <a:cubicBezTo>
                    <a:pt x="1251" y="30465"/>
                    <a:pt x="1989" y="31668"/>
                    <a:pt x="3513" y="33216"/>
                  </a:cubicBezTo>
                  <a:cubicBezTo>
                    <a:pt x="4418" y="34133"/>
                    <a:pt x="4775" y="34406"/>
                    <a:pt x="6573" y="35490"/>
                  </a:cubicBezTo>
                  <a:cubicBezTo>
                    <a:pt x="7026" y="35762"/>
                    <a:pt x="7446" y="35990"/>
                    <a:pt x="7845" y="36176"/>
                  </a:cubicBezTo>
                  <a:lnTo>
                    <a:pt x="7845" y="36176"/>
                  </a:lnTo>
                  <a:cubicBezTo>
                    <a:pt x="7607" y="36064"/>
                    <a:pt x="7388" y="35942"/>
                    <a:pt x="7168" y="35799"/>
                  </a:cubicBezTo>
                  <a:cubicBezTo>
                    <a:pt x="5644" y="34871"/>
                    <a:pt x="4132" y="33906"/>
                    <a:pt x="2942" y="32513"/>
                  </a:cubicBezTo>
                  <a:cubicBezTo>
                    <a:pt x="1549" y="30906"/>
                    <a:pt x="787" y="29060"/>
                    <a:pt x="548" y="26977"/>
                  </a:cubicBezTo>
                  <a:cubicBezTo>
                    <a:pt x="382" y="25608"/>
                    <a:pt x="370" y="24203"/>
                    <a:pt x="358" y="22822"/>
                  </a:cubicBezTo>
                  <a:cubicBezTo>
                    <a:pt x="322" y="21310"/>
                    <a:pt x="846" y="19905"/>
                    <a:pt x="1418" y="18535"/>
                  </a:cubicBezTo>
                  <a:cubicBezTo>
                    <a:pt x="2382" y="16214"/>
                    <a:pt x="3644" y="14071"/>
                    <a:pt x="5073" y="11999"/>
                  </a:cubicBezTo>
                  <a:cubicBezTo>
                    <a:pt x="7073" y="9129"/>
                    <a:pt x="9490" y="6629"/>
                    <a:pt x="11931" y="4141"/>
                  </a:cubicBezTo>
                  <a:cubicBezTo>
                    <a:pt x="13229" y="2843"/>
                    <a:pt x="14586" y="1557"/>
                    <a:pt x="16158" y="605"/>
                  </a:cubicBezTo>
                  <a:cubicBezTo>
                    <a:pt x="16813" y="211"/>
                    <a:pt x="17488" y="56"/>
                    <a:pt x="18168" y="56"/>
                  </a:cubicBezTo>
                  <a:cubicBezTo>
                    <a:pt x="18969" y="56"/>
                    <a:pt x="19777" y="272"/>
                    <a:pt x="20563" y="569"/>
                  </a:cubicBezTo>
                  <a:cubicBezTo>
                    <a:pt x="20646" y="605"/>
                    <a:pt x="20706" y="652"/>
                    <a:pt x="20765" y="688"/>
                  </a:cubicBezTo>
                  <a:cubicBezTo>
                    <a:pt x="20730" y="652"/>
                    <a:pt x="20706" y="617"/>
                    <a:pt x="20682" y="605"/>
                  </a:cubicBezTo>
                  <a:cubicBezTo>
                    <a:pt x="20432" y="355"/>
                    <a:pt x="19456" y="69"/>
                    <a:pt x="18575" y="21"/>
                  </a:cubicBezTo>
                  <a:cubicBezTo>
                    <a:pt x="18321" y="9"/>
                    <a:pt x="18097" y="1"/>
                    <a:pt x="17894" y="1"/>
                  </a:cubicBezTo>
                  <a:close/>
                  <a:moveTo>
                    <a:pt x="7845" y="36176"/>
                  </a:moveTo>
                  <a:cubicBezTo>
                    <a:pt x="7865" y="36185"/>
                    <a:pt x="7886" y="36195"/>
                    <a:pt x="7907" y="36204"/>
                  </a:cubicBezTo>
                  <a:cubicBezTo>
                    <a:pt x="7886" y="36195"/>
                    <a:pt x="7866" y="36185"/>
                    <a:pt x="7845" y="3617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9"/>
            <p:cNvSpPr/>
            <p:nvPr/>
          </p:nvSpPr>
          <p:spPr>
            <a:xfrm>
              <a:off x="1087625" y="2932925"/>
              <a:ext cx="2100" cy="5100"/>
            </a:xfrm>
            <a:custGeom>
              <a:avLst/>
              <a:gdLst/>
              <a:ahLst/>
              <a:cxnLst/>
              <a:rect l="l" t="t" r="r" b="b"/>
              <a:pathLst>
                <a:path w="84" h="204" extrusionOk="0">
                  <a:moveTo>
                    <a:pt x="0" y="1"/>
                  </a:moveTo>
                  <a:cubicBezTo>
                    <a:pt x="24" y="72"/>
                    <a:pt x="60" y="144"/>
                    <a:pt x="84" y="203"/>
                  </a:cubicBezTo>
                  <a:cubicBezTo>
                    <a:pt x="60" y="144"/>
                    <a:pt x="24" y="72"/>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9"/>
            <p:cNvSpPr/>
            <p:nvPr/>
          </p:nvSpPr>
          <p:spPr>
            <a:xfrm>
              <a:off x="1128100" y="2997075"/>
              <a:ext cx="44675" cy="22325"/>
            </a:xfrm>
            <a:custGeom>
              <a:avLst/>
              <a:gdLst/>
              <a:ahLst/>
              <a:cxnLst/>
              <a:rect l="l" t="t" r="r" b="b"/>
              <a:pathLst>
                <a:path w="1787" h="893" extrusionOk="0">
                  <a:moveTo>
                    <a:pt x="913" y="0"/>
                  </a:moveTo>
                  <a:cubicBezTo>
                    <a:pt x="835" y="0"/>
                    <a:pt x="775" y="94"/>
                    <a:pt x="608" y="352"/>
                  </a:cubicBezTo>
                  <a:cubicBezTo>
                    <a:pt x="442" y="615"/>
                    <a:pt x="252" y="767"/>
                    <a:pt x="97" y="767"/>
                  </a:cubicBezTo>
                  <a:cubicBezTo>
                    <a:pt x="63" y="767"/>
                    <a:pt x="31" y="760"/>
                    <a:pt x="1" y="745"/>
                  </a:cubicBezTo>
                  <a:lnTo>
                    <a:pt x="1" y="745"/>
                  </a:lnTo>
                  <a:cubicBezTo>
                    <a:pt x="84" y="843"/>
                    <a:pt x="171" y="892"/>
                    <a:pt x="265" y="892"/>
                  </a:cubicBezTo>
                  <a:cubicBezTo>
                    <a:pt x="385" y="892"/>
                    <a:pt x="515" y="811"/>
                    <a:pt x="656" y="649"/>
                  </a:cubicBezTo>
                  <a:cubicBezTo>
                    <a:pt x="667" y="614"/>
                    <a:pt x="703" y="602"/>
                    <a:pt x="715" y="566"/>
                  </a:cubicBezTo>
                  <a:cubicBezTo>
                    <a:pt x="902" y="325"/>
                    <a:pt x="1003" y="206"/>
                    <a:pt x="1111" y="206"/>
                  </a:cubicBezTo>
                  <a:cubicBezTo>
                    <a:pt x="1215" y="206"/>
                    <a:pt x="1325" y="319"/>
                    <a:pt x="1525" y="542"/>
                  </a:cubicBezTo>
                  <a:lnTo>
                    <a:pt x="1787" y="852"/>
                  </a:lnTo>
                  <a:cubicBezTo>
                    <a:pt x="1501" y="483"/>
                    <a:pt x="1239" y="173"/>
                    <a:pt x="1084" y="78"/>
                  </a:cubicBezTo>
                  <a:cubicBezTo>
                    <a:pt x="1006" y="30"/>
                    <a:pt x="957" y="0"/>
                    <a:pt x="9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9"/>
            <p:cNvSpPr/>
            <p:nvPr/>
          </p:nvSpPr>
          <p:spPr>
            <a:xfrm>
              <a:off x="1087625" y="2975200"/>
              <a:ext cx="10825" cy="11325"/>
            </a:xfrm>
            <a:custGeom>
              <a:avLst/>
              <a:gdLst/>
              <a:ahLst/>
              <a:cxnLst/>
              <a:rect l="l" t="t" r="r" b="b"/>
              <a:pathLst>
                <a:path w="433" h="453" extrusionOk="0">
                  <a:moveTo>
                    <a:pt x="0" y="0"/>
                  </a:moveTo>
                  <a:cubicBezTo>
                    <a:pt x="48" y="60"/>
                    <a:pt x="96" y="143"/>
                    <a:pt x="179" y="215"/>
                  </a:cubicBezTo>
                  <a:cubicBezTo>
                    <a:pt x="239" y="298"/>
                    <a:pt x="298" y="381"/>
                    <a:pt x="358" y="453"/>
                  </a:cubicBezTo>
                  <a:cubicBezTo>
                    <a:pt x="358" y="417"/>
                    <a:pt x="358" y="381"/>
                    <a:pt x="370" y="334"/>
                  </a:cubicBezTo>
                  <a:cubicBezTo>
                    <a:pt x="415" y="68"/>
                    <a:pt x="433" y="14"/>
                    <a:pt x="303" y="14"/>
                  </a:cubicBezTo>
                  <a:cubicBezTo>
                    <a:pt x="264" y="14"/>
                    <a:pt x="212" y="19"/>
                    <a:pt x="143" y="24"/>
                  </a:cubicBezTo>
                  <a:cubicBezTo>
                    <a:pt x="84" y="24"/>
                    <a:pt x="48" y="24"/>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9"/>
            <p:cNvSpPr/>
            <p:nvPr/>
          </p:nvSpPr>
          <p:spPr>
            <a:xfrm>
              <a:off x="1104600" y="2995150"/>
              <a:ext cx="16375" cy="6850"/>
            </a:xfrm>
            <a:custGeom>
              <a:avLst/>
              <a:gdLst/>
              <a:ahLst/>
              <a:cxnLst/>
              <a:rect l="l" t="t" r="r" b="b"/>
              <a:pathLst>
                <a:path w="655" h="274" extrusionOk="0">
                  <a:moveTo>
                    <a:pt x="0" y="0"/>
                  </a:moveTo>
                  <a:lnTo>
                    <a:pt x="0" y="0"/>
                  </a:lnTo>
                  <a:cubicBezTo>
                    <a:pt x="167" y="143"/>
                    <a:pt x="357" y="250"/>
                    <a:pt x="631" y="250"/>
                  </a:cubicBezTo>
                  <a:cubicBezTo>
                    <a:pt x="643" y="250"/>
                    <a:pt x="643" y="262"/>
                    <a:pt x="655" y="274"/>
                  </a:cubicBezTo>
                  <a:cubicBezTo>
                    <a:pt x="584" y="92"/>
                    <a:pt x="505" y="30"/>
                    <a:pt x="381" y="30"/>
                  </a:cubicBezTo>
                  <a:cubicBezTo>
                    <a:pt x="358" y="30"/>
                    <a:pt x="335" y="32"/>
                    <a:pt x="310" y="36"/>
                  </a:cubicBezTo>
                  <a:cubicBezTo>
                    <a:pt x="286" y="43"/>
                    <a:pt x="260" y="45"/>
                    <a:pt x="233" y="45"/>
                  </a:cubicBezTo>
                  <a:cubicBezTo>
                    <a:pt x="161" y="45"/>
                    <a:pt x="77" y="26"/>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9"/>
            <p:cNvSpPr/>
            <p:nvPr/>
          </p:nvSpPr>
          <p:spPr>
            <a:xfrm>
              <a:off x="733125" y="3522575"/>
              <a:ext cx="2400" cy="7775"/>
            </a:xfrm>
            <a:custGeom>
              <a:avLst/>
              <a:gdLst/>
              <a:ahLst/>
              <a:cxnLst/>
              <a:rect l="l" t="t" r="r" b="b"/>
              <a:pathLst>
                <a:path w="96" h="311" extrusionOk="0">
                  <a:moveTo>
                    <a:pt x="0" y="1"/>
                  </a:moveTo>
                  <a:lnTo>
                    <a:pt x="0" y="37"/>
                  </a:lnTo>
                  <a:cubicBezTo>
                    <a:pt x="11" y="76"/>
                    <a:pt x="25" y="117"/>
                    <a:pt x="40" y="160"/>
                  </a:cubicBezTo>
                  <a:lnTo>
                    <a:pt x="40" y="160"/>
                  </a:lnTo>
                  <a:cubicBezTo>
                    <a:pt x="25" y="108"/>
                    <a:pt x="12" y="56"/>
                    <a:pt x="0" y="1"/>
                  </a:cubicBezTo>
                  <a:close/>
                  <a:moveTo>
                    <a:pt x="40" y="160"/>
                  </a:moveTo>
                  <a:cubicBezTo>
                    <a:pt x="55" y="209"/>
                    <a:pt x="72" y="259"/>
                    <a:pt x="95" y="311"/>
                  </a:cubicBezTo>
                  <a:cubicBezTo>
                    <a:pt x="76" y="260"/>
                    <a:pt x="57" y="209"/>
                    <a:pt x="40" y="16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9"/>
            <p:cNvSpPr/>
            <p:nvPr/>
          </p:nvSpPr>
          <p:spPr>
            <a:xfrm>
              <a:off x="736400" y="3246650"/>
              <a:ext cx="317025" cy="384525"/>
            </a:xfrm>
            <a:custGeom>
              <a:avLst/>
              <a:gdLst/>
              <a:ahLst/>
              <a:cxnLst/>
              <a:rect l="l" t="t" r="r" b="b"/>
              <a:pathLst>
                <a:path w="12681" h="15381" extrusionOk="0">
                  <a:moveTo>
                    <a:pt x="0" y="11407"/>
                  </a:moveTo>
                  <a:lnTo>
                    <a:pt x="0" y="11407"/>
                  </a:lnTo>
                  <a:cubicBezTo>
                    <a:pt x="22" y="11465"/>
                    <a:pt x="44" y="11522"/>
                    <a:pt x="67" y="11579"/>
                  </a:cubicBezTo>
                  <a:lnTo>
                    <a:pt x="67" y="11579"/>
                  </a:lnTo>
                  <a:cubicBezTo>
                    <a:pt x="44" y="11522"/>
                    <a:pt x="22" y="11465"/>
                    <a:pt x="0" y="11407"/>
                  </a:cubicBezTo>
                  <a:close/>
                  <a:moveTo>
                    <a:pt x="67" y="11579"/>
                  </a:moveTo>
                  <a:lnTo>
                    <a:pt x="67" y="11579"/>
                  </a:lnTo>
                  <a:cubicBezTo>
                    <a:pt x="127" y="11727"/>
                    <a:pt x="192" y="11872"/>
                    <a:pt x="264" y="12013"/>
                  </a:cubicBezTo>
                  <a:lnTo>
                    <a:pt x="264" y="12013"/>
                  </a:lnTo>
                  <a:cubicBezTo>
                    <a:pt x="193" y="11872"/>
                    <a:pt x="127" y="11727"/>
                    <a:pt x="67" y="11579"/>
                  </a:cubicBezTo>
                  <a:close/>
                  <a:moveTo>
                    <a:pt x="10120" y="1"/>
                  </a:moveTo>
                  <a:cubicBezTo>
                    <a:pt x="10680" y="334"/>
                    <a:pt x="11811" y="2775"/>
                    <a:pt x="12085" y="4251"/>
                  </a:cubicBezTo>
                  <a:cubicBezTo>
                    <a:pt x="12359" y="5787"/>
                    <a:pt x="12359" y="7776"/>
                    <a:pt x="12049" y="9228"/>
                  </a:cubicBezTo>
                  <a:cubicBezTo>
                    <a:pt x="11692" y="10895"/>
                    <a:pt x="10728" y="12598"/>
                    <a:pt x="9489" y="13788"/>
                  </a:cubicBezTo>
                  <a:cubicBezTo>
                    <a:pt x="8584" y="14669"/>
                    <a:pt x="8203" y="14860"/>
                    <a:pt x="6810" y="15086"/>
                  </a:cubicBezTo>
                  <a:cubicBezTo>
                    <a:pt x="6228" y="15186"/>
                    <a:pt x="5793" y="15239"/>
                    <a:pt x="5396" y="15239"/>
                  </a:cubicBezTo>
                  <a:cubicBezTo>
                    <a:pt x="4893" y="15239"/>
                    <a:pt x="4451" y="15153"/>
                    <a:pt x="3846" y="14967"/>
                  </a:cubicBezTo>
                  <a:cubicBezTo>
                    <a:pt x="2822" y="14657"/>
                    <a:pt x="1381" y="13669"/>
                    <a:pt x="774" y="12824"/>
                  </a:cubicBezTo>
                  <a:cubicBezTo>
                    <a:pt x="576" y="12570"/>
                    <a:pt x="408" y="12299"/>
                    <a:pt x="264" y="12013"/>
                  </a:cubicBezTo>
                  <a:lnTo>
                    <a:pt x="264" y="12013"/>
                  </a:lnTo>
                  <a:cubicBezTo>
                    <a:pt x="1270" y="14019"/>
                    <a:pt x="3356" y="15381"/>
                    <a:pt x="5778" y="15381"/>
                  </a:cubicBezTo>
                  <a:cubicBezTo>
                    <a:pt x="6484" y="15381"/>
                    <a:pt x="7220" y="15265"/>
                    <a:pt x="7965" y="15015"/>
                  </a:cubicBezTo>
                  <a:cubicBezTo>
                    <a:pt x="9406" y="14538"/>
                    <a:pt x="10299" y="13372"/>
                    <a:pt x="11073" y="12157"/>
                  </a:cubicBezTo>
                  <a:cubicBezTo>
                    <a:pt x="12573" y="9788"/>
                    <a:pt x="12680" y="7168"/>
                    <a:pt x="12311" y="4549"/>
                  </a:cubicBezTo>
                  <a:lnTo>
                    <a:pt x="12311" y="4525"/>
                  </a:lnTo>
                  <a:cubicBezTo>
                    <a:pt x="12109" y="3632"/>
                    <a:pt x="11859" y="2775"/>
                    <a:pt x="11513" y="1977"/>
                  </a:cubicBezTo>
                  <a:cubicBezTo>
                    <a:pt x="11299" y="1513"/>
                    <a:pt x="11061" y="1037"/>
                    <a:pt x="10763" y="572"/>
                  </a:cubicBezTo>
                  <a:cubicBezTo>
                    <a:pt x="10585" y="299"/>
                    <a:pt x="10370" y="96"/>
                    <a:pt x="1012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9"/>
            <p:cNvSpPr/>
            <p:nvPr/>
          </p:nvSpPr>
          <p:spPr>
            <a:xfrm>
              <a:off x="969150" y="3243025"/>
              <a:ext cx="17000" cy="2175"/>
            </a:xfrm>
            <a:custGeom>
              <a:avLst/>
              <a:gdLst/>
              <a:ahLst/>
              <a:cxnLst/>
              <a:rect l="l" t="t" r="r" b="b"/>
              <a:pathLst>
                <a:path w="680" h="87" extrusionOk="0">
                  <a:moveTo>
                    <a:pt x="127" y="1"/>
                  </a:moveTo>
                  <a:cubicBezTo>
                    <a:pt x="97" y="1"/>
                    <a:pt x="67" y="1"/>
                    <a:pt x="36" y="3"/>
                  </a:cubicBezTo>
                  <a:lnTo>
                    <a:pt x="1" y="3"/>
                  </a:lnTo>
                  <a:cubicBezTo>
                    <a:pt x="258" y="3"/>
                    <a:pt x="476" y="32"/>
                    <a:pt x="630" y="72"/>
                  </a:cubicBezTo>
                  <a:lnTo>
                    <a:pt x="630" y="72"/>
                  </a:lnTo>
                  <a:cubicBezTo>
                    <a:pt x="470" y="29"/>
                    <a:pt x="308" y="1"/>
                    <a:pt x="127" y="1"/>
                  </a:cubicBezTo>
                  <a:close/>
                  <a:moveTo>
                    <a:pt x="630" y="72"/>
                  </a:moveTo>
                  <a:lnTo>
                    <a:pt x="630" y="72"/>
                  </a:lnTo>
                  <a:cubicBezTo>
                    <a:pt x="647" y="77"/>
                    <a:pt x="663" y="82"/>
                    <a:pt x="679" y="86"/>
                  </a:cubicBezTo>
                  <a:cubicBezTo>
                    <a:pt x="664" y="82"/>
                    <a:pt x="647" y="77"/>
                    <a:pt x="630" y="7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9"/>
            <p:cNvSpPr/>
            <p:nvPr/>
          </p:nvSpPr>
          <p:spPr>
            <a:xfrm>
              <a:off x="729850" y="3251975"/>
              <a:ext cx="264925" cy="361825"/>
            </a:xfrm>
            <a:custGeom>
              <a:avLst/>
              <a:gdLst/>
              <a:ahLst/>
              <a:cxnLst/>
              <a:rect l="l" t="t" r="r" b="b"/>
              <a:pathLst>
                <a:path w="10597" h="14473" extrusionOk="0">
                  <a:moveTo>
                    <a:pt x="10580" y="592"/>
                  </a:moveTo>
                  <a:cubicBezTo>
                    <a:pt x="10582" y="595"/>
                    <a:pt x="10583" y="598"/>
                    <a:pt x="10585" y="601"/>
                  </a:cubicBezTo>
                  <a:lnTo>
                    <a:pt x="10585" y="601"/>
                  </a:lnTo>
                  <a:cubicBezTo>
                    <a:pt x="10585" y="599"/>
                    <a:pt x="10585" y="598"/>
                    <a:pt x="10585" y="598"/>
                  </a:cubicBezTo>
                  <a:lnTo>
                    <a:pt x="10580" y="592"/>
                  </a:lnTo>
                  <a:close/>
                  <a:moveTo>
                    <a:pt x="10585" y="601"/>
                  </a:moveTo>
                  <a:cubicBezTo>
                    <a:pt x="10586" y="608"/>
                    <a:pt x="10588" y="621"/>
                    <a:pt x="10597" y="621"/>
                  </a:cubicBezTo>
                  <a:cubicBezTo>
                    <a:pt x="10592" y="615"/>
                    <a:pt x="10589" y="608"/>
                    <a:pt x="10585" y="601"/>
                  </a:cubicBezTo>
                  <a:close/>
                  <a:moveTo>
                    <a:pt x="9802" y="0"/>
                  </a:moveTo>
                  <a:cubicBezTo>
                    <a:pt x="9772" y="0"/>
                    <a:pt x="9739" y="1"/>
                    <a:pt x="9704" y="2"/>
                  </a:cubicBezTo>
                  <a:cubicBezTo>
                    <a:pt x="9013" y="38"/>
                    <a:pt x="7168" y="443"/>
                    <a:pt x="6465" y="705"/>
                  </a:cubicBezTo>
                  <a:cubicBezTo>
                    <a:pt x="5275" y="1169"/>
                    <a:pt x="3846" y="2062"/>
                    <a:pt x="3024" y="2884"/>
                  </a:cubicBezTo>
                  <a:cubicBezTo>
                    <a:pt x="2417" y="3491"/>
                    <a:pt x="1405" y="4860"/>
                    <a:pt x="1048" y="5598"/>
                  </a:cubicBezTo>
                  <a:cubicBezTo>
                    <a:pt x="0" y="7622"/>
                    <a:pt x="250" y="10384"/>
                    <a:pt x="1572" y="12194"/>
                  </a:cubicBezTo>
                  <a:cubicBezTo>
                    <a:pt x="2000" y="12778"/>
                    <a:pt x="2965" y="13623"/>
                    <a:pt x="3560" y="13921"/>
                  </a:cubicBezTo>
                  <a:cubicBezTo>
                    <a:pt x="4291" y="14292"/>
                    <a:pt x="5063" y="14473"/>
                    <a:pt x="5865" y="14473"/>
                  </a:cubicBezTo>
                  <a:cubicBezTo>
                    <a:pt x="5938" y="14473"/>
                    <a:pt x="6011" y="14471"/>
                    <a:pt x="6084" y="14468"/>
                  </a:cubicBezTo>
                  <a:cubicBezTo>
                    <a:pt x="5620" y="14468"/>
                    <a:pt x="5167" y="14433"/>
                    <a:pt x="4739" y="14325"/>
                  </a:cubicBezTo>
                  <a:cubicBezTo>
                    <a:pt x="4263" y="14206"/>
                    <a:pt x="3822" y="14040"/>
                    <a:pt x="3429" y="13802"/>
                  </a:cubicBezTo>
                  <a:cubicBezTo>
                    <a:pt x="1322" y="12504"/>
                    <a:pt x="453" y="10170"/>
                    <a:pt x="595" y="8003"/>
                  </a:cubicBezTo>
                  <a:cubicBezTo>
                    <a:pt x="679" y="6884"/>
                    <a:pt x="1000" y="5801"/>
                    <a:pt x="1584" y="4943"/>
                  </a:cubicBezTo>
                  <a:cubicBezTo>
                    <a:pt x="2881" y="3026"/>
                    <a:pt x="4513" y="1598"/>
                    <a:pt x="6691" y="800"/>
                  </a:cubicBezTo>
                  <a:cubicBezTo>
                    <a:pt x="7584" y="467"/>
                    <a:pt x="8501" y="264"/>
                    <a:pt x="9454" y="169"/>
                  </a:cubicBezTo>
                  <a:cubicBezTo>
                    <a:pt x="9608" y="157"/>
                    <a:pt x="9763" y="145"/>
                    <a:pt x="9918" y="121"/>
                  </a:cubicBezTo>
                  <a:cubicBezTo>
                    <a:pt x="9929" y="121"/>
                    <a:pt x="9939" y="120"/>
                    <a:pt x="9950" y="120"/>
                  </a:cubicBezTo>
                  <a:cubicBezTo>
                    <a:pt x="10123" y="120"/>
                    <a:pt x="10246" y="212"/>
                    <a:pt x="10359" y="336"/>
                  </a:cubicBezTo>
                  <a:lnTo>
                    <a:pt x="10580" y="592"/>
                  </a:lnTo>
                  <a:lnTo>
                    <a:pt x="10580" y="592"/>
                  </a:lnTo>
                  <a:cubicBezTo>
                    <a:pt x="10565" y="563"/>
                    <a:pt x="10552" y="532"/>
                    <a:pt x="10525" y="514"/>
                  </a:cubicBezTo>
                  <a:cubicBezTo>
                    <a:pt x="10179" y="70"/>
                    <a:pt x="10108" y="0"/>
                    <a:pt x="980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9"/>
            <p:cNvSpPr/>
            <p:nvPr/>
          </p:nvSpPr>
          <p:spPr>
            <a:xfrm>
              <a:off x="1141500" y="3037025"/>
              <a:ext cx="12225" cy="58800"/>
            </a:xfrm>
            <a:custGeom>
              <a:avLst/>
              <a:gdLst/>
              <a:ahLst/>
              <a:cxnLst/>
              <a:rect l="l" t="t" r="r" b="b"/>
              <a:pathLst>
                <a:path w="489" h="2352" extrusionOk="0">
                  <a:moveTo>
                    <a:pt x="172" y="1"/>
                  </a:moveTo>
                  <a:cubicBezTo>
                    <a:pt x="159" y="1"/>
                    <a:pt x="146" y="2"/>
                    <a:pt x="131" y="4"/>
                  </a:cubicBezTo>
                  <a:cubicBezTo>
                    <a:pt x="167" y="123"/>
                    <a:pt x="179" y="302"/>
                    <a:pt x="215" y="587"/>
                  </a:cubicBezTo>
                  <a:cubicBezTo>
                    <a:pt x="298" y="1599"/>
                    <a:pt x="251" y="2171"/>
                    <a:pt x="84" y="2254"/>
                  </a:cubicBezTo>
                  <a:cubicBezTo>
                    <a:pt x="72" y="2260"/>
                    <a:pt x="57" y="2263"/>
                    <a:pt x="42" y="2263"/>
                  </a:cubicBezTo>
                  <a:cubicBezTo>
                    <a:pt x="27" y="2263"/>
                    <a:pt x="12" y="2260"/>
                    <a:pt x="0" y="2254"/>
                  </a:cubicBezTo>
                  <a:lnTo>
                    <a:pt x="0" y="2254"/>
                  </a:lnTo>
                  <a:cubicBezTo>
                    <a:pt x="12" y="2314"/>
                    <a:pt x="48" y="2349"/>
                    <a:pt x="155" y="2349"/>
                  </a:cubicBezTo>
                  <a:cubicBezTo>
                    <a:pt x="166" y="2351"/>
                    <a:pt x="177" y="2351"/>
                    <a:pt x="187" y="2351"/>
                  </a:cubicBezTo>
                  <a:cubicBezTo>
                    <a:pt x="359" y="2351"/>
                    <a:pt x="372" y="2162"/>
                    <a:pt x="405" y="2016"/>
                  </a:cubicBezTo>
                  <a:cubicBezTo>
                    <a:pt x="489" y="1456"/>
                    <a:pt x="370" y="921"/>
                    <a:pt x="370" y="361"/>
                  </a:cubicBezTo>
                  <a:cubicBezTo>
                    <a:pt x="291" y="260"/>
                    <a:pt x="371" y="1"/>
                    <a:pt x="1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9"/>
            <p:cNvSpPr/>
            <p:nvPr/>
          </p:nvSpPr>
          <p:spPr>
            <a:xfrm>
              <a:off x="1108750" y="3036825"/>
              <a:ext cx="16100" cy="47925"/>
            </a:xfrm>
            <a:custGeom>
              <a:avLst/>
              <a:gdLst/>
              <a:ahLst/>
              <a:cxnLst/>
              <a:rect l="l" t="t" r="r" b="b"/>
              <a:pathLst>
                <a:path w="644" h="1917" extrusionOk="0">
                  <a:moveTo>
                    <a:pt x="346" y="0"/>
                  </a:moveTo>
                  <a:cubicBezTo>
                    <a:pt x="370" y="24"/>
                    <a:pt x="406" y="71"/>
                    <a:pt x="418" y="143"/>
                  </a:cubicBezTo>
                  <a:cubicBezTo>
                    <a:pt x="513" y="381"/>
                    <a:pt x="156" y="1810"/>
                    <a:pt x="1" y="1869"/>
                  </a:cubicBezTo>
                  <a:cubicBezTo>
                    <a:pt x="13" y="1905"/>
                    <a:pt x="48" y="1917"/>
                    <a:pt x="96" y="1917"/>
                  </a:cubicBezTo>
                  <a:cubicBezTo>
                    <a:pt x="132" y="1917"/>
                    <a:pt x="227" y="1869"/>
                    <a:pt x="239" y="1822"/>
                  </a:cubicBezTo>
                  <a:cubicBezTo>
                    <a:pt x="418" y="1334"/>
                    <a:pt x="644" y="845"/>
                    <a:pt x="608" y="357"/>
                  </a:cubicBezTo>
                  <a:cubicBezTo>
                    <a:pt x="584" y="155"/>
                    <a:pt x="537" y="36"/>
                    <a:pt x="406" y="12"/>
                  </a:cubicBezTo>
                  <a:cubicBezTo>
                    <a:pt x="358" y="0"/>
                    <a:pt x="358" y="0"/>
                    <a:pt x="3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9"/>
            <p:cNvSpPr/>
            <p:nvPr/>
          </p:nvSpPr>
          <p:spPr>
            <a:xfrm>
              <a:off x="542025" y="2879225"/>
              <a:ext cx="721825" cy="954050"/>
            </a:xfrm>
            <a:custGeom>
              <a:avLst/>
              <a:gdLst/>
              <a:ahLst/>
              <a:cxnLst/>
              <a:rect l="l" t="t" r="r" b="b"/>
              <a:pathLst>
                <a:path w="28873" h="38162" extrusionOk="0">
                  <a:moveTo>
                    <a:pt x="18425" y="557"/>
                  </a:moveTo>
                  <a:cubicBezTo>
                    <a:pt x="18629" y="557"/>
                    <a:pt x="18855" y="564"/>
                    <a:pt x="19110" y="577"/>
                  </a:cubicBezTo>
                  <a:cubicBezTo>
                    <a:pt x="20039" y="625"/>
                    <a:pt x="21015" y="899"/>
                    <a:pt x="21277" y="1161"/>
                  </a:cubicBezTo>
                  <a:cubicBezTo>
                    <a:pt x="21289" y="1184"/>
                    <a:pt x="21312" y="1220"/>
                    <a:pt x="21348" y="1256"/>
                  </a:cubicBezTo>
                  <a:cubicBezTo>
                    <a:pt x="21467" y="1422"/>
                    <a:pt x="21646" y="1744"/>
                    <a:pt x="21789" y="2089"/>
                  </a:cubicBezTo>
                  <a:cubicBezTo>
                    <a:pt x="21813" y="2113"/>
                    <a:pt x="21813" y="2137"/>
                    <a:pt x="21824" y="2149"/>
                  </a:cubicBezTo>
                  <a:cubicBezTo>
                    <a:pt x="21848" y="2220"/>
                    <a:pt x="21896" y="2292"/>
                    <a:pt x="21908" y="2351"/>
                  </a:cubicBezTo>
                  <a:cubicBezTo>
                    <a:pt x="22110" y="2768"/>
                    <a:pt x="22110" y="2851"/>
                    <a:pt x="22003" y="2935"/>
                  </a:cubicBezTo>
                  <a:cubicBezTo>
                    <a:pt x="21836" y="3066"/>
                    <a:pt x="21729" y="3220"/>
                    <a:pt x="21682" y="3351"/>
                  </a:cubicBezTo>
                  <a:cubicBezTo>
                    <a:pt x="21586" y="3589"/>
                    <a:pt x="21622" y="3780"/>
                    <a:pt x="21824" y="3839"/>
                  </a:cubicBezTo>
                  <a:cubicBezTo>
                    <a:pt x="21872" y="3851"/>
                    <a:pt x="21908" y="3851"/>
                    <a:pt x="21967" y="3851"/>
                  </a:cubicBezTo>
                  <a:cubicBezTo>
                    <a:pt x="22022" y="3849"/>
                    <a:pt x="22066" y="3847"/>
                    <a:pt x="22101" y="3847"/>
                  </a:cubicBezTo>
                  <a:cubicBezTo>
                    <a:pt x="22259" y="3847"/>
                    <a:pt x="22242" y="3891"/>
                    <a:pt x="22194" y="4173"/>
                  </a:cubicBezTo>
                  <a:cubicBezTo>
                    <a:pt x="22182" y="4209"/>
                    <a:pt x="22182" y="4244"/>
                    <a:pt x="22182" y="4292"/>
                  </a:cubicBezTo>
                  <a:cubicBezTo>
                    <a:pt x="22182" y="4411"/>
                    <a:pt x="22229" y="4482"/>
                    <a:pt x="22360" y="4566"/>
                  </a:cubicBezTo>
                  <a:cubicBezTo>
                    <a:pt x="22408" y="4601"/>
                    <a:pt x="22444" y="4613"/>
                    <a:pt x="22491" y="4625"/>
                  </a:cubicBezTo>
                  <a:cubicBezTo>
                    <a:pt x="22573" y="4662"/>
                    <a:pt x="22662" y="4677"/>
                    <a:pt x="22736" y="4677"/>
                  </a:cubicBezTo>
                  <a:cubicBezTo>
                    <a:pt x="22759" y="4677"/>
                    <a:pt x="22781" y="4676"/>
                    <a:pt x="22801" y="4673"/>
                  </a:cubicBezTo>
                  <a:cubicBezTo>
                    <a:pt x="22832" y="4668"/>
                    <a:pt x="22861" y="4666"/>
                    <a:pt x="22887" y="4666"/>
                  </a:cubicBezTo>
                  <a:cubicBezTo>
                    <a:pt x="22999" y="4666"/>
                    <a:pt x="23069" y="4718"/>
                    <a:pt x="23146" y="4911"/>
                  </a:cubicBezTo>
                  <a:cubicBezTo>
                    <a:pt x="23170" y="5006"/>
                    <a:pt x="23217" y="5101"/>
                    <a:pt x="23265" y="5268"/>
                  </a:cubicBezTo>
                  <a:cubicBezTo>
                    <a:pt x="23301" y="5387"/>
                    <a:pt x="23360" y="5447"/>
                    <a:pt x="23432" y="5482"/>
                  </a:cubicBezTo>
                  <a:cubicBezTo>
                    <a:pt x="23459" y="5494"/>
                    <a:pt x="23487" y="5500"/>
                    <a:pt x="23518" y="5500"/>
                  </a:cubicBezTo>
                  <a:cubicBezTo>
                    <a:pt x="23674" y="5500"/>
                    <a:pt x="23869" y="5347"/>
                    <a:pt x="24039" y="5078"/>
                  </a:cubicBezTo>
                  <a:cubicBezTo>
                    <a:pt x="24198" y="4820"/>
                    <a:pt x="24266" y="4726"/>
                    <a:pt x="24346" y="4726"/>
                  </a:cubicBezTo>
                  <a:cubicBezTo>
                    <a:pt x="24392" y="4726"/>
                    <a:pt x="24442" y="4756"/>
                    <a:pt x="24515" y="4804"/>
                  </a:cubicBezTo>
                  <a:cubicBezTo>
                    <a:pt x="24658" y="4899"/>
                    <a:pt x="24932" y="5209"/>
                    <a:pt x="25218" y="5578"/>
                  </a:cubicBezTo>
                  <a:cubicBezTo>
                    <a:pt x="25587" y="6078"/>
                    <a:pt x="26004" y="6697"/>
                    <a:pt x="26242" y="7149"/>
                  </a:cubicBezTo>
                  <a:cubicBezTo>
                    <a:pt x="26301" y="7268"/>
                    <a:pt x="26361" y="7364"/>
                    <a:pt x="26385" y="7471"/>
                  </a:cubicBezTo>
                  <a:cubicBezTo>
                    <a:pt x="26385" y="7483"/>
                    <a:pt x="26408" y="7507"/>
                    <a:pt x="26408" y="7518"/>
                  </a:cubicBezTo>
                  <a:cubicBezTo>
                    <a:pt x="26789" y="8530"/>
                    <a:pt x="27694" y="12650"/>
                    <a:pt x="27956" y="14507"/>
                  </a:cubicBezTo>
                  <a:cubicBezTo>
                    <a:pt x="28385" y="17865"/>
                    <a:pt x="28290" y="19960"/>
                    <a:pt x="27563" y="23592"/>
                  </a:cubicBezTo>
                  <a:cubicBezTo>
                    <a:pt x="26849" y="27152"/>
                    <a:pt x="25765" y="29712"/>
                    <a:pt x="24027" y="31867"/>
                  </a:cubicBezTo>
                  <a:cubicBezTo>
                    <a:pt x="22122" y="34248"/>
                    <a:pt x="20300" y="35915"/>
                    <a:pt x="18729" y="36701"/>
                  </a:cubicBezTo>
                  <a:cubicBezTo>
                    <a:pt x="17516" y="37307"/>
                    <a:pt x="15385" y="37690"/>
                    <a:pt x="13326" y="37690"/>
                  </a:cubicBezTo>
                  <a:cubicBezTo>
                    <a:pt x="12960" y="37690"/>
                    <a:pt x="12596" y="37678"/>
                    <a:pt x="12240" y="37653"/>
                  </a:cubicBezTo>
                  <a:cubicBezTo>
                    <a:pt x="11478" y="37605"/>
                    <a:pt x="10835" y="37522"/>
                    <a:pt x="10240" y="37391"/>
                  </a:cubicBezTo>
                  <a:cubicBezTo>
                    <a:pt x="10216" y="37391"/>
                    <a:pt x="10180" y="37367"/>
                    <a:pt x="10156" y="37367"/>
                  </a:cubicBezTo>
                  <a:cubicBezTo>
                    <a:pt x="10013" y="37344"/>
                    <a:pt x="9894" y="37296"/>
                    <a:pt x="9763" y="37272"/>
                  </a:cubicBezTo>
                  <a:lnTo>
                    <a:pt x="9359" y="37129"/>
                  </a:lnTo>
                  <a:lnTo>
                    <a:pt x="9097" y="37046"/>
                  </a:lnTo>
                  <a:cubicBezTo>
                    <a:pt x="8882" y="36974"/>
                    <a:pt x="8680" y="36879"/>
                    <a:pt x="8466" y="36772"/>
                  </a:cubicBezTo>
                  <a:cubicBezTo>
                    <a:pt x="8454" y="36772"/>
                    <a:pt x="8442" y="36760"/>
                    <a:pt x="8430" y="36760"/>
                  </a:cubicBezTo>
                  <a:cubicBezTo>
                    <a:pt x="8013" y="36570"/>
                    <a:pt x="7573" y="36332"/>
                    <a:pt x="7096" y="36046"/>
                  </a:cubicBezTo>
                  <a:cubicBezTo>
                    <a:pt x="5299" y="34962"/>
                    <a:pt x="4941" y="34688"/>
                    <a:pt x="4037" y="33772"/>
                  </a:cubicBezTo>
                  <a:cubicBezTo>
                    <a:pt x="2513" y="32224"/>
                    <a:pt x="1774" y="31021"/>
                    <a:pt x="1262" y="29307"/>
                  </a:cubicBezTo>
                  <a:cubicBezTo>
                    <a:pt x="762" y="27616"/>
                    <a:pt x="524" y="23318"/>
                    <a:pt x="834" y="21758"/>
                  </a:cubicBezTo>
                  <a:cubicBezTo>
                    <a:pt x="1000" y="20984"/>
                    <a:pt x="1679" y="19056"/>
                    <a:pt x="2179" y="17996"/>
                  </a:cubicBezTo>
                  <a:cubicBezTo>
                    <a:pt x="3882" y="14365"/>
                    <a:pt x="6418" y="10757"/>
                    <a:pt x="9882" y="7102"/>
                  </a:cubicBezTo>
                  <a:cubicBezTo>
                    <a:pt x="12549" y="4292"/>
                    <a:pt x="13883" y="3018"/>
                    <a:pt x="15538" y="1756"/>
                  </a:cubicBezTo>
                  <a:cubicBezTo>
                    <a:pt x="16810" y="797"/>
                    <a:pt x="17286" y="557"/>
                    <a:pt x="18425" y="557"/>
                  </a:cubicBezTo>
                  <a:close/>
                  <a:moveTo>
                    <a:pt x="18716" y="1"/>
                  </a:moveTo>
                  <a:cubicBezTo>
                    <a:pt x="18648" y="1"/>
                    <a:pt x="18581" y="2"/>
                    <a:pt x="18515" y="6"/>
                  </a:cubicBezTo>
                  <a:cubicBezTo>
                    <a:pt x="17657" y="18"/>
                    <a:pt x="16955" y="196"/>
                    <a:pt x="16371" y="553"/>
                  </a:cubicBezTo>
                  <a:cubicBezTo>
                    <a:pt x="15490" y="1089"/>
                    <a:pt x="13573" y="2625"/>
                    <a:pt x="12633" y="3506"/>
                  </a:cubicBezTo>
                  <a:cubicBezTo>
                    <a:pt x="11478" y="4613"/>
                    <a:pt x="8394" y="7876"/>
                    <a:pt x="7311" y="9138"/>
                  </a:cubicBezTo>
                  <a:cubicBezTo>
                    <a:pt x="6477" y="10126"/>
                    <a:pt x="5596" y="11305"/>
                    <a:pt x="4751" y="12531"/>
                  </a:cubicBezTo>
                  <a:cubicBezTo>
                    <a:pt x="3644" y="14162"/>
                    <a:pt x="2608" y="15889"/>
                    <a:pt x="1846" y="17413"/>
                  </a:cubicBezTo>
                  <a:cubicBezTo>
                    <a:pt x="1536" y="18055"/>
                    <a:pt x="1072" y="19234"/>
                    <a:pt x="750" y="20199"/>
                  </a:cubicBezTo>
                  <a:cubicBezTo>
                    <a:pt x="572" y="20722"/>
                    <a:pt x="429" y="21199"/>
                    <a:pt x="369" y="21496"/>
                  </a:cubicBezTo>
                  <a:cubicBezTo>
                    <a:pt x="0" y="23282"/>
                    <a:pt x="227" y="27688"/>
                    <a:pt x="786" y="29474"/>
                  </a:cubicBezTo>
                  <a:cubicBezTo>
                    <a:pt x="1108" y="30474"/>
                    <a:pt x="1489" y="31319"/>
                    <a:pt x="1977" y="32093"/>
                  </a:cubicBezTo>
                  <a:cubicBezTo>
                    <a:pt x="2941" y="33653"/>
                    <a:pt x="4394" y="34891"/>
                    <a:pt x="6894" y="36427"/>
                  </a:cubicBezTo>
                  <a:cubicBezTo>
                    <a:pt x="8573" y="37451"/>
                    <a:pt x="9394" y="37748"/>
                    <a:pt x="11526" y="38010"/>
                  </a:cubicBezTo>
                  <a:cubicBezTo>
                    <a:pt x="12318" y="38112"/>
                    <a:pt x="13129" y="38161"/>
                    <a:pt x="13917" y="38161"/>
                  </a:cubicBezTo>
                  <a:cubicBezTo>
                    <a:pt x="15612" y="38161"/>
                    <a:pt x="17199" y="37933"/>
                    <a:pt x="18264" y="37510"/>
                  </a:cubicBezTo>
                  <a:cubicBezTo>
                    <a:pt x="20229" y="36701"/>
                    <a:pt x="21896" y="35355"/>
                    <a:pt x="24099" y="32760"/>
                  </a:cubicBezTo>
                  <a:cubicBezTo>
                    <a:pt x="26658" y="29759"/>
                    <a:pt x="27968" y="26437"/>
                    <a:pt x="28635" y="21330"/>
                  </a:cubicBezTo>
                  <a:cubicBezTo>
                    <a:pt x="28849" y="19758"/>
                    <a:pt x="28873" y="18651"/>
                    <a:pt x="28802" y="16877"/>
                  </a:cubicBezTo>
                  <a:cubicBezTo>
                    <a:pt x="28706" y="15138"/>
                    <a:pt x="27408" y="8126"/>
                    <a:pt x="26956" y="7042"/>
                  </a:cubicBezTo>
                  <a:cubicBezTo>
                    <a:pt x="26516" y="5983"/>
                    <a:pt x="25325" y="4494"/>
                    <a:pt x="24682" y="4220"/>
                  </a:cubicBezTo>
                  <a:cubicBezTo>
                    <a:pt x="24503" y="4137"/>
                    <a:pt x="23968" y="3768"/>
                    <a:pt x="23503" y="3411"/>
                  </a:cubicBezTo>
                  <a:cubicBezTo>
                    <a:pt x="22741" y="2827"/>
                    <a:pt x="22622" y="2696"/>
                    <a:pt x="22372" y="2173"/>
                  </a:cubicBezTo>
                  <a:cubicBezTo>
                    <a:pt x="22229" y="1863"/>
                    <a:pt x="22027" y="1446"/>
                    <a:pt x="21955" y="1268"/>
                  </a:cubicBezTo>
                  <a:cubicBezTo>
                    <a:pt x="21586" y="446"/>
                    <a:pt x="20836" y="125"/>
                    <a:pt x="19229" y="18"/>
                  </a:cubicBezTo>
                  <a:cubicBezTo>
                    <a:pt x="19052" y="9"/>
                    <a:pt x="18881" y="1"/>
                    <a:pt x="1871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9"/>
            <p:cNvSpPr/>
            <p:nvPr/>
          </p:nvSpPr>
          <p:spPr>
            <a:xfrm>
              <a:off x="1105175" y="3035025"/>
              <a:ext cx="15800" cy="48300"/>
            </a:xfrm>
            <a:custGeom>
              <a:avLst/>
              <a:gdLst/>
              <a:ahLst/>
              <a:cxnLst/>
              <a:rect l="l" t="t" r="r" b="b"/>
              <a:pathLst>
                <a:path w="632" h="1932" extrusionOk="0">
                  <a:moveTo>
                    <a:pt x="361" y="1"/>
                  </a:moveTo>
                  <a:cubicBezTo>
                    <a:pt x="296" y="1"/>
                    <a:pt x="235" y="61"/>
                    <a:pt x="191" y="191"/>
                  </a:cubicBezTo>
                  <a:cubicBezTo>
                    <a:pt x="120" y="429"/>
                    <a:pt x="1" y="1691"/>
                    <a:pt x="25" y="1858"/>
                  </a:cubicBezTo>
                  <a:cubicBezTo>
                    <a:pt x="35" y="1890"/>
                    <a:pt x="74" y="1931"/>
                    <a:pt x="117" y="1931"/>
                  </a:cubicBezTo>
                  <a:cubicBezTo>
                    <a:pt x="122" y="1931"/>
                    <a:pt x="127" y="1931"/>
                    <a:pt x="132" y="1929"/>
                  </a:cubicBezTo>
                  <a:cubicBezTo>
                    <a:pt x="275" y="1882"/>
                    <a:pt x="632" y="453"/>
                    <a:pt x="561" y="215"/>
                  </a:cubicBezTo>
                  <a:cubicBezTo>
                    <a:pt x="549" y="155"/>
                    <a:pt x="513" y="108"/>
                    <a:pt x="489" y="72"/>
                  </a:cubicBezTo>
                  <a:cubicBezTo>
                    <a:pt x="447" y="25"/>
                    <a:pt x="403" y="1"/>
                    <a:pt x="36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9"/>
            <p:cNvSpPr/>
            <p:nvPr/>
          </p:nvSpPr>
          <p:spPr>
            <a:xfrm>
              <a:off x="1138225" y="3033825"/>
              <a:ext cx="10750" cy="59800"/>
            </a:xfrm>
            <a:custGeom>
              <a:avLst/>
              <a:gdLst/>
              <a:ahLst/>
              <a:cxnLst/>
              <a:rect l="l" t="t" r="r" b="b"/>
              <a:pathLst>
                <a:path w="430" h="2392" extrusionOk="0">
                  <a:moveTo>
                    <a:pt x="179" y="1"/>
                  </a:moveTo>
                  <a:cubicBezTo>
                    <a:pt x="120" y="13"/>
                    <a:pt x="48" y="132"/>
                    <a:pt x="24" y="263"/>
                  </a:cubicBezTo>
                  <a:cubicBezTo>
                    <a:pt x="1" y="394"/>
                    <a:pt x="1" y="953"/>
                    <a:pt x="24" y="1465"/>
                  </a:cubicBezTo>
                  <a:cubicBezTo>
                    <a:pt x="60" y="2108"/>
                    <a:pt x="72" y="2335"/>
                    <a:pt x="131" y="2382"/>
                  </a:cubicBezTo>
                  <a:cubicBezTo>
                    <a:pt x="137" y="2388"/>
                    <a:pt x="149" y="2391"/>
                    <a:pt x="164" y="2391"/>
                  </a:cubicBezTo>
                  <a:cubicBezTo>
                    <a:pt x="179" y="2391"/>
                    <a:pt x="197" y="2388"/>
                    <a:pt x="215" y="2382"/>
                  </a:cubicBezTo>
                  <a:cubicBezTo>
                    <a:pt x="382" y="2299"/>
                    <a:pt x="429" y="1727"/>
                    <a:pt x="346" y="715"/>
                  </a:cubicBezTo>
                  <a:cubicBezTo>
                    <a:pt x="322" y="430"/>
                    <a:pt x="298" y="251"/>
                    <a:pt x="262" y="132"/>
                  </a:cubicBezTo>
                  <a:cubicBezTo>
                    <a:pt x="239" y="37"/>
                    <a:pt x="203" y="1"/>
                    <a:pt x="17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9"/>
            <p:cNvSpPr/>
            <p:nvPr/>
          </p:nvSpPr>
          <p:spPr>
            <a:xfrm>
              <a:off x="1004275" y="3124400"/>
              <a:ext cx="22725" cy="25025"/>
            </a:xfrm>
            <a:custGeom>
              <a:avLst/>
              <a:gdLst/>
              <a:ahLst/>
              <a:cxnLst/>
              <a:rect l="l" t="t" r="r" b="b"/>
              <a:pathLst>
                <a:path w="909" h="1001" extrusionOk="0">
                  <a:moveTo>
                    <a:pt x="663" y="1"/>
                  </a:moveTo>
                  <a:cubicBezTo>
                    <a:pt x="614" y="1"/>
                    <a:pt x="560" y="34"/>
                    <a:pt x="489" y="105"/>
                  </a:cubicBezTo>
                  <a:lnTo>
                    <a:pt x="406" y="200"/>
                  </a:lnTo>
                  <a:cubicBezTo>
                    <a:pt x="191" y="450"/>
                    <a:pt x="1" y="926"/>
                    <a:pt x="84" y="986"/>
                  </a:cubicBezTo>
                  <a:cubicBezTo>
                    <a:pt x="99" y="996"/>
                    <a:pt x="117" y="1000"/>
                    <a:pt x="137" y="1000"/>
                  </a:cubicBezTo>
                  <a:cubicBezTo>
                    <a:pt x="378" y="1000"/>
                    <a:pt x="908" y="314"/>
                    <a:pt x="798" y="105"/>
                  </a:cubicBezTo>
                  <a:cubicBezTo>
                    <a:pt x="787" y="81"/>
                    <a:pt x="775" y="69"/>
                    <a:pt x="763" y="45"/>
                  </a:cubicBezTo>
                  <a:cubicBezTo>
                    <a:pt x="729" y="16"/>
                    <a:pt x="697" y="1"/>
                    <a:pt x="6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9"/>
            <p:cNvSpPr/>
            <p:nvPr/>
          </p:nvSpPr>
          <p:spPr>
            <a:xfrm>
              <a:off x="1108475" y="3128075"/>
              <a:ext cx="8650" cy="21875"/>
            </a:xfrm>
            <a:custGeom>
              <a:avLst/>
              <a:gdLst/>
              <a:ahLst/>
              <a:cxnLst/>
              <a:rect l="l" t="t" r="r" b="b"/>
              <a:pathLst>
                <a:path w="346" h="875" extrusionOk="0">
                  <a:moveTo>
                    <a:pt x="237" y="1"/>
                  </a:moveTo>
                  <a:cubicBezTo>
                    <a:pt x="226" y="1"/>
                    <a:pt x="215" y="2"/>
                    <a:pt x="202" y="5"/>
                  </a:cubicBezTo>
                  <a:cubicBezTo>
                    <a:pt x="131" y="17"/>
                    <a:pt x="59" y="89"/>
                    <a:pt x="48" y="184"/>
                  </a:cubicBezTo>
                  <a:cubicBezTo>
                    <a:pt x="0" y="419"/>
                    <a:pt x="104" y="875"/>
                    <a:pt x="187" y="875"/>
                  </a:cubicBezTo>
                  <a:cubicBezTo>
                    <a:pt x="188" y="875"/>
                    <a:pt x="189" y="875"/>
                    <a:pt x="190" y="874"/>
                  </a:cubicBezTo>
                  <a:cubicBezTo>
                    <a:pt x="309" y="839"/>
                    <a:pt x="345" y="755"/>
                    <a:pt x="345" y="339"/>
                  </a:cubicBezTo>
                  <a:cubicBezTo>
                    <a:pt x="345" y="86"/>
                    <a:pt x="317" y="1"/>
                    <a:pt x="23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9"/>
            <p:cNvSpPr/>
            <p:nvPr/>
          </p:nvSpPr>
          <p:spPr>
            <a:xfrm>
              <a:off x="968425" y="3169325"/>
              <a:ext cx="19800" cy="26225"/>
            </a:xfrm>
            <a:custGeom>
              <a:avLst/>
              <a:gdLst/>
              <a:ahLst/>
              <a:cxnLst/>
              <a:rect l="l" t="t" r="r" b="b"/>
              <a:pathLst>
                <a:path w="792" h="1049" extrusionOk="0">
                  <a:moveTo>
                    <a:pt x="681" y="0"/>
                  </a:moveTo>
                  <a:cubicBezTo>
                    <a:pt x="603" y="0"/>
                    <a:pt x="470" y="135"/>
                    <a:pt x="292" y="391"/>
                  </a:cubicBezTo>
                  <a:cubicBezTo>
                    <a:pt x="65" y="720"/>
                    <a:pt x="0" y="1049"/>
                    <a:pt x="128" y="1049"/>
                  </a:cubicBezTo>
                  <a:cubicBezTo>
                    <a:pt x="134" y="1049"/>
                    <a:pt x="141" y="1048"/>
                    <a:pt x="149" y="1046"/>
                  </a:cubicBezTo>
                  <a:cubicBezTo>
                    <a:pt x="292" y="1022"/>
                    <a:pt x="792" y="248"/>
                    <a:pt x="756" y="117"/>
                  </a:cubicBezTo>
                  <a:cubicBezTo>
                    <a:pt x="748" y="39"/>
                    <a:pt x="722" y="0"/>
                    <a:pt x="68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9"/>
            <p:cNvSpPr/>
            <p:nvPr/>
          </p:nvSpPr>
          <p:spPr>
            <a:xfrm>
              <a:off x="1024150" y="3183125"/>
              <a:ext cx="20050" cy="23725"/>
            </a:xfrm>
            <a:custGeom>
              <a:avLst/>
              <a:gdLst/>
              <a:ahLst/>
              <a:cxnLst/>
              <a:rect l="l" t="t" r="r" b="b"/>
              <a:pathLst>
                <a:path w="802" h="949" extrusionOk="0">
                  <a:moveTo>
                    <a:pt x="566" y="0"/>
                  </a:moveTo>
                  <a:cubicBezTo>
                    <a:pt x="421" y="0"/>
                    <a:pt x="242" y="155"/>
                    <a:pt x="146" y="399"/>
                  </a:cubicBezTo>
                  <a:cubicBezTo>
                    <a:pt x="1" y="769"/>
                    <a:pt x="3" y="949"/>
                    <a:pt x="152" y="949"/>
                  </a:cubicBezTo>
                  <a:cubicBezTo>
                    <a:pt x="162" y="949"/>
                    <a:pt x="172" y="948"/>
                    <a:pt x="182" y="946"/>
                  </a:cubicBezTo>
                  <a:cubicBezTo>
                    <a:pt x="349" y="911"/>
                    <a:pt x="801" y="173"/>
                    <a:pt x="706" y="65"/>
                  </a:cubicBezTo>
                  <a:cubicBezTo>
                    <a:pt x="668" y="21"/>
                    <a:pt x="619" y="0"/>
                    <a:pt x="5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9"/>
            <p:cNvSpPr/>
            <p:nvPr/>
          </p:nvSpPr>
          <p:spPr>
            <a:xfrm>
              <a:off x="721800" y="3243375"/>
              <a:ext cx="323875" cy="384575"/>
            </a:xfrm>
            <a:custGeom>
              <a:avLst/>
              <a:gdLst/>
              <a:ahLst/>
              <a:cxnLst/>
              <a:rect l="l" t="t" r="r" b="b"/>
              <a:pathLst>
                <a:path w="12955" h="15383" extrusionOk="0">
                  <a:moveTo>
                    <a:pt x="10117" y="344"/>
                  </a:moveTo>
                  <a:cubicBezTo>
                    <a:pt x="10405" y="344"/>
                    <a:pt x="10464" y="406"/>
                    <a:pt x="10812" y="858"/>
                  </a:cubicBezTo>
                  <a:cubicBezTo>
                    <a:pt x="10835" y="882"/>
                    <a:pt x="10847" y="930"/>
                    <a:pt x="10883" y="953"/>
                  </a:cubicBezTo>
                  <a:cubicBezTo>
                    <a:pt x="11800" y="2251"/>
                    <a:pt x="12550" y="5085"/>
                    <a:pt x="12431" y="6954"/>
                  </a:cubicBezTo>
                  <a:cubicBezTo>
                    <a:pt x="12336" y="8264"/>
                    <a:pt x="12038" y="9526"/>
                    <a:pt x="11562" y="10645"/>
                  </a:cubicBezTo>
                  <a:cubicBezTo>
                    <a:pt x="10990" y="12014"/>
                    <a:pt x="10157" y="13157"/>
                    <a:pt x="9157" y="13931"/>
                  </a:cubicBezTo>
                  <a:cubicBezTo>
                    <a:pt x="9145" y="13955"/>
                    <a:pt x="9109" y="13967"/>
                    <a:pt x="9097" y="13991"/>
                  </a:cubicBezTo>
                  <a:cubicBezTo>
                    <a:pt x="8573" y="14396"/>
                    <a:pt x="8371" y="14491"/>
                    <a:pt x="7716" y="14646"/>
                  </a:cubicBezTo>
                  <a:cubicBezTo>
                    <a:pt x="7263" y="14753"/>
                    <a:pt x="6823" y="14812"/>
                    <a:pt x="6382" y="14824"/>
                  </a:cubicBezTo>
                  <a:cubicBezTo>
                    <a:pt x="6330" y="14826"/>
                    <a:pt x="6278" y="14826"/>
                    <a:pt x="6226" y="14826"/>
                  </a:cubicBezTo>
                  <a:cubicBezTo>
                    <a:pt x="5390" y="14826"/>
                    <a:pt x="4599" y="14646"/>
                    <a:pt x="3870" y="14276"/>
                  </a:cubicBezTo>
                  <a:cubicBezTo>
                    <a:pt x="3287" y="13979"/>
                    <a:pt x="2310" y="13133"/>
                    <a:pt x="1870" y="12550"/>
                  </a:cubicBezTo>
                  <a:cubicBezTo>
                    <a:pt x="548" y="10717"/>
                    <a:pt x="322" y="7966"/>
                    <a:pt x="1322" y="5942"/>
                  </a:cubicBezTo>
                  <a:cubicBezTo>
                    <a:pt x="1703" y="5204"/>
                    <a:pt x="2703" y="3835"/>
                    <a:pt x="3299" y="3228"/>
                  </a:cubicBezTo>
                  <a:cubicBezTo>
                    <a:pt x="4120" y="2418"/>
                    <a:pt x="5549" y="1513"/>
                    <a:pt x="6740" y="1049"/>
                  </a:cubicBezTo>
                  <a:cubicBezTo>
                    <a:pt x="7454" y="787"/>
                    <a:pt x="9288" y="394"/>
                    <a:pt x="9990" y="346"/>
                  </a:cubicBezTo>
                  <a:cubicBezTo>
                    <a:pt x="10037" y="345"/>
                    <a:pt x="10079" y="344"/>
                    <a:pt x="10117" y="344"/>
                  </a:cubicBezTo>
                  <a:close/>
                  <a:moveTo>
                    <a:pt x="9895" y="1"/>
                  </a:moveTo>
                  <a:cubicBezTo>
                    <a:pt x="9038" y="1"/>
                    <a:pt x="7728" y="215"/>
                    <a:pt x="6668" y="561"/>
                  </a:cubicBezTo>
                  <a:cubicBezTo>
                    <a:pt x="5097" y="1061"/>
                    <a:pt x="3346" y="2215"/>
                    <a:pt x="2358" y="3382"/>
                  </a:cubicBezTo>
                  <a:cubicBezTo>
                    <a:pt x="1346" y="4573"/>
                    <a:pt x="667" y="5740"/>
                    <a:pt x="370" y="6776"/>
                  </a:cubicBezTo>
                  <a:cubicBezTo>
                    <a:pt x="48" y="7990"/>
                    <a:pt x="1" y="8657"/>
                    <a:pt x="167" y="9859"/>
                  </a:cubicBezTo>
                  <a:cubicBezTo>
                    <a:pt x="227" y="10324"/>
                    <a:pt x="322" y="10752"/>
                    <a:pt x="453" y="11169"/>
                  </a:cubicBezTo>
                  <a:cubicBezTo>
                    <a:pt x="477" y="11276"/>
                    <a:pt x="525" y="11371"/>
                    <a:pt x="548" y="11479"/>
                  </a:cubicBezTo>
                  <a:cubicBezTo>
                    <a:pt x="560" y="11514"/>
                    <a:pt x="560" y="11538"/>
                    <a:pt x="584" y="11574"/>
                  </a:cubicBezTo>
                  <a:cubicBezTo>
                    <a:pt x="775" y="12074"/>
                    <a:pt x="1037" y="12550"/>
                    <a:pt x="1358" y="12991"/>
                  </a:cubicBezTo>
                  <a:cubicBezTo>
                    <a:pt x="1965" y="13824"/>
                    <a:pt x="3406" y="14800"/>
                    <a:pt x="4442" y="15110"/>
                  </a:cubicBezTo>
                  <a:cubicBezTo>
                    <a:pt x="5047" y="15296"/>
                    <a:pt x="5486" y="15382"/>
                    <a:pt x="5985" y="15382"/>
                  </a:cubicBezTo>
                  <a:cubicBezTo>
                    <a:pt x="6379" y="15382"/>
                    <a:pt x="6812" y="15329"/>
                    <a:pt x="7394" y="15229"/>
                  </a:cubicBezTo>
                  <a:cubicBezTo>
                    <a:pt x="8787" y="15015"/>
                    <a:pt x="9168" y="14812"/>
                    <a:pt x="10073" y="13943"/>
                  </a:cubicBezTo>
                  <a:cubicBezTo>
                    <a:pt x="11312" y="12752"/>
                    <a:pt x="12276" y="11038"/>
                    <a:pt x="12633" y="9371"/>
                  </a:cubicBezTo>
                  <a:cubicBezTo>
                    <a:pt x="12955" y="7919"/>
                    <a:pt x="12955" y="5930"/>
                    <a:pt x="12669" y="4394"/>
                  </a:cubicBezTo>
                  <a:cubicBezTo>
                    <a:pt x="12383" y="2906"/>
                    <a:pt x="11252" y="465"/>
                    <a:pt x="10704" y="144"/>
                  </a:cubicBezTo>
                  <a:cubicBezTo>
                    <a:pt x="10669" y="120"/>
                    <a:pt x="10633" y="96"/>
                    <a:pt x="10573" y="84"/>
                  </a:cubicBezTo>
                  <a:cubicBezTo>
                    <a:pt x="10407" y="37"/>
                    <a:pt x="10181" y="1"/>
                    <a:pt x="98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9"/>
            <p:cNvSpPr/>
            <p:nvPr/>
          </p:nvSpPr>
          <p:spPr>
            <a:xfrm>
              <a:off x="742650" y="3668375"/>
              <a:ext cx="15725" cy="19450"/>
            </a:xfrm>
            <a:custGeom>
              <a:avLst/>
              <a:gdLst/>
              <a:ahLst/>
              <a:cxnLst/>
              <a:rect l="l" t="t" r="r" b="b"/>
              <a:pathLst>
                <a:path w="629" h="778" extrusionOk="0">
                  <a:moveTo>
                    <a:pt x="170" y="1"/>
                  </a:moveTo>
                  <a:cubicBezTo>
                    <a:pt x="102" y="1"/>
                    <a:pt x="49" y="60"/>
                    <a:pt x="24" y="182"/>
                  </a:cubicBezTo>
                  <a:cubicBezTo>
                    <a:pt x="0" y="360"/>
                    <a:pt x="286" y="741"/>
                    <a:pt x="476" y="777"/>
                  </a:cubicBezTo>
                  <a:cubicBezTo>
                    <a:pt x="479" y="777"/>
                    <a:pt x="481" y="777"/>
                    <a:pt x="483" y="777"/>
                  </a:cubicBezTo>
                  <a:cubicBezTo>
                    <a:pt x="629" y="777"/>
                    <a:pt x="545" y="369"/>
                    <a:pt x="369" y="134"/>
                  </a:cubicBezTo>
                  <a:cubicBezTo>
                    <a:pt x="297" y="46"/>
                    <a:pt x="228" y="1"/>
                    <a:pt x="1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9"/>
            <p:cNvSpPr/>
            <p:nvPr/>
          </p:nvSpPr>
          <p:spPr>
            <a:xfrm>
              <a:off x="726050" y="3704350"/>
              <a:ext cx="25850" cy="26375"/>
            </a:xfrm>
            <a:custGeom>
              <a:avLst/>
              <a:gdLst/>
              <a:ahLst/>
              <a:cxnLst/>
              <a:rect l="l" t="t" r="r" b="b"/>
              <a:pathLst>
                <a:path w="1034" h="1055" extrusionOk="0">
                  <a:moveTo>
                    <a:pt x="311" y="1"/>
                  </a:moveTo>
                  <a:cubicBezTo>
                    <a:pt x="218" y="1"/>
                    <a:pt x="139" y="48"/>
                    <a:pt x="105" y="148"/>
                  </a:cubicBezTo>
                  <a:cubicBezTo>
                    <a:pt x="1" y="389"/>
                    <a:pt x="543" y="1055"/>
                    <a:pt x="827" y="1055"/>
                  </a:cubicBezTo>
                  <a:cubicBezTo>
                    <a:pt x="836" y="1055"/>
                    <a:pt x="846" y="1054"/>
                    <a:pt x="855" y="1052"/>
                  </a:cubicBezTo>
                  <a:cubicBezTo>
                    <a:pt x="1033" y="1005"/>
                    <a:pt x="962" y="636"/>
                    <a:pt x="712" y="267"/>
                  </a:cubicBezTo>
                  <a:cubicBezTo>
                    <a:pt x="601" y="93"/>
                    <a:pt x="441" y="1"/>
                    <a:pt x="31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9"/>
            <p:cNvSpPr/>
            <p:nvPr/>
          </p:nvSpPr>
          <p:spPr>
            <a:xfrm>
              <a:off x="787575" y="3717475"/>
              <a:ext cx="28025" cy="16325"/>
            </a:xfrm>
            <a:custGeom>
              <a:avLst/>
              <a:gdLst/>
              <a:ahLst/>
              <a:cxnLst/>
              <a:rect l="l" t="t" r="r" b="b"/>
              <a:pathLst>
                <a:path w="1121" h="653" extrusionOk="0">
                  <a:moveTo>
                    <a:pt x="216" y="0"/>
                  </a:moveTo>
                  <a:cubicBezTo>
                    <a:pt x="82" y="0"/>
                    <a:pt x="0" y="72"/>
                    <a:pt x="25" y="218"/>
                  </a:cubicBezTo>
                  <a:cubicBezTo>
                    <a:pt x="58" y="415"/>
                    <a:pt x="463" y="652"/>
                    <a:pt x="759" y="652"/>
                  </a:cubicBezTo>
                  <a:cubicBezTo>
                    <a:pt x="785" y="652"/>
                    <a:pt x="810" y="650"/>
                    <a:pt x="834" y="646"/>
                  </a:cubicBezTo>
                  <a:cubicBezTo>
                    <a:pt x="1120" y="587"/>
                    <a:pt x="1096" y="492"/>
                    <a:pt x="703" y="194"/>
                  </a:cubicBezTo>
                  <a:cubicBezTo>
                    <a:pt x="523" y="66"/>
                    <a:pt x="345" y="0"/>
                    <a:pt x="21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9"/>
            <p:cNvSpPr/>
            <p:nvPr/>
          </p:nvSpPr>
          <p:spPr>
            <a:xfrm>
              <a:off x="980775" y="3251700"/>
              <a:ext cx="69675" cy="295750"/>
            </a:xfrm>
            <a:custGeom>
              <a:avLst/>
              <a:gdLst/>
              <a:ahLst/>
              <a:cxnLst/>
              <a:rect l="l" t="t" r="r" b="b"/>
              <a:pathLst>
                <a:path w="2787" h="11830" extrusionOk="0">
                  <a:moveTo>
                    <a:pt x="765" y="1"/>
                  </a:moveTo>
                  <a:cubicBezTo>
                    <a:pt x="735" y="1"/>
                    <a:pt x="702" y="5"/>
                    <a:pt x="667" y="13"/>
                  </a:cubicBezTo>
                  <a:cubicBezTo>
                    <a:pt x="369" y="97"/>
                    <a:pt x="345" y="358"/>
                    <a:pt x="357" y="632"/>
                  </a:cubicBezTo>
                  <a:cubicBezTo>
                    <a:pt x="357" y="728"/>
                    <a:pt x="369" y="847"/>
                    <a:pt x="405" y="954"/>
                  </a:cubicBezTo>
                  <a:cubicBezTo>
                    <a:pt x="714" y="1823"/>
                    <a:pt x="703" y="2740"/>
                    <a:pt x="893" y="3633"/>
                  </a:cubicBezTo>
                  <a:cubicBezTo>
                    <a:pt x="1310" y="5538"/>
                    <a:pt x="1107" y="7383"/>
                    <a:pt x="453" y="9205"/>
                  </a:cubicBezTo>
                  <a:cubicBezTo>
                    <a:pt x="214" y="9824"/>
                    <a:pt x="12" y="10479"/>
                    <a:pt x="0" y="11169"/>
                  </a:cubicBezTo>
                  <a:cubicBezTo>
                    <a:pt x="0" y="11407"/>
                    <a:pt x="0" y="11705"/>
                    <a:pt x="298" y="11800"/>
                  </a:cubicBezTo>
                  <a:cubicBezTo>
                    <a:pt x="354" y="11821"/>
                    <a:pt x="409" y="11830"/>
                    <a:pt x="460" y="11830"/>
                  </a:cubicBezTo>
                  <a:cubicBezTo>
                    <a:pt x="679" y="11830"/>
                    <a:pt x="853" y="11664"/>
                    <a:pt x="988" y="11491"/>
                  </a:cubicBezTo>
                  <a:cubicBezTo>
                    <a:pt x="1357" y="11026"/>
                    <a:pt x="1679" y="10514"/>
                    <a:pt x="1893" y="9955"/>
                  </a:cubicBezTo>
                  <a:cubicBezTo>
                    <a:pt x="2596" y="8145"/>
                    <a:pt x="2786" y="6264"/>
                    <a:pt x="2393" y="4347"/>
                  </a:cubicBezTo>
                  <a:cubicBezTo>
                    <a:pt x="2119" y="2990"/>
                    <a:pt x="1762" y="1656"/>
                    <a:pt x="1179" y="418"/>
                  </a:cubicBezTo>
                  <a:cubicBezTo>
                    <a:pt x="1084" y="219"/>
                    <a:pt x="990" y="1"/>
                    <a:pt x="765"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9"/>
            <p:cNvSpPr/>
            <p:nvPr/>
          </p:nvSpPr>
          <p:spPr>
            <a:xfrm>
              <a:off x="766150" y="3175100"/>
              <a:ext cx="48250" cy="51975"/>
            </a:xfrm>
            <a:custGeom>
              <a:avLst/>
              <a:gdLst/>
              <a:ahLst/>
              <a:cxnLst/>
              <a:rect l="l" t="t" r="r" b="b"/>
              <a:pathLst>
                <a:path w="1930" h="2079" extrusionOk="0">
                  <a:moveTo>
                    <a:pt x="1003" y="1"/>
                  </a:moveTo>
                  <a:cubicBezTo>
                    <a:pt x="955" y="1"/>
                    <a:pt x="906" y="6"/>
                    <a:pt x="858" y="17"/>
                  </a:cubicBezTo>
                  <a:cubicBezTo>
                    <a:pt x="441" y="124"/>
                    <a:pt x="1" y="898"/>
                    <a:pt x="108" y="1387"/>
                  </a:cubicBezTo>
                  <a:cubicBezTo>
                    <a:pt x="183" y="1770"/>
                    <a:pt x="563" y="2078"/>
                    <a:pt x="949" y="2078"/>
                  </a:cubicBezTo>
                  <a:cubicBezTo>
                    <a:pt x="994" y="2078"/>
                    <a:pt x="1040" y="2074"/>
                    <a:pt x="1084" y="2065"/>
                  </a:cubicBezTo>
                  <a:cubicBezTo>
                    <a:pt x="1572" y="1982"/>
                    <a:pt x="1930" y="1339"/>
                    <a:pt x="1810" y="720"/>
                  </a:cubicBezTo>
                  <a:cubicBezTo>
                    <a:pt x="1737" y="309"/>
                    <a:pt x="1374" y="1"/>
                    <a:pt x="100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9"/>
            <p:cNvSpPr/>
            <p:nvPr/>
          </p:nvSpPr>
          <p:spPr>
            <a:xfrm>
              <a:off x="825975" y="3111600"/>
              <a:ext cx="33675" cy="37075"/>
            </a:xfrm>
            <a:custGeom>
              <a:avLst/>
              <a:gdLst/>
              <a:ahLst/>
              <a:cxnLst/>
              <a:rect l="l" t="t" r="r" b="b"/>
              <a:pathLst>
                <a:path w="1347" h="1483" extrusionOk="0">
                  <a:moveTo>
                    <a:pt x="700" y="1"/>
                  </a:moveTo>
                  <a:cubicBezTo>
                    <a:pt x="670" y="1"/>
                    <a:pt x="640" y="4"/>
                    <a:pt x="608" y="9"/>
                  </a:cubicBezTo>
                  <a:cubicBezTo>
                    <a:pt x="287" y="69"/>
                    <a:pt x="1" y="557"/>
                    <a:pt x="60" y="950"/>
                  </a:cubicBezTo>
                  <a:cubicBezTo>
                    <a:pt x="103" y="1260"/>
                    <a:pt x="366" y="1483"/>
                    <a:pt x="669" y="1483"/>
                  </a:cubicBezTo>
                  <a:cubicBezTo>
                    <a:pt x="704" y="1483"/>
                    <a:pt x="739" y="1480"/>
                    <a:pt x="775" y="1474"/>
                  </a:cubicBezTo>
                  <a:cubicBezTo>
                    <a:pt x="1144" y="1414"/>
                    <a:pt x="1346" y="1081"/>
                    <a:pt x="1263" y="652"/>
                  </a:cubicBezTo>
                  <a:cubicBezTo>
                    <a:pt x="1188" y="244"/>
                    <a:pt x="977" y="1"/>
                    <a:pt x="7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5" name="Google Shape;4075;p9"/>
          <p:cNvGrpSpPr/>
          <p:nvPr/>
        </p:nvGrpSpPr>
        <p:grpSpPr>
          <a:xfrm rot="9595727">
            <a:off x="1296417" y="3860790"/>
            <a:ext cx="684949" cy="604371"/>
            <a:chOff x="3573050" y="2694100"/>
            <a:chExt cx="684925" cy="604350"/>
          </a:xfrm>
        </p:grpSpPr>
        <p:sp>
          <p:nvSpPr>
            <p:cNvPr id="4076" name="Google Shape;4076;p9"/>
            <p:cNvSpPr/>
            <p:nvPr/>
          </p:nvSpPr>
          <p:spPr>
            <a:xfrm>
              <a:off x="3589450" y="2705825"/>
              <a:ext cx="661975" cy="575575"/>
            </a:xfrm>
            <a:custGeom>
              <a:avLst/>
              <a:gdLst/>
              <a:ahLst/>
              <a:cxnLst/>
              <a:rect l="l" t="t" r="r" b="b"/>
              <a:pathLst>
                <a:path w="26479" h="23023" extrusionOk="0">
                  <a:moveTo>
                    <a:pt x="17156" y="11680"/>
                  </a:moveTo>
                  <a:lnTo>
                    <a:pt x="17156" y="11680"/>
                  </a:lnTo>
                  <a:cubicBezTo>
                    <a:pt x="16930" y="12073"/>
                    <a:pt x="13918" y="13573"/>
                    <a:pt x="12930" y="13800"/>
                  </a:cubicBezTo>
                  <a:cubicBezTo>
                    <a:pt x="13811" y="13264"/>
                    <a:pt x="14585" y="12799"/>
                    <a:pt x="15370" y="12323"/>
                  </a:cubicBezTo>
                  <a:cubicBezTo>
                    <a:pt x="15466" y="12264"/>
                    <a:pt x="15585" y="12204"/>
                    <a:pt x="15680" y="12204"/>
                  </a:cubicBezTo>
                  <a:cubicBezTo>
                    <a:pt x="15730" y="12208"/>
                    <a:pt x="15779" y="12210"/>
                    <a:pt x="15827" y="12210"/>
                  </a:cubicBezTo>
                  <a:cubicBezTo>
                    <a:pt x="16318" y="12210"/>
                    <a:pt x="16723" y="11995"/>
                    <a:pt x="17156" y="11680"/>
                  </a:cubicBezTo>
                  <a:close/>
                  <a:moveTo>
                    <a:pt x="25181" y="0"/>
                  </a:moveTo>
                  <a:cubicBezTo>
                    <a:pt x="24514" y="84"/>
                    <a:pt x="23919" y="274"/>
                    <a:pt x="23324" y="465"/>
                  </a:cubicBezTo>
                  <a:cubicBezTo>
                    <a:pt x="21359" y="1108"/>
                    <a:pt x="19371" y="1703"/>
                    <a:pt x="17323" y="2060"/>
                  </a:cubicBezTo>
                  <a:cubicBezTo>
                    <a:pt x="15525" y="2370"/>
                    <a:pt x="13930" y="3191"/>
                    <a:pt x="12394" y="4167"/>
                  </a:cubicBezTo>
                  <a:cubicBezTo>
                    <a:pt x="10977" y="5072"/>
                    <a:pt x="9548" y="5989"/>
                    <a:pt x="7977" y="6608"/>
                  </a:cubicBezTo>
                  <a:cubicBezTo>
                    <a:pt x="7631" y="6739"/>
                    <a:pt x="7262" y="6763"/>
                    <a:pt x="6965" y="6965"/>
                  </a:cubicBezTo>
                  <a:cubicBezTo>
                    <a:pt x="5643" y="7894"/>
                    <a:pt x="4429" y="8942"/>
                    <a:pt x="3440" y="10240"/>
                  </a:cubicBezTo>
                  <a:cubicBezTo>
                    <a:pt x="2547" y="11406"/>
                    <a:pt x="2012" y="12776"/>
                    <a:pt x="1309" y="14038"/>
                  </a:cubicBezTo>
                  <a:cubicBezTo>
                    <a:pt x="1071" y="14478"/>
                    <a:pt x="976" y="14978"/>
                    <a:pt x="952" y="15478"/>
                  </a:cubicBezTo>
                  <a:cubicBezTo>
                    <a:pt x="892" y="16419"/>
                    <a:pt x="1142" y="17300"/>
                    <a:pt x="1333" y="18193"/>
                  </a:cubicBezTo>
                  <a:cubicBezTo>
                    <a:pt x="1416" y="18514"/>
                    <a:pt x="1369" y="18764"/>
                    <a:pt x="1178" y="19038"/>
                  </a:cubicBezTo>
                  <a:cubicBezTo>
                    <a:pt x="797" y="19562"/>
                    <a:pt x="440" y="20169"/>
                    <a:pt x="416" y="20777"/>
                  </a:cubicBezTo>
                  <a:cubicBezTo>
                    <a:pt x="380" y="21360"/>
                    <a:pt x="250" y="21896"/>
                    <a:pt x="119" y="22444"/>
                  </a:cubicBezTo>
                  <a:cubicBezTo>
                    <a:pt x="0" y="22862"/>
                    <a:pt x="28" y="23023"/>
                    <a:pt x="307" y="23023"/>
                  </a:cubicBezTo>
                  <a:cubicBezTo>
                    <a:pt x="394" y="23023"/>
                    <a:pt x="504" y="23007"/>
                    <a:pt x="642" y="22979"/>
                  </a:cubicBezTo>
                  <a:cubicBezTo>
                    <a:pt x="1273" y="22836"/>
                    <a:pt x="1869" y="22574"/>
                    <a:pt x="2464" y="22277"/>
                  </a:cubicBezTo>
                  <a:cubicBezTo>
                    <a:pt x="5179" y="20931"/>
                    <a:pt x="8036" y="19872"/>
                    <a:pt x="10703" y="18431"/>
                  </a:cubicBezTo>
                  <a:cubicBezTo>
                    <a:pt x="11918" y="17752"/>
                    <a:pt x="13263" y="17276"/>
                    <a:pt x="14406" y="16467"/>
                  </a:cubicBezTo>
                  <a:cubicBezTo>
                    <a:pt x="16728" y="14812"/>
                    <a:pt x="18835" y="12907"/>
                    <a:pt x="20728" y="10775"/>
                  </a:cubicBezTo>
                  <a:cubicBezTo>
                    <a:pt x="20859" y="10609"/>
                    <a:pt x="21002" y="10430"/>
                    <a:pt x="21002" y="10216"/>
                  </a:cubicBezTo>
                  <a:cubicBezTo>
                    <a:pt x="21002" y="9835"/>
                    <a:pt x="21193" y="9513"/>
                    <a:pt x="21395" y="9240"/>
                  </a:cubicBezTo>
                  <a:cubicBezTo>
                    <a:pt x="21728" y="8823"/>
                    <a:pt x="21955" y="8347"/>
                    <a:pt x="22145" y="7858"/>
                  </a:cubicBezTo>
                  <a:cubicBezTo>
                    <a:pt x="22264" y="7537"/>
                    <a:pt x="22431" y="7239"/>
                    <a:pt x="22645" y="6965"/>
                  </a:cubicBezTo>
                  <a:cubicBezTo>
                    <a:pt x="23288" y="6180"/>
                    <a:pt x="23943" y="5406"/>
                    <a:pt x="24360" y="4465"/>
                  </a:cubicBezTo>
                  <a:cubicBezTo>
                    <a:pt x="24550" y="4036"/>
                    <a:pt x="24776" y="3620"/>
                    <a:pt x="24991" y="3203"/>
                  </a:cubicBezTo>
                  <a:cubicBezTo>
                    <a:pt x="25348" y="2501"/>
                    <a:pt x="25741" y="1834"/>
                    <a:pt x="26193" y="1179"/>
                  </a:cubicBezTo>
                  <a:cubicBezTo>
                    <a:pt x="26479" y="798"/>
                    <a:pt x="26431" y="393"/>
                    <a:pt x="26122" y="262"/>
                  </a:cubicBezTo>
                  <a:cubicBezTo>
                    <a:pt x="25800" y="143"/>
                    <a:pt x="25467" y="84"/>
                    <a:pt x="25181" y="0"/>
                  </a:cubicBezTo>
                  <a:close/>
                </a:path>
              </a:pathLst>
            </a:custGeom>
            <a:solidFill>
              <a:srgbClr val="00A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9"/>
            <p:cNvSpPr/>
            <p:nvPr/>
          </p:nvSpPr>
          <p:spPr>
            <a:xfrm>
              <a:off x="3730225" y="2704450"/>
              <a:ext cx="518525" cy="420400"/>
            </a:xfrm>
            <a:custGeom>
              <a:avLst/>
              <a:gdLst/>
              <a:ahLst/>
              <a:cxnLst/>
              <a:rect l="l" t="t" r="r" b="b"/>
              <a:pathLst>
                <a:path w="20741" h="16816" extrusionOk="0">
                  <a:moveTo>
                    <a:pt x="20449" y="1"/>
                  </a:moveTo>
                  <a:cubicBezTo>
                    <a:pt x="20419" y="1"/>
                    <a:pt x="20389" y="7"/>
                    <a:pt x="20360" y="20"/>
                  </a:cubicBezTo>
                  <a:cubicBezTo>
                    <a:pt x="20086" y="103"/>
                    <a:pt x="19765" y="222"/>
                    <a:pt x="19729" y="567"/>
                  </a:cubicBezTo>
                  <a:cubicBezTo>
                    <a:pt x="19693" y="770"/>
                    <a:pt x="19574" y="853"/>
                    <a:pt x="19431" y="936"/>
                  </a:cubicBezTo>
                  <a:cubicBezTo>
                    <a:pt x="17657" y="1925"/>
                    <a:pt x="15871" y="2889"/>
                    <a:pt x="14109" y="3901"/>
                  </a:cubicBezTo>
                  <a:cubicBezTo>
                    <a:pt x="13097" y="4496"/>
                    <a:pt x="12133" y="5175"/>
                    <a:pt x="11359" y="6104"/>
                  </a:cubicBezTo>
                  <a:cubicBezTo>
                    <a:pt x="10692" y="6889"/>
                    <a:pt x="10013" y="7699"/>
                    <a:pt x="9227" y="8378"/>
                  </a:cubicBezTo>
                  <a:cubicBezTo>
                    <a:pt x="8727" y="8830"/>
                    <a:pt x="8215" y="9259"/>
                    <a:pt x="7858" y="9818"/>
                  </a:cubicBezTo>
                  <a:cubicBezTo>
                    <a:pt x="7287" y="10747"/>
                    <a:pt x="6489" y="11461"/>
                    <a:pt x="5620" y="12081"/>
                  </a:cubicBezTo>
                  <a:cubicBezTo>
                    <a:pt x="5536" y="12147"/>
                    <a:pt x="5459" y="12261"/>
                    <a:pt x="5358" y="12261"/>
                  </a:cubicBezTo>
                  <a:cubicBezTo>
                    <a:pt x="5315" y="12261"/>
                    <a:pt x="5268" y="12241"/>
                    <a:pt x="5215" y="12188"/>
                  </a:cubicBezTo>
                  <a:cubicBezTo>
                    <a:pt x="5060" y="12045"/>
                    <a:pt x="5215" y="11926"/>
                    <a:pt x="5287" y="11819"/>
                  </a:cubicBezTo>
                  <a:cubicBezTo>
                    <a:pt x="5798" y="11033"/>
                    <a:pt x="6299" y="10259"/>
                    <a:pt x="6811" y="9485"/>
                  </a:cubicBezTo>
                  <a:cubicBezTo>
                    <a:pt x="6894" y="9366"/>
                    <a:pt x="7001" y="9247"/>
                    <a:pt x="6965" y="9092"/>
                  </a:cubicBezTo>
                  <a:cubicBezTo>
                    <a:pt x="6882" y="8723"/>
                    <a:pt x="7072" y="8425"/>
                    <a:pt x="7251" y="8140"/>
                  </a:cubicBezTo>
                  <a:cubicBezTo>
                    <a:pt x="8204" y="6651"/>
                    <a:pt x="9275" y="5270"/>
                    <a:pt x="10513" y="4020"/>
                  </a:cubicBezTo>
                  <a:cubicBezTo>
                    <a:pt x="10621" y="3913"/>
                    <a:pt x="10763" y="3841"/>
                    <a:pt x="10763" y="3615"/>
                  </a:cubicBezTo>
                  <a:lnTo>
                    <a:pt x="10763" y="3615"/>
                  </a:lnTo>
                  <a:cubicBezTo>
                    <a:pt x="10656" y="3675"/>
                    <a:pt x="10585" y="3722"/>
                    <a:pt x="10513" y="3770"/>
                  </a:cubicBezTo>
                  <a:cubicBezTo>
                    <a:pt x="8549" y="5056"/>
                    <a:pt x="6656" y="6461"/>
                    <a:pt x="5156" y="8306"/>
                  </a:cubicBezTo>
                  <a:cubicBezTo>
                    <a:pt x="4513" y="9092"/>
                    <a:pt x="3858" y="9866"/>
                    <a:pt x="3310" y="10711"/>
                  </a:cubicBezTo>
                  <a:cubicBezTo>
                    <a:pt x="2524" y="11938"/>
                    <a:pt x="1810" y="13200"/>
                    <a:pt x="1096" y="14462"/>
                  </a:cubicBezTo>
                  <a:cubicBezTo>
                    <a:pt x="679" y="15212"/>
                    <a:pt x="298" y="15974"/>
                    <a:pt x="0" y="16772"/>
                  </a:cubicBezTo>
                  <a:cubicBezTo>
                    <a:pt x="65" y="16804"/>
                    <a:pt x="119" y="16816"/>
                    <a:pt x="166" y="16816"/>
                  </a:cubicBezTo>
                  <a:cubicBezTo>
                    <a:pt x="258" y="16816"/>
                    <a:pt x="326" y="16771"/>
                    <a:pt x="405" y="16748"/>
                  </a:cubicBezTo>
                  <a:cubicBezTo>
                    <a:pt x="941" y="16545"/>
                    <a:pt x="1488" y="16343"/>
                    <a:pt x="2048" y="16129"/>
                  </a:cubicBezTo>
                  <a:cubicBezTo>
                    <a:pt x="3536" y="15557"/>
                    <a:pt x="5036" y="15033"/>
                    <a:pt x="6644" y="14855"/>
                  </a:cubicBezTo>
                  <a:cubicBezTo>
                    <a:pt x="8073" y="14700"/>
                    <a:pt x="9430" y="14378"/>
                    <a:pt x="10704" y="13652"/>
                  </a:cubicBezTo>
                  <a:cubicBezTo>
                    <a:pt x="12323" y="12712"/>
                    <a:pt x="13919" y="11771"/>
                    <a:pt x="15181" y="10378"/>
                  </a:cubicBezTo>
                  <a:cubicBezTo>
                    <a:pt x="15669" y="9842"/>
                    <a:pt x="16169" y="9306"/>
                    <a:pt x="16478" y="8628"/>
                  </a:cubicBezTo>
                  <a:cubicBezTo>
                    <a:pt x="16562" y="8473"/>
                    <a:pt x="16597" y="8306"/>
                    <a:pt x="16455" y="8152"/>
                  </a:cubicBezTo>
                  <a:cubicBezTo>
                    <a:pt x="16387" y="8089"/>
                    <a:pt x="16315" y="8065"/>
                    <a:pt x="16243" y="8065"/>
                  </a:cubicBezTo>
                  <a:cubicBezTo>
                    <a:pt x="16150" y="8065"/>
                    <a:pt x="16059" y="8105"/>
                    <a:pt x="15978" y="8152"/>
                  </a:cubicBezTo>
                  <a:cubicBezTo>
                    <a:pt x="15740" y="8306"/>
                    <a:pt x="15502" y="8473"/>
                    <a:pt x="15276" y="8652"/>
                  </a:cubicBezTo>
                  <a:cubicBezTo>
                    <a:pt x="14323" y="9425"/>
                    <a:pt x="13383" y="10199"/>
                    <a:pt x="12287" y="10771"/>
                  </a:cubicBezTo>
                  <a:cubicBezTo>
                    <a:pt x="11597" y="11152"/>
                    <a:pt x="10871" y="11461"/>
                    <a:pt x="10311" y="12021"/>
                  </a:cubicBezTo>
                  <a:cubicBezTo>
                    <a:pt x="10239" y="12093"/>
                    <a:pt x="10146" y="12145"/>
                    <a:pt x="10048" y="12145"/>
                  </a:cubicBezTo>
                  <a:cubicBezTo>
                    <a:pt x="10017" y="12145"/>
                    <a:pt x="9985" y="12140"/>
                    <a:pt x="9954" y="12128"/>
                  </a:cubicBezTo>
                  <a:cubicBezTo>
                    <a:pt x="9897" y="12113"/>
                    <a:pt x="9844" y="12106"/>
                    <a:pt x="9794" y="12106"/>
                  </a:cubicBezTo>
                  <a:cubicBezTo>
                    <a:pt x="9609" y="12106"/>
                    <a:pt x="9458" y="12194"/>
                    <a:pt x="9299" y="12259"/>
                  </a:cubicBezTo>
                  <a:cubicBezTo>
                    <a:pt x="8180" y="12724"/>
                    <a:pt x="7013" y="12950"/>
                    <a:pt x="5822" y="13128"/>
                  </a:cubicBezTo>
                  <a:cubicBezTo>
                    <a:pt x="6263" y="12724"/>
                    <a:pt x="6680" y="12366"/>
                    <a:pt x="7287" y="12235"/>
                  </a:cubicBezTo>
                  <a:cubicBezTo>
                    <a:pt x="8025" y="12045"/>
                    <a:pt x="8727" y="11652"/>
                    <a:pt x="9382" y="11271"/>
                  </a:cubicBezTo>
                  <a:cubicBezTo>
                    <a:pt x="9918" y="10938"/>
                    <a:pt x="10382" y="10461"/>
                    <a:pt x="10859" y="10033"/>
                  </a:cubicBezTo>
                  <a:cubicBezTo>
                    <a:pt x="11561" y="9378"/>
                    <a:pt x="12228" y="8711"/>
                    <a:pt x="12930" y="8056"/>
                  </a:cubicBezTo>
                  <a:cubicBezTo>
                    <a:pt x="13001" y="7993"/>
                    <a:pt x="13076" y="7892"/>
                    <a:pt x="13142" y="7892"/>
                  </a:cubicBezTo>
                  <a:cubicBezTo>
                    <a:pt x="13188" y="7892"/>
                    <a:pt x="13230" y="7939"/>
                    <a:pt x="13264" y="8080"/>
                  </a:cubicBezTo>
                  <a:cubicBezTo>
                    <a:pt x="13293" y="8184"/>
                    <a:pt x="13346" y="8218"/>
                    <a:pt x="13410" y="8218"/>
                  </a:cubicBezTo>
                  <a:cubicBezTo>
                    <a:pt x="13449" y="8218"/>
                    <a:pt x="13492" y="8205"/>
                    <a:pt x="13538" y="8187"/>
                  </a:cubicBezTo>
                  <a:cubicBezTo>
                    <a:pt x="13788" y="8116"/>
                    <a:pt x="14038" y="8032"/>
                    <a:pt x="14252" y="7830"/>
                  </a:cubicBezTo>
                  <a:cubicBezTo>
                    <a:pt x="14728" y="7366"/>
                    <a:pt x="15252" y="6937"/>
                    <a:pt x="15704" y="6449"/>
                  </a:cubicBezTo>
                  <a:cubicBezTo>
                    <a:pt x="16347" y="5758"/>
                    <a:pt x="16824" y="4961"/>
                    <a:pt x="17681" y="4449"/>
                  </a:cubicBezTo>
                  <a:cubicBezTo>
                    <a:pt x="18622" y="3901"/>
                    <a:pt x="19205" y="2948"/>
                    <a:pt x="19812" y="2056"/>
                  </a:cubicBezTo>
                  <a:cubicBezTo>
                    <a:pt x="19919" y="1901"/>
                    <a:pt x="19967" y="1758"/>
                    <a:pt x="19860" y="1603"/>
                  </a:cubicBezTo>
                  <a:cubicBezTo>
                    <a:pt x="19634" y="1294"/>
                    <a:pt x="19812" y="1103"/>
                    <a:pt x="20038" y="924"/>
                  </a:cubicBezTo>
                  <a:cubicBezTo>
                    <a:pt x="20217" y="770"/>
                    <a:pt x="20419" y="639"/>
                    <a:pt x="20598" y="472"/>
                  </a:cubicBezTo>
                  <a:cubicBezTo>
                    <a:pt x="20693" y="389"/>
                    <a:pt x="20741" y="258"/>
                    <a:pt x="20657" y="115"/>
                  </a:cubicBezTo>
                  <a:cubicBezTo>
                    <a:pt x="20614" y="45"/>
                    <a:pt x="20532" y="1"/>
                    <a:pt x="20449" y="1"/>
                  </a:cubicBez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9"/>
            <p:cNvSpPr/>
            <p:nvPr/>
          </p:nvSpPr>
          <p:spPr>
            <a:xfrm>
              <a:off x="3583175" y="2880250"/>
              <a:ext cx="380125" cy="408325"/>
            </a:xfrm>
            <a:custGeom>
              <a:avLst/>
              <a:gdLst/>
              <a:ahLst/>
              <a:cxnLst/>
              <a:rect l="l" t="t" r="r" b="b"/>
              <a:pathLst>
                <a:path w="15205" h="16333" extrusionOk="0">
                  <a:moveTo>
                    <a:pt x="7811" y="0"/>
                  </a:moveTo>
                  <a:cubicBezTo>
                    <a:pt x="7382" y="441"/>
                    <a:pt x="6799" y="655"/>
                    <a:pt x="6394" y="1120"/>
                  </a:cubicBezTo>
                  <a:cubicBezTo>
                    <a:pt x="5180" y="2524"/>
                    <a:pt x="4299" y="4108"/>
                    <a:pt x="3787" y="5894"/>
                  </a:cubicBezTo>
                  <a:cubicBezTo>
                    <a:pt x="3275" y="7775"/>
                    <a:pt x="2822" y="9668"/>
                    <a:pt x="2382" y="11549"/>
                  </a:cubicBezTo>
                  <a:cubicBezTo>
                    <a:pt x="2120" y="12645"/>
                    <a:pt x="1644" y="13621"/>
                    <a:pt x="1012" y="14526"/>
                  </a:cubicBezTo>
                  <a:cubicBezTo>
                    <a:pt x="751" y="14907"/>
                    <a:pt x="441" y="15240"/>
                    <a:pt x="179" y="15621"/>
                  </a:cubicBezTo>
                  <a:cubicBezTo>
                    <a:pt x="72" y="15764"/>
                    <a:pt x="0" y="15955"/>
                    <a:pt x="120" y="16133"/>
                  </a:cubicBezTo>
                  <a:cubicBezTo>
                    <a:pt x="212" y="16290"/>
                    <a:pt x="340" y="16333"/>
                    <a:pt x="493" y="16333"/>
                  </a:cubicBezTo>
                  <a:cubicBezTo>
                    <a:pt x="537" y="16333"/>
                    <a:pt x="583" y="16329"/>
                    <a:pt x="631" y="16324"/>
                  </a:cubicBezTo>
                  <a:cubicBezTo>
                    <a:pt x="1191" y="16264"/>
                    <a:pt x="1679" y="15990"/>
                    <a:pt x="2179" y="15812"/>
                  </a:cubicBezTo>
                  <a:cubicBezTo>
                    <a:pt x="3358" y="15395"/>
                    <a:pt x="4489" y="14907"/>
                    <a:pt x="5573" y="14276"/>
                  </a:cubicBezTo>
                  <a:cubicBezTo>
                    <a:pt x="7418" y="13192"/>
                    <a:pt x="9240" y="12061"/>
                    <a:pt x="11157" y="11097"/>
                  </a:cubicBezTo>
                  <a:cubicBezTo>
                    <a:pt x="12407" y="10466"/>
                    <a:pt x="13621" y="9775"/>
                    <a:pt x="14776" y="8966"/>
                  </a:cubicBezTo>
                  <a:cubicBezTo>
                    <a:pt x="14919" y="8882"/>
                    <a:pt x="15098" y="8799"/>
                    <a:pt x="15205" y="8549"/>
                  </a:cubicBezTo>
                  <a:lnTo>
                    <a:pt x="15205" y="8549"/>
                  </a:lnTo>
                  <a:cubicBezTo>
                    <a:pt x="14121" y="8859"/>
                    <a:pt x="13026" y="8954"/>
                    <a:pt x="11978" y="9132"/>
                  </a:cubicBezTo>
                  <a:cubicBezTo>
                    <a:pt x="10204" y="9430"/>
                    <a:pt x="8561" y="10156"/>
                    <a:pt x="6894" y="10787"/>
                  </a:cubicBezTo>
                  <a:cubicBezTo>
                    <a:pt x="6684" y="10860"/>
                    <a:pt x="6467" y="10962"/>
                    <a:pt x="6243" y="10962"/>
                  </a:cubicBezTo>
                  <a:cubicBezTo>
                    <a:pt x="6175" y="10962"/>
                    <a:pt x="6106" y="10952"/>
                    <a:pt x="6037" y="10930"/>
                  </a:cubicBezTo>
                  <a:cubicBezTo>
                    <a:pt x="5940" y="10901"/>
                    <a:pt x="5848" y="10886"/>
                    <a:pt x="5758" y="10886"/>
                  </a:cubicBezTo>
                  <a:cubicBezTo>
                    <a:pt x="5627" y="10886"/>
                    <a:pt x="5502" y="10919"/>
                    <a:pt x="5382" y="10990"/>
                  </a:cubicBezTo>
                  <a:cubicBezTo>
                    <a:pt x="5336" y="11016"/>
                    <a:pt x="5264" y="11061"/>
                    <a:pt x="5207" y="11061"/>
                  </a:cubicBezTo>
                  <a:cubicBezTo>
                    <a:pt x="5161" y="11061"/>
                    <a:pt x="5125" y="11032"/>
                    <a:pt x="5120" y="10942"/>
                  </a:cubicBezTo>
                  <a:cubicBezTo>
                    <a:pt x="5096" y="10680"/>
                    <a:pt x="4894" y="10466"/>
                    <a:pt x="4918" y="10204"/>
                  </a:cubicBezTo>
                  <a:cubicBezTo>
                    <a:pt x="4977" y="9573"/>
                    <a:pt x="5013" y="8942"/>
                    <a:pt x="5132" y="8323"/>
                  </a:cubicBezTo>
                  <a:cubicBezTo>
                    <a:pt x="5573" y="6037"/>
                    <a:pt x="6430" y="3858"/>
                    <a:pt x="7216" y="1679"/>
                  </a:cubicBezTo>
                  <a:cubicBezTo>
                    <a:pt x="7406" y="1143"/>
                    <a:pt x="7656" y="619"/>
                    <a:pt x="7882" y="84"/>
                  </a:cubicBezTo>
                  <a:lnTo>
                    <a:pt x="7811" y="0"/>
                  </a:ln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9"/>
            <p:cNvSpPr/>
            <p:nvPr/>
          </p:nvSpPr>
          <p:spPr>
            <a:xfrm>
              <a:off x="3812075" y="2920725"/>
              <a:ext cx="31575" cy="34550"/>
            </a:xfrm>
            <a:custGeom>
              <a:avLst/>
              <a:gdLst/>
              <a:ahLst/>
              <a:cxnLst/>
              <a:rect l="l" t="t" r="r" b="b"/>
              <a:pathLst>
                <a:path w="1263" h="1382" extrusionOk="0">
                  <a:moveTo>
                    <a:pt x="608" y="1"/>
                  </a:moveTo>
                  <a:cubicBezTo>
                    <a:pt x="262" y="1"/>
                    <a:pt x="24" y="263"/>
                    <a:pt x="0" y="644"/>
                  </a:cubicBezTo>
                  <a:cubicBezTo>
                    <a:pt x="0" y="1060"/>
                    <a:pt x="274" y="1382"/>
                    <a:pt x="631" y="1382"/>
                  </a:cubicBezTo>
                  <a:cubicBezTo>
                    <a:pt x="1000" y="1382"/>
                    <a:pt x="1262" y="1096"/>
                    <a:pt x="1262" y="703"/>
                  </a:cubicBezTo>
                  <a:cubicBezTo>
                    <a:pt x="1262" y="322"/>
                    <a:pt x="965" y="1"/>
                    <a:pt x="6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9"/>
            <p:cNvSpPr/>
            <p:nvPr/>
          </p:nvSpPr>
          <p:spPr>
            <a:xfrm>
              <a:off x="3802550" y="2984425"/>
              <a:ext cx="32175" cy="34025"/>
            </a:xfrm>
            <a:custGeom>
              <a:avLst/>
              <a:gdLst/>
              <a:ahLst/>
              <a:cxnLst/>
              <a:rect l="l" t="t" r="r" b="b"/>
              <a:pathLst>
                <a:path w="1287" h="1361" extrusionOk="0">
                  <a:moveTo>
                    <a:pt x="572" y="1"/>
                  </a:moveTo>
                  <a:cubicBezTo>
                    <a:pt x="238" y="24"/>
                    <a:pt x="0" y="274"/>
                    <a:pt x="0" y="632"/>
                  </a:cubicBezTo>
                  <a:cubicBezTo>
                    <a:pt x="0" y="1007"/>
                    <a:pt x="369" y="1360"/>
                    <a:pt x="735" y="1360"/>
                  </a:cubicBezTo>
                  <a:cubicBezTo>
                    <a:pt x="752" y="1360"/>
                    <a:pt x="769" y="1359"/>
                    <a:pt x="786" y="1358"/>
                  </a:cubicBezTo>
                  <a:cubicBezTo>
                    <a:pt x="1108" y="1334"/>
                    <a:pt x="1262" y="1132"/>
                    <a:pt x="1286" y="858"/>
                  </a:cubicBezTo>
                  <a:cubicBezTo>
                    <a:pt x="1262" y="501"/>
                    <a:pt x="834" y="12"/>
                    <a:pt x="572"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9"/>
            <p:cNvSpPr/>
            <p:nvPr/>
          </p:nvSpPr>
          <p:spPr>
            <a:xfrm>
              <a:off x="3845700" y="2858725"/>
              <a:ext cx="26825" cy="34075"/>
            </a:xfrm>
            <a:custGeom>
              <a:avLst/>
              <a:gdLst/>
              <a:ahLst/>
              <a:cxnLst/>
              <a:rect l="l" t="t" r="r" b="b"/>
              <a:pathLst>
                <a:path w="1073" h="1363" extrusionOk="0">
                  <a:moveTo>
                    <a:pt x="500" y="1"/>
                  </a:moveTo>
                  <a:cubicBezTo>
                    <a:pt x="247" y="1"/>
                    <a:pt x="35" y="263"/>
                    <a:pt x="13" y="599"/>
                  </a:cubicBezTo>
                  <a:cubicBezTo>
                    <a:pt x="1" y="992"/>
                    <a:pt x="275" y="1326"/>
                    <a:pt x="608" y="1361"/>
                  </a:cubicBezTo>
                  <a:cubicBezTo>
                    <a:pt x="625" y="1362"/>
                    <a:pt x="641" y="1363"/>
                    <a:pt x="657" y="1363"/>
                  </a:cubicBezTo>
                  <a:cubicBezTo>
                    <a:pt x="1028" y="1363"/>
                    <a:pt x="1060" y="1102"/>
                    <a:pt x="1049" y="873"/>
                  </a:cubicBezTo>
                  <a:cubicBezTo>
                    <a:pt x="1072" y="349"/>
                    <a:pt x="882" y="40"/>
                    <a:pt x="548" y="4"/>
                  </a:cubicBezTo>
                  <a:cubicBezTo>
                    <a:pt x="532" y="2"/>
                    <a:pt x="516" y="1"/>
                    <a:pt x="5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9"/>
            <p:cNvSpPr/>
            <p:nvPr/>
          </p:nvSpPr>
          <p:spPr>
            <a:xfrm>
              <a:off x="3974000" y="2768750"/>
              <a:ext cx="161050" cy="128225"/>
            </a:xfrm>
            <a:custGeom>
              <a:avLst/>
              <a:gdLst/>
              <a:ahLst/>
              <a:cxnLst/>
              <a:rect l="l" t="t" r="r" b="b"/>
              <a:pathLst>
                <a:path w="6442" h="5129" extrusionOk="0">
                  <a:moveTo>
                    <a:pt x="6352" y="0"/>
                  </a:moveTo>
                  <a:cubicBezTo>
                    <a:pt x="6225" y="0"/>
                    <a:pt x="5942" y="116"/>
                    <a:pt x="5358" y="388"/>
                  </a:cubicBezTo>
                  <a:cubicBezTo>
                    <a:pt x="3834" y="1091"/>
                    <a:pt x="2775" y="1770"/>
                    <a:pt x="1965" y="2567"/>
                  </a:cubicBezTo>
                  <a:cubicBezTo>
                    <a:pt x="1191" y="3341"/>
                    <a:pt x="0" y="4806"/>
                    <a:pt x="0" y="5020"/>
                  </a:cubicBezTo>
                  <a:cubicBezTo>
                    <a:pt x="0" y="5091"/>
                    <a:pt x="19" y="5128"/>
                    <a:pt x="62" y="5128"/>
                  </a:cubicBezTo>
                  <a:cubicBezTo>
                    <a:pt x="178" y="5128"/>
                    <a:pt x="468" y="4853"/>
                    <a:pt x="1024" y="4210"/>
                  </a:cubicBezTo>
                  <a:cubicBezTo>
                    <a:pt x="2215" y="2877"/>
                    <a:pt x="2405" y="2710"/>
                    <a:pt x="3453" y="2091"/>
                  </a:cubicBezTo>
                  <a:cubicBezTo>
                    <a:pt x="4739" y="1329"/>
                    <a:pt x="6442" y="186"/>
                    <a:pt x="6442" y="79"/>
                  </a:cubicBezTo>
                  <a:cubicBezTo>
                    <a:pt x="6438" y="28"/>
                    <a:pt x="6413" y="0"/>
                    <a:pt x="6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9"/>
            <p:cNvSpPr/>
            <p:nvPr/>
          </p:nvSpPr>
          <p:spPr>
            <a:xfrm>
              <a:off x="3789400" y="2845550"/>
              <a:ext cx="130525" cy="189500"/>
            </a:xfrm>
            <a:custGeom>
              <a:avLst/>
              <a:gdLst/>
              <a:ahLst/>
              <a:cxnLst/>
              <a:rect l="l" t="t" r="r" b="b"/>
              <a:pathLst>
                <a:path w="5221" h="7580" extrusionOk="0">
                  <a:moveTo>
                    <a:pt x="5171" y="0"/>
                  </a:moveTo>
                  <a:cubicBezTo>
                    <a:pt x="5051" y="0"/>
                    <a:pt x="4706" y="278"/>
                    <a:pt x="4158" y="817"/>
                  </a:cubicBezTo>
                  <a:cubicBezTo>
                    <a:pt x="3074" y="1912"/>
                    <a:pt x="2717" y="2365"/>
                    <a:pt x="2205" y="3389"/>
                  </a:cubicBezTo>
                  <a:cubicBezTo>
                    <a:pt x="1967" y="3865"/>
                    <a:pt x="1574" y="4532"/>
                    <a:pt x="1300" y="4877"/>
                  </a:cubicBezTo>
                  <a:cubicBezTo>
                    <a:pt x="776" y="5579"/>
                    <a:pt x="419" y="6234"/>
                    <a:pt x="157" y="6996"/>
                  </a:cubicBezTo>
                  <a:cubicBezTo>
                    <a:pt x="20" y="7385"/>
                    <a:pt x="1" y="7579"/>
                    <a:pt x="64" y="7579"/>
                  </a:cubicBezTo>
                  <a:cubicBezTo>
                    <a:pt x="133" y="7579"/>
                    <a:pt x="298" y="7352"/>
                    <a:pt x="514" y="6901"/>
                  </a:cubicBezTo>
                  <a:cubicBezTo>
                    <a:pt x="753" y="6413"/>
                    <a:pt x="1110" y="5889"/>
                    <a:pt x="1550" y="5389"/>
                  </a:cubicBezTo>
                  <a:cubicBezTo>
                    <a:pt x="2241" y="4579"/>
                    <a:pt x="2753" y="3781"/>
                    <a:pt x="3086" y="3031"/>
                  </a:cubicBezTo>
                  <a:cubicBezTo>
                    <a:pt x="3336" y="2448"/>
                    <a:pt x="4086" y="1353"/>
                    <a:pt x="4694" y="686"/>
                  </a:cubicBezTo>
                  <a:cubicBezTo>
                    <a:pt x="4991" y="364"/>
                    <a:pt x="5217" y="91"/>
                    <a:pt x="5217" y="67"/>
                  </a:cubicBezTo>
                  <a:cubicBezTo>
                    <a:pt x="5220" y="22"/>
                    <a:pt x="5204" y="0"/>
                    <a:pt x="5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9"/>
            <p:cNvSpPr/>
            <p:nvPr/>
          </p:nvSpPr>
          <p:spPr>
            <a:xfrm>
              <a:off x="4069250" y="2893100"/>
              <a:ext cx="11825" cy="11725"/>
            </a:xfrm>
            <a:custGeom>
              <a:avLst/>
              <a:gdLst/>
              <a:ahLst/>
              <a:cxnLst/>
              <a:rect l="l" t="t" r="r" b="b"/>
              <a:pathLst>
                <a:path w="473" h="469" extrusionOk="0">
                  <a:moveTo>
                    <a:pt x="223" y="0"/>
                  </a:moveTo>
                  <a:cubicBezTo>
                    <a:pt x="180" y="0"/>
                    <a:pt x="139" y="14"/>
                    <a:pt x="108" y="46"/>
                  </a:cubicBezTo>
                  <a:cubicBezTo>
                    <a:pt x="0" y="153"/>
                    <a:pt x="36" y="403"/>
                    <a:pt x="155" y="451"/>
                  </a:cubicBezTo>
                  <a:cubicBezTo>
                    <a:pt x="186" y="463"/>
                    <a:pt x="215" y="469"/>
                    <a:pt x="243" y="469"/>
                  </a:cubicBezTo>
                  <a:cubicBezTo>
                    <a:pt x="378" y="469"/>
                    <a:pt x="473" y="337"/>
                    <a:pt x="453" y="189"/>
                  </a:cubicBezTo>
                  <a:cubicBezTo>
                    <a:pt x="436" y="80"/>
                    <a:pt x="325" y="0"/>
                    <a:pt x="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9"/>
            <p:cNvSpPr/>
            <p:nvPr/>
          </p:nvSpPr>
          <p:spPr>
            <a:xfrm>
              <a:off x="4038000" y="2908250"/>
              <a:ext cx="17875" cy="13850"/>
            </a:xfrm>
            <a:custGeom>
              <a:avLst/>
              <a:gdLst/>
              <a:ahLst/>
              <a:cxnLst/>
              <a:rect l="l" t="t" r="r" b="b"/>
              <a:pathLst>
                <a:path w="715" h="554" extrusionOk="0">
                  <a:moveTo>
                    <a:pt x="383" y="0"/>
                  </a:moveTo>
                  <a:cubicBezTo>
                    <a:pt x="312" y="0"/>
                    <a:pt x="241" y="34"/>
                    <a:pt x="179" y="107"/>
                  </a:cubicBezTo>
                  <a:cubicBezTo>
                    <a:pt x="1" y="320"/>
                    <a:pt x="175" y="554"/>
                    <a:pt x="384" y="554"/>
                  </a:cubicBezTo>
                  <a:cubicBezTo>
                    <a:pt x="455" y="554"/>
                    <a:pt x="529" y="527"/>
                    <a:pt x="596" y="464"/>
                  </a:cubicBezTo>
                  <a:cubicBezTo>
                    <a:pt x="703" y="357"/>
                    <a:pt x="715" y="285"/>
                    <a:pt x="643" y="166"/>
                  </a:cubicBezTo>
                  <a:cubicBezTo>
                    <a:pt x="569" y="58"/>
                    <a:pt x="476" y="0"/>
                    <a:pt x="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9"/>
            <p:cNvSpPr/>
            <p:nvPr/>
          </p:nvSpPr>
          <p:spPr>
            <a:xfrm>
              <a:off x="3748675" y="2914400"/>
              <a:ext cx="42775" cy="25850"/>
            </a:xfrm>
            <a:custGeom>
              <a:avLst/>
              <a:gdLst/>
              <a:ahLst/>
              <a:cxnLst/>
              <a:rect l="l" t="t" r="r" b="b"/>
              <a:pathLst>
                <a:path w="1711" h="1034" extrusionOk="0">
                  <a:moveTo>
                    <a:pt x="1359" y="1"/>
                  </a:moveTo>
                  <a:cubicBezTo>
                    <a:pt x="1229" y="1"/>
                    <a:pt x="1081" y="70"/>
                    <a:pt x="953" y="218"/>
                  </a:cubicBezTo>
                  <a:cubicBezTo>
                    <a:pt x="846" y="337"/>
                    <a:pt x="596" y="516"/>
                    <a:pt x="369" y="611"/>
                  </a:cubicBezTo>
                  <a:cubicBezTo>
                    <a:pt x="167" y="694"/>
                    <a:pt x="0" y="813"/>
                    <a:pt x="0" y="861"/>
                  </a:cubicBezTo>
                  <a:cubicBezTo>
                    <a:pt x="0" y="914"/>
                    <a:pt x="29" y="941"/>
                    <a:pt x="91" y="941"/>
                  </a:cubicBezTo>
                  <a:cubicBezTo>
                    <a:pt x="168" y="941"/>
                    <a:pt x="297" y="899"/>
                    <a:pt x="488" y="813"/>
                  </a:cubicBezTo>
                  <a:cubicBezTo>
                    <a:pt x="620" y="753"/>
                    <a:pt x="694" y="720"/>
                    <a:pt x="747" y="720"/>
                  </a:cubicBezTo>
                  <a:cubicBezTo>
                    <a:pt x="808" y="720"/>
                    <a:pt x="841" y="765"/>
                    <a:pt x="905" y="861"/>
                  </a:cubicBezTo>
                  <a:cubicBezTo>
                    <a:pt x="990" y="980"/>
                    <a:pt x="1103" y="1033"/>
                    <a:pt x="1217" y="1033"/>
                  </a:cubicBezTo>
                  <a:cubicBezTo>
                    <a:pt x="1457" y="1033"/>
                    <a:pt x="1703" y="799"/>
                    <a:pt x="1703" y="444"/>
                  </a:cubicBezTo>
                  <a:cubicBezTo>
                    <a:pt x="1710" y="158"/>
                    <a:pt x="1554" y="1"/>
                    <a:pt x="1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9"/>
            <p:cNvSpPr/>
            <p:nvPr/>
          </p:nvSpPr>
          <p:spPr>
            <a:xfrm>
              <a:off x="4010300" y="2930750"/>
              <a:ext cx="20200" cy="15350"/>
            </a:xfrm>
            <a:custGeom>
              <a:avLst/>
              <a:gdLst/>
              <a:ahLst/>
              <a:cxnLst/>
              <a:rect l="l" t="t" r="r" b="b"/>
              <a:pathLst>
                <a:path w="808" h="614" extrusionOk="0">
                  <a:moveTo>
                    <a:pt x="385" y="0"/>
                  </a:moveTo>
                  <a:cubicBezTo>
                    <a:pt x="324" y="0"/>
                    <a:pt x="264" y="17"/>
                    <a:pt x="215" y="52"/>
                  </a:cubicBezTo>
                  <a:cubicBezTo>
                    <a:pt x="1" y="231"/>
                    <a:pt x="84" y="576"/>
                    <a:pt x="358" y="612"/>
                  </a:cubicBezTo>
                  <a:cubicBezTo>
                    <a:pt x="372" y="613"/>
                    <a:pt x="385" y="614"/>
                    <a:pt x="398" y="614"/>
                  </a:cubicBezTo>
                  <a:cubicBezTo>
                    <a:pt x="629" y="614"/>
                    <a:pt x="807" y="423"/>
                    <a:pt x="751" y="254"/>
                  </a:cubicBezTo>
                  <a:cubicBezTo>
                    <a:pt x="692" y="95"/>
                    <a:pt x="533"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9"/>
            <p:cNvSpPr/>
            <p:nvPr/>
          </p:nvSpPr>
          <p:spPr>
            <a:xfrm>
              <a:off x="3714725" y="2959125"/>
              <a:ext cx="24150" cy="18375"/>
            </a:xfrm>
            <a:custGeom>
              <a:avLst/>
              <a:gdLst/>
              <a:ahLst/>
              <a:cxnLst/>
              <a:rect l="l" t="t" r="r" b="b"/>
              <a:pathLst>
                <a:path w="966" h="735" extrusionOk="0">
                  <a:moveTo>
                    <a:pt x="489" y="0"/>
                  </a:moveTo>
                  <a:cubicBezTo>
                    <a:pt x="418" y="0"/>
                    <a:pt x="311" y="48"/>
                    <a:pt x="251" y="108"/>
                  </a:cubicBezTo>
                  <a:cubicBezTo>
                    <a:pt x="1" y="358"/>
                    <a:pt x="205" y="735"/>
                    <a:pt x="496" y="735"/>
                  </a:cubicBezTo>
                  <a:cubicBezTo>
                    <a:pt x="551" y="735"/>
                    <a:pt x="609" y="721"/>
                    <a:pt x="668" y="691"/>
                  </a:cubicBezTo>
                  <a:cubicBezTo>
                    <a:pt x="965" y="524"/>
                    <a:pt x="846"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9"/>
            <p:cNvSpPr/>
            <p:nvPr/>
          </p:nvSpPr>
          <p:spPr>
            <a:xfrm>
              <a:off x="3646575" y="2975150"/>
              <a:ext cx="57375" cy="198025"/>
            </a:xfrm>
            <a:custGeom>
              <a:avLst/>
              <a:gdLst/>
              <a:ahLst/>
              <a:cxnLst/>
              <a:rect l="l" t="t" r="r" b="b"/>
              <a:pathLst>
                <a:path w="2295" h="7921" extrusionOk="0">
                  <a:moveTo>
                    <a:pt x="2229" y="1"/>
                  </a:moveTo>
                  <a:cubicBezTo>
                    <a:pt x="2200" y="1"/>
                    <a:pt x="2140" y="80"/>
                    <a:pt x="2048" y="252"/>
                  </a:cubicBezTo>
                  <a:cubicBezTo>
                    <a:pt x="1810" y="705"/>
                    <a:pt x="1346" y="1931"/>
                    <a:pt x="1179" y="2479"/>
                  </a:cubicBezTo>
                  <a:cubicBezTo>
                    <a:pt x="1120" y="2717"/>
                    <a:pt x="917" y="3634"/>
                    <a:pt x="715" y="4539"/>
                  </a:cubicBezTo>
                  <a:cubicBezTo>
                    <a:pt x="524" y="5432"/>
                    <a:pt x="298" y="6491"/>
                    <a:pt x="215" y="6896"/>
                  </a:cubicBezTo>
                  <a:cubicBezTo>
                    <a:pt x="24" y="7718"/>
                    <a:pt x="0" y="7920"/>
                    <a:pt x="108" y="7920"/>
                  </a:cubicBezTo>
                  <a:cubicBezTo>
                    <a:pt x="203" y="7920"/>
                    <a:pt x="512" y="7206"/>
                    <a:pt x="691" y="6646"/>
                  </a:cubicBezTo>
                  <a:cubicBezTo>
                    <a:pt x="751" y="6432"/>
                    <a:pt x="1001" y="5289"/>
                    <a:pt x="1239" y="4110"/>
                  </a:cubicBezTo>
                  <a:cubicBezTo>
                    <a:pt x="1477" y="2931"/>
                    <a:pt x="1810" y="1562"/>
                    <a:pt x="1965" y="1074"/>
                  </a:cubicBezTo>
                  <a:cubicBezTo>
                    <a:pt x="2204" y="406"/>
                    <a:pt x="2295" y="1"/>
                    <a:pt x="2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9"/>
            <p:cNvSpPr/>
            <p:nvPr/>
          </p:nvSpPr>
          <p:spPr>
            <a:xfrm>
              <a:off x="3755225" y="2974425"/>
              <a:ext cx="21800" cy="21325"/>
            </a:xfrm>
            <a:custGeom>
              <a:avLst/>
              <a:gdLst/>
              <a:ahLst/>
              <a:cxnLst/>
              <a:rect l="l" t="t" r="r" b="b"/>
              <a:pathLst>
                <a:path w="872" h="853" extrusionOk="0">
                  <a:moveTo>
                    <a:pt x="422" y="0"/>
                  </a:moveTo>
                  <a:cubicBezTo>
                    <a:pt x="350" y="0"/>
                    <a:pt x="268" y="17"/>
                    <a:pt x="179" y="55"/>
                  </a:cubicBezTo>
                  <a:cubicBezTo>
                    <a:pt x="0" y="127"/>
                    <a:pt x="48" y="472"/>
                    <a:pt x="274" y="662"/>
                  </a:cubicBezTo>
                  <a:lnTo>
                    <a:pt x="477" y="853"/>
                  </a:lnTo>
                  <a:lnTo>
                    <a:pt x="619" y="662"/>
                  </a:lnTo>
                  <a:cubicBezTo>
                    <a:pt x="871" y="324"/>
                    <a:pt x="737"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9"/>
            <p:cNvSpPr/>
            <p:nvPr/>
          </p:nvSpPr>
          <p:spPr>
            <a:xfrm>
              <a:off x="3928750" y="2991400"/>
              <a:ext cx="126375" cy="53475"/>
            </a:xfrm>
            <a:custGeom>
              <a:avLst/>
              <a:gdLst/>
              <a:ahLst/>
              <a:cxnLst/>
              <a:rect l="l" t="t" r="r" b="b"/>
              <a:pathLst>
                <a:path w="5055" h="2139" extrusionOk="0">
                  <a:moveTo>
                    <a:pt x="4879" y="1"/>
                  </a:moveTo>
                  <a:cubicBezTo>
                    <a:pt x="4811" y="1"/>
                    <a:pt x="4700" y="30"/>
                    <a:pt x="4549" y="91"/>
                  </a:cubicBezTo>
                  <a:cubicBezTo>
                    <a:pt x="4454" y="126"/>
                    <a:pt x="4037" y="388"/>
                    <a:pt x="3632" y="638"/>
                  </a:cubicBezTo>
                  <a:cubicBezTo>
                    <a:pt x="2763" y="1222"/>
                    <a:pt x="2429" y="1353"/>
                    <a:pt x="1310" y="1662"/>
                  </a:cubicBezTo>
                  <a:cubicBezTo>
                    <a:pt x="310" y="1948"/>
                    <a:pt x="1" y="2138"/>
                    <a:pt x="560" y="2138"/>
                  </a:cubicBezTo>
                  <a:cubicBezTo>
                    <a:pt x="1882" y="2138"/>
                    <a:pt x="3656" y="1424"/>
                    <a:pt x="4585" y="531"/>
                  </a:cubicBezTo>
                  <a:cubicBezTo>
                    <a:pt x="4960" y="189"/>
                    <a:pt x="5054" y="1"/>
                    <a:pt x="4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9"/>
            <p:cNvSpPr/>
            <p:nvPr/>
          </p:nvSpPr>
          <p:spPr>
            <a:xfrm>
              <a:off x="3729025" y="3141125"/>
              <a:ext cx="109450" cy="42575"/>
            </a:xfrm>
            <a:custGeom>
              <a:avLst/>
              <a:gdLst/>
              <a:ahLst/>
              <a:cxnLst/>
              <a:rect l="l" t="t" r="r" b="b"/>
              <a:pathLst>
                <a:path w="4378" h="1703" extrusionOk="0">
                  <a:moveTo>
                    <a:pt x="4225" y="1"/>
                  </a:moveTo>
                  <a:cubicBezTo>
                    <a:pt x="4185" y="1"/>
                    <a:pt x="4145" y="10"/>
                    <a:pt x="4120" y="31"/>
                  </a:cubicBezTo>
                  <a:cubicBezTo>
                    <a:pt x="4108" y="67"/>
                    <a:pt x="3477" y="245"/>
                    <a:pt x="2751" y="436"/>
                  </a:cubicBezTo>
                  <a:cubicBezTo>
                    <a:pt x="2025" y="626"/>
                    <a:pt x="1215" y="888"/>
                    <a:pt x="965" y="983"/>
                  </a:cubicBezTo>
                  <a:cubicBezTo>
                    <a:pt x="441" y="1222"/>
                    <a:pt x="1" y="1507"/>
                    <a:pt x="1" y="1626"/>
                  </a:cubicBezTo>
                  <a:cubicBezTo>
                    <a:pt x="1" y="1677"/>
                    <a:pt x="31" y="1703"/>
                    <a:pt x="97" y="1703"/>
                  </a:cubicBezTo>
                  <a:cubicBezTo>
                    <a:pt x="200" y="1703"/>
                    <a:pt x="392" y="1639"/>
                    <a:pt x="691" y="1507"/>
                  </a:cubicBezTo>
                  <a:cubicBezTo>
                    <a:pt x="953" y="1400"/>
                    <a:pt x="1489" y="1210"/>
                    <a:pt x="1882" y="1126"/>
                  </a:cubicBezTo>
                  <a:cubicBezTo>
                    <a:pt x="2644" y="912"/>
                    <a:pt x="4084" y="376"/>
                    <a:pt x="4263" y="245"/>
                  </a:cubicBezTo>
                  <a:cubicBezTo>
                    <a:pt x="4311" y="198"/>
                    <a:pt x="4370" y="126"/>
                    <a:pt x="4370" y="79"/>
                  </a:cubicBezTo>
                  <a:cubicBezTo>
                    <a:pt x="4378" y="32"/>
                    <a:pt x="4300" y="1"/>
                    <a:pt x="4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9"/>
            <p:cNvSpPr/>
            <p:nvPr/>
          </p:nvSpPr>
          <p:spPr>
            <a:xfrm>
              <a:off x="3904650" y="2922775"/>
              <a:ext cx="228025" cy="159600"/>
            </a:xfrm>
            <a:custGeom>
              <a:avLst/>
              <a:gdLst/>
              <a:ahLst/>
              <a:cxnLst/>
              <a:rect l="l" t="t" r="r" b="b"/>
              <a:pathLst>
                <a:path w="9121" h="6384" extrusionOk="0">
                  <a:moveTo>
                    <a:pt x="9105" y="0"/>
                  </a:moveTo>
                  <a:cubicBezTo>
                    <a:pt x="9060" y="0"/>
                    <a:pt x="9008" y="41"/>
                    <a:pt x="8966" y="73"/>
                  </a:cubicBezTo>
                  <a:cubicBezTo>
                    <a:pt x="8930" y="121"/>
                    <a:pt x="8870" y="181"/>
                    <a:pt x="8823" y="240"/>
                  </a:cubicBezTo>
                  <a:cubicBezTo>
                    <a:pt x="8180" y="1026"/>
                    <a:pt x="7418" y="1716"/>
                    <a:pt x="6632" y="2336"/>
                  </a:cubicBezTo>
                  <a:cubicBezTo>
                    <a:pt x="4798" y="3800"/>
                    <a:pt x="2703" y="4824"/>
                    <a:pt x="619" y="5872"/>
                  </a:cubicBezTo>
                  <a:cubicBezTo>
                    <a:pt x="476" y="5943"/>
                    <a:pt x="310" y="6015"/>
                    <a:pt x="155" y="6110"/>
                  </a:cubicBezTo>
                  <a:cubicBezTo>
                    <a:pt x="84" y="6146"/>
                    <a:pt x="0" y="6205"/>
                    <a:pt x="60" y="6300"/>
                  </a:cubicBezTo>
                  <a:cubicBezTo>
                    <a:pt x="84" y="6348"/>
                    <a:pt x="167" y="6360"/>
                    <a:pt x="250" y="6384"/>
                  </a:cubicBezTo>
                  <a:cubicBezTo>
                    <a:pt x="381" y="6348"/>
                    <a:pt x="524" y="6312"/>
                    <a:pt x="667" y="6253"/>
                  </a:cubicBezTo>
                  <a:cubicBezTo>
                    <a:pt x="3370" y="5169"/>
                    <a:pt x="5870" y="3729"/>
                    <a:pt x="8001" y="1728"/>
                  </a:cubicBezTo>
                  <a:cubicBezTo>
                    <a:pt x="8108" y="1597"/>
                    <a:pt x="8227" y="1466"/>
                    <a:pt x="8323" y="1324"/>
                  </a:cubicBezTo>
                  <a:cubicBezTo>
                    <a:pt x="8620" y="931"/>
                    <a:pt x="8906" y="514"/>
                    <a:pt x="9120" y="2"/>
                  </a:cubicBezTo>
                  <a:cubicBezTo>
                    <a:pt x="9115" y="1"/>
                    <a:pt x="9110" y="0"/>
                    <a:pt x="9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9"/>
            <p:cNvSpPr/>
            <p:nvPr/>
          </p:nvSpPr>
          <p:spPr>
            <a:xfrm>
              <a:off x="3843325" y="3004675"/>
              <a:ext cx="226250" cy="122350"/>
            </a:xfrm>
            <a:custGeom>
              <a:avLst/>
              <a:gdLst/>
              <a:ahLst/>
              <a:cxnLst/>
              <a:rect l="l" t="t" r="r" b="b"/>
              <a:pathLst>
                <a:path w="9050" h="4894" extrusionOk="0">
                  <a:moveTo>
                    <a:pt x="9049" y="0"/>
                  </a:moveTo>
                  <a:cubicBezTo>
                    <a:pt x="9014" y="0"/>
                    <a:pt x="8966" y="36"/>
                    <a:pt x="8918" y="60"/>
                  </a:cubicBezTo>
                  <a:cubicBezTo>
                    <a:pt x="8859" y="107"/>
                    <a:pt x="8787" y="167"/>
                    <a:pt x="8728" y="226"/>
                  </a:cubicBezTo>
                  <a:cubicBezTo>
                    <a:pt x="7073" y="1750"/>
                    <a:pt x="5168" y="2870"/>
                    <a:pt x="3013" y="3572"/>
                  </a:cubicBezTo>
                  <a:cubicBezTo>
                    <a:pt x="2656" y="3691"/>
                    <a:pt x="2298" y="3810"/>
                    <a:pt x="1953" y="3941"/>
                  </a:cubicBezTo>
                  <a:lnTo>
                    <a:pt x="1941" y="3941"/>
                  </a:lnTo>
                  <a:cubicBezTo>
                    <a:pt x="1346" y="4382"/>
                    <a:pt x="691" y="4655"/>
                    <a:pt x="1" y="4870"/>
                  </a:cubicBezTo>
                  <a:cubicBezTo>
                    <a:pt x="48" y="4882"/>
                    <a:pt x="120" y="4882"/>
                    <a:pt x="203" y="4894"/>
                  </a:cubicBezTo>
                  <a:cubicBezTo>
                    <a:pt x="834" y="4775"/>
                    <a:pt x="1477" y="4572"/>
                    <a:pt x="2120" y="4394"/>
                  </a:cubicBezTo>
                  <a:cubicBezTo>
                    <a:pt x="3608" y="3965"/>
                    <a:pt x="5025" y="3393"/>
                    <a:pt x="6311" y="2608"/>
                  </a:cubicBezTo>
                  <a:cubicBezTo>
                    <a:pt x="6763" y="2239"/>
                    <a:pt x="7204" y="1846"/>
                    <a:pt x="7621" y="1429"/>
                  </a:cubicBezTo>
                  <a:lnTo>
                    <a:pt x="9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9"/>
            <p:cNvSpPr/>
            <p:nvPr/>
          </p:nvSpPr>
          <p:spPr>
            <a:xfrm>
              <a:off x="3769800" y="2844225"/>
              <a:ext cx="110150" cy="236750"/>
            </a:xfrm>
            <a:custGeom>
              <a:avLst/>
              <a:gdLst/>
              <a:ahLst/>
              <a:cxnLst/>
              <a:rect l="l" t="t" r="r" b="b"/>
              <a:pathLst>
                <a:path w="4406" h="9470" extrusionOk="0">
                  <a:moveTo>
                    <a:pt x="4346" y="1"/>
                  </a:moveTo>
                  <a:cubicBezTo>
                    <a:pt x="4108" y="167"/>
                    <a:pt x="3870" y="322"/>
                    <a:pt x="3632" y="453"/>
                  </a:cubicBezTo>
                  <a:cubicBezTo>
                    <a:pt x="3453" y="691"/>
                    <a:pt x="3311" y="941"/>
                    <a:pt x="3168" y="1191"/>
                  </a:cubicBezTo>
                  <a:cubicBezTo>
                    <a:pt x="1834" y="3704"/>
                    <a:pt x="1013" y="6430"/>
                    <a:pt x="108" y="9109"/>
                  </a:cubicBezTo>
                  <a:cubicBezTo>
                    <a:pt x="60" y="9228"/>
                    <a:pt x="1" y="9407"/>
                    <a:pt x="155" y="9454"/>
                  </a:cubicBezTo>
                  <a:cubicBezTo>
                    <a:pt x="183" y="9465"/>
                    <a:pt x="207" y="9469"/>
                    <a:pt x="227" y="9469"/>
                  </a:cubicBezTo>
                  <a:cubicBezTo>
                    <a:pt x="350" y="9469"/>
                    <a:pt x="366" y="9306"/>
                    <a:pt x="417" y="9204"/>
                  </a:cubicBezTo>
                  <a:cubicBezTo>
                    <a:pt x="917" y="7895"/>
                    <a:pt x="1418" y="6561"/>
                    <a:pt x="1941" y="5251"/>
                  </a:cubicBezTo>
                  <a:cubicBezTo>
                    <a:pt x="2620" y="3525"/>
                    <a:pt x="3215" y="1775"/>
                    <a:pt x="4323" y="251"/>
                  </a:cubicBezTo>
                  <a:cubicBezTo>
                    <a:pt x="4346" y="215"/>
                    <a:pt x="4370" y="155"/>
                    <a:pt x="4394" y="132"/>
                  </a:cubicBezTo>
                  <a:cubicBezTo>
                    <a:pt x="4406" y="60"/>
                    <a:pt x="4394" y="36"/>
                    <a:pt x="4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9"/>
            <p:cNvSpPr/>
            <p:nvPr/>
          </p:nvSpPr>
          <p:spPr>
            <a:xfrm>
              <a:off x="3909100" y="2746600"/>
              <a:ext cx="214650" cy="192475"/>
            </a:xfrm>
            <a:custGeom>
              <a:avLst/>
              <a:gdLst/>
              <a:ahLst/>
              <a:cxnLst/>
              <a:rect l="l" t="t" r="r" b="b"/>
              <a:pathLst>
                <a:path w="8586" h="7699" extrusionOk="0">
                  <a:moveTo>
                    <a:pt x="8585" y="0"/>
                  </a:moveTo>
                  <a:lnTo>
                    <a:pt x="8585" y="0"/>
                  </a:lnTo>
                  <a:cubicBezTo>
                    <a:pt x="8216" y="119"/>
                    <a:pt x="7823" y="215"/>
                    <a:pt x="7454" y="322"/>
                  </a:cubicBezTo>
                  <a:cubicBezTo>
                    <a:pt x="7418" y="358"/>
                    <a:pt x="7383" y="381"/>
                    <a:pt x="7347" y="393"/>
                  </a:cubicBezTo>
                  <a:cubicBezTo>
                    <a:pt x="5513" y="1584"/>
                    <a:pt x="3727" y="2846"/>
                    <a:pt x="2239" y="4477"/>
                  </a:cubicBezTo>
                  <a:cubicBezTo>
                    <a:pt x="1430" y="5370"/>
                    <a:pt x="775" y="6370"/>
                    <a:pt x="156" y="7394"/>
                  </a:cubicBezTo>
                  <a:cubicBezTo>
                    <a:pt x="120" y="7466"/>
                    <a:pt x="1" y="7573"/>
                    <a:pt x="120" y="7656"/>
                  </a:cubicBezTo>
                  <a:cubicBezTo>
                    <a:pt x="154" y="7686"/>
                    <a:pt x="185" y="7699"/>
                    <a:pt x="215" y="7699"/>
                  </a:cubicBezTo>
                  <a:cubicBezTo>
                    <a:pt x="290" y="7699"/>
                    <a:pt x="351" y="7621"/>
                    <a:pt x="394" y="7561"/>
                  </a:cubicBezTo>
                  <a:cubicBezTo>
                    <a:pt x="548" y="7370"/>
                    <a:pt x="679" y="7204"/>
                    <a:pt x="799" y="7001"/>
                  </a:cubicBezTo>
                  <a:cubicBezTo>
                    <a:pt x="1918" y="5180"/>
                    <a:pt x="3418" y="3703"/>
                    <a:pt x="5120" y="2417"/>
                  </a:cubicBezTo>
                  <a:cubicBezTo>
                    <a:pt x="6192" y="1620"/>
                    <a:pt x="7323" y="893"/>
                    <a:pt x="8419" y="119"/>
                  </a:cubicBezTo>
                  <a:cubicBezTo>
                    <a:pt x="8478" y="72"/>
                    <a:pt x="8538" y="36"/>
                    <a:pt x="8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9"/>
            <p:cNvSpPr/>
            <p:nvPr/>
          </p:nvSpPr>
          <p:spPr>
            <a:xfrm>
              <a:off x="4020125" y="2782900"/>
              <a:ext cx="184575" cy="162075"/>
            </a:xfrm>
            <a:custGeom>
              <a:avLst/>
              <a:gdLst/>
              <a:ahLst/>
              <a:cxnLst/>
              <a:rect l="l" t="t" r="r" b="b"/>
              <a:pathLst>
                <a:path w="7383" h="6483" extrusionOk="0">
                  <a:moveTo>
                    <a:pt x="7383" y="1"/>
                  </a:moveTo>
                  <a:lnTo>
                    <a:pt x="7383" y="1"/>
                  </a:lnTo>
                  <a:cubicBezTo>
                    <a:pt x="7192" y="37"/>
                    <a:pt x="7002" y="299"/>
                    <a:pt x="6847" y="453"/>
                  </a:cubicBezTo>
                  <a:cubicBezTo>
                    <a:pt x="6216" y="1132"/>
                    <a:pt x="5561" y="1775"/>
                    <a:pt x="4882" y="2430"/>
                  </a:cubicBezTo>
                  <a:cubicBezTo>
                    <a:pt x="3513" y="3751"/>
                    <a:pt x="1942" y="4811"/>
                    <a:pt x="418" y="5954"/>
                  </a:cubicBezTo>
                  <a:cubicBezTo>
                    <a:pt x="298" y="6049"/>
                    <a:pt x="179" y="6145"/>
                    <a:pt x="60" y="6264"/>
                  </a:cubicBezTo>
                  <a:cubicBezTo>
                    <a:pt x="37" y="6299"/>
                    <a:pt x="1" y="6371"/>
                    <a:pt x="25" y="6418"/>
                  </a:cubicBezTo>
                  <a:cubicBezTo>
                    <a:pt x="34" y="6465"/>
                    <a:pt x="72" y="6482"/>
                    <a:pt x="144" y="6482"/>
                  </a:cubicBezTo>
                  <a:cubicBezTo>
                    <a:pt x="165" y="6482"/>
                    <a:pt x="188" y="6481"/>
                    <a:pt x="215" y="6478"/>
                  </a:cubicBezTo>
                  <a:cubicBezTo>
                    <a:pt x="334" y="6407"/>
                    <a:pt x="513" y="6311"/>
                    <a:pt x="679" y="6204"/>
                  </a:cubicBezTo>
                  <a:cubicBezTo>
                    <a:pt x="2823" y="4823"/>
                    <a:pt x="4823" y="3275"/>
                    <a:pt x="6549" y="1406"/>
                  </a:cubicBezTo>
                  <a:cubicBezTo>
                    <a:pt x="6823" y="930"/>
                    <a:pt x="7109" y="465"/>
                    <a:pt x="7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9"/>
            <p:cNvSpPr/>
            <p:nvPr/>
          </p:nvSpPr>
          <p:spPr>
            <a:xfrm>
              <a:off x="3749275" y="2867750"/>
              <a:ext cx="90200" cy="208075"/>
            </a:xfrm>
            <a:custGeom>
              <a:avLst/>
              <a:gdLst/>
              <a:ahLst/>
              <a:cxnLst/>
              <a:rect l="l" t="t" r="r" b="b"/>
              <a:pathLst>
                <a:path w="3608" h="8323" extrusionOk="0">
                  <a:moveTo>
                    <a:pt x="3441" y="0"/>
                  </a:moveTo>
                  <a:lnTo>
                    <a:pt x="3441" y="0"/>
                  </a:lnTo>
                  <a:cubicBezTo>
                    <a:pt x="3274" y="72"/>
                    <a:pt x="3096" y="131"/>
                    <a:pt x="2917" y="191"/>
                  </a:cubicBezTo>
                  <a:cubicBezTo>
                    <a:pt x="2679" y="465"/>
                    <a:pt x="2500" y="774"/>
                    <a:pt x="2346" y="1084"/>
                  </a:cubicBezTo>
                  <a:cubicBezTo>
                    <a:pt x="1762" y="2203"/>
                    <a:pt x="1405" y="3405"/>
                    <a:pt x="1060" y="4620"/>
                  </a:cubicBezTo>
                  <a:cubicBezTo>
                    <a:pt x="750" y="5751"/>
                    <a:pt x="429" y="6858"/>
                    <a:pt x="131" y="7989"/>
                  </a:cubicBezTo>
                  <a:cubicBezTo>
                    <a:pt x="107" y="8097"/>
                    <a:pt x="0" y="8227"/>
                    <a:pt x="167" y="8323"/>
                  </a:cubicBezTo>
                  <a:cubicBezTo>
                    <a:pt x="262" y="8323"/>
                    <a:pt x="298" y="8275"/>
                    <a:pt x="345" y="8204"/>
                  </a:cubicBezTo>
                  <a:cubicBezTo>
                    <a:pt x="405" y="8049"/>
                    <a:pt x="476" y="7918"/>
                    <a:pt x="524" y="7775"/>
                  </a:cubicBezTo>
                  <a:cubicBezTo>
                    <a:pt x="941" y="6465"/>
                    <a:pt x="1346" y="5132"/>
                    <a:pt x="1786" y="3822"/>
                  </a:cubicBezTo>
                  <a:cubicBezTo>
                    <a:pt x="2203" y="2632"/>
                    <a:pt x="2608" y="1465"/>
                    <a:pt x="3322" y="405"/>
                  </a:cubicBezTo>
                  <a:cubicBezTo>
                    <a:pt x="3417" y="286"/>
                    <a:pt x="3608" y="155"/>
                    <a:pt x="3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9"/>
            <p:cNvSpPr/>
            <p:nvPr/>
          </p:nvSpPr>
          <p:spPr>
            <a:xfrm>
              <a:off x="4025800" y="2735000"/>
              <a:ext cx="206000" cy="180650"/>
            </a:xfrm>
            <a:custGeom>
              <a:avLst/>
              <a:gdLst/>
              <a:ahLst/>
              <a:cxnLst/>
              <a:rect l="l" t="t" r="r" b="b"/>
              <a:pathLst>
                <a:path w="8240" h="7226" extrusionOk="0">
                  <a:moveTo>
                    <a:pt x="8155" y="0"/>
                  </a:moveTo>
                  <a:cubicBezTo>
                    <a:pt x="8140" y="0"/>
                    <a:pt x="8124" y="4"/>
                    <a:pt x="8108" y="12"/>
                  </a:cubicBezTo>
                  <a:cubicBezTo>
                    <a:pt x="8084" y="131"/>
                    <a:pt x="7918" y="262"/>
                    <a:pt x="7822" y="357"/>
                  </a:cubicBezTo>
                  <a:cubicBezTo>
                    <a:pt x="7644" y="536"/>
                    <a:pt x="7453" y="703"/>
                    <a:pt x="7275" y="857"/>
                  </a:cubicBezTo>
                  <a:cubicBezTo>
                    <a:pt x="6668" y="1512"/>
                    <a:pt x="6060" y="2167"/>
                    <a:pt x="5417" y="2798"/>
                  </a:cubicBezTo>
                  <a:cubicBezTo>
                    <a:pt x="3881" y="4274"/>
                    <a:pt x="2131" y="5465"/>
                    <a:pt x="476" y="6775"/>
                  </a:cubicBezTo>
                  <a:cubicBezTo>
                    <a:pt x="345" y="6870"/>
                    <a:pt x="0" y="6965"/>
                    <a:pt x="167" y="7168"/>
                  </a:cubicBezTo>
                  <a:cubicBezTo>
                    <a:pt x="196" y="7209"/>
                    <a:pt x="232" y="7225"/>
                    <a:pt x="273" y="7225"/>
                  </a:cubicBezTo>
                  <a:cubicBezTo>
                    <a:pt x="397" y="7225"/>
                    <a:pt x="559" y="7070"/>
                    <a:pt x="667" y="6989"/>
                  </a:cubicBezTo>
                  <a:cubicBezTo>
                    <a:pt x="2072" y="6001"/>
                    <a:pt x="3465" y="5013"/>
                    <a:pt x="4774" y="3917"/>
                  </a:cubicBezTo>
                  <a:cubicBezTo>
                    <a:pt x="5906" y="2977"/>
                    <a:pt x="6929" y="1929"/>
                    <a:pt x="7870" y="786"/>
                  </a:cubicBezTo>
                  <a:cubicBezTo>
                    <a:pt x="8001" y="548"/>
                    <a:pt x="8120" y="298"/>
                    <a:pt x="8239" y="48"/>
                  </a:cubicBezTo>
                  <a:cubicBezTo>
                    <a:pt x="8215" y="16"/>
                    <a:pt x="8186" y="0"/>
                    <a:pt x="8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9"/>
            <p:cNvSpPr/>
            <p:nvPr/>
          </p:nvSpPr>
          <p:spPr>
            <a:xfrm>
              <a:off x="3647775" y="2949000"/>
              <a:ext cx="56575" cy="200025"/>
            </a:xfrm>
            <a:custGeom>
              <a:avLst/>
              <a:gdLst/>
              <a:ahLst/>
              <a:cxnLst/>
              <a:rect l="l" t="t" r="r" b="b"/>
              <a:pathLst>
                <a:path w="2263" h="8001" extrusionOk="0">
                  <a:moveTo>
                    <a:pt x="2262" y="1"/>
                  </a:moveTo>
                  <a:lnTo>
                    <a:pt x="2262" y="1"/>
                  </a:lnTo>
                  <a:cubicBezTo>
                    <a:pt x="1917" y="382"/>
                    <a:pt x="1607" y="786"/>
                    <a:pt x="1298" y="1191"/>
                  </a:cubicBezTo>
                  <a:cubicBezTo>
                    <a:pt x="1000" y="2001"/>
                    <a:pt x="774" y="2858"/>
                    <a:pt x="631" y="3715"/>
                  </a:cubicBezTo>
                  <a:cubicBezTo>
                    <a:pt x="369" y="5061"/>
                    <a:pt x="95" y="6394"/>
                    <a:pt x="12" y="7764"/>
                  </a:cubicBezTo>
                  <a:cubicBezTo>
                    <a:pt x="0" y="7859"/>
                    <a:pt x="0" y="7954"/>
                    <a:pt x="95" y="7990"/>
                  </a:cubicBezTo>
                  <a:cubicBezTo>
                    <a:pt x="116" y="7997"/>
                    <a:pt x="134" y="8001"/>
                    <a:pt x="150" y="8001"/>
                  </a:cubicBezTo>
                  <a:cubicBezTo>
                    <a:pt x="234" y="8001"/>
                    <a:pt x="256" y="7903"/>
                    <a:pt x="286" y="7823"/>
                  </a:cubicBezTo>
                  <a:cubicBezTo>
                    <a:pt x="310" y="7680"/>
                    <a:pt x="345" y="7513"/>
                    <a:pt x="369" y="7359"/>
                  </a:cubicBezTo>
                  <a:cubicBezTo>
                    <a:pt x="655" y="5787"/>
                    <a:pt x="929" y="4192"/>
                    <a:pt x="1346" y="2632"/>
                  </a:cubicBezTo>
                  <a:cubicBezTo>
                    <a:pt x="1584" y="1727"/>
                    <a:pt x="1857" y="834"/>
                    <a:pt x="2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9"/>
            <p:cNvSpPr/>
            <p:nvPr/>
          </p:nvSpPr>
          <p:spPr>
            <a:xfrm>
              <a:off x="3730800" y="2879350"/>
              <a:ext cx="65525" cy="194100"/>
            </a:xfrm>
            <a:custGeom>
              <a:avLst/>
              <a:gdLst/>
              <a:ahLst/>
              <a:cxnLst/>
              <a:rect l="l" t="t" r="r" b="b"/>
              <a:pathLst>
                <a:path w="2621" h="7764" extrusionOk="0">
                  <a:moveTo>
                    <a:pt x="2620" y="1"/>
                  </a:moveTo>
                  <a:cubicBezTo>
                    <a:pt x="2585" y="1"/>
                    <a:pt x="2573" y="13"/>
                    <a:pt x="2549" y="13"/>
                  </a:cubicBezTo>
                  <a:cubicBezTo>
                    <a:pt x="2394" y="24"/>
                    <a:pt x="2263" y="60"/>
                    <a:pt x="2132" y="108"/>
                  </a:cubicBezTo>
                  <a:cubicBezTo>
                    <a:pt x="2096" y="167"/>
                    <a:pt x="2049" y="227"/>
                    <a:pt x="2025" y="298"/>
                  </a:cubicBezTo>
                  <a:cubicBezTo>
                    <a:pt x="1835" y="715"/>
                    <a:pt x="1656" y="1132"/>
                    <a:pt x="1501" y="1560"/>
                  </a:cubicBezTo>
                  <a:cubicBezTo>
                    <a:pt x="1573" y="1715"/>
                    <a:pt x="1418" y="1929"/>
                    <a:pt x="1370" y="2084"/>
                  </a:cubicBezTo>
                  <a:cubicBezTo>
                    <a:pt x="1275" y="2346"/>
                    <a:pt x="1192" y="2620"/>
                    <a:pt x="1096" y="2870"/>
                  </a:cubicBezTo>
                  <a:cubicBezTo>
                    <a:pt x="1037" y="3108"/>
                    <a:pt x="965" y="3334"/>
                    <a:pt x="906" y="3572"/>
                  </a:cubicBezTo>
                  <a:cubicBezTo>
                    <a:pt x="549" y="4870"/>
                    <a:pt x="191" y="6168"/>
                    <a:pt x="60" y="7430"/>
                  </a:cubicBezTo>
                  <a:cubicBezTo>
                    <a:pt x="25" y="7609"/>
                    <a:pt x="1" y="7704"/>
                    <a:pt x="120" y="7752"/>
                  </a:cubicBezTo>
                  <a:cubicBezTo>
                    <a:pt x="142" y="7760"/>
                    <a:pt x="161" y="7763"/>
                    <a:pt x="178" y="7763"/>
                  </a:cubicBezTo>
                  <a:cubicBezTo>
                    <a:pt x="263" y="7763"/>
                    <a:pt x="291" y="7674"/>
                    <a:pt x="311" y="7585"/>
                  </a:cubicBezTo>
                  <a:cubicBezTo>
                    <a:pt x="346" y="7466"/>
                    <a:pt x="370" y="7335"/>
                    <a:pt x="406" y="7216"/>
                  </a:cubicBezTo>
                  <a:cubicBezTo>
                    <a:pt x="1013" y="4775"/>
                    <a:pt x="1561" y="2310"/>
                    <a:pt x="2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9"/>
            <p:cNvSpPr/>
            <p:nvPr/>
          </p:nvSpPr>
          <p:spPr>
            <a:xfrm>
              <a:off x="3924300" y="2872500"/>
              <a:ext cx="23525" cy="30400"/>
            </a:xfrm>
            <a:custGeom>
              <a:avLst/>
              <a:gdLst/>
              <a:ahLst/>
              <a:cxnLst/>
              <a:rect l="l" t="t" r="r" b="b"/>
              <a:pathLst>
                <a:path w="941" h="1216" extrusionOk="0">
                  <a:moveTo>
                    <a:pt x="941" y="1"/>
                  </a:moveTo>
                  <a:lnTo>
                    <a:pt x="941" y="1"/>
                  </a:lnTo>
                  <a:cubicBezTo>
                    <a:pt x="595" y="382"/>
                    <a:pt x="286" y="775"/>
                    <a:pt x="0" y="1215"/>
                  </a:cubicBezTo>
                  <a:cubicBezTo>
                    <a:pt x="131" y="1215"/>
                    <a:pt x="238" y="989"/>
                    <a:pt x="321" y="858"/>
                  </a:cubicBezTo>
                  <a:cubicBezTo>
                    <a:pt x="536" y="572"/>
                    <a:pt x="726" y="287"/>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9"/>
            <p:cNvSpPr/>
            <p:nvPr/>
          </p:nvSpPr>
          <p:spPr>
            <a:xfrm>
              <a:off x="3941250" y="2762975"/>
              <a:ext cx="118200" cy="102125"/>
            </a:xfrm>
            <a:custGeom>
              <a:avLst/>
              <a:gdLst/>
              <a:ahLst/>
              <a:cxnLst/>
              <a:rect l="l" t="t" r="r" b="b"/>
              <a:pathLst>
                <a:path w="4728" h="4085" extrusionOk="0">
                  <a:moveTo>
                    <a:pt x="4692" y="0"/>
                  </a:moveTo>
                  <a:cubicBezTo>
                    <a:pt x="4406" y="60"/>
                    <a:pt x="4132" y="131"/>
                    <a:pt x="3846" y="191"/>
                  </a:cubicBezTo>
                  <a:cubicBezTo>
                    <a:pt x="3751" y="226"/>
                    <a:pt x="3668" y="274"/>
                    <a:pt x="3584" y="334"/>
                  </a:cubicBezTo>
                  <a:cubicBezTo>
                    <a:pt x="2060" y="1274"/>
                    <a:pt x="965" y="2632"/>
                    <a:pt x="1" y="4084"/>
                  </a:cubicBezTo>
                  <a:cubicBezTo>
                    <a:pt x="298" y="3775"/>
                    <a:pt x="608" y="3489"/>
                    <a:pt x="953" y="3227"/>
                  </a:cubicBezTo>
                  <a:cubicBezTo>
                    <a:pt x="1009" y="3181"/>
                    <a:pt x="1086" y="3113"/>
                    <a:pt x="1162" y="3113"/>
                  </a:cubicBezTo>
                  <a:cubicBezTo>
                    <a:pt x="1184" y="3113"/>
                    <a:pt x="1206" y="3118"/>
                    <a:pt x="1227" y="3132"/>
                  </a:cubicBezTo>
                  <a:cubicBezTo>
                    <a:pt x="1429" y="2882"/>
                    <a:pt x="1644" y="2643"/>
                    <a:pt x="1858" y="2405"/>
                  </a:cubicBezTo>
                  <a:cubicBezTo>
                    <a:pt x="1787" y="2334"/>
                    <a:pt x="1810" y="2227"/>
                    <a:pt x="1870" y="2143"/>
                  </a:cubicBezTo>
                  <a:cubicBezTo>
                    <a:pt x="2132" y="1739"/>
                    <a:pt x="2525" y="1465"/>
                    <a:pt x="2953" y="1262"/>
                  </a:cubicBezTo>
                  <a:cubicBezTo>
                    <a:pt x="2973" y="1243"/>
                    <a:pt x="3004" y="1234"/>
                    <a:pt x="3033" y="1234"/>
                  </a:cubicBezTo>
                  <a:cubicBezTo>
                    <a:pt x="3057" y="1234"/>
                    <a:pt x="3080" y="1240"/>
                    <a:pt x="3096" y="1250"/>
                  </a:cubicBezTo>
                  <a:cubicBezTo>
                    <a:pt x="3549" y="869"/>
                    <a:pt x="4025" y="536"/>
                    <a:pt x="4549" y="215"/>
                  </a:cubicBezTo>
                  <a:cubicBezTo>
                    <a:pt x="4620" y="179"/>
                    <a:pt x="4692" y="131"/>
                    <a:pt x="4727" y="96"/>
                  </a:cubicBezTo>
                  <a:cubicBezTo>
                    <a:pt x="4727" y="60"/>
                    <a:pt x="4704" y="24"/>
                    <a:pt x="4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9"/>
            <p:cNvSpPr/>
            <p:nvPr/>
          </p:nvSpPr>
          <p:spPr>
            <a:xfrm>
              <a:off x="4007925" y="2839775"/>
              <a:ext cx="163450" cy="130400"/>
            </a:xfrm>
            <a:custGeom>
              <a:avLst/>
              <a:gdLst/>
              <a:ahLst/>
              <a:cxnLst/>
              <a:rect l="l" t="t" r="r" b="b"/>
              <a:pathLst>
                <a:path w="6538" h="5216" extrusionOk="0">
                  <a:moveTo>
                    <a:pt x="6537" y="0"/>
                  </a:moveTo>
                  <a:lnTo>
                    <a:pt x="6537" y="0"/>
                  </a:lnTo>
                  <a:cubicBezTo>
                    <a:pt x="4668" y="1834"/>
                    <a:pt x="2537" y="3322"/>
                    <a:pt x="358" y="4774"/>
                  </a:cubicBezTo>
                  <a:cubicBezTo>
                    <a:pt x="251" y="4858"/>
                    <a:pt x="155" y="4929"/>
                    <a:pt x="60" y="5025"/>
                  </a:cubicBezTo>
                  <a:cubicBezTo>
                    <a:pt x="13" y="5060"/>
                    <a:pt x="1" y="5120"/>
                    <a:pt x="48" y="5167"/>
                  </a:cubicBezTo>
                  <a:cubicBezTo>
                    <a:pt x="72" y="5203"/>
                    <a:pt x="120" y="5203"/>
                    <a:pt x="167" y="5215"/>
                  </a:cubicBezTo>
                  <a:cubicBezTo>
                    <a:pt x="298" y="5132"/>
                    <a:pt x="453" y="5060"/>
                    <a:pt x="584" y="4989"/>
                  </a:cubicBezTo>
                  <a:cubicBezTo>
                    <a:pt x="1834" y="4215"/>
                    <a:pt x="3049" y="3405"/>
                    <a:pt x="4227" y="2536"/>
                  </a:cubicBezTo>
                  <a:cubicBezTo>
                    <a:pt x="4466" y="2358"/>
                    <a:pt x="4704" y="2179"/>
                    <a:pt x="4930" y="2000"/>
                  </a:cubicBezTo>
                  <a:cubicBezTo>
                    <a:pt x="5478" y="1417"/>
                    <a:pt x="6061" y="881"/>
                    <a:pt x="6442" y="167"/>
                  </a:cubicBezTo>
                  <a:cubicBezTo>
                    <a:pt x="6478" y="107"/>
                    <a:pt x="6501" y="60"/>
                    <a:pt x="6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9"/>
            <p:cNvSpPr/>
            <p:nvPr/>
          </p:nvSpPr>
          <p:spPr>
            <a:xfrm>
              <a:off x="3636150" y="2994250"/>
              <a:ext cx="34250" cy="148275"/>
            </a:xfrm>
            <a:custGeom>
              <a:avLst/>
              <a:gdLst/>
              <a:ahLst/>
              <a:cxnLst/>
              <a:rect l="l" t="t" r="r" b="b"/>
              <a:pathLst>
                <a:path w="1370" h="5931" extrusionOk="0">
                  <a:moveTo>
                    <a:pt x="1334" y="0"/>
                  </a:moveTo>
                  <a:lnTo>
                    <a:pt x="1334" y="0"/>
                  </a:lnTo>
                  <a:cubicBezTo>
                    <a:pt x="1013" y="477"/>
                    <a:pt x="715" y="965"/>
                    <a:pt x="453" y="1477"/>
                  </a:cubicBezTo>
                  <a:cubicBezTo>
                    <a:pt x="167" y="2560"/>
                    <a:pt x="108" y="3691"/>
                    <a:pt x="36" y="4822"/>
                  </a:cubicBezTo>
                  <a:cubicBezTo>
                    <a:pt x="25" y="5037"/>
                    <a:pt x="1" y="5251"/>
                    <a:pt x="36" y="5465"/>
                  </a:cubicBezTo>
                  <a:cubicBezTo>
                    <a:pt x="60" y="5629"/>
                    <a:pt x="26" y="5930"/>
                    <a:pt x="205" y="5930"/>
                  </a:cubicBezTo>
                  <a:cubicBezTo>
                    <a:pt x="208" y="5930"/>
                    <a:pt x="211" y="5930"/>
                    <a:pt x="215" y="5930"/>
                  </a:cubicBezTo>
                  <a:cubicBezTo>
                    <a:pt x="441" y="5930"/>
                    <a:pt x="346" y="5632"/>
                    <a:pt x="358" y="5465"/>
                  </a:cubicBezTo>
                  <a:cubicBezTo>
                    <a:pt x="453" y="3798"/>
                    <a:pt x="656" y="2144"/>
                    <a:pt x="1156" y="548"/>
                  </a:cubicBezTo>
                  <a:cubicBezTo>
                    <a:pt x="1191" y="381"/>
                    <a:pt x="1370" y="143"/>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9"/>
            <p:cNvSpPr/>
            <p:nvPr/>
          </p:nvSpPr>
          <p:spPr>
            <a:xfrm>
              <a:off x="4063000" y="2727925"/>
              <a:ext cx="120575" cy="79950"/>
            </a:xfrm>
            <a:custGeom>
              <a:avLst/>
              <a:gdLst/>
              <a:ahLst/>
              <a:cxnLst/>
              <a:rect l="l" t="t" r="r" b="b"/>
              <a:pathLst>
                <a:path w="4823" h="3198" extrusionOk="0">
                  <a:moveTo>
                    <a:pt x="4700" y="1"/>
                  </a:moveTo>
                  <a:cubicBezTo>
                    <a:pt x="4668" y="1"/>
                    <a:pt x="4633" y="9"/>
                    <a:pt x="4596" y="21"/>
                  </a:cubicBezTo>
                  <a:cubicBezTo>
                    <a:pt x="4382" y="152"/>
                    <a:pt x="4144" y="271"/>
                    <a:pt x="3917" y="378"/>
                  </a:cubicBezTo>
                  <a:cubicBezTo>
                    <a:pt x="2620" y="1093"/>
                    <a:pt x="1429" y="1950"/>
                    <a:pt x="250" y="2843"/>
                  </a:cubicBezTo>
                  <a:cubicBezTo>
                    <a:pt x="167" y="2914"/>
                    <a:pt x="0" y="2986"/>
                    <a:pt x="96" y="3141"/>
                  </a:cubicBezTo>
                  <a:cubicBezTo>
                    <a:pt x="120" y="3182"/>
                    <a:pt x="153" y="3198"/>
                    <a:pt x="188" y="3198"/>
                  </a:cubicBezTo>
                  <a:cubicBezTo>
                    <a:pt x="255" y="3198"/>
                    <a:pt x="335" y="3144"/>
                    <a:pt x="405" y="3105"/>
                  </a:cubicBezTo>
                  <a:cubicBezTo>
                    <a:pt x="1774" y="2152"/>
                    <a:pt x="3167" y="1236"/>
                    <a:pt x="4596" y="366"/>
                  </a:cubicBezTo>
                  <a:cubicBezTo>
                    <a:pt x="4703" y="331"/>
                    <a:pt x="4799" y="235"/>
                    <a:pt x="4822" y="116"/>
                  </a:cubicBezTo>
                  <a:cubicBezTo>
                    <a:pt x="4807" y="30"/>
                    <a:pt x="4760" y="1"/>
                    <a:pt x="4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9"/>
            <p:cNvSpPr/>
            <p:nvPr/>
          </p:nvSpPr>
          <p:spPr>
            <a:xfrm>
              <a:off x="4157050" y="2714850"/>
              <a:ext cx="68200" cy="57525"/>
            </a:xfrm>
            <a:custGeom>
              <a:avLst/>
              <a:gdLst/>
              <a:ahLst/>
              <a:cxnLst/>
              <a:rect l="l" t="t" r="r" b="b"/>
              <a:pathLst>
                <a:path w="2728" h="2301" extrusionOk="0">
                  <a:moveTo>
                    <a:pt x="2582" y="0"/>
                  </a:moveTo>
                  <a:cubicBezTo>
                    <a:pt x="2503" y="0"/>
                    <a:pt x="2430" y="59"/>
                    <a:pt x="2370" y="104"/>
                  </a:cubicBezTo>
                  <a:cubicBezTo>
                    <a:pt x="1596" y="687"/>
                    <a:pt x="870" y="1342"/>
                    <a:pt x="167" y="1997"/>
                  </a:cubicBezTo>
                  <a:cubicBezTo>
                    <a:pt x="96" y="2068"/>
                    <a:pt x="1" y="2163"/>
                    <a:pt x="84" y="2247"/>
                  </a:cubicBezTo>
                  <a:cubicBezTo>
                    <a:pt x="111" y="2286"/>
                    <a:pt x="140" y="2301"/>
                    <a:pt x="169" y="2301"/>
                  </a:cubicBezTo>
                  <a:cubicBezTo>
                    <a:pt x="227" y="2301"/>
                    <a:pt x="286" y="2239"/>
                    <a:pt x="334" y="2199"/>
                  </a:cubicBezTo>
                  <a:cubicBezTo>
                    <a:pt x="1096" y="1580"/>
                    <a:pt x="1834" y="937"/>
                    <a:pt x="2596" y="318"/>
                  </a:cubicBezTo>
                  <a:cubicBezTo>
                    <a:pt x="2656" y="258"/>
                    <a:pt x="2727" y="199"/>
                    <a:pt x="2727" y="80"/>
                  </a:cubicBezTo>
                  <a:cubicBezTo>
                    <a:pt x="2678" y="22"/>
                    <a:pt x="2629" y="0"/>
                    <a:pt x="2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9"/>
            <p:cNvSpPr/>
            <p:nvPr/>
          </p:nvSpPr>
          <p:spPr>
            <a:xfrm>
              <a:off x="3576325" y="2696275"/>
              <a:ext cx="679625" cy="602175"/>
            </a:xfrm>
            <a:custGeom>
              <a:avLst/>
              <a:gdLst/>
              <a:ahLst/>
              <a:cxnLst/>
              <a:rect l="l" t="t" r="r" b="b"/>
              <a:pathLst>
                <a:path w="27185" h="24087" extrusionOk="0">
                  <a:moveTo>
                    <a:pt x="22492" y="8359"/>
                  </a:moveTo>
                  <a:cubicBezTo>
                    <a:pt x="22432" y="8621"/>
                    <a:pt x="22337" y="8836"/>
                    <a:pt x="22253" y="9050"/>
                  </a:cubicBezTo>
                  <a:cubicBezTo>
                    <a:pt x="22039" y="9550"/>
                    <a:pt x="21765" y="9967"/>
                    <a:pt x="21468" y="10372"/>
                  </a:cubicBezTo>
                  <a:cubicBezTo>
                    <a:pt x="21360" y="10503"/>
                    <a:pt x="21241" y="10634"/>
                    <a:pt x="21134" y="10776"/>
                  </a:cubicBezTo>
                  <a:cubicBezTo>
                    <a:pt x="20706" y="11312"/>
                    <a:pt x="20229" y="11836"/>
                    <a:pt x="19741" y="12324"/>
                  </a:cubicBezTo>
                  <a:lnTo>
                    <a:pt x="18312" y="13753"/>
                  </a:lnTo>
                  <a:cubicBezTo>
                    <a:pt x="17896" y="14170"/>
                    <a:pt x="17443" y="14575"/>
                    <a:pt x="17003" y="14932"/>
                  </a:cubicBezTo>
                  <a:cubicBezTo>
                    <a:pt x="14621" y="16872"/>
                    <a:pt x="11847" y="18158"/>
                    <a:pt x="9061" y="19480"/>
                  </a:cubicBezTo>
                  <a:cubicBezTo>
                    <a:pt x="7430" y="20254"/>
                    <a:pt x="5716" y="20861"/>
                    <a:pt x="4204" y="21909"/>
                  </a:cubicBezTo>
                  <a:cubicBezTo>
                    <a:pt x="3382" y="22468"/>
                    <a:pt x="2394" y="22754"/>
                    <a:pt x="1465" y="23076"/>
                  </a:cubicBezTo>
                  <a:cubicBezTo>
                    <a:pt x="1763" y="22528"/>
                    <a:pt x="2132" y="22052"/>
                    <a:pt x="2537" y="21587"/>
                  </a:cubicBezTo>
                  <a:cubicBezTo>
                    <a:pt x="3453" y="20587"/>
                    <a:pt x="4537" y="19730"/>
                    <a:pt x="5454" y="18694"/>
                  </a:cubicBezTo>
                  <a:cubicBezTo>
                    <a:pt x="5513" y="18635"/>
                    <a:pt x="5585" y="18551"/>
                    <a:pt x="5656" y="18539"/>
                  </a:cubicBezTo>
                  <a:cubicBezTo>
                    <a:pt x="6978" y="18313"/>
                    <a:pt x="8252" y="17825"/>
                    <a:pt x="9538" y="17503"/>
                  </a:cubicBezTo>
                  <a:cubicBezTo>
                    <a:pt x="9930" y="17396"/>
                    <a:pt x="10300" y="17313"/>
                    <a:pt x="10692" y="17182"/>
                  </a:cubicBezTo>
                  <a:cubicBezTo>
                    <a:pt x="11371" y="16980"/>
                    <a:pt x="12026" y="16694"/>
                    <a:pt x="12621" y="16265"/>
                  </a:cubicBezTo>
                  <a:lnTo>
                    <a:pt x="12633" y="16265"/>
                  </a:lnTo>
                  <a:cubicBezTo>
                    <a:pt x="12752" y="16170"/>
                    <a:pt x="12990" y="16098"/>
                    <a:pt x="12907" y="15956"/>
                  </a:cubicBezTo>
                  <a:cubicBezTo>
                    <a:pt x="12863" y="15882"/>
                    <a:pt x="12797" y="15855"/>
                    <a:pt x="12725" y="15855"/>
                  </a:cubicBezTo>
                  <a:cubicBezTo>
                    <a:pt x="12620" y="15855"/>
                    <a:pt x="12503" y="15911"/>
                    <a:pt x="12419" y="15968"/>
                  </a:cubicBezTo>
                  <a:cubicBezTo>
                    <a:pt x="12014" y="16206"/>
                    <a:pt x="11621" y="16468"/>
                    <a:pt x="11169" y="16622"/>
                  </a:cubicBezTo>
                  <a:cubicBezTo>
                    <a:pt x="9585" y="17158"/>
                    <a:pt x="7954" y="17527"/>
                    <a:pt x="6347" y="17992"/>
                  </a:cubicBezTo>
                  <a:cubicBezTo>
                    <a:pt x="6336" y="17995"/>
                    <a:pt x="6325" y="17997"/>
                    <a:pt x="6313" y="17997"/>
                  </a:cubicBezTo>
                  <a:cubicBezTo>
                    <a:pt x="6284" y="17997"/>
                    <a:pt x="6253" y="17988"/>
                    <a:pt x="6228" y="17980"/>
                  </a:cubicBezTo>
                  <a:cubicBezTo>
                    <a:pt x="6168" y="17861"/>
                    <a:pt x="6251" y="17813"/>
                    <a:pt x="6311" y="17753"/>
                  </a:cubicBezTo>
                  <a:cubicBezTo>
                    <a:pt x="7311" y="16634"/>
                    <a:pt x="8395" y="15634"/>
                    <a:pt x="9573" y="14729"/>
                  </a:cubicBezTo>
                  <a:cubicBezTo>
                    <a:pt x="10228" y="14229"/>
                    <a:pt x="10966" y="14182"/>
                    <a:pt x="11681" y="13955"/>
                  </a:cubicBezTo>
                  <a:cubicBezTo>
                    <a:pt x="13169" y="13491"/>
                    <a:pt x="14741" y="13336"/>
                    <a:pt x="16205" y="12800"/>
                  </a:cubicBezTo>
                  <a:cubicBezTo>
                    <a:pt x="17015" y="12503"/>
                    <a:pt x="17753" y="12122"/>
                    <a:pt x="18408" y="11586"/>
                  </a:cubicBezTo>
                  <a:cubicBezTo>
                    <a:pt x="19741" y="10538"/>
                    <a:pt x="21206" y="9669"/>
                    <a:pt x="22492" y="8359"/>
                  </a:cubicBezTo>
                  <a:close/>
                  <a:moveTo>
                    <a:pt x="26427" y="528"/>
                  </a:moveTo>
                  <a:cubicBezTo>
                    <a:pt x="26471" y="528"/>
                    <a:pt x="26514" y="542"/>
                    <a:pt x="26552" y="585"/>
                  </a:cubicBezTo>
                  <a:cubicBezTo>
                    <a:pt x="26623" y="668"/>
                    <a:pt x="26552" y="763"/>
                    <a:pt x="26528" y="847"/>
                  </a:cubicBezTo>
                  <a:cubicBezTo>
                    <a:pt x="26421" y="1085"/>
                    <a:pt x="26313" y="1335"/>
                    <a:pt x="26206" y="1573"/>
                  </a:cubicBezTo>
                  <a:cubicBezTo>
                    <a:pt x="26087" y="1835"/>
                    <a:pt x="25968" y="2085"/>
                    <a:pt x="25837" y="2323"/>
                  </a:cubicBezTo>
                  <a:cubicBezTo>
                    <a:pt x="25790" y="2406"/>
                    <a:pt x="25730" y="2502"/>
                    <a:pt x="25694" y="2585"/>
                  </a:cubicBezTo>
                  <a:cubicBezTo>
                    <a:pt x="25492" y="2871"/>
                    <a:pt x="25313" y="3168"/>
                    <a:pt x="25135" y="3466"/>
                  </a:cubicBezTo>
                  <a:cubicBezTo>
                    <a:pt x="24861" y="3930"/>
                    <a:pt x="24575" y="4395"/>
                    <a:pt x="24301" y="4859"/>
                  </a:cubicBezTo>
                  <a:cubicBezTo>
                    <a:pt x="24146" y="5157"/>
                    <a:pt x="23968" y="5442"/>
                    <a:pt x="23801" y="5740"/>
                  </a:cubicBezTo>
                  <a:cubicBezTo>
                    <a:pt x="23765" y="5800"/>
                    <a:pt x="23742" y="5847"/>
                    <a:pt x="23706" y="5907"/>
                  </a:cubicBezTo>
                  <a:cubicBezTo>
                    <a:pt x="23325" y="6621"/>
                    <a:pt x="22730" y="7169"/>
                    <a:pt x="22194" y="7740"/>
                  </a:cubicBezTo>
                  <a:cubicBezTo>
                    <a:pt x="22063" y="7871"/>
                    <a:pt x="21944" y="8002"/>
                    <a:pt x="21801" y="8157"/>
                  </a:cubicBezTo>
                  <a:cubicBezTo>
                    <a:pt x="20908" y="9181"/>
                    <a:pt x="19753" y="9919"/>
                    <a:pt x="18705" y="10788"/>
                  </a:cubicBezTo>
                  <a:cubicBezTo>
                    <a:pt x="17015" y="12205"/>
                    <a:pt x="15062" y="12860"/>
                    <a:pt x="12931" y="13170"/>
                  </a:cubicBezTo>
                  <a:cubicBezTo>
                    <a:pt x="12359" y="13253"/>
                    <a:pt x="11788" y="13432"/>
                    <a:pt x="11192" y="13574"/>
                  </a:cubicBezTo>
                  <a:cubicBezTo>
                    <a:pt x="11371" y="13443"/>
                    <a:pt x="11550" y="13289"/>
                    <a:pt x="11740" y="13170"/>
                  </a:cubicBezTo>
                  <a:cubicBezTo>
                    <a:pt x="13645" y="11931"/>
                    <a:pt x="15419" y="10538"/>
                    <a:pt x="16907" y="8812"/>
                  </a:cubicBezTo>
                  <a:cubicBezTo>
                    <a:pt x="18562" y="6895"/>
                    <a:pt x="20753" y="5681"/>
                    <a:pt x="22789" y="4288"/>
                  </a:cubicBezTo>
                  <a:cubicBezTo>
                    <a:pt x="23635" y="3704"/>
                    <a:pt x="24480" y="3097"/>
                    <a:pt x="25254" y="2406"/>
                  </a:cubicBezTo>
                  <a:cubicBezTo>
                    <a:pt x="25456" y="2240"/>
                    <a:pt x="25635" y="2085"/>
                    <a:pt x="25813" y="1906"/>
                  </a:cubicBezTo>
                  <a:cubicBezTo>
                    <a:pt x="25897" y="1811"/>
                    <a:pt x="26063" y="1680"/>
                    <a:pt x="26087" y="1561"/>
                  </a:cubicBezTo>
                  <a:cubicBezTo>
                    <a:pt x="26111" y="1513"/>
                    <a:pt x="26087" y="1466"/>
                    <a:pt x="26051" y="1430"/>
                  </a:cubicBezTo>
                  <a:cubicBezTo>
                    <a:pt x="26002" y="1386"/>
                    <a:pt x="25957" y="1368"/>
                    <a:pt x="25914" y="1368"/>
                  </a:cubicBezTo>
                  <a:cubicBezTo>
                    <a:pt x="25771" y="1368"/>
                    <a:pt x="25661" y="1570"/>
                    <a:pt x="25551" y="1680"/>
                  </a:cubicBezTo>
                  <a:cubicBezTo>
                    <a:pt x="24885" y="2442"/>
                    <a:pt x="24063" y="3002"/>
                    <a:pt x="23206" y="3514"/>
                  </a:cubicBezTo>
                  <a:cubicBezTo>
                    <a:pt x="21384" y="4561"/>
                    <a:pt x="19801" y="5966"/>
                    <a:pt x="18039" y="7109"/>
                  </a:cubicBezTo>
                  <a:cubicBezTo>
                    <a:pt x="17360" y="7562"/>
                    <a:pt x="16919" y="8264"/>
                    <a:pt x="16407" y="8871"/>
                  </a:cubicBezTo>
                  <a:cubicBezTo>
                    <a:pt x="14991" y="10503"/>
                    <a:pt x="13312" y="11765"/>
                    <a:pt x="11443" y="12872"/>
                  </a:cubicBezTo>
                  <a:cubicBezTo>
                    <a:pt x="12431" y="11515"/>
                    <a:pt x="12919" y="9907"/>
                    <a:pt x="13788" y="8490"/>
                  </a:cubicBezTo>
                  <a:cubicBezTo>
                    <a:pt x="13824" y="8419"/>
                    <a:pt x="13883" y="8348"/>
                    <a:pt x="13931" y="8276"/>
                  </a:cubicBezTo>
                  <a:cubicBezTo>
                    <a:pt x="14217" y="7836"/>
                    <a:pt x="14526" y="7455"/>
                    <a:pt x="14872" y="7062"/>
                  </a:cubicBezTo>
                  <a:lnTo>
                    <a:pt x="15455" y="6443"/>
                  </a:lnTo>
                  <a:cubicBezTo>
                    <a:pt x="15550" y="6335"/>
                    <a:pt x="15657" y="6252"/>
                    <a:pt x="15753" y="6133"/>
                  </a:cubicBezTo>
                  <a:cubicBezTo>
                    <a:pt x="15824" y="6050"/>
                    <a:pt x="15955" y="5966"/>
                    <a:pt x="15848" y="5847"/>
                  </a:cubicBezTo>
                  <a:lnTo>
                    <a:pt x="15824" y="5812"/>
                  </a:lnTo>
                  <a:cubicBezTo>
                    <a:pt x="15803" y="5798"/>
                    <a:pt x="15782" y="5793"/>
                    <a:pt x="15760" y="5793"/>
                  </a:cubicBezTo>
                  <a:cubicBezTo>
                    <a:pt x="15687" y="5793"/>
                    <a:pt x="15615" y="5861"/>
                    <a:pt x="15550" y="5907"/>
                  </a:cubicBezTo>
                  <a:cubicBezTo>
                    <a:pt x="15217" y="6157"/>
                    <a:pt x="14895" y="6454"/>
                    <a:pt x="14598" y="6764"/>
                  </a:cubicBezTo>
                  <a:cubicBezTo>
                    <a:pt x="14455" y="6931"/>
                    <a:pt x="14300" y="7085"/>
                    <a:pt x="14169" y="7240"/>
                  </a:cubicBezTo>
                  <a:cubicBezTo>
                    <a:pt x="13336" y="8240"/>
                    <a:pt x="12728" y="9371"/>
                    <a:pt x="12216" y="10550"/>
                  </a:cubicBezTo>
                  <a:cubicBezTo>
                    <a:pt x="11764" y="11610"/>
                    <a:pt x="11050" y="12515"/>
                    <a:pt x="10514" y="13515"/>
                  </a:cubicBezTo>
                  <a:cubicBezTo>
                    <a:pt x="10478" y="13574"/>
                    <a:pt x="10419" y="13610"/>
                    <a:pt x="10359" y="13658"/>
                  </a:cubicBezTo>
                  <a:cubicBezTo>
                    <a:pt x="8609" y="14920"/>
                    <a:pt x="6859" y="16170"/>
                    <a:pt x="5525" y="17932"/>
                  </a:cubicBezTo>
                  <a:cubicBezTo>
                    <a:pt x="5430" y="17182"/>
                    <a:pt x="5573" y="16468"/>
                    <a:pt x="5668" y="15777"/>
                  </a:cubicBezTo>
                  <a:cubicBezTo>
                    <a:pt x="5966" y="13836"/>
                    <a:pt x="6656" y="12003"/>
                    <a:pt x="7275" y="10181"/>
                  </a:cubicBezTo>
                  <a:cubicBezTo>
                    <a:pt x="7371" y="9907"/>
                    <a:pt x="7454" y="9645"/>
                    <a:pt x="7549" y="9383"/>
                  </a:cubicBezTo>
                  <a:cubicBezTo>
                    <a:pt x="7609" y="9229"/>
                    <a:pt x="7752" y="9002"/>
                    <a:pt x="7680" y="8871"/>
                  </a:cubicBezTo>
                  <a:cubicBezTo>
                    <a:pt x="7668" y="8824"/>
                    <a:pt x="7621" y="8788"/>
                    <a:pt x="7561" y="8764"/>
                  </a:cubicBezTo>
                  <a:cubicBezTo>
                    <a:pt x="7537" y="8754"/>
                    <a:pt x="7514" y="8749"/>
                    <a:pt x="7493" y="8749"/>
                  </a:cubicBezTo>
                  <a:cubicBezTo>
                    <a:pt x="7319" y="8749"/>
                    <a:pt x="7256" y="9072"/>
                    <a:pt x="7192" y="9252"/>
                  </a:cubicBezTo>
                  <a:cubicBezTo>
                    <a:pt x="6239" y="11705"/>
                    <a:pt x="5335" y="14170"/>
                    <a:pt x="5037" y="16801"/>
                  </a:cubicBezTo>
                  <a:cubicBezTo>
                    <a:pt x="4989" y="17277"/>
                    <a:pt x="4977" y="17742"/>
                    <a:pt x="4989" y="18218"/>
                  </a:cubicBezTo>
                  <a:cubicBezTo>
                    <a:pt x="5001" y="18492"/>
                    <a:pt x="4918" y="18706"/>
                    <a:pt x="4704" y="18896"/>
                  </a:cubicBezTo>
                  <a:cubicBezTo>
                    <a:pt x="3965" y="19599"/>
                    <a:pt x="3251" y="20301"/>
                    <a:pt x="2501" y="20992"/>
                  </a:cubicBezTo>
                  <a:cubicBezTo>
                    <a:pt x="1846" y="21611"/>
                    <a:pt x="1417" y="22385"/>
                    <a:pt x="905" y="23111"/>
                  </a:cubicBezTo>
                  <a:cubicBezTo>
                    <a:pt x="822" y="23242"/>
                    <a:pt x="763" y="23421"/>
                    <a:pt x="548" y="23457"/>
                  </a:cubicBezTo>
                  <a:cubicBezTo>
                    <a:pt x="453" y="23290"/>
                    <a:pt x="548" y="23135"/>
                    <a:pt x="596" y="23016"/>
                  </a:cubicBezTo>
                  <a:cubicBezTo>
                    <a:pt x="989" y="21909"/>
                    <a:pt x="1382" y="20790"/>
                    <a:pt x="1941" y="19730"/>
                  </a:cubicBezTo>
                  <a:cubicBezTo>
                    <a:pt x="2322" y="19004"/>
                    <a:pt x="2358" y="18277"/>
                    <a:pt x="2132" y="17527"/>
                  </a:cubicBezTo>
                  <a:cubicBezTo>
                    <a:pt x="1775" y="16360"/>
                    <a:pt x="1953" y="15265"/>
                    <a:pt x="2453" y="14170"/>
                  </a:cubicBezTo>
                  <a:cubicBezTo>
                    <a:pt x="2572" y="13896"/>
                    <a:pt x="2715" y="13646"/>
                    <a:pt x="2834" y="13396"/>
                  </a:cubicBezTo>
                  <a:cubicBezTo>
                    <a:pt x="3096" y="12884"/>
                    <a:pt x="3394" y="12396"/>
                    <a:pt x="3703" y="11919"/>
                  </a:cubicBezTo>
                  <a:cubicBezTo>
                    <a:pt x="3858" y="11705"/>
                    <a:pt x="4001" y="11491"/>
                    <a:pt x="4156" y="11288"/>
                  </a:cubicBezTo>
                  <a:cubicBezTo>
                    <a:pt x="4454" y="10872"/>
                    <a:pt x="4775" y="10479"/>
                    <a:pt x="5120" y="10098"/>
                  </a:cubicBezTo>
                  <a:cubicBezTo>
                    <a:pt x="5775" y="9371"/>
                    <a:pt x="6478" y="8693"/>
                    <a:pt x="7240" y="8038"/>
                  </a:cubicBezTo>
                  <a:cubicBezTo>
                    <a:pt x="7561" y="7764"/>
                    <a:pt x="7906" y="7538"/>
                    <a:pt x="8287" y="7419"/>
                  </a:cubicBezTo>
                  <a:cubicBezTo>
                    <a:pt x="8430" y="7383"/>
                    <a:pt x="8573" y="7347"/>
                    <a:pt x="8704" y="7336"/>
                  </a:cubicBezTo>
                  <a:cubicBezTo>
                    <a:pt x="8740" y="7336"/>
                    <a:pt x="8752" y="7324"/>
                    <a:pt x="8787" y="7324"/>
                  </a:cubicBezTo>
                  <a:cubicBezTo>
                    <a:pt x="9145" y="7276"/>
                    <a:pt x="9502" y="7181"/>
                    <a:pt x="9823" y="7062"/>
                  </a:cubicBezTo>
                  <a:cubicBezTo>
                    <a:pt x="10002" y="7002"/>
                    <a:pt x="10169" y="6943"/>
                    <a:pt x="10347" y="6871"/>
                  </a:cubicBezTo>
                  <a:cubicBezTo>
                    <a:pt x="10692" y="6728"/>
                    <a:pt x="11014" y="6562"/>
                    <a:pt x="11347" y="6371"/>
                  </a:cubicBezTo>
                  <a:lnTo>
                    <a:pt x="12062" y="5919"/>
                  </a:lnTo>
                  <a:cubicBezTo>
                    <a:pt x="12502" y="5621"/>
                    <a:pt x="12931" y="5300"/>
                    <a:pt x="13371" y="4978"/>
                  </a:cubicBezTo>
                  <a:cubicBezTo>
                    <a:pt x="14288" y="4299"/>
                    <a:pt x="15241" y="3668"/>
                    <a:pt x="16372" y="3371"/>
                  </a:cubicBezTo>
                  <a:cubicBezTo>
                    <a:pt x="17062" y="3192"/>
                    <a:pt x="17741" y="3037"/>
                    <a:pt x="18443" y="2871"/>
                  </a:cubicBezTo>
                  <a:cubicBezTo>
                    <a:pt x="18729" y="2811"/>
                    <a:pt x="19003" y="2740"/>
                    <a:pt x="19289" y="2680"/>
                  </a:cubicBezTo>
                  <a:cubicBezTo>
                    <a:pt x="19396" y="2668"/>
                    <a:pt x="19479" y="2633"/>
                    <a:pt x="19586" y="2609"/>
                  </a:cubicBezTo>
                  <a:cubicBezTo>
                    <a:pt x="19979" y="2513"/>
                    <a:pt x="20372" y="2430"/>
                    <a:pt x="20765" y="2323"/>
                  </a:cubicBezTo>
                  <a:cubicBezTo>
                    <a:pt x="21146" y="2216"/>
                    <a:pt x="21527" y="2109"/>
                    <a:pt x="21896" y="1990"/>
                  </a:cubicBezTo>
                  <a:cubicBezTo>
                    <a:pt x="22718" y="1740"/>
                    <a:pt x="23527" y="1478"/>
                    <a:pt x="24349" y="1180"/>
                  </a:cubicBezTo>
                  <a:cubicBezTo>
                    <a:pt x="24980" y="954"/>
                    <a:pt x="25635" y="763"/>
                    <a:pt x="26266" y="561"/>
                  </a:cubicBezTo>
                  <a:cubicBezTo>
                    <a:pt x="26318" y="548"/>
                    <a:pt x="26374" y="528"/>
                    <a:pt x="26427" y="528"/>
                  </a:cubicBezTo>
                  <a:close/>
                  <a:moveTo>
                    <a:pt x="26725" y="1"/>
                  </a:moveTo>
                  <a:cubicBezTo>
                    <a:pt x="26659" y="1"/>
                    <a:pt x="26585" y="9"/>
                    <a:pt x="26504" y="25"/>
                  </a:cubicBezTo>
                  <a:cubicBezTo>
                    <a:pt x="25670" y="228"/>
                    <a:pt x="24837" y="442"/>
                    <a:pt x="24051" y="775"/>
                  </a:cubicBezTo>
                  <a:cubicBezTo>
                    <a:pt x="21730" y="1692"/>
                    <a:pt x="19301" y="2252"/>
                    <a:pt x="16860" y="2752"/>
                  </a:cubicBezTo>
                  <a:cubicBezTo>
                    <a:pt x="15610" y="3002"/>
                    <a:pt x="14479" y="3454"/>
                    <a:pt x="13455" y="4168"/>
                  </a:cubicBezTo>
                  <a:cubicBezTo>
                    <a:pt x="13217" y="4335"/>
                    <a:pt x="12978" y="4490"/>
                    <a:pt x="12740" y="4645"/>
                  </a:cubicBezTo>
                  <a:cubicBezTo>
                    <a:pt x="11323" y="5550"/>
                    <a:pt x="9930" y="6502"/>
                    <a:pt x="8204" y="6788"/>
                  </a:cubicBezTo>
                  <a:cubicBezTo>
                    <a:pt x="7811" y="6847"/>
                    <a:pt x="7502" y="7097"/>
                    <a:pt x="7204" y="7347"/>
                  </a:cubicBezTo>
                  <a:cubicBezTo>
                    <a:pt x="5120" y="9157"/>
                    <a:pt x="3322" y="11157"/>
                    <a:pt x="2120" y="13682"/>
                  </a:cubicBezTo>
                  <a:cubicBezTo>
                    <a:pt x="1501" y="14967"/>
                    <a:pt x="1191" y="16265"/>
                    <a:pt x="1644" y="17682"/>
                  </a:cubicBezTo>
                  <a:cubicBezTo>
                    <a:pt x="1798" y="18218"/>
                    <a:pt x="1739" y="18765"/>
                    <a:pt x="1537" y="19313"/>
                  </a:cubicBezTo>
                  <a:cubicBezTo>
                    <a:pt x="1120" y="20468"/>
                    <a:pt x="596" y="21552"/>
                    <a:pt x="179" y="22695"/>
                  </a:cubicBezTo>
                  <a:cubicBezTo>
                    <a:pt x="84" y="22933"/>
                    <a:pt x="1" y="23171"/>
                    <a:pt x="1" y="23445"/>
                  </a:cubicBezTo>
                  <a:cubicBezTo>
                    <a:pt x="10" y="23846"/>
                    <a:pt x="246" y="24086"/>
                    <a:pt x="594" y="24086"/>
                  </a:cubicBezTo>
                  <a:cubicBezTo>
                    <a:pt x="669" y="24086"/>
                    <a:pt x="749" y="24075"/>
                    <a:pt x="834" y="24052"/>
                  </a:cubicBezTo>
                  <a:cubicBezTo>
                    <a:pt x="1572" y="23838"/>
                    <a:pt x="2287" y="23564"/>
                    <a:pt x="3025" y="23290"/>
                  </a:cubicBezTo>
                  <a:cubicBezTo>
                    <a:pt x="4120" y="22885"/>
                    <a:pt x="5025" y="22135"/>
                    <a:pt x="6073" y="21659"/>
                  </a:cubicBezTo>
                  <a:cubicBezTo>
                    <a:pt x="7442" y="21028"/>
                    <a:pt x="8740" y="20289"/>
                    <a:pt x="10109" y="19647"/>
                  </a:cubicBezTo>
                  <a:cubicBezTo>
                    <a:pt x="11871" y="18813"/>
                    <a:pt x="13598" y="17873"/>
                    <a:pt x="15288" y="16872"/>
                  </a:cubicBezTo>
                  <a:cubicBezTo>
                    <a:pt x="17669" y="15444"/>
                    <a:pt x="19527" y="13455"/>
                    <a:pt x="21360" y="11431"/>
                  </a:cubicBezTo>
                  <a:cubicBezTo>
                    <a:pt x="22051" y="10657"/>
                    <a:pt x="22730" y="9824"/>
                    <a:pt x="22944" y="8776"/>
                  </a:cubicBezTo>
                  <a:cubicBezTo>
                    <a:pt x="23146" y="7883"/>
                    <a:pt x="23575" y="7157"/>
                    <a:pt x="24075" y="6431"/>
                  </a:cubicBezTo>
                  <a:cubicBezTo>
                    <a:pt x="24897" y="5204"/>
                    <a:pt x="25623" y="3930"/>
                    <a:pt x="26337" y="2644"/>
                  </a:cubicBezTo>
                  <a:cubicBezTo>
                    <a:pt x="26694" y="2025"/>
                    <a:pt x="27028" y="1359"/>
                    <a:pt x="27135" y="620"/>
                  </a:cubicBezTo>
                  <a:cubicBezTo>
                    <a:pt x="27184" y="196"/>
                    <a:pt x="27045" y="1"/>
                    <a:pt x="2672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9"/>
            <p:cNvSpPr/>
            <p:nvPr/>
          </p:nvSpPr>
          <p:spPr>
            <a:xfrm>
              <a:off x="3985900" y="2793625"/>
              <a:ext cx="35150" cy="32525"/>
            </a:xfrm>
            <a:custGeom>
              <a:avLst/>
              <a:gdLst/>
              <a:ahLst/>
              <a:cxnLst/>
              <a:rect l="l" t="t" r="r" b="b"/>
              <a:pathLst>
                <a:path w="1406" h="1301" extrusionOk="0">
                  <a:moveTo>
                    <a:pt x="1310" y="1"/>
                  </a:moveTo>
                  <a:cubicBezTo>
                    <a:pt x="1251" y="1"/>
                    <a:pt x="1215" y="1"/>
                    <a:pt x="1167" y="36"/>
                  </a:cubicBezTo>
                  <a:cubicBezTo>
                    <a:pt x="739" y="239"/>
                    <a:pt x="346" y="513"/>
                    <a:pt x="84" y="917"/>
                  </a:cubicBezTo>
                  <a:cubicBezTo>
                    <a:pt x="24" y="1001"/>
                    <a:pt x="1" y="1108"/>
                    <a:pt x="84" y="1191"/>
                  </a:cubicBezTo>
                  <a:cubicBezTo>
                    <a:pt x="96" y="1215"/>
                    <a:pt x="108" y="1239"/>
                    <a:pt x="120" y="1251"/>
                  </a:cubicBezTo>
                  <a:cubicBezTo>
                    <a:pt x="164" y="1286"/>
                    <a:pt x="206" y="1300"/>
                    <a:pt x="247" y="1300"/>
                  </a:cubicBezTo>
                  <a:cubicBezTo>
                    <a:pt x="317" y="1300"/>
                    <a:pt x="381" y="1260"/>
                    <a:pt x="441" y="1215"/>
                  </a:cubicBezTo>
                  <a:cubicBezTo>
                    <a:pt x="739" y="917"/>
                    <a:pt x="1013" y="632"/>
                    <a:pt x="1298" y="322"/>
                  </a:cubicBezTo>
                  <a:cubicBezTo>
                    <a:pt x="1346" y="274"/>
                    <a:pt x="1370" y="203"/>
                    <a:pt x="1406" y="132"/>
                  </a:cubicBezTo>
                  <a:cubicBezTo>
                    <a:pt x="1394" y="60"/>
                    <a:pt x="1346" y="24"/>
                    <a:pt x="131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9"/>
            <p:cNvSpPr/>
            <p:nvPr/>
          </p:nvSpPr>
          <p:spPr>
            <a:xfrm>
              <a:off x="3573050" y="2694100"/>
              <a:ext cx="684925" cy="602000"/>
            </a:xfrm>
            <a:custGeom>
              <a:avLst/>
              <a:gdLst/>
              <a:ahLst/>
              <a:cxnLst/>
              <a:rect l="l" t="t" r="r" b="b"/>
              <a:pathLst>
                <a:path w="27397" h="24080" extrusionOk="0">
                  <a:moveTo>
                    <a:pt x="22585" y="8244"/>
                  </a:moveTo>
                  <a:cubicBezTo>
                    <a:pt x="22586" y="8244"/>
                    <a:pt x="22586" y="8244"/>
                    <a:pt x="22587" y="8244"/>
                  </a:cubicBezTo>
                  <a:cubicBezTo>
                    <a:pt x="22634" y="8244"/>
                    <a:pt x="22575" y="8470"/>
                    <a:pt x="22468" y="8732"/>
                  </a:cubicBezTo>
                  <a:cubicBezTo>
                    <a:pt x="22087" y="9863"/>
                    <a:pt x="21218" y="10971"/>
                    <a:pt x="19015" y="13149"/>
                  </a:cubicBezTo>
                  <a:cubicBezTo>
                    <a:pt x="16860" y="15281"/>
                    <a:pt x="16598" y="15507"/>
                    <a:pt x="14717" y="16626"/>
                  </a:cubicBezTo>
                  <a:cubicBezTo>
                    <a:pt x="12740" y="17817"/>
                    <a:pt x="11788" y="18329"/>
                    <a:pt x="10371" y="18960"/>
                  </a:cubicBezTo>
                  <a:cubicBezTo>
                    <a:pt x="9776" y="19222"/>
                    <a:pt x="8716" y="19722"/>
                    <a:pt x="8002" y="20043"/>
                  </a:cubicBezTo>
                  <a:cubicBezTo>
                    <a:pt x="7299" y="20376"/>
                    <a:pt x="6394" y="20793"/>
                    <a:pt x="6013" y="20972"/>
                  </a:cubicBezTo>
                  <a:cubicBezTo>
                    <a:pt x="5620" y="21150"/>
                    <a:pt x="5085" y="21448"/>
                    <a:pt x="4799" y="21639"/>
                  </a:cubicBezTo>
                  <a:cubicBezTo>
                    <a:pt x="4537" y="21829"/>
                    <a:pt x="4073" y="22103"/>
                    <a:pt x="3775" y="22234"/>
                  </a:cubicBezTo>
                  <a:cubicBezTo>
                    <a:pt x="3191" y="22532"/>
                    <a:pt x="1471" y="23237"/>
                    <a:pt x="1342" y="23237"/>
                  </a:cubicBezTo>
                  <a:cubicBezTo>
                    <a:pt x="1337" y="23237"/>
                    <a:pt x="1334" y="23236"/>
                    <a:pt x="1334" y="23234"/>
                  </a:cubicBezTo>
                  <a:cubicBezTo>
                    <a:pt x="1334" y="23198"/>
                    <a:pt x="1501" y="22948"/>
                    <a:pt x="1691" y="22651"/>
                  </a:cubicBezTo>
                  <a:cubicBezTo>
                    <a:pt x="2119" y="22009"/>
                    <a:pt x="5585" y="18495"/>
                    <a:pt x="5798" y="18495"/>
                  </a:cubicBezTo>
                  <a:cubicBezTo>
                    <a:pt x="5798" y="18495"/>
                    <a:pt x="5799" y="18495"/>
                    <a:pt x="5799" y="18495"/>
                  </a:cubicBezTo>
                  <a:cubicBezTo>
                    <a:pt x="5801" y="18495"/>
                    <a:pt x="5803" y="18495"/>
                    <a:pt x="5805" y="18495"/>
                  </a:cubicBezTo>
                  <a:cubicBezTo>
                    <a:pt x="6022" y="18495"/>
                    <a:pt x="8266" y="17899"/>
                    <a:pt x="8466" y="17793"/>
                  </a:cubicBezTo>
                  <a:cubicBezTo>
                    <a:pt x="8537" y="17757"/>
                    <a:pt x="9026" y="17614"/>
                    <a:pt x="9549" y="17483"/>
                  </a:cubicBezTo>
                  <a:cubicBezTo>
                    <a:pt x="10812" y="17174"/>
                    <a:pt x="11895" y="16757"/>
                    <a:pt x="12526" y="16328"/>
                  </a:cubicBezTo>
                  <a:cubicBezTo>
                    <a:pt x="12990" y="16007"/>
                    <a:pt x="13038" y="15947"/>
                    <a:pt x="12859" y="15935"/>
                  </a:cubicBezTo>
                  <a:cubicBezTo>
                    <a:pt x="12853" y="15935"/>
                    <a:pt x="12847" y="15935"/>
                    <a:pt x="12840" y="15935"/>
                  </a:cubicBezTo>
                  <a:cubicBezTo>
                    <a:pt x="12711" y="15935"/>
                    <a:pt x="12440" y="16040"/>
                    <a:pt x="12169" y="16209"/>
                  </a:cubicBezTo>
                  <a:cubicBezTo>
                    <a:pt x="11550" y="16578"/>
                    <a:pt x="10657" y="16924"/>
                    <a:pt x="9514" y="17198"/>
                  </a:cubicBezTo>
                  <a:cubicBezTo>
                    <a:pt x="9014" y="17340"/>
                    <a:pt x="8025" y="17590"/>
                    <a:pt x="7323" y="17793"/>
                  </a:cubicBezTo>
                  <a:cubicBezTo>
                    <a:pt x="6648" y="17987"/>
                    <a:pt x="6083" y="18127"/>
                    <a:pt x="6019" y="18127"/>
                  </a:cubicBezTo>
                  <a:cubicBezTo>
                    <a:pt x="6016" y="18127"/>
                    <a:pt x="6014" y="18127"/>
                    <a:pt x="6013" y="18126"/>
                  </a:cubicBezTo>
                  <a:cubicBezTo>
                    <a:pt x="5978" y="18114"/>
                    <a:pt x="6478" y="17579"/>
                    <a:pt x="7073" y="16947"/>
                  </a:cubicBezTo>
                  <a:cubicBezTo>
                    <a:pt x="7823" y="16150"/>
                    <a:pt x="8514" y="15554"/>
                    <a:pt x="9359" y="14923"/>
                  </a:cubicBezTo>
                  <a:cubicBezTo>
                    <a:pt x="9986" y="14465"/>
                    <a:pt x="10518" y="14121"/>
                    <a:pt x="10589" y="14121"/>
                  </a:cubicBezTo>
                  <a:cubicBezTo>
                    <a:pt x="10594" y="14121"/>
                    <a:pt x="10596" y="14123"/>
                    <a:pt x="10597" y="14126"/>
                  </a:cubicBezTo>
                  <a:cubicBezTo>
                    <a:pt x="10605" y="14157"/>
                    <a:pt x="10627" y="14176"/>
                    <a:pt x="10690" y="14176"/>
                  </a:cubicBezTo>
                  <a:cubicBezTo>
                    <a:pt x="10819" y="14176"/>
                    <a:pt x="11117" y="14099"/>
                    <a:pt x="11812" y="13900"/>
                  </a:cubicBezTo>
                  <a:cubicBezTo>
                    <a:pt x="12216" y="13792"/>
                    <a:pt x="13002" y="13602"/>
                    <a:pt x="13574" y="13483"/>
                  </a:cubicBezTo>
                  <a:cubicBezTo>
                    <a:pt x="14848" y="13233"/>
                    <a:pt x="16396" y="12757"/>
                    <a:pt x="17110" y="12411"/>
                  </a:cubicBezTo>
                  <a:cubicBezTo>
                    <a:pt x="17408" y="12256"/>
                    <a:pt x="18277" y="11661"/>
                    <a:pt x="19051" y="11102"/>
                  </a:cubicBezTo>
                  <a:cubicBezTo>
                    <a:pt x="19801" y="10518"/>
                    <a:pt x="20718" y="9863"/>
                    <a:pt x="21039" y="9613"/>
                  </a:cubicBezTo>
                  <a:cubicBezTo>
                    <a:pt x="21372" y="9375"/>
                    <a:pt x="21849" y="8958"/>
                    <a:pt x="22099" y="8685"/>
                  </a:cubicBezTo>
                  <a:cubicBezTo>
                    <a:pt x="22342" y="8442"/>
                    <a:pt x="22562" y="8244"/>
                    <a:pt x="22585" y="8244"/>
                  </a:cubicBezTo>
                  <a:close/>
                  <a:moveTo>
                    <a:pt x="26718" y="386"/>
                  </a:moveTo>
                  <a:cubicBezTo>
                    <a:pt x="26742" y="410"/>
                    <a:pt x="26742" y="493"/>
                    <a:pt x="26718" y="588"/>
                  </a:cubicBezTo>
                  <a:cubicBezTo>
                    <a:pt x="26563" y="1112"/>
                    <a:pt x="25897" y="2422"/>
                    <a:pt x="25385" y="3232"/>
                  </a:cubicBezTo>
                  <a:cubicBezTo>
                    <a:pt x="25075" y="3720"/>
                    <a:pt x="24504" y="4672"/>
                    <a:pt x="24135" y="5315"/>
                  </a:cubicBezTo>
                  <a:cubicBezTo>
                    <a:pt x="23539" y="6351"/>
                    <a:pt x="23313" y="6649"/>
                    <a:pt x="22277" y="7768"/>
                  </a:cubicBezTo>
                  <a:cubicBezTo>
                    <a:pt x="21634" y="8470"/>
                    <a:pt x="20801" y="9256"/>
                    <a:pt x="20432" y="9554"/>
                  </a:cubicBezTo>
                  <a:cubicBezTo>
                    <a:pt x="19015" y="10649"/>
                    <a:pt x="17419" y="11804"/>
                    <a:pt x="16979" y="12054"/>
                  </a:cubicBezTo>
                  <a:cubicBezTo>
                    <a:pt x="16229" y="12435"/>
                    <a:pt x="14467" y="12983"/>
                    <a:pt x="13276" y="13173"/>
                  </a:cubicBezTo>
                  <a:cubicBezTo>
                    <a:pt x="12752" y="13245"/>
                    <a:pt x="11562" y="13554"/>
                    <a:pt x="11204" y="13721"/>
                  </a:cubicBezTo>
                  <a:cubicBezTo>
                    <a:pt x="11168" y="13730"/>
                    <a:pt x="11136" y="13736"/>
                    <a:pt x="11111" y="13736"/>
                  </a:cubicBezTo>
                  <a:cubicBezTo>
                    <a:pt x="11072" y="13736"/>
                    <a:pt x="11050" y="13722"/>
                    <a:pt x="11050" y="13685"/>
                  </a:cubicBezTo>
                  <a:cubicBezTo>
                    <a:pt x="11050" y="13649"/>
                    <a:pt x="11669" y="13185"/>
                    <a:pt x="12407" y="12661"/>
                  </a:cubicBezTo>
                  <a:cubicBezTo>
                    <a:pt x="14491" y="11209"/>
                    <a:pt x="15574" y="10220"/>
                    <a:pt x="17884" y="7756"/>
                  </a:cubicBezTo>
                  <a:cubicBezTo>
                    <a:pt x="18301" y="7292"/>
                    <a:pt x="20337" y="5815"/>
                    <a:pt x="22753" y="4220"/>
                  </a:cubicBezTo>
                  <a:cubicBezTo>
                    <a:pt x="24623" y="2993"/>
                    <a:pt x="26325" y="1529"/>
                    <a:pt x="26075" y="1374"/>
                  </a:cubicBezTo>
                  <a:cubicBezTo>
                    <a:pt x="26073" y="1373"/>
                    <a:pt x="26070" y="1373"/>
                    <a:pt x="26067" y="1373"/>
                  </a:cubicBezTo>
                  <a:cubicBezTo>
                    <a:pt x="25999" y="1373"/>
                    <a:pt x="25702" y="1604"/>
                    <a:pt x="25373" y="1934"/>
                  </a:cubicBezTo>
                  <a:cubicBezTo>
                    <a:pt x="24825" y="2481"/>
                    <a:pt x="24051" y="3029"/>
                    <a:pt x="22242" y="4160"/>
                  </a:cubicBezTo>
                  <a:cubicBezTo>
                    <a:pt x="21920" y="4375"/>
                    <a:pt x="21170" y="4910"/>
                    <a:pt x="20575" y="5339"/>
                  </a:cubicBezTo>
                  <a:cubicBezTo>
                    <a:pt x="20003" y="5768"/>
                    <a:pt x="19229" y="6339"/>
                    <a:pt x="18872" y="6577"/>
                  </a:cubicBezTo>
                  <a:cubicBezTo>
                    <a:pt x="17979" y="7172"/>
                    <a:pt x="17812" y="7327"/>
                    <a:pt x="16765" y="8494"/>
                  </a:cubicBezTo>
                  <a:cubicBezTo>
                    <a:pt x="15681" y="9732"/>
                    <a:pt x="14657" y="10721"/>
                    <a:pt x="13788" y="11363"/>
                  </a:cubicBezTo>
                  <a:cubicBezTo>
                    <a:pt x="12999" y="11955"/>
                    <a:pt x="11397" y="13033"/>
                    <a:pt x="11315" y="13033"/>
                  </a:cubicBezTo>
                  <a:cubicBezTo>
                    <a:pt x="11313" y="13033"/>
                    <a:pt x="11312" y="13032"/>
                    <a:pt x="11312" y="13030"/>
                  </a:cubicBezTo>
                  <a:cubicBezTo>
                    <a:pt x="11312" y="13007"/>
                    <a:pt x="11550" y="12614"/>
                    <a:pt x="11812" y="12185"/>
                  </a:cubicBezTo>
                  <a:cubicBezTo>
                    <a:pt x="12097" y="11756"/>
                    <a:pt x="12419" y="11137"/>
                    <a:pt x="12562" y="10840"/>
                  </a:cubicBezTo>
                  <a:cubicBezTo>
                    <a:pt x="13240" y="9220"/>
                    <a:pt x="14181" y="7732"/>
                    <a:pt x="15181" y="6708"/>
                  </a:cubicBezTo>
                  <a:cubicBezTo>
                    <a:pt x="15610" y="6280"/>
                    <a:pt x="15955" y="5887"/>
                    <a:pt x="15955" y="5863"/>
                  </a:cubicBezTo>
                  <a:cubicBezTo>
                    <a:pt x="15955" y="5823"/>
                    <a:pt x="15937" y="5804"/>
                    <a:pt x="15904" y="5804"/>
                  </a:cubicBezTo>
                  <a:cubicBezTo>
                    <a:pt x="15622" y="5804"/>
                    <a:pt x="14242" y="7160"/>
                    <a:pt x="13645" y="8077"/>
                  </a:cubicBezTo>
                  <a:cubicBezTo>
                    <a:pt x="13395" y="8446"/>
                    <a:pt x="12883" y="9399"/>
                    <a:pt x="12502" y="10173"/>
                  </a:cubicBezTo>
                  <a:cubicBezTo>
                    <a:pt x="12109" y="10947"/>
                    <a:pt x="11621" y="11852"/>
                    <a:pt x="11407" y="12185"/>
                  </a:cubicBezTo>
                  <a:cubicBezTo>
                    <a:pt x="11204" y="12506"/>
                    <a:pt x="10919" y="12959"/>
                    <a:pt x="10800" y="13197"/>
                  </a:cubicBezTo>
                  <a:cubicBezTo>
                    <a:pt x="10609" y="13519"/>
                    <a:pt x="10323" y="13792"/>
                    <a:pt x="9204" y="14614"/>
                  </a:cubicBezTo>
                  <a:cubicBezTo>
                    <a:pt x="7859" y="15602"/>
                    <a:pt x="6942" y="16436"/>
                    <a:pt x="5978" y="17567"/>
                  </a:cubicBezTo>
                  <a:lnTo>
                    <a:pt x="5489" y="18150"/>
                  </a:lnTo>
                  <a:lnTo>
                    <a:pt x="5489" y="17567"/>
                  </a:lnTo>
                  <a:cubicBezTo>
                    <a:pt x="5489" y="16126"/>
                    <a:pt x="6013" y="13923"/>
                    <a:pt x="7025" y="10947"/>
                  </a:cubicBezTo>
                  <a:cubicBezTo>
                    <a:pt x="7406" y="9851"/>
                    <a:pt x="7716" y="8899"/>
                    <a:pt x="7716" y="8816"/>
                  </a:cubicBezTo>
                  <a:cubicBezTo>
                    <a:pt x="7716" y="8749"/>
                    <a:pt x="7694" y="8719"/>
                    <a:pt x="7659" y="8719"/>
                  </a:cubicBezTo>
                  <a:cubicBezTo>
                    <a:pt x="7588" y="8719"/>
                    <a:pt x="7463" y="8846"/>
                    <a:pt x="7359" y="9054"/>
                  </a:cubicBezTo>
                  <a:cubicBezTo>
                    <a:pt x="7287" y="9220"/>
                    <a:pt x="6942" y="10113"/>
                    <a:pt x="6609" y="11066"/>
                  </a:cubicBezTo>
                  <a:cubicBezTo>
                    <a:pt x="5632" y="13745"/>
                    <a:pt x="5156" y="15828"/>
                    <a:pt x="5097" y="17662"/>
                  </a:cubicBezTo>
                  <a:lnTo>
                    <a:pt x="5073" y="18602"/>
                  </a:lnTo>
                  <a:lnTo>
                    <a:pt x="3477" y="20162"/>
                  </a:lnTo>
                  <a:cubicBezTo>
                    <a:pt x="2203" y="21424"/>
                    <a:pt x="1810" y="21865"/>
                    <a:pt x="1370" y="22579"/>
                  </a:cubicBezTo>
                  <a:cubicBezTo>
                    <a:pt x="931" y="23257"/>
                    <a:pt x="718" y="23526"/>
                    <a:pt x="591" y="23526"/>
                  </a:cubicBezTo>
                  <a:cubicBezTo>
                    <a:pt x="566" y="23526"/>
                    <a:pt x="544" y="23515"/>
                    <a:pt x="525" y="23496"/>
                  </a:cubicBezTo>
                  <a:cubicBezTo>
                    <a:pt x="417" y="23389"/>
                    <a:pt x="1036" y="21662"/>
                    <a:pt x="1739" y="20115"/>
                  </a:cubicBezTo>
                  <a:cubicBezTo>
                    <a:pt x="2191" y="19126"/>
                    <a:pt x="2215" y="19019"/>
                    <a:pt x="2215" y="18388"/>
                  </a:cubicBezTo>
                  <a:cubicBezTo>
                    <a:pt x="2215" y="18031"/>
                    <a:pt x="2156" y="17543"/>
                    <a:pt x="2084" y="17305"/>
                  </a:cubicBezTo>
                  <a:cubicBezTo>
                    <a:pt x="1894" y="16650"/>
                    <a:pt x="1918" y="15650"/>
                    <a:pt x="2168" y="14912"/>
                  </a:cubicBezTo>
                  <a:cubicBezTo>
                    <a:pt x="2906" y="12733"/>
                    <a:pt x="4596" y="10375"/>
                    <a:pt x="6894" y="8292"/>
                  </a:cubicBezTo>
                  <a:cubicBezTo>
                    <a:pt x="7585" y="7649"/>
                    <a:pt x="8061" y="7399"/>
                    <a:pt x="8776" y="7244"/>
                  </a:cubicBezTo>
                  <a:cubicBezTo>
                    <a:pt x="10050" y="6994"/>
                    <a:pt x="10716" y="6708"/>
                    <a:pt x="11871" y="5946"/>
                  </a:cubicBezTo>
                  <a:cubicBezTo>
                    <a:pt x="12502" y="5541"/>
                    <a:pt x="13324" y="4970"/>
                    <a:pt x="13717" y="4672"/>
                  </a:cubicBezTo>
                  <a:cubicBezTo>
                    <a:pt x="14883" y="3803"/>
                    <a:pt x="15717" y="3458"/>
                    <a:pt x="17848" y="2958"/>
                  </a:cubicBezTo>
                  <a:cubicBezTo>
                    <a:pt x="21122" y="2184"/>
                    <a:pt x="21801" y="2005"/>
                    <a:pt x="23337" y="1469"/>
                  </a:cubicBezTo>
                  <a:cubicBezTo>
                    <a:pt x="24813" y="946"/>
                    <a:pt x="26563" y="386"/>
                    <a:pt x="26718" y="386"/>
                  </a:cubicBezTo>
                  <a:close/>
                  <a:moveTo>
                    <a:pt x="26866" y="0"/>
                  </a:moveTo>
                  <a:cubicBezTo>
                    <a:pt x="26735" y="0"/>
                    <a:pt x="26443" y="89"/>
                    <a:pt x="25551" y="350"/>
                  </a:cubicBezTo>
                  <a:cubicBezTo>
                    <a:pt x="24873" y="565"/>
                    <a:pt x="23825" y="910"/>
                    <a:pt x="23218" y="1112"/>
                  </a:cubicBezTo>
                  <a:cubicBezTo>
                    <a:pt x="21730" y="1648"/>
                    <a:pt x="19039" y="2350"/>
                    <a:pt x="16455" y="2886"/>
                  </a:cubicBezTo>
                  <a:cubicBezTo>
                    <a:pt x="15479" y="3077"/>
                    <a:pt x="14419" y="3589"/>
                    <a:pt x="13002" y="4517"/>
                  </a:cubicBezTo>
                  <a:cubicBezTo>
                    <a:pt x="10812" y="5970"/>
                    <a:pt x="10514" y="6125"/>
                    <a:pt x="9549" y="6434"/>
                  </a:cubicBezTo>
                  <a:cubicBezTo>
                    <a:pt x="9026" y="6601"/>
                    <a:pt x="8454" y="6768"/>
                    <a:pt x="8240" y="6827"/>
                  </a:cubicBezTo>
                  <a:cubicBezTo>
                    <a:pt x="7752" y="6946"/>
                    <a:pt x="7156" y="7411"/>
                    <a:pt x="5918" y="8661"/>
                  </a:cubicBezTo>
                  <a:cubicBezTo>
                    <a:pt x="4894" y="9661"/>
                    <a:pt x="3906" y="10816"/>
                    <a:pt x="3358" y="11637"/>
                  </a:cubicBezTo>
                  <a:cubicBezTo>
                    <a:pt x="2894" y="12316"/>
                    <a:pt x="1977" y="14150"/>
                    <a:pt x="1751" y="14816"/>
                  </a:cubicBezTo>
                  <a:cubicBezTo>
                    <a:pt x="1501" y="15590"/>
                    <a:pt x="1453" y="16543"/>
                    <a:pt x="1668" y="17293"/>
                  </a:cubicBezTo>
                  <a:cubicBezTo>
                    <a:pt x="1739" y="17543"/>
                    <a:pt x="1798" y="18007"/>
                    <a:pt x="1798" y="18317"/>
                  </a:cubicBezTo>
                  <a:cubicBezTo>
                    <a:pt x="1798" y="18960"/>
                    <a:pt x="1668" y="19376"/>
                    <a:pt x="739" y="21615"/>
                  </a:cubicBezTo>
                  <a:cubicBezTo>
                    <a:pt x="60" y="23270"/>
                    <a:pt x="1" y="23508"/>
                    <a:pt x="263" y="23841"/>
                  </a:cubicBezTo>
                  <a:cubicBezTo>
                    <a:pt x="370" y="23972"/>
                    <a:pt x="501" y="24079"/>
                    <a:pt x="572" y="24079"/>
                  </a:cubicBezTo>
                  <a:cubicBezTo>
                    <a:pt x="786" y="24079"/>
                    <a:pt x="2691" y="23401"/>
                    <a:pt x="3525" y="23055"/>
                  </a:cubicBezTo>
                  <a:cubicBezTo>
                    <a:pt x="3954" y="22853"/>
                    <a:pt x="4680" y="22472"/>
                    <a:pt x="5132" y="22174"/>
                  </a:cubicBezTo>
                  <a:cubicBezTo>
                    <a:pt x="5597" y="21877"/>
                    <a:pt x="6263" y="21519"/>
                    <a:pt x="6621" y="21353"/>
                  </a:cubicBezTo>
                  <a:cubicBezTo>
                    <a:pt x="7894" y="20793"/>
                    <a:pt x="13645" y="17817"/>
                    <a:pt x="14919" y="17055"/>
                  </a:cubicBezTo>
                  <a:cubicBezTo>
                    <a:pt x="16693" y="15995"/>
                    <a:pt x="17122" y="15650"/>
                    <a:pt x="19051" y="13804"/>
                  </a:cubicBezTo>
                  <a:cubicBezTo>
                    <a:pt x="20801" y="12114"/>
                    <a:pt x="21908" y="10852"/>
                    <a:pt x="22480" y="9875"/>
                  </a:cubicBezTo>
                  <a:cubicBezTo>
                    <a:pt x="22837" y="9256"/>
                    <a:pt x="23182" y="8268"/>
                    <a:pt x="23182" y="7851"/>
                  </a:cubicBezTo>
                  <a:cubicBezTo>
                    <a:pt x="23182" y="7673"/>
                    <a:pt x="23313" y="7434"/>
                    <a:pt x="23611" y="7077"/>
                  </a:cubicBezTo>
                  <a:cubicBezTo>
                    <a:pt x="23849" y="6780"/>
                    <a:pt x="24242" y="6232"/>
                    <a:pt x="24444" y="5863"/>
                  </a:cubicBezTo>
                  <a:cubicBezTo>
                    <a:pt x="24658" y="5494"/>
                    <a:pt x="25218" y="4541"/>
                    <a:pt x="25694" y="3743"/>
                  </a:cubicBezTo>
                  <a:cubicBezTo>
                    <a:pt x="26933" y="1672"/>
                    <a:pt x="27397" y="445"/>
                    <a:pt x="27040" y="88"/>
                  </a:cubicBezTo>
                  <a:cubicBezTo>
                    <a:pt x="26970" y="37"/>
                    <a:pt x="26951" y="0"/>
                    <a:pt x="268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9"/>
            <p:cNvSpPr/>
            <p:nvPr/>
          </p:nvSpPr>
          <p:spPr>
            <a:xfrm>
              <a:off x="3982925" y="2792075"/>
              <a:ext cx="35750" cy="30375"/>
            </a:xfrm>
            <a:custGeom>
              <a:avLst/>
              <a:gdLst/>
              <a:ahLst/>
              <a:cxnLst/>
              <a:rect l="l" t="t" r="r" b="b"/>
              <a:pathLst>
                <a:path w="1430" h="1215" extrusionOk="0">
                  <a:moveTo>
                    <a:pt x="1364" y="0"/>
                  </a:moveTo>
                  <a:cubicBezTo>
                    <a:pt x="1262" y="0"/>
                    <a:pt x="1045" y="118"/>
                    <a:pt x="751" y="336"/>
                  </a:cubicBezTo>
                  <a:cubicBezTo>
                    <a:pt x="167" y="765"/>
                    <a:pt x="1" y="991"/>
                    <a:pt x="155" y="1170"/>
                  </a:cubicBezTo>
                  <a:cubicBezTo>
                    <a:pt x="177" y="1198"/>
                    <a:pt x="201" y="1215"/>
                    <a:pt x="233" y="1215"/>
                  </a:cubicBezTo>
                  <a:cubicBezTo>
                    <a:pt x="323" y="1215"/>
                    <a:pt x="480" y="1083"/>
                    <a:pt x="858" y="706"/>
                  </a:cubicBezTo>
                  <a:cubicBezTo>
                    <a:pt x="1167" y="396"/>
                    <a:pt x="1429" y="98"/>
                    <a:pt x="1429" y="63"/>
                  </a:cubicBezTo>
                  <a:cubicBezTo>
                    <a:pt x="1429" y="21"/>
                    <a:pt x="1407" y="0"/>
                    <a:pt x="136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2" name="Google Shape;4112;p9"/>
          <p:cNvGrpSpPr/>
          <p:nvPr/>
        </p:nvGrpSpPr>
        <p:grpSpPr>
          <a:xfrm flipH="1">
            <a:off x="7174238" y="375375"/>
            <a:ext cx="669175" cy="509225"/>
            <a:chOff x="2327950" y="2891825"/>
            <a:chExt cx="669175" cy="509225"/>
          </a:xfrm>
        </p:grpSpPr>
        <p:sp>
          <p:nvSpPr>
            <p:cNvPr id="4113" name="Google Shape;4113;p9"/>
            <p:cNvSpPr/>
            <p:nvPr/>
          </p:nvSpPr>
          <p:spPr>
            <a:xfrm>
              <a:off x="2959875" y="3219575"/>
              <a:ext cx="28900" cy="43775"/>
            </a:xfrm>
            <a:custGeom>
              <a:avLst/>
              <a:gdLst/>
              <a:ahLst/>
              <a:cxnLst/>
              <a:rect l="l" t="t" r="r" b="b"/>
              <a:pathLst>
                <a:path w="1156" h="1751" extrusionOk="0">
                  <a:moveTo>
                    <a:pt x="1144" y="0"/>
                  </a:moveTo>
                  <a:cubicBezTo>
                    <a:pt x="1096" y="0"/>
                    <a:pt x="1072" y="0"/>
                    <a:pt x="1025" y="24"/>
                  </a:cubicBezTo>
                  <a:cubicBezTo>
                    <a:pt x="1001" y="36"/>
                    <a:pt x="977" y="60"/>
                    <a:pt x="953" y="96"/>
                  </a:cubicBezTo>
                  <a:cubicBezTo>
                    <a:pt x="715" y="334"/>
                    <a:pt x="370" y="620"/>
                    <a:pt x="560" y="846"/>
                  </a:cubicBezTo>
                  <a:cubicBezTo>
                    <a:pt x="727" y="1024"/>
                    <a:pt x="727" y="1120"/>
                    <a:pt x="679" y="1215"/>
                  </a:cubicBezTo>
                  <a:cubicBezTo>
                    <a:pt x="620" y="1298"/>
                    <a:pt x="525" y="1358"/>
                    <a:pt x="429" y="1441"/>
                  </a:cubicBezTo>
                  <a:cubicBezTo>
                    <a:pt x="298" y="1560"/>
                    <a:pt x="144" y="1655"/>
                    <a:pt x="1" y="1751"/>
                  </a:cubicBezTo>
                  <a:cubicBezTo>
                    <a:pt x="417" y="1513"/>
                    <a:pt x="715" y="1286"/>
                    <a:pt x="894" y="1048"/>
                  </a:cubicBezTo>
                  <a:lnTo>
                    <a:pt x="1156" y="703"/>
                  </a:lnTo>
                  <a:lnTo>
                    <a:pt x="1156" y="703"/>
                  </a:lnTo>
                  <a:lnTo>
                    <a:pt x="906" y="798"/>
                  </a:lnTo>
                  <a:cubicBezTo>
                    <a:pt x="848" y="818"/>
                    <a:pt x="800" y="828"/>
                    <a:pt x="763" y="828"/>
                  </a:cubicBezTo>
                  <a:cubicBezTo>
                    <a:pt x="578" y="828"/>
                    <a:pt x="644" y="591"/>
                    <a:pt x="941" y="215"/>
                  </a:cubicBezTo>
                  <a:cubicBezTo>
                    <a:pt x="1013" y="108"/>
                    <a:pt x="1072" y="48"/>
                    <a:pt x="114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9"/>
            <p:cNvSpPr/>
            <p:nvPr/>
          </p:nvSpPr>
          <p:spPr>
            <a:xfrm>
              <a:off x="2392850" y="2998425"/>
              <a:ext cx="417325" cy="364375"/>
            </a:xfrm>
            <a:custGeom>
              <a:avLst/>
              <a:gdLst/>
              <a:ahLst/>
              <a:cxnLst/>
              <a:rect l="l" t="t" r="r" b="b"/>
              <a:pathLst>
                <a:path w="16693" h="14575" extrusionOk="0">
                  <a:moveTo>
                    <a:pt x="679" y="0"/>
                  </a:moveTo>
                  <a:lnTo>
                    <a:pt x="679" y="0"/>
                  </a:lnTo>
                  <a:cubicBezTo>
                    <a:pt x="48" y="1977"/>
                    <a:pt x="0" y="3989"/>
                    <a:pt x="441" y="5965"/>
                  </a:cubicBezTo>
                  <a:cubicBezTo>
                    <a:pt x="1084" y="8811"/>
                    <a:pt x="2763" y="10978"/>
                    <a:pt x="5227" y="12573"/>
                  </a:cubicBezTo>
                  <a:cubicBezTo>
                    <a:pt x="7158" y="13854"/>
                    <a:pt x="10307" y="14575"/>
                    <a:pt x="12853" y="14575"/>
                  </a:cubicBezTo>
                  <a:cubicBezTo>
                    <a:pt x="14639" y="14575"/>
                    <a:pt x="16128" y="14220"/>
                    <a:pt x="16693" y="13454"/>
                  </a:cubicBezTo>
                  <a:lnTo>
                    <a:pt x="16693" y="13454"/>
                  </a:lnTo>
                  <a:cubicBezTo>
                    <a:pt x="15161" y="13848"/>
                    <a:pt x="13670" y="14073"/>
                    <a:pt x="12227" y="14073"/>
                  </a:cubicBezTo>
                  <a:cubicBezTo>
                    <a:pt x="9487" y="14073"/>
                    <a:pt x="6920" y="13264"/>
                    <a:pt x="4572" y="11275"/>
                  </a:cubicBezTo>
                  <a:cubicBezTo>
                    <a:pt x="977" y="8251"/>
                    <a:pt x="179" y="4358"/>
                    <a:pt x="679"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9"/>
            <p:cNvSpPr/>
            <p:nvPr/>
          </p:nvSpPr>
          <p:spPr>
            <a:xfrm>
              <a:off x="2422600" y="2916800"/>
              <a:ext cx="560825" cy="372150"/>
            </a:xfrm>
            <a:custGeom>
              <a:avLst/>
              <a:gdLst/>
              <a:ahLst/>
              <a:cxnLst/>
              <a:rect l="l" t="t" r="r" b="b"/>
              <a:pathLst>
                <a:path w="22433" h="14886" extrusionOk="0">
                  <a:moveTo>
                    <a:pt x="4803" y="1"/>
                  </a:moveTo>
                  <a:cubicBezTo>
                    <a:pt x="4620" y="1"/>
                    <a:pt x="4452" y="101"/>
                    <a:pt x="4299" y="360"/>
                  </a:cubicBezTo>
                  <a:cubicBezTo>
                    <a:pt x="4073" y="729"/>
                    <a:pt x="3656" y="836"/>
                    <a:pt x="3263" y="943"/>
                  </a:cubicBezTo>
                  <a:cubicBezTo>
                    <a:pt x="2585" y="1122"/>
                    <a:pt x="1918" y="1229"/>
                    <a:pt x="1239" y="1289"/>
                  </a:cubicBezTo>
                  <a:cubicBezTo>
                    <a:pt x="1263" y="1348"/>
                    <a:pt x="1323" y="1408"/>
                    <a:pt x="1370" y="1467"/>
                  </a:cubicBezTo>
                  <a:cubicBezTo>
                    <a:pt x="1835" y="2003"/>
                    <a:pt x="1954" y="2634"/>
                    <a:pt x="1966" y="3289"/>
                  </a:cubicBezTo>
                  <a:cubicBezTo>
                    <a:pt x="1977" y="4337"/>
                    <a:pt x="2347" y="5242"/>
                    <a:pt x="2918" y="6087"/>
                  </a:cubicBezTo>
                  <a:cubicBezTo>
                    <a:pt x="3418" y="6861"/>
                    <a:pt x="4061" y="7539"/>
                    <a:pt x="4668" y="8230"/>
                  </a:cubicBezTo>
                  <a:cubicBezTo>
                    <a:pt x="6383" y="10195"/>
                    <a:pt x="8752" y="11207"/>
                    <a:pt x="10943" y="12481"/>
                  </a:cubicBezTo>
                  <a:cubicBezTo>
                    <a:pt x="12217" y="13207"/>
                    <a:pt x="13622" y="13695"/>
                    <a:pt x="15015" y="14219"/>
                  </a:cubicBezTo>
                  <a:cubicBezTo>
                    <a:pt x="13860" y="14183"/>
                    <a:pt x="12764" y="13945"/>
                    <a:pt x="11717" y="13516"/>
                  </a:cubicBezTo>
                  <a:cubicBezTo>
                    <a:pt x="8383" y="12159"/>
                    <a:pt x="5609" y="10052"/>
                    <a:pt x="3180" y="7492"/>
                  </a:cubicBezTo>
                  <a:cubicBezTo>
                    <a:pt x="1989" y="6242"/>
                    <a:pt x="953" y="4884"/>
                    <a:pt x="656" y="3134"/>
                  </a:cubicBezTo>
                  <a:cubicBezTo>
                    <a:pt x="610" y="2859"/>
                    <a:pt x="785" y="2298"/>
                    <a:pt x="438" y="2298"/>
                  </a:cubicBezTo>
                  <a:cubicBezTo>
                    <a:pt x="424" y="2298"/>
                    <a:pt x="409" y="2299"/>
                    <a:pt x="394" y="2301"/>
                  </a:cubicBezTo>
                  <a:cubicBezTo>
                    <a:pt x="1" y="2336"/>
                    <a:pt x="180" y="2932"/>
                    <a:pt x="144" y="3289"/>
                  </a:cubicBezTo>
                  <a:cubicBezTo>
                    <a:pt x="144" y="3337"/>
                    <a:pt x="156" y="3372"/>
                    <a:pt x="156" y="3408"/>
                  </a:cubicBezTo>
                  <a:cubicBezTo>
                    <a:pt x="620" y="6468"/>
                    <a:pt x="1906" y="9159"/>
                    <a:pt x="3990" y="11433"/>
                  </a:cubicBezTo>
                  <a:cubicBezTo>
                    <a:pt x="3990" y="11421"/>
                    <a:pt x="4001" y="11421"/>
                    <a:pt x="4001" y="11421"/>
                  </a:cubicBezTo>
                  <a:cubicBezTo>
                    <a:pt x="4037" y="11421"/>
                    <a:pt x="4644" y="11861"/>
                    <a:pt x="5359" y="12433"/>
                  </a:cubicBezTo>
                  <a:cubicBezTo>
                    <a:pt x="6252" y="13135"/>
                    <a:pt x="6621" y="13457"/>
                    <a:pt x="6609" y="13576"/>
                  </a:cubicBezTo>
                  <a:cubicBezTo>
                    <a:pt x="7466" y="14100"/>
                    <a:pt x="8395" y="14516"/>
                    <a:pt x="9347" y="14862"/>
                  </a:cubicBezTo>
                  <a:cubicBezTo>
                    <a:pt x="9074" y="14719"/>
                    <a:pt x="8835" y="14576"/>
                    <a:pt x="8788" y="14505"/>
                  </a:cubicBezTo>
                  <a:cubicBezTo>
                    <a:pt x="8736" y="14438"/>
                    <a:pt x="8808" y="14399"/>
                    <a:pt x="8950" y="14399"/>
                  </a:cubicBezTo>
                  <a:cubicBezTo>
                    <a:pt x="9037" y="14399"/>
                    <a:pt x="9150" y="14413"/>
                    <a:pt x="9276" y="14445"/>
                  </a:cubicBezTo>
                  <a:cubicBezTo>
                    <a:pt x="6299" y="13254"/>
                    <a:pt x="3894" y="11314"/>
                    <a:pt x="2323" y="8325"/>
                  </a:cubicBezTo>
                  <a:cubicBezTo>
                    <a:pt x="1918" y="7539"/>
                    <a:pt x="1501" y="6742"/>
                    <a:pt x="1323" y="5849"/>
                  </a:cubicBezTo>
                  <a:lnTo>
                    <a:pt x="1323" y="5849"/>
                  </a:lnTo>
                  <a:cubicBezTo>
                    <a:pt x="1870" y="6670"/>
                    <a:pt x="2501" y="7432"/>
                    <a:pt x="3156" y="8159"/>
                  </a:cubicBezTo>
                  <a:cubicBezTo>
                    <a:pt x="3823" y="8909"/>
                    <a:pt x="4549" y="9563"/>
                    <a:pt x="5323" y="10183"/>
                  </a:cubicBezTo>
                  <a:cubicBezTo>
                    <a:pt x="8181" y="12516"/>
                    <a:pt x="11276" y="14409"/>
                    <a:pt x="15098" y="14826"/>
                  </a:cubicBezTo>
                  <a:cubicBezTo>
                    <a:pt x="15470" y="14870"/>
                    <a:pt x="15837" y="14886"/>
                    <a:pt x="16204" y="14886"/>
                  </a:cubicBezTo>
                  <a:cubicBezTo>
                    <a:pt x="16635" y="14886"/>
                    <a:pt x="17066" y="14864"/>
                    <a:pt x="17503" y="14838"/>
                  </a:cubicBezTo>
                  <a:cubicBezTo>
                    <a:pt x="17729" y="14838"/>
                    <a:pt x="17979" y="14767"/>
                    <a:pt x="18003" y="14505"/>
                  </a:cubicBezTo>
                  <a:cubicBezTo>
                    <a:pt x="18051" y="14207"/>
                    <a:pt x="17765" y="14147"/>
                    <a:pt x="17563" y="14100"/>
                  </a:cubicBezTo>
                  <a:cubicBezTo>
                    <a:pt x="17229" y="14028"/>
                    <a:pt x="16920" y="13981"/>
                    <a:pt x="16586" y="13921"/>
                  </a:cubicBezTo>
                  <a:cubicBezTo>
                    <a:pt x="15301" y="13695"/>
                    <a:pt x="14074" y="13266"/>
                    <a:pt x="12907" y="12659"/>
                  </a:cubicBezTo>
                  <a:lnTo>
                    <a:pt x="12907" y="12659"/>
                  </a:lnTo>
                  <a:cubicBezTo>
                    <a:pt x="14188" y="12909"/>
                    <a:pt x="15477" y="13230"/>
                    <a:pt x="16773" y="13230"/>
                  </a:cubicBezTo>
                  <a:cubicBezTo>
                    <a:pt x="17079" y="13230"/>
                    <a:pt x="17386" y="13212"/>
                    <a:pt x="17694" y="13171"/>
                  </a:cubicBezTo>
                  <a:cubicBezTo>
                    <a:pt x="17895" y="13145"/>
                    <a:pt x="18095" y="13135"/>
                    <a:pt x="18295" y="13135"/>
                  </a:cubicBezTo>
                  <a:cubicBezTo>
                    <a:pt x="19302" y="13135"/>
                    <a:pt x="20296" y="13408"/>
                    <a:pt x="21322" y="13408"/>
                  </a:cubicBezTo>
                  <a:cubicBezTo>
                    <a:pt x="21598" y="13408"/>
                    <a:pt x="21877" y="13388"/>
                    <a:pt x="22159" y="13338"/>
                  </a:cubicBezTo>
                  <a:cubicBezTo>
                    <a:pt x="22206" y="13266"/>
                    <a:pt x="22194" y="13147"/>
                    <a:pt x="22039" y="12969"/>
                  </a:cubicBezTo>
                  <a:cubicBezTo>
                    <a:pt x="21849" y="12742"/>
                    <a:pt x="22206" y="12457"/>
                    <a:pt x="22432" y="12219"/>
                  </a:cubicBezTo>
                  <a:lnTo>
                    <a:pt x="22254" y="12135"/>
                  </a:lnTo>
                  <a:cubicBezTo>
                    <a:pt x="21027" y="12135"/>
                    <a:pt x="19932" y="11659"/>
                    <a:pt x="18920" y="11076"/>
                  </a:cubicBezTo>
                  <a:cubicBezTo>
                    <a:pt x="16122" y="9444"/>
                    <a:pt x="13562" y="7516"/>
                    <a:pt x="11193" y="5313"/>
                  </a:cubicBezTo>
                  <a:cubicBezTo>
                    <a:pt x="9514" y="3753"/>
                    <a:pt x="7942" y="2063"/>
                    <a:pt x="6085" y="670"/>
                  </a:cubicBezTo>
                  <a:cubicBezTo>
                    <a:pt x="5823" y="491"/>
                    <a:pt x="5549" y="312"/>
                    <a:pt x="5264" y="158"/>
                  </a:cubicBezTo>
                  <a:cubicBezTo>
                    <a:pt x="5101" y="63"/>
                    <a:pt x="4947" y="1"/>
                    <a:pt x="4803"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9"/>
            <p:cNvSpPr/>
            <p:nvPr/>
          </p:nvSpPr>
          <p:spPr>
            <a:xfrm>
              <a:off x="2431250" y="2922800"/>
              <a:ext cx="33050" cy="9850"/>
            </a:xfrm>
            <a:custGeom>
              <a:avLst/>
              <a:gdLst/>
              <a:ahLst/>
              <a:cxnLst/>
              <a:rect l="l" t="t" r="r" b="b"/>
              <a:pathLst>
                <a:path w="1322" h="394" extrusionOk="0">
                  <a:moveTo>
                    <a:pt x="1048" y="1"/>
                  </a:moveTo>
                  <a:cubicBezTo>
                    <a:pt x="679" y="96"/>
                    <a:pt x="334" y="215"/>
                    <a:pt x="0" y="394"/>
                  </a:cubicBezTo>
                  <a:lnTo>
                    <a:pt x="488" y="370"/>
                  </a:lnTo>
                  <a:cubicBezTo>
                    <a:pt x="762" y="358"/>
                    <a:pt x="1036" y="334"/>
                    <a:pt x="1322" y="299"/>
                  </a:cubicBezTo>
                  <a:cubicBezTo>
                    <a:pt x="1239" y="191"/>
                    <a:pt x="1155" y="96"/>
                    <a:pt x="1048"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9"/>
            <p:cNvSpPr/>
            <p:nvPr/>
          </p:nvSpPr>
          <p:spPr>
            <a:xfrm>
              <a:off x="2364575" y="2949300"/>
              <a:ext cx="501575" cy="428150"/>
            </a:xfrm>
            <a:custGeom>
              <a:avLst/>
              <a:gdLst/>
              <a:ahLst/>
              <a:cxnLst/>
              <a:rect l="l" t="t" r="r" b="b"/>
              <a:pathLst>
                <a:path w="20063" h="17126" extrusionOk="0">
                  <a:moveTo>
                    <a:pt x="1810" y="1977"/>
                  </a:moveTo>
                  <a:lnTo>
                    <a:pt x="1810" y="1977"/>
                  </a:lnTo>
                  <a:cubicBezTo>
                    <a:pt x="1310" y="6335"/>
                    <a:pt x="2108" y="10240"/>
                    <a:pt x="5703" y="13252"/>
                  </a:cubicBezTo>
                  <a:cubicBezTo>
                    <a:pt x="8051" y="15241"/>
                    <a:pt x="10618" y="16050"/>
                    <a:pt x="13358" y="16050"/>
                  </a:cubicBezTo>
                  <a:cubicBezTo>
                    <a:pt x="14801" y="16050"/>
                    <a:pt x="16292" y="15825"/>
                    <a:pt x="17824" y="15431"/>
                  </a:cubicBezTo>
                  <a:lnTo>
                    <a:pt x="17824" y="15431"/>
                  </a:lnTo>
                  <a:cubicBezTo>
                    <a:pt x="17258" y="16199"/>
                    <a:pt x="15763" y="16553"/>
                    <a:pt x="13971" y="16553"/>
                  </a:cubicBezTo>
                  <a:cubicBezTo>
                    <a:pt x="11428" y="16553"/>
                    <a:pt x="8286" y="15838"/>
                    <a:pt x="6358" y="14574"/>
                  </a:cubicBezTo>
                  <a:cubicBezTo>
                    <a:pt x="3917" y="12966"/>
                    <a:pt x="2215" y="10776"/>
                    <a:pt x="1572" y="7942"/>
                  </a:cubicBezTo>
                  <a:cubicBezTo>
                    <a:pt x="1131" y="5966"/>
                    <a:pt x="1179" y="3953"/>
                    <a:pt x="1810" y="1977"/>
                  </a:cubicBezTo>
                  <a:close/>
                  <a:moveTo>
                    <a:pt x="3513" y="1"/>
                  </a:moveTo>
                  <a:cubicBezTo>
                    <a:pt x="3242" y="16"/>
                    <a:pt x="2961" y="31"/>
                    <a:pt x="2680" y="31"/>
                  </a:cubicBezTo>
                  <a:cubicBezTo>
                    <a:pt x="2516" y="31"/>
                    <a:pt x="2353" y="26"/>
                    <a:pt x="2191" y="12"/>
                  </a:cubicBezTo>
                  <a:cubicBezTo>
                    <a:pt x="2162" y="11"/>
                    <a:pt x="2134" y="10"/>
                    <a:pt x="2106" y="10"/>
                  </a:cubicBezTo>
                  <a:cubicBezTo>
                    <a:pt x="1716" y="10"/>
                    <a:pt x="1478" y="169"/>
                    <a:pt x="1322" y="524"/>
                  </a:cubicBezTo>
                  <a:cubicBezTo>
                    <a:pt x="1250" y="679"/>
                    <a:pt x="1191" y="846"/>
                    <a:pt x="1119" y="1013"/>
                  </a:cubicBezTo>
                  <a:cubicBezTo>
                    <a:pt x="1096" y="1036"/>
                    <a:pt x="1084" y="1072"/>
                    <a:pt x="1084" y="1120"/>
                  </a:cubicBezTo>
                  <a:cubicBezTo>
                    <a:pt x="643" y="2346"/>
                    <a:pt x="381" y="3180"/>
                    <a:pt x="250" y="4001"/>
                  </a:cubicBezTo>
                  <a:cubicBezTo>
                    <a:pt x="238" y="4239"/>
                    <a:pt x="191" y="4489"/>
                    <a:pt x="167" y="4727"/>
                  </a:cubicBezTo>
                  <a:cubicBezTo>
                    <a:pt x="131" y="5049"/>
                    <a:pt x="119" y="5358"/>
                    <a:pt x="107" y="5716"/>
                  </a:cubicBezTo>
                  <a:cubicBezTo>
                    <a:pt x="0" y="9252"/>
                    <a:pt x="917" y="11538"/>
                    <a:pt x="3513" y="14074"/>
                  </a:cubicBezTo>
                  <a:cubicBezTo>
                    <a:pt x="5168" y="15681"/>
                    <a:pt x="6989" y="16622"/>
                    <a:pt x="9299" y="17015"/>
                  </a:cubicBezTo>
                  <a:cubicBezTo>
                    <a:pt x="9798" y="17090"/>
                    <a:pt x="10377" y="17125"/>
                    <a:pt x="10998" y="17125"/>
                  </a:cubicBezTo>
                  <a:cubicBezTo>
                    <a:pt x="12643" y="17125"/>
                    <a:pt x="14591" y="16875"/>
                    <a:pt x="16181" y="16443"/>
                  </a:cubicBezTo>
                  <a:cubicBezTo>
                    <a:pt x="17514" y="16038"/>
                    <a:pt x="18800" y="15479"/>
                    <a:pt x="20062" y="14883"/>
                  </a:cubicBezTo>
                  <a:lnTo>
                    <a:pt x="20062" y="14883"/>
                  </a:lnTo>
                  <a:cubicBezTo>
                    <a:pt x="18991" y="15026"/>
                    <a:pt x="17931" y="15133"/>
                    <a:pt x="16860" y="15229"/>
                  </a:cubicBezTo>
                  <a:cubicBezTo>
                    <a:pt x="16752" y="15241"/>
                    <a:pt x="16633" y="15241"/>
                    <a:pt x="16538" y="15241"/>
                  </a:cubicBezTo>
                  <a:cubicBezTo>
                    <a:pt x="16419" y="15300"/>
                    <a:pt x="16252" y="15324"/>
                    <a:pt x="16133" y="15348"/>
                  </a:cubicBezTo>
                  <a:cubicBezTo>
                    <a:pt x="15588" y="15463"/>
                    <a:pt x="15040" y="15515"/>
                    <a:pt x="14494" y="15515"/>
                  </a:cubicBezTo>
                  <a:cubicBezTo>
                    <a:pt x="13860" y="15515"/>
                    <a:pt x="13229" y="15445"/>
                    <a:pt x="12609" y="15324"/>
                  </a:cubicBezTo>
                  <a:cubicBezTo>
                    <a:pt x="9656" y="14776"/>
                    <a:pt x="7037" y="13574"/>
                    <a:pt x="4977" y="11395"/>
                  </a:cubicBezTo>
                  <a:cubicBezTo>
                    <a:pt x="3834" y="10192"/>
                    <a:pt x="2917" y="8835"/>
                    <a:pt x="2274" y="7311"/>
                  </a:cubicBezTo>
                  <a:cubicBezTo>
                    <a:pt x="2167" y="7049"/>
                    <a:pt x="2048" y="6811"/>
                    <a:pt x="2143" y="6489"/>
                  </a:cubicBezTo>
                  <a:lnTo>
                    <a:pt x="2143" y="6489"/>
                  </a:lnTo>
                  <a:cubicBezTo>
                    <a:pt x="4013" y="10669"/>
                    <a:pt x="7144" y="13455"/>
                    <a:pt x="11692" y="14610"/>
                  </a:cubicBezTo>
                  <a:cubicBezTo>
                    <a:pt x="12625" y="14854"/>
                    <a:pt x="13568" y="15005"/>
                    <a:pt x="14511" y="15005"/>
                  </a:cubicBezTo>
                  <a:cubicBezTo>
                    <a:pt x="14580" y="15005"/>
                    <a:pt x="14648" y="15004"/>
                    <a:pt x="14716" y="15002"/>
                  </a:cubicBezTo>
                  <a:cubicBezTo>
                    <a:pt x="14538" y="14931"/>
                    <a:pt x="14323" y="14836"/>
                    <a:pt x="14407" y="14586"/>
                  </a:cubicBezTo>
                  <a:cubicBezTo>
                    <a:pt x="14427" y="14495"/>
                    <a:pt x="14482" y="14464"/>
                    <a:pt x="14549" y="14464"/>
                  </a:cubicBezTo>
                  <a:cubicBezTo>
                    <a:pt x="14560" y="14464"/>
                    <a:pt x="14573" y="14465"/>
                    <a:pt x="14585" y="14467"/>
                  </a:cubicBezTo>
                  <a:cubicBezTo>
                    <a:pt x="14347" y="14407"/>
                    <a:pt x="14109" y="14348"/>
                    <a:pt x="13883" y="14276"/>
                  </a:cubicBezTo>
                  <a:cubicBezTo>
                    <a:pt x="13490" y="14169"/>
                    <a:pt x="13109" y="14050"/>
                    <a:pt x="12716" y="13931"/>
                  </a:cubicBezTo>
                  <a:lnTo>
                    <a:pt x="12645" y="13931"/>
                  </a:lnTo>
                  <a:cubicBezTo>
                    <a:pt x="12478" y="13931"/>
                    <a:pt x="12037" y="13752"/>
                    <a:pt x="11668" y="13574"/>
                  </a:cubicBezTo>
                  <a:cubicBezTo>
                    <a:pt x="10716" y="13228"/>
                    <a:pt x="9787" y="12812"/>
                    <a:pt x="8930" y="12288"/>
                  </a:cubicBezTo>
                  <a:cubicBezTo>
                    <a:pt x="8930" y="12335"/>
                    <a:pt x="8882" y="12371"/>
                    <a:pt x="8787" y="12383"/>
                  </a:cubicBezTo>
                  <a:cubicBezTo>
                    <a:pt x="8775" y="12407"/>
                    <a:pt x="8763" y="12431"/>
                    <a:pt x="8751" y="12454"/>
                  </a:cubicBezTo>
                  <a:cubicBezTo>
                    <a:pt x="8702" y="12513"/>
                    <a:pt x="8641" y="12534"/>
                    <a:pt x="8575" y="12534"/>
                  </a:cubicBezTo>
                  <a:cubicBezTo>
                    <a:pt x="8466" y="12534"/>
                    <a:pt x="8343" y="12475"/>
                    <a:pt x="8239" y="12431"/>
                  </a:cubicBezTo>
                  <a:cubicBezTo>
                    <a:pt x="7477" y="12038"/>
                    <a:pt x="6834" y="11502"/>
                    <a:pt x="6275" y="10859"/>
                  </a:cubicBezTo>
                  <a:cubicBezTo>
                    <a:pt x="6192" y="10764"/>
                    <a:pt x="6144" y="10621"/>
                    <a:pt x="6049" y="10490"/>
                  </a:cubicBezTo>
                  <a:cubicBezTo>
                    <a:pt x="6096" y="10419"/>
                    <a:pt x="6108" y="10323"/>
                    <a:pt x="6156" y="10299"/>
                  </a:cubicBezTo>
                  <a:cubicBezTo>
                    <a:pt x="6192" y="10288"/>
                    <a:pt x="6215" y="10264"/>
                    <a:pt x="6239" y="10264"/>
                  </a:cubicBezTo>
                  <a:cubicBezTo>
                    <a:pt x="6239" y="10204"/>
                    <a:pt x="6251" y="10168"/>
                    <a:pt x="6263" y="10145"/>
                  </a:cubicBezTo>
                  <a:cubicBezTo>
                    <a:pt x="4179" y="7871"/>
                    <a:pt x="2905" y="5180"/>
                    <a:pt x="2441" y="2132"/>
                  </a:cubicBezTo>
                  <a:cubicBezTo>
                    <a:pt x="2441" y="2084"/>
                    <a:pt x="2417" y="2048"/>
                    <a:pt x="2417" y="2013"/>
                  </a:cubicBezTo>
                  <a:cubicBezTo>
                    <a:pt x="2453" y="1656"/>
                    <a:pt x="2274" y="1060"/>
                    <a:pt x="2679" y="1013"/>
                  </a:cubicBezTo>
                  <a:cubicBezTo>
                    <a:pt x="2695" y="1011"/>
                    <a:pt x="2709" y="1010"/>
                    <a:pt x="2723" y="1010"/>
                  </a:cubicBezTo>
                  <a:cubicBezTo>
                    <a:pt x="3069" y="1010"/>
                    <a:pt x="2883" y="1571"/>
                    <a:pt x="2929" y="1846"/>
                  </a:cubicBezTo>
                  <a:cubicBezTo>
                    <a:pt x="3227" y="3596"/>
                    <a:pt x="4275" y="4954"/>
                    <a:pt x="5465" y="6204"/>
                  </a:cubicBezTo>
                  <a:cubicBezTo>
                    <a:pt x="7882" y="8764"/>
                    <a:pt x="10656" y="10883"/>
                    <a:pt x="13990" y="12228"/>
                  </a:cubicBezTo>
                  <a:cubicBezTo>
                    <a:pt x="15050" y="12669"/>
                    <a:pt x="16133" y="12907"/>
                    <a:pt x="17288" y="12931"/>
                  </a:cubicBezTo>
                  <a:cubicBezTo>
                    <a:pt x="15895" y="12407"/>
                    <a:pt x="14490" y="11919"/>
                    <a:pt x="13216" y="11192"/>
                  </a:cubicBezTo>
                  <a:cubicBezTo>
                    <a:pt x="11025" y="9930"/>
                    <a:pt x="8656" y="8918"/>
                    <a:pt x="6954" y="6954"/>
                  </a:cubicBezTo>
                  <a:cubicBezTo>
                    <a:pt x="6334" y="6251"/>
                    <a:pt x="5703" y="5585"/>
                    <a:pt x="5191" y="4811"/>
                  </a:cubicBezTo>
                  <a:cubicBezTo>
                    <a:pt x="4632" y="3953"/>
                    <a:pt x="4251" y="3049"/>
                    <a:pt x="4239" y="2013"/>
                  </a:cubicBezTo>
                  <a:cubicBezTo>
                    <a:pt x="4227" y="1358"/>
                    <a:pt x="4108" y="715"/>
                    <a:pt x="3644" y="179"/>
                  </a:cubicBezTo>
                  <a:cubicBezTo>
                    <a:pt x="3596" y="120"/>
                    <a:pt x="3536" y="60"/>
                    <a:pt x="3513"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9"/>
            <p:cNvSpPr/>
            <p:nvPr/>
          </p:nvSpPr>
          <p:spPr>
            <a:xfrm>
              <a:off x="2327950" y="2908225"/>
              <a:ext cx="667375" cy="492825"/>
            </a:xfrm>
            <a:custGeom>
              <a:avLst/>
              <a:gdLst/>
              <a:ahLst/>
              <a:cxnLst/>
              <a:rect l="l" t="t" r="r" b="b"/>
              <a:pathLst>
                <a:path w="26695" h="19713" extrusionOk="0">
                  <a:moveTo>
                    <a:pt x="4728" y="1"/>
                  </a:moveTo>
                  <a:lnTo>
                    <a:pt x="4728" y="1"/>
                  </a:lnTo>
                  <a:cubicBezTo>
                    <a:pt x="4370" y="96"/>
                    <a:pt x="4025" y="203"/>
                    <a:pt x="3692" y="358"/>
                  </a:cubicBezTo>
                  <a:cubicBezTo>
                    <a:pt x="3061" y="679"/>
                    <a:pt x="2370" y="1001"/>
                    <a:pt x="2049" y="1691"/>
                  </a:cubicBezTo>
                  <a:cubicBezTo>
                    <a:pt x="1727" y="2334"/>
                    <a:pt x="1453" y="2989"/>
                    <a:pt x="1191" y="3668"/>
                  </a:cubicBezTo>
                  <a:cubicBezTo>
                    <a:pt x="346" y="5954"/>
                    <a:pt x="1" y="8311"/>
                    <a:pt x="739" y="10764"/>
                  </a:cubicBezTo>
                  <a:cubicBezTo>
                    <a:pt x="2144" y="15538"/>
                    <a:pt x="5894" y="19158"/>
                    <a:pt x="11121" y="19646"/>
                  </a:cubicBezTo>
                  <a:cubicBezTo>
                    <a:pt x="11312" y="19670"/>
                    <a:pt x="11526" y="19670"/>
                    <a:pt x="11717" y="19682"/>
                  </a:cubicBezTo>
                  <a:cubicBezTo>
                    <a:pt x="12053" y="19702"/>
                    <a:pt x="12388" y="19712"/>
                    <a:pt x="12721" y="19712"/>
                  </a:cubicBezTo>
                  <a:cubicBezTo>
                    <a:pt x="15436" y="19712"/>
                    <a:pt x="18024" y="19037"/>
                    <a:pt x="20527" y="17955"/>
                  </a:cubicBezTo>
                  <a:cubicBezTo>
                    <a:pt x="21599" y="17491"/>
                    <a:pt x="22646" y="16991"/>
                    <a:pt x="23670" y="16455"/>
                  </a:cubicBezTo>
                  <a:cubicBezTo>
                    <a:pt x="24766" y="15872"/>
                    <a:pt x="25564" y="14967"/>
                    <a:pt x="26397" y="14086"/>
                  </a:cubicBezTo>
                  <a:cubicBezTo>
                    <a:pt x="26576" y="13907"/>
                    <a:pt x="26659" y="13693"/>
                    <a:pt x="26695" y="13478"/>
                  </a:cubicBezTo>
                  <a:lnTo>
                    <a:pt x="26695" y="13478"/>
                  </a:lnTo>
                  <a:cubicBezTo>
                    <a:pt x="26552" y="13895"/>
                    <a:pt x="26183" y="14312"/>
                    <a:pt x="25397" y="15038"/>
                  </a:cubicBezTo>
                  <a:cubicBezTo>
                    <a:pt x="24385" y="15979"/>
                    <a:pt x="22968" y="16776"/>
                    <a:pt x="20622" y="17765"/>
                  </a:cubicBezTo>
                  <a:cubicBezTo>
                    <a:pt x="17789" y="18955"/>
                    <a:pt x="15277" y="19503"/>
                    <a:pt x="12669" y="19503"/>
                  </a:cubicBezTo>
                  <a:cubicBezTo>
                    <a:pt x="10359" y="19503"/>
                    <a:pt x="9026" y="19205"/>
                    <a:pt x="6954" y="18146"/>
                  </a:cubicBezTo>
                  <a:cubicBezTo>
                    <a:pt x="4823" y="17086"/>
                    <a:pt x="2787" y="14919"/>
                    <a:pt x="1549" y="12347"/>
                  </a:cubicBezTo>
                  <a:cubicBezTo>
                    <a:pt x="918" y="11014"/>
                    <a:pt x="739" y="10216"/>
                    <a:pt x="656" y="8335"/>
                  </a:cubicBezTo>
                  <a:cubicBezTo>
                    <a:pt x="584" y="6394"/>
                    <a:pt x="679" y="5823"/>
                    <a:pt x="1370" y="3727"/>
                  </a:cubicBezTo>
                  <a:cubicBezTo>
                    <a:pt x="1965" y="1894"/>
                    <a:pt x="2501" y="941"/>
                    <a:pt x="2977" y="893"/>
                  </a:cubicBezTo>
                  <a:cubicBezTo>
                    <a:pt x="3180" y="870"/>
                    <a:pt x="3335" y="763"/>
                    <a:pt x="3370" y="643"/>
                  </a:cubicBezTo>
                  <a:cubicBezTo>
                    <a:pt x="3418" y="477"/>
                    <a:pt x="3954" y="239"/>
                    <a:pt x="472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9"/>
            <p:cNvSpPr/>
            <p:nvPr/>
          </p:nvSpPr>
          <p:spPr>
            <a:xfrm>
              <a:off x="2393450" y="2910025"/>
              <a:ext cx="590875" cy="309575"/>
            </a:xfrm>
            <a:custGeom>
              <a:avLst/>
              <a:gdLst/>
              <a:ahLst/>
              <a:cxnLst/>
              <a:rect l="l" t="t" r="r" b="b"/>
              <a:pathLst>
                <a:path w="23635" h="12383" extrusionOk="0">
                  <a:moveTo>
                    <a:pt x="5862" y="1"/>
                  </a:moveTo>
                  <a:cubicBezTo>
                    <a:pt x="5780" y="1"/>
                    <a:pt x="5741" y="37"/>
                    <a:pt x="5715" y="107"/>
                  </a:cubicBezTo>
                  <a:cubicBezTo>
                    <a:pt x="5477" y="833"/>
                    <a:pt x="4155" y="1274"/>
                    <a:pt x="1881" y="1369"/>
                  </a:cubicBezTo>
                  <a:cubicBezTo>
                    <a:pt x="417" y="1464"/>
                    <a:pt x="417" y="1429"/>
                    <a:pt x="0" y="2560"/>
                  </a:cubicBezTo>
                  <a:cubicBezTo>
                    <a:pt x="84" y="2405"/>
                    <a:pt x="143" y="2238"/>
                    <a:pt x="214" y="2072"/>
                  </a:cubicBezTo>
                  <a:cubicBezTo>
                    <a:pt x="356" y="1735"/>
                    <a:pt x="596" y="1567"/>
                    <a:pt x="962" y="1567"/>
                  </a:cubicBezTo>
                  <a:cubicBezTo>
                    <a:pt x="997" y="1567"/>
                    <a:pt x="1034" y="1568"/>
                    <a:pt x="1072" y="1572"/>
                  </a:cubicBezTo>
                  <a:cubicBezTo>
                    <a:pt x="1232" y="1580"/>
                    <a:pt x="1391" y="1584"/>
                    <a:pt x="1549" y="1584"/>
                  </a:cubicBezTo>
                  <a:cubicBezTo>
                    <a:pt x="1836" y="1584"/>
                    <a:pt x="2121" y="1571"/>
                    <a:pt x="2405" y="1548"/>
                  </a:cubicBezTo>
                  <a:cubicBezTo>
                    <a:pt x="3084" y="1512"/>
                    <a:pt x="3751" y="1393"/>
                    <a:pt x="4429" y="1214"/>
                  </a:cubicBezTo>
                  <a:cubicBezTo>
                    <a:pt x="4822" y="1107"/>
                    <a:pt x="5263" y="1000"/>
                    <a:pt x="5465" y="631"/>
                  </a:cubicBezTo>
                  <a:cubicBezTo>
                    <a:pt x="5605" y="372"/>
                    <a:pt x="5774" y="272"/>
                    <a:pt x="5961" y="272"/>
                  </a:cubicBezTo>
                  <a:cubicBezTo>
                    <a:pt x="6108" y="272"/>
                    <a:pt x="6267" y="334"/>
                    <a:pt x="6430" y="429"/>
                  </a:cubicBezTo>
                  <a:cubicBezTo>
                    <a:pt x="6715" y="571"/>
                    <a:pt x="7001" y="750"/>
                    <a:pt x="7251" y="941"/>
                  </a:cubicBezTo>
                  <a:cubicBezTo>
                    <a:pt x="9108" y="2334"/>
                    <a:pt x="10680" y="4024"/>
                    <a:pt x="12359" y="5584"/>
                  </a:cubicBezTo>
                  <a:cubicBezTo>
                    <a:pt x="14728" y="7787"/>
                    <a:pt x="17300" y="9704"/>
                    <a:pt x="20050" y="11335"/>
                  </a:cubicBezTo>
                  <a:cubicBezTo>
                    <a:pt x="21062" y="11906"/>
                    <a:pt x="22170" y="12382"/>
                    <a:pt x="23384" y="12382"/>
                  </a:cubicBezTo>
                  <a:lnTo>
                    <a:pt x="23622" y="12382"/>
                  </a:lnTo>
                  <a:cubicBezTo>
                    <a:pt x="23634" y="12311"/>
                    <a:pt x="23634" y="12251"/>
                    <a:pt x="23622" y="12192"/>
                  </a:cubicBezTo>
                  <a:cubicBezTo>
                    <a:pt x="23582" y="12212"/>
                    <a:pt x="23522" y="12222"/>
                    <a:pt x="23439" y="12222"/>
                  </a:cubicBezTo>
                  <a:cubicBezTo>
                    <a:pt x="23274" y="12222"/>
                    <a:pt x="23023" y="12180"/>
                    <a:pt x="22682" y="12085"/>
                  </a:cubicBezTo>
                  <a:cubicBezTo>
                    <a:pt x="20824" y="11597"/>
                    <a:pt x="20157" y="11239"/>
                    <a:pt x="17062" y="9096"/>
                  </a:cubicBezTo>
                  <a:cubicBezTo>
                    <a:pt x="15097" y="7739"/>
                    <a:pt x="14014" y="6810"/>
                    <a:pt x="10811" y="3798"/>
                  </a:cubicBezTo>
                  <a:cubicBezTo>
                    <a:pt x="8204" y="1357"/>
                    <a:pt x="6930" y="298"/>
                    <a:pt x="6191" y="83"/>
                  </a:cubicBezTo>
                  <a:cubicBezTo>
                    <a:pt x="6037" y="28"/>
                    <a:pt x="5933" y="1"/>
                    <a:pt x="58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9"/>
            <p:cNvSpPr/>
            <p:nvPr/>
          </p:nvSpPr>
          <p:spPr>
            <a:xfrm>
              <a:off x="2412800" y="2905275"/>
              <a:ext cx="111725" cy="28275"/>
            </a:xfrm>
            <a:custGeom>
              <a:avLst/>
              <a:gdLst/>
              <a:ahLst/>
              <a:cxnLst/>
              <a:rect l="l" t="t" r="r" b="b"/>
              <a:pathLst>
                <a:path w="4469" h="1131" extrusionOk="0">
                  <a:moveTo>
                    <a:pt x="4270" y="1"/>
                  </a:moveTo>
                  <a:cubicBezTo>
                    <a:pt x="4205" y="1"/>
                    <a:pt x="4118" y="19"/>
                    <a:pt x="4012" y="59"/>
                  </a:cubicBezTo>
                  <a:cubicBezTo>
                    <a:pt x="3834" y="142"/>
                    <a:pt x="3239" y="273"/>
                    <a:pt x="2703" y="357"/>
                  </a:cubicBezTo>
                  <a:cubicBezTo>
                    <a:pt x="2167" y="452"/>
                    <a:pt x="1334" y="654"/>
                    <a:pt x="869" y="833"/>
                  </a:cubicBezTo>
                  <a:lnTo>
                    <a:pt x="0" y="1131"/>
                  </a:lnTo>
                  <a:lnTo>
                    <a:pt x="0" y="1131"/>
                  </a:lnTo>
                  <a:lnTo>
                    <a:pt x="738" y="1107"/>
                  </a:lnTo>
                  <a:cubicBezTo>
                    <a:pt x="1072" y="928"/>
                    <a:pt x="1429" y="809"/>
                    <a:pt x="1786" y="714"/>
                  </a:cubicBezTo>
                  <a:cubicBezTo>
                    <a:pt x="2548" y="535"/>
                    <a:pt x="3358" y="511"/>
                    <a:pt x="4132" y="333"/>
                  </a:cubicBezTo>
                  <a:lnTo>
                    <a:pt x="4132" y="333"/>
                  </a:lnTo>
                  <a:cubicBezTo>
                    <a:pt x="3858" y="523"/>
                    <a:pt x="3596" y="666"/>
                    <a:pt x="3310" y="773"/>
                  </a:cubicBezTo>
                  <a:cubicBezTo>
                    <a:pt x="3810" y="642"/>
                    <a:pt x="4203" y="476"/>
                    <a:pt x="4322" y="333"/>
                  </a:cubicBezTo>
                  <a:cubicBezTo>
                    <a:pt x="4468" y="126"/>
                    <a:pt x="4440" y="1"/>
                    <a:pt x="42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9"/>
            <p:cNvSpPr/>
            <p:nvPr/>
          </p:nvSpPr>
          <p:spPr>
            <a:xfrm>
              <a:off x="2342250" y="2891825"/>
              <a:ext cx="654875" cy="503100"/>
            </a:xfrm>
            <a:custGeom>
              <a:avLst/>
              <a:gdLst/>
              <a:ahLst/>
              <a:cxnLst/>
              <a:rect l="l" t="t" r="r" b="b"/>
              <a:pathLst>
                <a:path w="26195" h="20124" extrusionOk="0">
                  <a:moveTo>
                    <a:pt x="7088" y="539"/>
                  </a:moveTo>
                  <a:cubicBezTo>
                    <a:pt x="7262" y="539"/>
                    <a:pt x="7290" y="664"/>
                    <a:pt x="7144" y="871"/>
                  </a:cubicBezTo>
                  <a:cubicBezTo>
                    <a:pt x="7025" y="1014"/>
                    <a:pt x="6632" y="1180"/>
                    <a:pt x="6132" y="1311"/>
                  </a:cubicBezTo>
                  <a:cubicBezTo>
                    <a:pt x="5751" y="1407"/>
                    <a:pt x="5322" y="1490"/>
                    <a:pt x="4882" y="1538"/>
                  </a:cubicBezTo>
                  <a:cubicBezTo>
                    <a:pt x="4596" y="1561"/>
                    <a:pt x="4322" y="1597"/>
                    <a:pt x="4048" y="1609"/>
                  </a:cubicBezTo>
                  <a:lnTo>
                    <a:pt x="3560" y="1621"/>
                  </a:lnTo>
                  <a:lnTo>
                    <a:pt x="2810" y="1657"/>
                  </a:lnTo>
                  <a:lnTo>
                    <a:pt x="3667" y="1359"/>
                  </a:lnTo>
                  <a:cubicBezTo>
                    <a:pt x="4132" y="1192"/>
                    <a:pt x="4965" y="990"/>
                    <a:pt x="5513" y="895"/>
                  </a:cubicBezTo>
                  <a:cubicBezTo>
                    <a:pt x="6049" y="811"/>
                    <a:pt x="6644" y="668"/>
                    <a:pt x="6823" y="597"/>
                  </a:cubicBezTo>
                  <a:cubicBezTo>
                    <a:pt x="6932" y="557"/>
                    <a:pt x="7021" y="539"/>
                    <a:pt x="7088" y="539"/>
                  </a:cubicBezTo>
                  <a:close/>
                  <a:moveTo>
                    <a:pt x="7193" y="0"/>
                  </a:moveTo>
                  <a:cubicBezTo>
                    <a:pt x="6841" y="0"/>
                    <a:pt x="6526" y="60"/>
                    <a:pt x="5703" y="228"/>
                  </a:cubicBezTo>
                  <a:cubicBezTo>
                    <a:pt x="5132" y="347"/>
                    <a:pt x="4596" y="502"/>
                    <a:pt x="4132" y="633"/>
                  </a:cubicBezTo>
                  <a:cubicBezTo>
                    <a:pt x="3358" y="871"/>
                    <a:pt x="2822" y="1109"/>
                    <a:pt x="2786" y="1276"/>
                  </a:cubicBezTo>
                  <a:cubicBezTo>
                    <a:pt x="2751" y="1395"/>
                    <a:pt x="2584" y="1490"/>
                    <a:pt x="2393" y="1526"/>
                  </a:cubicBezTo>
                  <a:cubicBezTo>
                    <a:pt x="1917" y="1573"/>
                    <a:pt x="1381" y="2526"/>
                    <a:pt x="786" y="4347"/>
                  </a:cubicBezTo>
                  <a:cubicBezTo>
                    <a:pt x="84" y="6455"/>
                    <a:pt x="0" y="7014"/>
                    <a:pt x="72" y="8967"/>
                  </a:cubicBezTo>
                  <a:cubicBezTo>
                    <a:pt x="143" y="10836"/>
                    <a:pt x="322" y="11646"/>
                    <a:pt x="965" y="12968"/>
                  </a:cubicBezTo>
                  <a:cubicBezTo>
                    <a:pt x="2203" y="15539"/>
                    <a:pt x="4239" y="17718"/>
                    <a:pt x="6370" y="18778"/>
                  </a:cubicBezTo>
                  <a:cubicBezTo>
                    <a:pt x="8442" y="19826"/>
                    <a:pt x="9775" y="20123"/>
                    <a:pt x="12085" y="20123"/>
                  </a:cubicBezTo>
                  <a:cubicBezTo>
                    <a:pt x="14693" y="20123"/>
                    <a:pt x="17205" y="19576"/>
                    <a:pt x="20027" y="18385"/>
                  </a:cubicBezTo>
                  <a:cubicBezTo>
                    <a:pt x="22384" y="17409"/>
                    <a:pt x="23801" y="16599"/>
                    <a:pt x="24813" y="15658"/>
                  </a:cubicBezTo>
                  <a:cubicBezTo>
                    <a:pt x="25623" y="14980"/>
                    <a:pt x="25980" y="14563"/>
                    <a:pt x="26123" y="14146"/>
                  </a:cubicBezTo>
                  <a:cubicBezTo>
                    <a:pt x="26182" y="13980"/>
                    <a:pt x="26194" y="13813"/>
                    <a:pt x="26194" y="13622"/>
                  </a:cubicBezTo>
                  <a:cubicBezTo>
                    <a:pt x="26185" y="13249"/>
                    <a:pt x="26123" y="13055"/>
                    <a:pt x="25998" y="13055"/>
                  </a:cubicBezTo>
                  <a:cubicBezTo>
                    <a:pt x="25956" y="13055"/>
                    <a:pt x="25906" y="13077"/>
                    <a:pt x="25849" y="13122"/>
                  </a:cubicBezTo>
                  <a:cubicBezTo>
                    <a:pt x="25789" y="13158"/>
                    <a:pt x="25718" y="13218"/>
                    <a:pt x="25646" y="13313"/>
                  </a:cubicBezTo>
                  <a:cubicBezTo>
                    <a:pt x="25348" y="13681"/>
                    <a:pt x="25282" y="13925"/>
                    <a:pt x="25471" y="13925"/>
                  </a:cubicBezTo>
                  <a:cubicBezTo>
                    <a:pt x="25508" y="13925"/>
                    <a:pt x="25554" y="13916"/>
                    <a:pt x="25611" y="13896"/>
                  </a:cubicBezTo>
                  <a:lnTo>
                    <a:pt x="25861" y="13801"/>
                  </a:lnTo>
                  <a:lnTo>
                    <a:pt x="25861" y="13801"/>
                  </a:lnTo>
                  <a:lnTo>
                    <a:pt x="25599" y="14146"/>
                  </a:lnTo>
                  <a:cubicBezTo>
                    <a:pt x="25420" y="14384"/>
                    <a:pt x="25122" y="14599"/>
                    <a:pt x="24706" y="14849"/>
                  </a:cubicBezTo>
                  <a:cubicBezTo>
                    <a:pt x="24170" y="15146"/>
                    <a:pt x="23420" y="15444"/>
                    <a:pt x="22408" y="15777"/>
                  </a:cubicBezTo>
                  <a:cubicBezTo>
                    <a:pt x="20562" y="16373"/>
                    <a:pt x="18705" y="16670"/>
                    <a:pt x="16693" y="16694"/>
                  </a:cubicBezTo>
                  <a:lnTo>
                    <a:pt x="16621" y="16694"/>
                  </a:lnTo>
                  <a:cubicBezTo>
                    <a:pt x="16133" y="16694"/>
                    <a:pt x="15788" y="16706"/>
                    <a:pt x="15609" y="16754"/>
                  </a:cubicBezTo>
                  <a:cubicBezTo>
                    <a:pt x="15288" y="16801"/>
                    <a:pt x="15383" y="16932"/>
                    <a:pt x="15859" y="17135"/>
                  </a:cubicBezTo>
                  <a:cubicBezTo>
                    <a:pt x="16113" y="17235"/>
                    <a:pt x="16357" y="17275"/>
                    <a:pt x="16867" y="17275"/>
                  </a:cubicBezTo>
                  <a:cubicBezTo>
                    <a:pt x="17147" y="17275"/>
                    <a:pt x="17506" y="17263"/>
                    <a:pt x="17991" y="17242"/>
                  </a:cubicBezTo>
                  <a:cubicBezTo>
                    <a:pt x="19431" y="17182"/>
                    <a:pt x="20705" y="17016"/>
                    <a:pt x="21801" y="16754"/>
                  </a:cubicBezTo>
                  <a:cubicBezTo>
                    <a:pt x="21826" y="16747"/>
                    <a:pt x="21843" y="16743"/>
                    <a:pt x="21852" y="16743"/>
                  </a:cubicBezTo>
                  <a:cubicBezTo>
                    <a:pt x="22016" y="16743"/>
                    <a:pt x="19240" y="17979"/>
                    <a:pt x="18086" y="18421"/>
                  </a:cubicBezTo>
                  <a:cubicBezTo>
                    <a:pt x="17764" y="18540"/>
                    <a:pt x="17443" y="18635"/>
                    <a:pt x="17086" y="18730"/>
                  </a:cubicBezTo>
                  <a:cubicBezTo>
                    <a:pt x="15524" y="19155"/>
                    <a:pt x="13616" y="19404"/>
                    <a:pt x="12012" y="19404"/>
                  </a:cubicBezTo>
                  <a:cubicBezTo>
                    <a:pt x="11366" y="19404"/>
                    <a:pt x="10769" y="19363"/>
                    <a:pt x="10263" y="19278"/>
                  </a:cubicBezTo>
                  <a:cubicBezTo>
                    <a:pt x="7977" y="18897"/>
                    <a:pt x="6132" y="17956"/>
                    <a:pt x="4477" y="16349"/>
                  </a:cubicBezTo>
                  <a:cubicBezTo>
                    <a:pt x="1893" y="13801"/>
                    <a:pt x="953" y="11527"/>
                    <a:pt x="1072" y="7979"/>
                  </a:cubicBezTo>
                  <a:cubicBezTo>
                    <a:pt x="1084" y="7622"/>
                    <a:pt x="1096" y="7312"/>
                    <a:pt x="1131" y="7003"/>
                  </a:cubicBezTo>
                  <a:cubicBezTo>
                    <a:pt x="1179" y="6764"/>
                    <a:pt x="1203" y="6526"/>
                    <a:pt x="1215" y="6276"/>
                  </a:cubicBezTo>
                  <a:cubicBezTo>
                    <a:pt x="1358" y="5443"/>
                    <a:pt x="1608" y="4621"/>
                    <a:pt x="2048" y="3383"/>
                  </a:cubicBezTo>
                  <a:cubicBezTo>
                    <a:pt x="2072" y="3359"/>
                    <a:pt x="2084" y="3312"/>
                    <a:pt x="2084" y="3276"/>
                  </a:cubicBezTo>
                  <a:cubicBezTo>
                    <a:pt x="2501" y="2145"/>
                    <a:pt x="2501" y="2181"/>
                    <a:pt x="3953" y="2085"/>
                  </a:cubicBezTo>
                  <a:cubicBezTo>
                    <a:pt x="6239" y="1990"/>
                    <a:pt x="7561" y="1549"/>
                    <a:pt x="7799" y="823"/>
                  </a:cubicBezTo>
                  <a:cubicBezTo>
                    <a:pt x="7824" y="753"/>
                    <a:pt x="7860" y="717"/>
                    <a:pt x="7941" y="717"/>
                  </a:cubicBezTo>
                  <a:cubicBezTo>
                    <a:pt x="8011" y="717"/>
                    <a:pt x="8115" y="744"/>
                    <a:pt x="8275" y="799"/>
                  </a:cubicBezTo>
                  <a:cubicBezTo>
                    <a:pt x="9001" y="1014"/>
                    <a:pt x="10287" y="2073"/>
                    <a:pt x="12883" y="4514"/>
                  </a:cubicBezTo>
                  <a:cubicBezTo>
                    <a:pt x="16086" y="7526"/>
                    <a:pt x="17169" y="8455"/>
                    <a:pt x="19134" y="9812"/>
                  </a:cubicBezTo>
                  <a:cubicBezTo>
                    <a:pt x="22229" y="11956"/>
                    <a:pt x="22908" y="12313"/>
                    <a:pt x="24765" y="12801"/>
                  </a:cubicBezTo>
                  <a:cubicBezTo>
                    <a:pt x="25099" y="12896"/>
                    <a:pt x="25353" y="12938"/>
                    <a:pt x="25520" y="12938"/>
                  </a:cubicBezTo>
                  <a:cubicBezTo>
                    <a:pt x="25604" y="12938"/>
                    <a:pt x="25666" y="12928"/>
                    <a:pt x="25706" y="12908"/>
                  </a:cubicBezTo>
                  <a:cubicBezTo>
                    <a:pt x="25706" y="12908"/>
                    <a:pt x="25718" y="12908"/>
                    <a:pt x="25730" y="12896"/>
                  </a:cubicBezTo>
                  <a:cubicBezTo>
                    <a:pt x="25944" y="12682"/>
                    <a:pt x="25325" y="12301"/>
                    <a:pt x="24075" y="11836"/>
                  </a:cubicBezTo>
                  <a:cubicBezTo>
                    <a:pt x="22753" y="11360"/>
                    <a:pt x="22325" y="11122"/>
                    <a:pt x="19896" y="9467"/>
                  </a:cubicBezTo>
                  <a:cubicBezTo>
                    <a:pt x="17562" y="7895"/>
                    <a:pt x="16502" y="7003"/>
                    <a:pt x="13633" y="4193"/>
                  </a:cubicBezTo>
                  <a:cubicBezTo>
                    <a:pt x="10073" y="704"/>
                    <a:pt x="9394" y="228"/>
                    <a:pt x="7918" y="49"/>
                  </a:cubicBezTo>
                  <a:cubicBezTo>
                    <a:pt x="7600" y="19"/>
                    <a:pt x="7391" y="0"/>
                    <a:pt x="71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9"/>
            <p:cNvSpPr/>
            <p:nvPr/>
          </p:nvSpPr>
          <p:spPr>
            <a:xfrm>
              <a:off x="2544950" y="2966425"/>
              <a:ext cx="162550" cy="157250"/>
            </a:xfrm>
            <a:custGeom>
              <a:avLst/>
              <a:gdLst/>
              <a:ahLst/>
              <a:cxnLst/>
              <a:rect l="l" t="t" r="r" b="b"/>
              <a:pathLst>
                <a:path w="6502" h="6290" extrusionOk="0">
                  <a:moveTo>
                    <a:pt x="598" y="1"/>
                  </a:moveTo>
                  <a:cubicBezTo>
                    <a:pt x="529" y="1"/>
                    <a:pt x="456" y="16"/>
                    <a:pt x="346" y="42"/>
                  </a:cubicBezTo>
                  <a:cubicBezTo>
                    <a:pt x="0" y="173"/>
                    <a:pt x="120" y="661"/>
                    <a:pt x="608" y="1197"/>
                  </a:cubicBezTo>
                  <a:cubicBezTo>
                    <a:pt x="893" y="1483"/>
                    <a:pt x="1441" y="2197"/>
                    <a:pt x="1905" y="2780"/>
                  </a:cubicBezTo>
                  <a:cubicBezTo>
                    <a:pt x="2810" y="4007"/>
                    <a:pt x="4703" y="5828"/>
                    <a:pt x="5370" y="6150"/>
                  </a:cubicBezTo>
                  <a:cubicBezTo>
                    <a:pt x="5580" y="6244"/>
                    <a:pt x="5719" y="6290"/>
                    <a:pt x="5831" y="6290"/>
                  </a:cubicBezTo>
                  <a:cubicBezTo>
                    <a:pt x="5904" y="6290"/>
                    <a:pt x="5964" y="6270"/>
                    <a:pt x="6025" y="6233"/>
                  </a:cubicBezTo>
                  <a:cubicBezTo>
                    <a:pt x="6501" y="5947"/>
                    <a:pt x="6346" y="5650"/>
                    <a:pt x="4930" y="4150"/>
                  </a:cubicBezTo>
                  <a:cubicBezTo>
                    <a:pt x="4168" y="3352"/>
                    <a:pt x="3203" y="2280"/>
                    <a:pt x="2787" y="1756"/>
                  </a:cubicBezTo>
                  <a:cubicBezTo>
                    <a:pt x="2060" y="887"/>
                    <a:pt x="1310" y="220"/>
                    <a:pt x="905" y="78"/>
                  </a:cubicBezTo>
                  <a:cubicBezTo>
                    <a:pt x="766" y="24"/>
                    <a:pt x="685"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9"/>
            <p:cNvSpPr/>
            <p:nvPr/>
          </p:nvSpPr>
          <p:spPr>
            <a:xfrm>
              <a:off x="2418100" y="3067700"/>
              <a:ext cx="41750" cy="35125"/>
            </a:xfrm>
            <a:custGeom>
              <a:avLst/>
              <a:gdLst/>
              <a:ahLst/>
              <a:cxnLst/>
              <a:rect l="l" t="t" r="r" b="b"/>
              <a:pathLst>
                <a:path w="1670" h="1405" extrusionOk="0">
                  <a:moveTo>
                    <a:pt x="855" y="1"/>
                  </a:moveTo>
                  <a:cubicBezTo>
                    <a:pt x="581" y="1"/>
                    <a:pt x="307" y="158"/>
                    <a:pt x="193" y="444"/>
                  </a:cubicBezTo>
                  <a:cubicBezTo>
                    <a:pt x="0" y="966"/>
                    <a:pt x="358" y="1404"/>
                    <a:pt x="821" y="1404"/>
                  </a:cubicBezTo>
                  <a:cubicBezTo>
                    <a:pt x="960" y="1404"/>
                    <a:pt x="1107" y="1365"/>
                    <a:pt x="1253" y="1277"/>
                  </a:cubicBezTo>
                  <a:cubicBezTo>
                    <a:pt x="1610" y="1039"/>
                    <a:pt x="1669" y="551"/>
                    <a:pt x="1360" y="218"/>
                  </a:cubicBezTo>
                  <a:cubicBezTo>
                    <a:pt x="1222" y="70"/>
                    <a:pt x="1038" y="1"/>
                    <a:pt x="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9"/>
            <p:cNvSpPr/>
            <p:nvPr/>
          </p:nvSpPr>
          <p:spPr>
            <a:xfrm>
              <a:off x="2451175" y="3130850"/>
              <a:ext cx="46725" cy="36325"/>
            </a:xfrm>
            <a:custGeom>
              <a:avLst/>
              <a:gdLst/>
              <a:ahLst/>
              <a:cxnLst/>
              <a:rect l="l" t="t" r="r" b="b"/>
              <a:pathLst>
                <a:path w="1869" h="1453" extrusionOk="0">
                  <a:moveTo>
                    <a:pt x="868" y="0"/>
                  </a:moveTo>
                  <a:cubicBezTo>
                    <a:pt x="722" y="0"/>
                    <a:pt x="566" y="57"/>
                    <a:pt x="394" y="168"/>
                  </a:cubicBezTo>
                  <a:cubicBezTo>
                    <a:pt x="1" y="430"/>
                    <a:pt x="37" y="966"/>
                    <a:pt x="442" y="1275"/>
                  </a:cubicBezTo>
                  <a:cubicBezTo>
                    <a:pt x="599" y="1400"/>
                    <a:pt x="761" y="1453"/>
                    <a:pt x="911" y="1453"/>
                  </a:cubicBezTo>
                  <a:cubicBezTo>
                    <a:pt x="1467" y="1453"/>
                    <a:pt x="1868" y="733"/>
                    <a:pt x="1334" y="228"/>
                  </a:cubicBezTo>
                  <a:cubicBezTo>
                    <a:pt x="1188" y="75"/>
                    <a:pt x="10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9"/>
            <p:cNvSpPr/>
            <p:nvPr/>
          </p:nvSpPr>
          <p:spPr>
            <a:xfrm>
              <a:off x="2725325" y="3133925"/>
              <a:ext cx="41100" cy="35675"/>
            </a:xfrm>
            <a:custGeom>
              <a:avLst/>
              <a:gdLst/>
              <a:ahLst/>
              <a:cxnLst/>
              <a:rect l="l" t="t" r="r" b="b"/>
              <a:pathLst>
                <a:path w="1644" h="1427" extrusionOk="0">
                  <a:moveTo>
                    <a:pt x="872" y="1"/>
                  </a:moveTo>
                  <a:cubicBezTo>
                    <a:pt x="790" y="1"/>
                    <a:pt x="690" y="47"/>
                    <a:pt x="513" y="128"/>
                  </a:cubicBezTo>
                  <a:cubicBezTo>
                    <a:pt x="108" y="307"/>
                    <a:pt x="1" y="736"/>
                    <a:pt x="263" y="1129"/>
                  </a:cubicBezTo>
                  <a:cubicBezTo>
                    <a:pt x="391" y="1325"/>
                    <a:pt x="612" y="1426"/>
                    <a:pt x="830" y="1426"/>
                  </a:cubicBezTo>
                  <a:cubicBezTo>
                    <a:pt x="1035" y="1426"/>
                    <a:pt x="1237" y="1337"/>
                    <a:pt x="1358" y="1152"/>
                  </a:cubicBezTo>
                  <a:cubicBezTo>
                    <a:pt x="1644" y="783"/>
                    <a:pt x="1608" y="605"/>
                    <a:pt x="1251" y="283"/>
                  </a:cubicBezTo>
                  <a:cubicBezTo>
                    <a:pt x="1059" y="85"/>
                    <a:pt x="982"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9"/>
            <p:cNvSpPr/>
            <p:nvPr/>
          </p:nvSpPr>
          <p:spPr>
            <a:xfrm>
              <a:off x="2392250" y="3134125"/>
              <a:ext cx="30975" cy="31800"/>
            </a:xfrm>
            <a:custGeom>
              <a:avLst/>
              <a:gdLst/>
              <a:ahLst/>
              <a:cxnLst/>
              <a:rect l="l" t="t" r="r" b="b"/>
              <a:pathLst>
                <a:path w="1239" h="1272" extrusionOk="0">
                  <a:moveTo>
                    <a:pt x="651" y="1"/>
                  </a:moveTo>
                  <a:cubicBezTo>
                    <a:pt x="311" y="1"/>
                    <a:pt x="18" y="283"/>
                    <a:pt x="1" y="716"/>
                  </a:cubicBezTo>
                  <a:cubicBezTo>
                    <a:pt x="1" y="1053"/>
                    <a:pt x="259" y="1272"/>
                    <a:pt x="583" y="1272"/>
                  </a:cubicBezTo>
                  <a:cubicBezTo>
                    <a:pt x="694" y="1272"/>
                    <a:pt x="811" y="1246"/>
                    <a:pt x="929" y="1192"/>
                  </a:cubicBezTo>
                  <a:cubicBezTo>
                    <a:pt x="1179" y="1085"/>
                    <a:pt x="1239" y="966"/>
                    <a:pt x="1239" y="644"/>
                  </a:cubicBezTo>
                  <a:cubicBezTo>
                    <a:pt x="1239" y="370"/>
                    <a:pt x="1167" y="180"/>
                    <a:pt x="1013" y="108"/>
                  </a:cubicBezTo>
                  <a:cubicBezTo>
                    <a:pt x="893" y="35"/>
                    <a:pt x="769"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9"/>
            <p:cNvSpPr/>
            <p:nvPr/>
          </p:nvSpPr>
          <p:spPr>
            <a:xfrm>
              <a:off x="2457450" y="2913575"/>
              <a:ext cx="58650" cy="16700"/>
            </a:xfrm>
            <a:custGeom>
              <a:avLst/>
              <a:gdLst/>
              <a:ahLst/>
              <a:cxnLst/>
              <a:rect l="l" t="t" r="r" b="b"/>
              <a:pathLst>
                <a:path w="2346" h="668" extrusionOk="0">
                  <a:moveTo>
                    <a:pt x="2346" y="1"/>
                  </a:moveTo>
                  <a:lnTo>
                    <a:pt x="2346" y="1"/>
                  </a:lnTo>
                  <a:cubicBezTo>
                    <a:pt x="1584" y="179"/>
                    <a:pt x="774" y="203"/>
                    <a:pt x="0" y="382"/>
                  </a:cubicBezTo>
                  <a:cubicBezTo>
                    <a:pt x="107" y="465"/>
                    <a:pt x="191" y="560"/>
                    <a:pt x="274" y="668"/>
                  </a:cubicBezTo>
                  <a:cubicBezTo>
                    <a:pt x="714" y="620"/>
                    <a:pt x="1155" y="537"/>
                    <a:pt x="1524" y="441"/>
                  </a:cubicBezTo>
                  <a:cubicBezTo>
                    <a:pt x="1810" y="334"/>
                    <a:pt x="2072" y="191"/>
                    <a:pt x="2346"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9"/>
            <p:cNvSpPr/>
            <p:nvPr/>
          </p:nvSpPr>
          <p:spPr>
            <a:xfrm>
              <a:off x="2680375" y="3287150"/>
              <a:ext cx="79800" cy="23675"/>
            </a:xfrm>
            <a:custGeom>
              <a:avLst/>
              <a:gdLst/>
              <a:ahLst/>
              <a:cxnLst/>
              <a:rect l="l" t="t" r="r" b="b"/>
              <a:pathLst>
                <a:path w="3192" h="947" extrusionOk="0">
                  <a:moveTo>
                    <a:pt x="1" y="0"/>
                  </a:moveTo>
                  <a:lnTo>
                    <a:pt x="1" y="0"/>
                  </a:lnTo>
                  <a:cubicBezTo>
                    <a:pt x="334" y="191"/>
                    <a:pt x="418" y="369"/>
                    <a:pt x="120" y="405"/>
                  </a:cubicBezTo>
                  <a:cubicBezTo>
                    <a:pt x="513" y="524"/>
                    <a:pt x="894" y="643"/>
                    <a:pt x="1287" y="738"/>
                  </a:cubicBezTo>
                  <a:cubicBezTo>
                    <a:pt x="1501" y="822"/>
                    <a:pt x="1739" y="881"/>
                    <a:pt x="1977" y="941"/>
                  </a:cubicBezTo>
                  <a:cubicBezTo>
                    <a:pt x="2001" y="941"/>
                    <a:pt x="2020" y="946"/>
                    <a:pt x="2047" y="946"/>
                  </a:cubicBezTo>
                  <a:cubicBezTo>
                    <a:pt x="2061" y="946"/>
                    <a:pt x="2076" y="945"/>
                    <a:pt x="2096" y="941"/>
                  </a:cubicBezTo>
                  <a:cubicBezTo>
                    <a:pt x="2275" y="893"/>
                    <a:pt x="2620" y="881"/>
                    <a:pt x="3108" y="881"/>
                  </a:cubicBezTo>
                  <a:lnTo>
                    <a:pt x="3192" y="881"/>
                  </a:lnTo>
                  <a:cubicBezTo>
                    <a:pt x="2608" y="726"/>
                    <a:pt x="2013" y="560"/>
                    <a:pt x="1430" y="417"/>
                  </a:cubicBezTo>
                  <a:cubicBezTo>
                    <a:pt x="941" y="298"/>
                    <a:pt x="465" y="143"/>
                    <a:pt x="1"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9"/>
            <p:cNvSpPr/>
            <p:nvPr/>
          </p:nvSpPr>
          <p:spPr>
            <a:xfrm>
              <a:off x="2416075" y="3111525"/>
              <a:ext cx="362250" cy="225675"/>
            </a:xfrm>
            <a:custGeom>
              <a:avLst/>
              <a:gdLst/>
              <a:ahLst/>
              <a:cxnLst/>
              <a:rect l="l" t="t" r="r" b="b"/>
              <a:pathLst>
                <a:path w="14490" h="9027" extrusionOk="0">
                  <a:moveTo>
                    <a:pt x="95" y="0"/>
                  </a:moveTo>
                  <a:lnTo>
                    <a:pt x="95" y="0"/>
                  </a:lnTo>
                  <a:cubicBezTo>
                    <a:pt x="0" y="322"/>
                    <a:pt x="119" y="560"/>
                    <a:pt x="226" y="822"/>
                  </a:cubicBezTo>
                  <a:cubicBezTo>
                    <a:pt x="869" y="2346"/>
                    <a:pt x="1786" y="3703"/>
                    <a:pt x="2941" y="4906"/>
                  </a:cubicBezTo>
                  <a:cubicBezTo>
                    <a:pt x="4989" y="7085"/>
                    <a:pt x="7608" y="8287"/>
                    <a:pt x="10561" y="8835"/>
                  </a:cubicBezTo>
                  <a:cubicBezTo>
                    <a:pt x="11181" y="8956"/>
                    <a:pt x="11812" y="9026"/>
                    <a:pt x="12446" y="9026"/>
                  </a:cubicBezTo>
                  <a:cubicBezTo>
                    <a:pt x="12991" y="9026"/>
                    <a:pt x="13540" y="8974"/>
                    <a:pt x="14085" y="8859"/>
                  </a:cubicBezTo>
                  <a:cubicBezTo>
                    <a:pt x="14204" y="8835"/>
                    <a:pt x="14371" y="8811"/>
                    <a:pt x="14490" y="8752"/>
                  </a:cubicBezTo>
                  <a:lnTo>
                    <a:pt x="14490" y="8752"/>
                  </a:lnTo>
                  <a:cubicBezTo>
                    <a:pt x="14406" y="8755"/>
                    <a:pt x="14323" y="8757"/>
                    <a:pt x="14240" y="8757"/>
                  </a:cubicBezTo>
                  <a:cubicBezTo>
                    <a:pt x="13719" y="8757"/>
                    <a:pt x="13207" y="8690"/>
                    <a:pt x="12704" y="8525"/>
                  </a:cubicBezTo>
                  <a:cubicBezTo>
                    <a:pt x="12680" y="8513"/>
                    <a:pt x="12680" y="8513"/>
                    <a:pt x="12668" y="8513"/>
                  </a:cubicBezTo>
                  <a:cubicBezTo>
                    <a:pt x="12600" y="8515"/>
                    <a:pt x="12531" y="8516"/>
                    <a:pt x="12463" y="8516"/>
                  </a:cubicBezTo>
                  <a:cubicBezTo>
                    <a:pt x="11520" y="8516"/>
                    <a:pt x="10577" y="8365"/>
                    <a:pt x="9644" y="8121"/>
                  </a:cubicBezTo>
                  <a:cubicBezTo>
                    <a:pt x="5096" y="6966"/>
                    <a:pt x="1965" y="4180"/>
                    <a:pt x="95"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9"/>
            <p:cNvSpPr/>
            <p:nvPr/>
          </p:nvSpPr>
          <p:spPr>
            <a:xfrm>
              <a:off x="2370525" y="3049025"/>
              <a:ext cx="2100" cy="18175"/>
            </a:xfrm>
            <a:custGeom>
              <a:avLst/>
              <a:gdLst/>
              <a:ahLst/>
              <a:cxnLst/>
              <a:rect l="l" t="t" r="r" b="b"/>
              <a:pathLst>
                <a:path w="84" h="727" extrusionOk="0">
                  <a:moveTo>
                    <a:pt x="84" y="0"/>
                  </a:moveTo>
                  <a:lnTo>
                    <a:pt x="84" y="0"/>
                  </a:lnTo>
                  <a:cubicBezTo>
                    <a:pt x="48" y="238"/>
                    <a:pt x="12" y="476"/>
                    <a:pt x="0" y="726"/>
                  </a:cubicBezTo>
                  <a:cubicBezTo>
                    <a:pt x="24" y="488"/>
                    <a:pt x="72" y="238"/>
                    <a:pt x="84"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9"/>
            <p:cNvSpPr/>
            <p:nvPr/>
          </p:nvSpPr>
          <p:spPr>
            <a:xfrm>
              <a:off x="2456250" y="3063300"/>
              <a:ext cx="521225" cy="246775"/>
            </a:xfrm>
            <a:custGeom>
              <a:avLst/>
              <a:gdLst/>
              <a:ahLst/>
              <a:cxnLst/>
              <a:rect l="l" t="t" r="r" b="b"/>
              <a:pathLst>
                <a:path w="20849" h="9871" extrusionOk="0">
                  <a:moveTo>
                    <a:pt x="0" y="1"/>
                  </a:moveTo>
                  <a:lnTo>
                    <a:pt x="0" y="1"/>
                  </a:lnTo>
                  <a:cubicBezTo>
                    <a:pt x="191" y="894"/>
                    <a:pt x="584" y="1691"/>
                    <a:pt x="1001" y="2477"/>
                  </a:cubicBezTo>
                  <a:cubicBezTo>
                    <a:pt x="2584" y="5466"/>
                    <a:pt x="4977" y="7406"/>
                    <a:pt x="7954" y="8597"/>
                  </a:cubicBezTo>
                  <a:cubicBezTo>
                    <a:pt x="8109" y="8621"/>
                    <a:pt x="8263" y="8668"/>
                    <a:pt x="8442" y="8728"/>
                  </a:cubicBezTo>
                  <a:cubicBezTo>
                    <a:pt x="8656" y="8799"/>
                    <a:pt x="8823" y="8895"/>
                    <a:pt x="8954" y="8966"/>
                  </a:cubicBezTo>
                  <a:cubicBezTo>
                    <a:pt x="9418" y="9121"/>
                    <a:pt x="9894" y="9264"/>
                    <a:pt x="10395" y="9418"/>
                  </a:cubicBezTo>
                  <a:cubicBezTo>
                    <a:pt x="10978" y="9561"/>
                    <a:pt x="11573" y="9716"/>
                    <a:pt x="12157" y="9871"/>
                  </a:cubicBezTo>
                  <a:cubicBezTo>
                    <a:pt x="14157" y="9859"/>
                    <a:pt x="16026" y="9561"/>
                    <a:pt x="17872" y="8966"/>
                  </a:cubicBezTo>
                  <a:cubicBezTo>
                    <a:pt x="18884" y="8621"/>
                    <a:pt x="19622" y="8323"/>
                    <a:pt x="20158" y="8025"/>
                  </a:cubicBezTo>
                  <a:cubicBezTo>
                    <a:pt x="20312" y="7942"/>
                    <a:pt x="20455" y="7835"/>
                    <a:pt x="20586" y="7716"/>
                  </a:cubicBezTo>
                  <a:cubicBezTo>
                    <a:pt x="20682" y="7644"/>
                    <a:pt x="20801" y="7585"/>
                    <a:pt x="20848" y="7490"/>
                  </a:cubicBezTo>
                  <a:lnTo>
                    <a:pt x="20848" y="7490"/>
                  </a:lnTo>
                  <a:cubicBezTo>
                    <a:pt x="20566" y="7540"/>
                    <a:pt x="20287" y="7560"/>
                    <a:pt x="20010" y="7560"/>
                  </a:cubicBezTo>
                  <a:cubicBezTo>
                    <a:pt x="18996" y="7560"/>
                    <a:pt x="18013" y="7294"/>
                    <a:pt x="17018" y="7294"/>
                  </a:cubicBezTo>
                  <a:cubicBezTo>
                    <a:pt x="16807" y="7294"/>
                    <a:pt x="16596" y="7306"/>
                    <a:pt x="16383" y="7335"/>
                  </a:cubicBezTo>
                  <a:cubicBezTo>
                    <a:pt x="16089" y="7372"/>
                    <a:pt x="15795" y="7388"/>
                    <a:pt x="15501" y="7388"/>
                  </a:cubicBezTo>
                  <a:cubicBezTo>
                    <a:pt x="14192" y="7388"/>
                    <a:pt x="12888" y="7064"/>
                    <a:pt x="11585" y="6811"/>
                  </a:cubicBezTo>
                  <a:lnTo>
                    <a:pt x="11585" y="6811"/>
                  </a:lnTo>
                  <a:cubicBezTo>
                    <a:pt x="12752" y="7406"/>
                    <a:pt x="13978" y="7847"/>
                    <a:pt x="15276" y="8073"/>
                  </a:cubicBezTo>
                  <a:cubicBezTo>
                    <a:pt x="15609" y="8133"/>
                    <a:pt x="15931" y="8180"/>
                    <a:pt x="16241" y="8252"/>
                  </a:cubicBezTo>
                  <a:cubicBezTo>
                    <a:pt x="16455" y="8311"/>
                    <a:pt x="16729" y="8359"/>
                    <a:pt x="16693" y="8656"/>
                  </a:cubicBezTo>
                  <a:cubicBezTo>
                    <a:pt x="16657" y="8907"/>
                    <a:pt x="16407" y="8978"/>
                    <a:pt x="16181" y="9002"/>
                  </a:cubicBezTo>
                  <a:cubicBezTo>
                    <a:pt x="15764" y="9020"/>
                    <a:pt x="15345" y="9039"/>
                    <a:pt x="14927" y="9039"/>
                  </a:cubicBezTo>
                  <a:cubicBezTo>
                    <a:pt x="14544" y="9039"/>
                    <a:pt x="14163" y="9023"/>
                    <a:pt x="13788" y="8978"/>
                  </a:cubicBezTo>
                  <a:cubicBezTo>
                    <a:pt x="9966" y="8561"/>
                    <a:pt x="6870" y="6680"/>
                    <a:pt x="4013" y="4335"/>
                  </a:cubicBezTo>
                  <a:cubicBezTo>
                    <a:pt x="3239" y="3692"/>
                    <a:pt x="2501" y="3037"/>
                    <a:pt x="1834" y="2310"/>
                  </a:cubicBezTo>
                  <a:cubicBezTo>
                    <a:pt x="1179" y="1584"/>
                    <a:pt x="560" y="822"/>
                    <a:pt x="0"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9"/>
            <p:cNvSpPr/>
            <p:nvPr/>
          </p:nvSpPr>
          <p:spPr>
            <a:xfrm>
              <a:off x="2723250" y="3310475"/>
              <a:ext cx="169350" cy="49925"/>
            </a:xfrm>
            <a:custGeom>
              <a:avLst/>
              <a:gdLst/>
              <a:ahLst/>
              <a:cxnLst/>
              <a:rect l="l" t="t" r="r" b="b"/>
              <a:pathLst>
                <a:path w="6774" h="1997" extrusionOk="0">
                  <a:moveTo>
                    <a:pt x="207" y="1"/>
                  </a:moveTo>
                  <a:cubicBezTo>
                    <a:pt x="148" y="1"/>
                    <a:pt x="91" y="41"/>
                    <a:pt x="72" y="127"/>
                  </a:cubicBezTo>
                  <a:cubicBezTo>
                    <a:pt x="0" y="377"/>
                    <a:pt x="203" y="460"/>
                    <a:pt x="381" y="544"/>
                  </a:cubicBezTo>
                  <a:cubicBezTo>
                    <a:pt x="393" y="555"/>
                    <a:pt x="393" y="555"/>
                    <a:pt x="417" y="555"/>
                  </a:cubicBezTo>
                  <a:cubicBezTo>
                    <a:pt x="911" y="730"/>
                    <a:pt x="1422" y="798"/>
                    <a:pt x="1951" y="798"/>
                  </a:cubicBezTo>
                  <a:cubicBezTo>
                    <a:pt x="2035" y="798"/>
                    <a:pt x="2119" y="797"/>
                    <a:pt x="2203" y="794"/>
                  </a:cubicBezTo>
                  <a:cubicBezTo>
                    <a:pt x="2310" y="794"/>
                    <a:pt x="2429" y="794"/>
                    <a:pt x="2524" y="782"/>
                  </a:cubicBezTo>
                  <a:cubicBezTo>
                    <a:pt x="3596" y="686"/>
                    <a:pt x="4656" y="567"/>
                    <a:pt x="5715" y="436"/>
                  </a:cubicBezTo>
                  <a:lnTo>
                    <a:pt x="5715" y="436"/>
                  </a:lnTo>
                  <a:cubicBezTo>
                    <a:pt x="4453" y="1032"/>
                    <a:pt x="3167" y="1591"/>
                    <a:pt x="1834" y="1996"/>
                  </a:cubicBezTo>
                  <a:cubicBezTo>
                    <a:pt x="2191" y="1913"/>
                    <a:pt x="2513" y="1806"/>
                    <a:pt x="2822" y="1687"/>
                  </a:cubicBezTo>
                  <a:cubicBezTo>
                    <a:pt x="3991" y="1244"/>
                    <a:pt x="6774" y="11"/>
                    <a:pt x="6596" y="11"/>
                  </a:cubicBezTo>
                  <a:cubicBezTo>
                    <a:pt x="6588" y="11"/>
                    <a:pt x="6572" y="14"/>
                    <a:pt x="6549" y="20"/>
                  </a:cubicBezTo>
                  <a:cubicBezTo>
                    <a:pt x="5441" y="282"/>
                    <a:pt x="4179" y="448"/>
                    <a:pt x="2739" y="508"/>
                  </a:cubicBezTo>
                  <a:cubicBezTo>
                    <a:pt x="2254" y="529"/>
                    <a:pt x="1895" y="541"/>
                    <a:pt x="1615" y="541"/>
                  </a:cubicBezTo>
                  <a:cubicBezTo>
                    <a:pt x="1105" y="541"/>
                    <a:pt x="861" y="501"/>
                    <a:pt x="608" y="401"/>
                  </a:cubicBezTo>
                  <a:cubicBezTo>
                    <a:pt x="131" y="198"/>
                    <a:pt x="24" y="79"/>
                    <a:pt x="357" y="20"/>
                  </a:cubicBezTo>
                  <a:cubicBezTo>
                    <a:pt x="322" y="20"/>
                    <a:pt x="286" y="8"/>
                    <a:pt x="250" y="8"/>
                  </a:cubicBezTo>
                  <a:cubicBezTo>
                    <a:pt x="236" y="3"/>
                    <a:pt x="222" y="1"/>
                    <a:pt x="20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9"/>
            <p:cNvSpPr/>
            <p:nvPr/>
          </p:nvSpPr>
          <p:spPr>
            <a:xfrm>
              <a:off x="2516675" y="3205875"/>
              <a:ext cx="68475" cy="56625"/>
            </a:xfrm>
            <a:custGeom>
              <a:avLst/>
              <a:gdLst/>
              <a:ahLst/>
              <a:cxnLst/>
              <a:rect l="l" t="t" r="r" b="b"/>
              <a:pathLst>
                <a:path w="2739" h="2265" extrusionOk="0">
                  <a:moveTo>
                    <a:pt x="179" y="1"/>
                  </a:moveTo>
                  <a:cubicBezTo>
                    <a:pt x="167" y="1"/>
                    <a:pt x="131" y="13"/>
                    <a:pt x="108" y="36"/>
                  </a:cubicBezTo>
                  <a:cubicBezTo>
                    <a:pt x="60" y="60"/>
                    <a:pt x="48" y="156"/>
                    <a:pt x="0" y="227"/>
                  </a:cubicBezTo>
                  <a:cubicBezTo>
                    <a:pt x="96" y="358"/>
                    <a:pt x="131" y="489"/>
                    <a:pt x="227" y="596"/>
                  </a:cubicBezTo>
                  <a:cubicBezTo>
                    <a:pt x="774" y="1239"/>
                    <a:pt x="1429" y="1775"/>
                    <a:pt x="2191" y="2156"/>
                  </a:cubicBezTo>
                  <a:cubicBezTo>
                    <a:pt x="2296" y="2208"/>
                    <a:pt x="2414" y="2265"/>
                    <a:pt x="2520" y="2265"/>
                  </a:cubicBezTo>
                  <a:cubicBezTo>
                    <a:pt x="2583" y="2265"/>
                    <a:pt x="2642" y="2245"/>
                    <a:pt x="2691" y="2191"/>
                  </a:cubicBezTo>
                  <a:cubicBezTo>
                    <a:pt x="2715" y="2156"/>
                    <a:pt x="2727" y="2144"/>
                    <a:pt x="2739" y="2120"/>
                  </a:cubicBezTo>
                  <a:lnTo>
                    <a:pt x="2715" y="2120"/>
                  </a:lnTo>
                  <a:cubicBezTo>
                    <a:pt x="2191" y="2120"/>
                    <a:pt x="191" y="465"/>
                    <a:pt x="179" y="48"/>
                  </a:cubicBezTo>
                  <a:lnTo>
                    <a:pt x="179"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9"/>
            <p:cNvSpPr/>
            <p:nvPr/>
          </p:nvSpPr>
          <p:spPr>
            <a:xfrm>
              <a:off x="2521725" y="3202300"/>
              <a:ext cx="67300" cy="56600"/>
            </a:xfrm>
            <a:custGeom>
              <a:avLst/>
              <a:gdLst/>
              <a:ahLst/>
              <a:cxnLst/>
              <a:rect l="l" t="t" r="r" b="b"/>
              <a:pathLst>
                <a:path w="2692" h="2264" extrusionOk="0">
                  <a:moveTo>
                    <a:pt x="48" y="1"/>
                  </a:moveTo>
                  <a:cubicBezTo>
                    <a:pt x="48" y="1"/>
                    <a:pt x="36" y="1"/>
                    <a:pt x="36" y="13"/>
                  </a:cubicBezTo>
                  <a:cubicBezTo>
                    <a:pt x="25" y="25"/>
                    <a:pt x="1" y="72"/>
                    <a:pt x="1" y="132"/>
                  </a:cubicBezTo>
                  <a:lnTo>
                    <a:pt x="1" y="179"/>
                  </a:lnTo>
                  <a:cubicBezTo>
                    <a:pt x="1" y="596"/>
                    <a:pt x="1989" y="2263"/>
                    <a:pt x="2501" y="2263"/>
                  </a:cubicBezTo>
                  <a:lnTo>
                    <a:pt x="2537" y="2263"/>
                  </a:lnTo>
                  <a:cubicBezTo>
                    <a:pt x="2632" y="2251"/>
                    <a:pt x="2668" y="2227"/>
                    <a:pt x="2692" y="2168"/>
                  </a:cubicBezTo>
                  <a:cubicBezTo>
                    <a:pt x="2668" y="2037"/>
                    <a:pt x="2299" y="1715"/>
                    <a:pt x="1406" y="1013"/>
                  </a:cubicBezTo>
                  <a:cubicBezTo>
                    <a:pt x="691" y="441"/>
                    <a:pt x="84" y="1"/>
                    <a:pt x="4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9"/>
            <p:cNvSpPr/>
            <p:nvPr/>
          </p:nvSpPr>
          <p:spPr>
            <a:xfrm>
              <a:off x="2641650" y="3277100"/>
              <a:ext cx="48875" cy="20475"/>
            </a:xfrm>
            <a:custGeom>
              <a:avLst/>
              <a:gdLst/>
              <a:ahLst/>
              <a:cxnLst/>
              <a:rect l="l" t="t" r="r" b="b"/>
              <a:pathLst>
                <a:path w="1955" h="819" extrusionOk="0">
                  <a:moveTo>
                    <a:pt x="187" y="1"/>
                  </a:moveTo>
                  <a:cubicBezTo>
                    <a:pt x="60" y="1"/>
                    <a:pt x="0" y="34"/>
                    <a:pt x="50" y="104"/>
                  </a:cubicBezTo>
                  <a:cubicBezTo>
                    <a:pt x="85" y="188"/>
                    <a:pt x="323" y="331"/>
                    <a:pt x="597" y="462"/>
                  </a:cubicBezTo>
                  <a:cubicBezTo>
                    <a:pt x="966" y="640"/>
                    <a:pt x="1419" y="819"/>
                    <a:pt x="1574" y="819"/>
                  </a:cubicBezTo>
                  <a:lnTo>
                    <a:pt x="1657" y="819"/>
                  </a:lnTo>
                  <a:cubicBezTo>
                    <a:pt x="1955" y="807"/>
                    <a:pt x="1871" y="605"/>
                    <a:pt x="1538" y="414"/>
                  </a:cubicBezTo>
                  <a:cubicBezTo>
                    <a:pt x="1407" y="331"/>
                    <a:pt x="1228" y="247"/>
                    <a:pt x="1014" y="176"/>
                  </a:cubicBezTo>
                  <a:cubicBezTo>
                    <a:pt x="835" y="116"/>
                    <a:pt x="669" y="69"/>
                    <a:pt x="526" y="45"/>
                  </a:cubicBezTo>
                  <a:cubicBezTo>
                    <a:pt x="391" y="16"/>
                    <a:pt x="273" y="1"/>
                    <a:pt x="1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6" name="Google Shape;4136;p9"/>
          <p:cNvGrpSpPr/>
          <p:nvPr/>
        </p:nvGrpSpPr>
        <p:grpSpPr>
          <a:xfrm rot="5400000">
            <a:off x="296394" y="2613331"/>
            <a:ext cx="286675" cy="255775"/>
            <a:chOff x="6360300" y="2660800"/>
            <a:chExt cx="286675" cy="255775"/>
          </a:xfrm>
        </p:grpSpPr>
        <p:sp>
          <p:nvSpPr>
            <p:cNvPr id="4137" name="Google Shape;4137;p9"/>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9"/>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9"/>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9"/>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9"/>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9"/>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9"/>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9"/>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9"/>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9"/>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9"/>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9"/>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9"/>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9"/>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9"/>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9"/>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9"/>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9"/>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9"/>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9"/>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9"/>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9"/>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9"/>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9"/>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9"/>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2" name="Google Shape;4162;p9"/>
          <p:cNvGrpSpPr/>
          <p:nvPr/>
        </p:nvGrpSpPr>
        <p:grpSpPr>
          <a:xfrm rot="5400000">
            <a:off x="314569" y="2253606"/>
            <a:ext cx="250350" cy="261000"/>
            <a:chOff x="6143625" y="2415075"/>
            <a:chExt cx="250350" cy="261000"/>
          </a:xfrm>
        </p:grpSpPr>
        <p:sp>
          <p:nvSpPr>
            <p:cNvPr id="4163" name="Google Shape;4163;p9"/>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9"/>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9"/>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9"/>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9"/>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9"/>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9"/>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9"/>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9"/>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9"/>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9"/>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9"/>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9"/>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9"/>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9"/>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8" name="Google Shape;4178;p9"/>
          <p:cNvGrpSpPr/>
          <p:nvPr/>
        </p:nvGrpSpPr>
        <p:grpSpPr>
          <a:xfrm rot="5400000">
            <a:off x="-47244" y="2517469"/>
            <a:ext cx="269400" cy="268475"/>
            <a:chOff x="6222500" y="2917150"/>
            <a:chExt cx="269400" cy="268475"/>
          </a:xfrm>
        </p:grpSpPr>
        <p:sp>
          <p:nvSpPr>
            <p:cNvPr id="4179" name="Google Shape;4179;p9"/>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9"/>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9"/>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9"/>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9"/>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9"/>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9"/>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9"/>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9"/>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9"/>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9"/>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9"/>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9"/>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9"/>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9"/>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9"/>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9"/>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9"/>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9"/>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9"/>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9"/>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9"/>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9"/>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9"/>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3" name="Google Shape;4203;p9"/>
          <p:cNvGrpSpPr/>
          <p:nvPr/>
        </p:nvGrpSpPr>
        <p:grpSpPr>
          <a:xfrm>
            <a:off x="3797125" y="4384438"/>
            <a:ext cx="273250" cy="258375"/>
            <a:chOff x="6463025" y="2380000"/>
            <a:chExt cx="273250" cy="258375"/>
          </a:xfrm>
        </p:grpSpPr>
        <p:sp>
          <p:nvSpPr>
            <p:cNvPr id="4204" name="Google Shape;4204;p9"/>
            <p:cNvSpPr/>
            <p:nvPr/>
          </p:nvSpPr>
          <p:spPr>
            <a:xfrm>
              <a:off x="6583850" y="2384350"/>
              <a:ext cx="10725" cy="2100"/>
            </a:xfrm>
            <a:custGeom>
              <a:avLst/>
              <a:gdLst/>
              <a:ahLst/>
              <a:cxnLst/>
              <a:rect l="l" t="t" r="r" b="b"/>
              <a:pathLst>
                <a:path w="429" h="84" extrusionOk="0">
                  <a:moveTo>
                    <a:pt x="417" y="1"/>
                  </a:moveTo>
                  <a:cubicBezTo>
                    <a:pt x="286" y="1"/>
                    <a:pt x="131" y="24"/>
                    <a:pt x="0" y="36"/>
                  </a:cubicBezTo>
                  <a:lnTo>
                    <a:pt x="0" y="84"/>
                  </a:lnTo>
                  <a:cubicBezTo>
                    <a:pt x="143" y="48"/>
                    <a:pt x="298" y="36"/>
                    <a:pt x="429" y="24"/>
                  </a:cubicBezTo>
                  <a:cubicBezTo>
                    <a:pt x="429" y="24"/>
                    <a:pt x="429" y="1"/>
                    <a:pt x="417"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9"/>
            <p:cNvSpPr/>
            <p:nvPr/>
          </p:nvSpPr>
          <p:spPr>
            <a:xfrm>
              <a:off x="6499025" y="2397750"/>
              <a:ext cx="201225" cy="206575"/>
            </a:xfrm>
            <a:custGeom>
              <a:avLst/>
              <a:gdLst/>
              <a:ahLst/>
              <a:cxnLst/>
              <a:rect l="l" t="t" r="r" b="b"/>
              <a:pathLst>
                <a:path w="8049" h="8263" extrusionOk="0">
                  <a:moveTo>
                    <a:pt x="4704" y="3736"/>
                  </a:moveTo>
                  <a:cubicBezTo>
                    <a:pt x="4749" y="3736"/>
                    <a:pt x="4795" y="3753"/>
                    <a:pt x="4834" y="3787"/>
                  </a:cubicBezTo>
                  <a:cubicBezTo>
                    <a:pt x="4870" y="3798"/>
                    <a:pt x="4882" y="3810"/>
                    <a:pt x="4905" y="3834"/>
                  </a:cubicBezTo>
                  <a:cubicBezTo>
                    <a:pt x="5048" y="3929"/>
                    <a:pt x="5096" y="4072"/>
                    <a:pt x="5072" y="4251"/>
                  </a:cubicBezTo>
                  <a:cubicBezTo>
                    <a:pt x="5001" y="4525"/>
                    <a:pt x="4655" y="4763"/>
                    <a:pt x="4346" y="4763"/>
                  </a:cubicBezTo>
                  <a:cubicBezTo>
                    <a:pt x="3953" y="4763"/>
                    <a:pt x="3703" y="4525"/>
                    <a:pt x="3691" y="4251"/>
                  </a:cubicBezTo>
                  <a:cubicBezTo>
                    <a:pt x="3631" y="4132"/>
                    <a:pt x="3655" y="3989"/>
                    <a:pt x="3739" y="3870"/>
                  </a:cubicBezTo>
                  <a:cubicBezTo>
                    <a:pt x="3778" y="3777"/>
                    <a:pt x="3833" y="3736"/>
                    <a:pt x="3885" y="3736"/>
                  </a:cubicBezTo>
                  <a:cubicBezTo>
                    <a:pt x="3928" y="3736"/>
                    <a:pt x="3969" y="3763"/>
                    <a:pt x="4001" y="3810"/>
                  </a:cubicBezTo>
                  <a:lnTo>
                    <a:pt x="4012" y="3810"/>
                  </a:lnTo>
                  <a:cubicBezTo>
                    <a:pt x="4179" y="3834"/>
                    <a:pt x="4191" y="3965"/>
                    <a:pt x="4179" y="4084"/>
                  </a:cubicBezTo>
                  <a:cubicBezTo>
                    <a:pt x="4179" y="4215"/>
                    <a:pt x="4227" y="4322"/>
                    <a:pt x="4322" y="4382"/>
                  </a:cubicBezTo>
                  <a:cubicBezTo>
                    <a:pt x="4382" y="4394"/>
                    <a:pt x="4441" y="4394"/>
                    <a:pt x="4501" y="4394"/>
                  </a:cubicBezTo>
                  <a:cubicBezTo>
                    <a:pt x="4572" y="4394"/>
                    <a:pt x="4608" y="4394"/>
                    <a:pt x="4644" y="4406"/>
                  </a:cubicBezTo>
                  <a:cubicBezTo>
                    <a:pt x="4727" y="4334"/>
                    <a:pt x="4655" y="4263"/>
                    <a:pt x="4632" y="4191"/>
                  </a:cubicBezTo>
                  <a:cubicBezTo>
                    <a:pt x="4596" y="4132"/>
                    <a:pt x="4572" y="4048"/>
                    <a:pt x="4572" y="3989"/>
                  </a:cubicBezTo>
                  <a:cubicBezTo>
                    <a:pt x="4548" y="3917"/>
                    <a:pt x="4536" y="3846"/>
                    <a:pt x="4572" y="3810"/>
                  </a:cubicBezTo>
                  <a:cubicBezTo>
                    <a:pt x="4604" y="3759"/>
                    <a:pt x="4653" y="3736"/>
                    <a:pt x="4704" y="3736"/>
                  </a:cubicBezTo>
                  <a:close/>
                  <a:moveTo>
                    <a:pt x="4116" y="1940"/>
                  </a:moveTo>
                  <a:cubicBezTo>
                    <a:pt x="4409" y="1940"/>
                    <a:pt x="4692" y="2001"/>
                    <a:pt x="4965" y="2132"/>
                  </a:cubicBezTo>
                  <a:cubicBezTo>
                    <a:pt x="5179" y="2239"/>
                    <a:pt x="5310" y="2405"/>
                    <a:pt x="5298" y="2644"/>
                  </a:cubicBezTo>
                  <a:cubicBezTo>
                    <a:pt x="5286" y="2882"/>
                    <a:pt x="5144" y="3036"/>
                    <a:pt x="4929" y="3132"/>
                  </a:cubicBezTo>
                  <a:cubicBezTo>
                    <a:pt x="4715" y="3203"/>
                    <a:pt x="4489" y="3263"/>
                    <a:pt x="4274" y="3310"/>
                  </a:cubicBezTo>
                  <a:cubicBezTo>
                    <a:pt x="3774" y="3417"/>
                    <a:pt x="3512" y="3691"/>
                    <a:pt x="3381" y="4168"/>
                  </a:cubicBezTo>
                  <a:cubicBezTo>
                    <a:pt x="3239" y="4668"/>
                    <a:pt x="3358" y="5001"/>
                    <a:pt x="3774" y="5287"/>
                  </a:cubicBezTo>
                  <a:cubicBezTo>
                    <a:pt x="3941" y="5394"/>
                    <a:pt x="4096" y="5513"/>
                    <a:pt x="4251" y="5632"/>
                  </a:cubicBezTo>
                  <a:cubicBezTo>
                    <a:pt x="4298" y="5596"/>
                    <a:pt x="4346" y="5572"/>
                    <a:pt x="4405" y="5537"/>
                  </a:cubicBezTo>
                  <a:cubicBezTo>
                    <a:pt x="5227" y="5108"/>
                    <a:pt x="5679" y="4084"/>
                    <a:pt x="5477" y="3179"/>
                  </a:cubicBezTo>
                  <a:cubicBezTo>
                    <a:pt x="5429" y="3013"/>
                    <a:pt x="5406" y="2822"/>
                    <a:pt x="5584" y="2727"/>
                  </a:cubicBezTo>
                  <a:cubicBezTo>
                    <a:pt x="5715" y="2662"/>
                    <a:pt x="5853" y="2614"/>
                    <a:pt x="5990" y="2614"/>
                  </a:cubicBezTo>
                  <a:cubicBezTo>
                    <a:pt x="6102" y="2614"/>
                    <a:pt x="6215" y="2646"/>
                    <a:pt x="6322" y="2727"/>
                  </a:cubicBezTo>
                  <a:cubicBezTo>
                    <a:pt x="6715" y="3013"/>
                    <a:pt x="6834" y="3441"/>
                    <a:pt x="6906" y="3858"/>
                  </a:cubicBezTo>
                  <a:cubicBezTo>
                    <a:pt x="6870" y="4168"/>
                    <a:pt x="6834" y="4465"/>
                    <a:pt x="6668" y="4703"/>
                  </a:cubicBezTo>
                  <a:cubicBezTo>
                    <a:pt x="6632" y="4739"/>
                    <a:pt x="6608" y="4787"/>
                    <a:pt x="6596" y="4810"/>
                  </a:cubicBezTo>
                  <a:cubicBezTo>
                    <a:pt x="6429" y="5263"/>
                    <a:pt x="6132" y="5620"/>
                    <a:pt x="5644" y="5882"/>
                  </a:cubicBezTo>
                  <a:cubicBezTo>
                    <a:pt x="5584" y="5930"/>
                    <a:pt x="5536" y="5989"/>
                    <a:pt x="5477" y="6013"/>
                  </a:cubicBezTo>
                  <a:cubicBezTo>
                    <a:pt x="5203" y="6227"/>
                    <a:pt x="4763" y="6251"/>
                    <a:pt x="4393" y="6287"/>
                  </a:cubicBezTo>
                  <a:cubicBezTo>
                    <a:pt x="4334" y="6287"/>
                    <a:pt x="4274" y="6287"/>
                    <a:pt x="4227" y="6251"/>
                  </a:cubicBezTo>
                  <a:cubicBezTo>
                    <a:pt x="3643" y="6239"/>
                    <a:pt x="3096" y="6013"/>
                    <a:pt x="2727" y="5632"/>
                  </a:cubicBezTo>
                  <a:cubicBezTo>
                    <a:pt x="2691" y="5596"/>
                    <a:pt x="2667" y="5561"/>
                    <a:pt x="2631" y="5525"/>
                  </a:cubicBezTo>
                  <a:cubicBezTo>
                    <a:pt x="2584" y="5453"/>
                    <a:pt x="2500" y="5358"/>
                    <a:pt x="2500" y="5275"/>
                  </a:cubicBezTo>
                  <a:cubicBezTo>
                    <a:pt x="2453" y="5215"/>
                    <a:pt x="2441" y="5168"/>
                    <a:pt x="2441" y="5144"/>
                  </a:cubicBezTo>
                  <a:cubicBezTo>
                    <a:pt x="2143" y="4846"/>
                    <a:pt x="1965" y="4489"/>
                    <a:pt x="1917" y="4108"/>
                  </a:cubicBezTo>
                  <a:cubicBezTo>
                    <a:pt x="1846" y="4084"/>
                    <a:pt x="1834" y="4013"/>
                    <a:pt x="1834" y="3917"/>
                  </a:cubicBezTo>
                  <a:cubicBezTo>
                    <a:pt x="1798" y="3751"/>
                    <a:pt x="1869" y="3394"/>
                    <a:pt x="2012" y="3120"/>
                  </a:cubicBezTo>
                  <a:cubicBezTo>
                    <a:pt x="2167" y="2798"/>
                    <a:pt x="2334" y="2596"/>
                    <a:pt x="2584" y="2441"/>
                  </a:cubicBezTo>
                  <a:cubicBezTo>
                    <a:pt x="2941" y="2167"/>
                    <a:pt x="3393" y="1953"/>
                    <a:pt x="3858" y="1941"/>
                  </a:cubicBezTo>
                  <a:lnTo>
                    <a:pt x="4036" y="1941"/>
                  </a:lnTo>
                  <a:cubicBezTo>
                    <a:pt x="4063" y="1940"/>
                    <a:pt x="4089" y="1940"/>
                    <a:pt x="4116" y="1940"/>
                  </a:cubicBezTo>
                  <a:close/>
                  <a:moveTo>
                    <a:pt x="6168" y="0"/>
                  </a:moveTo>
                  <a:lnTo>
                    <a:pt x="6168" y="0"/>
                  </a:lnTo>
                  <a:cubicBezTo>
                    <a:pt x="6191" y="36"/>
                    <a:pt x="6203" y="84"/>
                    <a:pt x="6203" y="131"/>
                  </a:cubicBezTo>
                  <a:cubicBezTo>
                    <a:pt x="6203" y="393"/>
                    <a:pt x="5965" y="417"/>
                    <a:pt x="5787" y="453"/>
                  </a:cubicBezTo>
                  <a:cubicBezTo>
                    <a:pt x="5263" y="560"/>
                    <a:pt x="4751" y="596"/>
                    <a:pt x="4227" y="727"/>
                  </a:cubicBezTo>
                  <a:cubicBezTo>
                    <a:pt x="2096" y="1298"/>
                    <a:pt x="1143" y="2679"/>
                    <a:pt x="1143" y="4799"/>
                  </a:cubicBezTo>
                  <a:cubicBezTo>
                    <a:pt x="1143" y="5620"/>
                    <a:pt x="1369" y="6382"/>
                    <a:pt x="2036" y="6954"/>
                  </a:cubicBezTo>
                  <a:cubicBezTo>
                    <a:pt x="2143" y="7049"/>
                    <a:pt x="2262" y="7144"/>
                    <a:pt x="2203" y="7323"/>
                  </a:cubicBezTo>
                  <a:cubicBezTo>
                    <a:pt x="2143" y="7489"/>
                    <a:pt x="1988" y="7525"/>
                    <a:pt x="1846" y="7537"/>
                  </a:cubicBezTo>
                  <a:cubicBezTo>
                    <a:pt x="1740" y="7545"/>
                    <a:pt x="1624" y="7570"/>
                    <a:pt x="1520" y="7570"/>
                  </a:cubicBezTo>
                  <a:cubicBezTo>
                    <a:pt x="1470" y="7570"/>
                    <a:pt x="1423" y="7564"/>
                    <a:pt x="1381" y="7549"/>
                  </a:cubicBezTo>
                  <a:cubicBezTo>
                    <a:pt x="893" y="7406"/>
                    <a:pt x="405" y="7180"/>
                    <a:pt x="0" y="6882"/>
                  </a:cubicBezTo>
                  <a:lnTo>
                    <a:pt x="0" y="6882"/>
                  </a:lnTo>
                  <a:cubicBezTo>
                    <a:pt x="60" y="6977"/>
                    <a:pt x="131" y="7073"/>
                    <a:pt x="191" y="7144"/>
                  </a:cubicBezTo>
                  <a:cubicBezTo>
                    <a:pt x="679" y="7739"/>
                    <a:pt x="1298" y="8204"/>
                    <a:pt x="2096" y="8251"/>
                  </a:cubicBezTo>
                  <a:cubicBezTo>
                    <a:pt x="2230" y="8259"/>
                    <a:pt x="2364" y="8262"/>
                    <a:pt x="2498" y="8262"/>
                  </a:cubicBezTo>
                  <a:cubicBezTo>
                    <a:pt x="3870" y="8262"/>
                    <a:pt x="5148" y="7865"/>
                    <a:pt x="6179" y="6954"/>
                  </a:cubicBezTo>
                  <a:cubicBezTo>
                    <a:pt x="7227" y="6037"/>
                    <a:pt x="7811" y="4799"/>
                    <a:pt x="7977" y="3370"/>
                  </a:cubicBezTo>
                  <a:cubicBezTo>
                    <a:pt x="8049" y="2644"/>
                    <a:pt x="7608" y="1012"/>
                    <a:pt x="7727" y="893"/>
                  </a:cubicBezTo>
                  <a:cubicBezTo>
                    <a:pt x="7287" y="512"/>
                    <a:pt x="6763" y="203"/>
                    <a:pt x="6168"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9"/>
            <p:cNvSpPr/>
            <p:nvPr/>
          </p:nvSpPr>
          <p:spPr>
            <a:xfrm>
              <a:off x="6481450" y="2395950"/>
              <a:ext cx="71750" cy="80400"/>
            </a:xfrm>
            <a:custGeom>
              <a:avLst/>
              <a:gdLst/>
              <a:ahLst/>
              <a:cxnLst/>
              <a:rect l="l" t="t" r="r" b="b"/>
              <a:pathLst>
                <a:path w="2870" h="3216" extrusionOk="0">
                  <a:moveTo>
                    <a:pt x="2870" y="1"/>
                  </a:moveTo>
                  <a:cubicBezTo>
                    <a:pt x="2826" y="21"/>
                    <a:pt x="2781" y="42"/>
                    <a:pt x="2737" y="64"/>
                  </a:cubicBezTo>
                  <a:lnTo>
                    <a:pt x="2737" y="64"/>
                  </a:lnTo>
                  <a:cubicBezTo>
                    <a:pt x="2750" y="59"/>
                    <a:pt x="2762" y="54"/>
                    <a:pt x="2775" y="49"/>
                  </a:cubicBezTo>
                  <a:cubicBezTo>
                    <a:pt x="2810" y="37"/>
                    <a:pt x="2846" y="13"/>
                    <a:pt x="2870" y="1"/>
                  </a:cubicBezTo>
                  <a:close/>
                  <a:moveTo>
                    <a:pt x="2737" y="64"/>
                  </a:moveTo>
                  <a:lnTo>
                    <a:pt x="2737" y="64"/>
                  </a:lnTo>
                  <a:cubicBezTo>
                    <a:pt x="1225" y="674"/>
                    <a:pt x="367" y="1787"/>
                    <a:pt x="1" y="3216"/>
                  </a:cubicBezTo>
                  <a:cubicBezTo>
                    <a:pt x="239" y="2501"/>
                    <a:pt x="596" y="1846"/>
                    <a:pt x="1132" y="1239"/>
                  </a:cubicBezTo>
                  <a:cubicBezTo>
                    <a:pt x="1521" y="794"/>
                    <a:pt x="2108" y="370"/>
                    <a:pt x="2737" y="6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9"/>
            <p:cNvSpPr/>
            <p:nvPr/>
          </p:nvSpPr>
          <p:spPr>
            <a:xfrm>
              <a:off x="6477275" y="2419775"/>
              <a:ext cx="253050" cy="206625"/>
            </a:xfrm>
            <a:custGeom>
              <a:avLst/>
              <a:gdLst/>
              <a:ahLst/>
              <a:cxnLst/>
              <a:rect l="l" t="t" r="r" b="b"/>
              <a:pathLst>
                <a:path w="10122" h="8265" extrusionOk="0">
                  <a:moveTo>
                    <a:pt x="8597" y="0"/>
                  </a:moveTo>
                  <a:lnTo>
                    <a:pt x="8597" y="0"/>
                  </a:lnTo>
                  <a:cubicBezTo>
                    <a:pt x="8454" y="119"/>
                    <a:pt x="8919" y="1763"/>
                    <a:pt x="8823" y="2489"/>
                  </a:cubicBezTo>
                  <a:cubicBezTo>
                    <a:pt x="8681" y="3918"/>
                    <a:pt x="8085" y="5156"/>
                    <a:pt x="7026" y="6073"/>
                  </a:cubicBezTo>
                  <a:cubicBezTo>
                    <a:pt x="5995" y="6984"/>
                    <a:pt x="4716" y="7381"/>
                    <a:pt x="3353" y="7381"/>
                  </a:cubicBezTo>
                  <a:cubicBezTo>
                    <a:pt x="3220" y="7381"/>
                    <a:pt x="3087" y="7378"/>
                    <a:pt x="2954" y="7370"/>
                  </a:cubicBezTo>
                  <a:cubicBezTo>
                    <a:pt x="2144" y="7323"/>
                    <a:pt x="1537" y="6858"/>
                    <a:pt x="1049" y="6263"/>
                  </a:cubicBezTo>
                  <a:cubicBezTo>
                    <a:pt x="989" y="6192"/>
                    <a:pt x="930" y="6108"/>
                    <a:pt x="858" y="6001"/>
                  </a:cubicBezTo>
                  <a:cubicBezTo>
                    <a:pt x="477" y="5715"/>
                    <a:pt x="168" y="5346"/>
                    <a:pt x="1" y="4894"/>
                  </a:cubicBezTo>
                  <a:lnTo>
                    <a:pt x="1" y="4894"/>
                  </a:lnTo>
                  <a:cubicBezTo>
                    <a:pt x="191" y="5870"/>
                    <a:pt x="715" y="6656"/>
                    <a:pt x="1501" y="7251"/>
                  </a:cubicBezTo>
                  <a:cubicBezTo>
                    <a:pt x="1668" y="7382"/>
                    <a:pt x="1846" y="7489"/>
                    <a:pt x="2013" y="7597"/>
                  </a:cubicBezTo>
                  <a:cubicBezTo>
                    <a:pt x="2466" y="7847"/>
                    <a:pt x="2954" y="8037"/>
                    <a:pt x="3466" y="8144"/>
                  </a:cubicBezTo>
                  <a:cubicBezTo>
                    <a:pt x="3867" y="8220"/>
                    <a:pt x="4539" y="8264"/>
                    <a:pt x="5122" y="8264"/>
                  </a:cubicBezTo>
                  <a:cubicBezTo>
                    <a:pt x="5541" y="8264"/>
                    <a:pt x="5915" y="8242"/>
                    <a:pt x="6109" y="8192"/>
                  </a:cubicBezTo>
                  <a:cubicBezTo>
                    <a:pt x="7002" y="7966"/>
                    <a:pt x="7883" y="7430"/>
                    <a:pt x="8454" y="6787"/>
                  </a:cubicBezTo>
                  <a:cubicBezTo>
                    <a:pt x="9574" y="5549"/>
                    <a:pt x="10121" y="3096"/>
                    <a:pt x="9621" y="1548"/>
                  </a:cubicBezTo>
                  <a:cubicBezTo>
                    <a:pt x="9478" y="1120"/>
                    <a:pt x="9228" y="703"/>
                    <a:pt x="8907" y="310"/>
                  </a:cubicBezTo>
                  <a:cubicBezTo>
                    <a:pt x="8812" y="215"/>
                    <a:pt x="8716" y="108"/>
                    <a:pt x="859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9"/>
            <p:cNvSpPr/>
            <p:nvPr/>
          </p:nvSpPr>
          <p:spPr>
            <a:xfrm>
              <a:off x="6546350" y="2446225"/>
              <a:ext cx="85450" cy="98300"/>
            </a:xfrm>
            <a:custGeom>
              <a:avLst/>
              <a:gdLst/>
              <a:ahLst/>
              <a:cxnLst/>
              <a:rect l="l" t="t" r="r" b="b"/>
              <a:pathLst>
                <a:path w="3418" h="3932" extrusionOk="0">
                  <a:moveTo>
                    <a:pt x="2223" y="1"/>
                  </a:moveTo>
                  <a:cubicBezTo>
                    <a:pt x="2196" y="1"/>
                    <a:pt x="2170" y="1"/>
                    <a:pt x="2143" y="2"/>
                  </a:cubicBezTo>
                  <a:lnTo>
                    <a:pt x="1965" y="2"/>
                  </a:lnTo>
                  <a:cubicBezTo>
                    <a:pt x="1500" y="26"/>
                    <a:pt x="1048" y="228"/>
                    <a:pt x="691" y="502"/>
                  </a:cubicBezTo>
                  <a:cubicBezTo>
                    <a:pt x="738" y="478"/>
                    <a:pt x="798" y="443"/>
                    <a:pt x="846" y="419"/>
                  </a:cubicBezTo>
                  <a:cubicBezTo>
                    <a:pt x="989" y="344"/>
                    <a:pt x="1070" y="304"/>
                    <a:pt x="1115" y="304"/>
                  </a:cubicBezTo>
                  <a:cubicBezTo>
                    <a:pt x="1148" y="304"/>
                    <a:pt x="1162" y="326"/>
                    <a:pt x="1167" y="371"/>
                  </a:cubicBezTo>
                  <a:cubicBezTo>
                    <a:pt x="1203" y="383"/>
                    <a:pt x="1215" y="407"/>
                    <a:pt x="1227" y="431"/>
                  </a:cubicBezTo>
                  <a:cubicBezTo>
                    <a:pt x="1322" y="562"/>
                    <a:pt x="1167" y="609"/>
                    <a:pt x="1084" y="669"/>
                  </a:cubicBezTo>
                  <a:cubicBezTo>
                    <a:pt x="560" y="966"/>
                    <a:pt x="417" y="1514"/>
                    <a:pt x="191" y="2026"/>
                  </a:cubicBezTo>
                  <a:cubicBezTo>
                    <a:pt x="158" y="2103"/>
                    <a:pt x="145" y="2231"/>
                    <a:pt x="49" y="2231"/>
                  </a:cubicBezTo>
                  <a:cubicBezTo>
                    <a:pt x="41" y="2231"/>
                    <a:pt x="33" y="2230"/>
                    <a:pt x="24" y="2229"/>
                  </a:cubicBezTo>
                  <a:cubicBezTo>
                    <a:pt x="12" y="2229"/>
                    <a:pt x="0" y="2217"/>
                    <a:pt x="0" y="2217"/>
                  </a:cubicBezTo>
                  <a:lnTo>
                    <a:pt x="0" y="2217"/>
                  </a:lnTo>
                  <a:cubicBezTo>
                    <a:pt x="72" y="2550"/>
                    <a:pt x="250" y="2907"/>
                    <a:pt x="536" y="3217"/>
                  </a:cubicBezTo>
                  <a:cubicBezTo>
                    <a:pt x="536" y="3181"/>
                    <a:pt x="560" y="3169"/>
                    <a:pt x="607" y="3169"/>
                  </a:cubicBezTo>
                  <a:cubicBezTo>
                    <a:pt x="619" y="3169"/>
                    <a:pt x="667" y="3181"/>
                    <a:pt x="715" y="3217"/>
                  </a:cubicBezTo>
                  <a:cubicBezTo>
                    <a:pt x="718" y="3216"/>
                    <a:pt x="722" y="3216"/>
                    <a:pt x="726" y="3216"/>
                  </a:cubicBezTo>
                  <a:cubicBezTo>
                    <a:pt x="805" y="3216"/>
                    <a:pt x="873" y="3327"/>
                    <a:pt x="953" y="3383"/>
                  </a:cubicBezTo>
                  <a:cubicBezTo>
                    <a:pt x="1096" y="3502"/>
                    <a:pt x="1250" y="3598"/>
                    <a:pt x="1393" y="3681"/>
                  </a:cubicBezTo>
                  <a:cubicBezTo>
                    <a:pt x="1643" y="3812"/>
                    <a:pt x="1941" y="3895"/>
                    <a:pt x="2179" y="3931"/>
                  </a:cubicBezTo>
                  <a:cubicBezTo>
                    <a:pt x="2191" y="3883"/>
                    <a:pt x="2215" y="3860"/>
                    <a:pt x="2227" y="3824"/>
                  </a:cubicBezTo>
                  <a:cubicBezTo>
                    <a:pt x="2274" y="3764"/>
                    <a:pt x="2310" y="3741"/>
                    <a:pt x="2358" y="3693"/>
                  </a:cubicBezTo>
                  <a:cubicBezTo>
                    <a:pt x="2203" y="3574"/>
                    <a:pt x="2048" y="3455"/>
                    <a:pt x="1881" y="3348"/>
                  </a:cubicBezTo>
                  <a:cubicBezTo>
                    <a:pt x="1488" y="3062"/>
                    <a:pt x="1346" y="2729"/>
                    <a:pt x="1488" y="2229"/>
                  </a:cubicBezTo>
                  <a:cubicBezTo>
                    <a:pt x="1619" y="1752"/>
                    <a:pt x="1881" y="1455"/>
                    <a:pt x="2381" y="1371"/>
                  </a:cubicBezTo>
                  <a:cubicBezTo>
                    <a:pt x="2596" y="1324"/>
                    <a:pt x="2822" y="1264"/>
                    <a:pt x="3036" y="1193"/>
                  </a:cubicBezTo>
                  <a:cubicBezTo>
                    <a:pt x="3251" y="1121"/>
                    <a:pt x="3393" y="943"/>
                    <a:pt x="3405" y="705"/>
                  </a:cubicBezTo>
                  <a:cubicBezTo>
                    <a:pt x="3417" y="466"/>
                    <a:pt x="3274" y="300"/>
                    <a:pt x="3072" y="193"/>
                  </a:cubicBezTo>
                  <a:cubicBezTo>
                    <a:pt x="2799" y="62"/>
                    <a:pt x="2516" y="1"/>
                    <a:pt x="222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9"/>
            <p:cNvSpPr/>
            <p:nvPr/>
          </p:nvSpPr>
          <p:spPr>
            <a:xfrm>
              <a:off x="6474300" y="2385550"/>
              <a:ext cx="179525" cy="201450"/>
            </a:xfrm>
            <a:custGeom>
              <a:avLst/>
              <a:gdLst/>
              <a:ahLst/>
              <a:cxnLst/>
              <a:rect l="l" t="t" r="r" b="b"/>
              <a:pathLst>
                <a:path w="7181" h="8058" extrusionOk="0">
                  <a:moveTo>
                    <a:pt x="4787" y="0"/>
                  </a:moveTo>
                  <a:cubicBezTo>
                    <a:pt x="4644" y="12"/>
                    <a:pt x="4501" y="24"/>
                    <a:pt x="4347" y="60"/>
                  </a:cubicBezTo>
                  <a:cubicBezTo>
                    <a:pt x="4347" y="107"/>
                    <a:pt x="4251" y="119"/>
                    <a:pt x="4156" y="131"/>
                  </a:cubicBezTo>
                  <a:cubicBezTo>
                    <a:pt x="3811" y="191"/>
                    <a:pt x="3477" y="298"/>
                    <a:pt x="3156" y="417"/>
                  </a:cubicBezTo>
                  <a:cubicBezTo>
                    <a:pt x="2477" y="726"/>
                    <a:pt x="1834" y="1179"/>
                    <a:pt x="1418" y="1655"/>
                  </a:cubicBezTo>
                  <a:cubicBezTo>
                    <a:pt x="882" y="2250"/>
                    <a:pt x="525" y="2917"/>
                    <a:pt x="287" y="3632"/>
                  </a:cubicBezTo>
                  <a:cubicBezTo>
                    <a:pt x="215" y="3905"/>
                    <a:pt x="156" y="4179"/>
                    <a:pt x="120" y="4477"/>
                  </a:cubicBezTo>
                  <a:cubicBezTo>
                    <a:pt x="48" y="5037"/>
                    <a:pt x="1" y="5572"/>
                    <a:pt x="96" y="6132"/>
                  </a:cubicBezTo>
                  <a:cubicBezTo>
                    <a:pt x="108" y="6180"/>
                    <a:pt x="108" y="6227"/>
                    <a:pt x="120" y="6263"/>
                  </a:cubicBezTo>
                  <a:cubicBezTo>
                    <a:pt x="299" y="6715"/>
                    <a:pt x="596" y="7072"/>
                    <a:pt x="977" y="7370"/>
                  </a:cubicBezTo>
                  <a:cubicBezTo>
                    <a:pt x="1370" y="7680"/>
                    <a:pt x="1870" y="7906"/>
                    <a:pt x="2358" y="8037"/>
                  </a:cubicBezTo>
                  <a:cubicBezTo>
                    <a:pt x="2400" y="8052"/>
                    <a:pt x="2447" y="8058"/>
                    <a:pt x="2497" y="8058"/>
                  </a:cubicBezTo>
                  <a:cubicBezTo>
                    <a:pt x="2601" y="8058"/>
                    <a:pt x="2717" y="8033"/>
                    <a:pt x="2823" y="8025"/>
                  </a:cubicBezTo>
                  <a:cubicBezTo>
                    <a:pt x="2954" y="8001"/>
                    <a:pt x="3120" y="7977"/>
                    <a:pt x="3180" y="7811"/>
                  </a:cubicBezTo>
                  <a:cubicBezTo>
                    <a:pt x="3239" y="7644"/>
                    <a:pt x="3120" y="7549"/>
                    <a:pt x="3013" y="7442"/>
                  </a:cubicBezTo>
                  <a:cubicBezTo>
                    <a:pt x="2358" y="6858"/>
                    <a:pt x="2132" y="6108"/>
                    <a:pt x="2120" y="5287"/>
                  </a:cubicBezTo>
                  <a:cubicBezTo>
                    <a:pt x="2120" y="3167"/>
                    <a:pt x="3073" y="1774"/>
                    <a:pt x="5204" y="1215"/>
                  </a:cubicBezTo>
                  <a:cubicBezTo>
                    <a:pt x="5704" y="1084"/>
                    <a:pt x="6240" y="1048"/>
                    <a:pt x="6764" y="941"/>
                  </a:cubicBezTo>
                  <a:cubicBezTo>
                    <a:pt x="6942" y="905"/>
                    <a:pt x="7180" y="869"/>
                    <a:pt x="7180" y="619"/>
                  </a:cubicBezTo>
                  <a:cubicBezTo>
                    <a:pt x="7180" y="584"/>
                    <a:pt x="7168" y="536"/>
                    <a:pt x="7145" y="488"/>
                  </a:cubicBezTo>
                  <a:cubicBezTo>
                    <a:pt x="6871" y="405"/>
                    <a:pt x="6585" y="322"/>
                    <a:pt x="6275" y="298"/>
                  </a:cubicBezTo>
                  <a:cubicBezTo>
                    <a:pt x="5871" y="250"/>
                    <a:pt x="5466" y="191"/>
                    <a:pt x="5049" y="155"/>
                  </a:cubicBezTo>
                  <a:cubicBezTo>
                    <a:pt x="4978" y="131"/>
                    <a:pt x="4859" y="167"/>
                    <a:pt x="4859" y="48"/>
                  </a:cubicBezTo>
                  <a:cubicBezTo>
                    <a:pt x="4811" y="24"/>
                    <a:pt x="4799" y="12"/>
                    <a:pt x="4787"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9"/>
            <p:cNvSpPr/>
            <p:nvPr/>
          </p:nvSpPr>
          <p:spPr>
            <a:xfrm>
              <a:off x="6604675" y="2545075"/>
              <a:ext cx="35150" cy="10150"/>
            </a:xfrm>
            <a:custGeom>
              <a:avLst/>
              <a:gdLst/>
              <a:ahLst/>
              <a:cxnLst/>
              <a:rect l="l" t="t" r="r" b="b"/>
              <a:pathLst>
                <a:path w="1406" h="406" extrusionOk="0">
                  <a:moveTo>
                    <a:pt x="1406" y="1"/>
                  </a:moveTo>
                  <a:lnTo>
                    <a:pt x="1406" y="1"/>
                  </a:lnTo>
                  <a:cubicBezTo>
                    <a:pt x="1275" y="84"/>
                    <a:pt x="1132" y="156"/>
                    <a:pt x="965" y="227"/>
                  </a:cubicBezTo>
                  <a:cubicBezTo>
                    <a:pt x="671" y="325"/>
                    <a:pt x="367" y="383"/>
                    <a:pt x="80" y="383"/>
                  </a:cubicBezTo>
                  <a:cubicBezTo>
                    <a:pt x="53" y="383"/>
                    <a:pt x="27" y="383"/>
                    <a:pt x="1" y="382"/>
                  </a:cubicBezTo>
                  <a:lnTo>
                    <a:pt x="1" y="382"/>
                  </a:lnTo>
                  <a:cubicBezTo>
                    <a:pt x="48" y="406"/>
                    <a:pt x="108" y="406"/>
                    <a:pt x="156" y="406"/>
                  </a:cubicBezTo>
                  <a:cubicBezTo>
                    <a:pt x="537" y="358"/>
                    <a:pt x="965" y="346"/>
                    <a:pt x="1251" y="144"/>
                  </a:cubicBezTo>
                  <a:cubicBezTo>
                    <a:pt x="1310" y="96"/>
                    <a:pt x="1346" y="49"/>
                    <a:pt x="1406" y="1"/>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9"/>
            <p:cNvSpPr/>
            <p:nvPr/>
          </p:nvSpPr>
          <p:spPr>
            <a:xfrm>
              <a:off x="6600825" y="2462500"/>
              <a:ext cx="70550" cy="81875"/>
            </a:xfrm>
            <a:custGeom>
              <a:avLst/>
              <a:gdLst/>
              <a:ahLst/>
              <a:cxnLst/>
              <a:rect l="l" t="t" r="r" b="b"/>
              <a:pathLst>
                <a:path w="2822" h="3275" extrusionOk="0">
                  <a:moveTo>
                    <a:pt x="1901" y="0"/>
                  </a:moveTo>
                  <a:cubicBezTo>
                    <a:pt x="1760" y="0"/>
                    <a:pt x="1619" y="48"/>
                    <a:pt x="1488" y="113"/>
                  </a:cubicBezTo>
                  <a:cubicBezTo>
                    <a:pt x="1310" y="196"/>
                    <a:pt x="1345" y="387"/>
                    <a:pt x="1393" y="554"/>
                  </a:cubicBezTo>
                  <a:cubicBezTo>
                    <a:pt x="1607" y="1458"/>
                    <a:pt x="1155" y="2494"/>
                    <a:pt x="310" y="2923"/>
                  </a:cubicBezTo>
                  <a:cubicBezTo>
                    <a:pt x="274" y="2947"/>
                    <a:pt x="214" y="2971"/>
                    <a:pt x="167" y="3006"/>
                  </a:cubicBezTo>
                  <a:cubicBezTo>
                    <a:pt x="143" y="3066"/>
                    <a:pt x="83" y="3113"/>
                    <a:pt x="48" y="3161"/>
                  </a:cubicBezTo>
                  <a:cubicBezTo>
                    <a:pt x="24" y="3185"/>
                    <a:pt x="0" y="3232"/>
                    <a:pt x="0" y="3268"/>
                  </a:cubicBezTo>
                  <a:lnTo>
                    <a:pt x="24" y="3268"/>
                  </a:lnTo>
                  <a:cubicBezTo>
                    <a:pt x="69" y="3273"/>
                    <a:pt x="116" y="3275"/>
                    <a:pt x="163" y="3275"/>
                  </a:cubicBezTo>
                  <a:cubicBezTo>
                    <a:pt x="866" y="3275"/>
                    <a:pt x="1711" y="2788"/>
                    <a:pt x="2012" y="2197"/>
                  </a:cubicBezTo>
                  <a:cubicBezTo>
                    <a:pt x="2131" y="1970"/>
                    <a:pt x="2191" y="1685"/>
                    <a:pt x="2238" y="1244"/>
                  </a:cubicBezTo>
                  <a:cubicBezTo>
                    <a:pt x="2250" y="899"/>
                    <a:pt x="2310" y="613"/>
                    <a:pt x="2346" y="613"/>
                  </a:cubicBezTo>
                  <a:cubicBezTo>
                    <a:pt x="2369" y="613"/>
                    <a:pt x="2405" y="649"/>
                    <a:pt x="2429" y="685"/>
                  </a:cubicBezTo>
                  <a:cubicBezTo>
                    <a:pt x="2488" y="708"/>
                    <a:pt x="2524" y="768"/>
                    <a:pt x="2548" y="827"/>
                  </a:cubicBezTo>
                  <a:cubicBezTo>
                    <a:pt x="2655" y="1018"/>
                    <a:pt x="2619" y="1244"/>
                    <a:pt x="2619" y="1423"/>
                  </a:cubicBezTo>
                  <a:cubicBezTo>
                    <a:pt x="2619" y="1697"/>
                    <a:pt x="2584" y="1970"/>
                    <a:pt x="2500" y="2197"/>
                  </a:cubicBezTo>
                  <a:cubicBezTo>
                    <a:pt x="2536" y="2161"/>
                    <a:pt x="2560" y="2113"/>
                    <a:pt x="2584" y="2089"/>
                  </a:cubicBezTo>
                  <a:cubicBezTo>
                    <a:pt x="2738" y="1851"/>
                    <a:pt x="2786" y="1554"/>
                    <a:pt x="2822" y="1244"/>
                  </a:cubicBezTo>
                  <a:cubicBezTo>
                    <a:pt x="2738" y="827"/>
                    <a:pt x="2619" y="387"/>
                    <a:pt x="2238" y="113"/>
                  </a:cubicBezTo>
                  <a:cubicBezTo>
                    <a:pt x="2131" y="32"/>
                    <a:pt x="2016" y="0"/>
                    <a:pt x="1901" y="0"/>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9"/>
            <p:cNvSpPr/>
            <p:nvPr/>
          </p:nvSpPr>
          <p:spPr>
            <a:xfrm>
              <a:off x="6463025" y="2521275"/>
              <a:ext cx="900" cy="17275"/>
            </a:xfrm>
            <a:custGeom>
              <a:avLst/>
              <a:gdLst/>
              <a:ahLst/>
              <a:cxnLst/>
              <a:rect l="l" t="t" r="r" b="b"/>
              <a:pathLst>
                <a:path w="36" h="691" extrusionOk="0">
                  <a:moveTo>
                    <a:pt x="11" y="0"/>
                  </a:moveTo>
                  <a:cubicBezTo>
                    <a:pt x="0" y="219"/>
                    <a:pt x="9" y="427"/>
                    <a:pt x="29" y="634"/>
                  </a:cubicBezTo>
                  <a:lnTo>
                    <a:pt x="29" y="634"/>
                  </a:lnTo>
                  <a:cubicBezTo>
                    <a:pt x="11" y="435"/>
                    <a:pt x="11" y="218"/>
                    <a:pt x="11" y="0"/>
                  </a:cubicBezTo>
                  <a:close/>
                  <a:moveTo>
                    <a:pt x="29" y="634"/>
                  </a:moveTo>
                  <a:cubicBezTo>
                    <a:pt x="31" y="653"/>
                    <a:pt x="33" y="672"/>
                    <a:pt x="35" y="691"/>
                  </a:cubicBezTo>
                  <a:cubicBezTo>
                    <a:pt x="33" y="672"/>
                    <a:pt x="31" y="653"/>
                    <a:pt x="29" y="63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9"/>
            <p:cNvSpPr/>
            <p:nvPr/>
          </p:nvSpPr>
          <p:spPr>
            <a:xfrm>
              <a:off x="6652600" y="2385850"/>
              <a:ext cx="2700" cy="900"/>
            </a:xfrm>
            <a:custGeom>
              <a:avLst/>
              <a:gdLst/>
              <a:ahLst/>
              <a:cxnLst/>
              <a:rect l="l" t="t" r="r" b="b"/>
              <a:pathLst>
                <a:path w="108" h="36" extrusionOk="0">
                  <a:moveTo>
                    <a:pt x="1" y="0"/>
                  </a:moveTo>
                  <a:cubicBezTo>
                    <a:pt x="36" y="24"/>
                    <a:pt x="60" y="24"/>
                    <a:pt x="108" y="36"/>
                  </a:cubicBezTo>
                  <a:cubicBezTo>
                    <a:pt x="60" y="24"/>
                    <a:pt x="36"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9"/>
            <p:cNvSpPr/>
            <p:nvPr/>
          </p:nvSpPr>
          <p:spPr>
            <a:xfrm>
              <a:off x="6468050" y="2383450"/>
              <a:ext cx="115825" cy="226250"/>
            </a:xfrm>
            <a:custGeom>
              <a:avLst/>
              <a:gdLst/>
              <a:ahLst/>
              <a:cxnLst/>
              <a:rect l="l" t="t" r="r" b="b"/>
              <a:pathLst>
                <a:path w="4633" h="9050" extrusionOk="0">
                  <a:moveTo>
                    <a:pt x="4585" y="1"/>
                  </a:moveTo>
                  <a:cubicBezTo>
                    <a:pt x="4585" y="25"/>
                    <a:pt x="4501" y="72"/>
                    <a:pt x="4406" y="96"/>
                  </a:cubicBezTo>
                  <a:cubicBezTo>
                    <a:pt x="2811" y="441"/>
                    <a:pt x="1787" y="1096"/>
                    <a:pt x="1060" y="2215"/>
                  </a:cubicBezTo>
                  <a:cubicBezTo>
                    <a:pt x="334" y="3311"/>
                    <a:pt x="1" y="5263"/>
                    <a:pt x="310" y="6502"/>
                  </a:cubicBezTo>
                  <a:cubicBezTo>
                    <a:pt x="596" y="7537"/>
                    <a:pt x="1370" y="8466"/>
                    <a:pt x="2382" y="9050"/>
                  </a:cubicBezTo>
                  <a:cubicBezTo>
                    <a:pt x="2203" y="8942"/>
                    <a:pt x="2037" y="8823"/>
                    <a:pt x="1882" y="8704"/>
                  </a:cubicBezTo>
                  <a:cubicBezTo>
                    <a:pt x="1108" y="8109"/>
                    <a:pt x="584" y="7323"/>
                    <a:pt x="370" y="6347"/>
                  </a:cubicBezTo>
                  <a:cubicBezTo>
                    <a:pt x="358" y="6311"/>
                    <a:pt x="358" y="6264"/>
                    <a:pt x="346" y="6216"/>
                  </a:cubicBezTo>
                  <a:cubicBezTo>
                    <a:pt x="251" y="5668"/>
                    <a:pt x="298" y="5121"/>
                    <a:pt x="370" y="4561"/>
                  </a:cubicBezTo>
                  <a:cubicBezTo>
                    <a:pt x="418" y="4263"/>
                    <a:pt x="465" y="3989"/>
                    <a:pt x="537" y="3716"/>
                  </a:cubicBezTo>
                  <a:cubicBezTo>
                    <a:pt x="930" y="2263"/>
                    <a:pt x="1775" y="1156"/>
                    <a:pt x="3311" y="549"/>
                  </a:cubicBezTo>
                  <a:cubicBezTo>
                    <a:pt x="3335" y="537"/>
                    <a:pt x="3370" y="513"/>
                    <a:pt x="3406" y="501"/>
                  </a:cubicBezTo>
                  <a:cubicBezTo>
                    <a:pt x="3739" y="382"/>
                    <a:pt x="4061" y="275"/>
                    <a:pt x="4406" y="215"/>
                  </a:cubicBezTo>
                  <a:cubicBezTo>
                    <a:pt x="4501" y="203"/>
                    <a:pt x="4597" y="191"/>
                    <a:pt x="4620" y="120"/>
                  </a:cubicBezTo>
                  <a:cubicBezTo>
                    <a:pt x="4620" y="96"/>
                    <a:pt x="4632" y="96"/>
                    <a:pt x="4632" y="84"/>
                  </a:cubicBezTo>
                  <a:cubicBezTo>
                    <a:pt x="4632" y="37"/>
                    <a:pt x="4620" y="13"/>
                    <a:pt x="45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9"/>
            <p:cNvSpPr/>
            <p:nvPr/>
          </p:nvSpPr>
          <p:spPr>
            <a:xfrm>
              <a:off x="6468050" y="2386725"/>
              <a:ext cx="268225" cy="251650"/>
            </a:xfrm>
            <a:custGeom>
              <a:avLst/>
              <a:gdLst/>
              <a:ahLst/>
              <a:cxnLst/>
              <a:rect l="l" t="t" r="r" b="b"/>
              <a:pathLst>
                <a:path w="10729" h="10066" extrusionOk="0">
                  <a:moveTo>
                    <a:pt x="7597" y="1"/>
                  </a:moveTo>
                  <a:lnTo>
                    <a:pt x="7597" y="1"/>
                  </a:lnTo>
                  <a:cubicBezTo>
                    <a:pt x="7649" y="18"/>
                    <a:pt x="7701" y="36"/>
                    <a:pt x="7752" y="54"/>
                  </a:cubicBezTo>
                  <a:lnTo>
                    <a:pt x="7752" y="54"/>
                  </a:lnTo>
                  <a:cubicBezTo>
                    <a:pt x="7701" y="36"/>
                    <a:pt x="7650" y="18"/>
                    <a:pt x="7597" y="1"/>
                  </a:cubicBezTo>
                  <a:close/>
                  <a:moveTo>
                    <a:pt x="7752" y="54"/>
                  </a:moveTo>
                  <a:lnTo>
                    <a:pt x="7752" y="54"/>
                  </a:lnTo>
                  <a:cubicBezTo>
                    <a:pt x="8361" y="276"/>
                    <a:pt x="8808" y="578"/>
                    <a:pt x="9335" y="1084"/>
                  </a:cubicBezTo>
                  <a:cubicBezTo>
                    <a:pt x="10347" y="2084"/>
                    <a:pt x="10645" y="2882"/>
                    <a:pt x="10574" y="4430"/>
                  </a:cubicBezTo>
                  <a:cubicBezTo>
                    <a:pt x="10455" y="7514"/>
                    <a:pt x="8514" y="9752"/>
                    <a:pt x="5787" y="9943"/>
                  </a:cubicBezTo>
                  <a:cubicBezTo>
                    <a:pt x="5648" y="9952"/>
                    <a:pt x="5496" y="9957"/>
                    <a:pt x="5337" y="9957"/>
                  </a:cubicBezTo>
                  <a:cubicBezTo>
                    <a:pt x="4521" y="9957"/>
                    <a:pt x="3518" y="9834"/>
                    <a:pt x="2989" y="9645"/>
                  </a:cubicBezTo>
                  <a:cubicBezTo>
                    <a:pt x="1596" y="9169"/>
                    <a:pt x="477" y="8085"/>
                    <a:pt x="1" y="6811"/>
                  </a:cubicBezTo>
                  <a:lnTo>
                    <a:pt x="1" y="6811"/>
                  </a:lnTo>
                  <a:cubicBezTo>
                    <a:pt x="287" y="7704"/>
                    <a:pt x="882" y="8454"/>
                    <a:pt x="1727" y="9073"/>
                  </a:cubicBezTo>
                  <a:cubicBezTo>
                    <a:pt x="2144" y="9371"/>
                    <a:pt x="2573" y="9597"/>
                    <a:pt x="3013" y="9752"/>
                  </a:cubicBezTo>
                  <a:cubicBezTo>
                    <a:pt x="3639" y="9976"/>
                    <a:pt x="4254" y="10063"/>
                    <a:pt x="4771" y="10063"/>
                  </a:cubicBezTo>
                  <a:cubicBezTo>
                    <a:pt x="4804" y="10063"/>
                    <a:pt x="4838" y="10062"/>
                    <a:pt x="4870" y="10062"/>
                  </a:cubicBezTo>
                  <a:cubicBezTo>
                    <a:pt x="4966" y="10064"/>
                    <a:pt x="5060" y="10066"/>
                    <a:pt x="5154" y="10066"/>
                  </a:cubicBezTo>
                  <a:cubicBezTo>
                    <a:pt x="7389" y="10066"/>
                    <a:pt x="8888" y="9242"/>
                    <a:pt x="9859" y="7561"/>
                  </a:cubicBezTo>
                  <a:cubicBezTo>
                    <a:pt x="10431" y="6549"/>
                    <a:pt x="10728" y="5430"/>
                    <a:pt x="10728" y="4251"/>
                  </a:cubicBezTo>
                  <a:lnTo>
                    <a:pt x="10728" y="3954"/>
                  </a:lnTo>
                  <a:cubicBezTo>
                    <a:pt x="10693" y="3096"/>
                    <a:pt x="10431" y="2287"/>
                    <a:pt x="9883" y="1596"/>
                  </a:cubicBezTo>
                  <a:cubicBezTo>
                    <a:pt x="9278" y="824"/>
                    <a:pt x="8558" y="346"/>
                    <a:pt x="7752" y="5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9"/>
            <p:cNvSpPr/>
            <p:nvPr/>
          </p:nvSpPr>
          <p:spPr>
            <a:xfrm>
              <a:off x="6595750" y="2386425"/>
              <a:ext cx="104200" cy="41700"/>
            </a:xfrm>
            <a:custGeom>
              <a:avLst/>
              <a:gdLst/>
              <a:ahLst/>
              <a:cxnLst/>
              <a:rect l="l" t="t" r="r" b="b"/>
              <a:pathLst>
                <a:path w="4168" h="1668" extrusionOk="0">
                  <a:moveTo>
                    <a:pt x="1" y="1"/>
                  </a:moveTo>
                  <a:cubicBezTo>
                    <a:pt x="24" y="120"/>
                    <a:pt x="132" y="84"/>
                    <a:pt x="203" y="96"/>
                  </a:cubicBezTo>
                  <a:cubicBezTo>
                    <a:pt x="608" y="144"/>
                    <a:pt x="1013" y="203"/>
                    <a:pt x="1429" y="251"/>
                  </a:cubicBezTo>
                  <a:cubicBezTo>
                    <a:pt x="1739" y="299"/>
                    <a:pt x="2025" y="358"/>
                    <a:pt x="2310" y="441"/>
                  </a:cubicBezTo>
                  <a:cubicBezTo>
                    <a:pt x="2906" y="632"/>
                    <a:pt x="3418" y="930"/>
                    <a:pt x="3858" y="1334"/>
                  </a:cubicBezTo>
                  <a:cubicBezTo>
                    <a:pt x="3866" y="1341"/>
                    <a:pt x="3874" y="1348"/>
                    <a:pt x="3881" y="1355"/>
                  </a:cubicBezTo>
                  <a:lnTo>
                    <a:pt x="3881" y="1355"/>
                  </a:lnTo>
                  <a:cubicBezTo>
                    <a:pt x="3381" y="858"/>
                    <a:pt x="2758" y="469"/>
                    <a:pt x="2144" y="310"/>
                  </a:cubicBezTo>
                  <a:cubicBezTo>
                    <a:pt x="1679" y="191"/>
                    <a:pt x="584" y="25"/>
                    <a:pt x="203" y="25"/>
                  </a:cubicBezTo>
                  <a:cubicBezTo>
                    <a:pt x="120" y="25"/>
                    <a:pt x="48" y="13"/>
                    <a:pt x="1" y="1"/>
                  </a:cubicBezTo>
                  <a:close/>
                  <a:moveTo>
                    <a:pt x="3881" y="1355"/>
                  </a:moveTo>
                  <a:cubicBezTo>
                    <a:pt x="3982" y="1455"/>
                    <a:pt x="4078" y="1560"/>
                    <a:pt x="4168" y="1668"/>
                  </a:cubicBezTo>
                  <a:cubicBezTo>
                    <a:pt x="4079" y="1556"/>
                    <a:pt x="3990" y="1456"/>
                    <a:pt x="3881" y="1355"/>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9"/>
            <p:cNvSpPr/>
            <p:nvPr/>
          </p:nvSpPr>
          <p:spPr>
            <a:xfrm>
              <a:off x="6564200" y="2526500"/>
              <a:ext cx="17000" cy="11775"/>
            </a:xfrm>
            <a:custGeom>
              <a:avLst/>
              <a:gdLst/>
              <a:ahLst/>
              <a:cxnLst/>
              <a:rect l="l" t="t" r="r" b="b"/>
              <a:pathLst>
                <a:path w="680" h="471" extrusionOk="0">
                  <a:moveTo>
                    <a:pt x="27" y="0"/>
                  </a:moveTo>
                  <a:cubicBezTo>
                    <a:pt x="19" y="0"/>
                    <a:pt x="10" y="2"/>
                    <a:pt x="1" y="6"/>
                  </a:cubicBezTo>
                  <a:cubicBezTo>
                    <a:pt x="36" y="30"/>
                    <a:pt x="120" y="77"/>
                    <a:pt x="155" y="137"/>
                  </a:cubicBezTo>
                  <a:cubicBezTo>
                    <a:pt x="298" y="244"/>
                    <a:pt x="477" y="363"/>
                    <a:pt x="679" y="470"/>
                  </a:cubicBezTo>
                  <a:cubicBezTo>
                    <a:pt x="536" y="375"/>
                    <a:pt x="382" y="291"/>
                    <a:pt x="239" y="172"/>
                  </a:cubicBezTo>
                  <a:cubicBezTo>
                    <a:pt x="164" y="119"/>
                    <a:pt x="100" y="0"/>
                    <a:pt x="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9"/>
            <p:cNvSpPr/>
            <p:nvPr/>
          </p:nvSpPr>
          <p:spPr>
            <a:xfrm>
              <a:off x="6561225" y="2480500"/>
              <a:ext cx="106000" cy="73675"/>
            </a:xfrm>
            <a:custGeom>
              <a:avLst/>
              <a:gdLst/>
              <a:ahLst/>
              <a:cxnLst/>
              <a:rect l="l" t="t" r="r" b="b"/>
              <a:pathLst>
                <a:path w="4240" h="2947" extrusionOk="0">
                  <a:moveTo>
                    <a:pt x="4013" y="0"/>
                  </a:moveTo>
                  <a:lnTo>
                    <a:pt x="4013" y="0"/>
                  </a:lnTo>
                  <a:cubicBezTo>
                    <a:pt x="4084" y="143"/>
                    <a:pt x="4132" y="465"/>
                    <a:pt x="4108" y="822"/>
                  </a:cubicBezTo>
                  <a:cubicBezTo>
                    <a:pt x="4049" y="1679"/>
                    <a:pt x="3668" y="2167"/>
                    <a:pt x="2751" y="2608"/>
                  </a:cubicBezTo>
                  <a:cubicBezTo>
                    <a:pt x="2400" y="2774"/>
                    <a:pt x="2044" y="2856"/>
                    <a:pt x="1701" y="2856"/>
                  </a:cubicBezTo>
                  <a:cubicBezTo>
                    <a:pt x="1159" y="2856"/>
                    <a:pt x="651" y="2651"/>
                    <a:pt x="251" y="2251"/>
                  </a:cubicBezTo>
                  <a:cubicBezTo>
                    <a:pt x="131" y="2131"/>
                    <a:pt x="60" y="2036"/>
                    <a:pt x="0" y="1965"/>
                  </a:cubicBezTo>
                  <a:lnTo>
                    <a:pt x="0" y="1965"/>
                  </a:lnTo>
                  <a:cubicBezTo>
                    <a:pt x="0" y="2048"/>
                    <a:pt x="84" y="2143"/>
                    <a:pt x="131" y="2215"/>
                  </a:cubicBezTo>
                  <a:cubicBezTo>
                    <a:pt x="155" y="2262"/>
                    <a:pt x="191" y="2286"/>
                    <a:pt x="215" y="2322"/>
                  </a:cubicBezTo>
                  <a:cubicBezTo>
                    <a:pt x="596" y="2727"/>
                    <a:pt x="1143" y="2929"/>
                    <a:pt x="1727" y="2941"/>
                  </a:cubicBezTo>
                  <a:cubicBezTo>
                    <a:pt x="1774" y="2945"/>
                    <a:pt x="1821" y="2946"/>
                    <a:pt x="1868" y="2946"/>
                  </a:cubicBezTo>
                  <a:cubicBezTo>
                    <a:pt x="2145" y="2946"/>
                    <a:pt x="2425" y="2888"/>
                    <a:pt x="2679" y="2786"/>
                  </a:cubicBezTo>
                  <a:cubicBezTo>
                    <a:pt x="2834" y="2727"/>
                    <a:pt x="2989" y="2643"/>
                    <a:pt x="3120" y="2560"/>
                  </a:cubicBezTo>
                  <a:cubicBezTo>
                    <a:pt x="3596" y="2286"/>
                    <a:pt x="3906" y="1929"/>
                    <a:pt x="4072" y="1489"/>
                  </a:cubicBezTo>
                  <a:cubicBezTo>
                    <a:pt x="4144" y="1250"/>
                    <a:pt x="4191" y="1000"/>
                    <a:pt x="4191" y="715"/>
                  </a:cubicBezTo>
                  <a:cubicBezTo>
                    <a:pt x="4191" y="548"/>
                    <a:pt x="4239" y="322"/>
                    <a:pt x="4132" y="131"/>
                  </a:cubicBezTo>
                  <a:cubicBezTo>
                    <a:pt x="4108" y="72"/>
                    <a:pt x="4072" y="12"/>
                    <a:pt x="40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9"/>
            <p:cNvSpPr/>
            <p:nvPr/>
          </p:nvSpPr>
          <p:spPr>
            <a:xfrm>
              <a:off x="6598725" y="2492700"/>
              <a:ext cx="8075" cy="14300"/>
            </a:xfrm>
            <a:custGeom>
              <a:avLst/>
              <a:gdLst/>
              <a:ahLst/>
              <a:cxnLst/>
              <a:rect l="l" t="t" r="r" b="b"/>
              <a:pathLst>
                <a:path w="323" h="572" extrusionOk="0">
                  <a:moveTo>
                    <a:pt x="1" y="0"/>
                  </a:moveTo>
                  <a:cubicBezTo>
                    <a:pt x="24" y="48"/>
                    <a:pt x="60" y="119"/>
                    <a:pt x="60" y="203"/>
                  </a:cubicBezTo>
                  <a:cubicBezTo>
                    <a:pt x="60" y="417"/>
                    <a:pt x="132" y="524"/>
                    <a:pt x="322" y="572"/>
                  </a:cubicBezTo>
                  <a:cubicBezTo>
                    <a:pt x="227" y="512"/>
                    <a:pt x="179" y="405"/>
                    <a:pt x="179" y="274"/>
                  </a:cubicBezTo>
                  <a:cubicBezTo>
                    <a:pt x="179" y="155"/>
                    <a:pt x="179" y="12"/>
                    <a:pt x="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9"/>
            <p:cNvSpPr/>
            <p:nvPr/>
          </p:nvSpPr>
          <p:spPr>
            <a:xfrm>
              <a:off x="6590100" y="2492400"/>
              <a:ext cx="36050" cy="24425"/>
            </a:xfrm>
            <a:custGeom>
              <a:avLst/>
              <a:gdLst/>
              <a:ahLst/>
              <a:cxnLst/>
              <a:rect l="l" t="t" r="r" b="b"/>
              <a:pathLst>
                <a:path w="1442" h="977" extrusionOk="0">
                  <a:moveTo>
                    <a:pt x="1167" y="1"/>
                  </a:moveTo>
                  <a:lnTo>
                    <a:pt x="1167" y="1"/>
                  </a:lnTo>
                  <a:cubicBezTo>
                    <a:pt x="1239" y="72"/>
                    <a:pt x="1298" y="191"/>
                    <a:pt x="1286" y="310"/>
                  </a:cubicBezTo>
                  <a:cubicBezTo>
                    <a:pt x="1268" y="429"/>
                    <a:pt x="1209" y="489"/>
                    <a:pt x="1140" y="489"/>
                  </a:cubicBezTo>
                  <a:cubicBezTo>
                    <a:pt x="1072" y="489"/>
                    <a:pt x="995" y="429"/>
                    <a:pt x="941" y="310"/>
                  </a:cubicBezTo>
                  <a:cubicBezTo>
                    <a:pt x="929" y="286"/>
                    <a:pt x="905" y="239"/>
                    <a:pt x="905" y="191"/>
                  </a:cubicBezTo>
                  <a:lnTo>
                    <a:pt x="905" y="191"/>
                  </a:lnTo>
                  <a:cubicBezTo>
                    <a:pt x="905" y="251"/>
                    <a:pt x="941" y="310"/>
                    <a:pt x="965" y="382"/>
                  </a:cubicBezTo>
                  <a:cubicBezTo>
                    <a:pt x="1001" y="465"/>
                    <a:pt x="1072" y="536"/>
                    <a:pt x="989" y="608"/>
                  </a:cubicBezTo>
                  <a:cubicBezTo>
                    <a:pt x="1120" y="643"/>
                    <a:pt x="1108" y="715"/>
                    <a:pt x="941" y="810"/>
                  </a:cubicBezTo>
                  <a:cubicBezTo>
                    <a:pt x="848" y="864"/>
                    <a:pt x="739" y="890"/>
                    <a:pt x="628" y="890"/>
                  </a:cubicBezTo>
                  <a:cubicBezTo>
                    <a:pt x="469" y="890"/>
                    <a:pt x="305" y="837"/>
                    <a:pt x="179" y="739"/>
                  </a:cubicBezTo>
                  <a:cubicBezTo>
                    <a:pt x="96" y="667"/>
                    <a:pt x="36" y="572"/>
                    <a:pt x="0" y="477"/>
                  </a:cubicBezTo>
                  <a:lnTo>
                    <a:pt x="0" y="477"/>
                  </a:lnTo>
                  <a:cubicBezTo>
                    <a:pt x="36" y="727"/>
                    <a:pt x="286" y="965"/>
                    <a:pt x="667" y="977"/>
                  </a:cubicBezTo>
                  <a:cubicBezTo>
                    <a:pt x="989" y="977"/>
                    <a:pt x="1322" y="739"/>
                    <a:pt x="1405" y="465"/>
                  </a:cubicBezTo>
                  <a:cubicBezTo>
                    <a:pt x="1441" y="298"/>
                    <a:pt x="1370" y="143"/>
                    <a:pt x="1239" y="48"/>
                  </a:cubicBezTo>
                  <a:cubicBezTo>
                    <a:pt x="1203" y="24"/>
                    <a:pt x="1191" y="12"/>
                    <a:pt x="116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9"/>
            <p:cNvSpPr/>
            <p:nvPr/>
          </p:nvSpPr>
          <p:spPr>
            <a:xfrm>
              <a:off x="6545450" y="2454300"/>
              <a:ext cx="34550" cy="46300"/>
            </a:xfrm>
            <a:custGeom>
              <a:avLst/>
              <a:gdLst/>
              <a:ahLst/>
              <a:cxnLst/>
              <a:rect l="l" t="t" r="r" b="b"/>
              <a:pathLst>
                <a:path w="1382" h="1852" extrusionOk="0">
                  <a:moveTo>
                    <a:pt x="1239" y="1"/>
                  </a:moveTo>
                  <a:lnTo>
                    <a:pt x="1239" y="24"/>
                  </a:lnTo>
                  <a:cubicBezTo>
                    <a:pt x="1239" y="60"/>
                    <a:pt x="1143" y="167"/>
                    <a:pt x="1024" y="227"/>
                  </a:cubicBezTo>
                  <a:cubicBezTo>
                    <a:pt x="739" y="393"/>
                    <a:pt x="477" y="763"/>
                    <a:pt x="286" y="1298"/>
                  </a:cubicBezTo>
                  <a:cubicBezTo>
                    <a:pt x="191" y="1536"/>
                    <a:pt x="72" y="1727"/>
                    <a:pt x="48" y="1727"/>
                  </a:cubicBezTo>
                  <a:cubicBezTo>
                    <a:pt x="12" y="1715"/>
                    <a:pt x="0" y="1679"/>
                    <a:pt x="0" y="1644"/>
                  </a:cubicBezTo>
                  <a:lnTo>
                    <a:pt x="0" y="1644"/>
                  </a:lnTo>
                  <a:cubicBezTo>
                    <a:pt x="0" y="1727"/>
                    <a:pt x="12" y="1798"/>
                    <a:pt x="96" y="1834"/>
                  </a:cubicBezTo>
                  <a:cubicBezTo>
                    <a:pt x="108" y="1834"/>
                    <a:pt x="108" y="1846"/>
                    <a:pt x="120" y="1846"/>
                  </a:cubicBezTo>
                  <a:cubicBezTo>
                    <a:pt x="130" y="1850"/>
                    <a:pt x="140" y="1852"/>
                    <a:pt x="149" y="1852"/>
                  </a:cubicBezTo>
                  <a:cubicBezTo>
                    <a:pt x="215" y="1852"/>
                    <a:pt x="219" y="1740"/>
                    <a:pt x="250" y="1655"/>
                  </a:cubicBezTo>
                  <a:cubicBezTo>
                    <a:pt x="477" y="1155"/>
                    <a:pt x="608" y="620"/>
                    <a:pt x="1143" y="298"/>
                  </a:cubicBezTo>
                  <a:cubicBezTo>
                    <a:pt x="1239" y="251"/>
                    <a:pt x="1382" y="215"/>
                    <a:pt x="1298" y="60"/>
                  </a:cubicBezTo>
                  <a:cubicBezTo>
                    <a:pt x="1286" y="36"/>
                    <a:pt x="1251" y="12"/>
                    <a:pt x="123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9"/>
            <p:cNvSpPr/>
            <p:nvPr/>
          </p:nvSpPr>
          <p:spPr>
            <a:xfrm>
              <a:off x="6464200" y="2380000"/>
              <a:ext cx="269700" cy="256250"/>
            </a:xfrm>
            <a:custGeom>
              <a:avLst/>
              <a:gdLst/>
              <a:ahLst/>
              <a:cxnLst/>
              <a:rect l="l" t="t" r="r" b="b"/>
              <a:pathLst>
                <a:path w="10788" h="10250" extrusionOk="0">
                  <a:moveTo>
                    <a:pt x="5766" y="1"/>
                  </a:moveTo>
                  <a:cubicBezTo>
                    <a:pt x="5610" y="1"/>
                    <a:pt x="5487" y="10"/>
                    <a:pt x="5417" y="32"/>
                  </a:cubicBezTo>
                  <a:cubicBezTo>
                    <a:pt x="5275" y="79"/>
                    <a:pt x="5203" y="127"/>
                    <a:pt x="5215" y="175"/>
                  </a:cubicBezTo>
                  <a:cubicBezTo>
                    <a:pt x="5215" y="175"/>
                    <a:pt x="5215" y="198"/>
                    <a:pt x="5227" y="198"/>
                  </a:cubicBezTo>
                  <a:cubicBezTo>
                    <a:pt x="5239" y="210"/>
                    <a:pt x="5263" y="222"/>
                    <a:pt x="5298" y="234"/>
                  </a:cubicBezTo>
                  <a:cubicBezTo>
                    <a:pt x="5346" y="258"/>
                    <a:pt x="5417" y="270"/>
                    <a:pt x="5513" y="270"/>
                  </a:cubicBezTo>
                  <a:cubicBezTo>
                    <a:pt x="5882" y="270"/>
                    <a:pt x="6989" y="436"/>
                    <a:pt x="7441" y="544"/>
                  </a:cubicBezTo>
                  <a:cubicBezTo>
                    <a:pt x="8180" y="746"/>
                    <a:pt x="8918" y="1270"/>
                    <a:pt x="9466" y="1901"/>
                  </a:cubicBezTo>
                  <a:cubicBezTo>
                    <a:pt x="9799" y="2294"/>
                    <a:pt x="10049" y="2711"/>
                    <a:pt x="10180" y="3139"/>
                  </a:cubicBezTo>
                  <a:cubicBezTo>
                    <a:pt x="10680" y="4687"/>
                    <a:pt x="10144" y="7128"/>
                    <a:pt x="9025" y="8378"/>
                  </a:cubicBezTo>
                  <a:cubicBezTo>
                    <a:pt x="8442" y="9021"/>
                    <a:pt x="7561" y="9545"/>
                    <a:pt x="6668" y="9771"/>
                  </a:cubicBezTo>
                  <a:cubicBezTo>
                    <a:pt x="6472" y="9828"/>
                    <a:pt x="6081" y="9853"/>
                    <a:pt x="5646" y="9853"/>
                  </a:cubicBezTo>
                  <a:cubicBezTo>
                    <a:pt x="5076" y="9853"/>
                    <a:pt x="4428" y="9810"/>
                    <a:pt x="4036" y="9735"/>
                  </a:cubicBezTo>
                  <a:cubicBezTo>
                    <a:pt x="3512" y="9628"/>
                    <a:pt x="3024" y="9438"/>
                    <a:pt x="2584" y="9176"/>
                  </a:cubicBezTo>
                  <a:cubicBezTo>
                    <a:pt x="1572" y="8604"/>
                    <a:pt x="774" y="7675"/>
                    <a:pt x="512" y="6640"/>
                  </a:cubicBezTo>
                  <a:cubicBezTo>
                    <a:pt x="202" y="5401"/>
                    <a:pt x="524" y="3449"/>
                    <a:pt x="1250" y="2353"/>
                  </a:cubicBezTo>
                  <a:cubicBezTo>
                    <a:pt x="1988" y="1234"/>
                    <a:pt x="3024" y="579"/>
                    <a:pt x="4608" y="234"/>
                  </a:cubicBezTo>
                  <a:cubicBezTo>
                    <a:pt x="4703" y="210"/>
                    <a:pt x="4786" y="163"/>
                    <a:pt x="4798" y="115"/>
                  </a:cubicBezTo>
                  <a:lnTo>
                    <a:pt x="4798" y="103"/>
                  </a:lnTo>
                  <a:cubicBezTo>
                    <a:pt x="4798" y="68"/>
                    <a:pt x="4720" y="52"/>
                    <a:pt x="4598" y="52"/>
                  </a:cubicBezTo>
                  <a:cubicBezTo>
                    <a:pt x="4349" y="52"/>
                    <a:pt x="3919" y="118"/>
                    <a:pt x="3608" y="222"/>
                  </a:cubicBezTo>
                  <a:cubicBezTo>
                    <a:pt x="1774" y="841"/>
                    <a:pt x="679" y="2032"/>
                    <a:pt x="179" y="3925"/>
                  </a:cubicBezTo>
                  <a:cubicBezTo>
                    <a:pt x="60" y="4401"/>
                    <a:pt x="0" y="5044"/>
                    <a:pt x="0" y="5640"/>
                  </a:cubicBezTo>
                  <a:cubicBezTo>
                    <a:pt x="0" y="5878"/>
                    <a:pt x="24" y="6116"/>
                    <a:pt x="36" y="6318"/>
                  </a:cubicBezTo>
                  <a:cubicBezTo>
                    <a:pt x="60" y="6592"/>
                    <a:pt x="107" y="6842"/>
                    <a:pt x="167" y="7021"/>
                  </a:cubicBezTo>
                  <a:cubicBezTo>
                    <a:pt x="179" y="7056"/>
                    <a:pt x="179" y="7068"/>
                    <a:pt x="202" y="7092"/>
                  </a:cubicBezTo>
                  <a:cubicBezTo>
                    <a:pt x="631" y="8390"/>
                    <a:pt x="1750" y="9461"/>
                    <a:pt x="3143" y="9938"/>
                  </a:cubicBezTo>
                  <a:cubicBezTo>
                    <a:pt x="3672" y="10127"/>
                    <a:pt x="4675" y="10250"/>
                    <a:pt x="5491" y="10250"/>
                  </a:cubicBezTo>
                  <a:cubicBezTo>
                    <a:pt x="5650" y="10250"/>
                    <a:pt x="5802" y="10245"/>
                    <a:pt x="5941" y="10235"/>
                  </a:cubicBezTo>
                  <a:cubicBezTo>
                    <a:pt x="8668" y="10033"/>
                    <a:pt x="10585" y="7818"/>
                    <a:pt x="10728" y="4735"/>
                  </a:cubicBezTo>
                  <a:cubicBezTo>
                    <a:pt x="10787" y="3187"/>
                    <a:pt x="10501" y="2377"/>
                    <a:pt x="9489" y="1389"/>
                  </a:cubicBezTo>
                  <a:cubicBezTo>
                    <a:pt x="8918" y="817"/>
                    <a:pt x="8442" y="520"/>
                    <a:pt x="7751" y="294"/>
                  </a:cubicBezTo>
                  <a:cubicBezTo>
                    <a:pt x="7715" y="282"/>
                    <a:pt x="7668" y="282"/>
                    <a:pt x="7644" y="270"/>
                  </a:cubicBezTo>
                  <a:cubicBezTo>
                    <a:pt x="7608" y="246"/>
                    <a:pt x="7584" y="246"/>
                    <a:pt x="7537" y="234"/>
                  </a:cubicBezTo>
                  <a:lnTo>
                    <a:pt x="7406" y="198"/>
                  </a:lnTo>
                  <a:cubicBezTo>
                    <a:pt x="6944" y="83"/>
                    <a:pt x="6219" y="1"/>
                    <a:pt x="57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9"/>
            <p:cNvSpPr/>
            <p:nvPr/>
          </p:nvSpPr>
          <p:spPr>
            <a:xfrm>
              <a:off x="6543950" y="2453100"/>
              <a:ext cx="31575" cy="44275"/>
            </a:xfrm>
            <a:custGeom>
              <a:avLst/>
              <a:gdLst/>
              <a:ahLst/>
              <a:cxnLst/>
              <a:rect l="l" t="t" r="r" b="b"/>
              <a:pathLst>
                <a:path w="1263" h="1771" extrusionOk="0">
                  <a:moveTo>
                    <a:pt x="1210" y="0"/>
                  </a:moveTo>
                  <a:cubicBezTo>
                    <a:pt x="1163" y="0"/>
                    <a:pt x="1079" y="36"/>
                    <a:pt x="942" y="108"/>
                  </a:cubicBezTo>
                  <a:cubicBezTo>
                    <a:pt x="882" y="144"/>
                    <a:pt x="834" y="168"/>
                    <a:pt x="787" y="203"/>
                  </a:cubicBezTo>
                  <a:cubicBezTo>
                    <a:pt x="537" y="370"/>
                    <a:pt x="370" y="560"/>
                    <a:pt x="215" y="870"/>
                  </a:cubicBezTo>
                  <a:cubicBezTo>
                    <a:pt x="72" y="1156"/>
                    <a:pt x="1" y="1513"/>
                    <a:pt x="37" y="1680"/>
                  </a:cubicBezTo>
                  <a:cubicBezTo>
                    <a:pt x="49" y="1715"/>
                    <a:pt x="60" y="1751"/>
                    <a:pt x="72" y="1763"/>
                  </a:cubicBezTo>
                  <a:cubicBezTo>
                    <a:pt x="77" y="1768"/>
                    <a:pt x="83" y="1770"/>
                    <a:pt x="89" y="1770"/>
                  </a:cubicBezTo>
                  <a:cubicBezTo>
                    <a:pt x="142" y="1770"/>
                    <a:pt x="236" y="1593"/>
                    <a:pt x="310" y="1358"/>
                  </a:cubicBezTo>
                  <a:cubicBezTo>
                    <a:pt x="513" y="846"/>
                    <a:pt x="775" y="465"/>
                    <a:pt x="1061" y="287"/>
                  </a:cubicBezTo>
                  <a:cubicBezTo>
                    <a:pt x="1180" y="227"/>
                    <a:pt x="1263" y="132"/>
                    <a:pt x="1263" y="84"/>
                  </a:cubicBezTo>
                  <a:lnTo>
                    <a:pt x="1263" y="72"/>
                  </a:lnTo>
                  <a:cubicBezTo>
                    <a:pt x="1263" y="24"/>
                    <a:pt x="1249" y="0"/>
                    <a:pt x="121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9"/>
            <p:cNvSpPr/>
            <p:nvPr/>
          </p:nvSpPr>
          <p:spPr>
            <a:xfrm>
              <a:off x="6560025" y="2478700"/>
              <a:ext cx="104225" cy="73225"/>
            </a:xfrm>
            <a:custGeom>
              <a:avLst/>
              <a:gdLst/>
              <a:ahLst/>
              <a:cxnLst/>
              <a:rect l="l" t="t" r="r" b="b"/>
              <a:pathLst>
                <a:path w="4169" h="2929" extrusionOk="0">
                  <a:moveTo>
                    <a:pt x="3978" y="1"/>
                  </a:moveTo>
                  <a:cubicBezTo>
                    <a:pt x="3942" y="1"/>
                    <a:pt x="3882" y="275"/>
                    <a:pt x="3870" y="620"/>
                  </a:cubicBezTo>
                  <a:cubicBezTo>
                    <a:pt x="3835" y="1072"/>
                    <a:pt x="3775" y="1334"/>
                    <a:pt x="3644" y="1572"/>
                  </a:cubicBezTo>
                  <a:cubicBezTo>
                    <a:pt x="3341" y="2180"/>
                    <a:pt x="2485" y="2649"/>
                    <a:pt x="1778" y="2649"/>
                  </a:cubicBezTo>
                  <a:cubicBezTo>
                    <a:pt x="1737" y="2649"/>
                    <a:pt x="1696" y="2647"/>
                    <a:pt x="1656" y="2644"/>
                  </a:cubicBezTo>
                  <a:lnTo>
                    <a:pt x="1632" y="2644"/>
                  </a:lnTo>
                  <a:cubicBezTo>
                    <a:pt x="1394" y="2620"/>
                    <a:pt x="1120" y="2525"/>
                    <a:pt x="846" y="2394"/>
                  </a:cubicBezTo>
                  <a:cubicBezTo>
                    <a:pt x="644" y="2287"/>
                    <a:pt x="465" y="2168"/>
                    <a:pt x="346" y="2049"/>
                  </a:cubicBezTo>
                  <a:cubicBezTo>
                    <a:pt x="287" y="1989"/>
                    <a:pt x="227" y="1942"/>
                    <a:pt x="179" y="1918"/>
                  </a:cubicBezTo>
                  <a:cubicBezTo>
                    <a:pt x="132" y="1882"/>
                    <a:pt x="84" y="1870"/>
                    <a:pt x="72" y="1870"/>
                  </a:cubicBezTo>
                  <a:cubicBezTo>
                    <a:pt x="25" y="1870"/>
                    <a:pt x="1" y="1882"/>
                    <a:pt x="1" y="1918"/>
                  </a:cubicBezTo>
                  <a:cubicBezTo>
                    <a:pt x="1" y="1942"/>
                    <a:pt x="13" y="1989"/>
                    <a:pt x="60" y="2049"/>
                  </a:cubicBezTo>
                  <a:cubicBezTo>
                    <a:pt x="108" y="2120"/>
                    <a:pt x="191" y="2215"/>
                    <a:pt x="310" y="2334"/>
                  </a:cubicBezTo>
                  <a:cubicBezTo>
                    <a:pt x="696" y="2727"/>
                    <a:pt x="1201" y="2929"/>
                    <a:pt x="1742" y="2929"/>
                  </a:cubicBezTo>
                  <a:cubicBezTo>
                    <a:pt x="2087" y="2929"/>
                    <a:pt x="2446" y="2847"/>
                    <a:pt x="2799" y="2680"/>
                  </a:cubicBezTo>
                  <a:cubicBezTo>
                    <a:pt x="3716" y="2239"/>
                    <a:pt x="4097" y="1751"/>
                    <a:pt x="4156" y="894"/>
                  </a:cubicBezTo>
                  <a:cubicBezTo>
                    <a:pt x="4168" y="537"/>
                    <a:pt x="4132" y="215"/>
                    <a:pt x="4061" y="72"/>
                  </a:cubicBezTo>
                  <a:cubicBezTo>
                    <a:pt x="4037" y="25"/>
                    <a:pt x="4001" y="1"/>
                    <a:pt x="397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9"/>
            <p:cNvSpPr/>
            <p:nvPr/>
          </p:nvSpPr>
          <p:spPr>
            <a:xfrm>
              <a:off x="6590100" y="2490650"/>
              <a:ext cx="28000" cy="23550"/>
            </a:xfrm>
            <a:custGeom>
              <a:avLst/>
              <a:gdLst/>
              <a:ahLst/>
              <a:cxnLst/>
              <a:rect l="l" t="t" r="r" b="b"/>
              <a:pathLst>
                <a:path w="1120" h="942" extrusionOk="0">
                  <a:moveTo>
                    <a:pt x="249" y="0"/>
                  </a:moveTo>
                  <a:cubicBezTo>
                    <a:pt x="196" y="0"/>
                    <a:pt x="138" y="42"/>
                    <a:pt x="84" y="130"/>
                  </a:cubicBezTo>
                  <a:cubicBezTo>
                    <a:pt x="12" y="261"/>
                    <a:pt x="0" y="380"/>
                    <a:pt x="24" y="499"/>
                  </a:cubicBezTo>
                  <a:cubicBezTo>
                    <a:pt x="48" y="606"/>
                    <a:pt x="108" y="690"/>
                    <a:pt x="203" y="773"/>
                  </a:cubicBezTo>
                  <a:cubicBezTo>
                    <a:pt x="324" y="887"/>
                    <a:pt x="487" y="941"/>
                    <a:pt x="647" y="941"/>
                  </a:cubicBezTo>
                  <a:cubicBezTo>
                    <a:pt x="755" y="941"/>
                    <a:pt x="862" y="916"/>
                    <a:pt x="953" y="868"/>
                  </a:cubicBezTo>
                  <a:cubicBezTo>
                    <a:pt x="1120" y="785"/>
                    <a:pt x="1120" y="690"/>
                    <a:pt x="1001" y="666"/>
                  </a:cubicBezTo>
                  <a:cubicBezTo>
                    <a:pt x="965" y="654"/>
                    <a:pt x="929" y="654"/>
                    <a:pt x="858" y="654"/>
                  </a:cubicBezTo>
                  <a:cubicBezTo>
                    <a:pt x="786" y="654"/>
                    <a:pt x="727" y="654"/>
                    <a:pt x="679" y="630"/>
                  </a:cubicBezTo>
                  <a:cubicBezTo>
                    <a:pt x="489" y="606"/>
                    <a:pt x="417" y="487"/>
                    <a:pt x="417" y="273"/>
                  </a:cubicBezTo>
                  <a:cubicBezTo>
                    <a:pt x="417" y="190"/>
                    <a:pt x="405" y="118"/>
                    <a:pt x="358" y="71"/>
                  </a:cubicBezTo>
                  <a:cubicBezTo>
                    <a:pt x="327" y="24"/>
                    <a:pt x="289" y="0"/>
                    <a:pt x="2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9"/>
            <p:cNvSpPr/>
            <p:nvPr/>
          </p:nvSpPr>
          <p:spPr>
            <a:xfrm>
              <a:off x="6612125" y="2491250"/>
              <a:ext cx="10450" cy="13750"/>
            </a:xfrm>
            <a:custGeom>
              <a:avLst/>
              <a:gdLst/>
              <a:ahLst/>
              <a:cxnLst/>
              <a:rect l="l" t="t" r="r" b="b"/>
              <a:pathLst>
                <a:path w="418" h="550" extrusionOk="0">
                  <a:moveTo>
                    <a:pt x="145" y="0"/>
                  </a:moveTo>
                  <a:cubicBezTo>
                    <a:pt x="95" y="0"/>
                    <a:pt x="49" y="27"/>
                    <a:pt x="12" y="94"/>
                  </a:cubicBezTo>
                  <a:cubicBezTo>
                    <a:pt x="0" y="118"/>
                    <a:pt x="0" y="177"/>
                    <a:pt x="12" y="261"/>
                  </a:cubicBezTo>
                  <a:cubicBezTo>
                    <a:pt x="24" y="308"/>
                    <a:pt x="24" y="344"/>
                    <a:pt x="48" y="392"/>
                  </a:cubicBezTo>
                  <a:cubicBezTo>
                    <a:pt x="112" y="496"/>
                    <a:pt x="190" y="550"/>
                    <a:pt x="257" y="550"/>
                  </a:cubicBezTo>
                  <a:cubicBezTo>
                    <a:pt x="328" y="550"/>
                    <a:pt x="387" y="490"/>
                    <a:pt x="405" y="368"/>
                  </a:cubicBezTo>
                  <a:cubicBezTo>
                    <a:pt x="417" y="237"/>
                    <a:pt x="358" y="118"/>
                    <a:pt x="286" y="58"/>
                  </a:cubicBezTo>
                  <a:cubicBezTo>
                    <a:pt x="240" y="24"/>
                    <a:pt x="191" y="0"/>
                    <a:pt x="14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9"/>
            <p:cNvSpPr/>
            <p:nvPr/>
          </p:nvSpPr>
          <p:spPr>
            <a:xfrm>
              <a:off x="6499600" y="2408275"/>
              <a:ext cx="65225" cy="92300"/>
            </a:xfrm>
            <a:custGeom>
              <a:avLst/>
              <a:gdLst/>
              <a:ahLst/>
              <a:cxnLst/>
              <a:rect l="l" t="t" r="r" b="b"/>
              <a:pathLst>
                <a:path w="2609" h="3692" extrusionOk="0">
                  <a:moveTo>
                    <a:pt x="2277" y="0"/>
                  </a:moveTo>
                  <a:cubicBezTo>
                    <a:pt x="2102" y="0"/>
                    <a:pt x="1876" y="69"/>
                    <a:pt x="1668" y="198"/>
                  </a:cubicBezTo>
                  <a:cubicBezTo>
                    <a:pt x="1168" y="520"/>
                    <a:pt x="620" y="1163"/>
                    <a:pt x="322" y="1770"/>
                  </a:cubicBezTo>
                  <a:cubicBezTo>
                    <a:pt x="96" y="2234"/>
                    <a:pt x="49" y="2425"/>
                    <a:pt x="37" y="2877"/>
                  </a:cubicBezTo>
                  <a:cubicBezTo>
                    <a:pt x="1" y="3366"/>
                    <a:pt x="25" y="3437"/>
                    <a:pt x="168" y="3592"/>
                  </a:cubicBezTo>
                  <a:cubicBezTo>
                    <a:pt x="230" y="3654"/>
                    <a:pt x="285" y="3692"/>
                    <a:pt x="339" y="3692"/>
                  </a:cubicBezTo>
                  <a:cubicBezTo>
                    <a:pt x="502" y="3692"/>
                    <a:pt x="665" y="3359"/>
                    <a:pt x="1049" y="2377"/>
                  </a:cubicBezTo>
                  <a:cubicBezTo>
                    <a:pt x="1311" y="1663"/>
                    <a:pt x="1882" y="806"/>
                    <a:pt x="2311" y="448"/>
                  </a:cubicBezTo>
                  <a:cubicBezTo>
                    <a:pt x="2549" y="234"/>
                    <a:pt x="2608" y="163"/>
                    <a:pt x="2537" y="91"/>
                  </a:cubicBezTo>
                  <a:cubicBezTo>
                    <a:pt x="2485" y="30"/>
                    <a:pt x="2392" y="0"/>
                    <a:pt x="2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9"/>
            <p:cNvSpPr/>
            <p:nvPr/>
          </p:nvSpPr>
          <p:spPr>
            <a:xfrm>
              <a:off x="6632075" y="2438725"/>
              <a:ext cx="35150" cy="77250"/>
            </a:xfrm>
            <a:custGeom>
              <a:avLst/>
              <a:gdLst/>
              <a:ahLst/>
              <a:cxnLst/>
              <a:rect l="l" t="t" r="r" b="b"/>
              <a:pathLst>
                <a:path w="1406" h="3090" extrusionOk="0">
                  <a:moveTo>
                    <a:pt x="168" y="0"/>
                  </a:moveTo>
                  <a:cubicBezTo>
                    <a:pt x="101" y="0"/>
                    <a:pt x="50" y="35"/>
                    <a:pt x="24" y="112"/>
                  </a:cubicBezTo>
                  <a:cubicBezTo>
                    <a:pt x="0" y="147"/>
                    <a:pt x="143" y="469"/>
                    <a:pt x="334" y="766"/>
                  </a:cubicBezTo>
                  <a:lnTo>
                    <a:pt x="667" y="1314"/>
                  </a:lnTo>
                  <a:lnTo>
                    <a:pt x="655" y="1933"/>
                  </a:lnTo>
                  <a:cubicBezTo>
                    <a:pt x="655" y="2278"/>
                    <a:pt x="643" y="2659"/>
                    <a:pt x="631" y="2814"/>
                  </a:cubicBezTo>
                  <a:cubicBezTo>
                    <a:pt x="619" y="3017"/>
                    <a:pt x="643" y="3064"/>
                    <a:pt x="774" y="3088"/>
                  </a:cubicBezTo>
                  <a:cubicBezTo>
                    <a:pt x="784" y="3089"/>
                    <a:pt x="793" y="3090"/>
                    <a:pt x="802" y="3090"/>
                  </a:cubicBezTo>
                  <a:cubicBezTo>
                    <a:pt x="905" y="3090"/>
                    <a:pt x="973" y="3023"/>
                    <a:pt x="1072" y="2826"/>
                  </a:cubicBezTo>
                  <a:cubicBezTo>
                    <a:pt x="1262" y="2457"/>
                    <a:pt x="1405" y="1755"/>
                    <a:pt x="1346" y="1445"/>
                  </a:cubicBezTo>
                  <a:cubicBezTo>
                    <a:pt x="1207" y="813"/>
                    <a:pt x="495"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9"/>
            <p:cNvSpPr/>
            <p:nvPr/>
          </p:nvSpPr>
          <p:spPr>
            <a:xfrm>
              <a:off x="6502000" y="2518250"/>
              <a:ext cx="16375" cy="16150"/>
            </a:xfrm>
            <a:custGeom>
              <a:avLst/>
              <a:gdLst/>
              <a:ahLst/>
              <a:cxnLst/>
              <a:rect l="l" t="t" r="r" b="b"/>
              <a:pathLst>
                <a:path w="655" h="646" extrusionOk="0">
                  <a:moveTo>
                    <a:pt x="282" y="1"/>
                  </a:moveTo>
                  <a:cubicBezTo>
                    <a:pt x="236" y="1"/>
                    <a:pt x="173" y="45"/>
                    <a:pt x="119" y="110"/>
                  </a:cubicBezTo>
                  <a:cubicBezTo>
                    <a:pt x="60" y="169"/>
                    <a:pt x="0" y="276"/>
                    <a:pt x="0" y="324"/>
                  </a:cubicBezTo>
                  <a:cubicBezTo>
                    <a:pt x="0" y="455"/>
                    <a:pt x="191" y="645"/>
                    <a:pt x="322" y="645"/>
                  </a:cubicBezTo>
                  <a:cubicBezTo>
                    <a:pt x="476" y="645"/>
                    <a:pt x="655" y="443"/>
                    <a:pt x="655" y="288"/>
                  </a:cubicBezTo>
                  <a:cubicBezTo>
                    <a:pt x="655" y="157"/>
                    <a:pt x="464" y="2"/>
                    <a:pt x="298" y="2"/>
                  </a:cubicBezTo>
                  <a:cubicBezTo>
                    <a:pt x="293" y="1"/>
                    <a:pt x="288" y="1"/>
                    <a:pt x="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9"/>
            <p:cNvSpPr/>
            <p:nvPr/>
          </p:nvSpPr>
          <p:spPr>
            <a:xfrm>
              <a:off x="6629050" y="2527125"/>
              <a:ext cx="17025" cy="11625"/>
            </a:xfrm>
            <a:custGeom>
              <a:avLst/>
              <a:gdLst/>
              <a:ahLst/>
              <a:cxnLst/>
              <a:rect l="l" t="t" r="r" b="b"/>
              <a:pathLst>
                <a:path w="681" h="465" extrusionOk="0">
                  <a:moveTo>
                    <a:pt x="316" y="0"/>
                  </a:moveTo>
                  <a:cubicBezTo>
                    <a:pt x="239" y="0"/>
                    <a:pt x="175" y="13"/>
                    <a:pt x="157" y="40"/>
                  </a:cubicBezTo>
                  <a:cubicBezTo>
                    <a:pt x="1" y="196"/>
                    <a:pt x="196" y="464"/>
                    <a:pt x="390" y="464"/>
                  </a:cubicBezTo>
                  <a:cubicBezTo>
                    <a:pt x="433" y="464"/>
                    <a:pt x="475" y="451"/>
                    <a:pt x="514" y="421"/>
                  </a:cubicBezTo>
                  <a:cubicBezTo>
                    <a:pt x="681" y="290"/>
                    <a:pt x="597" y="40"/>
                    <a:pt x="395" y="5"/>
                  </a:cubicBezTo>
                  <a:cubicBezTo>
                    <a:pt x="368" y="2"/>
                    <a:pt x="341"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9"/>
            <p:cNvSpPr/>
            <p:nvPr/>
          </p:nvSpPr>
          <p:spPr>
            <a:xfrm>
              <a:off x="6627000" y="2583175"/>
              <a:ext cx="25625" cy="26525"/>
            </a:xfrm>
            <a:custGeom>
              <a:avLst/>
              <a:gdLst/>
              <a:ahLst/>
              <a:cxnLst/>
              <a:rect l="l" t="t" r="r" b="b"/>
              <a:pathLst>
                <a:path w="1025" h="1061" extrusionOk="0">
                  <a:moveTo>
                    <a:pt x="489" y="1"/>
                  </a:moveTo>
                  <a:cubicBezTo>
                    <a:pt x="239" y="1"/>
                    <a:pt x="1" y="251"/>
                    <a:pt x="1" y="525"/>
                  </a:cubicBezTo>
                  <a:cubicBezTo>
                    <a:pt x="1" y="775"/>
                    <a:pt x="239" y="1037"/>
                    <a:pt x="489" y="1061"/>
                  </a:cubicBezTo>
                  <a:cubicBezTo>
                    <a:pt x="496" y="1061"/>
                    <a:pt x="502" y="1061"/>
                    <a:pt x="509" y="1061"/>
                  </a:cubicBezTo>
                  <a:cubicBezTo>
                    <a:pt x="775" y="1061"/>
                    <a:pt x="1013" y="828"/>
                    <a:pt x="1025" y="584"/>
                  </a:cubicBezTo>
                  <a:cubicBezTo>
                    <a:pt x="1025" y="287"/>
                    <a:pt x="775"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9"/>
            <p:cNvSpPr/>
            <p:nvPr/>
          </p:nvSpPr>
          <p:spPr>
            <a:xfrm>
              <a:off x="6676125" y="2527225"/>
              <a:ext cx="24125" cy="24725"/>
            </a:xfrm>
            <a:custGeom>
              <a:avLst/>
              <a:gdLst/>
              <a:ahLst/>
              <a:cxnLst/>
              <a:rect l="l" t="t" r="r" b="b"/>
              <a:pathLst>
                <a:path w="965" h="989" extrusionOk="0">
                  <a:moveTo>
                    <a:pt x="488" y="1"/>
                  </a:moveTo>
                  <a:cubicBezTo>
                    <a:pt x="227" y="1"/>
                    <a:pt x="24" y="215"/>
                    <a:pt x="12" y="477"/>
                  </a:cubicBezTo>
                  <a:cubicBezTo>
                    <a:pt x="0" y="739"/>
                    <a:pt x="227" y="977"/>
                    <a:pt x="477" y="989"/>
                  </a:cubicBezTo>
                  <a:cubicBezTo>
                    <a:pt x="738" y="989"/>
                    <a:pt x="965" y="763"/>
                    <a:pt x="965" y="477"/>
                  </a:cubicBezTo>
                  <a:cubicBezTo>
                    <a:pt x="965" y="215"/>
                    <a:pt x="738"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9"/>
            <p:cNvSpPr/>
            <p:nvPr/>
          </p:nvSpPr>
          <p:spPr>
            <a:xfrm>
              <a:off x="6652625" y="2565325"/>
              <a:ext cx="23825" cy="22950"/>
            </a:xfrm>
            <a:custGeom>
              <a:avLst/>
              <a:gdLst/>
              <a:ahLst/>
              <a:cxnLst/>
              <a:rect l="l" t="t" r="r" b="b"/>
              <a:pathLst>
                <a:path w="953" h="918" extrusionOk="0">
                  <a:moveTo>
                    <a:pt x="467" y="0"/>
                  </a:moveTo>
                  <a:cubicBezTo>
                    <a:pt x="214" y="0"/>
                    <a:pt x="0" y="210"/>
                    <a:pt x="12" y="477"/>
                  </a:cubicBezTo>
                  <a:cubicBezTo>
                    <a:pt x="24" y="739"/>
                    <a:pt x="178" y="894"/>
                    <a:pt x="452" y="917"/>
                  </a:cubicBezTo>
                  <a:cubicBezTo>
                    <a:pt x="714" y="905"/>
                    <a:pt x="893" y="763"/>
                    <a:pt x="928" y="477"/>
                  </a:cubicBezTo>
                  <a:cubicBezTo>
                    <a:pt x="952" y="227"/>
                    <a:pt x="750" y="1"/>
                    <a:pt x="488" y="1"/>
                  </a:cubicBezTo>
                  <a:cubicBezTo>
                    <a:pt x="481" y="0"/>
                    <a:pt x="474"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4" name="Google Shape;4234;p9"/>
          <p:cNvGrpSpPr/>
          <p:nvPr/>
        </p:nvGrpSpPr>
        <p:grpSpPr>
          <a:xfrm rot="5400000">
            <a:off x="4867706" y="862044"/>
            <a:ext cx="269400" cy="268475"/>
            <a:chOff x="6222500" y="2917150"/>
            <a:chExt cx="269400" cy="268475"/>
          </a:xfrm>
        </p:grpSpPr>
        <p:sp>
          <p:nvSpPr>
            <p:cNvPr id="4235" name="Google Shape;4235;p9"/>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9"/>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9"/>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9"/>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9"/>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9"/>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9"/>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9"/>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9"/>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9"/>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9"/>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9"/>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9"/>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9"/>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9"/>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9"/>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9"/>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9"/>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9"/>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9"/>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9"/>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9"/>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9"/>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9"/>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9" name="Google Shape;4259;p9"/>
          <p:cNvSpPr txBox="1">
            <a:spLocks noGrp="1"/>
          </p:cNvSpPr>
          <p:nvPr>
            <p:ph type="title"/>
          </p:nvPr>
        </p:nvSpPr>
        <p:spPr>
          <a:xfrm>
            <a:off x="1213637" y="1832775"/>
            <a:ext cx="4009800" cy="725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38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60" name="Google Shape;4260;p9"/>
          <p:cNvSpPr txBox="1">
            <a:spLocks noGrp="1"/>
          </p:cNvSpPr>
          <p:nvPr>
            <p:ph type="subTitle" idx="1"/>
          </p:nvPr>
        </p:nvSpPr>
        <p:spPr>
          <a:xfrm>
            <a:off x="1213624" y="2558174"/>
            <a:ext cx="4009800" cy="917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61"/>
        <p:cNvGrpSpPr/>
        <p:nvPr/>
      </p:nvGrpSpPr>
      <p:grpSpPr>
        <a:xfrm>
          <a:off x="0" y="0"/>
          <a:ext cx="0" cy="0"/>
          <a:chOff x="0" y="0"/>
          <a:chExt cx="0" cy="0"/>
        </a:xfrm>
      </p:grpSpPr>
      <p:sp>
        <p:nvSpPr>
          <p:cNvPr id="4262" name="Google Shape;4262;p10"/>
          <p:cNvSpPr/>
          <p:nvPr/>
        </p:nvSpPr>
        <p:spPr>
          <a:xfrm>
            <a:off x="827075" y="1477950"/>
            <a:ext cx="4905300" cy="2187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0"/>
          <p:cNvSpPr/>
          <p:nvPr/>
        </p:nvSpPr>
        <p:spPr>
          <a:xfrm>
            <a:off x="927275" y="1586250"/>
            <a:ext cx="4708800" cy="1971000"/>
          </a:xfrm>
          <a:prstGeom prst="rect">
            <a:avLst/>
          </a:prstGeom>
          <a:noFill/>
          <a:ln w="19050" cap="flat" cmpd="sng">
            <a:solidFill>
              <a:srgbClr val="A7B5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64" name="Google Shape;4264;p10"/>
          <p:cNvGrpSpPr/>
          <p:nvPr/>
        </p:nvGrpSpPr>
        <p:grpSpPr>
          <a:xfrm rot="-488778">
            <a:off x="2737292" y="492824"/>
            <a:ext cx="609619" cy="552670"/>
            <a:chOff x="3118825" y="3879050"/>
            <a:chExt cx="609625" cy="552675"/>
          </a:xfrm>
        </p:grpSpPr>
        <p:sp>
          <p:nvSpPr>
            <p:cNvPr id="4265" name="Google Shape;4265;p10"/>
            <p:cNvSpPr/>
            <p:nvPr/>
          </p:nvSpPr>
          <p:spPr>
            <a:xfrm>
              <a:off x="3138475" y="3892175"/>
              <a:ext cx="570625" cy="405775"/>
            </a:xfrm>
            <a:custGeom>
              <a:avLst/>
              <a:gdLst/>
              <a:ahLst/>
              <a:cxnLst/>
              <a:rect l="l" t="t" r="r" b="b"/>
              <a:pathLst>
                <a:path w="22825" h="16231" extrusionOk="0">
                  <a:moveTo>
                    <a:pt x="9617" y="1"/>
                  </a:moveTo>
                  <a:cubicBezTo>
                    <a:pt x="9073" y="1"/>
                    <a:pt x="8488" y="36"/>
                    <a:pt x="7823" y="100"/>
                  </a:cubicBezTo>
                  <a:cubicBezTo>
                    <a:pt x="7216" y="171"/>
                    <a:pt x="6466" y="278"/>
                    <a:pt x="6192" y="350"/>
                  </a:cubicBezTo>
                  <a:cubicBezTo>
                    <a:pt x="5287" y="588"/>
                    <a:pt x="4239" y="1136"/>
                    <a:pt x="3025" y="2029"/>
                  </a:cubicBezTo>
                  <a:cubicBezTo>
                    <a:pt x="2985" y="2060"/>
                    <a:pt x="2945" y="2076"/>
                    <a:pt x="2913" y="2076"/>
                  </a:cubicBezTo>
                  <a:cubicBezTo>
                    <a:pt x="2896" y="2076"/>
                    <a:pt x="2882" y="2072"/>
                    <a:pt x="2870" y="2064"/>
                  </a:cubicBezTo>
                  <a:cubicBezTo>
                    <a:pt x="2751" y="1933"/>
                    <a:pt x="2941" y="1671"/>
                    <a:pt x="3406" y="1302"/>
                  </a:cubicBezTo>
                  <a:cubicBezTo>
                    <a:pt x="3977" y="862"/>
                    <a:pt x="4013" y="897"/>
                    <a:pt x="2679" y="600"/>
                  </a:cubicBezTo>
                  <a:cubicBezTo>
                    <a:pt x="1780" y="411"/>
                    <a:pt x="827" y="283"/>
                    <a:pt x="363" y="283"/>
                  </a:cubicBezTo>
                  <a:cubicBezTo>
                    <a:pt x="212" y="283"/>
                    <a:pt x="113" y="297"/>
                    <a:pt x="84" y="326"/>
                  </a:cubicBezTo>
                  <a:cubicBezTo>
                    <a:pt x="48" y="385"/>
                    <a:pt x="1" y="683"/>
                    <a:pt x="12" y="993"/>
                  </a:cubicBezTo>
                  <a:cubicBezTo>
                    <a:pt x="24" y="1576"/>
                    <a:pt x="441" y="3076"/>
                    <a:pt x="834" y="3969"/>
                  </a:cubicBezTo>
                  <a:cubicBezTo>
                    <a:pt x="924" y="4201"/>
                    <a:pt x="967" y="4292"/>
                    <a:pt x="1015" y="4292"/>
                  </a:cubicBezTo>
                  <a:cubicBezTo>
                    <a:pt x="1044" y="4292"/>
                    <a:pt x="1075" y="4260"/>
                    <a:pt x="1120" y="4207"/>
                  </a:cubicBezTo>
                  <a:cubicBezTo>
                    <a:pt x="1168" y="4139"/>
                    <a:pt x="1204" y="4106"/>
                    <a:pt x="1241" y="4106"/>
                  </a:cubicBezTo>
                  <a:cubicBezTo>
                    <a:pt x="1269" y="4106"/>
                    <a:pt x="1298" y="4124"/>
                    <a:pt x="1334" y="4160"/>
                  </a:cubicBezTo>
                  <a:cubicBezTo>
                    <a:pt x="1417" y="4231"/>
                    <a:pt x="1394" y="4291"/>
                    <a:pt x="1310" y="4517"/>
                  </a:cubicBezTo>
                  <a:cubicBezTo>
                    <a:pt x="1179" y="4791"/>
                    <a:pt x="1072" y="5029"/>
                    <a:pt x="965" y="5267"/>
                  </a:cubicBezTo>
                  <a:cubicBezTo>
                    <a:pt x="1727" y="6410"/>
                    <a:pt x="2525" y="7505"/>
                    <a:pt x="3465" y="8517"/>
                  </a:cubicBezTo>
                  <a:cubicBezTo>
                    <a:pt x="4596" y="9744"/>
                    <a:pt x="5739" y="10946"/>
                    <a:pt x="7144" y="11875"/>
                  </a:cubicBezTo>
                  <a:cubicBezTo>
                    <a:pt x="8835" y="13006"/>
                    <a:pt x="10585" y="14042"/>
                    <a:pt x="12490" y="14804"/>
                  </a:cubicBezTo>
                  <a:cubicBezTo>
                    <a:pt x="13562" y="15221"/>
                    <a:pt x="14598" y="15685"/>
                    <a:pt x="15717" y="15947"/>
                  </a:cubicBezTo>
                  <a:cubicBezTo>
                    <a:pt x="16483" y="16123"/>
                    <a:pt x="17245" y="16230"/>
                    <a:pt x="18011" y="16230"/>
                  </a:cubicBezTo>
                  <a:cubicBezTo>
                    <a:pt x="18435" y="16230"/>
                    <a:pt x="18860" y="16198"/>
                    <a:pt x="19289" y="16126"/>
                  </a:cubicBezTo>
                  <a:cubicBezTo>
                    <a:pt x="20491" y="15935"/>
                    <a:pt x="21551" y="15471"/>
                    <a:pt x="22325" y="14482"/>
                  </a:cubicBezTo>
                  <a:cubicBezTo>
                    <a:pt x="22384" y="14399"/>
                    <a:pt x="22444" y="14280"/>
                    <a:pt x="22539" y="14221"/>
                  </a:cubicBezTo>
                  <a:cubicBezTo>
                    <a:pt x="22825" y="12780"/>
                    <a:pt x="22646" y="10649"/>
                    <a:pt x="22087" y="8970"/>
                  </a:cubicBezTo>
                  <a:cubicBezTo>
                    <a:pt x="21408" y="6993"/>
                    <a:pt x="20348" y="5327"/>
                    <a:pt x="18765" y="3803"/>
                  </a:cubicBezTo>
                  <a:cubicBezTo>
                    <a:pt x="17467" y="2564"/>
                    <a:pt x="16229" y="1814"/>
                    <a:pt x="14300" y="1040"/>
                  </a:cubicBezTo>
                  <a:cubicBezTo>
                    <a:pt x="12432" y="297"/>
                    <a:pt x="11195" y="1"/>
                    <a:pt x="9617" y="1"/>
                  </a:cubicBezTo>
                  <a:close/>
                </a:path>
              </a:pathLst>
            </a:custGeom>
            <a:solidFill>
              <a:srgbClr val="FFE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0"/>
            <p:cNvSpPr/>
            <p:nvPr/>
          </p:nvSpPr>
          <p:spPr>
            <a:xfrm>
              <a:off x="3580500" y="4418225"/>
              <a:ext cx="4475" cy="1225"/>
            </a:xfrm>
            <a:custGeom>
              <a:avLst/>
              <a:gdLst/>
              <a:ahLst/>
              <a:cxnLst/>
              <a:rect l="l" t="t" r="r" b="b"/>
              <a:pathLst>
                <a:path w="179" h="49" extrusionOk="0">
                  <a:moveTo>
                    <a:pt x="179" y="1"/>
                  </a:moveTo>
                  <a:lnTo>
                    <a:pt x="179" y="1"/>
                  </a:lnTo>
                  <a:cubicBezTo>
                    <a:pt x="177" y="1"/>
                    <a:pt x="175" y="2"/>
                    <a:pt x="173" y="2"/>
                  </a:cubicBezTo>
                  <a:lnTo>
                    <a:pt x="173" y="2"/>
                  </a:lnTo>
                  <a:lnTo>
                    <a:pt x="179" y="1"/>
                  </a:lnTo>
                  <a:close/>
                  <a:moveTo>
                    <a:pt x="173" y="2"/>
                  </a:moveTo>
                  <a:lnTo>
                    <a:pt x="0" y="48"/>
                  </a:lnTo>
                  <a:cubicBezTo>
                    <a:pt x="69" y="48"/>
                    <a:pt x="126" y="16"/>
                    <a:pt x="173" y="2"/>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0"/>
            <p:cNvSpPr/>
            <p:nvPr/>
          </p:nvSpPr>
          <p:spPr>
            <a:xfrm>
              <a:off x="3138775" y="4151825"/>
              <a:ext cx="7750" cy="33975"/>
            </a:xfrm>
            <a:custGeom>
              <a:avLst/>
              <a:gdLst/>
              <a:ahLst/>
              <a:cxnLst/>
              <a:rect l="l" t="t" r="r" b="b"/>
              <a:pathLst>
                <a:path w="310" h="1359" extrusionOk="0">
                  <a:moveTo>
                    <a:pt x="0" y="1"/>
                  </a:moveTo>
                  <a:cubicBezTo>
                    <a:pt x="72" y="465"/>
                    <a:pt x="179" y="906"/>
                    <a:pt x="310" y="1358"/>
                  </a:cubicBezTo>
                  <a:cubicBezTo>
                    <a:pt x="179" y="906"/>
                    <a:pt x="72" y="441"/>
                    <a:pt x="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0"/>
            <p:cNvSpPr/>
            <p:nvPr/>
          </p:nvSpPr>
          <p:spPr>
            <a:xfrm>
              <a:off x="3145025" y="4023550"/>
              <a:ext cx="556950" cy="395050"/>
            </a:xfrm>
            <a:custGeom>
              <a:avLst/>
              <a:gdLst/>
              <a:ahLst/>
              <a:cxnLst/>
              <a:rect l="l" t="t" r="r" b="b"/>
              <a:pathLst>
                <a:path w="22278" h="15802" extrusionOk="0">
                  <a:moveTo>
                    <a:pt x="12331" y="11704"/>
                  </a:moveTo>
                  <a:cubicBezTo>
                    <a:pt x="12479" y="11704"/>
                    <a:pt x="12644" y="11719"/>
                    <a:pt x="12764" y="11752"/>
                  </a:cubicBezTo>
                  <a:cubicBezTo>
                    <a:pt x="12835" y="11763"/>
                    <a:pt x="12895" y="11859"/>
                    <a:pt x="12895" y="11942"/>
                  </a:cubicBezTo>
                  <a:cubicBezTo>
                    <a:pt x="12895" y="12061"/>
                    <a:pt x="12835" y="12097"/>
                    <a:pt x="12597" y="12097"/>
                  </a:cubicBezTo>
                  <a:cubicBezTo>
                    <a:pt x="12264" y="12097"/>
                    <a:pt x="11907" y="11906"/>
                    <a:pt x="11990" y="11763"/>
                  </a:cubicBezTo>
                  <a:cubicBezTo>
                    <a:pt x="12009" y="11725"/>
                    <a:pt x="12158" y="11704"/>
                    <a:pt x="12331" y="11704"/>
                  </a:cubicBezTo>
                  <a:close/>
                  <a:moveTo>
                    <a:pt x="8266" y="12433"/>
                  </a:moveTo>
                  <a:cubicBezTo>
                    <a:pt x="8456" y="12433"/>
                    <a:pt x="8697" y="12470"/>
                    <a:pt x="8859" y="12537"/>
                  </a:cubicBezTo>
                  <a:cubicBezTo>
                    <a:pt x="9192" y="12692"/>
                    <a:pt x="9264" y="12811"/>
                    <a:pt x="9109" y="12954"/>
                  </a:cubicBezTo>
                  <a:cubicBezTo>
                    <a:pt x="9053" y="13018"/>
                    <a:pt x="8987" y="13049"/>
                    <a:pt x="8889" y="13049"/>
                  </a:cubicBezTo>
                  <a:cubicBezTo>
                    <a:pt x="8840" y="13049"/>
                    <a:pt x="8783" y="13041"/>
                    <a:pt x="8716" y="13026"/>
                  </a:cubicBezTo>
                  <a:cubicBezTo>
                    <a:pt x="8382" y="12978"/>
                    <a:pt x="7906" y="12621"/>
                    <a:pt x="7978" y="12502"/>
                  </a:cubicBezTo>
                  <a:cubicBezTo>
                    <a:pt x="8004" y="12455"/>
                    <a:pt x="8119" y="12433"/>
                    <a:pt x="8266" y="12433"/>
                  </a:cubicBezTo>
                  <a:close/>
                  <a:moveTo>
                    <a:pt x="19377" y="12577"/>
                  </a:moveTo>
                  <a:cubicBezTo>
                    <a:pt x="19428" y="12577"/>
                    <a:pt x="19470" y="12600"/>
                    <a:pt x="19503" y="12645"/>
                  </a:cubicBezTo>
                  <a:cubicBezTo>
                    <a:pt x="19571" y="12792"/>
                    <a:pt x="19228" y="13123"/>
                    <a:pt x="19010" y="13123"/>
                  </a:cubicBezTo>
                  <a:cubicBezTo>
                    <a:pt x="19000" y="13123"/>
                    <a:pt x="18989" y="13122"/>
                    <a:pt x="18979" y="13121"/>
                  </a:cubicBezTo>
                  <a:lnTo>
                    <a:pt x="18789" y="13097"/>
                  </a:lnTo>
                  <a:lnTo>
                    <a:pt x="19015" y="12823"/>
                  </a:lnTo>
                  <a:cubicBezTo>
                    <a:pt x="19155" y="12659"/>
                    <a:pt x="19281" y="12577"/>
                    <a:pt x="19377" y="12577"/>
                  </a:cubicBezTo>
                  <a:close/>
                  <a:moveTo>
                    <a:pt x="20584" y="12908"/>
                  </a:moveTo>
                  <a:cubicBezTo>
                    <a:pt x="20674" y="12908"/>
                    <a:pt x="20741" y="12959"/>
                    <a:pt x="20741" y="13061"/>
                  </a:cubicBezTo>
                  <a:cubicBezTo>
                    <a:pt x="20741" y="13157"/>
                    <a:pt x="20658" y="13240"/>
                    <a:pt x="20539" y="13276"/>
                  </a:cubicBezTo>
                  <a:cubicBezTo>
                    <a:pt x="20476" y="13291"/>
                    <a:pt x="20422" y="13298"/>
                    <a:pt x="20377" y="13298"/>
                  </a:cubicBezTo>
                  <a:cubicBezTo>
                    <a:pt x="20212" y="13298"/>
                    <a:pt x="20179" y="13199"/>
                    <a:pt x="20301" y="13049"/>
                  </a:cubicBezTo>
                  <a:cubicBezTo>
                    <a:pt x="20389" y="12956"/>
                    <a:pt x="20497" y="12908"/>
                    <a:pt x="20584" y="12908"/>
                  </a:cubicBezTo>
                  <a:close/>
                  <a:moveTo>
                    <a:pt x="15395" y="12680"/>
                  </a:moveTo>
                  <a:cubicBezTo>
                    <a:pt x="15419" y="12680"/>
                    <a:pt x="15467" y="12740"/>
                    <a:pt x="15514" y="12811"/>
                  </a:cubicBezTo>
                  <a:cubicBezTo>
                    <a:pt x="15586" y="13002"/>
                    <a:pt x="15431" y="13180"/>
                    <a:pt x="15121" y="13299"/>
                  </a:cubicBezTo>
                  <a:cubicBezTo>
                    <a:pt x="15018" y="13323"/>
                    <a:pt x="14911" y="13335"/>
                    <a:pt x="14816" y="13335"/>
                  </a:cubicBezTo>
                  <a:cubicBezTo>
                    <a:pt x="14625" y="13335"/>
                    <a:pt x="14482" y="13287"/>
                    <a:pt x="14514" y="13192"/>
                  </a:cubicBezTo>
                  <a:cubicBezTo>
                    <a:pt x="14550" y="13109"/>
                    <a:pt x="15276" y="12680"/>
                    <a:pt x="15395" y="12680"/>
                  </a:cubicBezTo>
                  <a:close/>
                  <a:moveTo>
                    <a:pt x="17685" y="12753"/>
                  </a:moveTo>
                  <a:cubicBezTo>
                    <a:pt x="17748" y="12753"/>
                    <a:pt x="17797" y="12793"/>
                    <a:pt x="17836" y="12871"/>
                  </a:cubicBezTo>
                  <a:cubicBezTo>
                    <a:pt x="17896" y="13014"/>
                    <a:pt x="17526" y="13430"/>
                    <a:pt x="17288" y="13478"/>
                  </a:cubicBezTo>
                  <a:cubicBezTo>
                    <a:pt x="17255" y="13487"/>
                    <a:pt x="17226" y="13491"/>
                    <a:pt x="17201" y="13491"/>
                  </a:cubicBezTo>
                  <a:cubicBezTo>
                    <a:pt x="17019" y="13491"/>
                    <a:pt x="17049" y="13275"/>
                    <a:pt x="17300" y="13014"/>
                  </a:cubicBezTo>
                  <a:cubicBezTo>
                    <a:pt x="17469" y="12837"/>
                    <a:pt x="17593" y="12753"/>
                    <a:pt x="17685" y="12753"/>
                  </a:cubicBezTo>
                  <a:close/>
                  <a:moveTo>
                    <a:pt x="11628" y="13157"/>
                  </a:moveTo>
                  <a:cubicBezTo>
                    <a:pt x="11744" y="13157"/>
                    <a:pt x="11792" y="13188"/>
                    <a:pt x="11823" y="13252"/>
                  </a:cubicBezTo>
                  <a:cubicBezTo>
                    <a:pt x="11907" y="13490"/>
                    <a:pt x="11788" y="13633"/>
                    <a:pt x="11466" y="13633"/>
                  </a:cubicBezTo>
                  <a:cubicBezTo>
                    <a:pt x="11109" y="13633"/>
                    <a:pt x="10799" y="13454"/>
                    <a:pt x="10930" y="13311"/>
                  </a:cubicBezTo>
                  <a:cubicBezTo>
                    <a:pt x="10966" y="13276"/>
                    <a:pt x="11180" y="13192"/>
                    <a:pt x="11395" y="13180"/>
                  </a:cubicBezTo>
                  <a:cubicBezTo>
                    <a:pt x="11494" y="13164"/>
                    <a:pt x="11569" y="13157"/>
                    <a:pt x="11628" y="13157"/>
                  </a:cubicBezTo>
                  <a:close/>
                  <a:moveTo>
                    <a:pt x="10491" y="14039"/>
                  </a:moveTo>
                  <a:cubicBezTo>
                    <a:pt x="10648" y="14039"/>
                    <a:pt x="10854" y="14066"/>
                    <a:pt x="11038" y="14121"/>
                  </a:cubicBezTo>
                  <a:cubicBezTo>
                    <a:pt x="11371" y="14228"/>
                    <a:pt x="11359" y="14466"/>
                    <a:pt x="11002" y="14490"/>
                  </a:cubicBezTo>
                  <a:cubicBezTo>
                    <a:pt x="10996" y="14490"/>
                    <a:pt x="10991" y="14490"/>
                    <a:pt x="10985" y="14490"/>
                  </a:cubicBezTo>
                  <a:cubicBezTo>
                    <a:pt x="10740" y="14490"/>
                    <a:pt x="10240" y="14249"/>
                    <a:pt x="10240" y="14109"/>
                  </a:cubicBezTo>
                  <a:cubicBezTo>
                    <a:pt x="10240" y="14063"/>
                    <a:pt x="10344" y="14039"/>
                    <a:pt x="10491" y="14039"/>
                  </a:cubicBezTo>
                  <a:close/>
                  <a:moveTo>
                    <a:pt x="18911" y="13866"/>
                  </a:moveTo>
                  <a:cubicBezTo>
                    <a:pt x="19008" y="13866"/>
                    <a:pt x="19074" y="13905"/>
                    <a:pt x="19074" y="13990"/>
                  </a:cubicBezTo>
                  <a:cubicBezTo>
                    <a:pt x="19074" y="14145"/>
                    <a:pt x="18610" y="14502"/>
                    <a:pt x="18384" y="14502"/>
                  </a:cubicBezTo>
                  <a:cubicBezTo>
                    <a:pt x="18098" y="14502"/>
                    <a:pt x="18134" y="14311"/>
                    <a:pt x="18431" y="14073"/>
                  </a:cubicBezTo>
                  <a:cubicBezTo>
                    <a:pt x="18584" y="13942"/>
                    <a:pt x="18776" y="13866"/>
                    <a:pt x="18911" y="13866"/>
                  </a:cubicBezTo>
                  <a:close/>
                  <a:moveTo>
                    <a:pt x="13861" y="14098"/>
                  </a:moveTo>
                  <a:cubicBezTo>
                    <a:pt x="13951" y="14098"/>
                    <a:pt x="14012" y="14122"/>
                    <a:pt x="14038" y="14169"/>
                  </a:cubicBezTo>
                  <a:cubicBezTo>
                    <a:pt x="14171" y="14373"/>
                    <a:pt x="13793" y="14631"/>
                    <a:pt x="13428" y="14631"/>
                  </a:cubicBezTo>
                  <a:cubicBezTo>
                    <a:pt x="13368" y="14631"/>
                    <a:pt x="13309" y="14624"/>
                    <a:pt x="13252" y="14609"/>
                  </a:cubicBezTo>
                  <a:cubicBezTo>
                    <a:pt x="12954" y="14538"/>
                    <a:pt x="13014" y="14383"/>
                    <a:pt x="13371" y="14228"/>
                  </a:cubicBezTo>
                  <a:cubicBezTo>
                    <a:pt x="13574" y="14140"/>
                    <a:pt x="13743" y="14098"/>
                    <a:pt x="13861" y="14098"/>
                  </a:cubicBezTo>
                  <a:close/>
                  <a:moveTo>
                    <a:pt x="16571" y="14122"/>
                  </a:moveTo>
                  <a:cubicBezTo>
                    <a:pt x="16636" y="14122"/>
                    <a:pt x="16680" y="14145"/>
                    <a:pt x="16705" y="14204"/>
                  </a:cubicBezTo>
                  <a:cubicBezTo>
                    <a:pt x="16729" y="14288"/>
                    <a:pt x="16729" y="14383"/>
                    <a:pt x="16705" y="14466"/>
                  </a:cubicBezTo>
                  <a:cubicBezTo>
                    <a:pt x="16631" y="14655"/>
                    <a:pt x="16145" y="14815"/>
                    <a:pt x="15850" y="14815"/>
                  </a:cubicBezTo>
                  <a:cubicBezTo>
                    <a:pt x="15716" y="14815"/>
                    <a:pt x="15621" y="14782"/>
                    <a:pt x="15621" y="14704"/>
                  </a:cubicBezTo>
                  <a:cubicBezTo>
                    <a:pt x="15621" y="14585"/>
                    <a:pt x="16157" y="14240"/>
                    <a:pt x="16479" y="14133"/>
                  </a:cubicBezTo>
                  <a:cubicBezTo>
                    <a:pt x="16513" y="14126"/>
                    <a:pt x="16544" y="14122"/>
                    <a:pt x="16571" y="14122"/>
                  </a:cubicBezTo>
                  <a:close/>
                  <a:moveTo>
                    <a:pt x="703" y="0"/>
                  </a:moveTo>
                  <a:cubicBezTo>
                    <a:pt x="167" y="1203"/>
                    <a:pt x="0" y="2096"/>
                    <a:pt x="0" y="3453"/>
                  </a:cubicBezTo>
                  <a:cubicBezTo>
                    <a:pt x="0" y="5417"/>
                    <a:pt x="584" y="7180"/>
                    <a:pt x="1834" y="9073"/>
                  </a:cubicBezTo>
                  <a:cubicBezTo>
                    <a:pt x="3215" y="11168"/>
                    <a:pt x="4418" y="12264"/>
                    <a:pt x="7085" y="13788"/>
                  </a:cubicBezTo>
                  <a:cubicBezTo>
                    <a:pt x="9537" y="15204"/>
                    <a:pt x="11597" y="15788"/>
                    <a:pt x="14169" y="15800"/>
                  </a:cubicBezTo>
                  <a:cubicBezTo>
                    <a:pt x="14279" y="15801"/>
                    <a:pt x="14383" y="15802"/>
                    <a:pt x="14482" y="15802"/>
                  </a:cubicBezTo>
                  <a:cubicBezTo>
                    <a:pt x="15201" y="15802"/>
                    <a:pt x="15660" y="15763"/>
                    <a:pt x="16110" y="15669"/>
                  </a:cubicBezTo>
                  <a:cubicBezTo>
                    <a:pt x="17860" y="15312"/>
                    <a:pt x="19170" y="14835"/>
                    <a:pt x="19658" y="14371"/>
                  </a:cubicBezTo>
                  <a:cubicBezTo>
                    <a:pt x="19801" y="14252"/>
                    <a:pt x="20193" y="13930"/>
                    <a:pt x="20539" y="13657"/>
                  </a:cubicBezTo>
                  <a:cubicBezTo>
                    <a:pt x="21241" y="13109"/>
                    <a:pt x="21420" y="12871"/>
                    <a:pt x="21491" y="12323"/>
                  </a:cubicBezTo>
                  <a:lnTo>
                    <a:pt x="21551" y="11966"/>
                  </a:lnTo>
                  <a:lnTo>
                    <a:pt x="21360" y="12144"/>
                  </a:lnTo>
                  <a:cubicBezTo>
                    <a:pt x="21246" y="12251"/>
                    <a:pt x="21114" y="12324"/>
                    <a:pt x="21043" y="12324"/>
                  </a:cubicBezTo>
                  <a:cubicBezTo>
                    <a:pt x="21011" y="12324"/>
                    <a:pt x="20991" y="12309"/>
                    <a:pt x="20991" y="12275"/>
                  </a:cubicBezTo>
                  <a:cubicBezTo>
                    <a:pt x="20991" y="12240"/>
                    <a:pt x="21170" y="11918"/>
                    <a:pt x="21384" y="11549"/>
                  </a:cubicBezTo>
                  <a:cubicBezTo>
                    <a:pt x="21837" y="10775"/>
                    <a:pt x="22027" y="10216"/>
                    <a:pt x="22277" y="9013"/>
                  </a:cubicBezTo>
                  <a:lnTo>
                    <a:pt x="22277" y="8966"/>
                  </a:lnTo>
                  <a:cubicBezTo>
                    <a:pt x="22194" y="9013"/>
                    <a:pt x="22122" y="9132"/>
                    <a:pt x="22063" y="9204"/>
                  </a:cubicBezTo>
                  <a:cubicBezTo>
                    <a:pt x="21289" y="10204"/>
                    <a:pt x="20229" y="10668"/>
                    <a:pt x="19027" y="10859"/>
                  </a:cubicBezTo>
                  <a:cubicBezTo>
                    <a:pt x="18593" y="10927"/>
                    <a:pt x="18165" y="10958"/>
                    <a:pt x="17740" y="10958"/>
                  </a:cubicBezTo>
                  <a:cubicBezTo>
                    <a:pt x="16975" y="10958"/>
                    <a:pt x="16220" y="10856"/>
                    <a:pt x="15455" y="10680"/>
                  </a:cubicBezTo>
                  <a:cubicBezTo>
                    <a:pt x="14336" y="10418"/>
                    <a:pt x="13288" y="9954"/>
                    <a:pt x="12216" y="9537"/>
                  </a:cubicBezTo>
                  <a:cubicBezTo>
                    <a:pt x="10311" y="8775"/>
                    <a:pt x="8573" y="7739"/>
                    <a:pt x="6882" y="6608"/>
                  </a:cubicBezTo>
                  <a:cubicBezTo>
                    <a:pt x="5477" y="5679"/>
                    <a:pt x="4334" y="4477"/>
                    <a:pt x="3203" y="3251"/>
                  </a:cubicBezTo>
                  <a:cubicBezTo>
                    <a:pt x="2263" y="2239"/>
                    <a:pt x="1465" y="1143"/>
                    <a:pt x="703" y="0"/>
                  </a:cubicBezTo>
                  <a:close/>
                </a:path>
              </a:pathLst>
            </a:custGeom>
            <a:solidFill>
              <a:srgbClr val="FFD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0"/>
            <p:cNvSpPr/>
            <p:nvPr/>
          </p:nvSpPr>
          <p:spPr>
            <a:xfrm>
              <a:off x="3118825" y="3879050"/>
              <a:ext cx="609625" cy="552675"/>
            </a:xfrm>
            <a:custGeom>
              <a:avLst/>
              <a:gdLst/>
              <a:ahLst/>
              <a:cxnLst/>
              <a:rect l="l" t="t" r="r" b="b"/>
              <a:pathLst>
                <a:path w="24385" h="22107" extrusionOk="0">
                  <a:moveTo>
                    <a:pt x="10384" y="526"/>
                  </a:moveTo>
                  <a:cubicBezTo>
                    <a:pt x="11958" y="526"/>
                    <a:pt x="13197" y="822"/>
                    <a:pt x="15074" y="1565"/>
                  </a:cubicBezTo>
                  <a:cubicBezTo>
                    <a:pt x="17003" y="2339"/>
                    <a:pt x="18241" y="3089"/>
                    <a:pt x="19539" y="4328"/>
                  </a:cubicBezTo>
                  <a:cubicBezTo>
                    <a:pt x="21110" y="5852"/>
                    <a:pt x="22182" y="7518"/>
                    <a:pt x="22849" y="9495"/>
                  </a:cubicBezTo>
                  <a:cubicBezTo>
                    <a:pt x="23420" y="11174"/>
                    <a:pt x="23599" y="13305"/>
                    <a:pt x="23313" y="14746"/>
                  </a:cubicBezTo>
                  <a:lnTo>
                    <a:pt x="23313" y="14793"/>
                  </a:lnTo>
                  <a:cubicBezTo>
                    <a:pt x="23063" y="16008"/>
                    <a:pt x="22873" y="16543"/>
                    <a:pt x="22420" y="17317"/>
                  </a:cubicBezTo>
                  <a:cubicBezTo>
                    <a:pt x="22194" y="17710"/>
                    <a:pt x="22015" y="18032"/>
                    <a:pt x="22015" y="18055"/>
                  </a:cubicBezTo>
                  <a:cubicBezTo>
                    <a:pt x="22015" y="18081"/>
                    <a:pt x="22035" y="18093"/>
                    <a:pt x="22067" y="18093"/>
                  </a:cubicBezTo>
                  <a:cubicBezTo>
                    <a:pt x="22141" y="18093"/>
                    <a:pt x="22280" y="18029"/>
                    <a:pt x="22396" y="17913"/>
                  </a:cubicBezTo>
                  <a:lnTo>
                    <a:pt x="22587" y="17734"/>
                  </a:lnTo>
                  <a:lnTo>
                    <a:pt x="22527" y="18091"/>
                  </a:lnTo>
                  <a:cubicBezTo>
                    <a:pt x="22456" y="18651"/>
                    <a:pt x="22277" y="18889"/>
                    <a:pt x="21575" y="19437"/>
                  </a:cubicBezTo>
                  <a:cubicBezTo>
                    <a:pt x="21218" y="19699"/>
                    <a:pt x="20825" y="20032"/>
                    <a:pt x="20694" y="20151"/>
                  </a:cubicBezTo>
                  <a:cubicBezTo>
                    <a:pt x="20206" y="20615"/>
                    <a:pt x="18896" y="21068"/>
                    <a:pt x="17134" y="21449"/>
                  </a:cubicBezTo>
                  <a:cubicBezTo>
                    <a:pt x="16634" y="21544"/>
                    <a:pt x="16110" y="21580"/>
                    <a:pt x="15205" y="21580"/>
                  </a:cubicBezTo>
                  <a:cubicBezTo>
                    <a:pt x="12633" y="21544"/>
                    <a:pt x="10562" y="20972"/>
                    <a:pt x="8121" y="19568"/>
                  </a:cubicBezTo>
                  <a:cubicBezTo>
                    <a:pt x="5454" y="18032"/>
                    <a:pt x="4251" y="16948"/>
                    <a:pt x="2870" y="14853"/>
                  </a:cubicBezTo>
                  <a:cubicBezTo>
                    <a:pt x="1632" y="12960"/>
                    <a:pt x="1048" y="11174"/>
                    <a:pt x="1048" y="9233"/>
                  </a:cubicBezTo>
                  <a:cubicBezTo>
                    <a:pt x="1048" y="7876"/>
                    <a:pt x="1215" y="6983"/>
                    <a:pt x="1739" y="5792"/>
                  </a:cubicBezTo>
                  <a:cubicBezTo>
                    <a:pt x="1846" y="5554"/>
                    <a:pt x="1941" y="5316"/>
                    <a:pt x="2084" y="5042"/>
                  </a:cubicBezTo>
                  <a:cubicBezTo>
                    <a:pt x="2168" y="4828"/>
                    <a:pt x="2180" y="4768"/>
                    <a:pt x="2108" y="4685"/>
                  </a:cubicBezTo>
                  <a:cubicBezTo>
                    <a:pt x="2073" y="4649"/>
                    <a:pt x="2044" y="4631"/>
                    <a:pt x="2015" y="4631"/>
                  </a:cubicBezTo>
                  <a:cubicBezTo>
                    <a:pt x="1976" y="4631"/>
                    <a:pt x="1937" y="4664"/>
                    <a:pt x="1882" y="4732"/>
                  </a:cubicBezTo>
                  <a:cubicBezTo>
                    <a:pt x="1838" y="4790"/>
                    <a:pt x="1809" y="4822"/>
                    <a:pt x="1782" y="4822"/>
                  </a:cubicBezTo>
                  <a:cubicBezTo>
                    <a:pt x="1736" y="4822"/>
                    <a:pt x="1698" y="4727"/>
                    <a:pt x="1608" y="4494"/>
                  </a:cubicBezTo>
                  <a:cubicBezTo>
                    <a:pt x="1215" y="3601"/>
                    <a:pt x="798" y="2101"/>
                    <a:pt x="787" y="1518"/>
                  </a:cubicBezTo>
                  <a:cubicBezTo>
                    <a:pt x="775" y="1208"/>
                    <a:pt x="810" y="910"/>
                    <a:pt x="858" y="851"/>
                  </a:cubicBezTo>
                  <a:cubicBezTo>
                    <a:pt x="887" y="822"/>
                    <a:pt x="986" y="808"/>
                    <a:pt x="1137" y="808"/>
                  </a:cubicBezTo>
                  <a:cubicBezTo>
                    <a:pt x="1601" y="808"/>
                    <a:pt x="2555" y="936"/>
                    <a:pt x="3454" y="1125"/>
                  </a:cubicBezTo>
                  <a:cubicBezTo>
                    <a:pt x="4787" y="1422"/>
                    <a:pt x="4739" y="1387"/>
                    <a:pt x="4180" y="1827"/>
                  </a:cubicBezTo>
                  <a:cubicBezTo>
                    <a:pt x="3715" y="2208"/>
                    <a:pt x="3525" y="2458"/>
                    <a:pt x="3644" y="2589"/>
                  </a:cubicBezTo>
                  <a:cubicBezTo>
                    <a:pt x="3652" y="2602"/>
                    <a:pt x="3665" y="2607"/>
                    <a:pt x="3680" y="2607"/>
                  </a:cubicBezTo>
                  <a:cubicBezTo>
                    <a:pt x="3709" y="2607"/>
                    <a:pt x="3748" y="2589"/>
                    <a:pt x="3787" y="2565"/>
                  </a:cubicBezTo>
                  <a:cubicBezTo>
                    <a:pt x="5013" y="1672"/>
                    <a:pt x="6049" y="1113"/>
                    <a:pt x="6954" y="875"/>
                  </a:cubicBezTo>
                  <a:cubicBezTo>
                    <a:pt x="7240" y="803"/>
                    <a:pt x="7990" y="696"/>
                    <a:pt x="8597" y="625"/>
                  </a:cubicBezTo>
                  <a:cubicBezTo>
                    <a:pt x="9259" y="561"/>
                    <a:pt x="9841" y="526"/>
                    <a:pt x="10384" y="526"/>
                  </a:cubicBezTo>
                  <a:close/>
                  <a:moveTo>
                    <a:pt x="11104" y="1"/>
                  </a:moveTo>
                  <a:cubicBezTo>
                    <a:pt x="10364" y="1"/>
                    <a:pt x="9540" y="44"/>
                    <a:pt x="8823" y="125"/>
                  </a:cubicBezTo>
                  <a:cubicBezTo>
                    <a:pt x="7264" y="279"/>
                    <a:pt x="6490" y="458"/>
                    <a:pt x="5501" y="875"/>
                  </a:cubicBezTo>
                  <a:cubicBezTo>
                    <a:pt x="5320" y="958"/>
                    <a:pt x="5208" y="1007"/>
                    <a:pt x="5046" y="1007"/>
                  </a:cubicBezTo>
                  <a:cubicBezTo>
                    <a:pt x="4815" y="1007"/>
                    <a:pt x="4482" y="906"/>
                    <a:pt x="3704" y="660"/>
                  </a:cubicBezTo>
                  <a:cubicBezTo>
                    <a:pt x="3178" y="496"/>
                    <a:pt x="2181" y="388"/>
                    <a:pt x="1484" y="388"/>
                  </a:cubicBezTo>
                  <a:cubicBezTo>
                    <a:pt x="1172" y="388"/>
                    <a:pt x="920" y="410"/>
                    <a:pt x="798" y="458"/>
                  </a:cubicBezTo>
                  <a:cubicBezTo>
                    <a:pt x="1" y="791"/>
                    <a:pt x="96" y="2423"/>
                    <a:pt x="1072" y="4851"/>
                  </a:cubicBezTo>
                  <a:cubicBezTo>
                    <a:pt x="1334" y="5542"/>
                    <a:pt x="1334" y="5578"/>
                    <a:pt x="1227" y="5852"/>
                  </a:cubicBezTo>
                  <a:cubicBezTo>
                    <a:pt x="1168" y="6018"/>
                    <a:pt x="1144" y="6149"/>
                    <a:pt x="1156" y="6161"/>
                  </a:cubicBezTo>
                  <a:cubicBezTo>
                    <a:pt x="1168" y="6197"/>
                    <a:pt x="1096" y="6518"/>
                    <a:pt x="989" y="6887"/>
                  </a:cubicBezTo>
                  <a:cubicBezTo>
                    <a:pt x="894" y="7280"/>
                    <a:pt x="751" y="8007"/>
                    <a:pt x="715" y="8519"/>
                  </a:cubicBezTo>
                  <a:cubicBezTo>
                    <a:pt x="632" y="9269"/>
                    <a:pt x="679" y="10090"/>
                    <a:pt x="798" y="10912"/>
                  </a:cubicBezTo>
                  <a:cubicBezTo>
                    <a:pt x="870" y="11352"/>
                    <a:pt x="977" y="11817"/>
                    <a:pt x="1108" y="12269"/>
                  </a:cubicBezTo>
                  <a:cubicBezTo>
                    <a:pt x="1346" y="13067"/>
                    <a:pt x="1679" y="13841"/>
                    <a:pt x="2096" y="14555"/>
                  </a:cubicBezTo>
                  <a:cubicBezTo>
                    <a:pt x="2977" y="16043"/>
                    <a:pt x="4168" y="17424"/>
                    <a:pt x="5394" y="18377"/>
                  </a:cubicBezTo>
                  <a:cubicBezTo>
                    <a:pt x="6859" y="19496"/>
                    <a:pt x="9288" y="20877"/>
                    <a:pt x="10740" y="21389"/>
                  </a:cubicBezTo>
                  <a:cubicBezTo>
                    <a:pt x="12092" y="21867"/>
                    <a:pt x="13613" y="22106"/>
                    <a:pt x="15076" y="22106"/>
                  </a:cubicBezTo>
                  <a:cubicBezTo>
                    <a:pt x="15945" y="22106"/>
                    <a:pt x="16794" y="22022"/>
                    <a:pt x="17574" y="21854"/>
                  </a:cubicBezTo>
                  <a:cubicBezTo>
                    <a:pt x="17884" y="21770"/>
                    <a:pt x="18182" y="21699"/>
                    <a:pt x="18467" y="21627"/>
                  </a:cubicBezTo>
                  <a:lnTo>
                    <a:pt x="18646" y="21580"/>
                  </a:lnTo>
                  <a:cubicBezTo>
                    <a:pt x="19717" y="21270"/>
                    <a:pt x="20503" y="20901"/>
                    <a:pt x="20991" y="20461"/>
                  </a:cubicBezTo>
                  <a:cubicBezTo>
                    <a:pt x="21146" y="20341"/>
                    <a:pt x="21503" y="20103"/>
                    <a:pt x="21813" y="19949"/>
                  </a:cubicBezTo>
                  <a:cubicBezTo>
                    <a:pt x="22480" y="19591"/>
                    <a:pt x="23015" y="19091"/>
                    <a:pt x="23135" y="18758"/>
                  </a:cubicBezTo>
                  <a:cubicBezTo>
                    <a:pt x="23182" y="18615"/>
                    <a:pt x="23254" y="18222"/>
                    <a:pt x="23289" y="17865"/>
                  </a:cubicBezTo>
                  <a:cubicBezTo>
                    <a:pt x="23337" y="17508"/>
                    <a:pt x="23420" y="17055"/>
                    <a:pt x="23492" y="16865"/>
                  </a:cubicBezTo>
                  <a:cubicBezTo>
                    <a:pt x="23754" y="16162"/>
                    <a:pt x="24111" y="14424"/>
                    <a:pt x="24206" y="13376"/>
                  </a:cubicBezTo>
                  <a:cubicBezTo>
                    <a:pt x="24385" y="11698"/>
                    <a:pt x="24230" y="10424"/>
                    <a:pt x="23670" y="9031"/>
                  </a:cubicBezTo>
                  <a:cubicBezTo>
                    <a:pt x="22861" y="6983"/>
                    <a:pt x="21753" y="5494"/>
                    <a:pt x="19658" y="3589"/>
                  </a:cubicBezTo>
                  <a:cubicBezTo>
                    <a:pt x="18122" y="2208"/>
                    <a:pt x="16979" y="1494"/>
                    <a:pt x="15074" y="744"/>
                  </a:cubicBezTo>
                  <a:cubicBezTo>
                    <a:pt x="14110" y="375"/>
                    <a:pt x="13360" y="160"/>
                    <a:pt x="12562" y="77"/>
                  </a:cubicBezTo>
                  <a:cubicBezTo>
                    <a:pt x="12181" y="26"/>
                    <a:pt x="11667" y="1"/>
                    <a:pt x="1110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10"/>
            <p:cNvSpPr/>
            <p:nvPr/>
          </p:nvSpPr>
          <p:spPr>
            <a:xfrm>
              <a:off x="3442675" y="4316450"/>
              <a:ext cx="25025" cy="9825"/>
            </a:xfrm>
            <a:custGeom>
              <a:avLst/>
              <a:gdLst/>
              <a:ahLst/>
              <a:cxnLst/>
              <a:rect l="l" t="t" r="r" b="b"/>
              <a:pathLst>
                <a:path w="1001" h="393" extrusionOk="0">
                  <a:moveTo>
                    <a:pt x="441" y="1"/>
                  </a:moveTo>
                  <a:cubicBezTo>
                    <a:pt x="261" y="1"/>
                    <a:pt x="104" y="25"/>
                    <a:pt x="84" y="71"/>
                  </a:cubicBezTo>
                  <a:cubicBezTo>
                    <a:pt x="1" y="202"/>
                    <a:pt x="358" y="393"/>
                    <a:pt x="691" y="393"/>
                  </a:cubicBezTo>
                  <a:cubicBezTo>
                    <a:pt x="929" y="393"/>
                    <a:pt x="989" y="345"/>
                    <a:pt x="1001" y="250"/>
                  </a:cubicBezTo>
                  <a:cubicBezTo>
                    <a:pt x="1001" y="155"/>
                    <a:pt x="929" y="71"/>
                    <a:pt x="858" y="47"/>
                  </a:cubicBezTo>
                  <a:cubicBezTo>
                    <a:pt x="742" y="16"/>
                    <a:pt x="584" y="1"/>
                    <a:pt x="44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10"/>
            <p:cNvSpPr/>
            <p:nvPr/>
          </p:nvSpPr>
          <p:spPr>
            <a:xfrm>
              <a:off x="3342975" y="4334275"/>
              <a:ext cx="33650" cy="15625"/>
            </a:xfrm>
            <a:custGeom>
              <a:avLst/>
              <a:gdLst/>
              <a:ahLst/>
              <a:cxnLst/>
              <a:rect l="l" t="t" r="r" b="b"/>
              <a:pathLst>
                <a:path w="1346" h="625" extrusionOk="0">
                  <a:moveTo>
                    <a:pt x="363" y="0"/>
                  </a:moveTo>
                  <a:cubicBezTo>
                    <a:pt x="214" y="0"/>
                    <a:pt x="100" y="24"/>
                    <a:pt x="83" y="73"/>
                  </a:cubicBezTo>
                  <a:cubicBezTo>
                    <a:pt x="0" y="192"/>
                    <a:pt x="476" y="549"/>
                    <a:pt x="798" y="608"/>
                  </a:cubicBezTo>
                  <a:cubicBezTo>
                    <a:pt x="857" y="619"/>
                    <a:pt x="908" y="624"/>
                    <a:pt x="952" y="624"/>
                  </a:cubicBezTo>
                  <a:cubicBezTo>
                    <a:pt x="1061" y="624"/>
                    <a:pt x="1132" y="593"/>
                    <a:pt x="1191" y="525"/>
                  </a:cubicBezTo>
                  <a:cubicBezTo>
                    <a:pt x="1346" y="382"/>
                    <a:pt x="1274" y="263"/>
                    <a:pt x="941" y="108"/>
                  </a:cubicBezTo>
                  <a:cubicBezTo>
                    <a:pt x="777" y="36"/>
                    <a:pt x="545" y="0"/>
                    <a:pt x="36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0"/>
            <p:cNvSpPr/>
            <p:nvPr/>
          </p:nvSpPr>
          <p:spPr>
            <a:xfrm>
              <a:off x="3615025" y="4338250"/>
              <a:ext cx="19575" cy="13700"/>
            </a:xfrm>
            <a:custGeom>
              <a:avLst/>
              <a:gdLst/>
              <a:ahLst/>
              <a:cxnLst/>
              <a:rect l="l" t="t" r="r" b="b"/>
              <a:pathLst>
                <a:path w="783" h="548" extrusionOk="0">
                  <a:moveTo>
                    <a:pt x="597" y="1"/>
                  </a:moveTo>
                  <a:cubicBezTo>
                    <a:pt x="503" y="1"/>
                    <a:pt x="375" y="83"/>
                    <a:pt x="227" y="247"/>
                  </a:cubicBezTo>
                  <a:lnTo>
                    <a:pt x="0" y="521"/>
                  </a:lnTo>
                  <a:lnTo>
                    <a:pt x="215" y="545"/>
                  </a:lnTo>
                  <a:cubicBezTo>
                    <a:pt x="224" y="546"/>
                    <a:pt x="233" y="547"/>
                    <a:pt x="243" y="547"/>
                  </a:cubicBezTo>
                  <a:cubicBezTo>
                    <a:pt x="440" y="547"/>
                    <a:pt x="783" y="216"/>
                    <a:pt x="715" y="68"/>
                  </a:cubicBezTo>
                  <a:cubicBezTo>
                    <a:pt x="686" y="23"/>
                    <a:pt x="646" y="1"/>
                    <a:pt x="59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0"/>
            <p:cNvSpPr/>
            <p:nvPr/>
          </p:nvSpPr>
          <p:spPr>
            <a:xfrm>
              <a:off x="3507225" y="4339950"/>
              <a:ext cx="27450" cy="17250"/>
            </a:xfrm>
            <a:custGeom>
              <a:avLst/>
              <a:gdLst/>
              <a:ahLst/>
              <a:cxnLst/>
              <a:rect l="l" t="t" r="r" b="b"/>
              <a:pathLst>
                <a:path w="1098" h="690" extrusionOk="0">
                  <a:moveTo>
                    <a:pt x="907" y="0"/>
                  </a:moveTo>
                  <a:cubicBezTo>
                    <a:pt x="788" y="24"/>
                    <a:pt x="62" y="453"/>
                    <a:pt x="38" y="536"/>
                  </a:cubicBezTo>
                  <a:cubicBezTo>
                    <a:pt x="0" y="634"/>
                    <a:pt x="125" y="689"/>
                    <a:pt x="300" y="689"/>
                  </a:cubicBezTo>
                  <a:cubicBezTo>
                    <a:pt x="401" y="689"/>
                    <a:pt x="520" y="671"/>
                    <a:pt x="633" y="631"/>
                  </a:cubicBezTo>
                  <a:cubicBezTo>
                    <a:pt x="955" y="512"/>
                    <a:pt x="1098" y="334"/>
                    <a:pt x="1026" y="143"/>
                  </a:cubicBezTo>
                  <a:cubicBezTo>
                    <a:pt x="979" y="60"/>
                    <a:pt x="931" y="0"/>
                    <a:pt x="90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0"/>
            <p:cNvSpPr/>
            <p:nvPr/>
          </p:nvSpPr>
          <p:spPr>
            <a:xfrm>
              <a:off x="3570475" y="4342350"/>
              <a:ext cx="21950" cy="18475"/>
            </a:xfrm>
            <a:custGeom>
              <a:avLst/>
              <a:gdLst/>
              <a:ahLst/>
              <a:cxnLst/>
              <a:rect l="l" t="t" r="r" b="b"/>
              <a:pathLst>
                <a:path w="878" h="739" extrusionOk="0">
                  <a:moveTo>
                    <a:pt x="667" y="1"/>
                  </a:moveTo>
                  <a:cubicBezTo>
                    <a:pt x="575" y="1"/>
                    <a:pt x="451" y="85"/>
                    <a:pt x="282" y="262"/>
                  </a:cubicBezTo>
                  <a:cubicBezTo>
                    <a:pt x="31" y="523"/>
                    <a:pt x="1" y="739"/>
                    <a:pt x="183" y="739"/>
                  </a:cubicBezTo>
                  <a:cubicBezTo>
                    <a:pt x="208" y="739"/>
                    <a:pt x="237" y="735"/>
                    <a:pt x="270" y="726"/>
                  </a:cubicBezTo>
                  <a:cubicBezTo>
                    <a:pt x="508" y="678"/>
                    <a:pt x="878" y="262"/>
                    <a:pt x="818" y="119"/>
                  </a:cubicBezTo>
                  <a:cubicBezTo>
                    <a:pt x="779" y="41"/>
                    <a:pt x="730" y="1"/>
                    <a:pt x="66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0"/>
            <p:cNvSpPr/>
            <p:nvPr/>
          </p:nvSpPr>
          <p:spPr>
            <a:xfrm>
              <a:off x="3649475" y="4346225"/>
              <a:ext cx="14100" cy="9775"/>
            </a:xfrm>
            <a:custGeom>
              <a:avLst/>
              <a:gdLst/>
              <a:ahLst/>
              <a:cxnLst/>
              <a:rect l="l" t="t" r="r" b="b"/>
              <a:pathLst>
                <a:path w="564" h="391" extrusionOk="0">
                  <a:moveTo>
                    <a:pt x="415" y="1"/>
                  </a:moveTo>
                  <a:cubicBezTo>
                    <a:pt x="331" y="1"/>
                    <a:pt x="222" y="49"/>
                    <a:pt x="123" y="142"/>
                  </a:cubicBezTo>
                  <a:cubicBezTo>
                    <a:pt x="1" y="292"/>
                    <a:pt x="34" y="391"/>
                    <a:pt x="199" y="391"/>
                  </a:cubicBezTo>
                  <a:cubicBezTo>
                    <a:pt x="244" y="391"/>
                    <a:pt x="298" y="384"/>
                    <a:pt x="361" y="369"/>
                  </a:cubicBezTo>
                  <a:cubicBezTo>
                    <a:pt x="480" y="333"/>
                    <a:pt x="563" y="250"/>
                    <a:pt x="563" y="154"/>
                  </a:cubicBezTo>
                  <a:cubicBezTo>
                    <a:pt x="563" y="52"/>
                    <a:pt x="502" y="1"/>
                    <a:pt x="4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0"/>
            <p:cNvSpPr/>
            <p:nvPr/>
          </p:nvSpPr>
          <p:spPr>
            <a:xfrm>
              <a:off x="3415300" y="4352450"/>
              <a:ext cx="27400" cy="11925"/>
            </a:xfrm>
            <a:custGeom>
              <a:avLst/>
              <a:gdLst/>
              <a:ahLst/>
              <a:cxnLst/>
              <a:rect l="l" t="t" r="r" b="b"/>
              <a:pathLst>
                <a:path w="1096" h="477" extrusionOk="0">
                  <a:moveTo>
                    <a:pt x="817" y="1"/>
                  </a:moveTo>
                  <a:cubicBezTo>
                    <a:pt x="758" y="1"/>
                    <a:pt x="683" y="8"/>
                    <a:pt x="584" y="24"/>
                  </a:cubicBezTo>
                  <a:cubicBezTo>
                    <a:pt x="369" y="36"/>
                    <a:pt x="167" y="120"/>
                    <a:pt x="119" y="155"/>
                  </a:cubicBezTo>
                  <a:cubicBezTo>
                    <a:pt x="0" y="274"/>
                    <a:pt x="310" y="477"/>
                    <a:pt x="655" y="477"/>
                  </a:cubicBezTo>
                  <a:cubicBezTo>
                    <a:pt x="977" y="477"/>
                    <a:pt x="1096" y="334"/>
                    <a:pt x="1012" y="96"/>
                  </a:cubicBezTo>
                  <a:cubicBezTo>
                    <a:pt x="981" y="32"/>
                    <a:pt x="933" y="1"/>
                    <a:pt x="81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0"/>
            <p:cNvSpPr/>
            <p:nvPr/>
          </p:nvSpPr>
          <p:spPr>
            <a:xfrm>
              <a:off x="3597450" y="4370200"/>
              <a:ext cx="24450" cy="15900"/>
            </a:xfrm>
            <a:custGeom>
              <a:avLst/>
              <a:gdLst/>
              <a:ahLst/>
              <a:cxnLst/>
              <a:rect l="l" t="t" r="r" b="b"/>
              <a:pathLst>
                <a:path w="978" h="636" extrusionOk="0">
                  <a:moveTo>
                    <a:pt x="814" y="0"/>
                  </a:moveTo>
                  <a:cubicBezTo>
                    <a:pt x="679" y="0"/>
                    <a:pt x="487" y="76"/>
                    <a:pt x="334" y="207"/>
                  </a:cubicBezTo>
                  <a:cubicBezTo>
                    <a:pt x="37" y="445"/>
                    <a:pt x="1" y="636"/>
                    <a:pt x="287" y="636"/>
                  </a:cubicBezTo>
                  <a:cubicBezTo>
                    <a:pt x="513" y="636"/>
                    <a:pt x="977" y="279"/>
                    <a:pt x="977" y="124"/>
                  </a:cubicBezTo>
                  <a:cubicBezTo>
                    <a:pt x="977" y="39"/>
                    <a:pt x="911" y="0"/>
                    <a:pt x="81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10"/>
            <p:cNvSpPr/>
            <p:nvPr/>
          </p:nvSpPr>
          <p:spPr>
            <a:xfrm>
              <a:off x="3401000" y="4374175"/>
              <a:ext cx="28300" cy="11375"/>
            </a:xfrm>
            <a:custGeom>
              <a:avLst/>
              <a:gdLst/>
              <a:ahLst/>
              <a:cxnLst/>
              <a:rect l="l" t="t" r="r" b="b"/>
              <a:pathLst>
                <a:path w="1132" h="455" extrusionOk="0">
                  <a:moveTo>
                    <a:pt x="237" y="0"/>
                  </a:moveTo>
                  <a:cubicBezTo>
                    <a:pt x="98" y="0"/>
                    <a:pt x="1" y="21"/>
                    <a:pt x="1" y="60"/>
                  </a:cubicBezTo>
                  <a:cubicBezTo>
                    <a:pt x="1" y="208"/>
                    <a:pt x="470" y="455"/>
                    <a:pt x="729" y="455"/>
                  </a:cubicBezTo>
                  <a:cubicBezTo>
                    <a:pt x="741" y="455"/>
                    <a:pt x="752" y="454"/>
                    <a:pt x="763" y="453"/>
                  </a:cubicBezTo>
                  <a:cubicBezTo>
                    <a:pt x="1120" y="417"/>
                    <a:pt x="1132" y="179"/>
                    <a:pt x="799" y="84"/>
                  </a:cubicBezTo>
                  <a:cubicBezTo>
                    <a:pt x="609" y="27"/>
                    <a:pt x="395" y="0"/>
                    <a:pt x="2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10"/>
            <p:cNvSpPr/>
            <p:nvPr/>
          </p:nvSpPr>
          <p:spPr>
            <a:xfrm>
              <a:off x="3535550" y="4376900"/>
              <a:ext cx="27700" cy="17400"/>
            </a:xfrm>
            <a:custGeom>
              <a:avLst/>
              <a:gdLst/>
              <a:ahLst/>
              <a:cxnLst/>
              <a:rect l="l" t="t" r="r" b="b"/>
              <a:pathLst>
                <a:path w="1108" h="696" extrusionOk="0">
                  <a:moveTo>
                    <a:pt x="947" y="0"/>
                  </a:moveTo>
                  <a:cubicBezTo>
                    <a:pt x="921" y="0"/>
                    <a:pt x="891" y="4"/>
                    <a:pt x="858" y="11"/>
                  </a:cubicBezTo>
                  <a:cubicBezTo>
                    <a:pt x="512" y="118"/>
                    <a:pt x="0" y="463"/>
                    <a:pt x="0" y="582"/>
                  </a:cubicBezTo>
                  <a:cubicBezTo>
                    <a:pt x="0" y="662"/>
                    <a:pt x="99" y="695"/>
                    <a:pt x="237" y="695"/>
                  </a:cubicBezTo>
                  <a:cubicBezTo>
                    <a:pt x="533" y="695"/>
                    <a:pt x="1011" y="539"/>
                    <a:pt x="1084" y="344"/>
                  </a:cubicBezTo>
                  <a:cubicBezTo>
                    <a:pt x="1108" y="273"/>
                    <a:pt x="1108" y="166"/>
                    <a:pt x="1084" y="94"/>
                  </a:cubicBezTo>
                  <a:cubicBezTo>
                    <a:pt x="1058" y="26"/>
                    <a:pt x="1014" y="0"/>
                    <a:pt x="94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0"/>
            <p:cNvSpPr/>
            <p:nvPr/>
          </p:nvSpPr>
          <p:spPr>
            <a:xfrm>
              <a:off x="3468875" y="4376000"/>
              <a:ext cx="30450" cy="13325"/>
            </a:xfrm>
            <a:custGeom>
              <a:avLst/>
              <a:gdLst/>
              <a:ahLst/>
              <a:cxnLst/>
              <a:rect l="l" t="t" r="r" b="b"/>
              <a:pathLst>
                <a:path w="1218" h="533" extrusionOk="0">
                  <a:moveTo>
                    <a:pt x="907" y="0"/>
                  </a:moveTo>
                  <a:cubicBezTo>
                    <a:pt x="789" y="0"/>
                    <a:pt x="620" y="42"/>
                    <a:pt x="417" y="130"/>
                  </a:cubicBezTo>
                  <a:cubicBezTo>
                    <a:pt x="60" y="285"/>
                    <a:pt x="0" y="440"/>
                    <a:pt x="298" y="511"/>
                  </a:cubicBezTo>
                  <a:cubicBezTo>
                    <a:pt x="355" y="526"/>
                    <a:pt x="414" y="533"/>
                    <a:pt x="474" y="533"/>
                  </a:cubicBezTo>
                  <a:cubicBezTo>
                    <a:pt x="839" y="533"/>
                    <a:pt x="1217" y="275"/>
                    <a:pt x="1084" y="71"/>
                  </a:cubicBezTo>
                  <a:cubicBezTo>
                    <a:pt x="1058" y="24"/>
                    <a:pt x="997" y="0"/>
                    <a:pt x="90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10"/>
            <p:cNvSpPr/>
            <p:nvPr/>
          </p:nvSpPr>
          <p:spPr>
            <a:xfrm>
              <a:off x="3127175" y="3894950"/>
              <a:ext cx="66100" cy="121400"/>
            </a:xfrm>
            <a:custGeom>
              <a:avLst/>
              <a:gdLst/>
              <a:ahLst/>
              <a:cxnLst/>
              <a:rect l="l" t="t" r="r" b="b"/>
              <a:pathLst>
                <a:path w="2644" h="4856" extrusionOk="0">
                  <a:moveTo>
                    <a:pt x="453" y="1"/>
                  </a:moveTo>
                  <a:cubicBezTo>
                    <a:pt x="238" y="24"/>
                    <a:pt x="155" y="167"/>
                    <a:pt x="95" y="334"/>
                  </a:cubicBezTo>
                  <a:cubicBezTo>
                    <a:pt x="48" y="465"/>
                    <a:pt x="36" y="596"/>
                    <a:pt x="0" y="691"/>
                  </a:cubicBezTo>
                  <a:cubicBezTo>
                    <a:pt x="95" y="1298"/>
                    <a:pt x="262" y="1846"/>
                    <a:pt x="512" y="2370"/>
                  </a:cubicBezTo>
                  <a:cubicBezTo>
                    <a:pt x="643" y="2656"/>
                    <a:pt x="774" y="2953"/>
                    <a:pt x="941" y="3215"/>
                  </a:cubicBezTo>
                  <a:cubicBezTo>
                    <a:pt x="1155" y="3573"/>
                    <a:pt x="1298" y="3918"/>
                    <a:pt x="1012" y="4323"/>
                  </a:cubicBezTo>
                  <a:cubicBezTo>
                    <a:pt x="929" y="4454"/>
                    <a:pt x="869" y="4656"/>
                    <a:pt x="1036" y="4799"/>
                  </a:cubicBezTo>
                  <a:cubicBezTo>
                    <a:pt x="1085" y="4840"/>
                    <a:pt x="1137" y="4855"/>
                    <a:pt x="1189" y="4855"/>
                  </a:cubicBezTo>
                  <a:cubicBezTo>
                    <a:pt x="1289" y="4855"/>
                    <a:pt x="1390" y="4798"/>
                    <a:pt x="1476" y="4751"/>
                  </a:cubicBezTo>
                  <a:cubicBezTo>
                    <a:pt x="2524" y="4263"/>
                    <a:pt x="2643" y="3954"/>
                    <a:pt x="2119" y="2918"/>
                  </a:cubicBezTo>
                  <a:cubicBezTo>
                    <a:pt x="1667" y="2049"/>
                    <a:pt x="1131" y="1215"/>
                    <a:pt x="798" y="286"/>
                  </a:cubicBezTo>
                  <a:cubicBezTo>
                    <a:pt x="738" y="144"/>
                    <a:pt x="631" y="1"/>
                    <a:pt x="45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10"/>
            <p:cNvSpPr/>
            <p:nvPr/>
          </p:nvSpPr>
          <p:spPr>
            <a:xfrm>
              <a:off x="3425250" y="3934225"/>
              <a:ext cx="182650" cy="133550"/>
            </a:xfrm>
            <a:custGeom>
              <a:avLst/>
              <a:gdLst/>
              <a:ahLst/>
              <a:cxnLst/>
              <a:rect l="l" t="t" r="r" b="b"/>
              <a:pathLst>
                <a:path w="7306" h="5342" extrusionOk="0">
                  <a:moveTo>
                    <a:pt x="798" y="0"/>
                  </a:moveTo>
                  <a:cubicBezTo>
                    <a:pt x="306" y="0"/>
                    <a:pt x="1" y="312"/>
                    <a:pt x="150" y="668"/>
                  </a:cubicBezTo>
                  <a:cubicBezTo>
                    <a:pt x="221" y="859"/>
                    <a:pt x="579" y="1085"/>
                    <a:pt x="2305" y="2061"/>
                  </a:cubicBezTo>
                  <a:cubicBezTo>
                    <a:pt x="3293" y="2609"/>
                    <a:pt x="4365" y="3430"/>
                    <a:pt x="5270" y="4276"/>
                  </a:cubicBezTo>
                  <a:cubicBezTo>
                    <a:pt x="6122" y="5084"/>
                    <a:pt x="6463" y="5341"/>
                    <a:pt x="6780" y="5341"/>
                  </a:cubicBezTo>
                  <a:cubicBezTo>
                    <a:pt x="6808" y="5341"/>
                    <a:pt x="6837" y="5339"/>
                    <a:pt x="6865" y="5335"/>
                  </a:cubicBezTo>
                  <a:cubicBezTo>
                    <a:pt x="7210" y="5300"/>
                    <a:pt x="7306" y="5002"/>
                    <a:pt x="7175" y="4442"/>
                  </a:cubicBezTo>
                  <a:cubicBezTo>
                    <a:pt x="6984" y="3656"/>
                    <a:pt x="6210" y="2764"/>
                    <a:pt x="4972" y="1847"/>
                  </a:cubicBezTo>
                  <a:cubicBezTo>
                    <a:pt x="3781" y="966"/>
                    <a:pt x="2769" y="442"/>
                    <a:pt x="1650" y="156"/>
                  </a:cubicBezTo>
                  <a:cubicBezTo>
                    <a:pt x="1341" y="73"/>
                    <a:pt x="983" y="13"/>
                    <a:pt x="852" y="1"/>
                  </a:cubicBezTo>
                  <a:cubicBezTo>
                    <a:pt x="834" y="0"/>
                    <a:pt x="816" y="0"/>
                    <a:pt x="7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0"/>
            <p:cNvSpPr/>
            <p:nvPr/>
          </p:nvSpPr>
          <p:spPr>
            <a:xfrm>
              <a:off x="3614500" y="4110125"/>
              <a:ext cx="33300" cy="29825"/>
            </a:xfrm>
            <a:custGeom>
              <a:avLst/>
              <a:gdLst/>
              <a:ahLst/>
              <a:cxnLst/>
              <a:rect l="l" t="t" r="r" b="b"/>
              <a:pathLst>
                <a:path w="1332" h="1193" extrusionOk="0">
                  <a:moveTo>
                    <a:pt x="684" y="0"/>
                  </a:moveTo>
                  <a:cubicBezTo>
                    <a:pt x="309" y="0"/>
                    <a:pt x="0" y="527"/>
                    <a:pt x="307" y="978"/>
                  </a:cubicBezTo>
                  <a:cubicBezTo>
                    <a:pt x="391" y="1133"/>
                    <a:pt x="498" y="1192"/>
                    <a:pt x="688" y="1192"/>
                  </a:cubicBezTo>
                  <a:cubicBezTo>
                    <a:pt x="1010" y="1192"/>
                    <a:pt x="1093" y="1145"/>
                    <a:pt x="1224" y="895"/>
                  </a:cubicBezTo>
                  <a:cubicBezTo>
                    <a:pt x="1331" y="681"/>
                    <a:pt x="1283" y="430"/>
                    <a:pt x="1045" y="180"/>
                  </a:cubicBezTo>
                  <a:cubicBezTo>
                    <a:pt x="930" y="54"/>
                    <a:pt x="804" y="0"/>
                    <a:pt x="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10"/>
            <p:cNvSpPr/>
            <p:nvPr/>
          </p:nvSpPr>
          <p:spPr>
            <a:xfrm>
              <a:off x="3577825" y="4273300"/>
              <a:ext cx="33950" cy="49350"/>
            </a:xfrm>
            <a:custGeom>
              <a:avLst/>
              <a:gdLst/>
              <a:ahLst/>
              <a:cxnLst/>
              <a:rect l="l" t="t" r="r" b="b"/>
              <a:pathLst>
                <a:path w="1358" h="1974" extrusionOk="0">
                  <a:moveTo>
                    <a:pt x="911" y="1"/>
                  </a:moveTo>
                  <a:cubicBezTo>
                    <a:pt x="681" y="1"/>
                    <a:pt x="560" y="181"/>
                    <a:pt x="476" y="380"/>
                  </a:cubicBezTo>
                  <a:cubicBezTo>
                    <a:pt x="310" y="797"/>
                    <a:pt x="310" y="1262"/>
                    <a:pt x="60" y="1654"/>
                  </a:cubicBezTo>
                  <a:cubicBezTo>
                    <a:pt x="0" y="1738"/>
                    <a:pt x="60" y="1833"/>
                    <a:pt x="131" y="1893"/>
                  </a:cubicBezTo>
                  <a:cubicBezTo>
                    <a:pt x="204" y="1949"/>
                    <a:pt x="277" y="1973"/>
                    <a:pt x="349" y="1973"/>
                  </a:cubicBezTo>
                  <a:cubicBezTo>
                    <a:pt x="429" y="1973"/>
                    <a:pt x="508" y="1943"/>
                    <a:pt x="584" y="1893"/>
                  </a:cubicBezTo>
                  <a:cubicBezTo>
                    <a:pt x="1060" y="1583"/>
                    <a:pt x="1250" y="1107"/>
                    <a:pt x="1357" y="607"/>
                  </a:cubicBezTo>
                  <a:cubicBezTo>
                    <a:pt x="1322" y="321"/>
                    <a:pt x="1310" y="71"/>
                    <a:pt x="1012" y="11"/>
                  </a:cubicBezTo>
                  <a:cubicBezTo>
                    <a:pt x="976" y="4"/>
                    <a:pt x="943" y="1"/>
                    <a:pt x="9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10"/>
            <p:cNvSpPr/>
            <p:nvPr/>
          </p:nvSpPr>
          <p:spPr>
            <a:xfrm>
              <a:off x="3610850" y="4204425"/>
              <a:ext cx="28000" cy="52675"/>
            </a:xfrm>
            <a:custGeom>
              <a:avLst/>
              <a:gdLst/>
              <a:ahLst/>
              <a:cxnLst/>
              <a:rect l="l" t="t" r="r" b="b"/>
              <a:pathLst>
                <a:path w="1120" h="2107" extrusionOk="0">
                  <a:moveTo>
                    <a:pt x="690" y="0"/>
                  </a:moveTo>
                  <a:cubicBezTo>
                    <a:pt x="487" y="0"/>
                    <a:pt x="375" y="185"/>
                    <a:pt x="286" y="361"/>
                  </a:cubicBezTo>
                  <a:cubicBezTo>
                    <a:pt x="108" y="754"/>
                    <a:pt x="96" y="1183"/>
                    <a:pt x="25" y="1600"/>
                  </a:cubicBezTo>
                  <a:cubicBezTo>
                    <a:pt x="60" y="1778"/>
                    <a:pt x="1" y="2016"/>
                    <a:pt x="215" y="2088"/>
                  </a:cubicBezTo>
                  <a:cubicBezTo>
                    <a:pt x="246" y="2101"/>
                    <a:pt x="275" y="2106"/>
                    <a:pt x="303" y="2106"/>
                  </a:cubicBezTo>
                  <a:cubicBezTo>
                    <a:pt x="453" y="2106"/>
                    <a:pt x="551" y="1931"/>
                    <a:pt x="632" y="1790"/>
                  </a:cubicBezTo>
                  <a:cubicBezTo>
                    <a:pt x="834" y="1421"/>
                    <a:pt x="1060" y="1040"/>
                    <a:pt x="1108" y="588"/>
                  </a:cubicBezTo>
                  <a:cubicBezTo>
                    <a:pt x="1120" y="349"/>
                    <a:pt x="1108" y="111"/>
                    <a:pt x="834" y="28"/>
                  </a:cubicBezTo>
                  <a:cubicBezTo>
                    <a:pt x="782" y="9"/>
                    <a:pt x="734" y="0"/>
                    <a:pt x="6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0"/>
            <p:cNvSpPr/>
            <p:nvPr/>
          </p:nvSpPr>
          <p:spPr>
            <a:xfrm>
              <a:off x="3621275" y="4263725"/>
              <a:ext cx="40175" cy="42925"/>
            </a:xfrm>
            <a:custGeom>
              <a:avLst/>
              <a:gdLst/>
              <a:ahLst/>
              <a:cxnLst/>
              <a:rect l="l" t="t" r="r" b="b"/>
              <a:pathLst>
                <a:path w="1607" h="1717" extrusionOk="0">
                  <a:moveTo>
                    <a:pt x="1033" y="1"/>
                  </a:moveTo>
                  <a:cubicBezTo>
                    <a:pt x="847" y="1"/>
                    <a:pt x="736" y="117"/>
                    <a:pt x="679" y="287"/>
                  </a:cubicBezTo>
                  <a:cubicBezTo>
                    <a:pt x="536" y="668"/>
                    <a:pt x="441" y="1073"/>
                    <a:pt x="60" y="1311"/>
                  </a:cubicBezTo>
                  <a:cubicBezTo>
                    <a:pt x="0" y="1371"/>
                    <a:pt x="0" y="1466"/>
                    <a:pt x="48" y="1537"/>
                  </a:cubicBezTo>
                  <a:cubicBezTo>
                    <a:pt x="143" y="1656"/>
                    <a:pt x="239" y="1716"/>
                    <a:pt x="393" y="1716"/>
                  </a:cubicBezTo>
                  <a:cubicBezTo>
                    <a:pt x="397" y="1716"/>
                    <a:pt x="401" y="1716"/>
                    <a:pt x="405" y="1716"/>
                  </a:cubicBezTo>
                  <a:cubicBezTo>
                    <a:pt x="962" y="1716"/>
                    <a:pt x="1607" y="843"/>
                    <a:pt x="1429" y="311"/>
                  </a:cubicBezTo>
                  <a:cubicBezTo>
                    <a:pt x="1370" y="132"/>
                    <a:pt x="1274" y="13"/>
                    <a:pt x="1060" y="1"/>
                  </a:cubicBezTo>
                  <a:cubicBezTo>
                    <a:pt x="1051" y="1"/>
                    <a:pt x="1042" y="1"/>
                    <a:pt x="1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10"/>
            <p:cNvSpPr/>
            <p:nvPr/>
          </p:nvSpPr>
          <p:spPr>
            <a:xfrm>
              <a:off x="3527100" y="4287850"/>
              <a:ext cx="35250" cy="45625"/>
            </a:xfrm>
            <a:custGeom>
              <a:avLst/>
              <a:gdLst/>
              <a:ahLst/>
              <a:cxnLst/>
              <a:rect l="l" t="t" r="r" b="b"/>
              <a:pathLst>
                <a:path w="1410" h="1825" extrusionOk="0">
                  <a:moveTo>
                    <a:pt x="898" y="1"/>
                  </a:moveTo>
                  <a:cubicBezTo>
                    <a:pt x="660" y="48"/>
                    <a:pt x="577" y="239"/>
                    <a:pt x="481" y="441"/>
                  </a:cubicBezTo>
                  <a:cubicBezTo>
                    <a:pt x="350" y="775"/>
                    <a:pt x="338" y="1156"/>
                    <a:pt x="112" y="1477"/>
                  </a:cubicBezTo>
                  <a:cubicBezTo>
                    <a:pt x="0" y="1656"/>
                    <a:pt x="162" y="1825"/>
                    <a:pt x="369" y="1825"/>
                  </a:cubicBezTo>
                  <a:cubicBezTo>
                    <a:pt x="383" y="1825"/>
                    <a:pt x="396" y="1824"/>
                    <a:pt x="410" y="1823"/>
                  </a:cubicBezTo>
                  <a:cubicBezTo>
                    <a:pt x="839" y="1775"/>
                    <a:pt x="1005" y="1406"/>
                    <a:pt x="1184" y="1072"/>
                  </a:cubicBezTo>
                  <a:cubicBezTo>
                    <a:pt x="1350" y="799"/>
                    <a:pt x="1410" y="477"/>
                    <a:pt x="1208" y="168"/>
                  </a:cubicBezTo>
                  <a:cubicBezTo>
                    <a:pt x="1136" y="60"/>
                    <a:pt x="1029" y="1"/>
                    <a:pt x="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10"/>
            <p:cNvSpPr/>
            <p:nvPr/>
          </p:nvSpPr>
          <p:spPr>
            <a:xfrm>
              <a:off x="3653125" y="4187525"/>
              <a:ext cx="24425" cy="43350"/>
            </a:xfrm>
            <a:custGeom>
              <a:avLst/>
              <a:gdLst/>
              <a:ahLst/>
              <a:cxnLst/>
              <a:rect l="l" t="t" r="r" b="b"/>
              <a:pathLst>
                <a:path w="977" h="1734" extrusionOk="0">
                  <a:moveTo>
                    <a:pt x="443" y="1"/>
                  </a:moveTo>
                  <a:cubicBezTo>
                    <a:pt x="434" y="1"/>
                    <a:pt x="426" y="1"/>
                    <a:pt x="417" y="1"/>
                  </a:cubicBezTo>
                  <a:cubicBezTo>
                    <a:pt x="155" y="1"/>
                    <a:pt x="60" y="180"/>
                    <a:pt x="24" y="382"/>
                  </a:cubicBezTo>
                  <a:cubicBezTo>
                    <a:pt x="0" y="561"/>
                    <a:pt x="12" y="740"/>
                    <a:pt x="0" y="883"/>
                  </a:cubicBezTo>
                  <a:cubicBezTo>
                    <a:pt x="12" y="1097"/>
                    <a:pt x="12" y="1252"/>
                    <a:pt x="24" y="1418"/>
                  </a:cubicBezTo>
                  <a:cubicBezTo>
                    <a:pt x="36" y="1549"/>
                    <a:pt x="84" y="1680"/>
                    <a:pt x="250" y="1728"/>
                  </a:cubicBezTo>
                  <a:cubicBezTo>
                    <a:pt x="274" y="1732"/>
                    <a:pt x="298" y="1734"/>
                    <a:pt x="322" y="1734"/>
                  </a:cubicBezTo>
                  <a:cubicBezTo>
                    <a:pt x="439" y="1734"/>
                    <a:pt x="548" y="1684"/>
                    <a:pt x="608" y="1585"/>
                  </a:cubicBezTo>
                  <a:cubicBezTo>
                    <a:pt x="858" y="1204"/>
                    <a:pt x="977" y="787"/>
                    <a:pt x="846" y="347"/>
                  </a:cubicBezTo>
                  <a:cubicBezTo>
                    <a:pt x="788" y="152"/>
                    <a:pt x="665" y="1"/>
                    <a:pt x="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0"/>
            <p:cNvSpPr/>
            <p:nvPr/>
          </p:nvSpPr>
          <p:spPr>
            <a:xfrm>
              <a:off x="3489700" y="4283275"/>
              <a:ext cx="28025" cy="36250"/>
            </a:xfrm>
            <a:custGeom>
              <a:avLst/>
              <a:gdLst/>
              <a:ahLst/>
              <a:cxnLst/>
              <a:rect l="l" t="t" r="r" b="b"/>
              <a:pathLst>
                <a:path w="1121" h="1450" extrusionOk="0">
                  <a:moveTo>
                    <a:pt x="717" y="0"/>
                  </a:moveTo>
                  <a:cubicBezTo>
                    <a:pt x="512" y="0"/>
                    <a:pt x="396" y="145"/>
                    <a:pt x="310" y="339"/>
                  </a:cubicBezTo>
                  <a:cubicBezTo>
                    <a:pt x="227" y="577"/>
                    <a:pt x="203" y="839"/>
                    <a:pt x="72" y="1065"/>
                  </a:cubicBezTo>
                  <a:cubicBezTo>
                    <a:pt x="1" y="1172"/>
                    <a:pt x="72" y="1303"/>
                    <a:pt x="179" y="1374"/>
                  </a:cubicBezTo>
                  <a:cubicBezTo>
                    <a:pt x="247" y="1425"/>
                    <a:pt x="320" y="1449"/>
                    <a:pt x="392" y="1449"/>
                  </a:cubicBezTo>
                  <a:cubicBezTo>
                    <a:pt x="472" y="1449"/>
                    <a:pt x="551" y="1419"/>
                    <a:pt x="620" y="1363"/>
                  </a:cubicBezTo>
                  <a:cubicBezTo>
                    <a:pt x="918" y="1148"/>
                    <a:pt x="1061" y="839"/>
                    <a:pt x="1120" y="517"/>
                  </a:cubicBezTo>
                  <a:cubicBezTo>
                    <a:pt x="1084" y="279"/>
                    <a:pt x="1037" y="65"/>
                    <a:pt x="787" y="5"/>
                  </a:cubicBezTo>
                  <a:cubicBezTo>
                    <a:pt x="762" y="2"/>
                    <a:pt x="739" y="0"/>
                    <a:pt x="7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0"/>
            <p:cNvSpPr/>
            <p:nvPr/>
          </p:nvSpPr>
          <p:spPr>
            <a:xfrm>
              <a:off x="3462625" y="4261950"/>
              <a:ext cx="23225" cy="35775"/>
            </a:xfrm>
            <a:custGeom>
              <a:avLst/>
              <a:gdLst/>
              <a:ahLst/>
              <a:cxnLst/>
              <a:rect l="l" t="t" r="r" b="b"/>
              <a:pathLst>
                <a:path w="929" h="1431" extrusionOk="0">
                  <a:moveTo>
                    <a:pt x="525" y="1"/>
                  </a:moveTo>
                  <a:cubicBezTo>
                    <a:pt x="521" y="1"/>
                    <a:pt x="517" y="1"/>
                    <a:pt x="512" y="1"/>
                  </a:cubicBezTo>
                  <a:cubicBezTo>
                    <a:pt x="96" y="13"/>
                    <a:pt x="143" y="370"/>
                    <a:pt x="96" y="644"/>
                  </a:cubicBezTo>
                  <a:lnTo>
                    <a:pt x="96" y="799"/>
                  </a:lnTo>
                  <a:cubicBezTo>
                    <a:pt x="155" y="1001"/>
                    <a:pt x="0" y="1394"/>
                    <a:pt x="393" y="1430"/>
                  </a:cubicBezTo>
                  <a:cubicBezTo>
                    <a:pt x="404" y="1431"/>
                    <a:pt x="415" y="1431"/>
                    <a:pt x="426" y="1431"/>
                  </a:cubicBezTo>
                  <a:cubicBezTo>
                    <a:pt x="754" y="1431"/>
                    <a:pt x="813" y="1076"/>
                    <a:pt x="893" y="799"/>
                  </a:cubicBezTo>
                  <a:cubicBezTo>
                    <a:pt x="905" y="787"/>
                    <a:pt x="905" y="763"/>
                    <a:pt x="905" y="727"/>
                  </a:cubicBezTo>
                  <a:cubicBezTo>
                    <a:pt x="929" y="364"/>
                    <a:pt x="779" y="1"/>
                    <a:pt x="5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1" name="Google Shape;4291;p10"/>
          <p:cNvGrpSpPr/>
          <p:nvPr/>
        </p:nvGrpSpPr>
        <p:grpSpPr>
          <a:xfrm rot="1320820">
            <a:off x="1158739" y="3963011"/>
            <a:ext cx="623968" cy="816229"/>
            <a:chOff x="542025" y="2878550"/>
            <a:chExt cx="732250" cy="957875"/>
          </a:xfrm>
        </p:grpSpPr>
        <p:sp>
          <p:nvSpPr>
            <p:cNvPr id="4292" name="Google Shape;4292;p10"/>
            <p:cNvSpPr/>
            <p:nvPr/>
          </p:nvSpPr>
          <p:spPr>
            <a:xfrm>
              <a:off x="1253125" y="3199625"/>
              <a:ext cx="925" cy="3300"/>
            </a:xfrm>
            <a:custGeom>
              <a:avLst/>
              <a:gdLst/>
              <a:ahLst/>
              <a:cxnLst/>
              <a:rect l="l" t="t" r="r" b="b"/>
              <a:pathLst>
                <a:path w="37" h="132" extrusionOk="0">
                  <a:moveTo>
                    <a:pt x="0" y="1"/>
                  </a:moveTo>
                  <a:cubicBezTo>
                    <a:pt x="12" y="48"/>
                    <a:pt x="12" y="96"/>
                    <a:pt x="36" y="132"/>
                  </a:cubicBezTo>
                  <a:cubicBezTo>
                    <a:pt x="12" y="96"/>
                    <a:pt x="12" y="48"/>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0"/>
            <p:cNvSpPr/>
            <p:nvPr/>
          </p:nvSpPr>
          <p:spPr>
            <a:xfrm>
              <a:off x="1240025" y="3134450"/>
              <a:ext cx="3600" cy="11625"/>
            </a:xfrm>
            <a:custGeom>
              <a:avLst/>
              <a:gdLst/>
              <a:ahLst/>
              <a:cxnLst/>
              <a:rect l="l" t="t" r="r" b="b"/>
              <a:pathLst>
                <a:path w="144" h="465" extrusionOk="0">
                  <a:moveTo>
                    <a:pt x="0" y="0"/>
                  </a:moveTo>
                  <a:cubicBezTo>
                    <a:pt x="36" y="155"/>
                    <a:pt x="60" y="322"/>
                    <a:pt x="108" y="465"/>
                  </a:cubicBezTo>
                  <a:cubicBezTo>
                    <a:pt x="143" y="346"/>
                    <a:pt x="96" y="203"/>
                    <a:pt x="0"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0"/>
            <p:cNvSpPr/>
            <p:nvPr/>
          </p:nvSpPr>
          <p:spPr>
            <a:xfrm>
              <a:off x="703950" y="3226650"/>
              <a:ext cx="365850" cy="419050"/>
            </a:xfrm>
            <a:custGeom>
              <a:avLst/>
              <a:gdLst/>
              <a:ahLst/>
              <a:cxnLst/>
              <a:rect l="l" t="t" r="r" b="b"/>
              <a:pathLst>
                <a:path w="14634" h="16762" extrusionOk="0">
                  <a:moveTo>
                    <a:pt x="10760" y="674"/>
                  </a:moveTo>
                  <a:cubicBezTo>
                    <a:pt x="10942" y="674"/>
                    <a:pt x="11114" y="706"/>
                    <a:pt x="11264" y="753"/>
                  </a:cubicBezTo>
                  <a:cubicBezTo>
                    <a:pt x="11311" y="765"/>
                    <a:pt x="11359" y="777"/>
                    <a:pt x="11406" y="813"/>
                  </a:cubicBezTo>
                  <a:cubicBezTo>
                    <a:pt x="11657" y="932"/>
                    <a:pt x="11859" y="1122"/>
                    <a:pt x="12038" y="1396"/>
                  </a:cubicBezTo>
                  <a:cubicBezTo>
                    <a:pt x="12335" y="1849"/>
                    <a:pt x="12573" y="2325"/>
                    <a:pt x="12788" y="2825"/>
                  </a:cubicBezTo>
                  <a:cubicBezTo>
                    <a:pt x="13169" y="3373"/>
                    <a:pt x="13431" y="3992"/>
                    <a:pt x="13514" y="4730"/>
                  </a:cubicBezTo>
                  <a:cubicBezTo>
                    <a:pt x="13550" y="4932"/>
                    <a:pt x="13573" y="5147"/>
                    <a:pt x="13585" y="5349"/>
                  </a:cubicBezTo>
                  <a:lnTo>
                    <a:pt x="13585" y="5385"/>
                  </a:lnTo>
                  <a:cubicBezTo>
                    <a:pt x="13966" y="8016"/>
                    <a:pt x="13859" y="10624"/>
                    <a:pt x="12359" y="12981"/>
                  </a:cubicBezTo>
                  <a:cubicBezTo>
                    <a:pt x="11585" y="14207"/>
                    <a:pt x="10692" y="15350"/>
                    <a:pt x="9240" y="15838"/>
                  </a:cubicBezTo>
                  <a:cubicBezTo>
                    <a:pt x="8499" y="16085"/>
                    <a:pt x="7767" y="16200"/>
                    <a:pt x="7063" y="16200"/>
                  </a:cubicBezTo>
                  <a:cubicBezTo>
                    <a:pt x="4409" y="16200"/>
                    <a:pt x="2150" y="14567"/>
                    <a:pt x="1274" y="12243"/>
                  </a:cubicBezTo>
                  <a:cubicBezTo>
                    <a:pt x="1262" y="12207"/>
                    <a:pt x="1262" y="12183"/>
                    <a:pt x="1250" y="12148"/>
                  </a:cubicBezTo>
                  <a:cubicBezTo>
                    <a:pt x="1227" y="12064"/>
                    <a:pt x="1179" y="11969"/>
                    <a:pt x="1143" y="11874"/>
                  </a:cubicBezTo>
                  <a:cubicBezTo>
                    <a:pt x="1143" y="11850"/>
                    <a:pt x="1143" y="11838"/>
                    <a:pt x="1131" y="11838"/>
                  </a:cubicBezTo>
                  <a:cubicBezTo>
                    <a:pt x="1000" y="11433"/>
                    <a:pt x="905" y="11005"/>
                    <a:pt x="846" y="10528"/>
                  </a:cubicBezTo>
                  <a:cubicBezTo>
                    <a:pt x="691" y="9326"/>
                    <a:pt x="727" y="8659"/>
                    <a:pt x="1060" y="7445"/>
                  </a:cubicBezTo>
                  <a:cubicBezTo>
                    <a:pt x="1346" y="6409"/>
                    <a:pt x="2024" y="5242"/>
                    <a:pt x="3036" y="4051"/>
                  </a:cubicBezTo>
                  <a:cubicBezTo>
                    <a:pt x="4037" y="2884"/>
                    <a:pt x="5787" y="1730"/>
                    <a:pt x="7358" y="1230"/>
                  </a:cubicBezTo>
                  <a:cubicBezTo>
                    <a:pt x="8430" y="884"/>
                    <a:pt x="9716" y="682"/>
                    <a:pt x="10585" y="682"/>
                  </a:cubicBezTo>
                  <a:lnTo>
                    <a:pt x="10609" y="682"/>
                  </a:lnTo>
                  <a:cubicBezTo>
                    <a:pt x="10660" y="677"/>
                    <a:pt x="10710" y="674"/>
                    <a:pt x="10760" y="674"/>
                  </a:cubicBezTo>
                  <a:close/>
                  <a:moveTo>
                    <a:pt x="11463" y="0"/>
                  </a:moveTo>
                  <a:cubicBezTo>
                    <a:pt x="10712" y="0"/>
                    <a:pt x="9992" y="125"/>
                    <a:pt x="9180" y="301"/>
                  </a:cubicBezTo>
                  <a:cubicBezTo>
                    <a:pt x="8156" y="408"/>
                    <a:pt x="7132" y="765"/>
                    <a:pt x="6132" y="1253"/>
                  </a:cubicBezTo>
                  <a:cubicBezTo>
                    <a:pt x="3739" y="2432"/>
                    <a:pt x="1846" y="4075"/>
                    <a:pt x="869" y="6647"/>
                  </a:cubicBezTo>
                  <a:cubicBezTo>
                    <a:pt x="179" y="8445"/>
                    <a:pt x="0" y="10278"/>
                    <a:pt x="608" y="12088"/>
                  </a:cubicBezTo>
                  <a:cubicBezTo>
                    <a:pt x="1489" y="14695"/>
                    <a:pt x="3227" y="16350"/>
                    <a:pt x="6072" y="16696"/>
                  </a:cubicBezTo>
                  <a:cubicBezTo>
                    <a:pt x="6445" y="16739"/>
                    <a:pt x="6810" y="16762"/>
                    <a:pt x="7168" y="16762"/>
                  </a:cubicBezTo>
                  <a:cubicBezTo>
                    <a:pt x="9053" y="16762"/>
                    <a:pt x="10730" y="16138"/>
                    <a:pt x="12121" y="14707"/>
                  </a:cubicBezTo>
                  <a:cubicBezTo>
                    <a:pt x="13383" y="13398"/>
                    <a:pt x="14062" y="11767"/>
                    <a:pt x="14335" y="9969"/>
                  </a:cubicBezTo>
                  <a:cubicBezTo>
                    <a:pt x="14633" y="7909"/>
                    <a:pt x="14454" y="5897"/>
                    <a:pt x="14050" y="3873"/>
                  </a:cubicBezTo>
                  <a:cubicBezTo>
                    <a:pt x="13788" y="2539"/>
                    <a:pt x="13169" y="1408"/>
                    <a:pt x="12359" y="348"/>
                  </a:cubicBezTo>
                  <a:cubicBezTo>
                    <a:pt x="12180" y="122"/>
                    <a:pt x="11954" y="15"/>
                    <a:pt x="11657" y="3"/>
                  </a:cubicBezTo>
                  <a:cubicBezTo>
                    <a:pt x="11592" y="1"/>
                    <a:pt x="11527" y="0"/>
                    <a:pt x="11463"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0"/>
            <p:cNvSpPr/>
            <p:nvPr/>
          </p:nvSpPr>
          <p:spPr>
            <a:xfrm>
              <a:off x="607200" y="3705050"/>
              <a:ext cx="925" cy="925"/>
            </a:xfrm>
            <a:custGeom>
              <a:avLst/>
              <a:gdLst/>
              <a:ahLst/>
              <a:cxnLst/>
              <a:rect l="l" t="t" r="r" b="b"/>
              <a:pathLst>
                <a:path w="37" h="37" extrusionOk="0">
                  <a:moveTo>
                    <a:pt x="36" y="36"/>
                  </a:moveTo>
                  <a:cubicBezTo>
                    <a:pt x="13" y="24"/>
                    <a:pt x="1" y="12"/>
                    <a:pt x="1" y="0"/>
                  </a:cubicBezTo>
                  <a:cubicBezTo>
                    <a:pt x="1" y="12"/>
                    <a:pt x="13" y="24"/>
                    <a:pt x="36" y="36"/>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10"/>
            <p:cNvSpPr/>
            <p:nvPr/>
          </p:nvSpPr>
          <p:spPr>
            <a:xfrm>
              <a:off x="801275" y="3827975"/>
              <a:ext cx="29800" cy="5100"/>
            </a:xfrm>
            <a:custGeom>
              <a:avLst/>
              <a:gdLst/>
              <a:ahLst/>
              <a:cxnLst/>
              <a:rect l="l" t="t" r="r" b="b"/>
              <a:pathLst>
                <a:path w="1192" h="204" extrusionOk="0">
                  <a:moveTo>
                    <a:pt x="1" y="1"/>
                  </a:moveTo>
                  <a:cubicBezTo>
                    <a:pt x="274" y="84"/>
                    <a:pt x="572" y="144"/>
                    <a:pt x="870" y="167"/>
                  </a:cubicBezTo>
                  <a:cubicBezTo>
                    <a:pt x="912" y="172"/>
                    <a:pt x="955" y="175"/>
                    <a:pt x="999" y="178"/>
                  </a:cubicBezTo>
                  <a:lnTo>
                    <a:pt x="999" y="178"/>
                  </a:lnTo>
                  <a:cubicBezTo>
                    <a:pt x="667" y="132"/>
                    <a:pt x="330" y="71"/>
                    <a:pt x="1" y="1"/>
                  </a:cubicBezTo>
                  <a:close/>
                  <a:moveTo>
                    <a:pt x="999" y="178"/>
                  </a:moveTo>
                  <a:cubicBezTo>
                    <a:pt x="1063" y="187"/>
                    <a:pt x="1127" y="195"/>
                    <a:pt x="1191" y="203"/>
                  </a:cubicBezTo>
                  <a:cubicBezTo>
                    <a:pt x="1133" y="189"/>
                    <a:pt x="1066" y="183"/>
                    <a:pt x="999" y="178"/>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10"/>
            <p:cNvSpPr/>
            <p:nvPr/>
          </p:nvSpPr>
          <p:spPr>
            <a:xfrm>
              <a:off x="640850" y="3739875"/>
              <a:ext cx="102700" cy="68200"/>
            </a:xfrm>
            <a:custGeom>
              <a:avLst/>
              <a:gdLst/>
              <a:ahLst/>
              <a:cxnLst/>
              <a:rect l="l" t="t" r="r" b="b"/>
              <a:pathLst>
                <a:path w="4108" h="2728" extrusionOk="0">
                  <a:moveTo>
                    <a:pt x="0" y="1"/>
                  </a:moveTo>
                  <a:lnTo>
                    <a:pt x="0" y="1"/>
                  </a:lnTo>
                  <a:cubicBezTo>
                    <a:pt x="179" y="191"/>
                    <a:pt x="357" y="370"/>
                    <a:pt x="536" y="572"/>
                  </a:cubicBezTo>
                  <a:cubicBezTo>
                    <a:pt x="1465" y="1620"/>
                    <a:pt x="2643" y="2310"/>
                    <a:pt x="3989" y="2691"/>
                  </a:cubicBezTo>
                  <a:cubicBezTo>
                    <a:pt x="4024" y="2715"/>
                    <a:pt x="4060" y="2727"/>
                    <a:pt x="4108" y="2727"/>
                  </a:cubicBezTo>
                  <a:cubicBezTo>
                    <a:pt x="3810" y="2560"/>
                    <a:pt x="3513" y="2394"/>
                    <a:pt x="3215" y="2215"/>
                  </a:cubicBezTo>
                  <a:cubicBezTo>
                    <a:pt x="2096" y="1548"/>
                    <a:pt x="988" y="870"/>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0"/>
            <p:cNvSpPr/>
            <p:nvPr/>
          </p:nvSpPr>
          <p:spPr>
            <a:xfrm>
              <a:off x="1098625" y="2920125"/>
              <a:ext cx="9850" cy="22950"/>
            </a:xfrm>
            <a:custGeom>
              <a:avLst/>
              <a:gdLst/>
              <a:ahLst/>
              <a:cxnLst/>
              <a:rect l="l" t="t" r="r" b="b"/>
              <a:pathLst>
                <a:path w="394" h="918" extrusionOk="0">
                  <a:moveTo>
                    <a:pt x="1" y="1"/>
                  </a:moveTo>
                  <a:lnTo>
                    <a:pt x="1" y="1"/>
                  </a:lnTo>
                  <a:cubicBezTo>
                    <a:pt x="37" y="72"/>
                    <a:pt x="61" y="132"/>
                    <a:pt x="84" y="215"/>
                  </a:cubicBezTo>
                  <a:cubicBezTo>
                    <a:pt x="144" y="477"/>
                    <a:pt x="239" y="703"/>
                    <a:pt x="394" y="918"/>
                  </a:cubicBezTo>
                  <a:cubicBezTo>
                    <a:pt x="322" y="584"/>
                    <a:pt x="180" y="287"/>
                    <a:pt x="1"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0"/>
            <p:cNvSpPr/>
            <p:nvPr/>
          </p:nvSpPr>
          <p:spPr>
            <a:xfrm>
              <a:off x="1007250" y="2878550"/>
              <a:ext cx="32175" cy="2625"/>
            </a:xfrm>
            <a:custGeom>
              <a:avLst/>
              <a:gdLst/>
              <a:ahLst/>
              <a:cxnLst/>
              <a:rect l="l" t="t" r="r" b="b"/>
              <a:pathLst>
                <a:path w="1287" h="105" extrusionOk="0">
                  <a:moveTo>
                    <a:pt x="485" y="1"/>
                  </a:moveTo>
                  <a:cubicBezTo>
                    <a:pt x="328" y="1"/>
                    <a:pt x="167" y="11"/>
                    <a:pt x="1" y="33"/>
                  </a:cubicBezTo>
                  <a:cubicBezTo>
                    <a:pt x="79" y="28"/>
                    <a:pt x="158" y="26"/>
                    <a:pt x="237" y="26"/>
                  </a:cubicBezTo>
                  <a:cubicBezTo>
                    <a:pt x="587" y="26"/>
                    <a:pt x="937" y="65"/>
                    <a:pt x="1287" y="104"/>
                  </a:cubicBezTo>
                  <a:cubicBezTo>
                    <a:pt x="1034" y="35"/>
                    <a:pt x="767" y="1"/>
                    <a:pt x="48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0"/>
            <p:cNvSpPr/>
            <p:nvPr/>
          </p:nvSpPr>
          <p:spPr>
            <a:xfrm>
              <a:off x="564950" y="2894875"/>
              <a:ext cx="687900" cy="926500"/>
            </a:xfrm>
            <a:custGeom>
              <a:avLst/>
              <a:gdLst/>
              <a:ahLst/>
              <a:cxnLst/>
              <a:rect l="l" t="t" r="r" b="b"/>
              <a:pathLst>
                <a:path w="27516" h="37060" extrusionOk="0">
                  <a:moveTo>
                    <a:pt x="22137" y="28741"/>
                  </a:moveTo>
                  <a:cubicBezTo>
                    <a:pt x="22377" y="28741"/>
                    <a:pt x="22581" y="28971"/>
                    <a:pt x="22467" y="29312"/>
                  </a:cubicBezTo>
                  <a:cubicBezTo>
                    <a:pt x="22385" y="29548"/>
                    <a:pt x="22186" y="29687"/>
                    <a:pt x="21985" y="29687"/>
                  </a:cubicBezTo>
                  <a:cubicBezTo>
                    <a:pt x="21923" y="29687"/>
                    <a:pt x="21860" y="29674"/>
                    <a:pt x="21800" y="29645"/>
                  </a:cubicBezTo>
                  <a:cubicBezTo>
                    <a:pt x="21574" y="29514"/>
                    <a:pt x="21550" y="29288"/>
                    <a:pt x="21741" y="28990"/>
                  </a:cubicBezTo>
                  <a:cubicBezTo>
                    <a:pt x="21849" y="28817"/>
                    <a:pt x="21999" y="28741"/>
                    <a:pt x="22137" y="28741"/>
                  </a:cubicBezTo>
                  <a:close/>
                  <a:moveTo>
                    <a:pt x="17759" y="1"/>
                  </a:moveTo>
                  <a:cubicBezTo>
                    <a:pt x="17100" y="1"/>
                    <a:pt x="16447" y="154"/>
                    <a:pt x="15812" y="535"/>
                  </a:cubicBezTo>
                  <a:cubicBezTo>
                    <a:pt x="14228" y="1487"/>
                    <a:pt x="12883" y="2773"/>
                    <a:pt x="11585" y="4083"/>
                  </a:cubicBezTo>
                  <a:cubicBezTo>
                    <a:pt x="9132" y="6547"/>
                    <a:pt x="6727" y="9047"/>
                    <a:pt x="4727" y="11941"/>
                  </a:cubicBezTo>
                  <a:cubicBezTo>
                    <a:pt x="3298" y="14000"/>
                    <a:pt x="2024" y="16144"/>
                    <a:pt x="1072" y="18465"/>
                  </a:cubicBezTo>
                  <a:cubicBezTo>
                    <a:pt x="500" y="19846"/>
                    <a:pt x="0" y="21228"/>
                    <a:pt x="12" y="22752"/>
                  </a:cubicBezTo>
                  <a:cubicBezTo>
                    <a:pt x="36" y="24145"/>
                    <a:pt x="60" y="25526"/>
                    <a:pt x="202" y="26907"/>
                  </a:cubicBezTo>
                  <a:cubicBezTo>
                    <a:pt x="441" y="28990"/>
                    <a:pt x="1215" y="30836"/>
                    <a:pt x="2596" y="32443"/>
                  </a:cubicBezTo>
                  <a:cubicBezTo>
                    <a:pt x="3810" y="33824"/>
                    <a:pt x="5298" y="34801"/>
                    <a:pt x="6822" y="35729"/>
                  </a:cubicBezTo>
                  <a:cubicBezTo>
                    <a:pt x="7060" y="35884"/>
                    <a:pt x="7299" y="36015"/>
                    <a:pt x="7561" y="36134"/>
                  </a:cubicBezTo>
                  <a:cubicBezTo>
                    <a:pt x="7572" y="36134"/>
                    <a:pt x="7584" y="36158"/>
                    <a:pt x="7596" y="36158"/>
                  </a:cubicBezTo>
                  <a:cubicBezTo>
                    <a:pt x="7811" y="36253"/>
                    <a:pt x="8013" y="36337"/>
                    <a:pt x="8227" y="36420"/>
                  </a:cubicBezTo>
                  <a:lnTo>
                    <a:pt x="8489" y="36515"/>
                  </a:lnTo>
                  <a:lnTo>
                    <a:pt x="8894" y="36646"/>
                  </a:lnTo>
                  <a:cubicBezTo>
                    <a:pt x="9025" y="36682"/>
                    <a:pt x="9144" y="36718"/>
                    <a:pt x="9287" y="36753"/>
                  </a:cubicBezTo>
                  <a:cubicBezTo>
                    <a:pt x="9311" y="36753"/>
                    <a:pt x="9346" y="36765"/>
                    <a:pt x="9370" y="36765"/>
                  </a:cubicBezTo>
                  <a:cubicBezTo>
                    <a:pt x="9978" y="36896"/>
                    <a:pt x="10620" y="36991"/>
                    <a:pt x="11371" y="37027"/>
                  </a:cubicBezTo>
                  <a:cubicBezTo>
                    <a:pt x="11708" y="37049"/>
                    <a:pt x="12052" y="37060"/>
                    <a:pt x="12399" y="37060"/>
                  </a:cubicBezTo>
                  <a:cubicBezTo>
                    <a:pt x="14475" y="37060"/>
                    <a:pt x="16635" y="36677"/>
                    <a:pt x="17859" y="36075"/>
                  </a:cubicBezTo>
                  <a:cubicBezTo>
                    <a:pt x="19419" y="35289"/>
                    <a:pt x="21253" y="33634"/>
                    <a:pt x="23158" y="31241"/>
                  </a:cubicBezTo>
                  <a:cubicBezTo>
                    <a:pt x="24884" y="29086"/>
                    <a:pt x="25980" y="26526"/>
                    <a:pt x="26694" y="22966"/>
                  </a:cubicBezTo>
                  <a:cubicBezTo>
                    <a:pt x="27420" y="19334"/>
                    <a:pt x="27515" y="17239"/>
                    <a:pt x="27087" y="13881"/>
                  </a:cubicBezTo>
                  <a:cubicBezTo>
                    <a:pt x="26849" y="12024"/>
                    <a:pt x="25920" y="7904"/>
                    <a:pt x="25539" y="6892"/>
                  </a:cubicBezTo>
                  <a:cubicBezTo>
                    <a:pt x="25479" y="6773"/>
                    <a:pt x="25432" y="6642"/>
                    <a:pt x="25372" y="6523"/>
                  </a:cubicBezTo>
                  <a:cubicBezTo>
                    <a:pt x="25134" y="6059"/>
                    <a:pt x="24717" y="5440"/>
                    <a:pt x="24348" y="4952"/>
                  </a:cubicBezTo>
                  <a:lnTo>
                    <a:pt x="24075" y="4642"/>
                  </a:lnTo>
                  <a:cubicBezTo>
                    <a:pt x="23870" y="4432"/>
                    <a:pt x="23760" y="4325"/>
                    <a:pt x="23659" y="4325"/>
                  </a:cubicBezTo>
                  <a:cubicBezTo>
                    <a:pt x="23554" y="4325"/>
                    <a:pt x="23459" y="4441"/>
                    <a:pt x="23277" y="4678"/>
                  </a:cubicBezTo>
                  <a:cubicBezTo>
                    <a:pt x="23253" y="4702"/>
                    <a:pt x="23229" y="4714"/>
                    <a:pt x="23217" y="4749"/>
                  </a:cubicBezTo>
                  <a:lnTo>
                    <a:pt x="23301" y="4845"/>
                  </a:lnTo>
                  <a:cubicBezTo>
                    <a:pt x="24241" y="5976"/>
                    <a:pt x="24896" y="7262"/>
                    <a:pt x="25265" y="8678"/>
                  </a:cubicBezTo>
                  <a:cubicBezTo>
                    <a:pt x="26158" y="12095"/>
                    <a:pt x="26027" y="15524"/>
                    <a:pt x="25289" y="18965"/>
                  </a:cubicBezTo>
                  <a:cubicBezTo>
                    <a:pt x="25075" y="20001"/>
                    <a:pt x="24872" y="21049"/>
                    <a:pt x="24622" y="22085"/>
                  </a:cubicBezTo>
                  <a:cubicBezTo>
                    <a:pt x="24658" y="22109"/>
                    <a:pt x="24670" y="22109"/>
                    <a:pt x="24694" y="22132"/>
                  </a:cubicBezTo>
                  <a:cubicBezTo>
                    <a:pt x="24860" y="22263"/>
                    <a:pt x="24670" y="23359"/>
                    <a:pt x="24158" y="25264"/>
                  </a:cubicBezTo>
                  <a:cubicBezTo>
                    <a:pt x="23836" y="26478"/>
                    <a:pt x="23324" y="27443"/>
                    <a:pt x="22991" y="27526"/>
                  </a:cubicBezTo>
                  <a:cubicBezTo>
                    <a:pt x="22968" y="27529"/>
                    <a:pt x="22947" y="27531"/>
                    <a:pt x="22929" y="27531"/>
                  </a:cubicBezTo>
                  <a:cubicBezTo>
                    <a:pt x="22821" y="27531"/>
                    <a:pt x="22807" y="27459"/>
                    <a:pt x="22777" y="27193"/>
                  </a:cubicBezTo>
                  <a:cubicBezTo>
                    <a:pt x="22777" y="27145"/>
                    <a:pt x="22789" y="27062"/>
                    <a:pt x="22812" y="26943"/>
                  </a:cubicBezTo>
                  <a:lnTo>
                    <a:pt x="22812" y="26943"/>
                  </a:lnTo>
                  <a:cubicBezTo>
                    <a:pt x="21919" y="28812"/>
                    <a:pt x="20860" y="30622"/>
                    <a:pt x="19300" y="32086"/>
                  </a:cubicBezTo>
                  <a:cubicBezTo>
                    <a:pt x="18490" y="32848"/>
                    <a:pt x="17633" y="33443"/>
                    <a:pt x="16693" y="33872"/>
                  </a:cubicBezTo>
                  <a:cubicBezTo>
                    <a:pt x="16443" y="34110"/>
                    <a:pt x="16109" y="34241"/>
                    <a:pt x="15788" y="34360"/>
                  </a:cubicBezTo>
                  <a:cubicBezTo>
                    <a:pt x="15683" y="34378"/>
                    <a:pt x="15585" y="34389"/>
                    <a:pt x="15493" y="34389"/>
                  </a:cubicBezTo>
                  <a:cubicBezTo>
                    <a:pt x="15460" y="34389"/>
                    <a:pt x="15427" y="34387"/>
                    <a:pt x="15395" y="34384"/>
                  </a:cubicBezTo>
                  <a:cubicBezTo>
                    <a:pt x="15133" y="34455"/>
                    <a:pt x="14847" y="34527"/>
                    <a:pt x="14561" y="34586"/>
                  </a:cubicBezTo>
                  <a:cubicBezTo>
                    <a:pt x="13676" y="34727"/>
                    <a:pt x="12808" y="34804"/>
                    <a:pt x="11958" y="34804"/>
                  </a:cubicBezTo>
                  <a:cubicBezTo>
                    <a:pt x="9724" y="34804"/>
                    <a:pt x="7616" y="34273"/>
                    <a:pt x="5632" y="32979"/>
                  </a:cubicBezTo>
                  <a:cubicBezTo>
                    <a:pt x="4274" y="32110"/>
                    <a:pt x="3548" y="30872"/>
                    <a:pt x="3084" y="29383"/>
                  </a:cubicBezTo>
                  <a:cubicBezTo>
                    <a:pt x="2429" y="27252"/>
                    <a:pt x="2131" y="25097"/>
                    <a:pt x="2274" y="22871"/>
                  </a:cubicBezTo>
                  <a:cubicBezTo>
                    <a:pt x="2417" y="20489"/>
                    <a:pt x="2953" y="18203"/>
                    <a:pt x="4132" y="16108"/>
                  </a:cubicBezTo>
                  <a:cubicBezTo>
                    <a:pt x="4989" y="14560"/>
                    <a:pt x="6060" y="13131"/>
                    <a:pt x="7108" y="11679"/>
                  </a:cubicBezTo>
                  <a:cubicBezTo>
                    <a:pt x="8120" y="10274"/>
                    <a:pt x="9180" y="8905"/>
                    <a:pt x="10382" y="7666"/>
                  </a:cubicBezTo>
                  <a:cubicBezTo>
                    <a:pt x="11478" y="6535"/>
                    <a:pt x="12585" y="5416"/>
                    <a:pt x="13776" y="4392"/>
                  </a:cubicBezTo>
                  <a:cubicBezTo>
                    <a:pt x="14645" y="3583"/>
                    <a:pt x="15693" y="2737"/>
                    <a:pt x="16335" y="2416"/>
                  </a:cubicBezTo>
                  <a:cubicBezTo>
                    <a:pt x="16443" y="2368"/>
                    <a:pt x="16538" y="2309"/>
                    <a:pt x="16645" y="2261"/>
                  </a:cubicBezTo>
                  <a:cubicBezTo>
                    <a:pt x="16980" y="2041"/>
                    <a:pt x="17326" y="1856"/>
                    <a:pt x="17749" y="1856"/>
                  </a:cubicBezTo>
                  <a:cubicBezTo>
                    <a:pt x="17762" y="1856"/>
                    <a:pt x="17775" y="1856"/>
                    <a:pt x="17788" y="1856"/>
                  </a:cubicBezTo>
                  <a:cubicBezTo>
                    <a:pt x="17848" y="1856"/>
                    <a:pt x="17931" y="1832"/>
                    <a:pt x="17967" y="1797"/>
                  </a:cubicBezTo>
                  <a:cubicBezTo>
                    <a:pt x="18187" y="1604"/>
                    <a:pt x="18402" y="1528"/>
                    <a:pt x="18611" y="1528"/>
                  </a:cubicBezTo>
                  <a:cubicBezTo>
                    <a:pt x="18943" y="1528"/>
                    <a:pt x="19258" y="1720"/>
                    <a:pt x="19550" y="1939"/>
                  </a:cubicBezTo>
                  <a:cubicBezTo>
                    <a:pt x="19955" y="2237"/>
                    <a:pt x="20348" y="2499"/>
                    <a:pt x="20765" y="2785"/>
                  </a:cubicBezTo>
                  <a:cubicBezTo>
                    <a:pt x="20824" y="2654"/>
                    <a:pt x="20931" y="2499"/>
                    <a:pt x="21086" y="2368"/>
                  </a:cubicBezTo>
                  <a:cubicBezTo>
                    <a:pt x="21181" y="2273"/>
                    <a:pt x="21181" y="2213"/>
                    <a:pt x="20991" y="1785"/>
                  </a:cubicBezTo>
                  <a:cubicBezTo>
                    <a:pt x="20943" y="1713"/>
                    <a:pt x="20919" y="1654"/>
                    <a:pt x="20907" y="1582"/>
                  </a:cubicBezTo>
                  <a:cubicBezTo>
                    <a:pt x="20884" y="1547"/>
                    <a:pt x="20884" y="1535"/>
                    <a:pt x="20872" y="1523"/>
                  </a:cubicBezTo>
                  <a:cubicBezTo>
                    <a:pt x="20729" y="1189"/>
                    <a:pt x="20550" y="868"/>
                    <a:pt x="20431" y="689"/>
                  </a:cubicBezTo>
                  <a:cubicBezTo>
                    <a:pt x="20372" y="642"/>
                    <a:pt x="20312" y="594"/>
                    <a:pt x="20229" y="570"/>
                  </a:cubicBezTo>
                  <a:cubicBezTo>
                    <a:pt x="19415" y="240"/>
                    <a:pt x="18583" y="1"/>
                    <a:pt x="17759"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0"/>
            <p:cNvSpPr/>
            <p:nvPr/>
          </p:nvSpPr>
          <p:spPr>
            <a:xfrm>
              <a:off x="559875" y="3193075"/>
              <a:ext cx="100625" cy="192025"/>
            </a:xfrm>
            <a:custGeom>
              <a:avLst/>
              <a:gdLst/>
              <a:ahLst/>
              <a:cxnLst/>
              <a:rect l="l" t="t" r="r" b="b"/>
              <a:pathLst>
                <a:path w="4025" h="7681" extrusionOk="0">
                  <a:moveTo>
                    <a:pt x="4025" y="1"/>
                  </a:moveTo>
                  <a:cubicBezTo>
                    <a:pt x="3370" y="858"/>
                    <a:pt x="2739" y="1751"/>
                    <a:pt x="2144" y="2692"/>
                  </a:cubicBezTo>
                  <a:cubicBezTo>
                    <a:pt x="1167" y="4239"/>
                    <a:pt x="441" y="5906"/>
                    <a:pt x="1" y="7680"/>
                  </a:cubicBezTo>
                  <a:cubicBezTo>
                    <a:pt x="334" y="6692"/>
                    <a:pt x="798" y="5513"/>
                    <a:pt x="1108" y="4894"/>
                  </a:cubicBezTo>
                  <a:cubicBezTo>
                    <a:pt x="1894" y="3346"/>
                    <a:pt x="2918" y="1620"/>
                    <a:pt x="402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0"/>
            <p:cNvSpPr/>
            <p:nvPr/>
          </p:nvSpPr>
          <p:spPr>
            <a:xfrm>
              <a:off x="617925" y="2931625"/>
              <a:ext cx="600400" cy="831575"/>
            </a:xfrm>
            <a:custGeom>
              <a:avLst/>
              <a:gdLst/>
              <a:ahLst/>
              <a:cxnLst/>
              <a:rect l="l" t="t" r="r" b="b"/>
              <a:pathLst>
                <a:path w="24016" h="33263" extrusionOk="0">
                  <a:moveTo>
                    <a:pt x="17929" y="1794"/>
                  </a:moveTo>
                  <a:cubicBezTo>
                    <a:pt x="18081" y="1794"/>
                    <a:pt x="18216" y="1840"/>
                    <a:pt x="18300" y="2017"/>
                  </a:cubicBezTo>
                  <a:cubicBezTo>
                    <a:pt x="18384" y="2220"/>
                    <a:pt x="18300" y="2386"/>
                    <a:pt x="18146" y="2517"/>
                  </a:cubicBezTo>
                  <a:cubicBezTo>
                    <a:pt x="17765" y="2851"/>
                    <a:pt x="17300" y="3041"/>
                    <a:pt x="16836" y="3244"/>
                  </a:cubicBezTo>
                  <a:cubicBezTo>
                    <a:pt x="16777" y="3269"/>
                    <a:pt x="16730" y="3281"/>
                    <a:pt x="16693" y="3281"/>
                  </a:cubicBezTo>
                  <a:cubicBezTo>
                    <a:pt x="16559" y="3281"/>
                    <a:pt x="16558" y="3131"/>
                    <a:pt x="16586" y="2982"/>
                  </a:cubicBezTo>
                  <a:cubicBezTo>
                    <a:pt x="16657" y="2553"/>
                    <a:pt x="17324" y="1886"/>
                    <a:pt x="17800" y="1803"/>
                  </a:cubicBezTo>
                  <a:cubicBezTo>
                    <a:pt x="17844" y="1798"/>
                    <a:pt x="17887" y="1794"/>
                    <a:pt x="17929" y="1794"/>
                  </a:cubicBezTo>
                  <a:close/>
                  <a:moveTo>
                    <a:pt x="18806" y="3069"/>
                  </a:moveTo>
                  <a:cubicBezTo>
                    <a:pt x="18920" y="3069"/>
                    <a:pt x="19034" y="3114"/>
                    <a:pt x="19146" y="3208"/>
                  </a:cubicBezTo>
                  <a:cubicBezTo>
                    <a:pt x="19348" y="3386"/>
                    <a:pt x="19348" y="3625"/>
                    <a:pt x="19217" y="3839"/>
                  </a:cubicBezTo>
                  <a:cubicBezTo>
                    <a:pt x="19027" y="4160"/>
                    <a:pt x="18788" y="4410"/>
                    <a:pt x="18479" y="4601"/>
                  </a:cubicBezTo>
                  <a:cubicBezTo>
                    <a:pt x="18393" y="4651"/>
                    <a:pt x="18322" y="4674"/>
                    <a:pt x="18263" y="4674"/>
                  </a:cubicBezTo>
                  <a:cubicBezTo>
                    <a:pt x="18127" y="4674"/>
                    <a:pt x="18056" y="4550"/>
                    <a:pt x="18015" y="4351"/>
                  </a:cubicBezTo>
                  <a:cubicBezTo>
                    <a:pt x="17979" y="3922"/>
                    <a:pt x="18086" y="3506"/>
                    <a:pt x="18455" y="3208"/>
                  </a:cubicBezTo>
                  <a:cubicBezTo>
                    <a:pt x="18570" y="3117"/>
                    <a:pt x="18688" y="3069"/>
                    <a:pt x="18806" y="3069"/>
                  </a:cubicBezTo>
                  <a:close/>
                  <a:moveTo>
                    <a:pt x="19850" y="4138"/>
                  </a:moveTo>
                  <a:cubicBezTo>
                    <a:pt x="19893" y="4138"/>
                    <a:pt x="19938" y="4165"/>
                    <a:pt x="19979" y="4220"/>
                  </a:cubicBezTo>
                  <a:lnTo>
                    <a:pt x="20003" y="4220"/>
                  </a:lnTo>
                  <a:cubicBezTo>
                    <a:pt x="20158" y="4232"/>
                    <a:pt x="20181" y="4363"/>
                    <a:pt x="20229" y="4565"/>
                  </a:cubicBezTo>
                  <a:cubicBezTo>
                    <a:pt x="20265" y="5053"/>
                    <a:pt x="20039" y="5542"/>
                    <a:pt x="19860" y="6030"/>
                  </a:cubicBezTo>
                  <a:cubicBezTo>
                    <a:pt x="19848" y="6077"/>
                    <a:pt x="19753" y="6125"/>
                    <a:pt x="19705" y="6125"/>
                  </a:cubicBezTo>
                  <a:cubicBezTo>
                    <a:pt x="19670" y="6125"/>
                    <a:pt x="19646" y="6113"/>
                    <a:pt x="19622" y="6077"/>
                  </a:cubicBezTo>
                  <a:cubicBezTo>
                    <a:pt x="19616" y="6079"/>
                    <a:pt x="19609" y="6080"/>
                    <a:pt x="19603" y="6080"/>
                  </a:cubicBezTo>
                  <a:cubicBezTo>
                    <a:pt x="19560" y="6080"/>
                    <a:pt x="19515" y="6047"/>
                    <a:pt x="19515" y="6006"/>
                  </a:cubicBezTo>
                  <a:cubicBezTo>
                    <a:pt x="19491" y="5839"/>
                    <a:pt x="19622" y="4577"/>
                    <a:pt x="19681" y="4339"/>
                  </a:cubicBezTo>
                  <a:cubicBezTo>
                    <a:pt x="19718" y="4207"/>
                    <a:pt x="19782" y="4138"/>
                    <a:pt x="19850" y="4138"/>
                  </a:cubicBezTo>
                  <a:close/>
                  <a:moveTo>
                    <a:pt x="16713" y="4128"/>
                  </a:moveTo>
                  <a:cubicBezTo>
                    <a:pt x="16785" y="4128"/>
                    <a:pt x="16861" y="4157"/>
                    <a:pt x="16943" y="4232"/>
                  </a:cubicBezTo>
                  <a:cubicBezTo>
                    <a:pt x="17157" y="4434"/>
                    <a:pt x="17014" y="4720"/>
                    <a:pt x="16883" y="4934"/>
                  </a:cubicBezTo>
                  <a:cubicBezTo>
                    <a:pt x="16562" y="5434"/>
                    <a:pt x="16181" y="5851"/>
                    <a:pt x="15669" y="6184"/>
                  </a:cubicBezTo>
                  <a:cubicBezTo>
                    <a:pt x="15588" y="6238"/>
                    <a:pt x="15521" y="6263"/>
                    <a:pt x="15466" y="6263"/>
                  </a:cubicBezTo>
                  <a:cubicBezTo>
                    <a:pt x="15350" y="6263"/>
                    <a:pt x="15285" y="6152"/>
                    <a:pt x="15252" y="5958"/>
                  </a:cubicBezTo>
                  <a:cubicBezTo>
                    <a:pt x="15240" y="5589"/>
                    <a:pt x="15455" y="5339"/>
                    <a:pt x="15645" y="5065"/>
                  </a:cubicBezTo>
                  <a:cubicBezTo>
                    <a:pt x="15812" y="4815"/>
                    <a:pt x="15990" y="4577"/>
                    <a:pt x="16241" y="4399"/>
                  </a:cubicBezTo>
                  <a:cubicBezTo>
                    <a:pt x="16391" y="4290"/>
                    <a:pt x="16541" y="4128"/>
                    <a:pt x="16713" y="4128"/>
                  </a:cubicBezTo>
                  <a:close/>
                  <a:moveTo>
                    <a:pt x="20991" y="4077"/>
                  </a:moveTo>
                  <a:cubicBezTo>
                    <a:pt x="21015" y="4077"/>
                    <a:pt x="21051" y="4125"/>
                    <a:pt x="21074" y="4220"/>
                  </a:cubicBezTo>
                  <a:cubicBezTo>
                    <a:pt x="21089" y="4218"/>
                    <a:pt x="21102" y="4217"/>
                    <a:pt x="21115" y="4217"/>
                  </a:cubicBezTo>
                  <a:cubicBezTo>
                    <a:pt x="21313" y="4217"/>
                    <a:pt x="21223" y="4476"/>
                    <a:pt x="21313" y="4577"/>
                  </a:cubicBezTo>
                  <a:cubicBezTo>
                    <a:pt x="21313" y="5137"/>
                    <a:pt x="21455" y="5684"/>
                    <a:pt x="21348" y="6220"/>
                  </a:cubicBezTo>
                  <a:cubicBezTo>
                    <a:pt x="21313" y="6375"/>
                    <a:pt x="21301" y="6565"/>
                    <a:pt x="21098" y="6565"/>
                  </a:cubicBezTo>
                  <a:cubicBezTo>
                    <a:pt x="20991" y="6565"/>
                    <a:pt x="20955" y="6518"/>
                    <a:pt x="20943" y="6458"/>
                  </a:cubicBezTo>
                  <a:cubicBezTo>
                    <a:pt x="20884" y="6423"/>
                    <a:pt x="20872" y="6196"/>
                    <a:pt x="20836" y="5553"/>
                  </a:cubicBezTo>
                  <a:cubicBezTo>
                    <a:pt x="20813" y="5030"/>
                    <a:pt x="20813" y="4482"/>
                    <a:pt x="20836" y="4351"/>
                  </a:cubicBezTo>
                  <a:cubicBezTo>
                    <a:pt x="20860" y="4220"/>
                    <a:pt x="20932" y="4101"/>
                    <a:pt x="20991" y="4077"/>
                  </a:cubicBezTo>
                  <a:close/>
                  <a:moveTo>
                    <a:pt x="9349" y="5917"/>
                  </a:moveTo>
                  <a:cubicBezTo>
                    <a:pt x="9508" y="5917"/>
                    <a:pt x="9558" y="5977"/>
                    <a:pt x="9609" y="6149"/>
                  </a:cubicBezTo>
                  <a:cubicBezTo>
                    <a:pt x="9692" y="6458"/>
                    <a:pt x="9585" y="6708"/>
                    <a:pt x="9311" y="6744"/>
                  </a:cubicBezTo>
                  <a:cubicBezTo>
                    <a:pt x="9274" y="6753"/>
                    <a:pt x="9238" y="6758"/>
                    <a:pt x="9204" y="6758"/>
                  </a:cubicBezTo>
                  <a:cubicBezTo>
                    <a:pt x="8880" y="6758"/>
                    <a:pt x="8665" y="6380"/>
                    <a:pt x="8859" y="6089"/>
                  </a:cubicBezTo>
                  <a:cubicBezTo>
                    <a:pt x="8918" y="6018"/>
                    <a:pt x="9085" y="5923"/>
                    <a:pt x="9252" y="5923"/>
                  </a:cubicBezTo>
                  <a:cubicBezTo>
                    <a:pt x="9288" y="5919"/>
                    <a:pt x="9320" y="5917"/>
                    <a:pt x="9349" y="5917"/>
                  </a:cubicBezTo>
                  <a:close/>
                  <a:moveTo>
                    <a:pt x="18043" y="5310"/>
                  </a:moveTo>
                  <a:cubicBezTo>
                    <a:pt x="18240" y="5310"/>
                    <a:pt x="18408" y="5448"/>
                    <a:pt x="18455" y="5684"/>
                  </a:cubicBezTo>
                  <a:cubicBezTo>
                    <a:pt x="18550" y="6125"/>
                    <a:pt x="17955" y="7256"/>
                    <a:pt x="17538" y="7458"/>
                  </a:cubicBezTo>
                  <a:cubicBezTo>
                    <a:pt x="17471" y="7490"/>
                    <a:pt x="17414" y="7505"/>
                    <a:pt x="17366" y="7505"/>
                  </a:cubicBezTo>
                  <a:cubicBezTo>
                    <a:pt x="17252" y="7505"/>
                    <a:pt x="17187" y="7422"/>
                    <a:pt x="17145" y="7280"/>
                  </a:cubicBezTo>
                  <a:cubicBezTo>
                    <a:pt x="17003" y="6851"/>
                    <a:pt x="17360" y="5672"/>
                    <a:pt x="17729" y="5422"/>
                  </a:cubicBezTo>
                  <a:cubicBezTo>
                    <a:pt x="17833" y="5346"/>
                    <a:pt x="17942" y="5310"/>
                    <a:pt x="18043" y="5310"/>
                  </a:cubicBezTo>
                  <a:close/>
                  <a:moveTo>
                    <a:pt x="19848" y="7862"/>
                  </a:moveTo>
                  <a:cubicBezTo>
                    <a:pt x="19938" y="7862"/>
                    <a:pt x="19978" y="7933"/>
                    <a:pt x="19967" y="8197"/>
                  </a:cubicBezTo>
                  <a:cubicBezTo>
                    <a:pt x="19967" y="8601"/>
                    <a:pt x="19931" y="8709"/>
                    <a:pt x="19812" y="8732"/>
                  </a:cubicBezTo>
                  <a:cubicBezTo>
                    <a:pt x="19811" y="8733"/>
                    <a:pt x="19810" y="8733"/>
                    <a:pt x="19809" y="8733"/>
                  </a:cubicBezTo>
                  <a:cubicBezTo>
                    <a:pt x="19726" y="8733"/>
                    <a:pt x="19622" y="8277"/>
                    <a:pt x="19670" y="8042"/>
                  </a:cubicBezTo>
                  <a:cubicBezTo>
                    <a:pt x="19681" y="7947"/>
                    <a:pt x="19753" y="7863"/>
                    <a:pt x="19824" y="7863"/>
                  </a:cubicBezTo>
                  <a:cubicBezTo>
                    <a:pt x="19833" y="7862"/>
                    <a:pt x="19840" y="7862"/>
                    <a:pt x="19848" y="7862"/>
                  </a:cubicBezTo>
                  <a:close/>
                  <a:moveTo>
                    <a:pt x="14309" y="7387"/>
                  </a:moveTo>
                  <a:cubicBezTo>
                    <a:pt x="14528" y="7387"/>
                    <a:pt x="14707" y="7532"/>
                    <a:pt x="14752" y="7792"/>
                  </a:cubicBezTo>
                  <a:cubicBezTo>
                    <a:pt x="14776" y="7970"/>
                    <a:pt x="14752" y="8149"/>
                    <a:pt x="14645" y="8280"/>
                  </a:cubicBezTo>
                  <a:cubicBezTo>
                    <a:pt x="14395" y="8637"/>
                    <a:pt x="14097" y="8959"/>
                    <a:pt x="13740" y="9221"/>
                  </a:cubicBezTo>
                  <a:cubicBezTo>
                    <a:pt x="13638" y="9283"/>
                    <a:pt x="13547" y="9314"/>
                    <a:pt x="13469" y="9314"/>
                  </a:cubicBezTo>
                  <a:cubicBezTo>
                    <a:pt x="13310" y="9314"/>
                    <a:pt x="13208" y="9186"/>
                    <a:pt x="13193" y="8947"/>
                  </a:cubicBezTo>
                  <a:cubicBezTo>
                    <a:pt x="13145" y="8530"/>
                    <a:pt x="13693" y="7601"/>
                    <a:pt x="14085" y="7435"/>
                  </a:cubicBezTo>
                  <a:cubicBezTo>
                    <a:pt x="14162" y="7402"/>
                    <a:pt x="14238" y="7387"/>
                    <a:pt x="14309" y="7387"/>
                  </a:cubicBezTo>
                  <a:close/>
                  <a:moveTo>
                    <a:pt x="16134" y="7712"/>
                  </a:moveTo>
                  <a:cubicBezTo>
                    <a:pt x="16169" y="7712"/>
                    <a:pt x="16200" y="7727"/>
                    <a:pt x="16229" y="7756"/>
                  </a:cubicBezTo>
                  <a:cubicBezTo>
                    <a:pt x="16243" y="7755"/>
                    <a:pt x="16257" y="7754"/>
                    <a:pt x="16272" y="7754"/>
                  </a:cubicBezTo>
                  <a:cubicBezTo>
                    <a:pt x="16379" y="7754"/>
                    <a:pt x="16491" y="7794"/>
                    <a:pt x="16586" y="7899"/>
                  </a:cubicBezTo>
                  <a:cubicBezTo>
                    <a:pt x="16764" y="8078"/>
                    <a:pt x="16764" y="8292"/>
                    <a:pt x="16669" y="8506"/>
                  </a:cubicBezTo>
                  <a:cubicBezTo>
                    <a:pt x="16479" y="8947"/>
                    <a:pt x="16193" y="9328"/>
                    <a:pt x="15812" y="9602"/>
                  </a:cubicBezTo>
                  <a:cubicBezTo>
                    <a:pt x="15706" y="9677"/>
                    <a:pt x="15604" y="9713"/>
                    <a:pt x="15512" y="9713"/>
                  </a:cubicBezTo>
                  <a:cubicBezTo>
                    <a:pt x="15346" y="9713"/>
                    <a:pt x="15215" y="9595"/>
                    <a:pt x="15169" y="9387"/>
                  </a:cubicBezTo>
                  <a:cubicBezTo>
                    <a:pt x="15050" y="8970"/>
                    <a:pt x="15526" y="7994"/>
                    <a:pt x="15919" y="7839"/>
                  </a:cubicBezTo>
                  <a:cubicBezTo>
                    <a:pt x="15931" y="7839"/>
                    <a:pt x="15943" y="7816"/>
                    <a:pt x="15955" y="7816"/>
                  </a:cubicBezTo>
                  <a:cubicBezTo>
                    <a:pt x="16026" y="7745"/>
                    <a:pt x="16084" y="7712"/>
                    <a:pt x="16134" y="7712"/>
                  </a:cubicBezTo>
                  <a:close/>
                  <a:moveTo>
                    <a:pt x="14714" y="9511"/>
                  </a:moveTo>
                  <a:cubicBezTo>
                    <a:pt x="14761" y="9511"/>
                    <a:pt x="14795" y="9549"/>
                    <a:pt x="14812" y="9625"/>
                  </a:cubicBezTo>
                  <a:cubicBezTo>
                    <a:pt x="14824" y="9756"/>
                    <a:pt x="14324" y="10530"/>
                    <a:pt x="14193" y="10554"/>
                  </a:cubicBezTo>
                  <a:cubicBezTo>
                    <a:pt x="14184" y="10556"/>
                    <a:pt x="14176" y="10557"/>
                    <a:pt x="14169" y="10557"/>
                  </a:cubicBezTo>
                  <a:cubicBezTo>
                    <a:pt x="14021" y="10557"/>
                    <a:pt x="14097" y="10228"/>
                    <a:pt x="14324" y="9899"/>
                  </a:cubicBezTo>
                  <a:cubicBezTo>
                    <a:pt x="14493" y="9638"/>
                    <a:pt x="14627" y="9511"/>
                    <a:pt x="14714" y="9511"/>
                  </a:cubicBezTo>
                  <a:close/>
                  <a:moveTo>
                    <a:pt x="16814" y="10048"/>
                  </a:moveTo>
                  <a:cubicBezTo>
                    <a:pt x="16869" y="10048"/>
                    <a:pt x="16922" y="10069"/>
                    <a:pt x="16967" y="10113"/>
                  </a:cubicBezTo>
                  <a:cubicBezTo>
                    <a:pt x="17050" y="10233"/>
                    <a:pt x="16610" y="10959"/>
                    <a:pt x="16455" y="10995"/>
                  </a:cubicBezTo>
                  <a:cubicBezTo>
                    <a:pt x="16444" y="10996"/>
                    <a:pt x="16434" y="10997"/>
                    <a:pt x="16425" y="10997"/>
                  </a:cubicBezTo>
                  <a:cubicBezTo>
                    <a:pt x="16274" y="10997"/>
                    <a:pt x="16261" y="10816"/>
                    <a:pt x="16407" y="10435"/>
                  </a:cubicBezTo>
                  <a:cubicBezTo>
                    <a:pt x="16494" y="10200"/>
                    <a:pt x="16664" y="10048"/>
                    <a:pt x="16814" y="10048"/>
                  </a:cubicBezTo>
                  <a:close/>
                  <a:moveTo>
                    <a:pt x="12371" y="10137"/>
                  </a:moveTo>
                  <a:cubicBezTo>
                    <a:pt x="12669" y="10137"/>
                    <a:pt x="12800" y="10292"/>
                    <a:pt x="12776" y="10602"/>
                  </a:cubicBezTo>
                  <a:cubicBezTo>
                    <a:pt x="12728" y="10947"/>
                    <a:pt x="12204" y="11507"/>
                    <a:pt x="11823" y="11590"/>
                  </a:cubicBezTo>
                  <a:cubicBezTo>
                    <a:pt x="11805" y="11592"/>
                    <a:pt x="11788" y="11593"/>
                    <a:pt x="11771" y="11593"/>
                  </a:cubicBezTo>
                  <a:cubicBezTo>
                    <a:pt x="11582" y="11593"/>
                    <a:pt x="11440" y="11473"/>
                    <a:pt x="11418" y="11233"/>
                  </a:cubicBezTo>
                  <a:cubicBezTo>
                    <a:pt x="11359" y="10792"/>
                    <a:pt x="11942" y="10137"/>
                    <a:pt x="12371" y="10137"/>
                  </a:cubicBezTo>
                  <a:close/>
                  <a:moveTo>
                    <a:pt x="21128" y="9720"/>
                  </a:moveTo>
                  <a:cubicBezTo>
                    <a:pt x="21527" y="9720"/>
                    <a:pt x="21540" y="10117"/>
                    <a:pt x="21646" y="10375"/>
                  </a:cubicBezTo>
                  <a:cubicBezTo>
                    <a:pt x="21670" y="10840"/>
                    <a:pt x="21729" y="11316"/>
                    <a:pt x="21575" y="11780"/>
                  </a:cubicBezTo>
                  <a:cubicBezTo>
                    <a:pt x="21527" y="11911"/>
                    <a:pt x="21455" y="12042"/>
                    <a:pt x="21289" y="12066"/>
                  </a:cubicBezTo>
                  <a:cubicBezTo>
                    <a:pt x="21134" y="12066"/>
                    <a:pt x="21074" y="11947"/>
                    <a:pt x="21003" y="11840"/>
                  </a:cubicBezTo>
                  <a:cubicBezTo>
                    <a:pt x="20753" y="11411"/>
                    <a:pt x="20658" y="10923"/>
                    <a:pt x="20658" y="10435"/>
                  </a:cubicBezTo>
                  <a:cubicBezTo>
                    <a:pt x="20658" y="10125"/>
                    <a:pt x="20693" y="9756"/>
                    <a:pt x="21110" y="9721"/>
                  </a:cubicBezTo>
                  <a:cubicBezTo>
                    <a:pt x="21116" y="9720"/>
                    <a:pt x="21122" y="9720"/>
                    <a:pt x="21128" y="9720"/>
                  </a:cubicBezTo>
                  <a:close/>
                  <a:moveTo>
                    <a:pt x="19202" y="11301"/>
                  </a:moveTo>
                  <a:cubicBezTo>
                    <a:pt x="19548" y="11301"/>
                    <a:pt x="19636" y="11612"/>
                    <a:pt x="19681" y="11804"/>
                  </a:cubicBezTo>
                  <a:cubicBezTo>
                    <a:pt x="19789" y="12542"/>
                    <a:pt x="19765" y="13150"/>
                    <a:pt x="19681" y="13757"/>
                  </a:cubicBezTo>
                  <a:cubicBezTo>
                    <a:pt x="19646" y="13995"/>
                    <a:pt x="19574" y="14245"/>
                    <a:pt x="19265" y="14245"/>
                  </a:cubicBezTo>
                  <a:cubicBezTo>
                    <a:pt x="18991" y="14245"/>
                    <a:pt x="18896" y="14019"/>
                    <a:pt x="18836" y="13816"/>
                  </a:cubicBezTo>
                  <a:cubicBezTo>
                    <a:pt x="18681" y="13209"/>
                    <a:pt x="18634" y="12578"/>
                    <a:pt x="18681" y="11959"/>
                  </a:cubicBezTo>
                  <a:cubicBezTo>
                    <a:pt x="18717" y="11637"/>
                    <a:pt x="18777" y="11328"/>
                    <a:pt x="19146" y="11304"/>
                  </a:cubicBezTo>
                  <a:cubicBezTo>
                    <a:pt x="19165" y="11302"/>
                    <a:pt x="19184" y="11301"/>
                    <a:pt x="19202" y="11301"/>
                  </a:cubicBezTo>
                  <a:close/>
                  <a:moveTo>
                    <a:pt x="22193" y="13788"/>
                  </a:moveTo>
                  <a:cubicBezTo>
                    <a:pt x="22391" y="13788"/>
                    <a:pt x="22485" y="13951"/>
                    <a:pt x="22539" y="14114"/>
                  </a:cubicBezTo>
                  <a:cubicBezTo>
                    <a:pt x="22765" y="14721"/>
                    <a:pt x="22729" y="15352"/>
                    <a:pt x="22527" y="15959"/>
                  </a:cubicBezTo>
                  <a:cubicBezTo>
                    <a:pt x="22467" y="16067"/>
                    <a:pt x="22408" y="16186"/>
                    <a:pt x="22253" y="16186"/>
                  </a:cubicBezTo>
                  <a:cubicBezTo>
                    <a:pt x="22122" y="16186"/>
                    <a:pt x="22063" y="16079"/>
                    <a:pt x="22015" y="15995"/>
                  </a:cubicBezTo>
                  <a:cubicBezTo>
                    <a:pt x="21908" y="15781"/>
                    <a:pt x="21836" y="15555"/>
                    <a:pt x="21765" y="15400"/>
                  </a:cubicBezTo>
                  <a:cubicBezTo>
                    <a:pt x="21753" y="14959"/>
                    <a:pt x="21694" y="14590"/>
                    <a:pt x="21765" y="14221"/>
                  </a:cubicBezTo>
                  <a:cubicBezTo>
                    <a:pt x="21813" y="14007"/>
                    <a:pt x="21884" y="13816"/>
                    <a:pt x="22134" y="13793"/>
                  </a:cubicBezTo>
                  <a:cubicBezTo>
                    <a:pt x="22155" y="13789"/>
                    <a:pt x="22175" y="13788"/>
                    <a:pt x="22193" y="13788"/>
                  </a:cubicBezTo>
                  <a:close/>
                  <a:moveTo>
                    <a:pt x="19794" y="15899"/>
                  </a:moveTo>
                  <a:cubicBezTo>
                    <a:pt x="19994" y="15899"/>
                    <a:pt x="20149" y="16015"/>
                    <a:pt x="20217" y="16186"/>
                  </a:cubicBezTo>
                  <a:cubicBezTo>
                    <a:pt x="20467" y="16781"/>
                    <a:pt x="20420" y="17376"/>
                    <a:pt x="20181" y="17948"/>
                  </a:cubicBezTo>
                  <a:cubicBezTo>
                    <a:pt x="20121" y="18106"/>
                    <a:pt x="20038" y="18177"/>
                    <a:pt x="19948" y="18177"/>
                  </a:cubicBezTo>
                  <a:cubicBezTo>
                    <a:pt x="19862" y="18177"/>
                    <a:pt x="19769" y="18112"/>
                    <a:pt x="19681" y="17995"/>
                  </a:cubicBezTo>
                  <a:cubicBezTo>
                    <a:pt x="19491" y="17757"/>
                    <a:pt x="19443" y="17460"/>
                    <a:pt x="19384" y="17162"/>
                  </a:cubicBezTo>
                  <a:cubicBezTo>
                    <a:pt x="19324" y="16864"/>
                    <a:pt x="19265" y="16590"/>
                    <a:pt x="19348" y="16293"/>
                  </a:cubicBezTo>
                  <a:cubicBezTo>
                    <a:pt x="19408" y="16079"/>
                    <a:pt x="19550" y="15936"/>
                    <a:pt x="19765" y="15900"/>
                  </a:cubicBezTo>
                  <a:cubicBezTo>
                    <a:pt x="19775" y="15899"/>
                    <a:pt x="19784" y="15899"/>
                    <a:pt x="19794" y="15899"/>
                  </a:cubicBezTo>
                  <a:close/>
                  <a:moveTo>
                    <a:pt x="21300" y="19612"/>
                  </a:moveTo>
                  <a:cubicBezTo>
                    <a:pt x="21337" y="19612"/>
                    <a:pt x="21377" y="19617"/>
                    <a:pt x="21420" y="19627"/>
                  </a:cubicBezTo>
                  <a:cubicBezTo>
                    <a:pt x="21777" y="19674"/>
                    <a:pt x="21789" y="20019"/>
                    <a:pt x="21777" y="20293"/>
                  </a:cubicBezTo>
                  <a:cubicBezTo>
                    <a:pt x="21753" y="20722"/>
                    <a:pt x="21670" y="21151"/>
                    <a:pt x="21515" y="21567"/>
                  </a:cubicBezTo>
                  <a:cubicBezTo>
                    <a:pt x="21433" y="21778"/>
                    <a:pt x="21363" y="22080"/>
                    <a:pt x="21113" y="22080"/>
                  </a:cubicBezTo>
                  <a:cubicBezTo>
                    <a:pt x="21108" y="22080"/>
                    <a:pt x="21103" y="22079"/>
                    <a:pt x="21098" y="22079"/>
                  </a:cubicBezTo>
                  <a:cubicBezTo>
                    <a:pt x="20813" y="22044"/>
                    <a:pt x="20860" y="21722"/>
                    <a:pt x="20777" y="21508"/>
                  </a:cubicBezTo>
                  <a:cubicBezTo>
                    <a:pt x="20729" y="21055"/>
                    <a:pt x="20753" y="20603"/>
                    <a:pt x="20836" y="20162"/>
                  </a:cubicBezTo>
                  <a:cubicBezTo>
                    <a:pt x="20889" y="19878"/>
                    <a:pt x="21016" y="19612"/>
                    <a:pt x="21300" y="19612"/>
                  </a:cubicBezTo>
                  <a:close/>
                  <a:moveTo>
                    <a:pt x="19063" y="21380"/>
                  </a:moveTo>
                  <a:cubicBezTo>
                    <a:pt x="19086" y="21380"/>
                    <a:pt x="19109" y="21383"/>
                    <a:pt x="19134" y="21389"/>
                  </a:cubicBezTo>
                  <a:cubicBezTo>
                    <a:pt x="19324" y="21436"/>
                    <a:pt x="19384" y="21615"/>
                    <a:pt x="19443" y="21817"/>
                  </a:cubicBezTo>
                  <a:cubicBezTo>
                    <a:pt x="19431" y="22377"/>
                    <a:pt x="19348" y="22972"/>
                    <a:pt x="19050" y="23508"/>
                  </a:cubicBezTo>
                  <a:cubicBezTo>
                    <a:pt x="18978" y="23636"/>
                    <a:pt x="18892" y="23699"/>
                    <a:pt x="18813" y="23699"/>
                  </a:cubicBezTo>
                  <a:cubicBezTo>
                    <a:pt x="18723" y="23699"/>
                    <a:pt x="18642" y="23618"/>
                    <a:pt x="18598" y="23460"/>
                  </a:cubicBezTo>
                  <a:cubicBezTo>
                    <a:pt x="18431" y="22806"/>
                    <a:pt x="18550" y="22186"/>
                    <a:pt x="18788" y="21567"/>
                  </a:cubicBezTo>
                  <a:cubicBezTo>
                    <a:pt x="18839" y="21457"/>
                    <a:pt x="18939" y="21380"/>
                    <a:pt x="19063" y="21380"/>
                  </a:cubicBezTo>
                  <a:close/>
                  <a:moveTo>
                    <a:pt x="19801" y="24322"/>
                  </a:moveTo>
                  <a:cubicBezTo>
                    <a:pt x="19828" y="24322"/>
                    <a:pt x="19855" y="24325"/>
                    <a:pt x="19884" y="24330"/>
                  </a:cubicBezTo>
                  <a:cubicBezTo>
                    <a:pt x="20098" y="24365"/>
                    <a:pt x="20205" y="24520"/>
                    <a:pt x="20229" y="24711"/>
                  </a:cubicBezTo>
                  <a:cubicBezTo>
                    <a:pt x="20301" y="25068"/>
                    <a:pt x="19741" y="26199"/>
                    <a:pt x="19396" y="26377"/>
                  </a:cubicBezTo>
                  <a:cubicBezTo>
                    <a:pt x="19335" y="26412"/>
                    <a:pt x="19280" y="26431"/>
                    <a:pt x="19235" y="26431"/>
                  </a:cubicBezTo>
                  <a:cubicBezTo>
                    <a:pt x="19158" y="26431"/>
                    <a:pt x="19110" y="26375"/>
                    <a:pt x="19110" y="26246"/>
                  </a:cubicBezTo>
                  <a:cubicBezTo>
                    <a:pt x="19086" y="25663"/>
                    <a:pt x="19169" y="25080"/>
                    <a:pt x="19431" y="24568"/>
                  </a:cubicBezTo>
                  <a:cubicBezTo>
                    <a:pt x="19503" y="24414"/>
                    <a:pt x="19636" y="24322"/>
                    <a:pt x="19801" y="24322"/>
                  </a:cubicBezTo>
                  <a:close/>
                  <a:moveTo>
                    <a:pt x="2819" y="24004"/>
                  </a:moveTo>
                  <a:cubicBezTo>
                    <a:pt x="3029" y="24004"/>
                    <a:pt x="3126" y="24189"/>
                    <a:pt x="3203" y="24353"/>
                  </a:cubicBezTo>
                  <a:cubicBezTo>
                    <a:pt x="3513" y="24996"/>
                    <a:pt x="3513" y="25734"/>
                    <a:pt x="3787" y="26401"/>
                  </a:cubicBezTo>
                  <a:cubicBezTo>
                    <a:pt x="3727" y="26616"/>
                    <a:pt x="3965" y="26961"/>
                    <a:pt x="3656" y="27056"/>
                  </a:cubicBezTo>
                  <a:cubicBezTo>
                    <a:pt x="3619" y="27069"/>
                    <a:pt x="3583" y="27076"/>
                    <a:pt x="3549" y="27076"/>
                  </a:cubicBezTo>
                  <a:cubicBezTo>
                    <a:pt x="3338" y="27076"/>
                    <a:pt x="3174" y="26849"/>
                    <a:pt x="3072" y="26675"/>
                  </a:cubicBezTo>
                  <a:cubicBezTo>
                    <a:pt x="2667" y="26008"/>
                    <a:pt x="2358" y="25306"/>
                    <a:pt x="2465" y="24484"/>
                  </a:cubicBezTo>
                  <a:cubicBezTo>
                    <a:pt x="2489" y="24282"/>
                    <a:pt x="2525" y="24056"/>
                    <a:pt x="2763" y="24008"/>
                  </a:cubicBezTo>
                  <a:cubicBezTo>
                    <a:pt x="2782" y="24005"/>
                    <a:pt x="2801" y="24004"/>
                    <a:pt x="2819" y="24004"/>
                  </a:cubicBezTo>
                  <a:close/>
                  <a:moveTo>
                    <a:pt x="17661" y="25965"/>
                  </a:moveTo>
                  <a:cubicBezTo>
                    <a:pt x="17755" y="25965"/>
                    <a:pt x="17845" y="26032"/>
                    <a:pt x="17919" y="26199"/>
                  </a:cubicBezTo>
                  <a:cubicBezTo>
                    <a:pt x="17907" y="26270"/>
                    <a:pt x="17907" y="26377"/>
                    <a:pt x="17872" y="26473"/>
                  </a:cubicBezTo>
                  <a:cubicBezTo>
                    <a:pt x="17717" y="26901"/>
                    <a:pt x="17443" y="27258"/>
                    <a:pt x="17133" y="27580"/>
                  </a:cubicBezTo>
                  <a:cubicBezTo>
                    <a:pt x="17071" y="27651"/>
                    <a:pt x="17002" y="27709"/>
                    <a:pt x="16922" y="27709"/>
                  </a:cubicBezTo>
                  <a:cubicBezTo>
                    <a:pt x="16895" y="27709"/>
                    <a:pt x="16866" y="27702"/>
                    <a:pt x="16836" y="27687"/>
                  </a:cubicBezTo>
                  <a:cubicBezTo>
                    <a:pt x="16705" y="27628"/>
                    <a:pt x="16752" y="27497"/>
                    <a:pt x="16776" y="27401"/>
                  </a:cubicBezTo>
                  <a:cubicBezTo>
                    <a:pt x="16895" y="26925"/>
                    <a:pt x="17062" y="26485"/>
                    <a:pt x="17395" y="26115"/>
                  </a:cubicBezTo>
                  <a:cubicBezTo>
                    <a:pt x="17482" y="26024"/>
                    <a:pt x="17573" y="25965"/>
                    <a:pt x="17661" y="25965"/>
                  </a:cubicBezTo>
                  <a:close/>
                  <a:moveTo>
                    <a:pt x="1833" y="26020"/>
                  </a:moveTo>
                  <a:cubicBezTo>
                    <a:pt x="2054" y="26020"/>
                    <a:pt x="2082" y="26325"/>
                    <a:pt x="2167" y="26496"/>
                  </a:cubicBezTo>
                  <a:cubicBezTo>
                    <a:pt x="2394" y="27068"/>
                    <a:pt x="2620" y="27628"/>
                    <a:pt x="2834" y="28211"/>
                  </a:cubicBezTo>
                  <a:cubicBezTo>
                    <a:pt x="2882" y="28318"/>
                    <a:pt x="2989" y="28449"/>
                    <a:pt x="2846" y="28556"/>
                  </a:cubicBezTo>
                  <a:cubicBezTo>
                    <a:pt x="2810" y="28572"/>
                    <a:pt x="2777" y="28578"/>
                    <a:pt x="2747" y="28578"/>
                  </a:cubicBezTo>
                  <a:cubicBezTo>
                    <a:pt x="2638" y="28578"/>
                    <a:pt x="2563" y="28493"/>
                    <a:pt x="2489" y="28437"/>
                  </a:cubicBezTo>
                  <a:cubicBezTo>
                    <a:pt x="1989" y="28020"/>
                    <a:pt x="1763" y="27437"/>
                    <a:pt x="1596" y="26973"/>
                  </a:cubicBezTo>
                  <a:cubicBezTo>
                    <a:pt x="1572" y="26794"/>
                    <a:pt x="1548" y="26746"/>
                    <a:pt x="1548" y="26711"/>
                  </a:cubicBezTo>
                  <a:cubicBezTo>
                    <a:pt x="1548" y="26473"/>
                    <a:pt x="1465" y="26127"/>
                    <a:pt x="1751" y="26032"/>
                  </a:cubicBezTo>
                  <a:cubicBezTo>
                    <a:pt x="1781" y="26024"/>
                    <a:pt x="1808" y="26020"/>
                    <a:pt x="1833" y="26020"/>
                  </a:cubicBezTo>
                  <a:close/>
                  <a:moveTo>
                    <a:pt x="14906" y="11813"/>
                  </a:moveTo>
                  <a:cubicBezTo>
                    <a:pt x="14970" y="11813"/>
                    <a:pt x="15034" y="11814"/>
                    <a:pt x="15098" y="11816"/>
                  </a:cubicBezTo>
                  <a:cubicBezTo>
                    <a:pt x="15395" y="11840"/>
                    <a:pt x="15598" y="11935"/>
                    <a:pt x="15776" y="12161"/>
                  </a:cubicBezTo>
                  <a:cubicBezTo>
                    <a:pt x="16598" y="13209"/>
                    <a:pt x="17229" y="14352"/>
                    <a:pt x="17491" y="15698"/>
                  </a:cubicBezTo>
                  <a:cubicBezTo>
                    <a:pt x="17895" y="17722"/>
                    <a:pt x="18086" y="19746"/>
                    <a:pt x="17776" y="21782"/>
                  </a:cubicBezTo>
                  <a:cubicBezTo>
                    <a:pt x="17503" y="23579"/>
                    <a:pt x="16824" y="25222"/>
                    <a:pt x="15562" y="26520"/>
                  </a:cubicBezTo>
                  <a:cubicBezTo>
                    <a:pt x="14176" y="27946"/>
                    <a:pt x="12506" y="28579"/>
                    <a:pt x="10629" y="28579"/>
                  </a:cubicBezTo>
                  <a:cubicBezTo>
                    <a:pt x="10264" y="28579"/>
                    <a:pt x="9893" y="28555"/>
                    <a:pt x="9513" y="28509"/>
                  </a:cubicBezTo>
                  <a:cubicBezTo>
                    <a:pt x="6656" y="28163"/>
                    <a:pt x="4918" y="26508"/>
                    <a:pt x="4049" y="23901"/>
                  </a:cubicBezTo>
                  <a:cubicBezTo>
                    <a:pt x="3441" y="22091"/>
                    <a:pt x="3620" y="20258"/>
                    <a:pt x="4310" y="18460"/>
                  </a:cubicBezTo>
                  <a:cubicBezTo>
                    <a:pt x="5287" y="15888"/>
                    <a:pt x="7192" y="14245"/>
                    <a:pt x="9573" y="13066"/>
                  </a:cubicBezTo>
                  <a:cubicBezTo>
                    <a:pt x="10573" y="12578"/>
                    <a:pt x="11609" y="12221"/>
                    <a:pt x="12621" y="12114"/>
                  </a:cubicBezTo>
                  <a:cubicBezTo>
                    <a:pt x="13433" y="11938"/>
                    <a:pt x="14163" y="11813"/>
                    <a:pt x="14906" y="11813"/>
                  </a:cubicBezTo>
                  <a:close/>
                  <a:moveTo>
                    <a:pt x="18234" y="27992"/>
                  </a:moveTo>
                  <a:cubicBezTo>
                    <a:pt x="18301" y="27992"/>
                    <a:pt x="18371" y="28011"/>
                    <a:pt x="18443" y="28056"/>
                  </a:cubicBezTo>
                  <a:cubicBezTo>
                    <a:pt x="18657" y="28223"/>
                    <a:pt x="18562" y="28449"/>
                    <a:pt x="18491" y="28628"/>
                  </a:cubicBezTo>
                  <a:cubicBezTo>
                    <a:pt x="18276" y="29128"/>
                    <a:pt x="17895" y="29461"/>
                    <a:pt x="17467" y="29664"/>
                  </a:cubicBezTo>
                  <a:cubicBezTo>
                    <a:pt x="17396" y="29680"/>
                    <a:pt x="17335" y="29689"/>
                    <a:pt x="17286" y="29689"/>
                  </a:cubicBezTo>
                  <a:cubicBezTo>
                    <a:pt x="17155" y="29689"/>
                    <a:pt x="17108" y="29623"/>
                    <a:pt x="17169" y="29449"/>
                  </a:cubicBezTo>
                  <a:cubicBezTo>
                    <a:pt x="17300" y="28973"/>
                    <a:pt x="17491" y="28521"/>
                    <a:pt x="17848" y="28175"/>
                  </a:cubicBezTo>
                  <a:cubicBezTo>
                    <a:pt x="17961" y="28078"/>
                    <a:pt x="18091" y="27992"/>
                    <a:pt x="18234" y="27992"/>
                  </a:cubicBezTo>
                  <a:close/>
                  <a:moveTo>
                    <a:pt x="5165" y="29471"/>
                  </a:moveTo>
                  <a:cubicBezTo>
                    <a:pt x="5223" y="29471"/>
                    <a:pt x="5292" y="29516"/>
                    <a:pt x="5358" y="29604"/>
                  </a:cubicBezTo>
                  <a:cubicBezTo>
                    <a:pt x="5534" y="29839"/>
                    <a:pt x="5618" y="30247"/>
                    <a:pt x="5472" y="30247"/>
                  </a:cubicBezTo>
                  <a:cubicBezTo>
                    <a:pt x="5470" y="30247"/>
                    <a:pt x="5468" y="30247"/>
                    <a:pt x="5465" y="30247"/>
                  </a:cubicBezTo>
                  <a:cubicBezTo>
                    <a:pt x="5275" y="30223"/>
                    <a:pt x="4989" y="29830"/>
                    <a:pt x="5025" y="29652"/>
                  </a:cubicBezTo>
                  <a:cubicBezTo>
                    <a:pt x="5044" y="29530"/>
                    <a:pt x="5097" y="29471"/>
                    <a:pt x="5165" y="29471"/>
                  </a:cubicBezTo>
                  <a:close/>
                  <a:moveTo>
                    <a:pt x="11590" y="29546"/>
                  </a:moveTo>
                  <a:cubicBezTo>
                    <a:pt x="11726" y="29546"/>
                    <a:pt x="11856" y="29601"/>
                    <a:pt x="11907" y="29771"/>
                  </a:cubicBezTo>
                  <a:cubicBezTo>
                    <a:pt x="11966" y="29997"/>
                    <a:pt x="11788" y="30116"/>
                    <a:pt x="11621" y="30199"/>
                  </a:cubicBezTo>
                  <a:cubicBezTo>
                    <a:pt x="11347" y="30366"/>
                    <a:pt x="11026" y="30485"/>
                    <a:pt x="10704" y="30545"/>
                  </a:cubicBezTo>
                  <a:cubicBezTo>
                    <a:pt x="10534" y="30577"/>
                    <a:pt x="10364" y="30596"/>
                    <a:pt x="10192" y="30596"/>
                  </a:cubicBezTo>
                  <a:cubicBezTo>
                    <a:pt x="10051" y="30596"/>
                    <a:pt x="9908" y="30583"/>
                    <a:pt x="9764" y="30556"/>
                  </a:cubicBezTo>
                  <a:cubicBezTo>
                    <a:pt x="9621" y="30533"/>
                    <a:pt x="9478" y="30473"/>
                    <a:pt x="9466" y="30306"/>
                  </a:cubicBezTo>
                  <a:cubicBezTo>
                    <a:pt x="9430" y="30116"/>
                    <a:pt x="9561" y="30021"/>
                    <a:pt x="9692" y="29997"/>
                  </a:cubicBezTo>
                  <a:cubicBezTo>
                    <a:pt x="10275" y="29842"/>
                    <a:pt x="10859" y="29699"/>
                    <a:pt x="11430" y="29568"/>
                  </a:cubicBezTo>
                  <a:cubicBezTo>
                    <a:pt x="11481" y="29555"/>
                    <a:pt x="11536" y="29546"/>
                    <a:pt x="11590" y="29546"/>
                  </a:cubicBezTo>
                  <a:close/>
                  <a:moveTo>
                    <a:pt x="14205" y="30414"/>
                  </a:moveTo>
                  <a:cubicBezTo>
                    <a:pt x="14324" y="30414"/>
                    <a:pt x="14455" y="30437"/>
                    <a:pt x="14514" y="30580"/>
                  </a:cubicBezTo>
                  <a:cubicBezTo>
                    <a:pt x="14574" y="30735"/>
                    <a:pt x="14466" y="30842"/>
                    <a:pt x="14371" y="30937"/>
                  </a:cubicBezTo>
                  <a:cubicBezTo>
                    <a:pt x="14169" y="31092"/>
                    <a:pt x="13931" y="31188"/>
                    <a:pt x="13574" y="31235"/>
                  </a:cubicBezTo>
                  <a:cubicBezTo>
                    <a:pt x="13574" y="31235"/>
                    <a:pt x="13478" y="31247"/>
                    <a:pt x="13371" y="31247"/>
                  </a:cubicBezTo>
                  <a:cubicBezTo>
                    <a:pt x="13121" y="31235"/>
                    <a:pt x="12871" y="31188"/>
                    <a:pt x="12847" y="30890"/>
                  </a:cubicBezTo>
                  <a:cubicBezTo>
                    <a:pt x="12800" y="30604"/>
                    <a:pt x="13038" y="30485"/>
                    <a:pt x="13264" y="30461"/>
                  </a:cubicBezTo>
                  <a:cubicBezTo>
                    <a:pt x="13574" y="30414"/>
                    <a:pt x="13883" y="30414"/>
                    <a:pt x="14205" y="30414"/>
                  </a:cubicBezTo>
                  <a:close/>
                  <a:moveTo>
                    <a:pt x="4625" y="30899"/>
                  </a:moveTo>
                  <a:cubicBezTo>
                    <a:pt x="4751" y="30899"/>
                    <a:pt x="4911" y="31000"/>
                    <a:pt x="5037" y="31176"/>
                  </a:cubicBezTo>
                  <a:cubicBezTo>
                    <a:pt x="5287" y="31545"/>
                    <a:pt x="5358" y="31914"/>
                    <a:pt x="5180" y="31961"/>
                  </a:cubicBezTo>
                  <a:cubicBezTo>
                    <a:pt x="5169" y="31964"/>
                    <a:pt x="5157" y="31965"/>
                    <a:pt x="5145" y="31965"/>
                  </a:cubicBezTo>
                  <a:cubicBezTo>
                    <a:pt x="4860" y="31965"/>
                    <a:pt x="4327" y="31308"/>
                    <a:pt x="4430" y="31057"/>
                  </a:cubicBezTo>
                  <a:cubicBezTo>
                    <a:pt x="4464" y="30949"/>
                    <a:pt x="4536" y="30899"/>
                    <a:pt x="4625" y="30899"/>
                  </a:cubicBezTo>
                  <a:close/>
                  <a:moveTo>
                    <a:pt x="6998" y="31434"/>
                  </a:moveTo>
                  <a:cubicBezTo>
                    <a:pt x="7128" y="31434"/>
                    <a:pt x="7309" y="31500"/>
                    <a:pt x="7489" y="31628"/>
                  </a:cubicBezTo>
                  <a:cubicBezTo>
                    <a:pt x="7882" y="31926"/>
                    <a:pt x="7906" y="32021"/>
                    <a:pt x="7620" y="32080"/>
                  </a:cubicBezTo>
                  <a:cubicBezTo>
                    <a:pt x="7594" y="32086"/>
                    <a:pt x="7567" y="32089"/>
                    <a:pt x="7537" y="32089"/>
                  </a:cubicBezTo>
                  <a:cubicBezTo>
                    <a:pt x="7256" y="32089"/>
                    <a:pt x="6843" y="31846"/>
                    <a:pt x="6811" y="31652"/>
                  </a:cubicBezTo>
                  <a:cubicBezTo>
                    <a:pt x="6780" y="31506"/>
                    <a:pt x="6862" y="31434"/>
                    <a:pt x="6998" y="31434"/>
                  </a:cubicBezTo>
                  <a:close/>
                  <a:moveTo>
                    <a:pt x="12176" y="31283"/>
                  </a:moveTo>
                  <a:cubicBezTo>
                    <a:pt x="12214" y="31283"/>
                    <a:pt x="12252" y="31298"/>
                    <a:pt x="12288" y="31342"/>
                  </a:cubicBezTo>
                  <a:cubicBezTo>
                    <a:pt x="12371" y="31461"/>
                    <a:pt x="12300" y="31580"/>
                    <a:pt x="12240" y="31688"/>
                  </a:cubicBezTo>
                  <a:cubicBezTo>
                    <a:pt x="12008" y="32030"/>
                    <a:pt x="11273" y="32339"/>
                    <a:pt x="10757" y="32339"/>
                  </a:cubicBezTo>
                  <a:cubicBezTo>
                    <a:pt x="10663" y="32339"/>
                    <a:pt x="10577" y="32329"/>
                    <a:pt x="10502" y="32307"/>
                  </a:cubicBezTo>
                  <a:cubicBezTo>
                    <a:pt x="10359" y="32259"/>
                    <a:pt x="10216" y="32211"/>
                    <a:pt x="10204" y="32045"/>
                  </a:cubicBezTo>
                  <a:cubicBezTo>
                    <a:pt x="10180" y="31878"/>
                    <a:pt x="10323" y="31795"/>
                    <a:pt x="10454" y="31747"/>
                  </a:cubicBezTo>
                  <a:cubicBezTo>
                    <a:pt x="10776" y="31604"/>
                    <a:pt x="11133" y="31509"/>
                    <a:pt x="11478" y="31426"/>
                  </a:cubicBezTo>
                  <a:cubicBezTo>
                    <a:pt x="11645" y="31390"/>
                    <a:pt x="11823" y="31366"/>
                    <a:pt x="11990" y="31330"/>
                  </a:cubicBezTo>
                  <a:cubicBezTo>
                    <a:pt x="12049" y="31323"/>
                    <a:pt x="12113" y="31283"/>
                    <a:pt x="12176" y="31283"/>
                  </a:cubicBezTo>
                  <a:close/>
                  <a:moveTo>
                    <a:pt x="16492" y="1"/>
                  </a:moveTo>
                  <a:cubicBezTo>
                    <a:pt x="16282" y="1"/>
                    <a:pt x="16063" y="79"/>
                    <a:pt x="15836" y="279"/>
                  </a:cubicBezTo>
                  <a:cubicBezTo>
                    <a:pt x="15800" y="315"/>
                    <a:pt x="15717" y="338"/>
                    <a:pt x="15657" y="338"/>
                  </a:cubicBezTo>
                  <a:cubicBezTo>
                    <a:pt x="15634" y="337"/>
                    <a:pt x="15612" y="337"/>
                    <a:pt x="15590" y="337"/>
                  </a:cubicBezTo>
                  <a:cubicBezTo>
                    <a:pt x="15180" y="337"/>
                    <a:pt x="14842" y="539"/>
                    <a:pt x="14514" y="731"/>
                  </a:cubicBezTo>
                  <a:cubicBezTo>
                    <a:pt x="14633" y="696"/>
                    <a:pt x="14740" y="648"/>
                    <a:pt x="14800" y="636"/>
                  </a:cubicBezTo>
                  <a:cubicBezTo>
                    <a:pt x="14834" y="628"/>
                    <a:pt x="14869" y="624"/>
                    <a:pt x="14905" y="624"/>
                  </a:cubicBezTo>
                  <a:cubicBezTo>
                    <a:pt x="15133" y="624"/>
                    <a:pt x="15378" y="776"/>
                    <a:pt x="15348" y="910"/>
                  </a:cubicBezTo>
                  <a:cubicBezTo>
                    <a:pt x="15324" y="993"/>
                    <a:pt x="14788" y="1493"/>
                    <a:pt x="14133" y="2041"/>
                  </a:cubicBezTo>
                  <a:cubicBezTo>
                    <a:pt x="13478" y="2577"/>
                    <a:pt x="12478" y="3470"/>
                    <a:pt x="11930" y="4006"/>
                  </a:cubicBezTo>
                  <a:cubicBezTo>
                    <a:pt x="11371" y="4541"/>
                    <a:pt x="10823" y="5041"/>
                    <a:pt x="10704" y="5077"/>
                  </a:cubicBezTo>
                  <a:cubicBezTo>
                    <a:pt x="10558" y="5144"/>
                    <a:pt x="10434" y="5175"/>
                    <a:pt x="10337" y="5175"/>
                  </a:cubicBezTo>
                  <a:cubicBezTo>
                    <a:pt x="9997" y="5175"/>
                    <a:pt x="9965" y="4804"/>
                    <a:pt x="10335" y="4268"/>
                  </a:cubicBezTo>
                  <a:cubicBezTo>
                    <a:pt x="10573" y="3910"/>
                    <a:pt x="11061" y="3386"/>
                    <a:pt x="11645" y="2851"/>
                  </a:cubicBezTo>
                  <a:lnTo>
                    <a:pt x="11645" y="2851"/>
                  </a:lnTo>
                  <a:cubicBezTo>
                    <a:pt x="10454" y="3875"/>
                    <a:pt x="9347" y="5006"/>
                    <a:pt x="8251" y="6125"/>
                  </a:cubicBezTo>
                  <a:cubicBezTo>
                    <a:pt x="7049" y="7363"/>
                    <a:pt x="5989" y="8732"/>
                    <a:pt x="4977" y="10137"/>
                  </a:cubicBezTo>
                  <a:cubicBezTo>
                    <a:pt x="3929" y="11590"/>
                    <a:pt x="2882" y="13019"/>
                    <a:pt x="2001" y="14566"/>
                  </a:cubicBezTo>
                  <a:cubicBezTo>
                    <a:pt x="822" y="16662"/>
                    <a:pt x="286" y="18948"/>
                    <a:pt x="143" y="21329"/>
                  </a:cubicBezTo>
                  <a:cubicBezTo>
                    <a:pt x="0" y="23556"/>
                    <a:pt x="298" y="25711"/>
                    <a:pt x="953" y="27842"/>
                  </a:cubicBezTo>
                  <a:cubicBezTo>
                    <a:pt x="1417" y="29330"/>
                    <a:pt x="2144" y="30556"/>
                    <a:pt x="3501" y="31438"/>
                  </a:cubicBezTo>
                  <a:cubicBezTo>
                    <a:pt x="5485" y="32731"/>
                    <a:pt x="7594" y="33263"/>
                    <a:pt x="9827" y="33263"/>
                  </a:cubicBezTo>
                  <a:cubicBezTo>
                    <a:pt x="10677" y="33263"/>
                    <a:pt x="11545" y="33186"/>
                    <a:pt x="12431" y="33045"/>
                  </a:cubicBezTo>
                  <a:cubicBezTo>
                    <a:pt x="12716" y="32985"/>
                    <a:pt x="12978" y="32926"/>
                    <a:pt x="13264" y="32842"/>
                  </a:cubicBezTo>
                  <a:cubicBezTo>
                    <a:pt x="13145" y="32819"/>
                    <a:pt x="13038" y="32759"/>
                    <a:pt x="12978" y="32604"/>
                  </a:cubicBezTo>
                  <a:cubicBezTo>
                    <a:pt x="12907" y="32331"/>
                    <a:pt x="13157" y="32223"/>
                    <a:pt x="13359" y="32140"/>
                  </a:cubicBezTo>
                  <a:cubicBezTo>
                    <a:pt x="13716" y="31973"/>
                    <a:pt x="14085" y="31842"/>
                    <a:pt x="14455" y="31711"/>
                  </a:cubicBezTo>
                  <a:cubicBezTo>
                    <a:pt x="14520" y="31685"/>
                    <a:pt x="14603" y="31656"/>
                    <a:pt x="14680" y="31656"/>
                  </a:cubicBezTo>
                  <a:cubicBezTo>
                    <a:pt x="14744" y="31656"/>
                    <a:pt x="14804" y="31676"/>
                    <a:pt x="14847" y="31735"/>
                  </a:cubicBezTo>
                  <a:cubicBezTo>
                    <a:pt x="14967" y="31902"/>
                    <a:pt x="14812" y="32033"/>
                    <a:pt x="14728" y="32152"/>
                  </a:cubicBezTo>
                  <a:cubicBezTo>
                    <a:pt x="14669" y="32223"/>
                    <a:pt x="14609" y="32283"/>
                    <a:pt x="14550" y="32342"/>
                  </a:cubicBezTo>
                  <a:cubicBezTo>
                    <a:pt x="15467" y="31914"/>
                    <a:pt x="16348" y="31318"/>
                    <a:pt x="17145" y="30556"/>
                  </a:cubicBezTo>
                  <a:cubicBezTo>
                    <a:pt x="18717" y="29092"/>
                    <a:pt x="19753" y="27306"/>
                    <a:pt x="20658" y="25413"/>
                  </a:cubicBezTo>
                  <a:cubicBezTo>
                    <a:pt x="20860" y="24449"/>
                    <a:pt x="21848" y="21067"/>
                    <a:pt x="22063" y="20722"/>
                  </a:cubicBezTo>
                  <a:cubicBezTo>
                    <a:pt x="22147" y="20588"/>
                    <a:pt x="22242" y="20518"/>
                    <a:pt x="22346" y="20518"/>
                  </a:cubicBezTo>
                  <a:cubicBezTo>
                    <a:pt x="22389" y="20518"/>
                    <a:pt x="22434" y="20531"/>
                    <a:pt x="22479" y="20555"/>
                  </a:cubicBezTo>
                  <a:cubicBezTo>
                    <a:pt x="22729" y="19531"/>
                    <a:pt x="22920" y="18472"/>
                    <a:pt x="23146" y="17436"/>
                  </a:cubicBezTo>
                  <a:cubicBezTo>
                    <a:pt x="23861" y="13995"/>
                    <a:pt x="24015" y="10578"/>
                    <a:pt x="23122" y="7149"/>
                  </a:cubicBezTo>
                  <a:cubicBezTo>
                    <a:pt x="22741" y="5732"/>
                    <a:pt x="22110" y="4446"/>
                    <a:pt x="21158" y="3315"/>
                  </a:cubicBezTo>
                  <a:lnTo>
                    <a:pt x="21063" y="3220"/>
                  </a:lnTo>
                  <a:cubicBezTo>
                    <a:pt x="20927" y="3382"/>
                    <a:pt x="20796" y="3460"/>
                    <a:pt x="20673" y="3460"/>
                  </a:cubicBezTo>
                  <a:cubicBezTo>
                    <a:pt x="20579" y="3460"/>
                    <a:pt x="20490" y="3415"/>
                    <a:pt x="20408" y="3327"/>
                  </a:cubicBezTo>
                  <a:cubicBezTo>
                    <a:pt x="20336" y="3291"/>
                    <a:pt x="20277" y="3232"/>
                    <a:pt x="20241" y="3113"/>
                  </a:cubicBezTo>
                  <a:cubicBezTo>
                    <a:pt x="20205" y="2970"/>
                    <a:pt x="20170" y="2851"/>
                    <a:pt x="20122" y="2755"/>
                  </a:cubicBezTo>
                  <a:cubicBezTo>
                    <a:pt x="20110" y="2744"/>
                    <a:pt x="20110" y="2732"/>
                    <a:pt x="20098" y="2732"/>
                  </a:cubicBezTo>
                  <a:cubicBezTo>
                    <a:pt x="19812" y="2720"/>
                    <a:pt x="19622" y="2624"/>
                    <a:pt x="19455" y="2482"/>
                  </a:cubicBezTo>
                  <a:cubicBezTo>
                    <a:pt x="19408" y="2458"/>
                    <a:pt x="19348" y="2434"/>
                    <a:pt x="19324" y="2422"/>
                  </a:cubicBezTo>
                  <a:cubicBezTo>
                    <a:pt x="19193" y="2327"/>
                    <a:pt x="19134" y="2255"/>
                    <a:pt x="19146" y="2136"/>
                  </a:cubicBezTo>
                  <a:lnTo>
                    <a:pt x="18967" y="1910"/>
                  </a:lnTo>
                  <a:cubicBezTo>
                    <a:pt x="18908" y="1839"/>
                    <a:pt x="18848" y="1767"/>
                    <a:pt x="18788" y="1708"/>
                  </a:cubicBezTo>
                  <a:cubicBezTo>
                    <a:pt x="18598" y="1648"/>
                    <a:pt x="18550" y="1446"/>
                    <a:pt x="18657" y="1208"/>
                  </a:cubicBezTo>
                  <a:cubicBezTo>
                    <a:pt x="18241" y="970"/>
                    <a:pt x="17824" y="708"/>
                    <a:pt x="17419" y="410"/>
                  </a:cubicBezTo>
                  <a:cubicBezTo>
                    <a:pt x="17129" y="192"/>
                    <a:pt x="16821" y="1"/>
                    <a:pt x="16492" y="1"/>
                  </a:cubicBezTo>
                  <a:close/>
                </a:path>
              </a:pathLst>
            </a:custGeom>
            <a:solidFill>
              <a:srgbClr val="D6D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0"/>
            <p:cNvSpPr/>
            <p:nvPr/>
          </p:nvSpPr>
          <p:spPr>
            <a:xfrm>
              <a:off x="1084350" y="3214150"/>
              <a:ext cx="28600" cy="73600"/>
            </a:xfrm>
            <a:custGeom>
              <a:avLst/>
              <a:gdLst/>
              <a:ahLst/>
              <a:cxnLst/>
              <a:rect l="l" t="t" r="r" b="b"/>
              <a:pathLst>
                <a:path w="1144" h="2944" extrusionOk="0">
                  <a:moveTo>
                    <a:pt x="559" y="0"/>
                  </a:moveTo>
                  <a:cubicBezTo>
                    <a:pt x="540" y="0"/>
                    <a:pt x="521" y="1"/>
                    <a:pt x="501" y="3"/>
                  </a:cubicBezTo>
                  <a:cubicBezTo>
                    <a:pt x="120" y="15"/>
                    <a:pt x="60" y="336"/>
                    <a:pt x="36" y="658"/>
                  </a:cubicBezTo>
                  <a:cubicBezTo>
                    <a:pt x="0" y="1277"/>
                    <a:pt x="36" y="1908"/>
                    <a:pt x="191" y="2515"/>
                  </a:cubicBezTo>
                  <a:cubicBezTo>
                    <a:pt x="251" y="2718"/>
                    <a:pt x="358" y="2944"/>
                    <a:pt x="620" y="2944"/>
                  </a:cubicBezTo>
                  <a:cubicBezTo>
                    <a:pt x="917" y="2944"/>
                    <a:pt x="989" y="2694"/>
                    <a:pt x="1036" y="2456"/>
                  </a:cubicBezTo>
                  <a:cubicBezTo>
                    <a:pt x="1132" y="1849"/>
                    <a:pt x="1143" y="1229"/>
                    <a:pt x="1048" y="503"/>
                  </a:cubicBezTo>
                  <a:cubicBezTo>
                    <a:pt x="992" y="311"/>
                    <a:pt x="914" y="0"/>
                    <a:pt x="55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0"/>
            <p:cNvSpPr/>
            <p:nvPr/>
          </p:nvSpPr>
          <p:spPr>
            <a:xfrm>
              <a:off x="676550" y="3532150"/>
              <a:ext cx="40225" cy="76875"/>
            </a:xfrm>
            <a:custGeom>
              <a:avLst/>
              <a:gdLst/>
              <a:ahLst/>
              <a:cxnLst/>
              <a:rect l="l" t="t" r="r" b="b"/>
              <a:pathLst>
                <a:path w="1609" h="3075" extrusionOk="0">
                  <a:moveTo>
                    <a:pt x="479" y="1"/>
                  </a:moveTo>
                  <a:cubicBezTo>
                    <a:pt x="453" y="1"/>
                    <a:pt x="424" y="4"/>
                    <a:pt x="394" y="11"/>
                  </a:cubicBezTo>
                  <a:cubicBezTo>
                    <a:pt x="144" y="47"/>
                    <a:pt x="120" y="273"/>
                    <a:pt x="96" y="487"/>
                  </a:cubicBezTo>
                  <a:cubicBezTo>
                    <a:pt x="1" y="1285"/>
                    <a:pt x="322" y="1999"/>
                    <a:pt x="691" y="2666"/>
                  </a:cubicBezTo>
                  <a:cubicBezTo>
                    <a:pt x="816" y="2852"/>
                    <a:pt x="985" y="3075"/>
                    <a:pt x="1191" y="3075"/>
                  </a:cubicBezTo>
                  <a:cubicBezTo>
                    <a:pt x="1222" y="3075"/>
                    <a:pt x="1254" y="3070"/>
                    <a:pt x="1287" y="3059"/>
                  </a:cubicBezTo>
                  <a:cubicBezTo>
                    <a:pt x="1608" y="2952"/>
                    <a:pt x="1370" y="2606"/>
                    <a:pt x="1430" y="2404"/>
                  </a:cubicBezTo>
                  <a:cubicBezTo>
                    <a:pt x="1156" y="1713"/>
                    <a:pt x="1168" y="987"/>
                    <a:pt x="846" y="344"/>
                  </a:cubicBezTo>
                  <a:cubicBezTo>
                    <a:pt x="762" y="186"/>
                    <a:pt x="678" y="1"/>
                    <a:pt x="47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10"/>
            <p:cNvSpPr/>
            <p:nvPr/>
          </p:nvSpPr>
          <p:spPr>
            <a:xfrm>
              <a:off x="994150" y="3125225"/>
              <a:ext cx="42600" cy="49050"/>
            </a:xfrm>
            <a:custGeom>
              <a:avLst/>
              <a:gdLst/>
              <a:ahLst/>
              <a:cxnLst/>
              <a:rect l="l" t="t" r="r" b="b"/>
              <a:pathLst>
                <a:path w="1704" h="1962" extrusionOk="0">
                  <a:moveTo>
                    <a:pt x="1168" y="0"/>
                  </a:moveTo>
                  <a:cubicBezTo>
                    <a:pt x="1180" y="12"/>
                    <a:pt x="1192" y="36"/>
                    <a:pt x="1203" y="60"/>
                  </a:cubicBezTo>
                  <a:cubicBezTo>
                    <a:pt x="1335" y="269"/>
                    <a:pt x="797" y="955"/>
                    <a:pt x="545" y="955"/>
                  </a:cubicBezTo>
                  <a:cubicBezTo>
                    <a:pt x="524" y="955"/>
                    <a:pt x="505" y="951"/>
                    <a:pt x="489" y="941"/>
                  </a:cubicBezTo>
                  <a:cubicBezTo>
                    <a:pt x="406" y="881"/>
                    <a:pt x="584" y="417"/>
                    <a:pt x="811" y="167"/>
                  </a:cubicBezTo>
                  <a:cubicBezTo>
                    <a:pt x="834" y="119"/>
                    <a:pt x="870" y="107"/>
                    <a:pt x="894" y="72"/>
                  </a:cubicBezTo>
                  <a:cubicBezTo>
                    <a:pt x="882" y="72"/>
                    <a:pt x="870" y="83"/>
                    <a:pt x="846" y="83"/>
                  </a:cubicBezTo>
                  <a:cubicBezTo>
                    <a:pt x="465" y="250"/>
                    <a:pt x="1" y="1203"/>
                    <a:pt x="96" y="1619"/>
                  </a:cubicBezTo>
                  <a:cubicBezTo>
                    <a:pt x="142" y="1836"/>
                    <a:pt x="279" y="1962"/>
                    <a:pt x="451" y="1962"/>
                  </a:cubicBezTo>
                  <a:cubicBezTo>
                    <a:pt x="544" y="1962"/>
                    <a:pt x="647" y="1925"/>
                    <a:pt x="751" y="1846"/>
                  </a:cubicBezTo>
                  <a:cubicBezTo>
                    <a:pt x="1132" y="1560"/>
                    <a:pt x="1418" y="1191"/>
                    <a:pt x="1608" y="750"/>
                  </a:cubicBezTo>
                  <a:cubicBezTo>
                    <a:pt x="1703" y="536"/>
                    <a:pt x="1703" y="310"/>
                    <a:pt x="1525" y="131"/>
                  </a:cubicBezTo>
                  <a:cubicBezTo>
                    <a:pt x="1418" y="24"/>
                    <a:pt x="1287" y="0"/>
                    <a:pt x="116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10"/>
            <p:cNvSpPr/>
            <p:nvPr/>
          </p:nvSpPr>
          <p:spPr>
            <a:xfrm>
              <a:off x="1136450" y="3421500"/>
              <a:ext cx="26200" cy="61825"/>
            </a:xfrm>
            <a:custGeom>
              <a:avLst/>
              <a:gdLst/>
              <a:ahLst/>
              <a:cxnLst/>
              <a:rect l="l" t="t" r="r" b="b"/>
              <a:pathLst>
                <a:path w="1048" h="2473" extrusionOk="0">
                  <a:moveTo>
                    <a:pt x="587" y="0"/>
                  </a:moveTo>
                  <a:cubicBezTo>
                    <a:pt x="283" y="0"/>
                    <a:pt x="150" y="272"/>
                    <a:pt x="95" y="544"/>
                  </a:cubicBezTo>
                  <a:cubicBezTo>
                    <a:pt x="12" y="996"/>
                    <a:pt x="0" y="1437"/>
                    <a:pt x="36" y="1901"/>
                  </a:cubicBezTo>
                  <a:cubicBezTo>
                    <a:pt x="119" y="2115"/>
                    <a:pt x="72" y="2437"/>
                    <a:pt x="357" y="2472"/>
                  </a:cubicBezTo>
                  <a:cubicBezTo>
                    <a:pt x="362" y="2473"/>
                    <a:pt x="367" y="2473"/>
                    <a:pt x="372" y="2473"/>
                  </a:cubicBezTo>
                  <a:cubicBezTo>
                    <a:pt x="622" y="2473"/>
                    <a:pt x="692" y="2182"/>
                    <a:pt x="774" y="1960"/>
                  </a:cubicBezTo>
                  <a:cubicBezTo>
                    <a:pt x="929" y="1544"/>
                    <a:pt x="1012" y="1115"/>
                    <a:pt x="1036" y="686"/>
                  </a:cubicBezTo>
                  <a:cubicBezTo>
                    <a:pt x="1048" y="413"/>
                    <a:pt x="1036" y="67"/>
                    <a:pt x="679" y="8"/>
                  </a:cubicBezTo>
                  <a:cubicBezTo>
                    <a:pt x="647" y="3"/>
                    <a:pt x="616" y="0"/>
                    <a:pt x="58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0"/>
            <p:cNvSpPr/>
            <p:nvPr/>
          </p:nvSpPr>
          <p:spPr>
            <a:xfrm>
              <a:off x="1042975" y="3064450"/>
              <a:ext cx="38725" cy="54825"/>
            </a:xfrm>
            <a:custGeom>
              <a:avLst/>
              <a:gdLst/>
              <a:ahLst/>
              <a:cxnLst/>
              <a:rect l="l" t="t" r="r" b="b"/>
              <a:pathLst>
                <a:path w="1549" h="2193" extrusionOk="0">
                  <a:moveTo>
                    <a:pt x="1033" y="1"/>
                  </a:moveTo>
                  <a:cubicBezTo>
                    <a:pt x="934" y="1"/>
                    <a:pt x="829" y="35"/>
                    <a:pt x="727" y="109"/>
                  </a:cubicBezTo>
                  <a:cubicBezTo>
                    <a:pt x="358" y="359"/>
                    <a:pt x="1" y="1538"/>
                    <a:pt x="143" y="1967"/>
                  </a:cubicBezTo>
                  <a:cubicBezTo>
                    <a:pt x="185" y="2109"/>
                    <a:pt x="250" y="2192"/>
                    <a:pt x="364" y="2192"/>
                  </a:cubicBezTo>
                  <a:cubicBezTo>
                    <a:pt x="412" y="2192"/>
                    <a:pt x="469" y="2177"/>
                    <a:pt x="536" y="2145"/>
                  </a:cubicBezTo>
                  <a:cubicBezTo>
                    <a:pt x="953" y="1943"/>
                    <a:pt x="1548" y="812"/>
                    <a:pt x="1453" y="383"/>
                  </a:cubicBezTo>
                  <a:cubicBezTo>
                    <a:pt x="1405" y="144"/>
                    <a:pt x="1234" y="1"/>
                    <a:pt x="10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0"/>
            <p:cNvSpPr/>
            <p:nvPr/>
          </p:nvSpPr>
          <p:spPr>
            <a:xfrm>
              <a:off x="998925" y="3034375"/>
              <a:ext cx="48250" cy="53300"/>
            </a:xfrm>
            <a:custGeom>
              <a:avLst/>
              <a:gdLst/>
              <a:ahLst/>
              <a:cxnLst/>
              <a:rect l="l" t="t" r="r" b="b"/>
              <a:pathLst>
                <a:path w="1930" h="2132" extrusionOk="0">
                  <a:moveTo>
                    <a:pt x="1470" y="1"/>
                  </a:moveTo>
                  <a:cubicBezTo>
                    <a:pt x="1300" y="1"/>
                    <a:pt x="1150" y="165"/>
                    <a:pt x="1001" y="265"/>
                  </a:cubicBezTo>
                  <a:cubicBezTo>
                    <a:pt x="750" y="455"/>
                    <a:pt x="572" y="681"/>
                    <a:pt x="405" y="943"/>
                  </a:cubicBezTo>
                  <a:cubicBezTo>
                    <a:pt x="215" y="1205"/>
                    <a:pt x="0" y="1479"/>
                    <a:pt x="36" y="1813"/>
                  </a:cubicBezTo>
                  <a:cubicBezTo>
                    <a:pt x="44" y="2021"/>
                    <a:pt x="106" y="2132"/>
                    <a:pt x="225" y="2132"/>
                  </a:cubicBezTo>
                  <a:cubicBezTo>
                    <a:pt x="283" y="2132"/>
                    <a:pt x="355" y="2105"/>
                    <a:pt x="441" y="2051"/>
                  </a:cubicBezTo>
                  <a:cubicBezTo>
                    <a:pt x="941" y="1741"/>
                    <a:pt x="1334" y="1312"/>
                    <a:pt x="1643" y="812"/>
                  </a:cubicBezTo>
                  <a:cubicBezTo>
                    <a:pt x="1774" y="598"/>
                    <a:pt x="1929" y="324"/>
                    <a:pt x="1703" y="110"/>
                  </a:cubicBezTo>
                  <a:cubicBezTo>
                    <a:pt x="1621" y="31"/>
                    <a:pt x="1544" y="1"/>
                    <a:pt x="147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0"/>
            <p:cNvSpPr/>
            <p:nvPr/>
          </p:nvSpPr>
          <p:spPr>
            <a:xfrm>
              <a:off x="1134950" y="3174300"/>
              <a:ext cx="26825" cy="58450"/>
            </a:xfrm>
            <a:custGeom>
              <a:avLst/>
              <a:gdLst/>
              <a:ahLst/>
              <a:cxnLst/>
              <a:rect l="l" t="t" r="r" b="b"/>
              <a:pathLst>
                <a:path w="1073" h="2338" extrusionOk="0">
                  <a:moveTo>
                    <a:pt x="475" y="1"/>
                  </a:moveTo>
                  <a:cubicBezTo>
                    <a:pt x="464" y="1"/>
                    <a:pt x="453" y="1"/>
                    <a:pt x="441" y="2"/>
                  </a:cubicBezTo>
                  <a:cubicBezTo>
                    <a:pt x="24" y="14"/>
                    <a:pt x="1" y="406"/>
                    <a:pt x="1" y="716"/>
                  </a:cubicBezTo>
                  <a:cubicBezTo>
                    <a:pt x="1" y="1204"/>
                    <a:pt x="72" y="1680"/>
                    <a:pt x="334" y="2109"/>
                  </a:cubicBezTo>
                  <a:cubicBezTo>
                    <a:pt x="389" y="2208"/>
                    <a:pt x="464" y="2338"/>
                    <a:pt x="589" y="2338"/>
                  </a:cubicBezTo>
                  <a:cubicBezTo>
                    <a:pt x="599" y="2338"/>
                    <a:pt x="609" y="2337"/>
                    <a:pt x="620" y="2335"/>
                  </a:cubicBezTo>
                  <a:cubicBezTo>
                    <a:pt x="786" y="2335"/>
                    <a:pt x="858" y="2192"/>
                    <a:pt x="905" y="2061"/>
                  </a:cubicBezTo>
                  <a:cubicBezTo>
                    <a:pt x="1072" y="1597"/>
                    <a:pt x="1013" y="1133"/>
                    <a:pt x="989" y="645"/>
                  </a:cubicBezTo>
                  <a:cubicBezTo>
                    <a:pt x="861" y="401"/>
                    <a:pt x="858" y="1"/>
                    <a:pt x="475"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0"/>
            <p:cNvSpPr/>
            <p:nvPr/>
          </p:nvSpPr>
          <p:spPr>
            <a:xfrm>
              <a:off x="1099825" y="3329400"/>
              <a:ext cx="29800" cy="56825"/>
            </a:xfrm>
            <a:custGeom>
              <a:avLst/>
              <a:gdLst/>
              <a:ahLst/>
              <a:cxnLst/>
              <a:rect l="l" t="t" r="r" b="b"/>
              <a:pathLst>
                <a:path w="1192" h="2273" extrusionOk="0">
                  <a:moveTo>
                    <a:pt x="518" y="0"/>
                  </a:moveTo>
                  <a:cubicBezTo>
                    <a:pt x="508" y="0"/>
                    <a:pt x="499" y="0"/>
                    <a:pt x="489" y="1"/>
                  </a:cubicBezTo>
                  <a:cubicBezTo>
                    <a:pt x="251" y="25"/>
                    <a:pt x="132" y="168"/>
                    <a:pt x="72" y="394"/>
                  </a:cubicBezTo>
                  <a:cubicBezTo>
                    <a:pt x="1" y="691"/>
                    <a:pt x="48" y="989"/>
                    <a:pt x="108" y="1275"/>
                  </a:cubicBezTo>
                  <a:cubicBezTo>
                    <a:pt x="143" y="1572"/>
                    <a:pt x="203" y="1870"/>
                    <a:pt x="405" y="2108"/>
                  </a:cubicBezTo>
                  <a:cubicBezTo>
                    <a:pt x="493" y="2213"/>
                    <a:pt x="585" y="2272"/>
                    <a:pt x="671" y="2272"/>
                  </a:cubicBezTo>
                  <a:cubicBezTo>
                    <a:pt x="762" y="2272"/>
                    <a:pt x="845" y="2207"/>
                    <a:pt x="905" y="2061"/>
                  </a:cubicBezTo>
                  <a:cubicBezTo>
                    <a:pt x="1144" y="1477"/>
                    <a:pt x="1191" y="882"/>
                    <a:pt x="941" y="287"/>
                  </a:cubicBezTo>
                  <a:cubicBezTo>
                    <a:pt x="862" y="116"/>
                    <a:pt x="717" y="0"/>
                    <a:pt x="5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0"/>
            <p:cNvSpPr/>
            <p:nvPr/>
          </p:nvSpPr>
          <p:spPr>
            <a:xfrm>
              <a:off x="946225" y="3115850"/>
              <a:ext cx="40825" cy="48525"/>
            </a:xfrm>
            <a:custGeom>
              <a:avLst/>
              <a:gdLst/>
              <a:ahLst/>
              <a:cxnLst/>
              <a:rect l="l" t="t" r="r" b="b"/>
              <a:pathLst>
                <a:path w="1633" h="1941" extrusionOk="0">
                  <a:moveTo>
                    <a:pt x="1169" y="1"/>
                  </a:moveTo>
                  <a:cubicBezTo>
                    <a:pt x="1096" y="1"/>
                    <a:pt x="1019" y="18"/>
                    <a:pt x="942" y="54"/>
                  </a:cubicBezTo>
                  <a:cubicBezTo>
                    <a:pt x="549" y="208"/>
                    <a:pt x="1" y="1161"/>
                    <a:pt x="49" y="1566"/>
                  </a:cubicBezTo>
                  <a:cubicBezTo>
                    <a:pt x="72" y="1811"/>
                    <a:pt x="175" y="1941"/>
                    <a:pt x="328" y="1941"/>
                  </a:cubicBezTo>
                  <a:cubicBezTo>
                    <a:pt x="406" y="1941"/>
                    <a:pt x="496" y="1908"/>
                    <a:pt x="596" y="1840"/>
                  </a:cubicBezTo>
                  <a:cubicBezTo>
                    <a:pt x="965" y="1601"/>
                    <a:pt x="1251" y="1256"/>
                    <a:pt x="1501" y="899"/>
                  </a:cubicBezTo>
                  <a:cubicBezTo>
                    <a:pt x="1608" y="744"/>
                    <a:pt x="1632" y="589"/>
                    <a:pt x="1608" y="411"/>
                  </a:cubicBezTo>
                  <a:cubicBezTo>
                    <a:pt x="1564" y="152"/>
                    <a:pt x="1386" y="1"/>
                    <a:pt x="116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0"/>
            <p:cNvSpPr/>
            <p:nvPr/>
          </p:nvSpPr>
          <p:spPr>
            <a:xfrm>
              <a:off x="1159650" y="3275825"/>
              <a:ext cx="26825" cy="59950"/>
            </a:xfrm>
            <a:custGeom>
              <a:avLst/>
              <a:gdLst/>
              <a:ahLst/>
              <a:cxnLst/>
              <a:rect l="l" t="t" r="r" b="b"/>
              <a:pathLst>
                <a:path w="1073" h="2398" extrusionOk="0">
                  <a:moveTo>
                    <a:pt x="477" y="0"/>
                  </a:moveTo>
                  <a:cubicBezTo>
                    <a:pt x="469" y="0"/>
                    <a:pt x="461" y="0"/>
                    <a:pt x="453" y="1"/>
                  </a:cubicBezTo>
                  <a:cubicBezTo>
                    <a:pt x="203" y="36"/>
                    <a:pt x="120" y="227"/>
                    <a:pt x="84" y="441"/>
                  </a:cubicBezTo>
                  <a:cubicBezTo>
                    <a:pt x="1" y="810"/>
                    <a:pt x="60" y="1179"/>
                    <a:pt x="84" y="1608"/>
                  </a:cubicBezTo>
                  <a:cubicBezTo>
                    <a:pt x="156" y="1787"/>
                    <a:pt x="239" y="2001"/>
                    <a:pt x="334" y="2203"/>
                  </a:cubicBezTo>
                  <a:cubicBezTo>
                    <a:pt x="377" y="2300"/>
                    <a:pt x="440" y="2397"/>
                    <a:pt x="539" y="2397"/>
                  </a:cubicBezTo>
                  <a:cubicBezTo>
                    <a:pt x="550" y="2397"/>
                    <a:pt x="561" y="2396"/>
                    <a:pt x="572" y="2394"/>
                  </a:cubicBezTo>
                  <a:cubicBezTo>
                    <a:pt x="715" y="2394"/>
                    <a:pt x="798" y="2287"/>
                    <a:pt x="822" y="2156"/>
                  </a:cubicBezTo>
                  <a:cubicBezTo>
                    <a:pt x="1049" y="1572"/>
                    <a:pt x="1072" y="941"/>
                    <a:pt x="858" y="334"/>
                  </a:cubicBezTo>
                  <a:cubicBezTo>
                    <a:pt x="800" y="162"/>
                    <a:pt x="699" y="0"/>
                    <a:pt x="47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0"/>
            <p:cNvSpPr/>
            <p:nvPr/>
          </p:nvSpPr>
          <p:spPr>
            <a:xfrm>
              <a:off x="853075" y="3670000"/>
              <a:ext cx="64025" cy="26225"/>
            </a:xfrm>
            <a:custGeom>
              <a:avLst/>
              <a:gdLst/>
              <a:ahLst/>
              <a:cxnLst/>
              <a:rect l="l" t="t" r="r" b="b"/>
              <a:pathLst>
                <a:path w="2561" h="1049" extrusionOk="0">
                  <a:moveTo>
                    <a:pt x="2134" y="1"/>
                  </a:moveTo>
                  <a:cubicBezTo>
                    <a:pt x="2093" y="1"/>
                    <a:pt x="2051" y="4"/>
                    <a:pt x="2012" y="9"/>
                  </a:cubicBezTo>
                  <a:cubicBezTo>
                    <a:pt x="1429" y="129"/>
                    <a:pt x="858" y="295"/>
                    <a:pt x="274" y="450"/>
                  </a:cubicBezTo>
                  <a:cubicBezTo>
                    <a:pt x="143" y="474"/>
                    <a:pt x="0" y="569"/>
                    <a:pt x="36" y="748"/>
                  </a:cubicBezTo>
                  <a:cubicBezTo>
                    <a:pt x="84" y="926"/>
                    <a:pt x="215" y="986"/>
                    <a:pt x="346" y="1010"/>
                  </a:cubicBezTo>
                  <a:cubicBezTo>
                    <a:pt x="485" y="1036"/>
                    <a:pt x="627" y="1049"/>
                    <a:pt x="769" y="1049"/>
                  </a:cubicBezTo>
                  <a:cubicBezTo>
                    <a:pt x="942" y="1049"/>
                    <a:pt x="1116" y="1030"/>
                    <a:pt x="1286" y="998"/>
                  </a:cubicBezTo>
                  <a:cubicBezTo>
                    <a:pt x="1608" y="938"/>
                    <a:pt x="1929" y="819"/>
                    <a:pt x="2203" y="652"/>
                  </a:cubicBezTo>
                  <a:cubicBezTo>
                    <a:pt x="2370" y="569"/>
                    <a:pt x="2560" y="450"/>
                    <a:pt x="2489" y="224"/>
                  </a:cubicBezTo>
                  <a:cubicBezTo>
                    <a:pt x="2442" y="46"/>
                    <a:pt x="2286" y="1"/>
                    <a:pt x="2134"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0"/>
            <p:cNvSpPr/>
            <p:nvPr/>
          </p:nvSpPr>
          <p:spPr>
            <a:xfrm>
              <a:off x="1079000" y="3466225"/>
              <a:ext cx="25325" cy="57975"/>
            </a:xfrm>
            <a:custGeom>
              <a:avLst/>
              <a:gdLst/>
              <a:ahLst/>
              <a:cxnLst/>
              <a:rect l="l" t="t" r="r" b="b"/>
              <a:pathLst>
                <a:path w="1013" h="2319" extrusionOk="0">
                  <a:moveTo>
                    <a:pt x="640" y="0"/>
                  </a:moveTo>
                  <a:cubicBezTo>
                    <a:pt x="504" y="0"/>
                    <a:pt x="399" y="69"/>
                    <a:pt x="357" y="183"/>
                  </a:cubicBezTo>
                  <a:cubicBezTo>
                    <a:pt x="119" y="802"/>
                    <a:pt x="0" y="1422"/>
                    <a:pt x="179" y="2064"/>
                  </a:cubicBezTo>
                  <a:cubicBezTo>
                    <a:pt x="217" y="2232"/>
                    <a:pt x="298" y="2319"/>
                    <a:pt x="389" y="2319"/>
                  </a:cubicBezTo>
                  <a:cubicBezTo>
                    <a:pt x="468" y="2319"/>
                    <a:pt x="554" y="2255"/>
                    <a:pt x="631" y="2124"/>
                  </a:cubicBezTo>
                  <a:cubicBezTo>
                    <a:pt x="929" y="1588"/>
                    <a:pt x="1000" y="993"/>
                    <a:pt x="1012" y="445"/>
                  </a:cubicBezTo>
                  <a:cubicBezTo>
                    <a:pt x="953" y="219"/>
                    <a:pt x="893" y="52"/>
                    <a:pt x="703" y="5"/>
                  </a:cubicBezTo>
                  <a:cubicBezTo>
                    <a:pt x="681" y="2"/>
                    <a:pt x="661" y="0"/>
                    <a:pt x="640"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0"/>
            <p:cNvSpPr/>
            <p:nvPr/>
          </p:nvSpPr>
          <p:spPr>
            <a:xfrm>
              <a:off x="1095075" y="3539525"/>
              <a:ext cx="30375" cy="52900"/>
            </a:xfrm>
            <a:custGeom>
              <a:avLst/>
              <a:gdLst/>
              <a:ahLst/>
              <a:cxnLst/>
              <a:rect l="l" t="t" r="r" b="b"/>
              <a:pathLst>
                <a:path w="1215" h="2116" extrusionOk="0">
                  <a:moveTo>
                    <a:pt x="689" y="0"/>
                  </a:moveTo>
                  <a:cubicBezTo>
                    <a:pt x="534" y="0"/>
                    <a:pt x="404" y="86"/>
                    <a:pt x="345" y="252"/>
                  </a:cubicBezTo>
                  <a:cubicBezTo>
                    <a:pt x="83" y="787"/>
                    <a:pt x="0" y="1347"/>
                    <a:pt x="24" y="1930"/>
                  </a:cubicBezTo>
                  <a:cubicBezTo>
                    <a:pt x="39" y="2059"/>
                    <a:pt x="83" y="2115"/>
                    <a:pt x="155" y="2115"/>
                  </a:cubicBezTo>
                  <a:cubicBezTo>
                    <a:pt x="197" y="2115"/>
                    <a:pt x="249" y="2096"/>
                    <a:pt x="310" y="2061"/>
                  </a:cubicBezTo>
                  <a:cubicBezTo>
                    <a:pt x="655" y="1871"/>
                    <a:pt x="1215" y="752"/>
                    <a:pt x="1155" y="395"/>
                  </a:cubicBezTo>
                  <a:cubicBezTo>
                    <a:pt x="1119" y="204"/>
                    <a:pt x="1024" y="49"/>
                    <a:pt x="798" y="14"/>
                  </a:cubicBezTo>
                  <a:cubicBezTo>
                    <a:pt x="761" y="5"/>
                    <a:pt x="724" y="0"/>
                    <a:pt x="68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0"/>
            <p:cNvSpPr/>
            <p:nvPr/>
          </p:nvSpPr>
          <p:spPr>
            <a:xfrm>
              <a:off x="653650" y="3582100"/>
              <a:ext cx="38425" cy="63725"/>
            </a:xfrm>
            <a:custGeom>
              <a:avLst/>
              <a:gdLst/>
              <a:ahLst/>
              <a:cxnLst/>
              <a:rect l="l" t="t" r="r" b="b"/>
              <a:pathLst>
                <a:path w="1537" h="2549" extrusionOk="0">
                  <a:moveTo>
                    <a:pt x="372" y="1"/>
                  </a:moveTo>
                  <a:cubicBezTo>
                    <a:pt x="346" y="1"/>
                    <a:pt x="317" y="5"/>
                    <a:pt x="286" y="13"/>
                  </a:cubicBezTo>
                  <a:cubicBezTo>
                    <a:pt x="0" y="108"/>
                    <a:pt x="95" y="430"/>
                    <a:pt x="95" y="692"/>
                  </a:cubicBezTo>
                  <a:cubicBezTo>
                    <a:pt x="95" y="727"/>
                    <a:pt x="107" y="775"/>
                    <a:pt x="143" y="954"/>
                  </a:cubicBezTo>
                  <a:cubicBezTo>
                    <a:pt x="298" y="1418"/>
                    <a:pt x="524" y="1990"/>
                    <a:pt x="1036" y="2406"/>
                  </a:cubicBezTo>
                  <a:cubicBezTo>
                    <a:pt x="1097" y="2468"/>
                    <a:pt x="1178" y="2549"/>
                    <a:pt x="1264" y="2549"/>
                  </a:cubicBezTo>
                  <a:cubicBezTo>
                    <a:pt x="1295" y="2549"/>
                    <a:pt x="1326" y="2538"/>
                    <a:pt x="1357" y="2513"/>
                  </a:cubicBezTo>
                  <a:cubicBezTo>
                    <a:pt x="1536" y="2430"/>
                    <a:pt x="1417" y="2299"/>
                    <a:pt x="1369" y="2192"/>
                  </a:cubicBezTo>
                  <a:cubicBezTo>
                    <a:pt x="1167" y="1620"/>
                    <a:pt x="941" y="1049"/>
                    <a:pt x="703" y="477"/>
                  </a:cubicBezTo>
                  <a:cubicBezTo>
                    <a:pt x="628" y="306"/>
                    <a:pt x="601" y="1"/>
                    <a:pt x="372"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0"/>
            <p:cNvSpPr/>
            <p:nvPr/>
          </p:nvSpPr>
          <p:spPr>
            <a:xfrm>
              <a:off x="1031850" y="2976475"/>
              <a:ext cx="45975" cy="37300"/>
            </a:xfrm>
            <a:custGeom>
              <a:avLst/>
              <a:gdLst/>
              <a:ahLst/>
              <a:cxnLst/>
              <a:rect l="l" t="t" r="r" b="b"/>
              <a:pathLst>
                <a:path w="1839" h="1492" extrusionOk="0">
                  <a:moveTo>
                    <a:pt x="1363" y="0"/>
                  </a:moveTo>
                  <a:cubicBezTo>
                    <a:pt x="1322" y="0"/>
                    <a:pt x="1282" y="4"/>
                    <a:pt x="1243" y="9"/>
                  </a:cubicBezTo>
                  <a:cubicBezTo>
                    <a:pt x="767" y="92"/>
                    <a:pt x="100" y="759"/>
                    <a:pt x="29" y="1188"/>
                  </a:cubicBezTo>
                  <a:cubicBezTo>
                    <a:pt x="1" y="1336"/>
                    <a:pt x="16" y="1491"/>
                    <a:pt x="142" y="1491"/>
                  </a:cubicBezTo>
                  <a:cubicBezTo>
                    <a:pt x="178" y="1491"/>
                    <a:pt x="223" y="1479"/>
                    <a:pt x="279" y="1450"/>
                  </a:cubicBezTo>
                  <a:cubicBezTo>
                    <a:pt x="743" y="1247"/>
                    <a:pt x="1196" y="1057"/>
                    <a:pt x="1589" y="723"/>
                  </a:cubicBezTo>
                  <a:cubicBezTo>
                    <a:pt x="1743" y="592"/>
                    <a:pt x="1839" y="426"/>
                    <a:pt x="1743" y="223"/>
                  </a:cubicBezTo>
                  <a:cubicBezTo>
                    <a:pt x="1659" y="46"/>
                    <a:pt x="1510" y="0"/>
                    <a:pt x="1363"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0"/>
            <p:cNvSpPr/>
            <p:nvPr/>
          </p:nvSpPr>
          <p:spPr>
            <a:xfrm>
              <a:off x="1067375" y="3007925"/>
              <a:ext cx="34850" cy="40400"/>
            </a:xfrm>
            <a:custGeom>
              <a:avLst/>
              <a:gdLst/>
              <a:ahLst/>
              <a:cxnLst/>
              <a:rect l="l" t="t" r="r" b="b"/>
              <a:pathLst>
                <a:path w="1394" h="1616" extrusionOk="0">
                  <a:moveTo>
                    <a:pt x="833" y="1"/>
                  </a:moveTo>
                  <a:cubicBezTo>
                    <a:pt x="713" y="1"/>
                    <a:pt x="594" y="52"/>
                    <a:pt x="477" y="144"/>
                  </a:cubicBezTo>
                  <a:cubicBezTo>
                    <a:pt x="108" y="442"/>
                    <a:pt x="1" y="858"/>
                    <a:pt x="37" y="1287"/>
                  </a:cubicBezTo>
                  <a:cubicBezTo>
                    <a:pt x="78" y="1486"/>
                    <a:pt x="154" y="1616"/>
                    <a:pt x="289" y="1616"/>
                  </a:cubicBezTo>
                  <a:cubicBezTo>
                    <a:pt x="348" y="1616"/>
                    <a:pt x="418" y="1591"/>
                    <a:pt x="501" y="1537"/>
                  </a:cubicBezTo>
                  <a:cubicBezTo>
                    <a:pt x="810" y="1358"/>
                    <a:pt x="1049" y="1096"/>
                    <a:pt x="1239" y="775"/>
                  </a:cubicBezTo>
                  <a:cubicBezTo>
                    <a:pt x="1370" y="561"/>
                    <a:pt x="1394" y="334"/>
                    <a:pt x="1168" y="144"/>
                  </a:cubicBezTo>
                  <a:cubicBezTo>
                    <a:pt x="1058" y="46"/>
                    <a:pt x="946" y="1"/>
                    <a:pt x="8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0"/>
            <p:cNvSpPr/>
            <p:nvPr/>
          </p:nvSpPr>
          <p:spPr>
            <a:xfrm>
              <a:off x="1046025" y="3631700"/>
              <a:ext cx="38350" cy="42700"/>
            </a:xfrm>
            <a:custGeom>
              <a:avLst/>
              <a:gdLst/>
              <a:ahLst/>
              <a:cxnLst/>
              <a:rect l="l" t="t" r="r" b="b"/>
              <a:pathLst>
                <a:path w="1534" h="1708" extrusionOk="0">
                  <a:moveTo>
                    <a:pt x="1086" y="0"/>
                  </a:moveTo>
                  <a:cubicBezTo>
                    <a:pt x="955" y="0"/>
                    <a:pt x="832" y="88"/>
                    <a:pt x="724" y="196"/>
                  </a:cubicBezTo>
                  <a:cubicBezTo>
                    <a:pt x="367" y="529"/>
                    <a:pt x="176" y="982"/>
                    <a:pt x="45" y="1458"/>
                  </a:cubicBezTo>
                  <a:cubicBezTo>
                    <a:pt x="1" y="1636"/>
                    <a:pt x="43" y="1708"/>
                    <a:pt x="176" y="1708"/>
                  </a:cubicBezTo>
                  <a:cubicBezTo>
                    <a:pt x="221" y="1708"/>
                    <a:pt x="277" y="1699"/>
                    <a:pt x="343" y="1684"/>
                  </a:cubicBezTo>
                  <a:cubicBezTo>
                    <a:pt x="771" y="1470"/>
                    <a:pt x="1152" y="1149"/>
                    <a:pt x="1367" y="637"/>
                  </a:cubicBezTo>
                  <a:cubicBezTo>
                    <a:pt x="1438" y="446"/>
                    <a:pt x="1533" y="232"/>
                    <a:pt x="1307" y="89"/>
                  </a:cubicBezTo>
                  <a:cubicBezTo>
                    <a:pt x="1232" y="26"/>
                    <a:pt x="1158" y="0"/>
                    <a:pt x="108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0"/>
            <p:cNvSpPr/>
            <p:nvPr/>
          </p:nvSpPr>
          <p:spPr>
            <a:xfrm>
              <a:off x="872725" y="3713400"/>
              <a:ext cx="54775" cy="26125"/>
            </a:xfrm>
            <a:custGeom>
              <a:avLst/>
              <a:gdLst/>
              <a:ahLst/>
              <a:cxnLst/>
              <a:rect l="l" t="t" r="r" b="b"/>
              <a:pathLst>
                <a:path w="2191" h="1045" extrusionOk="0">
                  <a:moveTo>
                    <a:pt x="1996" y="0"/>
                  </a:moveTo>
                  <a:cubicBezTo>
                    <a:pt x="1933" y="0"/>
                    <a:pt x="1869" y="40"/>
                    <a:pt x="1810" y="47"/>
                  </a:cubicBezTo>
                  <a:cubicBezTo>
                    <a:pt x="1643" y="83"/>
                    <a:pt x="1465" y="107"/>
                    <a:pt x="1298" y="143"/>
                  </a:cubicBezTo>
                  <a:cubicBezTo>
                    <a:pt x="941" y="226"/>
                    <a:pt x="607" y="321"/>
                    <a:pt x="274" y="464"/>
                  </a:cubicBezTo>
                  <a:cubicBezTo>
                    <a:pt x="143" y="524"/>
                    <a:pt x="0" y="595"/>
                    <a:pt x="24" y="762"/>
                  </a:cubicBezTo>
                  <a:cubicBezTo>
                    <a:pt x="36" y="929"/>
                    <a:pt x="191" y="976"/>
                    <a:pt x="322" y="1012"/>
                  </a:cubicBezTo>
                  <a:cubicBezTo>
                    <a:pt x="398" y="1034"/>
                    <a:pt x="487" y="1045"/>
                    <a:pt x="583" y="1045"/>
                  </a:cubicBezTo>
                  <a:cubicBezTo>
                    <a:pt x="1102" y="1045"/>
                    <a:pt x="1839" y="744"/>
                    <a:pt x="2060" y="393"/>
                  </a:cubicBezTo>
                  <a:cubicBezTo>
                    <a:pt x="2119" y="298"/>
                    <a:pt x="2191" y="178"/>
                    <a:pt x="2108" y="59"/>
                  </a:cubicBezTo>
                  <a:cubicBezTo>
                    <a:pt x="2072" y="15"/>
                    <a:pt x="2034" y="0"/>
                    <a:pt x="199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0"/>
            <p:cNvSpPr/>
            <p:nvPr/>
          </p:nvSpPr>
          <p:spPr>
            <a:xfrm>
              <a:off x="901600" y="3185050"/>
              <a:ext cx="36325" cy="36400"/>
            </a:xfrm>
            <a:custGeom>
              <a:avLst/>
              <a:gdLst/>
              <a:ahLst/>
              <a:cxnLst/>
              <a:rect l="l" t="t" r="r" b="b"/>
              <a:pathLst>
                <a:path w="1453" h="1456" extrusionOk="0">
                  <a:moveTo>
                    <a:pt x="1012" y="0"/>
                  </a:moveTo>
                  <a:cubicBezTo>
                    <a:pt x="583" y="0"/>
                    <a:pt x="0" y="643"/>
                    <a:pt x="60" y="1072"/>
                  </a:cubicBezTo>
                  <a:cubicBezTo>
                    <a:pt x="82" y="1325"/>
                    <a:pt x="225" y="1456"/>
                    <a:pt x="416" y="1456"/>
                  </a:cubicBezTo>
                  <a:cubicBezTo>
                    <a:pt x="432" y="1456"/>
                    <a:pt x="448" y="1455"/>
                    <a:pt x="464" y="1453"/>
                  </a:cubicBezTo>
                  <a:cubicBezTo>
                    <a:pt x="845" y="1370"/>
                    <a:pt x="1369" y="810"/>
                    <a:pt x="1417" y="465"/>
                  </a:cubicBezTo>
                  <a:cubicBezTo>
                    <a:pt x="1453" y="167"/>
                    <a:pt x="1310" y="24"/>
                    <a:pt x="1012"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0"/>
            <p:cNvSpPr/>
            <p:nvPr/>
          </p:nvSpPr>
          <p:spPr>
            <a:xfrm>
              <a:off x="940575" y="3723925"/>
              <a:ext cx="51525" cy="29925"/>
            </a:xfrm>
            <a:custGeom>
              <a:avLst/>
              <a:gdLst/>
              <a:ahLst/>
              <a:cxnLst/>
              <a:rect l="l" t="t" r="r" b="b"/>
              <a:pathLst>
                <a:path w="2061" h="1197" extrusionOk="0">
                  <a:moveTo>
                    <a:pt x="1785" y="0"/>
                  </a:moveTo>
                  <a:cubicBezTo>
                    <a:pt x="1708" y="0"/>
                    <a:pt x="1627" y="35"/>
                    <a:pt x="1560" y="55"/>
                  </a:cubicBezTo>
                  <a:cubicBezTo>
                    <a:pt x="1191" y="186"/>
                    <a:pt x="822" y="329"/>
                    <a:pt x="465" y="484"/>
                  </a:cubicBezTo>
                  <a:cubicBezTo>
                    <a:pt x="275" y="579"/>
                    <a:pt x="1" y="686"/>
                    <a:pt x="96" y="948"/>
                  </a:cubicBezTo>
                  <a:cubicBezTo>
                    <a:pt x="132" y="1115"/>
                    <a:pt x="239" y="1174"/>
                    <a:pt x="370" y="1186"/>
                  </a:cubicBezTo>
                  <a:cubicBezTo>
                    <a:pt x="407" y="1194"/>
                    <a:pt x="446" y="1196"/>
                    <a:pt x="486" y="1196"/>
                  </a:cubicBezTo>
                  <a:cubicBezTo>
                    <a:pt x="576" y="1196"/>
                    <a:pt x="672" y="1183"/>
                    <a:pt x="763" y="1174"/>
                  </a:cubicBezTo>
                  <a:cubicBezTo>
                    <a:pt x="1084" y="1067"/>
                    <a:pt x="1418" y="936"/>
                    <a:pt x="1668" y="686"/>
                  </a:cubicBezTo>
                  <a:cubicBezTo>
                    <a:pt x="1727" y="627"/>
                    <a:pt x="1787" y="567"/>
                    <a:pt x="1846" y="496"/>
                  </a:cubicBezTo>
                  <a:cubicBezTo>
                    <a:pt x="1918" y="388"/>
                    <a:pt x="2061" y="258"/>
                    <a:pt x="1953" y="91"/>
                  </a:cubicBezTo>
                  <a:cubicBezTo>
                    <a:pt x="1906" y="22"/>
                    <a:pt x="1847" y="0"/>
                    <a:pt x="1785"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0"/>
            <p:cNvSpPr/>
            <p:nvPr/>
          </p:nvSpPr>
          <p:spPr>
            <a:xfrm>
              <a:off x="937300" y="3692550"/>
              <a:ext cx="44675" cy="20850"/>
            </a:xfrm>
            <a:custGeom>
              <a:avLst/>
              <a:gdLst/>
              <a:ahLst/>
              <a:cxnLst/>
              <a:rect l="l" t="t" r="r" b="b"/>
              <a:pathLst>
                <a:path w="1787" h="834" extrusionOk="0">
                  <a:moveTo>
                    <a:pt x="1418" y="0"/>
                  </a:moveTo>
                  <a:cubicBezTo>
                    <a:pt x="1096" y="0"/>
                    <a:pt x="787" y="0"/>
                    <a:pt x="477" y="48"/>
                  </a:cubicBezTo>
                  <a:cubicBezTo>
                    <a:pt x="239" y="84"/>
                    <a:pt x="1" y="179"/>
                    <a:pt x="25" y="500"/>
                  </a:cubicBezTo>
                  <a:cubicBezTo>
                    <a:pt x="84" y="762"/>
                    <a:pt x="322" y="822"/>
                    <a:pt x="584" y="834"/>
                  </a:cubicBezTo>
                  <a:cubicBezTo>
                    <a:pt x="679" y="834"/>
                    <a:pt x="799" y="822"/>
                    <a:pt x="787" y="822"/>
                  </a:cubicBezTo>
                  <a:cubicBezTo>
                    <a:pt x="1144" y="762"/>
                    <a:pt x="1382" y="691"/>
                    <a:pt x="1572" y="524"/>
                  </a:cubicBezTo>
                  <a:cubicBezTo>
                    <a:pt x="1680" y="441"/>
                    <a:pt x="1787" y="334"/>
                    <a:pt x="1727" y="167"/>
                  </a:cubicBezTo>
                  <a:cubicBezTo>
                    <a:pt x="1680" y="36"/>
                    <a:pt x="1549" y="0"/>
                    <a:pt x="14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0"/>
            <p:cNvSpPr/>
            <p:nvPr/>
          </p:nvSpPr>
          <p:spPr>
            <a:xfrm>
              <a:off x="1035525" y="3580850"/>
              <a:ext cx="30100" cy="43475"/>
            </a:xfrm>
            <a:custGeom>
              <a:avLst/>
              <a:gdLst/>
              <a:ahLst/>
              <a:cxnLst/>
              <a:rect l="l" t="t" r="r" b="b"/>
              <a:pathLst>
                <a:path w="1204" h="1739" extrusionOk="0">
                  <a:moveTo>
                    <a:pt x="953" y="1"/>
                  </a:moveTo>
                  <a:cubicBezTo>
                    <a:pt x="862" y="1"/>
                    <a:pt x="767" y="59"/>
                    <a:pt x="680" y="146"/>
                  </a:cubicBezTo>
                  <a:cubicBezTo>
                    <a:pt x="346" y="504"/>
                    <a:pt x="168" y="956"/>
                    <a:pt x="60" y="1432"/>
                  </a:cubicBezTo>
                  <a:cubicBezTo>
                    <a:pt x="25" y="1539"/>
                    <a:pt x="1" y="1659"/>
                    <a:pt x="120" y="1718"/>
                  </a:cubicBezTo>
                  <a:cubicBezTo>
                    <a:pt x="148" y="1732"/>
                    <a:pt x="174" y="1738"/>
                    <a:pt x="199" y="1738"/>
                  </a:cubicBezTo>
                  <a:cubicBezTo>
                    <a:pt x="278" y="1738"/>
                    <a:pt x="342" y="1675"/>
                    <a:pt x="406" y="1611"/>
                  </a:cubicBezTo>
                  <a:cubicBezTo>
                    <a:pt x="727" y="1289"/>
                    <a:pt x="1001" y="920"/>
                    <a:pt x="1156" y="504"/>
                  </a:cubicBezTo>
                  <a:cubicBezTo>
                    <a:pt x="1191" y="408"/>
                    <a:pt x="1191" y="325"/>
                    <a:pt x="1203" y="230"/>
                  </a:cubicBezTo>
                  <a:cubicBezTo>
                    <a:pt x="1136" y="65"/>
                    <a:pt x="1047" y="1"/>
                    <a:pt x="95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0"/>
            <p:cNvSpPr/>
            <p:nvPr/>
          </p:nvSpPr>
          <p:spPr>
            <a:xfrm>
              <a:off x="744425" y="3256175"/>
              <a:ext cx="224450" cy="239325"/>
            </a:xfrm>
            <a:custGeom>
              <a:avLst/>
              <a:gdLst/>
              <a:ahLst/>
              <a:cxnLst/>
              <a:rect l="l" t="t" r="r" b="b"/>
              <a:pathLst>
                <a:path w="8978" h="9573" extrusionOk="0">
                  <a:moveTo>
                    <a:pt x="6221" y="1502"/>
                  </a:moveTo>
                  <a:cubicBezTo>
                    <a:pt x="6358" y="1502"/>
                    <a:pt x="6471" y="1532"/>
                    <a:pt x="6549" y="1596"/>
                  </a:cubicBezTo>
                  <a:cubicBezTo>
                    <a:pt x="6692" y="1703"/>
                    <a:pt x="6763" y="1834"/>
                    <a:pt x="6751" y="1942"/>
                  </a:cubicBezTo>
                  <a:cubicBezTo>
                    <a:pt x="6716" y="2132"/>
                    <a:pt x="6609" y="2215"/>
                    <a:pt x="5858" y="2739"/>
                  </a:cubicBezTo>
                  <a:cubicBezTo>
                    <a:pt x="5585" y="2918"/>
                    <a:pt x="5025" y="3406"/>
                    <a:pt x="4584" y="3859"/>
                  </a:cubicBezTo>
                  <a:cubicBezTo>
                    <a:pt x="3969" y="4493"/>
                    <a:pt x="3551" y="4794"/>
                    <a:pt x="3278" y="4794"/>
                  </a:cubicBezTo>
                  <a:cubicBezTo>
                    <a:pt x="3197" y="4794"/>
                    <a:pt x="3129" y="4767"/>
                    <a:pt x="3072" y="4716"/>
                  </a:cubicBezTo>
                  <a:cubicBezTo>
                    <a:pt x="2715" y="4442"/>
                    <a:pt x="3060" y="3704"/>
                    <a:pt x="3930" y="2823"/>
                  </a:cubicBezTo>
                  <a:cubicBezTo>
                    <a:pt x="4227" y="2513"/>
                    <a:pt x="4704" y="2132"/>
                    <a:pt x="4989" y="1954"/>
                  </a:cubicBezTo>
                  <a:cubicBezTo>
                    <a:pt x="5441" y="1669"/>
                    <a:pt x="5898" y="1502"/>
                    <a:pt x="6221" y="1502"/>
                  </a:cubicBezTo>
                  <a:close/>
                  <a:moveTo>
                    <a:pt x="1838" y="5663"/>
                  </a:moveTo>
                  <a:cubicBezTo>
                    <a:pt x="2271" y="5663"/>
                    <a:pt x="2468" y="6353"/>
                    <a:pt x="2025" y="6478"/>
                  </a:cubicBezTo>
                  <a:cubicBezTo>
                    <a:pt x="1957" y="6500"/>
                    <a:pt x="1882" y="6512"/>
                    <a:pt x="1811" y="6512"/>
                  </a:cubicBezTo>
                  <a:cubicBezTo>
                    <a:pt x="1732" y="6512"/>
                    <a:pt x="1658" y="6497"/>
                    <a:pt x="1608" y="6466"/>
                  </a:cubicBezTo>
                  <a:cubicBezTo>
                    <a:pt x="1429" y="6359"/>
                    <a:pt x="1358" y="6014"/>
                    <a:pt x="1477" y="5835"/>
                  </a:cubicBezTo>
                  <a:cubicBezTo>
                    <a:pt x="1536" y="5764"/>
                    <a:pt x="1656" y="5692"/>
                    <a:pt x="1775" y="5668"/>
                  </a:cubicBezTo>
                  <a:cubicBezTo>
                    <a:pt x="1796" y="5665"/>
                    <a:pt x="1817" y="5663"/>
                    <a:pt x="1838" y="5663"/>
                  </a:cubicBezTo>
                  <a:close/>
                  <a:moveTo>
                    <a:pt x="8859" y="1"/>
                  </a:moveTo>
                  <a:lnTo>
                    <a:pt x="8859" y="1"/>
                  </a:lnTo>
                  <a:cubicBezTo>
                    <a:pt x="7906" y="96"/>
                    <a:pt x="7001" y="299"/>
                    <a:pt x="6097" y="632"/>
                  </a:cubicBezTo>
                  <a:cubicBezTo>
                    <a:pt x="3918" y="1418"/>
                    <a:pt x="2287" y="2858"/>
                    <a:pt x="989" y="4775"/>
                  </a:cubicBezTo>
                  <a:cubicBezTo>
                    <a:pt x="405" y="5633"/>
                    <a:pt x="84" y="6716"/>
                    <a:pt x="1" y="7835"/>
                  </a:cubicBezTo>
                  <a:cubicBezTo>
                    <a:pt x="12" y="7871"/>
                    <a:pt x="36" y="7930"/>
                    <a:pt x="60" y="7978"/>
                  </a:cubicBezTo>
                  <a:cubicBezTo>
                    <a:pt x="423" y="9046"/>
                    <a:pt x="1210" y="9572"/>
                    <a:pt x="2249" y="9572"/>
                  </a:cubicBezTo>
                  <a:cubicBezTo>
                    <a:pt x="2403" y="9572"/>
                    <a:pt x="2563" y="9561"/>
                    <a:pt x="2727" y="9538"/>
                  </a:cubicBezTo>
                  <a:cubicBezTo>
                    <a:pt x="5156" y="9216"/>
                    <a:pt x="6585" y="7633"/>
                    <a:pt x="7716" y="5692"/>
                  </a:cubicBezTo>
                  <a:cubicBezTo>
                    <a:pt x="8656" y="4085"/>
                    <a:pt x="8978" y="2323"/>
                    <a:pt x="8835" y="465"/>
                  </a:cubicBezTo>
                  <a:cubicBezTo>
                    <a:pt x="8811" y="299"/>
                    <a:pt x="8799" y="132"/>
                    <a:pt x="8859" y="1"/>
                  </a:cubicBezTo>
                  <a:close/>
                </a:path>
              </a:pathLst>
            </a:custGeom>
            <a:solidFill>
              <a:srgbClr val="E4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0"/>
            <p:cNvSpPr/>
            <p:nvPr/>
          </p:nvSpPr>
          <p:spPr>
            <a:xfrm>
              <a:off x="1023925" y="3296675"/>
              <a:ext cx="19675" cy="63725"/>
            </a:xfrm>
            <a:custGeom>
              <a:avLst/>
              <a:gdLst/>
              <a:ahLst/>
              <a:cxnLst/>
              <a:rect l="l" t="t" r="r" b="b"/>
              <a:pathLst>
                <a:path w="787" h="2549" extrusionOk="0">
                  <a:moveTo>
                    <a:pt x="1" y="0"/>
                  </a:moveTo>
                  <a:lnTo>
                    <a:pt x="1" y="0"/>
                  </a:lnTo>
                  <a:cubicBezTo>
                    <a:pt x="346" y="810"/>
                    <a:pt x="596" y="1655"/>
                    <a:pt x="786" y="2548"/>
                  </a:cubicBezTo>
                  <a:cubicBezTo>
                    <a:pt x="774" y="2346"/>
                    <a:pt x="751" y="2131"/>
                    <a:pt x="715" y="1929"/>
                  </a:cubicBezTo>
                  <a:cubicBezTo>
                    <a:pt x="632" y="1191"/>
                    <a:pt x="358" y="572"/>
                    <a:pt x="1"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0"/>
            <p:cNvSpPr/>
            <p:nvPr/>
          </p:nvSpPr>
          <p:spPr>
            <a:xfrm>
              <a:off x="740850" y="3255000"/>
              <a:ext cx="253325" cy="355125"/>
            </a:xfrm>
            <a:custGeom>
              <a:avLst/>
              <a:gdLst/>
              <a:ahLst/>
              <a:cxnLst/>
              <a:rect l="l" t="t" r="r" b="b"/>
              <a:pathLst>
                <a:path w="10133" h="14205" extrusionOk="0">
                  <a:moveTo>
                    <a:pt x="9466" y="0"/>
                  </a:moveTo>
                  <a:cubicBezTo>
                    <a:pt x="9311" y="0"/>
                    <a:pt x="9157" y="36"/>
                    <a:pt x="9002" y="48"/>
                  </a:cubicBezTo>
                  <a:cubicBezTo>
                    <a:pt x="8954" y="179"/>
                    <a:pt x="8954" y="346"/>
                    <a:pt x="8978" y="512"/>
                  </a:cubicBezTo>
                  <a:cubicBezTo>
                    <a:pt x="9121" y="2358"/>
                    <a:pt x="8799" y="4108"/>
                    <a:pt x="7859" y="5739"/>
                  </a:cubicBezTo>
                  <a:cubicBezTo>
                    <a:pt x="6716" y="7680"/>
                    <a:pt x="5299" y="9275"/>
                    <a:pt x="2870" y="9585"/>
                  </a:cubicBezTo>
                  <a:cubicBezTo>
                    <a:pt x="2716" y="9605"/>
                    <a:pt x="2567" y="9615"/>
                    <a:pt x="2423" y="9615"/>
                  </a:cubicBezTo>
                  <a:cubicBezTo>
                    <a:pt x="1373" y="9615"/>
                    <a:pt x="590" y="9082"/>
                    <a:pt x="203" y="8025"/>
                  </a:cubicBezTo>
                  <a:cubicBezTo>
                    <a:pt x="191" y="7977"/>
                    <a:pt x="179" y="7918"/>
                    <a:pt x="144" y="7882"/>
                  </a:cubicBezTo>
                  <a:lnTo>
                    <a:pt x="144" y="7882"/>
                  </a:lnTo>
                  <a:cubicBezTo>
                    <a:pt x="1" y="10037"/>
                    <a:pt x="858" y="12383"/>
                    <a:pt x="2977" y="13681"/>
                  </a:cubicBezTo>
                  <a:cubicBezTo>
                    <a:pt x="3358" y="13919"/>
                    <a:pt x="3811" y="14097"/>
                    <a:pt x="4287" y="14204"/>
                  </a:cubicBezTo>
                  <a:cubicBezTo>
                    <a:pt x="4013" y="13788"/>
                    <a:pt x="4132" y="13383"/>
                    <a:pt x="4656" y="13192"/>
                  </a:cubicBezTo>
                  <a:cubicBezTo>
                    <a:pt x="5894" y="12728"/>
                    <a:pt x="6680" y="11764"/>
                    <a:pt x="7406" y="10763"/>
                  </a:cubicBezTo>
                  <a:cubicBezTo>
                    <a:pt x="7811" y="10216"/>
                    <a:pt x="8121" y="9573"/>
                    <a:pt x="8478" y="8978"/>
                  </a:cubicBezTo>
                  <a:cubicBezTo>
                    <a:pt x="9728" y="6930"/>
                    <a:pt x="9954" y="4668"/>
                    <a:pt x="9776" y="2322"/>
                  </a:cubicBezTo>
                  <a:cubicBezTo>
                    <a:pt x="9752" y="1905"/>
                    <a:pt x="9728" y="1477"/>
                    <a:pt x="9752" y="1060"/>
                  </a:cubicBezTo>
                  <a:cubicBezTo>
                    <a:pt x="9764" y="810"/>
                    <a:pt x="9871" y="572"/>
                    <a:pt x="10133" y="477"/>
                  </a:cubicBezTo>
                  <a:lnTo>
                    <a:pt x="9907" y="215"/>
                  </a:lnTo>
                  <a:cubicBezTo>
                    <a:pt x="9788" y="84"/>
                    <a:pt x="9657" y="0"/>
                    <a:pt x="9466"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0"/>
            <p:cNvSpPr/>
            <p:nvPr/>
          </p:nvSpPr>
          <p:spPr>
            <a:xfrm>
              <a:off x="951000" y="3509500"/>
              <a:ext cx="60450" cy="82475"/>
            </a:xfrm>
            <a:custGeom>
              <a:avLst/>
              <a:gdLst/>
              <a:ahLst/>
              <a:cxnLst/>
              <a:rect l="l" t="t" r="r" b="b"/>
              <a:pathLst>
                <a:path w="2418" h="3299" extrusionOk="0">
                  <a:moveTo>
                    <a:pt x="2417" y="0"/>
                  </a:moveTo>
                  <a:lnTo>
                    <a:pt x="2417" y="0"/>
                  </a:lnTo>
                  <a:cubicBezTo>
                    <a:pt x="1798" y="1226"/>
                    <a:pt x="1013" y="2322"/>
                    <a:pt x="0" y="3298"/>
                  </a:cubicBezTo>
                  <a:cubicBezTo>
                    <a:pt x="1001" y="2512"/>
                    <a:pt x="1834" y="1357"/>
                    <a:pt x="2417"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0"/>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0"/>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0"/>
            <p:cNvSpPr/>
            <p:nvPr/>
          </p:nvSpPr>
          <p:spPr>
            <a:xfrm>
              <a:off x="867350" y="2947800"/>
              <a:ext cx="135350" cy="114100"/>
            </a:xfrm>
            <a:custGeom>
              <a:avLst/>
              <a:gdLst/>
              <a:ahLst/>
              <a:cxnLst/>
              <a:rect l="l" t="t" r="r" b="b"/>
              <a:pathLst>
                <a:path w="5414" h="4564" extrusionOk="0">
                  <a:moveTo>
                    <a:pt x="4944" y="1"/>
                  </a:moveTo>
                  <a:cubicBezTo>
                    <a:pt x="4907" y="1"/>
                    <a:pt x="4870" y="5"/>
                    <a:pt x="4835" y="13"/>
                  </a:cubicBezTo>
                  <a:cubicBezTo>
                    <a:pt x="4775" y="25"/>
                    <a:pt x="4668" y="61"/>
                    <a:pt x="4549" y="120"/>
                  </a:cubicBezTo>
                  <a:cubicBezTo>
                    <a:pt x="4454" y="156"/>
                    <a:pt x="4347" y="203"/>
                    <a:pt x="4239" y="263"/>
                  </a:cubicBezTo>
                  <a:cubicBezTo>
                    <a:pt x="3597" y="608"/>
                    <a:pt x="2561" y="1442"/>
                    <a:pt x="1680" y="2239"/>
                  </a:cubicBezTo>
                  <a:cubicBezTo>
                    <a:pt x="1120" y="2787"/>
                    <a:pt x="620" y="3299"/>
                    <a:pt x="370" y="3656"/>
                  </a:cubicBezTo>
                  <a:cubicBezTo>
                    <a:pt x="0" y="4192"/>
                    <a:pt x="32" y="4563"/>
                    <a:pt x="371" y="4563"/>
                  </a:cubicBezTo>
                  <a:cubicBezTo>
                    <a:pt x="469" y="4563"/>
                    <a:pt x="592" y="4532"/>
                    <a:pt x="739" y="4466"/>
                  </a:cubicBezTo>
                  <a:cubicBezTo>
                    <a:pt x="858" y="4418"/>
                    <a:pt x="1394" y="3930"/>
                    <a:pt x="1965" y="3394"/>
                  </a:cubicBezTo>
                  <a:cubicBezTo>
                    <a:pt x="2513" y="2835"/>
                    <a:pt x="3513" y="1966"/>
                    <a:pt x="4168" y="1430"/>
                  </a:cubicBezTo>
                  <a:cubicBezTo>
                    <a:pt x="4823" y="870"/>
                    <a:pt x="5371" y="370"/>
                    <a:pt x="5382" y="299"/>
                  </a:cubicBezTo>
                  <a:cubicBezTo>
                    <a:pt x="5413" y="145"/>
                    <a:pt x="5171" y="1"/>
                    <a:pt x="4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0"/>
            <p:cNvSpPr/>
            <p:nvPr/>
          </p:nvSpPr>
          <p:spPr>
            <a:xfrm>
              <a:off x="834475" y="3080000"/>
              <a:ext cx="25775" cy="20800"/>
            </a:xfrm>
            <a:custGeom>
              <a:avLst/>
              <a:gdLst/>
              <a:ahLst/>
              <a:cxnLst/>
              <a:rect l="l" t="t" r="r" b="b"/>
              <a:pathLst>
                <a:path w="1031" h="832" extrusionOk="0">
                  <a:moveTo>
                    <a:pt x="711" y="0"/>
                  </a:moveTo>
                  <a:cubicBezTo>
                    <a:pt x="677" y="0"/>
                    <a:pt x="637" y="4"/>
                    <a:pt x="590" y="11"/>
                  </a:cubicBezTo>
                  <a:cubicBezTo>
                    <a:pt x="423" y="23"/>
                    <a:pt x="256" y="95"/>
                    <a:pt x="197" y="178"/>
                  </a:cubicBezTo>
                  <a:cubicBezTo>
                    <a:pt x="1" y="450"/>
                    <a:pt x="223" y="831"/>
                    <a:pt x="553" y="831"/>
                  </a:cubicBezTo>
                  <a:cubicBezTo>
                    <a:pt x="584" y="831"/>
                    <a:pt x="616" y="828"/>
                    <a:pt x="649" y="821"/>
                  </a:cubicBezTo>
                  <a:cubicBezTo>
                    <a:pt x="911" y="785"/>
                    <a:pt x="1030" y="523"/>
                    <a:pt x="947" y="226"/>
                  </a:cubicBezTo>
                  <a:cubicBezTo>
                    <a:pt x="899" y="63"/>
                    <a:pt x="851" y="0"/>
                    <a:pt x="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0"/>
            <p:cNvSpPr/>
            <p:nvPr/>
          </p:nvSpPr>
          <p:spPr>
            <a:xfrm>
              <a:off x="812600" y="3293725"/>
              <a:ext cx="100925" cy="82175"/>
            </a:xfrm>
            <a:custGeom>
              <a:avLst/>
              <a:gdLst/>
              <a:ahLst/>
              <a:cxnLst/>
              <a:rect l="l" t="t" r="r" b="b"/>
              <a:pathLst>
                <a:path w="4037" h="3287" extrusionOk="0">
                  <a:moveTo>
                    <a:pt x="3514" y="0"/>
                  </a:moveTo>
                  <a:cubicBezTo>
                    <a:pt x="3183" y="0"/>
                    <a:pt x="2726" y="167"/>
                    <a:pt x="2274" y="452"/>
                  </a:cubicBezTo>
                  <a:cubicBezTo>
                    <a:pt x="2000" y="642"/>
                    <a:pt x="1524" y="1035"/>
                    <a:pt x="1226" y="1333"/>
                  </a:cubicBezTo>
                  <a:cubicBezTo>
                    <a:pt x="345" y="2202"/>
                    <a:pt x="0" y="2940"/>
                    <a:pt x="357" y="3214"/>
                  </a:cubicBezTo>
                  <a:cubicBezTo>
                    <a:pt x="413" y="3262"/>
                    <a:pt x="480" y="3287"/>
                    <a:pt x="558" y="3287"/>
                  </a:cubicBezTo>
                  <a:cubicBezTo>
                    <a:pt x="829" y="3287"/>
                    <a:pt x="1242" y="2993"/>
                    <a:pt x="1869" y="2357"/>
                  </a:cubicBezTo>
                  <a:cubicBezTo>
                    <a:pt x="2310" y="1928"/>
                    <a:pt x="2869" y="1428"/>
                    <a:pt x="3143" y="1237"/>
                  </a:cubicBezTo>
                  <a:cubicBezTo>
                    <a:pt x="3893" y="713"/>
                    <a:pt x="4001" y="630"/>
                    <a:pt x="4036" y="440"/>
                  </a:cubicBezTo>
                  <a:cubicBezTo>
                    <a:pt x="4036" y="321"/>
                    <a:pt x="3977" y="178"/>
                    <a:pt x="3858" y="94"/>
                  </a:cubicBezTo>
                  <a:cubicBezTo>
                    <a:pt x="3773" y="30"/>
                    <a:pt x="3655" y="0"/>
                    <a:pt x="3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0"/>
            <p:cNvSpPr/>
            <p:nvPr/>
          </p:nvSpPr>
          <p:spPr>
            <a:xfrm>
              <a:off x="778350" y="3398250"/>
              <a:ext cx="27625" cy="20950"/>
            </a:xfrm>
            <a:custGeom>
              <a:avLst/>
              <a:gdLst/>
              <a:ahLst/>
              <a:cxnLst/>
              <a:rect l="l" t="t" r="r" b="b"/>
              <a:pathLst>
                <a:path w="1105" h="838" extrusionOk="0">
                  <a:moveTo>
                    <a:pt x="500" y="1"/>
                  </a:moveTo>
                  <a:cubicBezTo>
                    <a:pt x="473" y="1"/>
                    <a:pt x="446" y="3"/>
                    <a:pt x="418" y="9"/>
                  </a:cubicBezTo>
                  <a:cubicBezTo>
                    <a:pt x="310" y="21"/>
                    <a:pt x="179" y="92"/>
                    <a:pt x="120" y="164"/>
                  </a:cubicBezTo>
                  <a:cubicBezTo>
                    <a:pt x="1" y="342"/>
                    <a:pt x="72" y="688"/>
                    <a:pt x="251" y="795"/>
                  </a:cubicBezTo>
                  <a:cubicBezTo>
                    <a:pt x="304" y="822"/>
                    <a:pt x="384" y="837"/>
                    <a:pt x="469" y="837"/>
                  </a:cubicBezTo>
                  <a:cubicBezTo>
                    <a:pt x="535" y="837"/>
                    <a:pt x="605" y="828"/>
                    <a:pt x="668" y="807"/>
                  </a:cubicBezTo>
                  <a:cubicBezTo>
                    <a:pt x="1104" y="672"/>
                    <a:pt x="920"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0"/>
            <p:cNvSpPr/>
            <p:nvPr/>
          </p:nvSpPr>
          <p:spPr>
            <a:xfrm>
              <a:off x="1133475" y="3446000"/>
              <a:ext cx="52400" cy="137175"/>
            </a:xfrm>
            <a:custGeom>
              <a:avLst/>
              <a:gdLst/>
              <a:ahLst/>
              <a:cxnLst/>
              <a:rect l="l" t="t" r="r" b="b"/>
              <a:pathLst>
                <a:path w="2096" h="5487" extrusionOk="0">
                  <a:moveTo>
                    <a:pt x="1717" y="1"/>
                  </a:moveTo>
                  <a:cubicBezTo>
                    <a:pt x="1616" y="1"/>
                    <a:pt x="1523" y="67"/>
                    <a:pt x="1441" y="206"/>
                  </a:cubicBezTo>
                  <a:cubicBezTo>
                    <a:pt x="1226" y="552"/>
                    <a:pt x="250" y="3909"/>
                    <a:pt x="36" y="4898"/>
                  </a:cubicBezTo>
                  <a:cubicBezTo>
                    <a:pt x="12" y="5017"/>
                    <a:pt x="0" y="5100"/>
                    <a:pt x="12" y="5148"/>
                  </a:cubicBezTo>
                  <a:cubicBezTo>
                    <a:pt x="22" y="5414"/>
                    <a:pt x="50" y="5486"/>
                    <a:pt x="156" y="5486"/>
                  </a:cubicBezTo>
                  <a:cubicBezTo>
                    <a:pt x="173" y="5486"/>
                    <a:pt x="193" y="5484"/>
                    <a:pt x="214" y="5481"/>
                  </a:cubicBezTo>
                  <a:cubicBezTo>
                    <a:pt x="560" y="5421"/>
                    <a:pt x="1072" y="4433"/>
                    <a:pt x="1393" y="3219"/>
                  </a:cubicBezTo>
                  <a:cubicBezTo>
                    <a:pt x="1905" y="1326"/>
                    <a:pt x="2096" y="218"/>
                    <a:pt x="1929" y="87"/>
                  </a:cubicBezTo>
                  <a:cubicBezTo>
                    <a:pt x="1905" y="76"/>
                    <a:pt x="1881" y="64"/>
                    <a:pt x="1857" y="40"/>
                  </a:cubicBezTo>
                  <a:cubicBezTo>
                    <a:pt x="1809" y="14"/>
                    <a:pt x="1763"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0"/>
            <p:cNvSpPr/>
            <p:nvPr/>
          </p:nvSpPr>
          <p:spPr>
            <a:xfrm>
              <a:off x="1103700" y="3613400"/>
              <a:ext cx="25475" cy="23675"/>
            </a:xfrm>
            <a:custGeom>
              <a:avLst/>
              <a:gdLst/>
              <a:ahLst/>
              <a:cxnLst/>
              <a:rect l="l" t="t" r="r" b="b"/>
              <a:pathLst>
                <a:path w="1019" h="947" extrusionOk="0">
                  <a:moveTo>
                    <a:pt x="580" y="0"/>
                  </a:moveTo>
                  <a:cubicBezTo>
                    <a:pt x="442" y="0"/>
                    <a:pt x="292" y="76"/>
                    <a:pt x="179" y="249"/>
                  </a:cubicBezTo>
                  <a:cubicBezTo>
                    <a:pt x="0" y="547"/>
                    <a:pt x="12" y="785"/>
                    <a:pt x="239" y="904"/>
                  </a:cubicBezTo>
                  <a:cubicBezTo>
                    <a:pt x="298" y="933"/>
                    <a:pt x="361" y="946"/>
                    <a:pt x="423" y="946"/>
                  </a:cubicBezTo>
                  <a:cubicBezTo>
                    <a:pt x="624" y="946"/>
                    <a:pt x="824" y="807"/>
                    <a:pt x="905" y="571"/>
                  </a:cubicBezTo>
                  <a:cubicBezTo>
                    <a:pt x="1019" y="230"/>
                    <a:pt x="820"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0"/>
            <p:cNvSpPr/>
            <p:nvPr/>
          </p:nvSpPr>
          <p:spPr>
            <a:xfrm>
              <a:off x="589650" y="2878875"/>
              <a:ext cx="684625" cy="957550"/>
            </a:xfrm>
            <a:custGeom>
              <a:avLst/>
              <a:gdLst/>
              <a:ahLst/>
              <a:cxnLst/>
              <a:rect l="l" t="t" r="r" b="b"/>
              <a:pathLst>
                <a:path w="27385" h="38302" extrusionOk="0">
                  <a:moveTo>
                    <a:pt x="0" y="32107"/>
                  </a:moveTo>
                  <a:cubicBezTo>
                    <a:pt x="66" y="32210"/>
                    <a:pt x="134" y="32312"/>
                    <a:pt x="205" y="32412"/>
                  </a:cubicBezTo>
                  <a:lnTo>
                    <a:pt x="205" y="32412"/>
                  </a:lnTo>
                  <a:cubicBezTo>
                    <a:pt x="135" y="32311"/>
                    <a:pt x="67" y="32209"/>
                    <a:pt x="0" y="32107"/>
                  </a:cubicBezTo>
                  <a:close/>
                  <a:moveTo>
                    <a:pt x="16980" y="0"/>
                  </a:moveTo>
                  <a:cubicBezTo>
                    <a:pt x="16888" y="0"/>
                    <a:pt x="16796" y="3"/>
                    <a:pt x="16705" y="8"/>
                  </a:cubicBezTo>
                  <a:lnTo>
                    <a:pt x="16574" y="8"/>
                  </a:lnTo>
                  <a:cubicBezTo>
                    <a:pt x="16788" y="8"/>
                    <a:pt x="17026" y="8"/>
                    <a:pt x="17288" y="20"/>
                  </a:cubicBezTo>
                  <a:cubicBezTo>
                    <a:pt x="18907" y="127"/>
                    <a:pt x="19634" y="460"/>
                    <a:pt x="20003" y="1270"/>
                  </a:cubicBezTo>
                  <a:cubicBezTo>
                    <a:pt x="20086" y="1448"/>
                    <a:pt x="20277" y="1853"/>
                    <a:pt x="20420" y="2175"/>
                  </a:cubicBezTo>
                  <a:cubicBezTo>
                    <a:pt x="20658" y="2699"/>
                    <a:pt x="20777" y="2829"/>
                    <a:pt x="21551" y="3413"/>
                  </a:cubicBezTo>
                  <a:cubicBezTo>
                    <a:pt x="22015" y="3770"/>
                    <a:pt x="22551" y="4127"/>
                    <a:pt x="22729" y="4211"/>
                  </a:cubicBezTo>
                  <a:cubicBezTo>
                    <a:pt x="23384" y="4496"/>
                    <a:pt x="24575" y="5985"/>
                    <a:pt x="25003" y="7044"/>
                  </a:cubicBezTo>
                  <a:cubicBezTo>
                    <a:pt x="25468" y="8128"/>
                    <a:pt x="26766" y="15141"/>
                    <a:pt x="26849" y="16879"/>
                  </a:cubicBezTo>
                  <a:cubicBezTo>
                    <a:pt x="26932" y="18653"/>
                    <a:pt x="26897" y="19748"/>
                    <a:pt x="26694" y="21332"/>
                  </a:cubicBezTo>
                  <a:cubicBezTo>
                    <a:pt x="26039" y="26440"/>
                    <a:pt x="24706" y="29749"/>
                    <a:pt x="22146" y="32762"/>
                  </a:cubicBezTo>
                  <a:cubicBezTo>
                    <a:pt x="19943" y="35345"/>
                    <a:pt x="18276" y="36703"/>
                    <a:pt x="16312" y="37512"/>
                  </a:cubicBezTo>
                  <a:cubicBezTo>
                    <a:pt x="15247" y="37935"/>
                    <a:pt x="13661" y="38169"/>
                    <a:pt x="11967" y="38169"/>
                  </a:cubicBezTo>
                  <a:cubicBezTo>
                    <a:pt x="11179" y="38169"/>
                    <a:pt x="10367" y="38118"/>
                    <a:pt x="9573" y="38012"/>
                  </a:cubicBezTo>
                  <a:cubicBezTo>
                    <a:pt x="7442" y="37750"/>
                    <a:pt x="6644" y="37453"/>
                    <a:pt x="4941" y="36417"/>
                  </a:cubicBezTo>
                  <a:cubicBezTo>
                    <a:pt x="2630" y="34983"/>
                    <a:pt x="1190" y="33820"/>
                    <a:pt x="205" y="32412"/>
                  </a:cubicBezTo>
                  <a:lnTo>
                    <a:pt x="205" y="32412"/>
                  </a:lnTo>
                  <a:cubicBezTo>
                    <a:pt x="346" y="32619"/>
                    <a:pt x="495" y="32824"/>
                    <a:pt x="655" y="33024"/>
                  </a:cubicBezTo>
                  <a:cubicBezTo>
                    <a:pt x="679" y="33047"/>
                    <a:pt x="691" y="33059"/>
                    <a:pt x="691" y="33071"/>
                  </a:cubicBezTo>
                  <a:cubicBezTo>
                    <a:pt x="858" y="33274"/>
                    <a:pt x="1036" y="33476"/>
                    <a:pt x="1227" y="33679"/>
                  </a:cubicBezTo>
                  <a:cubicBezTo>
                    <a:pt x="1477" y="33952"/>
                    <a:pt x="1751" y="34190"/>
                    <a:pt x="2012" y="34429"/>
                  </a:cubicBezTo>
                  <a:cubicBezTo>
                    <a:pt x="3001" y="35286"/>
                    <a:pt x="4096" y="35976"/>
                    <a:pt x="5227" y="36643"/>
                  </a:cubicBezTo>
                  <a:cubicBezTo>
                    <a:pt x="5525" y="36822"/>
                    <a:pt x="5822" y="36988"/>
                    <a:pt x="6120" y="37143"/>
                  </a:cubicBezTo>
                  <a:cubicBezTo>
                    <a:pt x="6608" y="37405"/>
                    <a:pt x="7108" y="37619"/>
                    <a:pt x="7656" y="37774"/>
                  </a:cubicBezTo>
                  <a:cubicBezTo>
                    <a:pt x="7906" y="37834"/>
                    <a:pt x="8180" y="37893"/>
                    <a:pt x="8430" y="37953"/>
                  </a:cubicBezTo>
                  <a:cubicBezTo>
                    <a:pt x="8835" y="38024"/>
                    <a:pt x="9216" y="38108"/>
                    <a:pt x="9621" y="38143"/>
                  </a:cubicBezTo>
                  <a:cubicBezTo>
                    <a:pt x="10453" y="38252"/>
                    <a:pt x="11290" y="38302"/>
                    <a:pt x="12130" y="38302"/>
                  </a:cubicBezTo>
                  <a:cubicBezTo>
                    <a:pt x="12492" y="38302"/>
                    <a:pt x="12854" y="38292"/>
                    <a:pt x="13216" y="38274"/>
                  </a:cubicBezTo>
                  <a:cubicBezTo>
                    <a:pt x="15288" y="38191"/>
                    <a:pt x="17133" y="37548"/>
                    <a:pt x="18788" y="36310"/>
                  </a:cubicBezTo>
                  <a:cubicBezTo>
                    <a:pt x="19788" y="35584"/>
                    <a:pt x="20634" y="34691"/>
                    <a:pt x="21467" y="33798"/>
                  </a:cubicBezTo>
                  <a:cubicBezTo>
                    <a:pt x="23539" y="31607"/>
                    <a:pt x="25051" y="29107"/>
                    <a:pt x="25884" y="26189"/>
                  </a:cubicBezTo>
                  <a:cubicBezTo>
                    <a:pt x="27147" y="21713"/>
                    <a:pt x="27385" y="17200"/>
                    <a:pt x="26516" y="12950"/>
                  </a:cubicBezTo>
                  <a:cubicBezTo>
                    <a:pt x="26492" y="12902"/>
                    <a:pt x="26492" y="12855"/>
                    <a:pt x="26480" y="12819"/>
                  </a:cubicBezTo>
                  <a:cubicBezTo>
                    <a:pt x="26527" y="12783"/>
                    <a:pt x="26527" y="12735"/>
                    <a:pt x="26516" y="12712"/>
                  </a:cubicBezTo>
                  <a:cubicBezTo>
                    <a:pt x="26373" y="11997"/>
                    <a:pt x="26254" y="11331"/>
                    <a:pt x="26123" y="10688"/>
                  </a:cubicBezTo>
                  <a:cubicBezTo>
                    <a:pt x="26099" y="10545"/>
                    <a:pt x="26063" y="10378"/>
                    <a:pt x="26015" y="10223"/>
                  </a:cubicBezTo>
                  <a:cubicBezTo>
                    <a:pt x="25825" y="9366"/>
                    <a:pt x="25634" y="8556"/>
                    <a:pt x="25396" y="7759"/>
                  </a:cubicBezTo>
                  <a:cubicBezTo>
                    <a:pt x="24932" y="6187"/>
                    <a:pt x="24039" y="4973"/>
                    <a:pt x="22610" y="4092"/>
                  </a:cubicBezTo>
                  <a:cubicBezTo>
                    <a:pt x="21932" y="3675"/>
                    <a:pt x="21182" y="3258"/>
                    <a:pt x="20741" y="2568"/>
                  </a:cubicBezTo>
                  <a:cubicBezTo>
                    <a:pt x="20598" y="2353"/>
                    <a:pt x="20479" y="2127"/>
                    <a:pt x="20420" y="1865"/>
                  </a:cubicBezTo>
                  <a:cubicBezTo>
                    <a:pt x="20408" y="1782"/>
                    <a:pt x="20384" y="1722"/>
                    <a:pt x="20348" y="1651"/>
                  </a:cubicBezTo>
                  <a:cubicBezTo>
                    <a:pt x="20003" y="734"/>
                    <a:pt x="19277" y="270"/>
                    <a:pt x="18300" y="127"/>
                  </a:cubicBezTo>
                  <a:cubicBezTo>
                    <a:pt x="18193" y="103"/>
                    <a:pt x="18098" y="91"/>
                    <a:pt x="18003" y="79"/>
                  </a:cubicBezTo>
                  <a:cubicBezTo>
                    <a:pt x="17656" y="32"/>
                    <a:pt x="17317" y="0"/>
                    <a:pt x="1698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0"/>
            <p:cNvSpPr/>
            <p:nvPr/>
          </p:nvSpPr>
          <p:spPr>
            <a:xfrm>
              <a:off x="797100" y="3813100"/>
              <a:ext cx="2125" cy="625"/>
            </a:xfrm>
            <a:custGeom>
              <a:avLst/>
              <a:gdLst/>
              <a:ahLst/>
              <a:cxnLst/>
              <a:rect l="l" t="t" r="r" b="b"/>
              <a:pathLst>
                <a:path w="85" h="25" extrusionOk="0">
                  <a:moveTo>
                    <a:pt x="1" y="0"/>
                  </a:moveTo>
                  <a:cubicBezTo>
                    <a:pt x="25" y="24"/>
                    <a:pt x="60" y="24"/>
                    <a:pt x="84" y="24"/>
                  </a:cubicBezTo>
                  <a:cubicBezTo>
                    <a:pt x="60" y="24"/>
                    <a:pt x="25"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0"/>
            <p:cNvSpPr/>
            <p:nvPr/>
          </p:nvSpPr>
          <p:spPr>
            <a:xfrm>
              <a:off x="1198950" y="3057350"/>
              <a:ext cx="3900" cy="9550"/>
            </a:xfrm>
            <a:custGeom>
              <a:avLst/>
              <a:gdLst/>
              <a:ahLst/>
              <a:cxnLst/>
              <a:rect l="l" t="t" r="r" b="b"/>
              <a:pathLst>
                <a:path w="156" h="382" extrusionOk="0">
                  <a:moveTo>
                    <a:pt x="0" y="1"/>
                  </a:moveTo>
                  <a:cubicBezTo>
                    <a:pt x="27" y="75"/>
                    <a:pt x="62" y="142"/>
                    <a:pt x="92" y="203"/>
                  </a:cubicBezTo>
                  <a:lnTo>
                    <a:pt x="92" y="203"/>
                  </a:lnTo>
                  <a:cubicBezTo>
                    <a:pt x="61" y="133"/>
                    <a:pt x="27" y="67"/>
                    <a:pt x="0" y="1"/>
                  </a:cubicBezTo>
                  <a:close/>
                  <a:moveTo>
                    <a:pt x="92" y="203"/>
                  </a:moveTo>
                  <a:lnTo>
                    <a:pt x="92" y="203"/>
                  </a:lnTo>
                  <a:cubicBezTo>
                    <a:pt x="116" y="259"/>
                    <a:pt x="139" y="318"/>
                    <a:pt x="155" y="382"/>
                  </a:cubicBezTo>
                  <a:cubicBezTo>
                    <a:pt x="155" y="370"/>
                    <a:pt x="143" y="346"/>
                    <a:pt x="143" y="334"/>
                  </a:cubicBezTo>
                  <a:cubicBezTo>
                    <a:pt x="133" y="293"/>
                    <a:pt x="114" y="250"/>
                    <a:pt x="92" y="203"/>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0"/>
            <p:cNvSpPr/>
            <p:nvPr/>
          </p:nvSpPr>
          <p:spPr>
            <a:xfrm>
              <a:off x="754850" y="3798225"/>
              <a:ext cx="15800" cy="6850"/>
            </a:xfrm>
            <a:custGeom>
              <a:avLst/>
              <a:gdLst/>
              <a:ahLst/>
              <a:cxnLst/>
              <a:rect l="l" t="t" r="r" b="b"/>
              <a:pathLst>
                <a:path w="632" h="274" extrusionOk="0">
                  <a:moveTo>
                    <a:pt x="0" y="0"/>
                  </a:moveTo>
                  <a:lnTo>
                    <a:pt x="0" y="0"/>
                  </a:lnTo>
                  <a:cubicBezTo>
                    <a:pt x="215" y="107"/>
                    <a:pt x="417" y="203"/>
                    <a:pt x="631" y="274"/>
                  </a:cubicBezTo>
                  <a:cubicBezTo>
                    <a:pt x="417" y="179"/>
                    <a:pt x="215" y="107"/>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0"/>
            <p:cNvSpPr/>
            <p:nvPr/>
          </p:nvSpPr>
          <p:spPr>
            <a:xfrm>
              <a:off x="777175" y="3807150"/>
              <a:ext cx="10150" cy="3600"/>
            </a:xfrm>
            <a:custGeom>
              <a:avLst/>
              <a:gdLst/>
              <a:ahLst/>
              <a:cxnLst/>
              <a:rect l="l" t="t" r="r" b="b"/>
              <a:pathLst>
                <a:path w="406" h="144" extrusionOk="0">
                  <a:moveTo>
                    <a:pt x="405" y="143"/>
                  </a:moveTo>
                  <a:lnTo>
                    <a:pt x="0"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0"/>
            <p:cNvSpPr/>
            <p:nvPr/>
          </p:nvSpPr>
          <p:spPr>
            <a:xfrm>
              <a:off x="556300" y="2892825"/>
              <a:ext cx="519150" cy="905125"/>
            </a:xfrm>
            <a:custGeom>
              <a:avLst/>
              <a:gdLst/>
              <a:ahLst/>
              <a:cxnLst/>
              <a:rect l="l" t="t" r="r" b="b"/>
              <a:pathLst>
                <a:path w="20766" h="36205" extrusionOk="0">
                  <a:moveTo>
                    <a:pt x="17894" y="1"/>
                  </a:moveTo>
                  <a:cubicBezTo>
                    <a:pt x="16763" y="1"/>
                    <a:pt x="16287" y="241"/>
                    <a:pt x="15015" y="1200"/>
                  </a:cubicBezTo>
                  <a:cubicBezTo>
                    <a:pt x="13360" y="2462"/>
                    <a:pt x="12026" y="3736"/>
                    <a:pt x="9359" y="6546"/>
                  </a:cubicBezTo>
                  <a:cubicBezTo>
                    <a:pt x="5894" y="10201"/>
                    <a:pt x="3358" y="13809"/>
                    <a:pt x="1656" y="17440"/>
                  </a:cubicBezTo>
                  <a:cubicBezTo>
                    <a:pt x="1156" y="18500"/>
                    <a:pt x="477" y="20428"/>
                    <a:pt x="310" y="21202"/>
                  </a:cubicBezTo>
                  <a:cubicBezTo>
                    <a:pt x="1" y="22762"/>
                    <a:pt x="239" y="27036"/>
                    <a:pt x="739" y="28751"/>
                  </a:cubicBezTo>
                  <a:cubicBezTo>
                    <a:pt x="1251" y="30465"/>
                    <a:pt x="1989" y="31668"/>
                    <a:pt x="3513" y="33216"/>
                  </a:cubicBezTo>
                  <a:cubicBezTo>
                    <a:pt x="4418" y="34133"/>
                    <a:pt x="4775" y="34406"/>
                    <a:pt x="6573" y="35490"/>
                  </a:cubicBezTo>
                  <a:cubicBezTo>
                    <a:pt x="7026" y="35762"/>
                    <a:pt x="7446" y="35990"/>
                    <a:pt x="7845" y="36176"/>
                  </a:cubicBezTo>
                  <a:lnTo>
                    <a:pt x="7845" y="36176"/>
                  </a:lnTo>
                  <a:cubicBezTo>
                    <a:pt x="7607" y="36064"/>
                    <a:pt x="7388" y="35942"/>
                    <a:pt x="7168" y="35799"/>
                  </a:cubicBezTo>
                  <a:cubicBezTo>
                    <a:pt x="5644" y="34871"/>
                    <a:pt x="4132" y="33906"/>
                    <a:pt x="2942" y="32513"/>
                  </a:cubicBezTo>
                  <a:cubicBezTo>
                    <a:pt x="1549" y="30906"/>
                    <a:pt x="787" y="29060"/>
                    <a:pt x="548" y="26977"/>
                  </a:cubicBezTo>
                  <a:cubicBezTo>
                    <a:pt x="382" y="25608"/>
                    <a:pt x="370" y="24203"/>
                    <a:pt x="358" y="22822"/>
                  </a:cubicBezTo>
                  <a:cubicBezTo>
                    <a:pt x="322" y="21310"/>
                    <a:pt x="846" y="19905"/>
                    <a:pt x="1418" y="18535"/>
                  </a:cubicBezTo>
                  <a:cubicBezTo>
                    <a:pt x="2382" y="16214"/>
                    <a:pt x="3644" y="14071"/>
                    <a:pt x="5073" y="11999"/>
                  </a:cubicBezTo>
                  <a:cubicBezTo>
                    <a:pt x="7073" y="9129"/>
                    <a:pt x="9490" y="6629"/>
                    <a:pt x="11931" y="4141"/>
                  </a:cubicBezTo>
                  <a:cubicBezTo>
                    <a:pt x="13229" y="2843"/>
                    <a:pt x="14586" y="1557"/>
                    <a:pt x="16158" y="605"/>
                  </a:cubicBezTo>
                  <a:cubicBezTo>
                    <a:pt x="16813" y="211"/>
                    <a:pt x="17488" y="56"/>
                    <a:pt x="18168" y="56"/>
                  </a:cubicBezTo>
                  <a:cubicBezTo>
                    <a:pt x="18969" y="56"/>
                    <a:pt x="19777" y="272"/>
                    <a:pt x="20563" y="569"/>
                  </a:cubicBezTo>
                  <a:cubicBezTo>
                    <a:pt x="20646" y="605"/>
                    <a:pt x="20706" y="652"/>
                    <a:pt x="20765" y="688"/>
                  </a:cubicBezTo>
                  <a:cubicBezTo>
                    <a:pt x="20730" y="652"/>
                    <a:pt x="20706" y="617"/>
                    <a:pt x="20682" y="605"/>
                  </a:cubicBezTo>
                  <a:cubicBezTo>
                    <a:pt x="20432" y="355"/>
                    <a:pt x="19456" y="69"/>
                    <a:pt x="18575" y="21"/>
                  </a:cubicBezTo>
                  <a:cubicBezTo>
                    <a:pt x="18321" y="9"/>
                    <a:pt x="18097" y="1"/>
                    <a:pt x="17894" y="1"/>
                  </a:cubicBezTo>
                  <a:close/>
                  <a:moveTo>
                    <a:pt x="7845" y="36176"/>
                  </a:moveTo>
                  <a:cubicBezTo>
                    <a:pt x="7865" y="36185"/>
                    <a:pt x="7886" y="36195"/>
                    <a:pt x="7907" y="36204"/>
                  </a:cubicBezTo>
                  <a:cubicBezTo>
                    <a:pt x="7886" y="36195"/>
                    <a:pt x="7866" y="36185"/>
                    <a:pt x="7845" y="3617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10"/>
            <p:cNvSpPr/>
            <p:nvPr/>
          </p:nvSpPr>
          <p:spPr>
            <a:xfrm>
              <a:off x="1087625" y="2932925"/>
              <a:ext cx="2100" cy="5100"/>
            </a:xfrm>
            <a:custGeom>
              <a:avLst/>
              <a:gdLst/>
              <a:ahLst/>
              <a:cxnLst/>
              <a:rect l="l" t="t" r="r" b="b"/>
              <a:pathLst>
                <a:path w="84" h="204" extrusionOk="0">
                  <a:moveTo>
                    <a:pt x="0" y="1"/>
                  </a:moveTo>
                  <a:cubicBezTo>
                    <a:pt x="24" y="72"/>
                    <a:pt x="60" y="144"/>
                    <a:pt x="84" y="203"/>
                  </a:cubicBezTo>
                  <a:cubicBezTo>
                    <a:pt x="60" y="144"/>
                    <a:pt x="24" y="72"/>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10"/>
            <p:cNvSpPr/>
            <p:nvPr/>
          </p:nvSpPr>
          <p:spPr>
            <a:xfrm>
              <a:off x="1128100" y="2997075"/>
              <a:ext cx="44675" cy="22325"/>
            </a:xfrm>
            <a:custGeom>
              <a:avLst/>
              <a:gdLst/>
              <a:ahLst/>
              <a:cxnLst/>
              <a:rect l="l" t="t" r="r" b="b"/>
              <a:pathLst>
                <a:path w="1787" h="893" extrusionOk="0">
                  <a:moveTo>
                    <a:pt x="913" y="0"/>
                  </a:moveTo>
                  <a:cubicBezTo>
                    <a:pt x="835" y="0"/>
                    <a:pt x="775" y="94"/>
                    <a:pt x="608" y="352"/>
                  </a:cubicBezTo>
                  <a:cubicBezTo>
                    <a:pt x="442" y="615"/>
                    <a:pt x="252" y="767"/>
                    <a:pt x="97" y="767"/>
                  </a:cubicBezTo>
                  <a:cubicBezTo>
                    <a:pt x="63" y="767"/>
                    <a:pt x="31" y="760"/>
                    <a:pt x="1" y="745"/>
                  </a:cubicBezTo>
                  <a:lnTo>
                    <a:pt x="1" y="745"/>
                  </a:lnTo>
                  <a:cubicBezTo>
                    <a:pt x="84" y="843"/>
                    <a:pt x="171" y="892"/>
                    <a:pt x="265" y="892"/>
                  </a:cubicBezTo>
                  <a:cubicBezTo>
                    <a:pt x="385" y="892"/>
                    <a:pt x="515" y="811"/>
                    <a:pt x="656" y="649"/>
                  </a:cubicBezTo>
                  <a:cubicBezTo>
                    <a:pt x="667" y="614"/>
                    <a:pt x="703" y="602"/>
                    <a:pt x="715" y="566"/>
                  </a:cubicBezTo>
                  <a:cubicBezTo>
                    <a:pt x="902" y="325"/>
                    <a:pt x="1003" y="206"/>
                    <a:pt x="1111" y="206"/>
                  </a:cubicBezTo>
                  <a:cubicBezTo>
                    <a:pt x="1215" y="206"/>
                    <a:pt x="1325" y="319"/>
                    <a:pt x="1525" y="542"/>
                  </a:cubicBezTo>
                  <a:lnTo>
                    <a:pt x="1787" y="852"/>
                  </a:lnTo>
                  <a:cubicBezTo>
                    <a:pt x="1501" y="483"/>
                    <a:pt x="1239" y="173"/>
                    <a:pt x="1084" y="78"/>
                  </a:cubicBezTo>
                  <a:cubicBezTo>
                    <a:pt x="1006" y="30"/>
                    <a:pt x="957" y="0"/>
                    <a:pt x="9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0"/>
            <p:cNvSpPr/>
            <p:nvPr/>
          </p:nvSpPr>
          <p:spPr>
            <a:xfrm>
              <a:off x="1087625" y="2975200"/>
              <a:ext cx="10825" cy="11325"/>
            </a:xfrm>
            <a:custGeom>
              <a:avLst/>
              <a:gdLst/>
              <a:ahLst/>
              <a:cxnLst/>
              <a:rect l="l" t="t" r="r" b="b"/>
              <a:pathLst>
                <a:path w="433" h="453" extrusionOk="0">
                  <a:moveTo>
                    <a:pt x="0" y="0"/>
                  </a:moveTo>
                  <a:cubicBezTo>
                    <a:pt x="48" y="60"/>
                    <a:pt x="96" y="143"/>
                    <a:pt x="179" y="215"/>
                  </a:cubicBezTo>
                  <a:cubicBezTo>
                    <a:pt x="239" y="298"/>
                    <a:pt x="298" y="381"/>
                    <a:pt x="358" y="453"/>
                  </a:cubicBezTo>
                  <a:cubicBezTo>
                    <a:pt x="358" y="417"/>
                    <a:pt x="358" y="381"/>
                    <a:pt x="370" y="334"/>
                  </a:cubicBezTo>
                  <a:cubicBezTo>
                    <a:pt x="415" y="68"/>
                    <a:pt x="433" y="14"/>
                    <a:pt x="303" y="14"/>
                  </a:cubicBezTo>
                  <a:cubicBezTo>
                    <a:pt x="264" y="14"/>
                    <a:pt x="212" y="19"/>
                    <a:pt x="143" y="24"/>
                  </a:cubicBezTo>
                  <a:cubicBezTo>
                    <a:pt x="84" y="24"/>
                    <a:pt x="48" y="24"/>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0"/>
            <p:cNvSpPr/>
            <p:nvPr/>
          </p:nvSpPr>
          <p:spPr>
            <a:xfrm>
              <a:off x="1104600" y="2995150"/>
              <a:ext cx="16375" cy="6850"/>
            </a:xfrm>
            <a:custGeom>
              <a:avLst/>
              <a:gdLst/>
              <a:ahLst/>
              <a:cxnLst/>
              <a:rect l="l" t="t" r="r" b="b"/>
              <a:pathLst>
                <a:path w="655" h="274" extrusionOk="0">
                  <a:moveTo>
                    <a:pt x="0" y="0"/>
                  </a:moveTo>
                  <a:lnTo>
                    <a:pt x="0" y="0"/>
                  </a:lnTo>
                  <a:cubicBezTo>
                    <a:pt x="167" y="143"/>
                    <a:pt x="357" y="250"/>
                    <a:pt x="631" y="250"/>
                  </a:cubicBezTo>
                  <a:cubicBezTo>
                    <a:pt x="643" y="250"/>
                    <a:pt x="643" y="262"/>
                    <a:pt x="655" y="274"/>
                  </a:cubicBezTo>
                  <a:cubicBezTo>
                    <a:pt x="584" y="92"/>
                    <a:pt x="505" y="30"/>
                    <a:pt x="381" y="30"/>
                  </a:cubicBezTo>
                  <a:cubicBezTo>
                    <a:pt x="358" y="30"/>
                    <a:pt x="335" y="32"/>
                    <a:pt x="310" y="36"/>
                  </a:cubicBezTo>
                  <a:cubicBezTo>
                    <a:pt x="286" y="43"/>
                    <a:pt x="260" y="45"/>
                    <a:pt x="233" y="45"/>
                  </a:cubicBezTo>
                  <a:cubicBezTo>
                    <a:pt x="161" y="45"/>
                    <a:pt x="77" y="26"/>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0"/>
            <p:cNvSpPr/>
            <p:nvPr/>
          </p:nvSpPr>
          <p:spPr>
            <a:xfrm>
              <a:off x="733125" y="3522575"/>
              <a:ext cx="2400" cy="7775"/>
            </a:xfrm>
            <a:custGeom>
              <a:avLst/>
              <a:gdLst/>
              <a:ahLst/>
              <a:cxnLst/>
              <a:rect l="l" t="t" r="r" b="b"/>
              <a:pathLst>
                <a:path w="96" h="311" extrusionOk="0">
                  <a:moveTo>
                    <a:pt x="0" y="1"/>
                  </a:moveTo>
                  <a:lnTo>
                    <a:pt x="0" y="37"/>
                  </a:lnTo>
                  <a:cubicBezTo>
                    <a:pt x="11" y="76"/>
                    <a:pt x="25" y="117"/>
                    <a:pt x="40" y="160"/>
                  </a:cubicBezTo>
                  <a:lnTo>
                    <a:pt x="40" y="160"/>
                  </a:lnTo>
                  <a:cubicBezTo>
                    <a:pt x="25" y="108"/>
                    <a:pt x="12" y="56"/>
                    <a:pt x="0" y="1"/>
                  </a:cubicBezTo>
                  <a:close/>
                  <a:moveTo>
                    <a:pt x="40" y="160"/>
                  </a:moveTo>
                  <a:cubicBezTo>
                    <a:pt x="55" y="209"/>
                    <a:pt x="72" y="259"/>
                    <a:pt x="95" y="311"/>
                  </a:cubicBezTo>
                  <a:cubicBezTo>
                    <a:pt x="76" y="260"/>
                    <a:pt x="57" y="209"/>
                    <a:pt x="40" y="16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0"/>
            <p:cNvSpPr/>
            <p:nvPr/>
          </p:nvSpPr>
          <p:spPr>
            <a:xfrm>
              <a:off x="736400" y="3246650"/>
              <a:ext cx="317025" cy="384525"/>
            </a:xfrm>
            <a:custGeom>
              <a:avLst/>
              <a:gdLst/>
              <a:ahLst/>
              <a:cxnLst/>
              <a:rect l="l" t="t" r="r" b="b"/>
              <a:pathLst>
                <a:path w="12681" h="15381" extrusionOk="0">
                  <a:moveTo>
                    <a:pt x="0" y="11407"/>
                  </a:moveTo>
                  <a:lnTo>
                    <a:pt x="0" y="11407"/>
                  </a:lnTo>
                  <a:cubicBezTo>
                    <a:pt x="22" y="11465"/>
                    <a:pt x="44" y="11522"/>
                    <a:pt x="67" y="11579"/>
                  </a:cubicBezTo>
                  <a:lnTo>
                    <a:pt x="67" y="11579"/>
                  </a:lnTo>
                  <a:cubicBezTo>
                    <a:pt x="44" y="11522"/>
                    <a:pt x="22" y="11465"/>
                    <a:pt x="0" y="11407"/>
                  </a:cubicBezTo>
                  <a:close/>
                  <a:moveTo>
                    <a:pt x="67" y="11579"/>
                  </a:moveTo>
                  <a:lnTo>
                    <a:pt x="67" y="11579"/>
                  </a:lnTo>
                  <a:cubicBezTo>
                    <a:pt x="127" y="11727"/>
                    <a:pt x="192" y="11872"/>
                    <a:pt x="264" y="12013"/>
                  </a:cubicBezTo>
                  <a:lnTo>
                    <a:pt x="264" y="12013"/>
                  </a:lnTo>
                  <a:cubicBezTo>
                    <a:pt x="193" y="11872"/>
                    <a:pt x="127" y="11727"/>
                    <a:pt x="67" y="11579"/>
                  </a:cubicBezTo>
                  <a:close/>
                  <a:moveTo>
                    <a:pt x="10120" y="1"/>
                  </a:moveTo>
                  <a:cubicBezTo>
                    <a:pt x="10680" y="334"/>
                    <a:pt x="11811" y="2775"/>
                    <a:pt x="12085" y="4251"/>
                  </a:cubicBezTo>
                  <a:cubicBezTo>
                    <a:pt x="12359" y="5787"/>
                    <a:pt x="12359" y="7776"/>
                    <a:pt x="12049" y="9228"/>
                  </a:cubicBezTo>
                  <a:cubicBezTo>
                    <a:pt x="11692" y="10895"/>
                    <a:pt x="10728" y="12598"/>
                    <a:pt x="9489" y="13788"/>
                  </a:cubicBezTo>
                  <a:cubicBezTo>
                    <a:pt x="8584" y="14669"/>
                    <a:pt x="8203" y="14860"/>
                    <a:pt x="6810" y="15086"/>
                  </a:cubicBezTo>
                  <a:cubicBezTo>
                    <a:pt x="6228" y="15186"/>
                    <a:pt x="5793" y="15239"/>
                    <a:pt x="5396" y="15239"/>
                  </a:cubicBezTo>
                  <a:cubicBezTo>
                    <a:pt x="4893" y="15239"/>
                    <a:pt x="4451" y="15153"/>
                    <a:pt x="3846" y="14967"/>
                  </a:cubicBezTo>
                  <a:cubicBezTo>
                    <a:pt x="2822" y="14657"/>
                    <a:pt x="1381" y="13669"/>
                    <a:pt x="774" y="12824"/>
                  </a:cubicBezTo>
                  <a:cubicBezTo>
                    <a:pt x="576" y="12570"/>
                    <a:pt x="408" y="12299"/>
                    <a:pt x="264" y="12013"/>
                  </a:cubicBezTo>
                  <a:lnTo>
                    <a:pt x="264" y="12013"/>
                  </a:lnTo>
                  <a:cubicBezTo>
                    <a:pt x="1270" y="14019"/>
                    <a:pt x="3356" y="15381"/>
                    <a:pt x="5778" y="15381"/>
                  </a:cubicBezTo>
                  <a:cubicBezTo>
                    <a:pt x="6484" y="15381"/>
                    <a:pt x="7220" y="15265"/>
                    <a:pt x="7965" y="15015"/>
                  </a:cubicBezTo>
                  <a:cubicBezTo>
                    <a:pt x="9406" y="14538"/>
                    <a:pt x="10299" y="13372"/>
                    <a:pt x="11073" y="12157"/>
                  </a:cubicBezTo>
                  <a:cubicBezTo>
                    <a:pt x="12573" y="9788"/>
                    <a:pt x="12680" y="7168"/>
                    <a:pt x="12311" y="4549"/>
                  </a:cubicBezTo>
                  <a:lnTo>
                    <a:pt x="12311" y="4525"/>
                  </a:lnTo>
                  <a:cubicBezTo>
                    <a:pt x="12109" y="3632"/>
                    <a:pt x="11859" y="2775"/>
                    <a:pt x="11513" y="1977"/>
                  </a:cubicBezTo>
                  <a:cubicBezTo>
                    <a:pt x="11299" y="1513"/>
                    <a:pt x="11061" y="1037"/>
                    <a:pt x="10763" y="572"/>
                  </a:cubicBezTo>
                  <a:cubicBezTo>
                    <a:pt x="10585" y="299"/>
                    <a:pt x="10370" y="96"/>
                    <a:pt x="1012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0"/>
            <p:cNvSpPr/>
            <p:nvPr/>
          </p:nvSpPr>
          <p:spPr>
            <a:xfrm>
              <a:off x="969150" y="3243025"/>
              <a:ext cx="17000" cy="2175"/>
            </a:xfrm>
            <a:custGeom>
              <a:avLst/>
              <a:gdLst/>
              <a:ahLst/>
              <a:cxnLst/>
              <a:rect l="l" t="t" r="r" b="b"/>
              <a:pathLst>
                <a:path w="680" h="87" extrusionOk="0">
                  <a:moveTo>
                    <a:pt x="127" y="1"/>
                  </a:moveTo>
                  <a:cubicBezTo>
                    <a:pt x="97" y="1"/>
                    <a:pt x="67" y="1"/>
                    <a:pt x="36" y="3"/>
                  </a:cubicBezTo>
                  <a:lnTo>
                    <a:pt x="1" y="3"/>
                  </a:lnTo>
                  <a:cubicBezTo>
                    <a:pt x="258" y="3"/>
                    <a:pt x="476" y="32"/>
                    <a:pt x="630" y="72"/>
                  </a:cubicBezTo>
                  <a:lnTo>
                    <a:pt x="630" y="72"/>
                  </a:lnTo>
                  <a:cubicBezTo>
                    <a:pt x="470" y="29"/>
                    <a:pt x="308" y="1"/>
                    <a:pt x="127" y="1"/>
                  </a:cubicBezTo>
                  <a:close/>
                  <a:moveTo>
                    <a:pt x="630" y="72"/>
                  </a:moveTo>
                  <a:lnTo>
                    <a:pt x="630" y="72"/>
                  </a:lnTo>
                  <a:cubicBezTo>
                    <a:pt x="647" y="77"/>
                    <a:pt x="663" y="82"/>
                    <a:pt x="679" y="86"/>
                  </a:cubicBezTo>
                  <a:cubicBezTo>
                    <a:pt x="664" y="82"/>
                    <a:pt x="647" y="77"/>
                    <a:pt x="630" y="7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0"/>
            <p:cNvSpPr/>
            <p:nvPr/>
          </p:nvSpPr>
          <p:spPr>
            <a:xfrm>
              <a:off x="729850" y="3251975"/>
              <a:ext cx="264925" cy="361825"/>
            </a:xfrm>
            <a:custGeom>
              <a:avLst/>
              <a:gdLst/>
              <a:ahLst/>
              <a:cxnLst/>
              <a:rect l="l" t="t" r="r" b="b"/>
              <a:pathLst>
                <a:path w="10597" h="14473" extrusionOk="0">
                  <a:moveTo>
                    <a:pt x="10580" y="592"/>
                  </a:moveTo>
                  <a:cubicBezTo>
                    <a:pt x="10582" y="595"/>
                    <a:pt x="10583" y="598"/>
                    <a:pt x="10585" y="601"/>
                  </a:cubicBezTo>
                  <a:lnTo>
                    <a:pt x="10585" y="601"/>
                  </a:lnTo>
                  <a:cubicBezTo>
                    <a:pt x="10585" y="599"/>
                    <a:pt x="10585" y="598"/>
                    <a:pt x="10585" y="598"/>
                  </a:cubicBezTo>
                  <a:lnTo>
                    <a:pt x="10580" y="592"/>
                  </a:lnTo>
                  <a:close/>
                  <a:moveTo>
                    <a:pt x="10585" y="601"/>
                  </a:moveTo>
                  <a:cubicBezTo>
                    <a:pt x="10586" y="608"/>
                    <a:pt x="10588" y="621"/>
                    <a:pt x="10597" y="621"/>
                  </a:cubicBezTo>
                  <a:cubicBezTo>
                    <a:pt x="10592" y="615"/>
                    <a:pt x="10589" y="608"/>
                    <a:pt x="10585" y="601"/>
                  </a:cubicBezTo>
                  <a:close/>
                  <a:moveTo>
                    <a:pt x="9802" y="0"/>
                  </a:moveTo>
                  <a:cubicBezTo>
                    <a:pt x="9772" y="0"/>
                    <a:pt x="9739" y="1"/>
                    <a:pt x="9704" y="2"/>
                  </a:cubicBezTo>
                  <a:cubicBezTo>
                    <a:pt x="9013" y="38"/>
                    <a:pt x="7168" y="443"/>
                    <a:pt x="6465" y="705"/>
                  </a:cubicBezTo>
                  <a:cubicBezTo>
                    <a:pt x="5275" y="1169"/>
                    <a:pt x="3846" y="2062"/>
                    <a:pt x="3024" y="2884"/>
                  </a:cubicBezTo>
                  <a:cubicBezTo>
                    <a:pt x="2417" y="3491"/>
                    <a:pt x="1405" y="4860"/>
                    <a:pt x="1048" y="5598"/>
                  </a:cubicBezTo>
                  <a:cubicBezTo>
                    <a:pt x="0" y="7622"/>
                    <a:pt x="250" y="10384"/>
                    <a:pt x="1572" y="12194"/>
                  </a:cubicBezTo>
                  <a:cubicBezTo>
                    <a:pt x="2000" y="12778"/>
                    <a:pt x="2965" y="13623"/>
                    <a:pt x="3560" y="13921"/>
                  </a:cubicBezTo>
                  <a:cubicBezTo>
                    <a:pt x="4291" y="14292"/>
                    <a:pt x="5063" y="14473"/>
                    <a:pt x="5865" y="14473"/>
                  </a:cubicBezTo>
                  <a:cubicBezTo>
                    <a:pt x="5938" y="14473"/>
                    <a:pt x="6011" y="14471"/>
                    <a:pt x="6084" y="14468"/>
                  </a:cubicBezTo>
                  <a:cubicBezTo>
                    <a:pt x="5620" y="14468"/>
                    <a:pt x="5167" y="14433"/>
                    <a:pt x="4739" y="14325"/>
                  </a:cubicBezTo>
                  <a:cubicBezTo>
                    <a:pt x="4263" y="14206"/>
                    <a:pt x="3822" y="14040"/>
                    <a:pt x="3429" y="13802"/>
                  </a:cubicBezTo>
                  <a:cubicBezTo>
                    <a:pt x="1322" y="12504"/>
                    <a:pt x="453" y="10170"/>
                    <a:pt x="595" y="8003"/>
                  </a:cubicBezTo>
                  <a:cubicBezTo>
                    <a:pt x="679" y="6884"/>
                    <a:pt x="1000" y="5801"/>
                    <a:pt x="1584" y="4943"/>
                  </a:cubicBezTo>
                  <a:cubicBezTo>
                    <a:pt x="2881" y="3026"/>
                    <a:pt x="4513" y="1598"/>
                    <a:pt x="6691" y="800"/>
                  </a:cubicBezTo>
                  <a:cubicBezTo>
                    <a:pt x="7584" y="467"/>
                    <a:pt x="8501" y="264"/>
                    <a:pt x="9454" y="169"/>
                  </a:cubicBezTo>
                  <a:cubicBezTo>
                    <a:pt x="9608" y="157"/>
                    <a:pt x="9763" y="145"/>
                    <a:pt x="9918" y="121"/>
                  </a:cubicBezTo>
                  <a:cubicBezTo>
                    <a:pt x="9929" y="121"/>
                    <a:pt x="9939" y="120"/>
                    <a:pt x="9950" y="120"/>
                  </a:cubicBezTo>
                  <a:cubicBezTo>
                    <a:pt x="10123" y="120"/>
                    <a:pt x="10246" y="212"/>
                    <a:pt x="10359" y="336"/>
                  </a:cubicBezTo>
                  <a:lnTo>
                    <a:pt x="10580" y="592"/>
                  </a:lnTo>
                  <a:lnTo>
                    <a:pt x="10580" y="592"/>
                  </a:lnTo>
                  <a:cubicBezTo>
                    <a:pt x="10565" y="563"/>
                    <a:pt x="10552" y="532"/>
                    <a:pt x="10525" y="514"/>
                  </a:cubicBezTo>
                  <a:cubicBezTo>
                    <a:pt x="10179" y="70"/>
                    <a:pt x="10108" y="0"/>
                    <a:pt x="980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0"/>
            <p:cNvSpPr/>
            <p:nvPr/>
          </p:nvSpPr>
          <p:spPr>
            <a:xfrm>
              <a:off x="1141500" y="3037025"/>
              <a:ext cx="12225" cy="58800"/>
            </a:xfrm>
            <a:custGeom>
              <a:avLst/>
              <a:gdLst/>
              <a:ahLst/>
              <a:cxnLst/>
              <a:rect l="l" t="t" r="r" b="b"/>
              <a:pathLst>
                <a:path w="489" h="2352" extrusionOk="0">
                  <a:moveTo>
                    <a:pt x="172" y="1"/>
                  </a:moveTo>
                  <a:cubicBezTo>
                    <a:pt x="159" y="1"/>
                    <a:pt x="146" y="2"/>
                    <a:pt x="131" y="4"/>
                  </a:cubicBezTo>
                  <a:cubicBezTo>
                    <a:pt x="167" y="123"/>
                    <a:pt x="179" y="302"/>
                    <a:pt x="215" y="587"/>
                  </a:cubicBezTo>
                  <a:cubicBezTo>
                    <a:pt x="298" y="1599"/>
                    <a:pt x="251" y="2171"/>
                    <a:pt x="84" y="2254"/>
                  </a:cubicBezTo>
                  <a:cubicBezTo>
                    <a:pt x="72" y="2260"/>
                    <a:pt x="57" y="2263"/>
                    <a:pt x="42" y="2263"/>
                  </a:cubicBezTo>
                  <a:cubicBezTo>
                    <a:pt x="27" y="2263"/>
                    <a:pt x="12" y="2260"/>
                    <a:pt x="0" y="2254"/>
                  </a:cubicBezTo>
                  <a:lnTo>
                    <a:pt x="0" y="2254"/>
                  </a:lnTo>
                  <a:cubicBezTo>
                    <a:pt x="12" y="2314"/>
                    <a:pt x="48" y="2349"/>
                    <a:pt x="155" y="2349"/>
                  </a:cubicBezTo>
                  <a:cubicBezTo>
                    <a:pt x="166" y="2351"/>
                    <a:pt x="177" y="2351"/>
                    <a:pt x="187" y="2351"/>
                  </a:cubicBezTo>
                  <a:cubicBezTo>
                    <a:pt x="359" y="2351"/>
                    <a:pt x="372" y="2162"/>
                    <a:pt x="405" y="2016"/>
                  </a:cubicBezTo>
                  <a:cubicBezTo>
                    <a:pt x="489" y="1456"/>
                    <a:pt x="370" y="921"/>
                    <a:pt x="370" y="361"/>
                  </a:cubicBezTo>
                  <a:cubicBezTo>
                    <a:pt x="291" y="260"/>
                    <a:pt x="371" y="1"/>
                    <a:pt x="1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0"/>
            <p:cNvSpPr/>
            <p:nvPr/>
          </p:nvSpPr>
          <p:spPr>
            <a:xfrm>
              <a:off x="1108750" y="3036825"/>
              <a:ext cx="16100" cy="47925"/>
            </a:xfrm>
            <a:custGeom>
              <a:avLst/>
              <a:gdLst/>
              <a:ahLst/>
              <a:cxnLst/>
              <a:rect l="l" t="t" r="r" b="b"/>
              <a:pathLst>
                <a:path w="644" h="1917" extrusionOk="0">
                  <a:moveTo>
                    <a:pt x="346" y="0"/>
                  </a:moveTo>
                  <a:cubicBezTo>
                    <a:pt x="370" y="24"/>
                    <a:pt x="406" y="71"/>
                    <a:pt x="418" y="143"/>
                  </a:cubicBezTo>
                  <a:cubicBezTo>
                    <a:pt x="513" y="381"/>
                    <a:pt x="156" y="1810"/>
                    <a:pt x="1" y="1869"/>
                  </a:cubicBezTo>
                  <a:cubicBezTo>
                    <a:pt x="13" y="1905"/>
                    <a:pt x="48" y="1917"/>
                    <a:pt x="96" y="1917"/>
                  </a:cubicBezTo>
                  <a:cubicBezTo>
                    <a:pt x="132" y="1917"/>
                    <a:pt x="227" y="1869"/>
                    <a:pt x="239" y="1822"/>
                  </a:cubicBezTo>
                  <a:cubicBezTo>
                    <a:pt x="418" y="1334"/>
                    <a:pt x="644" y="845"/>
                    <a:pt x="608" y="357"/>
                  </a:cubicBezTo>
                  <a:cubicBezTo>
                    <a:pt x="584" y="155"/>
                    <a:pt x="537" y="36"/>
                    <a:pt x="406" y="12"/>
                  </a:cubicBezTo>
                  <a:cubicBezTo>
                    <a:pt x="358" y="0"/>
                    <a:pt x="358" y="0"/>
                    <a:pt x="3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0"/>
            <p:cNvSpPr/>
            <p:nvPr/>
          </p:nvSpPr>
          <p:spPr>
            <a:xfrm>
              <a:off x="542025" y="2879225"/>
              <a:ext cx="721825" cy="954050"/>
            </a:xfrm>
            <a:custGeom>
              <a:avLst/>
              <a:gdLst/>
              <a:ahLst/>
              <a:cxnLst/>
              <a:rect l="l" t="t" r="r" b="b"/>
              <a:pathLst>
                <a:path w="28873" h="38162" extrusionOk="0">
                  <a:moveTo>
                    <a:pt x="18425" y="557"/>
                  </a:moveTo>
                  <a:cubicBezTo>
                    <a:pt x="18629" y="557"/>
                    <a:pt x="18855" y="564"/>
                    <a:pt x="19110" y="577"/>
                  </a:cubicBezTo>
                  <a:cubicBezTo>
                    <a:pt x="20039" y="625"/>
                    <a:pt x="21015" y="899"/>
                    <a:pt x="21277" y="1161"/>
                  </a:cubicBezTo>
                  <a:cubicBezTo>
                    <a:pt x="21289" y="1184"/>
                    <a:pt x="21312" y="1220"/>
                    <a:pt x="21348" y="1256"/>
                  </a:cubicBezTo>
                  <a:cubicBezTo>
                    <a:pt x="21467" y="1422"/>
                    <a:pt x="21646" y="1744"/>
                    <a:pt x="21789" y="2089"/>
                  </a:cubicBezTo>
                  <a:cubicBezTo>
                    <a:pt x="21813" y="2113"/>
                    <a:pt x="21813" y="2137"/>
                    <a:pt x="21824" y="2149"/>
                  </a:cubicBezTo>
                  <a:cubicBezTo>
                    <a:pt x="21848" y="2220"/>
                    <a:pt x="21896" y="2292"/>
                    <a:pt x="21908" y="2351"/>
                  </a:cubicBezTo>
                  <a:cubicBezTo>
                    <a:pt x="22110" y="2768"/>
                    <a:pt x="22110" y="2851"/>
                    <a:pt x="22003" y="2935"/>
                  </a:cubicBezTo>
                  <a:cubicBezTo>
                    <a:pt x="21836" y="3066"/>
                    <a:pt x="21729" y="3220"/>
                    <a:pt x="21682" y="3351"/>
                  </a:cubicBezTo>
                  <a:cubicBezTo>
                    <a:pt x="21586" y="3589"/>
                    <a:pt x="21622" y="3780"/>
                    <a:pt x="21824" y="3839"/>
                  </a:cubicBezTo>
                  <a:cubicBezTo>
                    <a:pt x="21872" y="3851"/>
                    <a:pt x="21908" y="3851"/>
                    <a:pt x="21967" y="3851"/>
                  </a:cubicBezTo>
                  <a:cubicBezTo>
                    <a:pt x="22022" y="3849"/>
                    <a:pt x="22066" y="3847"/>
                    <a:pt x="22101" y="3847"/>
                  </a:cubicBezTo>
                  <a:cubicBezTo>
                    <a:pt x="22259" y="3847"/>
                    <a:pt x="22242" y="3891"/>
                    <a:pt x="22194" y="4173"/>
                  </a:cubicBezTo>
                  <a:cubicBezTo>
                    <a:pt x="22182" y="4209"/>
                    <a:pt x="22182" y="4244"/>
                    <a:pt x="22182" y="4292"/>
                  </a:cubicBezTo>
                  <a:cubicBezTo>
                    <a:pt x="22182" y="4411"/>
                    <a:pt x="22229" y="4482"/>
                    <a:pt x="22360" y="4566"/>
                  </a:cubicBezTo>
                  <a:cubicBezTo>
                    <a:pt x="22408" y="4601"/>
                    <a:pt x="22444" y="4613"/>
                    <a:pt x="22491" y="4625"/>
                  </a:cubicBezTo>
                  <a:cubicBezTo>
                    <a:pt x="22573" y="4662"/>
                    <a:pt x="22662" y="4677"/>
                    <a:pt x="22736" y="4677"/>
                  </a:cubicBezTo>
                  <a:cubicBezTo>
                    <a:pt x="22759" y="4677"/>
                    <a:pt x="22781" y="4676"/>
                    <a:pt x="22801" y="4673"/>
                  </a:cubicBezTo>
                  <a:cubicBezTo>
                    <a:pt x="22832" y="4668"/>
                    <a:pt x="22861" y="4666"/>
                    <a:pt x="22887" y="4666"/>
                  </a:cubicBezTo>
                  <a:cubicBezTo>
                    <a:pt x="22999" y="4666"/>
                    <a:pt x="23069" y="4718"/>
                    <a:pt x="23146" y="4911"/>
                  </a:cubicBezTo>
                  <a:cubicBezTo>
                    <a:pt x="23170" y="5006"/>
                    <a:pt x="23217" y="5101"/>
                    <a:pt x="23265" y="5268"/>
                  </a:cubicBezTo>
                  <a:cubicBezTo>
                    <a:pt x="23301" y="5387"/>
                    <a:pt x="23360" y="5447"/>
                    <a:pt x="23432" y="5482"/>
                  </a:cubicBezTo>
                  <a:cubicBezTo>
                    <a:pt x="23459" y="5494"/>
                    <a:pt x="23487" y="5500"/>
                    <a:pt x="23518" y="5500"/>
                  </a:cubicBezTo>
                  <a:cubicBezTo>
                    <a:pt x="23674" y="5500"/>
                    <a:pt x="23869" y="5347"/>
                    <a:pt x="24039" y="5078"/>
                  </a:cubicBezTo>
                  <a:cubicBezTo>
                    <a:pt x="24198" y="4820"/>
                    <a:pt x="24266" y="4726"/>
                    <a:pt x="24346" y="4726"/>
                  </a:cubicBezTo>
                  <a:cubicBezTo>
                    <a:pt x="24392" y="4726"/>
                    <a:pt x="24442" y="4756"/>
                    <a:pt x="24515" y="4804"/>
                  </a:cubicBezTo>
                  <a:cubicBezTo>
                    <a:pt x="24658" y="4899"/>
                    <a:pt x="24932" y="5209"/>
                    <a:pt x="25218" y="5578"/>
                  </a:cubicBezTo>
                  <a:cubicBezTo>
                    <a:pt x="25587" y="6078"/>
                    <a:pt x="26004" y="6697"/>
                    <a:pt x="26242" y="7149"/>
                  </a:cubicBezTo>
                  <a:cubicBezTo>
                    <a:pt x="26301" y="7268"/>
                    <a:pt x="26361" y="7364"/>
                    <a:pt x="26385" y="7471"/>
                  </a:cubicBezTo>
                  <a:cubicBezTo>
                    <a:pt x="26385" y="7483"/>
                    <a:pt x="26408" y="7507"/>
                    <a:pt x="26408" y="7518"/>
                  </a:cubicBezTo>
                  <a:cubicBezTo>
                    <a:pt x="26789" y="8530"/>
                    <a:pt x="27694" y="12650"/>
                    <a:pt x="27956" y="14507"/>
                  </a:cubicBezTo>
                  <a:cubicBezTo>
                    <a:pt x="28385" y="17865"/>
                    <a:pt x="28290" y="19960"/>
                    <a:pt x="27563" y="23592"/>
                  </a:cubicBezTo>
                  <a:cubicBezTo>
                    <a:pt x="26849" y="27152"/>
                    <a:pt x="25765" y="29712"/>
                    <a:pt x="24027" y="31867"/>
                  </a:cubicBezTo>
                  <a:cubicBezTo>
                    <a:pt x="22122" y="34248"/>
                    <a:pt x="20300" y="35915"/>
                    <a:pt x="18729" y="36701"/>
                  </a:cubicBezTo>
                  <a:cubicBezTo>
                    <a:pt x="17516" y="37307"/>
                    <a:pt x="15385" y="37690"/>
                    <a:pt x="13326" y="37690"/>
                  </a:cubicBezTo>
                  <a:cubicBezTo>
                    <a:pt x="12960" y="37690"/>
                    <a:pt x="12596" y="37678"/>
                    <a:pt x="12240" y="37653"/>
                  </a:cubicBezTo>
                  <a:cubicBezTo>
                    <a:pt x="11478" y="37605"/>
                    <a:pt x="10835" y="37522"/>
                    <a:pt x="10240" y="37391"/>
                  </a:cubicBezTo>
                  <a:cubicBezTo>
                    <a:pt x="10216" y="37391"/>
                    <a:pt x="10180" y="37367"/>
                    <a:pt x="10156" y="37367"/>
                  </a:cubicBezTo>
                  <a:cubicBezTo>
                    <a:pt x="10013" y="37344"/>
                    <a:pt x="9894" y="37296"/>
                    <a:pt x="9763" y="37272"/>
                  </a:cubicBezTo>
                  <a:lnTo>
                    <a:pt x="9359" y="37129"/>
                  </a:lnTo>
                  <a:lnTo>
                    <a:pt x="9097" y="37046"/>
                  </a:lnTo>
                  <a:cubicBezTo>
                    <a:pt x="8882" y="36974"/>
                    <a:pt x="8680" y="36879"/>
                    <a:pt x="8466" y="36772"/>
                  </a:cubicBezTo>
                  <a:cubicBezTo>
                    <a:pt x="8454" y="36772"/>
                    <a:pt x="8442" y="36760"/>
                    <a:pt x="8430" y="36760"/>
                  </a:cubicBezTo>
                  <a:cubicBezTo>
                    <a:pt x="8013" y="36570"/>
                    <a:pt x="7573" y="36332"/>
                    <a:pt x="7096" y="36046"/>
                  </a:cubicBezTo>
                  <a:cubicBezTo>
                    <a:pt x="5299" y="34962"/>
                    <a:pt x="4941" y="34688"/>
                    <a:pt x="4037" y="33772"/>
                  </a:cubicBezTo>
                  <a:cubicBezTo>
                    <a:pt x="2513" y="32224"/>
                    <a:pt x="1774" y="31021"/>
                    <a:pt x="1262" y="29307"/>
                  </a:cubicBezTo>
                  <a:cubicBezTo>
                    <a:pt x="762" y="27616"/>
                    <a:pt x="524" y="23318"/>
                    <a:pt x="834" y="21758"/>
                  </a:cubicBezTo>
                  <a:cubicBezTo>
                    <a:pt x="1000" y="20984"/>
                    <a:pt x="1679" y="19056"/>
                    <a:pt x="2179" y="17996"/>
                  </a:cubicBezTo>
                  <a:cubicBezTo>
                    <a:pt x="3882" y="14365"/>
                    <a:pt x="6418" y="10757"/>
                    <a:pt x="9882" y="7102"/>
                  </a:cubicBezTo>
                  <a:cubicBezTo>
                    <a:pt x="12549" y="4292"/>
                    <a:pt x="13883" y="3018"/>
                    <a:pt x="15538" y="1756"/>
                  </a:cubicBezTo>
                  <a:cubicBezTo>
                    <a:pt x="16810" y="797"/>
                    <a:pt x="17286" y="557"/>
                    <a:pt x="18425" y="557"/>
                  </a:cubicBezTo>
                  <a:close/>
                  <a:moveTo>
                    <a:pt x="18716" y="1"/>
                  </a:moveTo>
                  <a:cubicBezTo>
                    <a:pt x="18648" y="1"/>
                    <a:pt x="18581" y="2"/>
                    <a:pt x="18515" y="6"/>
                  </a:cubicBezTo>
                  <a:cubicBezTo>
                    <a:pt x="17657" y="18"/>
                    <a:pt x="16955" y="196"/>
                    <a:pt x="16371" y="553"/>
                  </a:cubicBezTo>
                  <a:cubicBezTo>
                    <a:pt x="15490" y="1089"/>
                    <a:pt x="13573" y="2625"/>
                    <a:pt x="12633" y="3506"/>
                  </a:cubicBezTo>
                  <a:cubicBezTo>
                    <a:pt x="11478" y="4613"/>
                    <a:pt x="8394" y="7876"/>
                    <a:pt x="7311" y="9138"/>
                  </a:cubicBezTo>
                  <a:cubicBezTo>
                    <a:pt x="6477" y="10126"/>
                    <a:pt x="5596" y="11305"/>
                    <a:pt x="4751" y="12531"/>
                  </a:cubicBezTo>
                  <a:cubicBezTo>
                    <a:pt x="3644" y="14162"/>
                    <a:pt x="2608" y="15889"/>
                    <a:pt x="1846" y="17413"/>
                  </a:cubicBezTo>
                  <a:cubicBezTo>
                    <a:pt x="1536" y="18055"/>
                    <a:pt x="1072" y="19234"/>
                    <a:pt x="750" y="20199"/>
                  </a:cubicBezTo>
                  <a:cubicBezTo>
                    <a:pt x="572" y="20722"/>
                    <a:pt x="429" y="21199"/>
                    <a:pt x="369" y="21496"/>
                  </a:cubicBezTo>
                  <a:cubicBezTo>
                    <a:pt x="0" y="23282"/>
                    <a:pt x="227" y="27688"/>
                    <a:pt x="786" y="29474"/>
                  </a:cubicBezTo>
                  <a:cubicBezTo>
                    <a:pt x="1108" y="30474"/>
                    <a:pt x="1489" y="31319"/>
                    <a:pt x="1977" y="32093"/>
                  </a:cubicBezTo>
                  <a:cubicBezTo>
                    <a:pt x="2941" y="33653"/>
                    <a:pt x="4394" y="34891"/>
                    <a:pt x="6894" y="36427"/>
                  </a:cubicBezTo>
                  <a:cubicBezTo>
                    <a:pt x="8573" y="37451"/>
                    <a:pt x="9394" y="37748"/>
                    <a:pt x="11526" y="38010"/>
                  </a:cubicBezTo>
                  <a:cubicBezTo>
                    <a:pt x="12318" y="38112"/>
                    <a:pt x="13129" y="38161"/>
                    <a:pt x="13917" y="38161"/>
                  </a:cubicBezTo>
                  <a:cubicBezTo>
                    <a:pt x="15612" y="38161"/>
                    <a:pt x="17199" y="37933"/>
                    <a:pt x="18264" y="37510"/>
                  </a:cubicBezTo>
                  <a:cubicBezTo>
                    <a:pt x="20229" y="36701"/>
                    <a:pt x="21896" y="35355"/>
                    <a:pt x="24099" y="32760"/>
                  </a:cubicBezTo>
                  <a:cubicBezTo>
                    <a:pt x="26658" y="29759"/>
                    <a:pt x="27968" y="26437"/>
                    <a:pt x="28635" y="21330"/>
                  </a:cubicBezTo>
                  <a:cubicBezTo>
                    <a:pt x="28849" y="19758"/>
                    <a:pt x="28873" y="18651"/>
                    <a:pt x="28802" y="16877"/>
                  </a:cubicBezTo>
                  <a:cubicBezTo>
                    <a:pt x="28706" y="15138"/>
                    <a:pt x="27408" y="8126"/>
                    <a:pt x="26956" y="7042"/>
                  </a:cubicBezTo>
                  <a:cubicBezTo>
                    <a:pt x="26516" y="5983"/>
                    <a:pt x="25325" y="4494"/>
                    <a:pt x="24682" y="4220"/>
                  </a:cubicBezTo>
                  <a:cubicBezTo>
                    <a:pt x="24503" y="4137"/>
                    <a:pt x="23968" y="3768"/>
                    <a:pt x="23503" y="3411"/>
                  </a:cubicBezTo>
                  <a:cubicBezTo>
                    <a:pt x="22741" y="2827"/>
                    <a:pt x="22622" y="2696"/>
                    <a:pt x="22372" y="2173"/>
                  </a:cubicBezTo>
                  <a:cubicBezTo>
                    <a:pt x="22229" y="1863"/>
                    <a:pt x="22027" y="1446"/>
                    <a:pt x="21955" y="1268"/>
                  </a:cubicBezTo>
                  <a:cubicBezTo>
                    <a:pt x="21586" y="446"/>
                    <a:pt x="20836" y="125"/>
                    <a:pt x="19229" y="18"/>
                  </a:cubicBezTo>
                  <a:cubicBezTo>
                    <a:pt x="19052" y="9"/>
                    <a:pt x="18881" y="1"/>
                    <a:pt x="1871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0"/>
            <p:cNvSpPr/>
            <p:nvPr/>
          </p:nvSpPr>
          <p:spPr>
            <a:xfrm>
              <a:off x="1105175" y="3035025"/>
              <a:ext cx="15800" cy="48300"/>
            </a:xfrm>
            <a:custGeom>
              <a:avLst/>
              <a:gdLst/>
              <a:ahLst/>
              <a:cxnLst/>
              <a:rect l="l" t="t" r="r" b="b"/>
              <a:pathLst>
                <a:path w="632" h="1932" extrusionOk="0">
                  <a:moveTo>
                    <a:pt x="361" y="1"/>
                  </a:moveTo>
                  <a:cubicBezTo>
                    <a:pt x="296" y="1"/>
                    <a:pt x="235" y="61"/>
                    <a:pt x="191" y="191"/>
                  </a:cubicBezTo>
                  <a:cubicBezTo>
                    <a:pt x="120" y="429"/>
                    <a:pt x="1" y="1691"/>
                    <a:pt x="25" y="1858"/>
                  </a:cubicBezTo>
                  <a:cubicBezTo>
                    <a:pt x="35" y="1890"/>
                    <a:pt x="74" y="1931"/>
                    <a:pt x="117" y="1931"/>
                  </a:cubicBezTo>
                  <a:cubicBezTo>
                    <a:pt x="122" y="1931"/>
                    <a:pt x="127" y="1931"/>
                    <a:pt x="132" y="1929"/>
                  </a:cubicBezTo>
                  <a:cubicBezTo>
                    <a:pt x="275" y="1882"/>
                    <a:pt x="632" y="453"/>
                    <a:pt x="561" y="215"/>
                  </a:cubicBezTo>
                  <a:cubicBezTo>
                    <a:pt x="549" y="155"/>
                    <a:pt x="513" y="108"/>
                    <a:pt x="489" y="72"/>
                  </a:cubicBezTo>
                  <a:cubicBezTo>
                    <a:pt x="447" y="25"/>
                    <a:pt x="403" y="1"/>
                    <a:pt x="36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0"/>
            <p:cNvSpPr/>
            <p:nvPr/>
          </p:nvSpPr>
          <p:spPr>
            <a:xfrm>
              <a:off x="1138225" y="3033825"/>
              <a:ext cx="10750" cy="59800"/>
            </a:xfrm>
            <a:custGeom>
              <a:avLst/>
              <a:gdLst/>
              <a:ahLst/>
              <a:cxnLst/>
              <a:rect l="l" t="t" r="r" b="b"/>
              <a:pathLst>
                <a:path w="430" h="2392" extrusionOk="0">
                  <a:moveTo>
                    <a:pt x="179" y="1"/>
                  </a:moveTo>
                  <a:cubicBezTo>
                    <a:pt x="120" y="13"/>
                    <a:pt x="48" y="132"/>
                    <a:pt x="24" y="263"/>
                  </a:cubicBezTo>
                  <a:cubicBezTo>
                    <a:pt x="1" y="394"/>
                    <a:pt x="1" y="953"/>
                    <a:pt x="24" y="1465"/>
                  </a:cubicBezTo>
                  <a:cubicBezTo>
                    <a:pt x="60" y="2108"/>
                    <a:pt x="72" y="2335"/>
                    <a:pt x="131" y="2382"/>
                  </a:cubicBezTo>
                  <a:cubicBezTo>
                    <a:pt x="137" y="2388"/>
                    <a:pt x="149" y="2391"/>
                    <a:pt x="164" y="2391"/>
                  </a:cubicBezTo>
                  <a:cubicBezTo>
                    <a:pt x="179" y="2391"/>
                    <a:pt x="197" y="2388"/>
                    <a:pt x="215" y="2382"/>
                  </a:cubicBezTo>
                  <a:cubicBezTo>
                    <a:pt x="382" y="2299"/>
                    <a:pt x="429" y="1727"/>
                    <a:pt x="346" y="715"/>
                  </a:cubicBezTo>
                  <a:cubicBezTo>
                    <a:pt x="322" y="430"/>
                    <a:pt x="298" y="251"/>
                    <a:pt x="262" y="132"/>
                  </a:cubicBezTo>
                  <a:cubicBezTo>
                    <a:pt x="239" y="37"/>
                    <a:pt x="203" y="1"/>
                    <a:pt x="17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0"/>
            <p:cNvSpPr/>
            <p:nvPr/>
          </p:nvSpPr>
          <p:spPr>
            <a:xfrm>
              <a:off x="1004275" y="3124400"/>
              <a:ext cx="22725" cy="25025"/>
            </a:xfrm>
            <a:custGeom>
              <a:avLst/>
              <a:gdLst/>
              <a:ahLst/>
              <a:cxnLst/>
              <a:rect l="l" t="t" r="r" b="b"/>
              <a:pathLst>
                <a:path w="909" h="1001" extrusionOk="0">
                  <a:moveTo>
                    <a:pt x="663" y="1"/>
                  </a:moveTo>
                  <a:cubicBezTo>
                    <a:pt x="614" y="1"/>
                    <a:pt x="560" y="34"/>
                    <a:pt x="489" y="105"/>
                  </a:cubicBezTo>
                  <a:lnTo>
                    <a:pt x="406" y="200"/>
                  </a:lnTo>
                  <a:cubicBezTo>
                    <a:pt x="191" y="450"/>
                    <a:pt x="1" y="926"/>
                    <a:pt x="84" y="986"/>
                  </a:cubicBezTo>
                  <a:cubicBezTo>
                    <a:pt x="99" y="996"/>
                    <a:pt x="117" y="1000"/>
                    <a:pt x="137" y="1000"/>
                  </a:cubicBezTo>
                  <a:cubicBezTo>
                    <a:pt x="378" y="1000"/>
                    <a:pt x="908" y="314"/>
                    <a:pt x="798" y="105"/>
                  </a:cubicBezTo>
                  <a:cubicBezTo>
                    <a:pt x="787" y="81"/>
                    <a:pt x="775" y="69"/>
                    <a:pt x="763" y="45"/>
                  </a:cubicBezTo>
                  <a:cubicBezTo>
                    <a:pt x="729" y="16"/>
                    <a:pt x="697" y="1"/>
                    <a:pt x="6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0"/>
            <p:cNvSpPr/>
            <p:nvPr/>
          </p:nvSpPr>
          <p:spPr>
            <a:xfrm>
              <a:off x="1108475" y="3128075"/>
              <a:ext cx="8650" cy="21875"/>
            </a:xfrm>
            <a:custGeom>
              <a:avLst/>
              <a:gdLst/>
              <a:ahLst/>
              <a:cxnLst/>
              <a:rect l="l" t="t" r="r" b="b"/>
              <a:pathLst>
                <a:path w="346" h="875" extrusionOk="0">
                  <a:moveTo>
                    <a:pt x="237" y="1"/>
                  </a:moveTo>
                  <a:cubicBezTo>
                    <a:pt x="226" y="1"/>
                    <a:pt x="215" y="2"/>
                    <a:pt x="202" y="5"/>
                  </a:cubicBezTo>
                  <a:cubicBezTo>
                    <a:pt x="131" y="17"/>
                    <a:pt x="59" y="89"/>
                    <a:pt x="48" y="184"/>
                  </a:cubicBezTo>
                  <a:cubicBezTo>
                    <a:pt x="0" y="419"/>
                    <a:pt x="104" y="875"/>
                    <a:pt x="187" y="875"/>
                  </a:cubicBezTo>
                  <a:cubicBezTo>
                    <a:pt x="188" y="875"/>
                    <a:pt x="189" y="875"/>
                    <a:pt x="190" y="874"/>
                  </a:cubicBezTo>
                  <a:cubicBezTo>
                    <a:pt x="309" y="839"/>
                    <a:pt x="345" y="755"/>
                    <a:pt x="345" y="339"/>
                  </a:cubicBezTo>
                  <a:cubicBezTo>
                    <a:pt x="345" y="86"/>
                    <a:pt x="317" y="1"/>
                    <a:pt x="23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0"/>
            <p:cNvSpPr/>
            <p:nvPr/>
          </p:nvSpPr>
          <p:spPr>
            <a:xfrm>
              <a:off x="968425" y="3169325"/>
              <a:ext cx="19800" cy="26225"/>
            </a:xfrm>
            <a:custGeom>
              <a:avLst/>
              <a:gdLst/>
              <a:ahLst/>
              <a:cxnLst/>
              <a:rect l="l" t="t" r="r" b="b"/>
              <a:pathLst>
                <a:path w="792" h="1049" extrusionOk="0">
                  <a:moveTo>
                    <a:pt x="681" y="0"/>
                  </a:moveTo>
                  <a:cubicBezTo>
                    <a:pt x="603" y="0"/>
                    <a:pt x="470" y="135"/>
                    <a:pt x="292" y="391"/>
                  </a:cubicBezTo>
                  <a:cubicBezTo>
                    <a:pt x="65" y="720"/>
                    <a:pt x="0" y="1049"/>
                    <a:pt x="128" y="1049"/>
                  </a:cubicBezTo>
                  <a:cubicBezTo>
                    <a:pt x="134" y="1049"/>
                    <a:pt x="141" y="1048"/>
                    <a:pt x="149" y="1046"/>
                  </a:cubicBezTo>
                  <a:cubicBezTo>
                    <a:pt x="292" y="1022"/>
                    <a:pt x="792" y="248"/>
                    <a:pt x="756" y="117"/>
                  </a:cubicBezTo>
                  <a:cubicBezTo>
                    <a:pt x="748" y="39"/>
                    <a:pt x="722" y="0"/>
                    <a:pt x="68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10"/>
            <p:cNvSpPr/>
            <p:nvPr/>
          </p:nvSpPr>
          <p:spPr>
            <a:xfrm>
              <a:off x="1024150" y="3183125"/>
              <a:ext cx="20050" cy="23725"/>
            </a:xfrm>
            <a:custGeom>
              <a:avLst/>
              <a:gdLst/>
              <a:ahLst/>
              <a:cxnLst/>
              <a:rect l="l" t="t" r="r" b="b"/>
              <a:pathLst>
                <a:path w="802" h="949" extrusionOk="0">
                  <a:moveTo>
                    <a:pt x="566" y="0"/>
                  </a:moveTo>
                  <a:cubicBezTo>
                    <a:pt x="421" y="0"/>
                    <a:pt x="242" y="155"/>
                    <a:pt x="146" y="399"/>
                  </a:cubicBezTo>
                  <a:cubicBezTo>
                    <a:pt x="1" y="769"/>
                    <a:pt x="3" y="949"/>
                    <a:pt x="152" y="949"/>
                  </a:cubicBezTo>
                  <a:cubicBezTo>
                    <a:pt x="162" y="949"/>
                    <a:pt x="172" y="948"/>
                    <a:pt x="182" y="946"/>
                  </a:cubicBezTo>
                  <a:cubicBezTo>
                    <a:pt x="349" y="911"/>
                    <a:pt x="801" y="173"/>
                    <a:pt x="706" y="65"/>
                  </a:cubicBezTo>
                  <a:cubicBezTo>
                    <a:pt x="668" y="21"/>
                    <a:pt x="619" y="0"/>
                    <a:pt x="5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10"/>
            <p:cNvSpPr/>
            <p:nvPr/>
          </p:nvSpPr>
          <p:spPr>
            <a:xfrm>
              <a:off x="721800" y="3243375"/>
              <a:ext cx="323875" cy="384575"/>
            </a:xfrm>
            <a:custGeom>
              <a:avLst/>
              <a:gdLst/>
              <a:ahLst/>
              <a:cxnLst/>
              <a:rect l="l" t="t" r="r" b="b"/>
              <a:pathLst>
                <a:path w="12955" h="15383" extrusionOk="0">
                  <a:moveTo>
                    <a:pt x="10117" y="344"/>
                  </a:moveTo>
                  <a:cubicBezTo>
                    <a:pt x="10405" y="344"/>
                    <a:pt x="10464" y="406"/>
                    <a:pt x="10812" y="858"/>
                  </a:cubicBezTo>
                  <a:cubicBezTo>
                    <a:pt x="10835" y="882"/>
                    <a:pt x="10847" y="930"/>
                    <a:pt x="10883" y="953"/>
                  </a:cubicBezTo>
                  <a:cubicBezTo>
                    <a:pt x="11800" y="2251"/>
                    <a:pt x="12550" y="5085"/>
                    <a:pt x="12431" y="6954"/>
                  </a:cubicBezTo>
                  <a:cubicBezTo>
                    <a:pt x="12336" y="8264"/>
                    <a:pt x="12038" y="9526"/>
                    <a:pt x="11562" y="10645"/>
                  </a:cubicBezTo>
                  <a:cubicBezTo>
                    <a:pt x="10990" y="12014"/>
                    <a:pt x="10157" y="13157"/>
                    <a:pt x="9157" y="13931"/>
                  </a:cubicBezTo>
                  <a:cubicBezTo>
                    <a:pt x="9145" y="13955"/>
                    <a:pt x="9109" y="13967"/>
                    <a:pt x="9097" y="13991"/>
                  </a:cubicBezTo>
                  <a:cubicBezTo>
                    <a:pt x="8573" y="14396"/>
                    <a:pt x="8371" y="14491"/>
                    <a:pt x="7716" y="14646"/>
                  </a:cubicBezTo>
                  <a:cubicBezTo>
                    <a:pt x="7263" y="14753"/>
                    <a:pt x="6823" y="14812"/>
                    <a:pt x="6382" y="14824"/>
                  </a:cubicBezTo>
                  <a:cubicBezTo>
                    <a:pt x="6330" y="14826"/>
                    <a:pt x="6278" y="14826"/>
                    <a:pt x="6226" y="14826"/>
                  </a:cubicBezTo>
                  <a:cubicBezTo>
                    <a:pt x="5390" y="14826"/>
                    <a:pt x="4599" y="14646"/>
                    <a:pt x="3870" y="14276"/>
                  </a:cubicBezTo>
                  <a:cubicBezTo>
                    <a:pt x="3287" y="13979"/>
                    <a:pt x="2310" y="13133"/>
                    <a:pt x="1870" y="12550"/>
                  </a:cubicBezTo>
                  <a:cubicBezTo>
                    <a:pt x="548" y="10717"/>
                    <a:pt x="322" y="7966"/>
                    <a:pt x="1322" y="5942"/>
                  </a:cubicBezTo>
                  <a:cubicBezTo>
                    <a:pt x="1703" y="5204"/>
                    <a:pt x="2703" y="3835"/>
                    <a:pt x="3299" y="3228"/>
                  </a:cubicBezTo>
                  <a:cubicBezTo>
                    <a:pt x="4120" y="2418"/>
                    <a:pt x="5549" y="1513"/>
                    <a:pt x="6740" y="1049"/>
                  </a:cubicBezTo>
                  <a:cubicBezTo>
                    <a:pt x="7454" y="787"/>
                    <a:pt x="9288" y="394"/>
                    <a:pt x="9990" y="346"/>
                  </a:cubicBezTo>
                  <a:cubicBezTo>
                    <a:pt x="10037" y="345"/>
                    <a:pt x="10079" y="344"/>
                    <a:pt x="10117" y="344"/>
                  </a:cubicBezTo>
                  <a:close/>
                  <a:moveTo>
                    <a:pt x="9895" y="1"/>
                  </a:moveTo>
                  <a:cubicBezTo>
                    <a:pt x="9038" y="1"/>
                    <a:pt x="7728" y="215"/>
                    <a:pt x="6668" y="561"/>
                  </a:cubicBezTo>
                  <a:cubicBezTo>
                    <a:pt x="5097" y="1061"/>
                    <a:pt x="3346" y="2215"/>
                    <a:pt x="2358" y="3382"/>
                  </a:cubicBezTo>
                  <a:cubicBezTo>
                    <a:pt x="1346" y="4573"/>
                    <a:pt x="667" y="5740"/>
                    <a:pt x="370" y="6776"/>
                  </a:cubicBezTo>
                  <a:cubicBezTo>
                    <a:pt x="48" y="7990"/>
                    <a:pt x="1" y="8657"/>
                    <a:pt x="167" y="9859"/>
                  </a:cubicBezTo>
                  <a:cubicBezTo>
                    <a:pt x="227" y="10324"/>
                    <a:pt x="322" y="10752"/>
                    <a:pt x="453" y="11169"/>
                  </a:cubicBezTo>
                  <a:cubicBezTo>
                    <a:pt x="477" y="11276"/>
                    <a:pt x="525" y="11371"/>
                    <a:pt x="548" y="11479"/>
                  </a:cubicBezTo>
                  <a:cubicBezTo>
                    <a:pt x="560" y="11514"/>
                    <a:pt x="560" y="11538"/>
                    <a:pt x="584" y="11574"/>
                  </a:cubicBezTo>
                  <a:cubicBezTo>
                    <a:pt x="775" y="12074"/>
                    <a:pt x="1037" y="12550"/>
                    <a:pt x="1358" y="12991"/>
                  </a:cubicBezTo>
                  <a:cubicBezTo>
                    <a:pt x="1965" y="13824"/>
                    <a:pt x="3406" y="14800"/>
                    <a:pt x="4442" y="15110"/>
                  </a:cubicBezTo>
                  <a:cubicBezTo>
                    <a:pt x="5047" y="15296"/>
                    <a:pt x="5486" y="15382"/>
                    <a:pt x="5985" y="15382"/>
                  </a:cubicBezTo>
                  <a:cubicBezTo>
                    <a:pt x="6379" y="15382"/>
                    <a:pt x="6812" y="15329"/>
                    <a:pt x="7394" y="15229"/>
                  </a:cubicBezTo>
                  <a:cubicBezTo>
                    <a:pt x="8787" y="15015"/>
                    <a:pt x="9168" y="14812"/>
                    <a:pt x="10073" y="13943"/>
                  </a:cubicBezTo>
                  <a:cubicBezTo>
                    <a:pt x="11312" y="12752"/>
                    <a:pt x="12276" y="11038"/>
                    <a:pt x="12633" y="9371"/>
                  </a:cubicBezTo>
                  <a:cubicBezTo>
                    <a:pt x="12955" y="7919"/>
                    <a:pt x="12955" y="5930"/>
                    <a:pt x="12669" y="4394"/>
                  </a:cubicBezTo>
                  <a:cubicBezTo>
                    <a:pt x="12383" y="2906"/>
                    <a:pt x="11252" y="465"/>
                    <a:pt x="10704" y="144"/>
                  </a:cubicBezTo>
                  <a:cubicBezTo>
                    <a:pt x="10669" y="120"/>
                    <a:pt x="10633" y="96"/>
                    <a:pt x="10573" y="84"/>
                  </a:cubicBezTo>
                  <a:cubicBezTo>
                    <a:pt x="10407" y="37"/>
                    <a:pt x="10181" y="1"/>
                    <a:pt x="98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0"/>
            <p:cNvSpPr/>
            <p:nvPr/>
          </p:nvSpPr>
          <p:spPr>
            <a:xfrm>
              <a:off x="742650" y="3668375"/>
              <a:ext cx="15725" cy="19450"/>
            </a:xfrm>
            <a:custGeom>
              <a:avLst/>
              <a:gdLst/>
              <a:ahLst/>
              <a:cxnLst/>
              <a:rect l="l" t="t" r="r" b="b"/>
              <a:pathLst>
                <a:path w="629" h="778" extrusionOk="0">
                  <a:moveTo>
                    <a:pt x="170" y="1"/>
                  </a:moveTo>
                  <a:cubicBezTo>
                    <a:pt x="102" y="1"/>
                    <a:pt x="49" y="60"/>
                    <a:pt x="24" y="182"/>
                  </a:cubicBezTo>
                  <a:cubicBezTo>
                    <a:pt x="0" y="360"/>
                    <a:pt x="286" y="741"/>
                    <a:pt x="476" y="777"/>
                  </a:cubicBezTo>
                  <a:cubicBezTo>
                    <a:pt x="479" y="777"/>
                    <a:pt x="481" y="777"/>
                    <a:pt x="483" y="777"/>
                  </a:cubicBezTo>
                  <a:cubicBezTo>
                    <a:pt x="629" y="777"/>
                    <a:pt x="545" y="369"/>
                    <a:pt x="369" y="134"/>
                  </a:cubicBezTo>
                  <a:cubicBezTo>
                    <a:pt x="297" y="46"/>
                    <a:pt x="228" y="1"/>
                    <a:pt x="1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0"/>
            <p:cNvSpPr/>
            <p:nvPr/>
          </p:nvSpPr>
          <p:spPr>
            <a:xfrm>
              <a:off x="726050" y="3704350"/>
              <a:ext cx="25850" cy="26375"/>
            </a:xfrm>
            <a:custGeom>
              <a:avLst/>
              <a:gdLst/>
              <a:ahLst/>
              <a:cxnLst/>
              <a:rect l="l" t="t" r="r" b="b"/>
              <a:pathLst>
                <a:path w="1034" h="1055" extrusionOk="0">
                  <a:moveTo>
                    <a:pt x="311" y="1"/>
                  </a:moveTo>
                  <a:cubicBezTo>
                    <a:pt x="218" y="1"/>
                    <a:pt x="139" y="48"/>
                    <a:pt x="105" y="148"/>
                  </a:cubicBezTo>
                  <a:cubicBezTo>
                    <a:pt x="1" y="389"/>
                    <a:pt x="543" y="1055"/>
                    <a:pt x="827" y="1055"/>
                  </a:cubicBezTo>
                  <a:cubicBezTo>
                    <a:pt x="836" y="1055"/>
                    <a:pt x="846" y="1054"/>
                    <a:pt x="855" y="1052"/>
                  </a:cubicBezTo>
                  <a:cubicBezTo>
                    <a:pt x="1033" y="1005"/>
                    <a:pt x="962" y="636"/>
                    <a:pt x="712" y="267"/>
                  </a:cubicBezTo>
                  <a:cubicBezTo>
                    <a:pt x="601" y="93"/>
                    <a:pt x="441" y="1"/>
                    <a:pt x="31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0"/>
            <p:cNvSpPr/>
            <p:nvPr/>
          </p:nvSpPr>
          <p:spPr>
            <a:xfrm>
              <a:off x="787575" y="3717475"/>
              <a:ext cx="28025" cy="16325"/>
            </a:xfrm>
            <a:custGeom>
              <a:avLst/>
              <a:gdLst/>
              <a:ahLst/>
              <a:cxnLst/>
              <a:rect l="l" t="t" r="r" b="b"/>
              <a:pathLst>
                <a:path w="1121" h="653" extrusionOk="0">
                  <a:moveTo>
                    <a:pt x="216" y="0"/>
                  </a:moveTo>
                  <a:cubicBezTo>
                    <a:pt x="82" y="0"/>
                    <a:pt x="0" y="72"/>
                    <a:pt x="25" y="218"/>
                  </a:cubicBezTo>
                  <a:cubicBezTo>
                    <a:pt x="58" y="415"/>
                    <a:pt x="463" y="652"/>
                    <a:pt x="759" y="652"/>
                  </a:cubicBezTo>
                  <a:cubicBezTo>
                    <a:pt x="785" y="652"/>
                    <a:pt x="810" y="650"/>
                    <a:pt x="834" y="646"/>
                  </a:cubicBezTo>
                  <a:cubicBezTo>
                    <a:pt x="1120" y="587"/>
                    <a:pt x="1096" y="492"/>
                    <a:pt x="703" y="194"/>
                  </a:cubicBezTo>
                  <a:cubicBezTo>
                    <a:pt x="523" y="66"/>
                    <a:pt x="345" y="0"/>
                    <a:pt x="21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0"/>
            <p:cNvSpPr/>
            <p:nvPr/>
          </p:nvSpPr>
          <p:spPr>
            <a:xfrm>
              <a:off x="980775" y="3251700"/>
              <a:ext cx="69675" cy="295750"/>
            </a:xfrm>
            <a:custGeom>
              <a:avLst/>
              <a:gdLst/>
              <a:ahLst/>
              <a:cxnLst/>
              <a:rect l="l" t="t" r="r" b="b"/>
              <a:pathLst>
                <a:path w="2787" h="11830" extrusionOk="0">
                  <a:moveTo>
                    <a:pt x="765" y="1"/>
                  </a:moveTo>
                  <a:cubicBezTo>
                    <a:pt x="735" y="1"/>
                    <a:pt x="702" y="5"/>
                    <a:pt x="667" y="13"/>
                  </a:cubicBezTo>
                  <a:cubicBezTo>
                    <a:pt x="369" y="97"/>
                    <a:pt x="345" y="358"/>
                    <a:pt x="357" y="632"/>
                  </a:cubicBezTo>
                  <a:cubicBezTo>
                    <a:pt x="357" y="728"/>
                    <a:pt x="369" y="847"/>
                    <a:pt x="405" y="954"/>
                  </a:cubicBezTo>
                  <a:cubicBezTo>
                    <a:pt x="714" y="1823"/>
                    <a:pt x="703" y="2740"/>
                    <a:pt x="893" y="3633"/>
                  </a:cubicBezTo>
                  <a:cubicBezTo>
                    <a:pt x="1310" y="5538"/>
                    <a:pt x="1107" y="7383"/>
                    <a:pt x="453" y="9205"/>
                  </a:cubicBezTo>
                  <a:cubicBezTo>
                    <a:pt x="214" y="9824"/>
                    <a:pt x="12" y="10479"/>
                    <a:pt x="0" y="11169"/>
                  </a:cubicBezTo>
                  <a:cubicBezTo>
                    <a:pt x="0" y="11407"/>
                    <a:pt x="0" y="11705"/>
                    <a:pt x="298" y="11800"/>
                  </a:cubicBezTo>
                  <a:cubicBezTo>
                    <a:pt x="354" y="11821"/>
                    <a:pt x="409" y="11830"/>
                    <a:pt x="460" y="11830"/>
                  </a:cubicBezTo>
                  <a:cubicBezTo>
                    <a:pt x="679" y="11830"/>
                    <a:pt x="853" y="11664"/>
                    <a:pt x="988" y="11491"/>
                  </a:cubicBezTo>
                  <a:cubicBezTo>
                    <a:pt x="1357" y="11026"/>
                    <a:pt x="1679" y="10514"/>
                    <a:pt x="1893" y="9955"/>
                  </a:cubicBezTo>
                  <a:cubicBezTo>
                    <a:pt x="2596" y="8145"/>
                    <a:pt x="2786" y="6264"/>
                    <a:pt x="2393" y="4347"/>
                  </a:cubicBezTo>
                  <a:cubicBezTo>
                    <a:pt x="2119" y="2990"/>
                    <a:pt x="1762" y="1656"/>
                    <a:pt x="1179" y="418"/>
                  </a:cubicBezTo>
                  <a:cubicBezTo>
                    <a:pt x="1084" y="219"/>
                    <a:pt x="990" y="1"/>
                    <a:pt x="765"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0"/>
            <p:cNvSpPr/>
            <p:nvPr/>
          </p:nvSpPr>
          <p:spPr>
            <a:xfrm>
              <a:off x="766150" y="3175100"/>
              <a:ext cx="48250" cy="51975"/>
            </a:xfrm>
            <a:custGeom>
              <a:avLst/>
              <a:gdLst/>
              <a:ahLst/>
              <a:cxnLst/>
              <a:rect l="l" t="t" r="r" b="b"/>
              <a:pathLst>
                <a:path w="1930" h="2079" extrusionOk="0">
                  <a:moveTo>
                    <a:pt x="1003" y="1"/>
                  </a:moveTo>
                  <a:cubicBezTo>
                    <a:pt x="955" y="1"/>
                    <a:pt x="906" y="6"/>
                    <a:pt x="858" y="17"/>
                  </a:cubicBezTo>
                  <a:cubicBezTo>
                    <a:pt x="441" y="124"/>
                    <a:pt x="1" y="898"/>
                    <a:pt x="108" y="1387"/>
                  </a:cubicBezTo>
                  <a:cubicBezTo>
                    <a:pt x="183" y="1770"/>
                    <a:pt x="563" y="2078"/>
                    <a:pt x="949" y="2078"/>
                  </a:cubicBezTo>
                  <a:cubicBezTo>
                    <a:pt x="994" y="2078"/>
                    <a:pt x="1040" y="2074"/>
                    <a:pt x="1084" y="2065"/>
                  </a:cubicBezTo>
                  <a:cubicBezTo>
                    <a:pt x="1572" y="1982"/>
                    <a:pt x="1930" y="1339"/>
                    <a:pt x="1810" y="720"/>
                  </a:cubicBezTo>
                  <a:cubicBezTo>
                    <a:pt x="1737" y="309"/>
                    <a:pt x="1374" y="1"/>
                    <a:pt x="100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0"/>
            <p:cNvSpPr/>
            <p:nvPr/>
          </p:nvSpPr>
          <p:spPr>
            <a:xfrm>
              <a:off x="825975" y="3111600"/>
              <a:ext cx="33675" cy="37075"/>
            </a:xfrm>
            <a:custGeom>
              <a:avLst/>
              <a:gdLst/>
              <a:ahLst/>
              <a:cxnLst/>
              <a:rect l="l" t="t" r="r" b="b"/>
              <a:pathLst>
                <a:path w="1347" h="1483" extrusionOk="0">
                  <a:moveTo>
                    <a:pt x="700" y="1"/>
                  </a:moveTo>
                  <a:cubicBezTo>
                    <a:pt x="670" y="1"/>
                    <a:pt x="640" y="4"/>
                    <a:pt x="608" y="9"/>
                  </a:cubicBezTo>
                  <a:cubicBezTo>
                    <a:pt x="287" y="69"/>
                    <a:pt x="1" y="557"/>
                    <a:pt x="60" y="950"/>
                  </a:cubicBezTo>
                  <a:cubicBezTo>
                    <a:pt x="103" y="1260"/>
                    <a:pt x="366" y="1483"/>
                    <a:pt x="669" y="1483"/>
                  </a:cubicBezTo>
                  <a:cubicBezTo>
                    <a:pt x="704" y="1483"/>
                    <a:pt x="739" y="1480"/>
                    <a:pt x="775" y="1474"/>
                  </a:cubicBezTo>
                  <a:cubicBezTo>
                    <a:pt x="1144" y="1414"/>
                    <a:pt x="1346" y="1081"/>
                    <a:pt x="1263" y="652"/>
                  </a:cubicBezTo>
                  <a:cubicBezTo>
                    <a:pt x="1188" y="244"/>
                    <a:pt x="977" y="1"/>
                    <a:pt x="7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7" name="Google Shape;4367;p10"/>
          <p:cNvGrpSpPr/>
          <p:nvPr/>
        </p:nvGrpSpPr>
        <p:grpSpPr>
          <a:xfrm rot="-5400000" flipH="1">
            <a:off x="398656" y="630619"/>
            <a:ext cx="286675" cy="255775"/>
            <a:chOff x="6360300" y="2660800"/>
            <a:chExt cx="286675" cy="255775"/>
          </a:xfrm>
        </p:grpSpPr>
        <p:sp>
          <p:nvSpPr>
            <p:cNvPr id="4368" name="Google Shape;4368;p10"/>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0"/>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0"/>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0"/>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0"/>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0"/>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0"/>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0"/>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0"/>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0"/>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0"/>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0"/>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0"/>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0"/>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0"/>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0"/>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0"/>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0"/>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0"/>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0"/>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0"/>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0"/>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0"/>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0"/>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0"/>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3" name="Google Shape;4393;p10"/>
          <p:cNvGrpSpPr/>
          <p:nvPr/>
        </p:nvGrpSpPr>
        <p:grpSpPr>
          <a:xfrm rot="-5400000" flipH="1">
            <a:off x="416806" y="270894"/>
            <a:ext cx="250350" cy="261000"/>
            <a:chOff x="6143625" y="2415075"/>
            <a:chExt cx="250350" cy="261000"/>
          </a:xfrm>
        </p:grpSpPr>
        <p:sp>
          <p:nvSpPr>
            <p:cNvPr id="4394" name="Google Shape;4394;p10"/>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10"/>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10"/>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10"/>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10"/>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10"/>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10"/>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10"/>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10"/>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10"/>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10"/>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10"/>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10"/>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10"/>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10"/>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9" name="Google Shape;4409;p10"/>
          <p:cNvGrpSpPr/>
          <p:nvPr/>
        </p:nvGrpSpPr>
        <p:grpSpPr>
          <a:xfrm rot="-5400000" flipH="1">
            <a:off x="759569" y="534756"/>
            <a:ext cx="269400" cy="268475"/>
            <a:chOff x="6222500" y="2917150"/>
            <a:chExt cx="269400" cy="268475"/>
          </a:xfrm>
        </p:grpSpPr>
        <p:sp>
          <p:nvSpPr>
            <p:cNvPr id="4410" name="Google Shape;4410;p10"/>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10"/>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10"/>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10"/>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10"/>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10"/>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10"/>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10"/>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10"/>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10"/>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10"/>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10"/>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10"/>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10"/>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10"/>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10"/>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10"/>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10"/>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10"/>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10"/>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10"/>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10"/>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10"/>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10"/>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34" name="Google Shape;4434;p10"/>
          <p:cNvGrpSpPr/>
          <p:nvPr/>
        </p:nvGrpSpPr>
        <p:grpSpPr>
          <a:xfrm rot="-727006">
            <a:off x="-160325" y="2317145"/>
            <a:ext cx="669160" cy="509214"/>
            <a:chOff x="2327950" y="2891825"/>
            <a:chExt cx="669175" cy="509225"/>
          </a:xfrm>
        </p:grpSpPr>
        <p:sp>
          <p:nvSpPr>
            <p:cNvPr id="4435" name="Google Shape;4435;p10"/>
            <p:cNvSpPr/>
            <p:nvPr/>
          </p:nvSpPr>
          <p:spPr>
            <a:xfrm>
              <a:off x="2959875" y="3219575"/>
              <a:ext cx="28900" cy="43775"/>
            </a:xfrm>
            <a:custGeom>
              <a:avLst/>
              <a:gdLst/>
              <a:ahLst/>
              <a:cxnLst/>
              <a:rect l="l" t="t" r="r" b="b"/>
              <a:pathLst>
                <a:path w="1156" h="1751" extrusionOk="0">
                  <a:moveTo>
                    <a:pt x="1144" y="0"/>
                  </a:moveTo>
                  <a:cubicBezTo>
                    <a:pt x="1096" y="0"/>
                    <a:pt x="1072" y="0"/>
                    <a:pt x="1025" y="24"/>
                  </a:cubicBezTo>
                  <a:cubicBezTo>
                    <a:pt x="1001" y="36"/>
                    <a:pt x="977" y="60"/>
                    <a:pt x="953" y="96"/>
                  </a:cubicBezTo>
                  <a:cubicBezTo>
                    <a:pt x="715" y="334"/>
                    <a:pt x="370" y="620"/>
                    <a:pt x="560" y="846"/>
                  </a:cubicBezTo>
                  <a:cubicBezTo>
                    <a:pt x="727" y="1024"/>
                    <a:pt x="727" y="1120"/>
                    <a:pt x="679" y="1215"/>
                  </a:cubicBezTo>
                  <a:cubicBezTo>
                    <a:pt x="620" y="1298"/>
                    <a:pt x="525" y="1358"/>
                    <a:pt x="429" y="1441"/>
                  </a:cubicBezTo>
                  <a:cubicBezTo>
                    <a:pt x="298" y="1560"/>
                    <a:pt x="144" y="1655"/>
                    <a:pt x="1" y="1751"/>
                  </a:cubicBezTo>
                  <a:cubicBezTo>
                    <a:pt x="417" y="1513"/>
                    <a:pt x="715" y="1286"/>
                    <a:pt x="894" y="1048"/>
                  </a:cubicBezTo>
                  <a:lnTo>
                    <a:pt x="1156" y="703"/>
                  </a:lnTo>
                  <a:lnTo>
                    <a:pt x="1156" y="703"/>
                  </a:lnTo>
                  <a:lnTo>
                    <a:pt x="906" y="798"/>
                  </a:lnTo>
                  <a:cubicBezTo>
                    <a:pt x="848" y="818"/>
                    <a:pt x="800" y="828"/>
                    <a:pt x="763" y="828"/>
                  </a:cubicBezTo>
                  <a:cubicBezTo>
                    <a:pt x="578" y="828"/>
                    <a:pt x="644" y="591"/>
                    <a:pt x="941" y="215"/>
                  </a:cubicBezTo>
                  <a:cubicBezTo>
                    <a:pt x="1013" y="108"/>
                    <a:pt x="1072" y="48"/>
                    <a:pt x="114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10"/>
            <p:cNvSpPr/>
            <p:nvPr/>
          </p:nvSpPr>
          <p:spPr>
            <a:xfrm>
              <a:off x="2392850" y="2998425"/>
              <a:ext cx="417325" cy="364375"/>
            </a:xfrm>
            <a:custGeom>
              <a:avLst/>
              <a:gdLst/>
              <a:ahLst/>
              <a:cxnLst/>
              <a:rect l="l" t="t" r="r" b="b"/>
              <a:pathLst>
                <a:path w="16693" h="14575" extrusionOk="0">
                  <a:moveTo>
                    <a:pt x="679" y="0"/>
                  </a:moveTo>
                  <a:lnTo>
                    <a:pt x="679" y="0"/>
                  </a:lnTo>
                  <a:cubicBezTo>
                    <a:pt x="48" y="1977"/>
                    <a:pt x="0" y="3989"/>
                    <a:pt x="441" y="5965"/>
                  </a:cubicBezTo>
                  <a:cubicBezTo>
                    <a:pt x="1084" y="8811"/>
                    <a:pt x="2763" y="10978"/>
                    <a:pt x="5227" y="12573"/>
                  </a:cubicBezTo>
                  <a:cubicBezTo>
                    <a:pt x="7158" y="13854"/>
                    <a:pt x="10307" y="14575"/>
                    <a:pt x="12853" y="14575"/>
                  </a:cubicBezTo>
                  <a:cubicBezTo>
                    <a:pt x="14639" y="14575"/>
                    <a:pt x="16128" y="14220"/>
                    <a:pt x="16693" y="13454"/>
                  </a:cubicBezTo>
                  <a:lnTo>
                    <a:pt x="16693" y="13454"/>
                  </a:lnTo>
                  <a:cubicBezTo>
                    <a:pt x="15161" y="13848"/>
                    <a:pt x="13670" y="14073"/>
                    <a:pt x="12227" y="14073"/>
                  </a:cubicBezTo>
                  <a:cubicBezTo>
                    <a:pt x="9487" y="14073"/>
                    <a:pt x="6920" y="13264"/>
                    <a:pt x="4572" y="11275"/>
                  </a:cubicBezTo>
                  <a:cubicBezTo>
                    <a:pt x="977" y="8251"/>
                    <a:pt x="179" y="4358"/>
                    <a:pt x="679"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10"/>
            <p:cNvSpPr/>
            <p:nvPr/>
          </p:nvSpPr>
          <p:spPr>
            <a:xfrm>
              <a:off x="2422600" y="2916800"/>
              <a:ext cx="560825" cy="372150"/>
            </a:xfrm>
            <a:custGeom>
              <a:avLst/>
              <a:gdLst/>
              <a:ahLst/>
              <a:cxnLst/>
              <a:rect l="l" t="t" r="r" b="b"/>
              <a:pathLst>
                <a:path w="22433" h="14886" extrusionOk="0">
                  <a:moveTo>
                    <a:pt x="4803" y="1"/>
                  </a:moveTo>
                  <a:cubicBezTo>
                    <a:pt x="4620" y="1"/>
                    <a:pt x="4452" y="101"/>
                    <a:pt x="4299" y="360"/>
                  </a:cubicBezTo>
                  <a:cubicBezTo>
                    <a:pt x="4073" y="729"/>
                    <a:pt x="3656" y="836"/>
                    <a:pt x="3263" y="943"/>
                  </a:cubicBezTo>
                  <a:cubicBezTo>
                    <a:pt x="2585" y="1122"/>
                    <a:pt x="1918" y="1229"/>
                    <a:pt x="1239" y="1289"/>
                  </a:cubicBezTo>
                  <a:cubicBezTo>
                    <a:pt x="1263" y="1348"/>
                    <a:pt x="1323" y="1408"/>
                    <a:pt x="1370" y="1467"/>
                  </a:cubicBezTo>
                  <a:cubicBezTo>
                    <a:pt x="1835" y="2003"/>
                    <a:pt x="1954" y="2634"/>
                    <a:pt x="1966" y="3289"/>
                  </a:cubicBezTo>
                  <a:cubicBezTo>
                    <a:pt x="1977" y="4337"/>
                    <a:pt x="2347" y="5242"/>
                    <a:pt x="2918" y="6087"/>
                  </a:cubicBezTo>
                  <a:cubicBezTo>
                    <a:pt x="3418" y="6861"/>
                    <a:pt x="4061" y="7539"/>
                    <a:pt x="4668" y="8230"/>
                  </a:cubicBezTo>
                  <a:cubicBezTo>
                    <a:pt x="6383" y="10195"/>
                    <a:pt x="8752" y="11207"/>
                    <a:pt x="10943" y="12481"/>
                  </a:cubicBezTo>
                  <a:cubicBezTo>
                    <a:pt x="12217" y="13207"/>
                    <a:pt x="13622" y="13695"/>
                    <a:pt x="15015" y="14219"/>
                  </a:cubicBezTo>
                  <a:cubicBezTo>
                    <a:pt x="13860" y="14183"/>
                    <a:pt x="12764" y="13945"/>
                    <a:pt x="11717" y="13516"/>
                  </a:cubicBezTo>
                  <a:cubicBezTo>
                    <a:pt x="8383" y="12159"/>
                    <a:pt x="5609" y="10052"/>
                    <a:pt x="3180" y="7492"/>
                  </a:cubicBezTo>
                  <a:cubicBezTo>
                    <a:pt x="1989" y="6242"/>
                    <a:pt x="953" y="4884"/>
                    <a:pt x="656" y="3134"/>
                  </a:cubicBezTo>
                  <a:cubicBezTo>
                    <a:pt x="610" y="2859"/>
                    <a:pt x="785" y="2298"/>
                    <a:pt x="438" y="2298"/>
                  </a:cubicBezTo>
                  <a:cubicBezTo>
                    <a:pt x="424" y="2298"/>
                    <a:pt x="409" y="2299"/>
                    <a:pt x="394" y="2301"/>
                  </a:cubicBezTo>
                  <a:cubicBezTo>
                    <a:pt x="1" y="2336"/>
                    <a:pt x="180" y="2932"/>
                    <a:pt x="144" y="3289"/>
                  </a:cubicBezTo>
                  <a:cubicBezTo>
                    <a:pt x="144" y="3337"/>
                    <a:pt x="156" y="3372"/>
                    <a:pt x="156" y="3408"/>
                  </a:cubicBezTo>
                  <a:cubicBezTo>
                    <a:pt x="620" y="6468"/>
                    <a:pt x="1906" y="9159"/>
                    <a:pt x="3990" y="11433"/>
                  </a:cubicBezTo>
                  <a:cubicBezTo>
                    <a:pt x="3990" y="11421"/>
                    <a:pt x="4001" y="11421"/>
                    <a:pt x="4001" y="11421"/>
                  </a:cubicBezTo>
                  <a:cubicBezTo>
                    <a:pt x="4037" y="11421"/>
                    <a:pt x="4644" y="11861"/>
                    <a:pt x="5359" y="12433"/>
                  </a:cubicBezTo>
                  <a:cubicBezTo>
                    <a:pt x="6252" y="13135"/>
                    <a:pt x="6621" y="13457"/>
                    <a:pt x="6609" y="13576"/>
                  </a:cubicBezTo>
                  <a:cubicBezTo>
                    <a:pt x="7466" y="14100"/>
                    <a:pt x="8395" y="14516"/>
                    <a:pt x="9347" y="14862"/>
                  </a:cubicBezTo>
                  <a:cubicBezTo>
                    <a:pt x="9074" y="14719"/>
                    <a:pt x="8835" y="14576"/>
                    <a:pt x="8788" y="14505"/>
                  </a:cubicBezTo>
                  <a:cubicBezTo>
                    <a:pt x="8736" y="14438"/>
                    <a:pt x="8808" y="14399"/>
                    <a:pt x="8950" y="14399"/>
                  </a:cubicBezTo>
                  <a:cubicBezTo>
                    <a:pt x="9037" y="14399"/>
                    <a:pt x="9150" y="14413"/>
                    <a:pt x="9276" y="14445"/>
                  </a:cubicBezTo>
                  <a:cubicBezTo>
                    <a:pt x="6299" y="13254"/>
                    <a:pt x="3894" y="11314"/>
                    <a:pt x="2323" y="8325"/>
                  </a:cubicBezTo>
                  <a:cubicBezTo>
                    <a:pt x="1918" y="7539"/>
                    <a:pt x="1501" y="6742"/>
                    <a:pt x="1323" y="5849"/>
                  </a:cubicBezTo>
                  <a:lnTo>
                    <a:pt x="1323" y="5849"/>
                  </a:lnTo>
                  <a:cubicBezTo>
                    <a:pt x="1870" y="6670"/>
                    <a:pt x="2501" y="7432"/>
                    <a:pt x="3156" y="8159"/>
                  </a:cubicBezTo>
                  <a:cubicBezTo>
                    <a:pt x="3823" y="8909"/>
                    <a:pt x="4549" y="9563"/>
                    <a:pt x="5323" y="10183"/>
                  </a:cubicBezTo>
                  <a:cubicBezTo>
                    <a:pt x="8181" y="12516"/>
                    <a:pt x="11276" y="14409"/>
                    <a:pt x="15098" y="14826"/>
                  </a:cubicBezTo>
                  <a:cubicBezTo>
                    <a:pt x="15470" y="14870"/>
                    <a:pt x="15837" y="14886"/>
                    <a:pt x="16204" y="14886"/>
                  </a:cubicBezTo>
                  <a:cubicBezTo>
                    <a:pt x="16635" y="14886"/>
                    <a:pt x="17066" y="14864"/>
                    <a:pt x="17503" y="14838"/>
                  </a:cubicBezTo>
                  <a:cubicBezTo>
                    <a:pt x="17729" y="14838"/>
                    <a:pt x="17979" y="14767"/>
                    <a:pt x="18003" y="14505"/>
                  </a:cubicBezTo>
                  <a:cubicBezTo>
                    <a:pt x="18051" y="14207"/>
                    <a:pt x="17765" y="14147"/>
                    <a:pt x="17563" y="14100"/>
                  </a:cubicBezTo>
                  <a:cubicBezTo>
                    <a:pt x="17229" y="14028"/>
                    <a:pt x="16920" y="13981"/>
                    <a:pt x="16586" y="13921"/>
                  </a:cubicBezTo>
                  <a:cubicBezTo>
                    <a:pt x="15301" y="13695"/>
                    <a:pt x="14074" y="13266"/>
                    <a:pt x="12907" y="12659"/>
                  </a:cubicBezTo>
                  <a:lnTo>
                    <a:pt x="12907" y="12659"/>
                  </a:lnTo>
                  <a:cubicBezTo>
                    <a:pt x="14188" y="12909"/>
                    <a:pt x="15477" y="13230"/>
                    <a:pt x="16773" y="13230"/>
                  </a:cubicBezTo>
                  <a:cubicBezTo>
                    <a:pt x="17079" y="13230"/>
                    <a:pt x="17386" y="13212"/>
                    <a:pt x="17694" y="13171"/>
                  </a:cubicBezTo>
                  <a:cubicBezTo>
                    <a:pt x="17895" y="13145"/>
                    <a:pt x="18095" y="13135"/>
                    <a:pt x="18295" y="13135"/>
                  </a:cubicBezTo>
                  <a:cubicBezTo>
                    <a:pt x="19302" y="13135"/>
                    <a:pt x="20296" y="13408"/>
                    <a:pt x="21322" y="13408"/>
                  </a:cubicBezTo>
                  <a:cubicBezTo>
                    <a:pt x="21598" y="13408"/>
                    <a:pt x="21877" y="13388"/>
                    <a:pt x="22159" y="13338"/>
                  </a:cubicBezTo>
                  <a:cubicBezTo>
                    <a:pt x="22206" y="13266"/>
                    <a:pt x="22194" y="13147"/>
                    <a:pt x="22039" y="12969"/>
                  </a:cubicBezTo>
                  <a:cubicBezTo>
                    <a:pt x="21849" y="12742"/>
                    <a:pt x="22206" y="12457"/>
                    <a:pt x="22432" y="12219"/>
                  </a:cubicBezTo>
                  <a:lnTo>
                    <a:pt x="22254" y="12135"/>
                  </a:lnTo>
                  <a:cubicBezTo>
                    <a:pt x="21027" y="12135"/>
                    <a:pt x="19932" y="11659"/>
                    <a:pt x="18920" y="11076"/>
                  </a:cubicBezTo>
                  <a:cubicBezTo>
                    <a:pt x="16122" y="9444"/>
                    <a:pt x="13562" y="7516"/>
                    <a:pt x="11193" y="5313"/>
                  </a:cubicBezTo>
                  <a:cubicBezTo>
                    <a:pt x="9514" y="3753"/>
                    <a:pt x="7942" y="2063"/>
                    <a:pt x="6085" y="670"/>
                  </a:cubicBezTo>
                  <a:cubicBezTo>
                    <a:pt x="5823" y="491"/>
                    <a:pt x="5549" y="312"/>
                    <a:pt x="5264" y="158"/>
                  </a:cubicBezTo>
                  <a:cubicBezTo>
                    <a:pt x="5101" y="63"/>
                    <a:pt x="4947" y="1"/>
                    <a:pt x="4803"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10"/>
            <p:cNvSpPr/>
            <p:nvPr/>
          </p:nvSpPr>
          <p:spPr>
            <a:xfrm>
              <a:off x="2431250" y="2922800"/>
              <a:ext cx="33050" cy="9850"/>
            </a:xfrm>
            <a:custGeom>
              <a:avLst/>
              <a:gdLst/>
              <a:ahLst/>
              <a:cxnLst/>
              <a:rect l="l" t="t" r="r" b="b"/>
              <a:pathLst>
                <a:path w="1322" h="394" extrusionOk="0">
                  <a:moveTo>
                    <a:pt x="1048" y="1"/>
                  </a:moveTo>
                  <a:cubicBezTo>
                    <a:pt x="679" y="96"/>
                    <a:pt x="334" y="215"/>
                    <a:pt x="0" y="394"/>
                  </a:cubicBezTo>
                  <a:lnTo>
                    <a:pt x="488" y="370"/>
                  </a:lnTo>
                  <a:cubicBezTo>
                    <a:pt x="762" y="358"/>
                    <a:pt x="1036" y="334"/>
                    <a:pt x="1322" y="299"/>
                  </a:cubicBezTo>
                  <a:cubicBezTo>
                    <a:pt x="1239" y="191"/>
                    <a:pt x="1155" y="96"/>
                    <a:pt x="1048"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10"/>
            <p:cNvSpPr/>
            <p:nvPr/>
          </p:nvSpPr>
          <p:spPr>
            <a:xfrm>
              <a:off x="2364575" y="2949300"/>
              <a:ext cx="501575" cy="428150"/>
            </a:xfrm>
            <a:custGeom>
              <a:avLst/>
              <a:gdLst/>
              <a:ahLst/>
              <a:cxnLst/>
              <a:rect l="l" t="t" r="r" b="b"/>
              <a:pathLst>
                <a:path w="20063" h="17126" extrusionOk="0">
                  <a:moveTo>
                    <a:pt x="1810" y="1977"/>
                  </a:moveTo>
                  <a:lnTo>
                    <a:pt x="1810" y="1977"/>
                  </a:lnTo>
                  <a:cubicBezTo>
                    <a:pt x="1310" y="6335"/>
                    <a:pt x="2108" y="10240"/>
                    <a:pt x="5703" y="13252"/>
                  </a:cubicBezTo>
                  <a:cubicBezTo>
                    <a:pt x="8051" y="15241"/>
                    <a:pt x="10618" y="16050"/>
                    <a:pt x="13358" y="16050"/>
                  </a:cubicBezTo>
                  <a:cubicBezTo>
                    <a:pt x="14801" y="16050"/>
                    <a:pt x="16292" y="15825"/>
                    <a:pt x="17824" y="15431"/>
                  </a:cubicBezTo>
                  <a:lnTo>
                    <a:pt x="17824" y="15431"/>
                  </a:lnTo>
                  <a:cubicBezTo>
                    <a:pt x="17258" y="16199"/>
                    <a:pt x="15763" y="16553"/>
                    <a:pt x="13971" y="16553"/>
                  </a:cubicBezTo>
                  <a:cubicBezTo>
                    <a:pt x="11428" y="16553"/>
                    <a:pt x="8286" y="15838"/>
                    <a:pt x="6358" y="14574"/>
                  </a:cubicBezTo>
                  <a:cubicBezTo>
                    <a:pt x="3917" y="12966"/>
                    <a:pt x="2215" y="10776"/>
                    <a:pt x="1572" y="7942"/>
                  </a:cubicBezTo>
                  <a:cubicBezTo>
                    <a:pt x="1131" y="5966"/>
                    <a:pt x="1179" y="3953"/>
                    <a:pt x="1810" y="1977"/>
                  </a:cubicBezTo>
                  <a:close/>
                  <a:moveTo>
                    <a:pt x="3513" y="1"/>
                  </a:moveTo>
                  <a:cubicBezTo>
                    <a:pt x="3242" y="16"/>
                    <a:pt x="2961" y="31"/>
                    <a:pt x="2680" y="31"/>
                  </a:cubicBezTo>
                  <a:cubicBezTo>
                    <a:pt x="2516" y="31"/>
                    <a:pt x="2353" y="26"/>
                    <a:pt x="2191" y="12"/>
                  </a:cubicBezTo>
                  <a:cubicBezTo>
                    <a:pt x="2162" y="11"/>
                    <a:pt x="2134" y="10"/>
                    <a:pt x="2106" y="10"/>
                  </a:cubicBezTo>
                  <a:cubicBezTo>
                    <a:pt x="1716" y="10"/>
                    <a:pt x="1478" y="169"/>
                    <a:pt x="1322" y="524"/>
                  </a:cubicBezTo>
                  <a:cubicBezTo>
                    <a:pt x="1250" y="679"/>
                    <a:pt x="1191" y="846"/>
                    <a:pt x="1119" y="1013"/>
                  </a:cubicBezTo>
                  <a:cubicBezTo>
                    <a:pt x="1096" y="1036"/>
                    <a:pt x="1084" y="1072"/>
                    <a:pt x="1084" y="1120"/>
                  </a:cubicBezTo>
                  <a:cubicBezTo>
                    <a:pt x="643" y="2346"/>
                    <a:pt x="381" y="3180"/>
                    <a:pt x="250" y="4001"/>
                  </a:cubicBezTo>
                  <a:cubicBezTo>
                    <a:pt x="238" y="4239"/>
                    <a:pt x="191" y="4489"/>
                    <a:pt x="167" y="4727"/>
                  </a:cubicBezTo>
                  <a:cubicBezTo>
                    <a:pt x="131" y="5049"/>
                    <a:pt x="119" y="5358"/>
                    <a:pt x="107" y="5716"/>
                  </a:cubicBezTo>
                  <a:cubicBezTo>
                    <a:pt x="0" y="9252"/>
                    <a:pt x="917" y="11538"/>
                    <a:pt x="3513" y="14074"/>
                  </a:cubicBezTo>
                  <a:cubicBezTo>
                    <a:pt x="5168" y="15681"/>
                    <a:pt x="6989" y="16622"/>
                    <a:pt x="9299" y="17015"/>
                  </a:cubicBezTo>
                  <a:cubicBezTo>
                    <a:pt x="9798" y="17090"/>
                    <a:pt x="10377" y="17125"/>
                    <a:pt x="10998" y="17125"/>
                  </a:cubicBezTo>
                  <a:cubicBezTo>
                    <a:pt x="12643" y="17125"/>
                    <a:pt x="14591" y="16875"/>
                    <a:pt x="16181" y="16443"/>
                  </a:cubicBezTo>
                  <a:cubicBezTo>
                    <a:pt x="17514" y="16038"/>
                    <a:pt x="18800" y="15479"/>
                    <a:pt x="20062" y="14883"/>
                  </a:cubicBezTo>
                  <a:lnTo>
                    <a:pt x="20062" y="14883"/>
                  </a:lnTo>
                  <a:cubicBezTo>
                    <a:pt x="18991" y="15026"/>
                    <a:pt x="17931" y="15133"/>
                    <a:pt x="16860" y="15229"/>
                  </a:cubicBezTo>
                  <a:cubicBezTo>
                    <a:pt x="16752" y="15241"/>
                    <a:pt x="16633" y="15241"/>
                    <a:pt x="16538" y="15241"/>
                  </a:cubicBezTo>
                  <a:cubicBezTo>
                    <a:pt x="16419" y="15300"/>
                    <a:pt x="16252" y="15324"/>
                    <a:pt x="16133" y="15348"/>
                  </a:cubicBezTo>
                  <a:cubicBezTo>
                    <a:pt x="15588" y="15463"/>
                    <a:pt x="15040" y="15515"/>
                    <a:pt x="14494" y="15515"/>
                  </a:cubicBezTo>
                  <a:cubicBezTo>
                    <a:pt x="13860" y="15515"/>
                    <a:pt x="13229" y="15445"/>
                    <a:pt x="12609" y="15324"/>
                  </a:cubicBezTo>
                  <a:cubicBezTo>
                    <a:pt x="9656" y="14776"/>
                    <a:pt x="7037" y="13574"/>
                    <a:pt x="4977" y="11395"/>
                  </a:cubicBezTo>
                  <a:cubicBezTo>
                    <a:pt x="3834" y="10192"/>
                    <a:pt x="2917" y="8835"/>
                    <a:pt x="2274" y="7311"/>
                  </a:cubicBezTo>
                  <a:cubicBezTo>
                    <a:pt x="2167" y="7049"/>
                    <a:pt x="2048" y="6811"/>
                    <a:pt x="2143" y="6489"/>
                  </a:cubicBezTo>
                  <a:lnTo>
                    <a:pt x="2143" y="6489"/>
                  </a:lnTo>
                  <a:cubicBezTo>
                    <a:pt x="4013" y="10669"/>
                    <a:pt x="7144" y="13455"/>
                    <a:pt x="11692" y="14610"/>
                  </a:cubicBezTo>
                  <a:cubicBezTo>
                    <a:pt x="12625" y="14854"/>
                    <a:pt x="13568" y="15005"/>
                    <a:pt x="14511" y="15005"/>
                  </a:cubicBezTo>
                  <a:cubicBezTo>
                    <a:pt x="14580" y="15005"/>
                    <a:pt x="14648" y="15004"/>
                    <a:pt x="14716" y="15002"/>
                  </a:cubicBezTo>
                  <a:cubicBezTo>
                    <a:pt x="14538" y="14931"/>
                    <a:pt x="14323" y="14836"/>
                    <a:pt x="14407" y="14586"/>
                  </a:cubicBezTo>
                  <a:cubicBezTo>
                    <a:pt x="14427" y="14495"/>
                    <a:pt x="14482" y="14464"/>
                    <a:pt x="14549" y="14464"/>
                  </a:cubicBezTo>
                  <a:cubicBezTo>
                    <a:pt x="14560" y="14464"/>
                    <a:pt x="14573" y="14465"/>
                    <a:pt x="14585" y="14467"/>
                  </a:cubicBezTo>
                  <a:cubicBezTo>
                    <a:pt x="14347" y="14407"/>
                    <a:pt x="14109" y="14348"/>
                    <a:pt x="13883" y="14276"/>
                  </a:cubicBezTo>
                  <a:cubicBezTo>
                    <a:pt x="13490" y="14169"/>
                    <a:pt x="13109" y="14050"/>
                    <a:pt x="12716" y="13931"/>
                  </a:cubicBezTo>
                  <a:lnTo>
                    <a:pt x="12645" y="13931"/>
                  </a:lnTo>
                  <a:cubicBezTo>
                    <a:pt x="12478" y="13931"/>
                    <a:pt x="12037" y="13752"/>
                    <a:pt x="11668" y="13574"/>
                  </a:cubicBezTo>
                  <a:cubicBezTo>
                    <a:pt x="10716" y="13228"/>
                    <a:pt x="9787" y="12812"/>
                    <a:pt x="8930" y="12288"/>
                  </a:cubicBezTo>
                  <a:cubicBezTo>
                    <a:pt x="8930" y="12335"/>
                    <a:pt x="8882" y="12371"/>
                    <a:pt x="8787" y="12383"/>
                  </a:cubicBezTo>
                  <a:cubicBezTo>
                    <a:pt x="8775" y="12407"/>
                    <a:pt x="8763" y="12431"/>
                    <a:pt x="8751" y="12454"/>
                  </a:cubicBezTo>
                  <a:cubicBezTo>
                    <a:pt x="8702" y="12513"/>
                    <a:pt x="8641" y="12534"/>
                    <a:pt x="8575" y="12534"/>
                  </a:cubicBezTo>
                  <a:cubicBezTo>
                    <a:pt x="8466" y="12534"/>
                    <a:pt x="8343" y="12475"/>
                    <a:pt x="8239" y="12431"/>
                  </a:cubicBezTo>
                  <a:cubicBezTo>
                    <a:pt x="7477" y="12038"/>
                    <a:pt x="6834" y="11502"/>
                    <a:pt x="6275" y="10859"/>
                  </a:cubicBezTo>
                  <a:cubicBezTo>
                    <a:pt x="6192" y="10764"/>
                    <a:pt x="6144" y="10621"/>
                    <a:pt x="6049" y="10490"/>
                  </a:cubicBezTo>
                  <a:cubicBezTo>
                    <a:pt x="6096" y="10419"/>
                    <a:pt x="6108" y="10323"/>
                    <a:pt x="6156" y="10299"/>
                  </a:cubicBezTo>
                  <a:cubicBezTo>
                    <a:pt x="6192" y="10288"/>
                    <a:pt x="6215" y="10264"/>
                    <a:pt x="6239" y="10264"/>
                  </a:cubicBezTo>
                  <a:cubicBezTo>
                    <a:pt x="6239" y="10204"/>
                    <a:pt x="6251" y="10168"/>
                    <a:pt x="6263" y="10145"/>
                  </a:cubicBezTo>
                  <a:cubicBezTo>
                    <a:pt x="4179" y="7871"/>
                    <a:pt x="2905" y="5180"/>
                    <a:pt x="2441" y="2132"/>
                  </a:cubicBezTo>
                  <a:cubicBezTo>
                    <a:pt x="2441" y="2084"/>
                    <a:pt x="2417" y="2048"/>
                    <a:pt x="2417" y="2013"/>
                  </a:cubicBezTo>
                  <a:cubicBezTo>
                    <a:pt x="2453" y="1656"/>
                    <a:pt x="2274" y="1060"/>
                    <a:pt x="2679" y="1013"/>
                  </a:cubicBezTo>
                  <a:cubicBezTo>
                    <a:pt x="2695" y="1011"/>
                    <a:pt x="2709" y="1010"/>
                    <a:pt x="2723" y="1010"/>
                  </a:cubicBezTo>
                  <a:cubicBezTo>
                    <a:pt x="3069" y="1010"/>
                    <a:pt x="2883" y="1571"/>
                    <a:pt x="2929" y="1846"/>
                  </a:cubicBezTo>
                  <a:cubicBezTo>
                    <a:pt x="3227" y="3596"/>
                    <a:pt x="4275" y="4954"/>
                    <a:pt x="5465" y="6204"/>
                  </a:cubicBezTo>
                  <a:cubicBezTo>
                    <a:pt x="7882" y="8764"/>
                    <a:pt x="10656" y="10883"/>
                    <a:pt x="13990" y="12228"/>
                  </a:cubicBezTo>
                  <a:cubicBezTo>
                    <a:pt x="15050" y="12669"/>
                    <a:pt x="16133" y="12907"/>
                    <a:pt x="17288" y="12931"/>
                  </a:cubicBezTo>
                  <a:cubicBezTo>
                    <a:pt x="15895" y="12407"/>
                    <a:pt x="14490" y="11919"/>
                    <a:pt x="13216" y="11192"/>
                  </a:cubicBezTo>
                  <a:cubicBezTo>
                    <a:pt x="11025" y="9930"/>
                    <a:pt x="8656" y="8918"/>
                    <a:pt x="6954" y="6954"/>
                  </a:cubicBezTo>
                  <a:cubicBezTo>
                    <a:pt x="6334" y="6251"/>
                    <a:pt x="5703" y="5585"/>
                    <a:pt x="5191" y="4811"/>
                  </a:cubicBezTo>
                  <a:cubicBezTo>
                    <a:pt x="4632" y="3953"/>
                    <a:pt x="4251" y="3049"/>
                    <a:pt x="4239" y="2013"/>
                  </a:cubicBezTo>
                  <a:cubicBezTo>
                    <a:pt x="4227" y="1358"/>
                    <a:pt x="4108" y="715"/>
                    <a:pt x="3644" y="179"/>
                  </a:cubicBezTo>
                  <a:cubicBezTo>
                    <a:pt x="3596" y="120"/>
                    <a:pt x="3536" y="60"/>
                    <a:pt x="3513"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10"/>
            <p:cNvSpPr/>
            <p:nvPr/>
          </p:nvSpPr>
          <p:spPr>
            <a:xfrm>
              <a:off x="2327950" y="2908225"/>
              <a:ext cx="667375" cy="492825"/>
            </a:xfrm>
            <a:custGeom>
              <a:avLst/>
              <a:gdLst/>
              <a:ahLst/>
              <a:cxnLst/>
              <a:rect l="l" t="t" r="r" b="b"/>
              <a:pathLst>
                <a:path w="26695" h="19713" extrusionOk="0">
                  <a:moveTo>
                    <a:pt x="4728" y="1"/>
                  </a:moveTo>
                  <a:lnTo>
                    <a:pt x="4728" y="1"/>
                  </a:lnTo>
                  <a:cubicBezTo>
                    <a:pt x="4370" y="96"/>
                    <a:pt x="4025" y="203"/>
                    <a:pt x="3692" y="358"/>
                  </a:cubicBezTo>
                  <a:cubicBezTo>
                    <a:pt x="3061" y="679"/>
                    <a:pt x="2370" y="1001"/>
                    <a:pt x="2049" y="1691"/>
                  </a:cubicBezTo>
                  <a:cubicBezTo>
                    <a:pt x="1727" y="2334"/>
                    <a:pt x="1453" y="2989"/>
                    <a:pt x="1191" y="3668"/>
                  </a:cubicBezTo>
                  <a:cubicBezTo>
                    <a:pt x="346" y="5954"/>
                    <a:pt x="1" y="8311"/>
                    <a:pt x="739" y="10764"/>
                  </a:cubicBezTo>
                  <a:cubicBezTo>
                    <a:pt x="2144" y="15538"/>
                    <a:pt x="5894" y="19158"/>
                    <a:pt x="11121" y="19646"/>
                  </a:cubicBezTo>
                  <a:cubicBezTo>
                    <a:pt x="11312" y="19670"/>
                    <a:pt x="11526" y="19670"/>
                    <a:pt x="11717" y="19682"/>
                  </a:cubicBezTo>
                  <a:cubicBezTo>
                    <a:pt x="12053" y="19702"/>
                    <a:pt x="12388" y="19712"/>
                    <a:pt x="12721" y="19712"/>
                  </a:cubicBezTo>
                  <a:cubicBezTo>
                    <a:pt x="15436" y="19712"/>
                    <a:pt x="18024" y="19037"/>
                    <a:pt x="20527" y="17955"/>
                  </a:cubicBezTo>
                  <a:cubicBezTo>
                    <a:pt x="21599" y="17491"/>
                    <a:pt x="22646" y="16991"/>
                    <a:pt x="23670" y="16455"/>
                  </a:cubicBezTo>
                  <a:cubicBezTo>
                    <a:pt x="24766" y="15872"/>
                    <a:pt x="25564" y="14967"/>
                    <a:pt x="26397" y="14086"/>
                  </a:cubicBezTo>
                  <a:cubicBezTo>
                    <a:pt x="26576" y="13907"/>
                    <a:pt x="26659" y="13693"/>
                    <a:pt x="26695" y="13478"/>
                  </a:cubicBezTo>
                  <a:lnTo>
                    <a:pt x="26695" y="13478"/>
                  </a:lnTo>
                  <a:cubicBezTo>
                    <a:pt x="26552" y="13895"/>
                    <a:pt x="26183" y="14312"/>
                    <a:pt x="25397" y="15038"/>
                  </a:cubicBezTo>
                  <a:cubicBezTo>
                    <a:pt x="24385" y="15979"/>
                    <a:pt x="22968" y="16776"/>
                    <a:pt x="20622" y="17765"/>
                  </a:cubicBezTo>
                  <a:cubicBezTo>
                    <a:pt x="17789" y="18955"/>
                    <a:pt x="15277" y="19503"/>
                    <a:pt x="12669" y="19503"/>
                  </a:cubicBezTo>
                  <a:cubicBezTo>
                    <a:pt x="10359" y="19503"/>
                    <a:pt x="9026" y="19205"/>
                    <a:pt x="6954" y="18146"/>
                  </a:cubicBezTo>
                  <a:cubicBezTo>
                    <a:pt x="4823" y="17086"/>
                    <a:pt x="2787" y="14919"/>
                    <a:pt x="1549" y="12347"/>
                  </a:cubicBezTo>
                  <a:cubicBezTo>
                    <a:pt x="918" y="11014"/>
                    <a:pt x="739" y="10216"/>
                    <a:pt x="656" y="8335"/>
                  </a:cubicBezTo>
                  <a:cubicBezTo>
                    <a:pt x="584" y="6394"/>
                    <a:pt x="679" y="5823"/>
                    <a:pt x="1370" y="3727"/>
                  </a:cubicBezTo>
                  <a:cubicBezTo>
                    <a:pt x="1965" y="1894"/>
                    <a:pt x="2501" y="941"/>
                    <a:pt x="2977" y="893"/>
                  </a:cubicBezTo>
                  <a:cubicBezTo>
                    <a:pt x="3180" y="870"/>
                    <a:pt x="3335" y="763"/>
                    <a:pt x="3370" y="643"/>
                  </a:cubicBezTo>
                  <a:cubicBezTo>
                    <a:pt x="3418" y="477"/>
                    <a:pt x="3954" y="239"/>
                    <a:pt x="472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10"/>
            <p:cNvSpPr/>
            <p:nvPr/>
          </p:nvSpPr>
          <p:spPr>
            <a:xfrm>
              <a:off x="2393450" y="2910025"/>
              <a:ext cx="590875" cy="309575"/>
            </a:xfrm>
            <a:custGeom>
              <a:avLst/>
              <a:gdLst/>
              <a:ahLst/>
              <a:cxnLst/>
              <a:rect l="l" t="t" r="r" b="b"/>
              <a:pathLst>
                <a:path w="23635" h="12383" extrusionOk="0">
                  <a:moveTo>
                    <a:pt x="5862" y="1"/>
                  </a:moveTo>
                  <a:cubicBezTo>
                    <a:pt x="5780" y="1"/>
                    <a:pt x="5741" y="37"/>
                    <a:pt x="5715" y="107"/>
                  </a:cubicBezTo>
                  <a:cubicBezTo>
                    <a:pt x="5477" y="833"/>
                    <a:pt x="4155" y="1274"/>
                    <a:pt x="1881" y="1369"/>
                  </a:cubicBezTo>
                  <a:cubicBezTo>
                    <a:pt x="417" y="1464"/>
                    <a:pt x="417" y="1429"/>
                    <a:pt x="0" y="2560"/>
                  </a:cubicBezTo>
                  <a:cubicBezTo>
                    <a:pt x="84" y="2405"/>
                    <a:pt x="143" y="2238"/>
                    <a:pt x="214" y="2072"/>
                  </a:cubicBezTo>
                  <a:cubicBezTo>
                    <a:pt x="356" y="1735"/>
                    <a:pt x="596" y="1567"/>
                    <a:pt x="962" y="1567"/>
                  </a:cubicBezTo>
                  <a:cubicBezTo>
                    <a:pt x="997" y="1567"/>
                    <a:pt x="1034" y="1568"/>
                    <a:pt x="1072" y="1572"/>
                  </a:cubicBezTo>
                  <a:cubicBezTo>
                    <a:pt x="1232" y="1580"/>
                    <a:pt x="1391" y="1584"/>
                    <a:pt x="1549" y="1584"/>
                  </a:cubicBezTo>
                  <a:cubicBezTo>
                    <a:pt x="1836" y="1584"/>
                    <a:pt x="2121" y="1571"/>
                    <a:pt x="2405" y="1548"/>
                  </a:cubicBezTo>
                  <a:cubicBezTo>
                    <a:pt x="3084" y="1512"/>
                    <a:pt x="3751" y="1393"/>
                    <a:pt x="4429" y="1214"/>
                  </a:cubicBezTo>
                  <a:cubicBezTo>
                    <a:pt x="4822" y="1107"/>
                    <a:pt x="5263" y="1000"/>
                    <a:pt x="5465" y="631"/>
                  </a:cubicBezTo>
                  <a:cubicBezTo>
                    <a:pt x="5605" y="372"/>
                    <a:pt x="5774" y="272"/>
                    <a:pt x="5961" y="272"/>
                  </a:cubicBezTo>
                  <a:cubicBezTo>
                    <a:pt x="6108" y="272"/>
                    <a:pt x="6267" y="334"/>
                    <a:pt x="6430" y="429"/>
                  </a:cubicBezTo>
                  <a:cubicBezTo>
                    <a:pt x="6715" y="571"/>
                    <a:pt x="7001" y="750"/>
                    <a:pt x="7251" y="941"/>
                  </a:cubicBezTo>
                  <a:cubicBezTo>
                    <a:pt x="9108" y="2334"/>
                    <a:pt x="10680" y="4024"/>
                    <a:pt x="12359" y="5584"/>
                  </a:cubicBezTo>
                  <a:cubicBezTo>
                    <a:pt x="14728" y="7787"/>
                    <a:pt x="17300" y="9704"/>
                    <a:pt x="20050" y="11335"/>
                  </a:cubicBezTo>
                  <a:cubicBezTo>
                    <a:pt x="21062" y="11906"/>
                    <a:pt x="22170" y="12382"/>
                    <a:pt x="23384" y="12382"/>
                  </a:cubicBezTo>
                  <a:lnTo>
                    <a:pt x="23622" y="12382"/>
                  </a:lnTo>
                  <a:cubicBezTo>
                    <a:pt x="23634" y="12311"/>
                    <a:pt x="23634" y="12251"/>
                    <a:pt x="23622" y="12192"/>
                  </a:cubicBezTo>
                  <a:cubicBezTo>
                    <a:pt x="23582" y="12212"/>
                    <a:pt x="23522" y="12222"/>
                    <a:pt x="23439" y="12222"/>
                  </a:cubicBezTo>
                  <a:cubicBezTo>
                    <a:pt x="23274" y="12222"/>
                    <a:pt x="23023" y="12180"/>
                    <a:pt x="22682" y="12085"/>
                  </a:cubicBezTo>
                  <a:cubicBezTo>
                    <a:pt x="20824" y="11597"/>
                    <a:pt x="20157" y="11239"/>
                    <a:pt x="17062" y="9096"/>
                  </a:cubicBezTo>
                  <a:cubicBezTo>
                    <a:pt x="15097" y="7739"/>
                    <a:pt x="14014" y="6810"/>
                    <a:pt x="10811" y="3798"/>
                  </a:cubicBezTo>
                  <a:cubicBezTo>
                    <a:pt x="8204" y="1357"/>
                    <a:pt x="6930" y="298"/>
                    <a:pt x="6191" y="83"/>
                  </a:cubicBezTo>
                  <a:cubicBezTo>
                    <a:pt x="6037" y="28"/>
                    <a:pt x="5933" y="1"/>
                    <a:pt x="58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10"/>
            <p:cNvSpPr/>
            <p:nvPr/>
          </p:nvSpPr>
          <p:spPr>
            <a:xfrm>
              <a:off x="2412800" y="2905275"/>
              <a:ext cx="111725" cy="28275"/>
            </a:xfrm>
            <a:custGeom>
              <a:avLst/>
              <a:gdLst/>
              <a:ahLst/>
              <a:cxnLst/>
              <a:rect l="l" t="t" r="r" b="b"/>
              <a:pathLst>
                <a:path w="4469" h="1131" extrusionOk="0">
                  <a:moveTo>
                    <a:pt x="4270" y="1"/>
                  </a:moveTo>
                  <a:cubicBezTo>
                    <a:pt x="4205" y="1"/>
                    <a:pt x="4118" y="19"/>
                    <a:pt x="4012" y="59"/>
                  </a:cubicBezTo>
                  <a:cubicBezTo>
                    <a:pt x="3834" y="142"/>
                    <a:pt x="3239" y="273"/>
                    <a:pt x="2703" y="357"/>
                  </a:cubicBezTo>
                  <a:cubicBezTo>
                    <a:pt x="2167" y="452"/>
                    <a:pt x="1334" y="654"/>
                    <a:pt x="869" y="833"/>
                  </a:cubicBezTo>
                  <a:lnTo>
                    <a:pt x="0" y="1131"/>
                  </a:lnTo>
                  <a:lnTo>
                    <a:pt x="0" y="1131"/>
                  </a:lnTo>
                  <a:lnTo>
                    <a:pt x="738" y="1107"/>
                  </a:lnTo>
                  <a:cubicBezTo>
                    <a:pt x="1072" y="928"/>
                    <a:pt x="1429" y="809"/>
                    <a:pt x="1786" y="714"/>
                  </a:cubicBezTo>
                  <a:cubicBezTo>
                    <a:pt x="2548" y="535"/>
                    <a:pt x="3358" y="511"/>
                    <a:pt x="4132" y="333"/>
                  </a:cubicBezTo>
                  <a:lnTo>
                    <a:pt x="4132" y="333"/>
                  </a:lnTo>
                  <a:cubicBezTo>
                    <a:pt x="3858" y="523"/>
                    <a:pt x="3596" y="666"/>
                    <a:pt x="3310" y="773"/>
                  </a:cubicBezTo>
                  <a:cubicBezTo>
                    <a:pt x="3810" y="642"/>
                    <a:pt x="4203" y="476"/>
                    <a:pt x="4322" y="333"/>
                  </a:cubicBezTo>
                  <a:cubicBezTo>
                    <a:pt x="4468" y="126"/>
                    <a:pt x="4440" y="1"/>
                    <a:pt x="42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10"/>
            <p:cNvSpPr/>
            <p:nvPr/>
          </p:nvSpPr>
          <p:spPr>
            <a:xfrm>
              <a:off x="2342250" y="2891825"/>
              <a:ext cx="654875" cy="503100"/>
            </a:xfrm>
            <a:custGeom>
              <a:avLst/>
              <a:gdLst/>
              <a:ahLst/>
              <a:cxnLst/>
              <a:rect l="l" t="t" r="r" b="b"/>
              <a:pathLst>
                <a:path w="26195" h="20124" extrusionOk="0">
                  <a:moveTo>
                    <a:pt x="7088" y="539"/>
                  </a:moveTo>
                  <a:cubicBezTo>
                    <a:pt x="7262" y="539"/>
                    <a:pt x="7290" y="664"/>
                    <a:pt x="7144" y="871"/>
                  </a:cubicBezTo>
                  <a:cubicBezTo>
                    <a:pt x="7025" y="1014"/>
                    <a:pt x="6632" y="1180"/>
                    <a:pt x="6132" y="1311"/>
                  </a:cubicBezTo>
                  <a:cubicBezTo>
                    <a:pt x="5751" y="1407"/>
                    <a:pt x="5322" y="1490"/>
                    <a:pt x="4882" y="1538"/>
                  </a:cubicBezTo>
                  <a:cubicBezTo>
                    <a:pt x="4596" y="1561"/>
                    <a:pt x="4322" y="1597"/>
                    <a:pt x="4048" y="1609"/>
                  </a:cubicBezTo>
                  <a:lnTo>
                    <a:pt x="3560" y="1621"/>
                  </a:lnTo>
                  <a:lnTo>
                    <a:pt x="2810" y="1657"/>
                  </a:lnTo>
                  <a:lnTo>
                    <a:pt x="3667" y="1359"/>
                  </a:lnTo>
                  <a:cubicBezTo>
                    <a:pt x="4132" y="1192"/>
                    <a:pt x="4965" y="990"/>
                    <a:pt x="5513" y="895"/>
                  </a:cubicBezTo>
                  <a:cubicBezTo>
                    <a:pt x="6049" y="811"/>
                    <a:pt x="6644" y="668"/>
                    <a:pt x="6823" y="597"/>
                  </a:cubicBezTo>
                  <a:cubicBezTo>
                    <a:pt x="6932" y="557"/>
                    <a:pt x="7021" y="539"/>
                    <a:pt x="7088" y="539"/>
                  </a:cubicBezTo>
                  <a:close/>
                  <a:moveTo>
                    <a:pt x="7193" y="0"/>
                  </a:moveTo>
                  <a:cubicBezTo>
                    <a:pt x="6841" y="0"/>
                    <a:pt x="6526" y="60"/>
                    <a:pt x="5703" y="228"/>
                  </a:cubicBezTo>
                  <a:cubicBezTo>
                    <a:pt x="5132" y="347"/>
                    <a:pt x="4596" y="502"/>
                    <a:pt x="4132" y="633"/>
                  </a:cubicBezTo>
                  <a:cubicBezTo>
                    <a:pt x="3358" y="871"/>
                    <a:pt x="2822" y="1109"/>
                    <a:pt x="2786" y="1276"/>
                  </a:cubicBezTo>
                  <a:cubicBezTo>
                    <a:pt x="2751" y="1395"/>
                    <a:pt x="2584" y="1490"/>
                    <a:pt x="2393" y="1526"/>
                  </a:cubicBezTo>
                  <a:cubicBezTo>
                    <a:pt x="1917" y="1573"/>
                    <a:pt x="1381" y="2526"/>
                    <a:pt x="786" y="4347"/>
                  </a:cubicBezTo>
                  <a:cubicBezTo>
                    <a:pt x="84" y="6455"/>
                    <a:pt x="0" y="7014"/>
                    <a:pt x="72" y="8967"/>
                  </a:cubicBezTo>
                  <a:cubicBezTo>
                    <a:pt x="143" y="10836"/>
                    <a:pt x="322" y="11646"/>
                    <a:pt x="965" y="12968"/>
                  </a:cubicBezTo>
                  <a:cubicBezTo>
                    <a:pt x="2203" y="15539"/>
                    <a:pt x="4239" y="17718"/>
                    <a:pt x="6370" y="18778"/>
                  </a:cubicBezTo>
                  <a:cubicBezTo>
                    <a:pt x="8442" y="19826"/>
                    <a:pt x="9775" y="20123"/>
                    <a:pt x="12085" y="20123"/>
                  </a:cubicBezTo>
                  <a:cubicBezTo>
                    <a:pt x="14693" y="20123"/>
                    <a:pt x="17205" y="19576"/>
                    <a:pt x="20027" y="18385"/>
                  </a:cubicBezTo>
                  <a:cubicBezTo>
                    <a:pt x="22384" y="17409"/>
                    <a:pt x="23801" y="16599"/>
                    <a:pt x="24813" y="15658"/>
                  </a:cubicBezTo>
                  <a:cubicBezTo>
                    <a:pt x="25623" y="14980"/>
                    <a:pt x="25980" y="14563"/>
                    <a:pt x="26123" y="14146"/>
                  </a:cubicBezTo>
                  <a:cubicBezTo>
                    <a:pt x="26182" y="13980"/>
                    <a:pt x="26194" y="13813"/>
                    <a:pt x="26194" y="13622"/>
                  </a:cubicBezTo>
                  <a:cubicBezTo>
                    <a:pt x="26185" y="13249"/>
                    <a:pt x="26123" y="13055"/>
                    <a:pt x="25998" y="13055"/>
                  </a:cubicBezTo>
                  <a:cubicBezTo>
                    <a:pt x="25956" y="13055"/>
                    <a:pt x="25906" y="13077"/>
                    <a:pt x="25849" y="13122"/>
                  </a:cubicBezTo>
                  <a:cubicBezTo>
                    <a:pt x="25789" y="13158"/>
                    <a:pt x="25718" y="13218"/>
                    <a:pt x="25646" y="13313"/>
                  </a:cubicBezTo>
                  <a:cubicBezTo>
                    <a:pt x="25348" y="13681"/>
                    <a:pt x="25282" y="13925"/>
                    <a:pt x="25471" y="13925"/>
                  </a:cubicBezTo>
                  <a:cubicBezTo>
                    <a:pt x="25508" y="13925"/>
                    <a:pt x="25554" y="13916"/>
                    <a:pt x="25611" y="13896"/>
                  </a:cubicBezTo>
                  <a:lnTo>
                    <a:pt x="25861" y="13801"/>
                  </a:lnTo>
                  <a:lnTo>
                    <a:pt x="25861" y="13801"/>
                  </a:lnTo>
                  <a:lnTo>
                    <a:pt x="25599" y="14146"/>
                  </a:lnTo>
                  <a:cubicBezTo>
                    <a:pt x="25420" y="14384"/>
                    <a:pt x="25122" y="14599"/>
                    <a:pt x="24706" y="14849"/>
                  </a:cubicBezTo>
                  <a:cubicBezTo>
                    <a:pt x="24170" y="15146"/>
                    <a:pt x="23420" y="15444"/>
                    <a:pt x="22408" y="15777"/>
                  </a:cubicBezTo>
                  <a:cubicBezTo>
                    <a:pt x="20562" y="16373"/>
                    <a:pt x="18705" y="16670"/>
                    <a:pt x="16693" y="16694"/>
                  </a:cubicBezTo>
                  <a:lnTo>
                    <a:pt x="16621" y="16694"/>
                  </a:lnTo>
                  <a:cubicBezTo>
                    <a:pt x="16133" y="16694"/>
                    <a:pt x="15788" y="16706"/>
                    <a:pt x="15609" y="16754"/>
                  </a:cubicBezTo>
                  <a:cubicBezTo>
                    <a:pt x="15288" y="16801"/>
                    <a:pt x="15383" y="16932"/>
                    <a:pt x="15859" y="17135"/>
                  </a:cubicBezTo>
                  <a:cubicBezTo>
                    <a:pt x="16113" y="17235"/>
                    <a:pt x="16357" y="17275"/>
                    <a:pt x="16867" y="17275"/>
                  </a:cubicBezTo>
                  <a:cubicBezTo>
                    <a:pt x="17147" y="17275"/>
                    <a:pt x="17506" y="17263"/>
                    <a:pt x="17991" y="17242"/>
                  </a:cubicBezTo>
                  <a:cubicBezTo>
                    <a:pt x="19431" y="17182"/>
                    <a:pt x="20705" y="17016"/>
                    <a:pt x="21801" y="16754"/>
                  </a:cubicBezTo>
                  <a:cubicBezTo>
                    <a:pt x="21826" y="16747"/>
                    <a:pt x="21843" y="16743"/>
                    <a:pt x="21852" y="16743"/>
                  </a:cubicBezTo>
                  <a:cubicBezTo>
                    <a:pt x="22016" y="16743"/>
                    <a:pt x="19240" y="17979"/>
                    <a:pt x="18086" y="18421"/>
                  </a:cubicBezTo>
                  <a:cubicBezTo>
                    <a:pt x="17764" y="18540"/>
                    <a:pt x="17443" y="18635"/>
                    <a:pt x="17086" y="18730"/>
                  </a:cubicBezTo>
                  <a:cubicBezTo>
                    <a:pt x="15524" y="19155"/>
                    <a:pt x="13616" y="19404"/>
                    <a:pt x="12012" y="19404"/>
                  </a:cubicBezTo>
                  <a:cubicBezTo>
                    <a:pt x="11366" y="19404"/>
                    <a:pt x="10769" y="19363"/>
                    <a:pt x="10263" y="19278"/>
                  </a:cubicBezTo>
                  <a:cubicBezTo>
                    <a:pt x="7977" y="18897"/>
                    <a:pt x="6132" y="17956"/>
                    <a:pt x="4477" y="16349"/>
                  </a:cubicBezTo>
                  <a:cubicBezTo>
                    <a:pt x="1893" y="13801"/>
                    <a:pt x="953" y="11527"/>
                    <a:pt x="1072" y="7979"/>
                  </a:cubicBezTo>
                  <a:cubicBezTo>
                    <a:pt x="1084" y="7622"/>
                    <a:pt x="1096" y="7312"/>
                    <a:pt x="1131" y="7003"/>
                  </a:cubicBezTo>
                  <a:cubicBezTo>
                    <a:pt x="1179" y="6764"/>
                    <a:pt x="1203" y="6526"/>
                    <a:pt x="1215" y="6276"/>
                  </a:cubicBezTo>
                  <a:cubicBezTo>
                    <a:pt x="1358" y="5443"/>
                    <a:pt x="1608" y="4621"/>
                    <a:pt x="2048" y="3383"/>
                  </a:cubicBezTo>
                  <a:cubicBezTo>
                    <a:pt x="2072" y="3359"/>
                    <a:pt x="2084" y="3312"/>
                    <a:pt x="2084" y="3276"/>
                  </a:cubicBezTo>
                  <a:cubicBezTo>
                    <a:pt x="2501" y="2145"/>
                    <a:pt x="2501" y="2181"/>
                    <a:pt x="3953" y="2085"/>
                  </a:cubicBezTo>
                  <a:cubicBezTo>
                    <a:pt x="6239" y="1990"/>
                    <a:pt x="7561" y="1549"/>
                    <a:pt x="7799" y="823"/>
                  </a:cubicBezTo>
                  <a:cubicBezTo>
                    <a:pt x="7824" y="753"/>
                    <a:pt x="7860" y="717"/>
                    <a:pt x="7941" y="717"/>
                  </a:cubicBezTo>
                  <a:cubicBezTo>
                    <a:pt x="8011" y="717"/>
                    <a:pt x="8115" y="744"/>
                    <a:pt x="8275" y="799"/>
                  </a:cubicBezTo>
                  <a:cubicBezTo>
                    <a:pt x="9001" y="1014"/>
                    <a:pt x="10287" y="2073"/>
                    <a:pt x="12883" y="4514"/>
                  </a:cubicBezTo>
                  <a:cubicBezTo>
                    <a:pt x="16086" y="7526"/>
                    <a:pt x="17169" y="8455"/>
                    <a:pt x="19134" y="9812"/>
                  </a:cubicBezTo>
                  <a:cubicBezTo>
                    <a:pt x="22229" y="11956"/>
                    <a:pt x="22908" y="12313"/>
                    <a:pt x="24765" y="12801"/>
                  </a:cubicBezTo>
                  <a:cubicBezTo>
                    <a:pt x="25099" y="12896"/>
                    <a:pt x="25353" y="12938"/>
                    <a:pt x="25520" y="12938"/>
                  </a:cubicBezTo>
                  <a:cubicBezTo>
                    <a:pt x="25604" y="12938"/>
                    <a:pt x="25666" y="12928"/>
                    <a:pt x="25706" y="12908"/>
                  </a:cubicBezTo>
                  <a:cubicBezTo>
                    <a:pt x="25706" y="12908"/>
                    <a:pt x="25718" y="12908"/>
                    <a:pt x="25730" y="12896"/>
                  </a:cubicBezTo>
                  <a:cubicBezTo>
                    <a:pt x="25944" y="12682"/>
                    <a:pt x="25325" y="12301"/>
                    <a:pt x="24075" y="11836"/>
                  </a:cubicBezTo>
                  <a:cubicBezTo>
                    <a:pt x="22753" y="11360"/>
                    <a:pt x="22325" y="11122"/>
                    <a:pt x="19896" y="9467"/>
                  </a:cubicBezTo>
                  <a:cubicBezTo>
                    <a:pt x="17562" y="7895"/>
                    <a:pt x="16502" y="7003"/>
                    <a:pt x="13633" y="4193"/>
                  </a:cubicBezTo>
                  <a:cubicBezTo>
                    <a:pt x="10073" y="704"/>
                    <a:pt x="9394" y="228"/>
                    <a:pt x="7918" y="49"/>
                  </a:cubicBezTo>
                  <a:cubicBezTo>
                    <a:pt x="7600" y="19"/>
                    <a:pt x="7391" y="0"/>
                    <a:pt x="71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10"/>
            <p:cNvSpPr/>
            <p:nvPr/>
          </p:nvSpPr>
          <p:spPr>
            <a:xfrm>
              <a:off x="2544950" y="2966425"/>
              <a:ext cx="162550" cy="157250"/>
            </a:xfrm>
            <a:custGeom>
              <a:avLst/>
              <a:gdLst/>
              <a:ahLst/>
              <a:cxnLst/>
              <a:rect l="l" t="t" r="r" b="b"/>
              <a:pathLst>
                <a:path w="6502" h="6290" extrusionOk="0">
                  <a:moveTo>
                    <a:pt x="598" y="1"/>
                  </a:moveTo>
                  <a:cubicBezTo>
                    <a:pt x="529" y="1"/>
                    <a:pt x="456" y="16"/>
                    <a:pt x="346" y="42"/>
                  </a:cubicBezTo>
                  <a:cubicBezTo>
                    <a:pt x="0" y="173"/>
                    <a:pt x="120" y="661"/>
                    <a:pt x="608" y="1197"/>
                  </a:cubicBezTo>
                  <a:cubicBezTo>
                    <a:pt x="893" y="1483"/>
                    <a:pt x="1441" y="2197"/>
                    <a:pt x="1905" y="2780"/>
                  </a:cubicBezTo>
                  <a:cubicBezTo>
                    <a:pt x="2810" y="4007"/>
                    <a:pt x="4703" y="5828"/>
                    <a:pt x="5370" y="6150"/>
                  </a:cubicBezTo>
                  <a:cubicBezTo>
                    <a:pt x="5580" y="6244"/>
                    <a:pt x="5719" y="6290"/>
                    <a:pt x="5831" y="6290"/>
                  </a:cubicBezTo>
                  <a:cubicBezTo>
                    <a:pt x="5904" y="6290"/>
                    <a:pt x="5964" y="6270"/>
                    <a:pt x="6025" y="6233"/>
                  </a:cubicBezTo>
                  <a:cubicBezTo>
                    <a:pt x="6501" y="5947"/>
                    <a:pt x="6346" y="5650"/>
                    <a:pt x="4930" y="4150"/>
                  </a:cubicBezTo>
                  <a:cubicBezTo>
                    <a:pt x="4168" y="3352"/>
                    <a:pt x="3203" y="2280"/>
                    <a:pt x="2787" y="1756"/>
                  </a:cubicBezTo>
                  <a:cubicBezTo>
                    <a:pt x="2060" y="887"/>
                    <a:pt x="1310" y="220"/>
                    <a:pt x="905" y="78"/>
                  </a:cubicBezTo>
                  <a:cubicBezTo>
                    <a:pt x="766" y="24"/>
                    <a:pt x="685"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10"/>
            <p:cNvSpPr/>
            <p:nvPr/>
          </p:nvSpPr>
          <p:spPr>
            <a:xfrm>
              <a:off x="2418100" y="3067700"/>
              <a:ext cx="41750" cy="35125"/>
            </a:xfrm>
            <a:custGeom>
              <a:avLst/>
              <a:gdLst/>
              <a:ahLst/>
              <a:cxnLst/>
              <a:rect l="l" t="t" r="r" b="b"/>
              <a:pathLst>
                <a:path w="1670" h="1405" extrusionOk="0">
                  <a:moveTo>
                    <a:pt x="855" y="1"/>
                  </a:moveTo>
                  <a:cubicBezTo>
                    <a:pt x="581" y="1"/>
                    <a:pt x="307" y="158"/>
                    <a:pt x="193" y="444"/>
                  </a:cubicBezTo>
                  <a:cubicBezTo>
                    <a:pt x="0" y="966"/>
                    <a:pt x="358" y="1404"/>
                    <a:pt x="821" y="1404"/>
                  </a:cubicBezTo>
                  <a:cubicBezTo>
                    <a:pt x="960" y="1404"/>
                    <a:pt x="1107" y="1365"/>
                    <a:pt x="1253" y="1277"/>
                  </a:cubicBezTo>
                  <a:cubicBezTo>
                    <a:pt x="1610" y="1039"/>
                    <a:pt x="1669" y="551"/>
                    <a:pt x="1360" y="218"/>
                  </a:cubicBezTo>
                  <a:cubicBezTo>
                    <a:pt x="1222" y="70"/>
                    <a:pt x="1038" y="1"/>
                    <a:pt x="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10"/>
            <p:cNvSpPr/>
            <p:nvPr/>
          </p:nvSpPr>
          <p:spPr>
            <a:xfrm>
              <a:off x="2451175" y="3130850"/>
              <a:ext cx="46725" cy="36325"/>
            </a:xfrm>
            <a:custGeom>
              <a:avLst/>
              <a:gdLst/>
              <a:ahLst/>
              <a:cxnLst/>
              <a:rect l="l" t="t" r="r" b="b"/>
              <a:pathLst>
                <a:path w="1869" h="1453" extrusionOk="0">
                  <a:moveTo>
                    <a:pt x="868" y="0"/>
                  </a:moveTo>
                  <a:cubicBezTo>
                    <a:pt x="722" y="0"/>
                    <a:pt x="566" y="57"/>
                    <a:pt x="394" y="168"/>
                  </a:cubicBezTo>
                  <a:cubicBezTo>
                    <a:pt x="1" y="430"/>
                    <a:pt x="37" y="966"/>
                    <a:pt x="442" y="1275"/>
                  </a:cubicBezTo>
                  <a:cubicBezTo>
                    <a:pt x="599" y="1400"/>
                    <a:pt x="761" y="1453"/>
                    <a:pt x="911" y="1453"/>
                  </a:cubicBezTo>
                  <a:cubicBezTo>
                    <a:pt x="1467" y="1453"/>
                    <a:pt x="1868" y="733"/>
                    <a:pt x="1334" y="228"/>
                  </a:cubicBezTo>
                  <a:cubicBezTo>
                    <a:pt x="1188" y="75"/>
                    <a:pt x="10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10"/>
            <p:cNvSpPr/>
            <p:nvPr/>
          </p:nvSpPr>
          <p:spPr>
            <a:xfrm>
              <a:off x="2725325" y="3133925"/>
              <a:ext cx="41100" cy="35675"/>
            </a:xfrm>
            <a:custGeom>
              <a:avLst/>
              <a:gdLst/>
              <a:ahLst/>
              <a:cxnLst/>
              <a:rect l="l" t="t" r="r" b="b"/>
              <a:pathLst>
                <a:path w="1644" h="1427" extrusionOk="0">
                  <a:moveTo>
                    <a:pt x="872" y="1"/>
                  </a:moveTo>
                  <a:cubicBezTo>
                    <a:pt x="790" y="1"/>
                    <a:pt x="690" y="47"/>
                    <a:pt x="513" y="128"/>
                  </a:cubicBezTo>
                  <a:cubicBezTo>
                    <a:pt x="108" y="307"/>
                    <a:pt x="1" y="736"/>
                    <a:pt x="263" y="1129"/>
                  </a:cubicBezTo>
                  <a:cubicBezTo>
                    <a:pt x="391" y="1325"/>
                    <a:pt x="612" y="1426"/>
                    <a:pt x="830" y="1426"/>
                  </a:cubicBezTo>
                  <a:cubicBezTo>
                    <a:pt x="1035" y="1426"/>
                    <a:pt x="1237" y="1337"/>
                    <a:pt x="1358" y="1152"/>
                  </a:cubicBezTo>
                  <a:cubicBezTo>
                    <a:pt x="1644" y="783"/>
                    <a:pt x="1608" y="605"/>
                    <a:pt x="1251" y="283"/>
                  </a:cubicBezTo>
                  <a:cubicBezTo>
                    <a:pt x="1059" y="85"/>
                    <a:pt x="982"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10"/>
            <p:cNvSpPr/>
            <p:nvPr/>
          </p:nvSpPr>
          <p:spPr>
            <a:xfrm>
              <a:off x="2392250" y="3134125"/>
              <a:ext cx="30975" cy="31800"/>
            </a:xfrm>
            <a:custGeom>
              <a:avLst/>
              <a:gdLst/>
              <a:ahLst/>
              <a:cxnLst/>
              <a:rect l="l" t="t" r="r" b="b"/>
              <a:pathLst>
                <a:path w="1239" h="1272" extrusionOk="0">
                  <a:moveTo>
                    <a:pt x="651" y="1"/>
                  </a:moveTo>
                  <a:cubicBezTo>
                    <a:pt x="311" y="1"/>
                    <a:pt x="18" y="283"/>
                    <a:pt x="1" y="716"/>
                  </a:cubicBezTo>
                  <a:cubicBezTo>
                    <a:pt x="1" y="1053"/>
                    <a:pt x="259" y="1272"/>
                    <a:pt x="583" y="1272"/>
                  </a:cubicBezTo>
                  <a:cubicBezTo>
                    <a:pt x="694" y="1272"/>
                    <a:pt x="811" y="1246"/>
                    <a:pt x="929" y="1192"/>
                  </a:cubicBezTo>
                  <a:cubicBezTo>
                    <a:pt x="1179" y="1085"/>
                    <a:pt x="1239" y="966"/>
                    <a:pt x="1239" y="644"/>
                  </a:cubicBezTo>
                  <a:cubicBezTo>
                    <a:pt x="1239" y="370"/>
                    <a:pt x="1167" y="180"/>
                    <a:pt x="1013" y="108"/>
                  </a:cubicBezTo>
                  <a:cubicBezTo>
                    <a:pt x="893" y="35"/>
                    <a:pt x="769"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10"/>
            <p:cNvSpPr/>
            <p:nvPr/>
          </p:nvSpPr>
          <p:spPr>
            <a:xfrm>
              <a:off x="2457450" y="2913575"/>
              <a:ext cx="58650" cy="16700"/>
            </a:xfrm>
            <a:custGeom>
              <a:avLst/>
              <a:gdLst/>
              <a:ahLst/>
              <a:cxnLst/>
              <a:rect l="l" t="t" r="r" b="b"/>
              <a:pathLst>
                <a:path w="2346" h="668" extrusionOk="0">
                  <a:moveTo>
                    <a:pt x="2346" y="1"/>
                  </a:moveTo>
                  <a:lnTo>
                    <a:pt x="2346" y="1"/>
                  </a:lnTo>
                  <a:cubicBezTo>
                    <a:pt x="1584" y="179"/>
                    <a:pt x="774" y="203"/>
                    <a:pt x="0" y="382"/>
                  </a:cubicBezTo>
                  <a:cubicBezTo>
                    <a:pt x="107" y="465"/>
                    <a:pt x="191" y="560"/>
                    <a:pt x="274" y="668"/>
                  </a:cubicBezTo>
                  <a:cubicBezTo>
                    <a:pt x="714" y="620"/>
                    <a:pt x="1155" y="537"/>
                    <a:pt x="1524" y="441"/>
                  </a:cubicBezTo>
                  <a:cubicBezTo>
                    <a:pt x="1810" y="334"/>
                    <a:pt x="2072" y="191"/>
                    <a:pt x="2346"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10"/>
            <p:cNvSpPr/>
            <p:nvPr/>
          </p:nvSpPr>
          <p:spPr>
            <a:xfrm>
              <a:off x="2680375" y="3287150"/>
              <a:ext cx="79800" cy="23675"/>
            </a:xfrm>
            <a:custGeom>
              <a:avLst/>
              <a:gdLst/>
              <a:ahLst/>
              <a:cxnLst/>
              <a:rect l="l" t="t" r="r" b="b"/>
              <a:pathLst>
                <a:path w="3192" h="947" extrusionOk="0">
                  <a:moveTo>
                    <a:pt x="1" y="0"/>
                  </a:moveTo>
                  <a:lnTo>
                    <a:pt x="1" y="0"/>
                  </a:lnTo>
                  <a:cubicBezTo>
                    <a:pt x="334" y="191"/>
                    <a:pt x="418" y="369"/>
                    <a:pt x="120" y="405"/>
                  </a:cubicBezTo>
                  <a:cubicBezTo>
                    <a:pt x="513" y="524"/>
                    <a:pt x="894" y="643"/>
                    <a:pt x="1287" y="738"/>
                  </a:cubicBezTo>
                  <a:cubicBezTo>
                    <a:pt x="1501" y="822"/>
                    <a:pt x="1739" y="881"/>
                    <a:pt x="1977" y="941"/>
                  </a:cubicBezTo>
                  <a:cubicBezTo>
                    <a:pt x="2001" y="941"/>
                    <a:pt x="2020" y="946"/>
                    <a:pt x="2047" y="946"/>
                  </a:cubicBezTo>
                  <a:cubicBezTo>
                    <a:pt x="2061" y="946"/>
                    <a:pt x="2076" y="945"/>
                    <a:pt x="2096" y="941"/>
                  </a:cubicBezTo>
                  <a:cubicBezTo>
                    <a:pt x="2275" y="893"/>
                    <a:pt x="2620" y="881"/>
                    <a:pt x="3108" y="881"/>
                  </a:cubicBezTo>
                  <a:lnTo>
                    <a:pt x="3192" y="881"/>
                  </a:lnTo>
                  <a:cubicBezTo>
                    <a:pt x="2608" y="726"/>
                    <a:pt x="2013" y="560"/>
                    <a:pt x="1430" y="417"/>
                  </a:cubicBezTo>
                  <a:cubicBezTo>
                    <a:pt x="941" y="298"/>
                    <a:pt x="465" y="143"/>
                    <a:pt x="1"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10"/>
            <p:cNvSpPr/>
            <p:nvPr/>
          </p:nvSpPr>
          <p:spPr>
            <a:xfrm>
              <a:off x="2416075" y="3111525"/>
              <a:ext cx="362250" cy="225675"/>
            </a:xfrm>
            <a:custGeom>
              <a:avLst/>
              <a:gdLst/>
              <a:ahLst/>
              <a:cxnLst/>
              <a:rect l="l" t="t" r="r" b="b"/>
              <a:pathLst>
                <a:path w="14490" h="9027" extrusionOk="0">
                  <a:moveTo>
                    <a:pt x="95" y="0"/>
                  </a:moveTo>
                  <a:lnTo>
                    <a:pt x="95" y="0"/>
                  </a:lnTo>
                  <a:cubicBezTo>
                    <a:pt x="0" y="322"/>
                    <a:pt x="119" y="560"/>
                    <a:pt x="226" y="822"/>
                  </a:cubicBezTo>
                  <a:cubicBezTo>
                    <a:pt x="869" y="2346"/>
                    <a:pt x="1786" y="3703"/>
                    <a:pt x="2941" y="4906"/>
                  </a:cubicBezTo>
                  <a:cubicBezTo>
                    <a:pt x="4989" y="7085"/>
                    <a:pt x="7608" y="8287"/>
                    <a:pt x="10561" y="8835"/>
                  </a:cubicBezTo>
                  <a:cubicBezTo>
                    <a:pt x="11181" y="8956"/>
                    <a:pt x="11812" y="9026"/>
                    <a:pt x="12446" y="9026"/>
                  </a:cubicBezTo>
                  <a:cubicBezTo>
                    <a:pt x="12991" y="9026"/>
                    <a:pt x="13540" y="8974"/>
                    <a:pt x="14085" y="8859"/>
                  </a:cubicBezTo>
                  <a:cubicBezTo>
                    <a:pt x="14204" y="8835"/>
                    <a:pt x="14371" y="8811"/>
                    <a:pt x="14490" y="8752"/>
                  </a:cubicBezTo>
                  <a:lnTo>
                    <a:pt x="14490" y="8752"/>
                  </a:lnTo>
                  <a:cubicBezTo>
                    <a:pt x="14406" y="8755"/>
                    <a:pt x="14323" y="8757"/>
                    <a:pt x="14240" y="8757"/>
                  </a:cubicBezTo>
                  <a:cubicBezTo>
                    <a:pt x="13719" y="8757"/>
                    <a:pt x="13207" y="8690"/>
                    <a:pt x="12704" y="8525"/>
                  </a:cubicBezTo>
                  <a:cubicBezTo>
                    <a:pt x="12680" y="8513"/>
                    <a:pt x="12680" y="8513"/>
                    <a:pt x="12668" y="8513"/>
                  </a:cubicBezTo>
                  <a:cubicBezTo>
                    <a:pt x="12600" y="8515"/>
                    <a:pt x="12531" y="8516"/>
                    <a:pt x="12463" y="8516"/>
                  </a:cubicBezTo>
                  <a:cubicBezTo>
                    <a:pt x="11520" y="8516"/>
                    <a:pt x="10577" y="8365"/>
                    <a:pt x="9644" y="8121"/>
                  </a:cubicBezTo>
                  <a:cubicBezTo>
                    <a:pt x="5096" y="6966"/>
                    <a:pt x="1965" y="4180"/>
                    <a:pt x="95"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10"/>
            <p:cNvSpPr/>
            <p:nvPr/>
          </p:nvSpPr>
          <p:spPr>
            <a:xfrm>
              <a:off x="2370525" y="3049025"/>
              <a:ext cx="2100" cy="18175"/>
            </a:xfrm>
            <a:custGeom>
              <a:avLst/>
              <a:gdLst/>
              <a:ahLst/>
              <a:cxnLst/>
              <a:rect l="l" t="t" r="r" b="b"/>
              <a:pathLst>
                <a:path w="84" h="727" extrusionOk="0">
                  <a:moveTo>
                    <a:pt x="84" y="0"/>
                  </a:moveTo>
                  <a:lnTo>
                    <a:pt x="84" y="0"/>
                  </a:lnTo>
                  <a:cubicBezTo>
                    <a:pt x="48" y="238"/>
                    <a:pt x="12" y="476"/>
                    <a:pt x="0" y="726"/>
                  </a:cubicBezTo>
                  <a:cubicBezTo>
                    <a:pt x="24" y="488"/>
                    <a:pt x="72" y="238"/>
                    <a:pt x="84"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10"/>
            <p:cNvSpPr/>
            <p:nvPr/>
          </p:nvSpPr>
          <p:spPr>
            <a:xfrm>
              <a:off x="2456250" y="3063300"/>
              <a:ext cx="521225" cy="246775"/>
            </a:xfrm>
            <a:custGeom>
              <a:avLst/>
              <a:gdLst/>
              <a:ahLst/>
              <a:cxnLst/>
              <a:rect l="l" t="t" r="r" b="b"/>
              <a:pathLst>
                <a:path w="20849" h="9871" extrusionOk="0">
                  <a:moveTo>
                    <a:pt x="0" y="1"/>
                  </a:moveTo>
                  <a:lnTo>
                    <a:pt x="0" y="1"/>
                  </a:lnTo>
                  <a:cubicBezTo>
                    <a:pt x="191" y="894"/>
                    <a:pt x="584" y="1691"/>
                    <a:pt x="1001" y="2477"/>
                  </a:cubicBezTo>
                  <a:cubicBezTo>
                    <a:pt x="2584" y="5466"/>
                    <a:pt x="4977" y="7406"/>
                    <a:pt x="7954" y="8597"/>
                  </a:cubicBezTo>
                  <a:cubicBezTo>
                    <a:pt x="8109" y="8621"/>
                    <a:pt x="8263" y="8668"/>
                    <a:pt x="8442" y="8728"/>
                  </a:cubicBezTo>
                  <a:cubicBezTo>
                    <a:pt x="8656" y="8799"/>
                    <a:pt x="8823" y="8895"/>
                    <a:pt x="8954" y="8966"/>
                  </a:cubicBezTo>
                  <a:cubicBezTo>
                    <a:pt x="9418" y="9121"/>
                    <a:pt x="9894" y="9264"/>
                    <a:pt x="10395" y="9418"/>
                  </a:cubicBezTo>
                  <a:cubicBezTo>
                    <a:pt x="10978" y="9561"/>
                    <a:pt x="11573" y="9716"/>
                    <a:pt x="12157" y="9871"/>
                  </a:cubicBezTo>
                  <a:cubicBezTo>
                    <a:pt x="14157" y="9859"/>
                    <a:pt x="16026" y="9561"/>
                    <a:pt x="17872" y="8966"/>
                  </a:cubicBezTo>
                  <a:cubicBezTo>
                    <a:pt x="18884" y="8621"/>
                    <a:pt x="19622" y="8323"/>
                    <a:pt x="20158" y="8025"/>
                  </a:cubicBezTo>
                  <a:cubicBezTo>
                    <a:pt x="20312" y="7942"/>
                    <a:pt x="20455" y="7835"/>
                    <a:pt x="20586" y="7716"/>
                  </a:cubicBezTo>
                  <a:cubicBezTo>
                    <a:pt x="20682" y="7644"/>
                    <a:pt x="20801" y="7585"/>
                    <a:pt x="20848" y="7490"/>
                  </a:cubicBezTo>
                  <a:lnTo>
                    <a:pt x="20848" y="7490"/>
                  </a:lnTo>
                  <a:cubicBezTo>
                    <a:pt x="20566" y="7540"/>
                    <a:pt x="20287" y="7560"/>
                    <a:pt x="20010" y="7560"/>
                  </a:cubicBezTo>
                  <a:cubicBezTo>
                    <a:pt x="18996" y="7560"/>
                    <a:pt x="18013" y="7294"/>
                    <a:pt x="17018" y="7294"/>
                  </a:cubicBezTo>
                  <a:cubicBezTo>
                    <a:pt x="16807" y="7294"/>
                    <a:pt x="16596" y="7306"/>
                    <a:pt x="16383" y="7335"/>
                  </a:cubicBezTo>
                  <a:cubicBezTo>
                    <a:pt x="16089" y="7372"/>
                    <a:pt x="15795" y="7388"/>
                    <a:pt x="15501" y="7388"/>
                  </a:cubicBezTo>
                  <a:cubicBezTo>
                    <a:pt x="14192" y="7388"/>
                    <a:pt x="12888" y="7064"/>
                    <a:pt x="11585" y="6811"/>
                  </a:cubicBezTo>
                  <a:lnTo>
                    <a:pt x="11585" y="6811"/>
                  </a:lnTo>
                  <a:cubicBezTo>
                    <a:pt x="12752" y="7406"/>
                    <a:pt x="13978" y="7847"/>
                    <a:pt x="15276" y="8073"/>
                  </a:cubicBezTo>
                  <a:cubicBezTo>
                    <a:pt x="15609" y="8133"/>
                    <a:pt x="15931" y="8180"/>
                    <a:pt x="16241" y="8252"/>
                  </a:cubicBezTo>
                  <a:cubicBezTo>
                    <a:pt x="16455" y="8311"/>
                    <a:pt x="16729" y="8359"/>
                    <a:pt x="16693" y="8656"/>
                  </a:cubicBezTo>
                  <a:cubicBezTo>
                    <a:pt x="16657" y="8907"/>
                    <a:pt x="16407" y="8978"/>
                    <a:pt x="16181" y="9002"/>
                  </a:cubicBezTo>
                  <a:cubicBezTo>
                    <a:pt x="15764" y="9020"/>
                    <a:pt x="15345" y="9039"/>
                    <a:pt x="14927" y="9039"/>
                  </a:cubicBezTo>
                  <a:cubicBezTo>
                    <a:pt x="14544" y="9039"/>
                    <a:pt x="14163" y="9023"/>
                    <a:pt x="13788" y="8978"/>
                  </a:cubicBezTo>
                  <a:cubicBezTo>
                    <a:pt x="9966" y="8561"/>
                    <a:pt x="6870" y="6680"/>
                    <a:pt x="4013" y="4335"/>
                  </a:cubicBezTo>
                  <a:cubicBezTo>
                    <a:pt x="3239" y="3692"/>
                    <a:pt x="2501" y="3037"/>
                    <a:pt x="1834" y="2310"/>
                  </a:cubicBezTo>
                  <a:cubicBezTo>
                    <a:pt x="1179" y="1584"/>
                    <a:pt x="560" y="822"/>
                    <a:pt x="0"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10"/>
            <p:cNvSpPr/>
            <p:nvPr/>
          </p:nvSpPr>
          <p:spPr>
            <a:xfrm>
              <a:off x="2723250" y="3310475"/>
              <a:ext cx="169350" cy="49925"/>
            </a:xfrm>
            <a:custGeom>
              <a:avLst/>
              <a:gdLst/>
              <a:ahLst/>
              <a:cxnLst/>
              <a:rect l="l" t="t" r="r" b="b"/>
              <a:pathLst>
                <a:path w="6774" h="1997" extrusionOk="0">
                  <a:moveTo>
                    <a:pt x="207" y="1"/>
                  </a:moveTo>
                  <a:cubicBezTo>
                    <a:pt x="148" y="1"/>
                    <a:pt x="91" y="41"/>
                    <a:pt x="72" y="127"/>
                  </a:cubicBezTo>
                  <a:cubicBezTo>
                    <a:pt x="0" y="377"/>
                    <a:pt x="203" y="460"/>
                    <a:pt x="381" y="544"/>
                  </a:cubicBezTo>
                  <a:cubicBezTo>
                    <a:pt x="393" y="555"/>
                    <a:pt x="393" y="555"/>
                    <a:pt x="417" y="555"/>
                  </a:cubicBezTo>
                  <a:cubicBezTo>
                    <a:pt x="911" y="730"/>
                    <a:pt x="1422" y="798"/>
                    <a:pt x="1951" y="798"/>
                  </a:cubicBezTo>
                  <a:cubicBezTo>
                    <a:pt x="2035" y="798"/>
                    <a:pt x="2119" y="797"/>
                    <a:pt x="2203" y="794"/>
                  </a:cubicBezTo>
                  <a:cubicBezTo>
                    <a:pt x="2310" y="794"/>
                    <a:pt x="2429" y="794"/>
                    <a:pt x="2524" y="782"/>
                  </a:cubicBezTo>
                  <a:cubicBezTo>
                    <a:pt x="3596" y="686"/>
                    <a:pt x="4656" y="567"/>
                    <a:pt x="5715" y="436"/>
                  </a:cubicBezTo>
                  <a:lnTo>
                    <a:pt x="5715" y="436"/>
                  </a:lnTo>
                  <a:cubicBezTo>
                    <a:pt x="4453" y="1032"/>
                    <a:pt x="3167" y="1591"/>
                    <a:pt x="1834" y="1996"/>
                  </a:cubicBezTo>
                  <a:cubicBezTo>
                    <a:pt x="2191" y="1913"/>
                    <a:pt x="2513" y="1806"/>
                    <a:pt x="2822" y="1687"/>
                  </a:cubicBezTo>
                  <a:cubicBezTo>
                    <a:pt x="3991" y="1244"/>
                    <a:pt x="6774" y="11"/>
                    <a:pt x="6596" y="11"/>
                  </a:cubicBezTo>
                  <a:cubicBezTo>
                    <a:pt x="6588" y="11"/>
                    <a:pt x="6572" y="14"/>
                    <a:pt x="6549" y="20"/>
                  </a:cubicBezTo>
                  <a:cubicBezTo>
                    <a:pt x="5441" y="282"/>
                    <a:pt x="4179" y="448"/>
                    <a:pt x="2739" y="508"/>
                  </a:cubicBezTo>
                  <a:cubicBezTo>
                    <a:pt x="2254" y="529"/>
                    <a:pt x="1895" y="541"/>
                    <a:pt x="1615" y="541"/>
                  </a:cubicBezTo>
                  <a:cubicBezTo>
                    <a:pt x="1105" y="541"/>
                    <a:pt x="861" y="501"/>
                    <a:pt x="608" y="401"/>
                  </a:cubicBezTo>
                  <a:cubicBezTo>
                    <a:pt x="131" y="198"/>
                    <a:pt x="24" y="79"/>
                    <a:pt x="357" y="20"/>
                  </a:cubicBezTo>
                  <a:cubicBezTo>
                    <a:pt x="322" y="20"/>
                    <a:pt x="286" y="8"/>
                    <a:pt x="250" y="8"/>
                  </a:cubicBezTo>
                  <a:cubicBezTo>
                    <a:pt x="236" y="3"/>
                    <a:pt x="222" y="1"/>
                    <a:pt x="20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10"/>
            <p:cNvSpPr/>
            <p:nvPr/>
          </p:nvSpPr>
          <p:spPr>
            <a:xfrm>
              <a:off x="2516675" y="3205875"/>
              <a:ext cx="68475" cy="56625"/>
            </a:xfrm>
            <a:custGeom>
              <a:avLst/>
              <a:gdLst/>
              <a:ahLst/>
              <a:cxnLst/>
              <a:rect l="l" t="t" r="r" b="b"/>
              <a:pathLst>
                <a:path w="2739" h="2265" extrusionOk="0">
                  <a:moveTo>
                    <a:pt x="179" y="1"/>
                  </a:moveTo>
                  <a:cubicBezTo>
                    <a:pt x="167" y="1"/>
                    <a:pt x="131" y="13"/>
                    <a:pt x="108" y="36"/>
                  </a:cubicBezTo>
                  <a:cubicBezTo>
                    <a:pt x="60" y="60"/>
                    <a:pt x="48" y="156"/>
                    <a:pt x="0" y="227"/>
                  </a:cubicBezTo>
                  <a:cubicBezTo>
                    <a:pt x="96" y="358"/>
                    <a:pt x="131" y="489"/>
                    <a:pt x="227" y="596"/>
                  </a:cubicBezTo>
                  <a:cubicBezTo>
                    <a:pt x="774" y="1239"/>
                    <a:pt x="1429" y="1775"/>
                    <a:pt x="2191" y="2156"/>
                  </a:cubicBezTo>
                  <a:cubicBezTo>
                    <a:pt x="2296" y="2208"/>
                    <a:pt x="2414" y="2265"/>
                    <a:pt x="2520" y="2265"/>
                  </a:cubicBezTo>
                  <a:cubicBezTo>
                    <a:pt x="2583" y="2265"/>
                    <a:pt x="2642" y="2245"/>
                    <a:pt x="2691" y="2191"/>
                  </a:cubicBezTo>
                  <a:cubicBezTo>
                    <a:pt x="2715" y="2156"/>
                    <a:pt x="2727" y="2144"/>
                    <a:pt x="2739" y="2120"/>
                  </a:cubicBezTo>
                  <a:lnTo>
                    <a:pt x="2715" y="2120"/>
                  </a:lnTo>
                  <a:cubicBezTo>
                    <a:pt x="2191" y="2120"/>
                    <a:pt x="191" y="465"/>
                    <a:pt x="179" y="48"/>
                  </a:cubicBezTo>
                  <a:lnTo>
                    <a:pt x="179"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10"/>
            <p:cNvSpPr/>
            <p:nvPr/>
          </p:nvSpPr>
          <p:spPr>
            <a:xfrm>
              <a:off x="2521725" y="3202300"/>
              <a:ext cx="67300" cy="56600"/>
            </a:xfrm>
            <a:custGeom>
              <a:avLst/>
              <a:gdLst/>
              <a:ahLst/>
              <a:cxnLst/>
              <a:rect l="l" t="t" r="r" b="b"/>
              <a:pathLst>
                <a:path w="2692" h="2264" extrusionOk="0">
                  <a:moveTo>
                    <a:pt x="48" y="1"/>
                  </a:moveTo>
                  <a:cubicBezTo>
                    <a:pt x="48" y="1"/>
                    <a:pt x="36" y="1"/>
                    <a:pt x="36" y="13"/>
                  </a:cubicBezTo>
                  <a:cubicBezTo>
                    <a:pt x="25" y="25"/>
                    <a:pt x="1" y="72"/>
                    <a:pt x="1" y="132"/>
                  </a:cubicBezTo>
                  <a:lnTo>
                    <a:pt x="1" y="179"/>
                  </a:lnTo>
                  <a:cubicBezTo>
                    <a:pt x="1" y="596"/>
                    <a:pt x="1989" y="2263"/>
                    <a:pt x="2501" y="2263"/>
                  </a:cubicBezTo>
                  <a:lnTo>
                    <a:pt x="2537" y="2263"/>
                  </a:lnTo>
                  <a:cubicBezTo>
                    <a:pt x="2632" y="2251"/>
                    <a:pt x="2668" y="2227"/>
                    <a:pt x="2692" y="2168"/>
                  </a:cubicBezTo>
                  <a:cubicBezTo>
                    <a:pt x="2668" y="2037"/>
                    <a:pt x="2299" y="1715"/>
                    <a:pt x="1406" y="1013"/>
                  </a:cubicBezTo>
                  <a:cubicBezTo>
                    <a:pt x="691" y="441"/>
                    <a:pt x="84" y="1"/>
                    <a:pt x="4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10"/>
            <p:cNvSpPr/>
            <p:nvPr/>
          </p:nvSpPr>
          <p:spPr>
            <a:xfrm>
              <a:off x="2641650" y="3277100"/>
              <a:ext cx="48875" cy="20475"/>
            </a:xfrm>
            <a:custGeom>
              <a:avLst/>
              <a:gdLst/>
              <a:ahLst/>
              <a:cxnLst/>
              <a:rect l="l" t="t" r="r" b="b"/>
              <a:pathLst>
                <a:path w="1955" h="819" extrusionOk="0">
                  <a:moveTo>
                    <a:pt x="187" y="1"/>
                  </a:moveTo>
                  <a:cubicBezTo>
                    <a:pt x="60" y="1"/>
                    <a:pt x="0" y="34"/>
                    <a:pt x="50" y="104"/>
                  </a:cubicBezTo>
                  <a:cubicBezTo>
                    <a:pt x="85" y="188"/>
                    <a:pt x="323" y="331"/>
                    <a:pt x="597" y="462"/>
                  </a:cubicBezTo>
                  <a:cubicBezTo>
                    <a:pt x="966" y="640"/>
                    <a:pt x="1419" y="819"/>
                    <a:pt x="1574" y="819"/>
                  </a:cubicBezTo>
                  <a:lnTo>
                    <a:pt x="1657" y="819"/>
                  </a:lnTo>
                  <a:cubicBezTo>
                    <a:pt x="1955" y="807"/>
                    <a:pt x="1871" y="605"/>
                    <a:pt x="1538" y="414"/>
                  </a:cubicBezTo>
                  <a:cubicBezTo>
                    <a:pt x="1407" y="331"/>
                    <a:pt x="1228" y="247"/>
                    <a:pt x="1014" y="176"/>
                  </a:cubicBezTo>
                  <a:cubicBezTo>
                    <a:pt x="835" y="116"/>
                    <a:pt x="669" y="69"/>
                    <a:pt x="526" y="45"/>
                  </a:cubicBezTo>
                  <a:cubicBezTo>
                    <a:pt x="391" y="16"/>
                    <a:pt x="273" y="1"/>
                    <a:pt x="1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8" name="Google Shape;4458;p10"/>
          <p:cNvSpPr txBox="1">
            <a:spLocks noGrp="1"/>
          </p:cNvSpPr>
          <p:nvPr>
            <p:ph type="title"/>
          </p:nvPr>
        </p:nvSpPr>
        <p:spPr>
          <a:xfrm>
            <a:off x="1211225" y="1638300"/>
            <a:ext cx="4137000" cy="18669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36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59"/>
        <p:cNvGrpSpPr/>
        <p:nvPr/>
      </p:nvGrpSpPr>
      <p:grpSpPr>
        <a:xfrm>
          <a:off x="0" y="0"/>
          <a:ext cx="0" cy="0"/>
          <a:chOff x="0" y="0"/>
          <a:chExt cx="0" cy="0"/>
        </a:xfrm>
      </p:grpSpPr>
      <p:sp>
        <p:nvSpPr>
          <p:cNvPr id="4460" name="Google Shape;4460;p11"/>
          <p:cNvSpPr/>
          <p:nvPr/>
        </p:nvSpPr>
        <p:spPr>
          <a:xfrm>
            <a:off x="1050000" y="690625"/>
            <a:ext cx="7044000" cy="37623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11"/>
          <p:cNvSpPr/>
          <p:nvPr/>
        </p:nvSpPr>
        <p:spPr>
          <a:xfrm>
            <a:off x="1150200" y="798925"/>
            <a:ext cx="6843600" cy="3545700"/>
          </a:xfrm>
          <a:prstGeom prst="rect">
            <a:avLst/>
          </a:prstGeom>
          <a:noFill/>
          <a:ln w="19050" cap="flat" cmpd="sng">
            <a:solidFill>
              <a:srgbClr val="A7B5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62" name="Google Shape;4462;p11"/>
          <p:cNvGrpSpPr/>
          <p:nvPr/>
        </p:nvGrpSpPr>
        <p:grpSpPr>
          <a:xfrm>
            <a:off x="7708775" y="2257013"/>
            <a:ext cx="603075" cy="629525"/>
            <a:chOff x="1746625" y="3753175"/>
            <a:chExt cx="603075" cy="629525"/>
          </a:xfrm>
        </p:grpSpPr>
        <p:sp>
          <p:nvSpPr>
            <p:cNvPr id="4463" name="Google Shape;4463;p11"/>
            <p:cNvSpPr/>
            <p:nvPr/>
          </p:nvSpPr>
          <p:spPr>
            <a:xfrm>
              <a:off x="2013625" y="3854325"/>
              <a:ext cx="39625" cy="1400"/>
            </a:xfrm>
            <a:custGeom>
              <a:avLst/>
              <a:gdLst/>
              <a:ahLst/>
              <a:cxnLst/>
              <a:rect l="l" t="t" r="r" b="b"/>
              <a:pathLst>
                <a:path w="1585" h="56" extrusionOk="0">
                  <a:moveTo>
                    <a:pt x="673" y="0"/>
                  </a:moveTo>
                  <a:cubicBezTo>
                    <a:pt x="450" y="0"/>
                    <a:pt x="227" y="6"/>
                    <a:pt x="1" y="18"/>
                  </a:cubicBezTo>
                  <a:cubicBezTo>
                    <a:pt x="108" y="18"/>
                    <a:pt x="215" y="42"/>
                    <a:pt x="334" y="42"/>
                  </a:cubicBezTo>
                  <a:cubicBezTo>
                    <a:pt x="733" y="49"/>
                    <a:pt x="1009" y="56"/>
                    <a:pt x="1216" y="56"/>
                  </a:cubicBezTo>
                  <a:cubicBezTo>
                    <a:pt x="1368" y="56"/>
                    <a:pt x="1484" y="52"/>
                    <a:pt x="1584" y="42"/>
                  </a:cubicBezTo>
                  <a:cubicBezTo>
                    <a:pt x="1501" y="18"/>
                    <a:pt x="1418" y="18"/>
                    <a:pt x="1346" y="18"/>
                  </a:cubicBezTo>
                  <a:cubicBezTo>
                    <a:pt x="1120" y="6"/>
                    <a:pt x="897" y="0"/>
                    <a:pt x="673"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11"/>
            <p:cNvSpPr/>
            <p:nvPr/>
          </p:nvSpPr>
          <p:spPr>
            <a:xfrm>
              <a:off x="2138950" y="3932400"/>
              <a:ext cx="99725" cy="186425"/>
            </a:xfrm>
            <a:custGeom>
              <a:avLst/>
              <a:gdLst/>
              <a:ahLst/>
              <a:cxnLst/>
              <a:rect l="l" t="t" r="r" b="b"/>
              <a:pathLst>
                <a:path w="3989" h="7457" extrusionOk="0">
                  <a:moveTo>
                    <a:pt x="1786" y="1"/>
                  </a:moveTo>
                  <a:cubicBezTo>
                    <a:pt x="1757" y="1"/>
                    <a:pt x="1726" y="12"/>
                    <a:pt x="1691" y="39"/>
                  </a:cubicBezTo>
                  <a:cubicBezTo>
                    <a:pt x="1536" y="158"/>
                    <a:pt x="1667" y="277"/>
                    <a:pt x="1727" y="396"/>
                  </a:cubicBezTo>
                  <a:cubicBezTo>
                    <a:pt x="2084" y="1193"/>
                    <a:pt x="2489" y="2003"/>
                    <a:pt x="2655" y="2884"/>
                  </a:cubicBezTo>
                  <a:cubicBezTo>
                    <a:pt x="2679" y="3015"/>
                    <a:pt x="2774" y="3218"/>
                    <a:pt x="2608" y="3289"/>
                  </a:cubicBezTo>
                  <a:cubicBezTo>
                    <a:pt x="2584" y="3298"/>
                    <a:pt x="2563" y="3303"/>
                    <a:pt x="2544" y="3303"/>
                  </a:cubicBezTo>
                  <a:cubicBezTo>
                    <a:pt x="2416" y="3303"/>
                    <a:pt x="2372" y="3118"/>
                    <a:pt x="2310" y="3015"/>
                  </a:cubicBezTo>
                  <a:cubicBezTo>
                    <a:pt x="1893" y="2313"/>
                    <a:pt x="1489" y="1598"/>
                    <a:pt x="1072" y="908"/>
                  </a:cubicBezTo>
                  <a:cubicBezTo>
                    <a:pt x="997" y="783"/>
                    <a:pt x="761" y="717"/>
                    <a:pt x="533" y="717"/>
                  </a:cubicBezTo>
                  <a:cubicBezTo>
                    <a:pt x="327" y="717"/>
                    <a:pt x="128" y="771"/>
                    <a:pt x="60" y="884"/>
                  </a:cubicBezTo>
                  <a:cubicBezTo>
                    <a:pt x="0" y="991"/>
                    <a:pt x="96" y="1062"/>
                    <a:pt x="143" y="1146"/>
                  </a:cubicBezTo>
                  <a:cubicBezTo>
                    <a:pt x="631" y="1991"/>
                    <a:pt x="858" y="2932"/>
                    <a:pt x="989" y="3896"/>
                  </a:cubicBezTo>
                  <a:cubicBezTo>
                    <a:pt x="1012" y="4099"/>
                    <a:pt x="1060" y="4313"/>
                    <a:pt x="774" y="4384"/>
                  </a:cubicBezTo>
                  <a:cubicBezTo>
                    <a:pt x="743" y="4393"/>
                    <a:pt x="715" y="4397"/>
                    <a:pt x="690" y="4397"/>
                  </a:cubicBezTo>
                  <a:cubicBezTo>
                    <a:pt x="517" y="4397"/>
                    <a:pt x="490" y="4200"/>
                    <a:pt x="417" y="4075"/>
                  </a:cubicBezTo>
                  <a:cubicBezTo>
                    <a:pt x="346" y="3908"/>
                    <a:pt x="262" y="3753"/>
                    <a:pt x="179" y="3599"/>
                  </a:cubicBezTo>
                  <a:lnTo>
                    <a:pt x="179" y="3599"/>
                  </a:lnTo>
                  <a:cubicBezTo>
                    <a:pt x="631" y="4896"/>
                    <a:pt x="774" y="6099"/>
                    <a:pt x="703" y="7456"/>
                  </a:cubicBezTo>
                  <a:cubicBezTo>
                    <a:pt x="715" y="7456"/>
                    <a:pt x="715" y="7456"/>
                    <a:pt x="739" y="7432"/>
                  </a:cubicBezTo>
                  <a:cubicBezTo>
                    <a:pt x="1536" y="7158"/>
                    <a:pt x="1774" y="6587"/>
                    <a:pt x="1667" y="5789"/>
                  </a:cubicBezTo>
                  <a:cubicBezTo>
                    <a:pt x="1608" y="5337"/>
                    <a:pt x="1655" y="4896"/>
                    <a:pt x="1655" y="4444"/>
                  </a:cubicBezTo>
                  <a:cubicBezTo>
                    <a:pt x="1655" y="4325"/>
                    <a:pt x="1667" y="4146"/>
                    <a:pt x="1846" y="4146"/>
                  </a:cubicBezTo>
                  <a:cubicBezTo>
                    <a:pt x="2001" y="4146"/>
                    <a:pt x="2024" y="4301"/>
                    <a:pt x="2072" y="4408"/>
                  </a:cubicBezTo>
                  <a:cubicBezTo>
                    <a:pt x="2263" y="4908"/>
                    <a:pt x="2298" y="5420"/>
                    <a:pt x="2370" y="5932"/>
                  </a:cubicBezTo>
                  <a:cubicBezTo>
                    <a:pt x="2397" y="6076"/>
                    <a:pt x="2436" y="6141"/>
                    <a:pt x="2498" y="6141"/>
                  </a:cubicBezTo>
                  <a:cubicBezTo>
                    <a:pt x="2544" y="6141"/>
                    <a:pt x="2603" y="6105"/>
                    <a:pt x="2679" y="6039"/>
                  </a:cubicBezTo>
                  <a:cubicBezTo>
                    <a:pt x="3084" y="5646"/>
                    <a:pt x="3441" y="5218"/>
                    <a:pt x="3727" y="4742"/>
                  </a:cubicBezTo>
                  <a:cubicBezTo>
                    <a:pt x="3679" y="4611"/>
                    <a:pt x="3632" y="4491"/>
                    <a:pt x="3620" y="4408"/>
                  </a:cubicBezTo>
                  <a:cubicBezTo>
                    <a:pt x="3599" y="4322"/>
                    <a:pt x="3618" y="4283"/>
                    <a:pt x="3657" y="4283"/>
                  </a:cubicBezTo>
                  <a:cubicBezTo>
                    <a:pt x="3708" y="4283"/>
                    <a:pt x="3795" y="4352"/>
                    <a:pt x="3870" y="4468"/>
                  </a:cubicBezTo>
                  <a:cubicBezTo>
                    <a:pt x="3894" y="4456"/>
                    <a:pt x="3894" y="4444"/>
                    <a:pt x="3906" y="4432"/>
                  </a:cubicBezTo>
                  <a:cubicBezTo>
                    <a:pt x="3989" y="4253"/>
                    <a:pt x="3977" y="4051"/>
                    <a:pt x="3929" y="3860"/>
                  </a:cubicBezTo>
                  <a:cubicBezTo>
                    <a:pt x="3548" y="2515"/>
                    <a:pt x="2941" y="1277"/>
                    <a:pt x="2001" y="205"/>
                  </a:cubicBezTo>
                  <a:cubicBezTo>
                    <a:pt x="1945" y="131"/>
                    <a:pt x="1883" y="1"/>
                    <a:pt x="1786" y="1"/>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11"/>
            <p:cNvSpPr/>
            <p:nvPr/>
          </p:nvSpPr>
          <p:spPr>
            <a:xfrm>
              <a:off x="2194000" y="3905375"/>
              <a:ext cx="73250" cy="96450"/>
            </a:xfrm>
            <a:custGeom>
              <a:avLst/>
              <a:gdLst/>
              <a:ahLst/>
              <a:cxnLst/>
              <a:rect l="l" t="t" r="r" b="b"/>
              <a:pathLst>
                <a:path w="2930" h="3858" extrusionOk="0">
                  <a:moveTo>
                    <a:pt x="191" y="0"/>
                  </a:moveTo>
                  <a:cubicBezTo>
                    <a:pt x="191" y="24"/>
                    <a:pt x="180" y="48"/>
                    <a:pt x="168" y="60"/>
                  </a:cubicBezTo>
                  <a:cubicBezTo>
                    <a:pt x="1" y="298"/>
                    <a:pt x="96" y="453"/>
                    <a:pt x="311" y="619"/>
                  </a:cubicBezTo>
                  <a:cubicBezTo>
                    <a:pt x="1204" y="1346"/>
                    <a:pt x="1704" y="2358"/>
                    <a:pt x="2180" y="3370"/>
                  </a:cubicBezTo>
                  <a:cubicBezTo>
                    <a:pt x="2239" y="3501"/>
                    <a:pt x="2299" y="3632"/>
                    <a:pt x="2394" y="3858"/>
                  </a:cubicBezTo>
                  <a:cubicBezTo>
                    <a:pt x="2597" y="3537"/>
                    <a:pt x="2644" y="3263"/>
                    <a:pt x="2692" y="3013"/>
                  </a:cubicBezTo>
                  <a:cubicBezTo>
                    <a:pt x="2739" y="2822"/>
                    <a:pt x="2728" y="2584"/>
                    <a:pt x="2811" y="2417"/>
                  </a:cubicBezTo>
                  <a:cubicBezTo>
                    <a:pt x="2930" y="2191"/>
                    <a:pt x="2930" y="2001"/>
                    <a:pt x="2894" y="1810"/>
                  </a:cubicBezTo>
                  <a:cubicBezTo>
                    <a:pt x="2299" y="1215"/>
                    <a:pt x="1561" y="703"/>
                    <a:pt x="703" y="322"/>
                  </a:cubicBezTo>
                  <a:cubicBezTo>
                    <a:pt x="513" y="227"/>
                    <a:pt x="358" y="119"/>
                    <a:pt x="191"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11"/>
            <p:cNvSpPr/>
            <p:nvPr/>
          </p:nvSpPr>
          <p:spPr>
            <a:xfrm>
              <a:off x="1772225" y="3786000"/>
              <a:ext cx="379250" cy="392950"/>
            </a:xfrm>
            <a:custGeom>
              <a:avLst/>
              <a:gdLst/>
              <a:ahLst/>
              <a:cxnLst/>
              <a:rect l="l" t="t" r="r" b="b"/>
              <a:pathLst>
                <a:path w="15170" h="15718" extrusionOk="0">
                  <a:moveTo>
                    <a:pt x="11713" y="3746"/>
                  </a:moveTo>
                  <a:cubicBezTo>
                    <a:pt x="11760" y="3746"/>
                    <a:pt x="11777" y="3775"/>
                    <a:pt x="11788" y="3823"/>
                  </a:cubicBezTo>
                  <a:cubicBezTo>
                    <a:pt x="11812" y="3990"/>
                    <a:pt x="11550" y="4204"/>
                    <a:pt x="10883" y="4525"/>
                  </a:cubicBezTo>
                  <a:cubicBezTo>
                    <a:pt x="10261" y="4858"/>
                    <a:pt x="9882" y="5012"/>
                    <a:pt x="9768" y="5012"/>
                  </a:cubicBezTo>
                  <a:cubicBezTo>
                    <a:pt x="9625" y="5012"/>
                    <a:pt x="9902" y="4767"/>
                    <a:pt x="10645" y="4323"/>
                  </a:cubicBezTo>
                  <a:cubicBezTo>
                    <a:pt x="11345" y="3895"/>
                    <a:pt x="11606" y="3746"/>
                    <a:pt x="11713" y="3746"/>
                  </a:cubicBezTo>
                  <a:close/>
                  <a:moveTo>
                    <a:pt x="8430" y="4359"/>
                  </a:moveTo>
                  <a:cubicBezTo>
                    <a:pt x="8523" y="4359"/>
                    <a:pt x="8577" y="4374"/>
                    <a:pt x="8573" y="4406"/>
                  </a:cubicBezTo>
                  <a:cubicBezTo>
                    <a:pt x="8550" y="4454"/>
                    <a:pt x="8216" y="4585"/>
                    <a:pt x="7788" y="4704"/>
                  </a:cubicBezTo>
                  <a:cubicBezTo>
                    <a:pt x="7347" y="4823"/>
                    <a:pt x="6871" y="4954"/>
                    <a:pt x="6728" y="5013"/>
                  </a:cubicBezTo>
                  <a:cubicBezTo>
                    <a:pt x="6621" y="5049"/>
                    <a:pt x="6536" y="5072"/>
                    <a:pt x="6479" y="5072"/>
                  </a:cubicBezTo>
                  <a:cubicBezTo>
                    <a:pt x="6441" y="5072"/>
                    <a:pt x="6416" y="5061"/>
                    <a:pt x="6406" y="5037"/>
                  </a:cubicBezTo>
                  <a:cubicBezTo>
                    <a:pt x="6394" y="4930"/>
                    <a:pt x="6787" y="4740"/>
                    <a:pt x="7383" y="4561"/>
                  </a:cubicBezTo>
                  <a:cubicBezTo>
                    <a:pt x="7797" y="4437"/>
                    <a:pt x="8217" y="4359"/>
                    <a:pt x="8430" y="4359"/>
                  </a:cubicBezTo>
                  <a:close/>
                  <a:moveTo>
                    <a:pt x="13268" y="3258"/>
                  </a:moveTo>
                  <a:cubicBezTo>
                    <a:pt x="13318" y="3258"/>
                    <a:pt x="13360" y="3267"/>
                    <a:pt x="13360" y="3275"/>
                  </a:cubicBezTo>
                  <a:cubicBezTo>
                    <a:pt x="13360" y="3311"/>
                    <a:pt x="13181" y="3644"/>
                    <a:pt x="12967" y="4025"/>
                  </a:cubicBezTo>
                  <a:cubicBezTo>
                    <a:pt x="12729" y="4406"/>
                    <a:pt x="12502" y="4823"/>
                    <a:pt x="12443" y="4942"/>
                  </a:cubicBezTo>
                  <a:cubicBezTo>
                    <a:pt x="12392" y="5044"/>
                    <a:pt x="12332" y="5128"/>
                    <a:pt x="12286" y="5128"/>
                  </a:cubicBezTo>
                  <a:cubicBezTo>
                    <a:pt x="12279" y="5128"/>
                    <a:pt x="12271" y="5126"/>
                    <a:pt x="12264" y="5121"/>
                  </a:cubicBezTo>
                  <a:cubicBezTo>
                    <a:pt x="12157" y="5049"/>
                    <a:pt x="12467" y="4168"/>
                    <a:pt x="12764" y="3704"/>
                  </a:cubicBezTo>
                  <a:cubicBezTo>
                    <a:pt x="12919" y="3489"/>
                    <a:pt x="13110" y="3275"/>
                    <a:pt x="13205" y="3263"/>
                  </a:cubicBezTo>
                  <a:cubicBezTo>
                    <a:pt x="13226" y="3260"/>
                    <a:pt x="13248" y="3258"/>
                    <a:pt x="13268" y="3258"/>
                  </a:cubicBezTo>
                  <a:close/>
                  <a:moveTo>
                    <a:pt x="6206" y="7034"/>
                  </a:moveTo>
                  <a:cubicBezTo>
                    <a:pt x="6303" y="7034"/>
                    <a:pt x="6380" y="7058"/>
                    <a:pt x="6418" y="7145"/>
                  </a:cubicBezTo>
                  <a:cubicBezTo>
                    <a:pt x="6466" y="7264"/>
                    <a:pt x="6394" y="7359"/>
                    <a:pt x="6335" y="7442"/>
                  </a:cubicBezTo>
                  <a:lnTo>
                    <a:pt x="4954" y="9050"/>
                  </a:lnTo>
                  <a:lnTo>
                    <a:pt x="4287" y="9812"/>
                  </a:lnTo>
                  <a:cubicBezTo>
                    <a:pt x="4245" y="9854"/>
                    <a:pt x="4203" y="9896"/>
                    <a:pt x="4148" y="9896"/>
                  </a:cubicBezTo>
                  <a:cubicBezTo>
                    <a:pt x="4125" y="9896"/>
                    <a:pt x="4101" y="9889"/>
                    <a:pt x="4073" y="9871"/>
                  </a:cubicBezTo>
                  <a:cubicBezTo>
                    <a:pt x="3989" y="9812"/>
                    <a:pt x="4013" y="9716"/>
                    <a:pt x="4049" y="9645"/>
                  </a:cubicBezTo>
                  <a:cubicBezTo>
                    <a:pt x="4489" y="8740"/>
                    <a:pt x="5049" y="7907"/>
                    <a:pt x="5823" y="7216"/>
                  </a:cubicBezTo>
                  <a:cubicBezTo>
                    <a:pt x="5918" y="7133"/>
                    <a:pt x="6061" y="7085"/>
                    <a:pt x="6133" y="7038"/>
                  </a:cubicBezTo>
                  <a:cubicBezTo>
                    <a:pt x="6158" y="7035"/>
                    <a:pt x="6182" y="7034"/>
                    <a:pt x="6206" y="7034"/>
                  </a:cubicBezTo>
                  <a:close/>
                  <a:moveTo>
                    <a:pt x="9977" y="6597"/>
                  </a:moveTo>
                  <a:cubicBezTo>
                    <a:pt x="10014" y="6597"/>
                    <a:pt x="10051" y="6610"/>
                    <a:pt x="10085" y="6645"/>
                  </a:cubicBezTo>
                  <a:cubicBezTo>
                    <a:pt x="10240" y="6799"/>
                    <a:pt x="10062" y="6942"/>
                    <a:pt x="9954" y="7061"/>
                  </a:cubicBezTo>
                  <a:cubicBezTo>
                    <a:pt x="9050" y="8026"/>
                    <a:pt x="8097" y="8978"/>
                    <a:pt x="7287" y="10050"/>
                  </a:cubicBezTo>
                  <a:cubicBezTo>
                    <a:pt x="7252" y="10109"/>
                    <a:pt x="7204" y="10133"/>
                    <a:pt x="7156" y="10181"/>
                  </a:cubicBezTo>
                  <a:cubicBezTo>
                    <a:pt x="6954" y="10157"/>
                    <a:pt x="7014" y="10014"/>
                    <a:pt x="7037" y="9895"/>
                  </a:cubicBezTo>
                  <a:cubicBezTo>
                    <a:pt x="7156" y="9562"/>
                    <a:pt x="7323" y="9240"/>
                    <a:pt x="7514" y="8943"/>
                  </a:cubicBezTo>
                  <a:cubicBezTo>
                    <a:pt x="8097" y="8073"/>
                    <a:pt x="8740" y="7240"/>
                    <a:pt x="9704" y="6728"/>
                  </a:cubicBezTo>
                  <a:cubicBezTo>
                    <a:pt x="9789" y="6677"/>
                    <a:pt x="9885" y="6597"/>
                    <a:pt x="9977" y="6597"/>
                  </a:cubicBezTo>
                  <a:close/>
                  <a:moveTo>
                    <a:pt x="11232" y="6926"/>
                  </a:moveTo>
                  <a:cubicBezTo>
                    <a:pt x="11307" y="6926"/>
                    <a:pt x="11366" y="6963"/>
                    <a:pt x="11383" y="7073"/>
                  </a:cubicBezTo>
                  <a:cubicBezTo>
                    <a:pt x="11371" y="7180"/>
                    <a:pt x="11300" y="7264"/>
                    <a:pt x="11240" y="7359"/>
                  </a:cubicBezTo>
                  <a:cubicBezTo>
                    <a:pt x="10562" y="8276"/>
                    <a:pt x="9907" y="9216"/>
                    <a:pt x="9240" y="10133"/>
                  </a:cubicBezTo>
                  <a:cubicBezTo>
                    <a:pt x="9192" y="10193"/>
                    <a:pt x="9133" y="10276"/>
                    <a:pt x="9097" y="10336"/>
                  </a:cubicBezTo>
                  <a:cubicBezTo>
                    <a:pt x="9055" y="10386"/>
                    <a:pt x="9001" y="10437"/>
                    <a:pt x="8939" y="10437"/>
                  </a:cubicBezTo>
                  <a:cubicBezTo>
                    <a:pt x="8914" y="10437"/>
                    <a:pt x="8887" y="10428"/>
                    <a:pt x="8859" y="10407"/>
                  </a:cubicBezTo>
                  <a:cubicBezTo>
                    <a:pt x="8764" y="10347"/>
                    <a:pt x="8823" y="10252"/>
                    <a:pt x="8859" y="10181"/>
                  </a:cubicBezTo>
                  <a:cubicBezTo>
                    <a:pt x="8990" y="9883"/>
                    <a:pt x="9121" y="9585"/>
                    <a:pt x="9288" y="9300"/>
                  </a:cubicBezTo>
                  <a:cubicBezTo>
                    <a:pt x="9716" y="8573"/>
                    <a:pt x="10062" y="7800"/>
                    <a:pt x="10681" y="7216"/>
                  </a:cubicBezTo>
                  <a:cubicBezTo>
                    <a:pt x="10812" y="7097"/>
                    <a:pt x="10931" y="6978"/>
                    <a:pt x="11133" y="6942"/>
                  </a:cubicBezTo>
                  <a:cubicBezTo>
                    <a:pt x="11168" y="6932"/>
                    <a:pt x="11201" y="6926"/>
                    <a:pt x="11232" y="6926"/>
                  </a:cubicBezTo>
                  <a:close/>
                  <a:moveTo>
                    <a:pt x="14872" y="1"/>
                  </a:moveTo>
                  <a:cubicBezTo>
                    <a:pt x="14634" y="96"/>
                    <a:pt x="14431" y="239"/>
                    <a:pt x="14336" y="489"/>
                  </a:cubicBezTo>
                  <a:cubicBezTo>
                    <a:pt x="14074" y="1073"/>
                    <a:pt x="13705" y="1585"/>
                    <a:pt x="13348" y="2096"/>
                  </a:cubicBezTo>
                  <a:cubicBezTo>
                    <a:pt x="12788" y="2930"/>
                    <a:pt x="11919" y="3263"/>
                    <a:pt x="10978" y="3287"/>
                  </a:cubicBezTo>
                  <a:cubicBezTo>
                    <a:pt x="9478" y="3335"/>
                    <a:pt x="7978" y="3275"/>
                    <a:pt x="6502" y="3609"/>
                  </a:cubicBezTo>
                  <a:cubicBezTo>
                    <a:pt x="4716" y="4025"/>
                    <a:pt x="3168" y="4823"/>
                    <a:pt x="2025" y="6323"/>
                  </a:cubicBezTo>
                  <a:cubicBezTo>
                    <a:pt x="894" y="7811"/>
                    <a:pt x="298" y="9478"/>
                    <a:pt x="1" y="11240"/>
                  </a:cubicBezTo>
                  <a:cubicBezTo>
                    <a:pt x="13" y="11229"/>
                    <a:pt x="48" y="11229"/>
                    <a:pt x="72" y="11229"/>
                  </a:cubicBezTo>
                  <a:cubicBezTo>
                    <a:pt x="227" y="11324"/>
                    <a:pt x="227" y="11479"/>
                    <a:pt x="227" y="11598"/>
                  </a:cubicBezTo>
                  <a:cubicBezTo>
                    <a:pt x="251" y="12145"/>
                    <a:pt x="287" y="12717"/>
                    <a:pt x="322" y="13265"/>
                  </a:cubicBezTo>
                  <a:cubicBezTo>
                    <a:pt x="382" y="14098"/>
                    <a:pt x="501" y="14931"/>
                    <a:pt x="846" y="15717"/>
                  </a:cubicBezTo>
                  <a:cubicBezTo>
                    <a:pt x="846" y="15658"/>
                    <a:pt x="846" y="15586"/>
                    <a:pt x="858" y="15527"/>
                  </a:cubicBezTo>
                  <a:lnTo>
                    <a:pt x="858" y="15527"/>
                  </a:lnTo>
                  <a:cubicBezTo>
                    <a:pt x="856" y="15527"/>
                    <a:pt x="855" y="15527"/>
                    <a:pt x="853" y="15527"/>
                  </a:cubicBezTo>
                  <a:cubicBezTo>
                    <a:pt x="724" y="15527"/>
                    <a:pt x="618" y="15096"/>
                    <a:pt x="501" y="14050"/>
                  </a:cubicBezTo>
                  <a:cubicBezTo>
                    <a:pt x="406" y="13110"/>
                    <a:pt x="406" y="12895"/>
                    <a:pt x="549" y="12074"/>
                  </a:cubicBezTo>
                  <a:cubicBezTo>
                    <a:pt x="799" y="10633"/>
                    <a:pt x="1203" y="9585"/>
                    <a:pt x="1953" y="8431"/>
                  </a:cubicBezTo>
                  <a:cubicBezTo>
                    <a:pt x="2573" y="7442"/>
                    <a:pt x="3335" y="6776"/>
                    <a:pt x="4942" y="5787"/>
                  </a:cubicBezTo>
                  <a:cubicBezTo>
                    <a:pt x="5323" y="5573"/>
                    <a:pt x="5656" y="5371"/>
                    <a:pt x="5704" y="5371"/>
                  </a:cubicBezTo>
                  <a:cubicBezTo>
                    <a:pt x="5942" y="5418"/>
                    <a:pt x="5799" y="5585"/>
                    <a:pt x="5347" y="5847"/>
                  </a:cubicBezTo>
                  <a:cubicBezTo>
                    <a:pt x="4466" y="6383"/>
                    <a:pt x="3644" y="6966"/>
                    <a:pt x="3180" y="7419"/>
                  </a:cubicBezTo>
                  <a:cubicBezTo>
                    <a:pt x="2227" y="8323"/>
                    <a:pt x="1418" y="9836"/>
                    <a:pt x="1037" y="11419"/>
                  </a:cubicBezTo>
                  <a:cubicBezTo>
                    <a:pt x="775" y="12550"/>
                    <a:pt x="727" y="13169"/>
                    <a:pt x="846" y="14467"/>
                  </a:cubicBezTo>
                  <a:cubicBezTo>
                    <a:pt x="882" y="14717"/>
                    <a:pt x="882" y="14943"/>
                    <a:pt x="894" y="15122"/>
                  </a:cubicBezTo>
                  <a:cubicBezTo>
                    <a:pt x="894" y="14955"/>
                    <a:pt x="906" y="14800"/>
                    <a:pt x="906" y="14634"/>
                  </a:cubicBezTo>
                  <a:cubicBezTo>
                    <a:pt x="953" y="13705"/>
                    <a:pt x="1180" y="12836"/>
                    <a:pt x="1620" y="12014"/>
                  </a:cubicBezTo>
                  <a:cubicBezTo>
                    <a:pt x="1682" y="11911"/>
                    <a:pt x="1726" y="11727"/>
                    <a:pt x="1854" y="11727"/>
                  </a:cubicBezTo>
                  <a:cubicBezTo>
                    <a:pt x="1873" y="11727"/>
                    <a:pt x="1894" y="11731"/>
                    <a:pt x="1918" y="11741"/>
                  </a:cubicBezTo>
                  <a:cubicBezTo>
                    <a:pt x="2084" y="11800"/>
                    <a:pt x="2013" y="12014"/>
                    <a:pt x="1977" y="12145"/>
                  </a:cubicBezTo>
                  <a:cubicBezTo>
                    <a:pt x="1870" y="12788"/>
                    <a:pt x="1799" y="13443"/>
                    <a:pt x="1799" y="14098"/>
                  </a:cubicBezTo>
                  <a:cubicBezTo>
                    <a:pt x="1799" y="14229"/>
                    <a:pt x="1715" y="14455"/>
                    <a:pt x="1918" y="14455"/>
                  </a:cubicBezTo>
                  <a:cubicBezTo>
                    <a:pt x="2096" y="14455"/>
                    <a:pt x="2084" y="14229"/>
                    <a:pt x="2096" y="14098"/>
                  </a:cubicBezTo>
                  <a:cubicBezTo>
                    <a:pt x="2156" y="13622"/>
                    <a:pt x="2203" y="13145"/>
                    <a:pt x="2287" y="12681"/>
                  </a:cubicBezTo>
                  <a:cubicBezTo>
                    <a:pt x="2370" y="12217"/>
                    <a:pt x="2525" y="11788"/>
                    <a:pt x="2763" y="11383"/>
                  </a:cubicBezTo>
                  <a:cubicBezTo>
                    <a:pt x="2886" y="11209"/>
                    <a:pt x="2974" y="10919"/>
                    <a:pt x="3187" y="10919"/>
                  </a:cubicBezTo>
                  <a:cubicBezTo>
                    <a:pt x="3221" y="10919"/>
                    <a:pt x="3258" y="10926"/>
                    <a:pt x="3299" y="10943"/>
                  </a:cubicBezTo>
                  <a:cubicBezTo>
                    <a:pt x="3644" y="11074"/>
                    <a:pt x="3454" y="11419"/>
                    <a:pt x="3394" y="11657"/>
                  </a:cubicBezTo>
                  <a:cubicBezTo>
                    <a:pt x="3227" y="12300"/>
                    <a:pt x="3037" y="12907"/>
                    <a:pt x="2870" y="13550"/>
                  </a:cubicBezTo>
                  <a:cubicBezTo>
                    <a:pt x="2727" y="14098"/>
                    <a:pt x="2751" y="14027"/>
                    <a:pt x="3287" y="14050"/>
                  </a:cubicBezTo>
                  <a:cubicBezTo>
                    <a:pt x="3332" y="14053"/>
                    <a:pt x="3376" y="14055"/>
                    <a:pt x="3418" y="14055"/>
                  </a:cubicBezTo>
                  <a:cubicBezTo>
                    <a:pt x="3555" y="14055"/>
                    <a:pt x="3681" y="14039"/>
                    <a:pt x="3799" y="14003"/>
                  </a:cubicBezTo>
                  <a:cubicBezTo>
                    <a:pt x="3978" y="13026"/>
                    <a:pt x="4454" y="11562"/>
                    <a:pt x="4930" y="10538"/>
                  </a:cubicBezTo>
                  <a:cubicBezTo>
                    <a:pt x="5597" y="9085"/>
                    <a:pt x="6847" y="7538"/>
                    <a:pt x="7811" y="6978"/>
                  </a:cubicBezTo>
                  <a:cubicBezTo>
                    <a:pt x="8002" y="6883"/>
                    <a:pt x="8169" y="6776"/>
                    <a:pt x="8180" y="6776"/>
                  </a:cubicBezTo>
                  <a:cubicBezTo>
                    <a:pt x="8204" y="6776"/>
                    <a:pt x="8228" y="6799"/>
                    <a:pt x="8264" y="6835"/>
                  </a:cubicBezTo>
                  <a:cubicBezTo>
                    <a:pt x="8288" y="6883"/>
                    <a:pt x="8097" y="7038"/>
                    <a:pt x="7847" y="7216"/>
                  </a:cubicBezTo>
                  <a:cubicBezTo>
                    <a:pt x="6871" y="7871"/>
                    <a:pt x="5656" y="9538"/>
                    <a:pt x="5013" y="11121"/>
                  </a:cubicBezTo>
                  <a:cubicBezTo>
                    <a:pt x="4632" y="12062"/>
                    <a:pt x="4370" y="12895"/>
                    <a:pt x="4228" y="13753"/>
                  </a:cubicBezTo>
                  <a:cubicBezTo>
                    <a:pt x="4406" y="13574"/>
                    <a:pt x="4513" y="13336"/>
                    <a:pt x="4597" y="13014"/>
                  </a:cubicBezTo>
                  <a:cubicBezTo>
                    <a:pt x="4751" y="12419"/>
                    <a:pt x="5085" y="11860"/>
                    <a:pt x="5430" y="11324"/>
                  </a:cubicBezTo>
                  <a:cubicBezTo>
                    <a:pt x="5489" y="11245"/>
                    <a:pt x="5557" y="11116"/>
                    <a:pt x="5667" y="11116"/>
                  </a:cubicBezTo>
                  <a:cubicBezTo>
                    <a:pt x="5690" y="11116"/>
                    <a:pt x="5714" y="11121"/>
                    <a:pt x="5740" y="11133"/>
                  </a:cubicBezTo>
                  <a:cubicBezTo>
                    <a:pt x="5894" y="11205"/>
                    <a:pt x="5799" y="11360"/>
                    <a:pt x="5775" y="11467"/>
                  </a:cubicBezTo>
                  <a:cubicBezTo>
                    <a:pt x="5561" y="12157"/>
                    <a:pt x="5359" y="12872"/>
                    <a:pt x="5132" y="13574"/>
                  </a:cubicBezTo>
                  <a:cubicBezTo>
                    <a:pt x="5049" y="13860"/>
                    <a:pt x="5132" y="13967"/>
                    <a:pt x="5418" y="13991"/>
                  </a:cubicBezTo>
                  <a:cubicBezTo>
                    <a:pt x="5586" y="14011"/>
                    <a:pt x="5705" y="14028"/>
                    <a:pt x="5794" y="14028"/>
                  </a:cubicBezTo>
                  <a:cubicBezTo>
                    <a:pt x="6016" y="14028"/>
                    <a:pt x="6053" y="13925"/>
                    <a:pt x="6180" y="13526"/>
                  </a:cubicBezTo>
                  <a:cubicBezTo>
                    <a:pt x="6490" y="12562"/>
                    <a:pt x="6966" y="11669"/>
                    <a:pt x="7430" y="10776"/>
                  </a:cubicBezTo>
                  <a:cubicBezTo>
                    <a:pt x="7479" y="10688"/>
                    <a:pt x="7512" y="10567"/>
                    <a:pt x="7609" y="10567"/>
                  </a:cubicBezTo>
                  <a:cubicBezTo>
                    <a:pt x="7629" y="10567"/>
                    <a:pt x="7653" y="10573"/>
                    <a:pt x="7680" y="10586"/>
                  </a:cubicBezTo>
                  <a:cubicBezTo>
                    <a:pt x="7811" y="10645"/>
                    <a:pt x="7752" y="10788"/>
                    <a:pt x="7704" y="10907"/>
                  </a:cubicBezTo>
                  <a:cubicBezTo>
                    <a:pt x="7407" y="11860"/>
                    <a:pt x="7049" y="12788"/>
                    <a:pt x="6787" y="13753"/>
                  </a:cubicBezTo>
                  <a:cubicBezTo>
                    <a:pt x="6692" y="14110"/>
                    <a:pt x="6728" y="14277"/>
                    <a:pt x="7133" y="14336"/>
                  </a:cubicBezTo>
                  <a:cubicBezTo>
                    <a:pt x="7317" y="14361"/>
                    <a:pt x="7447" y="14382"/>
                    <a:pt x="7542" y="14382"/>
                  </a:cubicBezTo>
                  <a:cubicBezTo>
                    <a:pt x="7768" y="14382"/>
                    <a:pt x="7805" y="14267"/>
                    <a:pt x="7930" y="13824"/>
                  </a:cubicBezTo>
                  <a:cubicBezTo>
                    <a:pt x="8204" y="12907"/>
                    <a:pt x="8526" y="12014"/>
                    <a:pt x="9073" y="11229"/>
                  </a:cubicBezTo>
                  <a:cubicBezTo>
                    <a:pt x="9157" y="11121"/>
                    <a:pt x="9228" y="11026"/>
                    <a:pt x="9300" y="10943"/>
                  </a:cubicBezTo>
                  <a:cubicBezTo>
                    <a:pt x="9335" y="10907"/>
                    <a:pt x="9407" y="10895"/>
                    <a:pt x="9454" y="10895"/>
                  </a:cubicBezTo>
                  <a:cubicBezTo>
                    <a:pt x="9526" y="10907"/>
                    <a:pt x="9538" y="10990"/>
                    <a:pt x="9526" y="11062"/>
                  </a:cubicBezTo>
                  <a:cubicBezTo>
                    <a:pt x="9490" y="11181"/>
                    <a:pt x="9454" y="11300"/>
                    <a:pt x="9407" y="11407"/>
                  </a:cubicBezTo>
                  <a:cubicBezTo>
                    <a:pt x="9014" y="12300"/>
                    <a:pt x="8776" y="13229"/>
                    <a:pt x="8502" y="14157"/>
                  </a:cubicBezTo>
                  <a:cubicBezTo>
                    <a:pt x="8419" y="14419"/>
                    <a:pt x="8478" y="14527"/>
                    <a:pt x="8764" y="14538"/>
                  </a:cubicBezTo>
                  <a:cubicBezTo>
                    <a:pt x="9045" y="14549"/>
                    <a:pt x="9257" y="14559"/>
                    <a:pt x="9420" y="14559"/>
                  </a:cubicBezTo>
                  <a:cubicBezTo>
                    <a:pt x="10014" y="14559"/>
                    <a:pt x="9944" y="14415"/>
                    <a:pt x="10169" y="13574"/>
                  </a:cubicBezTo>
                  <a:cubicBezTo>
                    <a:pt x="10466" y="12419"/>
                    <a:pt x="10883" y="11300"/>
                    <a:pt x="11145" y="10133"/>
                  </a:cubicBezTo>
                  <a:lnTo>
                    <a:pt x="11145" y="10133"/>
                  </a:lnTo>
                  <a:cubicBezTo>
                    <a:pt x="11134" y="10147"/>
                    <a:pt x="11123" y="10153"/>
                    <a:pt x="11114" y="10153"/>
                  </a:cubicBezTo>
                  <a:cubicBezTo>
                    <a:pt x="11019" y="10153"/>
                    <a:pt x="10992" y="9552"/>
                    <a:pt x="11121" y="8883"/>
                  </a:cubicBezTo>
                  <a:cubicBezTo>
                    <a:pt x="11133" y="8847"/>
                    <a:pt x="11181" y="8788"/>
                    <a:pt x="11240" y="8764"/>
                  </a:cubicBezTo>
                  <a:cubicBezTo>
                    <a:pt x="11242" y="8764"/>
                    <a:pt x="11244" y="8764"/>
                    <a:pt x="11246" y="8764"/>
                  </a:cubicBezTo>
                  <a:cubicBezTo>
                    <a:pt x="11313" y="8764"/>
                    <a:pt x="11336" y="8985"/>
                    <a:pt x="11336" y="9240"/>
                  </a:cubicBezTo>
                  <a:cubicBezTo>
                    <a:pt x="11336" y="9228"/>
                    <a:pt x="11336" y="9216"/>
                    <a:pt x="11359" y="9181"/>
                  </a:cubicBezTo>
                  <a:cubicBezTo>
                    <a:pt x="11370" y="9070"/>
                    <a:pt x="11392" y="8928"/>
                    <a:pt x="11529" y="8928"/>
                  </a:cubicBezTo>
                  <a:cubicBezTo>
                    <a:pt x="11539" y="8928"/>
                    <a:pt x="11550" y="8929"/>
                    <a:pt x="11562" y="8931"/>
                  </a:cubicBezTo>
                  <a:cubicBezTo>
                    <a:pt x="11728" y="8966"/>
                    <a:pt x="11717" y="9121"/>
                    <a:pt x="11728" y="9276"/>
                  </a:cubicBezTo>
                  <a:cubicBezTo>
                    <a:pt x="11776" y="10336"/>
                    <a:pt x="11574" y="11360"/>
                    <a:pt x="11443" y="12395"/>
                  </a:cubicBezTo>
                  <a:cubicBezTo>
                    <a:pt x="11371" y="12979"/>
                    <a:pt x="11276" y="13562"/>
                    <a:pt x="11121" y="14122"/>
                  </a:cubicBezTo>
                  <a:cubicBezTo>
                    <a:pt x="11046" y="14358"/>
                    <a:pt x="11077" y="14459"/>
                    <a:pt x="11294" y="14459"/>
                  </a:cubicBezTo>
                  <a:cubicBezTo>
                    <a:pt x="11318" y="14459"/>
                    <a:pt x="11343" y="14457"/>
                    <a:pt x="11371" y="14455"/>
                  </a:cubicBezTo>
                  <a:cubicBezTo>
                    <a:pt x="11693" y="14419"/>
                    <a:pt x="11871" y="14396"/>
                    <a:pt x="11979" y="14277"/>
                  </a:cubicBezTo>
                  <a:cubicBezTo>
                    <a:pt x="11979" y="14241"/>
                    <a:pt x="11990" y="14229"/>
                    <a:pt x="11990" y="14205"/>
                  </a:cubicBezTo>
                  <a:cubicBezTo>
                    <a:pt x="12026" y="14110"/>
                    <a:pt x="12038" y="13991"/>
                    <a:pt x="12098" y="13931"/>
                  </a:cubicBezTo>
                  <a:cubicBezTo>
                    <a:pt x="12109" y="13884"/>
                    <a:pt x="12109" y="13824"/>
                    <a:pt x="12133" y="13765"/>
                  </a:cubicBezTo>
                  <a:cubicBezTo>
                    <a:pt x="12276" y="12717"/>
                    <a:pt x="12395" y="11657"/>
                    <a:pt x="12526" y="10598"/>
                  </a:cubicBezTo>
                  <a:cubicBezTo>
                    <a:pt x="12550" y="10467"/>
                    <a:pt x="12490" y="10240"/>
                    <a:pt x="12681" y="10228"/>
                  </a:cubicBezTo>
                  <a:cubicBezTo>
                    <a:pt x="12686" y="10228"/>
                    <a:pt x="12690" y="10228"/>
                    <a:pt x="12695" y="10228"/>
                  </a:cubicBezTo>
                  <a:cubicBezTo>
                    <a:pt x="12873" y="10228"/>
                    <a:pt x="12907" y="10458"/>
                    <a:pt x="12919" y="10598"/>
                  </a:cubicBezTo>
                  <a:cubicBezTo>
                    <a:pt x="13002" y="11610"/>
                    <a:pt x="13062" y="12633"/>
                    <a:pt x="12967" y="13669"/>
                  </a:cubicBezTo>
                  <a:cubicBezTo>
                    <a:pt x="12943" y="13824"/>
                    <a:pt x="12752" y="14098"/>
                    <a:pt x="13086" y="14169"/>
                  </a:cubicBezTo>
                  <a:cubicBezTo>
                    <a:pt x="13121" y="14179"/>
                    <a:pt x="13157" y="14183"/>
                    <a:pt x="13191" y="14183"/>
                  </a:cubicBezTo>
                  <a:cubicBezTo>
                    <a:pt x="13423" y="14183"/>
                    <a:pt x="13625" y="13982"/>
                    <a:pt x="13645" y="13681"/>
                  </a:cubicBezTo>
                  <a:cubicBezTo>
                    <a:pt x="13717" y="13074"/>
                    <a:pt x="13753" y="12455"/>
                    <a:pt x="13681" y="11848"/>
                  </a:cubicBezTo>
                  <a:cubicBezTo>
                    <a:pt x="13562" y="10895"/>
                    <a:pt x="13443" y="9955"/>
                    <a:pt x="13324" y="9002"/>
                  </a:cubicBezTo>
                  <a:cubicBezTo>
                    <a:pt x="13300" y="8919"/>
                    <a:pt x="13288" y="8812"/>
                    <a:pt x="13288" y="8728"/>
                  </a:cubicBezTo>
                  <a:cubicBezTo>
                    <a:pt x="13288" y="8621"/>
                    <a:pt x="13288" y="8490"/>
                    <a:pt x="13419" y="8454"/>
                  </a:cubicBezTo>
                  <a:cubicBezTo>
                    <a:pt x="13432" y="8452"/>
                    <a:pt x="13444" y="8451"/>
                    <a:pt x="13455" y="8451"/>
                  </a:cubicBezTo>
                  <a:cubicBezTo>
                    <a:pt x="13572" y="8451"/>
                    <a:pt x="13624" y="8558"/>
                    <a:pt x="13645" y="8645"/>
                  </a:cubicBezTo>
                  <a:cubicBezTo>
                    <a:pt x="13776" y="9026"/>
                    <a:pt x="13931" y="9395"/>
                    <a:pt x="14014" y="9776"/>
                  </a:cubicBezTo>
                  <a:cubicBezTo>
                    <a:pt x="14288" y="10955"/>
                    <a:pt x="14574" y="12145"/>
                    <a:pt x="14467" y="13372"/>
                  </a:cubicBezTo>
                  <a:cubicBezTo>
                    <a:pt x="14444" y="13549"/>
                    <a:pt x="14481" y="13627"/>
                    <a:pt x="14571" y="13627"/>
                  </a:cubicBezTo>
                  <a:cubicBezTo>
                    <a:pt x="14620" y="13627"/>
                    <a:pt x="14685" y="13604"/>
                    <a:pt x="14765" y="13562"/>
                  </a:cubicBezTo>
                  <a:lnTo>
                    <a:pt x="15074" y="13384"/>
                  </a:lnTo>
                  <a:cubicBezTo>
                    <a:pt x="15086" y="13193"/>
                    <a:pt x="15110" y="12991"/>
                    <a:pt x="15122" y="12812"/>
                  </a:cubicBezTo>
                  <a:cubicBezTo>
                    <a:pt x="15169" y="11669"/>
                    <a:pt x="14776" y="9645"/>
                    <a:pt x="14253" y="8442"/>
                  </a:cubicBezTo>
                  <a:cubicBezTo>
                    <a:pt x="13943" y="7716"/>
                    <a:pt x="13836" y="7395"/>
                    <a:pt x="13824" y="7216"/>
                  </a:cubicBezTo>
                  <a:cubicBezTo>
                    <a:pt x="13812" y="7180"/>
                    <a:pt x="13776" y="7145"/>
                    <a:pt x="13764" y="7097"/>
                  </a:cubicBezTo>
                  <a:cubicBezTo>
                    <a:pt x="13629" y="6792"/>
                    <a:pt x="13429" y="6583"/>
                    <a:pt x="13083" y="6583"/>
                  </a:cubicBezTo>
                  <a:cubicBezTo>
                    <a:pt x="13064" y="6583"/>
                    <a:pt x="13046" y="6584"/>
                    <a:pt x="13026" y="6585"/>
                  </a:cubicBezTo>
                  <a:cubicBezTo>
                    <a:pt x="13017" y="6586"/>
                    <a:pt x="13007" y="6587"/>
                    <a:pt x="12997" y="6587"/>
                  </a:cubicBezTo>
                  <a:cubicBezTo>
                    <a:pt x="12900" y="6587"/>
                    <a:pt x="12801" y="6536"/>
                    <a:pt x="12693" y="6526"/>
                  </a:cubicBezTo>
                  <a:cubicBezTo>
                    <a:pt x="12371" y="6490"/>
                    <a:pt x="12324" y="6323"/>
                    <a:pt x="12455" y="6061"/>
                  </a:cubicBezTo>
                  <a:cubicBezTo>
                    <a:pt x="12979" y="5037"/>
                    <a:pt x="13395" y="3978"/>
                    <a:pt x="13800" y="2894"/>
                  </a:cubicBezTo>
                  <a:lnTo>
                    <a:pt x="13800" y="2894"/>
                  </a:lnTo>
                  <a:cubicBezTo>
                    <a:pt x="13787" y="2900"/>
                    <a:pt x="13776" y="2903"/>
                    <a:pt x="13766" y="2903"/>
                  </a:cubicBezTo>
                  <a:cubicBezTo>
                    <a:pt x="13665" y="2903"/>
                    <a:pt x="13779" y="2558"/>
                    <a:pt x="14062" y="2013"/>
                  </a:cubicBezTo>
                  <a:cubicBezTo>
                    <a:pt x="14157" y="1846"/>
                    <a:pt x="14241" y="1656"/>
                    <a:pt x="14312" y="1489"/>
                  </a:cubicBezTo>
                  <a:lnTo>
                    <a:pt x="14538" y="906"/>
                  </a:lnTo>
                  <a:cubicBezTo>
                    <a:pt x="14550" y="846"/>
                    <a:pt x="14586" y="787"/>
                    <a:pt x="14598" y="727"/>
                  </a:cubicBezTo>
                  <a:cubicBezTo>
                    <a:pt x="14657" y="477"/>
                    <a:pt x="14753" y="239"/>
                    <a:pt x="14872" y="1"/>
                  </a:cubicBezTo>
                  <a:close/>
                </a:path>
              </a:pathLst>
            </a:custGeom>
            <a:solidFill>
              <a:srgbClr val="FF3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11"/>
            <p:cNvSpPr/>
            <p:nvPr/>
          </p:nvSpPr>
          <p:spPr>
            <a:xfrm>
              <a:off x="1784425" y="4242625"/>
              <a:ext cx="15800" cy="17575"/>
            </a:xfrm>
            <a:custGeom>
              <a:avLst/>
              <a:gdLst/>
              <a:ahLst/>
              <a:cxnLst/>
              <a:rect l="l" t="t" r="r" b="b"/>
              <a:pathLst>
                <a:path w="632" h="703" extrusionOk="0">
                  <a:moveTo>
                    <a:pt x="1" y="0"/>
                  </a:moveTo>
                  <a:lnTo>
                    <a:pt x="1" y="0"/>
                  </a:lnTo>
                  <a:cubicBezTo>
                    <a:pt x="180" y="250"/>
                    <a:pt x="394" y="488"/>
                    <a:pt x="632" y="703"/>
                  </a:cubicBezTo>
                  <a:cubicBezTo>
                    <a:pt x="406" y="476"/>
                    <a:pt x="191" y="238"/>
                    <a:pt x="1"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11"/>
            <p:cNvSpPr/>
            <p:nvPr/>
          </p:nvSpPr>
          <p:spPr>
            <a:xfrm>
              <a:off x="2045475" y="3999575"/>
              <a:ext cx="103325" cy="246925"/>
            </a:xfrm>
            <a:custGeom>
              <a:avLst/>
              <a:gdLst/>
              <a:ahLst/>
              <a:cxnLst/>
              <a:rect l="l" t="t" r="r" b="b"/>
              <a:pathLst>
                <a:path w="4133" h="9877" extrusionOk="0">
                  <a:moveTo>
                    <a:pt x="2523" y="0"/>
                  </a:moveTo>
                  <a:cubicBezTo>
                    <a:pt x="2509" y="0"/>
                    <a:pt x="2493" y="2"/>
                    <a:pt x="2477" y="7"/>
                  </a:cubicBezTo>
                  <a:cubicBezTo>
                    <a:pt x="2346" y="30"/>
                    <a:pt x="2346" y="161"/>
                    <a:pt x="2346" y="269"/>
                  </a:cubicBezTo>
                  <a:cubicBezTo>
                    <a:pt x="2346" y="364"/>
                    <a:pt x="2358" y="459"/>
                    <a:pt x="2370" y="554"/>
                  </a:cubicBezTo>
                  <a:cubicBezTo>
                    <a:pt x="2489" y="1507"/>
                    <a:pt x="2608" y="2447"/>
                    <a:pt x="2727" y="3400"/>
                  </a:cubicBezTo>
                  <a:cubicBezTo>
                    <a:pt x="2811" y="4007"/>
                    <a:pt x="2763" y="4614"/>
                    <a:pt x="2703" y="5222"/>
                  </a:cubicBezTo>
                  <a:cubicBezTo>
                    <a:pt x="2662" y="5524"/>
                    <a:pt x="2474" y="5735"/>
                    <a:pt x="2236" y="5735"/>
                  </a:cubicBezTo>
                  <a:cubicBezTo>
                    <a:pt x="2202" y="5735"/>
                    <a:pt x="2168" y="5731"/>
                    <a:pt x="2132" y="5722"/>
                  </a:cubicBezTo>
                  <a:cubicBezTo>
                    <a:pt x="1811" y="5626"/>
                    <a:pt x="2001" y="5376"/>
                    <a:pt x="2013" y="5210"/>
                  </a:cubicBezTo>
                  <a:cubicBezTo>
                    <a:pt x="2120" y="4186"/>
                    <a:pt x="2061" y="3174"/>
                    <a:pt x="1965" y="2150"/>
                  </a:cubicBezTo>
                  <a:cubicBezTo>
                    <a:pt x="1954" y="1999"/>
                    <a:pt x="1942" y="1768"/>
                    <a:pt x="1742" y="1768"/>
                  </a:cubicBezTo>
                  <a:cubicBezTo>
                    <a:pt x="1737" y="1768"/>
                    <a:pt x="1732" y="1768"/>
                    <a:pt x="1727" y="1769"/>
                  </a:cubicBezTo>
                  <a:cubicBezTo>
                    <a:pt x="1537" y="1793"/>
                    <a:pt x="1596" y="2007"/>
                    <a:pt x="1584" y="2150"/>
                  </a:cubicBezTo>
                  <a:cubicBezTo>
                    <a:pt x="1453" y="3198"/>
                    <a:pt x="1334" y="4257"/>
                    <a:pt x="1179" y="5317"/>
                  </a:cubicBezTo>
                  <a:cubicBezTo>
                    <a:pt x="1168" y="5376"/>
                    <a:pt x="1168" y="5436"/>
                    <a:pt x="1156" y="5484"/>
                  </a:cubicBezTo>
                  <a:cubicBezTo>
                    <a:pt x="1174" y="5457"/>
                    <a:pt x="1211" y="5443"/>
                    <a:pt x="1254" y="5443"/>
                  </a:cubicBezTo>
                  <a:cubicBezTo>
                    <a:pt x="1269" y="5443"/>
                    <a:pt x="1284" y="5445"/>
                    <a:pt x="1299" y="5448"/>
                  </a:cubicBezTo>
                  <a:cubicBezTo>
                    <a:pt x="1477" y="5495"/>
                    <a:pt x="1406" y="5674"/>
                    <a:pt x="1406" y="5793"/>
                  </a:cubicBezTo>
                  <a:cubicBezTo>
                    <a:pt x="1394" y="7103"/>
                    <a:pt x="870" y="8246"/>
                    <a:pt x="322" y="9401"/>
                  </a:cubicBezTo>
                  <a:cubicBezTo>
                    <a:pt x="263" y="9544"/>
                    <a:pt x="1" y="9746"/>
                    <a:pt x="215" y="9841"/>
                  </a:cubicBezTo>
                  <a:cubicBezTo>
                    <a:pt x="268" y="9864"/>
                    <a:pt x="330" y="9877"/>
                    <a:pt x="394" y="9877"/>
                  </a:cubicBezTo>
                  <a:cubicBezTo>
                    <a:pt x="560" y="9877"/>
                    <a:pt x="746" y="9795"/>
                    <a:pt x="858" y="9615"/>
                  </a:cubicBezTo>
                  <a:cubicBezTo>
                    <a:pt x="929" y="9460"/>
                    <a:pt x="1001" y="9317"/>
                    <a:pt x="1060" y="9163"/>
                  </a:cubicBezTo>
                  <a:cubicBezTo>
                    <a:pt x="1358" y="8448"/>
                    <a:pt x="1644" y="7722"/>
                    <a:pt x="1882" y="6996"/>
                  </a:cubicBezTo>
                  <a:cubicBezTo>
                    <a:pt x="1926" y="6874"/>
                    <a:pt x="1940" y="6659"/>
                    <a:pt x="2086" y="6659"/>
                  </a:cubicBezTo>
                  <a:cubicBezTo>
                    <a:pt x="2096" y="6659"/>
                    <a:pt x="2108" y="6660"/>
                    <a:pt x="2120" y="6662"/>
                  </a:cubicBezTo>
                  <a:cubicBezTo>
                    <a:pt x="2358" y="6710"/>
                    <a:pt x="2215" y="6948"/>
                    <a:pt x="2192" y="7079"/>
                  </a:cubicBezTo>
                  <a:cubicBezTo>
                    <a:pt x="2120" y="7817"/>
                    <a:pt x="1918" y="8532"/>
                    <a:pt x="1656" y="9210"/>
                  </a:cubicBezTo>
                  <a:cubicBezTo>
                    <a:pt x="1608" y="9317"/>
                    <a:pt x="1513" y="9448"/>
                    <a:pt x="1632" y="9555"/>
                  </a:cubicBezTo>
                  <a:cubicBezTo>
                    <a:pt x="1658" y="9578"/>
                    <a:pt x="1687" y="9586"/>
                    <a:pt x="1718" y="9586"/>
                  </a:cubicBezTo>
                  <a:cubicBezTo>
                    <a:pt x="1788" y="9586"/>
                    <a:pt x="1868" y="9544"/>
                    <a:pt x="1941" y="9520"/>
                  </a:cubicBezTo>
                  <a:cubicBezTo>
                    <a:pt x="2311" y="9424"/>
                    <a:pt x="2668" y="9305"/>
                    <a:pt x="3025" y="9186"/>
                  </a:cubicBezTo>
                  <a:cubicBezTo>
                    <a:pt x="3073" y="9103"/>
                    <a:pt x="3108" y="9043"/>
                    <a:pt x="3132" y="8984"/>
                  </a:cubicBezTo>
                  <a:cubicBezTo>
                    <a:pt x="3549" y="8174"/>
                    <a:pt x="4001" y="6353"/>
                    <a:pt x="4132" y="4924"/>
                  </a:cubicBezTo>
                  <a:lnTo>
                    <a:pt x="4132" y="4924"/>
                  </a:lnTo>
                  <a:lnTo>
                    <a:pt x="3823" y="5103"/>
                  </a:lnTo>
                  <a:cubicBezTo>
                    <a:pt x="3738" y="5147"/>
                    <a:pt x="3672" y="5173"/>
                    <a:pt x="3624" y="5173"/>
                  </a:cubicBezTo>
                  <a:cubicBezTo>
                    <a:pt x="3542" y="5173"/>
                    <a:pt x="3510" y="5099"/>
                    <a:pt x="3525" y="4912"/>
                  </a:cubicBezTo>
                  <a:cubicBezTo>
                    <a:pt x="3620" y="3674"/>
                    <a:pt x="3346" y="2507"/>
                    <a:pt x="3073" y="1328"/>
                  </a:cubicBezTo>
                  <a:cubicBezTo>
                    <a:pt x="2977" y="935"/>
                    <a:pt x="2834" y="566"/>
                    <a:pt x="2703" y="197"/>
                  </a:cubicBezTo>
                  <a:cubicBezTo>
                    <a:pt x="2672" y="103"/>
                    <a:pt x="2623" y="0"/>
                    <a:pt x="2523"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11"/>
            <p:cNvSpPr/>
            <p:nvPr/>
          </p:nvSpPr>
          <p:spPr>
            <a:xfrm>
              <a:off x="2080300" y="3833925"/>
              <a:ext cx="242925" cy="392350"/>
            </a:xfrm>
            <a:custGeom>
              <a:avLst/>
              <a:gdLst/>
              <a:ahLst/>
              <a:cxnLst/>
              <a:rect l="l" t="t" r="r" b="b"/>
              <a:pathLst>
                <a:path w="9717" h="15694" extrusionOk="0">
                  <a:moveTo>
                    <a:pt x="1684" y="2460"/>
                  </a:moveTo>
                  <a:cubicBezTo>
                    <a:pt x="1735" y="2460"/>
                    <a:pt x="1800" y="2571"/>
                    <a:pt x="1834" y="2775"/>
                  </a:cubicBezTo>
                  <a:cubicBezTo>
                    <a:pt x="1869" y="3130"/>
                    <a:pt x="1760" y="3683"/>
                    <a:pt x="1646" y="3683"/>
                  </a:cubicBezTo>
                  <a:cubicBezTo>
                    <a:pt x="1641" y="3683"/>
                    <a:pt x="1637" y="3682"/>
                    <a:pt x="1632" y="3680"/>
                  </a:cubicBezTo>
                  <a:cubicBezTo>
                    <a:pt x="1561" y="3656"/>
                    <a:pt x="1561" y="3418"/>
                    <a:pt x="1608" y="2656"/>
                  </a:cubicBezTo>
                  <a:cubicBezTo>
                    <a:pt x="1613" y="2523"/>
                    <a:pt x="1645" y="2460"/>
                    <a:pt x="1684" y="2460"/>
                  </a:cubicBezTo>
                  <a:close/>
                  <a:moveTo>
                    <a:pt x="3716" y="2741"/>
                  </a:moveTo>
                  <a:cubicBezTo>
                    <a:pt x="3776" y="2741"/>
                    <a:pt x="3901" y="2838"/>
                    <a:pt x="4073" y="3025"/>
                  </a:cubicBezTo>
                  <a:cubicBezTo>
                    <a:pt x="4216" y="3204"/>
                    <a:pt x="4525" y="3489"/>
                    <a:pt x="4763" y="3680"/>
                  </a:cubicBezTo>
                  <a:cubicBezTo>
                    <a:pt x="5048" y="3901"/>
                    <a:pt x="5124" y="4028"/>
                    <a:pt x="5032" y="4028"/>
                  </a:cubicBezTo>
                  <a:cubicBezTo>
                    <a:pt x="4970" y="4028"/>
                    <a:pt x="4833" y="3971"/>
                    <a:pt x="4632" y="3847"/>
                  </a:cubicBezTo>
                  <a:cubicBezTo>
                    <a:pt x="4287" y="3632"/>
                    <a:pt x="3692" y="3025"/>
                    <a:pt x="3680" y="2846"/>
                  </a:cubicBezTo>
                  <a:cubicBezTo>
                    <a:pt x="3666" y="2775"/>
                    <a:pt x="3680" y="2741"/>
                    <a:pt x="3716" y="2741"/>
                  </a:cubicBezTo>
                  <a:close/>
                  <a:moveTo>
                    <a:pt x="2994" y="2265"/>
                  </a:moveTo>
                  <a:cubicBezTo>
                    <a:pt x="3050" y="2265"/>
                    <a:pt x="3146" y="2462"/>
                    <a:pt x="3239" y="2846"/>
                  </a:cubicBezTo>
                  <a:cubicBezTo>
                    <a:pt x="3323" y="3144"/>
                    <a:pt x="3454" y="3549"/>
                    <a:pt x="3537" y="3739"/>
                  </a:cubicBezTo>
                  <a:cubicBezTo>
                    <a:pt x="3620" y="3930"/>
                    <a:pt x="3668" y="4097"/>
                    <a:pt x="3644" y="4132"/>
                  </a:cubicBezTo>
                  <a:cubicBezTo>
                    <a:pt x="3629" y="4154"/>
                    <a:pt x="3611" y="4164"/>
                    <a:pt x="3591" y="4164"/>
                  </a:cubicBezTo>
                  <a:cubicBezTo>
                    <a:pt x="3420" y="4164"/>
                    <a:pt x="3084" y="3436"/>
                    <a:pt x="2977" y="2775"/>
                  </a:cubicBezTo>
                  <a:cubicBezTo>
                    <a:pt x="2926" y="2432"/>
                    <a:pt x="2943" y="2265"/>
                    <a:pt x="2994" y="2265"/>
                  </a:cubicBezTo>
                  <a:close/>
                  <a:moveTo>
                    <a:pt x="4382" y="11927"/>
                  </a:moveTo>
                  <a:cubicBezTo>
                    <a:pt x="4393" y="11927"/>
                    <a:pt x="4405" y="11928"/>
                    <a:pt x="4418" y="11931"/>
                  </a:cubicBezTo>
                  <a:cubicBezTo>
                    <a:pt x="4525" y="11955"/>
                    <a:pt x="4561" y="12050"/>
                    <a:pt x="4561" y="12145"/>
                  </a:cubicBezTo>
                  <a:cubicBezTo>
                    <a:pt x="4561" y="12729"/>
                    <a:pt x="4382" y="13264"/>
                    <a:pt x="4192" y="13812"/>
                  </a:cubicBezTo>
                  <a:cubicBezTo>
                    <a:pt x="4172" y="13862"/>
                    <a:pt x="4135" y="13913"/>
                    <a:pt x="4066" y="13913"/>
                  </a:cubicBezTo>
                  <a:cubicBezTo>
                    <a:pt x="4053" y="13913"/>
                    <a:pt x="4040" y="13911"/>
                    <a:pt x="4025" y="13907"/>
                  </a:cubicBezTo>
                  <a:cubicBezTo>
                    <a:pt x="3942" y="13872"/>
                    <a:pt x="3942" y="13776"/>
                    <a:pt x="3930" y="13669"/>
                  </a:cubicBezTo>
                  <a:cubicBezTo>
                    <a:pt x="3930" y="13145"/>
                    <a:pt x="4025" y="12610"/>
                    <a:pt x="4204" y="12086"/>
                  </a:cubicBezTo>
                  <a:cubicBezTo>
                    <a:pt x="4236" y="12011"/>
                    <a:pt x="4287" y="11927"/>
                    <a:pt x="4382" y="11927"/>
                  </a:cubicBezTo>
                  <a:close/>
                  <a:moveTo>
                    <a:pt x="2168" y="1"/>
                  </a:moveTo>
                  <a:cubicBezTo>
                    <a:pt x="1953" y="441"/>
                    <a:pt x="1596" y="1013"/>
                    <a:pt x="1489" y="1072"/>
                  </a:cubicBezTo>
                  <a:lnTo>
                    <a:pt x="1477" y="1072"/>
                  </a:lnTo>
                  <a:cubicBezTo>
                    <a:pt x="1072" y="2144"/>
                    <a:pt x="644" y="3216"/>
                    <a:pt x="132" y="4251"/>
                  </a:cubicBezTo>
                  <a:cubicBezTo>
                    <a:pt x="1" y="4525"/>
                    <a:pt x="25" y="4680"/>
                    <a:pt x="370" y="4704"/>
                  </a:cubicBezTo>
                  <a:cubicBezTo>
                    <a:pt x="477" y="4728"/>
                    <a:pt x="596" y="4763"/>
                    <a:pt x="703" y="4763"/>
                  </a:cubicBezTo>
                  <a:cubicBezTo>
                    <a:pt x="722" y="4762"/>
                    <a:pt x="740" y="4762"/>
                    <a:pt x="757" y="4762"/>
                  </a:cubicBezTo>
                  <a:cubicBezTo>
                    <a:pt x="1105" y="4762"/>
                    <a:pt x="1305" y="4981"/>
                    <a:pt x="1441" y="5287"/>
                  </a:cubicBezTo>
                  <a:cubicBezTo>
                    <a:pt x="1453" y="5335"/>
                    <a:pt x="1489" y="5359"/>
                    <a:pt x="1501" y="5406"/>
                  </a:cubicBezTo>
                  <a:cubicBezTo>
                    <a:pt x="1501" y="5347"/>
                    <a:pt x="1513" y="5323"/>
                    <a:pt x="1537" y="5287"/>
                  </a:cubicBezTo>
                  <a:cubicBezTo>
                    <a:pt x="1549" y="5273"/>
                    <a:pt x="1560" y="5264"/>
                    <a:pt x="1573" y="5264"/>
                  </a:cubicBezTo>
                  <a:cubicBezTo>
                    <a:pt x="1636" y="5264"/>
                    <a:pt x="1736" y="5483"/>
                    <a:pt x="2132" y="6395"/>
                  </a:cubicBezTo>
                  <a:cubicBezTo>
                    <a:pt x="2311" y="6787"/>
                    <a:pt x="2442" y="7180"/>
                    <a:pt x="2573" y="7561"/>
                  </a:cubicBezTo>
                  <a:cubicBezTo>
                    <a:pt x="2644" y="7728"/>
                    <a:pt x="2739" y="7883"/>
                    <a:pt x="2811" y="8038"/>
                  </a:cubicBezTo>
                  <a:cubicBezTo>
                    <a:pt x="2874" y="8175"/>
                    <a:pt x="2909" y="8369"/>
                    <a:pt x="3092" y="8369"/>
                  </a:cubicBezTo>
                  <a:cubicBezTo>
                    <a:pt x="3115" y="8369"/>
                    <a:pt x="3140" y="8366"/>
                    <a:pt x="3168" y="8359"/>
                  </a:cubicBezTo>
                  <a:cubicBezTo>
                    <a:pt x="3430" y="8276"/>
                    <a:pt x="3406" y="8073"/>
                    <a:pt x="3370" y="7859"/>
                  </a:cubicBezTo>
                  <a:cubicBezTo>
                    <a:pt x="3239" y="6895"/>
                    <a:pt x="3025" y="5954"/>
                    <a:pt x="2525" y="5109"/>
                  </a:cubicBezTo>
                  <a:cubicBezTo>
                    <a:pt x="2477" y="5037"/>
                    <a:pt x="2394" y="4942"/>
                    <a:pt x="2453" y="4859"/>
                  </a:cubicBezTo>
                  <a:cubicBezTo>
                    <a:pt x="2517" y="4743"/>
                    <a:pt x="2723" y="4686"/>
                    <a:pt x="2934" y="4686"/>
                  </a:cubicBezTo>
                  <a:cubicBezTo>
                    <a:pt x="3157" y="4686"/>
                    <a:pt x="3386" y="4748"/>
                    <a:pt x="3466" y="4871"/>
                  </a:cubicBezTo>
                  <a:cubicBezTo>
                    <a:pt x="3882" y="5573"/>
                    <a:pt x="4287" y="6287"/>
                    <a:pt x="4704" y="6990"/>
                  </a:cubicBezTo>
                  <a:cubicBezTo>
                    <a:pt x="4765" y="7093"/>
                    <a:pt x="4792" y="7266"/>
                    <a:pt x="4927" y="7266"/>
                  </a:cubicBezTo>
                  <a:cubicBezTo>
                    <a:pt x="4949" y="7266"/>
                    <a:pt x="4974" y="7262"/>
                    <a:pt x="5001" y="7252"/>
                  </a:cubicBezTo>
                  <a:cubicBezTo>
                    <a:pt x="5156" y="7180"/>
                    <a:pt x="5073" y="6990"/>
                    <a:pt x="5037" y="6847"/>
                  </a:cubicBezTo>
                  <a:cubicBezTo>
                    <a:pt x="4859" y="5978"/>
                    <a:pt x="4478" y="5180"/>
                    <a:pt x="4120" y="4370"/>
                  </a:cubicBezTo>
                  <a:cubicBezTo>
                    <a:pt x="4061" y="4251"/>
                    <a:pt x="3942" y="4109"/>
                    <a:pt x="4073" y="4013"/>
                  </a:cubicBezTo>
                  <a:cubicBezTo>
                    <a:pt x="4113" y="3979"/>
                    <a:pt x="4147" y="3965"/>
                    <a:pt x="4177" y="3965"/>
                  </a:cubicBezTo>
                  <a:cubicBezTo>
                    <a:pt x="4274" y="3965"/>
                    <a:pt x="4328" y="4105"/>
                    <a:pt x="4382" y="4168"/>
                  </a:cubicBezTo>
                  <a:cubicBezTo>
                    <a:pt x="5323" y="5228"/>
                    <a:pt x="5930" y="6478"/>
                    <a:pt x="6323" y="7835"/>
                  </a:cubicBezTo>
                  <a:cubicBezTo>
                    <a:pt x="6383" y="8014"/>
                    <a:pt x="6394" y="8204"/>
                    <a:pt x="6287" y="8395"/>
                  </a:cubicBezTo>
                  <a:cubicBezTo>
                    <a:pt x="6275" y="8419"/>
                    <a:pt x="6275" y="8430"/>
                    <a:pt x="6263" y="8442"/>
                  </a:cubicBezTo>
                  <a:cubicBezTo>
                    <a:pt x="6275" y="8478"/>
                    <a:pt x="6287" y="8502"/>
                    <a:pt x="6323" y="8538"/>
                  </a:cubicBezTo>
                  <a:cubicBezTo>
                    <a:pt x="6394" y="8681"/>
                    <a:pt x="6502" y="8978"/>
                    <a:pt x="6573" y="9216"/>
                  </a:cubicBezTo>
                  <a:cubicBezTo>
                    <a:pt x="6668" y="9550"/>
                    <a:pt x="6668" y="9633"/>
                    <a:pt x="6585" y="9633"/>
                  </a:cubicBezTo>
                  <a:cubicBezTo>
                    <a:pt x="6514" y="9621"/>
                    <a:pt x="6263" y="9109"/>
                    <a:pt x="6109" y="8728"/>
                  </a:cubicBezTo>
                  <a:cubicBezTo>
                    <a:pt x="5835" y="9204"/>
                    <a:pt x="5478" y="9633"/>
                    <a:pt x="5073" y="10026"/>
                  </a:cubicBezTo>
                  <a:cubicBezTo>
                    <a:pt x="4997" y="10092"/>
                    <a:pt x="4936" y="10127"/>
                    <a:pt x="4888" y="10127"/>
                  </a:cubicBezTo>
                  <a:cubicBezTo>
                    <a:pt x="4824" y="10127"/>
                    <a:pt x="4784" y="10062"/>
                    <a:pt x="4763" y="9919"/>
                  </a:cubicBezTo>
                  <a:cubicBezTo>
                    <a:pt x="4680" y="9407"/>
                    <a:pt x="4644" y="8895"/>
                    <a:pt x="4466" y="8395"/>
                  </a:cubicBezTo>
                  <a:cubicBezTo>
                    <a:pt x="4418" y="8276"/>
                    <a:pt x="4382" y="8133"/>
                    <a:pt x="4239" y="8133"/>
                  </a:cubicBezTo>
                  <a:cubicBezTo>
                    <a:pt x="4049" y="8133"/>
                    <a:pt x="4049" y="8311"/>
                    <a:pt x="4049" y="8430"/>
                  </a:cubicBezTo>
                  <a:cubicBezTo>
                    <a:pt x="4025" y="8871"/>
                    <a:pt x="4001" y="9335"/>
                    <a:pt x="4061" y="9764"/>
                  </a:cubicBezTo>
                  <a:cubicBezTo>
                    <a:pt x="4144" y="10574"/>
                    <a:pt x="3906" y="11133"/>
                    <a:pt x="3120" y="11419"/>
                  </a:cubicBezTo>
                  <a:cubicBezTo>
                    <a:pt x="3108" y="11419"/>
                    <a:pt x="3108" y="11419"/>
                    <a:pt x="3096" y="11431"/>
                  </a:cubicBezTo>
                  <a:cubicBezTo>
                    <a:pt x="3061" y="11848"/>
                    <a:pt x="3037" y="12264"/>
                    <a:pt x="2954" y="12717"/>
                  </a:cubicBezTo>
                  <a:cubicBezTo>
                    <a:pt x="2775" y="13991"/>
                    <a:pt x="2561" y="14860"/>
                    <a:pt x="2156" y="15693"/>
                  </a:cubicBezTo>
                  <a:cubicBezTo>
                    <a:pt x="2823" y="15455"/>
                    <a:pt x="3477" y="15205"/>
                    <a:pt x="4120" y="14919"/>
                  </a:cubicBezTo>
                  <a:cubicBezTo>
                    <a:pt x="4418" y="14788"/>
                    <a:pt x="4597" y="14610"/>
                    <a:pt x="4668" y="14276"/>
                  </a:cubicBezTo>
                  <a:cubicBezTo>
                    <a:pt x="4918" y="13145"/>
                    <a:pt x="5323" y="12050"/>
                    <a:pt x="5418" y="10883"/>
                  </a:cubicBezTo>
                  <a:cubicBezTo>
                    <a:pt x="5430" y="10752"/>
                    <a:pt x="5430" y="10574"/>
                    <a:pt x="5609" y="10574"/>
                  </a:cubicBezTo>
                  <a:cubicBezTo>
                    <a:pt x="5614" y="10573"/>
                    <a:pt x="5620" y="10573"/>
                    <a:pt x="5625" y="10573"/>
                  </a:cubicBezTo>
                  <a:cubicBezTo>
                    <a:pt x="5788" y="10573"/>
                    <a:pt x="5801" y="10744"/>
                    <a:pt x="5847" y="10871"/>
                  </a:cubicBezTo>
                  <a:cubicBezTo>
                    <a:pt x="6133" y="11693"/>
                    <a:pt x="5966" y="12502"/>
                    <a:pt x="5811" y="13324"/>
                  </a:cubicBezTo>
                  <a:cubicBezTo>
                    <a:pt x="5775" y="13550"/>
                    <a:pt x="5668" y="13753"/>
                    <a:pt x="5680" y="14050"/>
                  </a:cubicBezTo>
                  <a:cubicBezTo>
                    <a:pt x="5966" y="13931"/>
                    <a:pt x="6204" y="13788"/>
                    <a:pt x="6442" y="13622"/>
                  </a:cubicBezTo>
                  <a:cubicBezTo>
                    <a:pt x="6692" y="12800"/>
                    <a:pt x="6811" y="12026"/>
                    <a:pt x="6740" y="11490"/>
                  </a:cubicBezTo>
                  <a:cubicBezTo>
                    <a:pt x="6692" y="11190"/>
                    <a:pt x="6708" y="11037"/>
                    <a:pt x="6779" y="11037"/>
                  </a:cubicBezTo>
                  <a:cubicBezTo>
                    <a:pt x="6815" y="11037"/>
                    <a:pt x="6866" y="11077"/>
                    <a:pt x="6930" y="11157"/>
                  </a:cubicBezTo>
                  <a:cubicBezTo>
                    <a:pt x="7109" y="11395"/>
                    <a:pt x="7145" y="11895"/>
                    <a:pt x="7025" y="12681"/>
                  </a:cubicBezTo>
                  <a:cubicBezTo>
                    <a:pt x="6990" y="12895"/>
                    <a:pt x="6942" y="13098"/>
                    <a:pt x="6906" y="13324"/>
                  </a:cubicBezTo>
                  <a:lnTo>
                    <a:pt x="6918" y="13324"/>
                  </a:lnTo>
                  <a:cubicBezTo>
                    <a:pt x="7657" y="12860"/>
                    <a:pt x="8038" y="12264"/>
                    <a:pt x="8002" y="11348"/>
                  </a:cubicBezTo>
                  <a:cubicBezTo>
                    <a:pt x="7990" y="10383"/>
                    <a:pt x="7954" y="9407"/>
                    <a:pt x="7895" y="8442"/>
                  </a:cubicBezTo>
                  <a:cubicBezTo>
                    <a:pt x="7883" y="8276"/>
                    <a:pt x="7835" y="8073"/>
                    <a:pt x="8049" y="8026"/>
                  </a:cubicBezTo>
                  <a:cubicBezTo>
                    <a:pt x="8067" y="8021"/>
                    <a:pt x="8083" y="8019"/>
                    <a:pt x="8098" y="8019"/>
                  </a:cubicBezTo>
                  <a:cubicBezTo>
                    <a:pt x="8243" y="8019"/>
                    <a:pt x="8257" y="8215"/>
                    <a:pt x="8311" y="8323"/>
                  </a:cubicBezTo>
                  <a:cubicBezTo>
                    <a:pt x="8692" y="9038"/>
                    <a:pt x="8954" y="9800"/>
                    <a:pt x="8930" y="10633"/>
                  </a:cubicBezTo>
                  <a:cubicBezTo>
                    <a:pt x="8930" y="10693"/>
                    <a:pt x="8942" y="10764"/>
                    <a:pt x="8954" y="10883"/>
                  </a:cubicBezTo>
                  <a:cubicBezTo>
                    <a:pt x="9240" y="10597"/>
                    <a:pt x="9538" y="10443"/>
                    <a:pt x="9597" y="10038"/>
                  </a:cubicBezTo>
                  <a:cubicBezTo>
                    <a:pt x="9609" y="9919"/>
                    <a:pt x="9621" y="9740"/>
                    <a:pt x="9716" y="9645"/>
                  </a:cubicBezTo>
                  <a:cubicBezTo>
                    <a:pt x="9657" y="9014"/>
                    <a:pt x="9526" y="8395"/>
                    <a:pt x="9300" y="7788"/>
                  </a:cubicBezTo>
                  <a:cubicBezTo>
                    <a:pt x="9133" y="7311"/>
                    <a:pt x="8942" y="6883"/>
                    <a:pt x="8752" y="6478"/>
                  </a:cubicBezTo>
                  <a:cubicBezTo>
                    <a:pt x="8395" y="5823"/>
                    <a:pt x="7978" y="5228"/>
                    <a:pt x="7454" y="4728"/>
                  </a:cubicBezTo>
                  <a:lnTo>
                    <a:pt x="7454" y="4728"/>
                  </a:lnTo>
                  <a:cubicBezTo>
                    <a:pt x="7514" y="4918"/>
                    <a:pt x="7502" y="5109"/>
                    <a:pt x="7383" y="5335"/>
                  </a:cubicBezTo>
                  <a:cubicBezTo>
                    <a:pt x="7287" y="5513"/>
                    <a:pt x="7287" y="5740"/>
                    <a:pt x="7264" y="5930"/>
                  </a:cubicBezTo>
                  <a:cubicBezTo>
                    <a:pt x="7216" y="6192"/>
                    <a:pt x="7156" y="6466"/>
                    <a:pt x="6966" y="6776"/>
                  </a:cubicBezTo>
                  <a:cubicBezTo>
                    <a:pt x="6859" y="6549"/>
                    <a:pt x="6811" y="6418"/>
                    <a:pt x="6740" y="6287"/>
                  </a:cubicBezTo>
                  <a:cubicBezTo>
                    <a:pt x="6263" y="5275"/>
                    <a:pt x="5752" y="4263"/>
                    <a:pt x="4882" y="3537"/>
                  </a:cubicBezTo>
                  <a:cubicBezTo>
                    <a:pt x="4668" y="3358"/>
                    <a:pt x="4561" y="3204"/>
                    <a:pt x="4739" y="2954"/>
                  </a:cubicBezTo>
                  <a:cubicBezTo>
                    <a:pt x="4763" y="2942"/>
                    <a:pt x="4763" y="2906"/>
                    <a:pt x="4775" y="2894"/>
                  </a:cubicBezTo>
                  <a:cubicBezTo>
                    <a:pt x="4763" y="2882"/>
                    <a:pt x="4728" y="2858"/>
                    <a:pt x="4704" y="2846"/>
                  </a:cubicBezTo>
                  <a:cubicBezTo>
                    <a:pt x="4613" y="2898"/>
                    <a:pt x="4519" y="2919"/>
                    <a:pt x="4425" y="2919"/>
                  </a:cubicBezTo>
                  <a:cubicBezTo>
                    <a:pt x="4233" y="2919"/>
                    <a:pt x="4042" y="2831"/>
                    <a:pt x="3882" y="2727"/>
                  </a:cubicBezTo>
                  <a:cubicBezTo>
                    <a:pt x="2977" y="2180"/>
                    <a:pt x="2406" y="1394"/>
                    <a:pt x="2203" y="441"/>
                  </a:cubicBezTo>
                  <a:cubicBezTo>
                    <a:pt x="2192" y="287"/>
                    <a:pt x="2168" y="144"/>
                    <a:pt x="2168" y="1"/>
                  </a:cubicBezTo>
                  <a:close/>
                </a:path>
              </a:pathLst>
            </a:custGeom>
            <a:solidFill>
              <a:srgbClr val="E8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11"/>
            <p:cNvSpPr/>
            <p:nvPr/>
          </p:nvSpPr>
          <p:spPr>
            <a:xfrm>
              <a:off x="1871950" y="4011500"/>
              <a:ext cx="198550" cy="245475"/>
            </a:xfrm>
            <a:custGeom>
              <a:avLst/>
              <a:gdLst/>
              <a:ahLst/>
              <a:cxnLst/>
              <a:rect l="l" t="t" r="r" b="b"/>
              <a:pathLst>
                <a:path w="7942" h="9819" extrusionOk="0">
                  <a:moveTo>
                    <a:pt x="7488" y="1"/>
                  </a:moveTo>
                  <a:cubicBezTo>
                    <a:pt x="7376" y="1"/>
                    <a:pt x="7344" y="148"/>
                    <a:pt x="7323" y="256"/>
                  </a:cubicBezTo>
                  <a:cubicBezTo>
                    <a:pt x="7323" y="268"/>
                    <a:pt x="7323" y="280"/>
                    <a:pt x="7299" y="315"/>
                  </a:cubicBezTo>
                  <a:cubicBezTo>
                    <a:pt x="7299" y="494"/>
                    <a:pt x="7275" y="720"/>
                    <a:pt x="7228" y="911"/>
                  </a:cubicBezTo>
                  <a:cubicBezTo>
                    <a:pt x="7180" y="1077"/>
                    <a:pt x="7156" y="1161"/>
                    <a:pt x="7120" y="1197"/>
                  </a:cubicBezTo>
                  <a:cubicBezTo>
                    <a:pt x="6847" y="2351"/>
                    <a:pt x="6442" y="3483"/>
                    <a:pt x="6144" y="4626"/>
                  </a:cubicBezTo>
                  <a:cubicBezTo>
                    <a:pt x="5915" y="5485"/>
                    <a:pt x="5992" y="5617"/>
                    <a:pt x="5355" y="5617"/>
                  </a:cubicBezTo>
                  <a:cubicBezTo>
                    <a:pt x="5198" y="5617"/>
                    <a:pt x="4998" y="5609"/>
                    <a:pt x="4739" y="5602"/>
                  </a:cubicBezTo>
                  <a:cubicBezTo>
                    <a:pt x="4465" y="5578"/>
                    <a:pt x="4406" y="5483"/>
                    <a:pt x="4477" y="5209"/>
                  </a:cubicBezTo>
                  <a:cubicBezTo>
                    <a:pt x="4763" y="4292"/>
                    <a:pt x="5001" y="3352"/>
                    <a:pt x="5382" y="2459"/>
                  </a:cubicBezTo>
                  <a:cubicBezTo>
                    <a:pt x="5430" y="2340"/>
                    <a:pt x="5453" y="2220"/>
                    <a:pt x="5501" y="2113"/>
                  </a:cubicBezTo>
                  <a:cubicBezTo>
                    <a:pt x="5525" y="2042"/>
                    <a:pt x="5501" y="1970"/>
                    <a:pt x="5430" y="1947"/>
                  </a:cubicBezTo>
                  <a:cubicBezTo>
                    <a:pt x="5423" y="1945"/>
                    <a:pt x="5416" y="1944"/>
                    <a:pt x="5409" y="1944"/>
                  </a:cubicBezTo>
                  <a:cubicBezTo>
                    <a:pt x="5363" y="1944"/>
                    <a:pt x="5307" y="1974"/>
                    <a:pt x="5287" y="1994"/>
                  </a:cubicBezTo>
                  <a:cubicBezTo>
                    <a:pt x="5192" y="2089"/>
                    <a:pt x="5120" y="2173"/>
                    <a:pt x="5061" y="2280"/>
                  </a:cubicBezTo>
                  <a:cubicBezTo>
                    <a:pt x="4513" y="3078"/>
                    <a:pt x="4180" y="3971"/>
                    <a:pt x="3918" y="4887"/>
                  </a:cubicBezTo>
                  <a:cubicBezTo>
                    <a:pt x="3791" y="5319"/>
                    <a:pt x="3754" y="5426"/>
                    <a:pt x="3517" y="5426"/>
                  </a:cubicBezTo>
                  <a:cubicBezTo>
                    <a:pt x="3420" y="5426"/>
                    <a:pt x="3290" y="5408"/>
                    <a:pt x="3108" y="5388"/>
                  </a:cubicBezTo>
                  <a:cubicBezTo>
                    <a:pt x="2703" y="5328"/>
                    <a:pt x="2667" y="5161"/>
                    <a:pt x="2763" y="4804"/>
                  </a:cubicBezTo>
                  <a:cubicBezTo>
                    <a:pt x="3025" y="3840"/>
                    <a:pt x="3394" y="2923"/>
                    <a:pt x="3691" y="1970"/>
                  </a:cubicBezTo>
                  <a:cubicBezTo>
                    <a:pt x="3715" y="1851"/>
                    <a:pt x="3799" y="1697"/>
                    <a:pt x="3656" y="1637"/>
                  </a:cubicBezTo>
                  <a:cubicBezTo>
                    <a:pt x="3632" y="1625"/>
                    <a:pt x="3610" y="1620"/>
                    <a:pt x="3590" y="1620"/>
                  </a:cubicBezTo>
                  <a:cubicBezTo>
                    <a:pt x="3493" y="1620"/>
                    <a:pt x="3445" y="1748"/>
                    <a:pt x="3406" y="1828"/>
                  </a:cubicBezTo>
                  <a:cubicBezTo>
                    <a:pt x="2941" y="2721"/>
                    <a:pt x="2465" y="3613"/>
                    <a:pt x="2155" y="4578"/>
                  </a:cubicBezTo>
                  <a:cubicBezTo>
                    <a:pt x="2028" y="4977"/>
                    <a:pt x="1992" y="5079"/>
                    <a:pt x="1770" y="5079"/>
                  </a:cubicBezTo>
                  <a:cubicBezTo>
                    <a:pt x="1680" y="5079"/>
                    <a:pt x="1561" y="5063"/>
                    <a:pt x="1393" y="5042"/>
                  </a:cubicBezTo>
                  <a:cubicBezTo>
                    <a:pt x="1120" y="5007"/>
                    <a:pt x="1024" y="4911"/>
                    <a:pt x="1120" y="4626"/>
                  </a:cubicBezTo>
                  <a:cubicBezTo>
                    <a:pt x="1334" y="3923"/>
                    <a:pt x="1548" y="3221"/>
                    <a:pt x="1751" y="2518"/>
                  </a:cubicBezTo>
                  <a:cubicBezTo>
                    <a:pt x="1786" y="2411"/>
                    <a:pt x="1870" y="2256"/>
                    <a:pt x="1727" y="2185"/>
                  </a:cubicBezTo>
                  <a:cubicBezTo>
                    <a:pt x="1694" y="2168"/>
                    <a:pt x="1665" y="2161"/>
                    <a:pt x="1639" y="2161"/>
                  </a:cubicBezTo>
                  <a:cubicBezTo>
                    <a:pt x="1532" y="2161"/>
                    <a:pt x="1475" y="2280"/>
                    <a:pt x="1417" y="2375"/>
                  </a:cubicBezTo>
                  <a:cubicBezTo>
                    <a:pt x="1084" y="2911"/>
                    <a:pt x="739" y="3471"/>
                    <a:pt x="584" y="4066"/>
                  </a:cubicBezTo>
                  <a:cubicBezTo>
                    <a:pt x="489" y="4387"/>
                    <a:pt x="381" y="4637"/>
                    <a:pt x="203" y="4804"/>
                  </a:cubicBezTo>
                  <a:cubicBezTo>
                    <a:pt x="12" y="5911"/>
                    <a:pt x="0" y="7054"/>
                    <a:pt x="108" y="8531"/>
                  </a:cubicBezTo>
                  <a:cubicBezTo>
                    <a:pt x="131" y="8864"/>
                    <a:pt x="131" y="9162"/>
                    <a:pt x="119" y="9281"/>
                  </a:cubicBezTo>
                  <a:cubicBezTo>
                    <a:pt x="465" y="9507"/>
                    <a:pt x="881" y="9578"/>
                    <a:pt x="1322" y="9638"/>
                  </a:cubicBezTo>
                  <a:cubicBezTo>
                    <a:pt x="1343" y="9641"/>
                    <a:pt x="1362" y="9642"/>
                    <a:pt x="1379" y="9642"/>
                  </a:cubicBezTo>
                  <a:cubicBezTo>
                    <a:pt x="1570" y="9642"/>
                    <a:pt x="1561" y="9469"/>
                    <a:pt x="1572" y="9317"/>
                  </a:cubicBezTo>
                  <a:cubicBezTo>
                    <a:pt x="1632" y="8555"/>
                    <a:pt x="1774" y="7793"/>
                    <a:pt x="2048" y="7078"/>
                  </a:cubicBezTo>
                  <a:lnTo>
                    <a:pt x="2144" y="6864"/>
                  </a:lnTo>
                  <a:cubicBezTo>
                    <a:pt x="2196" y="6759"/>
                    <a:pt x="2248" y="6617"/>
                    <a:pt x="2374" y="6617"/>
                  </a:cubicBezTo>
                  <a:cubicBezTo>
                    <a:pt x="2391" y="6617"/>
                    <a:pt x="2409" y="6620"/>
                    <a:pt x="2429" y="6626"/>
                  </a:cubicBezTo>
                  <a:cubicBezTo>
                    <a:pt x="2608" y="6661"/>
                    <a:pt x="2548" y="6840"/>
                    <a:pt x="2513" y="6959"/>
                  </a:cubicBezTo>
                  <a:cubicBezTo>
                    <a:pt x="2382" y="7697"/>
                    <a:pt x="2346" y="8424"/>
                    <a:pt x="2346" y="9162"/>
                  </a:cubicBezTo>
                  <a:cubicBezTo>
                    <a:pt x="2346" y="9564"/>
                    <a:pt x="2577" y="9818"/>
                    <a:pt x="2900" y="9818"/>
                  </a:cubicBezTo>
                  <a:cubicBezTo>
                    <a:pt x="2998" y="9818"/>
                    <a:pt x="3104" y="9795"/>
                    <a:pt x="3215" y="9745"/>
                  </a:cubicBezTo>
                  <a:cubicBezTo>
                    <a:pt x="3382" y="9674"/>
                    <a:pt x="3382" y="9507"/>
                    <a:pt x="3418" y="9376"/>
                  </a:cubicBezTo>
                  <a:cubicBezTo>
                    <a:pt x="3679" y="8447"/>
                    <a:pt x="4001" y="7554"/>
                    <a:pt x="4489" y="6721"/>
                  </a:cubicBezTo>
                  <a:cubicBezTo>
                    <a:pt x="4549" y="6638"/>
                    <a:pt x="4608" y="6531"/>
                    <a:pt x="4668" y="6459"/>
                  </a:cubicBezTo>
                  <a:cubicBezTo>
                    <a:pt x="4731" y="6387"/>
                    <a:pt x="4800" y="6315"/>
                    <a:pt x="4893" y="6315"/>
                  </a:cubicBezTo>
                  <a:cubicBezTo>
                    <a:pt x="4922" y="6315"/>
                    <a:pt x="4954" y="6323"/>
                    <a:pt x="4989" y="6340"/>
                  </a:cubicBezTo>
                  <a:cubicBezTo>
                    <a:pt x="5108" y="6411"/>
                    <a:pt x="5061" y="6531"/>
                    <a:pt x="5049" y="6638"/>
                  </a:cubicBezTo>
                  <a:cubicBezTo>
                    <a:pt x="4870" y="7412"/>
                    <a:pt x="4668" y="8174"/>
                    <a:pt x="4477" y="8947"/>
                  </a:cubicBezTo>
                  <a:cubicBezTo>
                    <a:pt x="4370" y="9376"/>
                    <a:pt x="4310" y="9555"/>
                    <a:pt x="4406" y="9626"/>
                  </a:cubicBezTo>
                  <a:cubicBezTo>
                    <a:pt x="4489" y="9388"/>
                    <a:pt x="4656" y="9031"/>
                    <a:pt x="4894" y="8471"/>
                  </a:cubicBezTo>
                  <a:cubicBezTo>
                    <a:pt x="5418" y="7281"/>
                    <a:pt x="5525" y="6935"/>
                    <a:pt x="6132" y="4840"/>
                  </a:cubicBezTo>
                  <a:cubicBezTo>
                    <a:pt x="6370" y="3983"/>
                    <a:pt x="6608" y="3232"/>
                    <a:pt x="6656" y="3149"/>
                  </a:cubicBezTo>
                  <a:cubicBezTo>
                    <a:pt x="6690" y="3092"/>
                    <a:pt x="6716" y="3065"/>
                    <a:pt x="6733" y="3065"/>
                  </a:cubicBezTo>
                  <a:cubicBezTo>
                    <a:pt x="6876" y="3065"/>
                    <a:pt x="6445" y="4938"/>
                    <a:pt x="5882" y="6745"/>
                  </a:cubicBezTo>
                  <a:cubicBezTo>
                    <a:pt x="5561" y="7721"/>
                    <a:pt x="4989" y="9067"/>
                    <a:pt x="4632" y="9686"/>
                  </a:cubicBezTo>
                  <a:lnTo>
                    <a:pt x="5108" y="9686"/>
                  </a:lnTo>
                  <a:cubicBezTo>
                    <a:pt x="5121" y="9686"/>
                    <a:pt x="5133" y="9686"/>
                    <a:pt x="5145" y="9686"/>
                  </a:cubicBezTo>
                  <a:cubicBezTo>
                    <a:pt x="5916" y="9686"/>
                    <a:pt x="6244" y="9318"/>
                    <a:pt x="6537" y="8674"/>
                  </a:cubicBezTo>
                  <a:cubicBezTo>
                    <a:pt x="7025" y="7578"/>
                    <a:pt x="7620" y="6531"/>
                    <a:pt x="7942" y="5376"/>
                  </a:cubicBezTo>
                  <a:lnTo>
                    <a:pt x="7942" y="5376"/>
                  </a:lnTo>
                  <a:cubicBezTo>
                    <a:pt x="7847" y="5459"/>
                    <a:pt x="7680" y="5495"/>
                    <a:pt x="7335" y="5518"/>
                  </a:cubicBezTo>
                  <a:cubicBezTo>
                    <a:pt x="7300" y="5523"/>
                    <a:pt x="7269" y="5525"/>
                    <a:pt x="7241" y="5525"/>
                  </a:cubicBezTo>
                  <a:cubicBezTo>
                    <a:pt x="7033" y="5525"/>
                    <a:pt x="7022" y="5407"/>
                    <a:pt x="7085" y="5197"/>
                  </a:cubicBezTo>
                  <a:cubicBezTo>
                    <a:pt x="7251" y="4626"/>
                    <a:pt x="7335" y="4054"/>
                    <a:pt x="7406" y="3471"/>
                  </a:cubicBezTo>
                  <a:cubicBezTo>
                    <a:pt x="7537" y="2423"/>
                    <a:pt x="7739" y="1399"/>
                    <a:pt x="7692" y="339"/>
                  </a:cubicBezTo>
                  <a:cubicBezTo>
                    <a:pt x="7692" y="208"/>
                    <a:pt x="7692" y="30"/>
                    <a:pt x="7525" y="6"/>
                  </a:cubicBezTo>
                  <a:cubicBezTo>
                    <a:pt x="7512" y="3"/>
                    <a:pt x="7499" y="1"/>
                    <a:pt x="7488"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11"/>
            <p:cNvSpPr/>
            <p:nvPr/>
          </p:nvSpPr>
          <p:spPr>
            <a:xfrm>
              <a:off x="2129725" y="3811325"/>
              <a:ext cx="5675" cy="14600"/>
            </a:xfrm>
            <a:custGeom>
              <a:avLst/>
              <a:gdLst/>
              <a:ahLst/>
              <a:cxnLst/>
              <a:rect l="l" t="t" r="r" b="b"/>
              <a:pathLst>
                <a:path w="227" h="584" extrusionOk="0">
                  <a:moveTo>
                    <a:pt x="226" y="0"/>
                  </a:moveTo>
                  <a:lnTo>
                    <a:pt x="218" y="21"/>
                  </a:lnTo>
                  <a:lnTo>
                    <a:pt x="218" y="21"/>
                  </a:lnTo>
                  <a:cubicBezTo>
                    <a:pt x="221" y="14"/>
                    <a:pt x="224" y="7"/>
                    <a:pt x="226" y="0"/>
                  </a:cubicBezTo>
                  <a:close/>
                  <a:moveTo>
                    <a:pt x="218" y="21"/>
                  </a:moveTo>
                  <a:cubicBezTo>
                    <a:pt x="206" y="50"/>
                    <a:pt x="188" y="81"/>
                    <a:pt x="179" y="119"/>
                  </a:cubicBezTo>
                  <a:cubicBezTo>
                    <a:pt x="179" y="121"/>
                    <a:pt x="178" y="123"/>
                    <a:pt x="178" y="125"/>
                  </a:cubicBezTo>
                  <a:lnTo>
                    <a:pt x="178" y="125"/>
                  </a:lnTo>
                  <a:lnTo>
                    <a:pt x="218" y="21"/>
                  </a:lnTo>
                  <a:close/>
                  <a:moveTo>
                    <a:pt x="178" y="125"/>
                  </a:moveTo>
                  <a:lnTo>
                    <a:pt x="0" y="583"/>
                  </a:lnTo>
                  <a:cubicBezTo>
                    <a:pt x="94" y="397"/>
                    <a:pt x="164" y="221"/>
                    <a:pt x="178" y="125"/>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11"/>
            <p:cNvSpPr/>
            <p:nvPr/>
          </p:nvSpPr>
          <p:spPr>
            <a:xfrm>
              <a:off x="2135675" y="3806850"/>
              <a:ext cx="1500" cy="4475"/>
            </a:xfrm>
            <a:custGeom>
              <a:avLst/>
              <a:gdLst/>
              <a:ahLst/>
              <a:cxnLst/>
              <a:rect l="l" t="t" r="r" b="b"/>
              <a:pathLst>
                <a:path w="60" h="179" extrusionOk="0">
                  <a:moveTo>
                    <a:pt x="60" y="0"/>
                  </a:moveTo>
                  <a:lnTo>
                    <a:pt x="60" y="0"/>
                  </a:lnTo>
                  <a:cubicBezTo>
                    <a:pt x="52" y="8"/>
                    <a:pt x="49" y="27"/>
                    <a:pt x="48" y="42"/>
                  </a:cubicBezTo>
                  <a:lnTo>
                    <a:pt x="48" y="42"/>
                  </a:lnTo>
                  <a:cubicBezTo>
                    <a:pt x="53" y="28"/>
                    <a:pt x="57" y="14"/>
                    <a:pt x="60" y="0"/>
                  </a:cubicBezTo>
                  <a:close/>
                  <a:moveTo>
                    <a:pt x="48" y="42"/>
                  </a:moveTo>
                  <a:cubicBezTo>
                    <a:pt x="33" y="87"/>
                    <a:pt x="10" y="133"/>
                    <a:pt x="0" y="179"/>
                  </a:cubicBezTo>
                  <a:cubicBezTo>
                    <a:pt x="12" y="131"/>
                    <a:pt x="36" y="108"/>
                    <a:pt x="48" y="60"/>
                  </a:cubicBezTo>
                  <a:cubicBezTo>
                    <a:pt x="48" y="56"/>
                    <a:pt x="48" y="49"/>
                    <a:pt x="48" y="42"/>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11"/>
            <p:cNvSpPr/>
            <p:nvPr/>
          </p:nvSpPr>
          <p:spPr>
            <a:xfrm>
              <a:off x="1763900" y="4060450"/>
              <a:ext cx="107175" cy="180400"/>
            </a:xfrm>
            <a:custGeom>
              <a:avLst/>
              <a:gdLst/>
              <a:ahLst/>
              <a:cxnLst/>
              <a:rect l="l" t="t" r="r" b="b"/>
              <a:pathLst>
                <a:path w="4287" h="7216" extrusionOk="0">
                  <a:moveTo>
                    <a:pt x="3495" y="1"/>
                  </a:moveTo>
                  <a:cubicBezTo>
                    <a:pt x="3280" y="1"/>
                    <a:pt x="3185" y="290"/>
                    <a:pt x="3072" y="465"/>
                  </a:cubicBezTo>
                  <a:cubicBezTo>
                    <a:pt x="2834" y="870"/>
                    <a:pt x="2667" y="1298"/>
                    <a:pt x="2596" y="1763"/>
                  </a:cubicBezTo>
                  <a:cubicBezTo>
                    <a:pt x="2513" y="2239"/>
                    <a:pt x="2477" y="2715"/>
                    <a:pt x="2394" y="3179"/>
                  </a:cubicBezTo>
                  <a:cubicBezTo>
                    <a:pt x="2382" y="3307"/>
                    <a:pt x="2393" y="3537"/>
                    <a:pt x="2228" y="3537"/>
                  </a:cubicBezTo>
                  <a:cubicBezTo>
                    <a:pt x="2224" y="3537"/>
                    <a:pt x="2219" y="3537"/>
                    <a:pt x="2215" y="3537"/>
                  </a:cubicBezTo>
                  <a:cubicBezTo>
                    <a:pt x="2013" y="3537"/>
                    <a:pt x="2096" y="3299"/>
                    <a:pt x="2096" y="3179"/>
                  </a:cubicBezTo>
                  <a:cubicBezTo>
                    <a:pt x="2096" y="2525"/>
                    <a:pt x="2179" y="1870"/>
                    <a:pt x="2275" y="1227"/>
                  </a:cubicBezTo>
                  <a:cubicBezTo>
                    <a:pt x="2310" y="1072"/>
                    <a:pt x="2382" y="882"/>
                    <a:pt x="2215" y="822"/>
                  </a:cubicBezTo>
                  <a:cubicBezTo>
                    <a:pt x="2191" y="813"/>
                    <a:pt x="2170" y="808"/>
                    <a:pt x="2151" y="808"/>
                  </a:cubicBezTo>
                  <a:cubicBezTo>
                    <a:pt x="2026" y="808"/>
                    <a:pt x="1990" y="993"/>
                    <a:pt x="1917" y="1096"/>
                  </a:cubicBezTo>
                  <a:cubicBezTo>
                    <a:pt x="1465" y="1906"/>
                    <a:pt x="1239" y="2787"/>
                    <a:pt x="1203" y="3715"/>
                  </a:cubicBezTo>
                  <a:cubicBezTo>
                    <a:pt x="1203" y="3870"/>
                    <a:pt x="1191" y="4037"/>
                    <a:pt x="1191" y="4203"/>
                  </a:cubicBezTo>
                  <a:cubicBezTo>
                    <a:pt x="1191" y="4406"/>
                    <a:pt x="1191" y="4561"/>
                    <a:pt x="1179" y="4561"/>
                  </a:cubicBezTo>
                  <a:cubicBezTo>
                    <a:pt x="1179" y="4620"/>
                    <a:pt x="1179" y="4692"/>
                    <a:pt x="1167" y="4751"/>
                  </a:cubicBezTo>
                  <a:cubicBezTo>
                    <a:pt x="822" y="3965"/>
                    <a:pt x="703" y="3144"/>
                    <a:pt x="643" y="2298"/>
                  </a:cubicBezTo>
                  <a:cubicBezTo>
                    <a:pt x="596" y="1751"/>
                    <a:pt x="584" y="1179"/>
                    <a:pt x="536" y="632"/>
                  </a:cubicBezTo>
                  <a:cubicBezTo>
                    <a:pt x="524" y="512"/>
                    <a:pt x="536" y="358"/>
                    <a:pt x="370" y="334"/>
                  </a:cubicBezTo>
                  <a:cubicBezTo>
                    <a:pt x="346" y="334"/>
                    <a:pt x="334" y="334"/>
                    <a:pt x="298" y="346"/>
                  </a:cubicBezTo>
                  <a:cubicBezTo>
                    <a:pt x="191" y="929"/>
                    <a:pt x="131" y="1525"/>
                    <a:pt x="96" y="2132"/>
                  </a:cubicBezTo>
                  <a:cubicBezTo>
                    <a:pt x="0" y="3275"/>
                    <a:pt x="108" y="4382"/>
                    <a:pt x="524" y="5406"/>
                  </a:cubicBezTo>
                  <a:cubicBezTo>
                    <a:pt x="846" y="5525"/>
                    <a:pt x="1143" y="5704"/>
                    <a:pt x="1429" y="5918"/>
                  </a:cubicBezTo>
                  <a:cubicBezTo>
                    <a:pt x="1810" y="6168"/>
                    <a:pt x="2167" y="6466"/>
                    <a:pt x="2644" y="6656"/>
                  </a:cubicBezTo>
                  <a:cubicBezTo>
                    <a:pt x="2596" y="6144"/>
                    <a:pt x="2477" y="5680"/>
                    <a:pt x="2536" y="5215"/>
                  </a:cubicBezTo>
                  <a:cubicBezTo>
                    <a:pt x="2548" y="5073"/>
                    <a:pt x="2584" y="4918"/>
                    <a:pt x="2608" y="4775"/>
                  </a:cubicBezTo>
                  <a:cubicBezTo>
                    <a:pt x="2644" y="4620"/>
                    <a:pt x="2679" y="4453"/>
                    <a:pt x="2858" y="4442"/>
                  </a:cubicBezTo>
                  <a:cubicBezTo>
                    <a:pt x="2865" y="4441"/>
                    <a:pt x="2872" y="4441"/>
                    <a:pt x="2879" y="4441"/>
                  </a:cubicBezTo>
                  <a:cubicBezTo>
                    <a:pt x="3063" y="4441"/>
                    <a:pt x="3098" y="4590"/>
                    <a:pt x="3144" y="4739"/>
                  </a:cubicBezTo>
                  <a:cubicBezTo>
                    <a:pt x="3382" y="5394"/>
                    <a:pt x="3596" y="6049"/>
                    <a:pt x="3894" y="6692"/>
                  </a:cubicBezTo>
                  <a:cubicBezTo>
                    <a:pt x="3989" y="6918"/>
                    <a:pt x="4132" y="7097"/>
                    <a:pt x="4287" y="7216"/>
                  </a:cubicBezTo>
                  <a:cubicBezTo>
                    <a:pt x="4084" y="6597"/>
                    <a:pt x="3906" y="4418"/>
                    <a:pt x="4037" y="3418"/>
                  </a:cubicBezTo>
                  <a:cubicBezTo>
                    <a:pt x="4049" y="3310"/>
                    <a:pt x="4072" y="3203"/>
                    <a:pt x="4096" y="3084"/>
                  </a:cubicBezTo>
                  <a:lnTo>
                    <a:pt x="4096" y="3084"/>
                  </a:lnTo>
                  <a:cubicBezTo>
                    <a:pt x="3953" y="3120"/>
                    <a:pt x="3787" y="3132"/>
                    <a:pt x="3596" y="3132"/>
                  </a:cubicBezTo>
                  <a:cubicBezTo>
                    <a:pt x="3060" y="3096"/>
                    <a:pt x="3025" y="3179"/>
                    <a:pt x="3179" y="2620"/>
                  </a:cubicBezTo>
                  <a:cubicBezTo>
                    <a:pt x="3334" y="1989"/>
                    <a:pt x="3549" y="1370"/>
                    <a:pt x="3691" y="739"/>
                  </a:cubicBezTo>
                  <a:cubicBezTo>
                    <a:pt x="3751" y="501"/>
                    <a:pt x="3953" y="143"/>
                    <a:pt x="3608" y="24"/>
                  </a:cubicBezTo>
                  <a:cubicBezTo>
                    <a:pt x="3567" y="8"/>
                    <a:pt x="3530" y="1"/>
                    <a:pt x="3495"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11"/>
            <p:cNvSpPr/>
            <p:nvPr/>
          </p:nvSpPr>
          <p:spPr>
            <a:xfrm>
              <a:off x="1945475" y="3950900"/>
              <a:ext cx="82175" cy="89625"/>
            </a:xfrm>
            <a:custGeom>
              <a:avLst/>
              <a:gdLst/>
              <a:ahLst/>
              <a:cxnLst/>
              <a:rect l="l" t="t" r="r" b="b"/>
              <a:pathLst>
                <a:path w="3287" h="3585" extrusionOk="0">
                  <a:moveTo>
                    <a:pt x="3030" y="1"/>
                  </a:moveTo>
                  <a:cubicBezTo>
                    <a:pt x="2932" y="1"/>
                    <a:pt x="2823" y="81"/>
                    <a:pt x="2739" y="132"/>
                  </a:cubicBezTo>
                  <a:cubicBezTo>
                    <a:pt x="1810" y="656"/>
                    <a:pt x="1155" y="1477"/>
                    <a:pt x="572" y="2347"/>
                  </a:cubicBezTo>
                  <a:cubicBezTo>
                    <a:pt x="381" y="2644"/>
                    <a:pt x="215" y="2966"/>
                    <a:pt x="96" y="3299"/>
                  </a:cubicBezTo>
                  <a:cubicBezTo>
                    <a:pt x="60" y="3406"/>
                    <a:pt x="0" y="3537"/>
                    <a:pt x="215" y="3585"/>
                  </a:cubicBezTo>
                  <a:cubicBezTo>
                    <a:pt x="262" y="3537"/>
                    <a:pt x="322" y="3501"/>
                    <a:pt x="346" y="3454"/>
                  </a:cubicBezTo>
                  <a:cubicBezTo>
                    <a:pt x="1167" y="2394"/>
                    <a:pt x="2108" y="1442"/>
                    <a:pt x="3013" y="465"/>
                  </a:cubicBezTo>
                  <a:cubicBezTo>
                    <a:pt x="3108" y="358"/>
                    <a:pt x="3286" y="203"/>
                    <a:pt x="3144" y="49"/>
                  </a:cubicBezTo>
                  <a:cubicBezTo>
                    <a:pt x="3109" y="14"/>
                    <a:pt x="3070" y="1"/>
                    <a:pt x="3030"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11"/>
            <p:cNvSpPr/>
            <p:nvPr/>
          </p:nvSpPr>
          <p:spPr>
            <a:xfrm>
              <a:off x="1991000" y="3958825"/>
              <a:ext cx="64625" cy="87700"/>
            </a:xfrm>
            <a:custGeom>
              <a:avLst/>
              <a:gdLst/>
              <a:ahLst/>
              <a:cxnLst/>
              <a:rect l="l" t="t" r="r" b="b"/>
              <a:pathLst>
                <a:path w="2585" h="3508" extrusionOk="0">
                  <a:moveTo>
                    <a:pt x="2426" y="1"/>
                  </a:moveTo>
                  <a:cubicBezTo>
                    <a:pt x="2401" y="1"/>
                    <a:pt x="2374" y="3"/>
                    <a:pt x="2346" y="5"/>
                  </a:cubicBezTo>
                  <a:cubicBezTo>
                    <a:pt x="2168" y="41"/>
                    <a:pt x="2037" y="172"/>
                    <a:pt x="1906" y="291"/>
                  </a:cubicBezTo>
                  <a:cubicBezTo>
                    <a:pt x="1275" y="887"/>
                    <a:pt x="942" y="1660"/>
                    <a:pt x="501" y="2375"/>
                  </a:cubicBezTo>
                  <a:cubicBezTo>
                    <a:pt x="346" y="2661"/>
                    <a:pt x="203" y="2958"/>
                    <a:pt x="72" y="3256"/>
                  </a:cubicBezTo>
                  <a:cubicBezTo>
                    <a:pt x="49" y="3327"/>
                    <a:pt x="1" y="3423"/>
                    <a:pt x="72" y="3482"/>
                  </a:cubicBezTo>
                  <a:cubicBezTo>
                    <a:pt x="99" y="3500"/>
                    <a:pt x="124" y="3508"/>
                    <a:pt x="147" y="3508"/>
                  </a:cubicBezTo>
                  <a:cubicBezTo>
                    <a:pt x="215" y="3508"/>
                    <a:pt x="266" y="3443"/>
                    <a:pt x="310" y="3399"/>
                  </a:cubicBezTo>
                  <a:cubicBezTo>
                    <a:pt x="370" y="3339"/>
                    <a:pt x="418" y="3280"/>
                    <a:pt x="465" y="3208"/>
                  </a:cubicBezTo>
                  <a:cubicBezTo>
                    <a:pt x="1132" y="2291"/>
                    <a:pt x="1799" y="1351"/>
                    <a:pt x="2454" y="422"/>
                  </a:cubicBezTo>
                  <a:cubicBezTo>
                    <a:pt x="2513" y="339"/>
                    <a:pt x="2585" y="244"/>
                    <a:pt x="2573" y="125"/>
                  </a:cubicBezTo>
                  <a:cubicBezTo>
                    <a:pt x="2573" y="24"/>
                    <a:pt x="2509" y="1"/>
                    <a:pt x="2426"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11"/>
            <p:cNvSpPr/>
            <p:nvPr/>
          </p:nvSpPr>
          <p:spPr>
            <a:xfrm>
              <a:off x="1871650" y="3962525"/>
              <a:ext cx="62225" cy="71175"/>
            </a:xfrm>
            <a:custGeom>
              <a:avLst/>
              <a:gdLst/>
              <a:ahLst/>
              <a:cxnLst/>
              <a:rect l="l" t="t" r="r" b="b"/>
              <a:pathLst>
                <a:path w="2489" h="2847" extrusionOk="0">
                  <a:moveTo>
                    <a:pt x="2277" y="0"/>
                  </a:moveTo>
                  <a:cubicBezTo>
                    <a:pt x="2240" y="0"/>
                    <a:pt x="2199" y="8"/>
                    <a:pt x="2156" y="24"/>
                  </a:cubicBezTo>
                  <a:cubicBezTo>
                    <a:pt x="2060" y="72"/>
                    <a:pt x="1929" y="119"/>
                    <a:pt x="1846" y="203"/>
                  </a:cubicBezTo>
                  <a:cubicBezTo>
                    <a:pt x="1072" y="858"/>
                    <a:pt x="512" y="1691"/>
                    <a:pt x="72" y="2596"/>
                  </a:cubicBezTo>
                  <a:cubicBezTo>
                    <a:pt x="36" y="2679"/>
                    <a:pt x="1" y="2763"/>
                    <a:pt x="96" y="2822"/>
                  </a:cubicBezTo>
                  <a:cubicBezTo>
                    <a:pt x="124" y="2840"/>
                    <a:pt x="150" y="2847"/>
                    <a:pt x="173" y="2847"/>
                  </a:cubicBezTo>
                  <a:cubicBezTo>
                    <a:pt x="231" y="2847"/>
                    <a:pt x="276" y="2805"/>
                    <a:pt x="310" y="2763"/>
                  </a:cubicBezTo>
                  <a:lnTo>
                    <a:pt x="977" y="2001"/>
                  </a:lnTo>
                  <a:lnTo>
                    <a:pt x="2358" y="393"/>
                  </a:lnTo>
                  <a:cubicBezTo>
                    <a:pt x="2441" y="310"/>
                    <a:pt x="2489" y="215"/>
                    <a:pt x="2441" y="96"/>
                  </a:cubicBezTo>
                  <a:cubicBezTo>
                    <a:pt x="2410" y="32"/>
                    <a:pt x="2351" y="0"/>
                    <a:pt x="2277"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11"/>
            <p:cNvSpPr/>
            <p:nvPr/>
          </p:nvSpPr>
          <p:spPr>
            <a:xfrm>
              <a:off x="1959450" y="4361675"/>
              <a:ext cx="37250" cy="8650"/>
            </a:xfrm>
            <a:custGeom>
              <a:avLst/>
              <a:gdLst/>
              <a:ahLst/>
              <a:cxnLst/>
              <a:rect l="l" t="t" r="r" b="b"/>
              <a:pathLst>
                <a:path w="1490" h="346" extrusionOk="0">
                  <a:moveTo>
                    <a:pt x="1" y="1"/>
                  </a:moveTo>
                  <a:cubicBezTo>
                    <a:pt x="29" y="13"/>
                    <a:pt x="58" y="24"/>
                    <a:pt x="87" y="36"/>
                  </a:cubicBezTo>
                  <a:lnTo>
                    <a:pt x="87" y="36"/>
                  </a:lnTo>
                  <a:cubicBezTo>
                    <a:pt x="58" y="24"/>
                    <a:pt x="30" y="13"/>
                    <a:pt x="1" y="1"/>
                  </a:cubicBezTo>
                  <a:close/>
                  <a:moveTo>
                    <a:pt x="87" y="36"/>
                  </a:moveTo>
                  <a:lnTo>
                    <a:pt x="87" y="36"/>
                  </a:lnTo>
                  <a:cubicBezTo>
                    <a:pt x="489" y="195"/>
                    <a:pt x="901" y="301"/>
                    <a:pt x="1334" y="346"/>
                  </a:cubicBezTo>
                  <a:lnTo>
                    <a:pt x="1489" y="346"/>
                  </a:lnTo>
                  <a:cubicBezTo>
                    <a:pt x="1334" y="322"/>
                    <a:pt x="1108" y="298"/>
                    <a:pt x="810" y="239"/>
                  </a:cubicBezTo>
                  <a:cubicBezTo>
                    <a:pt x="568" y="186"/>
                    <a:pt x="315" y="124"/>
                    <a:pt x="87" y="3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11"/>
            <p:cNvSpPr/>
            <p:nvPr/>
          </p:nvSpPr>
          <p:spPr>
            <a:xfrm>
              <a:off x="2299075" y="3994075"/>
              <a:ext cx="24750" cy="79500"/>
            </a:xfrm>
            <a:custGeom>
              <a:avLst/>
              <a:gdLst/>
              <a:ahLst/>
              <a:cxnLst/>
              <a:rect l="l" t="t" r="r" b="b"/>
              <a:pathLst>
                <a:path w="990" h="3180" extrusionOk="0">
                  <a:moveTo>
                    <a:pt x="1" y="0"/>
                  </a:moveTo>
                  <a:lnTo>
                    <a:pt x="1" y="0"/>
                  </a:lnTo>
                  <a:cubicBezTo>
                    <a:pt x="191" y="405"/>
                    <a:pt x="382" y="822"/>
                    <a:pt x="549" y="1310"/>
                  </a:cubicBezTo>
                  <a:cubicBezTo>
                    <a:pt x="739" y="1929"/>
                    <a:pt x="870" y="2548"/>
                    <a:pt x="953" y="3179"/>
                  </a:cubicBezTo>
                  <a:cubicBezTo>
                    <a:pt x="965" y="3167"/>
                    <a:pt x="965" y="3156"/>
                    <a:pt x="989" y="3144"/>
                  </a:cubicBezTo>
                  <a:cubicBezTo>
                    <a:pt x="953" y="2691"/>
                    <a:pt x="858" y="2227"/>
                    <a:pt x="727" y="1786"/>
                  </a:cubicBezTo>
                  <a:cubicBezTo>
                    <a:pt x="537" y="1143"/>
                    <a:pt x="299" y="548"/>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11"/>
            <p:cNvSpPr/>
            <p:nvPr/>
          </p:nvSpPr>
          <p:spPr>
            <a:xfrm>
              <a:off x="2002625" y="4364950"/>
              <a:ext cx="7450" cy="5375"/>
            </a:xfrm>
            <a:custGeom>
              <a:avLst/>
              <a:gdLst/>
              <a:ahLst/>
              <a:cxnLst/>
              <a:rect l="l" t="t" r="r" b="b"/>
              <a:pathLst>
                <a:path w="298" h="215" extrusionOk="0">
                  <a:moveTo>
                    <a:pt x="262" y="1"/>
                  </a:moveTo>
                  <a:lnTo>
                    <a:pt x="238" y="36"/>
                  </a:lnTo>
                  <a:cubicBezTo>
                    <a:pt x="155" y="120"/>
                    <a:pt x="84" y="179"/>
                    <a:pt x="0" y="215"/>
                  </a:cubicBezTo>
                  <a:cubicBezTo>
                    <a:pt x="24" y="215"/>
                    <a:pt x="60" y="215"/>
                    <a:pt x="84" y="191"/>
                  </a:cubicBezTo>
                  <a:cubicBezTo>
                    <a:pt x="191" y="167"/>
                    <a:pt x="298" y="120"/>
                    <a:pt x="274" y="12"/>
                  </a:cubicBezTo>
                  <a:cubicBezTo>
                    <a:pt x="274" y="1"/>
                    <a:pt x="274" y="1"/>
                    <a:pt x="2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11"/>
            <p:cNvSpPr/>
            <p:nvPr/>
          </p:nvSpPr>
          <p:spPr>
            <a:xfrm>
              <a:off x="1746625" y="3854175"/>
              <a:ext cx="211675" cy="278325"/>
            </a:xfrm>
            <a:custGeom>
              <a:avLst/>
              <a:gdLst/>
              <a:ahLst/>
              <a:cxnLst/>
              <a:rect l="l" t="t" r="r" b="b"/>
              <a:pathLst>
                <a:path w="8467" h="11133" extrusionOk="0">
                  <a:moveTo>
                    <a:pt x="8466" y="1"/>
                  </a:moveTo>
                  <a:lnTo>
                    <a:pt x="8466" y="1"/>
                  </a:lnTo>
                  <a:cubicBezTo>
                    <a:pt x="7359" y="60"/>
                    <a:pt x="6526" y="239"/>
                    <a:pt x="5775" y="560"/>
                  </a:cubicBezTo>
                  <a:cubicBezTo>
                    <a:pt x="4799" y="965"/>
                    <a:pt x="3989" y="1453"/>
                    <a:pt x="3394" y="1965"/>
                  </a:cubicBezTo>
                  <a:cubicBezTo>
                    <a:pt x="2858" y="2417"/>
                    <a:pt x="1763" y="3894"/>
                    <a:pt x="1322" y="4775"/>
                  </a:cubicBezTo>
                  <a:cubicBezTo>
                    <a:pt x="727" y="5966"/>
                    <a:pt x="132" y="8371"/>
                    <a:pt x="13" y="10121"/>
                  </a:cubicBezTo>
                  <a:cubicBezTo>
                    <a:pt x="1" y="10418"/>
                    <a:pt x="1" y="10728"/>
                    <a:pt x="37" y="11133"/>
                  </a:cubicBezTo>
                  <a:lnTo>
                    <a:pt x="37" y="10716"/>
                  </a:lnTo>
                  <a:cubicBezTo>
                    <a:pt x="144" y="8418"/>
                    <a:pt x="549" y="6192"/>
                    <a:pt x="1727" y="4168"/>
                  </a:cubicBezTo>
                  <a:cubicBezTo>
                    <a:pt x="3251" y="1524"/>
                    <a:pt x="5549" y="227"/>
                    <a:pt x="84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11"/>
            <p:cNvSpPr/>
            <p:nvPr/>
          </p:nvSpPr>
          <p:spPr>
            <a:xfrm>
              <a:off x="1756450" y="4189625"/>
              <a:ext cx="8375" cy="20575"/>
            </a:xfrm>
            <a:custGeom>
              <a:avLst/>
              <a:gdLst/>
              <a:ahLst/>
              <a:cxnLst/>
              <a:rect l="l" t="t" r="r" b="b"/>
              <a:pathLst>
                <a:path w="335" h="823" extrusionOk="0">
                  <a:moveTo>
                    <a:pt x="1" y="1"/>
                  </a:moveTo>
                  <a:lnTo>
                    <a:pt x="1" y="1"/>
                  </a:lnTo>
                  <a:cubicBezTo>
                    <a:pt x="84" y="287"/>
                    <a:pt x="156" y="465"/>
                    <a:pt x="275" y="715"/>
                  </a:cubicBezTo>
                  <a:cubicBezTo>
                    <a:pt x="287" y="763"/>
                    <a:pt x="322" y="799"/>
                    <a:pt x="334" y="822"/>
                  </a:cubicBezTo>
                  <a:cubicBezTo>
                    <a:pt x="215" y="560"/>
                    <a:pt x="96" y="287"/>
                    <a:pt x="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11"/>
            <p:cNvSpPr/>
            <p:nvPr/>
          </p:nvSpPr>
          <p:spPr>
            <a:xfrm>
              <a:off x="1994275" y="3753175"/>
              <a:ext cx="170600" cy="102300"/>
            </a:xfrm>
            <a:custGeom>
              <a:avLst/>
              <a:gdLst/>
              <a:ahLst/>
              <a:cxnLst/>
              <a:rect l="l" t="t" r="r" b="b"/>
              <a:pathLst>
                <a:path w="6824" h="4092" extrusionOk="0">
                  <a:moveTo>
                    <a:pt x="1" y="3993"/>
                  </a:moveTo>
                  <a:lnTo>
                    <a:pt x="1" y="3993"/>
                  </a:lnTo>
                  <a:cubicBezTo>
                    <a:pt x="134" y="4000"/>
                    <a:pt x="272" y="4002"/>
                    <a:pt x="415" y="4008"/>
                  </a:cubicBezTo>
                  <a:lnTo>
                    <a:pt x="415" y="4008"/>
                  </a:lnTo>
                  <a:cubicBezTo>
                    <a:pt x="276" y="4001"/>
                    <a:pt x="138" y="3996"/>
                    <a:pt x="1" y="3993"/>
                  </a:cubicBezTo>
                  <a:close/>
                  <a:moveTo>
                    <a:pt x="415" y="4008"/>
                  </a:moveTo>
                  <a:cubicBezTo>
                    <a:pt x="512" y="4013"/>
                    <a:pt x="610" y="4018"/>
                    <a:pt x="707" y="4024"/>
                  </a:cubicBezTo>
                  <a:lnTo>
                    <a:pt x="707" y="4024"/>
                  </a:lnTo>
                  <a:cubicBezTo>
                    <a:pt x="607" y="4016"/>
                    <a:pt x="510" y="4012"/>
                    <a:pt x="415" y="4008"/>
                  </a:cubicBezTo>
                  <a:close/>
                  <a:moveTo>
                    <a:pt x="707" y="4024"/>
                  </a:moveTo>
                  <a:cubicBezTo>
                    <a:pt x="726" y="4025"/>
                    <a:pt x="744" y="4027"/>
                    <a:pt x="763" y="4029"/>
                  </a:cubicBezTo>
                  <a:cubicBezTo>
                    <a:pt x="771" y="4029"/>
                    <a:pt x="779" y="4029"/>
                    <a:pt x="786" y="4029"/>
                  </a:cubicBezTo>
                  <a:lnTo>
                    <a:pt x="786" y="4029"/>
                  </a:lnTo>
                  <a:cubicBezTo>
                    <a:pt x="760" y="4027"/>
                    <a:pt x="734" y="4026"/>
                    <a:pt x="707" y="4024"/>
                  </a:cubicBezTo>
                  <a:close/>
                  <a:moveTo>
                    <a:pt x="6574" y="0"/>
                  </a:moveTo>
                  <a:cubicBezTo>
                    <a:pt x="6367" y="0"/>
                    <a:pt x="6151" y="32"/>
                    <a:pt x="5966" y="100"/>
                  </a:cubicBezTo>
                  <a:cubicBezTo>
                    <a:pt x="5609" y="231"/>
                    <a:pt x="5335" y="612"/>
                    <a:pt x="5073" y="1302"/>
                  </a:cubicBezTo>
                  <a:cubicBezTo>
                    <a:pt x="4859" y="1897"/>
                    <a:pt x="4001" y="3219"/>
                    <a:pt x="3644" y="3517"/>
                  </a:cubicBezTo>
                  <a:cubicBezTo>
                    <a:pt x="3549" y="3624"/>
                    <a:pt x="3192" y="3779"/>
                    <a:pt x="2870" y="3910"/>
                  </a:cubicBezTo>
                  <a:cubicBezTo>
                    <a:pt x="2656" y="3981"/>
                    <a:pt x="2513" y="4041"/>
                    <a:pt x="2335" y="4052"/>
                  </a:cubicBezTo>
                  <a:cubicBezTo>
                    <a:pt x="2224" y="4069"/>
                    <a:pt x="2098" y="4078"/>
                    <a:pt x="1925" y="4078"/>
                  </a:cubicBezTo>
                  <a:cubicBezTo>
                    <a:pt x="1724" y="4078"/>
                    <a:pt x="1461" y="4066"/>
                    <a:pt x="1084" y="4041"/>
                  </a:cubicBezTo>
                  <a:cubicBezTo>
                    <a:pt x="996" y="4041"/>
                    <a:pt x="887" y="4030"/>
                    <a:pt x="786" y="4029"/>
                  </a:cubicBezTo>
                  <a:lnTo>
                    <a:pt x="786" y="4029"/>
                  </a:lnTo>
                  <a:cubicBezTo>
                    <a:pt x="1113" y="4048"/>
                    <a:pt x="1440" y="4070"/>
                    <a:pt x="1763" y="4076"/>
                  </a:cubicBezTo>
                  <a:cubicBezTo>
                    <a:pt x="1880" y="4086"/>
                    <a:pt x="1995" y="4091"/>
                    <a:pt x="2108" y="4091"/>
                  </a:cubicBezTo>
                  <a:cubicBezTo>
                    <a:pt x="2946" y="4091"/>
                    <a:pt x="3655" y="3805"/>
                    <a:pt x="4180" y="3028"/>
                  </a:cubicBezTo>
                  <a:cubicBezTo>
                    <a:pt x="4632" y="2374"/>
                    <a:pt x="5013" y="1683"/>
                    <a:pt x="5299" y="945"/>
                  </a:cubicBezTo>
                  <a:cubicBezTo>
                    <a:pt x="5557" y="301"/>
                    <a:pt x="6007" y="6"/>
                    <a:pt x="6617" y="6"/>
                  </a:cubicBezTo>
                  <a:cubicBezTo>
                    <a:pt x="6684" y="6"/>
                    <a:pt x="6752" y="9"/>
                    <a:pt x="6823" y="16"/>
                  </a:cubicBezTo>
                  <a:cubicBezTo>
                    <a:pt x="6743" y="6"/>
                    <a:pt x="6659" y="0"/>
                    <a:pt x="657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11"/>
            <p:cNvSpPr/>
            <p:nvPr/>
          </p:nvSpPr>
          <p:spPr>
            <a:xfrm>
              <a:off x="1908850" y="4327450"/>
              <a:ext cx="3600" cy="16100"/>
            </a:xfrm>
            <a:custGeom>
              <a:avLst/>
              <a:gdLst/>
              <a:ahLst/>
              <a:cxnLst/>
              <a:rect l="l" t="t" r="r" b="b"/>
              <a:pathLst>
                <a:path w="144" h="644" extrusionOk="0">
                  <a:moveTo>
                    <a:pt x="37" y="0"/>
                  </a:moveTo>
                  <a:cubicBezTo>
                    <a:pt x="37" y="24"/>
                    <a:pt x="37" y="72"/>
                    <a:pt x="25" y="119"/>
                  </a:cubicBezTo>
                  <a:cubicBezTo>
                    <a:pt x="1" y="286"/>
                    <a:pt x="37" y="453"/>
                    <a:pt x="144" y="643"/>
                  </a:cubicBezTo>
                  <a:cubicBezTo>
                    <a:pt x="84" y="500"/>
                    <a:pt x="60" y="346"/>
                    <a:pt x="72" y="167"/>
                  </a:cubicBezTo>
                  <a:cubicBezTo>
                    <a:pt x="72" y="84"/>
                    <a:pt x="72" y="48"/>
                    <a:pt x="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11"/>
            <p:cNvSpPr/>
            <p:nvPr/>
          </p:nvSpPr>
          <p:spPr>
            <a:xfrm>
              <a:off x="2113850" y="3808325"/>
              <a:ext cx="23025" cy="52650"/>
            </a:xfrm>
            <a:custGeom>
              <a:avLst/>
              <a:gdLst/>
              <a:ahLst/>
              <a:cxnLst/>
              <a:rect l="l" t="t" r="r" b="b"/>
              <a:pathLst>
                <a:path w="921" h="2106" extrusionOk="0">
                  <a:moveTo>
                    <a:pt x="921" y="1"/>
                  </a:moveTo>
                  <a:cubicBezTo>
                    <a:pt x="909" y="37"/>
                    <a:pt x="885" y="72"/>
                    <a:pt x="873" y="120"/>
                  </a:cubicBezTo>
                  <a:cubicBezTo>
                    <a:pt x="861" y="168"/>
                    <a:pt x="850" y="191"/>
                    <a:pt x="826" y="239"/>
                  </a:cubicBezTo>
                  <a:cubicBezTo>
                    <a:pt x="802" y="334"/>
                    <a:pt x="742" y="501"/>
                    <a:pt x="647" y="703"/>
                  </a:cubicBezTo>
                  <a:cubicBezTo>
                    <a:pt x="576" y="870"/>
                    <a:pt x="492" y="1037"/>
                    <a:pt x="397" y="1227"/>
                  </a:cubicBezTo>
                  <a:cubicBezTo>
                    <a:pt x="115" y="1771"/>
                    <a:pt x="1" y="2106"/>
                    <a:pt x="101" y="2106"/>
                  </a:cubicBezTo>
                  <a:cubicBezTo>
                    <a:pt x="110" y="2106"/>
                    <a:pt x="122" y="2103"/>
                    <a:pt x="135" y="2096"/>
                  </a:cubicBezTo>
                  <a:lnTo>
                    <a:pt x="147" y="2096"/>
                  </a:lnTo>
                  <a:cubicBezTo>
                    <a:pt x="254" y="2037"/>
                    <a:pt x="611" y="1465"/>
                    <a:pt x="826" y="1025"/>
                  </a:cubicBezTo>
                  <a:cubicBezTo>
                    <a:pt x="814" y="668"/>
                    <a:pt x="850" y="334"/>
                    <a:pt x="92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11"/>
            <p:cNvSpPr/>
            <p:nvPr/>
          </p:nvSpPr>
          <p:spPr>
            <a:xfrm>
              <a:off x="2076150" y="3867375"/>
              <a:ext cx="30075" cy="46850"/>
            </a:xfrm>
            <a:custGeom>
              <a:avLst/>
              <a:gdLst/>
              <a:ahLst/>
              <a:cxnLst/>
              <a:rect l="l" t="t" r="r" b="b"/>
              <a:pathLst>
                <a:path w="1203" h="1874" extrusionOk="0">
                  <a:moveTo>
                    <a:pt x="1139" y="0"/>
                  </a:moveTo>
                  <a:cubicBezTo>
                    <a:pt x="1111" y="0"/>
                    <a:pt x="1075" y="3"/>
                    <a:pt x="1036" y="8"/>
                  </a:cubicBezTo>
                  <a:cubicBezTo>
                    <a:pt x="953" y="20"/>
                    <a:pt x="762" y="234"/>
                    <a:pt x="607" y="449"/>
                  </a:cubicBezTo>
                  <a:cubicBezTo>
                    <a:pt x="310" y="913"/>
                    <a:pt x="0" y="1794"/>
                    <a:pt x="107" y="1866"/>
                  </a:cubicBezTo>
                  <a:cubicBezTo>
                    <a:pt x="114" y="1871"/>
                    <a:pt x="122" y="1873"/>
                    <a:pt x="129" y="1873"/>
                  </a:cubicBezTo>
                  <a:cubicBezTo>
                    <a:pt x="175" y="1873"/>
                    <a:pt x="235" y="1789"/>
                    <a:pt x="286" y="1687"/>
                  </a:cubicBezTo>
                  <a:cubicBezTo>
                    <a:pt x="345" y="1568"/>
                    <a:pt x="560" y="1151"/>
                    <a:pt x="810" y="770"/>
                  </a:cubicBezTo>
                  <a:cubicBezTo>
                    <a:pt x="1024" y="377"/>
                    <a:pt x="1203" y="32"/>
                    <a:pt x="1203" y="20"/>
                  </a:cubicBezTo>
                  <a:cubicBezTo>
                    <a:pt x="1203" y="6"/>
                    <a:pt x="1178" y="0"/>
                    <a:pt x="113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11"/>
            <p:cNvSpPr/>
            <p:nvPr/>
          </p:nvSpPr>
          <p:spPr>
            <a:xfrm>
              <a:off x="2012800" y="3880075"/>
              <a:ext cx="54425" cy="31325"/>
            </a:xfrm>
            <a:custGeom>
              <a:avLst/>
              <a:gdLst/>
              <a:ahLst/>
              <a:cxnLst/>
              <a:rect l="l" t="t" r="r" b="b"/>
              <a:pathLst>
                <a:path w="2177" h="1253" extrusionOk="0">
                  <a:moveTo>
                    <a:pt x="2089" y="1"/>
                  </a:moveTo>
                  <a:cubicBezTo>
                    <a:pt x="1981" y="1"/>
                    <a:pt x="1719" y="153"/>
                    <a:pt x="1022" y="572"/>
                  </a:cubicBezTo>
                  <a:cubicBezTo>
                    <a:pt x="278" y="1010"/>
                    <a:pt x="1" y="1252"/>
                    <a:pt x="146" y="1252"/>
                  </a:cubicBezTo>
                  <a:cubicBezTo>
                    <a:pt x="260" y="1252"/>
                    <a:pt x="639" y="1101"/>
                    <a:pt x="1260" y="774"/>
                  </a:cubicBezTo>
                  <a:cubicBezTo>
                    <a:pt x="1927" y="441"/>
                    <a:pt x="2177" y="227"/>
                    <a:pt x="2165" y="84"/>
                  </a:cubicBezTo>
                  <a:cubicBezTo>
                    <a:pt x="2154" y="32"/>
                    <a:pt x="2137" y="1"/>
                    <a:pt x="208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11"/>
            <p:cNvSpPr/>
            <p:nvPr/>
          </p:nvSpPr>
          <p:spPr>
            <a:xfrm>
              <a:off x="1932075" y="3894950"/>
              <a:ext cx="54575" cy="17600"/>
            </a:xfrm>
            <a:custGeom>
              <a:avLst/>
              <a:gdLst/>
              <a:ahLst/>
              <a:cxnLst/>
              <a:rect l="l" t="t" r="r" b="b"/>
              <a:pathLst>
                <a:path w="2183" h="704" extrusionOk="0">
                  <a:moveTo>
                    <a:pt x="2036" y="1"/>
                  </a:moveTo>
                  <a:cubicBezTo>
                    <a:pt x="1823" y="1"/>
                    <a:pt x="1403" y="79"/>
                    <a:pt x="989" y="203"/>
                  </a:cubicBezTo>
                  <a:cubicBezTo>
                    <a:pt x="405" y="382"/>
                    <a:pt x="0" y="572"/>
                    <a:pt x="24" y="679"/>
                  </a:cubicBezTo>
                  <a:cubicBezTo>
                    <a:pt x="29" y="695"/>
                    <a:pt x="55" y="704"/>
                    <a:pt x="97" y="704"/>
                  </a:cubicBezTo>
                  <a:cubicBezTo>
                    <a:pt x="151" y="704"/>
                    <a:pt x="233" y="689"/>
                    <a:pt x="334" y="655"/>
                  </a:cubicBezTo>
                  <a:cubicBezTo>
                    <a:pt x="501" y="620"/>
                    <a:pt x="977" y="477"/>
                    <a:pt x="1394" y="346"/>
                  </a:cubicBezTo>
                  <a:cubicBezTo>
                    <a:pt x="1810" y="227"/>
                    <a:pt x="2167" y="96"/>
                    <a:pt x="2179" y="48"/>
                  </a:cubicBezTo>
                  <a:cubicBezTo>
                    <a:pt x="2183" y="16"/>
                    <a:pt x="2129" y="1"/>
                    <a:pt x="203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11"/>
            <p:cNvSpPr/>
            <p:nvPr/>
          </p:nvSpPr>
          <p:spPr>
            <a:xfrm>
              <a:off x="1781750" y="3921450"/>
              <a:ext cx="138450" cy="253650"/>
            </a:xfrm>
            <a:custGeom>
              <a:avLst/>
              <a:gdLst/>
              <a:ahLst/>
              <a:cxnLst/>
              <a:rect l="l" t="t" r="r" b="b"/>
              <a:pathLst>
                <a:path w="5538" h="10146" extrusionOk="0">
                  <a:moveTo>
                    <a:pt x="5299" y="0"/>
                  </a:moveTo>
                  <a:cubicBezTo>
                    <a:pt x="5251" y="0"/>
                    <a:pt x="4930" y="179"/>
                    <a:pt x="4537" y="417"/>
                  </a:cubicBezTo>
                  <a:cubicBezTo>
                    <a:pt x="2930" y="1405"/>
                    <a:pt x="2180" y="2060"/>
                    <a:pt x="1549" y="3048"/>
                  </a:cubicBezTo>
                  <a:cubicBezTo>
                    <a:pt x="810" y="4215"/>
                    <a:pt x="418" y="5251"/>
                    <a:pt x="156" y="6704"/>
                  </a:cubicBezTo>
                  <a:cubicBezTo>
                    <a:pt x="1" y="7501"/>
                    <a:pt x="1" y="7727"/>
                    <a:pt x="108" y="8680"/>
                  </a:cubicBezTo>
                  <a:cubicBezTo>
                    <a:pt x="224" y="9712"/>
                    <a:pt x="329" y="10145"/>
                    <a:pt x="455" y="10145"/>
                  </a:cubicBezTo>
                  <a:cubicBezTo>
                    <a:pt x="458" y="10145"/>
                    <a:pt x="462" y="10145"/>
                    <a:pt x="465" y="10144"/>
                  </a:cubicBezTo>
                  <a:cubicBezTo>
                    <a:pt x="477" y="10144"/>
                    <a:pt x="477" y="10002"/>
                    <a:pt x="477" y="9799"/>
                  </a:cubicBezTo>
                  <a:cubicBezTo>
                    <a:pt x="477" y="9609"/>
                    <a:pt x="465" y="9394"/>
                    <a:pt x="429" y="9144"/>
                  </a:cubicBezTo>
                  <a:cubicBezTo>
                    <a:pt x="334" y="7799"/>
                    <a:pt x="382" y="7156"/>
                    <a:pt x="644" y="6049"/>
                  </a:cubicBezTo>
                  <a:cubicBezTo>
                    <a:pt x="1013" y="4465"/>
                    <a:pt x="1834" y="2953"/>
                    <a:pt x="2787" y="2036"/>
                  </a:cubicBezTo>
                  <a:cubicBezTo>
                    <a:pt x="3251" y="1596"/>
                    <a:pt x="4073" y="1000"/>
                    <a:pt x="4942" y="477"/>
                  </a:cubicBezTo>
                  <a:cubicBezTo>
                    <a:pt x="5406" y="215"/>
                    <a:pt x="5537" y="36"/>
                    <a:pt x="529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11"/>
            <p:cNvSpPr/>
            <p:nvPr/>
          </p:nvSpPr>
          <p:spPr>
            <a:xfrm>
              <a:off x="2119300" y="3895525"/>
              <a:ext cx="7725" cy="30475"/>
            </a:xfrm>
            <a:custGeom>
              <a:avLst/>
              <a:gdLst/>
              <a:ahLst/>
              <a:cxnLst/>
              <a:rect l="l" t="t" r="r" b="b"/>
              <a:pathLst>
                <a:path w="309" h="1219" extrusionOk="0">
                  <a:moveTo>
                    <a:pt x="127" y="0"/>
                  </a:moveTo>
                  <a:cubicBezTo>
                    <a:pt x="90" y="0"/>
                    <a:pt x="58" y="61"/>
                    <a:pt x="48" y="192"/>
                  </a:cubicBezTo>
                  <a:cubicBezTo>
                    <a:pt x="1" y="954"/>
                    <a:pt x="1" y="1192"/>
                    <a:pt x="72" y="1216"/>
                  </a:cubicBezTo>
                  <a:cubicBezTo>
                    <a:pt x="77" y="1218"/>
                    <a:pt x="81" y="1219"/>
                    <a:pt x="86" y="1219"/>
                  </a:cubicBezTo>
                  <a:cubicBezTo>
                    <a:pt x="200" y="1219"/>
                    <a:pt x="309" y="666"/>
                    <a:pt x="274" y="311"/>
                  </a:cubicBezTo>
                  <a:cubicBezTo>
                    <a:pt x="240" y="112"/>
                    <a:pt x="178" y="0"/>
                    <a:pt x="1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11"/>
            <p:cNvSpPr/>
            <p:nvPr/>
          </p:nvSpPr>
          <p:spPr>
            <a:xfrm>
              <a:off x="2153725" y="3890850"/>
              <a:ext cx="18575" cy="47400"/>
            </a:xfrm>
            <a:custGeom>
              <a:avLst/>
              <a:gdLst/>
              <a:ahLst/>
              <a:cxnLst/>
              <a:rect l="l" t="t" r="r" b="b"/>
              <a:pathLst>
                <a:path w="743" h="1896" extrusionOk="0">
                  <a:moveTo>
                    <a:pt x="71" y="0"/>
                  </a:moveTo>
                  <a:cubicBezTo>
                    <a:pt x="18" y="0"/>
                    <a:pt x="1" y="167"/>
                    <a:pt x="52" y="510"/>
                  </a:cubicBezTo>
                  <a:cubicBezTo>
                    <a:pt x="149" y="1164"/>
                    <a:pt x="496" y="1895"/>
                    <a:pt x="669" y="1895"/>
                  </a:cubicBezTo>
                  <a:cubicBezTo>
                    <a:pt x="688" y="1895"/>
                    <a:pt x="705" y="1886"/>
                    <a:pt x="719" y="1867"/>
                  </a:cubicBezTo>
                  <a:cubicBezTo>
                    <a:pt x="743" y="1832"/>
                    <a:pt x="695" y="1653"/>
                    <a:pt x="624" y="1474"/>
                  </a:cubicBezTo>
                  <a:cubicBezTo>
                    <a:pt x="529" y="1284"/>
                    <a:pt x="398" y="879"/>
                    <a:pt x="326" y="581"/>
                  </a:cubicBezTo>
                  <a:cubicBezTo>
                    <a:pt x="227" y="197"/>
                    <a:pt x="128" y="0"/>
                    <a:pt x="7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11"/>
            <p:cNvSpPr/>
            <p:nvPr/>
          </p:nvSpPr>
          <p:spPr>
            <a:xfrm>
              <a:off x="2171475" y="3902450"/>
              <a:ext cx="36800" cy="32100"/>
            </a:xfrm>
            <a:custGeom>
              <a:avLst/>
              <a:gdLst/>
              <a:ahLst/>
              <a:cxnLst/>
              <a:rect l="l" t="t" r="r" b="b"/>
              <a:pathLst>
                <a:path w="1472" h="1284" extrusionOk="0">
                  <a:moveTo>
                    <a:pt x="49" y="0"/>
                  </a:moveTo>
                  <a:cubicBezTo>
                    <a:pt x="14" y="0"/>
                    <a:pt x="0" y="35"/>
                    <a:pt x="9" y="105"/>
                  </a:cubicBezTo>
                  <a:cubicBezTo>
                    <a:pt x="45" y="284"/>
                    <a:pt x="628" y="879"/>
                    <a:pt x="962" y="1106"/>
                  </a:cubicBezTo>
                  <a:cubicBezTo>
                    <a:pt x="1169" y="1228"/>
                    <a:pt x="1309" y="1284"/>
                    <a:pt x="1373" y="1284"/>
                  </a:cubicBezTo>
                  <a:cubicBezTo>
                    <a:pt x="1471" y="1284"/>
                    <a:pt x="1392" y="1155"/>
                    <a:pt x="1104" y="939"/>
                  </a:cubicBezTo>
                  <a:cubicBezTo>
                    <a:pt x="866" y="760"/>
                    <a:pt x="545" y="463"/>
                    <a:pt x="402" y="296"/>
                  </a:cubicBezTo>
                  <a:cubicBezTo>
                    <a:pt x="229" y="101"/>
                    <a:pt x="109" y="0"/>
                    <a:pt x="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11"/>
            <p:cNvSpPr/>
            <p:nvPr/>
          </p:nvSpPr>
          <p:spPr>
            <a:xfrm>
              <a:off x="1861525" y="3957175"/>
              <a:ext cx="117300" cy="286350"/>
            </a:xfrm>
            <a:custGeom>
              <a:avLst/>
              <a:gdLst/>
              <a:ahLst/>
              <a:cxnLst/>
              <a:rect l="l" t="t" r="r" b="b"/>
              <a:pathLst>
                <a:path w="4692" h="11454" extrusionOk="0">
                  <a:moveTo>
                    <a:pt x="4585" y="0"/>
                  </a:moveTo>
                  <a:cubicBezTo>
                    <a:pt x="4585" y="12"/>
                    <a:pt x="4406" y="107"/>
                    <a:pt x="4216" y="202"/>
                  </a:cubicBezTo>
                  <a:cubicBezTo>
                    <a:pt x="3239" y="762"/>
                    <a:pt x="1989" y="2310"/>
                    <a:pt x="1322" y="3762"/>
                  </a:cubicBezTo>
                  <a:cubicBezTo>
                    <a:pt x="846" y="4810"/>
                    <a:pt x="382" y="6251"/>
                    <a:pt x="191" y="7227"/>
                  </a:cubicBezTo>
                  <a:cubicBezTo>
                    <a:pt x="179" y="7346"/>
                    <a:pt x="144" y="7453"/>
                    <a:pt x="132" y="7561"/>
                  </a:cubicBezTo>
                  <a:cubicBezTo>
                    <a:pt x="1" y="8561"/>
                    <a:pt x="179" y="10739"/>
                    <a:pt x="382" y="11359"/>
                  </a:cubicBezTo>
                  <a:cubicBezTo>
                    <a:pt x="429" y="11394"/>
                    <a:pt x="477" y="11430"/>
                    <a:pt x="525" y="11454"/>
                  </a:cubicBezTo>
                  <a:cubicBezTo>
                    <a:pt x="536" y="11347"/>
                    <a:pt x="536" y="11049"/>
                    <a:pt x="501" y="10704"/>
                  </a:cubicBezTo>
                  <a:cubicBezTo>
                    <a:pt x="417" y="9227"/>
                    <a:pt x="429" y="8084"/>
                    <a:pt x="620" y="6977"/>
                  </a:cubicBezTo>
                  <a:cubicBezTo>
                    <a:pt x="775" y="6120"/>
                    <a:pt x="1025" y="5286"/>
                    <a:pt x="1418" y="4346"/>
                  </a:cubicBezTo>
                  <a:cubicBezTo>
                    <a:pt x="2049" y="2762"/>
                    <a:pt x="3275" y="1107"/>
                    <a:pt x="4239" y="441"/>
                  </a:cubicBezTo>
                  <a:cubicBezTo>
                    <a:pt x="4489" y="262"/>
                    <a:pt x="4692" y="107"/>
                    <a:pt x="4656" y="60"/>
                  </a:cubicBezTo>
                  <a:cubicBezTo>
                    <a:pt x="4608" y="24"/>
                    <a:pt x="4585" y="0"/>
                    <a:pt x="458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11"/>
            <p:cNvSpPr/>
            <p:nvPr/>
          </p:nvSpPr>
          <p:spPr>
            <a:xfrm>
              <a:off x="2117225" y="3964825"/>
              <a:ext cx="41100" cy="264425"/>
            </a:xfrm>
            <a:custGeom>
              <a:avLst/>
              <a:gdLst/>
              <a:ahLst/>
              <a:cxnLst/>
              <a:rect l="l" t="t" r="r" b="b"/>
              <a:pathLst>
                <a:path w="1644" h="10577" extrusionOk="0">
                  <a:moveTo>
                    <a:pt x="62" y="0"/>
                  </a:moveTo>
                  <a:cubicBezTo>
                    <a:pt x="48" y="0"/>
                    <a:pt x="37" y="11"/>
                    <a:pt x="24" y="27"/>
                  </a:cubicBezTo>
                  <a:cubicBezTo>
                    <a:pt x="12" y="51"/>
                    <a:pt x="0" y="99"/>
                    <a:pt x="0" y="146"/>
                  </a:cubicBezTo>
                  <a:cubicBezTo>
                    <a:pt x="0" y="301"/>
                    <a:pt x="119" y="635"/>
                    <a:pt x="429" y="1361"/>
                  </a:cubicBezTo>
                  <a:cubicBezTo>
                    <a:pt x="929" y="2587"/>
                    <a:pt x="1334" y="4611"/>
                    <a:pt x="1286" y="5742"/>
                  </a:cubicBezTo>
                  <a:cubicBezTo>
                    <a:pt x="1286" y="5921"/>
                    <a:pt x="1274" y="6112"/>
                    <a:pt x="1250" y="6302"/>
                  </a:cubicBezTo>
                  <a:cubicBezTo>
                    <a:pt x="1107" y="7731"/>
                    <a:pt x="679" y="9552"/>
                    <a:pt x="250" y="10386"/>
                  </a:cubicBezTo>
                  <a:cubicBezTo>
                    <a:pt x="214" y="10445"/>
                    <a:pt x="191" y="10493"/>
                    <a:pt x="143" y="10576"/>
                  </a:cubicBezTo>
                  <a:cubicBezTo>
                    <a:pt x="310" y="10517"/>
                    <a:pt x="476" y="10469"/>
                    <a:pt x="619" y="10410"/>
                  </a:cubicBezTo>
                  <a:cubicBezTo>
                    <a:pt x="1024" y="9576"/>
                    <a:pt x="1250" y="8731"/>
                    <a:pt x="1429" y="7433"/>
                  </a:cubicBezTo>
                  <a:cubicBezTo>
                    <a:pt x="1512" y="6993"/>
                    <a:pt x="1560" y="6576"/>
                    <a:pt x="1572" y="6159"/>
                  </a:cubicBezTo>
                  <a:cubicBezTo>
                    <a:pt x="1643" y="4802"/>
                    <a:pt x="1500" y="3575"/>
                    <a:pt x="1072" y="2302"/>
                  </a:cubicBezTo>
                  <a:cubicBezTo>
                    <a:pt x="953" y="1909"/>
                    <a:pt x="798" y="1528"/>
                    <a:pt x="619" y="1123"/>
                  </a:cubicBezTo>
                  <a:cubicBezTo>
                    <a:pt x="227" y="230"/>
                    <a:pt x="125" y="0"/>
                    <a:pt x="6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11"/>
            <p:cNvSpPr/>
            <p:nvPr/>
          </p:nvSpPr>
          <p:spPr>
            <a:xfrm>
              <a:off x="2046350" y="4007450"/>
              <a:ext cx="8975" cy="34700"/>
            </a:xfrm>
            <a:custGeom>
              <a:avLst/>
              <a:gdLst/>
              <a:ahLst/>
              <a:cxnLst/>
              <a:rect l="l" t="t" r="r" b="b"/>
              <a:pathLst>
                <a:path w="359" h="1388" extrusionOk="0">
                  <a:moveTo>
                    <a:pt x="246" y="1"/>
                  </a:moveTo>
                  <a:cubicBezTo>
                    <a:pt x="244" y="1"/>
                    <a:pt x="242" y="1"/>
                    <a:pt x="240" y="1"/>
                  </a:cubicBezTo>
                  <a:cubicBezTo>
                    <a:pt x="192" y="1"/>
                    <a:pt x="132" y="61"/>
                    <a:pt x="121" y="120"/>
                  </a:cubicBezTo>
                  <a:cubicBezTo>
                    <a:pt x="1" y="784"/>
                    <a:pt x="30" y="1387"/>
                    <a:pt x="127" y="1387"/>
                  </a:cubicBezTo>
                  <a:cubicBezTo>
                    <a:pt x="136" y="1387"/>
                    <a:pt x="146" y="1382"/>
                    <a:pt x="156" y="1370"/>
                  </a:cubicBezTo>
                  <a:cubicBezTo>
                    <a:pt x="180" y="1335"/>
                    <a:pt x="216" y="1239"/>
                    <a:pt x="252" y="1085"/>
                  </a:cubicBezTo>
                  <a:cubicBezTo>
                    <a:pt x="311" y="858"/>
                    <a:pt x="347" y="656"/>
                    <a:pt x="347" y="477"/>
                  </a:cubicBezTo>
                  <a:cubicBezTo>
                    <a:pt x="358" y="200"/>
                    <a:pt x="314" y="1"/>
                    <a:pt x="24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11"/>
            <p:cNvSpPr/>
            <p:nvPr/>
          </p:nvSpPr>
          <p:spPr>
            <a:xfrm>
              <a:off x="2229350" y="4038850"/>
              <a:ext cx="17300" cy="34150"/>
            </a:xfrm>
            <a:custGeom>
              <a:avLst/>
              <a:gdLst/>
              <a:ahLst/>
              <a:cxnLst/>
              <a:rect l="l" t="t" r="r" b="b"/>
              <a:pathLst>
                <a:path w="692" h="1366" extrusionOk="0">
                  <a:moveTo>
                    <a:pt x="60" y="0"/>
                  </a:moveTo>
                  <a:cubicBezTo>
                    <a:pt x="21" y="0"/>
                    <a:pt x="0" y="39"/>
                    <a:pt x="16" y="126"/>
                  </a:cubicBezTo>
                  <a:cubicBezTo>
                    <a:pt x="40" y="222"/>
                    <a:pt x="75" y="341"/>
                    <a:pt x="123" y="460"/>
                  </a:cubicBezTo>
                  <a:cubicBezTo>
                    <a:pt x="278" y="853"/>
                    <a:pt x="528" y="1353"/>
                    <a:pt x="599" y="1365"/>
                  </a:cubicBezTo>
                  <a:cubicBezTo>
                    <a:pt x="605" y="1365"/>
                    <a:pt x="610" y="1366"/>
                    <a:pt x="615" y="1366"/>
                  </a:cubicBezTo>
                  <a:cubicBezTo>
                    <a:pt x="691" y="1366"/>
                    <a:pt x="666" y="1273"/>
                    <a:pt x="587" y="948"/>
                  </a:cubicBezTo>
                  <a:cubicBezTo>
                    <a:pt x="516" y="722"/>
                    <a:pt x="409" y="412"/>
                    <a:pt x="337" y="257"/>
                  </a:cubicBezTo>
                  <a:cubicBezTo>
                    <a:pt x="313" y="233"/>
                    <a:pt x="301" y="198"/>
                    <a:pt x="278" y="174"/>
                  </a:cubicBezTo>
                  <a:cubicBezTo>
                    <a:pt x="197" y="66"/>
                    <a:pt x="112" y="0"/>
                    <a:pt x="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11"/>
            <p:cNvSpPr/>
            <p:nvPr/>
          </p:nvSpPr>
          <p:spPr>
            <a:xfrm>
              <a:off x="1982375" y="4087825"/>
              <a:ext cx="61850" cy="165525"/>
            </a:xfrm>
            <a:custGeom>
              <a:avLst/>
              <a:gdLst/>
              <a:ahLst/>
              <a:cxnLst/>
              <a:rect l="l" t="t" r="r" b="b"/>
              <a:pathLst>
                <a:path w="2474" h="6621" extrusionOk="0">
                  <a:moveTo>
                    <a:pt x="2328" y="0"/>
                  </a:moveTo>
                  <a:cubicBezTo>
                    <a:pt x="2311" y="0"/>
                    <a:pt x="2285" y="27"/>
                    <a:pt x="2251" y="84"/>
                  </a:cubicBezTo>
                  <a:cubicBezTo>
                    <a:pt x="2203" y="168"/>
                    <a:pt x="1977" y="918"/>
                    <a:pt x="1727" y="1775"/>
                  </a:cubicBezTo>
                  <a:cubicBezTo>
                    <a:pt x="1120" y="3870"/>
                    <a:pt x="1013" y="4192"/>
                    <a:pt x="489" y="5406"/>
                  </a:cubicBezTo>
                  <a:cubicBezTo>
                    <a:pt x="251" y="5954"/>
                    <a:pt x="96" y="6323"/>
                    <a:pt x="1" y="6561"/>
                  </a:cubicBezTo>
                  <a:cubicBezTo>
                    <a:pt x="48" y="6597"/>
                    <a:pt x="120" y="6609"/>
                    <a:pt x="227" y="6621"/>
                  </a:cubicBezTo>
                  <a:cubicBezTo>
                    <a:pt x="584" y="5990"/>
                    <a:pt x="1167" y="4656"/>
                    <a:pt x="1477" y="3680"/>
                  </a:cubicBezTo>
                  <a:cubicBezTo>
                    <a:pt x="2051" y="1883"/>
                    <a:pt x="2474" y="0"/>
                    <a:pt x="232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11"/>
            <p:cNvSpPr/>
            <p:nvPr/>
          </p:nvSpPr>
          <p:spPr>
            <a:xfrm>
              <a:off x="2239850" y="4108525"/>
              <a:ext cx="17575" cy="64750"/>
            </a:xfrm>
            <a:custGeom>
              <a:avLst/>
              <a:gdLst/>
              <a:ahLst/>
              <a:cxnLst/>
              <a:rect l="l" t="t" r="r" b="b"/>
              <a:pathLst>
                <a:path w="703" h="2590" extrusionOk="0">
                  <a:moveTo>
                    <a:pt x="338" y="1"/>
                  </a:moveTo>
                  <a:cubicBezTo>
                    <a:pt x="266" y="1"/>
                    <a:pt x="251" y="162"/>
                    <a:pt x="298" y="471"/>
                  </a:cubicBezTo>
                  <a:cubicBezTo>
                    <a:pt x="370" y="1018"/>
                    <a:pt x="262" y="1768"/>
                    <a:pt x="1" y="2590"/>
                  </a:cubicBezTo>
                  <a:cubicBezTo>
                    <a:pt x="155" y="2483"/>
                    <a:pt x="310" y="2388"/>
                    <a:pt x="465" y="2292"/>
                  </a:cubicBezTo>
                  <a:cubicBezTo>
                    <a:pt x="513" y="2066"/>
                    <a:pt x="548" y="1864"/>
                    <a:pt x="584" y="1661"/>
                  </a:cubicBezTo>
                  <a:cubicBezTo>
                    <a:pt x="703" y="864"/>
                    <a:pt x="667" y="364"/>
                    <a:pt x="489" y="125"/>
                  </a:cubicBezTo>
                  <a:cubicBezTo>
                    <a:pt x="425" y="42"/>
                    <a:pt x="374" y="1"/>
                    <a:pt x="33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11"/>
            <p:cNvSpPr/>
            <p:nvPr/>
          </p:nvSpPr>
          <p:spPr>
            <a:xfrm>
              <a:off x="1926425" y="4332200"/>
              <a:ext cx="36025" cy="14625"/>
            </a:xfrm>
            <a:custGeom>
              <a:avLst/>
              <a:gdLst/>
              <a:ahLst/>
              <a:cxnLst/>
              <a:rect l="l" t="t" r="r" b="b"/>
              <a:pathLst>
                <a:path w="1441" h="585" extrusionOk="0">
                  <a:moveTo>
                    <a:pt x="0" y="1"/>
                  </a:moveTo>
                  <a:lnTo>
                    <a:pt x="0" y="1"/>
                  </a:lnTo>
                  <a:cubicBezTo>
                    <a:pt x="429" y="275"/>
                    <a:pt x="881" y="430"/>
                    <a:pt x="1393" y="572"/>
                  </a:cubicBezTo>
                  <a:cubicBezTo>
                    <a:pt x="1393" y="584"/>
                    <a:pt x="1417" y="584"/>
                    <a:pt x="1441" y="584"/>
                  </a:cubicBezTo>
                  <a:cubicBezTo>
                    <a:pt x="988" y="406"/>
                    <a:pt x="524" y="215"/>
                    <a:pt x="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11"/>
            <p:cNvSpPr/>
            <p:nvPr/>
          </p:nvSpPr>
          <p:spPr>
            <a:xfrm>
              <a:off x="2059475" y="4360775"/>
              <a:ext cx="19075" cy="2875"/>
            </a:xfrm>
            <a:custGeom>
              <a:avLst/>
              <a:gdLst/>
              <a:ahLst/>
              <a:cxnLst/>
              <a:rect l="l" t="t" r="r" b="b"/>
              <a:pathLst>
                <a:path w="763" h="115" extrusionOk="0">
                  <a:moveTo>
                    <a:pt x="762" y="1"/>
                  </a:moveTo>
                  <a:cubicBezTo>
                    <a:pt x="500" y="37"/>
                    <a:pt x="250" y="49"/>
                    <a:pt x="0" y="60"/>
                  </a:cubicBezTo>
                  <a:cubicBezTo>
                    <a:pt x="75" y="98"/>
                    <a:pt x="155" y="115"/>
                    <a:pt x="246" y="115"/>
                  </a:cubicBezTo>
                  <a:cubicBezTo>
                    <a:pt x="386" y="115"/>
                    <a:pt x="552" y="73"/>
                    <a:pt x="762"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11"/>
            <p:cNvSpPr/>
            <p:nvPr/>
          </p:nvSpPr>
          <p:spPr>
            <a:xfrm>
              <a:off x="1778775" y="4032900"/>
              <a:ext cx="546825" cy="315500"/>
            </a:xfrm>
            <a:custGeom>
              <a:avLst/>
              <a:gdLst/>
              <a:ahLst/>
              <a:cxnLst/>
              <a:rect l="l" t="t" r="r" b="b"/>
              <a:pathLst>
                <a:path w="21873" h="12620" extrusionOk="0">
                  <a:moveTo>
                    <a:pt x="20135" y="1"/>
                  </a:moveTo>
                  <a:cubicBezTo>
                    <a:pt x="20120" y="1"/>
                    <a:pt x="20104" y="3"/>
                    <a:pt x="20087" y="7"/>
                  </a:cubicBezTo>
                  <a:cubicBezTo>
                    <a:pt x="19872" y="55"/>
                    <a:pt x="19932" y="281"/>
                    <a:pt x="19932" y="424"/>
                  </a:cubicBezTo>
                  <a:cubicBezTo>
                    <a:pt x="19991" y="1388"/>
                    <a:pt x="20003" y="2365"/>
                    <a:pt x="20039" y="3329"/>
                  </a:cubicBezTo>
                  <a:cubicBezTo>
                    <a:pt x="20051" y="4246"/>
                    <a:pt x="19682" y="4841"/>
                    <a:pt x="18956" y="5305"/>
                  </a:cubicBezTo>
                  <a:lnTo>
                    <a:pt x="18932" y="5305"/>
                  </a:lnTo>
                  <a:cubicBezTo>
                    <a:pt x="18789" y="5413"/>
                    <a:pt x="18622" y="5496"/>
                    <a:pt x="18479" y="5603"/>
                  </a:cubicBezTo>
                  <a:cubicBezTo>
                    <a:pt x="18241" y="5746"/>
                    <a:pt x="18003" y="5901"/>
                    <a:pt x="17717" y="6032"/>
                  </a:cubicBezTo>
                  <a:cubicBezTo>
                    <a:pt x="17705" y="5734"/>
                    <a:pt x="17801" y="5532"/>
                    <a:pt x="17848" y="5305"/>
                  </a:cubicBezTo>
                  <a:cubicBezTo>
                    <a:pt x="18015" y="4484"/>
                    <a:pt x="18182" y="3662"/>
                    <a:pt x="17884" y="2853"/>
                  </a:cubicBezTo>
                  <a:cubicBezTo>
                    <a:pt x="17836" y="2734"/>
                    <a:pt x="17824" y="2555"/>
                    <a:pt x="17646" y="2555"/>
                  </a:cubicBezTo>
                  <a:cubicBezTo>
                    <a:pt x="17467" y="2567"/>
                    <a:pt x="17467" y="2746"/>
                    <a:pt x="17443" y="2865"/>
                  </a:cubicBezTo>
                  <a:cubicBezTo>
                    <a:pt x="17360" y="4020"/>
                    <a:pt x="16955" y="5127"/>
                    <a:pt x="16705" y="6258"/>
                  </a:cubicBezTo>
                  <a:cubicBezTo>
                    <a:pt x="16634" y="6579"/>
                    <a:pt x="16467" y="6782"/>
                    <a:pt x="16158" y="6901"/>
                  </a:cubicBezTo>
                  <a:cubicBezTo>
                    <a:pt x="15515" y="7175"/>
                    <a:pt x="14860" y="7437"/>
                    <a:pt x="14193" y="7675"/>
                  </a:cubicBezTo>
                  <a:cubicBezTo>
                    <a:pt x="14026" y="7734"/>
                    <a:pt x="13860" y="7794"/>
                    <a:pt x="13717" y="7830"/>
                  </a:cubicBezTo>
                  <a:cubicBezTo>
                    <a:pt x="13360" y="7949"/>
                    <a:pt x="13002" y="8068"/>
                    <a:pt x="12621" y="8175"/>
                  </a:cubicBezTo>
                  <a:cubicBezTo>
                    <a:pt x="12556" y="8199"/>
                    <a:pt x="12479" y="8241"/>
                    <a:pt x="12406" y="8241"/>
                  </a:cubicBezTo>
                  <a:cubicBezTo>
                    <a:pt x="12373" y="8241"/>
                    <a:pt x="12341" y="8233"/>
                    <a:pt x="12312" y="8211"/>
                  </a:cubicBezTo>
                  <a:cubicBezTo>
                    <a:pt x="12193" y="8103"/>
                    <a:pt x="12300" y="7984"/>
                    <a:pt x="12348" y="7865"/>
                  </a:cubicBezTo>
                  <a:cubicBezTo>
                    <a:pt x="12598" y="7163"/>
                    <a:pt x="12800" y="6472"/>
                    <a:pt x="12883" y="5734"/>
                  </a:cubicBezTo>
                  <a:cubicBezTo>
                    <a:pt x="12895" y="5603"/>
                    <a:pt x="13038" y="5365"/>
                    <a:pt x="12800" y="5317"/>
                  </a:cubicBezTo>
                  <a:cubicBezTo>
                    <a:pt x="12791" y="5316"/>
                    <a:pt x="12783" y="5316"/>
                    <a:pt x="12775" y="5316"/>
                  </a:cubicBezTo>
                  <a:cubicBezTo>
                    <a:pt x="12620" y="5316"/>
                    <a:pt x="12607" y="5526"/>
                    <a:pt x="12562" y="5651"/>
                  </a:cubicBezTo>
                  <a:cubicBezTo>
                    <a:pt x="12324" y="6389"/>
                    <a:pt x="12050" y="7103"/>
                    <a:pt x="11752" y="7818"/>
                  </a:cubicBezTo>
                  <a:cubicBezTo>
                    <a:pt x="11693" y="7972"/>
                    <a:pt x="11609" y="8115"/>
                    <a:pt x="11538" y="8270"/>
                  </a:cubicBezTo>
                  <a:cubicBezTo>
                    <a:pt x="11435" y="8450"/>
                    <a:pt x="11251" y="8532"/>
                    <a:pt x="11081" y="8532"/>
                  </a:cubicBezTo>
                  <a:cubicBezTo>
                    <a:pt x="11015" y="8532"/>
                    <a:pt x="10951" y="8520"/>
                    <a:pt x="10895" y="8496"/>
                  </a:cubicBezTo>
                  <a:cubicBezTo>
                    <a:pt x="10693" y="8389"/>
                    <a:pt x="10931" y="8199"/>
                    <a:pt x="11002" y="8056"/>
                  </a:cubicBezTo>
                  <a:cubicBezTo>
                    <a:pt x="11550" y="6913"/>
                    <a:pt x="12062" y="5758"/>
                    <a:pt x="12086" y="4448"/>
                  </a:cubicBezTo>
                  <a:cubicBezTo>
                    <a:pt x="12086" y="4305"/>
                    <a:pt x="12169" y="4127"/>
                    <a:pt x="11990" y="4103"/>
                  </a:cubicBezTo>
                  <a:cubicBezTo>
                    <a:pt x="11968" y="4100"/>
                    <a:pt x="11949" y="4098"/>
                    <a:pt x="11933" y="4098"/>
                  </a:cubicBezTo>
                  <a:cubicBezTo>
                    <a:pt x="11888" y="4098"/>
                    <a:pt x="11862" y="4109"/>
                    <a:pt x="11836" y="4127"/>
                  </a:cubicBezTo>
                  <a:cubicBezTo>
                    <a:pt x="11764" y="4186"/>
                    <a:pt x="11752" y="4305"/>
                    <a:pt x="11728" y="4401"/>
                  </a:cubicBezTo>
                  <a:cubicBezTo>
                    <a:pt x="11728" y="4424"/>
                    <a:pt x="11717" y="4448"/>
                    <a:pt x="11717" y="4472"/>
                  </a:cubicBezTo>
                  <a:cubicBezTo>
                    <a:pt x="11395" y="5639"/>
                    <a:pt x="10800" y="6687"/>
                    <a:pt x="10300" y="7782"/>
                  </a:cubicBezTo>
                  <a:cubicBezTo>
                    <a:pt x="10007" y="8438"/>
                    <a:pt x="9691" y="8794"/>
                    <a:pt x="8910" y="8794"/>
                  </a:cubicBezTo>
                  <a:cubicBezTo>
                    <a:pt x="8897" y="8794"/>
                    <a:pt x="8884" y="8794"/>
                    <a:pt x="8871" y="8794"/>
                  </a:cubicBezTo>
                  <a:lnTo>
                    <a:pt x="8395" y="8794"/>
                  </a:lnTo>
                  <a:cubicBezTo>
                    <a:pt x="8276" y="8794"/>
                    <a:pt x="8204" y="8770"/>
                    <a:pt x="8180" y="8734"/>
                  </a:cubicBezTo>
                  <a:cubicBezTo>
                    <a:pt x="8085" y="8651"/>
                    <a:pt x="8133" y="8472"/>
                    <a:pt x="8252" y="8044"/>
                  </a:cubicBezTo>
                  <a:cubicBezTo>
                    <a:pt x="8442" y="7282"/>
                    <a:pt x="8621" y="6508"/>
                    <a:pt x="8811" y="5734"/>
                  </a:cubicBezTo>
                  <a:cubicBezTo>
                    <a:pt x="8847" y="5639"/>
                    <a:pt x="8871" y="5520"/>
                    <a:pt x="8752" y="5436"/>
                  </a:cubicBezTo>
                  <a:cubicBezTo>
                    <a:pt x="8719" y="5415"/>
                    <a:pt x="8687" y="5406"/>
                    <a:pt x="8657" y="5406"/>
                  </a:cubicBezTo>
                  <a:cubicBezTo>
                    <a:pt x="8569" y="5406"/>
                    <a:pt x="8496" y="5484"/>
                    <a:pt x="8442" y="5555"/>
                  </a:cubicBezTo>
                  <a:cubicBezTo>
                    <a:pt x="8371" y="5651"/>
                    <a:pt x="8311" y="5734"/>
                    <a:pt x="8264" y="5829"/>
                  </a:cubicBezTo>
                  <a:cubicBezTo>
                    <a:pt x="7776" y="6651"/>
                    <a:pt x="7442" y="7544"/>
                    <a:pt x="7192" y="8472"/>
                  </a:cubicBezTo>
                  <a:cubicBezTo>
                    <a:pt x="7145" y="8615"/>
                    <a:pt x="7168" y="8770"/>
                    <a:pt x="6990" y="8853"/>
                  </a:cubicBezTo>
                  <a:cubicBezTo>
                    <a:pt x="6878" y="8901"/>
                    <a:pt x="6772" y="8923"/>
                    <a:pt x="6675" y="8923"/>
                  </a:cubicBezTo>
                  <a:cubicBezTo>
                    <a:pt x="6356" y="8923"/>
                    <a:pt x="6130" y="8681"/>
                    <a:pt x="6121" y="8270"/>
                  </a:cubicBezTo>
                  <a:cubicBezTo>
                    <a:pt x="6121" y="7520"/>
                    <a:pt x="6156" y="6794"/>
                    <a:pt x="6287" y="6067"/>
                  </a:cubicBezTo>
                  <a:cubicBezTo>
                    <a:pt x="6311" y="5936"/>
                    <a:pt x="6371" y="5770"/>
                    <a:pt x="6192" y="5722"/>
                  </a:cubicBezTo>
                  <a:cubicBezTo>
                    <a:pt x="6173" y="5716"/>
                    <a:pt x="6156" y="5714"/>
                    <a:pt x="6140" y="5714"/>
                  </a:cubicBezTo>
                  <a:cubicBezTo>
                    <a:pt x="6023" y="5714"/>
                    <a:pt x="5971" y="5855"/>
                    <a:pt x="5918" y="5960"/>
                  </a:cubicBezTo>
                  <a:cubicBezTo>
                    <a:pt x="5871" y="6032"/>
                    <a:pt x="5859" y="6115"/>
                    <a:pt x="5823" y="6186"/>
                  </a:cubicBezTo>
                  <a:cubicBezTo>
                    <a:pt x="5537" y="6901"/>
                    <a:pt x="5406" y="7639"/>
                    <a:pt x="5347" y="8413"/>
                  </a:cubicBezTo>
                  <a:cubicBezTo>
                    <a:pt x="5335" y="8570"/>
                    <a:pt x="5356" y="8748"/>
                    <a:pt x="5139" y="8748"/>
                  </a:cubicBezTo>
                  <a:cubicBezTo>
                    <a:pt x="5126" y="8748"/>
                    <a:pt x="5112" y="8748"/>
                    <a:pt x="5097" y="8746"/>
                  </a:cubicBezTo>
                  <a:cubicBezTo>
                    <a:pt x="4644" y="8687"/>
                    <a:pt x="4227" y="8627"/>
                    <a:pt x="3894" y="8389"/>
                  </a:cubicBezTo>
                  <a:cubicBezTo>
                    <a:pt x="3846" y="8353"/>
                    <a:pt x="3799" y="8318"/>
                    <a:pt x="3751" y="8282"/>
                  </a:cubicBezTo>
                  <a:cubicBezTo>
                    <a:pt x="3608" y="8151"/>
                    <a:pt x="3477" y="7984"/>
                    <a:pt x="3358" y="7758"/>
                  </a:cubicBezTo>
                  <a:cubicBezTo>
                    <a:pt x="3061" y="7127"/>
                    <a:pt x="2846" y="6472"/>
                    <a:pt x="2608" y="5817"/>
                  </a:cubicBezTo>
                  <a:cubicBezTo>
                    <a:pt x="2564" y="5683"/>
                    <a:pt x="2508" y="5518"/>
                    <a:pt x="2354" y="5518"/>
                  </a:cubicBezTo>
                  <a:cubicBezTo>
                    <a:pt x="2344" y="5518"/>
                    <a:pt x="2333" y="5518"/>
                    <a:pt x="2322" y="5520"/>
                  </a:cubicBezTo>
                  <a:cubicBezTo>
                    <a:pt x="2144" y="5532"/>
                    <a:pt x="2108" y="5698"/>
                    <a:pt x="2072" y="5841"/>
                  </a:cubicBezTo>
                  <a:cubicBezTo>
                    <a:pt x="2049" y="5996"/>
                    <a:pt x="2013" y="6139"/>
                    <a:pt x="2001" y="6294"/>
                  </a:cubicBezTo>
                  <a:cubicBezTo>
                    <a:pt x="1941" y="6746"/>
                    <a:pt x="2061" y="7210"/>
                    <a:pt x="2108" y="7734"/>
                  </a:cubicBezTo>
                  <a:cubicBezTo>
                    <a:pt x="1608" y="7544"/>
                    <a:pt x="1275" y="7258"/>
                    <a:pt x="918" y="6984"/>
                  </a:cubicBezTo>
                  <a:cubicBezTo>
                    <a:pt x="632" y="6782"/>
                    <a:pt x="334" y="6603"/>
                    <a:pt x="1" y="6484"/>
                  </a:cubicBezTo>
                  <a:lnTo>
                    <a:pt x="1" y="6484"/>
                  </a:lnTo>
                  <a:cubicBezTo>
                    <a:pt x="203" y="6960"/>
                    <a:pt x="453" y="7401"/>
                    <a:pt x="798" y="7841"/>
                  </a:cubicBezTo>
                  <a:cubicBezTo>
                    <a:pt x="1644" y="8925"/>
                    <a:pt x="2727" y="9711"/>
                    <a:pt x="3966" y="10306"/>
                  </a:cubicBezTo>
                  <a:cubicBezTo>
                    <a:pt x="5454" y="11032"/>
                    <a:pt x="6954" y="11711"/>
                    <a:pt x="8454" y="12390"/>
                  </a:cubicBezTo>
                  <a:cubicBezTo>
                    <a:pt x="8761" y="12538"/>
                    <a:pt x="9076" y="12620"/>
                    <a:pt x="9402" y="12620"/>
                  </a:cubicBezTo>
                  <a:cubicBezTo>
                    <a:pt x="9443" y="12620"/>
                    <a:pt x="9484" y="12619"/>
                    <a:pt x="9526" y="12616"/>
                  </a:cubicBezTo>
                  <a:cubicBezTo>
                    <a:pt x="9812" y="12580"/>
                    <a:pt x="10109" y="12568"/>
                    <a:pt x="10395" y="12544"/>
                  </a:cubicBezTo>
                  <a:cubicBezTo>
                    <a:pt x="10443" y="12521"/>
                    <a:pt x="10478" y="12521"/>
                    <a:pt x="10538" y="12521"/>
                  </a:cubicBezTo>
                  <a:cubicBezTo>
                    <a:pt x="12359" y="12366"/>
                    <a:pt x="14157" y="12128"/>
                    <a:pt x="15896" y="11568"/>
                  </a:cubicBezTo>
                  <a:cubicBezTo>
                    <a:pt x="17086" y="11199"/>
                    <a:pt x="18194" y="10663"/>
                    <a:pt x="19086" y="9711"/>
                  </a:cubicBezTo>
                  <a:cubicBezTo>
                    <a:pt x="20718" y="7972"/>
                    <a:pt x="21587" y="5889"/>
                    <a:pt x="21873" y="3567"/>
                  </a:cubicBezTo>
                  <a:cubicBezTo>
                    <a:pt x="21849" y="2924"/>
                    <a:pt x="21873" y="2257"/>
                    <a:pt x="21789" y="1591"/>
                  </a:cubicBezTo>
                  <a:lnTo>
                    <a:pt x="21753" y="1626"/>
                  </a:lnTo>
                  <a:cubicBezTo>
                    <a:pt x="21658" y="1722"/>
                    <a:pt x="21646" y="1900"/>
                    <a:pt x="21634" y="2019"/>
                  </a:cubicBezTo>
                  <a:cubicBezTo>
                    <a:pt x="21575" y="2424"/>
                    <a:pt x="21277" y="2603"/>
                    <a:pt x="20991" y="2865"/>
                  </a:cubicBezTo>
                  <a:cubicBezTo>
                    <a:pt x="20980" y="2746"/>
                    <a:pt x="20944" y="2674"/>
                    <a:pt x="20956" y="2615"/>
                  </a:cubicBezTo>
                  <a:cubicBezTo>
                    <a:pt x="20991" y="1781"/>
                    <a:pt x="20718" y="1031"/>
                    <a:pt x="20349" y="305"/>
                  </a:cubicBezTo>
                  <a:cubicBezTo>
                    <a:pt x="20295" y="197"/>
                    <a:pt x="20280" y="1"/>
                    <a:pt x="20135" y="1"/>
                  </a:cubicBezTo>
                  <a:close/>
                </a:path>
              </a:pathLst>
            </a:custGeom>
            <a:solidFill>
              <a:srgbClr val="BE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11"/>
            <p:cNvSpPr/>
            <p:nvPr/>
          </p:nvSpPr>
          <p:spPr>
            <a:xfrm>
              <a:off x="2134475" y="3778275"/>
              <a:ext cx="62825" cy="128125"/>
            </a:xfrm>
            <a:custGeom>
              <a:avLst/>
              <a:gdLst/>
              <a:ahLst/>
              <a:cxnLst/>
              <a:rect l="l" t="t" r="r" b="b"/>
              <a:pathLst>
                <a:path w="2513" h="5125" extrusionOk="0">
                  <a:moveTo>
                    <a:pt x="1429" y="0"/>
                  </a:moveTo>
                  <a:cubicBezTo>
                    <a:pt x="1072" y="179"/>
                    <a:pt x="751" y="298"/>
                    <a:pt x="417" y="381"/>
                  </a:cubicBezTo>
                  <a:cubicBezTo>
                    <a:pt x="406" y="381"/>
                    <a:pt x="382" y="405"/>
                    <a:pt x="358" y="417"/>
                  </a:cubicBezTo>
                  <a:cubicBezTo>
                    <a:pt x="239" y="655"/>
                    <a:pt x="156" y="893"/>
                    <a:pt x="96" y="1143"/>
                  </a:cubicBezTo>
                  <a:lnTo>
                    <a:pt x="96" y="1203"/>
                  </a:lnTo>
                  <a:cubicBezTo>
                    <a:pt x="25" y="1536"/>
                    <a:pt x="1" y="1858"/>
                    <a:pt x="1" y="2227"/>
                  </a:cubicBezTo>
                  <a:cubicBezTo>
                    <a:pt x="1" y="2382"/>
                    <a:pt x="25" y="2513"/>
                    <a:pt x="36" y="2667"/>
                  </a:cubicBezTo>
                  <a:cubicBezTo>
                    <a:pt x="227" y="3620"/>
                    <a:pt x="810" y="4406"/>
                    <a:pt x="1715" y="4953"/>
                  </a:cubicBezTo>
                  <a:cubicBezTo>
                    <a:pt x="1860" y="5048"/>
                    <a:pt x="2031" y="5124"/>
                    <a:pt x="2199" y="5124"/>
                  </a:cubicBezTo>
                  <a:cubicBezTo>
                    <a:pt x="2308" y="5124"/>
                    <a:pt x="2415" y="5092"/>
                    <a:pt x="2513" y="5013"/>
                  </a:cubicBezTo>
                  <a:cubicBezTo>
                    <a:pt x="2215" y="4763"/>
                    <a:pt x="1965" y="4453"/>
                    <a:pt x="1787" y="4072"/>
                  </a:cubicBezTo>
                  <a:cubicBezTo>
                    <a:pt x="1489" y="3453"/>
                    <a:pt x="1310" y="2798"/>
                    <a:pt x="1346" y="2096"/>
                  </a:cubicBezTo>
                  <a:cubicBezTo>
                    <a:pt x="1358" y="1417"/>
                    <a:pt x="1406" y="739"/>
                    <a:pt x="1429" y="0"/>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11"/>
            <p:cNvSpPr/>
            <p:nvPr/>
          </p:nvSpPr>
          <p:spPr>
            <a:xfrm>
              <a:off x="2178525" y="4132075"/>
              <a:ext cx="16400" cy="49675"/>
            </a:xfrm>
            <a:custGeom>
              <a:avLst/>
              <a:gdLst/>
              <a:ahLst/>
              <a:cxnLst/>
              <a:rect l="l" t="t" r="r" b="b"/>
              <a:pathLst>
                <a:path w="656" h="1987" extrusionOk="0">
                  <a:moveTo>
                    <a:pt x="450" y="1"/>
                  </a:moveTo>
                  <a:cubicBezTo>
                    <a:pt x="356" y="1"/>
                    <a:pt x="308" y="76"/>
                    <a:pt x="287" y="160"/>
                  </a:cubicBezTo>
                  <a:cubicBezTo>
                    <a:pt x="96" y="684"/>
                    <a:pt x="13" y="1219"/>
                    <a:pt x="1" y="1743"/>
                  </a:cubicBezTo>
                  <a:cubicBezTo>
                    <a:pt x="25" y="1850"/>
                    <a:pt x="13" y="1934"/>
                    <a:pt x="108" y="1981"/>
                  </a:cubicBezTo>
                  <a:cubicBezTo>
                    <a:pt x="119" y="1985"/>
                    <a:pt x="130" y="1987"/>
                    <a:pt x="140" y="1987"/>
                  </a:cubicBezTo>
                  <a:cubicBezTo>
                    <a:pt x="197" y="1987"/>
                    <a:pt x="243" y="1936"/>
                    <a:pt x="263" y="1886"/>
                  </a:cubicBezTo>
                  <a:cubicBezTo>
                    <a:pt x="465" y="1350"/>
                    <a:pt x="656" y="815"/>
                    <a:pt x="644" y="219"/>
                  </a:cubicBezTo>
                  <a:cubicBezTo>
                    <a:pt x="632" y="124"/>
                    <a:pt x="596" y="29"/>
                    <a:pt x="489" y="5"/>
                  </a:cubicBezTo>
                  <a:cubicBezTo>
                    <a:pt x="475" y="2"/>
                    <a:pt x="462" y="1"/>
                    <a:pt x="45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11"/>
            <p:cNvSpPr/>
            <p:nvPr/>
          </p:nvSpPr>
          <p:spPr>
            <a:xfrm>
              <a:off x="1747225" y="3753800"/>
              <a:ext cx="602475" cy="628900"/>
            </a:xfrm>
            <a:custGeom>
              <a:avLst/>
              <a:gdLst/>
              <a:ahLst/>
              <a:cxnLst/>
              <a:rect l="l" t="t" r="r" b="b"/>
              <a:pathLst>
                <a:path w="24099" h="25156" extrusionOk="0">
                  <a:moveTo>
                    <a:pt x="16896" y="979"/>
                  </a:moveTo>
                  <a:cubicBezTo>
                    <a:pt x="16860" y="1718"/>
                    <a:pt x="16824" y="2396"/>
                    <a:pt x="16800" y="3075"/>
                  </a:cubicBezTo>
                  <a:cubicBezTo>
                    <a:pt x="16789" y="3777"/>
                    <a:pt x="16967" y="4432"/>
                    <a:pt x="17253" y="5051"/>
                  </a:cubicBezTo>
                  <a:cubicBezTo>
                    <a:pt x="17431" y="5432"/>
                    <a:pt x="17670" y="5742"/>
                    <a:pt x="17979" y="5992"/>
                  </a:cubicBezTo>
                  <a:cubicBezTo>
                    <a:pt x="17991" y="6004"/>
                    <a:pt x="18027" y="6028"/>
                    <a:pt x="18051" y="6040"/>
                  </a:cubicBezTo>
                  <a:cubicBezTo>
                    <a:pt x="18205" y="6159"/>
                    <a:pt x="18372" y="6278"/>
                    <a:pt x="18563" y="6349"/>
                  </a:cubicBezTo>
                  <a:cubicBezTo>
                    <a:pt x="19420" y="6730"/>
                    <a:pt x="20134" y="7242"/>
                    <a:pt x="20753" y="7837"/>
                  </a:cubicBezTo>
                  <a:cubicBezTo>
                    <a:pt x="21265" y="8361"/>
                    <a:pt x="21682" y="8933"/>
                    <a:pt x="22039" y="9588"/>
                  </a:cubicBezTo>
                  <a:cubicBezTo>
                    <a:pt x="22337" y="10147"/>
                    <a:pt x="22575" y="10743"/>
                    <a:pt x="22777" y="11374"/>
                  </a:cubicBezTo>
                  <a:cubicBezTo>
                    <a:pt x="22908" y="11826"/>
                    <a:pt x="22992" y="12267"/>
                    <a:pt x="23039" y="12731"/>
                  </a:cubicBezTo>
                  <a:cubicBezTo>
                    <a:pt x="23111" y="13398"/>
                    <a:pt x="23099" y="14076"/>
                    <a:pt x="23027" y="14743"/>
                  </a:cubicBezTo>
                  <a:cubicBezTo>
                    <a:pt x="22754" y="17100"/>
                    <a:pt x="21896" y="19184"/>
                    <a:pt x="20253" y="20922"/>
                  </a:cubicBezTo>
                  <a:cubicBezTo>
                    <a:pt x="19360" y="21863"/>
                    <a:pt x="18265" y="22399"/>
                    <a:pt x="17074" y="22780"/>
                  </a:cubicBezTo>
                  <a:cubicBezTo>
                    <a:pt x="15336" y="23327"/>
                    <a:pt x="13526" y="23566"/>
                    <a:pt x="11716" y="23732"/>
                  </a:cubicBezTo>
                  <a:cubicBezTo>
                    <a:pt x="11669" y="23732"/>
                    <a:pt x="11621" y="23732"/>
                    <a:pt x="11562" y="23744"/>
                  </a:cubicBezTo>
                  <a:cubicBezTo>
                    <a:pt x="11288" y="23780"/>
                    <a:pt x="10990" y="23792"/>
                    <a:pt x="10704" y="23827"/>
                  </a:cubicBezTo>
                  <a:cubicBezTo>
                    <a:pt x="10663" y="23830"/>
                    <a:pt x="10622" y="23831"/>
                    <a:pt x="10580" y="23831"/>
                  </a:cubicBezTo>
                  <a:cubicBezTo>
                    <a:pt x="10255" y="23831"/>
                    <a:pt x="9939" y="23749"/>
                    <a:pt x="9633" y="23601"/>
                  </a:cubicBezTo>
                  <a:cubicBezTo>
                    <a:pt x="8133" y="22911"/>
                    <a:pt x="6621" y="22244"/>
                    <a:pt x="5132" y="21518"/>
                  </a:cubicBezTo>
                  <a:cubicBezTo>
                    <a:pt x="3918" y="20922"/>
                    <a:pt x="2811" y="20137"/>
                    <a:pt x="1965" y="19041"/>
                  </a:cubicBezTo>
                  <a:cubicBezTo>
                    <a:pt x="1620" y="18613"/>
                    <a:pt x="1370" y="18172"/>
                    <a:pt x="1179" y="17696"/>
                  </a:cubicBezTo>
                  <a:cubicBezTo>
                    <a:pt x="763" y="16660"/>
                    <a:pt x="656" y="15553"/>
                    <a:pt x="751" y="14422"/>
                  </a:cubicBezTo>
                  <a:cubicBezTo>
                    <a:pt x="787" y="13826"/>
                    <a:pt x="870" y="13231"/>
                    <a:pt x="953" y="12636"/>
                  </a:cubicBezTo>
                  <a:cubicBezTo>
                    <a:pt x="1251" y="10873"/>
                    <a:pt x="1846" y="9207"/>
                    <a:pt x="2977" y="7718"/>
                  </a:cubicBezTo>
                  <a:cubicBezTo>
                    <a:pt x="4120" y="6218"/>
                    <a:pt x="5668" y="5409"/>
                    <a:pt x="7454" y="4992"/>
                  </a:cubicBezTo>
                  <a:cubicBezTo>
                    <a:pt x="8930" y="4658"/>
                    <a:pt x="10431" y="4730"/>
                    <a:pt x="11943" y="4682"/>
                  </a:cubicBezTo>
                  <a:cubicBezTo>
                    <a:pt x="12859" y="4647"/>
                    <a:pt x="13729" y="4325"/>
                    <a:pt x="14300" y="3492"/>
                  </a:cubicBezTo>
                  <a:cubicBezTo>
                    <a:pt x="14657" y="2968"/>
                    <a:pt x="15038" y="2468"/>
                    <a:pt x="15288" y="1884"/>
                  </a:cubicBezTo>
                  <a:cubicBezTo>
                    <a:pt x="15395" y="1634"/>
                    <a:pt x="15586" y="1479"/>
                    <a:pt x="15824" y="1396"/>
                  </a:cubicBezTo>
                  <a:cubicBezTo>
                    <a:pt x="15836" y="1396"/>
                    <a:pt x="15872" y="1384"/>
                    <a:pt x="15884" y="1360"/>
                  </a:cubicBezTo>
                  <a:cubicBezTo>
                    <a:pt x="16205" y="1277"/>
                    <a:pt x="16527" y="1158"/>
                    <a:pt x="16896" y="979"/>
                  </a:cubicBezTo>
                  <a:close/>
                  <a:moveTo>
                    <a:pt x="7025" y="23077"/>
                  </a:moveTo>
                  <a:cubicBezTo>
                    <a:pt x="7085" y="23089"/>
                    <a:pt x="7133" y="23125"/>
                    <a:pt x="7180" y="23137"/>
                  </a:cubicBezTo>
                  <a:cubicBezTo>
                    <a:pt x="7680" y="23351"/>
                    <a:pt x="8156" y="23530"/>
                    <a:pt x="8609" y="23720"/>
                  </a:cubicBezTo>
                  <a:lnTo>
                    <a:pt x="9002" y="23899"/>
                  </a:lnTo>
                  <a:cubicBezTo>
                    <a:pt x="9442" y="24077"/>
                    <a:pt x="9835" y="24280"/>
                    <a:pt x="10300" y="24363"/>
                  </a:cubicBezTo>
                  <a:cubicBezTo>
                    <a:pt x="10371" y="24375"/>
                    <a:pt x="10466" y="24375"/>
                    <a:pt x="10490" y="24447"/>
                  </a:cubicBezTo>
                  <a:cubicBezTo>
                    <a:pt x="10490" y="24447"/>
                    <a:pt x="10490" y="24458"/>
                    <a:pt x="10514" y="24458"/>
                  </a:cubicBezTo>
                  <a:cubicBezTo>
                    <a:pt x="10514" y="24566"/>
                    <a:pt x="10407" y="24625"/>
                    <a:pt x="10312" y="24637"/>
                  </a:cubicBezTo>
                  <a:cubicBezTo>
                    <a:pt x="10288" y="24637"/>
                    <a:pt x="10252" y="24637"/>
                    <a:pt x="10228" y="24661"/>
                  </a:cubicBezTo>
                  <a:lnTo>
                    <a:pt x="9823" y="24661"/>
                  </a:lnTo>
                  <a:cubicBezTo>
                    <a:pt x="9347" y="24601"/>
                    <a:pt x="8907" y="24482"/>
                    <a:pt x="8490" y="24316"/>
                  </a:cubicBezTo>
                  <a:cubicBezTo>
                    <a:pt x="8109" y="24161"/>
                    <a:pt x="7752" y="23970"/>
                    <a:pt x="7430" y="23720"/>
                  </a:cubicBezTo>
                  <a:cubicBezTo>
                    <a:pt x="7252" y="23589"/>
                    <a:pt x="7121" y="23435"/>
                    <a:pt x="7025" y="23077"/>
                  </a:cubicBezTo>
                  <a:close/>
                  <a:moveTo>
                    <a:pt x="16449" y="1"/>
                  </a:moveTo>
                  <a:cubicBezTo>
                    <a:pt x="15853" y="1"/>
                    <a:pt x="15412" y="297"/>
                    <a:pt x="15169" y="932"/>
                  </a:cubicBezTo>
                  <a:cubicBezTo>
                    <a:pt x="14884" y="1682"/>
                    <a:pt x="14491" y="2349"/>
                    <a:pt x="14050" y="3015"/>
                  </a:cubicBezTo>
                  <a:cubicBezTo>
                    <a:pt x="13492" y="3841"/>
                    <a:pt x="12725" y="4102"/>
                    <a:pt x="11817" y="4102"/>
                  </a:cubicBezTo>
                  <a:cubicBezTo>
                    <a:pt x="11756" y="4102"/>
                    <a:pt x="11695" y="4101"/>
                    <a:pt x="11633" y="4099"/>
                  </a:cubicBezTo>
                  <a:cubicBezTo>
                    <a:pt x="11062" y="4087"/>
                    <a:pt x="10466" y="4039"/>
                    <a:pt x="9883" y="4016"/>
                  </a:cubicBezTo>
                  <a:cubicBezTo>
                    <a:pt x="9633" y="4004"/>
                    <a:pt x="9359" y="4004"/>
                    <a:pt x="9109" y="4004"/>
                  </a:cubicBezTo>
                  <a:cubicBezTo>
                    <a:pt x="8871" y="4004"/>
                    <a:pt x="8645" y="4016"/>
                    <a:pt x="8418" y="4027"/>
                  </a:cubicBezTo>
                  <a:cubicBezTo>
                    <a:pt x="5501" y="4242"/>
                    <a:pt x="3227" y="5551"/>
                    <a:pt x="1679" y="8195"/>
                  </a:cubicBezTo>
                  <a:cubicBezTo>
                    <a:pt x="501" y="10219"/>
                    <a:pt x="84" y="12433"/>
                    <a:pt x="1" y="14743"/>
                  </a:cubicBezTo>
                  <a:lnTo>
                    <a:pt x="1" y="15160"/>
                  </a:lnTo>
                  <a:cubicBezTo>
                    <a:pt x="1" y="15981"/>
                    <a:pt x="120" y="16743"/>
                    <a:pt x="358" y="17446"/>
                  </a:cubicBezTo>
                  <a:cubicBezTo>
                    <a:pt x="441" y="17731"/>
                    <a:pt x="548" y="18005"/>
                    <a:pt x="679" y="18267"/>
                  </a:cubicBezTo>
                  <a:cubicBezTo>
                    <a:pt x="894" y="18720"/>
                    <a:pt x="1156" y="19148"/>
                    <a:pt x="1477" y="19553"/>
                  </a:cubicBezTo>
                  <a:cubicBezTo>
                    <a:pt x="1668" y="19791"/>
                    <a:pt x="1870" y="20029"/>
                    <a:pt x="2096" y="20256"/>
                  </a:cubicBezTo>
                  <a:cubicBezTo>
                    <a:pt x="2465" y="20625"/>
                    <a:pt x="2906" y="20970"/>
                    <a:pt x="3358" y="21291"/>
                  </a:cubicBezTo>
                  <a:cubicBezTo>
                    <a:pt x="4251" y="21887"/>
                    <a:pt x="5204" y="22363"/>
                    <a:pt x="6192" y="22768"/>
                  </a:cubicBezTo>
                  <a:cubicBezTo>
                    <a:pt x="6299" y="22804"/>
                    <a:pt x="6430" y="22839"/>
                    <a:pt x="6490" y="22946"/>
                  </a:cubicBezTo>
                  <a:cubicBezTo>
                    <a:pt x="6513" y="22994"/>
                    <a:pt x="6513" y="23030"/>
                    <a:pt x="6513" y="23113"/>
                  </a:cubicBezTo>
                  <a:cubicBezTo>
                    <a:pt x="6502" y="23292"/>
                    <a:pt x="6537" y="23446"/>
                    <a:pt x="6597" y="23589"/>
                  </a:cubicBezTo>
                  <a:cubicBezTo>
                    <a:pt x="6716" y="23839"/>
                    <a:pt x="6918" y="24030"/>
                    <a:pt x="7156" y="24208"/>
                  </a:cubicBezTo>
                  <a:cubicBezTo>
                    <a:pt x="8026" y="24851"/>
                    <a:pt x="9038" y="25054"/>
                    <a:pt x="10073" y="25149"/>
                  </a:cubicBezTo>
                  <a:cubicBezTo>
                    <a:pt x="10118" y="25153"/>
                    <a:pt x="10161" y="25156"/>
                    <a:pt x="10203" y="25156"/>
                  </a:cubicBezTo>
                  <a:cubicBezTo>
                    <a:pt x="10615" y="25156"/>
                    <a:pt x="10930" y="24950"/>
                    <a:pt x="11157" y="24637"/>
                  </a:cubicBezTo>
                  <a:cubicBezTo>
                    <a:pt x="11300" y="24458"/>
                    <a:pt x="11443" y="24399"/>
                    <a:pt x="11633" y="24387"/>
                  </a:cubicBezTo>
                  <a:cubicBezTo>
                    <a:pt x="11907" y="24375"/>
                    <a:pt x="12169" y="24363"/>
                    <a:pt x="12455" y="24339"/>
                  </a:cubicBezTo>
                  <a:cubicBezTo>
                    <a:pt x="12705" y="24328"/>
                    <a:pt x="12967" y="24304"/>
                    <a:pt x="13217" y="24280"/>
                  </a:cubicBezTo>
                  <a:cubicBezTo>
                    <a:pt x="13717" y="24244"/>
                    <a:pt x="14229" y="24161"/>
                    <a:pt x="14729" y="24077"/>
                  </a:cubicBezTo>
                  <a:cubicBezTo>
                    <a:pt x="15431" y="23970"/>
                    <a:pt x="16146" y="23899"/>
                    <a:pt x="16812" y="23685"/>
                  </a:cubicBezTo>
                  <a:cubicBezTo>
                    <a:pt x="18182" y="23268"/>
                    <a:pt x="19527" y="22768"/>
                    <a:pt x="20551" y="21744"/>
                  </a:cubicBezTo>
                  <a:cubicBezTo>
                    <a:pt x="23051" y="19267"/>
                    <a:pt x="24099" y="16184"/>
                    <a:pt x="23789" y="12767"/>
                  </a:cubicBezTo>
                  <a:cubicBezTo>
                    <a:pt x="23527" y="9623"/>
                    <a:pt x="22003" y="7123"/>
                    <a:pt x="18944" y="5790"/>
                  </a:cubicBezTo>
                  <a:cubicBezTo>
                    <a:pt x="18408" y="5551"/>
                    <a:pt x="18039" y="5135"/>
                    <a:pt x="17812" y="4599"/>
                  </a:cubicBezTo>
                  <a:cubicBezTo>
                    <a:pt x="17586" y="4063"/>
                    <a:pt x="17479" y="3504"/>
                    <a:pt x="17479" y="2932"/>
                  </a:cubicBezTo>
                  <a:cubicBezTo>
                    <a:pt x="17479" y="2241"/>
                    <a:pt x="17491" y="1575"/>
                    <a:pt x="17491" y="884"/>
                  </a:cubicBezTo>
                  <a:cubicBezTo>
                    <a:pt x="17491" y="348"/>
                    <a:pt x="17253" y="86"/>
                    <a:pt x="16717" y="15"/>
                  </a:cubicBezTo>
                  <a:lnTo>
                    <a:pt x="16681" y="15"/>
                  </a:lnTo>
                  <a:cubicBezTo>
                    <a:pt x="16601" y="6"/>
                    <a:pt x="16524" y="1"/>
                    <a:pt x="1644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11"/>
            <p:cNvSpPr/>
            <p:nvPr/>
          </p:nvSpPr>
          <p:spPr>
            <a:xfrm>
              <a:off x="1809450" y="3925125"/>
              <a:ext cx="155700" cy="346775"/>
            </a:xfrm>
            <a:custGeom>
              <a:avLst/>
              <a:gdLst/>
              <a:ahLst/>
              <a:cxnLst/>
              <a:rect l="l" t="t" r="r" b="b"/>
              <a:pathLst>
                <a:path w="6228" h="13871" extrusionOk="0">
                  <a:moveTo>
                    <a:pt x="6041" y="0"/>
                  </a:moveTo>
                  <a:cubicBezTo>
                    <a:pt x="5972" y="0"/>
                    <a:pt x="5898" y="62"/>
                    <a:pt x="5846" y="91"/>
                  </a:cubicBezTo>
                  <a:cubicBezTo>
                    <a:pt x="5322" y="365"/>
                    <a:pt x="4822" y="639"/>
                    <a:pt x="4405" y="1044"/>
                  </a:cubicBezTo>
                  <a:cubicBezTo>
                    <a:pt x="2858" y="2520"/>
                    <a:pt x="1465" y="4116"/>
                    <a:pt x="738" y="6164"/>
                  </a:cubicBezTo>
                  <a:cubicBezTo>
                    <a:pt x="869" y="5080"/>
                    <a:pt x="1131" y="4020"/>
                    <a:pt x="1750" y="3080"/>
                  </a:cubicBezTo>
                  <a:cubicBezTo>
                    <a:pt x="1881" y="2877"/>
                    <a:pt x="2036" y="2663"/>
                    <a:pt x="2167" y="2449"/>
                  </a:cubicBezTo>
                  <a:cubicBezTo>
                    <a:pt x="2227" y="2354"/>
                    <a:pt x="2298" y="2246"/>
                    <a:pt x="2179" y="2163"/>
                  </a:cubicBezTo>
                  <a:cubicBezTo>
                    <a:pt x="2151" y="2142"/>
                    <a:pt x="2122" y="2134"/>
                    <a:pt x="2093" y="2134"/>
                  </a:cubicBezTo>
                  <a:cubicBezTo>
                    <a:pt x="2024" y="2134"/>
                    <a:pt x="1956" y="2184"/>
                    <a:pt x="1905" y="2235"/>
                  </a:cubicBezTo>
                  <a:cubicBezTo>
                    <a:pt x="1691" y="2473"/>
                    <a:pt x="1465" y="2711"/>
                    <a:pt x="1286" y="2985"/>
                  </a:cubicBezTo>
                  <a:cubicBezTo>
                    <a:pt x="560" y="4009"/>
                    <a:pt x="310" y="5199"/>
                    <a:pt x="191" y="6414"/>
                  </a:cubicBezTo>
                  <a:cubicBezTo>
                    <a:pt x="72" y="7604"/>
                    <a:pt x="0" y="8783"/>
                    <a:pt x="131" y="9974"/>
                  </a:cubicBezTo>
                  <a:cubicBezTo>
                    <a:pt x="143" y="10093"/>
                    <a:pt x="143" y="10307"/>
                    <a:pt x="298" y="10307"/>
                  </a:cubicBezTo>
                  <a:cubicBezTo>
                    <a:pt x="488" y="10307"/>
                    <a:pt x="405" y="10093"/>
                    <a:pt x="429" y="9974"/>
                  </a:cubicBezTo>
                  <a:cubicBezTo>
                    <a:pt x="441" y="9855"/>
                    <a:pt x="441" y="9735"/>
                    <a:pt x="441" y="9616"/>
                  </a:cubicBezTo>
                  <a:cubicBezTo>
                    <a:pt x="548" y="10378"/>
                    <a:pt x="798" y="11093"/>
                    <a:pt x="1024" y="11819"/>
                  </a:cubicBezTo>
                  <a:cubicBezTo>
                    <a:pt x="1226" y="12474"/>
                    <a:pt x="1465" y="13117"/>
                    <a:pt x="1822" y="13700"/>
                  </a:cubicBezTo>
                  <a:cubicBezTo>
                    <a:pt x="1871" y="13769"/>
                    <a:pt x="1912" y="13870"/>
                    <a:pt x="1998" y="13870"/>
                  </a:cubicBezTo>
                  <a:cubicBezTo>
                    <a:pt x="2016" y="13870"/>
                    <a:pt x="2037" y="13865"/>
                    <a:pt x="2060" y="13855"/>
                  </a:cubicBezTo>
                  <a:cubicBezTo>
                    <a:pt x="2203" y="13784"/>
                    <a:pt x="2108" y="13665"/>
                    <a:pt x="2060" y="13581"/>
                  </a:cubicBezTo>
                  <a:cubicBezTo>
                    <a:pt x="1738" y="12843"/>
                    <a:pt x="1500" y="12093"/>
                    <a:pt x="1286" y="11319"/>
                  </a:cubicBezTo>
                  <a:cubicBezTo>
                    <a:pt x="714" y="9176"/>
                    <a:pt x="774" y="7057"/>
                    <a:pt x="1834" y="5080"/>
                  </a:cubicBezTo>
                  <a:cubicBezTo>
                    <a:pt x="2822" y="3187"/>
                    <a:pt x="4072" y="1496"/>
                    <a:pt x="5977" y="365"/>
                  </a:cubicBezTo>
                  <a:cubicBezTo>
                    <a:pt x="6084" y="306"/>
                    <a:pt x="6227" y="246"/>
                    <a:pt x="6156" y="91"/>
                  </a:cubicBezTo>
                  <a:cubicBezTo>
                    <a:pt x="6124" y="24"/>
                    <a:pt x="6084" y="0"/>
                    <a:pt x="6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11"/>
            <p:cNvSpPr/>
            <p:nvPr/>
          </p:nvSpPr>
          <p:spPr>
            <a:xfrm>
              <a:off x="1849625" y="3870600"/>
              <a:ext cx="261675" cy="435675"/>
            </a:xfrm>
            <a:custGeom>
              <a:avLst/>
              <a:gdLst/>
              <a:ahLst/>
              <a:cxnLst/>
              <a:rect l="l" t="t" r="r" b="b"/>
              <a:pathLst>
                <a:path w="10467" h="17427" extrusionOk="0">
                  <a:moveTo>
                    <a:pt x="10224" y="1"/>
                  </a:moveTo>
                  <a:cubicBezTo>
                    <a:pt x="10119" y="1"/>
                    <a:pt x="10060" y="137"/>
                    <a:pt x="10002" y="225"/>
                  </a:cubicBezTo>
                  <a:cubicBezTo>
                    <a:pt x="9478" y="975"/>
                    <a:pt x="8775" y="1499"/>
                    <a:pt x="7906" y="1784"/>
                  </a:cubicBezTo>
                  <a:cubicBezTo>
                    <a:pt x="7442" y="1927"/>
                    <a:pt x="6978" y="2070"/>
                    <a:pt x="6501" y="2189"/>
                  </a:cubicBezTo>
                  <a:cubicBezTo>
                    <a:pt x="4930" y="2570"/>
                    <a:pt x="3656" y="3404"/>
                    <a:pt x="2644" y="4666"/>
                  </a:cubicBezTo>
                  <a:cubicBezTo>
                    <a:pt x="1453" y="6178"/>
                    <a:pt x="715" y="7868"/>
                    <a:pt x="322" y="9726"/>
                  </a:cubicBezTo>
                  <a:cubicBezTo>
                    <a:pt x="108" y="10773"/>
                    <a:pt x="0" y="11809"/>
                    <a:pt x="167" y="13024"/>
                  </a:cubicBezTo>
                  <a:cubicBezTo>
                    <a:pt x="465" y="14369"/>
                    <a:pt x="965" y="15798"/>
                    <a:pt x="1786" y="17096"/>
                  </a:cubicBezTo>
                  <a:cubicBezTo>
                    <a:pt x="1858" y="17203"/>
                    <a:pt x="1965" y="17298"/>
                    <a:pt x="2048" y="17393"/>
                  </a:cubicBezTo>
                  <a:cubicBezTo>
                    <a:pt x="2069" y="17414"/>
                    <a:pt x="2106" y="17427"/>
                    <a:pt x="2140" y="17427"/>
                  </a:cubicBezTo>
                  <a:cubicBezTo>
                    <a:pt x="2165" y="17427"/>
                    <a:pt x="2188" y="17420"/>
                    <a:pt x="2203" y="17405"/>
                  </a:cubicBezTo>
                  <a:cubicBezTo>
                    <a:pt x="2227" y="17393"/>
                    <a:pt x="2227" y="17322"/>
                    <a:pt x="2215" y="17274"/>
                  </a:cubicBezTo>
                  <a:cubicBezTo>
                    <a:pt x="2167" y="17191"/>
                    <a:pt x="2108" y="17108"/>
                    <a:pt x="2060" y="17036"/>
                  </a:cubicBezTo>
                  <a:cubicBezTo>
                    <a:pt x="1382" y="15846"/>
                    <a:pt x="834" y="14607"/>
                    <a:pt x="631" y="13238"/>
                  </a:cubicBezTo>
                  <a:cubicBezTo>
                    <a:pt x="298" y="10893"/>
                    <a:pt x="929" y="8702"/>
                    <a:pt x="1989" y="6630"/>
                  </a:cubicBezTo>
                  <a:cubicBezTo>
                    <a:pt x="2608" y="5416"/>
                    <a:pt x="3453" y="4356"/>
                    <a:pt x="4608" y="3570"/>
                  </a:cubicBezTo>
                  <a:cubicBezTo>
                    <a:pt x="5489" y="2975"/>
                    <a:pt x="6501" y="2737"/>
                    <a:pt x="7489" y="2403"/>
                  </a:cubicBezTo>
                  <a:cubicBezTo>
                    <a:pt x="8632" y="2034"/>
                    <a:pt x="9692" y="1522"/>
                    <a:pt x="10252" y="367"/>
                  </a:cubicBezTo>
                  <a:cubicBezTo>
                    <a:pt x="10311" y="260"/>
                    <a:pt x="10466" y="117"/>
                    <a:pt x="10299" y="22"/>
                  </a:cubicBezTo>
                  <a:cubicBezTo>
                    <a:pt x="10272" y="7"/>
                    <a:pt x="10246" y="1"/>
                    <a:pt x="10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11"/>
            <p:cNvSpPr/>
            <p:nvPr/>
          </p:nvSpPr>
          <p:spPr>
            <a:xfrm>
              <a:off x="1999950" y="3909125"/>
              <a:ext cx="97350" cy="219725"/>
            </a:xfrm>
            <a:custGeom>
              <a:avLst/>
              <a:gdLst/>
              <a:ahLst/>
              <a:cxnLst/>
              <a:rect l="l" t="t" r="r" b="b"/>
              <a:pathLst>
                <a:path w="3894" h="8789" extrusionOk="0">
                  <a:moveTo>
                    <a:pt x="3627" y="0"/>
                  </a:moveTo>
                  <a:cubicBezTo>
                    <a:pt x="3483" y="0"/>
                    <a:pt x="3428" y="202"/>
                    <a:pt x="3346" y="315"/>
                  </a:cubicBezTo>
                  <a:cubicBezTo>
                    <a:pt x="3215" y="532"/>
                    <a:pt x="3174" y="848"/>
                    <a:pt x="2843" y="848"/>
                  </a:cubicBezTo>
                  <a:cubicBezTo>
                    <a:pt x="2811" y="848"/>
                    <a:pt x="2776" y="845"/>
                    <a:pt x="2739" y="839"/>
                  </a:cubicBezTo>
                  <a:cubicBezTo>
                    <a:pt x="2736" y="838"/>
                    <a:pt x="2734" y="838"/>
                    <a:pt x="2732" y="838"/>
                  </a:cubicBezTo>
                  <a:cubicBezTo>
                    <a:pt x="2684" y="838"/>
                    <a:pt x="2617" y="949"/>
                    <a:pt x="2572" y="1005"/>
                  </a:cubicBezTo>
                  <a:cubicBezTo>
                    <a:pt x="1691" y="2279"/>
                    <a:pt x="905" y="3625"/>
                    <a:pt x="310" y="5065"/>
                  </a:cubicBezTo>
                  <a:cubicBezTo>
                    <a:pt x="250" y="5208"/>
                    <a:pt x="72" y="5470"/>
                    <a:pt x="262" y="5553"/>
                  </a:cubicBezTo>
                  <a:cubicBezTo>
                    <a:pt x="289" y="5565"/>
                    <a:pt x="313" y="5571"/>
                    <a:pt x="334" y="5571"/>
                  </a:cubicBezTo>
                  <a:cubicBezTo>
                    <a:pt x="483" y="5571"/>
                    <a:pt x="512" y="5309"/>
                    <a:pt x="595" y="5184"/>
                  </a:cubicBezTo>
                  <a:cubicBezTo>
                    <a:pt x="1155" y="4196"/>
                    <a:pt x="1691" y="3208"/>
                    <a:pt x="2369" y="2279"/>
                  </a:cubicBezTo>
                  <a:lnTo>
                    <a:pt x="2369" y="2279"/>
                  </a:lnTo>
                  <a:cubicBezTo>
                    <a:pt x="2096" y="2982"/>
                    <a:pt x="1798" y="3660"/>
                    <a:pt x="1441" y="4339"/>
                  </a:cubicBezTo>
                  <a:cubicBezTo>
                    <a:pt x="762" y="5649"/>
                    <a:pt x="298" y="7042"/>
                    <a:pt x="60" y="8506"/>
                  </a:cubicBezTo>
                  <a:cubicBezTo>
                    <a:pt x="48" y="8601"/>
                    <a:pt x="0" y="8744"/>
                    <a:pt x="119" y="8780"/>
                  </a:cubicBezTo>
                  <a:cubicBezTo>
                    <a:pt x="136" y="8786"/>
                    <a:pt x="152" y="8788"/>
                    <a:pt x="166" y="8788"/>
                  </a:cubicBezTo>
                  <a:cubicBezTo>
                    <a:pt x="271" y="8788"/>
                    <a:pt x="304" y="8649"/>
                    <a:pt x="345" y="8566"/>
                  </a:cubicBezTo>
                  <a:cubicBezTo>
                    <a:pt x="369" y="8506"/>
                    <a:pt x="381" y="8411"/>
                    <a:pt x="417" y="8340"/>
                  </a:cubicBezTo>
                  <a:cubicBezTo>
                    <a:pt x="965" y="6482"/>
                    <a:pt x="1691" y="4672"/>
                    <a:pt x="2548" y="2934"/>
                  </a:cubicBezTo>
                  <a:cubicBezTo>
                    <a:pt x="2941" y="2113"/>
                    <a:pt x="3346" y="1303"/>
                    <a:pt x="3739" y="481"/>
                  </a:cubicBezTo>
                  <a:cubicBezTo>
                    <a:pt x="3810" y="327"/>
                    <a:pt x="3893" y="112"/>
                    <a:pt x="3703" y="17"/>
                  </a:cubicBezTo>
                  <a:cubicBezTo>
                    <a:pt x="3675" y="6"/>
                    <a:pt x="3650" y="0"/>
                    <a:pt x="3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11"/>
            <p:cNvSpPr/>
            <p:nvPr/>
          </p:nvSpPr>
          <p:spPr>
            <a:xfrm>
              <a:off x="1930875" y="3998225"/>
              <a:ext cx="76825" cy="248425"/>
            </a:xfrm>
            <a:custGeom>
              <a:avLst/>
              <a:gdLst/>
              <a:ahLst/>
              <a:cxnLst/>
              <a:rect l="l" t="t" r="r" b="b"/>
              <a:pathLst>
                <a:path w="3073" h="9937" extrusionOk="0">
                  <a:moveTo>
                    <a:pt x="2930" y="1"/>
                  </a:moveTo>
                  <a:cubicBezTo>
                    <a:pt x="2884" y="1"/>
                    <a:pt x="2850" y="39"/>
                    <a:pt x="2823" y="84"/>
                  </a:cubicBezTo>
                  <a:cubicBezTo>
                    <a:pt x="2775" y="156"/>
                    <a:pt x="2727" y="227"/>
                    <a:pt x="2680" y="323"/>
                  </a:cubicBezTo>
                  <a:cubicBezTo>
                    <a:pt x="1525" y="2478"/>
                    <a:pt x="799" y="4787"/>
                    <a:pt x="299" y="7181"/>
                  </a:cubicBezTo>
                  <a:cubicBezTo>
                    <a:pt x="203" y="7704"/>
                    <a:pt x="84" y="8228"/>
                    <a:pt x="48" y="8764"/>
                  </a:cubicBezTo>
                  <a:cubicBezTo>
                    <a:pt x="48" y="8836"/>
                    <a:pt x="1" y="8967"/>
                    <a:pt x="120" y="9002"/>
                  </a:cubicBezTo>
                  <a:cubicBezTo>
                    <a:pt x="132" y="9004"/>
                    <a:pt x="144" y="9005"/>
                    <a:pt x="155" y="9005"/>
                  </a:cubicBezTo>
                  <a:cubicBezTo>
                    <a:pt x="287" y="9005"/>
                    <a:pt x="289" y="8876"/>
                    <a:pt x="322" y="8788"/>
                  </a:cubicBezTo>
                  <a:cubicBezTo>
                    <a:pt x="370" y="8669"/>
                    <a:pt x="382" y="8550"/>
                    <a:pt x="406" y="8431"/>
                  </a:cubicBezTo>
                  <a:cubicBezTo>
                    <a:pt x="668" y="7395"/>
                    <a:pt x="930" y="6371"/>
                    <a:pt x="1180" y="5323"/>
                  </a:cubicBezTo>
                  <a:cubicBezTo>
                    <a:pt x="1215" y="5323"/>
                    <a:pt x="1239" y="5335"/>
                    <a:pt x="1239" y="5371"/>
                  </a:cubicBezTo>
                  <a:cubicBezTo>
                    <a:pt x="1061" y="6288"/>
                    <a:pt x="882" y="7228"/>
                    <a:pt x="715" y="8145"/>
                  </a:cubicBezTo>
                  <a:cubicBezTo>
                    <a:pt x="632" y="8657"/>
                    <a:pt x="549" y="9181"/>
                    <a:pt x="453" y="9681"/>
                  </a:cubicBezTo>
                  <a:cubicBezTo>
                    <a:pt x="441" y="9776"/>
                    <a:pt x="418" y="9907"/>
                    <a:pt x="513" y="9931"/>
                  </a:cubicBezTo>
                  <a:cubicBezTo>
                    <a:pt x="527" y="9935"/>
                    <a:pt x="540" y="9936"/>
                    <a:pt x="552" y="9936"/>
                  </a:cubicBezTo>
                  <a:cubicBezTo>
                    <a:pt x="660" y="9936"/>
                    <a:pt x="682" y="9803"/>
                    <a:pt x="703" y="9728"/>
                  </a:cubicBezTo>
                  <a:cubicBezTo>
                    <a:pt x="799" y="9371"/>
                    <a:pt x="882" y="9014"/>
                    <a:pt x="953" y="8645"/>
                  </a:cubicBezTo>
                  <a:cubicBezTo>
                    <a:pt x="1346" y="6859"/>
                    <a:pt x="1596" y="5037"/>
                    <a:pt x="2239" y="3311"/>
                  </a:cubicBezTo>
                  <a:cubicBezTo>
                    <a:pt x="2287" y="3204"/>
                    <a:pt x="2323" y="3073"/>
                    <a:pt x="2227" y="3013"/>
                  </a:cubicBezTo>
                  <a:cubicBezTo>
                    <a:pt x="2197" y="2994"/>
                    <a:pt x="2172" y="2986"/>
                    <a:pt x="2150" y="2986"/>
                  </a:cubicBezTo>
                  <a:cubicBezTo>
                    <a:pt x="2052" y="2986"/>
                    <a:pt x="2021" y="3151"/>
                    <a:pt x="1894" y="3180"/>
                  </a:cubicBezTo>
                  <a:cubicBezTo>
                    <a:pt x="2192" y="2287"/>
                    <a:pt x="2525" y="1418"/>
                    <a:pt x="2906" y="585"/>
                  </a:cubicBezTo>
                  <a:cubicBezTo>
                    <a:pt x="2966" y="454"/>
                    <a:pt x="3013" y="311"/>
                    <a:pt x="3061" y="168"/>
                  </a:cubicBezTo>
                  <a:cubicBezTo>
                    <a:pt x="3073" y="108"/>
                    <a:pt x="3061" y="37"/>
                    <a:pt x="2977" y="13"/>
                  </a:cubicBezTo>
                  <a:cubicBezTo>
                    <a:pt x="2960" y="4"/>
                    <a:pt x="2945" y="1"/>
                    <a:pt x="2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11"/>
            <p:cNvSpPr/>
            <p:nvPr/>
          </p:nvSpPr>
          <p:spPr>
            <a:xfrm>
              <a:off x="1888925" y="4034700"/>
              <a:ext cx="63125" cy="214200"/>
            </a:xfrm>
            <a:custGeom>
              <a:avLst/>
              <a:gdLst/>
              <a:ahLst/>
              <a:cxnLst/>
              <a:rect l="l" t="t" r="r" b="b"/>
              <a:pathLst>
                <a:path w="2525" h="8568" extrusionOk="0">
                  <a:moveTo>
                    <a:pt x="2288" y="1"/>
                  </a:moveTo>
                  <a:cubicBezTo>
                    <a:pt x="2199" y="1"/>
                    <a:pt x="2123" y="111"/>
                    <a:pt x="2060" y="173"/>
                  </a:cubicBezTo>
                  <a:cubicBezTo>
                    <a:pt x="1726" y="471"/>
                    <a:pt x="1536" y="864"/>
                    <a:pt x="1334" y="1233"/>
                  </a:cubicBezTo>
                  <a:cubicBezTo>
                    <a:pt x="143" y="3364"/>
                    <a:pt x="0" y="5686"/>
                    <a:pt x="143" y="7984"/>
                  </a:cubicBezTo>
                  <a:cubicBezTo>
                    <a:pt x="155" y="8091"/>
                    <a:pt x="155" y="8150"/>
                    <a:pt x="202" y="8222"/>
                  </a:cubicBezTo>
                  <a:cubicBezTo>
                    <a:pt x="237" y="8361"/>
                    <a:pt x="216" y="8568"/>
                    <a:pt x="379" y="8568"/>
                  </a:cubicBezTo>
                  <a:cubicBezTo>
                    <a:pt x="384" y="8568"/>
                    <a:pt x="388" y="8567"/>
                    <a:pt x="393" y="8567"/>
                  </a:cubicBezTo>
                  <a:cubicBezTo>
                    <a:pt x="619" y="8555"/>
                    <a:pt x="500" y="8341"/>
                    <a:pt x="500" y="8210"/>
                  </a:cubicBezTo>
                  <a:cubicBezTo>
                    <a:pt x="512" y="7115"/>
                    <a:pt x="524" y="6019"/>
                    <a:pt x="691" y="4936"/>
                  </a:cubicBezTo>
                  <a:cubicBezTo>
                    <a:pt x="929" y="3317"/>
                    <a:pt x="1488" y="1816"/>
                    <a:pt x="2322" y="399"/>
                  </a:cubicBezTo>
                  <a:cubicBezTo>
                    <a:pt x="2381" y="280"/>
                    <a:pt x="2524" y="161"/>
                    <a:pt x="2381" y="42"/>
                  </a:cubicBezTo>
                  <a:cubicBezTo>
                    <a:pt x="2349" y="13"/>
                    <a:pt x="2318" y="1"/>
                    <a:pt x="2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11"/>
            <p:cNvSpPr/>
            <p:nvPr/>
          </p:nvSpPr>
          <p:spPr>
            <a:xfrm>
              <a:off x="2088050" y="3909425"/>
              <a:ext cx="28600" cy="117425"/>
            </a:xfrm>
            <a:custGeom>
              <a:avLst/>
              <a:gdLst/>
              <a:ahLst/>
              <a:cxnLst/>
              <a:rect l="l" t="t" r="r" b="b"/>
              <a:pathLst>
                <a:path w="1144" h="4697" extrusionOk="0">
                  <a:moveTo>
                    <a:pt x="745" y="0"/>
                  </a:moveTo>
                  <a:cubicBezTo>
                    <a:pt x="665" y="0"/>
                    <a:pt x="590" y="52"/>
                    <a:pt x="536" y="124"/>
                  </a:cubicBezTo>
                  <a:cubicBezTo>
                    <a:pt x="393" y="291"/>
                    <a:pt x="310" y="493"/>
                    <a:pt x="286" y="708"/>
                  </a:cubicBezTo>
                  <a:cubicBezTo>
                    <a:pt x="60" y="1910"/>
                    <a:pt x="0" y="3136"/>
                    <a:pt x="131" y="4363"/>
                  </a:cubicBezTo>
                  <a:cubicBezTo>
                    <a:pt x="155" y="4479"/>
                    <a:pt x="110" y="4697"/>
                    <a:pt x="295" y="4697"/>
                  </a:cubicBezTo>
                  <a:cubicBezTo>
                    <a:pt x="300" y="4697"/>
                    <a:pt x="305" y="4696"/>
                    <a:pt x="310" y="4696"/>
                  </a:cubicBezTo>
                  <a:cubicBezTo>
                    <a:pt x="465" y="4684"/>
                    <a:pt x="429" y="4482"/>
                    <a:pt x="429" y="4351"/>
                  </a:cubicBezTo>
                  <a:cubicBezTo>
                    <a:pt x="465" y="3732"/>
                    <a:pt x="465" y="3101"/>
                    <a:pt x="584" y="2482"/>
                  </a:cubicBezTo>
                  <a:cubicBezTo>
                    <a:pt x="596" y="3089"/>
                    <a:pt x="655" y="3696"/>
                    <a:pt x="762" y="4291"/>
                  </a:cubicBezTo>
                  <a:cubicBezTo>
                    <a:pt x="774" y="4405"/>
                    <a:pt x="807" y="4530"/>
                    <a:pt x="925" y="4530"/>
                  </a:cubicBezTo>
                  <a:cubicBezTo>
                    <a:pt x="930" y="4530"/>
                    <a:pt x="935" y="4530"/>
                    <a:pt x="941" y="4529"/>
                  </a:cubicBezTo>
                  <a:cubicBezTo>
                    <a:pt x="1084" y="4518"/>
                    <a:pt x="1060" y="4375"/>
                    <a:pt x="1060" y="4279"/>
                  </a:cubicBezTo>
                  <a:cubicBezTo>
                    <a:pt x="1012" y="3172"/>
                    <a:pt x="1012" y="2053"/>
                    <a:pt x="1084" y="958"/>
                  </a:cubicBezTo>
                  <a:cubicBezTo>
                    <a:pt x="1108" y="838"/>
                    <a:pt x="1143" y="672"/>
                    <a:pt x="1024" y="624"/>
                  </a:cubicBezTo>
                  <a:cubicBezTo>
                    <a:pt x="834" y="553"/>
                    <a:pt x="846" y="434"/>
                    <a:pt x="893" y="291"/>
                  </a:cubicBezTo>
                  <a:cubicBezTo>
                    <a:pt x="941" y="184"/>
                    <a:pt x="953" y="76"/>
                    <a:pt x="822" y="17"/>
                  </a:cubicBezTo>
                  <a:cubicBezTo>
                    <a:pt x="796" y="5"/>
                    <a:pt x="770"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11"/>
            <p:cNvSpPr/>
            <p:nvPr/>
          </p:nvSpPr>
          <p:spPr>
            <a:xfrm>
              <a:off x="2231225" y="3991250"/>
              <a:ext cx="47050" cy="142450"/>
            </a:xfrm>
            <a:custGeom>
              <a:avLst/>
              <a:gdLst/>
              <a:ahLst/>
              <a:cxnLst/>
              <a:rect l="l" t="t" r="r" b="b"/>
              <a:pathLst>
                <a:path w="1882" h="5698" extrusionOk="0">
                  <a:moveTo>
                    <a:pt x="273" y="0"/>
                  </a:moveTo>
                  <a:cubicBezTo>
                    <a:pt x="248" y="0"/>
                    <a:pt x="221" y="6"/>
                    <a:pt x="191" y="18"/>
                  </a:cubicBezTo>
                  <a:cubicBezTo>
                    <a:pt x="0" y="113"/>
                    <a:pt x="119" y="316"/>
                    <a:pt x="179" y="459"/>
                  </a:cubicBezTo>
                  <a:cubicBezTo>
                    <a:pt x="417" y="1006"/>
                    <a:pt x="667" y="1566"/>
                    <a:pt x="786" y="2149"/>
                  </a:cubicBezTo>
                  <a:cubicBezTo>
                    <a:pt x="988" y="3030"/>
                    <a:pt x="1560" y="3804"/>
                    <a:pt x="1548" y="4745"/>
                  </a:cubicBezTo>
                  <a:cubicBezTo>
                    <a:pt x="1548" y="4983"/>
                    <a:pt x="1560" y="5197"/>
                    <a:pt x="1584" y="5424"/>
                  </a:cubicBezTo>
                  <a:cubicBezTo>
                    <a:pt x="1596" y="5531"/>
                    <a:pt x="1560" y="5674"/>
                    <a:pt x="1703" y="5697"/>
                  </a:cubicBezTo>
                  <a:cubicBezTo>
                    <a:pt x="1709" y="5698"/>
                    <a:pt x="1714" y="5698"/>
                    <a:pt x="1719" y="5698"/>
                  </a:cubicBezTo>
                  <a:cubicBezTo>
                    <a:pt x="1880" y="5698"/>
                    <a:pt x="1858" y="5527"/>
                    <a:pt x="1858" y="5424"/>
                  </a:cubicBezTo>
                  <a:cubicBezTo>
                    <a:pt x="1881" y="4900"/>
                    <a:pt x="1881" y="4388"/>
                    <a:pt x="1858" y="3864"/>
                  </a:cubicBezTo>
                  <a:cubicBezTo>
                    <a:pt x="1834" y="2685"/>
                    <a:pt x="1691" y="1530"/>
                    <a:pt x="1227" y="423"/>
                  </a:cubicBezTo>
                  <a:cubicBezTo>
                    <a:pt x="1174" y="317"/>
                    <a:pt x="1140" y="127"/>
                    <a:pt x="1008" y="127"/>
                  </a:cubicBezTo>
                  <a:cubicBezTo>
                    <a:pt x="991" y="127"/>
                    <a:pt x="973" y="131"/>
                    <a:pt x="953" y="137"/>
                  </a:cubicBezTo>
                  <a:cubicBezTo>
                    <a:pt x="750" y="221"/>
                    <a:pt x="869" y="411"/>
                    <a:pt x="917" y="554"/>
                  </a:cubicBezTo>
                  <a:cubicBezTo>
                    <a:pt x="1036" y="1018"/>
                    <a:pt x="1191" y="1471"/>
                    <a:pt x="1274" y="2066"/>
                  </a:cubicBezTo>
                  <a:cubicBezTo>
                    <a:pt x="1048" y="1375"/>
                    <a:pt x="905" y="792"/>
                    <a:pt x="548" y="280"/>
                  </a:cubicBezTo>
                  <a:cubicBezTo>
                    <a:pt x="477" y="179"/>
                    <a:pt x="415"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11"/>
            <p:cNvSpPr/>
            <p:nvPr/>
          </p:nvSpPr>
          <p:spPr>
            <a:xfrm>
              <a:off x="1777300" y="3971600"/>
              <a:ext cx="45250" cy="190900"/>
            </a:xfrm>
            <a:custGeom>
              <a:avLst/>
              <a:gdLst/>
              <a:ahLst/>
              <a:cxnLst/>
              <a:rect l="l" t="t" r="r" b="b"/>
              <a:pathLst>
                <a:path w="1810" h="7636" extrusionOk="0">
                  <a:moveTo>
                    <a:pt x="1545" y="1"/>
                  </a:moveTo>
                  <a:cubicBezTo>
                    <a:pt x="1404" y="1"/>
                    <a:pt x="1343" y="206"/>
                    <a:pt x="1274" y="304"/>
                  </a:cubicBezTo>
                  <a:cubicBezTo>
                    <a:pt x="988" y="661"/>
                    <a:pt x="810" y="1078"/>
                    <a:pt x="643" y="1507"/>
                  </a:cubicBezTo>
                  <a:cubicBezTo>
                    <a:pt x="0" y="3221"/>
                    <a:pt x="36" y="4995"/>
                    <a:pt x="107" y="6757"/>
                  </a:cubicBezTo>
                  <a:cubicBezTo>
                    <a:pt x="143" y="6995"/>
                    <a:pt x="179" y="7234"/>
                    <a:pt x="286" y="7448"/>
                  </a:cubicBezTo>
                  <a:cubicBezTo>
                    <a:pt x="337" y="7520"/>
                    <a:pt x="371" y="7636"/>
                    <a:pt x="463" y="7636"/>
                  </a:cubicBezTo>
                  <a:cubicBezTo>
                    <a:pt x="478" y="7636"/>
                    <a:pt x="494" y="7633"/>
                    <a:pt x="512" y="7626"/>
                  </a:cubicBezTo>
                  <a:cubicBezTo>
                    <a:pt x="631" y="7591"/>
                    <a:pt x="584" y="7472"/>
                    <a:pt x="572" y="7388"/>
                  </a:cubicBezTo>
                  <a:cubicBezTo>
                    <a:pt x="357" y="5710"/>
                    <a:pt x="524" y="4043"/>
                    <a:pt x="893" y="2388"/>
                  </a:cubicBezTo>
                  <a:cubicBezTo>
                    <a:pt x="1048" y="1733"/>
                    <a:pt x="1286" y="1078"/>
                    <a:pt x="1584" y="471"/>
                  </a:cubicBezTo>
                  <a:cubicBezTo>
                    <a:pt x="1655" y="328"/>
                    <a:pt x="1810" y="137"/>
                    <a:pt x="1643" y="30"/>
                  </a:cubicBezTo>
                  <a:cubicBezTo>
                    <a:pt x="1606" y="10"/>
                    <a:pt x="1574" y="1"/>
                    <a:pt x="1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11"/>
            <p:cNvSpPr/>
            <p:nvPr/>
          </p:nvSpPr>
          <p:spPr>
            <a:xfrm>
              <a:off x="1990125" y="4077900"/>
              <a:ext cx="89325" cy="211975"/>
            </a:xfrm>
            <a:custGeom>
              <a:avLst/>
              <a:gdLst/>
              <a:ahLst/>
              <a:cxnLst/>
              <a:rect l="l" t="t" r="r" b="b"/>
              <a:pathLst>
                <a:path w="3573" h="8479" extrusionOk="0">
                  <a:moveTo>
                    <a:pt x="3437" y="1"/>
                  </a:moveTo>
                  <a:cubicBezTo>
                    <a:pt x="3344" y="1"/>
                    <a:pt x="3294" y="76"/>
                    <a:pt x="3263" y="160"/>
                  </a:cubicBezTo>
                  <a:cubicBezTo>
                    <a:pt x="3215" y="243"/>
                    <a:pt x="3191" y="350"/>
                    <a:pt x="3155" y="457"/>
                  </a:cubicBezTo>
                  <a:cubicBezTo>
                    <a:pt x="2548" y="3077"/>
                    <a:pt x="1572" y="5541"/>
                    <a:pt x="334" y="7946"/>
                  </a:cubicBezTo>
                  <a:cubicBezTo>
                    <a:pt x="238" y="8101"/>
                    <a:pt x="0" y="8375"/>
                    <a:pt x="203" y="8458"/>
                  </a:cubicBezTo>
                  <a:cubicBezTo>
                    <a:pt x="229" y="8472"/>
                    <a:pt x="254" y="8479"/>
                    <a:pt x="277" y="8479"/>
                  </a:cubicBezTo>
                  <a:cubicBezTo>
                    <a:pt x="433" y="8479"/>
                    <a:pt x="523" y="8200"/>
                    <a:pt x="596" y="8065"/>
                  </a:cubicBezTo>
                  <a:cubicBezTo>
                    <a:pt x="1584" y="6291"/>
                    <a:pt x="2429" y="4458"/>
                    <a:pt x="3012" y="2505"/>
                  </a:cubicBezTo>
                  <a:cubicBezTo>
                    <a:pt x="3239" y="1767"/>
                    <a:pt x="3477" y="1005"/>
                    <a:pt x="3560" y="184"/>
                  </a:cubicBezTo>
                  <a:cubicBezTo>
                    <a:pt x="3560" y="124"/>
                    <a:pt x="3572" y="29"/>
                    <a:pt x="3477" y="5"/>
                  </a:cubicBezTo>
                  <a:cubicBezTo>
                    <a:pt x="3463" y="2"/>
                    <a:pt x="3450" y="1"/>
                    <a:pt x="3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11"/>
            <p:cNvSpPr/>
            <p:nvPr/>
          </p:nvSpPr>
          <p:spPr>
            <a:xfrm>
              <a:off x="2256525" y="3957875"/>
              <a:ext cx="55675" cy="109750"/>
            </a:xfrm>
            <a:custGeom>
              <a:avLst/>
              <a:gdLst/>
              <a:ahLst/>
              <a:cxnLst/>
              <a:rect l="l" t="t" r="r" b="b"/>
              <a:pathLst>
                <a:path w="2227" h="4390" extrusionOk="0">
                  <a:moveTo>
                    <a:pt x="493" y="0"/>
                  </a:moveTo>
                  <a:cubicBezTo>
                    <a:pt x="469" y="0"/>
                    <a:pt x="444" y="6"/>
                    <a:pt x="417" y="20"/>
                  </a:cubicBezTo>
                  <a:cubicBezTo>
                    <a:pt x="322" y="67"/>
                    <a:pt x="334" y="163"/>
                    <a:pt x="357" y="258"/>
                  </a:cubicBezTo>
                  <a:cubicBezTo>
                    <a:pt x="405" y="377"/>
                    <a:pt x="465" y="496"/>
                    <a:pt x="524" y="615"/>
                  </a:cubicBezTo>
                  <a:cubicBezTo>
                    <a:pt x="762" y="1056"/>
                    <a:pt x="1012" y="1496"/>
                    <a:pt x="1167" y="1984"/>
                  </a:cubicBezTo>
                  <a:cubicBezTo>
                    <a:pt x="953" y="1615"/>
                    <a:pt x="750" y="1234"/>
                    <a:pt x="465" y="913"/>
                  </a:cubicBezTo>
                  <a:cubicBezTo>
                    <a:pt x="398" y="836"/>
                    <a:pt x="331" y="707"/>
                    <a:pt x="234" y="707"/>
                  </a:cubicBezTo>
                  <a:cubicBezTo>
                    <a:pt x="210" y="707"/>
                    <a:pt x="184" y="715"/>
                    <a:pt x="155" y="734"/>
                  </a:cubicBezTo>
                  <a:cubicBezTo>
                    <a:pt x="0" y="817"/>
                    <a:pt x="107" y="984"/>
                    <a:pt x="167" y="1091"/>
                  </a:cubicBezTo>
                  <a:cubicBezTo>
                    <a:pt x="643" y="1877"/>
                    <a:pt x="1060" y="2663"/>
                    <a:pt x="1370" y="3532"/>
                  </a:cubicBezTo>
                  <a:cubicBezTo>
                    <a:pt x="1418" y="3664"/>
                    <a:pt x="1475" y="3736"/>
                    <a:pt x="1537" y="3736"/>
                  </a:cubicBezTo>
                  <a:cubicBezTo>
                    <a:pt x="1597" y="3736"/>
                    <a:pt x="1662" y="3667"/>
                    <a:pt x="1727" y="3520"/>
                  </a:cubicBezTo>
                  <a:cubicBezTo>
                    <a:pt x="1810" y="3782"/>
                    <a:pt x="1870" y="4008"/>
                    <a:pt x="1941" y="4211"/>
                  </a:cubicBezTo>
                  <a:cubicBezTo>
                    <a:pt x="1965" y="4294"/>
                    <a:pt x="1953" y="4389"/>
                    <a:pt x="2060" y="4389"/>
                  </a:cubicBezTo>
                  <a:cubicBezTo>
                    <a:pt x="2191" y="4389"/>
                    <a:pt x="2179" y="4258"/>
                    <a:pt x="2203" y="4187"/>
                  </a:cubicBezTo>
                  <a:cubicBezTo>
                    <a:pt x="2227" y="4127"/>
                    <a:pt x="2227" y="4056"/>
                    <a:pt x="2203" y="3996"/>
                  </a:cubicBezTo>
                  <a:cubicBezTo>
                    <a:pt x="2060" y="2841"/>
                    <a:pt x="1715" y="1770"/>
                    <a:pt x="1191" y="758"/>
                  </a:cubicBezTo>
                  <a:cubicBezTo>
                    <a:pt x="1048" y="508"/>
                    <a:pt x="869" y="270"/>
                    <a:pt x="643" y="79"/>
                  </a:cubicBezTo>
                  <a:cubicBezTo>
                    <a:pt x="601" y="37"/>
                    <a:pt x="552"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11"/>
            <p:cNvSpPr/>
            <p:nvPr/>
          </p:nvSpPr>
          <p:spPr>
            <a:xfrm>
              <a:off x="1952900" y="4098225"/>
              <a:ext cx="78625" cy="193250"/>
            </a:xfrm>
            <a:custGeom>
              <a:avLst/>
              <a:gdLst/>
              <a:ahLst/>
              <a:cxnLst/>
              <a:rect l="l" t="t" r="r" b="b"/>
              <a:pathLst>
                <a:path w="3145" h="7730" extrusionOk="0">
                  <a:moveTo>
                    <a:pt x="2992" y="0"/>
                  </a:moveTo>
                  <a:cubicBezTo>
                    <a:pt x="2924" y="0"/>
                    <a:pt x="2891" y="54"/>
                    <a:pt x="2858" y="109"/>
                  </a:cubicBezTo>
                  <a:cubicBezTo>
                    <a:pt x="2739" y="383"/>
                    <a:pt x="2620" y="668"/>
                    <a:pt x="2537" y="966"/>
                  </a:cubicBezTo>
                  <a:cubicBezTo>
                    <a:pt x="1918" y="2966"/>
                    <a:pt x="1203" y="4907"/>
                    <a:pt x="346" y="6812"/>
                  </a:cubicBezTo>
                  <a:cubicBezTo>
                    <a:pt x="239" y="7038"/>
                    <a:pt x="168" y="7264"/>
                    <a:pt x="72" y="7491"/>
                  </a:cubicBezTo>
                  <a:cubicBezTo>
                    <a:pt x="60" y="7562"/>
                    <a:pt x="1" y="7645"/>
                    <a:pt x="96" y="7705"/>
                  </a:cubicBezTo>
                  <a:cubicBezTo>
                    <a:pt x="126" y="7722"/>
                    <a:pt x="154" y="7729"/>
                    <a:pt x="179" y="7729"/>
                  </a:cubicBezTo>
                  <a:cubicBezTo>
                    <a:pt x="243" y="7729"/>
                    <a:pt x="292" y="7681"/>
                    <a:pt x="334" y="7622"/>
                  </a:cubicBezTo>
                  <a:cubicBezTo>
                    <a:pt x="418" y="7491"/>
                    <a:pt x="501" y="7336"/>
                    <a:pt x="572" y="7205"/>
                  </a:cubicBezTo>
                  <a:cubicBezTo>
                    <a:pt x="1751" y="5050"/>
                    <a:pt x="2442" y="2728"/>
                    <a:pt x="3097" y="371"/>
                  </a:cubicBezTo>
                  <a:cubicBezTo>
                    <a:pt x="3132" y="299"/>
                    <a:pt x="3132" y="204"/>
                    <a:pt x="3144" y="144"/>
                  </a:cubicBezTo>
                  <a:cubicBezTo>
                    <a:pt x="3133" y="67"/>
                    <a:pt x="3122" y="0"/>
                    <a:pt x="3035" y="0"/>
                  </a:cubicBezTo>
                  <a:cubicBezTo>
                    <a:pt x="3028" y="0"/>
                    <a:pt x="3021" y="1"/>
                    <a:pt x="3013" y="2"/>
                  </a:cubicBezTo>
                  <a:cubicBezTo>
                    <a:pt x="3006" y="1"/>
                    <a:pt x="2999" y="0"/>
                    <a:pt x="2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11"/>
            <p:cNvSpPr/>
            <p:nvPr/>
          </p:nvSpPr>
          <p:spPr>
            <a:xfrm>
              <a:off x="2149375" y="4069625"/>
              <a:ext cx="41375" cy="167350"/>
            </a:xfrm>
            <a:custGeom>
              <a:avLst/>
              <a:gdLst/>
              <a:ahLst/>
              <a:cxnLst/>
              <a:rect l="l" t="t" r="r" b="b"/>
              <a:pathLst>
                <a:path w="1655" h="6694" extrusionOk="0">
                  <a:moveTo>
                    <a:pt x="1231" y="1"/>
                  </a:moveTo>
                  <a:cubicBezTo>
                    <a:pt x="1222" y="1"/>
                    <a:pt x="1212" y="1"/>
                    <a:pt x="1203" y="3"/>
                  </a:cubicBezTo>
                  <a:cubicBezTo>
                    <a:pt x="1000" y="15"/>
                    <a:pt x="1048" y="241"/>
                    <a:pt x="1060" y="384"/>
                  </a:cubicBezTo>
                  <a:cubicBezTo>
                    <a:pt x="1131" y="896"/>
                    <a:pt x="1167" y="1396"/>
                    <a:pt x="1155" y="1908"/>
                  </a:cubicBezTo>
                  <a:cubicBezTo>
                    <a:pt x="1107" y="3432"/>
                    <a:pt x="631" y="4860"/>
                    <a:pt x="167" y="6313"/>
                  </a:cubicBezTo>
                  <a:cubicBezTo>
                    <a:pt x="131" y="6432"/>
                    <a:pt x="0" y="6587"/>
                    <a:pt x="155" y="6670"/>
                  </a:cubicBezTo>
                  <a:cubicBezTo>
                    <a:pt x="188" y="6687"/>
                    <a:pt x="217" y="6694"/>
                    <a:pt x="242" y="6694"/>
                  </a:cubicBezTo>
                  <a:cubicBezTo>
                    <a:pt x="362" y="6694"/>
                    <a:pt x="403" y="6530"/>
                    <a:pt x="452" y="6432"/>
                  </a:cubicBezTo>
                  <a:cubicBezTo>
                    <a:pt x="964" y="5265"/>
                    <a:pt x="1357" y="4075"/>
                    <a:pt x="1548" y="2824"/>
                  </a:cubicBezTo>
                  <a:cubicBezTo>
                    <a:pt x="1655" y="2181"/>
                    <a:pt x="1655" y="1550"/>
                    <a:pt x="1584" y="860"/>
                  </a:cubicBezTo>
                  <a:cubicBezTo>
                    <a:pt x="1536" y="717"/>
                    <a:pt x="1488" y="515"/>
                    <a:pt x="1417" y="336"/>
                  </a:cubicBezTo>
                  <a:cubicBezTo>
                    <a:pt x="1394" y="200"/>
                    <a:pt x="1393" y="1"/>
                    <a:pt x="1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11"/>
            <p:cNvSpPr/>
            <p:nvPr/>
          </p:nvSpPr>
          <p:spPr>
            <a:xfrm>
              <a:off x="2216325" y="4020750"/>
              <a:ext cx="19375" cy="146050"/>
            </a:xfrm>
            <a:custGeom>
              <a:avLst/>
              <a:gdLst/>
              <a:ahLst/>
              <a:cxnLst/>
              <a:rect l="l" t="t" r="r" b="b"/>
              <a:pathLst>
                <a:path w="775" h="5842" extrusionOk="0">
                  <a:moveTo>
                    <a:pt x="208" y="0"/>
                  </a:moveTo>
                  <a:cubicBezTo>
                    <a:pt x="196" y="0"/>
                    <a:pt x="182" y="2"/>
                    <a:pt x="168" y="5"/>
                  </a:cubicBezTo>
                  <a:cubicBezTo>
                    <a:pt x="1" y="29"/>
                    <a:pt x="37" y="184"/>
                    <a:pt x="49" y="303"/>
                  </a:cubicBezTo>
                  <a:cubicBezTo>
                    <a:pt x="84" y="600"/>
                    <a:pt x="144" y="886"/>
                    <a:pt x="168" y="1184"/>
                  </a:cubicBezTo>
                  <a:cubicBezTo>
                    <a:pt x="263" y="2041"/>
                    <a:pt x="346" y="2910"/>
                    <a:pt x="263" y="3767"/>
                  </a:cubicBezTo>
                  <a:cubicBezTo>
                    <a:pt x="215" y="4351"/>
                    <a:pt x="180" y="4946"/>
                    <a:pt x="168" y="5529"/>
                  </a:cubicBezTo>
                  <a:cubicBezTo>
                    <a:pt x="168" y="5625"/>
                    <a:pt x="84" y="5803"/>
                    <a:pt x="239" y="5839"/>
                  </a:cubicBezTo>
                  <a:cubicBezTo>
                    <a:pt x="249" y="5840"/>
                    <a:pt x="259" y="5841"/>
                    <a:pt x="268" y="5841"/>
                  </a:cubicBezTo>
                  <a:cubicBezTo>
                    <a:pt x="418" y="5841"/>
                    <a:pt x="419" y="5665"/>
                    <a:pt x="441" y="5553"/>
                  </a:cubicBezTo>
                  <a:cubicBezTo>
                    <a:pt x="596" y="4291"/>
                    <a:pt x="775" y="3041"/>
                    <a:pt x="644" y="1779"/>
                  </a:cubicBezTo>
                  <a:cubicBezTo>
                    <a:pt x="584" y="1327"/>
                    <a:pt x="513" y="886"/>
                    <a:pt x="453" y="434"/>
                  </a:cubicBezTo>
                  <a:cubicBezTo>
                    <a:pt x="441" y="362"/>
                    <a:pt x="418" y="303"/>
                    <a:pt x="394" y="243"/>
                  </a:cubicBezTo>
                  <a:cubicBezTo>
                    <a:pt x="351" y="146"/>
                    <a:pt x="327"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11"/>
            <p:cNvSpPr/>
            <p:nvPr/>
          </p:nvSpPr>
          <p:spPr>
            <a:xfrm>
              <a:off x="2123775" y="4071750"/>
              <a:ext cx="32750" cy="146925"/>
            </a:xfrm>
            <a:custGeom>
              <a:avLst/>
              <a:gdLst/>
              <a:ahLst/>
              <a:cxnLst/>
              <a:rect l="l" t="t" r="r" b="b"/>
              <a:pathLst>
                <a:path w="1310" h="5877" extrusionOk="0">
                  <a:moveTo>
                    <a:pt x="1099" y="0"/>
                  </a:moveTo>
                  <a:cubicBezTo>
                    <a:pt x="1094" y="0"/>
                    <a:pt x="1089" y="1"/>
                    <a:pt x="1084" y="1"/>
                  </a:cubicBezTo>
                  <a:cubicBezTo>
                    <a:pt x="953" y="13"/>
                    <a:pt x="965" y="180"/>
                    <a:pt x="953" y="299"/>
                  </a:cubicBezTo>
                  <a:lnTo>
                    <a:pt x="953" y="418"/>
                  </a:lnTo>
                  <a:cubicBezTo>
                    <a:pt x="845" y="2180"/>
                    <a:pt x="584" y="3882"/>
                    <a:pt x="107" y="5585"/>
                  </a:cubicBezTo>
                  <a:cubicBezTo>
                    <a:pt x="72" y="5692"/>
                    <a:pt x="0" y="5811"/>
                    <a:pt x="131" y="5871"/>
                  </a:cubicBezTo>
                  <a:cubicBezTo>
                    <a:pt x="145" y="5875"/>
                    <a:pt x="158" y="5877"/>
                    <a:pt x="170" y="5877"/>
                  </a:cubicBezTo>
                  <a:cubicBezTo>
                    <a:pt x="264" y="5877"/>
                    <a:pt x="315" y="5766"/>
                    <a:pt x="357" y="5692"/>
                  </a:cubicBezTo>
                  <a:cubicBezTo>
                    <a:pt x="417" y="5597"/>
                    <a:pt x="464" y="5490"/>
                    <a:pt x="488" y="5394"/>
                  </a:cubicBezTo>
                  <a:cubicBezTo>
                    <a:pt x="774" y="4502"/>
                    <a:pt x="988" y="3585"/>
                    <a:pt x="1119" y="2668"/>
                  </a:cubicBezTo>
                  <a:cubicBezTo>
                    <a:pt x="1226" y="1918"/>
                    <a:pt x="1310" y="1192"/>
                    <a:pt x="1286" y="513"/>
                  </a:cubicBezTo>
                  <a:cubicBezTo>
                    <a:pt x="1262" y="394"/>
                    <a:pt x="1250" y="346"/>
                    <a:pt x="1238" y="275"/>
                  </a:cubicBezTo>
                  <a:cubicBezTo>
                    <a:pt x="1227" y="171"/>
                    <a:pt x="1249" y="0"/>
                    <a:pt x="1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11"/>
            <p:cNvSpPr/>
            <p:nvPr/>
          </p:nvSpPr>
          <p:spPr>
            <a:xfrm>
              <a:off x="2141925" y="3876775"/>
              <a:ext cx="38725" cy="112975"/>
            </a:xfrm>
            <a:custGeom>
              <a:avLst/>
              <a:gdLst/>
              <a:ahLst/>
              <a:cxnLst/>
              <a:rect l="l" t="t" r="r" b="b"/>
              <a:pathLst>
                <a:path w="1549" h="4519" extrusionOk="0">
                  <a:moveTo>
                    <a:pt x="232" y="1"/>
                  </a:moveTo>
                  <a:cubicBezTo>
                    <a:pt x="227" y="1"/>
                    <a:pt x="221" y="1"/>
                    <a:pt x="215" y="1"/>
                  </a:cubicBezTo>
                  <a:cubicBezTo>
                    <a:pt x="36" y="13"/>
                    <a:pt x="48" y="180"/>
                    <a:pt x="36" y="311"/>
                  </a:cubicBezTo>
                  <a:cubicBezTo>
                    <a:pt x="0" y="656"/>
                    <a:pt x="48" y="990"/>
                    <a:pt x="108" y="1311"/>
                  </a:cubicBezTo>
                  <a:cubicBezTo>
                    <a:pt x="155" y="1906"/>
                    <a:pt x="381" y="2478"/>
                    <a:pt x="584" y="3026"/>
                  </a:cubicBezTo>
                  <a:cubicBezTo>
                    <a:pt x="727" y="3490"/>
                    <a:pt x="905" y="3942"/>
                    <a:pt x="1191" y="4359"/>
                  </a:cubicBezTo>
                  <a:cubicBezTo>
                    <a:pt x="1236" y="4432"/>
                    <a:pt x="1296" y="4518"/>
                    <a:pt x="1374" y="4518"/>
                  </a:cubicBezTo>
                  <a:cubicBezTo>
                    <a:pt x="1398" y="4518"/>
                    <a:pt x="1425" y="4510"/>
                    <a:pt x="1453" y="4490"/>
                  </a:cubicBezTo>
                  <a:cubicBezTo>
                    <a:pt x="1548" y="4419"/>
                    <a:pt x="1477" y="4335"/>
                    <a:pt x="1453" y="4240"/>
                  </a:cubicBezTo>
                  <a:cubicBezTo>
                    <a:pt x="1370" y="4038"/>
                    <a:pt x="1310" y="3811"/>
                    <a:pt x="1239" y="3597"/>
                  </a:cubicBezTo>
                  <a:cubicBezTo>
                    <a:pt x="893" y="2514"/>
                    <a:pt x="572" y="1430"/>
                    <a:pt x="417" y="287"/>
                  </a:cubicBezTo>
                  <a:cubicBezTo>
                    <a:pt x="406" y="172"/>
                    <a:pt x="405" y="1"/>
                    <a:pt x="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11"/>
            <p:cNvSpPr/>
            <p:nvPr/>
          </p:nvSpPr>
          <p:spPr>
            <a:xfrm>
              <a:off x="2127050" y="4044650"/>
              <a:ext cx="18475" cy="113175"/>
            </a:xfrm>
            <a:custGeom>
              <a:avLst/>
              <a:gdLst/>
              <a:ahLst/>
              <a:cxnLst/>
              <a:rect l="l" t="t" r="r" b="b"/>
              <a:pathLst>
                <a:path w="739" h="4527" extrusionOk="0">
                  <a:moveTo>
                    <a:pt x="347" y="1"/>
                  </a:moveTo>
                  <a:cubicBezTo>
                    <a:pt x="343" y="1"/>
                    <a:pt x="338" y="1"/>
                    <a:pt x="333" y="1"/>
                  </a:cubicBezTo>
                  <a:cubicBezTo>
                    <a:pt x="143" y="13"/>
                    <a:pt x="179" y="228"/>
                    <a:pt x="202" y="359"/>
                  </a:cubicBezTo>
                  <a:cubicBezTo>
                    <a:pt x="405" y="1656"/>
                    <a:pt x="226" y="2930"/>
                    <a:pt x="107" y="4228"/>
                  </a:cubicBezTo>
                  <a:cubicBezTo>
                    <a:pt x="95" y="4335"/>
                    <a:pt x="0" y="4514"/>
                    <a:pt x="202" y="4526"/>
                  </a:cubicBezTo>
                  <a:cubicBezTo>
                    <a:pt x="207" y="4526"/>
                    <a:pt x="212" y="4526"/>
                    <a:pt x="217" y="4526"/>
                  </a:cubicBezTo>
                  <a:cubicBezTo>
                    <a:pt x="359" y="4526"/>
                    <a:pt x="381" y="4356"/>
                    <a:pt x="393" y="4252"/>
                  </a:cubicBezTo>
                  <a:cubicBezTo>
                    <a:pt x="595" y="3097"/>
                    <a:pt x="738" y="1930"/>
                    <a:pt x="619" y="763"/>
                  </a:cubicBezTo>
                  <a:cubicBezTo>
                    <a:pt x="583" y="609"/>
                    <a:pt x="572" y="478"/>
                    <a:pt x="560" y="323"/>
                  </a:cubicBezTo>
                  <a:cubicBezTo>
                    <a:pt x="525" y="196"/>
                    <a:pt x="50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11"/>
            <p:cNvSpPr/>
            <p:nvPr/>
          </p:nvSpPr>
          <p:spPr>
            <a:xfrm>
              <a:off x="2158300" y="4063850"/>
              <a:ext cx="14600" cy="96950"/>
            </a:xfrm>
            <a:custGeom>
              <a:avLst/>
              <a:gdLst/>
              <a:ahLst/>
              <a:cxnLst/>
              <a:rect l="l" t="t" r="r" b="b"/>
              <a:pathLst>
                <a:path w="584" h="3878" extrusionOk="0">
                  <a:moveTo>
                    <a:pt x="233" y="1"/>
                  </a:moveTo>
                  <a:cubicBezTo>
                    <a:pt x="217" y="1"/>
                    <a:pt x="199" y="3"/>
                    <a:pt x="179" y="7"/>
                  </a:cubicBezTo>
                  <a:cubicBezTo>
                    <a:pt x="0" y="31"/>
                    <a:pt x="48" y="246"/>
                    <a:pt x="48" y="376"/>
                  </a:cubicBezTo>
                  <a:cubicBezTo>
                    <a:pt x="60" y="686"/>
                    <a:pt x="119" y="984"/>
                    <a:pt x="119" y="1293"/>
                  </a:cubicBezTo>
                  <a:cubicBezTo>
                    <a:pt x="143" y="2067"/>
                    <a:pt x="119" y="2841"/>
                    <a:pt x="143" y="3615"/>
                  </a:cubicBezTo>
                  <a:cubicBezTo>
                    <a:pt x="143" y="3710"/>
                    <a:pt x="107" y="3853"/>
                    <a:pt x="250" y="3877"/>
                  </a:cubicBezTo>
                  <a:cubicBezTo>
                    <a:pt x="257" y="3877"/>
                    <a:pt x="263" y="3878"/>
                    <a:pt x="269" y="3878"/>
                  </a:cubicBezTo>
                  <a:cubicBezTo>
                    <a:pt x="405" y="3878"/>
                    <a:pt x="406" y="3753"/>
                    <a:pt x="417" y="3651"/>
                  </a:cubicBezTo>
                  <a:cubicBezTo>
                    <a:pt x="441" y="3591"/>
                    <a:pt x="453" y="3544"/>
                    <a:pt x="453" y="3484"/>
                  </a:cubicBezTo>
                  <a:cubicBezTo>
                    <a:pt x="524" y="2579"/>
                    <a:pt x="584" y="1674"/>
                    <a:pt x="500" y="686"/>
                  </a:cubicBezTo>
                  <a:cubicBezTo>
                    <a:pt x="465" y="615"/>
                    <a:pt x="441" y="448"/>
                    <a:pt x="405" y="317"/>
                  </a:cubicBezTo>
                  <a:cubicBezTo>
                    <a:pt x="373" y="198"/>
                    <a:pt x="389" y="1"/>
                    <a:pt x="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11"/>
            <p:cNvSpPr/>
            <p:nvPr/>
          </p:nvSpPr>
          <p:spPr>
            <a:xfrm>
              <a:off x="2095200" y="4087525"/>
              <a:ext cx="25025" cy="103150"/>
            </a:xfrm>
            <a:custGeom>
              <a:avLst/>
              <a:gdLst/>
              <a:ahLst/>
              <a:cxnLst/>
              <a:rect l="l" t="t" r="r" b="b"/>
              <a:pathLst>
                <a:path w="1001" h="4126" extrusionOk="0">
                  <a:moveTo>
                    <a:pt x="738" y="1"/>
                  </a:moveTo>
                  <a:cubicBezTo>
                    <a:pt x="488" y="1"/>
                    <a:pt x="595" y="263"/>
                    <a:pt x="595" y="418"/>
                  </a:cubicBezTo>
                  <a:cubicBezTo>
                    <a:pt x="548" y="1501"/>
                    <a:pt x="310" y="2573"/>
                    <a:pt x="179" y="3656"/>
                  </a:cubicBezTo>
                  <a:cubicBezTo>
                    <a:pt x="143" y="3823"/>
                    <a:pt x="0" y="4073"/>
                    <a:pt x="203" y="4121"/>
                  </a:cubicBezTo>
                  <a:cubicBezTo>
                    <a:pt x="218" y="4124"/>
                    <a:pt x="233" y="4126"/>
                    <a:pt x="247" y="4126"/>
                  </a:cubicBezTo>
                  <a:cubicBezTo>
                    <a:pt x="409" y="4126"/>
                    <a:pt x="432" y="3881"/>
                    <a:pt x="464" y="3728"/>
                  </a:cubicBezTo>
                  <a:cubicBezTo>
                    <a:pt x="607" y="3037"/>
                    <a:pt x="738" y="2335"/>
                    <a:pt x="881" y="1620"/>
                  </a:cubicBezTo>
                  <a:cubicBezTo>
                    <a:pt x="953" y="1227"/>
                    <a:pt x="1000" y="834"/>
                    <a:pt x="953" y="430"/>
                  </a:cubicBezTo>
                  <a:cubicBezTo>
                    <a:pt x="893" y="275"/>
                    <a:pt x="965" y="13"/>
                    <a:pt x="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11"/>
            <p:cNvSpPr/>
            <p:nvPr/>
          </p:nvSpPr>
          <p:spPr>
            <a:xfrm>
              <a:off x="2129425" y="3897325"/>
              <a:ext cx="33350" cy="86950"/>
            </a:xfrm>
            <a:custGeom>
              <a:avLst/>
              <a:gdLst/>
              <a:ahLst/>
              <a:cxnLst/>
              <a:rect l="l" t="t" r="r" b="b"/>
              <a:pathLst>
                <a:path w="1334" h="3478" extrusionOk="0">
                  <a:moveTo>
                    <a:pt x="191" y="1"/>
                  </a:moveTo>
                  <a:cubicBezTo>
                    <a:pt x="60" y="60"/>
                    <a:pt x="72" y="168"/>
                    <a:pt x="48" y="263"/>
                  </a:cubicBezTo>
                  <a:cubicBezTo>
                    <a:pt x="0" y="799"/>
                    <a:pt x="143" y="1322"/>
                    <a:pt x="298" y="1834"/>
                  </a:cubicBezTo>
                  <a:cubicBezTo>
                    <a:pt x="441" y="2299"/>
                    <a:pt x="608" y="2775"/>
                    <a:pt x="858" y="3227"/>
                  </a:cubicBezTo>
                  <a:cubicBezTo>
                    <a:pt x="909" y="3330"/>
                    <a:pt x="978" y="3477"/>
                    <a:pt x="1088" y="3477"/>
                  </a:cubicBezTo>
                  <a:cubicBezTo>
                    <a:pt x="1105" y="3477"/>
                    <a:pt x="1124" y="3474"/>
                    <a:pt x="1143" y="3466"/>
                  </a:cubicBezTo>
                  <a:cubicBezTo>
                    <a:pt x="1334" y="3394"/>
                    <a:pt x="1179" y="3239"/>
                    <a:pt x="1143" y="3120"/>
                  </a:cubicBezTo>
                  <a:cubicBezTo>
                    <a:pt x="1096" y="2977"/>
                    <a:pt x="1024" y="2823"/>
                    <a:pt x="977" y="2680"/>
                  </a:cubicBezTo>
                  <a:cubicBezTo>
                    <a:pt x="727" y="1894"/>
                    <a:pt x="488" y="1084"/>
                    <a:pt x="369" y="251"/>
                  </a:cubicBezTo>
                  <a:cubicBezTo>
                    <a:pt x="358" y="144"/>
                    <a:pt x="369"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11"/>
            <p:cNvSpPr/>
            <p:nvPr/>
          </p:nvSpPr>
          <p:spPr>
            <a:xfrm>
              <a:off x="2031800" y="4082175"/>
              <a:ext cx="26800" cy="86200"/>
            </a:xfrm>
            <a:custGeom>
              <a:avLst/>
              <a:gdLst/>
              <a:ahLst/>
              <a:cxnLst/>
              <a:rect l="l" t="t" r="r" b="b"/>
              <a:pathLst>
                <a:path w="1072" h="3448" extrusionOk="0">
                  <a:moveTo>
                    <a:pt x="902" y="0"/>
                  </a:moveTo>
                  <a:cubicBezTo>
                    <a:pt x="762" y="0"/>
                    <a:pt x="761" y="160"/>
                    <a:pt x="738" y="275"/>
                  </a:cubicBezTo>
                  <a:cubicBezTo>
                    <a:pt x="536" y="1191"/>
                    <a:pt x="345" y="2132"/>
                    <a:pt x="155" y="3049"/>
                  </a:cubicBezTo>
                  <a:cubicBezTo>
                    <a:pt x="143" y="3192"/>
                    <a:pt x="0" y="3394"/>
                    <a:pt x="179" y="3442"/>
                  </a:cubicBezTo>
                  <a:cubicBezTo>
                    <a:pt x="197" y="3446"/>
                    <a:pt x="213" y="3448"/>
                    <a:pt x="228" y="3448"/>
                  </a:cubicBezTo>
                  <a:cubicBezTo>
                    <a:pt x="383" y="3448"/>
                    <a:pt x="397" y="3237"/>
                    <a:pt x="441" y="3096"/>
                  </a:cubicBezTo>
                  <a:cubicBezTo>
                    <a:pt x="631" y="2358"/>
                    <a:pt x="822" y="1596"/>
                    <a:pt x="1012" y="846"/>
                  </a:cubicBezTo>
                  <a:cubicBezTo>
                    <a:pt x="1060" y="667"/>
                    <a:pt x="1060" y="477"/>
                    <a:pt x="1072" y="370"/>
                  </a:cubicBezTo>
                  <a:cubicBezTo>
                    <a:pt x="1060" y="191"/>
                    <a:pt x="1072" y="13"/>
                    <a:pt x="917" y="1"/>
                  </a:cubicBezTo>
                  <a:cubicBezTo>
                    <a:pt x="912" y="0"/>
                    <a:pt x="906" y="0"/>
                    <a:pt x="9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11"/>
            <p:cNvSpPr/>
            <p:nvPr/>
          </p:nvSpPr>
          <p:spPr>
            <a:xfrm>
              <a:off x="2203825" y="4027800"/>
              <a:ext cx="19075" cy="71075"/>
            </a:xfrm>
            <a:custGeom>
              <a:avLst/>
              <a:gdLst/>
              <a:ahLst/>
              <a:cxnLst/>
              <a:rect l="l" t="t" r="r" b="b"/>
              <a:pathLst>
                <a:path w="763" h="2843" extrusionOk="0">
                  <a:moveTo>
                    <a:pt x="203" y="1497"/>
                  </a:moveTo>
                  <a:cubicBezTo>
                    <a:pt x="203" y="1503"/>
                    <a:pt x="203" y="1506"/>
                    <a:pt x="205" y="1506"/>
                  </a:cubicBezTo>
                  <a:lnTo>
                    <a:pt x="205" y="1506"/>
                  </a:lnTo>
                  <a:cubicBezTo>
                    <a:pt x="204" y="1503"/>
                    <a:pt x="204" y="1500"/>
                    <a:pt x="203" y="1497"/>
                  </a:cubicBezTo>
                  <a:close/>
                  <a:moveTo>
                    <a:pt x="247" y="1"/>
                  </a:moveTo>
                  <a:cubicBezTo>
                    <a:pt x="230" y="1"/>
                    <a:pt x="212" y="3"/>
                    <a:pt x="191" y="9"/>
                  </a:cubicBezTo>
                  <a:cubicBezTo>
                    <a:pt x="1" y="44"/>
                    <a:pt x="37" y="223"/>
                    <a:pt x="60" y="378"/>
                  </a:cubicBezTo>
                  <a:cubicBezTo>
                    <a:pt x="108" y="747"/>
                    <a:pt x="168" y="1116"/>
                    <a:pt x="215" y="1497"/>
                  </a:cubicBezTo>
                  <a:cubicBezTo>
                    <a:pt x="209" y="1503"/>
                    <a:pt x="206" y="1506"/>
                    <a:pt x="205" y="1506"/>
                  </a:cubicBezTo>
                  <a:cubicBezTo>
                    <a:pt x="205" y="1506"/>
                    <a:pt x="205" y="1506"/>
                    <a:pt x="205" y="1506"/>
                  </a:cubicBezTo>
                  <a:lnTo>
                    <a:pt x="205" y="1506"/>
                  </a:lnTo>
                  <a:cubicBezTo>
                    <a:pt x="264" y="1884"/>
                    <a:pt x="323" y="2250"/>
                    <a:pt x="382" y="2640"/>
                  </a:cubicBezTo>
                  <a:cubicBezTo>
                    <a:pt x="406" y="2723"/>
                    <a:pt x="382" y="2842"/>
                    <a:pt x="513" y="2842"/>
                  </a:cubicBezTo>
                  <a:cubicBezTo>
                    <a:pt x="632" y="2842"/>
                    <a:pt x="656" y="2723"/>
                    <a:pt x="668" y="2640"/>
                  </a:cubicBezTo>
                  <a:cubicBezTo>
                    <a:pt x="763" y="1818"/>
                    <a:pt x="656" y="1033"/>
                    <a:pt x="441" y="259"/>
                  </a:cubicBezTo>
                  <a:cubicBezTo>
                    <a:pt x="420" y="153"/>
                    <a:pt x="380"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11"/>
            <p:cNvSpPr/>
            <p:nvPr/>
          </p:nvSpPr>
          <p:spPr>
            <a:xfrm>
              <a:off x="2092800" y="4095500"/>
              <a:ext cx="12525" cy="57625"/>
            </a:xfrm>
            <a:custGeom>
              <a:avLst/>
              <a:gdLst/>
              <a:ahLst/>
              <a:cxnLst/>
              <a:rect l="l" t="t" r="r" b="b"/>
              <a:pathLst>
                <a:path w="501" h="2305" extrusionOk="0">
                  <a:moveTo>
                    <a:pt x="314" y="1"/>
                  </a:moveTo>
                  <a:cubicBezTo>
                    <a:pt x="199" y="1"/>
                    <a:pt x="178" y="119"/>
                    <a:pt x="168" y="218"/>
                  </a:cubicBezTo>
                  <a:cubicBezTo>
                    <a:pt x="60" y="837"/>
                    <a:pt x="48" y="1468"/>
                    <a:pt x="1" y="2087"/>
                  </a:cubicBezTo>
                  <a:cubicBezTo>
                    <a:pt x="1" y="2182"/>
                    <a:pt x="1" y="2266"/>
                    <a:pt x="96" y="2301"/>
                  </a:cubicBezTo>
                  <a:cubicBezTo>
                    <a:pt x="108" y="2304"/>
                    <a:pt x="118" y="2305"/>
                    <a:pt x="129" y="2305"/>
                  </a:cubicBezTo>
                  <a:cubicBezTo>
                    <a:pt x="224" y="2305"/>
                    <a:pt x="264" y="2210"/>
                    <a:pt x="275" y="2135"/>
                  </a:cubicBezTo>
                  <a:cubicBezTo>
                    <a:pt x="406" y="1504"/>
                    <a:pt x="453" y="873"/>
                    <a:pt x="501" y="277"/>
                  </a:cubicBezTo>
                  <a:cubicBezTo>
                    <a:pt x="465" y="134"/>
                    <a:pt x="465" y="39"/>
                    <a:pt x="346" y="3"/>
                  </a:cubicBezTo>
                  <a:cubicBezTo>
                    <a:pt x="335" y="2"/>
                    <a:pt x="324"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11"/>
            <p:cNvSpPr/>
            <p:nvPr/>
          </p:nvSpPr>
          <p:spPr>
            <a:xfrm>
              <a:off x="2022550" y="3967400"/>
              <a:ext cx="145600" cy="364575"/>
            </a:xfrm>
            <a:custGeom>
              <a:avLst/>
              <a:gdLst/>
              <a:ahLst/>
              <a:cxnLst/>
              <a:rect l="l" t="t" r="r" b="b"/>
              <a:pathLst>
                <a:path w="5824" h="14583" extrusionOk="0">
                  <a:moveTo>
                    <a:pt x="4005" y="0"/>
                  </a:moveTo>
                  <a:cubicBezTo>
                    <a:pt x="3993" y="0"/>
                    <a:pt x="3980" y="2"/>
                    <a:pt x="3966" y="8"/>
                  </a:cubicBezTo>
                  <a:cubicBezTo>
                    <a:pt x="3859" y="43"/>
                    <a:pt x="3859" y="127"/>
                    <a:pt x="3871" y="198"/>
                  </a:cubicBezTo>
                  <a:cubicBezTo>
                    <a:pt x="3894" y="365"/>
                    <a:pt x="3930" y="532"/>
                    <a:pt x="3990" y="675"/>
                  </a:cubicBezTo>
                  <a:cubicBezTo>
                    <a:pt x="4478" y="1782"/>
                    <a:pt x="4871" y="2913"/>
                    <a:pt x="5014" y="4127"/>
                  </a:cubicBezTo>
                  <a:cubicBezTo>
                    <a:pt x="5240" y="5235"/>
                    <a:pt x="5109" y="6366"/>
                    <a:pt x="4930" y="7485"/>
                  </a:cubicBezTo>
                  <a:cubicBezTo>
                    <a:pt x="4454" y="10307"/>
                    <a:pt x="3228" y="12628"/>
                    <a:pt x="561" y="13998"/>
                  </a:cubicBezTo>
                  <a:cubicBezTo>
                    <a:pt x="418" y="14069"/>
                    <a:pt x="263" y="14188"/>
                    <a:pt x="132" y="14295"/>
                  </a:cubicBezTo>
                  <a:cubicBezTo>
                    <a:pt x="72" y="14343"/>
                    <a:pt x="1" y="14414"/>
                    <a:pt x="49" y="14510"/>
                  </a:cubicBezTo>
                  <a:cubicBezTo>
                    <a:pt x="67" y="14566"/>
                    <a:pt x="109" y="14583"/>
                    <a:pt x="158" y="14583"/>
                  </a:cubicBezTo>
                  <a:cubicBezTo>
                    <a:pt x="202" y="14583"/>
                    <a:pt x="253" y="14569"/>
                    <a:pt x="299" y="14557"/>
                  </a:cubicBezTo>
                  <a:cubicBezTo>
                    <a:pt x="358" y="14545"/>
                    <a:pt x="418" y="14521"/>
                    <a:pt x="489" y="14486"/>
                  </a:cubicBezTo>
                  <a:cubicBezTo>
                    <a:pt x="2549" y="13628"/>
                    <a:pt x="3930" y="12081"/>
                    <a:pt x="4716" y="10057"/>
                  </a:cubicBezTo>
                  <a:cubicBezTo>
                    <a:pt x="5573" y="7806"/>
                    <a:pt x="5823" y="5461"/>
                    <a:pt x="5252" y="3080"/>
                  </a:cubicBezTo>
                  <a:cubicBezTo>
                    <a:pt x="5002" y="2044"/>
                    <a:pt x="4525" y="1115"/>
                    <a:pt x="4144" y="139"/>
                  </a:cubicBezTo>
                  <a:cubicBezTo>
                    <a:pt x="4114" y="78"/>
                    <a:pt x="4075" y="0"/>
                    <a:pt x="400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11"/>
            <p:cNvSpPr/>
            <p:nvPr/>
          </p:nvSpPr>
          <p:spPr>
            <a:xfrm>
              <a:off x="1854100" y="3958450"/>
              <a:ext cx="128000" cy="287750"/>
            </a:xfrm>
            <a:custGeom>
              <a:avLst/>
              <a:gdLst/>
              <a:ahLst/>
              <a:cxnLst/>
              <a:rect l="l" t="t" r="r" b="b"/>
              <a:pathLst>
                <a:path w="5120" h="11510" extrusionOk="0">
                  <a:moveTo>
                    <a:pt x="4966" y="0"/>
                  </a:moveTo>
                  <a:cubicBezTo>
                    <a:pt x="4912" y="0"/>
                    <a:pt x="4854" y="39"/>
                    <a:pt x="4810" y="68"/>
                  </a:cubicBezTo>
                  <a:cubicBezTo>
                    <a:pt x="4632" y="175"/>
                    <a:pt x="4453" y="259"/>
                    <a:pt x="4286" y="378"/>
                  </a:cubicBezTo>
                  <a:cubicBezTo>
                    <a:pt x="3596" y="854"/>
                    <a:pt x="3024" y="1485"/>
                    <a:pt x="2572" y="2187"/>
                  </a:cubicBezTo>
                  <a:cubicBezTo>
                    <a:pt x="833" y="4866"/>
                    <a:pt x="0" y="7760"/>
                    <a:pt x="655" y="10962"/>
                  </a:cubicBezTo>
                  <a:cubicBezTo>
                    <a:pt x="703" y="11153"/>
                    <a:pt x="726" y="11367"/>
                    <a:pt x="917" y="11510"/>
                  </a:cubicBezTo>
                  <a:cubicBezTo>
                    <a:pt x="1024" y="11379"/>
                    <a:pt x="1000" y="11296"/>
                    <a:pt x="976" y="11200"/>
                  </a:cubicBezTo>
                  <a:cubicBezTo>
                    <a:pt x="941" y="10498"/>
                    <a:pt x="833" y="9819"/>
                    <a:pt x="857" y="9117"/>
                  </a:cubicBezTo>
                  <a:cubicBezTo>
                    <a:pt x="1036" y="5640"/>
                    <a:pt x="2012" y="2497"/>
                    <a:pt x="4953" y="294"/>
                  </a:cubicBezTo>
                  <a:cubicBezTo>
                    <a:pt x="5024" y="235"/>
                    <a:pt x="5120" y="163"/>
                    <a:pt x="5060" y="56"/>
                  </a:cubicBezTo>
                  <a:cubicBezTo>
                    <a:pt x="5033" y="15"/>
                    <a:pt x="5000" y="0"/>
                    <a:pt x="49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11"/>
            <p:cNvSpPr/>
            <p:nvPr/>
          </p:nvSpPr>
          <p:spPr>
            <a:xfrm>
              <a:off x="1781750" y="3922300"/>
              <a:ext cx="139625" cy="252625"/>
            </a:xfrm>
            <a:custGeom>
              <a:avLst/>
              <a:gdLst/>
              <a:ahLst/>
              <a:cxnLst/>
              <a:rect l="l" t="t" r="r" b="b"/>
              <a:pathLst>
                <a:path w="5585" h="10105" extrusionOk="0">
                  <a:moveTo>
                    <a:pt x="5368" y="0"/>
                  </a:moveTo>
                  <a:cubicBezTo>
                    <a:pt x="5298" y="0"/>
                    <a:pt x="5220" y="35"/>
                    <a:pt x="5156" y="73"/>
                  </a:cubicBezTo>
                  <a:cubicBezTo>
                    <a:pt x="4740" y="323"/>
                    <a:pt x="4311" y="574"/>
                    <a:pt x="3906" y="847"/>
                  </a:cubicBezTo>
                  <a:cubicBezTo>
                    <a:pt x="953" y="2764"/>
                    <a:pt x="1" y="5574"/>
                    <a:pt x="215" y="8944"/>
                  </a:cubicBezTo>
                  <a:cubicBezTo>
                    <a:pt x="263" y="9194"/>
                    <a:pt x="287" y="9467"/>
                    <a:pt x="334" y="9718"/>
                  </a:cubicBezTo>
                  <a:cubicBezTo>
                    <a:pt x="356" y="9871"/>
                    <a:pt x="348" y="10104"/>
                    <a:pt x="531" y="10104"/>
                  </a:cubicBezTo>
                  <a:cubicBezTo>
                    <a:pt x="547" y="10104"/>
                    <a:pt x="565" y="10102"/>
                    <a:pt x="584" y="10099"/>
                  </a:cubicBezTo>
                  <a:cubicBezTo>
                    <a:pt x="751" y="10075"/>
                    <a:pt x="644" y="9848"/>
                    <a:pt x="632" y="9706"/>
                  </a:cubicBezTo>
                  <a:cubicBezTo>
                    <a:pt x="477" y="8348"/>
                    <a:pt x="477" y="7003"/>
                    <a:pt x="882" y="5693"/>
                  </a:cubicBezTo>
                  <a:cubicBezTo>
                    <a:pt x="1406" y="3907"/>
                    <a:pt x="2287" y="2348"/>
                    <a:pt x="3894" y="1312"/>
                  </a:cubicBezTo>
                  <a:cubicBezTo>
                    <a:pt x="4370" y="990"/>
                    <a:pt x="4859" y="681"/>
                    <a:pt x="5335" y="371"/>
                  </a:cubicBezTo>
                  <a:cubicBezTo>
                    <a:pt x="5442" y="312"/>
                    <a:pt x="5585" y="252"/>
                    <a:pt x="5513" y="97"/>
                  </a:cubicBezTo>
                  <a:cubicBezTo>
                    <a:pt x="5480" y="26"/>
                    <a:pt x="5427" y="0"/>
                    <a:pt x="536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11"/>
            <p:cNvSpPr/>
            <p:nvPr/>
          </p:nvSpPr>
          <p:spPr>
            <a:xfrm>
              <a:off x="2140125" y="4110375"/>
              <a:ext cx="120875" cy="196650"/>
            </a:xfrm>
            <a:custGeom>
              <a:avLst/>
              <a:gdLst/>
              <a:ahLst/>
              <a:cxnLst/>
              <a:rect l="l" t="t" r="r" b="b"/>
              <a:pathLst>
                <a:path w="4835" h="7866" extrusionOk="0">
                  <a:moveTo>
                    <a:pt x="4454" y="1"/>
                  </a:moveTo>
                  <a:cubicBezTo>
                    <a:pt x="4442" y="1"/>
                    <a:pt x="4431" y="2"/>
                    <a:pt x="4418" y="4"/>
                  </a:cubicBezTo>
                  <a:cubicBezTo>
                    <a:pt x="4275" y="51"/>
                    <a:pt x="4311" y="182"/>
                    <a:pt x="4347" y="290"/>
                  </a:cubicBezTo>
                  <a:cubicBezTo>
                    <a:pt x="4406" y="599"/>
                    <a:pt x="4418" y="909"/>
                    <a:pt x="4359" y="1230"/>
                  </a:cubicBezTo>
                  <a:cubicBezTo>
                    <a:pt x="3918" y="3683"/>
                    <a:pt x="2930" y="5826"/>
                    <a:pt x="727" y="7207"/>
                  </a:cubicBezTo>
                  <a:cubicBezTo>
                    <a:pt x="549" y="7326"/>
                    <a:pt x="370" y="7445"/>
                    <a:pt x="191" y="7576"/>
                  </a:cubicBezTo>
                  <a:cubicBezTo>
                    <a:pt x="120" y="7624"/>
                    <a:pt x="1" y="7683"/>
                    <a:pt x="60" y="7802"/>
                  </a:cubicBezTo>
                  <a:cubicBezTo>
                    <a:pt x="87" y="7851"/>
                    <a:pt x="124" y="7865"/>
                    <a:pt x="167" y="7865"/>
                  </a:cubicBezTo>
                  <a:cubicBezTo>
                    <a:pt x="217" y="7865"/>
                    <a:pt x="276" y="7845"/>
                    <a:pt x="334" y="7838"/>
                  </a:cubicBezTo>
                  <a:cubicBezTo>
                    <a:pt x="382" y="7814"/>
                    <a:pt x="430" y="7814"/>
                    <a:pt x="477" y="7790"/>
                  </a:cubicBezTo>
                  <a:cubicBezTo>
                    <a:pt x="1489" y="7243"/>
                    <a:pt x="2466" y="6647"/>
                    <a:pt x="3120" y="5659"/>
                  </a:cubicBezTo>
                  <a:cubicBezTo>
                    <a:pt x="3751" y="4742"/>
                    <a:pt x="4228" y="3742"/>
                    <a:pt x="4537" y="2683"/>
                  </a:cubicBezTo>
                  <a:cubicBezTo>
                    <a:pt x="4728" y="2016"/>
                    <a:pt x="4835" y="1325"/>
                    <a:pt x="4799" y="647"/>
                  </a:cubicBezTo>
                  <a:cubicBezTo>
                    <a:pt x="4763" y="492"/>
                    <a:pt x="4752" y="349"/>
                    <a:pt x="4692" y="230"/>
                  </a:cubicBezTo>
                  <a:cubicBezTo>
                    <a:pt x="4637" y="120"/>
                    <a:pt x="4583" y="1"/>
                    <a:pt x="445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11"/>
            <p:cNvSpPr/>
            <p:nvPr/>
          </p:nvSpPr>
          <p:spPr>
            <a:xfrm>
              <a:off x="1981250" y="4089400"/>
              <a:ext cx="66050" cy="174400"/>
            </a:xfrm>
            <a:custGeom>
              <a:avLst/>
              <a:gdLst/>
              <a:ahLst/>
              <a:cxnLst/>
              <a:rect l="l" t="t" r="r" b="b"/>
              <a:pathLst>
                <a:path w="2642" h="6976" extrusionOk="0">
                  <a:moveTo>
                    <a:pt x="2469" y="0"/>
                  </a:moveTo>
                  <a:cubicBezTo>
                    <a:pt x="2361" y="0"/>
                    <a:pt x="2339" y="127"/>
                    <a:pt x="2308" y="200"/>
                  </a:cubicBezTo>
                  <a:cubicBezTo>
                    <a:pt x="2224" y="426"/>
                    <a:pt x="2141" y="664"/>
                    <a:pt x="2082" y="902"/>
                  </a:cubicBezTo>
                  <a:cubicBezTo>
                    <a:pt x="1582" y="2700"/>
                    <a:pt x="1070" y="4510"/>
                    <a:pt x="260" y="6189"/>
                  </a:cubicBezTo>
                  <a:cubicBezTo>
                    <a:pt x="165" y="6379"/>
                    <a:pt x="93" y="6593"/>
                    <a:pt x="34" y="6796"/>
                  </a:cubicBezTo>
                  <a:cubicBezTo>
                    <a:pt x="0" y="6896"/>
                    <a:pt x="19" y="6976"/>
                    <a:pt x="139" y="6976"/>
                  </a:cubicBezTo>
                  <a:cubicBezTo>
                    <a:pt x="147" y="6976"/>
                    <a:pt x="156" y="6975"/>
                    <a:pt x="165" y="6974"/>
                  </a:cubicBezTo>
                  <a:cubicBezTo>
                    <a:pt x="284" y="6915"/>
                    <a:pt x="331" y="6796"/>
                    <a:pt x="391" y="6689"/>
                  </a:cubicBezTo>
                  <a:cubicBezTo>
                    <a:pt x="1546" y="4700"/>
                    <a:pt x="2070" y="2486"/>
                    <a:pt x="2570" y="259"/>
                  </a:cubicBezTo>
                  <a:cubicBezTo>
                    <a:pt x="2582" y="188"/>
                    <a:pt x="2641" y="57"/>
                    <a:pt x="2522" y="9"/>
                  </a:cubicBezTo>
                  <a:cubicBezTo>
                    <a:pt x="2502" y="3"/>
                    <a:pt x="2484" y="0"/>
                    <a:pt x="246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11"/>
            <p:cNvSpPr/>
            <p:nvPr/>
          </p:nvSpPr>
          <p:spPr>
            <a:xfrm>
              <a:off x="2273775" y="4120850"/>
              <a:ext cx="33375" cy="82400"/>
            </a:xfrm>
            <a:custGeom>
              <a:avLst/>
              <a:gdLst/>
              <a:ahLst/>
              <a:cxnLst/>
              <a:rect l="l" t="t" r="r" b="b"/>
              <a:pathLst>
                <a:path w="1335" h="3296" extrusionOk="0">
                  <a:moveTo>
                    <a:pt x="1159" y="1"/>
                  </a:moveTo>
                  <a:cubicBezTo>
                    <a:pt x="1014" y="1"/>
                    <a:pt x="1024" y="125"/>
                    <a:pt x="1013" y="228"/>
                  </a:cubicBezTo>
                  <a:cubicBezTo>
                    <a:pt x="918" y="1204"/>
                    <a:pt x="596" y="2133"/>
                    <a:pt x="144" y="3014"/>
                  </a:cubicBezTo>
                  <a:cubicBezTo>
                    <a:pt x="96" y="3097"/>
                    <a:pt x="1" y="3204"/>
                    <a:pt x="132" y="3276"/>
                  </a:cubicBezTo>
                  <a:cubicBezTo>
                    <a:pt x="157" y="3290"/>
                    <a:pt x="182" y="3296"/>
                    <a:pt x="206" y="3296"/>
                  </a:cubicBezTo>
                  <a:cubicBezTo>
                    <a:pt x="287" y="3296"/>
                    <a:pt x="363" y="3230"/>
                    <a:pt x="418" y="3157"/>
                  </a:cubicBezTo>
                  <a:cubicBezTo>
                    <a:pt x="1072" y="2276"/>
                    <a:pt x="1263" y="1264"/>
                    <a:pt x="1334" y="240"/>
                  </a:cubicBezTo>
                  <a:cubicBezTo>
                    <a:pt x="1299" y="132"/>
                    <a:pt x="1311" y="13"/>
                    <a:pt x="1180" y="1"/>
                  </a:cubicBezTo>
                  <a:cubicBezTo>
                    <a:pt x="1172" y="1"/>
                    <a:pt x="1166" y="1"/>
                    <a:pt x="115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11"/>
            <p:cNvSpPr/>
            <p:nvPr/>
          </p:nvSpPr>
          <p:spPr>
            <a:xfrm>
              <a:off x="2146975" y="3794950"/>
              <a:ext cx="15500" cy="80075"/>
            </a:xfrm>
            <a:custGeom>
              <a:avLst/>
              <a:gdLst/>
              <a:ahLst/>
              <a:cxnLst/>
              <a:rect l="l" t="t" r="r" b="b"/>
              <a:pathLst>
                <a:path w="620" h="3203" extrusionOk="0">
                  <a:moveTo>
                    <a:pt x="453" y="0"/>
                  </a:moveTo>
                  <a:cubicBezTo>
                    <a:pt x="334" y="0"/>
                    <a:pt x="275" y="72"/>
                    <a:pt x="275" y="179"/>
                  </a:cubicBezTo>
                  <a:cubicBezTo>
                    <a:pt x="239" y="1060"/>
                    <a:pt x="1" y="1941"/>
                    <a:pt x="96" y="2870"/>
                  </a:cubicBezTo>
                  <a:cubicBezTo>
                    <a:pt x="108" y="2965"/>
                    <a:pt x="72" y="3203"/>
                    <a:pt x="251" y="3203"/>
                  </a:cubicBezTo>
                  <a:cubicBezTo>
                    <a:pt x="477" y="3203"/>
                    <a:pt x="370" y="2977"/>
                    <a:pt x="370" y="2846"/>
                  </a:cubicBezTo>
                  <a:cubicBezTo>
                    <a:pt x="370" y="2179"/>
                    <a:pt x="394" y="1524"/>
                    <a:pt x="548" y="846"/>
                  </a:cubicBezTo>
                  <a:cubicBezTo>
                    <a:pt x="596" y="643"/>
                    <a:pt x="608" y="417"/>
                    <a:pt x="620" y="191"/>
                  </a:cubicBezTo>
                  <a:cubicBezTo>
                    <a:pt x="620" y="95"/>
                    <a:pt x="560" y="0"/>
                    <a:pt x="4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11"/>
            <p:cNvSpPr/>
            <p:nvPr/>
          </p:nvSpPr>
          <p:spPr>
            <a:xfrm>
              <a:off x="2116325" y="3807775"/>
              <a:ext cx="28600" cy="54675"/>
            </a:xfrm>
            <a:custGeom>
              <a:avLst/>
              <a:gdLst/>
              <a:ahLst/>
              <a:cxnLst/>
              <a:rect l="l" t="t" r="r" b="b"/>
              <a:pathLst>
                <a:path w="1144" h="2187" extrusionOk="0">
                  <a:moveTo>
                    <a:pt x="968" y="1"/>
                  </a:moveTo>
                  <a:cubicBezTo>
                    <a:pt x="868" y="1"/>
                    <a:pt x="832" y="110"/>
                    <a:pt x="822" y="202"/>
                  </a:cubicBezTo>
                  <a:cubicBezTo>
                    <a:pt x="667" y="737"/>
                    <a:pt x="393" y="1202"/>
                    <a:pt x="131" y="1678"/>
                  </a:cubicBezTo>
                  <a:cubicBezTo>
                    <a:pt x="96" y="1749"/>
                    <a:pt x="72" y="1821"/>
                    <a:pt x="48" y="1892"/>
                  </a:cubicBezTo>
                  <a:cubicBezTo>
                    <a:pt x="12" y="1987"/>
                    <a:pt x="0" y="2107"/>
                    <a:pt x="96" y="2154"/>
                  </a:cubicBezTo>
                  <a:cubicBezTo>
                    <a:pt x="121" y="2177"/>
                    <a:pt x="144" y="2186"/>
                    <a:pt x="165" y="2186"/>
                  </a:cubicBezTo>
                  <a:cubicBezTo>
                    <a:pt x="222" y="2186"/>
                    <a:pt x="263" y="2117"/>
                    <a:pt x="298" y="2047"/>
                  </a:cubicBezTo>
                  <a:cubicBezTo>
                    <a:pt x="512" y="1726"/>
                    <a:pt x="703" y="1404"/>
                    <a:pt x="893" y="1071"/>
                  </a:cubicBezTo>
                  <a:cubicBezTo>
                    <a:pt x="1024" y="809"/>
                    <a:pt x="1120" y="547"/>
                    <a:pt x="1132" y="297"/>
                  </a:cubicBezTo>
                  <a:cubicBezTo>
                    <a:pt x="1143" y="154"/>
                    <a:pt x="1132" y="35"/>
                    <a:pt x="1024" y="11"/>
                  </a:cubicBezTo>
                  <a:cubicBezTo>
                    <a:pt x="1004" y="4"/>
                    <a:pt x="985" y="1"/>
                    <a:pt x="96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11"/>
            <p:cNvSpPr/>
            <p:nvPr/>
          </p:nvSpPr>
          <p:spPr>
            <a:xfrm>
              <a:off x="2017500" y="3881200"/>
              <a:ext cx="53600" cy="31825"/>
            </a:xfrm>
            <a:custGeom>
              <a:avLst/>
              <a:gdLst/>
              <a:ahLst/>
              <a:cxnLst/>
              <a:rect l="l" t="t" r="r" b="b"/>
              <a:pathLst>
                <a:path w="2144" h="1273" extrusionOk="0">
                  <a:moveTo>
                    <a:pt x="1927" y="0"/>
                  </a:moveTo>
                  <a:cubicBezTo>
                    <a:pt x="1853" y="0"/>
                    <a:pt x="1773" y="59"/>
                    <a:pt x="1703" y="98"/>
                  </a:cubicBezTo>
                  <a:cubicBezTo>
                    <a:pt x="1191" y="396"/>
                    <a:pt x="679" y="705"/>
                    <a:pt x="179" y="1003"/>
                  </a:cubicBezTo>
                  <a:cubicBezTo>
                    <a:pt x="96" y="1051"/>
                    <a:pt x="1" y="1110"/>
                    <a:pt x="60" y="1229"/>
                  </a:cubicBezTo>
                  <a:cubicBezTo>
                    <a:pt x="77" y="1263"/>
                    <a:pt x="106" y="1273"/>
                    <a:pt x="145" y="1273"/>
                  </a:cubicBezTo>
                  <a:cubicBezTo>
                    <a:pt x="190" y="1273"/>
                    <a:pt x="247" y="1259"/>
                    <a:pt x="310" y="1253"/>
                  </a:cubicBezTo>
                  <a:cubicBezTo>
                    <a:pt x="846" y="1003"/>
                    <a:pt x="1429" y="789"/>
                    <a:pt x="1917" y="408"/>
                  </a:cubicBezTo>
                  <a:cubicBezTo>
                    <a:pt x="2025" y="313"/>
                    <a:pt x="2144" y="193"/>
                    <a:pt x="2037" y="62"/>
                  </a:cubicBezTo>
                  <a:cubicBezTo>
                    <a:pt x="2003" y="17"/>
                    <a:pt x="1966" y="0"/>
                    <a:pt x="19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11"/>
            <p:cNvSpPr/>
            <p:nvPr/>
          </p:nvSpPr>
          <p:spPr>
            <a:xfrm>
              <a:off x="2078825" y="3867925"/>
              <a:ext cx="30675" cy="47575"/>
            </a:xfrm>
            <a:custGeom>
              <a:avLst/>
              <a:gdLst/>
              <a:ahLst/>
              <a:cxnLst/>
              <a:rect l="l" t="t" r="r" b="b"/>
              <a:pathLst>
                <a:path w="1227" h="1903" extrusionOk="0">
                  <a:moveTo>
                    <a:pt x="1040" y="1"/>
                  </a:moveTo>
                  <a:cubicBezTo>
                    <a:pt x="939" y="1"/>
                    <a:pt x="857" y="63"/>
                    <a:pt x="798" y="141"/>
                  </a:cubicBezTo>
                  <a:cubicBezTo>
                    <a:pt x="441" y="593"/>
                    <a:pt x="215" y="1094"/>
                    <a:pt x="72" y="1629"/>
                  </a:cubicBezTo>
                  <a:cubicBezTo>
                    <a:pt x="48" y="1736"/>
                    <a:pt x="0" y="1856"/>
                    <a:pt x="119" y="1891"/>
                  </a:cubicBezTo>
                  <a:cubicBezTo>
                    <a:pt x="136" y="1899"/>
                    <a:pt x="152" y="1902"/>
                    <a:pt x="166" y="1902"/>
                  </a:cubicBezTo>
                  <a:cubicBezTo>
                    <a:pt x="245" y="1902"/>
                    <a:pt x="292" y="1805"/>
                    <a:pt x="322" y="1725"/>
                  </a:cubicBezTo>
                  <a:cubicBezTo>
                    <a:pt x="548" y="1236"/>
                    <a:pt x="834" y="784"/>
                    <a:pt x="1131" y="355"/>
                  </a:cubicBezTo>
                  <a:cubicBezTo>
                    <a:pt x="1179" y="296"/>
                    <a:pt x="1191" y="212"/>
                    <a:pt x="1227" y="117"/>
                  </a:cubicBezTo>
                  <a:cubicBezTo>
                    <a:pt x="1191" y="70"/>
                    <a:pt x="1155" y="34"/>
                    <a:pt x="1108" y="10"/>
                  </a:cubicBezTo>
                  <a:cubicBezTo>
                    <a:pt x="1084" y="4"/>
                    <a:pt x="1061" y="1"/>
                    <a:pt x="104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11"/>
            <p:cNvSpPr/>
            <p:nvPr/>
          </p:nvSpPr>
          <p:spPr>
            <a:xfrm>
              <a:off x="1934450" y="3895250"/>
              <a:ext cx="55400" cy="20050"/>
            </a:xfrm>
            <a:custGeom>
              <a:avLst/>
              <a:gdLst/>
              <a:ahLst/>
              <a:cxnLst/>
              <a:rect l="l" t="t" r="r" b="b"/>
              <a:pathLst>
                <a:path w="2216" h="802" extrusionOk="0">
                  <a:moveTo>
                    <a:pt x="2060" y="0"/>
                  </a:moveTo>
                  <a:cubicBezTo>
                    <a:pt x="2030" y="0"/>
                    <a:pt x="1998" y="5"/>
                    <a:pt x="1965" y="12"/>
                  </a:cubicBezTo>
                  <a:cubicBezTo>
                    <a:pt x="1334" y="84"/>
                    <a:pt x="739" y="274"/>
                    <a:pt x="156" y="548"/>
                  </a:cubicBezTo>
                  <a:cubicBezTo>
                    <a:pt x="84" y="572"/>
                    <a:pt x="1" y="632"/>
                    <a:pt x="25" y="727"/>
                  </a:cubicBezTo>
                  <a:cubicBezTo>
                    <a:pt x="54" y="786"/>
                    <a:pt x="99" y="801"/>
                    <a:pt x="136" y="801"/>
                  </a:cubicBezTo>
                  <a:cubicBezTo>
                    <a:pt x="173" y="801"/>
                    <a:pt x="203" y="786"/>
                    <a:pt x="203" y="786"/>
                  </a:cubicBezTo>
                  <a:cubicBezTo>
                    <a:pt x="882" y="608"/>
                    <a:pt x="1477" y="441"/>
                    <a:pt x="2049" y="274"/>
                  </a:cubicBezTo>
                  <a:cubicBezTo>
                    <a:pt x="2144" y="251"/>
                    <a:pt x="2215" y="203"/>
                    <a:pt x="2203" y="108"/>
                  </a:cubicBezTo>
                  <a:cubicBezTo>
                    <a:pt x="2179" y="25"/>
                    <a:pt x="2126" y="0"/>
                    <a:pt x="20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11"/>
            <p:cNvSpPr/>
            <p:nvPr/>
          </p:nvSpPr>
          <p:spPr>
            <a:xfrm>
              <a:off x="1858250" y="3939725"/>
              <a:ext cx="24150" cy="25900"/>
            </a:xfrm>
            <a:custGeom>
              <a:avLst/>
              <a:gdLst/>
              <a:ahLst/>
              <a:cxnLst/>
              <a:rect l="l" t="t" r="r" b="b"/>
              <a:pathLst>
                <a:path w="966" h="1036" extrusionOk="0">
                  <a:moveTo>
                    <a:pt x="446" y="0"/>
                  </a:moveTo>
                  <a:cubicBezTo>
                    <a:pt x="329" y="0"/>
                    <a:pt x="234" y="56"/>
                    <a:pt x="156" y="174"/>
                  </a:cubicBezTo>
                  <a:cubicBezTo>
                    <a:pt x="1" y="412"/>
                    <a:pt x="84" y="924"/>
                    <a:pt x="298" y="996"/>
                  </a:cubicBezTo>
                  <a:cubicBezTo>
                    <a:pt x="382" y="1021"/>
                    <a:pt x="446" y="1035"/>
                    <a:pt x="501" y="1035"/>
                  </a:cubicBezTo>
                  <a:cubicBezTo>
                    <a:pt x="604" y="1035"/>
                    <a:pt x="674" y="984"/>
                    <a:pt x="775" y="853"/>
                  </a:cubicBezTo>
                  <a:cubicBezTo>
                    <a:pt x="965" y="591"/>
                    <a:pt x="894" y="138"/>
                    <a:pt x="644" y="43"/>
                  </a:cubicBezTo>
                  <a:cubicBezTo>
                    <a:pt x="571" y="15"/>
                    <a:pt x="505"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11"/>
            <p:cNvSpPr/>
            <p:nvPr/>
          </p:nvSpPr>
          <p:spPr>
            <a:xfrm>
              <a:off x="1838025" y="3990275"/>
              <a:ext cx="19550" cy="18750"/>
            </a:xfrm>
            <a:custGeom>
              <a:avLst/>
              <a:gdLst/>
              <a:ahLst/>
              <a:cxnLst/>
              <a:rect l="l" t="t" r="r" b="b"/>
              <a:pathLst>
                <a:path w="782" h="750" extrusionOk="0">
                  <a:moveTo>
                    <a:pt x="357" y="0"/>
                  </a:moveTo>
                  <a:cubicBezTo>
                    <a:pt x="243" y="0"/>
                    <a:pt x="130" y="52"/>
                    <a:pt x="60" y="164"/>
                  </a:cubicBezTo>
                  <a:cubicBezTo>
                    <a:pt x="12" y="236"/>
                    <a:pt x="0" y="402"/>
                    <a:pt x="48" y="522"/>
                  </a:cubicBezTo>
                  <a:cubicBezTo>
                    <a:pt x="85" y="680"/>
                    <a:pt x="211" y="749"/>
                    <a:pt x="345" y="749"/>
                  </a:cubicBezTo>
                  <a:cubicBezTo>
                    <a:pt x="553" y="749"/>
                    <a:pt x="782" y="584"/>
                    <a:pt x="738" y="331"/>
                  </a:cubicBezTo>
                  <a:cubicBezTo>
                    <a:pt x="709" y="122"/>
                    <a:pt x="532"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11"/>
            <p:cNvSpPr/>
            <p:nvPr/>
          </p:nvSpPr>
          <p:spPr>
            <a:xfrm>
              <a:off x="1913625" y="3971750"/>
              <a:ext cx="83075" cy="113725"/>
            </a:xfrm>
            <a:custGeom>
              <a:avLst/>
              <a:gdLst/>
              <a:ahLst/>
              <a:cxnLst/>
              <a:rect l="l" t="t" r="r" b="b"/>
              <a:pathLst>
                <a:path w="3323" h="4549" extrusionOk="0">
                  <a:moveTo>
                    <a:pt x="3069" y="1"/>
                  </a:moveTo>
                  <a:cubicBezTo>
                    <a:pt x="2908" y="1"/>
                    <a:pt x="2661" y="125"/>
                    <a:pt x="2334" y="381"/>
                  </a:cubicBezTo>
                  <a:cubicBezTo>
                    <a:pt x="1786" y="822"/>
                    <a:pt x="798" y="2096"/>
                    <a:pt x="429" y="2858"/>
                  </a:cubicBezTo>
                  <a:cubicBezTo>
                    <a:pt x="131" y="3465"/>
                    <a:pt x="0" y="4180"/>
                    <a:pt x="119" y="4406"/>
                  </a:cubicBezTo>
                  <a:cubicBezTo>
                    <a:pt x="167" y="4489"/>
                    <a:pt x="298" y="4549"/>
                    <a:pt x="417" y="4549"/>
                  </a:cubicBezTo>
                  <a:cubicBezTo>
                    <a:pt x="715" y="4537"/>
                    <a:pt x="1084" y="4060"/>
                    <a:pt x="1751" y="2810"/>
                  </a:cubicBezTo>
                  <a:cubicBezTo>
                    <a:pt x="2072" y="2227"/>
                    <a:pt x="2548" y="1453"/>
                    <a:pt x="2822" y="1060"/>
                  </a:cubicBezTo>
                  <a:cubicBezTo>
                    <a:pt x="3215" y="524"/>
                    <a:pt x="3322" y="298"/>
                    <a:pt x="3275" y="167"/>
                  </a:cubicBezTo>
                  <a:cubicBezTo>
                    <a:pt x="3246" y="57"/>
                    <a:pt x="3177" y="1"/>
                    <a:pt x="3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11"/>
            <p:cNvSpPr/>
            <p:nvPr/>
          </p:nvSpPr>
          <p:spPr>
            <a:xfrm>
              <a:off x="1898225" y="4109025"/>
              <a:ext cx="23150" cy="20525"/>
            </a:xfrm>
            <a:custGeom>
              <a:avLst/>
              <a:gdLst/>
              <a:ahLst/>
              <a:cxnLst/>
              <a:rect l="l" t="t" r="r" b="b"/>
              <a:pathLst>
                <a:path w="926" h="821" extrusionOk="0">
                  <a:moveTo>
                    <a:pt x="506" y="0"/>
                  </a:moveTo>
                  <a:cubicBezTo>
                    <a:pt x="329" y="0"/>
                    <a:pt x="142" y="111"/>
                    <a:pt x="92" y="284"/>
                  </a:cubicBezTo>
                  <a:cubicBezTo>
                    <a:pt x="1" y="577"/>
                    <a:pt x="212" y="820"/>
                    <a:pt x="465" y="820"/>
                  </a:cubicBezTo>
                  <a:cubicBezTo>
                    <a:pt x="542" y="820"/>
                    <a:pt x="622" y="798"/>
                    <a:pt x="700" y="748"/>
                  </a:cubicBezTo>
                  <a:cubicBezTo>
                    <a:pt x="914" y="605"/>
                    <a:pt x="926" y="236"/>
                    <a:pt x="723" y="70"/>
                  </a:cubicBezTo>
                  <a:cubicBezTo>
                    <a:pt x="661" y="22"/>
                    <a:pt x="584" y="0"/>
                    <a:pt x="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11"/>
            <p:cNvSpPr/>
            <p:nvPr/>
          </p:nvSpPr>
          <p:spPr>
            <a:xfrm>
              <a:off x="2086350" y="4190825"/>
              <a:ext cx="20775" cy="17975"/>
            </a:xfrm>
            <a:custGeom>
              <a:avLst/>
              <a:gdLst/>
              <a:ahLst/>
              <a:cxnLst/>
              <a:rect l="l" t="t" r="r" b="b"/>
              <a:pathLst>
                <a:path w="831" h="719" extrusionOk="0">
                  <a:moveTo>
                    <a:pt x="414" y="0"/>
                  </a:moveTo>
                  <a:cubicBezTo>
                    <a:pt x="378" y="0"/>
                    <a:pt x="295" y="72"/>
                    <a:pt x="223" y="131"/>
                  </a:cubicBezTo>
                  <a:cubicBezTo>
                    <a:pt x="0" y="354"/>
                    <a:pt x="227" y="719"/>
                    <a:pt x="479" y="719"/>
                  </a:cubicBezTo>
                  <a:cubicBezTo>
                    <a:pt x="537" y="719"/>
                    <a:pt x="596" y="700"/>
                    <a:pt x="652" y="655"/>
                  </a:cubicBezTo>
                  <a:cubicBezTo>
                    <a:pt x="830" y="489"/>
                    <a:pt x="818" y="179"/>
                    <a:pt x="616" y="72"/>
                  </a:cubicBezTo>
                  <a:cubicBezTo>
                    <a:pt x="533" y="36"/>
                    <a:pt x="437"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11"/>
            <p:cNvSpPr/>
            <p:nvPr/>
          </p:nvSpPr>
          <p:spPr>
            <a:xfrm>
              <a:off x="2167825" y="4181200"/>
              <a:ext cx="19675" cy="18125"/>
            </a:xfrm>
            <a:custGeom>
              <a:avLst/>
              <a:gdLst/>
              <a:ahLst/>
              <a:cxnLst/>
              <a:rect l="l" t="t" r="r" b="b"/>
              <a:pathLst>
                <a:path w="787" h="725" extrusionOk="0">
                  <a:moveTo>
                    <a:pt x="455" y="0"/>
                  </a:moveTo>
                  <a:cubicBezTo>
                    <a:pt x="361" y="0"/>
                    <a:pt x="256" y="40"/>
                    <a:pt x="155" y="124"/>
                  </a:cubicBezTo>
                  <a:cubicBezTo>
                    <a:pt x="0" y="243"/>
                    <a:pt x="36" y="564"/>
                    <a:pt x="238" y="683"/>
                  </a:cubicBezTo>
                  <a:cubicBezTo>
                    <a:pt x="282" y="712"/>
                    <a:pt x="333" y="724"/>
                    <a:pt x="386" y="724"/>
                  </a:cubicBezTo>
                  <a:cubicBezTo>
                    <a:pt x="575" y="724"/>
                    <a:pt x="786" y="560"/>
                    <a:pt x="786" y="374"/>
                  </a:cubicBezTo>
                  <a:cubicBezTo>
                    <a:pt x="771" y="134"/>
                    <a:pt x="630"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11"/>
            <p:cNvSpPr/>
            <p:nvPr/>
          </p:nvSpPr>
          <p:spPr>
            <a:xfrm>
              <a:off x="2108875" y="4231550"/>
              <a:ext cx="18350" cy="15625"/>
            </a:xfrm>
            <a:custGeom>
              <a:avLst/>
              <a:gdLst/>
              <a:ahLst/>
              <a:cxnLst/>
              <a:rect l="l" t="t" r="r" b="b"/>
              <a:pathLst>
                <a:path w="734" h="625" extrusionOk="0">
                  <a:moveTo>
                    <a:pt x="321" y="0"/>
                  </a:moveTo>
                  <a:cubicBezTo>
                    <a:pt x="196" y="0"/>
                    <a:pt x="74" y="48"/>
                    <a:pt x="48" y="145"/>
                  </a:cubicBezTo>
                  <a:cubicBezTo>
                    <a:pt x="1" y="336"/>
                    <a:pt x="96" y="526"/>
                    <a:pt x="275" y="610"/>
                  </a:cubicBezTo>
                  <a:cubicBezTo>
                    <a:pt x="297" y="620"/>
                    <a:pt x="320" y="624"/>
                    <a:pt x="343" y="624"/>
                  </a:cubicBezTo>
                  <a:cubicBezTo>
                    <a:pt x="539" y="624"/>
                    <a:pt x="733" y="290"/>
                    <a:pt x="584" y="98"/>
                  </a:cubicBezTo>
                  <a:cubicBezTo>
                    <a:pt x="530" y="33"/>
                    <a:pt x="425"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11"/>
            <p:cNvSpPr/>
            <p:nvPr/>
          </p:nvSpPr>
          <p:spPr>
            <a:xfrm>
              <a:off x="2062150" y="4242475"/>
              <a:ext cx="23250" cy="22200"/>
            </a:xfrm>
            <a:custGeom>
              <a:avLst/>
              <a:gdLst/>
              <a:ahLst/>
              <a:cxnLst/>
              <a:rect l="l" t="t" r="r" b="b"/>
              <a:pathLst>
                <a:path w="930" h="888" extrusionOk="0">
                  <a:moveTo>
                    <a:pt x="358" y="1"/>
                  </a:moveTo>
                  <a:cubicBezTo>
                    <a:pt x="284" y="1"/>
                    <a:pt x="233" y="56"/>
                    <a:pt x="131" y="185"/>
                  </a:cubicBezTo>
                  <a:cubicBezTo>
                    <a:pt x="60" y="292"/>
                    <a:pt x="1" y="423"/>
                    <a:pt x="12" y="494"/>
                  </a:cubicBezTo>
                  <a:cubicBezTo>
                    <a:pt x="36" y="645"/>
                    <a:pt x="354" y="888"/>
                    <a:pt x="502" y="888"/>
                  </a:cubicBezTo>
                  <a:cubicBezTo>
                    <a:pt x="506" y="888"/>
                    <a:pt x="509" y="887"/>
                    <a:pt x="512" y="887"/>
                  </a:cubicBezTo>
                  <a:cubicBezTo>
                    <a:pt x="870" y="828"/>
                    <a:pt x="929" y="256"/>
                    <a:pt x="596" y="89"/>
                  </a:cubicBezTo>
                  <a:cubicBezTo>
                    <a:pt x="483" y="33"/>
                    <a:pt x="414"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5" name="Google Shape;4545;p11"/>
          <p:cNvGrpSpPr/>
          <p:nvPr/>
        </p:nvGrpSpPr>
        <p:grpSpPr>
          <a:xfrm rot="-3103157">
            <a:off x="4124212" y="4105386"/>
            <a:ext cx="623964" cy="816223"/>
            <a:chOff x="542025" y="2878550"/>
            <a:chExt cx="732250" cy="957875"/>
          </a:xfrm>
        </p:grpSpPr>
        <p:sp>
          <p:nvSpPr>
            <p:cNvPr id="4546" name="Google Shape;4546;p11"/>
            <p:cNvSpPr/>
            <p:nvPr/>
          </p:nvSpPr>
          <p:spPr>
            <a:xfrm>
              <a:off x="1253125" y="3199625"/>
              <a:ext cx="925" cy="3300"/>
            </a:xfrm>
            <a:custGeom>
              <a:avLst/>
              <a:gdLst/>
              <a:ahLst/>
              <a:cxnLst/>
              <a:rect l="l" t="t" r="r" b="b"/>
              <a:pathLst>
                <a:path w="37" h="132" extrusionOk="0">
                  <a:moveTo>
                    <a:pt x="0" y="1"/>
                  </a:moveTo>
                  <a:cubicBezTo>
                    <a:pt x="12" y="48"/>
                    <a:pt x="12" y="96"/>
                    <a:pt x="36" y="132"/>
                  </a:cubicBezTo>
                  <a:cubicBezTo>
                    <a:pt x="12" y="96"/>
                    <a:pt x="12" y="48"/>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11"/>
            <p:cNvSpPr/>
            <p:nvPr/>
          </p:nvSpPr>
          <p:spPr>
            <a:xfrm>
              <a:off x="1240025" y="3134450"/>
              <a:ext cx="3600" cy="11625"/>
            </a:xfrm>
            <a:custGeom>
              <a:avLst/>
              <a:gdLst/>
              <a:ahLst/>
              <a:cxnLst/>
              <a:rect l="l" t="t" r="r" b="b"/>
              <a:pathLst>
                <a:path w="144" h="465" extrusionOk="0">
                  <a:moveTo>
                    <a:pt x="0" y="0"/>
                  </a:moveTo>
                  <a:cubicBezTo>
                    <a:pt x="36" y="155"/>
                    <a:pt x="60" y="322"/>
                    <a:pt x="108" y="465"/>
                  </a:cubicBezTo>
                  <a:cubicBezTo>
                    <a:pt x="143" y="346"/>
                    <a:pt x="96" y="203"/>
                    <a:pt x="0"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11"/>
            <p:cNvSpPr/>
            <p:nvPr/>
          </p:nvSpPr>
          <p:spPr>
            <a:xfrm>
              <a:off x="703950" y="3226650"/>
              <a:ext cx="365850" cy="419050"/>
            </a:xfrm>
            <a:custGeom>
              <a:avLst/>
              <a:gdLst/>
              <a:ahLst/>
              <a:cxnLst/>
              <a:rect l="l" t="t" r="r" b="b"/>
              <a:pathLst>
                <a:path w="14634" h="16762" extrusionOk="0">
                  <a:moveTo>
                    <a:pt x="10760" y="674"/>
                  </a:moveTo>
                  <a:cubicBezTo>
                    <a:pt x="10942" y="674"/>
                    <a:pt x="11114" y="706"/>
                    <a:pt x="11264" y="753"/>
                  </a:cubicBezTo>
                  <a:cubicBezTo>
                    <a:pt x="11311" y="765"/>
                    <a:pt x="11359" y="777"/>
                    <a:pt x="11406" y="813"/>
                  </a:cubicBezTo>
                  <a:cubicBezTo>
                    <a:pt x="11657" y="932"/>
                    <a:pt x="11859" y="1122"/>
                    <a:pt x="12038" y="1396"/>
                  </a:cubicBezTo>
                  <a:cubicBezTo>
                    <a:pt x="12335" y="1849"/>
                    <a:pt x="12573" y="2325"/>
                    <a:pt x="12788" y="2825"/>
                  </a:cubicBezTo>
                  <a:cubicBezTo>
                    <a:pt x="13169" y="3373"/>
                    <a:pt x="13431" y="3992"/>
                    <a:pt x="13514" y="4730"/>
                  </a:cubicBezTo>
                  <a:cubicBezTo>
                    <a:pt x="13550" y="4932"/>
                    <a:pt x="13573" y="5147"/>
                    <a:pt x="13585" y="5349"/>
                  </a:cubicBezTo>
                  <a:lnTo>
                    <a:pt x="13585" y="5385"/>
                  </a:lnTo>
                  <a:cubicBezTo>
                    <a:pt x="13966" y="8016"/>
                    <a:pt x="13859" y="10624"/>
                    <a:pt x="12359" y="12981"/>
                  </a:cubicBezTo>
                  <a:cubicBezTo>
                    <a:pt x="11585" y="14207"/>
                    <a:pt x="10692" y="15350"/>
                    <a:pt x="9240" y="15838"/>
                  </a:cubicBezTo>
                  <a:cubicBezTo>
                    <a:pt x="8499" y="16085"/>
                    <a:pt x="7767" y="16200"/>
                    <a:pt x="7063" y="16200"/>
                  </a:cubicBezTo>
                  <a:cubicBezTo>
                    <a:pt x="4409" y="16200"/>
                    <a:pt x="2150" y="14567"/>
                    <a:pt x="1274" y="12243"/>
                  </a:cubicBezTo>
                  <a:cubicBezTo>
                    <a:pt x="1262" y="12207"/>
                    <a:pt x="1262" y="12183"/>
                    <a:pt x="1250" y="12148"/>
                  </a:cubicBezTo>
                  <a:cubicBezTo>
                    <a:pt x="1227" y="12064"/>
                    <a:pt x="1179" y="11969"/>
                    <a:pt x="1143" y="11874"/>
                  </a:cubicBezTo>
                  <a:cubicBezTo>
                    <a:pt x="1143" y="11850"/>
                    <a:pt x="1143" y="11838"/>
                    <a:pt x="1131" y="11838"/>
                  </a:cubicBezTo>
                  <a:cubicBezTo>
                    <a:pt x="1000" y="11433"/>
                    <a:pt x="905" y="11005"/>
                    <a:pt x="846" y="10528"/>
                  </a:cubicBezTo>
                  <a:cubicBezTo>
                    <a:pt x="691" y="9326"/>
                    <a:pt x="727" y="8659"/>
                    <a:pt x="1060" y="7445"/>
                  </a:cubicBezTo>
                  <a:cubicBezTo>
                    <a:pt x="1346" y="6409"/>
                    <a:pt x="2024" y="5242"/>
                    <a:pt x="3036" y="4051"/>
                  </a:cubicBezTo>
                  <a:cubicBezTo>
                    <a:pt x="4037" y="2884"/>
                    <a:pt x="5787" y="1730"/>
                    <a:pt x="7358" y="1230"/>
                  </a:cubicBezTo>
                  <a:cubicBezTo>
                    <a:pt x="8430" y="884"/>
                    <a:pt x="9716" y="682"/>
                    <a:pt x="10585" y="682"/>
                  </a:cubicBezTo>
                  <a:lnTo>
                    <a:pt x="10609" y="682"/>
                  </a:lnTo>
                  <a:cubicBezTo>
                    <a:pt x="10660" y="677"/>
                    <a:pt x="10710" y="674"/>
                    <a:pt x="10760" y="674"/>
                  </a:cubicBezTo>
                  <a:close/>
                  <a:moveTo>
                    <a:pt x="11463" y="0"/>
                  </a:moveTo>
                  <a:cubicBezTo>
                    <a:pt x="10712" y="0"/>
                    <a:pt x="9992" y="125"/>
                    <a:pt x="9180" y="301"/>
                  </a:cubicBezTo>
                  <a:cubicBezTo>
                    <a:pt x="8156" y="408"/>
                    <a:pt x="7132" y="765"/>
                    <a:pt x="6132" y="1253"/>
                  </a:cubicBezTo>
                  <a:cubicBezTo>
                    <a:pt x="3739" y="2432"/>
                    <a:pt x="1846" y="4075"/>
                    <a:pt x="869" y="6647"/>
                  </a:cubicBezTo>
                  <a:cubicBezTo>
                    <a:pt x="179" y="8445"/>
                    <a:pt x="0" y="10278"/>
                    <a:pt x="608" y="12088"/>
                  </a:cubicBezTo>
                  <a:cubicBezTo>
                    <a:pt x="1489" y="14695"/>
                    <a:pt x="3227" y="16350"/>
                    <a:pt x="6072" y="16696"/>
                  </a:cubicBezTo>
                  <a:cubicBezTo>
                    <a:pt x="6445" y="16739"/>
                    <a:pt x="6810" y="16762"/>
                    <a:pt x="7168" y="16762"/>
                  </a:cubicBezTo>
                  <a:cubicBezTo>
                    <a:pt x="9053" y="16762"/>
                    <a:pt x="10730" y="16138"/>
                    <a:pt x="12121" y="14707"/>
                  </a:cubicBezTo>
                  <a:cubicBezTo>
                    <a:pt x="13383" y="13398"/>
                    <a:pt x="14062" y="11767"/>
                    <a:pt x="14335" y="9969"/>
                  </a:cubicBezTo>
                  <a:cubicBezTo>
                    <a:pt x="14633" y="7909"/>
                    <a:pt x="14454" y="5897"/>
                    <a:pt x="14050" y="3873"/>
                  </a:cubicBezTo>
                  <a:cubicBezTo>
                    <a:pt x="13788" y="2539"/>
                    <a:pt x="13169" y="1408"/>
                    <a:pt x="12359" y="348"/>
                  </a:cubicBezTo>
                  <a:cubicBezTo>
                    <a:pt x="12180" y="122"/>
                    <a:pt x="11954" y="15"/>
                    <a:pt x="11657" y="3"/>
                  </a:cubicBezTo>
                  <a:cubicBezTo>
                    <a:pt x="11592" y="1"/>
                    <a:pt x="11527" y="0"/>
                    <a:pt x="11463"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11"/>
            <p:cNvSpPr/>
            <p:nvPr/>
          </p:nvSpPr>
          <p:spPr>
            <a:xfrm>
              <a:off x="607200" y="3705050"/>
              <a:ext cx="925" cy="925"/>
            </a:xfrm>
            <a:custGeom>
              <a:avLst/>
              <a:gdLst/>
              <a:ahLst/>
              <a:cxnLst/>
              <a:rect l="l" t="t" r="r" b="b"/>
              <a:pathLst>
                <a:path w="37" h="37" extrusionOk="0">
                  <a:moveTo>
                    <a:pt x="36" y="36"/>
                  </a:moveTo>
                  <a:cubicBezTo>
                    <a:pt x="13" y="24"/>
                    <a:pt x="1" y="12"/>
                    <a:pt x="1" y="0"/>
                  </a:cubicBezTo>
                  <a:cubicBezTo>
                    <a:pt x="1" y="12"/>
                    <a:pt x="13" y="24"/>
                    <a:pt x="36" y="36"/>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11"/>
            <p:cNvSpPr/>
            <p:nvPr/>
          </p:nvSpPr>
          <p:spPr>
            <a:xfrm>
              <a:off x="801275" y="3827975"/>
              <a:ext cx="29800" cy="5100"/>
            </a:xfrm>
            <a:custGeom>
              <a:avLst/>
              <a:gdLst/>
              <a:ahLst/>
              <a:cxnLst/>
              <a:rect l="l" t="t" r="r" b="b"/>
              <a:pathLst>
                <a:path w="1192" h="204" extrusionOk="0">
                  <a:moveTo>
                    <a:pt x="1" y="1"/>
                  </a:moveTo>
                  <a:cubicBezTo>
                    <a:pt x="274" y="84"/>
                    <a:pt x="572" y="144"/>
                    <a:pt x="870" y="167"/>
                  </a:cubicBezTo>
                  <a:cubicBezTo>
                    <a:pt x="912" y="172"/>
                    <a:pt x="955" y="175"/>
                    <a:pt x="999" y="178"/>
                  </a:cubicBezTo>
                  <a:lnTo>
                    <a:pt x="999" y="178"/>
                  </a:lnTo>
                  <a:cubicBezTo>
                    <a:pt x="667" y="132"/>
                    <a:pt x="330" y="71"/>
                    <a:pt x="1" y="1"/>
                  </a:cubicBezTo>
                  <a:close/>
                  <a:moveTo>
                    <a:pt x="999" y="178"/>
                  </a:moveTo>
                  <a:cubicBezTo>
                    <a:pt x="1063" y="187"/>
                    <a:pt x="1127" y="195"/>
                    <a:pt x="1191" y="203"/>
                  </a:cubicBezTo>
                  <a:cubicBezTo>
                    <a:pt x="1133" y="189"/>
                    <a:pt x="1066" y="183"/>
                    <a:pt x="999" y="178"/>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11"/>
            <p:cNvSpPr/>
            <p:nvPr/>
          </p:nvSpPr>
          <p:spPr>
            <a:xfrm>
              <a:off x="640850" y="3739875"/>
              <a:ext cx="102700" cy="68200"/>
            </a:xfrm>
            <a:custGeom>
              <a:avLst/>
              <a:gdLst/>
              <a:ahLst/>
              <a:cxnLst/>
              <a:rect l="l" t="t" r="r" b="b"/>
              <a:pathLst>
                <a:path w="4108" h="2728" extrusionOk="0">
                  <a:moveTo>
                    <a:pt x="0" y="1"/>
                  </a:moveTo>
                  <a:lnTo>
                    <a:pt x="0" y="1"/>
                  </a:lnTo>
                  <a:cubicBezTo>
                    <a:pt x="179" y="191"/>
                    <a:pt x="357" y="370"/>
                    <a:pt x="536" y="572"/>
                  </a:cubicBezTo>
                  <a:cubicBezTo>
                    <a:pt x="1465" y="1620"/>
                    <a:pt x="2643" y="2310"/>
                    <a:pt x="3989" y="2691"/>
                  </a:cubicBezTo>
                  <a:cubicBezTo>
                    <a:pt x="4024" y="2715"/>
                    <a:pt x="4060" y="2727"/>
                    <a:pt x="4108" y="2727"/>
                  </a:cubicBezTo>
                  <a:cubicBezTo>
                    <a:pt x="3810" y="2560"/>
                    <a:pt x="3513" y="2394"/>
                    <a:pt x="3215" y="2215"/>
                  </a:cubicBezTo>
                  <a:cubicBezTo>
                    <a:pt x="2096" y="1548"/>
                    <a:pt x="988" y="870"/>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11"/>
            <p:cNvSpPr/>
            <p:nvPr/>
          </p:nvSpPr>
          <p:spPr>
            <a:xfrm>
              <a:off x="1098625" y="2920125"/>
              <a:ext cx="9850" cy="22950"/>
            </a:xfrm>
            <a:custGeom>
              <a:avLst/>
              <a:gdLst/>
              <a:ahLst/>
              <a:cxnLst/>
              <a:rect l="l" t="t" r="r" b="b"/>
              <a:pathLst>
                <a:path w="394" h="918" extrusionOk="0">
                  <a:moveTo>
                    <a:pt x="1" y="1"/>
                  </a:moveTo>
                  <a:lnTo>
                    <a:pt x="1" y="1"/>
                  </a:lnTo>
                  <a:cubicBezTo>
                    <a:pt x="37" y="72"/>
                    <a:pt x="61" y="132"/>
                    <a:pt x="84" y="215"/>
                  </a:cubicBezTo>
                  <a:cubicBezTo>
                    <a:pt x="144" y="477"/>
                    <a:pt x="239" y="703"/>
                    <a:pt x="394" y="918"/>
                  </a:cubicBezTo>
                  <a:cubicBezTo>
                    <a:pt x="322" y="584"/>
                    <a:pt x="180" y="287"/>
                    <a:pt x="1"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11"/>
            <p:cNvSpPr/>
            <p:nvPr/>
          </p:nvSpPr>
          <p:spPr>
            <a:xfrm>
              <a:off x="1007250" y="2878550"/>
              <a:ext cx="32175" cy="2625"/>
            </a:xfrm>
            <a:custGeom>
              <a:avLst/>
              <a:gdLst/>
              <a:ahLst/>
              <a:cxnLst/>
              <a:rect l="l" t="t" r="r" b="b"/>
              <a:pathLst>
                <a:path w="1287" h="105" extrusionOk="0">
                  <a:moveTo>
                    <a:pt x="485" y="1"/>
                  </a:moveTo>
                  <a:cubicBezTo>
                    <a:pt x="328" y="1"/>
                    <a:pt x="167" y="11"/>
                    <a:pt x="1" y="33"/>
                  </a:cubicBezTo>
                  <a:cubicBezTo>
                    <a:pt x="79" y="28"/>
                    <a:pt x="158" y="26"/>
                    <a:pt x="237" y="26"/>
                  </a:cubicBezTo>
                  <a:cubicBezTo>
                    <a:pt x="587" y="26"/>
                    <a:pt x="937" y="65"/>
                    <a:pt x="1287" y="104"/>
                  </a:cubicBezTo>
                  <a:cubicBezTo>
                    <a:pt x="1034" y="35"/>
                    <a:pt x="767" y="1"/>
                    <a:pt x="48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11"/>
            <p:cNvSpPr/>
            <p:nvPr/>
          </p:nvSpPr>
          <p:spPr>
            <a:xfrm>
              <a:off x="564950" y="2894875"/>
              <a:ext cx="687900" cy="926500"/>
            </a:xfrm>
            <a:custGeom>
              <a:avLst/>
              <a:gdLst/>
              <a:ahLst/>
              <a:cxnLst/>
              <a:rect l="l" t="t" r="r" b="b"/>
              <a:pathLst>
                <a:path w="27516" h="37060" extrusionOk="0">
                  <a:moveTo>
                    <a:pt x="22137" y="28741"/>
                  </a:moveTo>
                  <a:cubicBezTo>
                    <a:pt x="22377" y="28741"/>
                    <a:pt x="22581" y="28971"/>
                    <a:pt x="22467" y="29312"/>
                  </a:cubicBezTo>
                  <a:cubicBezTo>
                    <a:pt x="22385" y="29548"/>
                    <a:pt x="22186" y="29687"/>
                    <a:pt x="21985" y="29687"/>
                  </a:cubicBezTo>
                  <a:cubicBezTo>
                    <a:pt x="21923" y="29687"/>
                    <a:pt x="21860" y="29674"/>
                    <a:pt x="21800" y="29645"/>
                  </a:cubicBezTo>
                  <a:cubicBezTo>
                    <a:pt x="21574" y="29514"/>
                    <a:pt x="21550" y="29288"/>
                    <a:pt x="21741" y="28990"/>
                  </a:cubicBezTo>
                  <a:cubicBezTo>
                    <a:pt x="21849" y="28817"/>
                    <a:pt x="21999" y="28741"/>
                    <a:pt x="22137" y="28741"/>
                  </a:cubicBezTo>
                  <a:close/>
                  <a:moveTo>
                    <a:pt x="17759" y="1"/>
                  </a:moveTo>
                  <a:cubicBezTo>
                    <a:pt x="17100" y="1"/>
                    <a:pt x="16447" y="154"/>
                    <a:pt x="15812" y="535"/>
                  </a:cubicBezTo>
                  <a:cubicBezTo>
                    <a:pt x="14228" y="1487"/>
                    <a:pt x="12883" y="2773"/>
                    <a:pt x="11585" y="4083"/>
                  </a:cubicBezTo>
                  <a:cubicBezTo>
                    <a:pt x="9132" y="6547"/>
                    <a:pt x="6727" y="9047"/>
                    <a:pt x="4727" y="11941"/>
                  </a:cubicBezTo>
                  <a:cubicBezTo>
                    <a:pt x="3298" y="14000"/>
                    <a:pt x="2024" y="16144"/>
                    <a:pt x="1072" y="18465"/>
                  </a:cubicBezTo>
                  <a:cubicBezTo>
                    <a:pt x="500" y="19846"/>
                    <a:pt x="0" y="21228"/>
                    <a:pt x="12" y="22752"/>
                  </a:cubicBezTo>
                  <a:cubicBezTo>
                    <a:pt x="36" y="24145"/>
                    <a:pt x="60" y="25526"/>
                    <a:pt x="202" y="26907"/>
                  </a:cubicBezTo>
                  <a:cubicBezTo>
                    <a:pt x="441" y="28990"/>
                    <a:pt x="1215" y="30836"/>
                    <a:pt x="2596" y="32443"/>
                  </a:cubicBezTo>
                  <a:cubicBezTo>
                    <a:pt x="3810" y="33824"/>
                    <a:pt x="5298" y="34801"/>
                    <a:pt x="6822" y="35729"/>
                  </a:cubicBezTo>
                  <a:cubicBezTo>
                    <a:pt x="7060" y="35884"/>
                    <a:pt x="7299" y="36015"/>
                    <a:pt x="7561" y="36134"/>
                  </a:cubicBezTo>
                  <a:cubicBezTo>
                    <a:pt x="7572" y="36134"/>
                    <a:pt x="7584" y="36158"/>
                    <a:pt x="7596" y="36158"/>
                  </a:cubicBezTo>
                  <a:cubicBezTo>
                    <a:pt x="7811" y="36253"/>
                    <a:pt x="8013" y="36337"/>
                    <a:pt x="8227" y="36420"/>
                  </a:cubicBezTo>
                  <a:lnTo>
                    <a:pt x="8489" y="36515"/>
                  </a:lnTo>
                  <a:lnTo>
                    <a:pt x="8894" y="36646"/>
                  </a:lnTo>
                  <a:cubicBezTo>
                    <a:pt x="9025" y="36682"/>
                    <a:pt x="9144" y="36718"/>
                    <a:pt x="9287" y="36753"/>
                  </a:cubicBezTo>
                  <a:cubicBezTo>
                    <a:pt x="9311" y="36753"/>
                    <a:pt x="9346" y="36765"/>
                    <a:pt x="9370" y="36765"/>
                  </a:cubicBezTo>
                  <a:cubicBezTo>
                    <a:pt x="9978" y="36896"/>
                    <a:pt x="10620" y="36991"/>
                    <a:pt x="11371" y="37027"/>
                  </a:cubicBezTo>
                  <a:cubicBezTo>
                    <a:pt x="11708" y="37049"/>
                    <a:pt x="12052" y="37060"/>
                    <a:pt x="12399" y="37060"/>
                  </a:cubicBezTo>
                  <a:cubicBezTo>
                    <a:pt x="14475" y="37060"/>
                    <a:pt x="16635" y="36677"/>
                    <a:pt x="17859" y="36075"/>
                  </a:cubicBezTo>
                  <a:cubicBezTo>
                    <a:pt x="19419" y="35289"/>
                    <a:pt x="21253" y="33634"/>
                    <a:pt x="23158" y="31241"/>
                  </a:cubicBezTo>
                  <a:cubicBezTo>
                    <a:pt x="24884" y="29086"/>
                    <a:pt x="25980" y="26526"/>
                    <a:pt x="26694" y="22966"/>
                  </a:cubicBezTo>
                  <a:cubicBezTo>
                    <a:pt x="27420" y="19334"/>
                    <a:pt x="27515" y="17239"/>
                    <a:pt x="27087" y="13881"/>
                  </a:cubicBezTo>
                  <a:cubicBezTo>
                    <a:pt x="26849" y="12024"/>
                    <a:pt x="25920" y="7904"/>
                    <a:pt x="25539" y="6892"/>
                  </a:cubicBezTo>
                  <a:cubicBezTo>
                    <a:pt x="25479" y="6773"/>
                    <a:pt x="25432" y="6642"/>
                    <a:pt x="25372" y="6523"/>
                  </a:cubicBezTo>
                  <a:cubicBezTo>
                    <a:pt x="25134" y="6059"/>
                    <a:pt x="24717" y="5440"/>
                    <a:pt x="24348" y="4952"/>
                  </a:cubicBezTo>
                  <a:lnTo>
                    <a:pt x="24075" y="4642"/>
                  </a:lnTo>
                  <a:cubicBezTo>
                    <a:pt x="23870" y="4432"/>
                    <a:pt x="23760" y="4325"/>
                    <a:pt x="23659" y="4325"/>
                  </a:cubicBezTo>
                  <a:cubicBezTo>
                    <a:pt x="23554" y="4325"/>
                    <a:pt x="23459" y="4441"/>
                    <a:pt x="23277" y="4678"/>
                  </a:cubicBezTo>
                  <a:cubicBezTo>
                    <a:pt x="23253" y="4702"/>
                    <a:pt x="23229" y="4714"/>
                    <a:pt x="23217" y="4749"/>
                  </a:cubicBezTo>
                  <a:lnTo>
                    <a:pt x="23301" y="4845"/>
                  </a:lnTo>
                  <a:cubicBezTo>
                    <a:pt x="24241" y="5976"/>
                    <a:pt x="24896" y="7262"/>
                    <a:pt x="25265" y="8678"/>
                  </a:cubicBezTo>
                  <a:cubicBezTo>
                    <a:pt x="26158" y="12095"/>
                    <a:pt x="26027" y="15524"/>
                    <a:pt x="25289" y="18965"/>
                  </a:cubicBezTo>
                  <a:cubicBezTo>
                    <a:pt x="25075" y="20001"/>
                    <a:pt x="24872" y="21049"/>
                    <a:pt x="24622" y="22085"/>
                  </a:cubicBezTo>
                  <a:cubicBezTo>
                    <a:pt x="24658" y="22109"/>
                    <a:pt x="24670" y="22109"/>
                    <a:pt x="24694" y="22132"/>
                  </a:cubicBezTo>
                  <a:cubicBezTo>
                    <a:pt x="24860" y="22263"/>
                    <a:pt x="24670" y="23359"/>
                    <a:pt x="24158" y="25264"/>
                  </a:cubicBezTo>
                  <a:cubicBezTo>
                    <a:pt x="23836" y="26478"/>
                    <a:pt x="23324" y="27443"/>
                    <a:pt x="22991" y="27526"/>
                  </a:cubicBezTo>
                  <a:cubicBezTo>
                    <a:pt x="22968" y="27529"/>
                    <a:pt x="22947" y="27531"/>
                    <a:pt x="22929" y="27531"/>
                  </a:cubicBezTo>
                  <a:cubicBezTo>
                    <a:pt x="22821" y="27531"/>
                    <a:pt x="22807" y="27459"/>
                    <a:pt x="22777" y="27193"/>
                  </a:cubicBezTo>
                  <a:cubicBezTo>
                    <a:pt x="22777" y="27145"/>
                    <a:pt x="22789" y="27062"/>
                    <a:pt x="22812" y="26943"/>
                  </a:cubicBezTo>
                  <a:lnTo>
                    <a:pt x="22812" y="26943"/>
                  </a:lnTo>
                  <a:cubicBezTo>
                    <a:pt x="21919" y="28812"/>
                    <a:pt x="20860" y="30622"/>
                    <a:pt x="19300" y="32086"/>
                  </a:cubicBezTo>
                  <a:cubicBezTo>
                    <a:pt x="18490" y="32848"/>
                    <a:pt x="17633" y="33443"/>
                    <a:pt x="16693" y="33872"/>
                  </a:cubicBezTo>
                  <a:cubicBezTo>
                    <a:pt x="16443" y="34110"/>
                    <a:pt x="16109" y="34241"/>
                    <a:pt x="15788" y="34360"/>
                  </a:cubicBezTo>
                  <a:cubicBezTo>
                    <a:pt x="15683" y="34378"/>
                    <a:pt x="15585" y="34389"/>
                    <a:pt x="15493" y="34389"/>
                  </a:cubicBezTo>
                  <a:cubicBezTo>
                    <a:pt x="15460" y="34389"/>
                    <a:pt x="15427" y="34387"/>
                    <a:pt x="15395" y="34384"/>
                  </a:cubicBezTo>
                  <a:cubicBezTo>
                    <a:pt x="15133" y="34455"/>
                    <a:pt x="14847" y="34527"/>
                    <a:pt x="14561" y="34586"/>
                  </a:cubicBezTo>
                  <a:cubicBezTo>
                    <a:pt x="13676" y="34727"/>
                    <a:pt x="12808" y="34804"/>
                    <a:pt x="11958" y="34804"/>
                  </a:cubicBezTo>
                  <a:cubicBezTo>
                    <a:pt x="9724" y="34804"/>
                    <a:pt x="7616" y="34273"/>
                    <a:pt x="5632" y="32979"/>
                  </a:cubicBezTo>
                  <a:cubicBezTo>
                    <a:pt x="4274" y="32110"/>
                    <a:pt x="3548" y="30872"/>
                    <a:pt x="3084" y="29383"/>
                  </a:cubicBezTo>
                  <a:cubicBezTo>
                    <a:pt x="2429" y="27252"/>
                    <a:pt x="2131" y="25097"/>
                    <a:pt x="2274" y="22871"/>
                  </a:cubicBezTo>
                  <a:cubicBezTo>
                    <a:pt x="2417" y="20489"/>
                    <a:pt x="2953" y="18203"/>
                    <a:pt x="4132" y="16108"/>
                  </a:cubicBezTo>
                  <a:cubicBezTo>
                    <a:pt x="4989" y="14560"/>
                    <a:pt x="6060" y="13131"/>
                    <a:pt x="7108" y="11679"/>
                  </a:cubicBezTo>
                  <a:cubicBezTo>
                    <a:pt x="8120" y="10274"/>
                    <a:pt x="9180" y="8905"/>
                    <a:pt x="10382" y="7666"/>
                  </a:cubicBezTo>
                  <a:cubicBezTo>
                    <a:pt x="11478" y="6535"/>
                    <a:pt x="12585" y="5416"/>
                    <a:pt x="13776" y="4392"/>
                  </a:cubicBezTo>
                  <a:cubicBezTo>
                    <a:pt x="14645" y="3583"/>
                    <a:pt x="15693" y="2737"/>
                    <a:pt x="16335" y="2416"/>
                  </a:cubicBezTo>
                  <a:cubicBezTo>
                    <a:pt x="16443" y="2368"/>
                    <a:pt x="16538" y="2309"/>
                    <a:pt x="16645" y="2261"/>
                  </a:cubicBezTo>
                  <a:cubicBezTo>
                    <a:pt x="16980" y="2041"/>
                    <a:pt x="17326" y="1856"/>
                    <a:pt x="17749" y="1856"/>
                  </a:cubicBezTo>
                  <a:cubicBezTo>
                    <a:pt x="17762" y="1856"/>
                    <a:pt x="17775" y="1856"/>
                    <a:pt x="17788" y="1856"/>
                  </a:cubicBezTo>
                  <a:cubicBezTo>
                    <a:pt x="17848" y="1856"/>
                    <a:pt x="17931" y="1832"/>
                    <a:pt x="17967" y="1797"/>
                  </a:cubicBezTo>
                  <a:cubicBezTo>
                    <a:pt x="18187" y="1604"/>
                    <a:pt x="18402" y="1528"/>
                    <a:pt x="18611" y="1528"/>
                  </a:cubicBezTo>
                  <a:cubicBezTo>
                    <a:pt x="18943" y="1528"/>
                    <a:pt x="19258" y="1720"/>
                    <a:pt x="19550" y="1939"/>
                  </a:cubicBezTo>
                  <a:cubicBezTo>
                    <a:pt x="19955" y="2237"/>
                    <a:pt x="20348" y="2499"/>
                    <a:pt x="20765" y="2785"/>
                  </a:cubicBezTo>
                  <a:cubicBezTo>
                    <a:pt x="20824" y="2654"/>
                    <a:pt x="20931" y="2499"/>
                    <a:pt x="21086" y="2368"/>
                  </a:cubicBezTo>
                  <a:cubicBezTo>
                    <a:pt x="21181" y="2273"/>
                    <a:pt x="21181" y="2213"/>
                    <a:pt x="20991" y="1785"/>
                  </a:cubicBezTo>
                  <a:cubicBezTo>
                    <a:pt x="20943" y="1713"/>
                    <a:pt x="20919" y="1654"/>
                    <a:pt x="20907" y="1582"/>
                  </a:cubicBezTo>
                  <a:cubicBezTo>
                    <a:pt x="20884" y="1547"/>
                    <a:pt x="20884" y="1535"/>
                    <a:pt x="20872" y="1523"/>
                  </a:cubicBezTo>
                  <a:cubicBezTo>
                    <a:pt x="20729" y="1189"/>
                    <a:pt x="20550" y="868"/>
                    <a:pt x="20431" y="689"/>
                  </a:cubicBezTo>
                  <a:cubicBezTo>
                    <a:pt x="20372" y="642"/>
                    <a:pt x="20312" y="594"/>
                    <a:pt x="20229" y="570"/>
                  </a:cubicBezTo>
                  <a:cubicBezTo>
                    <a:pt x="19415" y="240"/>
                    <a:pt x="18583" y="1"/>
                    <a:pt x="17759"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11"/>
            <p:cNvSpPr/>
            <p:nvPr/>
          </p:nvSpPr>
          <p:spPr>
            <a:xfrm>
              <a:off x="559875" y="3193075"/>
              <a:ext cx="100625" cy="192025"/>
            </a:xfrm>
            <a:custGeom>
              <a:avLst/>
              <a:gdLst/>
              <a:ahLst/>
              <a:cxnLst/>
              <a:rect l="l" t="t" r="r" b="b"/>
              <a:pathLst>
                <a:path w="4025" h="7681" extrusionOk="0">
                  <a:moveTo>
                    <a:pt x="4025" y="1"/>
                  </a:moveTo>
                  <a:cubicBezTo>
                    <a:pt x="3370" y="858"/>
                    <a:pt x="2739" y="1751"/>
                    <a:pt x="2144" y="2692"/>
                  </a:cubicBezTo>
                  <a:cubicBezTo>
                    <a:pt x="1167" y="4239"/>
                    <a:pt x="441" y="5906"/>
                    <a:pt x="1" y="7680"/>
                  </a:cubicBezTo>
                  <a:cubicBezTo>
                    <a:pt x="334" y="6692"/>
                    <a:pt x="798" y="5513"/>
                    <a:pt x="1108" y="4894"/>
                  </a:cubicBezTo>
                  <a:cubicBezTo>
                    <a:pt x="1894" y="3346"/>
                    <a:pt x="2918" y="1620"/>
                    <a:pt x="402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11"/>
            <p:cNvSpPr/>
            <p:nvPr/>
          </p:nvSpPr>
          <p:spPr>
            <a:xfrm>
              <a:off x="617925" y="2931625"/>
              <a:ext cx="600400" cy="831575"/>
            </a:xfrm>
            <a:custGeom>
              <a:avLst/>
              <a:gdLst/>
              <a:ahLst/>
              <a:cxnLst/>
              <a:rect l="l" t="t" r="r" b="b"/>
              <a:pathLst>
                <a:path w="24016" h="33263" extrusionOk="0">
                  <a:moveTo>
                    <a:pt x="17929" y="1794"/>
                  </a:moveTo>
                  <a:cubicBezTo>
                    <a:pt x="18081" y="1794"/>
                    <a:pt x="18216" y="1840"/>
                    <a:pt x="18300" y="2017"/>
                  </a:cubicBezTo>
                  <a:cubicBezTo>
                    <a:pt x="18384" y="2220"/>
                    <a:pt x="18300" y="2386"/>
                    <a:pt x="18146" y="2517"/>
                  </a:cubicBezTo>
                  <a:cubicBezTo>
                    <a:pt x="17765" y="2851"/>
                    <a:pt x="17300" y="3041"/>
                    <a:pt x="16836" y="3244"/>
                  </a:cubicBezTo>
                  <a:cubicBezTo>
                    <a:pt x="16777" y="3269"/>
                    <a:pt x="16730" y="3281"/>
                    <a:pt x="16693" y="3281"/>
                  </a:cubicBezTo>
                  <a:cubicBezTo>
                    <a:pt x="16559" y="3281"/>
                    <a:pt x="16558" y="3131"/>
                    <a:pt x="16586" y="2982"/>
                  </a:cubicBezTo>
                  <a:cubicBezTo>
                    <a:pt x="16657" y="2553"/>
                    <a:pt x="17324" y="1886"/>
                    <a:pt x="17800" y="1803"/>
                  </a:cubicBezTo>
                  <a:cubicBezTo>
                    <a:pt x="17844" y="1798"/>
                    <a:pt x="17887" y="1794"/>
                    <a:pt x="17929" y="1794"/>
                  </a:cubicBezTo>
                  <a:close/>
                  <a:moveTo>
                    <a:pt x="18806" y="3069"/>
                  </a:moveTo>
                  <a:cubicBezTo>
                    <a:pt x="18920" y="3069"/>
                    <a:pt x="19034" y="3114"/>
                    <a:pt x="19146" y="3208"/>
                  </a:cubicBezTo>
                  <a:cubicBezTo>
                    <a:pt x="19348" y="3386"/>
                    <a:pt x="19348" y="3625"/>
                    <a:pt x="19217" y="3839"/>
                  </a:cubicBezTo>
                  <a:cubicBezTo>
                    <a:pt x="19027" y="4160"/>
                    <a:pt x="18788" y="4410"/>
                    <a:pt x="18479" y="4601"/>
                  </a:cubicBezTo>
                  <a:cubicBezTo>
                    <a:pt x="18393" y="4651"/>
                    <a:pt x="18322" y="4674"/>
                    <a:pt x="18263" y="4674"/>
                  </a:cubicBezTo>
                  <a:cubicBezTo>
                    <a:pt x="18127" y="4674"/>
                    <a:pt x="18056" y="4550"/>
                    <a:pt x="18015" y="4351"/>
                  </a:cubicBezTo>
                  <a:cubicBezTo>
                    <a:pt x="17979" y="3922"/>
                    <a:pt x="18086" y="3506"/>
                    <a:pt x="18455" y="3208"/>
                  </a:cubicBezTo>
                  <a:cubicBezTo>
                    <a:pt x="18570" y="3117"/>
                    <a:pt x="18688" y="3069"/>
                    <a:pt x="18806" y="3069"/>
                  </a:cubicBezTo>
                  <a:close/>
                  <a:moveTo>
                    <a:pt x="19850" y="4138"/>
                  </a:moveTo>
                  <a:cubicBezTo>
                    <a:pt x="19893" y="4138"/>
                    <a:pt x="19938" y="4165"/>
                    <a:pt x="19979" y="4220"/>
                  </a:cubicBezTo>
                  <a:lnTo>
                    <a:pt x="20003" y="4220"/>
                  </a:lnTo>
                  <a:cubicBezTo>
                    <a:pt x="20158" y="4232"/>
                    <a:pt x="20181" y="4363"/>
                    <a:pt x="20229" y="4565"/>
                  </a:cubicBezTo>
                  <a:cubicBezTo>
                    <a:pt x="20265" y="5053"/>
                    <a:pt x="20039" y="5542"/>
                    <a:pt x="19860" y="6030"/>
                  </a:cubicBezTo>
                  <a:cubicBezTo>
                    <a:pt x="19848" y="6077"/>
                    <a:pt x="19753" y="6125"/>
                    <a:pt x="19705" y="6125"/>
                  </a:cubicBezTo>
                  <a:cubicBezTo>
                    <a:pt x="19670" y="6125"/>
                    <a:pt x="19646" y="6113"/>
                    <a:pt x="19622" y="6077"/>
                  </a:cubicBezTo>
                  <a:cubicBezTo>
                    <a:pt x="19616" y="6079"/>
                    <a:pt x="19609" y="6080"/>
                    <a:pt x="19603" y="6080"/>
                  </a:cubicBezTo>
                  <a:cubicBezTo>
                    <a:pt x="19560" y="6080"/>
                    <a:pt x="19515" y="6047"/>
                    <a:pt x="19515" y="6006"/>
                  </a:cubicBezTo>
                  <a:cubicBezTo>
                    <a:pt x="19491" y="5839"/>
                    <a:pt x="19622" y="4577"/>
                    <a:pt x="19681" y="4339"/>
                  </a:cubicBezTo>
                  <a:cubicBezTo>
                    <a:pt x="19718" y="4207"/>
                    <a:pt x="19782" y="4138"/>
                    <a:pt x="19850" y="4138"/>
                  </a:cubicBezTo>
                  <a:close/>
                  <a:moveTo>
                    <a:pt x="16713" y="4128"/>
                  </a:moveTo>
                  <a:cubicBezTo>
                    <a:pt x="16785" y="4128"/>
                    <a:pt x="16861" y="4157"/>
                    <a:pt x="16943" y="4232"/>
                  </a:cubicBezTo>
                  <a:cubicBezTo>
                    <a:pt x="17157" y="4434"/>
                    <a:pt x="17014" y="4720"/>
                    <a:pt x="16883" y="4934"/>
                  </a:cubicBezTo>
                  <a:cubicBezTo>
                    <a:pt x="16562" y="5434"/>
                    <a:pt x="16181" y="5851"/>
                    <a:pt x="15669" y="6184"/>
                  </a:cubicBezTo>
                  <a:cubicBezTo>
                    <a:pt x="15588" y="6238"/>
                    <a:pt x="15521" y="6263"/>
                    <a:pt x="15466" y="6263"/>
                  </a:cubicBezTo>
                  <a:cubicBezTo>
                    <a:pt x="15350" y="6263"/>
                    <a:pt x="15285" y="6152"/>
                    <a:pt x="15252" y="5958"/>
                  </a:cubicBezTo>
                  <a:cubicBezTo>
                    <a:pt x="15240" y="5589"/>
                    <a:pt x="15455" y="5339"/>
                    <a:pt x="15645" y="5065"/>
                  </a:cubicBezTo>
                  <a:cubicBezTo>
                    <a:pt x="15812" y="4815"/>
                    <a:pt x="15990" y="4577"/>
                    <a:pt x="16241" y="4399"/>
                  </a:cubicBezTo>
                  <a:cubicBezTo>
                    <a:pt x="16391" y="4290"/>
                    <a:pt x="16541" y="4128"/>
                    <a:pt x="16713" y="4128"/>
                  </a:cubicBezTo>
                  <a:close/>
                  <a:moveTo>
                    <a:pt x="20991" y="4077"/>
                  </a:moveTo>
                  <a:cubicBezTo>
                    <a:pt x="21015" y="4077"/>
                    <a:pt x="21051" y="4125"/>
                    <a:pt x="21074" y="4220"/>
                  </a:cubicBezTo>
                  <a:cubicBezTo>
                    <a:pt x="21089" y="4218"/>
                    <a:pt x="21102" y="4217"/>
                    <a:pt x="21115" y="4217"/>
                  </a:cubicBezTo>
                  <a:cubicBezTo>
                    <a:pt x="21313" y="4217"/>
                    <a:pt x="21223" y="4476"/>
                    <a:pt x="21313" y="4577"/>
                  </a:cubicBezTo>
                  <a:cubicBezTo>
                    <a:pt x="21313" y="5137"/>
                    <a:pt x="21455" y="5684"/>
                    <a:pt x="21348" y="6220"/>
                  </a:cubicBezTo>
                  <a:cubicBezTo>
                    <a:pt x="21313" y="6375"/>
                    <a:pt x="21301" y="6565"/>
                    <a:pt x="21098" y="6565"/>
                  </a:cubicBezTo>
                  <a:cubicBezTo>
                    <a:pt x="20991" y="6565"/>
                    <a:pt x="20955" y="6518"/>
                    <a:pt x="20943" y="6458"/>
                  </a:cubicBezTo>
                  <a:cubicBezTo>
                    <a:pt x="20884" y="6423"/>
                    <a:pt x="20872" y="6196"/>
                    <a:pt x="20836" y="5553"/>
                  </a:cubicBezTo>
                  <a:cubicBezTo>
                    <a:pt x="20813" y="5030"/>
                    <a:pt x="20813" y="4482"/>
                    <a:pt x="20836" y="4351"/>
                  </a:cubicBezTo>
                  <a:cubicBezTo>
                    <a:pt x="20860" y="4220"/>
                    <a:pt x="20932" y="4101"/>
                    <a:pt x="20991" y="4077"/>
                  </a:cubicBezTo>
                  <a:close/>
                  <a:moveTo>
                    <a:pt x="9349" y="5917"/>
                  </a:moveTo>
                  <a:cubicBezTo>
                    <a:pt x="9508" y="5917"/>
                    <a:pt x="9558" y="5977"/>
                    <a:pt x="9609" y="6149"/>
                  </a:cubicBezTo>
                  <a:cubicBezTo>
                    <a:pt x="9692" y="6458"/>
                    <a:pt x="9585" y="6708"/>
                    <a:pt x="9311" y="6744"/>
                  </a:cubicBezTo>
                  <a:cubicBezTo>
                    <a:pt x="9274" y="6753"/>
                    <a:pt x="9238" y="6758"/>
                    <a:pt x="9204" y="6758"/>
                  </a:cubicBezTo>
                  <a:cubicBezTo>
                    <a:pt x="8880" y="6758"/>
                    <a:pt x="8665" y="6380"/>
                    <a:pt x="8859" y="6089"/>
                  </a:cubicBezTo>
                  <a:cubicBezTo>
                    <a:pt x="8918" y="6018"/>
                    <a:pt x="9085" y="5923"/>
                    <a:pt x="9252" y="5923"/>
                  </a:cubicBezTo>
                  <a:cubicBezTo>
                    <a:pt x="9288" y="5919"/>
                    <a:pt x="9320" y="5917"/>
                    <a:pt x="9349" y="5917"/>
                  </a:cubicBezTo>
                  <a:close/>
                  <a:moveTo>
                    <a:pt x="18043" y="5310"/>
                  </a:moveTo>
                  <a:cubicBezTo>
                    <a:pt x="18240" y="5310"/>
                    <a:pt x="18408" y="5448"/>
                    <a:pt x="18455" y="5684"/>
                  </a:cubicBezTo>
                  <a:cubicBezTo>
                    <a:pt x="18550" y="6125"/>
                    <a:pt x="17955" y="7256"/>
                    <a:pt x="17538" y="7458"/>
                  </a:cubicBezTo>
                  <a:cubicBezTo>
                    <a:pt x="17471" y="7490"/>
                    <a:pt x="17414" y="7505"/>
                    <a:pt x="17366" y="7505"/>
                  </a:cubicBezTo>
                  <a:cubicBezTo>
                    <a:pt x="17252" y="7505"/>
                    <a:pt x="17187" y="7422"/>
                    <a:pt x="17145" y="7280"/>
                  </a:cubicBezTo>
                  <a:cubicBezTo>
                    <a:pt x="17003" y="6851"/>
                    <a:pt x="17360" y="5672"/>
                    <a:pt x="17729" y="5422"/>
                  </a:cubicBezTo>
                  <a:cubicBezTo>
                    <a:pt x="17833" y="5346"/>
                    <a:pt x="17942" y="5310"/>
                    <a:pt x="18043" y="5310"/>
                  </a:cubicBezTo>
                  <a:close/>
                  <a:moveTo>
                    <a:pt x="19848" y="7862"/>
                  </a:moveTo>
                  <a:cubicBezTo>
                    <a:pt x="19938" y="7862"/>
                    <a:pt x="19978" y="7933"/>
                    <a:pt x="19967" y="8197"/>
                  </a:cubicBezTo>
                  <a:cubicBezTo>
                    <a:pt x="19967" y="8601"/>
                    <a:pt x="19931" y="8709"/>
                    <a:pt x="19812" y="8732"/>
                  </a:cubicBezTo>
                  <a:cubicBezTo>
                    <a:pt x="19811" y="8733"/>
                    <a:pt x="19810" y="8733"/>
                    <a:pt x="19809" y="8733"/>
                  </a:cubicBezTo>
                  <a:cubicBezTo>
                    <a:pt x="19726" y="8733"/>
                    <a:pt x="19622" y="8277"/>
                    <a:pt x="19670" y="8042"/>
                  </a:cubicBezTo>
                  <a:cubicBezTo>
                    <a:pt x="19681" y="7947"/>
                    <a:pt x="19753" y="7863"/>
                    <a:pt x="19824" y="7863"/>
                  </a:cubicBezTo>
                  <a:cubicBezTo>
                    <a:pt x="19833" y="7862"/>
                    <a:pt x="19840" y="7862"/>
                    <a:pt x="19848" y="7862"/>
                  </a:cubicBezTo>
                  <a:close/>
                  <a:moveTo>
                    <a:pt x="14309" y="7387"/>
                  </a:moveTo>
                  <a:cubicBezTo>
                    <a:pt x="14528" y="7387"/>
                    <a:pt x="14707" y="7532"/>
                    <a:pt x="14752" y="7792"/>
                  </a:cubicBezTo>
                  <a:cubicBezTo>
                    <a:pt x="14776" y="7970"/>
                    <a:pt x="14752" y="8149"/>
                    <a:pt x="14645" y="8280"/>
                  </a:cubicBezTo>
                  <a:cubicBezTo>
                    <a:pt x="14395" y="8637"/>
                    <a:pt x="14097" y="8959"/>
                    <a:pt x="13740" y="9221"/>
                  </a:cubicBezTo>
                  <a:cubicBezTo>
                    <a:pt x="13638" y="9283"/>
                    <a:pt x="13547" y="9314"/>
                    <a:pt x="13469" y="9314"/>
                  </a:cubicBezTo>
                  <a:cubicBezTo>
                    <a:pt x="13310" y="9314"/>
                    <a:pt x="13208" y="9186"/>
                    <a:pt x="13193" y="8947"/>
                  </a:cubicBezTo>
                  <a:cubicBezTo>
                    <a:pt x="13145" y="8530"/>
                    <a:pt x="13693" y="7601"/>
                    <a:pt x="14085" y="7435"/>
                  </a:cubicBezTo>
                  <a:cubicBezTo>
                    <a:pt x="14162" y="7402"/>
                    <a:pt x="14238" y="7387"/>
                    <a:pt x="14309" y="7387"/>
                  </a:cubicBezTo>
                  <a:close/>
                  <a:moveTo>
                    <a:pt x="16134" y="7712"/>
                  </a:moveTo>
                  <a:cubicBezTo>
                    <a:pt x="16169" y="7712"/>
                    <a:pt x="16200" y="7727"/>
                    <a:pt x="16229" y="7756"/>
                  </a:cubicBezTo>
                  <a:cubicBezTo>
                    <a:pt x="16243" y="7755"/>
                    <a:pt x="16257" y="7754"/>
                    <a:pt x="16272" y="7754"/>
                  </a:cubicBezTo>
                  <a:cubicBezTo>
                    <a:pt x="16379" y="7754"/>
                    <a:pt x="16491" y="7794"/>
                    <a:pt x="16586" y="7899"/>
                  </a:cubicBezTo>
                  <a:cubicBezTo>
                    <a:pt x="16764" y="8078"/>
                    <a:pt x="16764" y="8292"/>
                    <a:pt x="16669" y="8506"/>
                  </a:cubicBezTo>
                  <a:cubicBezTo>
                    <a:pt x="16479" y="8947"/>
                    <a:pt x="16193" y="9328"/>
                    <a:pt x="15812" y="9602"/>
                  </a:cubicBezTo>
                  <a:cubicBezTo>
                    <a:pt x="15706" y="9677"/>
                    <a:pt x="15604" y="9713"/>
                    <a:pt x="15512" y="9713"/>
                  </a:cubicBezTo>
                  <a:cubicBezTo>
                    <a:pt x="15346" y="9713"/>
                    <a:pt x="15215" y="9595"/>
                    <a:pt x="15169" y="9387"/>
                  </a:cubicBezTo>
                  <a:cubicBezTo>
                    <a:pt x="15050" y="8970"/>
                    <a:pt x="15526" y="7994"/>
                    <a:pt x="15919" y="7839"/>
                  </a:cubicBezTo>
                  <a:cubicBezTo>
                    <a:pt x="15931" y="7839"/>
                    <a:pt x="15943" y="7816"/>
                    <a:pt x="15955" y="7816"/>
                  </a:cubicBezTo>
                  <a:cubicBezTo>
                    <a:pt x="16026" y="7745"/>
                    <a:pt x="16084" y="7712"/>
                    <a:pt x="16134" y="7712"/>
                  </a:cubicBezTo>
                  <a:close/>
                  <a:moveTo>
                    <a:pt x="14714" y="9511"/>
                  </a:moveTo>
                  <a:cubicBezTo>
                    <a:pt x="14761" y="9511"/>
                    <a:pt x="14795" y="9549"/>
                    <a:pt x="14812" y="9625"/>
                  </a:cubicBezTo>
                  <a:cubicBezTo>
                    <a:pt x="14824" y="9756"/>
                    <a:pt x="14324" y="10530"/>
                    <a:pt x="14193" y="10554"/>
                  </a:cubicBezTo>
                  <a:cubicBezTo>
                    <a:pt x="14184" y="10556"/>
                    <a:pt x="14176" y="10557"/>
                    <a:pt x="14169" y="10557"/>
                  </a:cubicBezTo>
                  <a:cubicBezTo>
                    <a:pt x="14021" y="10557"/>
                    <a:pt x="14097" y="10228"/>
                    <a:pt x="14324" y="9899"/>
                  </a:cubicBezTo>
                  <a:cubicBezTo>
                    <a:pt x="14493" y="9638"/>
                    <a:pt x="14627" y="9511"/>
                    <a:pt x="14714" y="9511"/>
                  </a:cubicBezTo>
                  <a:close/>
                  <a:moveTo>
                    <a:pt x="16814" y="10048"/>
                  </a:moveTo>
                  <a:cubicBezTo>
                    <a:pt x="16869" y="10048"/>
                    <a:pt x="16922" y="10069"/>
                    <a:pt x="16967" y="10113"/>
                  </a:cubicBezTo>
                  <a:cubicBezTo>
                    <a:pt x="17050" y="10233"/>
                    <a:pt x="16610" y="10959"/>
                    <a:pt x="16455" y="10995"/>
                  </a:cubicBezTo>
                  <a:cubicBezTo>
                    <a:pt x="16444" y="10996"/>
                    <a:pt x="16434" y="10997"/>
                    <a:pt x="16425" y="10997"/>
                  </a:cubicBezTo>
                  <a:cubicBezTo>
                    <a:pt x="16274" y="10997"/>
                    <a:pt x="16261" y="10816"/>
                    <a:pt x="16407" y="10435"/>
                  </a:cubicBezTo>
                  <a:cubicBezTo>
                    <a:pt x="16494" y="10200"/>
                    <a:pt x="16664" y="10048"/>
                    <a:pt x="16814" y="10048"/>
                  </a:cubicBezTo>
                  <a:close/>
                  <a:moveTo>
                    <a:pt x="12371" y="10137"/>
                  </a:moveTo>
                  <a:cubicBezTo>
                    <a:pt x="12669" y="10137"/>
                    <a:pt x="12800" y="10292"/>
                    <a:pt x="12776" y="10602"/>
                  </a:cubicBezTo>
                  <a:cubicBezTo>
                    <a:pt x="12728" y="10947"/>
                    <a:pt x="12204" y="11507"/>
                    <a:pt x="11823" y="11590"/>
                  </a:cubicBezTo>
                  <a:cubicBezTo>
                    <a:pt x="11805" y="11592"/>
                    <a:pt x="11788" y="11593"/>
                    <a:pt x="11771" y="11593"/>
                  </a:cubicBezTo>
                  <a:cubicBezTo>
                    <a:pt x="11582" y="11593"/>
                    <a:pt x="11440" y="11473"/>
                    <a:pt x="11418" y="11233"/>
                  </a:cubicBezTo>
                  <a:cubicBezTo>
                    <a:pt x="11359" y="10792"/>
                    <a:pt x="11942" y="10137"/>
                    <a:pt x="12371" y="10137"/>
                  </a:cubicBezTo>
                  <a:close/>
                  <a:moveTo>
                    <a:pt x="21128" y="9720"/>
                  </a:moveTo>
                  <a:cubicBezTo>
                    <a:pt x="21527" y="9720"/>
                    <a:pt x="21540" y="10117"/>
                    <a:pt x="21646" y="10375"/>
                  </a:cubicBezTo>
                  <a:cubicBezTo>
                    <a:pt x="21670" y="10840"/>
                    <a:pt x="21729" y="11316"/>
                    <a:pt x="21575" y="11780"/>
                  </a:cubicBezTo>
                  <a:cubicBezTo>
                    <a:pt x="21527" y="11911"/>
                    <a:pt x="21455" y="12042"/>
                    <a:pt x="21289" y="12066"/>
                  </a:cubicBezTo>
                  <a:cubicBezTo>
                    <a:pt x="21134" y="12066"/>
                    <a:pt x="21074" y="11947"/>
                    <a:pt x="21003" y="11840"/>
                  </a:cubicBezTo>
                  <a:cubicBezTo>
                    <a:pt x="20753" y="11411"/>
                    <a:pt x="20658" y="10923"/>
                    <a:pt x="20658" y="10435"/>
                  </a:cubicBezTo>
                  <a:cubicBezTo>
                    <a:pt x="20658" y="10125"/>
                    <a:pt x="20693" y="9756"/>
                    <a:pt x="21110" y="9721"/>
                  </a:cubicBezTo>
                  <a:cubicBezTo>
                    <a:pt x="21116" y="9720"/>
                    <a:pt x="21122" y="9720"/>
                    <a:pt x="21128" y="9720"/>
                  </a:cubicBezTo>
                  <a:close/>
                  <a:moveTo>
                    <a:pt x="19202" y="11301"/>
                  </a:moveTo>
                  <a:cubicBezTo>
                    <a:pt x="19548" y="11301"/>
                    <a:pt x="19636" y="11612"/>
                    <a:pt x="19681" y="11804"/>
                  </a:cubicBezTo>
                  <a:cubicBezTo>
                    <a:pt x="19789" y="12542"/>
                    <a:pt x="19765" y="13150"/>
                    <a:pt x="19681" y="13757"/>
                  </a:cubicBezTo>
                  <a:cubicBezTo>
                    <a:pt x="19646" y="13995"/>
                    <a:pt x="19574" y="14245"/>
                    <a:pt x="19265" y="14245"/>
                  </a:cubicBezTo>
                  <a:cubicBezTo>
                    <a:pt x="18991" y="14245"/>
                    <a:pt x="18896" y="14019"/>
                    <a:pt x="18836" y="13816"/>
                  </a:cubicBezTo>
                  <a:cubicBezTo>
                    <a:pt x="18681" y="13209"/>
                    <a:pt x="18634" y="12578"/>
                    <a:pt x="18681" y="11959"/>
                  </a:cubicBezTo>
                  <a:cubicBezTo>
                    <a:pt x="18717" y="11637"/>
                    <a:pt x="18777" y="11328"/>
                    <a:pt x="19146" y="11304"/>
                  </a:cubicBezTo>
                  <a:cubicBezTo>
                    <a:pt x="19165" y="11302"/>
                    <a:pt x="19184" y="11301"/>
                    <a:pt x="19202" y="11301"/>
                  </a:cubicBezTo>
                  <a:close/>
                  <a:moveTo>
                    <a:pt x="22193" y="13788"/>
                  </a:moveTo>
                  <a:cubicBezTo>
                    <a:pt x="22391" y="13788"/>
                    <a:pt x="22485" y="13951"/>
                    <a:pt x="22539" y="14114"/>
                  </a:cubicBezTo>
                  <a:cubicBezTo>
                    <a:pt x="22765" y="14721"/>
                    <a:pt x="22729" y="15352"/>
                    <a:pt x="22527" y="15959"/>
                  </a:cubicBezTo>
                  <a:cubicBezTo>
                    <a:pt x="22467" y="16067"/>
                    <a:pt x="22408" y="16186"/>
                    <a:pt x="22253" y="16186"/>
                  </a:cubicBezTo>
                  <a:cubicBezTo>
                    <a:pt x="22122" y="16186"/>
                    <a:pt x="22063" y="16079"/>
                    <a:pt x="22015" y="15995"/>
                  </a:cubicBezTo>
                  <a:cubicBezTo>
                    <a:pt x="21908" y="15781"/>
                    <a:pt x="21836" y="15555"/>
                    <a:pt x="21765" y="15400"/>
                  </a:cubicBezTo>
                  <a:cubicBezTo>
                    <a:pt x="21753" y="14959"/>
                    <a:pt x="21694" y="14590"/>
                    <a:pt x="21765" y="14221"/>
                  </a:cubicBezTo>
                  <a:cubicBezTo>
                    <a:pt x="21813" y="14007"/>
                    <a:pt x="21884" y="13816"/>
                    <a:pt x="22134" y="13793"/>
                  </a:cubicBezTo>
                  <a:cubicBezTo>
                    <a:pt x="22155" y="13789"/>
                    <a:pt x="22175" y="13788"/>
                    <a:pt x="22193" y="13788"/>
                  </a:cubicBezTo>
                  <a:close/>
                  <a:moveTo>
                    <a:pt x="19794" y="15899"/>
                  </a:moveTo>
                  <a:cubicBezTo>
                    <a:pt x="19994" y="15899"/>
                    <a:pt x="20149" y="16015"/>
                    <a:pt x="20217" y="16186"/>
                  </a:cubicBezTo>
                  <a:cubicBezTo>
                    <a:pt x="20467" y="16781"/>
                    <a:pt x="20420" y="17376"/>
                    <a:pt x="20181" y="17948"/>
                  </a:cubicBezTo>
                  <a:cubicBezTo>
                    <a:pt x="20121" y="18106"/>
                    <a:pt x="20038" y="18177"/>
                    <a:pt x="19948" y="18177"/>
                  </a:cubicBezTo>
                  <a:cubicBezTo>
                    <a:pt x="19862" y="18177"/>
                    <a:pt x="19769" y="18112"/>
                    <a:pt x="19681" y="17995"/>
                  </a:cubicBezTo>
                  <a:cubicBezTo>
                    <a:pt x="19491" y="17757"/>
                    <a:pt x="19443" y="17460"/>
                    <a:pt x="19384" y="17162"/>
                  </a:cubicBezTo>
                  <a:cubicBezTo>
                    <a:pt x="19324" y="16864"/>
                    <a:pt x="19265" y="16590"/>
                    <a:pt x="19348" y="16293"/>
                  </a:cubicBezTo>
                  <a:cubicBezTo>
                    <a:pt x="19408" y="16079"/>
                    <a:pt x="19550" y="15936"/>
                    <a:pt x="19765" y="15900"/>
                  </a:cubicBezTo>
                  <a:cubicBezTo>
                    <a:pt x="19775" y="15899"/>
                    <a:pt x="19784" y="15899"/>
                    <a:pt x="19794" y="15899"/>
                  </a:cubicBezTo>
                  <a:close/>
                  <a:moveTo>
                    <a:pt x="21300" y="19612"/>
                  </a:moveTo>
                  <a:cubicBezTo>
                    <a:pt x="21337" y="19612"/>
                    <a:pt x="21377" y="19617"/>
                    <a:pt x="21420" y="19627"/>
                  </a:cubicBezTo>
                  <a:cubicBezTo>
                    <a:pt x="21777" y="19674"/>
                    <a:pt x="21789" y="20019"/>
                    <a:pt x="21777" y="20293"/>
                  </a:cubicBezTo>
                  <a:cubicBezTo>
                    <a:pt x="21753" y="20722"/>
                    <a:pt x="21670" y="21151"/>
                    <a:pt x="21515" y="21567"/>
                  </a:cubicBezTo>
                  <a:cubicBezTo>
                    <a:pt x="21433" y="21778"/>
                    <a:pt x="21363" y="22080"/>
                    <a:pt x="21113" y="22080"/>
                  </a:cubicBezTo>
                  <a:cubicBezTo>
                    <a:pt x="21108" y="22080"/>
                    <a:pt x="21103" y="22079"/>
                    <a:pt x="21098" y="22079"/>
                  </a:cubicBezTo>
                  <a:cubicBezTo>
                    <a:pt x="20813" y="22044"/>
                    <a:pt x="20860" y="21722"/>
                    <a:pt x="20777" y="21508"/>
                  </a:cubicBezTo>
                  <a:cubicBezTo>
                    <a:pt x="20729" y="21055"/>
                    <a:pt x="20753" y="20603"/>
                    <a:pt x="20836" y="20162"/>
                  </a:cubicBezTo>
                  <a:cubicBezTo>
                    <a:pt x="20889" y="19878"/>
                    <a:pt x="21016" y="19612"/>
                    <a:pt x="21300" y="19612"/>
                  </a:cubicBezTo>
                  <a:close/>
                  <a:moveTo>
                    <a:pt x="19063" y="21380"/>
                  </a:moveTo>
                  <a:cubicBezTo>
                    <a:pt x="19086" y="21380"/>
                    <a:pt x="19109" y="21383"/>
                    <a:pt x="19134" y="21389"/>
                  </a:cubicBezTo>
                  <a:cubicBezTo>
                    <a:pt x="19324" y="21436"/>
                    <a:pt x="19384" y="21615"/>
                    <a:pt x="19443" y="21817"/>
                  </a:cubicBezTo>
                  <a:cubicBezTo>
                    <a:pt x="19431" y="22377"/>
                    <a:pt x="19348" y="22972"/>
                    <a:pt x="19050" y="23508"/>
                  </a:cubicBezTo>
                  <a:cubicBezTo>
                    <a:pt x="18978" y="23636"/>
                    <a:pt x="18892" y="23699"/>
                    <a:pt x="18813" y="23699"/>
                  </a:cubicBezTo>
                  <a:cubicBezTo>
                    <a:pt x="18723" y="23699"/>
                    <a:pt x="18642" y="23618"/>
                    <a:pt x="18598" y="23460"/>
                  </a:cubicBezTo>
                  <a:cubicBezTo>
                    <a:pt x="18431" y="22806"/>
                    <a:pt x="18550" y="22186"/>
                    <a:pt x="18788" y="21567"/>
                  </a:cubicBezTo>
                  <a:cubicBezTo>
                    <a:pt x="18839" y="21457"/>
                    <a:pt x="18939" y="21380"/>
                    <a:pt x="19063" y="21380"/>
                  </a:cubicBezTo>
                  <a:close/>
                  <a:moveTo>
                    <a:pt x="19801" y="24322"/>
                  </a:moveTo>
                  <a:cubicBezTo>
                    <a:pt x="19828" y="24322"/>
                    <a:pt x="19855" y="24325"/>
                    <a:pt x="19884" y="24330"/>
                  </a:cubicBezTo>
                  <a:cubicBezTo>
                    <a:pt x="20098" y="24365"/>
                    <a:pt x="20205" y="24520"/>
                    <a:pt x="20229" y="24711"/>
                  </a:cubicBezTo>
                  <a:cubicBezTo>
                    <a:pt x="20301" y="25068"/>
                    <a:pt x="19741" y="26199"/>
                    <a:pt x="19396" y="26377"/>
                  </a:cubicBezTo>
                  <a:cubicBezTo>
                    <a:pt x="19335" y="26412"/>
                    <a:pt x="19280" y="26431"/>
                    <a:pt x="19235" y="26431"/>
                  </a:cubicBezTo>
                  <a:cubicBezTo>
                    <a:pt x="19158" y="26431"/>
                    <a:pt x="19110" y="26375"/>
                    <a:pt x="19110" y="26246"/>
                  </a:cubicBezTo>
                  <a:cubicBezTo>
                    <a:pt x="19086" y="25663"/>
                    <a:pt x="19169" y="25080"/>
                    <a:pt x="19431" y="24568"/>
                  </a:cubicBezTo>
                  <a:cubicBezTo>
                    <a:pt x="19503" y="24414"/>
                    <a:pt x="19636" y="24322"/>
                    <a:pt x="19801" y="24322"/>
                  </a:cubicBezTo>
                  <a:close/>
                  <a:moveTo>
                    <a:pt x="2819" y="24004"/>
                  </a:moveTo>
                  <a:cubicBezTo>
                    <a:pt x="3029" y="24004"/>
                    <a:pt x="3126" y="24189"/>
                    <a:pt x="3203" y="24353"/>
                  </a:cubicBezTo>
                  <a:cubicBezTo>
                    <a:pt x="3513" y="24996"/>
                    <a:pt x="3513" y="25734"/>
                    <a:pt x="3787" y="26401"/>
                  </a:cubicBezTo>
                  <a:cubicBezTo>
                    <a:pt x="3727" y="26616"/>
                    <a:pt x="3965" y="26961"/>
                    <a:pt x="3656" y="27056"/>
                  </a:cubicBezTo>
                  <a:cubicBezTo>
                    <a:pt x="3619" y="27069"/>
                    <a:pt x="3583" y="27076"/>
                    <a:pt x="3549" y="27076"/>
                  </a:cubicBezTo>
                  <a:cubicBezTo>
                    <a:pt x="3338" y="27076"/>
                    <a:pt x="3174" y="26849"/>
                    <a:pt x="3072" y="26675"/>
                  </a:cubicBezTo>
                  <a:cubicBezTo>
                    <a:pt x="2667" y="26008"/>
                    <a:pt x="2358" y="25306"/>
                    <a:pt x="2465" y="24484"/>
                  </a:cubicBezTo>
                  <a:cubicBezTo>
                    <a:pt x="2489" y="24282"/>
                    <a:pt x="2525" y="24056"/>
                    <a:pt x="2763" y="24008"/>
                  </a:cubicBezTo>
                  <a:cubicBezTo>
                    <a:pt x="2782" y="24005"/>
                    <a:pt x="2801" y="24004"/>
                    <a:pt x="2819" y="24004"/>
                  </a:cubicBezTo>
                  <a:close/>
                  <a:moveTo>
                    <a:pt x="17661" y="25965"/>
                  </a:moveTo>
                  <a:cubicBezTo>
                    <a:pt x="17755" y="25965"/>
                    <a:pt x="17845" y="26032"/>
                    <a:pt x="17919" y="26199"/>
                  </a:cubicBezTo>
                  <a:cubicBezTo>
                    <a:pt x="17907" y="26270"/>
                    <a:pt x="17907" y="26377"/>
                    <a:pt x="17872" y="26473"/>
                  </a:cubicBezTo>
                  <a:cubicBezTo>
                    <a:pt x="17717" y="26901"/>
                    <a:pt x="17443" y="27258"/>
                    <a:pt x="17133" y="27580"/>
                  </a:cubicBezTo>
                  <a:cubicBezTo>
                    <a:pt x="17071" y="27651"/>
                    <a:pt x="17002" y="27709"/>
                    <a:pt x="16922" y="27709"/>
                  </a:cubicBezTo>
                  <a:cubicBezTo>
                    <a:pt x="16895" y="27709"/>
                    <a:pt x="16866" y="27702"/>
                    <a:pt x="16836" y="27687"/>
                  </a:cubicBezTo>
                  <a:cubicBezTo>
                    <a:pt x="16705" y="27628"/>
                    <a:pt x="16752" y="27497"/>
                    <a:pt x="16776" y="27401"/>
                  </a:cubicBezTo>
                  <a:cubicBezTo>
                    <a:pt x="16895" y="26925"/>
                    <a:pt x="17062" y="26485"/>
                    <a:pt x="17395" y="26115"/>
                  </a:cubicBezTo>
                  <a:cubicBezTo>
                    <a:pt x="17482" y="26024"/>
                    <a:pt x="17573" y="25965"/>
                    <a:pt x="17661" y="25965"/>
                  </a:cubicBezTo>
                  <a:close/>
                  <a:moveTo>
                    <a:pt x="1833" y="26020"/>
                  </a:moveTo>
                  <a:cubicBezTo>
                    <a:pt x="2054" y="26020"/>
                    <a:pt x="2082" y="26325"/>
                    <a:pt x="2167" y="26496"/>
                  </a:cubicBezTo>
                  <a:cubicBezTo>
                    <a:pt x="2394" y="27068"/>
                    <a:pt x="2620" y="27628"/>
                    <a:pt x="2834" y="28211"/>
                  </a:cubicBezTo>
                  <a:cubicBezTo>
                    <a:pt x="2882" y="28318"/>
                    <a:pt x="2989" y="28449"/>
                    <a:pt x="2846" y="28556"/>
                  </a:cubicBezTo>
                  <a:cubicBezTo>
                    <a:pt x="2810" y="28572"/>
                    <a:pt x="2777" y="28578"/>
                    <a:pt x="2747" y="28578"/>
                  </a:cubicBezTo>
                  <a:cubicBezTo>
                    <a:pt x="2638" y="28578"/>
                    <a:pt x="2563" y="28493"/>
                    <a:pt x="2489" y="28437"/>
                  </a:cubicBezTo>
                  <a:cubicBezTo>
                    <a:pt x="1989" y="28020"/>
                    <a:pt x="1763" y="27437"/>
                    <a:pt x="1596" y="26973"/>
                  </a:cubicBezTo>
                  <a:cubicBezTo>
                    <a:pt x="1572" y="26794"/>
                    <a:pt x="1548" y="26746"/>
                    <a:pt x="1548" y="26711"/>
                  </a:cubicBezTo>
                  <a:cubicBezTo>
                    <a:pt x="1548" y="26473"/>
                    <a:pt x="1465" y="26127"/>
                    <a:pt x="1751" y="26032"/>
                  </a:cubicBezTo>
                  <a:cubicBezTo>
                    <a:pt x="1781" y="26024"/>
                    <a:pt x="1808" y="26020"/>
                    <a:pt x="1833" y="26020"/>
                  </a:cubicBezTo>
                  <a:close/>
                  <a:moveTo>
                    <a:pt x="14906" y="11813"/>
                  </a:moveTo>
                  <a:cubicBezTo>
                    <a:pt x="14970" y="11813"/>
                    <a:pt x="15034" y="11814"/>
                    <a:pt x="15098" y="11816"/>
                  </a:cubicBezTo>
                  <a:cubicBezTo>
                    <a:pt x="15395" y="11840"/>
                    <a:pt x="15598" y="11935"/>
                    <a:pt x="15776" y="12161"/>
                  </a:cubicBezTo>
                  <a:cubicBezTo>
                    <a:pt x="16598" y="13209"/>
                    <a:pt x="17229" y="14352"/>
                    <a:pt x="17491" y="15698"/>
                  </a:cubicBezTo>
                  <a:cubicBezTo>
                    <a:pt x="17895" y="17722"/>
                    <a:pt x="18086" y="19746"/>
                    <a:pt x="17776" y="21782"/>
                  </a:cubicBezTo>
                  <a:cubicBezTo>
                    <a:pt x="17503" y="23579"/>
                    <a:pt x="16824" y="25222"/>
                    <a:pt x="15562" y="26520"/>
                  </a:cubicBezTo>
                  <a:cubicBezTo>
                    <a:pt x="14176" y="27946"/>
                    <a:pt x="12506" y="28579"/>
                    <a:pt x="10629" y="28579"/>
                  </a:cubicBezTo>
                  <a:cubicBezTo>
                    <a:pt x="10264" y="28579"/>
                    <a:pt x="9893" y="28555"/>
                    <a:pt x="9513" y="28509"/>
                  </a:cubicBezTo>
                  <a:cubicBezTo>
                    <a:pt x="6656" y="28163"/>
                    <a:pt x="4918" y="26508"/>
                    <a:pt x="4049" y="23901"/>
                  </a:cubicBezTo>
                  <a:cubicBezTo>
                    <a:pt x="3441" y="22091"/>
                    <a:pt x="3620" y="20258"/>
                    <a:pt x="4310" y="18460"/>
                  </a:cubicBezTo>
                  <a:cubicBezTo>
                    <a:pt x="5287" y="15888"/>
                    <a:pt x="7192" y="14245"/>
                    <a:pt x="9573" y="13066"/>
                  </a:cubicBezTo>
                  <a:cubicBezTo>
                    <a:pt x="10573" y="12578"/>
                    <a:pt x="11609" y="12221"/>
                    <a:pt x="12621" y="12114"/>
                  </a:cubicBezTo>
                  <a:cubicBezTo>
                    <a:pt x="13433" y="11938"/>
                    <a:pt x="14163" y="11813"/>
                    <a:pt x="14906" y="11813"/>
                  </a:cubicBezTo>
                  <a:close/>
                  <a:moveTo>
                    <a:pt x="18234" y="27992"/>
                  </a:moveTo>
                  <a:cubicBezTo>
                    <a:pt x="18301" y="27992"/>
                    <a:pt x="18371" y="28011"/>
                    <a:pt x="18443" y="28056"/>
                  </a:cubicBezTo>
                  <a:cubicBezTo>
                    <a:pt x="18657" y="28223"/>
                    <a:pt x="18562" y="28449"/>
                    <a:pt x="18491" y="28628"/>
                  </a:cubicBezTo>
                  <a:cubicBezTo>
                    <a:pt x="18276" y="29128"/>
                    <a:pt x="17895" y="29461"/>
                    <a:pt x="17467" y="29664"/>
                  </a:cubicBezTo>
                  <a:cubicBezTo>
                    <a:pt x="17396" y="29680"/>
                    <a:pt x="17335" y="29689"/>
                    <a:pt x="17286" y="29689"/>
                  </a:cubicBezTo>
                  <a:cubicBezTo>
                    <a:pt x="17155" y="29689"/>
                    <a:pt x="17108" y="29623"/>
                    <a:pt x="17169" y="29449"/>
                  </a:cubicBezTo>
                  <a:cubicBezTo>
                    <a:pt x="17300" y="28973"/>
                    <a:pt x="17491" y="28521"/>
                    <a:pt x="17848" y="28175"/>
                  </a:cubicBezTo>
                  <a:cubicBezTo>
                    <a:pt x="17961" y="28078"/>
                    <a:pt x="18091" y="27992"/>
                    <a:pt x="18234" y="27992"/>
                  </a:cubicBezTo>
                  <a:close/>
                  <a:moveTo>
                    <a:pt x="5165" y="29471"/>
                  </a:moveTo>
                  <a:cubicBezTo>
                    <a:pt x="5223" y="29471"/>
                    <a:pt x="5292" y="29516"/>
                    <a:pt x="5358" y="29604"/>
                  </a:cubicBezTo>
                  <a:cubicBezTo>
                    <a:pt x="5534" y="29839"/>
                    <a:pt x="5618" y="30247"/>
                    <a:pt x="5472" y="30247"/>
                  </a:cubicBezTo>
                  <a:cubicBezTo>
                    <a:pt x="5470" y="30247"/>
                    <a:pt x="5468" y="30247"/>
                    <a:pt x="5465" y="30247"/>
                  </a:cubicBezTo>
                  <a:cubicBezTo>
                    <a:pt x="5275" y="30223"/>
                    <a:pt x="4989" y="29830"/>
                    <a:pt x="5025" y="29652"/>
                  </a:cubicBezTo>
                  <a:cubicBezTo>
                    <a:pt x="5044" y="29530"/>
                    <a:pt x="5097" y="29471"/>
                    <a:pt x="5165" y="29471"/>
                  </a:cubicBezTo>
                  <a:close/>
                  <a:moveTo>
                    <a:pt x="11590" y="29546"/>
                  </a:moveTo>
                  <a:cubicBezTo>
                    <a:pt x="11726" y="29546"/>
                    <a:pt x="11856" y="29601"/>
                    <a:pt x="11907" y="29771"/>
                  </a:cubicBezTo>
                  <a:cubicBezTo>
                    <a:pt x="11966" y="29997"/>
                    <a:pt x="11788" y="30116"/>
                    <a:pt x="11621" y="30199"/>
                  </a:cubicBezTo>
                  <a:cubicBezTo>
                    <a:pt x="11347" y="30366"/>
                    <a:pt x="11026" y="30485"/>
                    <a:pt x="10704" y="30545"/>
                  </a:cubicBezTo>
                  <a:cubicBezTo>
                    <a:pt x="10534" y="30577"/>
                    <a:pt x="10364" y="30596"/>
                    <a:pt x="10192" y="30596"/>
                  </a:cubicBezTo>
                  <a:cubicBezTo>
                    <a:pt x="10051" y="30596"/>
                    <a:pt x="9908" y="30583"/>
                    <a:pt x="9764" y="30556"/>
                  </a:cubicBezTo>
                  <a:cubicBezTo>
                    <a:pt x="9621" y="30533"/>
                    <a:pt x="9478" y="30473"/>
                    <a:pt x="9466" y="30306"/>
                  </a:cubicBezTo>
                  <a:cubicBezTo>
                    <a:pt x="9430" y="30116"/>
                    <a:pt x="9561" y="30021"/>
                    <a:pt x="9692" y="29997"/>
                  </a:cubicBezTo>
                  <a:cubicBezTo>
                    <a:pt x="10275" y="29842"/>
                    <a:pt x="10859" y="29699"/>
                    <a:pt x="11430" y="29568"/>
                  </a:cubicBezTo>
                  <a:cubicBezTo>
                    <a:pt x="11481" y="29555"/>
                    <a:pt x="11536" y="29546"/>
                    <a:pt x="11590" y="29546"/>
                  </a:cubicBezTo>
                  <a:close/>
                  <a:moveTo>
                    <a:pt x="14205" y="30414"/>
                  </a:moveTo>
                  <a:cubicBezTo>
                    <a:pt x="14324" y="30414"/>
                    <a:pt x="14455" y="30437"/>
                    <a:pt x="14514" y="30580"/>
                  </a:cubicBezTo>
                  <a:cubicBezTo>
                    <a:pt x="14574" y="30735"/>
                    <a:pt x="14466" y="30842"/>
                    <a:pt x="14371" y="30937"/>
                  </a:cubicBezTo>
                  <a:cubicBezTo>
                    <a:pt x="14169" y="31092"/>
                    <a:pt x="13931" y="31188"/>
                    <a:pt x="13574" y="31235"/>
                  </a:cubicBezTo>
                  <a:cubicBezTo>
                    <a:pt x="13574" y="31235"/>
                    <a:pt x="13478" y="31247"/>
                    <a:pt x="13371" y="31247"/>
                  </a:cubicBezTo>
                  <a:cubicBezTo>
                    <a:pt x="13121" y="31235"/>
                    <a:pt x="12871" y="31188"/>
                    <a:pt x="12847" y="30890"/>
                  </a:cubicBezTo>
                  <a:cubicBezTo>
                    <a:pt x="12800" y="30604"/>
                    <a:pt x="13038" y="30485"/>
                    <a:pt x="13264" y="30461"/>
                  </a:cubicBezTo>
                  <a:cubicBezTo>
                    <a:pt x="13574" y="30414"/>
                    <a:pt x="13883" y="30414"/>
                    <a:pt x="14205" y="30414"/>
                  </a:cubicBezTo>
                  <a:close/>
                  <a:moveTo>
                    <a:pt x="4625" y="30899"/>
                  </a:moveTo>
                  <a:cubicBezTo>
                    <a:pt x="4751" y="30899"/>
                    <a:pt x="4911" y="31000"/>
                    <a:pt x="5037" y="31176"/>
                  </a:cubicBezTo>
                  <a:cubicBezTo>
                    <a:pt x="5287" y="31545"/>
                    <a:pt x="5358" y="31914"/>
                    <a:pt x="5180" y="31961"/>
                  </a:cubicBezTo>
                  <a:cubicBezTo>
                    <a:pt x="5169" y="31964"/>
                    <a:pt x="5157" y="31965"/>
                    <a:pt x="5145" y="31965"/>
                  </a:cubicBezTo>
                  <a:cubicBezTo>
                    <a:pt x="4860" y="31965"/>
                    <a:pt x="4327" y="31308"/>
                    <a:pt x="4430" y="31057"/>
                  </a:cubicBezTo>
                  <a:cubicBezTo>
                    <a:pt x="4464" y="30949"/>
                    <a:pt x="4536" y="30899"/>
                    <a:pt x="4625" y="30899"/>
                  </a:cubicBezTo>
                  <a:close/>
                  <a:moveTo>
                    <a:pt x="6998" y="31434"/>
                  </a:moveTo>
                  <a:cubicBezTo>
                    <a:pt x="7128" y="31434"/>
                    <a:pt x="7309" y="31500"/>
                    <a:pt x="7489" y="31628"/>
                  </a:cubicBezTo>
                  <a:cubicBezTo>
                    <a:pt x="7882" y="31926"/>
                    <a:pt x="7906" y="32021"/>
                    <a:pt x="7620" y="32080"/>
                  </a:cubicBezTo>
                  <a:cubicBezTo>
                    <a:pt x="7594" y="32086"/>
                    <a:pt x="7567" y="32089"/>
                    <a:pt x="7537" y="32089"/>
                  </a:cubicBezTo>
                  <a:cubicBezTo>
                    <a:pt x="7256" y="32089"/>
                    <a:pt x="6843" y="31846"/>
                    <a:pt x="6811" y="31652"/>
                  </a:cubicBezTo>
                  <a:cubicBezTo>
                    <a:pt x="6780" y="31506"/>
                    <a:pt x="6862" y="31434"/>
                    <a:pt x="6998" y="31434"/>
                  </a:cubicBezTo>
                  <a:close/>
                  <a:moveTo>
                    <a:pt x="12176" y="31283"/>
                  </a:moveTo>
                  <a:cubicBezTo>
                    <a:pt x="12214" y="31283"/>
                    <a:pt x="12252" y="31298"/>
                    <a:pt x="12288" y="31342"/>
                  </a:cubicBezTo>
                  <a:cubicBezTo>
                    <a:pt x="12371" y="31461"/>
                    <a:pt x="12300" y="31580"/>
                    <a:pt x="12240" y="31688"/>
                  </a:cubicBezTo>
                  <a:cubicBezTo>
                    <a:pt x="12008" y="32030"/>
                    <a:pt x="11273" y="32339"/>
                    <a:pt x="10757" y="32339"/>
                  </a:cubicBezTo>
                  <a:cubicBezTo>
                    <a:pt x="10663" y="32339"/>
                    <a:pt x="10577" y="32329"/>
                    <a:pt x="10502" y="32307"/>
                  </a:cubicBezTo>
                  <a:cubicBezTo>
                    <a:pt x="10359" y="32259"/>
                    <a:pt x="10216" y="32211"/>
                    <a:pt x="10204" y="32045"/>
                  </a:cubicBezTo>
                  <a:cubicBezTo>
                    <a:pt x="10180" y="31878"/>
                    <a:pt x="10323" y="31795"/>
                    <a:pt x="10454" y="31747"/>
                  </a:cubicBezTo>
                  <a:cubicBezTo>
                    <a:pt x="10776" y="31604"/>
                    <a:pt x="11133" y="31509"/>
                    <a:pt x="11478" y="31426"/>
                  </a:cubicBezTo>
                  <a:cubicBezTo>
                    <a:pt x="11645" y="31390"/>
                    <a:pt x="11823" y="31366"/>
                    <a:pt x="11990" y="31330"/>
                  </a:cubicBezTo>
                  <a:cubicBezTo>
                    <a:pt x="12049" y="31323"/>
                    <a:pt x="12113" y="31283"/>
                    <a:pt x="12176" y="31283"/>
                  </a:cubicBezTo>
                  <a:close/>
                  <a:moveTo>
                    <a:pt x="16492" y="1"/>
                  </a:moveTo>
                  <a:cubicBezTo>
                    <a:pt x="16282" y="1"/>
                    <a:pt x="16063" y="79"/>
                    <a:pt x="15836" y="279"/>
                  </a:cubicBezTo>
                  <a:cubicBezTo>
                    <a:pt x="15800" y="315"/>
                    <a:pt x="15717" y="338"/>
                    <a:pt x="15657" y="338"/>
                  </a:cubicBezTo>
                  <a:cubicBezTo>
                    <a:pt x="15634" y="337"/>
                    <a:pt x="15612" y="337"/>
                    <a:pt x="15590" y="337"/>
                  </a:cubicBezTo>
                  <a:cubicBezTo>
                    <a:pt x="15180" y="337"/>
                    <a:pt x="14842" y="539"/>
                    <a:pt x="14514" y="731"/>
                  </a:cubicBezTo>
                  <a:cubicBezTo>
                    <a:pt x="14633" y="696"/>
                    <a:pt x="14740" y="648"/>
                    <a:pt x="14800" y="636"/>
                  </a:cubicBezTo>
                  <a:cubicBezTo>
                    <a:pt x="14834" y="628"/>
                    <a:pt x="14869" y="624"/>
                    <a:pt x="14905" y="624"/>
                  </a:cubicBezTo>
                  <a:cubicBezTo>
                    <a:pt x="15133" y="624"/>
                    <a:pt x="15378" y="776"/>
                    <a:pt x="15348" y="910"/>
                  </a:cubicBezTo>
                  <a:cubicBezTo>
                    <a:pt x="15324" y="993"/>
                    <a:pt x="14788" y="1493"/>
                    <a:pt x="14133" y="2041"/>
                  </a:cubicBezTo>
                  <a:cubicBezTo>
                    <a:pt x="13478" y="2577"/>
                    <a:pt x="12478" y="3470"/>
                    <a:pt x="11930" y="4006"/>
                  </a:cubicBezTo>
                  <a:cubicBezTo>
                    <a:pt x="11371" y="4541"/>
                    <a:pt x="10823" y="5041"/>
                    <a:pt x="10704" y="5077"/>
                  </a:cubicBezTo>
                  <a:cubicBezTo>
                    <a:pt x="10558" y="5144"/>
                    <a:pt x="10434" y="5175"/>
                    <a:pt x="10337" y="5175"/>
                  </a:cubicBezTo>
                  <a:cubicBezTo>
                    <a:pt x="9997" y="5175"/>
                    <a:pt x="9965" y="4804"/>
                    <a:pt x="10335" y="4268"/>
                  </a:cubicBezTo>
                  <a:cubicBezTo>
                    <a:pt x="10573" y="3910"/>
                    <a:pt x="11061" y="3386"/>
                    <a:pt x="11645" y="2851"/>
                  </a:cubicBezTo>
                  <a:lnTo>
                    <a:pt x="11645" y="2851"/>
                  </a:lnTo>
                  <a:cubicBezTo>
                    <a:pt x="10454" y="3875"/>
                    <a:pt x="9347" y="5006"/>
                    <a:pt x="8251" y="6125"/>
                  </a:cubicBezTo>
                  <a:cubicBezTo>
                    <a:pt x="7049" y="7363"/>
                    <a:pt x="5989" y="8732"/>
                    <a:pt x="4977" y="10137"/>
                  </a:cubicBezTo>
                  <a:cubicBezTo>
                    <a:pt x="3929" y="11590"/>
                    <a:pt x="2882" y="13019"/>
                    <a:pt x="2001" y="14566"/>
                  </a:cubicBezTo>
                  <a:cubicBezTo>
                    <a:pt x="822" y="16662"/>
                    <a:pt x="286" y="18948"/>
                    <a:pt x="143" y="21329"/>
                  </a:cubicBezTo>
                  <a:cubicBezTo>
                    <a:pt x="0" y="23556"/>
                    <a:pt x="298" y="25711"/>
                    <a:pt x="953" y="27842"/>
                  </a:cubicBezTo>
                  <a:cubicBezTo>
                    <a:pt x="1417" y="29330"/>
                    <a:pt x="2144" y="30556"/>
                    <a:pt x="3501" y="31438"/>
                  </a:cubicBezTo>
                  <a:cubicBezTo>
                    <a:pt x="5485" y="32731"/>
                    <a:pt x="7594" y="33263"/>
                    <a:pt x="9827" y="33263"/>
                  </a:cubicBezTo>
                  <a:cubicBezTo>
                    <a:pt x="10677" y="33263"/>
                    <a:pt x="11545" y="33186"/>
                    <a:pt x="12431" y="33045"/>
                  </a:cubicBezTo>
                  <a:cubicBezTo>
                    <a:pt x="12716" y="32985"/>
                    <a:pt x="12978" y="32926"/>
                    <a:pt x="13264" y="32842"/>
                  </a:cubicBezTo>
                  <a:cubicBezTo>
                    <a:pt x="13145" y="32819"/>
                    <a:pt x="13038" y="32759"/>
                    <a:pt x="12978" y="32604"/>
                  </a:cubicBezTo>
                  <a:cubicBezTo>
                    <a:pt x="12907" y="32331"/>
                    <a:pt x="13157" y="32223"/>
                    <a:pt x="13359" y="32140"/>
                  </a:cubicBezTo>
                  <a:cubicBezTo>
                    <a:pt x="13716" y="31973"/>
                    <a:pt x="14085" y="31842"/>
                    <a:pt x="14455" y="31711"/>
                  </a:cubicBezTo>
                  <a:cubicBezTo>
                    <a:pt x="14520" y="31685"/>
                    <a:pt x="14603" y="31656"/>
                    <a:pt x="14680" y="31656"/>
                  </a:cubicBezTo>
                  <a:cubicBezTo>
                    <a:pt x="14744" y="31656"/>
                    <a:pt x="14804" y="31676"/>
                    <a:pt x="14847" y="31735"/>
                  </a:cubicBezTo>
                  <a:cubicBezTo>
                    <a:pt x="14967" y="31902"/>
                    <a:pt x="14812" y="32033"/>
                    <a:pt x="14728" y="32152"/>
                  </a:cubicBezTo>
                  <a:cubicBezTo>
                    <a:pt x="14669" y="32223"/>
                    <a:pt x="14609" y="32283"/>
                    <a:pt x="14550" y="32342"/>
                  </a:cubicBezTo>
                  <a:cubicBezTo>
                    <a:pt x="15467" y="31914"/>
                    <a:pt x="16348" y="31318"/>
                    <a:pt x="17145" y="30556"/>
                  </a:cubicBezTo>
                  <a:cubicBezTo>
                    <a:pt x="18717" y="29092"/>
                    <a:pt x="19753" y="27306"/>
                    <a:pt x="20658" y="25413"/>
                  </a:cubicBezTo>
                  <a:cubicBezTo>
                    <a:pt x="20860" y="24449"/>
                    <a:pt x="21848" y="21067"/>
                    <a:pt x="22063" y="20722"/>
                  </a:cubicBezTo>
                  <a:cubicBezTo>
                    <a:pt x="22147" y="20588"/>
                    <a:pt x="22242" y="20518"/>
                    <a:pt x="22346" y="20518"/>
                  </a:cubicBezTo>
                  <a:cubicBezTo>
                    <a:pt x="22389" y="20518"/>
                    <a:pt x="22434" y="20531"/>
                    <a:pt x="22479" y="20555"/>
                  </a:cubicBezTo>
                  <a:cubicBezTo>
                    <a:pt x="22729" y="19531"/>
                    <a:pt x="22920" y="18472"/>
                    <a:pt x="23146" y="17436"/>
                  </a:cubicBezTo>
                  <a:cubicBezTo>
                    <a:pt x="23861" y="13995"/>
                    <a:pt x="24015" y="10578"/>
                    <a:pt x="23122" y="7149"/>
                  </a:cubicBezTo>
                  <a:cubicBezTo>
                    <a:pt x="22741" y="5732"/>
                    <a:pt x="22110" y="4446"/>
                    <a:pt x="21158" y="3315"/>
                  </a:cubicBezTo>
                  <a:lnTo>
                    <a:pt x="21063" y="3220"/>
                  </a:lnTo>
                  <a:cubicBezTo>
                    <a:pt x="20927" y="3382"/>
                    <a:pt x="20796" y="3460"/>
                    <a:pt x="20673" y="3460"/>
                  </a:cubicBezTo>
                  <a:cubicBezTo>
                    <a:pt x="20579" y="3460"/>
                    <a:pt x="20490" y="3415"/>
                    <a:pt x="20408" y="3327"/>
                  </a:cubicBezTo>
                  <a:cubicBezTo>
                    <a:pt x="20336" y="3291"/>
                    <a:pt x="20277" y="3232"/>
                    <a:pt x="20241" y="3113"/>
                  </a:cubicBezTo>
                  <a:cubicBezTo>
                    <a:pt x="20205" y="2970"/>
                    <a:pt x="20170" y="2851"/>
                    <a:pt x="20122" y="2755"/>
                  </a:cubicBezTo>
                  <a:cubicBezTo>
                    <a:pt x="20110" y="2744"/>
                    <a:pt x="20110" y="2732"/>
                    <a:pt x="20098" y="2732"/>
                  </a:cubicBezTo>
                  <a:cubicBezTo>
                    <a:pt x="19812" y="2720"/>
                    <a:pt x="19622" y="2624"/>
                    <a:pt x="19455" y="2482"/>
                  </a:cubicBezTo>
                  <a:cubicBezTo>
                    <a:pt x="19408" y="2458"/>
                    <a:pt x="19348" y="2434"/>
                    <a:pt x="19324" y="2422"/>
                  </a:cubicBezTo>
                  <a:cubicBezTo>
                    <a:pt x="19193" y="2327"/>
                    <a:pt x="19134" y="2255"/>
                    <a:pt x="19146" y="2136"/>
                  </a:cubicBezTo>
                  <a:lnTo>
                    <a:pt x="18967" y="1910"/>
                  </a:lnTo>
                  <a:cubicBezTo>
                    <a:pt x="18908" y="1839"/>
                    <a:pt x="18848" y="1767"/>
                    <a:pt x="18788" y="1708"/>
                  </a:cubicBezTo>
                  <a:cubicBezTo>
                    <a:pt x="18598" y="1648"/>
                    <a:pt x="18550" y="1446"/>
                    <a:pt x="18657" y="1208"/>
                  </a:cubicBezTo>
                  <a:cubicBezTo>
                    <a:pt x="18241" y="970"/>
                    <a:pt x="17824" y="708"/>
                    <a:pt x="17419" y="410"/>
                  </a:cubicBezTo>
                  <a:cubicBezTo>
                    <a:pt x="17129" y="192"/>
                    <a:pt x="16821" y="1"/>
                    <a:pt x="16492" y="1"/>
                  </a:cubicBezTo>
                  <a:close/>
                </a:path>
              </a:pathLst>
            </a:custGeom>
            <a:solidFill>
              <a:srgbClr val="D6D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11"/>
            <p:cNvSpPr/>
            <p:nvPr/>
          </p:nvSpPr>
          <p:spPr>
            <a:xfrm>
              <a:off x="1084350" y="3214150"/>
              <a:ext cx="28600" cy="73600"/>
            </a:xfrm>
            <a:custGeom>
              <a:avLst/>
              <a:gdLst/>
              <a:ahLst/>
              <a:cxnLst/>
              <a:rect l="l" t="t" r="r" b="b"/>
              <a:pathLst>
                <a:path w="1144" h="2944" extrusionOk="0">
                  <a:moveTo>
                    <a:pt x="559" y="0"/>
                  </a:moveTo>
                  <a:cubicBezTo>
                    <a:pt x="540" y="0"/>
                    <a:pt x="521" y="1"/>
                    <a:pt x="501" y="3"/>
                  </a:cubicBezTo>
                  <a:cubicBezTo>
                    <a:pt x="120" y="15"/>
                    <a:pt x="60" y="336"/>
                    <a:pt x="36" y="658"/>
                  </a:cubicBezTo>
                  <a:cubicBezTo>
                    <a:pt x="0" y="1277"/>
                    <a:pt x="36" y="1908"/>
                    <a:pt x="191" y="2515"/>
                  </a:cubicBezTo>
                  <a:cubicBezTo>
                    <a:pt x="251" y="2718"/>
                    <a:pt x="358" y="2944"/>
                    <a:pt x="620" y="2944"/>
                  </a:cubicBezTo>
                  <a:cubicBezTo>
                    <a:pt x="917" y="2944"/>
                    <a:pt x="989" y="2694"/>
                    <a:pt x="1036" y="2456"/>
                  </a:cubicBezTo>
                  <a:cubicBezTo>
                    <a:pt x="1132" y="1849"/>
                    <a:pt x="1143" y="1229"/>
                    <a:pt x="1048" y="503"/>
                  </a:cubicBezTo>
                  <a:cubicBezTo>
                    <a:pt x="992" y="311"/>
                    <a:pt x="914" y="0"/>
                    <a:pt x="55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11"/>
            <p:cNvSpPr/>
            <p:nvPr/>
          </p:nvSpPr>
          <p:spPr>
            <a:xfrm>
              <a:off x="676550" y="3532150"/>
              <a:ext cx="40225" cy="76875"/>
            </a:xfrm>
            <a:custGeom>
              <a:avLst/>
              <a:gdLst/>
              <a:ahLst/>
              <a:cxnLst/>
              <a:rect l="l" t="t" r="r" b="b"/>
              <a:pathLst>
                <a:path w="1609" h="3075" extrusionOk="0">
                  <a:moveTo>
                    <a:pt x="479" y="1"/>
                  </a:moveTo>
                  <a:cubicBezTo>
                    <a:pt x="453" y="1"/>
                    <a:pt x="424" y="4"/>
                    <a:pt x="394" y="11"/>
                  </a:cubicBezTo>
                  <a:cubicBezTo>
                    <a:pt x="144" y="47"/>
                    <a:pt x="120" y="273"/>
                    <a:pt x="96" y="487"/>
                  </a:cubicBezTo>
                  <a:cubicBezTo>
                    <a:pt x="1" y="1285"/>
                    <a:pt x="322" y="1999"/>
                    <a:pt x="691" y="2666"/>
                  </a:cubicBezTo>
                  <a:cubicBezTo>
                    <a:pt x="816" y="2852"/>
                    <a:pt x="985" y="3075"/>
                    <a:pt x="1191" y="3075"/>
                  </a:cubicBezTo>
                  <a:cubicBezTo>
                    <a:pt x="1222" y="3075"/>
                    <a:pt x="1254" y="3070"/>
                    <a:pt x="1287" y="3059"/>
                  </a:cubicBezTo>
                  <a:cubicBezTo>
                    <a:pt x="1608" y="2952"/>
                    <a:pt x="1370" y="2606"/>
                    <a:pt x="1430" y="2404"/>
                  </a:cubicBezTo>
                  <a:cubicBezTo>
                    <a:pt x="1156" y="1713"/>
                    <a:pt x="1168" y="987"/>
                    <a:pt x="846" y="344"/>
                  </a:cubicBezTo>
                  <a:cubicBezTo>
                    <a:pt x="762" y="186"/>
                    <a:pt x="678" y="1"/>
                    <a:pt x="47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11"/>
            <p:cNvSpPr/>
            <p:nvPr/>
          </p:nvSpPr>
          <p:spPr>
            <a:xfrm>
              <a:off x="994150" y="3125225"/>
              <a:ext cx="42600" cy="49050"/>
            </a:xfrm>
            <a:custGeom>
              <a:avLst/>
              <a:gdLst/>
              <a:ahLst/>
              <a:cxnLst/>
              <a:rect l="l" t="t" r="r" b="b"/>
              <a:pathLst>
                <a:path w="1704" h="1962" extrusionOk="0">
                  <a:moveTo>
                    <a:pt x="1168" y="0"/>
                  </a:moveTo>
                  <a:cubicBezTo>
                    <a:pt x="1180" y="12"/>
                    <a:pt x="1192" y="36"/>
                    <a:pt x="1203" y="60"/>
                  </a:cubicBezTo>
                  <a:cubicBezTo>
                    <a:pt x="1335" y="269"/>
                    <a:pt x="797" y="955"/>
                    <a:pt x="545" y="955"/>
                  </a:cubicBezTo>
                  <a:cubicBezTo>
                    <a:pt x="524" y="955"/>
                    <a:pt x="505" y="951"/>
                    <a:pt x="489" y="941"/>
                  </a:cubicBezTo>
                  <a:cubicBezTo>
                    <a:pt x="406" y="881"/>
                    <a:pt x="584" y="417"/>
                    <a:pt x="811" y="167"/>
                  </a:cubicBezTo>
                  <a:cubicBezTo>
                    <a:pt x="834" y="119"/>
                    <a:pt x="870" y="107"/>
                    <a:pt x="894" y="72"/>
                  </a:cubicBezTo>
                  <a:cubicBezTo>
                    <a:pt x="882" y="72"/>
                    <a:pt x="870" y="83"/>
                    <a:pt x="846" y="83"/>
                  </a:cubicBezTo>
                  <a:cubicBezTo>
                    <a:pt x="465" y="250"/>
                    <a:pt x="1" y="1203"/>
                    <a:pt x="96" y="1619"/>
                  </a:cubicBezTo>
                  <a:cubicBezTo>
                    <a:pt x="142" y="1836"/>
                    <a:pt x="279" y="1962"/>
                    <a:pt x="451" y="1962"/>
                  </a:cubicBezTo>
                  <a:cubicBezTo>
                    <a:pt x="544" y="1962"/>
                    <a:pt x="647" y="1925"/>
                    <a:pt x="751" y="1846"/>
                  </a:cubicBezTo>
                  <a:cubicBezTo>
                    <a:pt x="1132" y="1560"/>
                    <a:pt x="1418" y="1191"/>
                    <a:pt x="1608" y="750"/>
                  </a:cubicBezTo>
                  <a:cubicBezTo>
                    <a:pt x="1703" y="536"/>
                    <a:pt x="1703" y="310"/>
                    <a:pt x="1525" y="131"/>
                  </a:cubicBezTo>
                  <a:cubicBezTo>
                    <a:pt x="1418" y="24"/>
                    <a:pt x="1287" y="0"/>
                    <a:pt x="116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11"/>
            <p:cNvSpPr/>
            <p:nvPr/>
          </p:nvSpPr>
          <p:spPr>
            <a:xfrm>
              <a:off x="1136450" y="3421500"/>
              <a:ext cx="26200" cy="61825"/>
            </a:xfrm>
            <a:custGeom>
              <a:avLst/>
              <a:gdLst/>
              <a:ahLst/>
              <a:cxnLst/>
              <a:rect l="l" t="t" r="r" b="b"/>
              <a:pathLst>
                <a:path w="1048" h="2473" extrusionOk="0">
                  <a:moveTo>
                    <a:pt x="587" y="0"/>
                  </a:moveTo>
                  <a:cubicBezTo>
                    <a:pt x="283" y="0"/>
                    <a:pt x="150" y="272"/>
                    <a:pt x="95" y="544"/>
                  </a:cubicBezTo>
                  <a:cubicBezTo>
                    <a:pt x="12" y="996"/>
                    <a:pt x="0" y="1437"/>
                    <a:pt x="36" y="1901"/>
                  </a:cubicBezTo>
                  <a:cubicBezTo>
                    <a:pt x="119" y="2115"/>
                    <a:pt x="72" y="2437"/>
                    <a:pt x="357" y="2472"/>
                  </a:cubicBezTo>
                  <a:cubicBezTo>
                    <a:pt x="362" y="2473"/>
                    <a:pt x="367" y="2473"/>
                    <a:pt x="372" y="2473"/>
                  </a:cubicBezTo>
                  <a:cubicBezTo>
                    <a:pt x="622" y="2473"/>
                    <a:pt x="692" y="2182"/>
                    <a:pt x="774" y="1960"/>
                  </a:cubicBezTo>
                  <a:cubicBezTo>
                    <a:pt x="929" y="1544"/>
                    <a:pt x="1012" y="1115"/>
                    <a:pt x="1036" y="686"/>
                  </a:cubicBezTo>
                  <a:cubicBezTo>
                    <a:pt x="1048" y="413"/>
                    <a:pt x="1036" y="67"/>
                    <a:pt x="679" y="8"/>
                  </a:cubicBezTo>
                  <a:cubicBezTo>
                    <a:pt x="647" y="3"/>
                    <a:pt x="616" y="0"/>
                    <a:pt x="58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11"/>
            <p:cNvSpPr/>
            <p:nvPr/>
          </p:nvSpPr>
          <p:spPr>
            <a:xfrm>
              <a:off x="1042975" y="3064450"/>
              <a:ext cx="38725" cy="54825"/>
            </a:xfrm>
            <a:custGeom>
              <a:avLst/>
              <a:gdLst/>
              <a:ahLst/>
              <a:cxnLst/>
              <a:rect l="l" t="t" r="r" b="b"/>
              <a:pathLst>
                <a:path w="1549" h="2193" extrusionOk="0">
                  <a:moveTo>
                    <a:pt x="1033" y="1"/>
                  </a:moveTo>
                  <a:cubicBezTo>
                    <a:pt x="934" y="1"/>
                    <a:pt x="829" y="35"/>
                    <a:pt x="727" y="109"/>
                  </a:cubicBezTo>
                  <a:cubicBezTo>
                    <a:pt x="358" y="359"/>
                    <a:pt x="1" y="1538"/>
                    <a:pt x="143" y="1967"/>
                  </a:cubicBezTo>
                  <a:cubicBezTo>
                    <a:pt x="185" y="2109"/>
                    <a:pt x="250" y="2192"/>
                    <a:pt x="364" y="2192"/>
                  </a:cubicBezTo>
                  <a:cubicBezTo>
                    <a:pt x="412" y="2192"/>
                    <a:pt x="469" y="2177"/>
                    <a:pt x="536" y="2145"/>
                  </a:cubicBezTo>
                  <a:cubicBezTo>
                    <a:pt x="953" y="1943"/>
                    <a:pt x="1548" y="812"/>
                    <a:pt x="1453" y="383"/>
                  </a:cubicBezTo>
                  <a:cubicBezTo>
                    <a:pt x="1405" y="144"/>
                    <a:pt x="1234" y="1"/>
                    <a:pt x="10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11"/>
            <p:cNvSpPr/>
            <p:nvPr/>
          </p:nvSpPr>
          <p:spPr>
            <a:xfrm>
              <a:off x="998925" y="3034375"/>
              <a:ext cx="48250" cy="53300"/>
            </a:xfrm>
            <a:custGeom>
              <a:avLst/>
              <a:gdLst/>
              <a:ahLst/>
              <a:cxnLst/>
              <a:rect l="l" t="t" r="r" b="b"/>
              <a:pathLst>
                <a:path w="1930" h="2132" extrusionOk="0">
                  <a:moveTo>
                    <a:pt x="1470" y="1"/>
                  </a:moveTo>
                  <a:cubicBezTo>
                    <a:pt x="1300" y="1"/>
                    <a:pt x="1150" y="165"/>
                    <a:pt x="1001" y="265"/>
                  </a:cubicBezTo>
                  <a:cubicBezTo>
                    <a:pt x="750" y="455"/>
                    <a:pt x="572" y="681"/>
                    <a:pt x="405" y="943"/>
                  </a:cubicBezTo>
                  <a:cubicBezTo>
                    <a:pt x="215" y="1205"/>
                    <a:pt x="0" y="1479"/>
                    <a:pt x="36" y="1813"/>
                  </a:cubicBezTo>
                  <a:cubicBezTo>
                    <a:pt x="44" y="2021"/>
                    <a:pt x="106" y="2132"/>
                    <a:pt x="225" y="2132"/>
                  </a:cubicBezTo>
                  <a:cubicBezTo>
                    <a:pt x="283" y="2132"/>
                    <a:pt x="355" y="2105"/>
                    <a:pt x="441" y="2051"/>
                  </a:cubicBezTo>
                  <a:cubicBezTo>
                    <a:pt x="941" y="1741"/>
                    <a:pt x="1334" y="1312"/>
                    <a:pt x="1643" y="812"/>
                  </a:cubicBezTo>
                  <a:cubicBezTo>
                    <a:pt x="1774" y="598"/>
                    <a:pt x="1929" y="324"/>
                    <a:pt x="1703" y="110"/>
                  </a:cubicBezTo>
                  <a:cubicBezTo>
                    <a:pt x="1621" y="31"/>
                    <a:pt x="1544" y="1"/>
                    <a:pt x="147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11"/>
            <p:cNvSpPr/>
            <p:nvPr/>
          </p:nvSpPr>
          <p:spPr>
            <a:xfrm>
              <a:off x="1134950" y="3174300"/>
              <a:ext cx="26825" cy="58450"/>
            </a:xfrm>
            <a:custGeom>
              <a:avLst/>
              <a:gdLst/>
              <a:ahLst/>
              <a:cxnLst/>
              <a:rect l="l" t="t" r="r" b="b"/>
              <a:pathLst>
                <a:path w="1073" h="2338" extrusionOk="0">
                  <a:moveTo>
                    <a:pt x="475" y="1"/>
                  </a:moveTo>
                  <a:cubicBezTo>
                    <a:pt x="464" y="1"/>
                    <a:pt x="453" y="1"/>
                    <a:pt x="441" y="2"/>
                  </a:cubicBezTo>
                  <a:cubicBezTo>
                    <a:pt x="24" y="14"/>
                    <a:pt x="1" y="406"/>
                    <a:pt x="1" y="716"/>
                  </a:cubicBezTo>
                  <a:cubicBezTo>
                    <a:pt x="1" y="1204"/>
                    <a:pt x="72" y="1680"/>
                    <a:pt x="334" y="2109"/>
                  </a:cubicBezTo>
                  <a:cubicBezTo>
                    <a:pt x="389" y="2208"/>
                    <a:pt x="464" y="2338"/>
                    <a:pt x="589" y="2338"/>
                  </a:cubicBezTo>
                  <a:cubicBezTo>
                    <a:pt x="599" y="2338"/>
                    <a:pt x="609" y="2337"/>
                    <a:pt x="620" y="2335"/>
                  </a:cubicBezTo>
                  <a:cubicBezTo>
                    <a:pt x="786" y="2335"/>
                    <a:pt x="858" y="2192"/>
                    <a:pt x="905" y="2061"/>
                  </a:cubicBezTo>
                  <a:cubicBezTo>
                    <a:pt x="1072" y="1597"/>
                    <a:pt x="1013" y="1133"/>
                    <a:pt x="989" y="645"/>
                  </a:cubicBezTo>
                  <a:cubicBezTo>
                    <a:pt x="861" y="401"/>
                    <a:pt x="858" y="1"/>
                    <a:pt x="475"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11"/>
            <p:cNvSpPr/>
            <p:nvPr/>
          </p:nvSpPr>
          <p:spPr>
            <a:xfrm>
              <a:off x="1099825" y="3329400"/>
              <a:ext cx="29800" cy="56825"/>
            </a:xfrm>
            <a:custGeom>
              <a:avLst/>
              <a:gdLst/>
              <a:ahLst/>
              <a:cxnLst/>
              <a:rect l="l" t="t" r="r" b="b"/>
              <a:pathLst>
                <a:path w="1192" h="2273" extrusionOk="0">
                  <a:moveTo>
                    <a:pt x="518" y="0"/>
                  </a:moveTo>
                  <a:cubicBezTo>
                    <a:pt x="508" y="0"/>
                    <a:pt x="499" y="0"/>
                    <a:pt x="489" y="1"/>
                  </a:cubicBezTo>
                  <a:cubicBezTo>
                    <a:pt x="251" y="25"/>
                    <a:pt x="132" y="168"/>
                    <a:pt x="72" y="394"/>
                  </a:cubicBezTo>
                  <a:cubicBezTo>
                    <a:pt x="1" y="691"/>
                    <a:pt x="48" y="989"/>
                    <a:pt x="108" y="1275"/>
                  </a:cubicBezTo>
                  <a:cubicBezTo>
                    <a:pt x="143" y="1572"/>
                    <a:pt x="203" y="1870"/>
                    <a:pt x="405" y="2108"/>
                  </a:cubicBezTo>
                  <a:cubicBezTo>
                    <a:pt x="493" y="2213"/>
                    <a:pt x="585" y="2272"/>
                    <a:pt x="671" y="2272"/>
                  </a:cubicBezTo>
                  <a:cubicBezTo>
                    <a:pt x="762" y="2272"/>
                    <a:pt x="845" y="2207"/>
                    <a:pt x="905" y="2061"/>
                  </a:cubicBezTo>
                  <a:cubicBezTo>
                    <a:pt x="1144" y="1477"/>
                    <a:pt x="1191" y="882"/>
                    <a:pt x="941" y="287"/>
                  </a:cubicBezTo>
                  <a:cubicBezTo>
                    <a:pt x="862" y="116"/>
                    <a:pt x="717" y="0"/>
                    <a:pt x="5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11"/>
            <p:cNvSpPr/>
            <p:nvPr/>
          </p:nvSpPr>
          <p:spPr>
            <a:xfrm>
              <a:off x="946225" y="3115850"/>
              <a:ext cx="40825" cy="48525"/>
            </a:xfrm>
            <a:custGeom>
              <a:avLst/>
              <a:gdLst/>
              <a:ahLst/>
              <a:cxnLst/>
              <a:rect l="l" t="t" r="r" b="b"/>
              <a:pathLst>
                <a:path w="1633" h="1941" extrusionOk="0">
                  <a:moveTo>
                    <a:pt x="1169" y="1"/>
                  </a:moveTo>
                  <a:cubicBezTo>
                    <a:pt x="1096" y="1"/>
                    <a:pt x="1019" y="18"/>
                    <a:pt x="942" y="54"/>
                  </a:cubicBezTo>
                  <a:cubicBezTo>
                    <a:pt x="549" y="208"/>
                    <a:pt x="1" y="1161"/>
                    <a:pt x="49" y="1566"/>
                  </a:cubicBezTo>
                  <a:cubicBezTo>
                    <a:pt x="72" y="1811"/>
                    <a:pt x="175" y="1941"/>
                    <a:pt x="328" y="1941"/>
                  </a:cubicBezTo>
                  <a:cubicBezTo>
                    <a:pt x="406" y="1941"/>
                    <a:pt x="496" y="1908"/>
                    <a:pt x="596" y="1840"/>
                  </a:cubicBezTo>
                  <a:cubicBezTo>
                    <a:pt x="965" y="1601"/>
                    <a:pt x="1251" y="1256"/>
                    <a:pt x="1501" y="899"/>
                  </a:cubicBezTo>
                  <a:cubicBezTo>
                    <a:pt x="1608" y="744"/>
                    <a:pt x="1632" y="589"/>
                    <a:pt x="1608" y="411"/>
                  </a:cubicBezTo>
                  <a:cubicBezTo>
                    <a:pt x="1564" y="152"/>
                    <a:pt x="1386" y="1"/>
                    <a:pt x="116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11"/>
            <p:cNvSpPr/>
            <p:nvPr/>
          </p:nvSpPr>
          <p:spPr>
            <a:xfrm>
              <a:off x="1159650" y="3275825"/>
              <a:ext cx="26825" cy="59950"/>
            </a:xfrm>
            <a:custGeom>
              <a:avLst/>
              <a:gdLst/>
              <a:ahLst/>
              <a:cxnLst/>
              <a:rect l="l" t="t" r="r" b="b"/>
              <a:pathLst>
                <a:path w="1073" h="2398" extrusionOk="0">
                  <a:moveTo>
                    <a:pt x="477" y="0"/>
                  </a:moveTo>
                  <a:cubicBezTo>
                    <a:pt x="469" y="0"/>
                    <a:pt x="461" y="0"/>
                    <a:pt x="453" y="1"/>
                  </a:cubicBezTo>
                  <a:cubicBezTo>
                    <a:pt x="203" y="36"/>
                    <a:pt x="120" y="227"/>
                    <a:pt x="84" y="441"/>
                  </a:cubicBezTo>
                  <a:cubicBezTo>
                    <a:pt x="1" y="810"/>
                    <a:pt x="60" y="1179"/>
                    <a:pt x="84" y="1608"/>
                  </a:cubicBezTo>
                  <a:cubicBezTo>
                    <a:pt x="156" y="1787"/>
                    <a:pt x="239" y="2001"/>
                    <a:pt x="334" y="2203"/>
                  </a:cubicBezTo>
                  <a:cubicBezTo>
                    <a:pt x="377" y="2300"/>
                    <a:pt x="440" y="2397"/>
                    <a:pt x="539" y="2397"/>
                  </a:cubicBezTo>
                  <a:cubicBezTo>
                    <a:pt x="550" y="2397"/>
                    <a:pt x="561" y="2396"/>
                    <a:pt x="572" y="2394"/>
                  </a:cubicBezTo>
                  <a:cubicBezTo>
                    <a:pt x="715" y="2394"/>
                    <a:pt x="798" y="2287"/>
                    <a:pt x="822" y="2156"/>
                  </a:cubicBezTo>
                  <a:cubicBezTo>
                    <a:pt x="1049" y="1572"/>
                    <a:pt x="1072" y="941"/>
                    <a:pt x="858" y="334"/>
                  </a:cubicBezTo>
                  <a:cubicBezTo>
                    <a:pt x="800" y="162"/>
                    <a:pt x="699" y="0"/>
                    <a:pt x="47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11"/>
            <p:cNvSpPr/>
            <p:nvPr/>
          </p:nvSpPr>
          <p:spPr>
            <a:xfrm>
              <a:off x="853075" y="3670000"/>
              <a:ext cx="64025" cy="26225"/>
            </a:xfrm>
            <a:custGeom>
              <a:avLst/>
              <a:gdLst/>
              <a:ahLst/>
              <a:cxnLst/>
              <a:rect l="l" t="t" r="r" b="b"/>
              <a:pathLst>
                <a:path w="2561" h="1049" extrusionOk="0">
                  <a:moveTo>
                    <a:pt x="2134" y="1"/>
                  </a:moveTo>
                  <a:cubicBezTo>
                    <a:pt x="2093" y="1"/>
                    <a:pt x="2051" y="4"/>
                    <a:pt x="2012" y="9"/>
                  </a:cubicBezTo>
                  <a:cubicBezTo>
                    <a:pt x="1429" y="129"/>
                    <a:pt x="858" y="295"/>
                    <a:pt x="274" y="450"/>
                  </a:cubicBezTo>
                  <a:cubicBezTo>
                    <a:pt x="143" y="474"/>
                    <a:pt x="0" y="569"/>
                    <a:pt x="36" y="748"/>
                  </a:cubicBezTo>
                  <a:cubicBezTo>
                    <a:pt x="84" y="926"/>
                    <a:pt x="215" y="986"/>
                    <a:pt x="346" y="1010"/>
                  </a:cubicBezTo>
                  <a:cubicBezTo>
                    <a:pt x="485" y="1036"/>
                    <a:pt x="627" y="1049"/>
                    <a:pt x="769" y="1049"/>
                  </a:cubicBezTo>
                  <a:cubicBezTo>
                    <a:pt x="942" y="1049"/>
                    <a:pt x="1116" y="1030"/>
                    <a:pt x="1286" y="998"/>
                  </a:cubicBezTo>
                  <a:cubicBezTo>
                    <a:pt x="1608" y="938"/>
                    <a:pt x="1929" y="819"/>
                    <a:pt x="2203" y="652"/>
                  </a:cubicBezTo>
                  <a:cubicBezTo>
                    <a:pt x="2370" y="569"/>
                    <a:pt x="2560" y="450"/>
                    <a:pt x="2489" y="224"/>
                  </a:cubicBezTo>
                  <a:cubicBezTo>
                    <a:pt x="2442" y="46"/>
                    <a:pt x="2286" y="1"/>
                    <a:pt x="2134"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11"/>
            <p:cNvSpPr/>
            <p:nvPr/>
          </p:nvSpPr>
          <p:spPr>
            <a:xfrm>
              <a:off x="1079000" y="3466225"/>
              <a:ext cx="25325" cy="57975"/>
            </a:xfrm>
            <a:custGeom>
              <a:avLst/>
              <a:gdLst/>
              <a:ahLst/>
              <a:cxnLst/>
              <a:rect l="l" t="t" r="r" b="b"/>
              <a:pathLst>
                <a:path w="1013" h="2319" extrusionOk="0">
                  <a:moveTo>
                    <a:pt x="640" y="0"/>
                  </a:moveTo>
                  <a:cubicBezTo>
                    <a:pt x="504" y="0"/>
                    <a:pt x="399" y="69"/>
                    <a:pt x="357" y="183"/>
                  </a:cubicBezTo>
                  <a:cubicBezTo>
                    <a:pt x="119" y="802"/>
                    <a:pt x="0" y="1422"/>
                    <a:pt x="179" y="2064"/>
                  </a:cubicBezTo>
                  <a:cubicBezTo>
                    <a:pt x="217" y="2232"/>
                    <a:pt x="298" y="2319"/>
                    <a:pt x="389" y="2319"/>
                  </a:cubicBezTo>
                  <a:cubicBezTo>
                    <a:pt x="468" y="2319"/>
                    <a:pt x="554" y="2255"/>
                    <a:pt x="631" y="2124"/>
                  </a:cubicBezTo>
                  <a:cubicBezTo>
                    <a:pt x="929" y="1588"/>
                    <a:pt x="1000" y="993"/>
                    <a:pt x="1012" y="445"/>
                  </a:cubicBezTo>
                  <a:cubicBezTo>
                    <a:pt x="953" y="219"/>
                    <a:pt x="893" y="52"/>
                    <a:pt x="703" y="5"/>
                  </a:cubicBezTo>
                  <a:cubicBezTo>
                    <a:pt x="681" y="2"/>
                    <a:pt x="661" y="0"/>
                    <a:pt x="640"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11"/>
            <p:cNvSpPr/>
            <p:nvPr/>
          </p:nvSpPr>
          <p:spPr>
            <a:xfrm>
              <a:off x="1095075" y="3539525"/>
              <a:ext cx="30375" cy="52900"/>
            </a:xfrm>
            <a:custGeom>
              <a:avLst/>
              <a:gdLst/>
              <a:ahLst/>
              <a:cxnLst/>
              <a:rect l="l" t="t" r="r" b="b"/>
              <a:pathLst>
                <a:path w="1215" h="2116" extrusionOk="0">
                  <a:moveTo>
                    <a:pt x="689" y="0"/>
                  </a:moveTo>
                  <a:cubicBezTo>
                    <a:pt x="534" y="0"/>
                    <a:pt x="404" y="86"/>
                    <a:pt x="345" y="252"/>
                  </a:cubicBezTo>
                  <a:cubicBezTo>
                    <a:pt x="83" y="787"/>
                    <a:pt x="0" y="1347"/>
                    <a:pt x="24" y="1930"/>
                  </a:cubicBezTo>
                  <a:cubicBezTo>
                    <a:pt x="39" y="2059"/>
                    <a:pt x="83" y="2115"/>
                    <a:pt x="155" y="2115"/>
                  </a:cubicBezTo>
                  <a:cubicBezTo>
                    <a:pt x="197" y="2115"/>
                    <a:pt x="249" y="2096"/>
                    <a:pt x="310" y="2061"/>
                  </a:cubicBezTo>
                  <a:cubicBezTo>
                    <a:pt x="655" y="1871"/>
                    <a:pt x="1215" y="752"/>
                    <a:pt x="1155" y="395"/>
                  </a:cubicBezTo>
                  <a:cubicBezTo>
                    <a:pt x="1119" y="204"/>
                    <a:pt x="1024" y="49"/>
                    <a:pt x="798" y="14"/>
                  </a:cubicBezTo>
                  <a:cubicBezTo>
                    <a:pt x="761" y="5"/>
                    <a:pt x="724" y="0"/>
                    <a:pt x="68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11"/>
            <p:cNvSpPr/>
            <p:nvPr/>
          </p:nvSpPr>
          <p:spPr>
            <a:xfrm>
              <a:off x="653650" y="3582100"/>
              <a:ext cx="38425" cy="63725"/>
            </a:xfrm>
            <a:custGeom>
              <a:avLst/>
              <a:gdLst/>
              <a:ahLst/>
              <a:cxnLst/>
              <a:rect l="l" t="t" r="r" b="b"/>
              <a:pathLst>
                <a:path w="1537" h="2549" extrusionOk="0">
                  <a:moveTo>
                    <a:pt x="372" y="1"/>
                  </a:moveTo>
                  <a:cubicBezTo>
                    <a:pt x="346" y="1"/>
                    <a:pt x="317" y="5"/>
                    <a:pt x="286" y="13"/>
                  </a:cubicBezTo>
                  <a:cubicBezTo>
                    <a:pt x="0" y="108"/>
                    <a:pt x="95" y="430"/>
                    <a:pt x="95" y="692"/>
                  </a:cubicBezTo>
                  <a:cubicBezTo>
                    <a:pt x="95" y="727"/>
                    <a:pt x="107" y="775"/>
                    <a:pt x="143" y="954"/>
                  </a:cubicBezTo>
                  <a:cubicBezTo>
                    <a:pt x="298" y="1418"/>
                    <a:pt x="524" y="1990"/>
                    <a:pt x="1036" y="2406"/>
                  </a:cubicBezTo>
                  <a:cubicBezTo>
                    <a:pt x="1097" y="2468"/>
                    <a:pt x="1178" y="2549"/>
                    <a:pt x="1264" y="2549"/>
                  </a:cubicBezTo>
                  <a:cubicBezTo>
                    <a:pt x="1295" y="2549"/>
                    <a:pt x="1326" y="2538"/>
                    <a:pt x="1357" y="2513"/>
                  </a:cubicBezTo>
                  <a:cubicBezTo>
                    <a:pt x="1536" y="2430"/>
                    <a:pt x="1417" y="2299"/>
                    <a:pt x="1369" y="2192"/>
                  </a:cubicBezTo>
                  <a:cubicBezTo>
                    <a:pt x="1167" y="1620"/>
                    <a:pt x="941" y="1049"/>
                    <a:pt x="703" y="477"/>
                  </a:cubicBezTo>
                  <a:cubicBezTo>
                    <a:pt x="628" y="306"/>
                    <a:pt x="601" y="1"/>
                    <a:pt x="372"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11"/>
            <p:cNvSpPr/>
            <p:nvPr/>
          </p:nvSpPr>
          <p:spPr>
            <a:xfrm>
              <a:off x="1031850" y="2976475"/>
              <a:ext cx="45975" cy="37300"/>
            </a:xfrm>
            <a:custGeom>
              <a:avLst/>
              <a:gdLst/>
              <a:ahLst/>
              <a:cxnLst/>
              <a:rect l="l" t="t" r="r" b="b"/>
              <a:pathLst>
                <a:path w="1839" h="1492" extrusionOk="0">
                  <a:moveTo>
                    <a:pt x="1363" y="0"/>
                  </a:moveTo>
                  <a:cubicBezTo>
                    <a:pt x="1322" y="0"/>
                    <a:pt x="1282" y="4"/>
                    <a:pt x="1243" y="9"/>
                  </a:cubicBezTo>
                  <a:cubicBezTo>
                    <a:pt x="767" y="92"/>
                    <a:pt x="100" y="759"/>
                    <a:pt x="29" y="1188"/>
                  </a:cubicBezTo>
                  <a:cubicBezTo>
                    <a:pt x="1" y="1336"/>
                    <a:pt x="16" y="1491"/>
                    <a:pt x="142" y="1491"/>
                  </a:cubicBezTo>
                  <a:cubicBezTo>
                    <a:pt x="178" y="1491"/>
                    <a:pt x="223" y="1479"/>
                    <a:pt x="279" y="1450"/>
                  </a:cubicBezTo>
                  <a:cubicBezTo>
                    <a:pt x="743" y="1247"/>
                    <a:pt x="1196" y="1057"/>
                    <a:pt x="1589" y="723"/>
                  </a:cubicBezTo>
                  <a:cubicBezTo>
                    <a:pt x="1743" y="592"/>
                    <a:pt x="1839" y="426"/>
                    <a:pt x="1743" y="223"/>
                  </a:cubicBezTo>
                  <a:cubicBezTo>
                    <a:pt x="1659" y="46"/>
                    <a:pt x="1510" y="0"/>
                    <a:pt x="1363"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11"/>
            <p:cNvSpPr/>
            <p:nvPr/>
          </p:nvSpPr>
          <p:spPr>
            <a:xfrm>
              <a:off x="1067375" y="3007925"/>
              <a:ext cx="34850" cy="40400"/>
            </a:xfrm>
            <a:custGeom>
              <a:avLst/>
              <a:gdLst/>
              <a:ahLst/>
              <a:cxnLst/>
              <a:rect l="l" t="t" r="r" b="b"/>
              <a:pathLst>
                <a:path w="1394" h="1616" extrusionOk="0">
                  <a:moveTo>
                    <a:pt x="833" y="1"/>
                  </a:moveTo>
                  <a:cubicBezTo>
                    <a:pt x="713" y="1"/>
                    <a:pt x="594" y="52"/>
                    <a:pt x="477" y="144"/>
                  </a:cubicBezTo>
                  <a:cubicBezTo>
                    <a:pt x="108" y="442"/>
                    <a:pt x="1" y="858"/>
                    <a:pt x="37" y="1287"/>
                  </a:cubicBezTo>
                  <a:cubicBezTo>
                    <a:pt x="78" y="1486"/>
                    <a:pt x="154" y="1616"/>
                    <a:pt x="289" y="1616"/>
                  </a:cubicBezTo>
                  <a:cubicBezTo>
                    <a:pt x="348" y="1616"/>
                    <a:pt x="418" y="1591"/>
                    <a:pt x="501" y="1537"/>
                  </a:cubicBezTo>
                  <a:cubicBezTo>
                    <a:pt x="810" y="1358"/>
                    <a:pt x="1049" y="1096"/>
                    <a:pt x="1239" y="775"/>
                  </a:cubicBezTo>
                  <a:cubicBezTo>
                    <a:pt x="1370" y="561"/>
                    <a:pt x="1394" y="334"/>
                    <a:pt x="1168" y="144"/>
                  </a:cubicBezTo>
                  <a:cubicBezTo>
                    <a:pt x="1058" y="46"/>
                    <a:pt x="946" y="1"/>
                    <a:pt x="8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11"/>
            <p:cNvSpPr/>
            <p:nvPr/>
          </p:nvSpPr>
          <p:spPr>
            <a:xfrm>
              <a:off x="1046025" y="3631700"/>
              <a:ext cx="38350" cy="42700"/>
            </a:xfrm>
            <a:custGeom>
              <a:avLst/>
              <a:gdLst/>
              <a:ahLst/>
              <a:cxnLst/>
              <a:rect l="l" t="t" r="r" b="b"/>
              <a:pathLst>
                <a:path w="1534" h="1708" extrusionOk="0">
                  <a:moveTo>
                    <a:pt x="1086" y="0"/>
                  </a:moveTo>
                  <a:cubicBezTo>
                    <a:pt x="955" y="0"/>
                    <a:pt x="832" y="88"/>
                    <a:pt x="724" y="196"/>
                  </a:cubicBezTo>
                  <a:cubicBezTo>
                    <a:pt x="367" y="529"/>
                    <a:pt x="176" y="982"/>
                    <a:pt x="45" y="1458"/>
                  </a:cubicBezTo>
                  <a:cubicBezTo>
                    <a:pt x="1" y="1636"/>
                    <a:pt x="43" y="1708"/>
                    <a:pt x="176" y="1708"/>
                  </a:cubicBezTo>
                  <a:cubicBezTo>
                    <a:pt x="221" y="1708"/>
                    <a:pt x="277" y="1699"/>
                    <a:pt x="343" y="1684"/>
                  </a:cubicBezTo>
                  <a:cubicBezTo>
                    <a:pt x="771" y="1470"/>
                    <a:pt x="1152" y="1149"/>
                    <a:pt x="1367" y="637"/>
                  </a:cubicBezTo>
                  <a:cubicBezTo>
                    <a:pt x="1438" y="446"/>
                    <a:pt x="1533" y="232"/>
                    <a:pt x="1307" y="89"/>
                  </a:cubicBezTo>
                  <a:cubicBezTo>
                    <a:pt x="1232" y="26"/>
                    <a:pt x="1158" y="0"/>
                    <a:pt x="108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11"/>
            <p:cNvSpPr/>
            <p:nvPr/>
          </p:nvSpPr>
          <p:spPr>
            <a:xfrm>
              <a:off x="872725" y="3713400"/>
              <a:ext cx="54775" cy="26125"/>
            </a:xfrm>
            <a:custGeom>
              <a:avLst/>
              <a:gdLst/>
              <a:ahLst/>
              <a:cxnLst/>
              <a:rect l="l" t="t" r="r" b="b"/>
              <a:pathLst>
                <a:path w="2191" h="1045" extrusionOk="0">
                  <a:moveTo>
                    <a:pt x="1996" y="0"/>
                  </a:moveTo>
                  <a:cubicBezTo>
                    <a:pt x="1933" y="0"/>
                    <a:pt x="1869" y="40"/>
                    <a:pt x="1810" y="47"/>
                  </a:cubicBezTo>
                  <a:cubicBezTo>
                    <a:pt x="1643" y="83"/>
                    <a:pt x="1465" y="107"/>
                    <a:pt x="1298" y="143"/>
                  </a:cubicBezTo>
                  <a:cubicBezTo>
                    <a:pt x="941" y="226"/>
                    <a:pt x="607" y="321"/>
                    <a:pt x="274" y="464"/>
                  </a:cubicBezTo>
                  <a:cubicBezTo>
                    <a:pt x="143" y="524"/>
                    <a:pt x="0" y="595"/>
                    <a:pt x="24" y="762"/>
                  </a:cubicBezTo>
                  <a:cubicBezTo>
                    <a:pt x="36" y="929"/>
                    <a:pt x="191" y="976"/>
                    <a:pt x="322" y="1012"/>
                  </a:cubicBezTo>
                  <a:cubicBezTo>
                    <a:pt x="398" y="1034"/>
                    <a:pt x="487" y="1045"/>
                    <a:pt x="583" y="1045"/>
                  </a:cubicBezTo>
                  <a:cubicBezTo>
                    <a:pt x="1102" y="1045"/>
                    <a:pt x="1839" y="744"/>
                    <a:pt x="2060" y="393"/>
                  </a:cubicBezTo>
                  <a:cubicBezTo>
                    <a:pt x="2119" y="298"/>
                    <a:pt x="2191" y="178"/>
                    <a:pt x="2108" y="59"/>
                  </a:cubicBezTo>
                  <a:cubicBezTo>
                    <a:pt x="2072" y="15"/>
                    <a:pt x="2034" y="0"/>
                    <a:pt x="199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11"/>
            <p:cNvSpPr/>
            <p:nvPr/>
          </p:nvSpPr>
          <p:spPr>
            <a:xfrm>
              <a:off x="901600" y="3185050"/>
              <a:ext cx="36325" cy="36400"/>
            </a:xfrm>
            <a:custGeom>
              <a:avLst/>
              <a:gdLst/>
              <a:ahLst/>
              <a:cxnLst/>
              <a:rect l="l" t="t" r="r" b="b"/>
              <a:pathLst>
                <a:path w="1453" h="1456" extrusionOk="0">
                  <a:moveTo>
                    <a:pt x="1012" y="0"/>
                  </a:moveTo>
                  <a:cubicBezTo>
                    <a:pt x="583" y="0"/>
                    <a:pt x="0" y="643"/>
                    <a:pt x="60" y="1072"/>
                  </a:cubicBezTo>
                  <a:cubicBezTo>
                    <a:pt x="82" y="1325"/>
                    <a:pt x="225" y="1456"/>
                    <a:pt x="416" y="1456"/>
                  </a:cubicBezTo>
                  <a:cubicBezTo>
                    <a:pt x="432" y="1456"/>
                    <a:pt x="448" y="1455"/>
                    <a:pt x="464" y="1453"/>
                  </a:cubicBezTo>
                  <a:cubicBezTo>
                    <a:pt x="845" y="1370"/>
                    <a:pt x="1369" y="810"/>
                    <a:pt x="1417" y="465"/>
                  </a:cubicBezTo>
                  <a:cubicBezTo>
                    <a:pt x="1453" y="167"/>
                    <a:pt x="1310" y="24"/>
                    <a:pt x="1012"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11"/>
            <p:cNvSpPr/>
            <p:nvPr/>
          </p:nvSpPr>
          <p:spPr>
            <a:xfrm>
              <a:off x="940575" y="3723925"/>
              <a:ext cx="51525" cy="29925"/>
            </a:xfrm>
            <a:custGeom>
              <a:avLst/>
              <a:gdLst/>
              <a:ahLst/>
              <a:cxnLst/>
              <a:rect l="l" t="t" r="r" b="b"/>
              <a:pathLst>
                <a:path w="2061" h="1197" extrusionOk="0">
                  <a:moveTo>
                    <a:pt x="1785" y="0"/>
                  </a:moveTo>
                  <a:cubicBezTo>
                    <a:pt x="1708" y="0"/>
                    <a:pt x="1627" y="35"/>
                    <a:pt x="1560" y="55"/>
                  </a:cubicBezTo>
                  <a:cubicBezTo>
                    <a:pt x="1191" y="186"/>
                    <a:pt x="822" y="329"/>
                    <a:pt x="465" y="484"/>
                  </a:cubicBezTo>
                  <a:cubicBezTo>
                    <a:pt x="275" y="579"/>
                    <a:pt x="1" y="686"/>
                    <a:pt x="96" y="948"/>
                  </a:cubicBezTo>
                  <a:cubicBezTo>
                    <a:pt x="132" y="1115"/>
                    <a:pt x="239" y="1174"/>
                    <a:pt x="370" y="1186"/>
                  </a:cubicBezTo>
                  <a:cubicBezTo>
                    <a:pt x="407" y="1194"/>
                    <a:pt x="446" y="1196"/>
                    <a:pt x="486" y="1196"/>
                  </a:cubicBezTo>
                  <a:cubicBezTo>
                    <a:pt x="576" y="1196"/>
                    <a:pt x="672" y="1183"/>
                    <a:pt x="763" y="1174"/>
                  </a:cubicBezTo>
                  <a:cubicBezTo>
                    <a:pt x="1084" y="1067"/>
                    <a:pt x="1418" y="936"/>
                    <a:pt x="1668" y="686"/>
                  </a:cubicBezTo>
                  <a:cubicBezTo>
                    <a:pt x="1727" y="627"/>
                    <a:pt x="1787" y="567"/>
                    <a:pt x="1846" y="496"/>
                  </a:cubicBezTo>
                  <a:cubicBezTo>
                    <a:pt x="1918" y="388"/>
                    <a:pt x="2061" y="258"/>
                    <a:pt x="1953" y="91"/>
                  </a:cubicBezTo>
                  <a:cubicBezTo>
                    <a:pt x="1906" y="22"/>
                    <a:pt x="1847" y="0"/>
                    <a:pt x="1785"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11"/>
            <p:cNvSpPr/>
            <p:nvPr/>
          </p:nvSpPr>
          <p:spPr>
            <a:xfrm>
              <a:off x="937300" y="3692550"/>
              <a:ext cx="44675" cy="20850"/>
            </a:xfrm>
            <a:custGeom>
              <a:avLst/>
              <a:gdLst/>
              <a:ahLst/>
              <a:cxnLst/>
              <a:rect l="l" t="t" r="r" b="b"/>
              <a:pathLst>
                <a:path w="1787" h="834" extrusionOk="0">
                  <a:moveTo>
                    <a:pt x="1418" y="0"/>
                  </a:moveTo>
                  <a:cubicBezTo>
                    <a:pt x="1096" y="0"/>
                    <a:pt x="787" y="0"/>
                    <a:pt x="477" y="48"/>
                  </a:cubicBezTo>
                  <a:cubicBezTo>
                    <a:pt x="239" y="84"/>
                    <a:pt x="1" y="179"/>
                    <a:pt x="25" y="500"/>
                  </a:cubicBezTo>
                  <a:cubicBezTo>
                    <a:pt x="84" y="762"/>
                    <a:pt x="322" y="822"/>
                    <a:pt x="584" y="834"/>
                  </a:cubicBezTo>
                  <a:cubicBezTo>
                    <a:pt x="679" y="834"/>
                    <a:pt x="799" y="822"/>
                    <a:pt x="787" y="822"/>
                  </a:cubicBezTo>
                  <a:cubicBezTo>
                    <a:pt x="1144" y="762"/>
                    <a:pt x="1382" y="691"/>
                    <a:pt x="1572" y="524"/>
                  </a:cubicBezTo>
                  <a:cubicBezTo>
                    <a:pt x="1680" y="441"/>
                    <a:pt x="1787" y="334"/>
                    <a:pt x="1727" y="167"/>
                  </a:cubicBezTo>
                  <a:cubicBezTo>
                    <a:pt x="1680" y="36"/>
                    <a:pt x="1549" y="0"/>
                    <a:pt x="14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11"/>
            <p:cNvSpPr/>
            <p:nvPr/>
          </p:nvSpPr>
          <p:spPr>
            <a:xfrm>
              <a:off x="1035525" y="3580850"/>
              <a:ext cx="30100" cy="43475"/>
            </a:xfrm>
            <a:custGeom>
              <a:avLst/>
              <a:gdLst/>
              <a:ahLst/>
              <a:cxnLst/>
              <a:rect l="l" t="t" r="r" b="b"/>
              <a:pathLst>
                <a:path w="1204" h="1739" extrusionOk="0">
                  <a:moveTo>
                    <a:pt x="953" y="1"/>
                  </a:moveTo>
                  <a:cubicBezTo>
                    <a:pt x="862" y="1"/>
                    <a:pt x="767" y="59"/>
                    <a:pt x="680" y="146"/>
                  </a:cubicBezTo>
                  <a:cubicBezTo>
                    <a:pt x="346" y="504"/>
                    <a:pt x="168" y="956"/>
                    <a:pt x="60" y="1432"/>
                  </a:cubicBezTo>
                  <a:cubicBezTo>
                    <a:pt x="25" y="1539"/>
                    <a:pt x="1" y="1659"/>
                    <a:pt x="120" y="1718"/>
                  </a:cubicBezTo>
                  <a:cubicBezTo>
                    <a:pt x="148" y="1732"/>
                    <a:pt x="174" y="1738"/>
                    <a:pt x="199" y="1738"/>
                  </a:cubicBezTo>
                  <a:cubicBezTo>
                    <a:pt x="278" y="1738"/>
                    <a:pt x="342" y="1675"/>
                    <a:pt x="406" y="1611"/>
                  </a:cubicBezTo>
                  <a:cubicBezTo>
                    <a:pt x="727" y="1289"/>
                    <a:pt x="1001" y="920"/>
                    <a:pt x="1156" y="504"/>
                  </a:cubicBezTo>
                  <a:cubicBezTo>
                    <a:pt x="1191" y="408"/>
                    <a:pt x="1191" y="325"/>
                    <a:pt x="1203" y="230"/>
                  </a:cubicBezTo>
                  <a:cubicBezTo>
                    <a:pt x="1136" y="65"/>
                    <a:pt x="1047" y="1"/>
                    <a:pt x="95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11"/>
            <p:cNvSpPr/>
            <p:nvPr/>
          </p:nvSpPr>
          <p:spPr>
            <a:xfrm>
              <a:off x="744425" y="3256175"/>
              <a:ext cx="224450" cy="239325"/>
            </a:xfrm>
            <a:custGeom>
              <a:avLst/>
              <a:gdLst/>
              <a:ahLst/>
              <a:cxnLst/>
              <a:rect l="l" t="t" r="r" b="b"/>
              <a:pathLst>
                <a:path w="8978" h="9573" extrusionOk="0">
                  <a:moveTo>
                    <a:pt x="6221" y="1502"/>
                  </a:moveTo>
                  <a:cubicBezTo>
                    <a:pt x="6358" y="1502"/>
                    <a:pt x="6471" y="1532"/>
                    <a:pt x="6549" y="1596"/>
                  </a:cubicBezTo>
                  <a:cubicBezTo>
                    <a:pt x="6692" y="1703"/>
                    <a:pt x="6763" y="1834"/>
                    <a:pt x="6751" y="1942"/>
                  </a:cubicBezTo>
                  <a:cubicBezTo>
                    <a:pt x="6716" y="2132"/>
                    <a:pt x="6609" y="2215"/>
                    <a:pt x="5858" y="2739"/>
                  </a:cubicBezTo>
                  <a:cubicBezTo>
                    <a:pt x="5585" y="2918"/>
                    <a:pt x="5025" y="3406"/>
                    <a:pt x="4584" y="3859"/>
                  </a:cubicBezTo>
                  <a:cubicBezTo>
                    <a:pt x="3969" y="4493"/>
                    <a:pt x="3551" y="4794"/>
                    <a:pt x="3278" y="4794"/>
                  </a:cubicBezTo>
                  <a:cubicBezTo>
                    <a:pt x="3197" y="4794"/>
                    <a:pt x="3129" y="4767"/>
                    <a:pt x="3072" y="4716"/>
                  </a:cubicBezTo>
                  <a:cubicBezTo>
                    <a:pt x="2715" y="4442"/>
                    <a:pt x="3060" y="3704"/>
                    <a:pt x="3930" y="2823"/>
                  </a:cubicBezTo>
                  <a:cubicBezTo>
                    <a:pt x="4227" y="2513"/>
                    <a:pt x="4704" y="2132"/>
                    <a:pt x="4989" y="1954"/>
                  </a:cubicBezTo>
                  <a:cubicBezTo>
                    <a:pt x="5441" y="1669"/>
                    <a:pt x="5898" y="1502"/>
                    <a:pt x="6221" y="1502"/>
                  </a:cubicBezTo>
                  <a:close/>
                  <a:moveTo>
                    <a:pt x="1838" y="5663"/>
                  </a:moveTo>
                  <a:cubicBezTo>
                    <a:pt x="2271" y="5663"/>
                    <a:pt x="2468" y="6353"/>
                    <a:pt x="2025" y="6478"/>
                  </a:cubicBezTo>
                  <a:cubicBezTo>
                    <a:pt x="1957" y="6500"/>
                    <a:pt x="1882" y="6512"/>
                    <a:pt x="1811" y="6512"/>
                  </a:cubicBezTo>
                  <a:cubicBezTo>
                    <a:pt x="1732" y="6512"/>
                    <a:pt x="1658" y="6497"/>
                    <a:pt x="1608" y="6466"/>
                  </a:cubicBezTo>
                  <a:cubicBezTo>
                    <a:pt x="1429" y="6359"/>
                    <a:pt x="1358" y="6014"/>
                    <a:pt x="1477" y="5835"/>
                  </a:cubicBezTo>
                  <a:cubicBezTo>
                    <a:pt x="1536" y="5764"/>
                    <a:pt x="1656" y="5692"/>
                    <a:pt x="1775" y="5668"/>
                  </a:cubicBezTo>
                  <a:cubicBezTo>
                    <a:pt x="1796" y="5665"/>
                    <a:pt x="1817" y="5663"/>
                    <a:pt x="1838" y="5663"/>
                  </a:cubicBezTo>
                  <a:close/>
                  <a:moveTo>
                    <a:pt x="8859" y="1"/>
                  </a:moveTo>
                  <a:lnTo>
                    <a:pt x="8859" y="1"/>
                  </a:lnTo>
                  <a:cubicBezTo>
                    <a:pt x="7906" y="96"/>
                    <a:pt x="7001" y="299"/>
                    <a:pt x="6097" y="632"/>
                  </a:cubicBezTo>
                  <a:cubicBezTo>
                    <a:pt x="3918" y="1418"/>
                    <a:pt x="2287" y="2858"/>
                    <a:pt x="989" y="4775"/>
                  </a:cubicBezTo>
                  <a:cubicBezTo>
                    <a:pt x="405" y="5633"/>
                    <a:pt x="84" y="6716"/>
                    <a:pt x="1" y="7835"/>
                  </a:cubicBezTo>
                  <a:cubicBezTo>
                    <a:pt x="12" y="7871"/>
                    <a:pt x="36" y="7930"/>
                    <a:pt x="60" y="7978"/>
                  </a:cubicBezTo>
                  <a:cubicBezTo>
                    <a:pt x="423" y="9046"/>
                    <a:pt x="1210" y="9572"/>
                    <a:pt x="2249" y="9572"/>
                  </a:cubicBezTo>
                  <a:cubicBezTo>
                    <a:pt x="2403" y="9572"/>
                    <a:pt x="2563" y="9561"/>
                    <a:pt x="2727" y="9538"/>
                  </a:cubicBezTo>
                  <a:cubicBezTo>
                    <a:pt x="5156" y="9216"/>
                    <a:pt x="6585" y="7633"/>
                    <a:pt x="7716" y="5692"/>
                  </a:cubicBezTo>
                  <a:cubicBezTo>
                    <a:pt x="8656" y="4085"/>
                    <a:pt x="8978" y="2323"/>
                    <a:pt x="8835" y="465"/>
                  </a:cubicBezTo>
                  <a:cubicBezTo>
                    <a:pt x="8811" y="299"/>
                    <a:pt x="8799" y="132"/>
                    <a:pt x="8859" y="1"/>
                  </a:cubicBezTo>
                  <a:close/>
                </a:path>
              </a:pathLst>
            </a:custGeom>
            <a:solidFill>
              <a:srgbClr val="E4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11"/>
            <p:cNvSpPr/>
            <p:nvPr/>
          </p:nvSpPr>
          <p:spPr>
            <a:xfrm>
              <a:off x="1023925" y="3296675"/>
              <a:ext cx="19675" cy="63725"/>
            </a:xfrm>
            <a:custGeom>
              <a:avLst/>
              <a:gdLst/>
              <a:ahLst/>
              <a:cxnLst/>
              <a:rect l="l" t="t" r="r" b="b"/>
              <a:pathLst>
                <a:path w="787" h="2549" extrusionOk="0">
                  <a:moveTo>
                    <a:pt x="1" y="0"/>
                  </a:moveTo>
                  <a:lnTo>
                    <a:pt x="1" y="0"/>
                  </a:lnTo>
                  <a:cubicBezTo>
                    <a:pt x="346" y="810"/>
                    <a:pt x="596" y="1655"/>
                    <a:pt x="786" y="2548"/>
                  </a:cubicBezTo>
                  <a:cubicBezTo>
                    <a:pt x="774" y="2346"/>
                    <a:pt x="751" y="2131"/>
                    <a:pt x="715" y="1929"/>
                  </a:cubicBezTo>
                  <a:cubicBezTo>
                    <a:pt x="632" y="1191"/>
                    <a:pt x="358" y="572"/>
                    <a:pt x="1"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11"/>
            <p:cNvSpPr/>
            <p:nvPr/>
          </p:nvSpPr>
          <p:spPr>
            <a:xfrm>
              <a:off x="740850" y="3255000"/>
              <a:ext cx="253325" cy="355125"/>
            </a:xfrm>
            <a:custGeom>
              <a:avLst/>
              <a:gdLst/>
              <a:ahLst/>
              <a:cxnLst/>
              <a:rect l="l" t="t" r="r" b="b"/>
              <a:pathLst>
                <a:path w="10133" h="14205" extrusionOk="0">
                  <a:moveTo>
                    <a:pt x="9466" y="0"/>
                  </a:moveTo>
                  <a:cubicBezTo>
                    <a:pt x="9311" y="0"/>
                    <a:pt x="9157" y="36"/>
                    <a:pt x="9002" y="48"/>
                  </a:cubicBezTo>
                  <a:cubicBezTo>
                    <a:pt x="8954" y="179"/>
                    <a:pt x="8954" y="346"/>
                    <a:pt x="8978" y="512"/>
                  </a:cubicBezTo>
                  <a:cubicBezTo>
                    <a:pt x="9121" y="2358"/>
                    <a:pt x="8799" y="4108"/>
                    <a:pt x="7859" y="5739"/>
                  </a:cubicBezTo>
                  <a:cubicBezTo>
                    <a:pt x="6716" y="7680"/>
                    <a:pt x="5299" y="9275"/>
                    <a:pt x="2870" y="9585"/>
                  </a:cubicBezTo>
                  <a:cubicBezTo>
                    <a:pt x="2716" y="9605"/>
                    <a:pt x="2567" y="9615"/>
                    <a:pt x="2423" y="9615"/>
                  </a:cubicBezTo>
                  <a:cubicBezTo>
                    <a:pt x="1373" y="9615"/>
                    <a:pt x="590" y="9082"/>
                    <a:pt x="203" y="8025"/>
                  </a:cubicBezTo>
                  <a:cubicBezTo>
                    <a:pt x="191" y="7977"/>
                    <a:pt x="179" y="7918"/>
                    <a:pt x="144" y="7882"/>
                  </a:cubicBezTo>
                  <a:lnTo>
                    <a:pt x="144" y="7882"/>
                  </a:lnTo>
                  <a:cubicBezTo>
                    <a:pt x="1" y="10037"/>
                    <a:pt x="858" y="12383"/>
                    <a:pt x="2977" y="13681"/>
                  </a:cubicBezTo>
                  <a:cubicBezTo>
                    <a:pt x="3358" y="13919"/>
                    <a:pt x="3811" y="14097"/>
                    <a:pt x="4287" y="14204"/>
                  </a:cubicBezTo>
                  <a:cubicBezTo>
                    <a:pt x="4013" y="13788"/>
                    <a:pt x="4132" y="13383"/>
                    <a:pt x="4656" y="13192"/>
                  </a:cubicBezTo>
                  <a:cubicBezTo>
                    <a:pt x="5894" y="12728"/>
                    <a:pt x="6680" y="11764"/>
                    <a:pt x="7406" y="10763"/>
                  </a:cubicBezTo>
                  <a:cubicBezTo>
                    <a:pt x="7811" y="10216"/>
                    <a:pt x="8121" y="9573"/>
                    <a:pt x="8478" y="8978"/>
                  </a:cubicBezTo>
                  <a:cubicBezTo>
                    <a:pt x="9728" y="6930"/>
                    <a:pt x="9954" y="4668"/>
                    <a:pt x="9776" y="2322"/>
                  </a:cubicBezTo>
                  <a:cubicBezTo>
                    <a:pt x="9752" y="1905"/>
                    <a:pt x="9728" y="1477"/>
                    <a:pt x="9752" y="1060"/>
                  </a:cubicBezTo>
                  <a:cubicBezTo>
                    <a:pt x="9764" y="810"/>
                    <a:pt x="9871" y="572"/>
                    <a:pt x="10133" y="477"/>
                  </a:cubicBezTo>
                  <a:lnTo>
                    <a:pt x="9907" y="215"/>
                  </a:lnTo>
                  <a:cubicBezTo>
                    <a:pt x="9788" y="84"/>
                    <a:pt x="9657" y="0"/>
                    <a:pt x="9466"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11"/>
            <p:cNvSpPr/>
            <p:nvPr/>
          </p:nvSpPr>
          <p:spPr>
            <a:xfrm>
              <a:off x="951000" y="3509500"/>
              <a:ext cx="60450" cy="82475"/>
            </a:xfrm>
            <a:custGeom>
              <a:avLst/>
              <a:gdLst/>
              <a:ahLst/>
              <a:cxnLst/>
              <a:rect l="l" t="t" r="r" b="b"/>
              <a:pathLst>
                <a:path w="2418" h="3299" extrusionOk="0">
                  <a:moveTo>
                    <a:pt x="2417" y="0"/>
                  </a:moveTo>
                  <a:lnTo>
                    <a:pt x="2417" y="0"/>
                  </a:lnTo>
                  <a:cubicBezTo>
                    <a:pt x="1798" y="1226"/>
                    <a:pt x="1013" y="2322"/>
                    <a:pt x="0" y="3298"/>
                  </a:cubicBezTo>
                  <a:cubicBezTo>
                    <a:pt x="1001" y="2512"/>
                    <a:pt x="1834" y="1357"/>
                    <a:pt x="2417"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11"/>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11"/>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11"/>
            <p:cNvSpPr/>
            <p:nvPr/>
          </p:nvSpPr>
          <p:spPr>
            <a:xfrm>
              <a:off x="867350" y="2947800"/>
              <a:ext cx="135350" cy="114100"/>
            </a:xfrm>
            <a:custGeom>
              <a:avLst/>
              <a:gdLst/>
              <a:ahLst/>
              <a:cxnLst/>
              <a:rect l="l" t="t" r="r" b="b"/>
              <a:pathLst>
                <a:path w="5414" h="4564" extrusionOk="0">
                  <a:moveTo>
                    <a:pt x="4944" y="1"/>
                  </a:moveTo>
                  <a:cubicBezTo>
                    <a:pt x="4907" y="1"/>
                    <a:pt x="4870" y="5"/>
                    <a:pt x="4835" y="13"/>
                  </a:cubicBezTo>
                  <a:cubicBezTo>
                    <a:pt x="4775" y="25"/>
                    <a:pt x="4668" y="61"/>
                    <a:pt x="4549" y="120"/>
                  </a:cubicBezTo>
                  <a:cubicBezTo>
                    <a:pt x="4454" y="156"/>
                    <a:pt x="4347" y="203"/>
                    <a:pt x="4239" y="263"/>
                  </a:cubicBezTo>
                  <a:cubicBezTo>
                    <a:pt x="3597" y="608"/>
                    <a:pt x="2561" y="1442"/>
                    <a:pt x="1680" y="2239"/>
                  </a:cubicBezTo>
                  <a:cubicBezTo>
                    <a:pt x="1120" y="2787"/>
                    <a:pt x="620" y="3299"/>
                    <a:pt x="370" y="3656"/>
                  </a:cubicBezTo>
                  <a:cubicBezTo>
                    <a:pt x="0" y="4192"/>
                    <a:pt x="32" y="4563"/>
                    <a:pt x="371" y="4563"/>
                  </a:cubicBezTo>
                  <a:cubicBezTo>
                    <a:pt x="469" y="4563"/>
                    <a:pt x="592" y="4532"/>
                    <a:pt x="739" y="4466"/>
                  </a:cubicBezTo>
                  <a:cubicBezTo>
                    <a:pt x="858" y="4418"/>
                    <a:pt x="1394" y="3930"/>
                    <a:pt x="1965" y="3394"/>
                  </a:cubicBezTo>
                  <a:cubicBezTo>
                    <a:pt x="2513" y="2835"/>
                    <a:pt x="3513" y="1966"/>
                    <a:pt x="4168" y="1430"/>
                  </a:cubicBezTo>
                  <a:cubicBezTo>
                    <a:pt x="4823" y="870"/>
                    <a:pt x="5371" y="370"/>
                    <a:pt x="5382" y="299"/>
                  </a:cubicBezTo>
                  <a:cubicBezTo>
                    <a:pt x="5413" y="145"/>
                    <a:pt x="5171" y="1"/>
                    <a:pt x="4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11"/>
            <p:cNvSpPr/>
            <p:nvPr/>
          </p:nvSpPr>
          <p:spPr>
            <a:xfrm>
              <a:off x="834475" y="3080000"/>
              <a:ext cx="25775" cy="20800"/>
            </a:xfrm>
            <a:custGeom>
              <a:avLst/>
              <a:gdLst/>
              <a:ahLst/>
              <a:cxnLst/>
              <a:rect l="l" t="t" r="r" b="b"/>
              <a:pathLst>
                <a:path w="1031" h="832" extrusionOk="0">
                  <a:moveTo>
                    <a:pt x="711" y="0"/>
                  </a:moveTo>
                  <a:cubicBezTo>
                    <a:pt x="677" y="0"/>
                    <a:pt x="637" y="4"/>
                    <a:pt x="590" y="11"/>
                  </a:cubicBezTo>
                  <a:cubicBezTo>
                    <a:pt x="423" y="23"/>
                    <a:pt x="256" y="95"/>
                    <a:pt x="197" y="178"/>
                  </a:cubicBezTo>
                  <a:cubicBezTo>
                    <a:pt x="1" y="450"/>
                    <a:pt x="223" y="831"/>
                    <a:pt x="553" y="831"/>
                  </a:cubicBezTo>
                  <a:cubicBezTo>
                    <a:pt x="584" y="831"/>
                    <a:pt x="616" y="828"/>
                    <a:pt x="649" y="821"/>
                  </a:cubicBezTo>
                  <a:cubicBezTo>
                    <a:pt x="911" y="785"/>
                    <a:pt x="1030" y="523"/>
                    <a:pt x="947" y="226"/>
                  </a:cubicBezTo>
                  <a:cubicBezTo>
                    <a:pt x="899" y="63"/>
                    <a:pt x="851" y="0"/>
                    <a:pt x="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11"/>
            <p:cNvSpPr/>
            <p:nvPr/>
          </p:nvSpPr>
          <p:spPr>
            <a:xfrm>
              <a:off x="812600" y="3293725"/>
              <a:ext cx="100925" cy="82175"/>
            </a:xfrm>
            <a:custGeom>
              <a:avLst/>
              <a:gdLst/>
              <a:ahLst/>
              <a:cxnLst/>
              <a:rect l="l" t="t" r="r" b="b"/>
              <a:pathLst>
                <a:path w="4037" h="3287" extrusionOk="0">
                  <a:moveTo>
                    <a:pt x="3514" y="0"/>
                  </a:moveTo>
                  <a:cubicBezTo>
                    <a:pt x="3183" y="0"/>
                    <a:pt x="2726" y="167"/>
                    <a:pt x="2274" y="452"/>
                  </a:cubicBezTo>
                  <a:cubicBezTo>
                    <a:pt x="2000" y="642"/>
                    <a:pt x="1524" y="1035"/>
                    <a:pt x="1226" y="1333"/>
                  </a:cubicBezTo>
                  <a:cubicBezTo>
                    <a:pt x="345" y="2202"/>
                    <a:pt x="0" y="2940"/>
                    <a:pt x="357" y="3214"/>
                  </a:cubicBezTo>
                  <a:cubicBezTo>
                    <a:pt x="413" y="3262"/>
                    <a:pt x="480" y="3287"/>
                    <a:pt x="558" y="3287"/>
                  </a:cubicBezTo>
                  <a:cubicBezTo>
                    <a:pt x="829" y="3287"/>
                    <a:pt x="1242" y="2993"/>
                    <a:pt x="1869" y="2357"/>
                  </a:cubicBezTo>
                  <a:cubicBezTo>
                    <a:pt x="2310" y="1928"/>
                    <a:pt x="2869" y="1428"/>
                    <a:pt x="3143" y="1237"/>
                  </a:cubicBezTo>
                  <a:cubicBezTo>
                    <a:pt x="3893" y="713"/>
                    <a:pt x="4001" y="630"/>
                    <a:pt x="4036" y="440"/>
                  </a:cubicBezTo>
                  <a:cubicBezTo>
                    <a:pt x="4036" y="321"/>
                    <a:pt x="3977" y="178"/>
                    <a:pt x="3858" y="94"/>
                  </a:cubicBezTo>
                  <a:cubicBezTo>
                    <a:pt x="3773" y="30"/>
                    <a:pt x="3655" y="0"/>
                    <a:pt x="3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11"/>
            <p:cNvSpPr/>
            <p:nvPr/>
          </p:nvSpPr>
          <p:spPr>
            <a:xfrm>
              <a:off x="778350" y="3398250"/>
              <a:ext cx="27625" cy="20950"/>
            </a:xfrm>
            <a:custGeom>
              <a:avLst/>
              <a:gdLst/>
              <a:ahLst/>
              <a:cxnLst/>
              <a:rect l="l" t="t" r="r" b="b"/>
              <a:pathLst>
                <a:path w="1105" h="838" extrusionOk="0">
                  <a:moveTo>
                    <a:pt x="500" y="1"/>
                  </a:moveTo>
                  <a:cubicBezTo>
                    <a:pt x="473" y="1"/>
                    <a:pt x="446" y="3"/>
                    <a:pt x="418" y="9"/>
                  </a:cubicBezTo>
                  <a:cubicBezTo>
                    <a:pt x="310" y="21"/>
                    <a:pt x="179" y="92"/>
                    <a:pt x="120" y="164"/>
                  </a:cubicBezTo>
                  <a:cubicBezTo>
                    <a:pt x="1" y="342"/>
                    <a:pt x="72" y="688"/>
                    <a:pt x="251" y="795"/>
                  </a:cubicBezTo>
                  <a:cubicBezTo>
                    <a:pt x="304" y="822"/>
                    <a:pt x="384" y="837"/>
                    <a:pt x="469" y="837"/>
                  </a:cubicBezTo>
                  <a:cubicBezTo>
                    <a:pt x="535" y="837"/>
                    <a:pt x="605" y="828"/>
                    <a:pt x="668" y="807"/>
                  </a:cubicBezTo>
                  <a:cubicBezTo>
                    <a:pt x="1104" y="672"/>
                    <a:pt x="920"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11"/>
            <p:cNvSpPr/>
            <p:nvPr/>
          </p:nvSpPr>
          <p:spPr>
            <a:xfrm>
              <a:off x="1133475" y="3446000"/>
              <a:ext cx="52400" cy="137175"/>
            </a:xfrm>
            <a:custGeom>
              <a:avLst/>
              <a:gdLst/>
              <a:ahLst/>
              <a:cxnLst/>
              <a:rect l="l" t="t" r="r" b="b"/>
              <a:pathLst>
                <a:path w="2096" h="5487" extrusionOk="0">
                  <a:moveTo>
                    <a:pt x="1717" y="1"/>
                  </a:moveTo>
                  <a:cubicBezTo>
                    <a:pt x="1616" y="1"/>
                    <a:pt x="1523" y="67"/>
                    <a:pt x="1441" y="206"/>
                  </a:cubicBezTo>
                  <a:cubicBezTo>
                    <a:pt x="1226" y="552"/>
                    <a:pt x="250" y="3909"/>
                    <a:pt x="36" y="4898"/>
                  </a:cubicBezTo>
                  <a:cubicBezTo>
                    <a:pt x="12" y="5017"/>
                    <a:pt x="0" y="5100"/>
                    <a:pt x="12" y="5148"/>
                  </a:cubicBezTo>
                  <a:cubicBezTo>
                    <a:pt x="22" y="5414"/>
                    <a:pt x="50" y="5486"/>
                    <a:pt x="156" y="5486"/>
                  </a:cubicBezTo>
                  <a:cubicBezTo>
                    <a:pt x="173" y="5486"/>
                    <a:pt x="193" y="5484"/>
                    <a:pt x="214" y="5481"/>
                  </a:cubicBezTo>
                  <a:cubicBezTo>
                    <a:pt x="560" y="5421"/>
                    <a:pt x="1072" y="4433"/>
                    <a:pt x="1393" y="3219"/>
                  </a:cubicBezTo>
                  <a:cubicBezTo>
                    <a:pt x="1905" y="1326"/>
                    <a:pt x="2096" y="218"/>
                    <a:pt x="1929" y="87"/>
                  </a:cubicBezTo>
                  <a:cubicBezTo>
                    <a:pt x="1905" y="76"/>
                    <a:pt x="1881" y="64"/>
                    <a:pt x="1857" y="40"/>
                  </a:cubicBezTo>
                  <a:cubicBezTo>
                    <a:pt x="1809" y="14"/>
                    <a:pt x="1763"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11"/>
            <p:cNvSpPr/>
            <p:nvPr/>
          </p:nvSpPr>
          <p:spPr>
            <a:xfrm>
              <a:off x="1103700" y="3613400"/>
              <a:ext cx="25475" cy="23675"/>
            </a:xfrm>
            <a:custGeom>
              <a:avLst/>
              <a:gdLst/>
              <a:ahLst/>
              <a:cxnLst/>
              <a:rect l="l" t="t" r="r" b="b"/>
              <a:pathLst>
                <a:path w="1019" h="947" extrusionOk="0">
                  <a:moveTo>
                    <a:pt x="580" y="0"/>
                  </a:moveTo>
                  <a:cubicBezTo>
                    <a:pt x="442" y="0"/>
                    <a:pt x="292" y="76"/>
                    <a:pt x="179" y="249"/>
                  </a:cubicBezTo>
                  <a:cubicBezTo>
                    <a:pt x="0" y="547"/>
                    <a:pt x="12" y="785"/>
                    <a:pt x="239" y="904"/>
                  </a:cubicBezTo>
                  <a:cubicBezTo>
                    <a:pt x="298" y="933"/>
                    <a:pt x="361" y="946"/>
                    <a:pt x="423" y="946"/>
                  </a:cubicBezTo>
                  <a:cubicBezTo>
                    <a:pt x="624" y="946"/>
                    <a:pt x="824" y="807"/>
                    <a:pt x="905" y="571"/>
                  </a:cubicBezTo>
                  <a:cubicBezTo>
                    <a:pt x="1019" y="230"/>
                    <a:pt x="820"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11"/>
            <p:cNvSpPr/>
            <p:nvPr/>
          </p:nvSpPr>
          <p:spPr>
            <a:xfrm>
              <a:off x="589650" y="2878875"/>
              <a:ext cx="684625" cy="957550"/>
            </a:xfrm>
            <a:custGeom>
              <a:avLst/>
              <a:gdLst/>
              <a:ahLst/>
              <a:cxnLst/>
              <a:rect l="l" t="t" r="r" b="b"/>
              <a:pathLst>
                <a:path w="27385" h="38302" extrusionOk="0">
                  <a:moveTo>
                    <a:pt x="0" y="32107"/>
                  </a:moveTo>
                  <a:cubicBezTo>
                    <a:pt x="66" y="32210"/>
                    <a:pt x="134" y="32312"/>
                    <a:pt x="205" y="32412"/>
                  </a:cubicBezTo>
                  <a:lnTo>
                    <a:pt x="205" y="32412"/>
                  </a:lnTo>
                  <a:cubicBezTo>
                    <a:pt x="135" y="32311"/>
                    <a:pt x="67" y="32209"/>
                    <a:pt x="0" y="32107"/>
                  </a:cubicBezTo>
                  <a:close/>
                  <a:moveTo>
                    <a:pt x="16980" y="0"/>
                  </a:moveTo>
                  <a:cubicBezTo>
                    <a:pt x="16888" y="0"/>
                    <a:pt x="16796" y="3"/>
                    <a:pt x="16705" y="8"/>
                  </a:cubicBezTo>
                  <a:lnTo>
                    <a:pt x="16574" y="8"/>
                  </a:lnTo>
                  <a:cubicBezTo>
                    <a:pt x="16788" y="8"/>
                    <a:pt x="17026" y="8"/>
                    <a:pt x="17288" y="20"/>
                  </a:cubicBezTo>
                  <a:cubicBezTo>
                    <a:pt x="18907" y="127"/>
                    <a:pt x="19634" y="460"/>
                    <a:pt x="20003" y="1270"/>
                  </a:cubicBezTo>
                  <a:cubicBezTo>
                    <a:pt x="20086" y="1448"/>
                    <a:pt x="20277" y="1853"/>
                    <a:pt x="20420" y="2175"/>
                  </a:cubicBezTo>
                  <a:cubicBezTo>
                    <a:pt x="20658" y="2699"/>
                    <a:pt x="20777" y="2829"/>
                    <a:pt x="21551" y="3413"/>
                  </a:cubicBezTo>
                  <a:cubicBezTo>
                    <a:pt x="22015" y="3770"/>
                    <a:pt x="22551" y="4127"/>
                    <a:pt x="22729" y="4211"/>
                  </a:cubicBezTo>
                  <a:cubicBezTo>
                    <a:pt x="23384" y="4496"/>
                    <a:pt x="24575" y="5985"/>
                    <a:pt x="25003" y="7044"/>
                  </a:cubicBezTo>
                  <a:cubicBezTo>
                    <a:pt x="25468" y="8128"/>
                    <a:pt x="26766" y="15141"/>
                    <a:pt x="26849" y="16879"/>
                  </a:cubicBezTo>
                  <a:cubicBezTo>
                    <a:pt x="26932" y="18653"/>
                    <a:pt x="26897" y="19748"/>
                    <a:pt x="26694" y="21332"/>
                  </a:cubicBezTo>
                  <a:cubicBezTo>
                    <a:pt x="26039" y="26440"/>
                    <a:pt x="24706" y="29749"/>
                    <a:pt x="22146" y="32762"/>
                  </a:cubicBezTo>
                  <a:cubicBezTo>
                    <a:pt x="19943" y="35345"/>
                    <a:pt x="18276" y="36703"/>
                    <a:pt x="16312" y="37512"/>
                  </a:cubicBezTo>
                  <a:cubicBezTo>
                    <a:pt x="15247" y="37935"/>
                    <a:pt x="13661" y="38169"/>
                    <a:pt x="11967" y="38169"/>
                  </a:cubicBezTo>
                  <a:cubicBezTo>
                    <a:pt x="11179" y="38169"/>
                    <a:pt x="10367" y="38118"/>
                    <a:pt x="9573" y="38012"/>
                  </a:cubicBezTo>
                  <a:cubicBezTo>
                    <a:pt x="7442" y="37750"/>
                    <a:pt x="6644" y="37453"/>
                    <a:pt x="4941" y="36417"/>
                  </a:cubicBezTo>
                  <a:cubicBezTo>
                    <a:pt x="2630" y="34983"/>
                    <a:pt x="1190" y="33820"/>
                    <a:pt x="205" y="32412"/>
                  </a:cubicBezTo>
                  <a:lnTo>
                    <a:pt x="205" y="32412"/>
                  </a:lnTo>
                  <a:cubicBezTo>
                    <a:pt x="346" y="32619"/>
                    <a:pt x="495" y="32824"/>
                    <a:pt x="655" y="33024"/>
                  </a:cubicBezTo>
                  <a:cubicBezTo>
                    <a:pt x="679" y="33047"/>
                    <a:pt x="691" y="33059"/>
                    <a:pt x="691" y="33071"/>
                  </a:cubicBezTo>
                  <a:cubicBezTo>
                    <a:pt x="858" y="33274"/>
                    <a:pt x="1036" y="33476"/>
                    <a:pt x="1227" y="33679"/>
                  </a:cubicBezTo>
                  <a:cubicBezTo>
                    <a:pt x="1477" y="33952"/>
                    <a:pt x="1751" y="34190"/>
                    <a:pt x="2012" y="34429"/>
                  </a:cubicBezTo>
                  <a:cubicBezTo>
                    <a:pt x="3001" y="35286"/>
                    <a:pt x="4096" y="35976"/>
                    <a:pt x="5227" y="36643"/>
                  </a:cubicBezTo>
                  <a:cubicBezTo>
                    <a:pt x="5525" y="36822"/>
                    <a:pt x="5822" y="36988"/>
                    <a:pt x="6120" y="37143"/>
                  </a:cubicBezTo>
                  <a:cubicBezTo>
                    <a:pt x="6608" y="37405"/>
                    <a:pt x="7108" y="37619"/>
                    <a:pt x="7656" y="37774"/>
                  </a:cubicBezTo>
                  <a:cubicBezTo>
                    <a:pt x="7906" y="37834"/>
                    <a:pt x="8180" y="37893"/>
                    <a:pt x="8430" y="37953"/>
                  </a:cubicBezTo>
                  <a:cubicBezTo>
                    <a:pt x="8835" y="38024"/>
                    <a:pt x="9216" y="38108"/>
                    <a:pt x="9621" y="38143"/>
                  </a:cubicBezTo>
                  <a:cubicBezTo>
                    <a:pt x="10453" y="38252"/>
                    <a:pt x="11290" y="38302"/>
                    <a:pt x="12130" y="38302"/>
                  </a:cubicBezTo>
                  <a:cubicBezTo>
                    <a:pt x="12492" y="38302"/>
                    <a:pt x="12854" y="38292"/>
                    <a:pt x="13216" y="38274"/>
                  </a:cubicBezTo>
                  <a:cubicBezTo>
                    <a:pt x="15288" y="38191"/>
                    <a:pt x="17133" y="37548"/>
                    <a:pt x="18788" y="36310"/>
                  </a:cubicBezTo>
                  <a:cubicBezTo>
                    <a:pt x="19788" y="35584"/>
                    <a:pt x="20634" y="34691"/>
                    <a:pt x="21467" y="33798"/>
                  </a:cubicBezTo>
                  <a:cubicBezTo>
                    <a:pt x="23539" y="31607"/>
                    <a:pt x="25051" y="29107"/>
                    <a:pt x="25884" y="26189"/>
                  </a:cubicBezTo>
                  <a:cubicBezTo>
                    <a:pt x="27147" y="21713"/>
                    <a:pt x="27385" y="17200"/>
                    <a:pt x="26516" y="12950"/>
                  </a:cubicBezTo>
                  <a:cubicBezTo>
                    <a:pt x="26492" y="12902"/>
                    <a:pt x="26492" y="12855"/>
                    <a:pt x="26480" y="12819"/>
                  </a:cubicBezTo>
                  <a:cubicBezTo>
                    <a:pt x="26527" y="12783"/>
                    <a:pt x="26527" y="12735"/>
                    <a:pt x="26516" y="12712"/>
                  </a:cubicBezTo>
                  <a:cubicBezTo>
                    <a:pt x="26373" y="11997"/>
                    <a:pt x="26254" y="11331"/>
                    <a:pt x="26123" y="10688"/>
                  </a:cubicBezTo>
                  <a:cubicBezTo>
                    <a:pt x="26099" y="10545"/>
                    <a:pt x="26063" y="10378"/>
                    <a:pt x="26015" y="10223"/>
                  </a:cubicBezTo>
                  <a:cubicBezTo>
                    <a:pt x="25825" y="9366"/>
                    <a:pt x="25634" y="8556"/>
                    <a:pt x="25396" y="7759"/>
                  </a:cubicBezTo>
                  <a:cubicBezTo>
                    <a:pt x="24932" y="6187"/>
                    <a:pt x="24039" y="4973"/>
                    <a:pt x="22610" y="4092"/>
                  </a:cubicBezTo>
                  <a:cubicBezTo>
                    <a:pt x="21932" y="3675"/>
                    <a:pt x="21182" y="3258"/>
                    <a:pt x="20741" y="2568"/>
                  </a:cubicBezTo>
                  <a:cubicBezTo>
                    <a:pt x="20598" y="2353"/>
                    <a:pt x="20479" y="2127"/>
                    <a:pt x="20420" y="1865"/>
                  </a:cubicBezTo>
                  <a:cubicBezTo>
                    <a:pt x="20408" y="1782"/>
                    <a:pt x="20384" y="1722"/>
                    <a:pt x="20348" y="1651"/>
                  </a:cubicBezTo>
                  <a:cubicBezTo>
                    <a:pt x="20003" y="734"/>
                    <a:pt x="19277" y="270"/>
                    <a:pt x="18300" y="127"/>
                  </a:cubicBezTo>
                  <a:cubicBezTo>
                    <a:pt x="18193" y="103"/>
                    <a:pt x="18098" y="91"/>
                    <a:pt x="18003" y="79"/>
                  </a:cubicBezTo>
                  <a:cubicBezTo>
                    <a:pt x="17656" y="32"/>
                    <a:pt x="17317" y="0"/>
                    <a:pt x="1698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11"/>
            <p:cNvSpPr/>
            <p:nvPr/>
          </p:nvSpPr>
          <p:spPr>
            <a:xfrm>
              <a:off x="797100" y="3813100"/>
              <a:ext cx="2125" cy="625"/>
            </a:xfrm>
            <a:custGeom>
              <a:avLst/>
              <a:gdLst/>
              <a:ahLst/>
              <a:cxnLst/>
              <a:rect l="l" t="t" r="r" b="b"/>
              <a:pathLst>
                <a:path w="85" h="25" extrusionOk="0">
                  <a:moveTo>
                    <a:pt x="1" y="0"/>
                  </a:moveTo>
                  <a:cubicBezTo>
                    <a:pt x="25" y="24"/>
                    <a:pt x="60" y="24"/>
                    <a:pt x="84" y="24"/>
                  </a:cubicBezTo>
                  <a:cubicBezTo>
                    <a:pt x="60" y="24"/>
                    <a:pt x="25"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11"/>
            <p:cNvSpPr/>
            <p:nvPr/>
          </p:nvSpPr>
          <p:spPr>
            <a:xfrm>
              <a:off x="1198950" y="3057350"/>
              <a:ext cx="3900" cy="9550"/>
            </a:xfrm>
            <a:custGeom>
              <a:avLst/>
              <a:gdLst/>
              <a:ahLst/>
              <a:cxnLst/>
              <a:rect l="l" t="t" r="r" b="b"/>
              <a:pathLst>
                <a:path w="156" h="382" extrusionOk="0">
                  <a:moveTo>
                    <a:pt x="0" y="1"/>
                  </a:moveTo>
                  <a:cubicBezTo>
                    <a:pt x="27" y="75"/>
                    <a:pt x="62" y="142"/>
                    <a:pt x="92" y="203"/>
                  </a:cubicBezTo>
                  <a:lnTo>
                    <a:pt x="92" y="203"/>
                  </a:lnTo>
                  <a:cubicBezTo>
                    <a:pt x="61" y="133"/>
                    <a:pt x="27" y="67"/>
                    <a:pt x="0" y="1"/>
                  </a:cubicBezTo>
                  <a:close/>
                  <a:moveTo>
                    <a:pt x="92" y="203"/>
                  </a:moveTo>
                  <a:lnTo>
                    <a:pt x="92" y="203"/>
                  </a:lnTo>
                  <a:cubicBezTo>
                    <a:pt x="116" y="259"/>
                    <a:pt x="139" y="318"/>
                    <a:pt x="155" y="382"/>
                  </a:cubicBezTo>
                  <a:cubicBezTo>
                    <a:pt x="155" y="370"/>
                    <a:pt x="143" y="346"/>
                    <a:pt x="143" y="334"/>
                  </a:cubicBezTo>
                  <a:cubicBezTo>
                    <a:pt x="133" y="293"/>
                    <a:pt x="114" y="250"/>
                    <a:pt x="92" y="203"/>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11"/>
            <p:cNvSpPr/>
            <p:nvPr/>
          </p:nvSpPr>
          <p:spPr>
            <a:xfrm>
              <a:off x="754850" y="3798225"/>
              <a:ext cx="15800" cy="6850"/>
            </a:xfrm>
            <a:custGeom>
              <a:avLst/>
              <a:gdLst/>
              <a:ahLst/>
              <a:cxnLst/>
              <a:rect l="l" t="t" r="r" b="b"/>
              <a:pathLst>
                <a:path w="632" h="274" extrusionOk="0">
                  <a:moveTo>
                    <a:pt x="0" y="0"/>
                  </a:moveTo>
                  <a:lnTo>
                    <a:pt x="0" y="0"/>
                  </a:lnTo>
                  <a:cubicBezTo>
                    <a:pt x="215" y="107"/>
                    <a:pt x="417" y="203"/>
                    <a:pt x="631" y="274"/>
                  </a:cubicBezTo>
                  <a:cubicBezTo>
                    <a:pt x="417" y="179"/>
                    <a:pt x="215" y="107"/>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11"/>
            <p:cNvSpPr/>
            <p:nvPr/>
          </p:nvSpPr>
          <p:spPr>
            <a:xfrm>
              <a:off x="777175" y="3807150"/>
              <a:ext cx="10150" cy="3600"/>
            </a:xfrm>
            <a:custGeom>
              <a:avLst/>
              <a:gdLst/>
              <a:ahLst/>
              <a:cxnLst/>
              <a:rect l="l" t="t" r="r" b="b"/>
              <a:pathLst>
                <a:path w="406" h="144" extrusionOk="0">
                  <a:moveTo>
                    <a:pt x="405" y="143"/>
                  </a:moveTo>
                  <a:lnTo>
                    <a:pt x="0"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11"/>
            <p:cNvSpPr/>
            <p:nvPr/>
          </p:nvSpPr>
          <p:spPr>
            <a:xfrm>
              <a:off x="556300" y="2892825"/>
              <a:ext cx="519150" cy="905125"/>
            </a:xfrm>
            <a:custGeom>
              <a:avLst/>
              <a:gdLst/>
              <a:ahLst/>
              <a:cxnLst/>
              <a:rect l="l" t="t" r="r" b="b"/>
              <a:pathLst>
                <a:path w="20766" h="36205" extrusionOk="0">
                  <a:moveTo>
                    <a:pt x="17894" y="1"/>
                  </a:moveTo>
                  <a:cubicBezTo>
                    <a:pt x="16763" y="1"/>
                    <a:pt x="16287" y="241"/>
                    <a:pt x="15015" y="1200"/>
                  </a:cubicBezTo>
                  <a:cubicBezTo>
                    <a:pt x="13360" y="2462"/>
                    <a:pt x="12026" y="3736"/>
                    <a:pt x="9359" y="6546"/>
                  </a:cubicBezTo>
                  <a:cubicBezTo>
                    <a:pt x="5894" y="10201"/>
                    <a:pt x="3358" y="13809"/>
                    <a:pt x="1656" y="17440"/>
                  </a:cubicBezTo>
                  <a:cubicBezTo>
                    <a:pt x="1156" y="18500"/>
                    <a:pt x="477" y="20428"/>
                    <a:pt x="310" y="21202"/>
                  </a:cubicBezTo>
                  <a:cubicBezTo>
                    <a:pt x="1" y="22762"/>
                    <a:pt x="239" y="27036"/>
                    <a:pt x="739" y="28751"/>
                  </a:cubicBezTo>
                  <a:cubicBezTo>
                    <a:pt x="1251" y="30465"/>
                    <a:pt x="1989" y="31668"/>
                    <a:pt x="3513" y="33216"/>
                  </a:cubicBezTo>
                  <a:cubicBezTo>
                    <a:pt x="4418" y="34133"/>
                    <a:pt x="4775" y="34406"/>
                    <a:pt x="6573" y="35490"/>
                  </a:cubicBezTo>
                  <a:cubicBezTo>
                    <a:pt x="7026" y="35762"/>
                    <a:pt x="7446" y="35990"/>
                    <a:pt x="7845" y="36176"/>
                  </a:cubicBezTo>
                  <a:lnTo>
                    <a:pt x="7845" y="36176"/>
                  </a:lnTo>
                  <a:cubicBezTo>
                    <a:pt x="7607" y="36064"/>
                    <a:pt x="7388" y="35942"/>
                    <a:pt x="7168" y="35799"/>
                  </a:cubicBezTo>
                  <a:cubicBezTo>
                    <a:pt x="5644" y="34871"/>
                    <a:pt x="4132" y="33906"/>
                    <a:pt x="2942" y="32513"/>
                  </a:cubicBezTo>
                  <a:cubicBezTo>
                    <a:pt x="1549" y="30906"/>
                    <a:pt x="787" y="29060"/>
                    <a:pt x="548" y="26977"/>
                  </a:cubicBezTo>
                  <a:cubicBezTo>
                    <a:pt x="382" y="25608"/>
                    <a:pt x="370" y="24203"/>
                    <a:pt x="358" y="22822"/>
                  </a:cubicBezTo>
                  <a:cubicBezTo>
                    <a:pt x="322" y="21310"/>
                    <a:pt x="846" y="19905"/>
                    <a:pt x="1418" y="18535"/>
                  </a:cubicBezTo>
                  <a:cubicBezTo>
                    <a:pt x="2382" y="16214"/>
                    <a:pt x="3644" y="14071"/>
                    <a:pt x="5073" y="11999"/>
                  </a:cubicBezTo>
                  <a:cubicBezTo>
                    <a:pt x="7073" y="9129"/>
                    <a:pt x="9490" y="6629"/>
                    <a:pt x="11931" y="4141"/>
                  </a:cubicBezTo>
                  <a:cubicBezTo>
                    <a:pt x="13229" y="2843"/>
                    <a:pt x="14586" y="1557"/>
                    <a:pt x="16158" y="605"/>
                  </a:cubicBezTo>
                  <a:cubicBezTo>
                    <a:pt x="16813" y="211"/>
                    <a:pt x="17488" y="56"/>
                    <a:pt x="18168" y="56"/>
                  </a:cubicBezTo>
                  <a:cubicBezTo>
                    <a:pt x="18969" y="56"/>
                    <a:pt x="19777" y="272"/>
                    <a:pt x="20563" y="569"/>
                  </a:cubicBezTo>
                  <a:cubicBezTo>
                    <a:pt x="20646" y="605"/>
                    <a:pt x="20706" y="652"/>
                    <a:pt x="20765" y="688"/>
                  </a:cubicBezTo>
                  <a:cubicBezTo>
                    <a:pt x="20730" y="652"/>
                    <a:pt x="20706" y="617"/>
                    <a:pt x="20682" y="605"/>
                  </a:cubicBezTo>
                  <a:cubicBezTo>
                    <a:pt x="20432" y="355"/>
                    <a:pt x="19456" y="69"/>
                    <a:pt x="18575" y="21"/>
                  </a:cubicBezTo>
                  <a:cubicBezTo>
                    <a:pt x="18321" y="9"/>
                    <a:pt x="18097" y="1"/>
                    <a:pt x="17894" y="1"/>
                  </a:cubicBezTo>
                  <a:close/>
                  <a:moveTo>
                    <a:pt x="7845" y="36176"/>
                  </a:moveTo>
                  <a:cubicBezTo>
                    <a:pt x="7865" y="36185"/>
                    <a:pt x="7886" y="36195"/>
                    <a:pt x="7907" y="36204"/>
                  </a:cubicBezTo>
                  <a:cubicBezTo>
                    <a:pt x="7886" y="36195"/>
                    <a:pt x="7866" y="36185"/>
                    <a:pt x="7845" y="3617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11"/>
            <p:cNvSpPr/>
            <p:nvPr/>
          </p:nvSpPr>
          <p:spPr>
            <a:xfrm>
              <a:off x="1087625" y="2932925"/>
              <a:ext cx="2100" cy="5100"/>
            </a:xfrm>
            <a:custGeom>
              <a:avLst/>
              <a:gdLst/>
              <a:ahLst/>
              <a:cxnLst/>
              <a:rect l="l" t="t" r="r" b="b"/>
              <a:pathLst>
                <a:path w="84" h="204" extrusionOk="0">
                  <a:moveTo>
                    <a:pt x="0" y="1"/>
                  </a:moveTo>
                  <a:cubicBezTo>
                    <a:pt x="24" y="72"/>
                    <a:pt x="60" y="144"/>
                    <a:pt x="84" y="203"/>
                  </a:cubicBezTo>
                  <a:cubicBezTo>
                    <a:pt x="60" y="144"/>
                    <a:pt x="24" y="72"/>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11"/>
            <p:cNvSpPr/>
            <p:nvPr/>
          </p:nvSpPr>
          <p:spPr>
            <a:xfrm>
              <a:off x="1128100" y="2997075"/>
              <a:ext cx="44675" cy="22325"/>
            </a:xfrm>
            <a:custGeom>
              <a:avLst/>
              <a:gdLst/>
              <a:ahLst/>
              <a:cxnLst/>
              <a:rect l="l" t="t" r="r" b="b"/>
              <a:pathLst>
                <a:path w="1787" h="893" extrusionOk="0">
                  <a:moveTo>
                    <a:pt x="913" y="0"/>
                  </a:moveTo>
                  <a:cubicBezTo>
                    <a:pt x="835" y="0"/>
                    <a:pt x="775" y="94"/>
                    <a:pt x="608" y="352"/>
                  </a:cubicBezTo>
                  <a:cubicBezTo>
                    <a:pt x="442" y="615"/>
                    <a:pt x="252" y="767"/>
                    <a:pt x="97" y="767"/>
                  </a:cubicBezTo>
                  <a:cubicBezTo>
                    <a:pt x="63" y="767"/>
                    <a:pt x="31" y="760"/>
                    <a:pt x="1" y="745"/>
                  </a:cubicBezTo>
                  <a:lnTo>
                    <a:pt x="1" y="745"/>
                  </a:lnTo>
                  <a:cubicBezTo>
                    <a:pt x="84" y="843"/>
                    <a:pt x="171" y="892"/>
                    <a:pt x="265" y="892"/>
                  </a:cubicBezTo>
                  <a:cubicBezTo>
                    <a:pt x="385" y="892"/>
                    <a:pt x="515" y="811"/>
                    <a:pt x="656" y="649"/>
                  </a:cubicBezTo>
                  <a:cubicBezTo>
                    <a:pt x="667" y="614"/>
                    <a:pt x="703" y="602"/>
                    <a:pt x="715" y="566"/>
                  </a:cubicBezTo>
                  <a:cubicBezTo>
                    <a:pt x="902" y="325"/>
                    <a:pt x="1003" y="206"/>
                    <a:pt x="1111" y="206"/>
                  </a:cubicBezTo>
                  <a:cubicBezTo>
                    <a:pt x="1215" y="206"/>
                    <a:pt x="1325" y="319"/>
                    <a:pt x="1525" y="542"/>
                  </a:cubicBezTo>
                  <a:lnTo>
                    <a:pt x="1787" y="852"/>
                  </a:lnTo>
                  <a:cubicBezTo>
                    <a:pt x="1501" y="483"/>
                    <a:pt x="1239" y="173"/>
                    <a:pt x="1084" y="78"/>
                  </a:cubicBezTo>
                  <a:cubicBezTo>
                    <a:pt x="1006" y="30"/>
                    <a:pt x="957" y="0"/>
                    <a:pt x="9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11"/>
            <p:cNvSpPr/>
            <p:nvPr/>
          </p:nvSpPr>
          <p:spPr>
            <a:xfrm>
              <a:off x="1087625" y="2975200"/>
              <a:ext cx="10825" cy="11325"/>
            </a:xfrm>
            <a:custGeom>
              <a:avLst/>
              <a:gdLst/>
              <a:ahLst/>
              <a:cxnLst/>
              <a:rect l="l" t="t" r="r" b="b"/>
              <a:pathLst>
                <a:path w="433" h="453" extrusionOk="0">
                  <a:moveTo>
                    <a:pt x="0" y="0"/>
                  </a:moveTo>
                  <a:cubicBezTo>
                    <a:pt x="48" y="60"/>
                    <a:pt x="96" y="143"/>
                    <a:pt x="179" y="215"/>
                  </a:cubicBezTo>
                  <a:cubicBezTo>
                    <a:pt x="239" y="298"/>
                    <a:pt x="298" y="381"/>
                    <a:pt x="358" y="453"/>
                  </a:cubicBezTo>
                  <a:cubicBezTo>
                    <a:pt x="358" y="417"/>
                    <a:pt x="358" y="381"/>
                    <a:pt x="370" y="334"/>
                  </a:cubicBezTo>
                  <a:cubicBezTo>
                    <a:pt x="415" y="68"/>
                    <a:pt x="433" y="14"/>
                    <a:pt x="303" y="14"/>
                  </a:cubicBezTo>
                  <a:cubicBezTo>
                    <a:pt x="264" y="14"/>
                    <a:pt x="212" y="19"/>
                    <a:pt x="143" y="24"/>
                  </a:cubicBezTo>
                  <a:cubicBezTo>
                    <a:pt x="84" y="24"/>
                    <a:pt x="48" y="24"/>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11"/>
            <p:cNvSpPr/>
            <p:nvPr/>
          </p:nvSpPr>
          <p:spPr>
            <a:xfrm>
              <a:off x="1104600" y="2995150"/>
              <a:ext cx="16375" cy="6850"/>
            </a:xfrm>
            <a:custGeom>
              <a:avLst/>
              <a:gdLst/>
              <a:ahLst/>
              <a:cxnLst/>
              <a:rect l="l" t="t" r="r" b="b"/>
              <a:pathLst>
                <a:path w="655" h="274" extrusionOk="0">
                  <a:moveTo>
                    <a:pt x="0" y="0"/>
                  </a:moveTo>
                  <a:lnTo>
                    <a:pt x="0" y="0"/>
                  </a:lnTo>
                  <a:cubicBezTo>
                    <a:pt x="167" y="143"/>
                    <a:pt x="357" y="250"/>
                    <a:pt x="631" y="250"/>
                  </a:cubicBezTo>
                  <a:cubicBezTo>
                    <a:pt x="643" y="250"/>
                    <a:pt x="643" y="262"/>
                    <a:pt x="655" y="274"/>
                  </a:cubicBezTo>
                  <a:cubicBezTo>
                    <a:pt x="584" y="92"/>
                    <a:pt x="505" y="30"/>
                    <a:pt x="381" y="30"/>
                  </a:cubicBezTo>
                  <a:cubicBezTo>
                    <a:pt x="358" y="30"/>
                    <a:pt x="335" y="32"/>
                    <a:pt x="310" y="36"/>
                  </a:cubicBezTo>
                  <a:cubicBezTo>
                    <a:pt x="286" y="43"/>
                    <a:pt x="260" y="45"/>
                    <a:pt x="233" y="45"/>
                  </a:cubicBezTo>
                  <a:cubicBezTo>
                    <a:pt x="161" y="45"/>
                    <a:pt x="77" y="26"/>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11"/>
            <p:cNvSpPr/>
            <p:nvPr/>
          </p:nvSpPr>
          <p:spPr>
            <a:xfrm>
              <a:off x="733125" y="3522575"/>
              <a:ext cx="2400" cy="7775"/>
            </a:xfrm>
            <a:custGeom>
              <a:avLst/>
              <a:gdLst/>
              <a:ahLst/>
              <a:cxnLst/>
              <a:rect l="l" t="t" r="r" b="b"/>
              <a:pathLst>
                <a:path w="96" h="311" extrusionOk="0">
                  <a:moveTo>
                    <a:pt x="0" y="1"/>
                  </a:moveTo>
                  <a:lnTo>
                    <a:pt x="0" y="37"/>
                  </a:lnTo>
                  <a:cubicBezTo>
                    <a:pt x="11" y="76"/>
                    <a:pt x="25" y="117"/>
                    <a:pt x="40" y="160"/>
                  </a:cubicBezTo>
                  <a:lnTo>
                    <a:pt x="40" y="160"/>
                  </a:lnTo>
                  <a:cubicBezTo>
                    <a:pt x="25" y="108"/>
                    <a:pt x="12" y="56"/>
                    <a:pt x="0" y="1"/>
                  </a:cubicBezTo>
                  <a:close/>
                  <a:moveTo>
                    <a:pt x="40" y="160"/>
                  </a:moveTo>
                  <a:cubicBezTo>
                    <a:pt x="55" y="209"/>
                    <a:pt x="72" y="259"/>
                    <a:pt x="95" y="311"/>
                  </a:cubicBezTo>
                  <a:cubicBezTo>
                    <a:pt x="76" y="260"/>
                    <a:pt x="57" y="209"/>
                    <a:pt x="40" y="16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11"/>
            <p:cNvSpPr/>
            <p:nvPr/>
          </p:nvSpPr>
          <p:spPr>
            <a:xfrm>
              <a:off x="736400" y="3246650"/>
              <a:ext cx="317025" cy="384525"/>
            </a:xfrm>
            <a:custGeom>
              <a:avLst/>
              <a:gdLst/>
              <a:ahLst/>
              <a:cxnLst/>
              <a:rect l="l" t="t" r="r" b="b"/>
              <a:pathLst>
                <a:path w="12681" h="15381" extrusionOk="0">
                  <a:moveTo>
                    <a:pt x="0" y="11407"/>
                  </a:moveTo>
                  <a:lnTo>
                    <a:pt x="0" y="11407"/>
                  </a:lnTo>
                  <a:cubicBezTo>
                    <a:pt x="22" y="11465"/>
                    <a:pt x="44" y="11522"/>
                    <a:pt x="67" y="11579"/>
                  </a:cubicBezTo>
                  <a:lnTo>
                    <a:pt x="67" y="11579"/>
                  </a:lnTo>
                  <a:cubicBezTo>
                    <a:pt x="44" y="11522"/>
                    <a:pt x="22" y="11465"/>
                    <a:pt x="0" y="11407"/>
                  </a:cubicBezTo>
                  <a:close/>
                  <a:moveTo>
                    <a:pt x="67" y="11579"/>
                  </a:moveTo>
                  <a:lnTo>
                    <a:pt x="67" y="11579"/>
                  </a:lnTo>
                  <a:cubicBezTo>
                    <a:pt x="127" y="11727"/>
                    <a:pt x="192" y="11872"/>
                    <a:pt x="264" y="12013"/>
                  </a:cubicBezTo>
                  <a:lnTo>
                    <a:pt x="264" y="12013"/>
                  </a:lnTo>
                  <a:cubicBezTo>
                    <a:pt x="193" y="11872"/>
                    <a:pt x="127" y="11727"/>
                    <a:pt x="67" y="11579"/>
                  </a:cubicBezTo>
                  <a:close/>
                  <a:moveTo>
                    <a:pt x="10120" y="1"/>
                  </a:moveTo>
                  <a:cubicBezTo>
                    <a:pt x="10680" y="334"/>
                    <a:pt x="11811" y="2775"/>
                    <a:pt x="12085" y="4251"/>
                  </a:cubicBezTo>
                  <a:cubicBezTo>
                    <a:pt x="12359" y="5787"/>
                    <a:pt x="12359" y="7776"/>
                    <a:pt x="12049" y="9228"/>
                  </a:cubicBezTo>
                  <a:cubicBezTo>
                    <a:pt x="11692" y="10895"/>
                    <a:pt x="10728" y="12598"/>
                    <a:pt x="9489" y="13788"/>
                  </a:cubicBezTo>
                  <a:cubicBezTo>
                    <a:pt x="8584" y="14669"/>
                    <a:pt x="8203" y="14860"/>
                    <a:pt x="6810" y="15086"/>
                  </a:cubicBezTo>
                  <a:cubicBezTo>
                    <a:pt x="6228" y="15186"/>
                    <a:pt x="5793" y="15239"/>
                    <a:pt x="5396" y="15239"/>
                  </a:cubicBezTo>
                  <a:cubicBezTo>
                    <a:pt x="4893" y="15239"/>
                    <a:pt x="4451" y="15153"/>
                    <a:pt x="3846" y="14967"/>
                  </a:cubicBezTo>
                  <a:cubicBezTo>
                    <a:pt x="2822" y="14657"/>
                    <a:pt x="1381" y="13669"/>
                    <a:pt x="774" y="12824"/>
                  </a:cubicBezTo>
                  <a:cubicBezTo>
                    <a:pt x="576" y="12570"/>
                    <a:pt x="408" y="12299"/>
                    <a:pt x="264" y="12013"/>
                  </a:cubicBezTo>
                  <a:lnTo>
                    <a:pt x="264" y="12013"/>
                  </a:lnTo>
                  <a:cubicBezTo>
                    <a:pt x="1270" y="14019"/>
                    <a:pt x="3356" y="15381"/>
                    <a:pt x="5778" y="15381"/>
                  </a:cubicBezTo>
                  <a:cubicBezTo>
                    <a:pt x="6484" y="15381"/>
                    <a:pt x="7220" y="15265"/>
                    <a:pt x="7965" y="15015"/>
                  </a:cubicBezTo>
                  <a:cubicBezTo>
                    <a:pt x="9406" y="14538"/>
                    <a:pt x="10299" y="13372"/>
                    <a:pt x="11073" y="12157"/>
                  </a:cubicBezTo>
                  <a:cubicBezTo>
                    <a:pt x="12573" y="9788"/>
                    <a:pt x="12680" y="7168"/>
                    <a:pt x="12311" y="4549"/>
                  </a:cubicBezTo>
                  <a:lnTo>
                    <a:pt x="12311" y="4525"/>
                  </a:lnTo>
                  <a:cubicBezTo>
                    <a:pt x="12109" y="3632"/>
                    <a:pt x="11859" y="2775"/>
                    <a:pt x="11513" y="1977"/>
                  </a:cubicBezTo>
                  <a:cubicBezTo>
                    <a:pt x="11299" y="1513"/>
                    <a:pt x="11061" y="1037"/>
                    <a:pt x="10763" y="572"/>
                  </a:cubicBezTo>
                  <a:cubicBezTo>
                    <a:pt x="10585" y="299"/>
                    <a:pt x="10370" y="96"/>
                    <a:pt x="1012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11"/>
            <p:cNvSpPr/>
            <p:nvPr/>
          </p:nvSpPr>
          <p:spPr>
            <a:xfrm>
              <a:off x="969150" y="3243025"/>
              <a:ext cx="17000" cy="2175"/>
            </a:xfrm>
            <a:custGeom>
              <a:avLst/>
              <a:gdLst/>
              <a:ahLst/>
              <a:cxnLst/>
              <a:rect l="l" t="t" r="r" b="b"/>
              <a:pathLst>
                <a:path w="680" h="87" extrusionOk="0">
                  <a:moveTo>
                    <a:pt x="127" y="1"/>
                  </a:moveTo>
                  <a:cubicBezTo>
                    <a:pt x="97" y="1"/>
                    <a:pt x="67" y="1"/>
                    <a:pt x="36" y="3"/>
                  </a:cubicBezTo>
                  <a:lnTo>
                    <a:pt x="1" y="3"/>
                  </a:lnTo>
                  <a:cubicBezTo>
                    <a:pt x="258" y="3"/>
                    <a:pt x="476" y="32"/>
                    <a:pt x="630" y="72"/>
                  </a:cubicBezTo>
                  <a:lnTo>
                    <a:pt x="630" y="72"/>
                  </a:lnTo>
                  <a:cubicBezTo>
                    <a:pt x="470" y="29"/>
                    <a:pt x="308" y="1"/>
                    <a:pt x="127" y="1"/>
                  </a:cubicBezTo>
                  <a:close/>
                  <a:moveTo>
                    <a:pt x="630" y="72"/>
                  </a:moveTo>
                  <a:lnTo>
                    <a:pt x="630" y="72"/>
                  </a:lnTo>
                  <a:cubicBezTo>
                    <a:pt x="647" y="77"/>
                    <a:pt x="663" y="82"/>
                    <a:pt x="679" y="86"/>
                  </a:cubicBezTo>
                  <a:cubicBezTo>
                    <a:pt x="664" y="82"/>
                    <a:pt x="647" y="77"/>
                    <a:pt x="630" y="7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11"/>
            <p:cNvSpPr/>
            <p:nvPr/>
          </p:nvSpPr>
          <p:spPr>
            <a:xfrm>
              <a:off x="729850" y="3251975"/>
              <a:ext cx="264925" cy="361825"/>
            </a:xfrm>
            <a:custGeom>
              <a:avLst/>
              <a:gdLst/>
              <a:ahLst/>
              <a:cxnLst/>
              <a:rect l="l" t="t" r="r" b="b"/>
              <a:pathLst>
                <a:path w="10597" h="14473" extrusionOk="0">
                  <a:moveTo>
                    <a:pt x="10580" y="592"/>
                  </a:moveTo>
                  <a:cubicBezTo>
                    <a:pt x="10582" y="595"/>
                    <a:pt x="10583" y="598"/>
                    <a:pt x="10585" y="601"/>
                  </a:cubicBezTo>
                  <a:lnTo>
                    <a:pt x="10585" y="601"/>
                  </a:lnTo>
                  <a:cubicBezTo>
                    <a:pt x="10585" y="599"/>
                    <a:pt x="10585" y="598"/>
                    <a:pt x="10585" y="598"/>
                  </a:cubicBezTo>
                  <a:lnTo>
                    <a:pt x="10580" y="592"/>
                  </a:lnTo>
                  <a:close/>
                  <a:moveTo>
                    <a:pt x="10585" y="601"/>
                  </a:moveTo>
                  <a:cubicBezTo>
                    <a:pt x="10586" y="608"/>
                    <a:pt x="10588" y="621"/>
                    <a:pt x="10597" y="621"/>
                  </a:cubicBezTo>
                  <a:cubicBezTo>
                    <a:pt x="10592" y="615"/>
                    <a:pt x="10589" y="608"/>
                    <a:pt x="10585" y="601"/>
                  </a:cubicBezTo>
                  <a:close/>
                  <a:moveTo>
                    <a:pt x="9802" y="0"/>
                  </a:moveTo>
                  <a:cubicBezTo>
                    <a:pt x="9772" y="0"/>
                    <a:pt x="9739" y="1"/>
                    <a:pt x="9704" y="2"/>
                  </a:cubicBezTo>
                  <a:cubicBezTo>
                    <a:pt x="9013" y="38"/>
                    <a:pt x="7168" y="443"/>
                    <a:pt x="6465" y="705"/>
                  </a:cubicBezTo>
                  <a:cubicBezTo>
                    <a:pt x="5275" y="1169"/>
                    <a:pt x="3846" y="2062"/>
                    <a:pt x="3024" y="2884"/>
                  </a:cubicBezTo>
                  <a:cubicBezTo>
                    <a:pt x="2417" y="3491"/>
                    <a:pt x="1405" y="4860"/>
                    <a:pt x="1048" y="5598"/>
                  </a:cubicBezTo>
                  <a:cubicBezTo>
                    <a:pt x="0" y="7622"/>
                    <a:pt x="250" y="10384"/>
                    <a:pt x="1572" y="12194"/>
                  </a:cubicBezTo>
                  <a:cubicBezTo>
                    <a:pt x="2000" y="12778"/>
                    <a:pt x="2965" y="13623"/>
                    <a:pt x="3560" y="13921"/>
                  </a:cubicBezTo>
                  <a:cubicBezTo>
                    <a:pt x="4291" y="14292"/>
                    <a:pt x="5063" y="14473"/>
                    <a:pt x="5865" y="14473"/>
                  </a:cubicBezTo>
                  <a:cubicBezTo>
                    <a:pt x="5938" y="14473"/>
                    <a:pt x="6011" y="14471"/>
                    <a:pt x="6084" y="14468"/>
                  </a:cubicBezTo>
                  <a:cubicBezTo>
                    <a:pt x="5620" y="14468"/>
                    <a:pt x="5167" y="14433"/>
                    <a:pt x="4739" y="14325"/>
                  </a:cubicBezTo>
                  <a:cubicBezTo>
                    <a:pt x="4263" y="14206"/>
                    <a:pt x="3822" y="14040"/>
                    <a:pt x="3429" y="13802"/>
                  </a:cubicBezTo>
                  <a:cubicBezTo>
                    <a:pt x="1322" y="12504"/>
                    <a:pt x="453" y="10170"/>
                    <a:pt x="595" y="8003"/>
                  </a:cubicBezTo>
                  <a:cubicBezTo>
                    <a:pt x="679" y="6884"/>
                    <a:pt x="1000" y="5801"/>
                    <a:pt x="1584" y="4943"/>
                  </a:cubicBezTo>
                  <a:cubicBezTo>
                    <a:pt x="2881" y="3026"/>
                    <a:pt x="4513" y="1598"/>
                    <a:pt x="6691" y="800"/>
                  </a:cubicBezTo>
                  <a:cubicBezTo>
                    <a:pt x="7584" y="467"/>
                    <a:pt x="8501" y="264"/>
                    <a:pt x="9454" y="169"/>
                  </a:cubicBezTo>
                  <a:cubicBezTo>
                    <a:pt x="9608" y="157"/>
                    <a:pt x="9763" y="145"/>
                    <a:pt x="9918" y="121"/>
                  </a:cubicBezTo>
                  <a:cubicBezTo>
                    <a:pt x="9929" y="121"/>
                    <a:pt x="9939" y="120"/>
                    <a:pt x="9950" y="120"/>
                  </a:cubicBezTo>
                  <a:cubicBezTo>
                    <a:pt x="10123" y="120"/>
                    <a:pt x="10246" y="212"/>
                    <a:pt x="10359" y="336"/>
                  </a:cubicBezTo>
                  <a:lnTo>
                    <a:pt x="10580" y="592"/>
                  </a:lnTo>
                  <a:lnTo>
                    <a:pt x="10580" y="592"/>
                  </a:lnTo>
                  <a:cubicBezTo>
                    <a:pt x="10565" y="563"/>
                    <a:pt x="10552" y="532"/>
                    <a:pt x="10525" y="514"/>
                  </a:cubicBezTo>
                  <a:cubicBezTo>
                    <a:pt x="10179" y="70"/>
                    <a:pt x="10108" y="0"/>
                    <a:pt x="980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11"/>
            <p:cNvSpPr/>
            <p:nvPr/>
          </p:nvSpPr>
          <p:spPr>
            <a:xfrm>
              <a:off x="1141500" y="3037025"/>
              <a:ext cx="12225" cy="58800"/>
            </a:xfrm>
            <a:custGeom>
              <a:avLst/>
              <a:gdLst/>
              <a:ahLst/>
              <a:cxnLst/>
              <a:rect l="l" t="t" r="r" b="b"/>
              <a:pathLst>
                <a:path w="489" h="2352" extrusionOk="0">
                  <a:moveTo>
                    <a:pt x="172" y="1"/>
                  </a:moveTo>
                  <a:cubicBezTo>
                    <a:pt x="159" y="1"/>
                    <a:pt x="146" y="2"/>
                    <a:pt x="131" y="4"/>
                  </a:cubicBezTo>
                  <a:cubicBezTo>
                    <a:pt x="167" y="123"/>
                    <a:pt x="179" y="302"/>
                    <a:pt x="215" y="587"/>
                  </a:cubicBezTo>
                  <a:cubicBezTo>
                    <a:pt x="298" y="1599"/>
                    <a:pt x="251" y="2171"/>
                    <a:pt x="84" y="2254"/>
                  </a:cubicBezTo>
                  <a:cubicBezTo>
                    <a:pt x="72" y="2260"/>
                    <a:pt x="57" y="2263"/>
                    <a:pt x="42" y="2263"/>
                  </a:cubicBezTo>
                  <a:cubicBezTo>
                    <a:pt x="27" y="2263"/>
                    <a:pt x="12" y="2260"/>
                    <a:pt x="0" y="2254"/>
                  </a:cubicBezTo>
                  <a:lnTo>
                    <a:pt x="0" y="2254"/>
                  </a:lnTo>
                  <a:cubicBezTo>
                    <a:pt x="12" y="2314"/>
                    <a:pt x="48" y="2349"/>
                    <a:pt x="155" y="2349"/>
                  </a:cubicBezTo>
                  <a:cubicBezTo>
                    <a:pt x="166" y="2351"/>
                    <a:pt x="177" y="2351"/>
                    <a:pt x="187" y="2351"/>
                  </a:cubicBezTo>
                  <a:cubicBezTo>
                    <a:pt x="359" y="2351"/>
                    <a:pt x="372" y="2162"/>
                    <a:pt x="405" y="2016"/>
                  </a:cubicBezTo>
                  <a:cubicBezTo>
                    <a:pt x="489" y="1456"/>
                    <a:pt x="370" y="921"/>
                    <a:pt x="370" y="361"/>
                  </a:cubicBezTo>
                  <a:cubicBezTo>
                    <a:pt x="291" y="260"/>
                    <a:pt x="371" y="1"/>
                    <a:pt x="1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11"/>
            <p:cNvSpPr/>
            <p:nvPr/>
          </p:nvSpPr>
          <p:spPr>
            <a:xfrm>
              <a:off x="1108750" y="3036825"/>
              <a:ext cx="16100" cy="47925"/>
            </a:xfrm>
            <a:custGeom>
              <a:avLst/>
              <a:gdLst/>
              <a:ahLst/>
              <a:cxnLst/>
              <a:rect l="l" t="t" r="r" b="b"/>
              <a:pathLst>
                <a:path w="644" h="1917" extrusionOk="0">
                  <a:moveTo>
                    <a:pt x="346" y="0"/>
                  </a:moveTo>
                  <a:cubicBezTo>
                    <a:pt x="370" y="24"/>
                    <a:pt x="406" y="71"/>
                    <a:pt x="418" y="143"/>
                  </a:cubicBezTo>
                  <a:cubicBezTo>
                    <a:pt x="513" y="381"/>
                    <a:pt x="156" y="1810"/>
                    <a:pt x="1" y="1869"/>
                  </a:cubicBezTo>
                  <a:cubicBezTo>
                    <a:pt x="13" y="1905"/>
                    <a:pt x="48" y="1917"/>
                    <a:pt x="96" y="1917"/>
                  </a:cubicBezTo>
                  <a:cubicBezTo>
                    <a:pt x="132" y="1917"/>
                    <a:pt x="227" y="1869"/>
                    <a:pt x="239" y="1822"/>
                  </a:cubicBezTo>
                  <a:cubicBezTo>
                    <a:pt x="418" y="1334"/>
                    <a:pt x="644" y="845"/>
                    <a:pt x="608" y="357"/>
                  </a:cubicBezTo>
                  <a:cubicBezTo>
                    <a:pt x="584" y="155"/>
                    <a:pt x="537" y="36"/>
                    <a:pt x="406" y="12"/>
                  </a:cubicBezTo>
                  <a:cubicBezTo>
                    <a:pt x="358" y="0"/>
                    <a:pt x="358" y="0"/>
                    <a:pt x="3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11"/>
            <p:cNvSpPr/>
            <p:nvPr/>
          </p:nvSpPr>
          <p:spPr>
            <a:xfrm>
              <a:off x="542025" y="2879225"/>
              <a:ext cx="721825" cy="954050"/>
            </a:xfrm>
            <a:custGeom>
              <a:avLst/>
              <a:gdLst/>
              <a:ahLst/>
              <a:cxnLst/>
              <a:rect l="l" t="t" r="r" b="b"/>
              <a:pathLst>
                <a:path w="28873" h="38162" extrusionOk="0">
                  <a:moveTo>
                    <a:pt x="18425" y="557"/>
                  </a:moveTo>
                  <a:cubicBezTo>
                    <a:pt x="18629" y="557"/>
                    <a:pt x="18855" y="564"/>
                    <a:pt x="19110" y="577"/>
                  </a:cubicBezTo>
                  <a:cubicBezTo>
                    <a:pt x="20039" y="625"/>
                    <a:pt x="21015" y="899"/>
                    <a:pt x="21277" y="1161"/>
                  </a:cubicBezTo>
                  <a:cubicBezTo>
                    <a:pt x="21289" y="1184"/>
                    <a:pt x="21312" y="1220"/>
                    <a:pt x="21348" y="1256"/>
                  </a:cubicBezTo>
                  <a:cubicBezTo>
                    <a:pt x="21467" y="1422"/>
                    <a:pt x="21646" y="1744"/>
                    <a:pt x="21789" y="2089"/>
                  </a:cubicBezTo>
                  <a:cubicBezTo>
                    <a:pt x="21813" y="2113"/>
                    <a:pt x="21813" y="2137"/>
                    <a:pt x="21824" y="2149"/>
                  </a:cubicBezTo>
                  <a:cubicBezTo>
                    <a:pt x="21848" y="2220"/>
                    <a:pt x="21896" y="2292"/>
                    <a:pt x="21908" y="2351"/>
                  </a:cubicBezTo>
                  <a:cubicBezTo>
                    <a:pt x="22110" y="2768"/>
                    <a:pt x="22110" y="2851"/>
                    <a:pt x="22003" y="2935"/>
                  </a:cubicBezTo>
                  <a:cubicBezTo>
                    <a:pt x="21836" y="3066"/>
                    <a:pt x="21729" y="3220"/>
                    <a:pt x="21682" y="3351"/>
                  </a:cubicBezTo>
                  <a:cubicBezTo>
                    <a:pt x="21586" y="3589"/>
                    <a:pt x="21622" y="3780"/>
                    <a:pt x="21824" y="3839"/>
                  </a:cubicBezTo>
                  <a:cubicBezTo>
                    <a:pt x="21872" y="3851"/>
                    <a:pt x="21908" y="3851"/>
                    <a:pt x="21967" y="3851"/>
                  </a:cubicBezTo>
                  <a:cubicBezTo>
                    <a:pt x="22022" y="3849"/>
                    <a:pt x="22066" y="3847"/>
                    <a:pt x="22101" y="3847"/>
                  </a:cubicBezTo>
                  <a:cubicBezTo>
                    <a:pt x="22259" y="3847"/>
                    <a:pt x="22242" y="3891"/>
                    <a:pt x="22194" y="4173"/>
                  </a:cubicBezTo>
                  <a:cubicBezTo>
                    <a:pt x="22182" y="4209"/>
                    <a:pt x="22182" y="4244"/>
                    <a:pt x="22182" y="4292"/>
                  </a:cubicBezTo>
                  <a:cubicBezTo>
                    <a:pt x="22182" y="4411"/>
                    <a:pt x="22229" y="4482"/>
                    <a:pt x="22360" y="4566"/>
                  </a:cubicBezTo>
                  <a:cubicBezTo>
                    <a:pt x="22408" y="4601"/>
                    <a:pt x="22444" y="4613"/>
                    <a:pt x="22491" y="4625"/>
                  </a:cubicBezTo>
                  <a:cubicBezTo>
                    <a:pt x="22573" y="4662"/>
                    <a:pt x="22662" y="4677"/>
                    <a:pt x="22736" y="4677"/>
                  </a:cubicBezTo>
                  <a:cubicBezTo>
                    <a:pt x="22759" y="4677"/>
                    <a:pt x="22781" y="4676"/>
                    <a:pt x="22801" y="4673"/>
                  </a:cubicBezTo>
                  <a:cubicBezTo>
                    <a:pt x="22832" y="4668"/>
                    <a:pt x="22861" y="4666"/>
                    <a:pt x="22887" y="4666"/>
                  </a:cubicBezTo>
                  <a:cubicBezTo>
                    <a:pt x="22999" y="4666"/>
                    <a:pt x="23069" y="4718"/>
                    <a:pt x="23146" y="4911"/>
                  </a:cubicBezTo>
                  <a:cubicBezTo>
                    <a:pt x="23170" y="5006"/>
                    <a:pt x="23217" y="5101"/>
                    <a:pt x="23265" y="5268"/>
                  </a:cubicBezTo>
                  <a:cubicBezTo>
                    <a:pt x="23301" y="5387"/>
                    <a:pt x="23360" y="5447"/>
                    <a:pt x="23432" y="5482"/>
                  </a:cubicBezTo>
                  <a:cubicBezTo>
                    <a:pt x="23459" y="5494"/>
                    <a:pt x="23487" y="5500"/>
                    <a:pt x="23518" y="5500"/>
                  </a:cubicBezTo>
                  <a:cubicBezTo>
                    <a:pt x="23674" y="5500"/>
                    <a:pt x="23869" y="5347"/>
                    <a:pt x="24039" y="5078"/>
                  </a:cubicBezTo>
                  <a:cubicBezTo>
                    <a:pt x="24198" y="4820"/>
                    <a:pt x="24266" y="4726"/>
                    <a:pt x="24346" y="4726"/>
                  </a:cubicBezTo>
                  <a:cubicBezTo>
                    <a:pt x="24392" y="4726"/>
                    <a:pt x="24442" y="4756"/>
                    <a:pt x="24515" y="4804"/>
                  </a:cubicBezTo>
                  <a:cubicBezTo>
                    <a:pt x="24658" y="4899"/>
                    <a:pt x="24932" y="5209"/>
                    <a:pt x="25218" y="5578"/>
                  </a:cubicBezTo>
                  <a:cubicBezTo>
                    <a:pt x="25587" y="6078"/>
                    <a:pt x="26004" y="6697"/>
                    <a:pt x="26242" y="7149"/>
                  </a:cubicBezTo>
                  <a:cubicBezTo>
                    <a:pt x="26301" y="7268"/>
                    <a:pt x="26361" y="7364"/>
                    <a:pt x="26385" y="7471"/>
                  </a:cubicBezTo>
                  <a:cubicBezTo>
                    <a:pt x="26385" y="7483"/>
                    <a:pt x="26408" y="7507"/>
                    <a:pt x="26408" y="7518"/>
                  </a:cubicBezTo>
                  <a:cubicBezTo>
                    <a:pt x="26789" y="8530"/>
                    <a:pt x="27694" y="12650"/>
                    <a:pt x="27956" y="14507"/>
                  </a:cubicBezTo>
                  <a:cubicBezTo>
                    <a:pt x="28385" y="17865"/>
                    <a:pt x="28290" y="19960"/>
                    <a:pt x="27563" y="23592"/>
                  </a:cubicBezTo>
                  <a:cubicBezTo>
                    <a:pt x="26849" y="27152"/>
                    <a:pt x="25765" y="29712"/>
                    <a:pt x="24027" y="31867"/>
                  </a:cubicBezTo>
                  <a:cubicBezTo>
                    <a:pt x="22122" y="34248"/>
                    <a:pt x="20300" y="35915"/>
                    <a:pt x="18729" y="36701"/>
                  </a:cubicBezTo>
                  <a:cubicBezTo>
                    <a:pt x="17516" y="37307"/>
                    <a:pt x="15385" y="37690"/>
                    <a:pt x="13326" y="37690"/>
                  </a:cubicBezTo>
                  <a:cubicBezTo>
                    <a:pt x="12960" y="37690"/>
                    <a:pt x="12596" y="37678"/>
                    <a:pt x="12240" y="37653"/>
                  </a:cubicBezTo>
                  <a:cubicBezTo>
                    <a:pt x="11478" y="37605"/>
                    <a:pt x="10835" y="37522"/>
                    <a:pt x="10240" y="37391"/>
                  </a:cubicBezTo>
                  <a:cubicBezTo>
                    <a:pt x="10216" y="37391"/>
                    <a:pt x="10180" y="37367"/>
                    <a:pt x="10156" y="37367"/>
                  </a:cubicBezTo>
                  <a:cubicBezTo>
                    <a:pt x="10013" y="37344"/>
                    <a:pt x="9894" y="37296"/>
                    <a:pt x="9763" y="37272"/>
                  </a:cubicBezTo>
                  <a:lnTo>
                    <a:pt x="9359" y="37129"/>
                  </a:lnTo>
                  <a:lnTo>
                    <a:pt x="9097" y="37046"/>
                  </a:lnTo>
                  <a:cubicBezTo>
                    <a:pt x="8882" y="36974"/>
                    <a:pt x="8680" y="36879"/>
                    <a:pt x="8466" y="36772"/>
                  </a:cubicBezTo>
                  <a:cubicBezTo>
                    <a:pt x="8454" y="36772"/>
                    <a:pt x="8442" y="36760"/>
                    <a:pt x="8430" y="36760"/>
                  </a:cubicBezTo>
                  <a:cubicBezTo>
                    <a:pt x="8013" y="36570"/>
                    <a:pt x="7573" y="36332"/>
                    <a:pt x="7096" y="36046"/>
                  </a:cubicBezTo>
                  <a:cubicBezTo>
                    <a:pt x="5299" y="34962"/>
                    <a:pt x="4941" y="34688"/>
                    <a:pt x="4037" y="33772"/>
                  </a:cubicBezTo>
                  <a:cubicBezTo>
                    <a:pt x="2513" y="32224"/>
                    <a:pt x="1774" y="31021"/>
                    <a:pt x="1262" y="29307"/>
                  </a:cubicBezTo>
                  <a:cubicBezTo>
                    <a:pt x="762" y="27616"/>
                    <a:pt x="524" y="23318"/>
                    <a:pt x="834" y="21758"/>
                  </a:cubicBezTo>
                  <a:cubicBezTo>
                    <a:pt x="1000" y="20984"/>
                    <a:pt x="1679" y="19056"/>
                    <a:pt x="2179" y="17996"/>
                  </a:cubicBezTo>
                  <a:cubicBezTo>
                    <a:pt x="3882" y="14365"/>
                    <a:pt x="6418" y="10757"/>
                    <a:pt x="9882" y="7102"/>
                  </a:cubicBezTo>
                  <a:cubicBezTo>
                    <a:pt x="12549" y="4292"/>
                    <a:pt x="13883" y="3018"/>
                    <a:pt x="15538" y="1756"/>
                  </a:cubicBezTo>
                  <a:cubicBezTo>
                    <a:pt x="16810" y="797"/>
                    <a:pt x="17286" y="557"/>
                    <a:pt x="18425" y="557"/>
                  </a:cubicBezTo>
                  <a:close/>
                  <a:moveTo>
                    <a:pt x="18716" y="1"/>
                  </a:moveTo>
                  <a:cubicBezTo>
                    <a:pt x="18648" y="1"/>
                    <a:pt x="18581" y="2"/>
                    <a:pt x="18515" y="6"/>
                  </a:cubicBezTo>
                  <a:cubicBezTo>
                    <a:pt x="17657" y="18"/>
                    <a:pt x="16955" y="196"/>
                    <a:pt x="16371" y="553"/>
                  </a:cubicBezTo>
                  <a:cubicBezTo>
                    <a:pt x="15490" y="1089"/>
                    <a:pt x="13573" y="2625"/>
                    <a:pt x="12633" y="3506"/>
                  </a:cubicBezTo>
                  <a:cubicBezTo>
                    <a:pt x="11478" y="4613"/>
                    <a:pt x="8394" y="7876"/>
                    <a:pt x="7311" y="9138"/>
                  </a:cubicBezTo>
                  <a:cubicBezTo>
                    <a:pt x="6477" y="10126"/>
                    <a:pt x="5596" y="11305"/>
                    <a:pt x="4751" y="12531"/>
                  </a:cubicBezTo>
                  <a:cubicBezTo>
                    <a:pt x="3644" y="14162"/>
                    <a:pt x="2608" y="15889"/>
                    <a:pt x="1846" y="17413"/>
                  </a:cubicBezTo>
                  <a:cubicBezTo>
                    <a:pt x="1536" y="18055"/>
                    <a:pt x="1072" y="19234"/>
                    <a:pt x="750" y="20199"/>
                  </a:cubicBezTo>
                  <a:cubicBezTo>
                    <a:pt x="572" y="20722"/>
                    <a:pt x="429" y="21199"/>
                    <a:pt x="369" y="21496"/>
                  </a:cubicBezTo>
                  <a:cubicBezTo>
                    <a:pt x="0" y="23282"/>
                    <a:pt x="227" y="27688"/>
                    <a:pt x="786" y="29474"/>
                  </a:cubicBezTo>
                  <a:cubicBezTo>
                    <a:pt x="1108" y="30474"/>
                    <a:pt x="1489" y="31319"/>
                    <a:pt x="1977" y="32093"/>
                  </a:cubicBezTo>
                  <a:cubicBezTo>
                    <a:pt x="2941" y="33653"/>
                    <a:pt x="4394" y="34891"/>
                    <a:pt x="6894" y="36427"/>
                  </a:cubicBezTo>
                  <a:cubicBezTo>
                    <a:pt x="8573" y="37451"/>
                    <a:pt x="9394" y="37748"/>
                    <a:pt x="11526" y="38010"/>
                  </a:cubicBezTo>
                  <a:cubicBezTo>
                    <a:pt x="12318" y="38112"/>
                    <a:pt x="13129" y="38161"/>
                    <a:pt x="13917" y="38161"/>
                  </a:cubicBezTo>
                  <a:cubicBezTo>
                    <a:pt x="15612" y="38161"/>
                    <a:pt x="17199" y="37933"/>
                    <a:pt x="18264" y="37510"/>
                  </a:cubicBezTo>
                  <a:cubicBezTo>
                    <a:pt x="20229" y="36701"/>
                    <a:pt x="21896" y="35355"/>
                    <a:pt x="24099" y="32760"/>
                  </a:cubicBezTo>
                  <a:cubicBezTo>
                    <a:pt x="26658" y="29759"/>
                    <a:pt x="27968" y="26437"/>
                    <a:pt x="28635" y="21330"/>
                  </a:cubicBezTo>
                  <a:cubicBezTo>
                    <a:pt x="28849" y="19758"/>
                    <a:pt x="28873" y="18651"/>
                    <a:pt x="28802" y="16877"/>
                  </a:cubicBezTo>
                  <a:cubicBezTo>
                    <a:pt x="28706" y="15138"/>
                    <a:pt x="27408" y="8126"/>
                    <a:pt x="26956" y="7042"/>
                  </a:cubicBezTo>
                  <a:cubicBezTo>
                    <a:pt x="26516" y="5983"/>
                    <a:pt x="25325" y="4494"/>
                    <a:pt x="24682" y="4220"/>
                  </a:cubicBezTo>
                  <a:cubicBezTo>
                    <a:pt x="24503" y="4137"/>
                    <a:pt x="23968" y="3768"/>
                    <a:pt x="23503" y="3411"/>
                  </a:cubicBezTo>
                  <a:cubicBezTo>
                    <a:pt x="22741" y="2827"/>
                    <a:pt x="22622" y="2696"/>
                    <a:pt x="22372" y="2173"/>
                  </a:cubicBezTo>
                  <a:cubicBezTo>
                    <a:pt x="22229" y="1863"/>
                    <a:pt x="22027" y="1446"/>
                    <a:pt x="21955" y="1268"/>
                  </a:cubicBezTo>
                  <a:cubicBezTo>
                    <a:pt x="21586" y="446"/>
                    <a:pt x="20836" y="125"/>
                    <a:pt x="19229" y="18"/>
                  </a:cubicBezTo>
                  <a:cubicBezTo>
                    <a:pt x="19052" y="9"/>
                    <a:pt x="18881" y="1"/>
                    <a:pt x="1871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11"/>
            <p:cNvSpPr/>
            <p:nvPr/>
          </p:nvSpPr>
          <p:spPr>
            <a:xfrm>
              <a:off x="1105175" y="3035025"/>
              <a:ext cx="15800" cy="48300"/>
            </a:xfrm>
            <a:custGeom>
              <a:avLst/>
              <a:gdLst/>
              <a:ahLst/>
              <a:cxnLst/>
              <a:rect l="l" t="t" r="r" b="b"/>
              <a:pathLst>
                <a:path w="632" h="1932" extrusionOk="0">
                  <a:moveTo>
                    <a:pt x="361" y="1"/>
                  </a:moveTo>
                  <a:cubicBezTo>
                    <a:pt x="296" y="1"/>
                    <a:pt x="235" y="61"/>
                    <a:pt x="191" y="191"/>
                  </a:cubicBezTo>
                  <a:cubicBezTo>
                    <a:pt x="120" y="429"/>
                    <a:pt x="1" y="1691"/>
                    <a:pt x="25" y="1858"/>
                  </a:cubicBezTo>
                  <a:cubicBezTo>
                    <a:pt x="35" y="1890"/>
                    <a:pt x="74" y="1931"/>
                    <a:pt x="117" y="1931"/>
                  </a:cubicBezTo>
                  <a:cubicBezTo>
                    <a:pt x="122" y="1931"/>
                    <a:pt x="127" y="1931"/>
                    <a:pt x="132" y="1929"/>
                  </a:cubicBezTo>
                  <a:cubicBezTo>
                    <a:pt x="275" y="1882"/>
                    <a:pt x="632" y="453"/>
                    <a:pt x="561" y="215"/>
                  </a:cubicBezTo>
                  <a:cubicBezTo>
                    <a:pt x="549" y="155"/>
                    <a:pt x="513" y="108"/>
                    <a:pt x="489" y="72"/>
                  </a:cubicBezTo>
                  <a:cubicBezTo>
                    <a:pt x="447" y="25"/>
                    <a:pt x="403" y="1"/>
                    <a:pt x="36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11"/>
            <p:cNvSpPr/>
            <p:nvPr/>
          </p:nvSpPr>
          <p:spPr>
            <a:xfrm>
              <a:off x="1138225" y="3033825"/>
              <a:ext cx="10750" cy="59800"/>
            </a:xfrm>
            <a:custGeom>
              <a:avLst/>
              <a:gdLst/>
              <a:ahLst/>
              <a:cxnLst/>
              <a:rect l="l" t="t" r="r" b="b"/>
              <a:pathLst>
                <a:path w="430" h="2392" extrusionOk="0">
                  <a:moveTo>
                    <a:pt x="179" y="1"/>
                  </a:moveTo>
                  <a:cubicBezTo>
                    <a:pt x="120" y="13"/>
                    <a:pt x="48" y="132"/>
                    <a:pt x="24" y="263"/>
                  </a:cubicBezTo>
                  <a:cubicBezTo>
                    <a:pt x="1" y="394"/>
                    <a:pt x="1" y="953"/>
                    <a:pt x="24" y="1465"/>
                  </a:cubicBezTo>
                  <a:cubicBezTo>
                    <a:pt x="60" y="2108"/>
                    <a:pt x="72" y="2335"/>
                    <a:pt x="131" y="2382"/>
                  </a:cubicBezTo>
                  <a:cubicBezTo>
                    <a:pt x="137" y="2388"/>
                    <a:pt x="149" y="2391"/>
                    <a:pt x="164" y="2391"/>
                  </a:cubicBezTo>
                  <a:cubicBezTo>
                    <a:pt x="179" y="2391"/>
                    <a:pt x="197" y="2388"/>
                    <a:pt x="215" y="2382"/>
                  </a:cubicBezTo>
                  <a:cubicBezTo>
                    <a:pt x="382" y="2299"/>
                    <a:pt x="429" y="1727"/>
                    <a:pt x="346" y="715"/>
                  </a:cubicBezTo>
                  <a:cubicBezTo>
                    <a:pt x="322" y="430"/>
                    <a:pt x="298" y="251"/>
                    <a:pt x="262" y="132"/>
                  </a:cubicBezTo>
                  <a:cubicBezTo>
                    <a:pt x="239" y="37"/>
                    <a:pt x="203" y="1"/>
                    <a:pt x="17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11"/>
            <p:cNvSpPr/>
            <p:nvPr/>
          </p:nvSpPr>
          <p:spPr>
            <a:xfrm>
              <a:off x="1004275" y="3124400"/>
              <a:ext cx="22725" cy="25025"/>
            </a:xfrm>
            <a:custGeom>
              <a:avLst/>
              <a:gdLst/>
              <a:ahLst/>
              <a:cxnLst/>
              <a:rect l="l" t="t" r="r" b="b"/>
              <a:pathLst>
                <a:path w="909" h="1001" extrusionOk="0">
                  <a:moveTo>
                    <a:pt x="663" y="1"/>
                  </a:moveTo>
                  <a:cubicBezTo>
                    <a:pt x="614" y="1"/>
                    <a:pt x="560" y="34"/>
                    <a:pt x="489" y="105"/>
                  </a:cubicBezTo>
                  <a:lnTo>
                    <a:pt x="406" y="200"/>
                  </a:lnTo>
                  <a:cubicBezTo>
                    <a:pt x="191" y="450"/>
                    <a:pt x="1" y="926"/>
                    <a:pt x="84" y="986"/>
                  </a:cubicBezTo>
                  <a:cubicBezTo>
                    <a:pt x="99" y="996"/>
                    <a:pt x="117" y="1000"/>
                    <a:pt x="137" y="1000"/>
                  </a:cubicBezTo>
                  <a:cubicBezTo>
                    <a:pt x="378" y="1000"/>
                    <a:pt x="908" y="314"/>
                    <a:pt x="798" y="105"/>
                  </a:cubicBezTo>
                  <a:cubicBezTo>
                    <a:pt x="787" y="81"/>
                    <a:pt x="775" y="69"/>
                    <a:pt x="763" y="45"/>
                  </a:cubicBezTo>
                  <a:cubicBezTo>
                    <a:pt x="729" y="16"/>
                    <a:pt x="697" y="1"/>
                    <a:pt x="6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11"/>
            <p:cNvSpPr/>
            <p:nvPr/>
          </p:nvSpPr>
          <p:spPr>
            <a:xfrm>
              <a:off x="1108475" y="3128075"/>
              <a:ext cx="8650" cy="21875"/>
            </a:xfrm>
            <a:custGeom>
              <a:avLst/>
              <a:gdLst/>
              <a:ahLst/>
              <a:cxnLst/>
              <a:rect l="l" t="t" r="r" b="b"/>
              <a:pathLst>
                <a:path w="346" h="875" extrusionOk="0">
                  <a:moveTo>
                    <a:pt x="237" y="1"/>
                  </a:moveTo>
                  <a:cubicBezTo>
                    <a:pt x="226" y="1"/>
                    <a:pt x="215" y="2"/>
                    <a:pt x="202" y="5"/>
                  </a:cubicBezTo>
                  <a:cubicBezTo>
                    <a:pt x="131" y="17"/>
                    <a:pt x="59" y="89"/>
                    <a:pt x="48" y="184"/>
                  </a:cubicBezTo>
                  <a:cubicBezTo>
                    <a:pt x="0" y="419"/>
                    <a:pt x="104" y="875"/>
                    <a:pt x="187" y="875"/>
                  </a:cubicBezTo>
                  <a:cubicBezTo>
                    <a:pt x="188" y="875"/>
                    <a:pt x="189" y="875"/>
                    <a:pt x="190" y="874"/>
                  </a:cubicBezTo>
                  <a:cubicBezTo>
                    <a:pt x="309" y="839"/>
                    <a:pt x="345" y="755"/>
                    <a:pt x="345" y="339"/>
                  </a:cubicBezTo>
                  <a:cubicBezTo>
                    <a:pt x="345" y="86"/>
                    <a:pt x="317" y="1"/>
                    <a:pt x="23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11"/>
            <p:cNvSpPr/>
            <p:nvPr/>
          </p:nvSpPr>
          <p:spPr>
            <a:xfrm>
              <a:off x="968425" y="3169325"/>
              <a:ext cx="19800" cy="26225"/>
            </a:xfrm>
            <a:custGeom>
              <a:avLst/>
              <a:gdLst/>
              <a:ahLst/>
              <a:cxnLst/>
              <a:rect l="l" t="t" r="r" b="b"/>
              <a:pathLst>
                <a:path w="792" h="1049" extrusionOk="0">
                  <a:moveTo>
                    <a:pt x="681" y="0"/>
                  </a:moveTo>
                  <a:cubicBezTo>
                    <a:pt x="603" y="0"/>
                    <a:pt x="470" y="135"/>
                    <a:pt x="292" y="391"/>
                  </a:cubicBezTo>
                  <a:cubicBezTo>
                    <a:pt x="65" y="720"/>
                    <a:pt x="0" y="1049"/>
                    <a:pt x="128" y="1049"/>
                  </a:cubicBezTo>
                  <a:cubicBezTo>
                    <a:pt x="134" y="1049"/>
                    <a:pt x="141" y="1048"/>
                    <a:pt x="149" y="1046"/>
                  </a:cubicBezTo>
                  <a:cubicBezTo>
                    <a:pt x="292" y="1022"/>
                    <a:pt x="792" y="248"/>
                    <a:pt x="756" y="117"/>
                  </a:cubicBezTo>
                  <a:cubicBezTo>
                    <a:pt x="748" y="39"/>
                    <a:pt x="722" y="0"/>
                    <a:pt x="68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11"/>
            <p:cNvSpPr/>
            <p:nvPr/>
          </p:nvSpPr>
          <p:spPr>
            <a:xfrm>
              <a:off x="1024150" y="3183125"/>
              <a:ext cx="20050" cy="23725"/>
            </a:xfrm>
            <a:custGeom>
              <a:avLst/>
              <a:gdLst/>
              <a:ahLst/>
              <a:cxnLst/>
              <a:rect l="l" t="t" r="r" b="b"/>
              <a:pathLst>
                <a:path w="802" h="949" extrusionOk="0">
                  <a:moveTo>
                    <a:pt x="566" y="0"/>
                  </a:moveTo>
                  <a:cubicBezTo>
                    <a:pt x="421" y="0"/>
                    <a:pt x="242" y="155"/>
                    <a:pt x="146" y="399"/>
                  </a:cubicBezTo>
                  <a:cubicBezTo>
                    <a:pt x="1" y="769"/>
                    <a:pt x="3" y="949"/>
                    <a:pt x="152" y="949"/>
                  </a:cubicBezTo>
                  <a:cubicBezTo>
                    <a:pt x="162" y="949"/>
                    <a:pt x="172" y="948"/>
                    <a:pt x="182" y="946"/>
                  </a:cubicBezTo>
                  <a:cubicBezTo>
                    <a:pt x="349" y="911"/>
                    <a:pt x="801" y="173"/>
                    <a:pt x="706" y="65"/>
                  </a:cubicBezTo>
                  <a:cubicBezTo>
                    <a:pt x="668" y="21"/>
                    <a:pt x="619" y="0"/>
                    <a:pt x="5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11"/>
            <p:cNvSpPr/>
            <p:nvPr/>
          </p:nvSpPr>
          <p:spPr>
            <a:xfrm>
              <a:off x="721800" y="3243375"/>
              <a:ext cx="323875" cy="384575"/>
            </a:xfrm>
            <a:custGeom>
              <a:avLst/>
              <a:gdLst/>
              <a:ahLst/>
              <a:cxnLst/>
              <a:rect l="l" t="t" r="r" b="b"/>
              <a:pathLst>
                <a:path w="12955" h="15383" extrusionOk="0">
                  <a:moveTo>
                    <a:pt x="10117" y="344"/>
                  </a:moveTo>
                  <a:cubicBezTo>
                    <a:pt x="10405" y="344"/>
                    <a:pt x="10464" y="406"/>
                    <a:pt x="10812" y="858"/>
                  </a:cubicBezTo>
                  <a:cubicBezTo>
                    <a:pt x="10835" y="882"/>
                    <a:pt x="10847" y="930"/>
                    <a:pt x="10883" y="953"/>
                  </a:cubicBezTo>
                  <a:cubicBezTo>
                    <a:pt x="11800" y="2251"/>
                    <a:pt x="12550" y="5085"/>
                    <a:pt x="12431" y="6954"/>
                  </a:cubicBezTo>
                  <a:cubicBezTo>
                    <a:pt x="12336" y="8264"/>
                    <a:pt x="12038" y="9526"/>
                    <a:pt x="11562" y="10645"/>
                  </a:cubicBezTo>
                  <a:cubicBezTo>
                    <a:pt x="10990" y="12014"/>
                    <a:pt x="10157" y="13157"/>
                    <a:pt x="9157" y="13931"/>
                  </a:cubicBezTo>
                  <a:cubicBezTo>
                    <a:pt x="9145" y="13955"/>
                    <a:pt x="9109" y="13967"/>
                    <a:pt x="9097" y="13991"/>
                  </a:cubicBezTo>
                  <a:cubicBezTo>
                    <a:pt x="8573" y="14396"/>
                    <a:pt x="8371" y="14491"/>
                    <a:pt x="7716" y="14646"/>
                  </a:cubicBezTo>
                  <a:cubicBezTo>
                    <a:pt x="7263" y="14753"/>
                    <a:pt x="6823" y="14812"/>
                    <a:pt x="6382" y="14824"/>
                  </a:cubicBezTo>
                  <a:cubicBezTo>
                    <a:pt x="6330" y="14826"/>
                    <a:pt x="6278" y="14826"/>
                    <a:pt x="6226" y="14826"/>
                  </a:cubicBezTo>
                  <a:cubicBezTo>
                    <a:pt x="5390" y="14826"/>
                    <a:pt x="4599" y="14646"/>
                    <a:pt x="3870" y="14276"/>
                  </a:cubicBezTo>
                  <a:cubicBezTo>
                    <a:pt x="3287" y="13979"/>
                    <a:pt x="2310" y="13133"/>
                    <a:pt x="1870" y="12550"/>
                  </a:cubicBezTo>
                  <a:cubicBezTo>
                    <a:pt x="548" y="10717"/>
                    <a:pt x="322" y="7966"/>
                    <a:pt x="1322" y="5942"/>
                  </a:cubicBezTo>
                  <a:cubicBezTo>
                    <a:pt x="1703" y="5204"/>
                    <a:pt x="2703" y="3835"/>
                    <a:pt x="3299" y="3228"/>
                  </a:cubicBezTo>
                  <a:cubicBezTo>
                    <a:pt x="4120" y="2418"/>
                    <a:pt x="5549" y="1513"/>
                    <a:pt x="6740" y="1049"/>
                  </a:cubicBezTo>
                  <a:cubicBezTo>
                    <a:pt x="7454" y="787"/>
                    <a:pt x="9288" y="394"/>
                    <a:pt x="9990" y="346"/>
                  </a:cubicBezTo>
                  <a:cubicBezTo>
                    <a:pt x="10037" y="345"/>
                    <a:pt x="10079" y="344"/>
                    <a:pt x="10117" y="344"/>
                  </a:cubicBezTo>
                  <a:close/>
                  <a:moveTo>
                    <a:pt x="9895" y="1"/>
                  </a:moveTo>
                  <a:cubicBezTo>
                    <a:pt x="9038" y="1"/>
                    <a:pt x="7728" y="215"/>
                    <a:pt x="6668" y="561"/>
                  </a:cubicBezTo>
                  <a:cubicBezTo>
                    <a:pt x="5097" y="1061"/>
                    <a:pt x="3346" y="2215"/>
                    <a:pt x="2358" y="3382"/>
                  </a:cubicBezTo>
                  <a:cubicBezTo>
                    <a:pt x="1346" y="4573"/>
                    <a:pt x="667" y="5740"/>
                    <a:pt x="370" y="6776"/>
                  </a:cubicBezTo>
                  <a:cubicBezTo>
                    <a:pt x="48" y="7990"/>
                    <a:pt x="1" y="8657"/>
                    <a:pt x="167" y="9859"/>
                  </a:cubicBezTo>
                  <a:cubicBezTo>
                    <a:pt x="227" y="10324"/>
                    <a:pt x="322" y="10752"/>
                    <a:pt x="453" y="11169"/>
                  </a:cubicBezTo>
                  <a:cubicBezTo>
                    <a:pt x="477" y="11276"/>
                    <a:pt x="525" y="11371"/>
                    <a:pt x="548" y="11479"/>
                  </a:cubicBezTo>
                  <a:cubicBezTo>
                    <a:pt x="560" y="11514"/>
                    <a:pt x="560" y="11538"/>
                    <a:pt x="584" y="11574"/>
                  </a:cubicBezTo>
                  <a:cubicBezTo>
                    <a:pt x="775" y="12074"/>
                    <a:pt x="1037" y="12550"/>
                    <a:pt x="1358" y="12991"/>
                  </a:cubicBezTo>
                  <a:cubicBezTo>
                    <a:pt x="1965" y="13824"/>
                    <a:pt x="3406" y="14800"/>
                    <a:pt x="4442" y="15110"/>
                  </a:cubicBezTo>
                  <a:cubicBezTo>
                    <a:pt x="5047" y="15296"/>
                    <a:pt x="5486" y="15382"/>
                    <a:pt x="5985" y="15382"/>
                  </a:cubicBezTo>
                  <a:cubicBezTo>
                    <a:pt x="6379" y="15382"/>
                    <a:pt x="6812" y="15329"/>
                    <a:pt x="7394" y="15229"/>
                  </a:cubicBezTo>
                  <a:cubicBezTo>
                    <a:pt x="8787" y="15015"/>
                    <a:pt x="9168" y="14812"/>
                    <a:pt x="10073" y="13943"/>
                  </a:cubicBezTo>
                  <a:cubicBezTo>
                    <a:pt x="11312" y="12752"/>
                    <a:pt x="12276" y="11038"/>
                    <a:pt x="12633" y="9371"/>
                  </a:cubicBezTo>
                  <a:cubicBezTo>
                    <a:pt x="12955" y="7919"/>
                    <a:pt x="12955" y="5930"/>
                    <a:pt x="12669" y="4394"/>
                  </a:cubicBezTo>
                  <a:cubicBezTo>
                    <a:pt x="12383" y="2906"/>
                    <a:pt x="11252" y="465"/>
                    <a:pt x="10704" y="144"/>
                  </a:cubicBezTo>
                  <a:cubicBezTo>
                    <a:pt x="10669" y="120"/>
                    <a:pt x="10633" y="96"/>
                    <a:pt x="10573" y="84"/>
                  </a:cubicBezTo>
                  <a:cubicBezTo>
                    <a:pt x="10407" y="37"/>
                    <a:pt x="10181" y="1"/>
                    <a:pt x="98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11"/>
            <p:cNvSpPr/>
            <p:nvPr/>
          </p:nvSpPr>
          <p:spPr>
            <a:xfrm>
              <a:off x="742650" y="3668375"/>
              <a:ext cx="15725" cy="19450"/>
            </a:xfrm>
            <a:custGeom>
              <a:avLst/>
              <a:gdLst/>
              <a:ahLst/>
              <a:cxnLst/>
              <a:rect l="l" t="t" r="r" b="b"/>
              <a:pathLst>
                <a:path w="629" h="778" extrusionOk="0">
                  <a:moveTo>
                    <a:pt x="170" y="1"/>
                  </a:moveTo>
                  <a:cubicBezTo>
                    <a:pt x="102" y="1"/>
                    <a:pt x="49" y="60"/>
                    <a:pt x="24" y="182"/>
                  </a:cubicBezTo>
                  <a:cubicBezTo>
                    <a:pt x="0" y="360"/>
                    <a:pt x="286" y="741"/>
                    <a:pt x="476" y="777"/>
                  </a:cubicBezTo>
                  <a:cubicBezTo>
                    <a:pt x="479" y="777"/>
                    <a:pt x="481" y="777"/>
                    <a:pt x="483" y="777"/>
                  </a:cubicBezTo>
                  <a:cubicBezTo>
                    <a:pt x="629" y="777"/>
                    <a:pt x="545" y="369"/>
                    <a:pt x="369" y="134"/>
                  </a:cubicBezTo>
                  <a:cubicBezTo>
                    <a:pt x="297" y="46"/>
                    <a:pt x="228" y="1"/>
                    <a:pt x="1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11"/>
            <p:cNvSpPr/>
            <p:nvPr/>
          </p:nvSpPr>
          <p:spPr>
            <a:xfrm>
              <a:off x="726050" y="3704350"/>
              <a:ext cx="25850" cy="26375"/>
            </a:xfrm>
            <a:custGeom>
              <a:avLst/>
              <a:gdLst/>
              <a:ahLst/>
              <a:cxnLst/>
              <a:rect l="l" t="t" r="r" b="b"/>
              <a:pathLst>
                <a:path w="1034" h="1055" extrusionOk="0">
                  <a:moveTo>
                    <a:pt x="311" y="1"/>
                  </a:moveTo>
                  <a:cubicBezTo>
                    <a:pt x="218" y="1"/>
                    <a:pt x="139" y="48"/>
                    <a:pt x="105" y="148"/>
                  </a:cubicBezTo>
                  <a:cubicBezTo>
                    <a:pt x="1" y="389"/>
                    <a:pt x="543" y="1055"/>
                    <a:pt x="827" y="1055"/>
                  </a:cubicBezTo>
                  <a:cubicBezTo>
                    <a:pt x="836" y="1055"/>
                    <a:pt x="846" y="1054"/>
                    <a:pt x="855" y="1052"/>
                  </a:cubicBezTo>
                  <a:cubicBezTo>
                    <a:pt x="1033" y="1005"/>
                    <a:pt x="962" y="636"/>
                    <a:pt x="712" y="267"/>
                  </a:cubicBezTo>
                  <a:cubicBezTo>
                    <a:pt x="601" y="93"/>
                    <a:pt x="441" y="1"/>
                    <a:pt x="31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11"/>
            <p:cNvSpPr/>
            <p:nvPr/>
          </p:nvSpPr>
          <p:spPr>
            <a:xfrm>
              <a:off x="787575" y="3717475"/>
              <a:ext cx="28025" cy="16325"/>
            </a:xfrm>
            <a:custGeom>
              <a:avLst/>
              <a:gdLst/>
              <a:ahLst/>
              <a:cxnLst/>
              <a:rect l="l" t="t" r="r" b="b"/>
              <a:pathLst>
                <a:path w="1121" h="653" extrusionOk="0">
                  <a:moveTo>
                    <a:pt x="216" y="0"/>
                  </a:moveTo>
                  <a:cubicBezTo>
                    <a:pt x="82" y="0"/>
                    <a:pt x="0" y="72"/>
                    <a:pt x="25" y="218"/>
                  </a:cubicBezTo>
                  <a:cubicBezTo>
                    <a:pt x="58" y="415"/>
                    <a:pt x="463" y="652"/>
                    <a:pt x="759" y="652"/>
                  </a:cubicBezTo>
                  <a:cubicBezTo>
                    <a:pt x="785" y="652"/>
                    <a:pt x="810" y="650"/>
                    <a:pt x="834" y="646"/>
                  </a:cubicBezTo>
                  <a:cubicBezTo>
                    <a:pt x="1120" y="587"/>
                    <a:pt x="1096" y="492"/>
                    <a:pt x="703" y="194"/>
                  </a:cubicBezTo>
                  <a:cubicBezTo>
                    <a:pt x="523" y="66"/>
                    <a:pt x="345" y="0"/>
                    <a:pt x="21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11"/>
            <p:cNvSpPr/>
            <p:nvPr/>
          </p:nvSpPr>
          <p:spPr>
            <a:xfrm>
              <a:off x="980775" y="3251700"/>
              <a:ext cx="69675" cy="295750"/>
            </a:xfrm>
            <a:custGeom>
              <a:avLst/>
              <a:gdLst/>
              <a:ahLst/>
              <a:cxnLst/>
              <a:rect l="l" t="t" r="r" b="b"/>
              <a:pathLst>
                <a:path w="2787" h="11830" extrusionOk="0">
                  <a:moveTo>
                    <a:pt x="765" y="1"/>
                  </a:moveTo>
                  <a:cubicBezTo>
                    <a:pt x="735" y="1"/>
                    <a:pt x="702" y="5"/>
                    <a:pt x="667" y="13"/>
                  </a:cubicBezTo>
                  <a:cubicBezTo>
                    <a:pt x="369" y="97"/>
                    <a:pt x="345" y="358"/>
                    <a:pt x="357" y="632"/>
                  </a:cubicBezTo>
                  <a:cubicBezTo>
                    <a:pt x="357" y="728"/>
                    <a:pt x="369" y="847"/>
                    <a:pt x="405" y="954"/>
                  </a:cubicBezTo>
                  <a:cubicBezTo>
                    <a:pt x="714" y="1823"/>
                    <a:pt x="703" y="2740"/>
                    <a:pt x="893" y="3633"/>
                  </a:cubicBezTo>
                  <a:cubicBezTo>
                    <a:pt x="1310" y="5538"/>
                    <a:pt x="1107" y="7383"/>
                    <a:pt x="453" y="9205"/>
                  </a:cubicBezTo>
                  <a:cubicBezTo>
                    <a:pt x="214" y="9824"/>
                    <a:pt x="12" y="10479"/>
                    <a:pt x="0" y="11169"/>
                  </a:cubicBezTo>
                  <a:cubicBezTo>
                    <a:pt x="0" y="11407"/>
                    <a:pt x="0" y="11705"/>
                    <a:pt x="298" y="11800"/>
                  </a:cubicBezTo>
                  <a:cubicBezTo>
                    <a:pt x="354" y="11821"/>
                    <a:pt x="409" y="11830"/>
                    <a:pt x="460" y="11830"/>
                  </a:cubicBezTo>
                  <a:cubicBezTo>
                    <a:pt x="679" y="11830"/>
                    <a:pt x="853" y="11664"/>
                    <a:pt x="988" y="11491"/>
                  </a:cubicBezTo>
                  <a:cubicBezTo>
                    <a:pt x="1357" y="11026"/>
                    <a:pt x="1679" y="10514"/>
                    <a:pt x="1893" y="9955"/>
                  </a:cubicBezTo>
                  <a:cubicBezTo>
                    <a:pt x="2596" y="8145"/>
                    <a:pt x="2786" y="6264"/>
                    <a:pt x="2393" y="4347"/>
                  </a:cubicBezTo>
                  <a:cubicBezTo>
                    <a:pt x="2119" y="2990"/>
                    <a:pt x="1762" y="1656"/>
                    <a:pt x="1179" y="418"/>
                  </a:cubicBezTo>
                  <a:cubicBezTo>
                    <a:pt x="1084" y="219"/>
                    <a:pt x="990" y="1"/>
                    <a:pt x="765"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11"/>
            <p:cNvSpPr/>
            <p:nvPr/>
          </p:nvSpPr>
          <p:spPr>
            <a:xfrm>
              <a:off x="766150" y="3175100"/>
              <a:ext cx="48250" cy="51975"/>
            </a:xfrm>
            <a:custGeom>
              <a:avLst/>
              <a:gdLst/>
              <a:ahLst/>
              <a:cxnLst/>
              <a:rect l="l" t="t" r="r" b="b"/>
              <a:pathLst>
                <a:path w="1930" h="2079" extrusionOk="0">
                  <a:moveTo>
                    <a:pt x="1003" y="1"/>
                  </a:moveTo>
                  <a:cubicBezTo>
                    <a:pt x="955" y="1"/>
                    <a:pt x="906" y="6"/>
                    <a:pt x="858" y="17"/>
                  </a:cubicBezTo>
                  <a:cubicBezTo>
                    <a:pt x="441" y="124"/>
                    <a:pt x="1" y="898"/>
                    <a:pt x="108" y="1387"/>
                  </a:cubicBezTo>
                  <a:cubicBezTo>
                    <a:pt x="183" y="1770"/>
                    <a:pt x="563" y="2078"/>
                    <a:pt x="949" y="2078"/>
                  </a:cubicBezTo>
                  <a:cubicBezTo>
                    <a:pt x="994" y="2078"/>
                    <a:pt x="1040" y="2074"/>
                    <a:pt x="1084" y="2065"/>
                  </a:cubicBezTo>
                  <a:cubicBezTo>
                    <a:pt x="1572" y="1982"/>
                    <a:pt x="1930" y="1339"/>
                    <a:pt x="1810" y="720"/>
                  </a:cubicBezTo>
                  <a:cubicBezTo>
                    <a:pt x="1737" y="309"/>
                    <a:pt x="1374" y="1"/>
                    <a:pt x="100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11"/>
            <p:cNvSpPr/>
            <p:nvPr/>
          </p:nvSpPr>
          <p:spPr>
            <a:xfrm>
              <a:off x="825975" y="3111600"/>
              <a:ext cx="33675" cy="37075"/>
            </a:xfrm>
            <a:custGeom>
              <a:avLst/>
              <a:gdLst/>
              <a:ahLst/>
              <a:cxnLst/>
              <a:rect l="l" t="t" r="r" b="b"/>
              <a:pathLst>
                <a:path w="1347" h="1483" extrusionOk="0">
                  <a:moveTo>
                    <a:pt x="700" y="1"/>
                  </a:moveTo>
                  <a:cubicBezTo>
                    <a:pt x="670" y="1"/>
                    <a:pt x="640" y="4"/>
                    <a:pt x="608" y="9"/>
                  </a:cubicBezTo>
                  <a:cubicBezTo>
                    <a:pt x="287" y="69"/>
                    <a:pt x="1" y="557"/>
                    <a:pt x="60" y="950"/>
                  </a:cubicBezTo>
                  <a:cubicBezTo>
                    <a:pt x="103" y="1260"/>
                    <a:pt x="366" y="1483"/>
                    <a:pt x="669" y="1483"/>
                  </a:cubicBezTo>
                  <a:cubicBezTo>
                    <a:pt x="704" y="1483"/>
                    <a:pt x="739" y="1480"/>
                    <a:pt x="775" y="1474"/>
                  </a:cubicBezTo>
                  <a:cubicBezTo>
                    <a:pt x="1144" y="1414"/>
                    <a:pt x="1346" y="1081"/>
                    <a:pt x="1263" y="652"/>
                  </a:cubicBezTo>
                  <a:cubicBezTo>
                    <a:pt x="1188" y="244"/>
                    <a:pt x="977" y="1"/>
                    <a:pt x="7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21" name="Google Shape;4621;p11"/>
          <p:cNvGrpSpPr/>
          <p:nvPr/>
        </p:nvGrpSpPr>
        <p:grpSpPr>
          <a:xfrm rot="-4159838">
            <a:off x="4064220" y="375363"/>
            <a:ext cx="669223" cy="509262"/>
            <a:chOff x="2327950" y="2891825"/>
            <a:chExt cx="669175" cy="509225"/>
          </a:xfrm>
        </p:grpSpPr>
        <p:sp>
          <p:nvSpPr>
            <p:cNvPr id="4622" name="Google Shape;4622;p11"/>
            <p:cNvSpPr/>
            <p:nvPr/>
          </p:nvSpPr>
          <p:spPr>
            <a:xfrm>
              <a:off x="2959875" y="3219575"/>
              <a:ext cx="28900" cy="43775"/>
            </a:xfrm>
            <a:custGeom>
              <a:avLst/>
              <a:gdLst/>
              <a:ahLst/>
              <a:cxnLst/>
              <a:rect l="l" t="t" r="r" b="b"/>
              <a:pathLst>
                <a:path w="1156" h="1751" extrusionOk="0">
                  <a:moveTo>
                    <a:pt x="1144" y="0"/>
                  </a:moveTo>
                  <a:cubicBezTo>
                    <a:pt x="1096" y="0"/>
                    <a:pt x="1072" y="0"/>
                    <a:pt x="1025" y="24"/>
                  </a:cubicBezTo>
                  <a:cubicBezTo>
                    <a:pt x="1001" y="36"/>
                    <a:pt x="977" y="60"/>
                    <a:pt x="953" y="96"/>
                  </a:cubicBezTo>
                  <a:cubicBezTo>
                    <a:pt x="715" y="334"/>
                    <a:pt x="370" y="620"/>
                    <a:pt x="560" y="846"/>
                  </a:cubicBezTo>
                  <a:cubicBezTo>
                    <a:pt x="727" y="1024"/>
                    <a:pt x="727" y="1120"/>
                    <a:pt x="679" y="1215"/>
                  </a:cubicBezTo>
                  <a:cubicBezTo>
                    <a:pt x="620" y="1298"/>
                    <a:pt x="525" y="1358"/>
                    <a:pt x="429" y="1441"/>
                  </a:cubicBezTo>
                  <a:cubicBezTo>
                    <a:pt x="298" y="1560"/>
                    <a:pt x="144" y="1655"/>
                    <a:pt x="1" y="1751"/>
                  </a:cubicBezTo>
                  <a:cubicBezTo>
                    <a:pt x="417" y="1513"/>
                    <a:pt x="715" y="1286"/>
                    <a:pt x="894" y="1048"/>
                  </a:cubicBezTo>
                  <a:lnTo>
                    <a:pt x="1156" y="703"/>
                  </a:lnTo>
                  <a:lnTo>
                    <a:pt x="1156" y="703"/>
                  </a:lnTo>
                  <a:lnTo>
                    <a:pt x="906" y="798"/>
                  </a:lnTo>
                  <a:cubicBezTo>
                    <a:pt x="848" y="818"/>
                    <a:pt x="800" y="828"/>
                    <a:pt x="763" y="828"/>
                  </a:cubicBezTo>
                  <a:cubicBezTo>
                    <a:pt x="578" y="828"/>
                    <a:pt x="644" y="591"/>
                    <a:pt x="941" y="215"/>
                  </a:cubicBezTo>
                  <a:cubicBezTo>
                    <a:pt x="1013" y="108"/>
                    <a:pt x="1072" y="48"/>
                    <a:pt x="114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11"/>
            <p:cNvSpPr/>
            <p:nvPr/>
          </p:nvSpPr>
          <p:spPr>
            <a:xfrm>
              <a:off x="2392850" y="2998425"/>
              <a:ext cx="417325" cy="364375"/>
            </a:xfrm>
            <a:custGeom>
              <a:avLst/>
              <a:gdLst/>
              <a:ahLst/>
              <a:cxnLst/>
              <a:rect l="l" t="t" r="r" b="b"/>
              <a:pathLst>
                <a:path w="16693" h="14575" extrusionOk="0">
                  <a:moveTo>
                    <a:pt x="679" y="0"/>
                  </a:moveTo>
                  <a:lnTo>
                    <a:pt x="679" y="0"/>
                  </a:lnTo>
                  <a:cubicBezTo>
                    <a:pt x="48" y="1977"/>
                    <a:pt x="0" y="3989"/>
                    <a:pt x="441" y="5965"/>
                  </a:cubicBezTo>
                  <a:cubicBezTo>
                    <a:pt x="1084" y="8811"/>
                    <a:pt x="2763" y="10978"/>
                    <a:pt x="5227" y="12573"/>
                  </a:cubicBezTo>
                  <a:cubicBezTo>
                    <a:pt x="7158" y="13854"/>
                    <a:pt x="10307" y="14575"/>
                    <a:pt x="12853" y="14575"/>
                  </a:cubicBezTo>
                  <a:cubicBezTo>
                    <a:pt x="14639" y="14575"/>
                    <a:pt x="16128" y="14220"/>
                    <a:pt x="16693" y="13454"/>
                  </a:cubicBezTo>
                  <a:lnTo>
                    <a:pt x="16693" y="13454"/>
                  </a:lnTo>
                  <a:cubicBezTo>
                    <a:pt x="15161" y="13848"/>
                    <a:pt x="13670" y="14073"/>
                    <a:pt x="12227" y="14073"/>
                  </a:cubicBezTo>
                  <a:cubicBezTo>
                    <a:pt x="9487" y="14073"/>
                    <a:pt x="6920" y="13264"/>
                    <a:pt x="4572" y="11275"/>
                  </a:cubicBezTo>
                  <a:cubicBezTo>
                    <a:pt x="977" y="8251"/>
                    <a:pt x="179" y="4358"/>
                    <a:pt x="679"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11"/>
            <p:cNvSpPr/>
            <p:nvPr/>
          </p:nvSpPr>
          <p:spPr>
            <a:xfrm>
              <a:off x="2422600" y="2916800"/>
              <a:ext cx="560825" cy="372150"/>
            </a:xfrm>
            <a:custGeom>
              <a:avLst/>
              <a:gdLst/>
              <a:ahLst/>
              <a:cxnLst/>
              <a:rect l="l" t="t" r="r" b="b"/>
              <a:pathLst>
                <a:path w="22433" h="14886" extrusionOk="0">
                  <a:moveTo>
                    <a:pt x="4803" y="1"/>
                  </a:moveTo>
                  <a:cubicBezTo>
                    <a:pt x="4620" y="1"/>
                    <a:pt x="4452" y="101"/>
                    <a:pt x="4299" y="360"/>
                  </a:cubicBezTo>
                  <a:cubicBezTo>
                    <a:pt x="4073" y="729"/>
                    <a:pt x="3656" y="836"/>
                    <a:pt x="3263" y="943"/>
                  </a:cubicBezTo>
                  <a:cubicBezTo>
                    <a:pt x="2585" y="1122"/>
                    <a:pt x="1918" y="1229"/>
                    <a:pt x="1239" y="1289"/>
                  </a:cubicBezTo>
                  <a:cubicBezTo>
                    <a:pt x="1263" y="1348"/>
                    <a:pt x="1323" y="1408"/>
                    <a:pt x="1370" y="1467"/>
                  </a:cubicBezTo>
                  <a:cubicBezTo>
                    <a:pt x="1835" y="2003"/>
                    <a:pt x="1954" y="2634"/>
                    <a:pt x="1966" y="3289"/>
                  </a:cubicBezTo>
                  <a:cubicBezTo>
                    <a:pt x="1977" y="4337"/>
                    <a:pt x="2347" y="5242"/>
                    <a:pt x="2918" y="6087"/>
                  </a:cubicBezTo>
                  <a:cubicBezTo>
                    <a:pt x="3418" y="6861"/>
                    <a:pt x="4061" y="7539"/>
                    <a:pt x="4668" y="8230"/>
                  </a:cubicBezTo>
                  <a:cubicBezTo>
                    <a:pt x="6383" y="10195"/>
                    <a:pt x="8752" y="11207"/>
                    <a:pt x="10943" y="12481"/>
                  </a:cubicBezTo>
                  <a:cubicBezTo>
                    <a:pt x="12217" y="13207"/>
                    <a:pt x="13622" y="13695"/>
                    <a:pt x="15015" y="14219"/>
                  </a:cubicBezTo>
                  <a:cubicBezTo>
                    <a:pt x="13860" y="14183"/>
                    <a:pt x="12764" y="13945"/>
                    <a:pt x="11717" y="13516"/>
                  </a:cubicBezTo>
                  <a:cubicBezTo>
                    <a:pt x="8383" y="12159"/>
                    <a:pt x="5609" y="10052"/>
                    <a:pt x="3180" y="7492"/>
                  </a:cubicBezTo>
                  <a:cubicBezTo>
                    <a:pt x="1989" y="6242"/>
                    <a:pt x="953" y="4884"/>
                    <a:pt x="656" y="3134"/>
                  </a:cubicBezTo>
                  <a:cubicBezTo>
                    <a:pt x="610" y="2859"/>
                    <a:pt x="785" y="2298"/>
                    <a:pt x="438" y="2298"/>
                  </a:cubicBezTo>
                  <a:cubicBezTo>
                    <a:pt x="424" y="2298"/>
                    <a:pt x="409" y="2299"/>
                    <a:pt x="394" y="2301"/>
                  </a:cubicBezTo>
                  <a:cubicBezTo>
                    <a:pt x="1" y="2336"/>
                    <a:pt x="180" y="2932"/>
                    <a:pt x="144" y="3289"/>
                  </a:cubicBezTo>
                  <a:cubicBezTo>
                    <a:pt x="144" y="3337"/>
                    <a:pt x="156" y="3372"/>
                    <a:pt x="156" y="3408"/>
                  </a:cubicBezTo>
                  <a:cubicBezTo>
                    <a:pt x="620" y="6468"/>
                    <a:pt x="1906" y="9159"/>
                    <a:pt x="3990" y="11433"/>
                  </a:cubicBezTo>
                  <a:cubicBezTo>
                    <a:pt x="3990" y="11421"/>
                    <a:pt x="4001" y="11421"/>
                    <a:pt x="4001" y="11421"/>
                  </a:cubicBezTo>
                  <a:cubicBezTo>
                    <a:pt x="4037" y="11421"/>
                    <a:pt x="4644" y="11861"/>
                    <a:pt x="5359" y="12433"/>
                  </a:cubicBezTo>
                  <a:cubicBezTo>
                    <a:pt x="6252" y="13135"/>
                    <a:pt x="6621" y="13457"/>
                    <a:pt x="6609" y="13576"/>
                  </a:cubicBezTo>
                  <a:cubicBezTo>
                    <a:pt x="7466" y="14100"/>
                    <a:pt x="8395" y="14516"/>
                    <a:pt x="9347" y="14862"/>
                  </a:cubicBezTo>
                  <a:cubicBezTo>
                    <a:pt x="9074" y="14719"/>
                    <a:pt x="8835" y="14576"/>
                    <a:pt x="8788" y="14505"/>
                  </a:cubicBezTo>
                  <a:cubicBezTo>
                    <a:pt x="8736" y="14438"/>
                    <a:pt x="8808" y="14399"/>
                    <a:pt x="8950" y="14399"/>
                  </a:cubicBezTo>
                  <a:cubicBezTo>
                    <a:pt x="9037" y="14399"/>
                    <a:pt x="9150" y="14413"/>
                    <a:pt x="9276" y="14445"/>
                  </a:cubicBezTo>
                  <a:cubicBezTo>
                    <a:pt x="6299" y="13254"/>
                    <a:pt x="3894" y="11314"/>
                    <a:pt x="2323" y="8325"/>
                  </a:cubicBezTo>
                  <a:cubicBezTo>
                    <a:pt x="1918" y="7539"/>
                    <a:pt x="1501" y="6742"/>
                    <a:pt x="1323" y="5849"/>
                  </a:cubicBezTo>
                  <a:lnTo>
                    <a:pt x="1323" y="5849"/>
                  </a:lnTo>
                  <a:cubicBezTo>
                    <a:pt x="1870" y="6670"/>
                    <a:pt x="2501" y="7432"/>
                    <a:pt x="3156" y="8159"/>
                  </a:cubicBezTo>
                  <a:cubicBezTo>
                    <a:pt x="3823" y="8909"/>
                    <a:pt x="4549" y="9563"/>
                    <a:pt x="5323" y="10183"/>
                  </a:cubicBezTo>
                  <a:cubicBezTo>
                    <a:pt x="8181" y="12516"/>
                    <a:pt x="11276" y="14409"/>
                    <a:pt x="15098" y="14826"/>
                  </a:cubicBezTo>
                  <a:cubicBezTo>
                    <a:pt x="15470" y="14870"/>
                    <a:pt x="15837" y="14886"/>
                    <a:pt x="16204" y="14886"/>
                  </a:cubicBezTo>
                  <a:cubicBezTo>
                    <a:pt x="16635" y="14886"/>
                    <a:pt x="17066" y="14864"/>
                    <a:pt x="17503" y="14838"/>
                  </a:cubicBezTo>
                  <a:cubicBezTo>
                    <a:pt x="17729" y="14838"/>
                    <a:pt x="17979" y="14767"/>
                    <a:pt x="18003" y="14505"/>
                  </a:cubicBezTo>
                  <a:cubicBezTo>
                    <a:pt x="18051" y="14207"/>
                    <a:pt x="17765" y="14147"/>
                    <a:pt x="17563" y="14100"/>
                  </a:cubicBezTo>
                  <a:cubicBezTo>
                    <a:pt x="17229" y="14028"/>
                    <a:pt x="16920" y="13981"/>
                    <a:pt x="16586" y="13921"/>
                  </a:cubicBezTo>
                  <a:cubicBezTo>
                    <a:pt x="15301" y="13695"/>
                    <a:pt x="14074" y="13266"/>
                    <a:pt x="12907" y="12659"/>
                  </a:cubicBezTo>
                  <a:lnTo>
                    <a:pt x="12907" y="12659"/>
                  </a:lnTo>
                  <a:cubicBezTo>
                    <a:pt x="14188" y="12909"/>
                    <a:pt x="15477" y="13230"/>
                    <a:pt x="16773" y="13230"/>
                  </a:cubicBezTo>
                  <a:cubicBezTo>
                    <a:pt x="17079" y="13230"/>
                    <a:pt x="17386" y="13212"/>
                    <a:pt x="17694" y="13171"/>
                  </a:cubicBezTo>
                  <a:cubicBezTo>
                    <a:pt x="17895" y="13145"/>
                    <a:pt x="18095" y="13135"/>
                    <a:pt x="18295" y="13135"/>
                  </a:cubicBezTo>
                  <a:cubicBezTo>
                    <a:pt x="19302" y="13135"/>
                    <a:pt x="20296" y="13408"/>
                    <a:pt x="21322" y="13408"/>
                  </a:cubicBezTo>
                  <a:cubicBezTo>
                    <a:pt x="21598" y="13408"/>
                    <a:pt x="21877" y="13388"/>
                    <a:pt x="22159" y="13338"/>
                  </a:cubicBezTo>
                  <a:cubicBezTo>
                    <a:pt x="22206" y="13266"/>
                    <a:pt x="22194" y="13147"/>
                    <a:pt x="22039" y="12969"/>
                  </a:cubicBezTo>
                  <a:cubicBezTo>
                    <a:pt x="21849" y="12742"/>
                    <a:pt x="22206" y="12457"/>
                    <a:pt x="22432" y="12219"/>
                  </a:cubicBezTo>
                  <a:lnTo>
                    <a:pt x="22254" y="12135"/>
                  </a:lnTo>
                  <a:cubicBezTo>
                    <a:pt x="21027" y="12135"/>
                    <a:pt x="19932" y="11659"/>
                    <a:pt x="18920" y="11076"/>
                  </a:cubicBezTo>
                  <a:cubicBezTo>
                    <a:pt x="16122" y="9444"/>
                    <a:pt x="13562" y="7516"/>
                    <a:pt x="11193" y="5313"/>
                  </a:cubicBezTo>
                  <a:cubicBezTo>
                    <a:pt x="9514" y="3753"/>
                    <a:pt x="7942" y="2063"/>
                    <a:pt x="6085" y="670"/>
                  </a:cubicBezTo>
                  <a:cubicBezTo>
                    <a:pt x="5823" y="491"/>
                    <a:pt x="5549" y="312"/>
                    <a:pt x="5264" y="158"/>
                  </a:cubicBezTo>
                  <a:cubicBezTo>
                    <a:pt x="5101" y="63"/>
                    <a:pt x="4947" y="1"/>
                    <a:pt x="4803"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11"/>
            <p:cNvSpPr/>
            <p:nvPr/>
          </p:nvSpPr>
          <p:spPr>
            <a:xfrm>
              <a:off x="2431250" y="2922800"/>
              <a:ext cx="33050" cy="9850"/>
            </a:xfrm>
            <a:custGeom>
              <a:avLst/>
              <a:gdLst/>
              <a:ahLst/>
              <a:cxnLst/>
              <a:rect l="l" t="t" r="r" b="b"/>
              <a:pathLst>
                <a:path w="1322" h="394" extrusionOk="0">
                  <a:moveTo>
                    <a:pt x="1048" y="1"/>
                  </a:moveTo>
                  <a:cubicBezTo>
                    <a:pt x="679" y="96"/>
                    <a:pt x="334" y="215"/>
                    <a:pt x="0" y="394"/>
                  </a:cubicBezTo>
                  <a:lnTo>
                    <a:pt x="488" y="370"/>
                  </a:lnTo>
                  <a:cubicBezTo>
                    <a:pt x="762" y="358"/>
                    <a:pt x="1036" y="334"/>
                    <a:pt x="1322" y="299"/>
                  </a:cubicBezTo>
                  <a:cubicBezTo>
                    <a:pt x="1239" y="191"/>
                    <a:pt x="1155" y="96"/>
                    <a:pt x="1048"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11"/>
            <p:cNvSpPr/>
            <p:nvPr/>
          </p:nvSpPr>
          <p:spPr>
            <a:xfrm>
              <a:off x="2364575" y="2949300"/>
              <a:ext cx="501575" cy="428150"/>
            </a:xfrm>
            <a:custGeom>
              <a:avLst/>
              <a:gdLst/>
              <a:ahLst/>
              <a:cxnLst/>
              <a:rect l="l" t="t" r="r" b="b"/>
              <a:pathLst>
                <a:path w="20063" h="17126" extrusionOk="0">
                  <a:moveTo>
                    <a:pt x="1810" y="1977"/>
                  </a:moveTo>
                  <a:lnTo>
                    <a:pt x="1810" y="1977"/>
                  </a:lnTo>
                  <a:cubicBezTo>
                    <a:pt x="1310" y="6335"/>
                    <a:pt x="2108" y="10240"/>
                    <a:pt x="5703" y="13252"/>
                  </a:cubicBezTo>
                  <a:cubicBezTo>
                    <a:pt x="8051" y="15241"/>
                    <a:pt x="10618" y="16050"/>
                    <a:pt x="13358" y="16050"/>
                  </a:cubicBezTo>
                  <a:cubicBezTo>
                    <a:pt x="14801" y="16050"/>
                    <a:pt x="16292" y="15825"/>
                    <a:pt x="17824" y="15431"/>
                  </a:cubicBezTo>
                  <a:lnTo>
                    <a:pt x="17824" y="15431"/>
                  </a:lnTo>
                  <a:cubicBezTo>
                    <a:pt x="17258" y="16199"/>
                    <a:pt x="15763" y="16553"/>
                    <a:pt x="13971" y="16553"/>
                  </a:cubicBezTo>
                  <a:cubicBezTo>
                    <a:pt x="11428" y="16553"/>
                    <a:pt x="8286" y="15838"/>
                    <a:pt x="6358" y="14574"/>
                  </a:cubicBezTo>
                  <a:cubicBezTo>
                    <a:pt x="3917" y="12966"/>
                    <a:pt x="2215" y="10776"/>
                    <a:pt x="1572" y="7942"/>
                  </a:cubicBezTo>
                  <a:cubicBezTo>
                    <a:pt x="1131" y="5966"/>
                    <a:pt x="1179" y="3953"/>
                    <a:pt x="1810" y="1977"/>
                  </a:cubicBezTo>
                  <a:close/>
                  <a:moveTo>
                    <a:pt x="3513" y="1"/>
                  </a:moveTo>
                  <a:cubicBezTo>
                    <a:pt x="3242" y="16"/>
                    <a:pt x="2961" y="31"/>
                    <a:pt x="2680" y="31"/>
                  </a:cubicBezTo>
                  <a:cubicBezTo>
                    <a:pt x="2516" y="31"/>
                    <a:pt x="2353" y="26"/>
                    <a:pt x="2191" y="12"/>
                  </a:cubicBezTo>
                  <a:cubicBezTo>
                    <a:pt x="2162" y="11"/>
                    <a:pt x="2134" y="10"/>
                    <a:pt x="2106" y="10"/>
                  </a:cubicBezTo>
                  <a:cubicBezTo>
                    <a:pt x="1716" y="10"/>
                    <a:pt x="1478" y="169"/>
                    <a:pt x="1322" y="524"/>
                  </a:cubicBezTo>
                  <a:cubicBezTo>
                    <a:pt x="1250" y="679"/>
                    <a:pt x="1191" y="846"/>
                    <a:pt x="1119" y="1013"/>
                  </a:cubicBezTo>
                  <a:cubicBezTo>
                    <a:pt x="1096" y="1036"/>
                    <a:pt x="1084" y="1072"/>
                    <a:pt x="1084" y="1120"/>
                  </a:cubicBezTo>
                  <a:cubicBezTo>
                    <a:pt x="643" y="2346"/>
                    <a:pt x="381" y="3180"/>
                    <a:pt x="250" y="4001"/>
                  </a:cubicBezTo>
                  <a:cubicBezTo>
                    <a:pt x="238" y="4239"/>
                    <a:pt x="191" y="4489"/>
                    <a:pt x="167" y="4727"/>
                  </a:cubicBezTo>
                  <a:cubicBezTo>
                    <a:pt x="131" y="5049"/>
                    <a:pt x="119" y="5358"/>
                    <a:pt x="107" y="5716"/>
                  </a:cubicBezTo>
                  <a:cubicBezTo>
                    <a:pt x="0" y="9252"/>
                    <a:pt x="917" y="11538"/>
                    <a:pt x="3513" y="14074"/>
                  </a:cubicBezTo>
                  <a:cubicBezTo>
                    <a:pt x="5168" y="15681"/>
                    <a:pt x="6989" y="16622"/>
                    <a:pt x="9299" y="17015"/>
                  </a:cubicBezTo>
                  <a:cubicBezTo>
                    <a:pt x="9798" y="17090"/>
                    <a:pt x="10377" y="17125"/>
                    <a:pt x="10998" y="17125"/>
                  </a:cubicBezTo>
                  <a:cubicBezTo>
                    <a:pt x="12643" y="17125"/>
                    <a:pt x="14591" y="16875"/>
                    <a:pt x="16181" y="16443"/>
                  </a:cubicBezTo>
                  <a:cubicBezTo>
                    <a:pt x="17514" y="16038"/>
                    <a:pt x="18800" y="15479"/>
                    <a:pt x="20062" y="14883"/>
                  </a:cubicBezTo>
                  <a:lnTo>
                    <a:pt x="20062" y="14883"/>
                  </a:lnTo>
                  <a:cubicBezTo>
                    <a:pt x="18991" y="15026"/>
                    <a:pt x="17931" y="15133"/>
                    <a:pt x="16860" y="15229"/>
                  </a:cubicBezTo>
                  <a:cubicBezTo>
                    <a:pt x="16752" y="15241"/>
                    <a:pt x="16633" y="15241"/>
                    <a:pt x="16538" y="15241"/>
                  </a:cubicBezTo>
                  <a:cubicBezTo>
                    <a:pt x="16419" y="15300"/>
                    <a:pt x="16252" y="15324"/>
                    <a:pt x="16133" y="15348"/>
                  </a:cubicBezTo>
                  <a:cubicBezTo>
                    <a:pt x="15588" y="15463"/>
                    <a:pt x="15040" y="15515"/>
                    <a:pt x="14494" y="15515"/>
                  </a:cubicBezTo>
                  <a:cubicBezTo>
                    <a:pt x="13860" y="15515"/>
                    <a:pt x="13229" y="15445"/>
                    <a:pt x="12609" y="15324"/>
                  </a:cubicBezTo>
                  <a:cubicBezTo>
                    <a:pt x="9656" y="14776"/>
                    <a:pt x="7037" y="13574"/>
                    <a:pt x="4977" y="11395"/>
                  </a:cubicBezTo>
                  <a:cubicBezTo>
                    <a:pt x="3834" y="10192"/>
                    <a:pt x="2917" y="8835"/>
                    <a:pt x="2274" y="7311"/>
                  </a:cubicBezTo>
                  <a:cubicBezTo>
                    <a:pt x="2167" y="7049"/>
                    <a:pt x="2048" y="6811"/>
                    <a:pt x="2143" y="6489"/>
                  </a:cubicBezTo>
                  <a:lnTo>
                    <a:pt x="2143" y="6489"/>
                  </a:lnTo>
                  <a:cubicBezTo>
                    <a:pt x="4013" y="10669"/>
                    <a:pt x="7144" y="13455"/>
                    <a:pt x="11692" y="14610"/>
                  </a:cubicBezTo>
                  <a:cubicBezTo>
                    <a:pt x="12625" y="14854"/>
                    <a:pt x="13568" y="15005"/>
                    <a:pt x="14511" y="15005"/>
                  </a:cubicBezTo>
                  <a:cubicBezTo>
                    <a:pt x="14580" y="15005"/>
                    <a:pt x="14648" y="15004"/>
                    <a:pt x="14716" y="15002"/>
                  </a:cubicBezTo>
                  <a:cubicBezTo>
                    <a:pt x="14538" y="14931"/>
                    <a:pt x="14323" y="14836"/>
                    <a:pt x="14407" y="14586"/>
                  </a:cubicBezTo>
                  <a:cubicBezTo>
                    <a:pt x="14427" y="14495"/>
                    <a:pt x="14482" y="14464"/>
                    <a:pt x="14549" y="14464"/>
                  </a:cubicBezTo>
                  <a:cubicBezTo>
                    <a:pt x="14560" y="14464"/>
                    <a:pt x="14573" y="14465"/>
                    <a:pt x="14585" y="14467"/>
                  </a:cubicBezTo>
                  <a:cubicBezTo>
                    <a:pt x="14347" y="14407"/>
                    <a:pt x="14109" y="14348"/>
                    <a:pt x="13883" y="14276"/>
                  </a:cubicBezTo>
                  <a:cubicBezTo>
                    <a:pt x="13490" y="14169"/>
                    <a:pt x="13109" y="14050"/>
                    <a:pt x="12716" y="13931"/>
                  </a:cubicBezTo>
                  <a:lnTo>
                    <a:pt x="12645" y="13931"/>
                  </a:lnTo>
                  <a:cubicBezTo>
                    <a:pt x="12478" y="13931"/>
                    <a:pt x="12037" y="13752"/>
                    <a:pt x="11668" y="13574"/>
                  </a:cubicBezTo>
                  <a:cubicBezTo>
                    <a:pt x="10716" y="13228"/>
                    <a:pt x="9787" y="12812"/>
                    <a:pt x="8930" y="12288"/>
                  </a:cubicBezTo>
                  <a:cubicBezTo>
                    <a:pt x="8930" y="12335"/>
                    <a:pt x="8882" y="12371"/>
                    <a:pt x="8787" y="12383"/>
                  </a:cubicBezTo>
                  <a:cubicBezTo>
                    <a:pt x="8775" y="12407"/>
                    <a:pt x="8763" y="12431"/>
                    <a:pt x="8751" y="12454"/>
                  </a:cubicBezTo>
                  <a:cubicBezTo>
                    <a:pt x="8702" y="12513"/>
                    <a:pt x="8641" y="12534"/>
                    <a:pt x="8575" y="12534"/>
                  </a:cubicBezTo>
                  <a:cubicBezTo>
                    <a:pt x="8466" y="12534"/>
                    <a:pt x="8343" y="12475"/>
                    <a:pt x="8239" y="12431"/>
                  </a:cubicBezTo>
                  <a:cubicBezTo>
                    <a:pt x="7477" y="12038"/>
                    <a:pt x="6834" y="11502"/>
                    <a:pt x="6275" y="10859"/>
                  </a:cubicBezTo>
                  <a:cubicBezTo>
                    <a:pt x="6192" y="10764"/>
                    <a:pt x="6144" y="10621"/>
                    <a:pt x="6049" y="10490"/>
                  </a:cubicBezTo>
                  <a:cubicBezTo>
                    <a:pt x="6096" y="10419"/>
                    <a:pt x="6108" y="10323"/>
                    <a:pt x="6156" y="10299"/>
                  </a:cubicBezTo>
                  <a:cubicBezTo>
                    <a:pt x="6192" y="10288"/>
                    <a:pt x="6215" y="10264"/>
                    <a:pt x="6239" y="10264"/>
                  </a:cubicBezTo>
                  <a:cubicBezTo>
                    <a:pt x="6239" y="10204"/>
                    <a:pt x="6251" y="10168"/>
                    <a:pt x="6263" y="10145"/>
                  </a:cubicBezTo>
                  <a:cubicBezTo>
                    <a:pt x="4179" y="7871"/>
                    <a:pt x="2905" y="5180"/>
                    <a:pt x="2441" y="2132"/>
                  </a:cubicBezTo>
                  <a:cubicBezTo>
                    <a:pt x="2441" y="2084"/>
                    <a:pt x="2417" y="2048"/>
                    <a:pt x="2417" y="2013"/>
                  </a:cubicBezTo>
                  <a:cubicBezTo>
                    <a:pt x="2453" y="1656"/>
                    <a:pt x="2274" y="1060"/>
                    <a:pt x="2679" y="1013"/>
                  </a:cubicBezTo>
                  <a:cubicBezTo>
                    <a:pt x="2695" y="1011"/>
                    <a:pt x="2709" y="1010"/>
                    <a:pt x="2723" y="1010"/>
                  </a:cubicBezTo>
                  <a:cubicBezTo>
                    <a:pt x="3069" y="1010"/>
                    <a:pt x="2883" y="1571"/>
                    <a:pt x="2929" y="1846"/>
                  </a:cubicBezTo>
                  <a:cubicBezTo>
                    <a:pt x="3227" y="3596"/>
                    <a:pt x="4275" y="4954"/>
                    <a:pt x="5465" y="6204"/>
                  </a:cubicBezTo>
                  <a:cubicBezTo>
                    <a:pt x="7882" y="8764"/>
                    <a:pt x="10656" y="10883"/>
                    <a:pt x="13990" y="12228"/>
                  </a:cubicBezTo>
                  <a:cubicBezTo>
                    <a:pt x="15050" y="12669"/>
                    <a:pt x="16133" y="12907"/>
                    <a:pt x="17288" y="12931"/>
                  </a:cubicBezTo>
                  <a:cubicBezTo>
                    <a:pt x="15895" y="12407"/>
                    <a:pt x="14490" y="11919"/>
                    <a:pt x="13216" y="11192"/>
                  </a:cubicBezTo>
                  <a:cubicBezTo>
                    <a:pt x="11025" y="9930"/>
                    <a:pt x="8656" y="8918"/>
                    <a:pt x="6954" y="6954"/>
                  </a:cubicBezTo>
                  <a:cubicBezTo>
                    <a:pt x="6334" y="6251"/>
                    <a:pt x="5703" y="5585"/>
                    <a:pt x="5191" y="4811"/>
                  </a:cubicBezTo>
                  <a:cubicBezTo>
                    <a:pt x="4632" y="3953"/>
                    <a:pt x="4251" y="3049"/>
                    <a:pt x="4239" y="2013"/>
                  </a:cubicBezTo>
                  <a:cubicBezTo>
                    <a:pt x="4227" y="1358"/>
                    <a:pt x="4108" y="715"/>
                    <a:pt x="3644" y="179"/>
                  </a:cubicBezTo>
                  <a:cubicBezTo>
                    <a:pt x="3596" y="120"/>
                    <a:pt x="3536" y="60"/>
                    <a:pt x="3513"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11"/>
            <p:cNvSpPr/>
            <p:nvPr/>
          </p:nvSpPr>
          <p:spPr>
            <a:xfrm>
              <a:off x="2327950" y="2908225"/>
              <a:ext cx="667375" cy="492825"/>
            </a:xfrm>
            <a:custGeom>
              <a:avLst/>
              <a:gdLst/>
              <a:ahLst/>
              <a:cxnLst/>
              <a:rect l="l" t="t" r="r" b="b"/>
              <a:pathLst>
                <a:path w="26695" h="19713" extrusionOk="0">
                  <a:moveTo>
                    <a:pt x="4728" y="1"/>
                  </a:moveTo>
                  <a:lnTo>
                    <a:pt x="4728" y="1"/>
                  </a:lnTo>
                  <a:cubicBezTo>
                    <a:pt x="4370" y="96"/>
                    <a:pt x="4025" y="203"/>
                    <a:pt x="3692" y="358"/>
                  </a:cubicBezTo>
                  <a:cubicBezTo>
                    <a:pt x="3061" y="679"/>
                    <a:pt x="2370" y="1001"/>
                    <a:pt x="2049" y="1691"/>
                  </a:cubicBezTo>
                  <a:cubicBezTo>
                    <a:pt x="1727" y="2334"/>
                    <a:pt x="1453" y="2989"/>
                    <a:pt x="1191" y="3668"/>
                  </a:cubicBezTo>
                  <a:cubicBezTo>
                    <a:pt x="346" y="5954"/>
                    <a:pt x="1" y="8311"/>
                    <a:pt x="739" y="10764"/>
                  </a:cubicBezTo>
                  <a:cubicBezTo>
                    <a:pt x="2144" y="15538"/>
                    <a:pt x="5894" y="19158"/>
                    <a:pt x="11121" y="19646"/>
                  </a:cubicBezTo>
                  <a:cubicBezTo>
                    <a:pt x="11312" y="19670"/>
                    <a:pt x="11526" y="19670"/>
                    <a:pt x="11717" y="19682"/>
                  </a:cubicBezTo>
                  <a:cubicBezTo>
                    <a:pt x="12053" y="19702"/>
                    <a:pt x="12388" y="19712"/>
                    <a:pt x="12721" y="19712"/>
                  </a:cubicBezTo>
                  <a:cubicBezTo>
                    <a:pt x="15436" y="19712"/>
                    <a:pt x="18024" y="19037"/>
                    <a:pt x="20527" y="17955"/>
                  </a:cubicBezTo>
                  <a:cubicBezTo>
                    <a:pt x="21599" y="17491"/>
                    <a:pt x="22646" y="16991"/>
                    <a:pt x="23670" y="16455"/>
                  </a:cubicBezTo>
                  <a:cubicBezTo>
                    <a:pt x="24766" y="15872"/>
                    <a:pt x="25564" y="14967"/>
                    <a:pt x="26397" y="14086"/>
                  </a:cubicBezTo>
                  <a:cubicBezTo>
                    <a:pt x="26576" y="13907"/>
                    <a:pt x="26659" y="13693"/>
                    <a:pt x="26695" y="13478"/>
                  </a:cubicBezTo>
                  <a:lnTo>
                    <a:pt x="26695" y="13478"/>
                  </a:lnTo>
                  <a:cubicBezTo>
                    <a:pt x="26552" y="13895"/>
                    <a:pt x="26183" y="14312"/>
                    <a:pt x="25397" y="15038"/>
                  </a:cubicBezTo>
                  <a:cubicBezTo>
                    <a:pt x="24385" y="15979"/>
                    <a:pt x="22968" y="16776"/>
                    <a:pt x="20622" y="17765"/>
                  </a:cubicBezTo>
                  <a:cubicBezTo>
                    <a:pt x="17789" y="18955"/>
                    <a:pt x="15277" y="19503"/>
                    <a:pt x="12669" y="19503"/>
                  </a:cubicBezTo>
                  <a:cubicBezTo>
                    <a:pt x="10359" y="19503"/>
                    <a:pt x="9026" y="19205"/>
                    <a:pt x="6954" y="18146"/>
                  </a:cubicBezTo>
                  <a:cubicBezTo>
                    <a:pt x="4823" y="17086"/>
                    <a:pt x="2787" y="14919"/>
                    <a:pt x="1549" y="12347"/>
                  </a:cubicBezTo>
                  <a:cubicBezTo>
                    <a:pt x="918" y="11014"/>
                    <a:pt x="739" y="10216"/>
                    <a:pt x="656" y="8335"/>
                  </a:cubicBezTo>
                  <a:cubicBezTo>
                    <a:pt x="584" y="6394"/>
                    <a:pt x="679" y="5823"/>
                    <a:pt x="1370" y="3727"/>
                  </a:cubicBezTo>
                  <a:cubicBezTo>
                    <a:pt x="1965" y="1894"/>
                    <a:pt x="2501" y="941"/>
                    <a:pt x="2977" y="893"/>
                  </a:cubicBezTo>
                  <a:cubicBezTo>
                    <a:pt x="3180" y="870"/>
                    <a:pt x="3335" y="763"/>
                    <a:pt x="3370" y="643"/>
                  </a:cubicBezTo>
                  <a:cubicBezTo>
                    <a:pt x="3418" y="477"/>
                    <a:pt x="3954" y="239"/>
                    <a:pt x="472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11"/>
            <p:cNvSpPr/>
            <p:nvPr/>
          </p:nvSpPr>
          <p:spPr>
            <a:xfrm>
              <a:off x="2393450" y="2910025"/>
              <a:ext cx="590875" cy="309575"/>
            </a:xfrm>
            <a:custGeom>
              <a:avLst/>
              <a:gdLst/>
              <a:ahLst/>
              <a:cxnLst/>
              <a:rect l="l" t="t" r="r" b="b"/>
              <a:pathLst>
                <a:path w="23635" h="12383" extrusionOk="0">
                  <a:moveTo>
                    <a:pt x="5862" y="1"/>
                  </a:moveTo>
                  <a:cubicBezTo>
                    <a:pt x="5780" y="1"/>
                    <a:pt x="5741" y="37"/>
                    <a:pt x="5715" y="107"/>
                  </a:cubicBezTo>
                  <a:cubicBezTo>
                    <a:pt x="5477" y="833"/>
                    <a:pt x="4155" y="1274"/>
                    <a:pt x="1881" y="1369"/>
                  </a:cubicBezTo>
                  <a:cubicBezTo>
                    <a:pt x="417" y="1464"/>
                    <a:pt x="417" y="1429"/>
                    <a:pt x="0" y="2560"/>
                  </a:cubicBezTo>
                  <a:cubicBezTo>
                    <a:pt x="84" y="2405"/>
                    <a:pt x="143" y="2238"/>
                    <a:pt x="214" y="2072"/>
                  </a:cubicBezTo>
                  <a:cubicBezTo>
                    <a:pt x="356" y="1735"/>
                    <a:pt x="596" y="1567"/>
                    <a:pt x="962" y="1567"/>
                  </a:cubicBezTo>
                  <a:cubicBezTo>
                    <a:pt x="997" y="1567"/>
                    <a:pt x="1034" y="1568"/>
                    <a:pt x="1072" y="1572"/>
                  </a:cubicBezTo>
                  <a:cubicBezTo>
                    <a:pt x="1232" y="1580"/>
                    <a:pt x="1391" y="1584"/>
                    <a:pt x="1549" y="1584"/>
                  </a:cubicBezTo>
                  <a:cubicBezTo>
                    <a:pt x="1836" y="1584"/>
                    <a:pt x="2121" y="1571"/>
                    <a:pt x="2405" y="1548"/>
                  </a:cubicBezTo>
                  <a:cubicBezTo>
                    <a:pt x="3084" y="1512"/>
                    <a:pt x="3751" y="1393"/>
                    <a:pt x="4429" y="1214"/>
                  </a:cubicBezTo>
                  <a:cubicBezTo>
                    <a:pt x="4822" y="1107"/>
                    <a:pt x="5263" y="1000"/>
                    <a:pt x="5465" y="631"/>
                  </a:cubicBezTo>
                  <a:cubicBezTo>
                    <a:pt x="5605" y="372"/>
                    <a:pt x="5774" y="272"/>
                    <a:pt x="5961" y="272"/>
                  </a:cubicBezTo>
                  <a:cubicBezTo>
                    <a:pt x="6108" y="272"/>
                    <a:pt x="6267" y="334"/>
                    <a:pt x="6430" y="429"/>
                  </a:cubicBezTo>
                  <a:cubicBezTo>
                    <a:pt x="6715" y="571"/>
                    <a:pt x="7001" y="750"/>
                    <a:pt x="7251" y="941"/>
                  </a:cubicBezTo>
                  <a:cubicBezTo>
                    <a:pt x="9108" y="2334"/>
                    <a:pt x="10680" y="4024"/>
                    <a:pt x="12359" y="5584"/>
                  </a:cubicBezTo>
                  <a:cubicBezTo>
                    <a:pt x="14728" y="7787"/>
                    <a:pt x="17300" y="9704"/>
                    <a:pt x="20050" y="11335"/>
                  </a:cubicBezTo>
                  <a:cubicBezTo>
                    <a:pt x="21062" y="11906"/>
                    <a:pt x="22170" y="12382"/>
                    <a:pt x="23384" y="12382"/>
                  </a:cubicBezTo>
                  <a:lnTo>
                    <a:pt x="23622" y="12382"/>
                  </a:lnTo>
                  <a:cubicBezTo>
                    <a:pt x="23634" y="12311"/>
                    <a:pt x="23634" y="12251"/>
                    <a:pt x="23622" y="12192"/>
                  </a:cubicBezTo>
                  <a:cubicBezTo>
                    <a:pt x="23582" y="12212"/>
                    <a:pt x="23522" y="12222"/>
                    <a:pt x="23439" y="12222"/>
                  </a:cubicBezTo>
                  <a:cubicBezTo>
                    <a:pt x="23274" y="12222"/>
                    <a:pt x="23023" y="12180"/>
                    <a:pt x="22682" y="12085"/>
                  </a:cubicBezTo>
                  <a:cubicBezTo>
                    <a:pt x="20824" y="11597"/>
                    <a:pt x="20157" y="11239"/>
                    <a:pt x="17062" y="9096"/>
                  </a:cubicBezTo>
                  <a:cubicBezTo>
                    <a:pt x="15097" y="7739"/>
                    <a:pt x="14014" y="6810"/>
                    <a:pt x="10811" y="3798"/>
                  </a:cubicBezTo>
                  <a:cubicBezTo>
                    <a:pt x="8204" y="1357"/>
                    <a:pt x="6930" y="298"/>
                    <a:pt x="6191" y="83"/>
                  </a:cubicBezTo>
                  <a:cubicBezTo>
                    <a:pt x="6037" y="28"/>
                    <a:pt x="5933" y="1"/>
                    <a:pt x="58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11"/>
            <p:cNvSpPr/>
            <p:nvPr/>
          </p:nvSpPr>
          <p:spPr>
            <a:xfrm>
              <a:off x="2412800" y="2905275"/>
              <a:ext cx="111725" cy="28275"/>
            </a:xfrm>
            <a:custGeom>
              <a:avLst/>
              <a:gdLst/>
              <a:ahLst/>
              <a:cxnLst/>
              <a:rect l="l" t="t" r="r" b="b"/>
              <a:pathLst>
                <a:path w="4469" h="1131" extrusionOk="0">
                  <a:moveTo>
                    <a:pt x="4270" y="1"/>
                  </a:moveTo>
                  <a:cubicBezTo>
                    <a:pt x="4205" y="1"/>
                    <a:pt x="4118" y="19"/>
                    <a:pt x="4012" y="59"/>
                  </a:cubicBezTo>
                  <a:cubicBezTo>
                    <a:pt x="3834" y="142"/>
                    <a:pt x="3239" y="273"/>
                    <a:pt x="2703" y="357"/>
                  </a:cubicBezTo>
                  <a:cubicBezTo>
                    <a:pt x="2167" y="452"/>
                    <a:pt x="1334" y="654"/>
                    <a:pt x="869" y="833"/>
                  </a:cubicBezTo>
                  <a:lnTo>
                    <a:pt x="0" y="1131"/>
                  </a:lnTo>
                  <a:lnTo>
                    <a:pt x="0" y="1131"/>
                  </a:lnTo>
                  <a:lnTo>
                    <a:pt x="738" y="1107"/>
                  </a:lnTo>
                  <a:cubicBezTo>
                    <a:pt x="1072" y="928"/>
                    <a:pt x="1429" y="809"/>
                    <a:pt x="1786" y="714"/>
                  </a:cubicBezTo>
                  <a:cubicBezTo>
                    <a:pt x="2548" y="535"/>
                    <a:pt x="3358" y="511"/>
                    <a:pt x="4132" y="333"/>
                  </a:cubicBezTo>
                  <a:lnTo>
                    <a:pt x="4132" y="333"/>
                  </a:lnTo>
                  <a:cubicBezTo>
                    <a:pt x="3858" y="523"/>
                    <a:pt x="3596" y="666"/>
                    <a:pt x="3310" y="773"/>
                  </a:cubicBezTo>
                  <a:cubicBezTo>
                    <a:pt x="3810" y="642"/>
                    <a:pt x="4203" y="476"/>
                    <a:pt x="4322" y="333"/>
                  </a:cubicBezTo>
                  <a:cubicBezTo>
                    <a:pt x="4468" y="126"/>
                    <a:pt x="4440" y="1"/>
                    <a:pt x="42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11"/>
            <p:cNvSpPr/>
            <p:nvPr/>
          </p:nvSpPr>
          <p:spPr>
            <a:xfrm>
              <a:off x="2342250" y="2891825"/>
              <a:ext cx="654875" cy="503100"/>
            </a:xfrm>
            <a:custGeom>
              <a:avLst/>
              <a:gdLst/>
              <a:ahLst/>
              <a:cxnLst/>
              <a:rect l="l" t="t" r="r" b="b"/>
              <a:pathLst>
                <a:path w="26195" h="20124" extrusionOk="0">
                  <a:moveTo>
                    <a:pt x="7088" y="539"/>
                  </a:moveTo>
                  <a:cubicBezTo>
                    <a:pt x="7262" y="539"/>
                    <a:pt x="7290" y="664"/>
                    <a:pt x="7144" y="871"/>
                  </a:cubicBezTo>
                  <a:cubicBezTo>
                    <a:pt x="7025" y="1014"/>
                    <a:pt x="6632" y="1180"/>
                    <a:pt x="6132" y="1311"/>
                  </a:cubicBezTo>
                  <a:cubicBezTo>
                    <a:pt x="5751" y="1407"/>
                    <a:pt x="5322" y="1490"/>
                    <a:pt x="4882" y="1538"/>
                  </a:cubicBezTo>
                  <a:cubicBezTo>
                    <a:pt x="4596" y="1561"/>
                    <a:pt x="4322" y="1597"/>
                    <a:pt x="4048" y="1609"/>
                  </a:cubicBezTo>
                  <a:lnTo>
                    <a:pt x="3560" y="1621"/>
                  </a:lnTo>
                  <a:lnTo>
                    <a:pt x="2810" y="1657"/>
                  </a:lnTo>
                  <a:lnTo>
                    <a:pt x="3667" y="1359"/>
                  </a:lnTo>
                  <a:cubicBezTo>
                    <a:pt x="4132" y="1192"/>
                    <a:pt x="4965" y="990"/>
                    <a:pt x="5513" y="895"/>
                  </a:cubicBezTo>
                  <a:cubicBezTo>
                    <a:pt x="6049" y="811"/>
                    <a:pt x="6644" y="668"/>
                    <a:pt x="6823" y="597"/>
                  </a:cubicBezTo>
                  <a:cubicBezTo>
                    <a:pt x="6932" y="557"/>
                    <a:pt x="7021" y="539"/>
                    <a:pt x="7088" y="539"/>
                  </a:cubicBezTo>
                  <a:close/>
                  <a:moveTo>
                    <a:pt x="7193" y="0"/>
                  </a:moveTo>
                  <a:cubicBezTo>
                    <a:pt x="6841" y="0"/>
                    <a:pt x="6526" y="60"/>
                    <a:pt x="5703" y="228"/>
                  </a:cubicBezTo>
                  <a:cubicBezTo>
                    <a:pt x="5132" y="347"/>
                    <a:pt x="4596" y="502"/>
                    <a:pt x="4132" y="633"/>
                  </a:cubicBezTo>
                  <a:cubicBezTo>
                    <a:pt x="3358" y="871"/>
                    <a:pt x="2822" y="1109"/>
                    <a:pt x="2786" y="1276"/>
                  </a:cubicBezTo>
                  <a:cubicBezTo>
                    <a:pt x="2751" y="1395"/>
                    <a:pt x="2584" y="1490"/>
                    <a:pt x="2393" y="1526"/>
                  </a:cubicBezTo>
                  <a:cubicBezTo>
                    <a:pt x="1917" y="1573"/>
                    <a:pt x="1381" y="2526"/>
                    <a:pt x="786" y="4347"/>
                  </a:cubicBezTo>
                  <a:cubicBezTo>
                    <a:pt x="84" y="6455"/>
                    <a:pt x="0" y="7014"/>
                    <a:pt x="72" y="8967"/>
                  </a:cubicBezTo>
                  <a:cubicBezTo>
                    <a:pt x="143" y="10836"/>
                    <a:pt x="322" y="11646"/>
                    <a:pt x="965" y="12968"/>
                  </a:cubicBezTo>
                  <a:cubicBezTo>
                    <a:pt x="2203" y="15539"/>
                    <a:pt x="4239" y="17718"/>
                    <a:pt x="6370" y="18778"/>
                  </a:cubicBezTo>
                  <a:cubicBezTo>
                    <a:pt x="8442" y="19826"/>
                    <a:pt x="9775" y="20123"/>
                    <a:pt x="12085" y="20123"/>
                  </a:cubicBezTo>
                  <a:cubicBezTo>
                    <a:pt x="14693" y="20123"/>
                    <a:pt x="17205" y="19576"/>
                    <a:pt x="20027" y="18385"/>
                  </a:cubicBezTo>
                  <a:cubicBezTo>
                    <a:pt x="22384" y="17409"/>
                    <a:pt x="23801" y="16599"/>
                    <a:pt x="24813" y="15658"/>
                  </a:cubicBezTo>
                  <a:cubicBezTo>
                    <a:pt x="25623" y="14980"/>
                    <a:pt x="25980" y="14563"/>
                    <a:pt x="26123" y="14146"/>
                  </a:cubicBezTo>
                  <a:cubicBezTo>
                    <a:pt x="26182" y="13980"/>
                    <a:pt x="26194" y="13813"/>
                    <a:pt x="26194" y="13622"/>
                  </a:cubicBezTo>
                  <a:cubicBezTo>
                    <a:pt x="26185" y="13249"/>
                    <a:pt x="26123" y="13055"/>
                    <a:pt x="25998" y="13055"/>
                  </a:cubicBezTo>
                  <a:cubicBezTo>
                    <a:pt x="25956" y="13055"/>
                    <a:pt x="25906" y="13077"/>
                    <a:pt x="25849" y="13122"/>
                  </a:cubicBezTo>
                  <a:cubicBezTo>
                    <a:pt x="25789" y="13158"/>
                    <a:pt x="25718" y="13218"/>
                    <a:pt x="25646" y="13313"/>
                  </a:cubicBezTo>
                  <a:cubicBezTo>
                    <a:pt x="25348" y="13681"/>
                    <a:pt x="25282" y="13925"/>
                    <a:pt x="25471" y="13925"/>
                  </a:cubicBezTo>
                  <a:cubicBezTo>
                    <a:pt x="25508" y="13925"/>
                    <a:pt x="25554" y="13916"/>
                    <a:pt x="25611" y="13896"/>
                  </a:cubicBezTo>
                  <a:lnTo>
                    <a:pt x="25861" y="13801"/>
                  </a:lnTo>
                  <a:lnTo>
                    <a:pt x="25861" y="13801"/>
                  </a:lnTo>
                  <a:lnTo>
                    <a:pt x="25599" y="14146"/>
                  </a:lnTo>
                  <a:cubicBezTo>
                    <a:pt x="25420" y="14384"/>
                    <a:pt x="25122" y="14599"/>
                    <a:pt x="24706" y="14849"/>
                  </a:cubicBezTo>
                  <a:cubicBezTo>
                    <a:pt x="24170" y="15146"/>
                    <a:pt x="23420" y="15444"/>
                    <a:pt x="22408" y="15777"/>
                  </a:cubicBezTo>
                  <a:cubicBezTo>
                    <a:pt x="20562" y="16373"/>
                    <a:pt x="18705" y="16670"/>
                    <a:pt x="16693" y="16694"/>
                  </a:cubicBezTo>
                  <a:lnTo>
                    <a:pt x="16621" y="16694"/>
                  </a:lnTo>
                  <a:cubicBezTo>
                    <a:pt x="16133" y="16694"/>
                    <a:pt x="15788" y="16706"/>
                    <a:pt x="15609" y="16754"/>
                  </a:cubicBezTo>
                  <a:cubicBezTo>
                    <a:pt x="15288" y="16801"/>
                    <a:pt x="15383" y="16932"/>
                    <a:pt x="15859" y="17135"/>
                  </a:cubicBezTo>
                  <a:cubicBezTo>
                    <a:pt x="16113" y="17235"/>
                    <a:pt x="16357" y="17275"/>
                    <a:pt x="16867" y="17275"/>
                  </a:cubicBezTo>
                  <a:cubicBezTo>
                    <a:pt x="17147" y="17275"/>
                    <a:pt x="17506" y="17263"/>
                    <a:pt x="17991" y="17242"/>
                  </a:cubicBezTo>
                  <a:cubicBezTo>
                    <a:pt x="19431" y="17182"/>
                    <a:pt x="20705" y="17016"/>
                    <a:pt x="21801" y="16754"/>
                  </a:cubicBezTo>
                  <a:cubicBezTo>
                    <a:pt x="21826" y="16747"/>
                    <a:pt x="21843" y="16743"/>
                    <a:pt x="21852" y="16743"/>
                  </a:cubicBezTo>
                  <a:cubicBezTo>
                    <a:pt x="22016" y="16743"/>
                    <a:pt x="19240" y="17979"/>
                    <a:pt x="18086" y="18421"/>
                  </a:cubicBezTo>
                  <a:cubicBezTo>
                    <a:pt x="17764" y="18540"/>
                    <a:pt x="17443" y="18635"/>
                    <a:pt x="17086" y="18730"/>
                  </a:cubicBezTo>
                  <a:cubicBezTo>
                    <a:pt x="15524" y="19155"/>
                    <a:pt x="13616" y="19404"/>
                    <a:pt x="12012" y="19404"/>
                  </a:cubicBezTo>
                  <a:cubicBezTo>
                    <a:pt x="11366" y="19404"/>
                    <a:pt x="10769" y="19363"/>
                    <a:pt x="10263" y="19278"/>
                  </a:cubicBezTo>
                  <a:cubicBezTo>
                    <a:pt x="7977" y="18897"/>
                    <a:pt x="6132" y="17956"/>
                    <a:pt x="4477" y="16349"/>
                  </a:cubicBezTo>
                  <a:cubicBezTo>
                    <a:pt x="1893" y="13801"/>
                    <a:pt x="953" y="11527"/>
                    <a:pt x="1072" y="7979"/>
                  </a:cubicBezTo>
                  <a:cubicBezTo>
                    <a:pt x="1084" y="7622"/>
                    <a:pt x="1096" y="7312"/>
                    <a:pt x="1131" y="7003"/>
                  </a:cubicBezTo>
                  <a:cubicBezTo>
                    <a:pt x="1179" y="6764"/>
                    <a:pt x="1203" y="6526"/>
                    <a:pt x="1215" y="6276"/>
                  </a:cubicBezTo>
                  <a:cubicBezTo>
                    <a:pt x="1358" y="5443"/>
                    <a:pt x="1608" y="4621"/>
                    <a:pt x="2048" y="3383"/>
                  </a:cubicBezTo>
                  <a:cubicBezTo>
                    <a:pt x="2072" y="3359"/>
                    <a:pt x="2084" y="3312"/>
                    <a:pt x="2084" y="3276"/>
                  </a:cubicBezTo>
                  <a:cubicBezTo>
                    <a:pt x="2501" y="2145"/>
                    <a:pt x="2501" y="2181"/>
                    <a:pt x="3953" y="2085"/>
                  </a:cubicBezTo>
                  <a:cubicBezTo>
                    <a:pt x="6239" y="1990"/>
                    <a:pt x="7561" y="1549"/>
                    <a:pt x="7799" y="823"/>
                  </a:cubicBezTo>
                  <a:cubicBezTo>
                    <a:pt x="7824" y="753"/>
                    <a:pt x="7860" y="717"/>
                    <a:pt x="7941" y="717"/>
                  </a:cubicBezTo>
                  <a:cubicBezTo>
                    <a:pt x="8011" y="717"/>
                    <a:pt x="8115" y="744"/>
                    <a:pt x="8275" y="799"/>
                  </a:cubicBezTo>
                  <a:cubicBezTo>
                    <a:pt x="9001" y="1014"/>
                    <a:pt x="10287" y="2073"/>
                    <a:pt x="12883" y="4514"/>
                  </a:cubicBezTo>
                  <a:cubicBezTo>
                    <a:pt x="16086" y="7526"/>
                    <a:pt x="17169" y="8455"/>
                    <a:pt x="19134" y="9812"/>
                  </a:cubicBezTo>
                  <a:cubicBezTo>
                    <a:pt x="22229" y="11956"/>
                    <a:pt x="22908" y="12313"/>
                    <a:pt x="24765" y="12801"/>
                  </a:cubicBezTo>
                  <a:cubicBezTo>
                    <a:pt x="25099" y="12896"/>
                    <a:pt x="25353" y="12938"/>
                    <a:pt x="25520" y="12938"/>
                  </a:cubicBezTo>
                  <a:cubicBezTo>
                    <a:pt x="25604" y="12938"/>
                    <a:pt x="25666" y="12928"/>
                    <a:pt x="25706" y="12908"/>
                  </a:cubicBezTo>
                  <a:cubicBezTo>
                    <a:pt x="25706" y="12908"/>
                    <a:pt x="25718" y="12908"/>
                    <a:pt x="25730" y="12896"/>
                  </a:cubicBezTo>
                  <a:cubicBezTo>
                    <a:pt x="25944" y="12682"/>
                    <a:pt x="25325" y="12301"/>
                    <a:pt x="24075" y="11836"/>
                  </a:cubicBezTo>
                  <a:cubicBezTo>
                    <a:pt x="22753" y="11360"/>
                    <a:pt x="22325" y="11122"/>
                    <a:pt x="19896" y="9467"/>
                  </a:cubicBezTo>
                  <a:cubicBezTo>
                    <a:pt x="17562" y="7895"/>
                    <a:pt x="16502" y="7003"/>
                    <a:pt x="13633" y="4193"/>
                  </a:cubicBezTo>
                  <a:cubicBezTo>
                    <a:pt x="10073" y="704"/>
                    <a:pt x="9394" y="228"/>
                    <a:pt x="7918" y="49"/>
                  </a:cubicBezTo>
                  <a:cubicBezTo>
                    <a:pt x="7600" y="19"/>
                    <a:pt x="7391" y="0"/>
                    <a:pt x="71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11"/>
            <p:cNvSpPr/>
            <p:nvPr/>
          </p:nvSpPr>
          <p:spPr>
            <a:xfrm>
              <a:off x="2544950" y="2966425"/>
              <a:ext cx="162550" cy="157250"/>
            </a:xfrm>
            <a:custGeom>
              <a:avLst/>
              <a:gdLst/>
              <a:ahLst/>
              <a:cxnLst/>
              <a:rect l="l" t="t" r="r" b="b"/>
              <a:pathLst>
                <a:path w="6502" h="6290" extrusionOk="0">
                  <a:moveTo>
                    <a:pt x="598" y="1"/>
                  </a:moveTo>
                  <a:cubicBezTo>
                    <a:pt x="529" y="1"/>
                    <a:pt x="456" y="16"/>
                    <a:pt x="346" y="42"/>
                  </a:cubicBezTo>
                  <a:cubicBezTo>
                    <a:pt x="0" y="173"/>
                    <a:pt x="120" y="661"/>
                    <a:pt x="608" y="1197"/>
                  </a:cubicBezTo>
                  <a:cubicBezTo>
                    <a:pt x="893" y="1483"/>
                    <a:pt x="1441" y="2197"/>
                    <a:pt x="1905" y="2780"/>
                  </a:cubicBezTo>
                  <a:cubicBezTo>
                    <a:pt x="2810" y="4007"/>
                    <a:pt x="4703" y="5828"/>
                    <a:pt x="5370" y="6150"/>
                  </a:cubicBezTo>
                  <a:cubicBezTo>
                    <a:pt x="5580" y="6244"/>
                    <a:pt x="5719" y="6290"/>
                    <a:pt x="5831" y="6290"/>
                  </a:cubicBezTo>
                  <a:cubicBezTo>
                    <a:pt x="5904" y="6290"/>
                    <a:pt x="5964" y="6270"/>
                    <a:pt x="6025" y="6233"/>
                  </a:cubicBezTo>
                  <a:cubicBezTo>
                    <a:pt x="6501" y="5947"/>
                    <a:pt x="6346" y="5650"/>
                    <a:pt x="4930" y="4150"/>
                  </a:cubicBezTo>
                  <a:cubicBezTo>
                    <a:pt x="4168" y="3352"/>
                    <a:pt x="3203" y="2280"/>
                    <a:pt x="2787" y="1756"/>
                  </a:cubicBezTo>
                  <a:cubicBezTo>
                    <a:pt x="2060" y="887"/>
                    <a:pt x="1310" y="220"/>
                    <a:pt x="905" y="78"/>
                  </a:cubicBezTo>
                  <a:cubicBezTo>
                    <a:pt x="766" y="24"/>
                    <a:pt x="685"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11"/>
            <p:cNvSpPr/>
            <p:nvPr/>
          </p:nvSpPr>
          <p:spPr>
            <a:xfrm>
              <a:off x="2418100" y="3067700"/>
              <a:ext cx="41750" cy="35125"/>
            </a:xfrm>
            <a:custGeom>
              <a:avLst/>
              <a:gdLst/>
              <a:ahLst/>
              <a:cxnLst/>
              <a:rect l="l" t="t" r="r" b="b"/>
              <a:pathLst>
                <a:path w="1670" h="1405" extrusionOk="0">
                  <a:moveTo>
                    <a:pt x="855" y="1"/>
                  </a:moveTo>
                  <a:cubicBezTo>
                    <a:pt x="581" y="1"/>
                    <a:pt x="307" y="158"/>
                    <a:pt x="193" y="444"/>
                  </a:cubicBezTo>
                  <a:cubicBezTo>
                    <a:pt x="0" y="966"/>
                    <a:pt x="358" y="1404"/>
                    <a:pt x="821" y="1404"/>
                  </a:cubicBezTo>
                  <a:cubicBezTo>
                    <a:pt x="960" y="1404"/>
                    <a:pt x="1107" y="1365"/>
                    <a:pt x="1253" y="1277"/>
                  </a:cubicBezTo>
                  <a:cubicBezTo>
                    <a:pt x="1610" y="1039"/>
                    <a:pt x="1669" y="551"/>
                    <a:pt x="1360" y="218"/>
                  </a:cubicBezTo>
                  <a:cubicBezTo>
                    <a:pt x="1222" y="70"/>
                    <a:pt x="1038" y="1"/>
                    <a:pt x="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11"/>
            <p:cNvSpPr/>
            <p:nvPr/>
          </p:nvSpPr>
          <p:spPr>
            <a:xfrm>
              <a:off x="2451175" y="3130850"/>
              <a:ext cx="46725" cy="36325"/>
            </a:xfrm>
            <a:custGeom>
              <a:avLst/>
              <a:gdLst/>
              <a:ahLst/>
              <a:cxnLst/>
              <a:rect l="l" t="t" r="r" b="b"/>
              <a:pathLst>
                <a:path w="1869" h="1453" extrusionOk="0">
                  <a:moveTo>
                    <a:pt x="868" y="0"/>
                  </a:moveTo>
                  <a:cubicBezTo>
                    <a:pt x="722" y="0"/>
                    <a:pt x="566" y="57"/>
                    <a:pt x="394" y="168"/>
                  </a:cubicBezTo>
                  <a:cubicBezTo>
                    <a:pt x="1" y="430"/>
                    <a:pt x="37" y="966"/>
                    <a:pt x="442" y="1275"/>
                  </a:cubicBezTo>
                  <a:cubicBezTo>
                    <a:pt x="599" y="1400"/>
                    <a:pt x="761" y="1453"/>
                    <a:pt x="911" y="1453"/>
                  </a:cubicBezTo>
                  <a:cubicBezTo>
                    <a:pt x="1467" y="1453"/>
                    <a:pt x="1868" y="733"/>
                    <a:pt x="1334" y="228"/>
                  </a:cubicBezTo>
                  <a:cubicBezTo>
                    <a:pt x="1188" y="75"/>
                    <a:pt x="10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11"/>
            <p:cNvSpPr/>
            <p:nvPr/>
          </p:nvSpPr>
          <p:spPr>
            <a:xfrm>
              <a:off x="2725325" y="3133925"/>
              <a:ext cx="41100" cy="35675"/>
            </a:xfrm>
            <a:custGeom>
              <a:avLst/>
              <a:gdLst/>
              <a:ahLst/>
              <a:cxnLst/>
              <a:rect l="l" t="t" r="r" b="b"/>
              <a:pathLst>
                <a:path w="1644" h="1427" extrusionOk="0">
                  <a:moveTo>
                    <a:pt x="872" y="1"/>
                  </a:moveTo>
                  <a:cubicBezTo>
                    <a:pt x="790" y="1"/>
                    <a:pt x="690" y="47"/>
                    <a:pt x="513" y="128"/>
                  </a:cubicBezTo>
                  <a:cubicBezTo>
                    <a:pt x="108" y="307"/>
                    <a:pt x="1" y="736"/>
                    <a:pt x="263" y="1129"/>
                  </a:cubicBezTo>
                  <a:cubicBezTo>
                    <a:pt x="391" y="1325"/>
                    <a:pt x="612" y="1426"/>
                    <a:pt x="830" y="1426"/>
                  </a:cubicBezTo>
                  <a:cubicBezTo>
                    <a:pt x="1035" y="1426"/>
                    <a:pt x="1237" y="1337"/>
                    <a:pt x="1358" y="1152"/>
                  </a:cubicBezTo>
                  <a:cubicBezTo>
                    <a:pt x="1644" y="783"/>
                    <a:pt x="1608" y="605"/>
                    <a:pt x="1251" y="283"/>
                  </a:cubicBezTo>
                  <a:cubicBezTo>
                    <a:pt x="1059" y="85"/>
                    <a:pt x="982"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11"/>
            <p:cNvSpPr/>
            <p:nvPr/>
          </p:nvSpPr>
          <p:spPr>
            <a:xfrm>
              <a:off x="2392250" y="3134125"/>
              <a:ext cx="30975" cy="31800"/>
            </a:xfrm>
            <a:custGeom>
              <a:avLst/>
              <a:gdLst/>
              <a:ahLst/>
              <a:cxnLst/>
              <a:rect l="l" t="t" r="r" b="b"/>
              <a:pathLst>
                <a:path w="1239" h="1272" extrusionOk="0">
                  <a:moveTo>
                    <a:pt x="651" y="1"/>
                  </a:moveTo>
                  <a:cubicBezTo>
                    <a:pt x="311" y="1"/>
                    <a:pt x="18" y="283"/>
                    <a:pt x="1" y="716"/>
                  </a:cubicBezTo>
                  <a:cubicBezTo>
                    <a:pt x="1" y="1053"/>
                    <a:pt x="259" y="1272"/>
                    <a:pt x="583" y="1272"/>
                  </a:cubicBezTo>
                  <a:cubicBezTo>
                    <a:pt x="694" y="1272"/>
                    <a:pt x="811" y="1246"/>
                    <a:pt x="929" y="1192"/>
                  </a:cubicBezTo>
                  <a:cubicBezTo>
                    <a:pt x="1179" y="1085"/>
                    <a:pt x="1239" y="966"/>
                    <a:pt x="1239" y="644"/>
                  </a:cubicBezTo>
                  <a:cubicBezTo>
                    <a:pt x="1239" y="370"/>
                    <a:pt x="1167" y="180"/>
                    <a:pt x="1013" y="108"/>
                  </a:cubicBezTo>
                  <a:cubicBezTo>
                    <a:pt x="893" y="35"/>
                    <a:pt x="769"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11"/>
            <p:cNvSpPr/>
            <p:nvPr/>
          </p:nvSpPr>
          <p:spPr>
            <a:xfrm>
              <a:off x="2457450" y="2913575"/>
              <a:ext cx="58650" cy="16700"/>
            </a:xfrm>
            <a:custGeom>
              <a:avLst/>
              <a:gdLst/>
              <a:ahLst/>
              <a:cxnLst/>
              <a:rect l="l" t="t" r="r" b="b"/>
              <a:pathLst>
                <a:path w="2346" h="668" extrusionOk="0">
                  <a:moveTo>
                    <a:pt x="2346" y="1"/>
                  </a:moveTo>
                  <a:lnTo>
                    <a:pt x="2346" y="1"/>
                  </a:lnTo>
                  <a:cubicBezTo>
                    <a:pt x="1584" y="179"/>
                    <a:pt x="774" y="203"/>
                    <a:pt x="0" y="382"/>
                  </a:cubicBezTo>
                  <a:cubicBezTo>
                    <a:pt x="107" y="465"/>
                    <a:pt x="191" y="560"/>
                    <a:pt x="274" y="668"/>
                  </a:cubicBezTo>
                  <a:cubicBezTo>
                    <a:pt x="714" y="620"/>
                    <a:pt x="1155" y="537"/>
                    <a:pt x="1524" y="441"/>
                  </a:cubicBezTo>
                  <a:cubicBezTo>
                    <a:pt x="1810" y="334"/>
                    <a:pt x="2072" y="191"/>
                    <a:pt x="2346"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11"/>
            <p:cNvSpPr/>
            <p:nvPr/>
          </p:nvSpPr>
          <p:spPr>
            <a:xfrm>
              <a:off x="2680375" y="3287150"/>
              <a:ext cx="79800" cy="23675"/>
            </a:xfrm>
            <a:custGeom>
              <a:avLst/>
              <a:gdLst/>
              <a:ahLst/>
              <a:cxnLst/>
              <a:rect l="l" t="t" r="r" b="b"/>
              <a:pathLst>
                <a:path w="3192" h="947" extrusionOk="0">
                  <a:moveTo>
                    <a:pt x="1" y="0"/>
                  </a:moveTo>
                  <a:lnTo>
                    <a:pt x="1" y="0"/>
                  </a:lnTo>
                  <a:cubicBezTo>
                    <a:pt x="334" y="191"/>
                    <a:pt x="418" y="369"/>
                    <a:pt x="120" y="405"/>
                  </a:cubicBezTo>
                  <a:cubicBezTo>
                    <a:pt x="513" y="524"/>
                    <a:pt x="894" y="643"/>
                    <a:pt x="1287" y="738"/>
                  </a:cubicBezTo>
                  <a:cubicBezTo>
                    <a:pt x="1501" y="822"/>
                    <a:pt x="1739" y="881"/>
                    <a:pt x="1977" y="941"/>
                  </a:cubicBezTo>
                  <a:cubicBezTo>
                    <a:pt x="2001" y="941"/>
                    <a:pt x="2020" y="946"/>
                    <a:pt x="2047" y="946"/>
                  </a:cubicBezTo>
                  <a:cubicBezTo>
                    <a:pt x="2061" y="946"/>
                    <a:pt x="2076" y="945"/>
                    <a:pt x="2096" y="941"/>
                  </a:cubicBezTo>
                  <a:cubicBezTo>
                    <a:pt x="2275" y="893"/>
                    <a:pt x="2620" y="881"/>
                    <a:pt x="3108" y="881"/>
                  </a:cubicBezTo>
                  <a:lnTo>
                    <a:pt x="3192" y="881"/>
                  </a:lnTo>
                  <a:cubicBezTo>
                    <a:pt x="2608" y="726"/>
                    <a:pt x="2013" y="560"/>
                    <a:pt x="1430" y="417"/>
                  </a:cubicBezTo>
                  <a:cubicBezTo>
                    <a:pt x="941" y="298"/>
                    <a:pt x="465" y="143"/>
                    <a:pt x="1"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11"/>
            <p:cNvSpPr/>
            <p:nvPr/>
          </p:nvSpPr>
          <p:spPr>
            <a:xfrm>
              <a:off x="2416075" y="3111525"/>
              <a:ext cx="362250" cy="225675"/>
            </a:xfrm>
            <a:custGeom>
              <a:avLst/>
              <a:gdLst/>
              <a:ahLst/>
              <a:cxnLst/>
              <a:rect l="l" t="t" r="r" b="b"/>
              <a:pathLst>
                <a:path w="14490" h="9027" extrusionOk="0">
                  <a:moveTo>
                    <a:pt x="95" y="0"/>
                  </a:moveTo>
                  <a:lnTo>
                    <a:pt x="95" y="0"/>
                  </a:lnTo>
                  <a:cubicBezTo>
                    <a:pt x="0" y="322"/>
                    <a:pt x="119" y="560"/>
                    <a:pt x="226" y="822"/>
                  </a:cubicBezTo>
                  <a:cubicBezTo>
                    <a:pt x="869" y="2346"/>
                    <a:pt x="1786" y="3703"/>
                    <a:pt x="2941" y="4906"/>
                  </a:cubicBezTo>
                  <a:cubicBezTo>
                    <a:pt x="4989" y="7085"/>
                    <a:pt x="7608" y="8287"/>
                    <a:pt x="10561" y="8835"/>
                  </a:cubicBezTo>
                  <a:cubicBezTo>
                    <a:pt x="11181" y="8956"/>
                    <a:pt x="11812" y="9026"/>
                    <a:pt x="12446" y="9026"/>
                  </a:cubicBezTo>
                  <a:cubicBezTo>
                    <a:pt x="12991" y="9026"/>
                    <a:pt x="13540" y="8974"/>
                    <a:pt x="14085" y="8859"/>
                  </a:cubicBezTo>
                  <a:cubicBezTo>
                    <a:pt x="14204" y="8835"/>
                    <a:pt x="14371" y="8811"/>
                    <a:pt x="14490" y="8752"/>
                  </a:cubicBezTo>
                  <a:lnTo>
                    <a:pt x="14490" y="8752"/>
                  </a:lnTo>
                  <a:cubicBezTo>
                    <a:pt x="14406" y="8755"/>
                    <a:pt x="14323" y="8757"/>
                    <a:pt x="14240" y="8757"/>
                  </a:cubicBezTo>
                  <a:cubicBezTo>
                    <a:pt x="13719" y="8757"/>
                    <a:pt x="13207" y="8690"/>
                    <a:pt x="12704" y="8525"/>
                  </a:cubicBezTo>
                  <a:cubicBezTo>
                    <a:pt x="12680" y="8513"/>
                    <a:pt x="12680" y="8513"/>
                    <a:pt x="12668" y="8513"/>
                  </a:cubicBezTo>
                  <a:cubicBezTo>
                    <a:pt x="12600" y="8515"/>
                    <a:pt x="12531" y="8516"/>
                    <a:pt x="12463" y="8516"/>
                  </a:cubicBezTo>
                  <a:cubicBezTo>
                    <a:pt x="11520" y="8516"/>
                    <a:pt x="10577" y="8365"/>
                    <a:pt x="9644" y="8121"/>
                  </a:cubicBezTo>
                  <a:cubicBezTo>
                    <a:pt x="5096" y="6966"/>
                    <a:pt x="1965" y="4180"/>
                    <a:pt x="95"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11"/>
            <p:cNvSpPr/>
            <p:nvPr/>
          </p:nvSpPr>
          <p:spPr>
            <a:xfrm>
              <a:off x="2370525" y="3049025"/>
              <a:ext cx="2100" cy="18175"/>
            </a:xfrm>
            <a:custGeom>
              <a:avLst/>
              <a:gdLst/>
              <a:ahLst/>
              <a:cxnLst/>
              <a:rect l="l" t="t" r="r" b="b"/>
              <a:pathLst>
                <a:path w="84" h="727" extrusionOk="0">
                  <a:moveTo>
                    <a:pt x="84" y="0"/>
                  </a:moveTo>
                  <a:lnTo>
                    <a:pt x="84" y="0"/>
                  </a:lnTo>
                  <a:cubicBezTo>
                    <a:pt x="48" y="238"/>
                    <a:pt x="12" y="476"/>
                    <a:pt x="0" y="726"/>
                  </a:cubicBezTo>
                  <a:cubicBezTo>
                    <a:pt x="24" y="488"/>
                    <a:pt x="72" y="238"/>
                    <a:pt x="84"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11"/>
            <p:cNvSpPr/>
            <p:nvPr/>
          </p:nvSpPr>
          <p:spPr>
            <a:xfrm>
              <a:off x="2456250" y="3063300"/>
              <a:ext cx="521225" cy="246775"/>
            </a:xfrm>
            <a:custGeom>
              <a:avLst/>
              <a:gdLst/>
              <a:ahLst/>
              <a:cxnLst/>
              <a:rect l="l" t="t" r="r" b="b"/>
              <a:pathLst>
                <a:path w="20849" h="9871" extrusionOk="0">
                  <a:moveTo>
                    <a:pt x="0" y="1"/>
                  </a:moveTo>
                  <a:lnTo>
                    <a:pt x="0" y="1"/>
                  </a:lnTo>
                  <a:cubicBezTo>
                    <a:pt x="191" y="894"/>
                    <a:pt x="584" y="1691"/>
                    <a:pt x="1001" y="2477"/>
                  </a:cubicBezTo>
                  <a:cubicBezTo>
                    <a:pt x="2584" y="5466"/>
                    <a:pt x="4977" y="7406"/>
                    <a:pt x="7954" y="8597"/>
                  </a:cubicBezTo>
                  <a:cubicBezTo>
                    <a:pt x="8109" y="8621"/>
                    <a:pt x="8263" y="8668"/>
                    <a:pt x="8442" y="8728"/>
                  </a:cubicBezTo>
                  <a:cubicBezTo>
                    <a:pt x="8656" y="8799"/>
                    <a:pt x="8823" y="8895"/>
                    <a:pt x="8954" y="8966"/>
                  </a:cubicBezTo>
                  <a:cubicBezTo>
                    <a:pt x="9418" y="9121"/>
                    <a:pt x="9894" y="9264"/>
                    <a:pt x="10395" y="9418"/>
                  </a:cubicBezTo>
                  <a:cubicBezTo>
                    <a:pt x="10978" y="9561"/>
                    <a:pt x="11573" y="9716"/>
                    <a:pt x="12157" y="9871"/>
                  </a:cubicBezTo>
                  <a:cubicBezTo>
                    <a:pt x="14157" y="9859"/>
                    <a:pt x="16026" y="9561"/>
                    <a:pt x="17872" y="8966"/>
                  </a:cubicBezTo>
                  <a:cubicBezTo>
                    <a:pt x="18884" y="8621"/>
                    <a:pt x="19622" y="8323"/>
                    <a:pt x="20158" y="8025"/>
                  </a:cubicBezTo>
                  <a:cubicBezTo>
                    <a:pt x="20312" y="7942"/>
                    <a:pt x="20455" y="7835"/>
                    <a:pt x="20586" y="7716"/>
                  </a:cubicBezTo>
                  <a:cubicBezTo>
                    <a:pt x="20682" y="7644"/>
                    <a:pt x="20801" y="7585"/>
                    <a:pt x="20848" y="7490"/>
                  </a:cubicBezTo>
                  <a:lnTo>
                    <a:pt x="20848" y="7490"/>
                  </a:lnTo>
                  <a:cubicBezTo>
                    <a:pt x="20566" y="7540"/>
                    <a:pt x="20287" y="7560"/>
                    <a:pt x="20010" y="7560"/>
                  </a:cubicBezTo>
                  <a:cubicBezTo>
                    <a:pt x="18996" y="7560"/>
                    <a:pt x="18013" y="7294"/>
                    <a:pt x="17018" y="7294"/>
                  </a:cubicBezTo>
                  <a:cubicBezTo>
                    <a:pt x="16807" y="7294"/>
                    <a:pt x="16596" y="7306"/>
                    <a:pt x="16383" y="7335"/>
                  </a:cubicBezTo>
                  <a:cubicBezTo>
                    <a:pt x="16089" y="7372"/>
                    <a:pt x="15795" y="7388"/>
                    <a:pt x="15501" y="7388"/>
                  </a:cubicBezTo>
                  <a:cubicBezTo>
                    <a:pt x="14192" y="7388"/>
                    <a:pt x="12888" y="7064"/>
                    <a:pt x="11585" y="6811"/>
                  </a:cubicBezTo>
                  <a:lnTo>
                    <a:pt x="11585" y="6811"/>
                  </a:lnTo>
                  <a:cubicBezTo>
                    <a:pt x="12752" y="7406"/>
                    <a:pt x="13978" y="7847"/>
                    <a:pt x="15276" y="8073"/>
                  </a:cubicBezTo>
                  <a:cubicBezTo>
                    <a:pt x="15609" y="8133"/>
                    <a:pt x="15931" y="8180"/>
                    <a:pt x="16241" y="8252"/>
                  </a:cubicBezTo>
                  <a:cubicBezTo>
                    <a:pt x="16455" y="8311"/>
                    <a:pt x="16729" y="8359"/>
                    <a:pt x="16693" y="8656"/>
                  </a:cubicBezTo>
                  <a:cubicBezTo>
                    <a:pt x="16657" y="8907"/>
                    <a:pt x="16407" y="8978"/>
                    <a:pt x="16181" y="9002"/>
                  </a:cubicBezTo>
                  <a:cubicBezTo>
                    <a:pt x="15764" y="9020"/>
                    <a:pt x="15345" y="9039"/>
                    <a:pt x="14927" y="9039"/>
                  </a:cubicBezTo>
                  <a:cubicBezTo>
                    <a:pt x="14544" y="9039"/>
                    <a:pt x="14163" y="9023"/>
                    <a:pt x="13788" y="8978"/>
                  </a:cubicBezTo>
                  <a:cubicBezTo>
                    <a:pt x="9966" y="8561"/>
                    <a:pt x="6870" y="6680"/>
                    <a:pt x="4013" y="4335"/>
                  </a:cubicBezTo>
                  <a:cubicBezTo>
                    <a:pt x="3239" y="3692"/>
                    <a:pt x="2501" y="3037"/>
                    <a:pt x="1834" y="2310"/>
                  </a:cubicBezTo>
                  <a:cubicBezTo>
                    <a:pt x="1179" y="1584"/>
                    <a:pt x="560" y="822"/>
                    <a:pt x="0"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11"/>
            <p:cNvSpPr/>
            <p:nvPr/>
          </p:nvSpPr>
          <p:spPr>
            <a:xfrm>
              <a:off x="2723250" y="3310475"/>
              <a:ext cx="169350" cy="49925"/>
            </a:xfrm>
            <a:custGeom>
              <a:avLst/>
              <a:gdLst/>
              <a:ahLst/>
              <a:cxnLst/>
              <a:rect l="l" t="t" r="r" b="b"/>
              <a:pathLst>
                <a:path w="6774" h="1997" extrusionOk="0">
                  <a:moveTo>
                    <a:pt x="207" y="1"/>
                  </a:moveTo>
                  <a:cubicBezTo>
                    <a:pt x="148" y="1"/>
                    <a:pt x="91" y="41"/>
                    <a:pt x="72" y="127"/>
                  </a:cubicBezTo>
                  <a:cubicBezTo>
                    <a:pt x="0" y="377"/>
                    <a:pt x="203" y="460"/>
                    <a:pt x="381" y="544"/>
                  </a:cubicBezTo>
                  <a:cubicBezTo>
                    <a:pt x="393" y="555"/>
                    <a:pt x="393" y="555"/>
                    <a:pt x="417" y="555"/>
                  </a:cubicBezTo>
                  <a:cubicBezTo>
                    <a:pt x="911" y="730"/>
                    <a:pt x="1422" y="798"/>
                    <a:pt x="1951" y="798"/>
                  </a:cubicBezTo>
                  <a:cubicBezTo>
                    <a:pt x="2035" y="798"/>
                    <a:pt x="2119" y="797"/>
                    <a:pt x="2203" y="794"/>
                  </a:cubicBezTo>
                  <a:cubicBezTo>
                    <a:pt x="2310" y="794"/>
                    <a:pt x="2429" y="794"/>
                    <a:pt x="2524" y="782"/>
                  </a:cubicBezTo>
                  <a:cubicBezTo>
                    <a:pt x="3596" y="686"/>
                    <a:pt x="4656" y="567"/>
                    <a:pt x="5715" y="436"/>
                  </a:cubicBezTo>
                  <a:lnTo>
                    <a:pt x="5715" y="436"/>
                  </a:lnTo>
                  <a:cubicBezTo>
                    <a:pt x="4453" y="1032"/>
                    <a:pt x="3167" y="1591"/>
                    <a:pt x="1834" y="1996"/>
                  </a:cubicBezTo>
                  <a:cubicBezTo>
                    <a:pt x="2191" y="1913"/>
                    <a:pt x="2513" y="1806"/>
                    <a:pt x="2822" y="1687"/>
                  </a:cubicBezTo>
                  <a:cubicBezTo>
                    <a:pt x="3991" y="1244"/>
                    <a:pt x="6774" y="11"/>
                    <a:pt x="6596" y="11"/>
                  </a:cubicBezTo>
                  <a:cubicBezTo>
                    <a:pt x="6588" y="11"/>
                    <a:pt x="6572" y="14"/>
                    <a:pt x="6549" y="20"/>
                  </a:cubicBezTo>
                  <a:cubicBezTo>
                    <a:pt x="5441" y="282"/>
                    <a:pt x="4179" y="448"/>
                    <a:pt x="2739" y="508"/>
                  </a:cubicBezTo>
                  <a:cubicBezTo>
                    <a:pt x="2254" y="529"/>
                    <a:pt x="1895" y="541"/>
                    <a:pt x="1615" y="541"/>
                  </a:cubicBezTo>
                  <a:cubicBezTo>
                    <a:pt x="1105" y="541"/>
                    <a:pt x="861" y="501"/>
                    <a:pt x="608" y="401"/>
                  </a:cubicBezTo>
                  <a:cubicBezTo>
                    <a:pt x="131" y="198"/>
                    <a:pt x="24" y="79"/>
                    <a:pt x="357" y="20"/>
                  </a:cubicBezTo>
                  <a:cubicBezTo>
                    <a:pt x="322" y="20"/>
                    <a:pt x="286" y="8"/>
                    <a:pt x="250" y="8"/>
                  </a:cubicBezTo>
                  <a:cubicBezTo>
                    <a:pt x="236" y="3"/>
                    <a:pt x="222" y="1"/>
                    <a:pt x="20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11"/>
            <p:cNvSpPr/>
            <p:nvPr/>
          </p:nvSpPr>
          <p:spPr>
            <a:xfrm>
              <a:off x="2516675" y="3205875"/>
              <a:ext cx="68475" cy="56625"/>
            </a:xfrm>
            <a:custGeom>
              <a:avLst/>
              <a:gdLst/>
              <a:ahLst/>
              <a:cxnLst/>
              <a:rect l="l" t="t" r="r" b="b"/>
              <a:pathLst>
                <a:path w="2739" h="2265" extrusionOk="0">
                  <a:moveTo>
                    <a:pt x="179" y="1"/>
                  </a:moveTo>
                  <a:cubicBezTo>
                    <a:pt x="167" y="1"/>
                    <a:pt x="131" y="13"/>
                    <a:pt x="108" y="36"/>
                  </a:cubicBezTo>
                  <a:cubicBezTo>
                    <a:pt x="60" y="60"/>
                    <a:pt x="48" y="156"/>
                    <a:pt x="0" y="227"/>
                  </a:cubicBezTo>
                  <a:cubicBezTo>
                    <a:pt x="96" y="358"/>
                    <a:pt x="131" y="489"/>
                    <a:pt x="227" y="596"/>
                  </a:cubicBezTo>
                  <a:cubicBezTo>
                    <a:pt x="774" y="1239"/>
                    <a:pt x="1429" y="1775"/>
                    <a:pt x="2191" y="2156"/>
                  </a:cubicBezTo>
                  <a:cubicBezTo>
                    <a:pt x="2296" y="2208"/>
                    <a:pt x="2414" y="2265"/>
                    <a:pt x="2520" y="2265"/>
                  </a:cubicBezTo>
                  <a:cubicBezTo>
                    <a:pt x="2583" y="2265"/>
                    <a:pt x="2642" y="2245"/>
                    <a:pt x="2691" y="2191"/>
                  </a:cubicBezTo>
                  <a:cubicBezTo>
                    <a:pt x="2715" y="2156"/>
                    <a:pt x="2727" y="2144"/>
                    <a:pt x="2739" y="2120"/>
                  </a:cubicBezTo>
                  <a:lnTo>
                    <a:pt x="2715" y="2120"/>
                  </a:lnTo>
                  <a:cubicBezTo>
                    <a:pt x="2191" y="2120"/>
                    <a:pt x="191" y="465"/>
                    <a:pt x="179" y="48"/>
                  </a:cubicBezTo>
                  <a:lnTo>
                    <a:pt x="179"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11"/>
            <p:cNvSpPr/>
            <p:nvPr/>
          </p:nvSpPr>
          <p:spPr>
            <a:xfrm>
              <a:off x="2521725" y="3202300"/>
              <a:ext cx="67300" cy="56600"/>
            </a:xfrm>
            <a:custGeom>
              <a:avLst/>
              <a:gdLst/>
              <a:ahLst/>
              <a:cxnLst/>
              <a:rect l="l" t="t" r="r" b="b"/>
              <a:pathLst>
                <a:path w="2692" h="2264" extrusionOk="0">
                  <a:moveTo>
                    <a:pt x="48" y="1"/>
                  </a:moveTo>
                  <a:cubicBezTo>
                    <a:pt x="48" y="1"/>
                    <a:pt x="36" y="1"/>
                    <a:pt x="36" y="13"/>
                  </a:cubicBezTo>
                  <a:cubicBezTo>
                    <a:pt x="25" y="25"/>
                    <a:pt x="1" y="72"/>
                    <a:pt x="1" y="132"/>
                  </a:cubicBezTo>
                  <a:lnTo>
                    <a:pt x="1" y="179"/>
                  </a:lnTo>
                  <a:cubicBezTo>
                    <a:pt x="1" y="596"/>
                    <a:pt x="1989" y="2263"/>
                    <a:pt x="2501" y="2263"/>
                  </a:cubicBezTo>
                  <a:lnTo>
                    <a:pt x="2537" y="2263"/>
                  </a:lnTo>
                  <a:cubicBezTo>
                    <a:pt x="2632" y="2251"/>
                    <a:pt x="2668" y="2227"/>
                    <a:pt x="2692" y="2168"/>
                  </a:cubicBezTo>
                  <a:cubicBezTo>
                    <a:pt x="2668" y="2037"/>
                    <a:pt x="2299" y="1715"/>
                    <a:pt x="1406" y="1013"/>
                  </a:cubicBezTo>
                  <a:cubicBezTo>
                    <a:pt x="691" y="441"/>
                    <a:pt x="84" y="1"/>
                    <a:pt x="4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11"/>
            <p:cNvSpPr/>
            <p:nvPr/>
          </p:nvSpPr>
          <p:spPr>
            <a:xfrm>
              <a:off x="2641650" y="3277100"/>
              <a:ext cx="48875" cy="20475"/>
            </a:xfrm>
            <a:custGeom>
              <a:avLst/>
              <a:gdLst/>
              <a:ahLst/>
              <a:cxnLst/>
              <a:rect l="l" t="t" r="r" b="b"/>
              <a:pathLst>
                <a:path w="1955" h="819" extrusionOk="0">
                  <a:moveTo>
                    <a:pt x="187" y="1"/>
                  </a:moveTo>
                  <a:cubicBezTo>
                    <a:pt x="60" y="1"/>
                    <a:pt x="0" y="34"/>
                    <a:pt x="50" y="104"/>
                  </a:cubicBezTo>
                  <a:cubicBezTo>
                    <a:pt x="85" y="188"/>
                    <a:pt x="323" y="331"/>
                    <a:pt x="597" y="462"/>
                  </a:cubicBezTo>
                  <a:cubicBezTo>
                    <a:pt x="966" y="640"/>
                    <a:pt x="1419" y="819"/>
                    <a:pt x="1574" y="819"/>
                  </a:cubicBezTo>
                  <a:lnTo>
                    <a:pt x="1657" y="819"/>
                  </a:lnTo>
                  <a:cubicBezTo>
                    <a:pt x="1955" y="807"/>
                    <a:pt x="1871" y="605"/>
                    <a:pt x="1538" y="414"/>
                  </a:cubicBezTo>
                  <a:cubicBezTo>
                    <a:pt x="1407" y="331"/>
                    <a:pt x="1228" y="247"/>
                    <a:pt x="1014" y="176"/>
                  </a:cubicBezTo>
                  <a:cubicBezTo>
                    <a:pt x="835" y="116"/>
                    <a:pt x="669" y="69"/>
                    <a:pt x="526" y="45"/>
                  </a:cubicBezTo>
                  <a:cubicBezTo>
                    <a:pt x="391" y="16"/>
                    <a:pt x="273" y="1"/>
                    <a:pt x="1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5" name="Google Shape;4645;p11"/>
          <p:cNvGrpSpPr/>
          <p:nvPr/>
        </p:nvGrpSpPr>
        <p:grpSpPr>
          <a:xfrm rot="-5400000">
            <a:off x="743527" y="1909299"/>
            <a:ext cx="684925" cy="604350"/>
            <a:chOff x="3573050" y="2694100"/>
            <a:chExt cx="684925" cy="604350"/>
          </a:xfrm>
        </p:grpSpPr>
        <p:sp>
          <p:nvSpPr>
            <p:cNvPr id="4646" name="Google Shape;4646;p11"/>
            <p:cNvSpPr/>
            <p:nvPr/>
          </p:nvSpPr>
          <p:spPr>
            <a:xfrm>
              <a:off x="3589450" y="2705825"/>
              <a:ext cx="661975" cy="575575"/>
            </a:xfrm>
            <a:custGeom>
              <a:avLst/>
              <a:gdLst/>
              <a:ahLst/>
              <a:cxnLst/>
              <a:rect l="l" t="t" r="r" b="b"/>
              <a:pathLst>
                <a:path w="26479" h="23023" extrusionOk="0">
                  <a:moveTo>
                    <a:pt x="17156" y="11680"/>
                  </a:moveTo>
                  <a:lnTo>
                    <a:pt x="17156" y="11680"/>
                  </a:lnTo>
                  <a:cubicBezTo>
                    <a:pt x="16930" y="12073"/>
                    <a:pt x="13918" y="13573"/>
                    <a:pt x="12930" y="13800"/>
                  </a:cubicBezTo>
                  <a:cubicBezTo>
                    <a:pt x="13811" y="13264"/>
                    <a:pt x="14585" y="12799"/>
                    <a:pt x="15370" y="12323"/>
                  </a:cubicBezTo>
                  <a:cubicBezTo>
                    <a:pt x="15466" y="12264"/>
                    <a:pt x="15585" y="12204"/>
                    <a:pt x="15680" y="12204"/>
                  </a:cubicBezTo>
                  <a:cubicBezTo>
                    <a:pt x="15730" y="12208"/>
                    <a:pt x="15779" y="12210"/>
                    <a:pt x="15827" y="12210"/>
                  </a:cubicBezTo>
                  <a:cubicBezTo>
                    <a:pt x="16318" y="12210"/>
                    <a:pt x="16723" y="11995"/>
                    <a:pt x="17156" y="11680"/>
                  </a:cubicBezTo>
                  <a:close/>
                  <a:moveTo>
                    <a:pt x="25181" y="0"/>
                  </a:moveTo>
                  <a:cubicBezTo>
                    <a:pt x="24514" y="84"/>
                    <a:pt x="23919" y="274"/>
                    <a:pt x="23324" y="465"/>
                  </a:cubicBezTo>
                  <a:cubicBezTo>
                    <a:pt x="21359" y="1108"/>
                    <a:pt x="19371" y="1703"/>
                    <a:pt x="17323" y="2060"/>
                  </a:cubicBezTo>
                  <a:cubicBezTo>
                    <a:pt x="15525" y="2370"/>
                    <a:pt x="13930" y="3191"/>
                    <a:pt x="12394" y="4167"/>
                  </a:cubicBezTo>
                  <a:cubicBezTo>
                    <a:pt x="10977" y="5072"/>
                    <a:pt x="9548" y="5989"/>
                    <a:pt x="7977" y="6608"/>
                  </a:cubicBezTo>
                  <a:cubicBezTo>
                    <a:pt x="7631" y="6739"/>
                    <a:pt x="7262" y="6763"/>
                    <a:pt x="6965" y="6965"/>
                  </a:cubicBezTo>
                  <a:cubicBezTo>
                    <a:pt x="5643" y="7894"/>
                    <a:pt x="4429" y="8942"/>
                    <a:pt x="3440" y="10240"/>
                  </a:cubicBezTo>
                  <a:cubicBezTo>
                    <a:pt x="2547" y="11406"/>
                    <a:pt x="2012" y="12776"/>
                    <a:pt x="1309" y="14038"/>
                  </a:cubicBezTo>
                  <a:cubicBezTo>
                    <a:pt x="1071" y="14478"/>
                    <a:pt x="976" y="14978"/>
                    <a:pt x="952" y="15478"/>
                  </a:cubicBezTo>
                  <a:cubicBezTo>
                    <a:pt x="892" y="16419"/>
                    <a:pt x="1142" y="17300"/>
                    <a:pt x="1333" y="18193"/>
                  </a:cubicBezTo>
                  <a:cubicBezTo>
                    <a:pt x="1416" y="18514"/>
                    <a:pt x="1369" y="18764"/>
                    <a:pt x="1178" y="19038"/>
                  </a:cubicBezTo>
                  <a:cubicBezTo>
                    <a:pt x="797" y="19562"/>
                    <a:pt x="440" y="20169"/>
                    <a:pt x="416" y="20777"/>
                  </a:cubicBezTo>
                  <a:cubicBezTo>
                    <a:pt x="380" y="21360"/>
                    <a:pt x="250" y="21896"/>
                    <a:pt x="119" y="22444"/>
                  </a:cubicBezTo>
                  <a:cubicBezTo>
                    <a:pt x="0" y="22862"/>
                    <a:pt x="28" y="23023"/>
                    <a:pt x="307" y="23023"/>
                  </a:cubicBezTo>
                  <a:cubicBezTo>
                    <a:pt x="394" y="23023"/>
                    <a:pt x="504" y="23007"/>
                    <a:pt x="642" y="22979"/>
                  </a:cubicBezTo>
                  <a:cubicBezTo>
                    <a:pt x="1273" y="22836"/>
                    <a:pt x="1869" y="22574"/>
                    <a:pt x="2464" y="22277"/>
                  </a:cubicBezTo>
                  <a:cubicBezTo>
                    <a:pt x="5179" y="20931"/>
                    <a:pt x="8036" y="19872"/>
                    <a:pt x="10703" y="18431"/>
                  </a:cubicBezTo>
                  <a:cubicBezTo>
                    <a:pt x="11918" y="17752"/>
                    <a:pt x="13263" y="17276"/>
                    <a:pt x="14406" y="16467"/>
                  </a:cubicBezTo>
                  <a:cubicBezTo>
                    <a:pt x="16728" y="14812"/>
                    <a:pt x="18835" y="12907"/>
                    <a:pt x="20728" y="10775"/>
                  </a:cubicBezTo>
                  <a:cubicBezTo>
                    <a:pt x="20859" y="10609"/>
                    <a:pt x="21002" y="10430"/>
                    <a:pt x="21002" y="10216"/>
                  </a:cubicBezTo>
                  <a:cubicBezTo>
                    <a:pt x="21002" y="9835"/>
                    <a:pt x="21193" y="9513"/>
                    <a:pt x="21395" y="9240"/>
                  </a:cubicBezTo>
                  <a:cubicBezTo>
                    <a:pt x="21728" y="8823"/>
                    <a:pt x="21955" y="8347"/>
                    <a:pt x="22145" y="7858"/>
                  </a:cubicBezTo>
                  <a:cubicBezTo>
                    <a:pt x="22264" y="7537"/>
                    <a:pt x="22431" y="7239"/>
                    <a:pt x="22645" y="6965"/>
                  </a:cubicBezTo>
                  <a:cubicBezTo>
                    <a:pt x="23288" y="6180"/>
                    <a:pt x="23943" y="5406"/>
                    <a:pt x="24360" y="4465"/>
                  </a:cubicBezTo>
                  <a:cubicBezTo>
                    <a:pt x="24550" y="4036"/>
                    <a:pt x="24776" y="3620"/>
                    <a:pt x="24991" y="3203"/>
                  </a:cubicBezTo>
                  <a:cubicBezTo>
                    <a:pt x="25348" y="2501"/>
                    <a:pt x="25741" y="1834"/>
                    <a:pt x="26193" y="1179"/>
                  </a:cubicBezTo>
                  <a:cubicBezTo>
                    <a:pt x="26479" y="798"/>
                    <a:pt x="26431" y="393"/>
                    <a:pt x="26122" y="262"/>
                  </a:cubicBezTo>
                  <a:cubicBezTo>
                    <a:pt x="25800" y="143"/>
                    <a:pt x="25467" y="84"/>
                    <a:pt x="25181" y="0"/>
                  </a:cubicBezTo>
                  <a:close/>
                </a:path>
              </a:pathLst>
            </a:custGeom>
            <a:solidFill>
              <a:srgbClr val="00A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11"/>
            <p:cNvSpPr/>
            <p:nvPr/>
          </p:nvSpPr>
          <p:spPr>
            <a:xfrm>
              <a:off x="3730225" y="2704450"/>
              <a:ext cx="518525" cy="420400"/>
            </a:xfrm>
            <a:custGeom>
              <a:avLst/>
              <a:gdLst/>
              <a:ahLst/>
              <a:cxnLst/>
              <a:rect l="l" t="t" r="r" b="b"/>
              <a:pathLst>
                <a:path w="20741" h="16816" extrusionOk="0">
                  <a:moveTo>
                    <a:pt x="20449" y="1"/>
                  </a:moveTo>
                  <a:cubicBezTo>
                    <a:pt x="20419" y="1"/>
                    <a:pt x="20389" y="7"/>
                    <a:pt x="20360" y="20"/>
                  </a:cubicBezTo>
                  <a:cubicBezTo>
                    <a:pt x="20086" y="103"/>
                    <a:pt x="19765" y="222"/>
                    <a:pt x="19729" y="567"/>
                  </a:cubicBezTo>
                  <a:cubicBezTo>
                    <a:pt x="19693" y="770"/>
                    <a:pt x="19574" y="853"/>
                    <a:pt x="19431" y="936"/>
                  </a:cubicBezTo>
                  <a:cubicBezTo>
                    <a:pt x="17657" y="1925"/>
                    <a:pt x="15871" y="2889"/>
                    <a:pt x="14109" y="3901"/>
                  </a:cubicBezTo>
                  <a:cubicBezTo>
                    <a:pt x="13097" y="4496"/>
                    <a:pt x="12133" y="5175"/>
                    <a:pt x="11359" y="6104"/>
                  </a:cubicBezTo>
                  <a:cubicBezTo>
                    <a:pt x="10692" y="6889"/>
                    <a:pt x="10013" y="7699"/>
                    <a:pt x="9227" y="8378"/>
                  </a:cubicBezTo>
                  <a:cubicBezTo>
                    <a:pt x="8727" y="8830"/>
                    <a:pt x="8215" y="9259"/>
                    <a:pt x="7858" y="9818"/>
                  </a:cubicBezTo>
                  <a:cubicBezTo>
                    <a:pt x="7287" y="10747"/>
                    <a:pt x="6489" y="11461"/>
                    <a:pt x="5620" y="12081"/>
                  </a:cubicBezTo>
                  <a:cubicBezTo>
                    <a:pt x="5536" y="12147"/>
                    <a:pt x="5459" y="12261"/>
                    <a:pt x="5358" y="12261"/>
                  </a:cubicBezTo>
                  <a:cubicBezTo>
                    <a:pt x="5315" y="12261"/>
                    <a:pt x="5268" y="12241"/>
                    <a:pt x="5215" y="12188"/>
                  </a:cubicBezTo>
                  <a:cubicBezTo>
                    <a:pt x="5060" y="12045"/>
                    <a:pt x="5215" y="11926"/>
                    <a:pt x="5287" y="11819"/>
                  </a:cubicBezTo>
                  <a:cubicBezTo>
                    <a:pt x="5798" y="11033"/>
                    <a:pt x="6299" y="10259"/>
                    <a:pt x="6811" y="9485"/>
                  </a:cubicBezTo>
                  <a:cubicBezTo>
                    <a:pt x="6894" y="9366"/>
                    <a:pt x="7001" y="9247"/>
                    <a:pt x="6965" y="9092"/>
                  </a:cubicBezTo>
                  <a:cubicBezTo>
                    <a:pt x="6882" y="8723"/>
                    <a:pt x="7072" y="8425"/>
                    <a:pt x="7251" y="8140"/>
                  </a:cubicBezTo>
                  <a:cubicBezTo>
                    <a:pt x="8204" y="6651"/>
                    <a:pt x="9275" y="5270"/>
                    <a:pt x="10513" y="4020"/>
                  </a:cubicBezTo>
                  <a:cubicBezTo>
                    <a:pt x="10621" y="3913"/>
                    <a:pt x="10763" y="3841"/>
                    <a:pt x="10763" y="3615"/>
                  </a:cubicBezTo>
                  <a:lnTo>
                    <a:pt x="10763" y="3615"/>
                  </a:lnTo>
                  <a:cubicBezTo>
                    <a:pt x="10656" y="3675"/>
                    <a:pt x="10585" y="3722"/>
                    <a:pt x="10513" y="3770"/>
                  </a:cubicBezTo>
                  <a:cubicBezTo>
                    <a:pt x="8549" y="5056"/>
                    <a:pt x="6656" y="6461"/>
                    <a:pt x="5156" y="8306"/>
                  </a:cubicBezTo>
                  <a:cubicBezTo>
                    <a:pt x="4513" y="9092"/>
                    <a:pt x="3858" y="9866"/>
                    <a:pt x="3310" y="10711"/>
                  </a:cubicBezTo>
                  <a:cubicBezTo>
                    <a:pt x="2524" y="11938"/>
                    <a:pt x="1810" y="13200"/>
                    <a:pt x="1096" y="14462"/>
                  </a:cubicBezTo>
                  <a:cubicBezTo>
                    <a:pt x="679" y="15212"/>
                    <a:pt x="298" y="15974"/>
                    <a:pt x="0" y="16772"/>
                  </a:cubicBezTo>
                  <a:cubicBezTo>
                    <a:pt x="65" y="16804"/>
                    <a:pt x="119" y="16816"/>
                    <a:pt x="166" y="16816"/>
                  </a:cubicBezTo>
                  <a:cubicBezTo>
                    <a:pt x="258" y="16816"/>
                    <a:pt x="326" y="16771"/>
                    <a:pt x="405" y="16748"/>
                  </a:cubicBezTo>
                  <a:cubicBezTo>
                    <a:pt x="941" y="16545"/>
                    <a:pt x="1488" y="16343"/>
                    <a:pt x="2048" y="16129"/>
                  </a:cubicBezTo>
                  <a:cubicBezTo>
                    <a:pt x="3536" y="15557"/>
                    <a:pt x="5036" y="15033"/>
                    <a:pt x="6644" y="14855"/>
                  </a:cubicBezTo>
                  <a:cubicBezTo>
                    <a:pt x="8073" y="14700"/>
                    <a:pt x="9430" y="14378"/>
                    <a:pt x="10704" y="13652"/>
                  </a:cubicBezTo>
                  <a:cubicBezTo>
                    <a:pt x="12323" y="12712"/>
                    <a:pt x="13919" y="11771"/>
                    <a:pt x="15181" y="10378"/>
                  </a:cubicBezTo>
                  <a:cubicBezTo>
                    <a:pt x="15669" y="9842"/>
                    <a:pt x="16169" y="9306"/>
                    <a:pt x="16478" y="8628"/>
                  </a:cubicBezTo>
                  <a:cubicBezTo>
                    <a:pt x="16562" y="8473"/>
                    <a:pt x="16597" y="8306"/>
                    <a:pt x="16455" y="8152"/>
                  </a:cubicBezTo>
                  <a:cubicBezTo>
                    <a:pt x="16387" y="8089"/>
                    <a:pt x="16315" y="8065"/>
                    <a:pt x="16243" y="8065"/>
                  </a:cubicBezTo>
                  <a:cubicBezTo>
                    <a:pt x="16150" y="8065"/>
                    <a:pt x="16059" y="8105"/>
                    <a:pt x="15978" y="8152"/>
                  </a:cubicBezTo>
                  <a:cubicBezTo>
                    <a:pt x="15740" y="8306"/>
                    <a:pt x="15502" y="8473"/>
                    <a:pt x="15276" y="8652"/>
                  </a:cubicBezTo>
                  <a:cubicBezTo>
                    <a:pt x="14323" y="9425"/>
                    <a:pt x="13383" y="10199"/>
                    <a:pt x="12287" y="10771"/>
                  </a:cubicBezTo>
                  <a:cubicBezTo>
                    <a:pt x="11597" y="11152"/>
                    <a:pt x="10871" y="11461"/>
                    <a:pt x="10311" y="12021"/>
                  </a:cubicBezTo>
                  <a:cubicBezTo>
                    <a:pt x="10239" y="12093"/>
                    <a:pt x="10146" y="12145"/>
                    <a:pt x="10048" y="12145"/>
                  </a:cubicBezTo>
                  <a:cubicBezTo>
                    <a:pt x="10017" y="12145"/>
                    <a:pt x="9985" y="12140"/>
                    <a:pt x="9954" y="12128"/>
                  </a:cubicBezTo>
                  <a:cubicBezTo>
                    <a:pt x="9897" y="12113"/>
                    <a:pt x="9844" y="12106"/>
                    <a:pt x="9794" y="12106"/>
                  </a:cubicBezTo>
                  <a:cubicBezTo>
                    <a:pt x="9609" y="12106"/>
                    <a:pt x="9458" y="12194"/>
                    <a:pt x="9299" y="12259"/>
                  </a:cubicBezTo>
                  <a:cubicBezTo>
                    <a:pt x="8180" y="12724"/>
                    <a:pt x="7013" y="12950"/>
                    <a:pt x="5822" y="13128"/>
                  </a:cubicBezTo>
                  <a:cubicBezTo>
                    <a:pt x="6263" y="12724"/>
                    <a:pt x="6680" y="12366"/>
                    <a:pt x="7287" y="12235"/>
                  </a:cubicBezTo>
                  <a:cubicBezTo>
                    <a:pt x="8025" y="12045"/>
                    <a:pt x="8727" y="11652"/>
                    <a:pt x="9382" y="11271"/>
                  </a:cubicBezTo>
                  <a:cubicBezTo>
                    <a:pt x="9918" y="10938"/>
                    <a:pt x="10382" y="10461"/>
                    <a:pt x="10859" y="10033"/>
                  </a:cubicBezTo>
                  <a:cubicBezTo>
                    <a:pt x="11561" y="9378"/>
                    <a:pt x="12228" y="8711"/>
                    <a:pt x="12930" y="8056"/>
                  </a:cubicBezTo>
                  <a:cubicBezTo>
                    <a:pt x="13001" y="7993"/>
                    <a:pt x="13076" y="7892"/>
                    <a:pt x="13142" y="7892"/>
                  </a:cubicBezTo>
                  <a:cubicBezTo>
                    <a:pt x="13188" y="7892"/>
                    <a:pt x="13230" y="7939"/>
                    <a:pt x="13264" y="8080"/>
                  </a:cubicBezTo>
                  <a:cubicBezTo>
                    <a:pt x="13293" y="8184"/>
                    <a:pt x="13346" y="8218"/>
                    <a:pt x="13410" y="8218"/>
                  </a:cubicBezTo>
                  <a:cubicBezTo>
                    <a:pt x="13449" y="8218"/>
                    <a:pt x="13492" y="8205"/>
                    <a:pt x="13538" y="8187"/>
                  </a:cubicBezTo>
                  <a:cubicBezTo>
                    <a:pt x="13788" y="8116"/>
                    <a:pt x="14038" y="8032"/>
                    <a:pt x="14252" y="7830"/>
                  </a:cubicBezTo>
                  <a:cubicBezTo>
                    <a:pt x="14728" y="7366"/>
                    <a:pt x="15252" y="6937"/>
                    <a:pt x="15704" y="6449"/>
                  </a:cubicBezTo>
                  <a:cubicBezTo>
                    <a:pt x="16347" y="5758"/>
                    <a:pt x="16824" y="4961"/>
                    <a:pt x="17681" y="4449"/>
                  </a:cubicBezTo>
                  <a:cubicBezTo>
                    <a:pt x="18622" y="3901"/>
                    <a:pt x="19205" y="2948"/>
                    <a:pt x="19812" y="2056"/>
                  </a:cubicBezTo>
                  <a:cubicBezTo>
                    <a:pt x="19919" y="1901"/>
                    <a:pt x="19967" y="1758"/>
                    <a:pt x="19860" y="1603"/>
                  </a:cubicBezTo>
                  <a:cubicBezTo>
                    <a:pt x="19634" y="1294"/>
                    <a:pt x="19812" y="1103"/>
                    <a:pt x="20038" y="924"/>
                  </a:cubicBezTo>
                  <a:cubicBezTo>
                    <a:pt x="20217" y="770"/>
                    <a:pt x="20419" y="639"/>
                    <a:pt x="20598" y="472"/>
                  </a:cubicBezTo>
                  <a:cubicBezTo>
                    <a:pt x="20693" y="389"/>
                    <a:pt x="20741" y="258"/>
                    <a:pt x="20657" y="115"/>
                  </a:cubicBezTo>
                  <a:cubicBezTo>
                    <a:pt x="20614" y="45"/>
                    <a:pt x="20532" y="1"/>
                    <a:pt x="20449" y="1"/>
                  </a:cubicBez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11"/>
            <p:cNvSpPr/>
            <p:nvPr/>
          </p:nvSpPr>
          <p:spPr>
            <a:xfrm>
              <a:off x="3583175" y="2880250"/>
              <a:ext cx="380125" cy="408325"/>
            </a:xfrm>
            <a:custGeom>
              <a:avLst/>
              <a:gdLst/>
              <a:ahLst/>
              <a:cxnLst/>
              <a:rect l="l" t="t" r="r" b="b"/>
              <a:pathLst>
                <a:path w="15205" h="16333" extrusionOk="0">
                  <a:moveTo>
                    <a:pt x="7811" y="0"/>
                  </a:moveTo>
                  <a:cubicBezTo>
                    <a:pt x="7382" y="441"/>
                    <a:pt x="6799" y="655"/>
                    <a:pt x="6394" y="1120"/>
                  </a:cubicBezTo>
                  <a:cubicBezTo>
                    <a:pt x="5180" y="2524"/>
                    <a:pt x="4299" y="4108"/>
                    <a:pt x="3787" y="5894"/>
                  </a:cubicBezTo>
                  <a:cubicBezTo>
                    <a:pt x="3275" y="7775"/>
                    <a:pt x="2822" y="9668"/>
                    <a:pt x="2382" y="11549"/>
                  </a:cubicBezTo>
                  <a:cubicBezTo>
                    <a:pt x="2120" y="12645"/>
                    <a:pt x="1644" y="13621"/>
                    <a:pt x="1012" y="14526"/>
                  </a:cubicBezTo>
                  <a:cubicBezTo>
                    <a:pt x="751" y="14907"/>
                    <a:pt x="441" y="15240"/>
                    <a:pt x="179" y="15621"/>
                  </a:cubicBezTo>
                  <a:cubicBezTo>
                    <a:pt x="72" y="15764"/>
                    <a:pt x="0" y="15955"/>
                    <a:pt x="120" y="16133"/>
                  </a:cubicBezTo>
                  <a:cubicBezTo>
                    <a:pt x="212" y="16290"/>
                    <a:pt x="340" y="16333"/>
                    <a:pt x="493" y="16333"/>
                  </a:cubicBezTo>
                  <a:cubicBezTo>
                    <a:pt x="537" y="16333"/>
                    <a:pt x="583" y="16329"/>
                    <a:pt x="631" y="16324"/>
                  </a:cubicBezTo>
                  <a:cubicBezTo>
                    <a:pt x="1191" y="16264"/>
                    <a:pt x="1679" y="15990"/>
                    <a:pt x="2179" y="15812"/>
                  </a:cubicBezTo>
                  <a:cubicBezTo>
                    <a:pt x="3358" y="15395"/>
                    <a:pt x="4489" y="14907"/>
                    <a:pt x="5573" y="14276"/>
                  </a:cubicBezTo>
                  <a:cubicBezTo>
                    <a:pt x="7418" y="13192"/>
                    <a:pt x="9240" y="12061"/>
                    <a:pt x="11157" y="11097"/>
                  </a:cubicBezTo>
                  <a:cubicBezTo>
                    <a:pt x="12407" y="10466"/>
                    <a:pt x="13621" y="9775"/>
                    <a:pt x="14776" y="8966"/>
                  </a:cubicBezTo>
                  <a:cubicBezTo>
                    <a:pt x="14919" y="8882"/>
                    <a:pt x="15098" y="8799"/>
                    <a:pt x="15205" y="8549"/>
                  </a:cubicBezTo>
                  <a:lnTo>
                    <a:pt x="15205" y="8549"/>
                  </a:lnTo>
                  <a:cubicBezTo>
                    <a:pt x="14121" y="8859"/>
                    <a:pt x="13026" y="8954"/>
                    <a:pt x="11978" y="9132"/>
                  </a:cubicBezTo>
                  <a:cubicBezTo>
                    <a:pt x="10204" y="9430"/>
                    <a:pt x="8561" y="10156"/>
                    <a:pt x="6894" y="10787"/>
                  </a:cubicBezTo>
                  <a:cubicBezTo>
                    <a:pt x="6684" y="10860"/>
                    <a:pt x="6467" y="10962"/>
                    <a:pt x="6243" y="10962"/>
                  </a:cubicBezTo>
                  <a:cubicBezTo>
                    <a:pt x="6175" y="10962"/>
                    <a:pt x="6106" y="10952"/>
                    <a:pt x="6037" y="10930"/>
                  </a:cubicBezTo>
                  <a:cubicBezTo>
                    <a:pt x="5940" y="10901"/>
                    <a:pt x="5848" y="10886"/>
                    <a:pt x="5758" y="10886"/>
                  </a:cubicBezTo>
                  <a:cubicBezTo>
                    <a:pt x="5627" y="10886"/>
                    <a:pt x="5502" y="10919"/>
                    <a:pt x="5382" y="10990"/>
                  </a:cubicBezTo>
                  <a:cubicBezTo>
                    <a:pt x="5336" y="11016"/>
                    <a:pt x="5264" y="11061"/>
                    <a:pt x="5207" y="11061"/>
                  </a:cubicBezTo>
                  <a:cubicBezTo>
                    <a:pt x="5161" y="11061"/>
                    <a:pt x="5125" y="11032"/>
                    <a:pt x="5120" y="10942"/>
                  </a:cubicBezTo>
                  <a:cubicBezTo>
                    <a:pt x="5096" y="10680"/>
                    <a:pt x="4894" y="10466"/>
                    <a:pt x="4918" y="10204"/>
                  </a:cubicBezTo>
                  <a:cubicBezTo>
                    <a:pt x="4977" y="9573"/>
                    <a:pt x="5013" y="8942"/>
                    <a:pt x="5132" y="8323"/>
                  </a:cubicBezTo>
                  <a:cubicBezTo>
                    <a:pt x="5573" y="6037"/>
                    <a:pt x="6430" y="3858"/>
                    <a:pt x="7216" y="1679"/>
                  </a:cubicBezTo>
                  <a:cubicBezTo>
                    <a:pt x="7406" y="1143"/>
                    <a:pt x="7656" y="619"/>
                    <a:pt x="7882" y="84"/>
                  </a:cubicBezTo>
                  <a:lnTo>
                    <a:pt x="7811" y="0"/>
                  </a:ln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11"/>
            <p:cNvSpPr/>
            <p:nvPr/>
          </p:nvSpPr>
          <p:spPr>
            <a:xfrm>
              <a:off x="3812075" y="2920725"/>
              <a:ext cx="31575" cy="34550"/>
            </a:xfrm>
            <a:custGeom>
              <a:avLst/>
              <a:gdLst/>
              <a:ahLst/>
              <a:cxnLst/>
              <a:rect l="l" t="t" r="r" b="b"/>
              <a:pathLst>
                <a:path w="1263" h="1382" extrusionOk="0">
                  <a:moveTo>
                    <a:pt x="608" y="1"/>
                  </a:moveTo>
                  <a:cubicBezTo>
                    <a:pt x="262" y="1"/>
                    <a:pt x="24" y="263"/>
                    <a:pt x="0" y="644"/>
                  </a:cubicBezTo>
                  <a:cubicBezTo>
                    <a:pt x="0" y="1060"/>
                    <a:pt x="274" y="1382"/>
                    <a:pt x="631" y="1382"/>
                  </a:cubicBezTo>
                  <a:cubicBezTo>
                    <a:pt x="1000" y="1382"/>
                    <a:pt x="1262" y="1096"/>
                    <a:pt x="1262" y="703"/>
                  </a:cubicBezTo>
                  <a:cubicBezTo>
                    <a:pt x="1262" y="322"/>
                    <a:pt x="965" y="1"/>
                    <a:pt x="6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11"/>
            <p:cNvSpPr/>
            <p:nvPr/>
          </p:nvSpPr>
          <p:spPr>
            <a:xfrm>
              <a:off x="3802550" y="2984425"/>
              <a:ext cx="32175" cy="34025"/>
            </a:xfrm>
            <a:custGeom>
              <a:avLst/>
              <a:gdLst/>
              <a:ahLst/>
              <a:cxnLst/>
              <a:rect l="l" t="t" r="r" b="b"/>
              <a:pathLst>
                <a:path w="1287" h="1361" extrusionOk="0">
                  <a:moveTo>
                    <a:pt x="572" y="1"/>
                  </a:moveTo>
                  <a:cubicBezTo>
                    <a:pt x="238" y="24"/>
                    <a:pt x="0" y="274"/>
                    <a:pt x="0" y="632"/>
                  </a:cubicBezTo>
                  <a:cubicBezTo>
                    <a:pt x="0" y="1007"/>
                    <a:pt x="369" y="1360"/>
                    <a:pt x="735" y="1360"/>
                  </a:cubicBezTo>
                  <a:cubicBezTo>
                    <a:pt x="752" y="1360"/>
                    <a:pt x="769" y="1359"/>
                    <a:pt x="786" y="1358"/>
                  </a:cubicBezTo>
                  <a:cubicBezTo>
                    <a:pt x="1108" y="1334"/>
                    <a:pt x="1262" y="1132"/>
                    <a:pt x="1286" y="858"/>
                  </a:cubicBezTo>
                  <a:cubicBezTo>
                    <a:pt x="1262" y="501"/>
                    <a:pt x="834" y="12"/>
                    <a:pt x="572"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11"/>
            <p:cNvSpPr/>
            <p:nvPr/>
          </p:nvSpPr>
          <p:spPr>
            <a:xfrm>
              <a:off x="3845700" y="2858725"/>
              <a:ext cx="26825" cy="34075"/>
            </a:xfrm>
            <a:custGeom>
              <a:avLst/>
              <a:gdLst/>
              <a:ahLst/>
              <a:cxnLst/>
              <a:rect l="l" t="t" r="r" b="b"/>
              <a:pathLst>
                <a:path w="1073" h="1363" extrusionOk="0">
                  <a:moveTo>
                    <a:pt x="500" y="1"/>
                  </a:moveTo>
                  <a:cubicBezTo>
                    <a:pt x="247" y="1"/>
                    <a:pt x="35" y="263"/>
                    <a:pt x="13" y="599"/>
                  </a:cubicBezTo>
                  <a:cubicBezTo>
                    <a:pt x="1" y="992"/>
                    <a:pt x="275" y="1326"/>
                    <a:pt x="608" y="1361"/>
                  </a:cubicBezTo>
                  <a:cubicBezTo>
                    <a:pt x="625" y="1362"/>
                    <a:pt x="641" y="1363"/>
                    <a:pt x="657" y="1363"/>
                  </a:cubicBezTo>
                  <a:cubicBezTo>
                    <a:pt x="1028" y="1363"/>
                    <a:pt x="1060" y="1102"/>
                    <a:pt x="1049" y="873"/>
                  </a:cubicBezTo>
                  <a:cubicBezTo>
                    <a:pt x="1072" y="349"/>
                    <a:pt x="882" y="40"/>
                    <a:pt x="548" y="4"/>
                  </a:cubicBezTo>
                  <a:cubicBezTo>
                    <a:pt x="532" y="2"/>
                    <a:pt x="516" y="1"/>
                    <a:pt x="5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11"/>
            <p:cNvSpPr/>
            <p:nvPr/>
          </p:nvSpPr>
          <p:spPr>
            <a:xfrm>
              <a:off x="3974000" y="2768750"/>
              <a:ext cx="161050" cy="128225"/>
            </a:xfrm>
            <a:custGeom>
              <a:avLst/>
              <a:gdLst/>
              <a:ahLst/>
              <a:cxnLst/>
              <a:rect l="l" t="t" r="r" b="b"/>
              <a:pathLst>
                <a:path w="6442" h="5129" extrusionOk="0">
                  <a:moveTo>
                    <a:pt x="6352" y="0"/>
                  </a:moveTo>
                  <a:cubicBezTo>
                    <a:pt x="6225" y="0"/>
                    <a:pt x="5942" y="116"/>
                    <a:pt x="5358" y="388"/>
                  </a:cubicBezTo>
                  <a:cubicBezTo>
                    <a:pt x="3834" y="1091"/>
                    <a:pt x="2775" y="1770"/>
                    <a:pt x="1965" y="2567"/>
                  </a:cubicBezTo>
                  <a:cubicBezTo>
                    <a:pt x="1191" y="3341"/>
                    <a:pt x="0" y="4806"/>
                    <a:pt x="0" y="5020"/>
                  </a:cubicBezTo>
                  <a:cubicBezTo>
                    <a:pt x="0" y="5091"/>
                    <a:pt x="19" y="5128"/>
                    <a:pt x="62" y="5128"/>
                  </a:cubicBezTo>
                  <a:cubicBezTo>
                    <a:pt x="178" y="5128"/>
                    <a:pt x="468" y="4853"/>
                    <a:pt x="1024" y="4210"/>
                  </a:cubicBezTo>
                  <a:cubicBezTo>
                    <a:pt x="2215" y="2877"/>
                    <a:pt x="2405" y="2710"/>
                    <a:pt x="3453" y="2091"/>
                  </a:cubicBezTo>
                  <a:cubicBezTo>
                    <a:pt x="4739" y="1329"/>
                    <a:pt x="6442" y="186"/>
                    <a:pt x="6442" y="79"/>
                  </a:cubicBezTo>
                  <a:cubicBezTo>
                    <a:pt x="6438" y="28"/>
                    <a:pt x="6413" y="0"/>
                    <a:pt x="6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11"/>
            <p:cNvSpPr/>
            <p:nvPr/>
          </p:nvSpPr>
          <p:spPr>
            <a:xfrm>
              <a:off x="3789400" y="2845550"/>
              <a:ext cx="130525" cy="189500"/>
            </a:xfrm>
            <a:custGeom>
              <a:avLst/>
              <a:gdLst/>
              <a:ahLst/>
              <a:cxnLst/>
              <a:rect l="l" t="t" r="r" b="b"/>
              <a:pathLst>
                <a:path w="5221" h="7580" extrusionOk="0">
                  <a:moveTo>
                    <a:pt x="5171" y="0"/>
                  </a:moveTo>
                  <a:cubicBezTo>
                    <a:pt x="5051" y="0"/>
                    <a:pt x="4706" y="278"/>
                    <a:pt x="4158" y="817"/>
                  </a:cubicBezTo>
                  <a:cubicBezTo>
                    <a:pt x="3074" y="1912"/>
                    <a:pt x="2717" y="2365"/>
                    <a:pt x="2205" y="3389"/>
                  </a:cubicBezTo>
                  <a:cubicBezTo>
                    <a:pt x="1967" y="3865"/>
                    <a:pt x="1574" y="4532"/>
                    <a:pt x="1300" y="4877"/>
                  </a:cubicBezTo>
                  <a:cubicBezTo>
                    <a:pt x="776" y="5579"/>
                    <a:pt x="419" y="6234"/>
                    <a:pt x="157" y="6996"/>
                  </a:cubicBezTo>
                  <a:cubicBezTo>
                    <a:pt x="20" y="7385"/>
                    <a:pt x="1" y="7579"/>
                    <a:pt x="64" y="7579"/>
                  </a:cubicBezTo>
                  <a:cubicBezTo>
                    <a:pt x="133" y="7579"/>
                    <a:pt x="298" y="7352"/>
                    <a:pt x="514" y="6901"/>
                  </a:cubicBezTo>
                  <a:cubicBezTo>
                    <a:pt x="753" y="6413"/>
                    <a:pt x="1110" y="5889"/>
                    <a:pt x="1550" y="5389"/>
                  </a:cubicBezTo>
                  <a:cubicBezTo>
                    <a:pt x="2241" y="4579"/>
                    <a:pt x="2753" y="3781"/>
                    <a:pt x="3086" y="3031"/>
                  </a:cubicBezTo>
                  <a:cubicBezTo>
                    <a:pt x="3336" y="2448"/>
                    <a:pt x="4086" y="1353"/>
                    <a:pt x="4694" y="686"/>
                  </a:cubicBezTo>
                  <a:cubicBezTo>
                    <a:pt x="4991" y="364"/>
                    <a:pt x="5217" y="91"/>
                    <a:pt x="5217" y="67"/>
                  </a:cubicBezTo>
                  <a:cubicBezTo>
                    <a:pt x="5220" y="22"/>
                    <a:pt x="5204" y="0"/>
                    <a:pt x="5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11"/>
            <p:cNvSpPr/>
            <p:nvPr/>
          </p:nvSpPr>
          <p:spPr>
            <a:xfrm>
              <a:off x="4069250" y="2893100"/>
              <a:ext cx="11825" cy="11725"/>
            </a:xfrm>
            <a:custGeom>
              <a:avLst/>
              <a:gdLst/>
              <a:ahLst/>
              <a:cxnLst/>
              <a:rect l="l" t="t" r="r" b="b"/>
              <a:pathLst>
                <a:path w="473" h="469" extrusionOk="0">
                  <a:moveTo>
                    <a:pt x="223" y="0"/>
                  </a:moveTo>
                  <a:cubicBezTo>
                    <a:pt x="180" y="0"/>
                    <a:pt x="139" y="14"/>
                    <a:pt x="108" y="46"/>
                  </a:cubicBezTo>
                  <a:cubicBezTo>
                    <a:pt x="0" y="153"/>
                    <a:pt x="36" y="403"/>
                    <a:pt x="155" y="451"/>
                  </a:cubicBezTo>
                  <a:cubicBezTo>
                    <a:pt x="186" y="463"/>
                    <a:pt x="215" y="469"/>
                    <a:pt x="243" y="469"/>
                  </a:cubicBezTo>
                  <a:cubicBezTo>
                    <a:pt x="378" y="469"/>
                    <a:pt x="473" y="337"/>
                    <a:pt x="453" y="189"/>
                  </a:cubicBezTo>
                  <a:cubicBezTo>
                    <a:pt x="436" y="80"/>
                    <a:pt x="325" y="0"/>
                    <a:pt x="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11"/>
            <p:cNvSpPr/>
            <p:nvPr/>
          </p:nvSpPr>
          <p:spPr>
            <a:xfrm>
              <a:off x="4038000" y="2908250"/>
              <a:ext cx="17875" cy="13850"/>
            </a:xfrm>
            <a:custGeom>
              <a:avLst/>
              <a:gdLst/>
              <a:ahLst/>
              <a:cxnLst/>
              <a:rect l="l" t="t" r="r" b="b"/>
              <a:pathLst>
                <a:path w="715" h="554" extrusionOk="0">
                  <a:moveTo>
                    <a:pt x="383" y="0"/>
                  </a:moveTo>
                  <a:cubicBezTo>
                    <a:pt x="312" y="0"/>
                    <a:pt x="241" y="34"/>
                    <a:pt x="179" y="107"/>
                  </a:cubicBezTo>
                  <a:cubicBezTo>
                    <a:pt x="1" y="320"/>
                    <a:pt x="175" y="554"/>
                    <a:pt x="384" y="554"/>
                  </a:cubicBezTo>
                  <a:cubicBezTo>
                    <a:pt x="455" y="554"/>
                    <a:pt x="529" y="527"/>
                    <a:pt x="596" y="464"/>
                  </a:cubicBezTo>
                  <a:cubicBezTo>
                    <a:pt x="703" y="357"/>
                    <a:pt x="715" y="285"/>
                    <a:pt x="643" y="166"/>
                  </a:cubicBezTo>
                  <a:cubicBezTo>
                    <a:pt x="569" y="58"/>
                    <a:pt x="476" y="0"/>
                    <a:pt x="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11"/>
            <p:cNvSpPr/>
            <p:nvPr/>
          </p:nvSpPr>
          <p:spPr>
            <a:xfrm>
              <a:off x="3748675" y="2914400"/>
              <a:ext cx="42775" cy="25850"/>
            </a:xfrm>
            <a:custGeom>
              <a:avLst/>
              <a:gdLst/>
              <a:ahLst/>
              <a:cxnLst/>
              <a:rect l="l" t="t" r="r" b="b"/>
              <a:pathLst>
                <a:path w="1711" h="1034" extrusionOk="0">
                  <a:moveTo>
                    <a:pt x="1359" y="1"/>
                  </a:moveTo>
                  <a:cubicBezTo>
                    <a:pt x="1229" y="1"/>
                    <a:pt x="1081" y="70"/>
                    <a:pt x="953" y="218"/>
                  </a:cubicBezTo>
                  <a:cubicBezTo>
                    <a:pt x="846" y="337"/>
                    <a:pt x="596" y="516"/>
                    <a:pt x="369" y="611"/>
                  </a:cubicBezTo>
                  <a:cubicBezTo>
                    <a:pt x="167" y="694"/>
                    <a:pt x="0" y="813"/>
                    <a:pt x="0" y="861"/>
                  </a:cubicBezTo>
                  <a:cubicBezTo>
                    <a:pt x="0" y="914"/>
                    <a:pt x="29" y="941"/>
                    <a:pt x="91" y="941"/>
                  </a:cubicBezTo>
                  <a:cubicBezTo>
                    <a:pt x="168" y="941"/>
                    <a:pt x="297" y="899"/>
                    <a:pt x="488" y="813"/>
                  </a:cubicBezTo>
                  <a:cubicBezTo>
                    <a:pt x="620" y="753"/>
                    <a:pt x="694" y="720"/>
                    <a:pt x="747" y="720"/>
                  </a:cubicBezTo>
                  <a:cubicBezTo>
                    <a:pt x="808" y="720"/>
                    <a:pt x="841" y="765"/>
                    <a:pt x="905" y="861"/>
                  </a:cubicBezTo>
                  <a:cubicBezTo>
                    <a:pt x="990" y="980"/>
                    <a:pt x="1103" y="1033"/>
                    <a:pt x="1217" y="1033"/>
                  </a:cubicBezTo>
                  <a:cubicBezTo>
                    <a:pt x="1457" y="1033"/>
                    <a:pt x="1703" y="799"/>
                    <a:pt x="1703" y="444"/>
                  </a:cubicBezTo>
                  <a:cubicBezTo>
                    <a:pt x="1710" y="158"/>
                    <a:pt x="1554" y="1"/>
                    <a:pt x="1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11"/>
            <p:cNvSpPr/>
            <p:nvPr/>
          </p:nvSpPr>
          <p:spPr>
            <a:xfrm>
              <a:off x="4010300" y="2930750"/>
              <a:ext cx="20200" cy="15350"/>
            </a:xfrm>
            <a:custGeom>
              <a:avLst/>
              <a:gdLst/>
              <a:ahLst/>
              <a:cxnLst/>
              <a:rect l="l" t="t" r="r" b="b"/>
              <a:pathLst>
                <a:path w="808" h="614" extrusionOk="0">
                  <a:moveTo>
                    <a:pt x="385" y="0"/>
                  </a:moveTo>
                  <a:cubicBezTo>
                    <a:pt x="324" y="0"/>
                    <a:pt x="264" y="17"/>
                    <a:pt x="215" y="52"/>
                  </a:cubicBezTo>
                  <a:cubicBezTo>
                    <a:pt x="1" y="231"/>
                    <a:pt x="84" y="576"/>
                    <a:pt x="358" y="612"/>
                  </a:cubicBezTo>
                  <a:cubicBezTo>
                    <a:pt x="372" y="613"/>
                    <a:pt x="385" y="614"/>
                    <a:pt x="398" y="614"/>
                  </a:cubicBezTo>
                  <a:cubicBezTo>
                    <a:pt x="629" y="614"/>
                    <a:pt x="807" y="423"/>
                    <a:pt x="751" y="254"/>
                  </a:cubicBezTo>
                  <a:cubicBezTo>
                    <a:pt x="692" y="95"/>
                    <a:pt x="533"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11"/>
            <p:cNvSpPr/>
            <p:nvPr/>
          </p:nvSpPr>
          <p:spPr>
            <a:xfrm>
              <a:off x="3714725" y="2959125"/>
              <a:ext cx="24150" cy="18375"/>
            </a:xfrm>
            <a:custGeom>
              <a:avLst/>
              <a:gdLst/>
              <a:ahLst/>
              <a:cxnLst/>
              <a:rect l="l" t="t" r="r" b="b"/>
              <a:pathLst>
                <a:path w="966" h="735" extrusionOk="0">
                  <a:moveTo>
                    <a:pt x="489" y="0"/>
                  </a:moveTo>
                  <a:cubicBezTo>
                    <a:pt x="418" y="0"/>
                    <a:pt x="311" y="48"/>
                    <a:pt x="251" y="108"/>
                  </a:cubicBezTo>
                  <a:cubicBezTo>
                    <a:pt x="1" y="358"/>
                    <a:pt x="205" y="735"/>
                    <a:pt x="496" y="735"/>
                  </a:cubicBezTo>
                  <a:cubicBezTo>
                    <a:pt x="551" y="735"/>
                    <a:pt x="609" y="721"/>
                    <a:pt x="668" y="691"/>
                  </a:cubicBezTo>
                  <a:cubicBezTo>
                    <a:pt x="965" y="524"/>
                    <a:pt x="846"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11"/>
            <p:cNvSpPr/>
            <p:nvPr/>
          </p:nvSpPr>
          <p:spPr>
            <a:xfrm>
              <a:off x="3646575" y="2975150"/>
              <a:ext cx="57375" cy="198025"/>
            </a:xfrm>
            <a:custGeom>
              <a:avLst/>
              <a:gdLst/>
              <a:ahLst/>
              <a:cxnLst/>
              <a:rect l="l" t="t" r="r" b="b"/>
              <a:pathLst>
                <a:path w="2295" h="7921" extrusionOk="0">
                  <a:moveTo>
                    <a:pt x="2229" y="1"/>
                  </a:moveTo>
                  <a:cubicBezTo>
                    <a:pt x="2200" y="1"/>
                    <a:pt x="2140" y="80"/>
                    <a:pt x="2048" y="252"/>
                  </a:cubicBezTo>
                  <a:cubicBezTo>
                    <a:pt x="1810" y="705"/>
                    <a:pt x="1346" y="1931"/>
                    <a:pt x="1179" y="2479"/>
                  </a:cubicBezTo>
                  <a:cubicBezTo>
                    <a:pt x="1120" y="2717"/>
                    <a:pt x="917" y="3634"/>
                    <a:pt x="715" y="4539"/>
                  </a:cubicBezTo>
                  <a:cubicBezTo>
                    <a:pt x="524" y="5432"/>
                    <a:pt x="298" y="6491"/>
                    <a:pt x="215" y="6896"/>
                  </a:cubicBezTo>
                  <a:cubicBezTo>
                    <a:pt x="24" y="7718"/>
                    <a:pt x="0" y="7920"/>
                    <a:pt x="108" y="7920"/>
                  </a:cubicBezTo>
                  <a:cubicBezTo>
                    <a:pt x="203" y="7920"/>
                    <a:pt x="512" y="7206"/>
                    <a:pt x="691" y="6646"/>
                  </a:cubicBezTo>
                  <a:cubicBezTo>
                    <a:pt x="751" y="6432"/>
                    <a:pt x="1001" y="5289"/>
                    <a:pt x="1239" y="4110"/>
                  </a:cubicBezTo>
                  <a:cubicBezTo>
                    <a:pt x="1477" y="2931"/>
                    <a:pt x="1810" y="1562"/>
                    <a:pt x="1965" y="1074"/>
                  </a:cubicBezTo>
                  <a:cubicBezTo>
                    <a:pt x="2204" y="406"/>
                    <a:pt x="2295" y="1"/>
                    <a:pt x="2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11"/>
            <p:cNvSpPr/>
            <p:nvPr/>
          </p:nvSpPr>
          <p:spPr>
            <a:xfrm>
              <a:off x="3755225" y="2974425"/>
              <a:ext cx="21800" cy="21325"/>
            </a:xfrm>
            <a:custGeom>
              <a:avLst/>
              <a:gdLst/>
              <a:ahLst/>
              <a:cxnLst/>
              <a:rect l="l" t="t" r="r" b="b"/>
              <a:pathLst>
                <a:path w="872" h="853" extrusionOk="0">
                  <a:moveTo>
                    <a:pt x="422" y="0"/>
                  </a:moveTo>
                  <a:cubicBezTo>
                    <a:pt x="350" y="0"/>
                    <a:pt x="268" y="17"/>
                    <a:pt x="179" y="55"/>
                  </a:cubicBezTo>
                  <a:cubicBezTo>
                    <a:pt x="0" y="127"/>
                    <a:pt x="48" y="472"/>
                    <a:pt x="274" y="662"/>
                  </a:cubicBezTo>
                  <a:lnTo>
                    <a:pt x="477" y="853"/>
                  </a:lnTo>
                  <a:lnTo>
                    <a:pt x="619" y="662"/>
                  </a:lnTo>
                  <a:cubicBezTo>
                    <a:pt x="871" y="324"/>
                    <a:pt x="737"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11"/>
            <p:cNvSpPr/>
            <p:nvPr/>
          </p:nvSpPr>
          <p:spPr>
            <a:xfrm>
              <a:off x="3928750" y="2991400"/>
              <a:ext cx="126375" cy="53475"/>
            </a:xfrm>
            <a:custGeom>
              <a:avLst/>
              <a:gdLst/>
              <a:ahLst/>
              <a:cxnLst/>
              <a:rect l="l" t="t" r="r" b="b"/>
              <a:pathLst>
                <a:path w="5055" h="2139" extrusionOk="0">
                  <a:moveTo>
                    <a:pt x="4879" y="1"/>
                  </a:moveTo>
                  <a:cubicBezTo>
                    <a:pt x="4811" y="1"/>
                    <a:pt x="4700" y="30"/>
                    <a:pt x="4549" y="91"/>
                  </a:cubicBezTo>
                  <a:cubicBezTo>
                    <a:pt x="4454" y="126"/>
                    <a:pt x="4037" y="388"/>
                    <a:pt x="3632" y="638"/>
                  </a:cubicBezTo>
                  <a:cubicBezTo>
                    <a:pt x="2763" y="1222"/>
                    <a:pt x="2429" y="1353"/>
                    <a:pt x="1310" y="1662"/>
                  </a:cubicBezTo>
                  <a:cubicBezTo>
                    <a:pt x="310" y="1948"/>
                    <a:pt x="1" y="2138"/>
                    <a:pt x="560" y="2138"/>
                  </a:cubicBezTo>
                  <a:cubicBezTo>
                    <a:pt x="1882" y="2138"/>
                    <a:pt x="3656" y="1424"/>
                    <a:pt x="4585" y="531"/>
                  </a:cubicBezTo>
                  <a:cubicBezTo>
                    <a:pt x="4960" y="189"/>
                    <a:pt x="5054" y="1"/>
                    <a:pt x="4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11"/>
            <p:cNvSpPr/>
            <p:nvPr/>
          </p:nvSpPr>
          <p:spPr>
            <a:xfrm>
              <a:off x="3729025" y="3141125"/>
              <a:ext cx="109450" cy="42575"/>
            </a:xfrm>
            <a:custGeom>
              <a:avLst/>
              <a:gdLst/>
              <a:ahLst/>
              <a:cxnLst/>
              <a:rect l="l" t="t" r="r" b="b"/>
              <a:pathLst>
                <a:path w="4378" h="1703" extrusionOk="0">
                  <a:moveTo>
                    <a:pt x="4225" y="1"/>
                  </a:moveTo>
                  <a:cubicBezTo>
                    <a:pt x="4185" y="1"/>
                    <a:pt x="4145" y="10"/>
                    <a:pt x="4120" y="31"/>
                  </a:cubicBezTo>
                  <a:cubicBezTo>
                    <a:pt x="4108" y="67"/>
                    <a:pt x="3477" y="245"/>
                    <a:pt x="2751" y="436"/>
                  </a:cubicBezTo>
                  <a:cubicBezTo>
                    <a:pt x="2025" y="626"/>
                    <a:pt x="1215" y="888"/>
                    <a:pt x="965" y="983"/>
                  </a:cubicBezTo>
                  <a:cubicBezTo>
                    <a:pt x="441" y="1222"/>
                    <a:pt x="1" y="1507"/>
                    <a:pt x="1" y="1626"/>
                  </a:cubicBezTo>
                  <a:cubicBezTo>
                    <a:pt x="1" y="1677"/>
                    <a:pt x="31" y="1703"/>
                    <a:pt x="97" y="1703"/>
                  </a:cubicBezTo>
                  <a:cubicBezTo>
                    <a:pt x="200" y="1703"/>
                    <a:pt x="392" y="1639"/>
                    <a:pt x="691" y="1507"/>
                  </a:cubicBezTo>
                  <a:cubicBezTo>
                    <a:pt x="953" y="1400"/>
                    <a:pt x="1489" y="1210"/>
                    <a:pt x="1882" y="1126"/>
                  </a:cubicBezTo>
                  <a:cubicBezTo>
                    <a:pt x="2644" y="912"/>
                    <a:pt x="4084" y="376"/>
                    <a:pt x="4263" y="245"/>
                  </a:cubicBezTo>
                  <a:cubicBezTo>
                    <a:pt x="4311" y="198"/>
                    <a:pt x="4370" y="126"/>
                    <a:pt x="4370" y="79"/>
                  </a:cubicBezTo>
                  <a:cubicBezTo>
                    <a:pt x="4378" y="32"/>
                    <a:pt x="4300" y="1"/>
                    <a:pt x="4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11"/>
            <p:cNvSpPr/>
            <p:nvPr/>
          </p:nvSpPr>
          <p:spPr>
            <a:xfrm>
              <a:off x="3904650" y="2922775"/>
              <a:ext cx="228025" cy="159600"/>
            </a:xfrm>
            <a:custGeom>
              <a:avLst/>
              <a:gdLst/>
              <a:ahLst/>
              <a:cxnLst/>
              <a:rect l="l" t="t" r="r" b="b"/>
              <a:pathLst>
                <a:path w="9121" h="6384" extrusionOk="0">
                  <a:moveTo>
                    <a:pt x="9105" y="0"/>
                  </a:moveTo>
                  <a:cubicBezTo>
                    <a:pt x="9060" y="0"/>
                    <a:pt x="9008" y="41"/>
                    <a:pt x="8966" y="73"/>
                  </a:cubicBezTo>
                  <a:cubicBezTo>
                    <a:pt x="8930" y="121"/>
                    <a:pt x="8870" y="181"/>
                    <a:pt x="8823" y="240"/>
                  </a:cubicBezTo>
                  <a:cubicBezTo>
                    <a:pt x="8180" y="1026"/>
                    <a:pt x="7418" y="1716"/>
                    <a:pt x="6632" y="2336"/>
                  </a:cubicBezTo>
                  <a:cubicBezTo>
                    <a:pt x="4798" y="3800"/>
                    <a:pt x="2703" y="4824"/>
                    <a:pt x="619" y="5872"/>
                  </a:cubicBezTo>
                  <a:cubicBezTo>
                    <a:pt x="476" y="5943"/>
                    <a:pt x="310" y="6015"/>
                    <a:pt x="155" y="6110"/>
                  </a:cubicBezTo>
                  <a:cubicBezTo>
                    <a:pt x="84" y="6146"/>
                    <a:pt x="0" y="6205"/>
                    <a:pt x="60" y="6300"/>
                  </a:cubicBezTo>
                  <a:cubicBezTo>
                    <a:pt x="84" y="6348"/>
                    <a:pt x="167" y="6360"/>
                    <a:pt x="250" y="6384"/>
                  </a:cubicBezTo>
                  <a:cubicBezTo>
                    <a:pt x="381" y="6348"/>
                    <a:pt x="524" y="6312"/>
                    <a:pt x="667" y="6253"/>
                  </a:cubicBezTo>
                  <a:cubicBezTo>
                    <a:pt x="3370" y="5169"/>
                    <a:pt x="5870" y="3729"/>
                    <a:pt x="8001" y="1728"/>
                  </a:cubicBezTo>
                  <a:cubicBezTo>
                    <a:pt x="8108" y="1597"/>
                    <a:pt x="8227" y="1466"/>
                    <a:pt x="8323" y="1324"/>
                  </a:cubicBezTo>
                  <a:cubicBezTo>
                    <a:pt x="8620" y="931"/>
                    <a:pt x="8906" y="514"/>
                    <a:pt x="9120" y="2"/>
                  </a:cubicBezTo>
                  <a:cubicBezTo>
                    <a:pt x="9115" y="1"/>
                    <a:pt x="9110" y="0"/>
                    <a:pt x="9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11"/>
            <p:cNvSpPr/>
            <p:nvPr/>
          </p:nvSpPr>
          <p:spPr>
            <a:xfrm>
              <a:off x="3843325" y="3004675"/>
              <a:ext cx="226250" cy="122350"/>
            </a:xfrm>
            <a:custGeom>
              <a:avLst/>
              <a:gdLst/>
              <a:ahLst/>
              <a:cxnLst/>
              <a:rect l="l" t="t" r="r" b="b"/>
              <a:pathLst>
                <a:path w="9050" h="4894" extrusionOk="0">
                  <a:moveTo>
                    <a:pt x="9049" y="0"/>
                  </a:moveTo>
                  <a:cubicBezTo>
                    <a:pt x="9014" y="0"/>
                    <a:pt x="8966" y="36"/>
                    <a:pt x="8918" y="60"/>
                  </a:cubicBezTo>
                  <a:cubicBezTo>
                    <a:pt x="8859" y="107"/>
                    <a:pt x="8787" y="167"/>
                    <a:pt x="8728" y="226"/>
                  </a:cubicBezTo>
                  <a:cubicBezTo>
                    <a:pt x="7073" y="1750"/>
                    <a:pt x="5168" y="2870"/>
                    <a:pt x="3013" y="3572"/>
                  </a:cubicBezTo>
                  <a:cubicBezTo>
                    <a:pt x="2656" y="3691"/>
                    <a:pt x="2298" y="3810"/>
                    <a:pt x="1953" y="3941"/>
                  </a:cubicBezTo>
                  <a:lnTo>
                    <a:pt x="1941" y="3941"/>
                  </a:lnTo>
                  <a:cubicBezTo>
                    <a:pt x="1346" y="4382"/>
                    <a:pt x="691" y="4655"/>
                    <a:pt x="1" y="4870"/>
                  </a:cubicBezTo>
                  <a:cubicBezTo>
                    <a:pt x="48" y="4882"/>
                    <a:pt x="120" y="4882"/>
                    <a:pt x="203" y="4894"/>
                  </a:cubicBezTo>
                  <a:cubicBezTo>
                    <a:pt x="834" y="4775"/>
                    <a:pt x="1477" y="4572"/>
                    <a:pt x="2120" y="4394"/>
                  </a:cubicBezTo>
                  <a:cubicBezTo>
                    <a:pt x="3608" y="3965"/>
                    <a:pt x="5025" y="3393"/>
                    <a:pt x="6311" y="2608"/>
                  </a:cubicBezTo>
                  <a:cubicBezTo>
                    <a:pt x="6763" y="2239"/>
                    <a:pt x="7204" y="1846"/>
                    <a:pt x="7621" y="1429"/>
                  </a:cubicBezTo>
                  <a:lnTo>
                    <a:pt x="9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11"/>
            <p:cNvSpPr/>
            <p:nvPr/>
          </p:nvSpPr>
          <p:spPr>
            <a:xfrm>
              <a:off x="3769800" y="2844225"/>
              <a:ext cx="110150" cy="236750"/>
            </a:xfrm>
            <a:custGeom>
              <a:avLst/>
              <a:gdLst/>
              <a:ahLst/>
              <a:cxnLst/>
              <a:rect l="l" t="t" r="r" b="b"/>
              <a:pathLst>
                <a:path w="4406" h="9470" extrusionOk="0">
                  <a:moveTo>
                    <a:pt x="4346" y="1"/>
                  </a:moveTo>
                  <a:cubicBezTo>
                    <a:pt x="4108" y="167"/>
                    <a:pt x="3870" y="322"/>
                    <a:pt x="3632" y="453"/>
                  </a:cubicBezTo>
                  <a:cubicBezTo>
                    <a:pt x="3453" y="691"/>
                    <a:pt x="3311" y="941"/>
                    <a:pt x="3168" y="1191"/>
                  </a:cubicBezTo>
                  <a:cubicBezTo>
                    <a:pt x="1834" y="3704"/>
                    <a:pt x="1013" y="6430"/>
                    <a:pt x="108" y="9109"/>
                  </a:cubicBezTo>
                  <a:cubicBezTo>
                    <a:pt x="60" y="9228"/>
                    <a:pt x="1" y="9407"/>
                    <a:pt x="155" y="9454"/>
                  </a:cubicBezTo>
                  <a:cubicBezTo>
                    <a:pt x="183" y="9465"/>
                    <a:pt x="207" y="9469"/>
                    <a:pt x="227" y="9469"/>
                  </a:cubicBezTo>
                  <a:cubicBezTo>
                    <a:pt x="350" y="9469"/>
                    <a:pt x="366" y="9306"/>
                    <a:pt x="417" y="9204"/>
                  </a:cubicBezTo>
                  <a:cubicBezTo>
                    <a:pt x="917" y="7895"/>
                    <a:pt x="1418" y="6561"/>
                    <a:pt x="1941" y="5251"/>
                  </a:cubicBezTo>
                  <a:cubicBezTo>
                    <a:pt x="2620" y="3525"/>
                    <a:pt x="3215" y="1775"/>
                    <a:pt x="4323" y="251"/>
                  </a:cubicBezTo>
                  <a:cubicBezTo>
                    <a:pt x="4346" y="215"/>
                    <a:pt x="4370" y="155"/>
                    <a:pt x="4394" y="132"/>
                  </a:cubicBezTo>
                  <a:cubicBezTo>
                    <a:pt x="4406" y="60"/>
                    <a:pt x="4394" y="36"/>
                    <a:pt x="4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11"/>
            <p:cNvSpPr/>
            <p:nvPr/>
          </p:nvSpPr>
          <p:spPr>
            <a:xfrm>
              <a:off x="3909100" y="2746600"/>
              <a:ext cx="214650" cy="192475"/>
            </a:xfrm>
            <a:custGeom>
              <a:avLst/>
              <a:gdLst/>
              <a:ahLst/>
              <a:cxnLst/>
              <a:rect l="l" t="t" r="r" b="b"/>
              <a:pathLst>
                <a:path w="8586" h="7699" extrusionOk="0">
                  <a:moveTo>
                    <a:pt x="8585" y="0"/>
                  </a:moveTo>
                  <a:lnTo>
                    <a:pt x="8585" y="0"/>
                  </a:lnTo>
                  <a:cubicBezTo>
                    <a:pt x="8216" y="119"/>
                    <a:pt x="7823" y="215"/>
                    <a:pt x="7454" y="322"/>
                  </a:cubicBezTo>
                  <a:cubicBezTo>
                    <a:pt x="7418" y="358"/>
                    <a:pt x="7383" y="381"/>
                    <a:pt x="7347" y="393"/>
                  </a:cubicBezTo>
                  <a:cubicBezTo>
                    <a:pt x="5513" y="1584"/>
                    <a:pt x="3727" y="2846"/>
                    <a:pt x="2239" y="4477"/>
                  </a:cubicBezTo>
                  <a:cubicBezTo>
                    <a:pt x="1430" y="5370"/>
                    <a:pt x="775" y="6370"/>
                    <a:pt x="156" y="7394"/>
                  </a:cubicBezTo>
                  <a:cubicBezTo>
                    <a:pt x="120" y="7466"/>
                    <a:pt x="1" y="7573"/>
                    <a:pt x="120" y="7656"/>
                  </a:cubicBezTo>
                  <a:cubicBezTo>
                    <a:pt x="154" y="7686"/>
                    <a:pt x="185" y="7699"/>
                    <a:pt x="215" y="7699"/>
                  </a:cubicBezTo>
                  <a:cubicBezTo>
                    <a:pt x="290" y="7699"/>
                    <a:pt x="351" y="7621"/>
                    <a:pt x="394" y="7561"/>
                  </a:cubicBezTo>
                  <a:cubicBezTo>
                    <a:pt x="548" y="7370"/>
                    <a:pt x="679" y="7204"/>
                    <a:pt x="799" y="7001"/>
                  </a:cubicBezTo>
                  <a:cubicBezTo>
                    <a:pt x="1918" y="5180"/>
                    <a:pt x="3418" y="3703"/>
                    <a:pt x="5120" y="2417"/>
                  </a:cubicBezTo>
                  <a:cubicBezTo>
                    <a:pt x="6192" y="1620"/>
                    <a:pt x="7323" y="893"/>
                    <a:pt x="8419" y="119"/>
                  </a:cubicBezTo>
                  <a:cubicBezTo>
                    <a:pt x="8478" y="72"/>
                    <a:pt x="8538" y="36"/>
                    <a:pt x="8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11"/>
            <p:cNvSpPr/>
            <p:nvPr/>
          </p:nvSpPr>
          <p:spPr>
            <a:xfrm>
              <a:off x="4020125" y="2782900"/>
              <a:ext cx="184575" cy="162075"/>
            </a:xfrm>
            <a:custGeom>
              <a:avLst/>
              <a:gdLst/>
              <a:ahLst/>
              <a:cxnLst/>
              <a:rect l="l" t="t" r="r" b="b"/>
              <a:pathLst>
                <a:path w="7383" h="6483" extrusionOk="0">
                  <a:moveTo>
                    <a:pt x="7383" y="1"/>
                  </a:moveTo>
                  <a:lnTo>
                    <a:pt x="7383" y="1"/>
                  </a:lnTo>
                  <a:cubicBezTo>
                    <a:pt x="7192" y="37"/>
                    <a:pt x="7002" y="299"/>
                    <a:pt x="6847" y="453"/>
                  </a:cubicBezTo>
                  <a:cubicBezTo>
                    <a:pt x="6216" y="1132"/>
                    <a:pt x="5561" y="1775"/>
                    <a:pt x="4882" y="2430"/>
                  </a:cubicBezTo>
                  <a:cubicBezTo>
                    <a:pt x="3513" y="3751"/>
                    <a:pt x="1942" y="4811"/>
                    <a:pt x="418" y="5954"/>
                  </a:cubicBezTo>
                  <a:cubicBezTo>
                    <a:pt x="298" y="6049"/>
                    <a:pt x="179" y="6145"/>
                    <a:pt x="60" y="6264"/>
                  </a:cubicBezTo>
                  <a:cubicBezTo>
                    <a:pt x="37" y="6299"/>
                    <a:pt x="1" y="6371"/>
                    <a:pt x="25" y="6418"/>
                  </a:cubicBezTo>
                  <a:cubicBezTo>
                    <a:pt x="34" y="6465"/>
                    <a:pt x="72" y="6482"/>
                    <a:pt x="144" y="6482"/>
                  </a:cubicBezTo>
                  <a:cubicBezTo>
                    <a:pt x="165" y="6482"/>
                    <a:pt x="188" y="6481"/>
                    <a:pt x="215" y="6478"/>
                  </a:cubicBezTo>
                  <a:cubicBezTo>
                    <a:pt x="334" y="6407"/>
                    <a:pt x="513" y="6311"/>
                    <a:pt x="679" y="6204"/>
                  </a:cubicBezTo>
                  <a:cubicBezTo>
                    <a:pt x="2823" y="4823"/>
                    <a:pt x="4823" y="3275"/>
                    <a:pt x="6549" y="1406"/>
                  </a:cubicBezTo>
                  <a:cubicBezTo>
                    <a:pt x="6823" y="930"/>
                    <a:pt x="7109" y="465"/>
                    <a:pt x="7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11"/>
            <p:cNvSpPr/>
            <p:nvPr/>
          </p:nvSpPr>
          <p:spPr>
            <a:xfrm>
              <a:off x="3749275" y="2867750"/>
              <a:ext cx="90200" cy="208075"/>
            </a:xfrm>
            <a:custGeom>
              <a:avLst/>
              <a:gdLst/>
              <a:ahLst/>
              <a:cxnLst/>
              <a:rect l="l" t="t" r="r" b="b"/>
              <a:pathLst>
                <a:path w="3608" h="8323" extrusionOk="0">
                  <a:moveTo>
                    <a:pt x="3441" y="0"/>
                  </a:moveTo>
                  <a:lnTo>
                    <a:pt x="3441" y="0"/>
                  </a:lnTo>
                  <a:cubicBezTo>
                    <a:pt x="3274" y="72"/>
                    <a:pt x="3096" y="131"/>
                    <a:pt x="2917" y="191"/>
                  </a:cubicBezTo>
                  <a:cubicBezTo>
                    <a:pt x="2679" y="465"/>
                    <a:pt x="2500" y="774"/>
                    <a:pt x="2346" y="1084"/>
                  </a:cubicBezTo>
                  <a:cubicBezTo>
                    <a:pt x="1762" y="2203"/>
                    <a:pt x="1405" y="3405"/>
                    <a:pt x="1060" y="4620"/>
                  </a:cubicBezTo>
                  <a:cubicBezTo>
                    <a:pt x="750" y="5751"/>
                    <a:pt x="429" y="6858"/>
                    <a:pt x="131" y="7989"/>
                  </a:cubicBezTo>
                  <a:cubicBezTo>
                    <a:pt x="107" y="8097"/>
                    <a:pt x="0" y="8227"/>
                    <a:pt x="167" y="8323"/>
                  </a:cubicBezTo>
                  <a:cubicBezTo>
                    <a:pt x="262" y="8323"/>
                    <a:pt x="298" y="8275"/>
                    <a:pt x="345" y="8204"/>
                  </a:cubicBezTo>
                  <a:cubicBezTo>
                    <a:pt x="405" y="8049"/>
                    <a:pt x="476" y="7918"/>
                    <a:pt x="524" y="7775"/>
                  </a:cubicBezTo>
                  <a:cubicBezTo>
                    <a:pt x="941" y="6465"/>
                    <a:pt x="1346" y="5132"/>
                    <a:pt x="1786" y="3822"/>
                  </a:cubicBezTo>
                  <a:cubicBezTo>
                    <a:pt x="2203" y="2632"/>
                    <a:pt x="2608" y="1465"/>
                    <a:pt x="3322" y="405"/>
                  </a:cubicBezTo>
                  <a:cubicBezTo>
                    <a:pt x="3417" y="286"/>
                    <a:pt x="3608" y="155"/>
                    <a:pt x="3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11"/>
            <p:cNvSpPr/>
            <p:nvPr/>
          </p:nvSpPr>
          <p:spPr>
            <a:xfrm>
              <a:off x="4025800" y="2735000"/>
              <a:ext cx="206000" cy="180650"/>
            </a:xfrm>
            <a:custGeom>
              <a:avLst/>
              <a:gdLst/>
              <a:ahLst/>
              <a:cxnLst/>
              <a:rect l="l" t="t" r="r" b="b"/>
              <a:pathLst>
                <a:path w="8240" h="7226" extrusionOk="0">
                  <a:moveTo>
                    <a:pt x="8155" y="0"/>
                  </a:moveTo>
                  <a:cubicBezTo>
                    <a:pt x="8140" y="0"/>
                    <a:pt x="8124" y="4"/>
                    <a:pt x="8108" y="12"/>
                  </a:cubicBezTo>
                  <a:cubicBezTo>
                    <a:pt x="8084" y="131"/>
                    <a:pt x="7918" y="262"/>
                    <a:pt x="7822" y="357"/>
                  </a:cubicBezTo>
                  <a:cubicBezTo>
                    <a:pt x="7644" y="536"/>
                    <a:pt x="7453" y="703"/>
                    <a:pt x="7275" y="857"/>
                  </a:cubicBezTo>
                  <a:cubicBezTo>
                    <a:pt x="6668" y="1512"/>
                    <a:pt x="6060" y="2167"/>
                    <a:pt x="5417" y="2798"/>
                  </a:cubicBezTo>
                  <a:cubicBezTo>
                    <a:pt x="3881" y="4274"/>
                    <a:pt x="2131" y="5465"/>
                    <a:pt x="476" y="6775"/>
                  </a:cubicBezTo>
                  <a:cubicBezTo>
                    <a:pt x="345" y="6870"/>
                    <a:pt x="0" y="6965"/>
                    <a:pt x="167" y="7168"/>
                  </a:cubicBezTo>
                  <a:cubicBezTo>
                    <a:pt x="196" y="7209"/>
                    <a:pt x="232" y="7225"/>
                    <a:pt x="273" y="7225"/>
                  </a:cubicBezTo>
                  <a:cubicBezTo>
                    <a:pt x="397" y="7225"/>
                    <a:pt x="559" y="7070"/>
                    <a:pt x="667" y="6989"/>
                  </a:cubicBezTo>
                  <a:cubicBezTo>
                    <a:pt x="2072" y="6001"/>
                    <a:pt x="3465" y="5013"/>
                    <a:pt x="4774" y="3917"/>
                  </a:cubicBezTo>
                  <a:cubicBezTo>
                    <a:pt x="5906" y="2977"/>
                    <a:pt x="6929" y="1929"/>
                    <a:pt x="7870" y="786"/>
                  </a:cubicBezTo>
                  <a:cubicBezTo>
                    <a:pt x="8001" y="548"/>
                    <a:pt x="8120" y="298"/>
                    <a:pt x="8239" y="48"/>
                  </a:cubicBezTo>
                  <a:cubicBezTo>
                    <a:pt x="8215" y="16"/>
                    <a:pt x="8186" y="0"/>
                    <a:pt x="8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11"/>
            <p:cNvSpPr/>
            <p:nvPr/>
          </p:nvSpPr>
          <p:spPr>
            <a:xfrm>
              <a:off x="3647775" y="2949000"/>
              <a:ext cx="56575" cy="200025"/>
            </a:xfrm>
            <a:custGeom>
              <a:avLst/>
              <a:gdLst/>
              <a:ahLst/>
              <a:cxnLst/>
              <a:rect l="l" t="t" r="r" b="b"/>
              <a:pathLst>
                <a:path w="2263" h="8001" extrusionOk="0">
                  <a:moveTo>
                    <a:pt x="2262" y="1"/>
                  </a:moveTo>
                  <a:lnTo>
                    <a:pt x="2262" y="1"/>
                  </a:lnTo>
                  <a:cubicBezTo>
                    <a:pt x="1917" y="382"/>
                    <a:pt x="1607" y="786"/>
                    <a:pt x="1298" y="1191"/>
                  </a:cubicBezTo>
                  <a:cubicBezTo>
                    <a:pt x="1000" y="2001"/>
                    <a:pt x="774" y="2858"/>
                    <a:pt x="631" y="3715"/>
                  </a:cubicBezTo>
                  <a:cubicBezTo>
                    <a:pt x="369" y="5061"/>
                    <a:pt x="95" y="6394"/>
                    <a:pt x="12" y="7764"/>
                  </a:cubicBezTo>
                  <a:cubicBezTo>
                    <a:pt x="0" y="7859"/>
                    <a:pt x="0" y="7954"/>
                    <a:pt x="95" y="7990"/>
                  </a:cubicBezTo>
                  <a:cubicBezTo>
                    <a:pt x="116" y="7997"/>
                    <a:pt x="134" y="8001"/>
                    <a:pt x="150" y="8001"/>
                  </a:cubicBezTo>
                  <a:cubicBezTo>
                    <a:pt x="234" y="8001"/>
                    <a:pt x="256" y="7903"/>
                    <a:pt x="286" y="7823"/>
                  </a:cubicBezTo>
                  <a:cubicBezTo>
                    <a:pt x="310" y="7680"/>
                    <a:pt x="345" y="7513"/>
                    <a:pt x="369" y="7359"/>
                  </a:cubicBezTo>
                  <a:cubicBezTo>
                    <a:pt x="655" y="5787"/>
                    <a:pt x="929" y="4192"/>
                    <a:pt x="1346" y="2632"/>
                  </a:cubicBezTo>
                  <a:cubicBezTo>
                    <a:pt x="1584" y="1727"/>
                    <a:pt x="1857" y="834"/>
                    <a:pt x="2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11"/>
            <p:cNvSpPr/>
            <p:nvPr/>
          </p:nvSpPr>
          <p:spPr>
            <a:xfrm>
              <a:off x="3730800" y="2879350"/>
              <a:ext cx="65525" cy="194100"/>
            </a:xfrm>
            <a:custGeom>
              <a:avLst/>
              <a:gdLst/>
              <a:ahLst/>
              <a:cxnLst/>
              <a:rect l="l" t="t" r="r" b="b"/>
              <a:pathLst>
                <a:path w="2621" h="7764" extrusionOk="0">
                  <a:moveTo>
                    <a:pt x="2620" y="1"/>
                  </a:moveTo>
                  <a:cubicBezTo>
                    <a:pt x="2585" y="1"/>
                    <a:pt x="2573" y="13"/>
                    <a:pt x="2549" y="13"/>
                  </a:cubicBezTo>
                  <a:cubicBezTo>
                    <a:pt x="2394" y="24"/>
                    <a:pt x="2263" y="60"/>
                    <a:pt x="2132" y="108"/>
                  </a:cubicBezTo>
                  <a:cubicBezTo>
                    <a:pt x="2096" y="167"/>
                    <a:pt x="2049" y="227"/>
                    <a:pt x="2025" y="298"/>
                  </a:cubicBezTo>
                  <a:cubicBezTo>
                    <a:pt x="1835" y="715"/>
                    <a:pt x="1656" y="1132"/>
                    <a:pt x="1501" y="1560"/>
                  </a:cubicBezTo>
                  <a:cubicBezTo>
                    <a:pt x="1573" y="1715"/>
                    <a:pt x="1418" y="1929"/>
                    <a:pt x="1370" y="2084"/>
                  </a:cubicBezTo>
                  <a:cubicBezTo>
                    <a:pt x="1275" y="2346"/>
                    <a:pt x="1192" y="2620"/>
                    <a:pt x="1096" y="2870"/>
                  </a:cubicBezTo>
                  <a:cubicBezTo>
                    <a:pt x="1037" y="3108"/>
                    <a:pt x="965" y="3334"/>
                    <a:pt x="906" y="3572"/>
                  </a:cubicBezTo>
                  <a:cubicBezTo>
                    <a:pt x="549" y="4870"/>
                    <a:pt x="191" y="6168"/>
                    <a:pt x="60" y="7430"/>
                  </a:cubicBezTo>
                  <a:cubicBezTo>
                    <a:pt x="25" y="7609"/>
                    <a:pt x="1" y="7704"/>
                    <a:pt x="120" y="7752"/>
                  </a:cubicBezTo>
                  <a:cubicBezTo>
                    <a:pt x="142" y="7760"/>
                    <a:pt x="161" y="7763"/>
                    <a:pt x="178" y="7763"/>
                  </a:cubicBezTo>
                  <a:cubicBezTo>
                    <a:pt x="263" y="7763"/>
                    <a:pt x="291" y="7674"/>
                    <a:pt x="311" y="7585"/>
                  </a:cubicBezTo>
                  <a:cubicBezTo>
                    <a:pt x="346" y="7466"/>
                    <a:pt x="370" y="7335"/>
                    <a:pt x="406" y="7216"/>
                  </a:cubicBezTo>
                  <a:cubicBezTo>
                    <a:pt x="1013" y="4775"/>
                    <a:pt x="1561" y="2310"/>
                    <a:pt x="2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11"/>
            <p:cNvSpPr/>
            <p:nvPr/>
          </p:nvSpPr>
          <p:spPr>
            <a:xfrm>
              <a:off x="3924300" y="2872500"/>
              <a:ext cx="23525" cy="30400"/>
            </a:xfrm>
            <a:custGeom>
              <a:avLst/>
              <a:gdLst/>
              <a:ahLst/>
              <a:cxnLst/>
              <a:rect l="l" t="t" r="r" b="b"/>
              <a:pathLst>
                <a:path w="941" h="1216" extrusionOk="0">
                  <a:moveTo>
                    <a:pt x="941" y="1"/>
                  </a:moveTo>
                  <a:lnTo>
                    <a:pt x="941" y="1"/>
                  </a:lnTo>
                  <a:cubicBezTo>
                    <a:pt x="595" y="382"/>
                    <a:pt x="286" y="775"/>
                    <a:pt x="0" y="1215"/>
                  </a:cubicBezTo>
                  <a:cubicBezTo>
                    <a:pt x="131" y="1215"/>
                    <a:pt x="238" y="989"/>
                    <a:pt x="321" y="858"/>
                  </a:cubicBezTo>
                  <a:cubicBezTo>
                    <a:pt x="536" y="572"/>
                    <a:pt x="726" y="287"/>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11"/>
            <p:cNvSpPr/>
            <p:nvPr/>
          </p:nvSpPr>
          <p:spPr>
            <a:xfrm>
              <a:off x="3941250" y="2762975"/>
              <a:ext cx="118200" cy="102125"/>
            </a:xfrm>
            <a:custGeom>
              <a:avLst/>
              <a:gdLst/>
              <a:ahLst/>
              <a:cxnLst/>
              <a:rect l="l" t="t" r="r" b="b"/>
              <a:pathLst>
                <a:path w="4728" h="4085" extrusionOk="0">
                  <a:moveTo>
                    <a:pt x="4692" y="0"/>
                  </a:moveTo>
                  <a:cubicBezTo>
                    <a:pt x="4406" y="60"/>
                    <a:pt x="4132" y="131"/>
                    <a:pt x="3846" y="191"/>
                  </a:cubicBezTo>
                  <a:cubicBezTo>
                    <a:pt x="3751" y="226"/>
                    <a:pt x="3668" y="274"/>
                    <a:pt x="3584" y="334"/>
                  </a:cubicBezTo>
                  <a:cubicBezTo>
                    <a:pt x="2060" y="1274"/>
                    <a:pt x="965" y="2632"/>
                    <a:pt x="1" y="4084"/>
                  </a:cubicBezTo>
                  <a:cubicBezTo>
                    <a:pt x="298" y="3775"/>
                    <a:pt x="608" y="3489"/>
                    <a:pt x="953" y="3227"/>
                  </a:cubicBezTo>
                  <a:cubicBezTo>
                    <a:pt x="1009" y="3181"/>
                    <a:pt x="1086" y="3113"/>
                    <a:pt x="1162" y="3113"/>
                  </a:cubicBezTo>
                  <a:cubicBezTo>
                    <a:pt x="1184" y="3113"/>
                    <a:pt x="1206" y="3118"/>
                    <a:pt x="1227" y="3132"/>
                  </a:cubicBezTo>
                  <a:cubicBezTo>
                    <a:pt x="1429" y="2882"/>
                    <a:pt x="1644" y="2643"/>
                    <a:pt x="1858" y="2405"/>
                  </a:cubicBezTo>
                  <a:cubicBezTo>
                    <a:pt x="1787" y="2334"/>
                    <a:pt x="1810" y="2227"/>
                    <a:pt x="1870" y="2143"/>
                  </a:cubicBezTo>
                  <a:cubicBezTo>
                    <a:pt x="2132" y="1739"/>
                    <a:pt x="2525" y="1465"/>
                    <a:pt x="2953" y="1262"/>
                  </a:cubicBezTo>
                  <a:cubicBezTo>
                    <a:pt x="2973" y="1243"/>
                    <a:pt x="3004" y="1234"/>
                    <a:pt x="3033" y="1234"/>
                  </a:cubicBezTo>
                  <a:cubicBezTo>
                    <a:pt x="3057" y="1234"/>
                    <a:pt x="3080" y="1240"/>
                    <a:pt x="3096" y="1250"/>
                  </a:cubicBezTo>
                  <a:cubicBezTo>
                    <a:pt x="3549" y="869"/>
                    <a:pt x="4025" y="536"/>
                    <a:pt x="4549" y="215"/>
                  </a:cubicBezTo>
                  <a:cubicBezTo>
                    <a:pt x="4620" y="179"/>
                    <a:pt x="4692" y="131"/>
                    <a:pt x="4727" y="96"/>
                  </a:cubicBezTo>
                  <a:cubicBezTo>
                    <a:pt x="4727" y="60"/>
                    <a:pt x="4704" y="24"/>
                    <a:pt x="4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11"/>
            <p:cNvSpPr/>
            <p:nvPr/>
          </p:nvSpPr>
          <p:spPr>
            <a:xfrm>
              <a:off x="4007925" y="2839775"/>
              <a:ext cx="163450" cy="130400"/>
            </a:xfrm>
            <a:custGeom>
              <a:avLst/>
              <a:gdLst/>
              <a:ahLst/>
              <a:cxnLst/>
              <a:rect l="l" t="t" r="r" b="b"/>
              <a:pathLst>
                <a:path w="6538" h="5216" extrusionOk="0">
                  <a:moveTo>
                    <a:pt x="6537" y="0"/>
                  </a:moveTo>
                  <a:lnTo>
                    <a:pt x="6537" y="0"/>
                  </a:lnTo>
                  <a:cubicBezTo>
                    <a:pt x="4668" y="1834"/>
                    <a:pt x="2537" y="3322"/>
                    <a:pt x="358" y="4774"/>
                  </a:cubicBezTo>
                  <a:cubicBezTo>
                    <a:pt x="251" y="4858"/>
                    <a:pt x="155" y="4929"/>
                    <a:pt x="60" y="5025"/>
                  </a:cubicBezTo>
                  <a:cubicBezTo>
                    <a:pt x="13" y="5060"/>
                    <a:pt x="1" y="5120"/>
                    <a:pt x="48" y="5167"/>
                  </a:cubicBezTo>
                  <a:cubicBezTo>
                    <a:pt x="72" y="5203"/>
                    <a:pt x="120" y="5203"/>
                    <a:pt x="167" y="5215"/>
                  </a:cubicBezTo>
                  <a:cubicBezTo>
                    <a:pt x="298" y="5132"/>
                    <a:pt x="453" y="5060"/>
                    <a:pt x="584" y="4989"/>
                  </a:cubicBezTo>
                  <a:cubicBezTo>
                    <a:pt x="1834" y="4215"/>
                    <a:pt x="3049" y="3405"/>
                    <a:pt x="4227" y="2536"/>
                  </a:cubicBezTo>
                  <a:cubicBezTo>
                    <a:pt x="4466" y="2358"/>
                    <a:pt x="4704" y="2179"/>
                    <a:pt x="4930" y="2000"/>
                  </a:cubicBezTo>
                  <a:cubicBezTo>
                    <a:pt x="5478" y="1417"/>
                    <a:pt x="6061" y="881"/>
                    <a:pt x="6442" y="167"/>
                  </a:cubicBezTo>
                  <a:cubicBezTo>
                    <a:pt x="6478" y="107"/>
                    <a:pt x="6501" y="60"/>
                    <a:pt x="6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11"/>
            <p:cNvSpPr/>
            <p:nvPr/>
          </p:nvSpPr>
          <p:spPr>
            <a:xfrm>
              <a:off x="3636150" y="2994250"/>
              <a:ext cx="34250" cy="148275"/>
            </a:xfrm>
            <a:custGeom>
              <a:avLst/>
              <a:gdLst/>
              <a:ahLst/>
              <a:cxnLst/>
              <a:rect l="l" t="t" r="r" b="b"/>
              <a:pathLst>
                <a:path w="1370" h="5931" extrusionOk="0">
                  <a:moveTo>
                    <a:pt x="1334" y="0"/>
                  </a:moveTo>
                  <a:lnTo>
                    <a:pt x="1334" y="0"/>
                  </a:lnTo>
                  <a:cubicBezTo>
                    <a:pt x="1013" y="477"/>
                    <a:pt x="715" y="965"/>
                    <a:pt x="453" y="1477"/>
                  </a:cubicBezTo>
                  <a:cubicBezTo>
                    <a:pt x="167" y="2560"/>
                    <a:pt x="108" y="3691"/>
                    <a:pt x="36" y="4822"/>
                  </a:cubicBezTo>
                  <a:cubicBezTo>
                    <a:pt x="25" y="5037"/>
                    <a:pt x="1" y="5251"/>
                    <a:pt x="36" y="5465"/>
                  </a:cubicBezTo>
                  <a:cubicBezTo>
                    <a:pt x="60" y="5629"/>
                    <a:pt x="26" y="5930"/>
                    <a:pt x="205" y="5930"/>
                  </a:cubicBezTo>
                  <a:cubicBezTo>
                    <a:pt x="208" y="5930"/>
                    <a:pt x="211" y="5930"/>
                    <a:pt x="215" y="5930"/>
                  </a:cubicBezTo>
                  <a:cubicBezTo>
                    <a:pt x="441" y="5930"/>
                    <a:pt x="346" y="5632"/>
                    <a:pt x="358" y="5465"/>
                  </a:cubicBezTo>
                  <a:cubicBezTo>
                    <a:pt x="453" y="3798"/>
                    <a:pt x="656" y="2144"/>
                    <a:pt x="1156" y="548"/>
                  </a:cubicBezTo>
                  <a:cubicBezTo>
                    <a:pt x="1191" y="381"/>
                    <a:pt x="1370" y="143"/>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11"/>
            <p:cNvSpPr/>
            <p:nvPr/>
          </p:nvSpPr>
          <p:spPr>
            <a:xfrm>
              <a:off x="4063000" y="2727925"/>
              <a:ext cx="120575" cy="79950"/>
            </a:xfrm>
            <a:custGeom>
              <a:avLst/>
              <a:gdLst/>
              <a:ahLst/>
              <a:cxnLst/>
              <a:rect l="l" t="t" r="r" b="b"/>
              <a:pathLst>
                <a:path w="4823" h="3198" extrusionOk="0">
                  <a:moveTo>
                    <a:pt x="4700" y="1"/>
                  </a:moveTo>
                  <a:cubicBezTo>
                    <a:pt x="4668" y="1"/>
                    <a:pt x="4633" y="9"/>
                    <a:pt x="4596" y="21"/>
                  </a:cubicBezTo>
                  <a:cubicBezTo>
                    <a:pt x="4382" y="152"/>
                    <a:pt x="4144" y="271"/>
                    <a:pt x="3917" y="378"/>
                  </a:cubicBezTo>
                  <a:cubicBezTo>
                    <a:pt x="2620" y="1093"/>
                    <a:pt x="1429" y="1950"/>
                    <a:pt x="250" y="2843"/>
                  </a:cubicBezTo>
                  <a:cubicBezTo>
                    <a:pt x="167" y="2914"/>
                    <a:pt x="0" y="2986"/>
                    <a:pt x="96" y="3141"/>
                  </a:cubicBezTo>
                  <a:cubicBezTo>
                    <a:pt x="120" y="3182"/>
                    <a:pt x="153" y="3198"/>
                    <a:pt x="188" y="3198"/>
                  </a:cubicBezTo>
                  <a:cubicBezTo>
                    <a:pt x="255" y="3198"/>
                    <a:pt x="335" y="3144"/>
                    <a:pt x="405" y="3105"/>
                  </a:cubicBezTo>
                  <a:cubicBezTo>
                    <a:pt x="1774" y="2152"/>
                    <a:pt x="3167" y="1236"/>
                    <a:pt x="4596" y="366"/>
                  </a:cubicBezTo>
                  <a:cubicBezTo>
                    <a:pt x="4703" y="331"/>
                    <a:pt x="4799" y="235"/>
                    <a:pt x="4822" y="116"/>
                  </a:cubicBezTo>
                  <a:cubicBezTo>
                    <a:pt x="4807" y="30"/>
                    <a:pt x="4760" y="1"/>
                    <a:pt x="4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11"/>
            <p:cNvSpPr/>
            <p:nvPr/>
          </p:nvSpPr>
          <p:spPr>
            <a:xfrm>
              <a:off x="4157050" y="2714850"/>
              <a:ext cx="68200" cy="57525"/>
            </a:xfrm>
            <a:custGeom>
              <a:avLst/>
              <a:gdLst/>
              <a:ahLst/>
              <a:cxnLst/>
              <a:rect l="l" t="t" r="r" b="b"/>
              <a:pathLst>
                <a:path w="2728" h="2301" extrusionOk="0">
                  <a:moveTo>
                    <a:pt x="2582" y="0"/>
                  </a:moveTo>
                  <a:cubicBezTo>
                    <a:pt x="2503" y="0"/>
                    <a:pt x="2430" y="59"/>
                    <a:pt x="2370" y="104"/>
                  </a:cubicBezTo>
                  <a:cubicBezTo>
                    <a:pt x="1596" y="687"/>
                    <a:pt x="870" y="1342"/>
                    <a:pt x="167" y="1997"/>
                  </a:cubicBezTo>
                  <a:cubicBezTo>
                    <a:pt x="96" y="2068"/>
                    <a:pt x="1" y="2163"/>
                    <a:pt x="84" y="2247"/>
                  </a:cubicBezTo>
                  <a:cubicBezTo>
                    <a:pt x="111" y="2286"/>
                    <a:pt x="140" y="2301"/>
                    <a:pt x="169" y="2301"/>
                  </a:cubicBezTo>
                  <a:cubicBezTo>
                    <a:pt x="227" y="2301"/>
                    <a:pt x="286" y="2239"/>
                    <a:pt x="334" y="2199"/>
                  </a:cubicBezTo>
                  <a:cubicBezTo>
                    <a:pt x="1096" y="1580"/>
                    <a:pt x="1834" y="937"/>
                    <a:pt x="2596" y="318"/>
                  </a:cubicBezTo>
                  <a:cubicBezTo>
                    <a:pt x="2656" y="258"/>
                    <a:pt x="2727" y="199"/>
                    <a:pt x="2727" y="80"/>
                  </a:cubicBezTo>
                  <a:cubicBezTo>
                    <a:pt x="2678" y="22"/>
                    <a:pt x="2629" y="0"/>
                    <a:pt x="2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11"/>
            <p:cNvSpPr/>
            <p:nvPr/>
          </p:nvSpPr>
          <p:spPr>
            <a:xfrm>
              <a:off x="3576325" y="2696275"/>
              <a:ext cx="679625" cy="602175"/>
            </a:xfrm>
            <a:custGeom>
              <a:avLst/>
              <a:gdLst/>
              <a:ahLst/>
              <a:cxnLst/>
              <a:rect l="l" t="t" r="r" b="b"/>
              <a:pathLst>
                <a:path w="27185" h="24087" extrusionOk="0">
                  <a:moveTo>
                    <a:pt x="22492" y="8359"/>
                  </a:moveTo>
                  <a:cubicBezTo>
                    <a:pt x="22432" y="8621"/>
                    <a:pt x="22337" y="8836"/>
                    <a:pt x="22253" y="9050"/>
                  </a:cubicBezTo>
                  <a:cubicBezTo>
                    <a:pt x="22039" y="9550"/>
                    <a:pt x="21765" y="9967"/>
                    <a:pt x="21468" y="10372"/>
                  </a:cubicBezTo>
                  <a:cubicBezTo>
                    <a:pt x="21360" y="10503"/>
                    <a:pt x="21241" y="10634"/>
                    <a:pt x="21134" y="10776"/>
                  </a:cubicBezTo>
                  <a:cubicBezTo>
                    <a:pt x="20706" y="11312"/>
                    <a:pt x="20229" y="11836"/>
                    <a:pt x="19741" y="12324"/>
                  </a:cubicBezTo>
                  <a:lnTo>
                    <a:pt x="18312" y="13753"/>
                  </a:lnTo>
                  <a:cubicBezTo>
                    <a:pt x="17896" y="14170"/>
                    <a:pt x="17443" y="14575"/>
                    <a:pt x="17003" y="14932"/>
                  </a:cubicBezTo>
                  <a:cubicBezTo>
                    <a:pt x="14621" y="16872"/>
                    <a:pt x="11847" y="18158"/>
                    <a:pt x="9061" y="19480"/>
                  </a:cubicBezTo>
                  <a:cubicBezTo>
                    <a:pt x="7430" y="20254"/>
                    <a:pt x="5716" y="20861"/>
                    <a:pt x="4204" y="21909"/>
                  </a:cubicBezTo>
                  <a:cubicBezTo>
                    <a:pt x="3382" y="22468"/>
                    <a:pt x="2394" y="22754"/>
                    <a:pt x="1465" y="23076"/>
                  </a:cubicBezTo>
                  <a:cubicBezTo>
                    <a:pt x="1763" y="22528"/>
                    <a:pt x="2132" y="22052"/>
                    <a:pt x="2537" y="21587"/>
                  </a:cubicBezTo>
                  <a:cubicBezTo>
                    <a:pt x="3453" y="20587"/>
                    <a:pt x="4537" y="19730"/>
                    <a:pt x="5454" y="18694"/>
                  </a:cubicBezTo>
                  <a:cubicBezTo>
                    <a:pt x="5513" y="18635"/>
                    <a:pt x="5585" y="18551"/>
                    <a:pt x="5656" y="18539"/>
                  </a:cubicBezTo>
                  <a:cubicBezTo>
                    <a:pt x="6978" y="18313"/>
                    <a:pt x="8252" y="17825"/>
                    <a:pt x="9538" y="17503"/>
                  </a:cubicBezTo>
                  <a:cubicBezTo>
                    <a:pt x="9930" y="17396"/>
                    <a:pt x="10300" y="17313"/>
                    <a:pt x="10692" y="17182"/>
                  </a:cubicBezTo>
                  <a:cubicBezTo>
                    <a:pt x="11371" y="16980"/>
                    <a:pt x="12026" y="16694"/>
                    <a:pt x="12621" y="16265"/>
                  </a:cubicBezTo>
                  <a:lnTo>
                    <a:pt x="12633" y="16265"/>
                  </a:lnTo>
                  <a:cubicBezTo>
                    <a:pt x="12752" y="16170"/>
                    <a:pt x="12990" y="16098"/>
                    <a:pt x="12907" y="15956"/>
                  </a:cubicBezTo>
                  <a:cubicBezTo>
                    <a:pt x="12863" y="15882"/>
                    <a:pt x="12797" y="15855"/>
                    <a:pt x="12725" y="15855"/>
                  </a:cubicBezTo>
                  <a:cubicBezTo>
                    <a:pt x="12620" y="15855"/>
                    <a:pt x="12503" y="15911"/>
                    <a:pt x="12419" y="15968"/>
                  </a:cubicBezTo>
                  <a:cubicBezTo>
                    <a:pt x="12014" y="16206"/>
                    <a:pt x="11621" y="16468"/>
                    <a:pt x="11169" y="16622"/>
                  </a:cubicBezTo>
                  <a:cubicBezTo>
                    <a:pt x="9585" y="17158"/>
                    <a:pt x="7954" y="17527"/>
                    <a:pt x="6347" y="17992"/>
                  </a:cubicBezTo>
                  <a:cubicBezTo>
                    <a:pt x="6336" y="17995"/>
                    <a:pt x="6325" y="17997"/>
                    <a:pt x="6313" y="17997"/>
                  </a:cubicBezTo>
                  <a:cubicBezTo>
                    <a:pt x="6284" y="17997"/>
                    <a:pt x="6253" y="17988"/>
                    <a:pt x="6228" y="17980"/>
                  </a:cubicBezTo>
                  <a:cubicBezTo>
                    <a:pt x="6168" y="17861"/>
                    <a:pt x="6251" y="17813"/>
                    <a:pt x="6311" y="17753"/>
                  </a:cubicBezTo>
                  <a:cubicBezTo>
                    <a:pt x="7311" y="16634"/>
                    <a:pt x="8395" y="15634"/>
                    <a:pt x="9573" y="14729"/>
                  </a:cubicBezTo>
                  <a:cubicBezTo>
                    <a:pt x="10228" y="14229"/>
                    <a:pt x="10966" y="14182"/>
                    <a:pt x="11681" y="13955"/>
                  </a:cubicBezTo>
                  <a:cubicBezTo>
                    <a:pt x="13169" y="13491"/>
                    <a:pt x="14741" y="13336"/>
                    <a:pt x="16205" y="12800"/>
                  </a:cubicBezTo>
                  <a:cubicBezTo>
                    <a:pt x="17015" y="12503"/>
                    <a:pt x="17753" y="12122"/>
                    <a:pt x="18408" y="11586"/>
                  </a:cubicBezTo>
                  <a:cubicBezTo>
                    <a:pt x="19741" y="10538"/>
                    <a:pt x="21206" y="9669"/>
                    <a:pt x="22492" y="8359"/>
                  </a:cubicBezTo>
                  <a:close/>
                  <a:moveTo>
                    <a:pt x="26427" y="528"/>
                  </a:moveTo>
                  <a:cubicBezTo>
                    <a:pt x="26471" y="528"/>
                    <a:pt x="26514" y="542"/>
                    <a:pt x="26552" y="585"/>
                  </a:cubicBezTo>
                  <a:cubicBezTo>
                    <a:pt x="26623" y="668"/>
                    <a:pt x="26552" y="763"/>
                    <a:pt x="26528" y="847"/>
                  </a:cubicBezTo>
                  <a:cubicBezTo>
                    <a:pt x="26421" y="1085"/>
                    <a:pt x="26313" y="1335"/>
                    <a:pt x="26206" y="1573"/>
                  </a:cubicBezTo>
                  <a:cubicBezTo>
                    <a:pt x="26087" y="1835"/>
                    <a:pt x="25968" y="2085"/>
                    <a:pt x="25837" y="2323"/>
                  </a:cubicBezTo>
                  <a:cubicBezTo>
                    <a:pt x="25790" y="2406"/>
                    <a:pt x="25730" y="2502"/>
                    <a:pt x="25694" y="2585"/>
                  </a:cubicBezTo>
                  <a:cubicBezTo>
                    <a:pt x="25492" y="2871"/>
                    <a:pt x="25313" y="3168"/>
                    <a:pt x="25135" y="3466"/>
                  </a:cubicBezTo>
                  <a:cubicBezTo>
                    <a:pt x="24861" y="3930"/>
                    <a:pt x="24575" y="4395"/>
                    <a:pt x="24301" y="4859"/>
                  </a:cubicBezTo>
                  <a:cubicBezTo>
                    <a:pt x="24146" y="5157"/>
                    <a:pt x="23968" y="5442"/>
                    <a:pt x="23801" y="5740"/>
                  </a:cubicBezTo>
                  <a:cubicBezTo>
                    <a:pt x="23765" y="5800"/>
                    <a:pt x="23742" y="5847"/>
                    <a:pt x="23706" y="5907"/>
                  </a:cubicBezTo>
                  <a:cubicBezTo>
                    <a:pt x="23325" y="6621"/>
                    <a:pt x="22730" y="7169"/>
                    <a:pt x="22194" y="7740"/>
                  </a:cubicBezTo>
                  <a:cubicBezTo>
                    <a:pt x="22063" y="7871"/>
                    <a:pt x="21944" y="8002"/>
                    <a:pt x="21801" y="8157"/>
                  </a:cubicBezTo>
                  <a:cubicBezTo>
                    <a:pt x="20908" y="9181"/>
                    <a:pt x="19753" y="9919"/>
                    <a:pt x="18705" y="10788"/>
                  </a:cubicBezTo>
                  <a:cubicBezTo>
                    <a:pt x="17015" y="12205"/>
                    <a:pt x="15062" y="12860"/>
                    <a:pt x="12931" y="13170"/>
                  </a:cubicBezTo>
                  <a:cubicBezTo>
                    <a:pt x="12359" y="13253"/>
                    <a:pt x="11788" y="13432"/>
                    <a:pt x="11192" y="13574"/>
                  </a:cubicBezTo>
                  <a:cubicBezTo>
                    <a:pt x="11371" y="13443"/>
                    <a:pt x="11550" y="13289"/>
                    <a:pt x="11740" y="13170"/>
                  </a:cubicBezTo>
                  <a:cubicBezTo>
                    <a:pt x="13645" y="11931"/>
                    <a:pt x="15419" y="10538"/>
                    <a:pt x="16907" y="8812"/>
                  </a:cubicBezTo>
                  <a:cubicBezTo>
                    <a:pt x="18562" y="6895"/>
                    <a:pt x="20753" y="5681"/>
                    <a:pt x="22789" y="4288"/>
                  </a:cubicBezTo>
                  <a:cubicBezTo>
                    <a:pt x="23635" y="3704"/>
                    <a:pt x="24480" y="3097"/>
                    <a:pt x="25254" y="2406"/>
                  </a:cubicBezTo>
                  <a:cubicBezTo>
                    <a:pt x="25456" y="2240"/>
                    <a:pt x="25635" y="2085"/>
                    <a:pt x="25813" y="1906"/>
                  </a:cubicBezTo>
                  <a:cubicBezTo>
                    <a:pt x="25897" y="1811"/>
                    <a:pt x="26063" y="1680"/>
                    <a:pt x="26087" y="1561"/>
                  </a:cubicBezTo>
                  <a:cubicBezTo>
                    <a:pt x="26111" y="1513"/>
                    <a:pt x="26087" y="1466"/>
                    <a:pt x="26051" y="1430"/>
                  </a:cubicBezTo>
                  <a:cubicBezTo>
                    <a:pt x="26002" y="1386"/>
                    <a:pt x="25957" y="1368"/>
                    <a:pt x="25914" y="1368"/>
                  </a:cubicBezTo>
                  <a:cubicBezTo>
                    <a:pt x="25771" y="1368"/>
                    <a:pt x="25661" y="1570"/>
                    <a:pt x="25551" y="1680"/>
                  </a:cubicBezTo>
                  <a:cubicBezTo>
                    <a:pt x="24885" y="2442"/>
                    <a:pt x="24063" y="3002"/>
                    <a:pt x="23206" y="3514"/>
                  </a:cubicBezTo>
                  <a:cubicBezTo>
                    <a:pt x="21384" y="4561"/>
                    <a:pt x="19801" y="5966"/>
                    <a:pt x="18039" y="7109"/>
                  </a:cubicBezTo>
                  <a:cubicBezTo>
                    <a:pt x="17360" y="7562"/>
                    <a:pt x="16919" y="8264"/>
                    <a:pt x="16407" y="8871"/>
                  </a:cubicBezTo>
                  <a:cubicBezTo>
                    <a:pt x="14991" y="10503"/>
                    <a:pt x="13312" y="11765"/>
                    <a:pt x="11443" y="12872"/>
                  </a:cubicBezTo>
                  <a:cubicBezTo>
                    <a:pt x="12431" y="11515"/>
                    <a:pt x="12919" y="9907"/>
                    <a:pt x="13788" y="8490"/>
                  </a:cubicBezTo>
                  <a:cubicBezTo>
                    <a:pt x="13824" y="8419"/>
                    <a:pt x="13883" y="8348"/>
                    <a:pt x="13931" y="8276"/>
                  </a:cubicBezTo>
                  <a:cubicBezTo>
                    <a:pt x="14217" y="7836"/>
                    <a:pt x="14526" y="7455"/>
                    <a:pt x="14872" y="7062"/>
                  </a:cubicBezTo>
                  <a:lnTo>
                    <a:pt x="15455" y="6443"/>
                  </a:lnTo>
                  <a:cubicBezTo>
                    <a:pt x="15550" y="6335"/>
                    <a:pt x="15657" y="6252"/>
                    <a:pt x="15753" y="6133"/>
                  </a:cubicBezTo>
                  <a:cubicBezTo>
                    <a:pt x="15824" y="6050"/>
                    <a:pt x="15955" y="5966"/>
                    <a:pt x="15848" y="5847"/>
                  </a:cubicBezTo>
                  <a:lnTo>
                    <a:pt x="15824" y="5812"/>
                  </a:lnTo>
                  <a:cubicBezTo>
                    <a:pt x="15803" y="5798"/>
                    <a:pt x="15782" y="5793"/>
                    <a:pt x="15760" y="5793"/>
                  </a:cubicBezTo>
                  <a:cubicBezTo>
                    <a:pt x="15687" y="5793"/>
                    <a:pt x="15615" y="5861"/>
                    <a:pt x="15550" y="5907"/>
                  </a:cubicBezTo>
                  <a:cubicBezTo>
                    <a:pt x="15217" y="6157"/>
                    <a:pt x="14895" y="6454"/>
                    <a:pt x="14598" y="6764"/>
                  </a:cubicBezTo>
                  <a:cubicBezTo>
                    <a:pt x="14455" y="6931"/>
                    <a:pt x="14300" y="7085"/>
                    <a:pt x="14169" y="7240"/>
                  </a:cubicBezTo>
                  <a:cubicBezTo>
                    <a:pt x="13336" y="8240"/>
                    <a:pt x="12728" y="9371"/>
                    <a:pt x="12216" y="10550"/>
                  </a:cubicBezTo>
                  <a:cubicBezTo>
                    <a:pt x="11764" y="11610"/>
                    <a:pt x="11050" y="12515"/>
                    <a:pt x="10514" y="13515"/>
                  </a:cubicBezTo>
                  <a:cubicBezTo>
                    <a:pt x="10478" y="13574"/>
                    <a:pt x="10419" y="13610"/>
                    <a:pt x="10359" y="13658"/>
                  </a:cubicBezTo>
                  <a:cubicBezTo>
                    <a:pt x="8609" y="14920"/>
                    <a:pt x="6859" y="16170"/>
                    <a:pt x="5525" y="17932"/>
                  </a:cubicBezTo>
                  <a:cubicBezTo>
                    <a:pt x="5430" y="17182"/>
                    <a:pt x="5573" y="16468"/>
                    <a:pt x="5668" y="15777"/>
                  </a:cubicBezTo>
                  <a:cubicBezTo>
                    <a:pt x="5966" y="13836"/>
                    <a:pt x="6656" y="12003"/>
                    <a:pt x="7275" y="10181"/>
                  </a:cubicBezTo>
                  <a:cubicBezTo>
                    <a:pt x="7371" y="9907"/>
                    <a:pt x="7454" y="9645"/>
                    <a:pt x="7549" y="9383"/>
                  </a:cubicBezTo>
                  <a:cubicBezTo>
                    <a:pt x="7609" y="9229"/>
                    <a:pt x="7752" y="9002"/>
                    <a:pt x="7680" y="8871"/>
                  </a:cubicBezTo>
                  <a:cubicBezTo>
                    <a:pt x="7668" y="8824"/>
                    <a:pt x="7621" y="8788"/>
                    <a:pt x="7561" y="8764"/>
                  </a:cubicBezTo>
                  <a:cubicBezTo>
                    <a:pt x="7537" y="8754"/>
                    <a:pt x="7514" y="8749"/>
                    <a:pt x="7493" y="8749"/>
                  </a:cubicBezTo>
                  <a:cubicBezTo>
                    <a:pt x="7319" y="8749"/>
                    <a:pt x="7256" y="9072"/>
                    <a:pt x="7192" y="9252"/>
                  </a:cubicBezTo>
                  <a:cubicBezTo>
                    <a:pt x="6239" y="11705"/>
                    <a:pt x="5335" y="14170"/>
                    <a:pt x="5037" y="16801"/>
                  </a:cubicBezTo>
                  <a:cubicBezTo>
                    <a:pt x="4989" y="17277"/>
                    <a:pt x="4977" y="17742"/>
                    <a:pt x="4989" y="18218"/>
                  </a:cubicBezTo>
                  <a:cubicBezTo>
                    <a:pt x="5001" y="18492"/>
                    <a:pt x="4918" y="18706"/>
                    <a:pt x="4704" y="18896"/>
                  </a:cubicBezTo>
                  <a:cubicBezTo>
                    <a:pt x="3965" y="19599"/>
                    <a:pt x="3251" y="20301"/>
                    <a:pt x="2501" y="20992"/>
                  </a:cubicBezTo>
                  <a:cubicBezTo>
                    <a:pt x="1846" y="21611"/>
                    <a:pt x="1417" y="22385"/>
                    <a:pt x="905" y="23111"/>
                  </a:cubicBezTo>
                  <a:cubicBezTo>
                    <a:pt x="822" y="23242"/>
                    <a:pt x="763" y="23421"/>
                    <a:pt x="548" y="23457"/>
                  </a:cubicBezTo>
                  <a:cubicBezTo>
                    <a:pt x="453" y="23290"/>
                    <a:pt x="548" y="23135"/>
                    <a:pt x="596" y="23016"/>
                  </a:cubicBezTo>
                  <a:cubicBezTo>
                    <a:pt x="989" y="21909"/>
                    <a:pt x="1382" y="20790"/>
                    <a:pt x="1941" y="19730"/>
                  </a:cubicBezTo>
                  <a:cubicBezTo>
                    <a:pt x="2322" y="19004"/>
                    <a:pt x="2358" y="18277"/>
                    <a:pt x="2132" y="17527"/>
                  </a:cubicBezTo>
                  <a:cubicBezTo>
                    <a:pt x="1775" y="16360"/>
                    <a:pt x="1953" y="15265"/>
                    <a:pt x="2453" y="14170"/>
                  </a:cubicBezTo>
                  <a:cubicBezTo>
                    <a:pt x="2572" y="13896"/>
                    <a:pt x="2715" y="13646"/>
                    <a:pt x="2834" y="13396"/>
                  </a:cubicBezTo>
                  <a:cubicBezTo>
                    <a:pt x="3096" y="12884"/>
                    <a:pt x="3394" y="12396"/>
                    <a:pt x="3703" y="11919"/>
                  </a:cubicBezTo>
                  <a:cubicBezTo>
                    <a:pt x="3858" y="11705"/>
                    <a:pt x="4001" y="11491"/>
                    <a:pt x="4156" y="11288"/>
                  </a:cubicBezTo>
                  <a:cubicBezTo>
                    <a:pt x="4454" y="10872"/>
                    <a:pt x="4775" y="10479"/>
                    <a:pt x="5120" y="10098"/>
                  </a:cubicBezTo>
                  <a:cubicBezTo>
                    <a:pt x="5775" y="9371"/>
                    <a:pt x="6478" y="8693"/>
                    <a:pt x="7240" y="8038"/>
                  </a:cubicBezTo>
                  <a:cubicBezTo>
                    <a:pt x="7561" y="7764"/>
                    <a:pt x="7906" y="7538"/>
                    <a:pt x="8287" y="7419"/>
                  </a:cubicBezTo>
                  <a:cubicBezTo>
                    <a:pt x="8430" y="7383"/>
                    <a:pt x="8573" y="7347"/>
                    <a:pt x="8704" y="7336"/>
                  </a:cubicBezTo>
                  <a:cubicBezTo>
                    <a:pt x="8740" y="7336"/>
                    <a:pt x="8752" y="7324"/>
                    <a:pt x="8787" y="7324"/>
                  </a:cubicBezTo>
                  <a:cubicBezTo>
                    <a:pt x="9145" y="7276"/>
                    <a:pt x="9502" y="7181"/>
                    <a:pt x="9823" y="7062"/>
                  </a:cubicBezTo>
                  <a:cubicBezTo>
                    <a:pt x="10002" y="7002"/>
                    <a:pt x="10169" y="6943"/>
                    <a:pt x="10347" y="6871"/>
                  </a:cubicBezTo>
                  <a:cubicBezTo>
                    <a:pt x="10692" y="6728"/>
                    <a:pt x="11014" y="6562"/>
                    <a:pt x="11347" y="6371"/>
                  </a:cubicBezTo>
                  <a:lnTo>
                    <a:pt x="12062" y="5919"/>
                  </a:lnTo>
                  <a:cubicBezTo>
                    <a:pt x="12502" y="5621"/>
                    <a:pt x="12931" y="5300"/>
                    <a:pt x="13371" y="4978"/>
                  </a:cubicBezTo>
                  <a:cubicBezTo>
                    <a:pt x="14288" y="4299"/>
                    <a:pt x="15241" y="3668"/>
                    <a:pt x="16372" y="3371"/>
                  </a:cubicBezTo>
                  <a:cubicBezTo>
                    <a:pt x="17062" y="3192"/>
                    <a:pt x="17741" y="3037"/>
                    <a:pt x="18443" y="2871"/>
                  </a:cubicBezTo>
                  <a:cubicBezTo>
                    <a:pt x="18729" y="2811"/>
                    <a:pt x="19003" y="2740"/>
                    <a:pt x="19289" y="2680"/>
                  </a:cubicBezTo>
                  <a:cubicBezTo>
                    <a:pt x="19396" y="2668"/>
                    <a:pt x="19479" y="2633"/>
                    <a:pt x="19586" y="2609"/>
                  </a:cubicBezTo>
                  <a:cubicBezTo>
                    <a:pt x="19979" y="2513"/>
                    <a:pt x="20372" y="2430"/>
                    <a:pt x="20765" y="2323"/>
                  </a:cubicBezTo>
                  <a:cubicBezTo>
                    <a:pt x="21146" y="2216"/>
                    <a:pt x="21527" y="2109"/>
                    <a:pt x="21896" y="1990"/>
                  </a:cubicBezTo>
                  <a:cubicBezTo>
                    <a:pt x="22718" y="1740"/>
                    <a:pt x="23527" y="1478"/>
                    <a:pt x="24349" y="1180"/>
                  </a:cubicBezTo>
                  <a:cubicBezTo>
                    <a:pt x="24980" y="954"/>
                    <a:pt x="25635" y="763"/>
                    <a:pt x="26266" y="561"/>
                  </a:cubicBezTo>
                  <a:cubicBezTo>
                    <a:pt x="26318" y="548"/>
                    <a:pt x="26374" y="528"/>
                    <a:pt x="26427" y="528"/>
                  </a:cubicBezTo>
                  <a:close/>
                  <a:moveTo>
                    <a:pt x="26725" y="1"/>
                  </a:moveTo>
                  <a:cubicBezTo>
                    <a:pt x="26659" y="1"/>
                    <a:pt x="26585" y="9"/>
                    <a:pt x="26504" y="25"/>
                  </a:cubicBezTo>
                  <a:cubicBezTo>
                    <a:pt x="25670" y="228"/>
                    <a:pt x="24837" y="442"/>
                    <a:pt x="24051" y="775"/>
                  </a:cubicBezTo>
                  <a:cubicBezTo>
                    <a:pt x="21730" y="1692"/>
                    <a:pt x="19301" y="2252"/>
                    <a:pt x="16860" y="2752"/>
                  </a:cubicBezTo>
                  <a:cubicBezTo>
                    <a:pt x="15610" y="3002"/>
                    <a:pt x="14479" y="3454"/>
                    <a:pt x="13455" y="4168"/>
                  </a:cubicBezTo>
                  <a:cubicBezTo>
                    <a:pt x="13217" y="4335"/>
                    <a:pt x="12978" y="4490"/>
                    <a:pt x="12740" y="4645"/>
                  </a:cubicBezTo>
                  <a:cubicBezTo>
                    <a:pt x="11323" y="5550"/>
                    <a:pt x="9930" y="6502"/>
                    <a:pt x="8204" y="6788"/>
                  </a:cubicBezTo>
                  <a:cubicBezTo>
                    <a:pt x="7811" y="6847"/>
                    <a:pt x="7502" y="7097"/>
                    <a:pt x="7204" y="7347"/>
                  </a:cubicBezTo>
                  <a:cubicBezTo>
                    <a:pt x="5120" y="9157"/>
                    <a:pt x="3322" y="11157"/>
                    <a:pt x="2120" y="13682"/>
                  </a:cubicBezTo>
                  <a:cubicBezTo>
                    <a:pt x="1501" y="14967"/>
                    <a:pt x="1191" y="16265"/>
                    <a:pt x="1644" y="17682"/>
                  </a:cubicBezTo>
                  <a:cubicBezTo>
                    <a:pt x="1798" y="18218"/>
                    <a:pt x="1739" y="18765"/>
                    <a:pt x="1537" y="19313"/>
                  </a:cubicBezTo>
                  <a:cubicBezTo>
                    <a:pt x="1120" y="20468"/>
                    <a:pt x="596" y="21552"/>
                    <a:pt x="179" y="22695"/>
                  </a:cubicBezTo>
                  <a:cubicBezTo>
                    <a:pt x="84" y="22933"/>
                    <a:pt x="1" y="23171"/>
                    <a:pt x="1" y="23445"/>
                  </a:cubicBezTo>
                  <a:cubicBezTo>
                    <a:pt x="10" y="23846"/>
                    <a:pt x="246" y="24086"/>
                    <a:pt x="594" y="24086"/>
                  </a:cubicBezTo>
                  <a:cubicBezTo>
                    <a:pt x="669" y="24086"/>
                    <a:pt x="749" y="24075"/>
                    <a:pt x="834" y="24052"/>
                  </a:cubicBezTo>
                  <a:cubicBezTo>
                    <a:pt x="1572" y="23838"/>
                    <a:pt x="2287" y="23564"/>
                    <a:pt x="3025" y="23290"/>
                  </a:cubicBezTo>
                  <a:cubicBezTo>
                    <a:pt x="4120" y="22885"/>
                    <a:pt x="5025" y="22135"/>
                    <a:pt x="6073" y="21659"/>
                  </a:cubicBezTo>
                  <a:cubicBezTo>
                    <a:pt x="7442" y="21028"/>
                    <a:pt x="8740" y="20289"/>
                    <a:pt x="10109" y="19647"/>
                  </a:cubicBezTo>
                  <a:cubicBezTo>
                    <a:pt x="11871" y="18813"/>
                    <a:pt x="13598" y="17873"/>
                    <a:pt x="15288" y="16872"/>
                  </a:cubicBezTo>
                  <a:cubicBezTo>
                    <a:pt x="17669" y="15444"/>
                    <a:pt x="19527" y="13455"/>
                    <a:pt x="21360" y="11431"/>
                  </a:cubicBezTo>
                  <a:cubicBezTo>
                    <a:pt x="22051" y="10657"/>
                    <a:pt x="22730" y="9824"/>
                    <a:pt x="22944" y="8776"/>
                  </a:cubicBezTo>
                  <a:cubicBezTo>
                    <a:pt x="23146" y="7883"/>
                    <a:pt x="23575" y="7157"/>
                    <a:pt x="24075" y="6431"/>
                  </a:cubicBezTo>
                  <a:cubicBezTo>
                    <a:pt x="24897" y="5204"/>
                    <a:pt x="25623" y="3930"/>
                    <a:pt x="26337" y="2644"/>
                  </a:cubicBezTo>
                  <a:cubicBezTo>
                    <a:pt x="26694" y="2025"/>
                    <a:pt x="27028" y="1359"/>
                    <a:pt x="27135" y="620"/>
                  </a:cubicBezTo>
                  <a:cubicBezTo>
                    <a:pt x="27184" y="196"/>
                    <a:pt x="27045" y="1"/>
                    <a:pt x="2672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11"/>
            <p:cNvSpPr/>
            <p:nvPr/>
          </p:nvSpPr>
          <p:spPr>
            <a:xfrm>
              <a:off x="3985900" y="2793625"/>
              <a:ext cx="35150" cy="32525"/>
            </a:xfrm>
            <a:custGeom>
              <a:avLst/>
              <a:gdLst/>
              <a:ahLst/>
              <a:cxnLst/>
              <a:rect l="l" t="t" r="r" b="b"/>
              <a:pathLst>
                <a:path w="1406" h="1301" extrusionOk="0">
                  <a:moveTo>
                    <a:pt x="1310" y="1"/>
                  </a:moveTo>
                  <a:cubicBezTo>
                    <a:pt x="1251" y="1"/>
                    <a:pt x="1215" y="1"/>
                    <a:pt x="1167" y="36"/>
                  </a:cubicBezTo>
                  <a:cubicBezTo>
                    <a:pt x="739" y="239"/>
                    <a:pt x="346" y="513"/>
                    <a:pt x="84" y="917"/>
                  </a:cubicBezTo>
                  <a:cubicBezTo>
                    <a:pt x="24" y="1001"/>
                    <a:pt x="1" y="1108"/>
                    <a:pt x="84" y="1191"/>
                  </a:cubicBezTo>
                  <a:cubicBezTo>
                    <a:pt x="96" y="1215"/>
                    <a:pt x="108" y="1239"/>
                    <a:pt x="120" y="1251"/>
                  </a:cubicBezTo>
                  <a:cubicBezTo>
                    <a:pt x="164" y="1286"/>
                    <a:pt x="206" y="1300"/>
                    <a:pt x="247" y="1300"/>
                  </a:cubicBezTo>
                  <a:cubicBezTo>
                    <a:pt x="317" y="1300"/>
                    <a:pt x="381" y="1260"/>
                    <a:pt x="441" y="1215"/>
                  </a:cubicBezTo>
                  <a:cubicBezTo>
                    <a:pt x="739" y="917"/>
                    <a:pt x="1013" y="632"/>
                    <a:pt x="1298" y="322"/>
                  </a:cubicBezTo>
                  <a:cubicBezTo>
                    <a:pt x="1346" y="274"/>
                    <a:pt x="1370" y="203"/>
                    <a:pt x="1406" y="132"/>
                  </a:cubicBezTo>
                  <a:cubicBezTo>
                    <a:pt x="1394" y="60"/>
                    <a:pt x="1346" y="24"/>
                    <a:pt x="131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11"/>
            <p:cNvSpPr/>
            <p:nvPr/>
          </p:nvSpPr>
          <p:spPr>
            <a:xfrm>
              <a:off x="3573050" y="2694100"/>
              <a:ext cx="684925" cy="602000"/>
            </a:xfrm>
            <a:custGeom>
              <a:avLst/>
              <a:gdLst/>
              <a:ahLst/>
              <a:cxnLst/>
              <a:rect l="l" t="t" r="r" b="b"/>
              <a:pathLst>
                <a:path w="27397" h="24080" extrusionOk="0">
                  <a:moveTo>
                    <a:pt x="22585" y="8244"/>
                  </a:moveTo>
                  <a:cubicBezTo>
                    <a:pt x="22586" y="8244"/>
                    <a:pt x="22586" y="8244"/>
                    <a:pt x="22587" y="8244"/>
                  </a:cubicBezTo>
                  <a:cubicBezTo>
                    <a:pt x="22634" y="8244"/>
                    <a:pt x="22575" y="8470"/>
                    <a:pt x="22468" y="8732"/>
                  </a:cubicBezTo>
                  <a:cubicBezTo>
                    <a:pt x="22087" y="9863"/>
                    <a:pt x="21218" y="10971"/>
                    <a:pt x="19015" y="13149"/>
                  </a:cubicBezTo>
                  <a:cubicBezTo>
                    <a:pt x="16860" y="15281"/>
                    <a:pt x="16598" y="15507"/>
                    <a:pt x="14717" y="16626"/>
                  </a:cubicBezTo>
                  <a:cubicBezTo>
                    <a:pt x="12740" y="17817"/>
                    <a:pt x="11788" y="18329"/>
                    <a:pt x="10371" y="18960"/>
                  </a:cubicBezTo>
                  <a:cubicBezTo>
                    <a:pt x="9776" y="19222"/>
                    <a:pt x="8716" y="19722"/>
                    <a:pt x="8002" y="20043"/>
                  </a:cubicBezTo>
                  <a:cubicBezTo>
                    <a:pt x="7299" y="20376"/>
                    <a:pt x="6394" y="20793"/>
                    <a:pt x="6013" y="20972"/>
                  </a:cubicBezTo>
                  <a:cubicBezTo>
                    <a:pt x="5620" y="21150"/>
                    <a:pt x="5085" y="21448"/>
                    <a:pt x="4799" y="21639"/>
                  </a:cubicBezTo>
                  <a:cubicBezTo>
                    <a:pt x="4537" y="21829"/>
                    <a:pt x="4073" y="22103"/>
                    <a:pt x="3775" y="22234"/>
                  </a:cubicBezTo>
                  <a:cubicBezTo>
                    <a:pt x="3191" y="22532"/>
                    <a:pt x="1471" y="23237"/>
                    <a:pt x="1342" y="23237"/>
                  </a:cubicBezTo>
                  <a:cubicBezTo>
                    <a:pt x="1337" y="23237"/>
                    <a:pt x="1334" y="23236"/>
                    <a:pt x="1334" y="23234"/>
                  </a:cubicBezTo>
                  <a:cubicBezTo>
                    <a:pt x="1334" y="23198"/>
                    <a:pt x="1501" y="22948"/>
                    <a:pt x="1691" y="22651"/>
                  </a:cubicBezTo>
                  <a:cubicBezTo>
                    <a:pt x="2119" y="22009"/>
                    <a:pt x="5585" y="18495"/>
                    <a:pt x="5798" y="18495"/>
                  </a:cubicBezTo>
                  <a:cubicBezTo>
                    <a:pt x="5798" y="18495"/>
                    <a:pt x="5799" y="18495"/>
                    <a:pt x="5799" y="18495"/>
                  </a:cubicBezTo>
                  <a:cubicBezTo>
                    <a:pt x="5801" y="18495"/>
                    <a:pt x="5803" y="18495"/>
                    <a:pt x="5805" y="18495"/>
                  </a:cubicBezTo>
                  <a:cubicBezTo>
                    <a:pt x="6022" y="18495"/>
                    <a:pt x="8266" y="17899"/>
                    <a:pt x="8466" y="17793"/>
                  </a:cubicBezTo>
                  <a:cubicBezTo>
                    <a:pt x="8537" y="17757"/>
                    <a:pt x="9026" y="17614"/>
                    <a:pt x="9549" y="17483"/>
                  </a:cubicBezTo>
                  <a:cubicBezTo>
                    <a:pt x="10812" y="17174"/>
                    <a:pt x="11895" y="16757"/>
                    <a:pt x="12526" y="16328"/>
                  </a:cubicBezTo>
                  <a:cubicBezTo>
                    <a:pt x="12990" y="16007"/>
                    <a:pt x="13038" y="15947"/>
                    <a:pt x="12859" y="15935"/>
                  </a:cubicBezTo>
                  <a:cubicBezTo>
                    <a:pt x="12853" y="15935"/>
                    <a:pt x="12847" y="15935"/>
                    <a:pt x="12840" y="15935"/>
                  </a:cubicBezTo>
                  <a:cubicBezTo>
                    <a:pt x="12711" y="15935"/>
                    <a:pt x="12440" y="16040"/>
                    <a:pt x="12169" y="16209"/>
                  </a:cubicBezTo>
                  <a:cubicBezTo>
                    <a:pt x="11550" y="16578"/>
                    <a:pt x="10657" y="16924"/>
                    <a:pt x="9514" y="17198"/>
                  </a:cubicBezTo>
                  <a:cubicBezTo>
                    <a:pt x="9014" y="17340"/>
                    <a:pt x="8025" y="17590"/>
                    <a:pt x="7323" y="17793"/>
                  </a:cubicBezTo>
                  <a:cubicBezTo>
                    <a:pt x="6648" y="17987"/>
                    <a:pt x="6083" y="18127"/>
                    <a:pt x="6019" y="18127"/>
                  </a:cubicBezTo>
                  <a:cubicBezTo>
                    <a:pt x="6016" y="18127"/>
                    <a:pt x="6014" y="18127"/>
                    <a:pt x="6013" y="18126"/>
                  </a:cubicBezTo>
                  <a:cubicBezTo>
                    <a:pt x="5978" y="18114"/>
                    <a:pt x="6478" y="17579"/>
                    <a:pt x="7073" y="16947"/>
                  </a:cubicBezTo>
                  <a:cubicBezTo>
                    <a:pt x="7823" y="16150"/>
                    <a:pt x="8514" y="15554"/>
                    <a:pt x="9359" y="14923"/>
                  </a:cubicBezTo>
                  <a:cubicBezTo>
                    <a:pt x="9986" y="14465"/>
                    <a:pt x="10518" y="14121"/>
                    <a:pt x="10589" y="14121"/>
                  </a:cubicBezTo>
                  <a:cubicBezTo>
                    <a:pt x="10594" y="14121"/>
                    <a:pt x="10596" y="14123"/>
                    <a:pt x="10597" y="14126"/>
                  </a:cubicBezTo>
                  <a:cubicBezTo>
                    <a:pt x="10605" y="14157"/>
                    <a:pt x="10627" y="14176"/>
                    <a:pt x="10690" y="14176"/>
                  </a:cubicBezTo>
                  <a:cubicBezTo>
                    <a:pt x="10819" y="14176"/>
                    <a:pt x="11117" y="14099"/>
                    <a:pt x="11812" y="13900"/>
                  </a:cubicBezTo>
                  <a:cubicBezTo>
                    <a:pt x="12216" y="13792"/>
                    <a:pt x="13002" y="13602"/>
                    <a:pt x="13574" y="13483"/>
                  </a:cubicBezTo>
                  <a:cubicBezTo>
                    <a:pt x="14848" y="13233"/>
                    <a:pt x="16396" y="12757"/>
                    <a:pt x="17110" y="12411"/>
                  </a:cubicBezTo>
                  <a:cubicBezTo>
                    <a:pt x="17408" y="12256"/>
                    <a:pt x="18277" y="11661"/>
                    <a:pt x="19051" y="11102"/>
                  </a:cubicBezTo>
                  <a:cubicBezTo>
                    <a:pt x="19801" y="10518"/>
                    <a:pt x="20718" y="9863"/>
                    <a:pt x="21039" y="9613"/>
                  </a:cubicBezTo>
                  <a:cubicBezTo>
                    <a:pt x="21372" y="9375"/>
                    <a:pt x="21849" y="8958"/>
                    <a:pt x="22099" y="8685"/>
                  </a:cubicBezTo>
                  <a:cubicBezTo>
                    <a:pt x="22342" y="8442"/>
                    <a:pt x="22562" y="8244"/>
                    <a:pt x="22585" y="8244"/>
                  </a:cubicBezTo>
                  <a:close/>
                  <a:moveTo>
                    <a:pt x="26718" y="386"/>
                  </a:moveTo>
                  <a:cubicBezTo>
                    <a:pt x="26742" y="410"/>
                    <a:pt x="26742" y="493"/>
                    <a:pt x="26718" y="588"/>
                  </a:cubicBezTo>
                  <a:cubicBezTo>
                    <a:pt x="26563" y="1112"/>
                    <a:pt x="25897" y="2422"/>
                    <a:pt x="25385" y="3232"/>
                  </a:cubicBezTo>
                  <a:cubicBezTo>
                    <a:pt x="25075" y="3720"/>
                    <a:pt x="24504" y="4672"/>
                    <a:pt x="24135" y="5315"/>
                  </a:cubicBezTo>
                  <a:cubicBezTo>
                    <a:pt x="23539" y="6351"/>
                    <a:pt x="23313" y="6649"/>
                    <a:pt x="22277" y="7768"/>
                  </a:cubicBezTo>
                  <a:cubicBezTo>
                    <a:pt x="21634" y="8470"/>
                    <a:pt x="20801" y="9256"/>
                    <a:pt x="20432" y="9554"/>
                  </a:cubicBezTo>
                  <a:cubicBezTo>
                    <a:pt x="19015" y="10649"/>
                    <a:pt x="17419" y="11804"/>
                    <a:pt x="16979" y="12054"/>
                  </a:cubicBezTo>
                  <a:cubicBezTo>
                    <a:pt x="16229" y="12435"/>
                    <a:pt x="14467" y="12983"/>
                    <a:pt x="13276" y="13173"/>
                  </a:cubicBezTo>
                  <a:cubicBezTo>
                    <a:pt x="12752" y="13245"/>
                    <a:pt x="11562" y="13554"/>
                    <a:pt x="11204" y="13721"/>
                  </a:cubicBezTo>
                  <a:cubicBezTo>
                    <a:pt x="11168" y="13730"/>
                    <a:pt x="11136" y="13736"/>
                    <a:pt x="11111" y="13736"/>
                  </a:cubicBezTo>
                  <a:cubicBezTo>
                    <a:pt x="11072" y="13736"/>
                    <a:pt x="11050" y="13722"/>
                    <a:pt x="11050" y="13685"/>
                  </a:cubicBezTo>
                  <a:cubicBezTo>
                    <a:pt x="11050" y="13649"/>
                    <a:pt x="11669" y="13185"/>
                    <a:pt x="12407" y="12661"/>
                  </a:cubicBezTo>
                  <a:cubicBezTo>
                    <a:pt x="14491" y="11209"/>
                    <a:pt x="15574" y="10220"/>
                    <a:pt x="17884" y="7756"/>
                  </a:cubicBezTo>
                  <a:cubicBezTo>
                    <a:pt x="18301" y="7292"/>
                    <a:pt x="20337" y="5815"/>
                    <a:pt x="22753" y="4220"/>
                  </a:cubicBezTo>
                  <a:cubicBezTo>
                    <a:pt x="24623" y="2993"/>
                    <a:pt x="26325" y="1529"/>
                    <a:pt x="26075" y="1374"/>
                  </a:cubicBezTo>
                  <a:cubicBezTo>
                    <a:pt x="26073" y="1373"/>
                    <a:pt x="26070" y="1373"/>
                    <a:pt x="26067" y="1373"/>
                  </a:cubicBezTo>
                  <a:cubicBezTo>
                    <a:pt x="25999" y="1373"/>
                    <a:pt x="25702" y="1604"/>
                    <a:pt x="25373" y="1934"/>
                  </a:cubicBezTo>
                  <a:cubicBezTo>
                    <a:pt x="24825" y="2481"/>
                    <a:pt x="24051" y="3029"/>
                    <a:pt x="22242" y="4160"/>
                  </a:cubicBezTo>
                  <a:cubicBezTo>
                    <a:pt x="21920" y="4375"/>
                    <a:pt x="21170" y="4910"/>
                    <a:pt x="20575" y="5339"/>
                  </a:cubicBezTo>
                  <a:cubicBezTo>
                    <a:pt x="20003" y="5768"/>
                    <a:pt x="19229" y="6339"/>
                    <a:pt x="18872" y="6577"/>
                  </a:cubicBezTo>
                  <a:cubicBezTo>
                    <a:pt x="17979" y="7172"/>
                    <a:pt x="17812" y="7327"/>
                    <a:pt x="16765" y="8494"/>
                  </a:cubicBezTo>
                  <a:cubicBezTo>
                    <a:pt x="15681" y="9732"/>
                    <a:pt x="14657" y="10721"/>
                    <a:pt x="13788" y="11363"/>
                  </a:cubicBezTo>
                  <a:cubicBezTo>
                    <a:pt x="12999" y="11955"/>
                    <a:pt x="11397" y="13033"/>
                    <a:pt x="11315" y="13033"/>
                  </a:cubicBezTo>
                  <a:cubicBezTo>
                    <a:pt x="11313" y="13033"/>
                    <a:pt x="11312" y="13032"/>
                    <a:pt x="11312" y="13030"/>
                  </a:cubicBezTo>
                  <a:cubicBezTo>
                    <a:pt x="11312" y="13007"/>
                    <a:pt x="11550" y="12614"/>
                    <a:pt x="11812" y="12185"/>
                  </a:cubicBezTo>
                  <a:cubicBezTo>
                    <a:pt x="12097" y="11756"/>
                    <a:pt x="12419" y="11137"/>
                    <a:pt x="12562" y="10840"/>
                  </a:cubicBezTo>
                  <a:cubicBezTo>
                    <a:pt x="13240" y="9220"/>
                    <a:pt x="14181" y="7732"/>
                    <a:pt x="15181" y="6708"/>
                  </a:cubicBezTo>
                  <a:cubicBezTo>
                    <a:pt x="15610" y="6280"/>
                    <a:pt x="15955" y="5887"/>
                    <a:pt x="15955" y="5863"/>
                  </a:cubicBezTo>
                  <a:cubicBezTo>
                    <a:pt x="15955" y="5823"/>
                    <a:pt x="15937" y="5804"/>
                    <a:pt x="15904" y="5804"/>
                  </a:cubicBezTo>
                  <a:cubicBezTo>
                    <a:pt x="15622" y="5804"/>
                    <a:pt x="14242" y="7160"/>
                    <a:pt x="13645" y="8077"/>
                  </a:cubicBezTo>
                  <a:cubicBezTo>
                    <a:pt x="13395" y="8446"/>
                    <a:pt x="12883" y="9399"/>
                    <a:pt x="12502" y="10173"/>
                  </a:cubicBezTo>
                  <a:cubicBezTo>
                    <a:pt x="12109" y="10947"/>
                    <a:pt x="11621" y="11852"/>
                    <a:pt x="11407" y="12185"/>
                  </a:cubicBezTo>
                  <a:cubicBezTo>
                    <a:pt x="11204" y="12506"/>
                    <a:pt x="10919" y="12959"/>
                    <a:pt x="10800" y="13197"/>
                  </a:cubicBezTo>
                  <a:cubicBezTo>
                    <a:pt x="10609" y="13519"/>
                    <a:pt x="10323" y="13792"/>
                    <a:pt x="9204" y="14614"/>
                  </a:cubicBezTo>
                  <a:cubicBezTo>
                    <a:pt x="7859" y="15602"/>
                    <a:pt x="6942" y="16436"/>
                    <a:pt x="5978" y="17567"/>
                  </a:cubicBezTo>
                  <a:lnTo>
                    <a:pt x="5489" y="18150"/>
                  </a:lnTo>
                  <a:lnTo>
                    <a:pt x="5489" y="17567"/>
                  </a:lnTo>
                  <a:cubicBezTo>
                    <a:pt x="5489" y="16126"/>
                    <a:pt x="6013" y="13923"/>
                    <a:pt x="7025" y="10947"/>
                  </a:cubicBezTo>
                  <a:cubicBezTo>
                    <a:pt x="7406" y="9851"/>
                    <a:pt x="7716" y="8899"/>
                    <a:pt x="7716" y="8816"/>
                  </a:cubicBezTo>
                  <a:cubicBezTo>
                    <a:pt x="7716" y="8749"/>
                    <a:pt x="7694" y="8719"/>
                    <a:pt x="7659" y="8719"/>
                  </a:cubicBezTo>
                  <a:cubicBezTo>
                    <a:pt x="7588" y="8719"/>
                    <a:pt x="7463" y="8846"/>
                    <a:pt x="7359" y="9054"/>
                  </a:cubicBezTo>
                  <a:cubicBezTo>
                    <a:pt x="7287" y="9220"/>
                    <a:pt x="6942" y="10113"/>
                    <a:pt x="6609" y="11066"/>
                  </a:cubicBezTo>
                  <a:cubicBezTo>
                    <a:pt x="5632" y="13745"/>
                    <a:pt x="5156" y="15828"/>
                    <a:pt x="5097" y="17662"/>
                  </a:cubicBezTo>
                  <a:lnTo>
                    <a:pt x="5073" y="18602"/>
                  </a:lnTo>
                  <a:lnTo>
                    <a:pt x="3477" y="20162"/>
                  </a:lnTo>
                  <a:cubicBezTo>
                    <a:pt x="2203" y="21424"/>
                    <a:pt x="1810" y="21865"/>
                    <a:pt x="1370" y="22579"/>
                  </a:cubicBezTo>
                  <a:cubicBezTo>
                    <a:pt x="931" y="23257"/>
                    <a:pt x="718" y="23526"/>
                    <a:pt x="591" y="23526"/>
                  </a:cubicBezTo>
                  <a:cubicBezTo>
                    <a:pt x="566" y="23526"/>
                    <a:pt x="544" y="23515"/>
                    <a:pt x="525" y="23496"/>
                  </a:cubicBezTo>
                  <a:cubicBezTo>
                    <a:pt x="417" y="23389"/>
                    <a:pt x="1036" y="21662"/>
                    <a:pt x="1739" y="20115"/>
                  </a:cubicBezTo>
                  <a:cubicBezTo>
                    <a:pt x="2191" y="19126"/>
                    <a:pt x="2215" y="19019"/>
                    <a:pt x="2215" y="18388"/>
                  </a:cubicBezTo>
                  <a:cubicBezTo>
                    <a:pt x="2215" y="18031"/>
                    <a:pt x="2156" y="17543"/>
                    <a:pt x="2084" y="17305"/>
                  </a:cubicBezTo>
                  <a:cubicBezTo>
                    <a:pt x="1894" y="16650"/>
                    <a:pt x="1918" y="15650"/>
                    <a:pt x="2168" y="14912"/>
                  </a:cubicBezTo>
                  <a:cubicBezTo>
                    <a:pt x="2906" y="12733"/>
                    <a:pt x="4596" y="10375"/>
                    <a:pt x="6894" y="8292"/>
                  </a:cubicBezTo>
                  <a:cubicBezTo>
                    <a:pt x="7585" y="7649"/>
                    <a:pt x="8061" y="7399"/>
                    <a:pt x="8776" y="7244"/>
                  </a:cubicBezTo>
                  <a:cubicBezTo>
                    <a:pt x="10050" y="6994"/>
                    <a:pt x="10716" y="6708"/>
                    <a:pt x="11871" y="5946"/>
                  </a:cubicBezTo>
                  <a:cubicBezTo>
                    <a:pt x="12502" y="5541"/>
                    <a:pt x="13324" y="4970"/>
                    <a:pt x="13717" y="4672"/>
                  </a:cubicBezTo>
                  <a:cubicBezTo>
                    <a:pt x="14883" y="3803"/>
                    <a:pt x="15717" y="3458"/>
                    <a:pt x="17848" y="2958"/>
                  </a:cubicBezTo>
                  <a:cubicBezTo>
                    <a:pt x="21122" y="2184"/>
                    <a:pt x="21801" y="2005"/>
                    <a:pt x="23337" y="1469"/>
                  </a:cubicBezTo>
                  <a:cubicBezTo>
                    <a:pt x="24813" y="946"/>
                    <a:pt x="26563" y="386"/>
                    <a:pt x="26718" y="386"/>
                  </a:cubicBezTo>
                  <a:close/>
                  <a:moveTo>
                    <a:pt x="26866" y="0"/>
                  </a:moveTo>
                  <a:cubicBezTo>
                    <a:pt x="26735" y="0"/>
                    <a:pt x="26443" y="89"/>
                    <a:pt x="25551" y="350"/>
                  </a:cubicBezTo>
                  <a:cubicBezTo>
                    <a:pt x="24873" y="565"/>
                    <a:pt x="23825" y="910"/>
                    <a:pt x="23218" y="1112"/>
                  </a:cubicBezTo>
                  <a:cubicBezTo>
                    <a:pt x="21730" y="1648"/>
                    <a:pt x="19039" y="2350"/>
                    <a:pt x="16455" y="2886"/>
                  </a:cubicBezTo>
                  <a:cubicBezTo>
                    <a:pt x="15479" y="3077"/>
                    <a:pt x="14419" y="3589"/>
                    <a:pt x="13002" y="4517"/>
                  </a:cubicBezTo>
                  <a:cubicBezTo>
                    <a:pt x="10812" y="5970"/>
                    <a:pt x="10514" y="6125"/>
                    <a:pt x="9549" y="6434"/>
                  </a:cubicBezTo>
                  <a:cubicBezTo>
                    <a:pt x="9026" y="6601"/>
                    <a:pt x="8454" y="6768"/>
                    <a:pt x="8240" y="6827"/>
                  </a:cubicBezTo>
                  <a:cubicBezTo>
                    <a:pt x="7752" y="6946"/>
                    <a:pt x="7156" y="7411"/>
                    <a:pt x="5918" y="8661"/>
                  </a:cubicBezTo>
                  <a:cubicBezTo>
                    <a:pt x="4894" y="9661"/>
                    <a:pt x="3906" y="10816"/>
                    <a:pt x="3358" y="11637"/>
                  </a:cubicBezTo>
                  <a:cubicBezTo>
                    <a:pt x="2894" y="12316"/>
                    <a:pt x="1977" y="14150"/>
                    <a:pt x="1751" y="14816"/>
                  </a:cubicBezTo>
                  <a:cubicBezTo>
                    <a:pt x="1501" y="15590"/>
                    <a:pt x="1453" y="16543"/>
                    <a:pt x="1668" y="17293"/>
                  </a:cubicBezTo>
                  <a:cubicBezTo>
                    <a:pt x="1739" y="17543"/>
                    <a:pt x="1798" y="18007"/>
                    <a:pt x="1798" y="18317"/>
                  </a:cubicBezTo>
                  <a:cubicBezTo>
                    <a:pt x="1798" y="18960"/>
                    <a:pt x="1668" y="19376"/>
                    <a:pt x="739" y="21615"/>
                  </a:cubicBezTo>
                  <a:cubicBezTo>
                    <a:pt x="60" y="23270"/>
                    <a:pt x="1" y="23508"/>
                    <a:pt x="263" y="23841"/>
                  </a:cubicBezTo>
                  <a:cubicBezTo>
                    <a:pt x="370" y="23972"/>
                    <a:pt x="501" y="24079"/>
                    <a:pt x="572" y="24079"/>
                  </a:cubicBezTo>
                  <a:cubicBezTo>
                    <a:pt x="786" y="24079"/>
                    <a:pt x="2691" y="23401"/>
                    <a:pt x="3525" y="23055"/>
                  </a:cubicBezTo>
                  <a:cubicBezTo>
                    <a:pt x="3954" y="22853"/>
                    <a:pt x="4680" y="22472"/>
                    <a:pt x="5132" y="22174"/>
                  </a:cubicBezTo>
                  <a:cubicBezTo>
                    <a:pt x="5597" y="21877"/>
                    <a:pt x="6263" y="21519"/>
                    <a:pt x="6621" y="21353"/>
                  </a:cubicBezTo>
                  <a:cubicBezTo>
                    <a:pt x="7894" y="20793"/>
                    <a:pt x="13645" y="17817"/>
                    <a:pt x="14919" y="17055"/>
                  </a:cubicBezTo>
                  <a:cubicBezTo>
                    <a:pt x="16693" y="15995"/>
                    <a:pt x="17122" y="15650"/>
                    <a:pt x="19051" y="13804"/>
                  </a:cubicBezTo>
                  <a:cubicBezTo>
                    <a:pt x="20801" y="12114"/>
                    <a:pt x="21908" y="10852"/>
                    <a:pt x="22480" y="9875"/>
                  </a:cubicBezTo>
                  <a:cubicBezTo>
                    <a:pt x="22837" y="9256"/>
                    <a:pt x="23182" y="8268"/>
                    <a:pt x="23182" y="7851"/>
                  </a:cubicBezTo>
                  <a:cubicBezTo>
                    <a:pt x="23182" y="7673"/>
                    <a:pt x="23313" y="7434"/>
                    <a:pt x="23611" y="7077"/>
                  </a:cubicBezTo>
                  <a:cubicBezTo>
                    <a:pt x="23849" y="6780"/>
                    <a:pt x="24242" y="6232"/>
                    <a:pt x="24444" y="5863"/>
                  </a:cubicBezTo>
                  <a:cubicBezTo>
                    <a:pt x="24658" y="5494"/>
                    <a:pt x="25218" y="4541"/>
                    <a:pt x="25694" y="3743"/>
                  </a:cubicBezTo>
                  <a:cubicBezTo>
                    <a:pt x="26933" y="1672"/>
                    <a:pt x="27397" y="445"/>
                    <a:pt x="27040" y="88"/>
                  </a:cubicBezTo>
                  <a:cubicBezTo>
                    <a:pt x="26970" y="37"/>
                    <a:pt x="26951" y="0"/>
                    <a:pt x="268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11"/>
            <p:cNvSpPr/>
            <p:nvPr/>
          </p:nvSpPr>
          <p:spPr>
            <a:xfrm>
              <a:off x="3982925" y="2792075"/>
              <a:ext cx="35750" cy="30375"/>
            </a:xfrm>
            <a:custGeom>
              <a:avLst/>
              <a:gdLst/>
              <a:ahLst/>
              <a:cxnLst/>
              <a:rect l="l" t="t" r="r" b="b"/>
              <a:pathLst>
                <a:path w="1430" h="1215" extrusionOk="0">
                  <a:moveTo>
                    <a:pt x="1364" y="0"/>
                  </a:moveTo>
                  <a:cubicBezTo>
                    <a:pt x="1262" y="0"/>
                    <a:pt x="1045" y="118"/>
                    <a:pt x="751" y="336"/>
                  </a:cubicBezTo>
                  <a:cubicBezTo>
                    <a:pt x="167" y="765"/>
                    <a:pt x="1" y="991"/>
                    <a:pt x="155" y="1170"/>
                  </a:cubicBezTo>
                  <a:cubicBezTo>
                    <a:pt x="177" y="1198"/>
                    <a:pt x="201" y="1215"/>
                    <a:pt x="233" y="1215"/>
                  </a:cubicBezTo>
                  <a:cubicBezTo>
                    <a:pt x="323" y="1215"/>
                    <a:pt x="480" y="1083"/>
                    <a:pt x="858" y="706"/>
                  </a:cubicBezTo>
                  <a:cubicBezTo>
                    <a:pt x="1167" y="396"/>
                    <a:pt x="1429" y="98"/>
                    <a:pt x="1429" y="63"/>
                  </a:cubicBezTo>
                  <a:cubicBezTo>
                    <a:pt x="1429" y="21"/>
                    <a:pt x="1407" y="0"/>
                    <a:pt x="136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82" name="Google Shape;4682;p11"/>
          <p:cNvSpPr txBox="1">
            <a:spLocks noGrp="1"/>
          </p:cNvSpPr>
          <p:nvPr>
            <p:ph type="title" hasCustomPrompt="1"/>
          </p:nvPr>
        </p:nvSpPr>
        <p:spPr>
          <a:xfrm>
            <a:off x="1284000" y="1440638"/>
            <a:ext cx="6576000" cy="2100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9600"/>
              <a:buNone/>
              <a:defRPr sz="12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4683" name="Google Shape;4683;p11"/>
          <p:cNvSpPr txBox="1">
            <a:spLocks noGrp="1"/>
          </p:cNvSpPr>
          <p:nvPr>
            <p:ph type="subTitle" idx="1"/>
          </p:nvPr>
        </p:nvSpPr>
        <p:spPr>
          <a:xfrm>
            <a:off x="1284000" y="3205763"/>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a:solidFill>
                  <a:schemeClr val="dk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4684" name="Google Shape;4684;p11"/>
          <p:cNvGrpSpPr/>
          <p:nvPr/>
        </p:nvGrpSpPr>
        <p:grpSpPr>
          <a:xfrm rot="5400000">
            <a:off x="512588" y="4650175"/>
            <a:ext cx="286675" cy="255775"/>
            <a:chOff x="6360300" y="2660800"/>
            <a:chExt cx="286675" cy="255775"/>
          </a:xfrm>
        </p:grpSpPr>
        <p:sp>
          <p:nvSpPr>
            <p:cNvPr id="4685" name="Google Shape;4685;p11"/>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11"/>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11"/>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11"/>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11"/>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11"/>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11"/>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11"/>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11"/>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11"/>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11"/>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11"/>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11"/>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11"/>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11"/>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11"/>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11"/>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11"/>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11"/>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11"/>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11"/>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11"/>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11"/>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11"/>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11"/>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0" name="Google Shape;4710;p11"/>
          <p:cNvGrpSpPr/>
          <p:nvPr/>
        </p:nvGrpSpPr>
        <p:grpSpPr>
          <a:xfrm rot="5400000">
            <a:off x="8099313" y="221725"/>
            <a:ext cx="250350" cy="261000"/>
            <a:chOff x="6143625" y="2415075"/>
            <a:chExt cx="250350" cy="261000"/>
          </a:xfrm>
        </p:grpSpPr>
        <p:sp>
          <p:nvSpPr>
            <p:cNvPr id="4711" name="Google Shape;4711;p11"/>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11"/>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11"/>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11"/>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11"/>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11"/>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11"/>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11"/>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11"/>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11"/>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11"/>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11"/>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11"/>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11"/>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11"/>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6" name="Google Shape;4726;p11"/>
          <p:cNvGrpSpPr/>
          <p:nvPr/>
        </p:nvGrpSpPr>
        <p:grpSpPr>
          <a:xfrm rot="5400000">
            <a:off x="783350" y="227513"/>
            <a:ext cx="269400" cy="268475"/>
            <a:chOff x="6222500" y="2917150"/>
            <a:chExt cx="269400" cy="268475"/>
          </a:xfrm>
        </p:grpSpPr>
        <p:sp>
          <p:nvSpPr>
            <p:cNvPr id="4727" name="Google Shape;4727;p11"/>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11"/>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11"/>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11"/>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11"/>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11"/>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11"/>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11"/>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11"/>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11"/>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11"/>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11"/>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11"/>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11"/>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11"/>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11"/>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11"/>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11"/>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11"/>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11"/>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11"/>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11"/>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11"/>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11"/>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1" name="Google Shape;4751;p11"/>
          <p:cNvGrpSpPr/>
          <p:nvPr/>
        </p:nvGrpSpPr>
        <p:grpSpPr>
          <a:xfrm rot="-5400000" flipH="1">
            <a:off x="7020475" y="4643825"/>
            <a:ext cx="269400" cy="268475"/>
            <a:chOff x="6222500" y="2917150"/>
            <a:chExt cx="269400" cy="268475"/>
          </a:xfrm>
        </p:grpSpPr>
        <p:sp>
          <p:nvSpPr>
            <p:cNvPr id="4752" name="Google Shape;4752;p11"/>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11"/>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11"/>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11"/>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11"/>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11"/>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11"/>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11"/>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11"/>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11"/>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11"/>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11"/>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11"/>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11"/>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11"/>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11"/>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11"/>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11"/>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11"/>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11"/>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11"/>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11"/>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11"/>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11"/>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76"/>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7">
    <p:spTree>
      <p:nvGrpSpPr>
        <p:cNvPr id="1" name="Shape 5123"/>
        <p:cNvGrpSpPr/>
        <p:nvPr/>
      </p:nvGrpSpPr>
      <p:grpSpPr>
        <a:xfrm>
          <a:off x="0" y="0"/>
          <a:ext cx="0" cy="0"/>
          <a:chOff x="0" y="0"/>
          <a:chExt cx="0" cy="0"/>
        </a:xfrm>
      </p:grpSpPr>
      <p:grpSp>
        <p:nvGrpSpPr>
          <p:cNvPr id="5124" name="Google Shape;5124;p14"/>
          <p:cNvGrpSpPr/>
          <p:nvPr/>
        </p:nvGrpSpPr>
        <p:grpSpPr>
          <a:xfrm>
            <a:off x="1650725" y="312150"/>
            <a:ext cx="5842500" cy="1015200"/>
            <a:chOff x="1650725" y="312150"/>
            <a:chExt cx="5842500" cy="1015200"/>
          </a:xfrm>
        </p:grpSpPr>
        <p:sp>
          <p:nvSpPr>
            <p:cNvPr id="5125" name="Google Shape;5125;p14"/>
            <p:cNvSpPr/>
            <p:nvPr/>
          </p:nvSpPr>
          <p:spPr>
            <a:xfrm>
              <a:off x="1650725" y="312150"/>
              <a:ext cx="5842500" cy="1015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14"/>
            <p:cNvSpPr/>
            <p:nvPr/>
          </p:nvSpPr>
          <p:spPr>
            <a:xfrm>
              <a:off x="1750925" y="416250"/>
              <a:ext cx="5642100" cy="802800"/>
            </a:xfrm>
            <a:prstGeom prst="rect">
              <a:avLst/>
            </a:prstGeom>
            <a:noFill/>
            <a:ln w="19050" cap="flat" cmpd="sng">
              <a:solidFill>
                <a:srgbClr val="A7B5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7" name="Google Shape;5127;p14"/>
          <p:cNvGrpSpPr/>
          <p:nvPr/>
        </p:nvGrpSpPr>
        <p:grpSpPr>
          <a:xfrm rot="1320820">
            <a:off x="-74761" y="4508298"/>
            <a:ext cx="623968" cy="816229"/>
            <a:chOff x="542025" y="2878550"/>
            <a:chExt cx="732250" cy="957875"/>
          </a:xfrm>
        </p:grpSpPr>
        <p:sp>
          <p:nvSpPr>
            <p:cNvPr id="5128" name="Google Shape;5128;p14"/>
            <p:cNvSpPr/>
            <p:nvPr/>
          </p:nvSpPr>
          <p:spPr>
            <a:xfrm>
              <a:off x="1253125" y="3199625"/>
              <a:ext cx="925" cy="3300"/>
            </a:xfrm>
            <a:custGeom>
              <a:avLst/>
              <a:gdLst/>
              <a:ahLst/>
              <a:cxnLst/>
              <a:rect l="l" t="t" r="r" b="b"/>
              <a:pathLst>
                <a:path w="37" h="132" extrusionOk="0">
                  <a:moveTo>
                    <a:pt x="0" y="1"/>
                  </a:moveTo>
                  <a:cubicBezTo>
                    <a:pt x="12" y="48"/>
                    <a:pt x="12" y="96"/>
                    <a:pt x="36" y="132"/>
                  </a:cubicBezTo>
                  <a:cubicBezTo>
                    <a:pt x="12" y="96"/>
                    <a:pt x="12" y="48"/>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14"/>
            <p:cNvSpPr/>
            <p:nvPr/>
          </p:nvSpPr>
          <p:spPr>
            <a:xfrm>
              <a:off x="1240025" y="3134450"/>
              <a:ext cx="3600" cy="11625"/>
            </a:xfrm>
            <a:custGeom>
              <a:avLst/>
              <a:gdLst/>
              <a:ahLst/>
              <a:cxnLst/>
              <a:rect l="l" t="t" r="r" b="b"/>
              <a:pathLst>
                <a:path w="144" h="465" extrusionOk="0">
                  <a:moveTo>
                    <a:pt x="0" y="0"/>
                  </a:moveTo>
                  <a:cubicBezTo>
                    <a:pt x="36" y="155"/>
                    <a:pt x="60" y="322"/>
                    <a:pt x="108" y="465"/>
                  </a:cubicBezTo>
                  <a:cubicBezTo>
                    <a:pt x="143" y="346"/>
                    <a:pt x="96" y="203"/>
                    <a:pt x="0"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14"/>
            <p:cNvSpPr/>
            <p:nvPr/>
          </p:nvSpPr>
          <p:spPr>
            <a:xfrm>
              <a:off x="703950" y="3226650"/>
              <a:ext cx="365850" cy="419050"/>
            </a:xfrm>
            <a:custGeom>
              <a:avLst/>
              <a:gdLst/>
              <a:ahLst/>
              <a:cxnLst/>
              <a:rect l="l" t="t" r="r" b="b"/>
              <a:pathLst>
                <a:path w="14634" h="16762" extrusionOk="0">
                  <a:moveTo>
                    <a:pt x="10760" y="674"/>
                  </a:moveTo>
                  <a:cubicBezTo>
                    <a:pt x="10942" y="674"/>
                    <a:pt x="11114" y="706"/>
                    <a:pt x="11264" y="753"/>
                  </a:cubicBezTo>
                  <a:cubicBezTo>
                    <a:pt x="11311" y="765"/>
                    <a:pt x="11359" y="777"/>
                    <a:pt x="11406" y="813"/>
                  </a:cubicBezTo>
                  <a:cubicBezTo>
                    <a:pt x="11657" y="932"/>
                    <a:pt x="11859" y="1122"/>
                    <a:pt x="12038" y="1396"/>
                  </a:cubicBezTo>
                  <a:cubicBezTo>
                    <a:pt x="12335" y="1849"/>
                    <a:pt x="12573" y="2325"/>
                    <a:pt x="12788" y="2825"/>
                  </a:cubicBezTo>
                  <a:cubicBezTo>
                    <a:pt x="13169" y="3373"/>
                    <a:pt x="13431" y="3992"/>
                    <a:pt x="13514" y="4730"/>
                  </a:cubicBezTo>
                  <a:cubicBezTo>
                    <a:pt x="13550" y="4932"/>
                    <a:pt x="13573" y="5147"/>
                    <a:pt x="13585" y="5349"/>
                  </a:cubicBezTo>
                  <a:lnTo>
                    <a:pt x="13585" y="5385"/>
                  </a:lnTo>
                  <a:cubicBezTo>
                    <a:pt x="13966" y="8016"/>
                    <a:pt x="13859" y="10624"/>
                    <a:pt x="12359" y="12981"/>
                  </a:cubicBezTo>
                  <a:cubicBezTo>
                    <a:pt x="11585" y="14207"/>
                    <a:pt x="10692" y="15350"/>
                    <a:pt x="9240" y="15838"/>
                  </a:cubicBezTo>
                  <a:cubicBezTo>
                    <a:pt x="8499" y="16085"/>
                    <a:pt x="7767" y="16200"/>
                    <a:pt x="7063" y="16200"/>
                  </a:cubicBezTo>
                  <a:cubicBezTo>
                    <a:pt x="4409" y="16200"/>
                    <a:pt x="2150" y="14567"/>
                    <a:pt x="1274" y="12243"/>
                  </a:cubicBezTo>
                  <a:cubicBezTo>
                    <a:pt x="1262" y="12207"/>
                    <a:pt x="1262" y="12183"/>
                    <a:pt x="1250" y="12148"/>
                  </a:cubicBezTo>
                  <a:cubicBezTo>
                    <a:pt x="1227" y="12064"/>
                    <a:pt x="1179" y="11969"/>
                    <a:pt x="1143" y="11874"/>
                  </a:cubicBezTo>
                  <a:cubicBezTo>
                    <a:pt x="1143" y="11850"/>
                    <a:pt x="1143" y="11838"/>
                    <a:pt x="1131" y="11838"/>
                  </a:cubicBezTo>
                  <a:cubicBezTo>
                    <a:pt x="1000" y="11433"/>
                    <a:pt x="905" y="11005"/>
                    <a:pt x="846" y="10528"/>
                  </a:cubicBezTo>
                  <a:cubicBezTo>
                    <a:pt x="691" y="9326"/>
                    <a:pt x="727" y="8659"/>
                    <a:pt x="1060" y="7445"/>
                  </a:cubicBezTo>
                  <a:cubicBezTo>
                    <a:pt x="1346" y="6409"/>
                    <a:pt x="2024" y="5242"/>
                    <a:pt x="3036" y="4051"/>
                  </a:cubicBezTo>
                  <a:cubicBezTo>
                    <a:pt x="4037" y="2884"/>
                    <a:pt x="5787" y="1730"/>
                    <a:pt x="7358" y="1230"/>
                  </a:cubicBezTo>
                  <a:cubicBezTo>
                    <a:pt x="8430" y="884"/>
                    <a:pt x="9716" y="682"/>
                    <a:pt x="10585" y="682"/>
                  </a:cubicBezTo>
                  <a:lnTo>
                    <a:pt x="10609" y="682"/>
                  </a:lnTo>
                  <a:cubicBezTo>
                    <a:pt x="10660" y="677"/>
                    <a:pt x="10710" y="674"/>
                    <a:pt x="10760" y="674"/>
                  </a:cubicBezTo>
                  <a:close/>
                  <a:moveTo>
                    <a:pt x="11463" y="0"/>
                  </a:moveTo>
                  <a:cubicBezTo>
                    <a:pt x="10712" y="0"/>
                    <a:pt x="9992" y="125"/>
                    <a:pt x="9180" y="301"/>
                  </a:cubicBezTo>
                  <a:cubicBezTo>
                    <a:pt x="8156" y="408"/>
                    <a:pt x="7132" y="765"/>
                    <a:pt x="6132" y="1253"/>
                  </a:cubicBezTo>
                  <a:cubicBezTo>
                    <a:pt x="3739" y="2432"/>
                    <a:pt x="1846" y="4075"/>
                    <a:pt x="869" y="6647"/>
                  </a:cubicBezTo>
                  <a:cubicBezTo>
                    <a:pt x="179" y="8445"/>
                    <a:pt x="0" y="10278"/>
                    <a:pt x="608" y="12088"/>
                  </a:cubicBezTo>
                  <a:cubicBezTo>
                    <a:pt x="1489" y="14695"/>
                    <a:pt x="3227" y="16350"/>
                    <a:pt x="6072" y="16696"/>
                  </a:cubicBezTo>
                  <a:cubicBezTo>
                    <a:pt x="6445" y="16739"/>
                    <a:pt x="6810" y="16762"/>
                    <a:pt x="7168" y="16762"/>
                  </a:cubicBezTo>
                  <a:cubicBezTo>
                    <a:pt x="9053" y="16762"/>
                    <a:pt x="10730" y="16138"/>
                    <a:pt x="12121" y="14707"/>
                  </a:cubicBezTo>
                  <a:cubicBezTo>
                    <a:pt x="13383" y="13398"/>
                    <a:pt x="14062" y="11767"/>
                    <a:pt x="14335" y="9969"/>
                  </a:cubicBezTo>
                  <a:cubicBezTo>
                    <a:pt x="14633" y="7909"/>
                    <a:pt x="14454" y="5897"/>
                    <a:pt x="14050" y="3873"/>
                  </a:cubicBezTo>
                  <a:cubicBezTo>
                    <a:pt x="13788" y="2539"/>
                    <a:pt x="13169" y="1408"/>
                    <a:pt x="12359" y="348"/>
                  </a:cubicBezTo>
                  <a:cubicBezTo>
                    <a:pt x="12180" y="122"/>
                    <a:pt x="11954" y="15"/>
                    <a:pt x="11657" y="3"/>
                  </a:cubicBezTo>
                  <a:cubicBezTo>
                    <a:pt x="11592" y="1"/>
                    <a:pt x="11527" y="0"/>
                    <a:pt x="11463"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14"/>
            <p:cNvSpPr/>
            <p:nvPr/>
          </p:nvSpPr>
          <p:spPr>
            <a:xfrm>
              <a:off x="607200" y="3705050"/>
              <a:ext cx="925" cy="925"/>
            </a:xfrm>
            <a:custGeom>
              <a:avLst/>
              <a:gdLst/>
              <a:ahLst/>
              <a:cxnLst/>
              <a:rect l="l" t="t" r="r" b="b"/>
              <a:pathLst>
                <a:path w="37" h="37" extrusionOk="0">
                  <a:moveTo>
                    <a:pt x="36" y="36"/>
                  </a:moveTo>
                  <a:cubicBezTo>
                    <a:pt x="13" y="24"/>
                    <a:pt x="1" y="12"/>
                    <a:pt x="1" y="0"/>
                  </a:cubicBezTo>
                  <a:cubicBezTo>
                    <a:pt x="1" y="12"/>
                    <a:pt x="13" y="24"/>
                    <a:pt x="36" y="36"/>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14"/>
            <p:cNvSpPr/>
            <p:nvPr/>
          </p:nvSpPr>
          <p:spPr>
            <a:xfrm>
              <a:off x="801275" y="3827975"/>
              <a:ext cx="29800" cy="5100"/>
            </a:xfrm>
            <a:custGeom>
              <a:avLst/>
              <a:gdLst/>
              <a:ahLst/>
              <a:cxnLst/>
              <a:rect l="l" t="t" r="r" b="b"/>
              <a:pathLst>
                <a:path w="1192" h="204" extrusionOk="0">
                  <a:moveTo>
                    <a:pt x="1" y="1"/>
                  </a:moveTo>
                  <a:cubicBezTo>
                    <a:pt x="274" y="84"/>
                    <a:pt x="572" y="144"/>
                    <a:pt x="870" y="167"/>
                  </a:cubicBezTo>
                  <a:cubicBezTo>
                    <a:pt x="912" y="172"/>
                    <a:pt x="955" y="175"/>
                    <a:pt x="999" y="178"/>
                  </a:cubicBezTo>
                  <a:lnTo>
                    <a:pt x="999" y="178"/>
                  </a:lnTo>
                  <a:cubicBezTo>
                    <a:pt x="667" y="132"/>
                    <a:pt x="330" y="71"/>
                    <a:pt x="1" y="1"/>
                  </a:cubicBezTo>
                  <a:close/>
                  <a:moveTo>
                    <a:pt x="999" y="178"/>
                  </a:moveTo>
                  <a:cubicBezTo>
                    <a:pt x="1063" y="187"/>
                    <a:pt x="1127" y="195"/>
                    <a:pt x="1191" y="203"/>
                  </a:cubicBezTo>
                  <a:cubicBezTo>
                    <a:pt x="1133" y="189"/>
                    <a:pt x="1066" y="183"/>
                    <a:pt x="999" y="178"/>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14"/>
            <p:cNvSpPr/>
            <p:nvPr/>
          </p:nvSpPr>
          <p:spPr>
            <a:xfrm>
              <a:off x="640850" y="3739875"/>
              <a:ext cx="102700" cy="68200"/>
            </a:xfrm>
            <a:custGeom>
              <a:avLst/>
              <a:gdLst/>
              <a:ahLst/>
              <a:cxnLst/>
              <a:rect l="l" t="t" r="r" b="b"/>
              <a:pathLst>
                <a:path w="4108" h="2728" extrusionOk="0">
                  <a:moveTo>
                    <a:pt x="0" y="1"/>
                  </a:moveTo>
                  <a:lnTo>
                    <a:pt x="0" y="1"/>
                  </a:lnTo>
                  <a:cubicBezTo>
                    <a:pt x="179" y="191"/>
                    <a:pt x="357" y="370"/>
                    <a:pt x="536" y="572"/>
                  </a:cubicBezTo>
                  <a:cubicBezTo>
                    <a:pt x="1465" y="1620"/>
                    <a:pt x="2643" y="2310"/>
                    <a:pt x="3989" y="2691"/>
                  </a:cubicBezTo>
                  <a:cubicBezTo>
                    <a:pt x="4024" y="2715"/>
                    <a:pt x="4060" y="2727"/>
                    <a:pt x="4108" y="2727"/>
                  </a:cubicBezTo>
                  <a:cubicBezTo>
                    <a:pt x="3810" y="2560"/>
                    <a:pt x="3513" y="2394"/>
                    <a:pt x="3215" y="2215"/>
                  </a:cubicBezTo>
                  <a:cubicBezTo>
                    <a:pt x="2096" y="1548"/>
                    <a:pt x="988" y="870"/>
                    <a:pt x="0"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14"/>
            <p:cNvSpPr/>
            <p:nvPr/>
          </p:nvSpPr>
          <p:spPr>
            <a:xfrm>
              <a:off x="1098625" y="2920125"/>
              <a:ext cx="9850" cy="22950"/>
            </a:xfrm>
            <a:custGeom>
              <a:avLst/>
              <a:gdLst/>
              <a:ahLst/>
              <a:cxnLst/>
              <a:rect l="l" t="t" r="r" b="b"/>
              <a:pathLst>
                <a:path w="394" h="918" extrusionOk="0">
                  <a:moveTo>
                    <a:pt x="1" y="1"/>
                  </a:moveTo>
                  <a:lnTo>
                    <a:pt x="1" y="1"/>
                  </a:lnTo>
                  <a:cubicBezTo>
                    <a:pt x="37" y="72"/>
                    <a:pt x="61" y="132"/>
                    <a:pt x="84" y="215"/>
                  </a:cubicBezTo>
                  <a:cubicBezTo>
                    <a:pt x="144" y="477"/>
                    <a:pt x="239" y="703"/>
                    <a:pt x="394" y="918"/>
                  </a:cubicBezTo>
                  <a:cubicBezTo>
                    <a:pt x="322" y="584"/>
                    <a:pt x="180" y="287"/>
                    <a:pt x="1"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14"/>
            <p:cNvSpPr/>
            <p:nvPr/>
          </p:nvSpPr>
          <p:spPr>
            <a:xfrm>
              <a:off x="1007250" y="2878550"/>
              <a:ext cx="32175" cy="2625"/>
            </a:xfrm>
            <a:custGeom>
              <a:avLst/>
              <a:gdLst/>
              <a:ahLst/>
              <a:cxnLst/>
              <a:rect l="l" t="t" r="r" b="b"/>
              <a:pathLst>
                <a:path w="1287" h="105" extrusionOk="0">
                  <a:moveTo>
                    <a:pt x="485" y="1"/>
                  </a:moveTo>
                  <a:cubicBezTo>
                    <a:pt x="328" y="1"/>
                    <a:pt x="167" y="11"/>
                    <a:pt x="1" y="33"/>
                  </a:cubicBezTo>
                  <a:cubicBezTo>
                    <a:pt x="79" y="28"/>
                    <a:pt x="158" y="26"/>
                    <a:pt x="237" y="26"/>
                  </a:cubicBezTo>
                  <a:cubicBezTo>
                    <a:pt x="587" y="26"/>
                    <a:pt x="937" y="65"/>
                    <a:pt x="1287" y="104"/>
                  </a:cubicBezTo>
                  <a:cubicBezTo>
                    <a:pt x="1034" y="35"/>
                    <a:pt x="767" y="1"/>
                    <a:pt x="48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14"/>
            <p:cNvSpPr/>
            <p:nvPr/>
          </p:nvSpPr>
          <p:spPr>
            <a:xfrm>
              <a:off x="564950" y="2894875"/>
              <a:ext cx="687900" cy="926500"/>
            </a:xfrm>
            <a:custGeom>
              <a:avLst/>
              <a:gdLst/>
              <a:ahLst/>
              <a:cxnLst/>
              <a:rect l="l" t="t" r="r" b="b"/>
              <a:pathLst>
                <a:path w="27516" h="37060" extrusionOk="0">
                  <a:moveTo>
                    <a:pt x="22137" y="28741"/>
                  </a:moveTo>
                  <a:cubicBezTo>
                    <a:pt x="22377" y="28741"/>
                    <a:pt x="22581" y="28971"/>
                    <a:pt x="22467" y="29312"/>
                  </a:cubicBezTo>
                  <a:cubicBezTo>
                    <a:pt x="22385" y="29548"/>
                    <a:pt x="22186" y="29687"/>
                    <a:pt x="21985" y="29687"/>
                  </a:cubicBezTo>
                  <a:cubicBezTo>
                    <a:pt x="21923" y="29687"/>
                    <a:pt x="21860" y="29674"/>
                    <a:pt x="21800" y="29645"/>
                  </a:cubicBezTo>
                  <a:cubicBezTo>
                    <a:pt x="21574" y="29514"/>
                    <a:pt x="21550" y="29288"/>
                    <a:pt x="21741" y="28990"/>
                  </a:cubicBezTo>
                  <a:cubicBezTo>
                    <a:pt x="21849" y="28817"/>
                    <a:pt x="21999" y="28741"/>
                    <a:pt x="22137" y="28741"/>
                  </a:cubicBezTo>
                  <a:close/>
                  <a:moveTo>
                    <a:pt x="17759" y="1"/>
                  </a:moveTo>
                  <a:cubicBezTo>
                    <a:pt x="17100" y="1"/>
                    <a:pt x="16447" y="154"/>
                    <a:pt x="15812" y="535"/>
                  </a:cubicBezTo>
                  <a:cubicBezTo>
                    <a:pt x="14228" y="1487"/>
                    <a:pt x="12883" y="2773"/>
                    <a:pt x="11585" y="4083"/>
                  </a:cubicBezTo>
                  <a:cubicBezTo>
                    <a:pt x="9132" y="6547"/>
                    <a:pt x="6727" y="9047"/>
                    <a:pt x="4727" y="11941"/>
                  </a:cubicBezTo>
                  <a:cubicBezTo>
                    <a:pt x="3298" y="14000"/>
                    <a:pt x="2024" y="16144"/>
                    <a:pt x="1072" y="18465"/>
                  </a:cubicBezTo>
                  <a:cubicBezTo>
                    <a:pt x="500" y="19846"/>
                    <a:pt x="0" y="21228"/>
                    <a:pt x="12" y="22752"/>
                  </a:cubicBezTo>
                  <a:cubicBezTo>
                    <a:pt x="36" y="24145"/>
                    <a:pt x="60" y="25526"/>
                    <a:pt x="202" y="26907"/>
                  </a:cubicBezTo>
                  <a:cubicBezTo>
                    <a:pt x="441" y="28990"/>
                    <a:pt x="1215" y="30836"/>
                    <a:pt x="2596" y="32443"/>
                  </a:cubicBezTo>
                  <a:cubicBezTo>
                    <a:pt x="3810" y="33824"/>
                    <a:pt x="5298" y="34801"/>
                    <a:pt x="6822" y="35729"/>
                  </a:cubicBezTo>
                  <a:cubicBezTo>
                    <a:pt x="7060" y="35884"/>
                    <a:pt x="7299" y="36015"/>
                    <a:pt x="7561" y="36134"/>
                  </a:cubicBezTo>
                  <a:cubicBezTo>
                    <a:pt x="7572" y="36134"/>
                    <a:pt x="7584" y="36158"/>
                    <a:pt x="7596" y="36158"/>
                  </a:cubicBezTo>
                  <a:cubicBezTo>
                    <a:pt x="7811" y="36253"/>
                    <a:pt x="8013" y="36337"/>
                    <a:pt x="8227" y="36420"/>
                  </a:cubicBezTo>
                  <a:lnTo>
                    <a:pt x="8489" y="36515"/>
                  </a:lnTo>
                  <a:lnTo>
                    <a:pt x="8894" y="36646"/>
                  </a:lnTo>
                  <a:cubicBezTo>
                    <a:pt x="9025" y="36682"/>
                    <a:pt x="9144" y="36718"/>
                    <a:pt x="9287" y="36753"/>
                  </a:cubicBezTo>
                  <a:cubicBezTo>
                    <a:pt x="9311" y="36753"/>
                    <a:pt x="9346" y="36765"/>
                    <a:pt x="9370" y="36765"/>
                  </a:cubicBezTo>
                  <a:cubicBezTo>
                    <a:pt x="9978" y="36896"/>
                    <a:pt x="10620" y="36991"/>
                    <a:pt x="11371" y="37027"/>
                  </a:cubicBezTo>
                  <a:cubicBezTo>
                    <a:pt x="11708" y="37049"/>
                    <a:pt x="12052" y="37060"/>
                    <a:pt x="12399" y="37060"/>
                  </a:cubicBezTo>
                  <a:cubicBezTo>
                    <a:pt x="14475" y="37060"/>
                    <a:pt x="16635" y="36677"/>
                    <a:pt x="17859" y="36075"/>
                  </a:cubicBezTo>
                  <a:cubicBezTo>
                    <a:pt x="19419" y="35289"/>
                    <a:pt x="21253" y="33634"/>
                    <a:pt x="23158" y="31241"/>
                  </a:cubicBezTo>
                  <a:cubicBezTo>
                    <a:pt x="24884" y="29086"/>
                    <a:pt x="25980" y="26526"/>
                    <a:pt x="26694" y="22966"/>
                  </a:cubicBezTo>
                  <a:cubicBezTo>
                    <a:pt x="27420" y="19334"/>
                    <a:pt x="27515" y="17239"/>
                    <a:pt x="27087" y="13881"/>
                  </a:cubicBezTo>
                  <a:cubicBezTo>
                    <a:pt x="26849" y="12024"/>
                    <a:pt x="25920" y="7904"/>
                    <a:pt x="25539" y="6892"/>
                  </a:cubicBezTo>
                  <a:cubicBezTo>
                    <a:pt x="25479" y="6773"/>
                    <a:pt x="25432" y="6642"/>
                    <a:pt x="25372" y="6523"/>
                  </a:cubicBezTo>
                  <a:cubicBezTo>
                    <a:pt x="25134" y="6059"/>
                    <a:pt x="24717" y="5440"/>
                    <a:pt x="24348" y="4952"/>
                  </a:cubicBezTo>
                  <a:lnTo>
                    <a:pt x="24075" y="4642"/>
                  </a:lnTo>
                  <a:cubicBezTo>
                    <a:pt x="23870" y="4432"/>
                    <a:pt x="23760" y="4325"/>
                    <a:pt x="23659" y="4325"/>
                  </a:cubicBezTo>
                  <a:cubicBezTo>
                    <a:pt x="23554" y="4325"/>
                    <a:pt x="23459" y="4441"/>
                    <a:pt x="23277" y="4678"/>
                  </a:cubicBezTo>
                  <a:cubicBezTo>
                    <a:pt x="23253" y="4702"/>
                    <a:pt x="23229" y="4714"/>
                    <a:pt x="23217" y="4749"/>
                  </a:cubicBezTo>
                  <a:lnTo>
                    <a:pt x="23301" y="4845"/>
                  </a:lnTo>
                  <a:cubicBezTo>
                    <a:pt x="24241" y="5976"/>
                    <a:pt x="24896" y="7262"/>
                    <a:pt x="25265" y="8678"/>
                  </a:cubicBezTo>
                  <a:cubicBezTo>
                    <a:pt x="26158" y="12095"/>
                    <a:pt x="26027" y="15524"/>
                    <a:pt x="25289" y="18965"/>
                  </a:cubicBezTo>
                  <a:cubicBezTo>
                    <a:pt x="25075" y="20001"/>
                    <a:pt x="24872" y="21049"/>
                    <a:pt x="24622" y="22085"/>
                  </a:cubicBezTo>
                  <a:cubicBezTo>
                    <a:pt x="24658" y="22109"/>
                    <a:pt x="24670" y="22109"/>
                    <a:pt x="24694" y="22132"/>
                  </a:cubicBezTo>
                  <a:cubicBezTo>
                    <a:pt x="24860" y="22263"/>
                    <a:pt x="24670" y="23359"/>
                    <a:pt x="24158" y="25264"/>
                  </a:cubicBezTo>
                  <a:cubicBezTo>
                    <a:pt x="23836" y="26478"/>
                    <a:pt x="23324" y="27443"/>
                    <a:pt x="22991" y="27526"/>
                  </a:cubicBezTo>
                  <a:cubicBezTo>
                    <a:pt x="22968" y="27529"/>
                    <a:pt x="22947" y="27531"/>
                    <a:pt x="22929" y="27531"/>
                  </a:cubicBezTo>
                  <a:cubicBezTo>
                    <a:pt x="22821" y="27531"/>
                    <a:pt x="22807" y="27459"/>
                    <a:pt x="22777" y="27193"/>
                  </a:cubicBezTo>
                  <a:cubicBezTo>
                    <a:pt x="22777" y="27145"/>
                    <a:pt x="22789" y="27062"/>
                    <a:pt x="22812" y="26943"/>
                  </a:cubicBezTo>
                  <a:lnTo>
                    <a:pt x="22812" y="26943"/>
                  </a:lnTo>
                  <a:cubicBezTo>
                    <a:pt x="21919" y="28812"/>
                    <a:pt x="20860" y="30622"/>
                    <a:pt x="19300" y="32086"/>
                  </a:cubicBezTo>
                  <a:cubicBezTo>
                    <a:pt x="18490" y="32848"/>
                    <a:pt x="17633" y="33443"/>
                    <a:pt x="16693" y="33872"/>
                  </a:cubicBezTo>
                  <a:cubicBezTo>
                    <a:pt x="16443" y="34110"/>
                    <a:pt x="16109" y="34241"/>
                    <a:pt x="15788" y="34360"/>
                  </a:cubicBezTo>
                  <a:cubicBezTo>
                    <a:pt x="15683" y="34378"/>
                    <a:pt x="15585" y="34389"/>
                    <a:pt x="15493" y="34389"/>
                  </a:cubicBezTo>
                  <a:cubicBezTo>
                    <a:pt x="15460" y="34389"/>
                    <a:pt x="15427" y="34387"/>
                    <a:pt x="15395" y="34384"/>
                  </a:cubicBezTo>
                  <a:cubicBezTo>
                    <a:pt x="15133" y="34455"/>
                    <a:pt x="14847" y="34527"/>
                    <a:pt x="14561" y="34586"/>
                  </a:cubicBezTo>
                  <a:cubicBezTo>
                    <a:pt x="13676" y="34727"/>
                    <a:pt x="12808" y="34804"/>
                    <a:pt x="11958" y="34804"/>
                  </a:cubicBezTo>
                  <a:cubicBezTo>
                    <a:pt x="9724" y="34804"/>
                    <a:pt x="7616" y="34273"/>
                    <a:pt x="5632" y="32979"/>
                  </a:cubicBezTo>
                  <a:cubicBezTo>
                    <a:pt x="4274" y="32110"/>
                    <a:pt x="3548" y="30872"/>
                    <a:pt x="3084" y="29383"/>
                  </a:cubicBezTo>
                  <a:cubicBezTo>
                    <a:pt x="2429" y="27252"/>
                    <a:pt x="2131" y="25097"/>
                    <a:pt x="2274" y="22871"/>
                  </a:cubicBezTo>
                  <a:cubicBezTo>
                    <a:pt x="2417" y="20489"/>
                    <a:pt x="2953" y="18203"/>
                    <a:pt x="4132" y="16108"/>
                  </a:cubicBezTo>
                  <a:cubicBezTo>
                    <a:pt x="4989" y="14560"/>
                    <a:pt x="6060" y="13131"/>
                    <a:pt x="7108" y="11679"/>
                  </a:cubicBezTo>
                  <a:cubicBezTo>
                    <a:pt x="8120" y="10274"/>
                    <a:pt x="9180" y="8905"/>
                    <a:pt x="10382" y="7666"/>
                  </a:cubicBezTo>
                  <a:cubicBezTo>
                    <a:pt x="11478" y="6535"/>
                    <a:pt x="12585" y="5416"/>
                    <a:pt x="13776" y="4392"/>
                  </a:cubicBezTo>
                  <a:cubicBezTo>
                    <a:pt x="14645" y="3583"/>
                    <a:pt x="15693" y="2737"/>
                    <a:pt x="16335" y="2416"/>
                  </a:cubicBezTo>
                  <a:cubicBezTo>
                    <a:pt x="16443" y="2368"/>
                    <a:pt x="16538" y="2309"/>
                    <a:pt x="16645" y="2261"/>
                  </a:cubicBezTo>
                  <a:cubicBezTo>
                    <a:pt x="16980" y="2041"/>
                    <a:pt x="17326" y="1856"/>
                    <a:pt x="17749" y="1856"/>
                  </a:cubicBezTo>
                  <a:cubicBezTo>
                    <a:pt x="17762" y="1856"/>
                    <a:pt x="17775" y="1856"/>
                    <a:pt x="17788" y="1856"/>
                  </a:cubicBezTo>
                  <a:cubicBezTo>
                    <a:pt x="17848" y="1856"/>
                    <a:pt x="17931" y="1832"/>
                    <a:pt x="17967" y="1797"/>
                  </a:cubicBezTo>
                  <a:cubicBezTo>
                    <a:pt x="18187" y="1604"/>
                    <a:pt x="18402" y="1528"/>
                    <a:pt x="18611" y="1528"/>
                  </a:cubicBezTo>
                  <a:cubicBezTo>
                    <a:pt x="18943" y="1528"/>
                    <a:pt x="19258" y="1720"/>
                    <a:pt x="19550" y="1939"/>
                  </a:cubicBezTo>
                  <a:cubicBezTo>
                    <a:pt x="19955" y="2237"/>
                    <a:pt x="20348" y="2499"/>
                    <a:pt x="20765" y="2785"/>
                  </a:cubicBezTo>
                  <a:cubicBezTo>
                    <a:pt x="20824" y="2654"/>
                    <a:pt x="20931" y="2499"/>
                    <a:pt x="21086" y="2368"/>
                  </a:cubicBezTo>
                  <a:cubicBezTo>
                    <a:pt x="21181" y="2273"/>
                    <a:pt x="21181" y="2213"/>
                    <a:pt x="20991" y="1785"/>
                  </a:cubicBezTo>
                  <a:cubicBezTo>
                    <a:pt x="20943" y="1713"/>
                    <a:pt x="20919" y="1654"/>
                    <a:pt x="20907" y="1582"/>
                  </a:cubicBezTo>
                  <a:cubicBezTo>
                    <a:pt x="20884" y="1547"/>
                    <a:pt x="20884" y="1535"/>
                    <a:pt x="20872" y="1523"/>
                  </a:cubicBezTo>
                  <a:cubicBezTo>
                    <a:pt x="20729" y="1189"/>
                    <a:pt x="20550" y="868"/>
                    <a:pt x="20431" y="689"/>
                  </a:cubicBezTo>
                  <a:cubicBezTo>
                    <a:pt x="20372" y="642"/>
                    <a:pt x="20312" y="594"/>
                    <a:pt x="20229" y="570"/>
                  </a:cubicBezTo>
                  <a:cubicBezTo>
                    <a:pt x="19415" y="240"/>
                    <a:pt x="18583" y="1"/>
                    <a:pt x="17759"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14"/>
            <p:cNvSpPr/>
            <p:nvPr/>
          </p:nvSpPr>
          <p:spPr>
            <a:xfrm>
              <a:off x="559875" y="3193075"/>
              <a:ext cx="100625" cy="192025"/>
            </a:xfrm>
            <a:custGeom>
              <a:avLst/>
              <a:gdLst/>
              <a:ahLst/>
              <a:cxnLst/>
              <a:rect l="l" t="t" r="r" b="b"/>
              <a:pathLst>
                <a:path w="4025" h="7681" extrusionOk="0">
                  <a:moveTo>
                    <a:pt x="4025" y="1"/>
                  </a:moveTo>
                  <a:cubicBezTo>
                    <a:pt x="3370" y="858"/>
                    <a:pt x="2739" y="1751"/>
                    <a:pt x="2144" y="2692"/>
                  </a:cubicBezTo>
                  <a:cubicBezTo>
                    <a:pt x="1167" y="4239"/>
                    <a:pt x="441" y="5906"/>
                    <a:pt x="1" y="7680"/>
                  </a:cubicBezTo>
                  <a:cubicBezTo>
                    <a:pt x="334" y="6692"/>
                    <a:pt x="798" y="5513"/>
                    <a:pt x="1108" y="4894"/>
                  </a:cubicBezTo>
                  <a:cubicBezTo>
                    <a:pt x="1894" y="3346"/>
                    <a:pt x="2918" y="1620"/>
                    <a:pt x="4025" y="1"/>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14"/>
            <p:cNvSpPr/>
            <p:nvPr/>
          </p:nvSpPr>
          <p:spPr>
            <a:xfrm>
              <a:off x="617925" y="2931625"/>
              <a:ext cx="600400" cy="831575"/>
            </a:xfrm>
            <a:custGeom>
              <a:avLst/>
              <a:gdLst/>
              <a:ahLst/>
              <a:cxnLst/>
              <a:rect l="l" t="t" r="r" b="b"/>
              <a:pathLst>
                <a:path w="24016" h="33263" extrusionOk="0">
                  <a:moveTo>
                    <a:pt x="17929" y="1794"/>
                  </a:moveTo>
                  <a:cubicBezTo>
                    <a:pt x="18081" y="1794"/>
                    <a:pt x="18216" y="1840"/>
                    <a:pt x="18300" y="2017"/>
                  </a:cubicBezTo>
                  <a:cubicBezTo>
                    <a:pt x="18384" y="2220"/>
                    <a:pt x="18300" y="2386"/>
                    <a:pt x="18146" y="2517"/>
                  </a:cubicBezTo>
                  <a:cubicBezTo>
                    <a:pt x="17765" y="2851"/>
                    <a:pt x="17300" y="3041"/>
                    <a:pt x="16836" y="3244"/>
                  </a:cubicBezTo>
                  <a:cubicBezTo>
                    <a:pt x="16777" y="3269"/>
                    <a:pt x="16730" y="3281"/>
                    <a:pt x="16693" y="3281"/>
                  </a:cubicBezTo>
                  <a:cubicBezTo>
                    <a:pt x="16559" y="3281"/>
                    <a:pt x="16558" y="3131"/>
                    <a:pt x="16586" y="2982"/>
                  </a:cubicBezTo>
                  <a:cubicBezTo>
                    <a:pt x="16657" y="2553"/>
                    <a:pt x="17324" y="1886"/>
                    <a:pt x="17800" y="1803"/>
                  </a:cubicBezTo>
                  <a:cubicBezTo>
                    <a:pt x="17844" y="1798"/>
                    <a:pt x="17887" y="1794"/>
                    <a:pt x="17929" y="1794"/>
                  </a:cubicBezTo>
                  <a:close/>
                  <a:moveTo>
                    <a:pt x="18806" y="3069"/>
                  </a:moveTo>
                  <a:cubicBezTo>
                    <a:pt x="18920" y="3069"/>
                    <a:pt x="19034" y="3114"/>
                    <a:pt x="19146" y="3208"/>
                  </a:cubicBezTo>
                  <a:cubicBezTo>
                    <a:pt x="19348" y="3386"/>
                    <a:pt x="19348" y="3625"/>
                    <a:pt x="19217" y="3839"/>
                  </a:cubicBezTo>
                  <a:cubicBezTo>
                    <a:pt x="19027" y="4160"/>
                    <a:pt x="18788" y="4410"/>
                    <a:pt x="18479" y="4601"/>
                  </a:cubicBezTo>
                  <a:cubicBezTo>
                    <a:pt x="18393" y="4651"/>
                    <a:pt x="18322" y="4674"/>
                    <a:pt x="18263" y="4674"/>
                  </a:cubicBezTo>
                  <a:cubicBezTo>
                    <a:pt x="18127" y="4674"/>
                    <a:pt x="18056" y="4550"/>
                    <a:pt x="18015" y="4351"/>
                  </a:cubicBezTo>
                  <a:cubicBezTo>
                    <a:pt x="17979" y="3922"/>
                    <a:pt x="18086" y="3506"/>
                    <a:pt x="18455" y="3208"/>
                  </a:cubicBezTo>
                  <a:cubicBezTo>
                    <a:pt x="18570" y="3117"/>
                    <a:pt x="18688" y="3069"/>
                    <a:pt x="18806" y="3069"/>
                  </a:cubicBezTo>
                  <a:close/>
                  <a:moveTo>
                    <a:pt x="19850" y="4138"/>
                  </a:moveTo>
                  <a:cubicBezTo>
                    <a:pt x="19893" y="4138"/>
                    <a:pt x="19938" y="4165"/>
                    <a:pt x="19979" y="4220"/>
                  </a:cubicBezTo>
                  <a:lnTo>
                    <a:pt x="20003" y="4220"/>
                  </a:lnTo>
                  <a:cubicBezTo>
                    <a:pt x="20158" y="4232"/>
                    <a:pt x="20181" y="4363"/>
                    <a:pt x="20229" y="4565"/>
                  </a:cubicBezTo>
                  <a:cubicBezTo>
                    <a:pt x="20265" y="5053"/>
                    <a:pt x="20039" y="5542"/>
                    <a:pt x="19860" y="6030"/>
                  </a:cubicBezTo>
                  <a:cubicBezTo>
                    <a:pt x="19848" y="6077"/>
                    <a:pt x="19753" y="6125"/>
                    <a:pt x="19705" y="6125"/>
                  </a:cubicBezTo>
                  <a:cubicBezTo>
                    <a:pt x="19670" y="6125"/>
                    <a:pt x="19646" y="6113"/>
                    <a:pt x="19622" y="6077"/>
                  </a:cubicBezTo>
                  <a:cubicBezTo>
                    <a:pt x="19616" y="6079"/>
                    <a:pt x="19609" y="6080"/>
                    <a:pt x="19603" y="6080"/>
                  </a:cubicBezTo>
                  <a:cubicBezTo>
                    <a:pt x="19560" y="6080"/>
                    <a:pt x="19515" y="6047"/>
                    <a:pt x="19515" y="6006"/>
                  </a:cubicBezTo>
                  <a:cubicBezTo>
                    <a:pt x="19491" y="5839"/>
                    <a:pt x="19622" y="4577"/>
                    <a:pt x="19681" y="4339"/>
                  </a:cubicBezTo>
                  <a:cubicBezTo>
                    <a:pt x="19718" y="4207"/>
                    <a:pt x="19782" y="4138"/>
                    <a:pt x="19850" y="4138"/>
                  </a:cubicBezTo>
                  <a:close/>
                  <a:moveTo>
                    <a:pt x="16713" y="4128"/>
                  </a:moveTo>
                  <a:cubicBezTo>
                    <a:pt x="16785" y="4128"/>
                    <a:pt x="16861" y="4157"/>
                    <a:pt x="16943" y="4232"/>
                  </a:cubicBezTo>
                  <a:cubicBezTo>
                    <a:pt x="17157" y="4434"/>
                    <a:pt x="17014" y="4720"/>
                    <a:pt x="16883" y="4934"/>
                  </a:cubicBezTo>
                  <a:cubicBezTo>
                    <a:pt x="16562" y="5434"/>
                    <a:pt x="16181" y="5851"/>
                    <a:pt x="15669" y="6184"/>
                  </a:cubicBezTo>
                  <a:cubicBezTo>
                    <a:pt x="15588" y="6238"/>
                    <a:pt x="15521" y="6263"/>
                    <a:pt x="15466" y="6263"/>
                  </a:cubicBezTo>
                  <a:cubicBezTo>
                    <a:pt x="15350" y="6263"/>
                    <a:pt x="15285" y="6152"/>
                    <a:pt x="15252" y="5958"/>
                  </a:cubicBezTo>
                  <a:cubicBezTo>
                    <a:pt x="15240" y="5589"/>
                    <a:pt x="15455" y="5339"/>
                    <a:pt x="15645" y="5065"/>
                  </a:cubicBezTo>
                  <a:cubicBezTo>
                    <a:pt x="15812" y="4815"/>
                    <a:pt x="15990" y="4577"/>
                    <a:pt x="16241" y="4399"/>
                  </a:cubicBezTo>
                  <a:cubicBezTo>
                    <a:pt x="16391" y="4290"/>
                    <a:pt x="16541" y="4128"/>
                    <a:pt x="16713" y="4128"/>
                  </a:cubicBezTo>
                  <a:close/>
                  <a:moveTo>
                    <a:pt x="20991" y="4077"/>
                  </a:moveTo>
                  <a:cubicBezTo>
                    <a:pt x="21015" y="4077"/>
                    <a:pt x="21051" y="4125"/>
                    <a:pt x="21074" y="4220"/>
                  </a:cubicBezTo>
                  <a:cubicBezTo>
                    <a:pt x="21089" y="4218"/>
                    <a:pt x="21102" y="4217"/>
                    <a:pt x="21115" y="4217"/>
                  </a:cubicBezTo>
                  <a:cubicBezTo>
                    <a:pt x="21313" y="4217"/>
                    <a:pt x="21223" y="4476"/>
                    <a:pt x="21313" y="4577"/>
                  </a:cubicBezTo>
                  <a:cubicBezTo>
                    <a:pt x="21313" y="5137"/>
                    <a:pt x="21455" y="5684"/>
                    <a:pt x="21348" y="6220"/>
                  </a:cubicBezTo>
                  <a:cubicBezTo>
                    <a:pt x="21313" y="6375"/>
                    <a:pt x="21301" y="6565"/>
                    <a:pt x="21098" y="6565"/>
                  </a:cubicBezTo>
                  <a:cubicBezTo>
                    <a:pt x="20991" y="6565"/>
                    <a:pt x="20955" y="6518"/>
                    <a:pt x="20943" y="6458"/>
                  </a:cubicBezTo>
                  <a:cubicBezTo>
                    <a:pt x="20884" y="6423"/>
                    <a:pt x="20872" y="6196"/>
                    <a:pt x="20836" y="5553"/>
                  </a:cubicBezTo>
                  <a:cubicBezTo>
                    <a:pt x="20813" y="5030"/>
                    <a:pt x="20813" y="4482"/>
                    <a:pt x="20836" y="4351"/>
                  </a:cubicBezTo>
                  <a:cubicBezTo>
                    <a:pt x="20860" y="4220"/>
                    <a:pt x="20932" y="4101"/>
                    <a:pt x="20991" y="4077"/>
                  </a:cubicBezTo>
                  <a:close/>
                  <a:moveTo>
                    <a:pt x="9349" y="5917"/>
                  </a:moveTo>
                  <a:cubicBezTo>
                    <a:pt x="9508" y="5917"/>
                    <a:pt x="9558" y="5977"/>
                    <a:pt x="9609" y="6149"/>
                  </a:cubicBezTo>
                  <a:cubicBezTo>
                    <a:pt x="9692" y="6458"/>
                    <a:pt x="9585" y="6708"/>
                    <a:pt x="9311" y="6744"/>
                  </a:cubicBezTo>
                  <a:cubicBezTo>
                    <a:pt x="9274" y="6753"/>
                    <a:pt x="9238" y="6758"/>
                    <a:pt x="9204" y="6758"/>
                  </a:cubicBezTo>
                  <a:cubicBezTo>
                    <a:pt x="8880" y="6758"/>
                    <a:pt x="8665" y="6380"/>
                    <a:pt x="8859" y="6089"/>
                  </a:cubicBezTo>
                  <a:cubicBezTo>
                    <a:pt x="8918" y="6018"/>
                    <a:pt x="9085" y="5923"/>
                    <a:pt x="9252" y="5923"/>
                  </a:cubicBezTo>
                  <a:cubicBezTo>
                    <a:pt x="9288" y="5919"/>
                    <a:pt x="9320" y="5917"/>
                    <a:pt x="9349" y="5917"/>
                  </a:cubicBezTo>
                  <a:close/>
                  <a:moveTo>
                    <a:pt x="18043" y="5310"/>
                  </a:moveTo>
                  <a:cubicBezTo>
                    <a:pt x="18240" y="5310"/>
                    <a:pt x="18408" y="5448"/>
                    <a:pt x="18455" y="5684"/>
                  </a:cubicBezTo>
                  <a:cubicBezTo>
                    <a:pt x="18550" y="6125"/>
                    <a:pt x="17955" y="7256"/>
                    <a:pt x="17538" y="7458"/>
                  </a:cubicBezTo>
                  <a:cubicBezTo>
                    <a:pt x="17471" y="7490"/>
                    <a:pt x="17414" y="7505"/>
                    <a:pt x="17366" y="7505"/>
                  </a:cubicBezTo>
                  <a:cubicBezTo>
                    <a:pt x="17252" y="7505"/>
                    <a:pt x="17187" y="7422"/>
                    <a:pt x="17145" y="7280"/>
                  </a:cubicBezTo>
                  <a:cubicBezTo>
                    <a:pt x="17003" y="6851"/>
                    <a:pt x="17360" y="5672"/>
                    <a:pt x="17729" y="5422"/>
                  </a:cubicBezTo>
                  <a:cubicBezTo>
                    <a:pt x="17833" y="5346"/>
                    <a:pt x="17942" y="5310"/>
                    <a:pt x="18043" y="5310"/>
                  </a:cubicBezTo>
                  <a:close/>
                  <a:moveTo>
                    <a:pt x="19848" y="7862"/>
                  </a:moveTo>
                  <a:cubicBezTo>
                    <a:pt x="19938" y="7862"/>
                    <a:pt x="19978" y="7933"/>
                    <a:pt x="19967" y="8197"/>
                  </a:cubicBezTo>
                  <a:cubicBezTo>
                    <a:pt x="19967" y="8601"/>
                    <a:pt x="19931" y="8709"/>
                    <a:pt x="19812" y="8732"/>
                  </a:cubicBezTo>
                  <a:cubicBezTo>
                    <a:pt x="19811" y="8733"/>
                    <a:pt x="19810" y="8733"/>
                    <a:pt x="19809" y="8733"/>
                  </a:cubicBezTo>
                  <a:cubicBezTo>
                    <a:pt x="19726" y="8733"/>
                    <a:pt x="19622" y="8277"/>
                    <a:pt x="19670" y="8042"/>
                  </a:cubicBezTo>
                  <a:cubicBezTo>
                    <a:pt x="19681" y="7947"/>
                    <a:pt x="19753" y="7863"/>
                    <a:pt x="19824" y="7863"/>
                  </a:cubicBezTo>
                  <a:cubicBezTo>
                    <a:pt x="19833" y="7862"/>
                    <a:pt x="19840" y="7862"/>
                    <a:pt x="19848" y="7862"/>
                  </a:cubicBezTo>
                  <a:close/>
                  <a:moveTo>
                    <a:pt x="14309" y="7387"/>
                  </a:moveTo>
                  <a:cubicBezTo>
                    <a:pt x="14528" y="7387"/>
                    <a:pt x="14707" y="7532"/>
                    <a:pt x="14752" y="7792"/>
                  </a:cubicBezTo>
                  <a:cubicBezTo>
                    <a:pt x="14776" y="7970"/>
                    <a:pt x="14752" y="8149"/>
                    <a:pt x="14645" y="8280"/>
                  </a:cubicBezTo>
                  <a:cubicBezTo>
                    <a:pt x="14395" y="8637"/>
                    <a:pt x="14097" y="8959"/>
                    <a:pt x="13740" y="9221"/>
                  </a:cubicBezTo>
                  <a:cubicBezTo>
                    <a:pt x="13638" y="9283"/>
                    <a:pt x="13547" y="9314"/>
                    <a:pt x="13469" y="9314"/>
                  </a:cubicBezTo>
                  <a:cubicBezTo>
                    <a:pt x="13310" y="9314"/>
                    <a:pt x="13208" y="9186"/>
                    <a:pt x="13193" y="8947"/>
                  </a:cubicBezTo>
                  <a:cubicBezTo>
                    <a:pt x="13145" y="8530"/>
                    <a:pt x="13693" y="7601"/>
                    <a:pt x="14085" y="7435"/>
                  </a:cubicBezTo>
                  <a:cubicBezTo>
                    <a:pt x="14162" y="7402"/>
                    <a:pt x="14238" y="7387"/>
                    <a:pt x="14309" y="7387"/>
                  </a:cubicBezTo>
                  <a:close/>
                  <a:moveTo>
                    <a:pt x="16134" y="7712"/>
                  </a:moveTo>
                  <a:cubicBezTo>
                    <a:pt x="16169" y="7712"/>
                    <a:pt x="16200" y="7727"/>
                    <a:pt x="16229" y="7756"/>
                  </a:cubicBezTo>
                  <a:cubicBezTo>
                    <a:pt x="16243" y="7755"/>
                    <a:pt x="16257" y="7754"/>
                    <a:pt x="16272" y="7754"/>
                  </a:cubicBezTo>
                  <a:cubicBezTo>
                    <a:pt x="16379" y="7754"/>
                    <a:pt x="16491" y="7794"/>
                    <a:pt x="16586" y="7899"/>
                  </a:cubicBezTo>
                  <a:cubicBezTo>
                    <a:pt x="16764" y="8078"/>
                    <a:pt x="16764" y="8292"/>
                    <a:pt x="16669" y="8506"/>
                  </a:cubicBezTo>
                  <a:cubicBezTo>
                    <a:pt x="16479" y="8947"/>
                    <a:pt x="16193" y="9328"/>
                    <a:pt x="15812" y="9602"/>
                  </a:cubicBezTo>
                  <a:cubicBezTo>
                    <a:pt x="15706" y="9677"/>
                    <a:pt x="15604" y="9713"/>
                    <a:pt x="15512" y="9713"/>
                  </a:cubicBezTo>
                  <a:cubicBezTo>
                    <a:pt x="15346" y="9713"/>
                    <a:pt x="15215" y="9595"/>
                    <a:pt x="15169" y="9387"/>
                  </a:cubicBezTo>
                  <a:cubicBezTo>
                    <a:pt x="15050" y="8970"/>
                    <a:pt x="15526" y="7994"/>
                    <a:pt x="15919" y="7839"/>
                  </a:cubicBezTo>
                  <a:cubicBezTo>
                    <a:pt x="15931" y="7839"/>
                    <a:pt x="15943" y="7816"/>
                    <a:pt x="15955" y="7816"/>
                  </a:cubicBezTo>
                  <a:cubicBezTo>
                    <a:pt x="16026" y="7745"/>
                    <a:pt x="16084" y="7712"/>
                    <a:pt x="16134" y="7712"/>
                  </a:cubicBezTo>
                  <a:close/>
                  <a:moveTo>
                    <a:pt x="14714" y="9511"/>
                  </a:moveTo>
                  <a:cubicBezTo>
                    <a:pt x="14761" y="9511"/>
                    <a:pt x="14795" y="9549"/>
                    <a:pt x="14812" y="9625"/>
                  </a:cubicBezTo>
                  <a:cubicBezTo>
                    <a:pt x="14824" y="9756"/>
                    <a:pt x="14324" y="10530"/>
                    <a:pt x="14193" y="10554"/>
                  </a:cubicBezTo>
                  <a:cubicBezTo>
                    <a:pt x="14184" y="10556"/>
                    <a:pt x="14176" y="10557"/>
                    <a:pt x="14169" y="10557"/>
                  </a:cubicBezTo>
                  <a:cubicBezTo>
                    <a:pt x="14021" y="10557"/>
                    <a:pt x="14097" y="10228"/>
                    <a:pt x="14324" y="9899"/>
                  </a:cubicBezTo>
                  <a:cubicBezTo>
                    <a:pt x="14493" y="9638"/>
                    <a:pt x="14627" y="9511"/>
                    <a:pt x="14714" y="9511"/>
                  </a:cubicBezTo>
                  <a:close/>
                  <a:moveTo>
                    <a:pt x="16814" y="10048"/>
                  </a:moveTo>
                  <a:cubicBezTo>
                    <a:pt x="16869" y="10048"/>
                    <a:pt x="16922" y="10069"/>
                    <a:pt x="16967" y="10113"/>
                  </a:cubicBezTo>
                  <a:cubicBezTo>
                    <a:pt x="17050" y="10233"/>
                    <a:pt x="16610" y="10959"/>
                    <a:pt x="16455" y="10995"/>
                  </a:cubicBezTo>
                  <a:cubicBezTo>
                    <a:pt x="16444" y="10996"/>
                    <a:pt x="16434" y="10997"/>
                    <a:pt x="16425" y="10997"/>
                  </a:cubicBezTo>
                  <a:cubicBezTo>
                    <a:pt x="16274" y="10997"/>
                    <a:pt x="16261" y="10816"/>
                    <a:pt x="16407" y="10435"/>
                  </a:cubicBezTo>
                  <a:cubicBezTo>
                    <a:pt x="16494" y="10200"/>
                    <a:pt x="16664" y="10048"/>
                    <a:pt x="16814" y="10048"/>
                  </a:cubicBezTo>
                  <a:close/>
                  <a:moveTo>
                    <a:pt x="12371" y="10137"/>
                  </a:moveTo>
                  <a:cubicBezTo>
                    <a:pt x="12669" y="10137"/>
                    <a:pt x="12800" y="10292"/>
                    <a:pt x="12776" y="10602"/>
                  </a:cubicBezTo>
                  <a:cubicBezTo>
                    <a:pt x="12728" y="10947"/>
                    <a:pt x="12204" y="11507"/>
                    <a:pt x="11823" y="11590"/>
                  </a:cubicBezTo>
                  <a:cubicBezTo>
                    <a:pt x="11805" y="11592"/>
                    <a:pt x="11788" y="11593"/>
                    <a:pt x="11771" y="11593"/>
                  </a:cubicBezTo>
                  <a:cubicBezTo>
                    <a:pt x="11582" y="11593"/>
                    <a:pt x="11440" y="11473"/>
                    <a:pt x="11418" y="11233"/>
                  </a:cubicBezTo>
                  <a:cubicBezTo>
                    <a:pt x="11359" y="10792"/>
                    <a:pt x="11942" y="10137"/>
                    <a:pt x="12371" y="10137"/>
                  </a:cubicBezTo>
                  <a:close/>
                  <a:moveTo>
                    <a:pt x="21128" y="9720"/>
                  </a:moveTo>
                  <a:cubicBezTo>
                    <a:pt x="21527" y="9720"/>
                    <a:pt x="21540" y="10117"/>
                    <a:pt x="21646" y="10375"/>
                  </a:cubicBezTo>
                  <a:cubicBezTo>
                    <a:pt x="21670" y="10840"/>
                    <a:pt x="21729" y="11316"/>
                    <a:pt x="21575" y="11780"/>
                  </a:cubicBezTo>
                  <a:cubicBezTo>
                    <a:pt x="21527" y="11911"/>
                    <a:pt x="21455" y="12042"/>
                    <a:pt x="21289" y="12066"/>
                  </a:cubicBezTo>
                  <a:cubicBezTo>
                    <a:pt x="21134" y="12066"/>
                    <a:pt x="21074" y="11947"/>
                    <a:pt x="21003" y="11840"/>
                  </a:cubicBezTo>
                  <a:cubicBezTo>
                    <a:pt x="20753" y="11411"/>
                    <a:pt x="20658" y="10923"/>
                    <a:pt x="20658" y="10435"/>
                  </a:cubicBezTo>
                  <a:cubicBezTo>
                    <a:pt x="20658" y="10125"/>
                    <a:pt x="20693" y="9756"/>
                    <a:pt x="21110" y="9721"/>
                  </a:cubicBezTo>
                  <a:cubicBezTo>
                    <a:pt x="21116" y="9720"/>
                    <a:pt x="21122" y="9720"/>
                    <a:pt x="21128" y="9720"/>
                  </a:cubicBezTo>
                  <a:close/>
                  <a:moveTo>
                    <a:pt x="19202" y="11301"/>
                  </a:moveTo>
                  <a:cubicBezTo>
                    <a:pt x="19548" y="11301"/>
                    <a:pt x="19636" y="11612"/>
                    <a:pt x="19681" y="11804"/>
                  </a:cubicBezTo>
                  <a:cubicBezTo>
                    <a:pt x="19789" y="12542"/>
                    <a:pt x="19765" y="13150"/>
                    <a:pt x="19681" y="13757"/>
                  </a:cubicBezTo>
                  <a:cubicBezTo>
                    <a:pt x="19646" y="13995"/>
                    <a:pt x="19574" y="14245"/>
                    <a:pt x="19265" y="14245"/>
                  </a:cubicBezTo>
                  <a:cubicBezTo>
                    <a:pt x="18991" y="14245"/>
                    <a:pt x="18896" y="14019"/>
                    <a:pt x="18836" y="13816"/>
                  </a:cubicBezTo>
                  <a:cubicBezTo>
                    <a:pt x="18681" y="13209"/>
                    <a:pt x="18634" y="12578"/>
                    <a:pt x="18681" y="11959"/>
                  </a:cubicBezTo>
                  <a:cubicBezTo>
                    <a:pt x="18717" y="11637"/>
                    <a:pt x="18777" y="11328"/>
                    <a:pt x="19146" y="11304"/>
                  </a:cubicBezTo>
                  <a:cubicBezTo>
                    <a:pt x="19165" y="11302"/>
                    <a:pt x="19184" y="11301"/>
                    <a:pt x="19202" y="11301"/>
                  </a:cubicBezTo>
                  <a:close/>
                  <a:moveTo>
                    <a:pt x="22193" y="13788"/>
                  </a:moveTo>
                  <a:cubicBezTo>
                    <a:pt x="22391" y="13788"/>
                    <a:pt x="22485" y="13951"/>
                    <a:pt x="22539" y="14114"/>
                  </a:cubicBezTo>
                  <a:cubicBezTo>
                    <a:pt x="22765" y="14721"/>
                    <a:pt x="22729" y="15352"/>
                    <a:pt x="22527" y="15959"/>
                  </a:cubicBezTo>
                  <a:cubicBezTo>
                    <a:pt x="22467" y="16067"/>
                    <a:pt x="22408" y="16186"/>
                    <a:pt x="22253" y="16186"/>
                  </a:cubicBezTo>
                  <a:cubicBezTo>
                    <a:pt x="22122" y="16186"/>
                    <a:pt x="22063" y="16079"/>
                    <a:pt x="22015" y="15995"/>
                  </a:cubicBezTo>
                  <a:cubicBezTo>
                    <a:pt x="21908" y="15781"/>
                    <a:pt x="21836" y="15555"/>
                    <a:pt x="21765" y="15400"/>
                  </a:cubicBezTo>
                  <a:cubicBezTo>
                    <a:pt x="21753" y="14959"/>
                    <a:pt x="21694" y="14590"/>
                    <a:pt x="21765" y="14221"/>
                  </a:cubicBezTo>
                  <a:cubicBezTo>
                    <a:pt x="21813" y="14007"/>
                    <a:pt x="21884" y="13816"/>
                    <a:pt x="22134" y="13793"/>
                  </a:cubicBezTo>
                  <a:cubicBezTo>
                    <a:pt x="22155" y="13789"/>
                    <a:pt x="22175" y="13788"/>
                    <a:pt x="22193" y="13788"/>
                  </a:cubicBezTo>
                  <a:close/>
                  <a:moveTo>
                    <a:pt x="19794" y="15899"/>
                  </a:moveTo>
                  <a:cubicBezTo>
                    <a:pt x="19994" y="15899"/>
                    <a:pt x="20149" y="16015"/>
                    <a:pt x="20217" y="16186"/>
                  </a:cubicBezTo>
                  <a:cubicBezTo>
                    <a:pt x="20467" y="16781"/>
                    <a:pt x="20420" y="17376"/>
                    <a:pt x="20181" y="17948"/>
                  </a:cubicBezTo>
                  <a:cubicBezTo>
                    <a:pt x="20121" y="18106"/>
                    <a:pt x="20038" y="18177"/>
                    <a:pt x="19948" y="18177"/>
                  </a:cubicBezTo>
                  <a:cubicBezTo>
                    <a:pt x="19862" y="18177"/>
                    <a:pt x="19769" y="18112"/>
                    <a:pt x="19681" y="17995"/>
                  </a:cubicBezTo>
                  <a:cubicBezTo>
                    <a:pt x="19491" y="17757"/>
                    <a:pt x="19443" y="17460"/>
                    <a:pt x="19384" y="17162"/>
                  </a:cubicBezTo>
                  <a:cubicBezTo>
                    <a:pt x="19324" y="16864"/>
                    <a:pt x="19265" y="16590"/>
                    <a:pt x="19348" y="16293"/>
                  </a:cubicBezTo>
                  <a:cubicBezTo>
                    <a:pt x="19408" y="16079"/>
                    <a:pt x="19550" y="15936"/>
                    <a:pt x="19765" y="15900"/>
                  </a:cubicBezTo>
                  <a:cubicBezTo>
                    <a:pt x="19775" y="15899"/>
                    <a:pt x="19784" y="15899"/>
                    <a:pt x="19794" y="15899"/>
                  </a:cubicBezTo>
                  <a:close/>
                  <a:moveTo>
                    <a:pt x="21300" y="19612"/>
                  </a:moveTo>
                  <a:cubicBezTo>
                    <a:pt x="21337" y="19612"/>
                    <a:pt x="21377" y="19617"/>
                    <a:pt x="21420" y="19627"/>
                  </a:cubicBezTo>
                  <a:cubicBezTo>
                    <a:pt x="21777" y="19674"/>
                    <a:pt x="21789" y="20019"/>
                    <a:pt x="21777" y="20293"/>
                  </a:cubicBezTo>
                  <a:cubicBezTo>
                    <a:pt x="21753" y="20722"/>
                    <a:pt x="21670" y="21151"/>
                    <a:pt x="21515" y="21567"/>
                  </a:cubicBezTo>
                  <a:cubicBezTo>
                    <a:pt x="21433" y="21778"/>
                    <a:pt x="21363" y="22080"/>
                    <a:pt x="21113" y="22080"/>
                  </a:cubicBezTo>
                  <a:cubicBezTo>
                    <a:pt x="21108" y="22080"/>
                    <a:pt x="21103" y="22079"/>
                    <a:pt x="21098" y="22079"/>
                  </a:cubicBezTo>
                  <a:cubicBezTo>
                    <a:pt x="20813" y="22044"/>
                    <a:pt x="20860" y="21722"/>
                    <a:pt x="20777" y="21508"/>
                  </a:cubicBezTo>
                  <a:cubicBezTo>
                    <a:pt x="20729" y="21055"/>
                    <a:pt x="20753" y="20603"/>
                    <a:pt x="20836" y="20162"/>
                  </a:cubicBezTo>
                  <a:cubicBezTo>
                    <a:pt x="20889" y="19878"/>
                    <a:pt x="21016" y="19612"/>
                    <a:pt x="21300" y="19612"/>
                  </a:cubicBezTo>
                  <a:close/>
                  <a:moveTo>
                    <a:pt x="19063" y="21380"/>
                  </a:moveTo>
                  <a:cubicBezTo>
                    <a:pt x="19086" y="21380"/>
                    <a:pt x="19109" y="21383"/>
                    <a:pt x="19134" y="21389"/>
                  </a:cubicBezTo>
                  <a:cubicBezTo>
                    <a:pt x="19324" y="21436"/>
                    <a:pt x="19384" y="21615"/>
                    <a:pt x="19443" y="21817"/>
                  </a:cubicBezTo>
                  <a:cubicBezTo>
                    <a:pt x="19431" y="22377"/>
                    <a:pt x="19348" y="22972"/>
                    <a:pt x="19050" y="23508"/>
                  </a:cubicBezTo>
                  <a:cubicBezTo>
                    <a:pt x="18978" y="23636"/>
                    <a:pt x="18892" y="23699"/>
                    <a:pt x="18813" y="23699"/>
                  </a:cubicBezTo>
                  <a:cubicBezTo>
                    <a:pt x="18723" y="23699"/>
                    <a:pt x="18642" y="23618"/>
                    <a:pt x="18598" y="23460"/>
                  </a:cubicBezTo>
                  <a:cubicBezTo>
                    <a:pt x="18431" y="22806"/>
                    <a:pt x="18550" y="22186"/>
                    <a:pt x="18788" y="21567"/>
                  </a:cubicBezTo>
                  <a:cubicBezTo>
                    <a:pt x="18839" y="21457"/>
                    <a:pt x="18939" y="21380"/>
                    <a:pt x="19063" y="21380"/>
                  </a:cubicBezTo>
                  <a:close/>
                  <a:moveTo>
                    <a:pt x="19801" y="24322"/>
                  </a:moveTo>
                  <a:cubicBezTo>
                    <a:pt x="19828" y="24322"/>
                    <a:pt x="19855" y="24325"/>
                    <a:pt x="19884" y="24330"/>
                  </a:cubicBezTo>
                  <a:cubicBezTo>
                    <a:pt x="20098" y="24365"/>
                    <a:pt x="20205" y="24520"/>
                    <a:pt x="20229" y="24711"/>
                  </a:cubicBezTo>
                  <a:cubicBezTo>
                    <a:pt x="20301" y="25068"/>
                    <a:pt x="19741" y="26199"/>
                    <a:pt x="19396" y="26377"/>
                  </a:cubicBezTo>
                  <a:cubicBezTo>
                    <a:pt x="19335" y="26412"/>
                    <a:pt x="19280" y="26431"/>
                    <a:pt x="19235" y="26431"/>
                  </a:cubicBezTo>
                  <a:cubicBezTo>
                    <a:pt x="19158" y="26431"/>
                    <a:pt x="19110" y="26375"/>
                    <a:pt x="19110" y="26246"/>
                  </a:cubicBezTo>
                  <a:cubicBezTo>
                    <a:pt x="19086" y="25663"/>
                    <a:pt x="19169" y="25080"/>
                    <a:pt x="19431" y="24568"/>
                  </a:cubicBezTo>
                  <a:cubicBezTo>
                    <a:pt x="19503" y="24414"/>
                    <a:pt x="19636" y="24322"/>
                    <a:pt x="19801" y="24322"/>
                  </a:cubicBezTo>
                  <a:close/>
                  <a:moveTo>
                    <a:pt x="2819" y="24004"/>
                  </a:moveTo>
                  <a:cubicBezTo>
                    <a:pt x="3029" y="24004"/>
                    <a:pt x="3126" y="24189"/>
                    <a:pt x="3203" y="24353"/>
                  </a:cubicBezTo>
                  <a:cubicBezTo>
                    <a:pt x="3513" y="24996"/>
                    <a:pt x="3513" y="25734"/>
                    <a:pt x="3787" y="26401"/>
                  </a:cubicBezTo>
                  <a:cubicBezTo>
                    <a:pt x="3727" y="26616"/>
                    <a:pt x="3965" y="26961"/>
                    <a:pt x="3656" y="27056"/>
                  </a:cubicBezTo>
                  <a:cubicBezTo>
                    <a:pt x="3619" y="27069"/>
                    <a:pt x="3583" y="27076"/>
                    <a:pt x="3549" y="27076"/>
                  </a:cubicBezTo>
                  <a:cubicBezTo>
                    <a:pt x="3338" y="27076"/>
                    <a:pt x="3174" y="26849"/>
                    <a:pt x="3072" y="26675"/>
                  </a:cubicBezTo>
                  <a:cubicBezTo>
                    <a:pt x="2667" y="26008"/>
                    <a:pt x="2358" y="25306"/>
                    <a:pt x="2465" y="24484"/>
                  </a:cubicBezTo>
                  <a:cubicBezTo>
                    <a:pt x="2489" y="24282"/>
                    <a:pt x="2525" y="24056"/>
                    <a:pt x="2763" y="24008"/>
                  </a:cubicBezTo>
                  <a:cubicBezTo>
                    <a:pt x="2782" y="24005"/>
                    <a:pt x="2801" y="24004"/>
                    <a:pt x="2819" y="24004"/>
                  </a:cubicBezTo>
                  <a:close/>
                  <a:moveTo>
                    <a:pt x="17661" y="25965"/>
                  </a:moveTo>
                  <a:cubicBezTo>
                    <a:pt x="17755" y="25965"/>
                    <a:pt x="17845" y="26032"/>
                    <a:pt x="17919" y="26199"/>
                  </a:cubicBezTo>
                  <a:cubicBezTo>
                    <a:pt x="17907" y="26270"/>
                    <a:pt x="17907" y="26377"/>
                    <a:pt x="17872" y="26473"/>
                  </a:cubicBezTo>
                  <a:cubicBezTo>
                    <a:pt x="17717" y="26901"/>
                    <a:pt x="17443" y="27258"/>
                    <a:pt x="17133" y="27580"/>
                  </a:cubicBezTo>
                  <a:cubicBezTo>
                    <a:pt x="17071" y="27651"/>
                    <a:pt x="17002" y="27709"/>
                    <a:pt x="16922" y="27709"/>
                  </a:cubicBezTo>
                  <a:cubicBezTo>
                    <a:pt x="16895" y="27709"/>
                    <a:pt x="16866" y="27702"/>
                    <a:pt x="16836" y="27687"/>
                  </a:cubicBezTo>
                  <a:cubicBezTo>
                    <a:pt x="16705" y="27628"/>
                    <a:pt x="16752" y="27497"/>
                    <a:pt x="16776" y="27401"/>
                  </a:cubicBezTo>
                  <a:cubicBezTo>
                    <a:pt x="16895" y="26925"/>
                    <a:pt x="17062" y="26485"/>
                    <a:pt x="17395" y="26115"/>
                  </a:cubicBezTo>
                  <a:cubicBezTo>
                    <a:pt x="17482" y="26024"/>
                    <a:pt x="17573" y="25965"/>
                    <a:pt x="17661" y="25965"/>
                  </a:cubicBezTo>
                  <a:close/>
                  <a:moveTo>
                    <a:pt x="1833" y="26020"/>
                  </a:moveTo>
                  <a:cubicBezTo>
                    <a:pt x="2054" y="26020"/>
                    <a:pt x="2082" y="26325"/>
                    <a:pt x="2167" y="26496"/>
                  </a:cubicBezTo>
                  <a:cubicBezTo>
                    <a:pt x="2394" y="27068"/>
                    <a:pt x="2620" y="27628"/>
                    <a:pt x="2834" y="28211"/>
                  </a:cubicBezTo>
                  <a:cubicBezTo>
                    <a:pt x="2882" y="28318"/>
                    <a:pt x="2989" y="28449"/>
                    <a:pt x="2846" y="28556"/>
                  </a:cubicBezTo>
                  <a:cubicBezTo>
                    <a:pt x="2810" y="28572"/>
                    <a:pt x="2777" y="28578"/>
                    <a:pt x="2747" y="28578"/>
                  </a:cubicBezTo>
                  <a:cubicBezTo>
                    <a:pt x="2638" y="28578"/>
                    <a:pt x="2563" y="28493"/>
                    <a:pt x="2489" y="28437"/>
                  </a:cubicBezTo>
                  <a:cubicBezTo>
                    <a:pt x="1989" y="28020"/>
                    <a:pt x="1763" y="27437"/>
                    <a:pt x="1596" y="26973"/>
                  </a:cubicBezTo>
                  <a:cubicBezTo>
                    <a:pt x="1572" y="26794"/>
                    <a:pt x="1548" y="26746"/>
                    <a:pt x="1548" y="26711"/>
                  </a:cubicBezTo>
                  <a:cubicBezTo>
                    <a:pt x="1548" y="26473"/>
                    <a:pt x="1465" y="26127"/>
                    <a:pt x="1751" y="26032"/>
                  </a:cubicBezTo>
                  <a:cubicBezTo>
                    <a:pt x="1781" y="26024"/>
                    <a:pt x="1808" y="26020"/>
                    <a:pt x="1833" y="26020"/>
                  </a:cubicBezTo>
                  <a:close/>
                  <a:moveTo>
                    <a:pt x="14906" y="11813"/>
                  </a:moveTo>
                  <a:cubicBezTo>
                    <a:pt x="14970" y="11813"/>
                    <a:pt x="15034" y="11814"/>
                    <a:pt x="15098" y="11816"/>
                  </a:cubicBezTo>
                  <a:cubicBezTo>
                    <a:pt x="15395" y="11840"/>
                    <a:pt x="15598" y="11935"/>
                    <a:pt x="15776" y="12161"/>
                  </a:cubicBezTo>
                  <a:cubicBezTo>
                    <a:pt x="16598" y="13209"/>
                    <a:pt x="17229" y="14352"/>
                    <a:pt x="17491" y="15698"/>
                  </a:cubicBezTo>
                  <a:cubicBezTo>
                    <a:pt x="17895" y="17722"/>
                    <a:pt x="18086" y="19746"/>
                    <a:pt x="17776" y="21782"/>
                  </a:cubicBezTo>
                  <a:cubicBezTo>
                    <a:pt x="17503" y="23579"/>
                    <a:pt x="16824" y="25222"/>
                    <a:pt x="15562" y="26520"/>
                  </a:cubicBezTo>
                  <a:cubicBezTo>
                    <a:pt x="14176" y="27946"/>
                    <a:pt x="12506" y="28579"/>
                    <a:pt x="10629" y="28579"/>
                  </a:cubicBezTo>
                  <a:cubicBezTo>
                    <a:pt x="10264" y="28579"/>
                    <a:pt x="9893" y="28555"/>
                    <a:pt x="9513" y="28509"/>
                  </a:cubicBezTo>
                  <a:cubicBezTo>
                    <a:pt x="6656" y="28163"/>
                    <a:pt x="4918" y="26508"/>
                    <a:pt x="4049" y="23901"/>
                  </a:cubicBezTo>
                  <a:cubicBezTo>
                    <a:pt x="3441" y="22091"/>
                    <a:pt x="3620" y="20258"/>
                    <a:pt x="4310" y="18460"/>
                  </a:cubicBezTo>
                  <a:cubicBezTo>
                    <a:pt x="5287" y="15888"/>
                    <a:pt x="7192" y="14245"/>
                    <a:pt x="9573" y="13066"/>
                  </a:cubicBezTo>
                  <a:cubicBezTo>
                    <a:pt x="10573" y="12578"/>
                    <a:pt x="11609" y="12221"/>
                    <a:pt x="12621" y="12114"/>
                  </a:cubicBezTo>
                  <a:cubicBezTo>
                    <a:pt x="13433" y="11938"/>
                    <a:pt x="14163" y="11813"/>
                    <a:pt x="14906" y="11813"/>
                  </a:cubicBezTo>
                  <a:close/>
                  <a:moveTo>
                    <a:pt x="18234" y="27992"/>
                  </a:moveTo>
                  <a:cubicBezTo>
                    <a:pt x="18301" y="27992"/>
                    <a:pt x="18371" y="28011"/>
                    <a:pt x="18443" y="28056"/>
                  </a:cubicBezTo>
                  <a:cubicBezTo>
                    <a:pt x="18657" y="28223"/>
                    <a:pt x="18562" y="28449"/>
                    <a:pt x="18491" y="28628"/>
                  </a:cubicBezTo>
                  <a:cubicBezTo>
                    <a:pt x="18276" y="29128"/>
                    <a:pt x="17895" y="29461"/>
                    <a:pt x="17467" y="29664"/>
                  </a:cubicBezTo>
                  <a:cubicBezTo>
                    <a:pt x="17396" y="29680"/>
                    <a:pt x="17335" y="29689"/>
                    <a:pt x="17286" y="29689"/>
                  </a:cubicBezTo>
                  <a:cubicBezTo>
                    <a:pt x="17155" y="29689"/>
                    <a:pt x="17108" y="29623"/>
                    <a:pt x="17169" y="29449"/>
                  </a:cubicBezTo>
                  <a:cubicBezTo>
                    <a:pt x="17300" y="28973"/>
                    <a:pt x="17491" y="28521"/>
                    <a:pt x="17848" y="28175"/>
                  </a:cubicBezTo>
                  <a:cubicBezTo>
                    <a:pt x="17961" y="28078"/>
                    <a:pt x="18091" y="27992"/>
                    <a:pt x="18234" y="27992"/>
                  </a:cubicBezTo>
                  <a:close/>
                  <a:moveTo>
                    <a:pt x="5165" y="29471"/>
                  </a:moveTo>
                  <a:cubicBezTo>
                    <a:pt x="5223" y="29471"/>
                    <a:pt x="5292" y="29516"/>
                    <a:pt x="5358" y="29604"/>
                  </a:cubicBezTo>
                  <a:cubicBezTo>
                    <a:pt x="5534" y="29839"/>
                    <a:pt x="5618" y="30247"/>
                    <a:pt x="5472" y="30247"/>
                  </a:cubicBezTo>
                  <a:cubicBezTo>
                    <a:pt x="5470" y="30247"/>
                    <a:pt x="5468" y="30247"/>
                    <a:pt x="5465" y="30247"/>
                  </a:cubicBezTo>
                  <a:cubicBezTo>
                    <a:pt x="5275" y="30223"/>
                    <a:pt x="4989" y="29830"/>
                    <a:pt x="5025" y="29652"/>
                  </a:cubicBezTo>
                  <a:cubicBezTo>
                    <a:pt x="5044" y="29530"/>
                    <a:pt x="5097" y="29471"/>
                    <a:pt x="5165" y="29471"/>
                  </a:cubicBezTo>
                  <a:close/>
                  <a:moveTo>
                    <a:pt x="11590" y="29546"/>
                  </a:moveTo>
                  <a:cubicBezTo>
                    <a:pt x="11726" y="29546"/>
                    <a:pt x="11856" y="29601"/>
                    <a:pt x="11907" y="29771"/>
                  </a:cubicBezTo>
                  <a:cubicBezTo>
                    <a:pt x="11966" y="29997"/>
                    <a:pt x="11788" y="30116"/>
                    <a:pt x="11621" y="30199"/>
                  </a:cubicBezTo>
                  <a:cubicBezTo>
                    <a:pt x="11347" y="30366"/>
                    <a:pt x="11026" y="30485"/>
                    <a:pt x="10704" y="30545"/>
                  </a:cubicBezTo>
                  <a:cubicBezTo>
                    <a:pt x="10534" y="30577"/>
                    <a:pt x="10364" y="30596"/>
                    <a:pt x="10192" y="30596"/>
                  </a:cubicBezTo>
                  <a:cubicBezTo>
                    <a:pt x="10051" y="30596"/>
                    <a:pt x="9908" y="30583"/>
                    <a:pt x="9764" y="30556"/>
                  </a:cubicBezTo>
                  <a:cubicBezTo>
                    <a:pt x="9621" y="30533"/>
                    <a:pt x="9478" y="30473"/>
                    <a:pt x="9466" y="30306"/>
                  </a:cubicBezTo>
                  <a:cubicBezTo>
                    <a:pt x="9430" y="30116"/>
                    <a:pt x="9561" y="30021"/>
                    <a:pt x="9692" y="29997"/>
                  </a:cubicBezTo>
                  <a:cubicBezTo>
                    <a:pt x="10275" y="29842"/>
                    <a:pt x="10859" y="29699"/>
                    <a:pt x="11430" y="29568"/>
                  </a:cubicBezTo>
                  <a:cubicBezTo>
                    <a:pt x="11481" y="29555"/>
                    <a:pt x="11536" y="29546"/>
                    <a:pt x="11590" y="29546"/>
                  </a:cubicBezTo>
                  <a:close/>
                  <a:moveTo>
                    <a:pt x="14205" y="30414"/>
                  </a:moveTo>
                  <a:cubicBezTo>
                    <a:pt x="14324" y="30414"/>
                    <a:pt x="14455" y="30437"/>
                    <a:pt x="14514" y="30580"/>
                  </a:cubicBezTo>
                  <a:cubicBezTo>
                    <a:pt x="14574" y="30735"/>
                    <a:pt x="14466" y="30842"/>
                    <a:pt x="14371" y="30937"/>
                  </a:cubicBezTo>
                  <a:cubicBezTo>
                    <a:pt x="14169" y="31092"/>
                    <a:pt x="13931" y="31188"/>
                    <a:pt x="13574" y="31235"/>
                  </a:cubicBezTo>
                  <a:cubicBezTo>
                    <a:pt x="13574" y="31235"/>
                    <a:pt x="13478" y="31247"/>
                    <a:pt x="13371" y="31247"/>
                  </a:cubicBezTo>
                  <a:cubicBezTo>
                    <a:pt x="13121" y="31235"/>
                    <a:pt x="12871" y="31188"/>
                    <a:pt x="12847" y="30890"/>
                  </a:cubicBezTo>
                  <a:cubicBezTo>
                    <a:pt x="12800" y="30604"/>
                    <a:pt x="13038" y="30485"/>
                    <a:pt x="13264" y="30461"/>
                  </a:cubicBezTo>
                  <a:cubicBezTo>
                    <a:pt x="13574" y="30414"/>
                    <a:pt x="13883" y="30414"/>
                    <a:pt x="14205" y="30414"/>
                  </a:cubicBezTo>
                  <a:close/>
                  <a:moveTo>
                    <a:pt x="4625" y="30899"/>
                  </a:moveTo>
                  <a:cubicBezTo>
                    <a:pt x="4751" y="30899"/>
                    <a:pt x="4911" y="31000"/>
                    <a:pt x="5037" y="31176"/>
                  </a:cubicBezTo>
                  <a:cubicBezTo>
                    <a:pt x="5287" y="31545"/>
                    <a:pt x="5358" y="31914"/>
                    <a:pt x="5180" y="31961"/>
                  </a:cubicBezTo>
                  <a:cubicBezTo>
                    <a:pt x="5169" y="31964"/>
                    <a:pt x="5157" y="31965"/>
                    <a:pt x="5145" y="31965"/>
                  </a:cubicBezTo>
                  <a:cubicBezTo>
                    <a:pt x="4860" y="31965"/>
                    <a:pt x="4327" y="31308"/>
                    <a:pt x="4430" y="31057"/>
                  </a:cubicBezTo>
                  <a:cubicBezTo>
                    <a:pt x="4464" y="30949"/>
                    <a:pt x="4536" y="30899"/>
                    <a:pt x="4625" y="30899"/>
                  </a:cubicBezTo>
                  <a:close/>
                  <a:moveTo>
                    <a:pt x="6998" y="31434"/>
                  </a:moveTo>
                  <a:cubicBezTo>
                    <a:pt x="7128" y="31434"/>
                    <a:pt x="7309" y="31500"/>
                    <a:pt x="7489" y="31628"/>
                  </a:cubicBezTo>
                  <a:cubicBezTo>
                    <a:pt x="7882" y="31926"/>
                    <a:pt x="7906" y="32021"/>
                    <a:pt x="7620" y="32080"/>
                  </a:cubicBezTo>
                  <a:cubicBezTo>
                    <a:pt x="7594" y="32086"/>
                    <a:pt x="7567" y="32089"/>
                    <a:pt x="7537" y="32089"/>
                  </a:cubicBezTo>
                  <a:cubicBezTo>
                    <a:pt x="7256" y="32089"/>
                    <a:pt x="6843" y="31846"/>
                    <a:pt x="6811" y="31652"/>
                  </a:cubicBezTo>
                  <a:cubicBezTo>
                    <a:pt x="6780" y="31506"/>
                    <a:pt x="6862" y="31434"/>
                    <a:pt x="6998" y="31434"/>
                  </a:cubicBezTo>
                  <a:close/>
                  <a:moveTo>
                    <a:pt x="12176" y="31283"/>
                  </a:moveTo>
                  <a:cubicBezTo>
                    <a:pt x="12214" y="31283"/>
                    <a:pt x="12252" y="31298"/>
                    <a:pt x="12288" y="31342"/>
                  </a:cubicBezTo>
                  <a:cubicBezTo>
                    <a:pt x="12371" y="31461"/>
                    <a:pt x="12300" y="31580"/>
                    <a:pt x="12240" y="31688"/>
                  </a:cubicBezTo>
                  <a:cubicBezTo>
                    <a:pt x="12008" y="32030"/>
                    <a:pt x="11273" y="32339"/>
                    <a:pt x="10757" y="32339"/>
                  </a:cubicBezTo>
                  <a:cubicBezTo>
                    <a:pt x="10663" y="32339"/>
                    <a:pt x="10577" y="32329"/>
                    <a:pt x="10502" y="32307"/>
                  </a:cubicBezTo>
                  <a:cubicBezTo>
                    <a:pt x="10359" y="32259"/>
                    <a:pt x="10216" y="32211"/>
                    <a:pt x="10204" y="32045"/>
                  </a:cubicBezTo>
                  <a:cubicBezTo>
                    <a:pt x="10180" y="31878"/>
                    <a:pt x="10323" y="31795"/>
                    <a:pt x="10454" y="31747"/>
                  </a:cubicBezTo>
                  <a:cubicBezTo>
                    <a:pt x="10776" y="31604"/>
                    <a:pt x="11133" y="31509"/>
                    <a:pt x="11478" y="31426"/>
                  </a:cubicBezTo>
                  <a:cubicBezTo>
                    <a:pt x="11645" y="31390"/>
                    <a:pt x="11823" y="31366"/>
                    <a:pt x="11990" y="31330"/>
                  </a:cubicBezTo>
                  <a:cubicBezTo>
                    <a:pt x="12049" y="31323"/>
                    <a:pt x="12113" y="31283"/>
                    <a:pt x="12176" y="31283"/>
                  </a:cubicBezTo>
                  <a:close/>
                  <a:moveTo>
                    <a:pt x="16492" y="1"/>
                  </a:moveTo>
                  <a:cubicBezTo>
                    <a:pt x="16282" y="1"/>
                    <a:pt x="16063" y="79"/>
                    <a:pt x="15836" y="279"/>
                  </a:cubicBezTo>
                  <a:cubicBezTo>
                    <a:pt x="15800" y="315"/>
                    <a:pt x="15717" y="338"/>
                    <a:pt x="15657" y="338"/>
                  </a:cubicBezTo>
                  <a:cubicBezTo>
                    <a:pt x="15634" y="337"/>
                    <a:pt x="15612" y="337"/>
                    <a:pt x="15590" y="337"/>
                  </a:cubicBezTo>
                  <a:cubicBezTo>
                    <a:pt x="15180" y="337"/>
                    <a:pt x="14842" y="539"/>
                    <a:pt x="14514" y="731"/>
                  </a:cubicBezTo>
                  <a:cubicBezTo>
                    <a:pt x="14633" y="696"/>
                    <a:pt x="14740" y="648"/>
                    <a:pt x="14800" y="636"/>
                  </a:cubicBezTo>
                  <a:cubicBezTo>
                    <a:pt x="14834" y="628"/>
                    <a:pt x="14869" y="624"/>
                    <a:pt x="14905" y="624"/>
                  </a:cubicBezTo>
                  <a:cubicBezTo>
                    <a:pt x="15133" y="624"/>
                    <a:pt x="15378" y="776"/>
                    <a:pt x="15348" y="910"/>
                  </a:cubicBezTo>
                  <a:cubicBezTo>
                    <a:pt x="15324" y="993"/>
                    <a:pt x="14788" y="1493"/>
                    <a:pt x="14133" y="2041"/>
                  </a:cubicBezTo>
                  <a:cubicBezTo>
                    <a:pt x="13478" y="2577"/>
                    <a:pt x="12478" y="3470"/>
                    <a:pt x="11930" y="4006"/>
                  </a:cubicBezTo>
                  <a:cubicBezTo>
                    <a:pt x="11371" y="4541"/>
                    <a:pt x="10823" y="5041"/>
                    <a:pt x="10704" y="5077"/>
                  </a:cubicBezTo>
                  <a:cubicBezTo>
                    <a:pt x="10558" y="5144"/>
                    <a:pt x="10434" y="5175"/>
                    <a:pt x="10337" y="5175"/>
                  </a:cubicBezTo>
                  <a:cubicBezTo>
                    <a:pt x="9997" y="5175"/>
                    <a:pt x="9965" y="4804"/>
                    <a:pt x="10335" y="4268"/>
                  </a:cubicBezTo>
                  <a:cubicBezTo>
                    <a:pt x="10573" y="3910"/>
                    <a:pt x="11061" y="3386"/>
                    <a:pt x="11645" y="2851"/>
                  </a:cubicBezTo>
                  <a:lnTo>
                    <a:pt x="11645" y="2851"/>
                  </a:lnTo>
                  <a:cubicBezTo>
                    <a:pt x="10454" y="3875"/>
                    <a:pt x="9347" y="5006"/>
                    <a:pt x="8251" y="6125"/>
                  </a:cubicBezTo>
                  <a:cubicBezTo>
                    <a:pt x="7049" y="7363"/>
                    <a:pt x="5989" y="8732"/>
                    <a:pt x="4977" y="10137"/>
                  </a:cubicBezTo>
                  <a:cubicBezTo>
                    <a:pt x="3929" y="11590"/>
                    <a:pt x="2882" y="13019"/>
                    <a:pt x="2001" y="14566"/>
                  </a:cubicBezTo>
                  <a:cubicBezTo>
                    <a:pt x="822" y="16662"/>
                    <a:pt x="286" y="18948"/>
                    <a:pt x="143" y="21329"/>
                  </a:cubicBezTo>
                  <a:cubicBezTo>
                    <a:pt x="0" y="23556"/>
                    <a:pt x="298" y="25711"/>
                    <a:pt x="953" y="27842"/>
                  </a:cubicBezTo>
                  <a:cubicBezTo>
                    <a:pt x="1417" y="29330"/>
                    <a:pt x="2144" y="30556"/>
                    <a:pt x="3501" y="31438"/>
                  </a:cubicBezTo>
                  <a:cubicBezTo>
                    <a:pt x="5485" y="32731"/>
                    <a:pt x="7594" y="33263"/>
                    <a:pt x="9827" y="33263"/>
                  </a:cubicBezTo>
                  <a:cubicBezTo>
                    <a:pt x="10677" y="33263"/>
                    <a:pt x="11545" y="33186"/>
                    <a:pt x="12431" y="33045"/>
                  </a:cubicBezTo>
                  <a:cubicBezTo>
                    <a:pt x="12716" y="32985"/>
                    <a:pt x="12978" y="32926"/>
                    <a:pt x="13264" y="32842"/>
                  </a:cubicBezTo>
                  <a:cubicBezTo>
                    <a:pt x="13145" y="32819"/>
                    <a:pt x="13038" y="32759"/>
                    <a:pt x="12978" y="32604"/>
                  </a:cubicBezTo>
                  <a:cubicBezTo>
                    <a:pt x="12907" y="32331"/>
                    <a:pt x="13157" y="32223"/>
                    <a:pt x="13359" y="32140"/>
                  </a:cubicBezTo>
                  <a:cubicBezTo>
                    <a:pt x="13716" y="31973"/>
                    <a:pt x="14085" y="31842"/>
                    <a:pt x="14455" y="31711"/>
                  </a:cubicBezTo>
                  <a:cubicBezTo>
                    <a:pt x="14520" y="31685"/>
                    <a:pt x="14603" y="31656"/>
                    <a:pt x="14680" y="31656"/>
                  </a:cubicBezTo>
                  <a:cubicBezTo>
                    <a:pt x="14744" y="31656"/>
                    <a:pt x="14804" y="31676"/>
                    <a:pt x="14847" y="31735"/>
                  </a:cubicBezTo>
                  <a:cubicBezTo>
                    <a:pt x="14967" y="31902"/>
                    <a:pt x="14812" y="32033"/>
                    <a:pt x="14728" y="32152"/>
                  </a:cubicBezTo>
                  <a:cubicBezTo>
                    <a:pt x="14669" y="32223"/>
                    <a:pt x="14609" y="32283"/>
                    <a:pt x="14550" y="32342"/>
                  </a:cubicBezTo>
                  <a:cubicBezTo>
                    <a:pt x="15467" y="31914"/>
                    <a:pt x="16348" y="31318"/>
                    <a:pt x="17145" y="30556"/>
                  </a:cubicBezTo>
                  <a:cubicBezTo>
                    <a:pt x="18717" y="29092"/>
                    <a:pt x="19753" y="27306"/>
                    <a:pt x="20658" y="25413"/>
                  </a:cubicBezTo>
                  <a:cubicBezTo>
                    <a:pt x="20860" y="24449"/>
                    <a:pt x="21848" y="21067"/>
                    <a:pt x="22063" y="20722"/>
                  </a:cubicBezTo>
                  <a:cubicBezTo>
                    <a:pt x="22147" y="20588"/>
                    <a:pt x="22242" y="20518"/>
                    <a:pt x="22346" y="20518"/>
                  </a:cubicBezTo>
                  <a:cubicBezTo>
                    <a:pt x="22389" y="20518"/>
                    <a:pt x="22434" y="20531"/>
                    <a:pt x="22479" y="20555"/>
                  </a:cubicBezTo>
                  <a:cubicBezTo>
                    <a:pt x="22729" y="19531"/>
                    <a:pt x="22920" y="18472"/>
                    <a:pt x="23146" y="17436"/>
                  </a:cubicBezTo>
                  <a:cubicBezTo>
                    <a:pt x="23861" y="13995"/>
                    <a:pt x="24015" y="10578"/>
                    <a:pt x="23122" y="7149"/>
                  </a:cubicBezTo>
                  <a:cubicBezTo>
                    <a:pt x="22741" y="5732"/>
                    <a:pt x="22110" y="4446"/>
                    <a:pt x="21158" y="3315"/>
                  </a:cubicBezTo>
                  <a:lnTo>
                    <a:pt x="21063" y="3220"/>
                  </a:lnTo>
                  <a:cubicBezTo>
                    <a:pt x="20927" y="3382"/>
                    <a:pt x="20796" y="3460"/>
                    <a:pt x="20673" y="3460"/>
                  </a:cubicBezTo>
                  <a:cubicBezTo>
                    <a:pt x="20579" y="3460"/>
                    <a:pt x="20490" y="3415"/>
                    <a:pt x="20408" y="3327"/>
                  </a:cubicBezTo>
                  <a:cubicBezTo>
                    <a:pt x="20336" y="3291"/>
                    <a:pt x="20277" y="3232"/>
                    <a:pt x="20241" y="3113"/>
                  </a:cubicBezTo>
                  <a:cubicBezTo>
                    <a:pt x="20205" y="2970"/>
                    <a:pt x="20170" y="2851"/>
                    <a:pt x="20122" y="2755"/>
                  </a:cubicBezTo>
                  <a:cubicBezTo>
                    <a:pt x="20110" y="2744"/>
                    <a:pt x="20110" y="2732"/>
                    <a:pt x="20098" y="2732"/>
                  </a:cubicBezTo>
                  <a:cubicBezTo>
                    <a:pt x="19812" y="2720"/>
                    <a:pt x="19622" y="2624"/>
                    <a:pt x="19455" y="2482"/>
                  </a:cubicBezTo>
                  <a:cubicBezTo>
                    <a:pt x="19408" y="2458"/>
                    <a:pt x="19348" y="2434"/>
                    <a:pt x="19324" y="2422"/>
                  </a:cubicBezTo>
                  <a:cubicBezTo>
                    <a:pt x="19193" y="2327"/>
                    <a:pt x="19134" y="2255"/>
                    <a:pt x="19146" y="2136"/>
                  </a:cubicBezTo>
                  <a:lnTo>
                    <a:pt x="18967" y="1910"/>
                  </a:lnTo>
                  <a:cubicBezTo>
                    <a:pt x="18908" y="1839"/>
                    <a:pt x="18848" y="1767"/>
                    <a:pt x="18788" y="1708"/>
                  </a:cubicBezTo>
                  <a:cubicBezTo>
                    <a:pt x="18598" y="1648"/>
                    <a:pt x="18550" y="1446"/>
                    <a:pt x="18657" y="1208"/>
                  </a:cubicBezTo>
                  <a:cubicBezTo>
                    <a:pt x="18241" y="970"/>
                    <a:pt x="17824" y="708"/>
                    <a:pt x="17419" y="410"/>
                  </a:cubicBezTo>
                  <a:cubicBezTo>
                    <a:pt x="17129" y="192"/>
                    <a:pt x="16821" y="1"/>
                    <a:pt x="16492" y="1"/>
                  </a:cubicBezTo>
                  <a:close/>
                </a:path>
              </a:pathLst>
            </a:custGeom>
            <a:solidFill>
              <a:srgbClr val="D6D6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14"/>
            <p:cNvSpPr/>
            <p:nvPr/>
          </p:nvSpPr>
          <p:spPr>
            <a:xfrm>
              <a:off x="1084350" y="3214150"/>
              <a:ext cx="28600" cy="73600"/>
            </a:xfrm>
            <a:custGeom>
              <a:avLst/>
              <a:gdLst/>
              <a:ahLst/>
              <a:cxnLst/>
              <a:rect l="l" t="t" r="r" b="b"/>
              <a:pathLst>
                <a:path w="1144" h="2944" extrusionOk="0">
                  <a:moveTo>
                    <a:pt x="559" y="0"/>
                  </a:moveTo>
                  <a:cubicBezTo>
                    <a:pt x="540" y="0"/>
                    <a:pt x="521" y="1"/>
                    <a:pt x="501" y="3"/>
                  </a:cubicBezTo>
                  <a:cubicBezTo>
                    <a:pt x="120" y="15"/>
                    <a:pt x="60" y="336"/>
                    <a:pt x="36" y="658"/>
                  </a:cubicBezTo>
                  <a:cubicBezTo>
                    <a:pt x="0" y="1277"/>
                    <a:pt x="36" y="1908"/>
                    <a:pt x="191" y="2515"/>
                  </a:cubicBezTo>
                  <a:cubicBezTo>
                    <a:pt x="251" y="2718"/>
                    <a:pt x="358" y="2944"/>
                    <a:pt x="620" y="2944"/>
                  </a:cubicBezTo>
                  <a:cubicBezTo>
                    <a:pt x="917" y="2944"/>
                    <a:pt x="989" y="2694"/>
                    <a:pt x="1036" y="2456"/>
                  </a:cubicBezTo>
                  <a:cubicBezTo>
                    <a:pt x="1132" y="1849"/>
                    <a:pt x="1143" y="1229"/>
                    <a:pt x="1048" y="503"/>
                  </a:cubicBezTo>
                  <a:cubicBezTo>
                    <a:pt x="992" y="311"/>
                    <a:pt x="914" y="0"/>
                    <a:pt x="55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14"/>
            <p:cNvSpPr/>
            <p:nvPr/>
          </p:nvSpPr>
          <p:spPr>
            <a:xfrm>
              <a:off x="676550" y="3532150"/>
              <a:ext cx="40225" cy="76875"/>
            </a:xfrm>
            <a:custGeom>
              <a:avLst/>
              <a:gdLst/>
              <a:ahLst/>
              <a:cxnLst/>
              <a:rect l="l" t="t" r="r" b="b"/>
              <a:pathLst>
                <a:path w="1609" h="3075" extrusionOk="0">
                  <a:moveTo>
                    <a:pt x="479" y="1"/>
                  </a:moveTo>
                  <a:cubicBezTo>
                    <a:pt x="453" y="1"/>
                    <a:pt x="424" y="4"/>
                    <a:pt x="394" y="11"/>
                  </a:cubicBezTo>
                  <a:cubicBezTo>
                    <a:pt x="144" y="47"/>
                    <a:pt x="120" y="273"/>
                    <a:pt x="96" y="487"/>
                  </a:cubicBezTo>
                  <a:cubicBezTo>
                    <a:pt x="1" y="1285"/>
                    <a:pt x="322" y="1999"/>
                    <a:pt x="691" y="2666"/>
                  </a:cubicBezTo>
                  <a:cubicBezTo>
                    <a:pt x="816" y="2852"/>
                    <a:pt x="985" y="3075"/>
                    <a:pt x="1191" y="3075"/>
                  </a:cubicBezTo>
                  <a:cubicBezTo>
                    <a:pt x="1222" y="3075"/>
                    <a:pt x="1254" y="3070"/>
                    <a:pt x="1287" y="3059"/>
                  </a:cubicBezTo>
                  <a:cubicBezTo>
                    <a:pt x="1608" y="2952"/>
                    <a:pt x="1370" y="2606"/>
                    <a:pt x="1430" y="2404"/>
                  </a:cubicBezTo>
                  <a:cubicBezTo>
                    <a:pt x="1156" y="1713"/>
                    <a:pt x="1168" y="987"/>
                    <a:pt x="846" y="344"/>
                  </a:cubicBezTo>
                  <a:cubicBezTo>
                    <a:pt x="762" y="186"/>
                    <a:pt x="678" y="1"/>
                    <a:pt x="47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14"/>
            <p:cNvSpPr/>
            <p:nvPr/>
          </p:nvSpPr>
          <p:spPr>
            <a:xfrm>
              <a:off x="994150" y="3125225"/>
              <a:ext cx="42600" cy="49050"/>
            </a:xfrm>
            <a:custGeom>
              <a:avLst/>
              <a:gdLst/>
              <a:ahLst/>
              <a:cxnLst/>
              <a:rect l="l" t="t" r="r" b="b"/>
              <a:pathLst>
                <a:path w="1704" h="1962" extrusionOk="0">
                  <a:moveTo>
                    <a:pt x="1168" y="0"/>
                  </a:moveTo>
                  <a:cubicBezTo>
                    <a:pt x="1180" y="12"/>
                    <a:pt x="1192" y="36"/>
                    <a:pt x="1203" y="60"/>
                  </a:cubicBezTo>
                  <a:cubicBezTo>
                    <a:pt x="1335" y="269"/>
                    <a:pt x="797" y="955"/>
                    <a:pt x="545" y="955"/>
                  </a:cubicBezTo>
                  <a:cubicBezTo>
                    <a:pt x="524" y="955"/>
                    <a:pt x="505" y="951"/>
                    <a:pt x="489" y="941"/>
                  </a:cubicBezTo>
                  <a:cubicBezTo>
                    <a:pt x="406" y="881"/>
                    <a:pt x="584" y="417"/>
                    <a:pt x="811" y="167"/>
                  </a:cubicBezTo>
                  <a:cubicBezTo>
                    <a:pt x="834" y="119"/>
                    <a:pt x="870" y="107"/>
                    <a:pt x="894" y="72"/>
                  </a:cubicBezTo>
                  <a:cubicBezTo>
                    <a:pt x="882" y="72"/>
                    <a:pt x="870" y="83"/>
                    <a:pt x="846" y="83"/>
                  </a:cubicBezTo>
                  <a:cubicBezTo>
                    <a:pt x="465" y="250"/>
                    <a:pt x="1" y="1203"/>
                    <a:pt x="96" y="1619"/>
                  </a:cubicBezTo>
                  <a:cubicBezTo>
                    <a:pt x="142" y="1836"/>
                    <a:pt x="279" y="1962"/>
                    <a:pt x="451" y="1962"/>
                  </a:cubicBezTo>
                  <a:cubicBezTo>
                    <a:pt x="544" y="1962"/>
                    <a:pt x="647" y="1925"/>
                    <a:pt x="751" y="1846"/>
                  </a:cubicBezTo>
                  <a:cubicBezTo>
                    <a:pt x="1132" y="1560"/>
                    <a:pt x="1418" y="1191"/>
                    <a:pt x="1608" y="750"/>
                  </a:cubicBezTo>
                  <a:cubicBezTo>
                    <a:pt x="1703" y="536"/>
                    <a:pt x="1703" y="310"/>
                    <a:pt x="1525" y="131"/>
                  </a:cubicBezTo>
                  <a:cubicBezTo>
                    <a:pt x="1418" y="24"/>
                    <a:pt x="1287" y="0"/>
                    <a:pt x="116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14"/>
            <p:cNvSpPr/>
            <p:nvPr/>
          </p:nvSpPr>
          <p:spPr>
            <a:xfrm>
              <a:off x="1136450" y="3421500"/>
              <a:ext cx="26200" cy="61825"/>
            </a:xfrm>
            <a:custGeom>
              <a:avLst/>
              <a:gdLst/>
              <a:ahLst/>
              <a:cxnLst/>
              <a:rect l="l" t="t" r="r" b="b"/>
              <a:pathLst>
                <a:path w="1048" h="2473" extrusionOk="0">
                  <a:moveTo>
                    <a:pt x="587" y="0"/>
                  </a:moveTo>
                  <a:cubicBezTo>
                    <a:pt x="283" y="0"/>
                    <a:pt x="150" y="272"/>
                    <a:pt x="95" y="544"/>
                  </a:cubicBezTo>
                  <a:cubicBezTo>
                    <a:pt x="12" y="996"/>
                    <a:pt x="0" y="1437"/>
                    <a:pt x="36" y="1901"/>
                  </a:cubicBezTo>
                  <a:cubicBezTo>
                    <a:pt x="119" y="2115"/>
                    <a:pt x="72" y="2437"/>
                    <a:pt x="357" y="2472"/>
                  </a:cubicBezTo>
                  <a:cubicBezTo>
                    <a:pt x="362" y="2473"/>
                    <a:pt x="367" y="2473"/>
                    <a:pt x="372" y="2473"/>
                  </a:cubicBezTo>
                  <a:cubicBezTo>
                    <a:pt x="622" y="2473"/>
                    <a:pt x="692" y="2182"/>
                    <a:pt x="774" y="1960"/>
                  </a:cubicBezTo>
                  <a:cubicBezTo>
                    <a:pt x="929" y="1544"/>
                    <a:pt x="1012" y="1115"/>
                    <a:pt x="1036" y="686"/>
                  </a:cubicBezTo>
                  <a:cubicBezTo>
                    <a:pt x="1048" y="413"/>
                    <a:pt x="1036" y="67"/>
                    <a:pt x="679" y="8"/>
                  </a:cubicBezTo>
                  <a:cubicBezTo>
                    <a:pt x="647" y="3"/>
                    <a:pt x="616" y="0"/>
                    <a:pt x="58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14"/>
            <p:cNvSpPr/>
            <p:nvPr/>
          </p:nvSpPr>
          <p:spPr>
            <a:xfrm>
              <a:off x="1042975" y="3064450"/>
              <a:ext cx="38725" cy="54825"/>
            </a:xfrm>
            <a:custGeom>
              <a:avLst/>
              <a:gdLst/>
              <a:ahLst/>
              <a:cxnLst/>
              <a:rect l="l" t="t" r="r" b="b"/>
              <a:pathLst>
                <a:path w="1549" h="2193" extrusionOk="0">
                  <a:moveTo>
                    <a:pt x="1033" y="1"/>
                  </a:moveTo>
                  <a:cubicBezTo>
                    <a:pt x="934" y="1"/>
                    <a:pt x="829" y="35"/>
                    <a:pt x="727" y="109"/>
                  </a:cubicBezTo>
                  <a:cubicBezTo>
                    <a:pt x="358" y="359"/>
                    <a:pt x="1" y="1538"/>
                    <a:pt x="143" y="1967"/>
                  </a:cubicBezTo>
                  <a:cubicBezTo>
                    <a:pt x="185" y="2109"/>
                    <a:pt x="250" y="2192"/>
                    <a:pt x="364" y="2192"/>
                  </a:cubicBezTo>
                  <a:cubicBezTo>
                    <a:pt x="412" y="2192"/>
                    <a:pt x="469" y="2177"/>
                    <a:pt x="536" y="2145"/>
                  </a:cubicBezTo>
                  <a:cubicBezTo>
                    <a:pt x="953" y="1943"/>
                    <a:pt x="1548" y="812"/>
                    <a:pt x="1453" y="383"/>
                  </a:cubicBezTo>
                  <a:cubicBezTo>
                    <a:pt x="1405" y="144"/>
                    <a:pt x="1234" y="1"/>
                    <a:pt x="10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14"/>
            <p:cNvSpPr/>
            <p:nvPr/>
          </p:nvSpPr>
          <p:spPr>
            <a:xfrm>
              <a:off x="998925" y="3034375"/>
              <a:ext cx="48250" cy="53300"/>
            </a:xfrm>
            <a:custGeom>
              <a:avLst/>
              <a:gdLst/>
              <a:ahLst/>
              <a:cxnLst/>
              <a:rect l="l" t="t" r="r" b="b"/>
              <a:pathLst>
                <a:path w="1930" h="2132" extrusionOk="0">
                  <a:moveTo>
                    <a:pt x="1470" y="1"/>
                  </a:moveTo>
                  <a:cubicBezTo>
                    <a:pt x="1300" y="1"/>
                    <a:pt x="1150" y="165"/>
                    <a:pt x="1001" y="265"/>
                  </a:cubicBezTo>
                  <a:cubicBezTo>
                    <a:pt x="750" y="455"/>
                    <a:pt x="572" y="681"/>
                    <a:pt x="405" y="943"/>
                  </a:cubicBezTo>
                  <a:cubicBezTo>
                    <a:pt x="215" y="1205"/>
                    <a:pt x="0" y="1479"/>
                    <a:pt x="36" y="1813"/>
                  </a:cubicBezTo>
                  <a:cubicBezTo>
                    <a:pt x="44" y="2021"/>
                    <a:pt x="106" y="2132"/>
                    <a:pt x="225" y="2132"/>
                  </a:cubicBezTo>
                  <a:cubicBezTo>
                    <a:pt x="283" y="2132"/>
                    <a:pt x="355" y="2105"/>
                    <a:pt x="441" y="2051"/>
                  </a:cubicBezTo>
                  <a:cubicBezTo>
                    <a:pt x="941" y="1741"/>
                    <a:pt x="1334" y="1312"/>
                    <a:pt x="1643" y="812"/>
                  </a:cubicBezTo>
                  <a:cubicBezTo>
                    <a:pt x="1774" y="598"/>
                    <a:pt x="1929" y="324"/>
                    <a:pt x="1703" y="110"/>
                  </a:cubicBezTo>
                  <a:cubicBezTo>
                    <a:pt x="1621" y="31"/>
                    <a:pt x="1544" y="1"/>
                    <a:pt x="147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14"/>
            <p:cNvSpPr/>
            <p:nvPr/>
          </p:nvSpPr>
          <p:spPr>
            <a:xfrm>
              <a:off x="1134950" y="3174300"/>
              <a:ext cx="26825" cy="58450"/>
            </a:xfrm>
            <a:custGeom>
              <a:avLst/>
              <a:gdLst/>
              <a:ahLst/>
              <a:cxnLst/>
              <a:rect l="l" t="t" r="r" b="b"/>
              <a:pathLst>
                <a:path w="1073" h="2338" extrusionOk="0">
                  <a:moveTo>
                    <a:pt x="475" y="1"/>
                  </a:moveTo>
                  <a:cubicBezTo>
                    <a:pt x="464" y="1"/>
                    <a:pt x="453" y="1"/>
                    <a:pt x="441" y="2"/>
                  </a:cubicBezTo>
                  <a:cubicBezTo>
                    <a:pt x="24" y="14"/>
                    <a:pt x="1" y="406"/>
                    <a:pt x="1" y="716"/>
                  </a:cubicBezTo>
                  <a:cubicBezTo>
                    <a:pt x="1" y="1204"/>
                    <a:pt x="72" y="1680"/>
                    <a:pt x="334" y="2109"/>
                  </a:cubicBezTo>
                  <a:cubicBezTo>
                    <a:pt x="389" y="2208"/>
                    <a:pt x="464" y="2338"/>
                    <a:pt x="589" y="2338"/>
                  </a:cubicBezTo>
                  <a:cubicBezTo>
                    <a:pt x="599" y="2338"/>
                    <a:pt x="609" y="2337"/>
                    <a:pt x="620" y="2335"/>
                  </a:cubicBezTo>
                  <a:cubicBezTo>
                    <a:pt x="786" y="2335"/>
                    <a:pt x="858" y="2192"/>
                    <a:pt x="905" y="2061"/>
                  </a:cubicBezTo>
                  <a:cubicBezTo>
                    <a:pt x="1072" y="1597"/>
                    <a:pt x="1013" y="1133"/>
                    <a:pt x="989" y="645"/>
                  </a:cubicBezTo>
                  <a:cubicBezTo>
                    <a:pt x="861" y="401"/>
                    <a:pt x="858" y="1"/>
                    <a:pt x="475"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14"/>
            <p:cNvSpPr/>
            <p:nvPr/>
          </p:nvSpPr>
          <p:spPr>
            <a:xfrm>
              <a:off x="1099825" y="3329400"/>
              <a:ext cx="29800" cy="56825"/>
            </a:xfrm>
            <a:custGeom>
              <a:avLst/>
              <a:gdLst/>
              <a:ahLst/>
              <a:cxnLst/>
              <a:rect l="l" t="t" r="r" b="b"/>
              <a:pathLst>
                <a:path w="1192" h="2273" extrusionOk="0">
                  <a:moveTo>
                    <a:pt x="518" y="0"/>
                  </a:moveTo>
                  <a:cubicBezTo>
                    <a:pt x="508" y="0"/>
                    <a:pt x="499" y="0"/>
                    <a:pt x="489" y="1"/>
                  </a:cubicBezTo>
                  <a:cubicBezTo>
                    <a:pt x="251" y="25"/>
                    <a:pt x="132" y="168"/>
                    <a:pt x="72" y="394"/>
                  </a:cubicBezTo>
                  <a:cubicBezTo>
                    <a:pt x="1" y="691"/>
                    <a:pt x="48" y="989"/>
                    <a:pt x="108" y="1275"/>
                  </a:cubicBezTo>
                  <a:cubicBezTo>
                    <a:pt x="143" y="1572"/>
                    <a:pt x="203" y="1870"/>
                    <a:pt x="405" y="2108"/>
                  </a:cubicBezTo>
                  <a:cubicBezTo>
                    <a:pt x="493" y="2213"/>
                    <a:pt x="585" y="2272"/>
                    <a:pt x="671" y="2272"/>
                  </a:cubicBezTo>
                  <a:cubicBezTo>
                    <a:pt x="762" y="2272"/>
                    <a:pt x="845" y="2207"/>
                    <a:pt x="905" y="2061"/>
                  </a:cubicBezTo>
                  <a:cubicBezTo>
                    <a:pt x="1144" y="1477"/>
                    <a:pt x="1191" y="882"/>
                    <a:pt x="941" y="287"/>
                  </a:cubicBezTo>
                  <a:cubicBezTo>
                    <a:pt x="862" y="116"/>
                    <a:pt x="717" y="0"/>
                    <a:pt x="5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14"/>
            <p:cNvSpPr/>
            <p:nvPr/>
          </p:nvSpPr>
          <p:spPr>
            <a:xfrm>
              <a:off x="946225" y="3115850"/>
              <a:ext cx="40825" cy="48525"/>
            </a:xfrm>
            <a:custGeom>
              <a:avLst/>
              <a:gdLst/>
              <a:ahLst/>
              <a:cxnLst/>
              <a:rect l="l" t="t" r="r" b="b"/>
              <a:pathLst>
                <a:path w="1633" h="1941" extrusionOk="0">
                  <a:moveTo>
                    <a:pt x="1169" y="1"/>
                  </a:moveTo>
                  <a:cubicBezTo>
                    <a:pt x="1096" y="1"/>
                    <a:pt x="1019" y="18"/>
                    <a:pt x="942" y="54"/>
                  </a:cubicBezTo>
                  <a:cubicBezTo>
                    <a:pt x="549" y="208"/>
                    <a:pt x="1" y="1161"/>
                    <a:pt x="49" y="1566"/>
                  </a:cubicBezTo>
                  <a:cubicBezTo>
                    <a:pt x="72" y="1811"/>
                    <a:pt x="175" y="1941"/>
                    <a:pt x="328" y="1941"/>
                  </a:cubicBezTo>
                  <a:cubicBezTo>
                    <a:pt x="406" y="1941"/>
                    <a:pt x="496" y="1908"/>
                    <a:pt x="596" y="1840"/>
                  </a:cubicBezTo>
                  <a:cubicBezTo>
                    <a:pt x="965" y="1601"/>
                    <a:pt x="1251" y="1256"/>
                    <a:pt x="1501" y="899"/>
                  </a:cubicBezTo>
                  <a:cubicBezTo>
                    <a:pt x="1608" y="744"/>
                    <a:pt x="1632" y="589"/>
                    <a:pt x="1608" y="411"/>
                  </a:cubicBezTo>
                  <a:cubicBezTo>
                    <a:pt x="1564" y="152"/>
                    <a:pt x="1386" y="1"/>
                    <a:pt x="1169"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14"/>
            <p:cNvSpPr/>
            <p:nvPr/>
          </p:nvSpPr>
          <p:spPr>
            <a:xfrm>
              <a:off x="1159650" y="3275825"/>
              <a:ext cx="26825" cy="59950"/>
            </a:xfrm>
            <a:custGeom>
              <a:avLst/>
              <a:gdLst/>
              <a:ahLst/>
              <a:cxnLst/>
              <a:rect l="l" t="t" r="r" b="b"/>
              <a:pathLst>
                <a:path w="1073" h="2398" extrusionOk="0">
                  <a:moveTo>
                    <a:pt x="477" y="0"/>
                  </a:moveTo>
                  <a:cubicBezTo>
                    <a:pt x="469" y="0"/>
                    <a:pt x="461" y="0"/>
                    <a:pt x="453" y="1"/>
                  </a:cubicBezTo>
                  <a:cubicBezTo>
                    <a:pt x="203" y="36"/>
                    <a:pt x="120" y="227"/>
                    <a:pt x="84" y="441"/>
                  </a:cubicBezTo>
                  <a:cubicBezTo>
                    <a:pt x="1" y="810"/>
                    <a:pt x="60" y="1179"/>
                    <a:pt x="84" y="1608"/>
                  </a:cubicBezTo>
                  <a:cubicBezTo>
                    <a:pt x="156" y="1787"/>
                    <a:pt x="239" y="2001"/>
                    <a:pt x="334" y="2203"/>
                  </a:cubicBezTo>
                  <a:cubicBezTo>
                    <a:pt x="377" y="2300"/>
                    <a:pt x="440" y="2397"/>
                    <a:pt x="539" y="2397"/>
                  </a:cubicBezTo>
                  <a:cubicBezTo>
                    <a:pt x="550" y="2397"/>
                    <a:pt x="561" y="2396"/>
                    <a:pt x="572" y="2394"/>
                  </a:cubicBezTo>
                  <a:cubicBezTo>
                    <a:pt x="715" y="2394"/>
                    <a:pt x="798" y="2287"/>
                    <a:pt x="822" y="2156"/>
                  </a:cubicBezTo>
                  <a:cubicBezTo>
                    <a:pt x="1049" y="1572"/>
                    <a:pt x="1072" y="941"/>
                    <a:pt x="858" y="334"/>
                  </a:cubicBezTo>
                  <a:cubicBezTo>
                    <a:pt x="800" y="162"/>
                    <a:pt x="699" y="0"/>
                    <a:pt x="477"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14"/>
            <p:cNvSpPr/>
            <p:nvPr/>
          </p:nvSpPr>
          <p:spPr>
            <a:xfrm>
              <a:off x="853075" y="3670000"/>
              <a:ext cx="64025" cy="26225"/>
            </a:xfrm>
            <a:custGeom>
              <a:avLst/>
              <a:gdLst/>
              <a:ahLst/>
              <a:cxnLst/>
              <a:rect l="l" t="t" r="r" b="b"/>
              <a:pathLst>
                <a:path w="2561" h="1049" extrusionOk="0">
                  <a:moveTo>
                    <a:pt x="2134" y="1"/>
                  </a:moveTo>
                  <a:cubicBezTo>
                    <a:pt x="2093" y="1"/>
                    <a:pt x="2051" y="4"/>
                    <a:pt x="2012" y="9"/>
                  </a:cubicBezTo>
                  <a:cubicBezTo>
                    <a:pt x="1429" y="129"/>
                    <a:pt x="858" y="295"/>
                    <a:pt x="274" y="450"/>
                  </a:cubicBezTo>
                  <a:cubicBezTo>
                    <a:pt x="143" y="474"/>
                    <a:pt x="0" y="569"/>
                    <a:pt x="36" y="748"/>
                  </a:cubicBezTo>
                  <a:cubicBezTo>
                    <a:pt x="84" y="926"/>
                    <a:pt x="215" y="986"/>
                    <a:pt x="346" y="1010"/>
                  </a:cubicBezTo>
                  <a:cubicBezTo>
                    <a:pt x="485" y="1036"/>
                    <a:pt x="627" y="1049"/>
                    <a:pt x="769" y="1049"/>
                  </a:cubicBezTo>
                  <a:cubicBezTo>
                    <a:pt x="942" y="1049"/>
                    <a:pt x="1116" y="1030"/>
                    <a:pt x="1286" y="998"/>
                  </a:cubicBezTo>
                  <a:cubicBezTo>
                    <a:pt x="1608" y="938"/>
                    <a:pt x="1929" y="819"/>
                    <a:pt x="2203" y="652"/>
                  </a:cubicBezTo>
                  <a:cubicBezTo>
                    <a:pt x="2370" y="569"/>
                    <a:pt x="2560" y="450"/>
                    <a:pt x="2489" y="224"/>
                  </a:cubicBezTo>
                  <a:cubicBezTo>
                    <a:pt x="2442" y="46"/>
                    <a:pt x="2286" y="1"/>
                    <a:pt x="2134"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14"/>
            <p:cNvSpPr/>
            <p:nvPr/>
          </p:nvSpPr>
          <p:spPr>
            <a:xfrm>
              <a:off x="1079000" y="3466225"/>
              <a:ext cx="25325" cy="57975"/>
            </a:xfrm>
            <a:custGeom>
              <a:avLst/>
              <a:gdLst/>
              <a:ahLst/>
              <a:cxnLst/>
              <a:rect l="l" t="t" r="r" b="b"/>
              <a:pathLst>
                <a:path w="1013" h="2319" extrusionOk="0">
                  <a:moveTo>
                    <a:pt x="640" y="0"/>
                  </a:moveTo>
                  <a:cubicBezTo>
                    <a:pt x="504" y="0"/>
                    <a:pt x="399" y="69"/>
                    <a:pt x="357" y="183"/>
                  </a:cubicBezTo>
                  <a:cubicBezTo>
                    <a:pt x="119" y="802"/>
                    <a:pt x="0" y="1422"/>
                    <a:pt x="179" y="2064"/>
                  </a:cubicBezTo>
                  <a:cubicBezTo>
                    <a:pt x="217" y="2232"/>
                    <a:pt x="298" y="2319"/>
                    <a:pt x="389" y="2319"/>
                  </a:cubicBezTo>
                  <a:cubicBezTo>
                    <a:pt x="468" y="2319"/>
                    <a:pt x="554" y="2255"/>
                    <a:pt x="631" y="2124"/>
                  </a:cubicBezTo>
                  <a:cubicBezTo>
                    <a:pt x="929" y="1588"/>
                    <a:pt x="1000" y="993"/>
                    <a:pt x="1012" y="445"/>
                  </a:cubicBezTo>
                  <a:cubicBezTo>
                    <a:pt x="953" y="219"/>
                    <a:pt x="893" y="52"/>
                    <a:pt x="703" y="5"/>
                  </a:cubicBezTo>
                  <a:cubicBezTo>
                    <a:pt x="681" y="2"/>
                    <a:pt x="661" y="0"/>
                    <a:pt x="640"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14"/>
            <p:cNvSpPr/>
            <p:nvPr/>
          </p:nvSpPr>
          <p:spPr>
            <a:xfrm>
              <a:off x="1095075" y="3539525"/>
              <a:ext cx="30375" cy="52900"/>
            </a:xfrm>
            <a:custGeom>
              <a:avLst/>
              <a:gdLst/>
              <a:ahLst/>
              <a:cxnLst/>
              <a:rect l="l" t="t" r="r" b="b"/>
              <a:pathLst>
                <a:path w="1215" h="2116" extrusionOk="0">
                  <a:moveTo>
                    <a:pt x="689" y="0"/>
                  </a:moveTo>
                  <a:cubicBezTo>
                    <a:pt x="534" y="0"/>
                    <a:pt x="404" y="86"/>
                    <a:pt x="345" y="252"/>
                  </a:cubicBezTo>
                  <a:cubicBezTo>
                    <a:pt x="83" y="787"/>
                    <a:pt x="0" y="1347"/>
                    <a:pt x="24" y="1930"/>
                  </a:cubicBezTo>
                  <a:cubicBezTo>
                    <a:pt x="39" y="2059"/>
                    <a:pt x="83" y="2115"/>
                    <a:pt x="155" y="2115"/>
                  </a:cubicBezTo>
                  <a:cubicBezTo>
                    <a:pt x="197" y="2115"/>
                    <a:pt x="249" y="2096"/>
                    <a:pt x="310" y="2061"/>
                  </a:cubicBezTo>
                  <a:cubicBezTo>
                    <a:pt x="655" y="1871"/>
                    <a:pt x="1215" y="752"/>
                    <a:pt x="1155" y="395"/>
                  </a:cubicBezTo>
                  <a:cubicBezTo>
                    <a:pt x="1119" y="204"/>
                    <a:pt x="1024" y="49"/>
                    <a:pt x="798" y="14"/>
                  </a:cubicBezTo>
                  <a:cubicBezTo>
                    <a:pt x="761" y="5"/>
                    <a:pt x="724" y="0"/>
                    <a:pt x="689"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14"/>
            <p:cNvSpPr/>
            <p:nvPr/>
          </p:nvSpPr>
          <p:spPr>
            <a:xfrm>
              <a:off x="653650" y="3582100"/>
              <a:ext cx="38425" cy="63725"/>
            </a:xfrm>
            <a:custGeom>
              <a:avLst/>
              <a:gdLst/>
              <a:ahLst/>
              <a:cxnLst/>
              <a:rect l="l" t="t" r="r" b="b"/>
              <a:pathLst>
                <a:path w="1537" h="2549" extrusionOk="0">
                  <a:moveTo>
                    <a:pt x="372" y="1"/>
                  </a:moveTo>
                  <a:cubicBezTo>
                    <a:pt x="346" y="1"/>
                    <a:pt x="317" y="5"/>
                    <a:pt x="286" y="13"/>
                  </a:cubicBezTo>
                  <a:cubicBezTo>
                    <a:pt x="0" y="108"/>
                    <a:pt x="95" y="430"/>
                    <a:pt x="95" y="692"/>
                  </a:cubicBezTo>
                  <a:cubicBezTo>
                    <a:pt x="95" y="727"/>
                    <a:pt x="107" y="775"/>
                    <a:pt x="143" y="954"/>
                  </a:cubicBezTo>
                  <a:cubicBezTo>
                    <a:pt x="298" y="1418"/>
                    <a:pt x="524" y="1990"/>
                    <a:pt x="1036" y="2406"/>
                  </a:cubicBezTo>
                  <a:cubicBezTo>
                    <a:pt x="1097" y="2468"/>
                    <a:pt x="1178" y="2549"/>
                    <a:pt x="1264" y="2549"/>
                  </a:cubicBezTo>
                  <a:cubicBezTo>
                    <a:pt x="1295" y="2549"/>
                    <a:pt x="1326" y="2538"/>
                    <a:pt x="1357" y="2513"/>
                  </a:cubicBezTo>
                  <a:cubicBezTo>
                    <a:pt x="1536" y="2430"/>
                    <a:pt x="1417" y="2299"/>
                    <a:pt x="1369" y="2192"/>
                  </a:cubicBezTo>
                  <a:cubicBezTo>
                    <a:pt x="1167" y="1620"/>
                    <a:pt x="941" y="1049"/>
                    <a:pt x="703" y="477"/>
                  </a:cubicBezTo>
                  <a:cubicBezTo>
                    <a:pt x="628" y="306"/>
                    <a:pt x="601" y="1"/>
                    <a:pt x="372"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14"/>
            <p:cNvSpPr/>
            <p:nvPr/>
          </p:nvSpPr>
          <p:spPr>
            <a:xfrm>
              <a:off x="1031850" y="2976475"/>
              <a:ext cx="45975" cy="37300"/>
            </a:xfrm>
            <a:custGeom>
              <a:avLst/>
              <a:gdLst/>
              <a:ahLst/>
              <a:cxnLst/>
              <a:rect l="l" t="t" r="r" b="b"/>
              <a:pathLst>
                <a:path w="1839" h="1492" extrusionOk="0">
                  <a:moveTo>
                    <a:pt x="1363" y="0"/>
                  </a:moveTo>
                  <a:cubicBezTo>
                    <a:pt x="1322" y="0"/>
                    <a:pt x="1282" y="4"/>
                    <a:pt x="1243" y="9"/>
                  </a:cubicBezTo>
                  <a:cubicBezTo>
                    <a:pt x="767" y="92"/>
                    <a:pt x="100" y="759"/>
                    <a:pt x="29" y="1188"/>
                  </a:cubicBezTo>
                  <a:cubicBezTo>
                    <a:pt x="1" y="1336"/>
                    <a:pt x="16" y="1491"/>
                    <a:pt x="142" y="1491"/>
                  </a:cubicBezTo>
                  <a:cubicBezTo>
                    <a:pt x="178" y="1491"/>
                    <a:pt x="223" y="1479"/>
                    <a:pt x="279" y="1450"/>
                  </a:cubicBezTo>
                  <a:cubicBezTo>
                    <a:pt x="743" y="1247"/>
                    <a:pt x="1196" y="1057"/>
                    <a:pt x="1589" y="723"/>
                  </a:cubicBezTo>
                  <a:cubicBezTo>
                    <a:pt x="1743" y="592"/>
                    <a:pt x="1839" y="426"/>
                    <a:pt x="1743" y="223"/>
                  </a:cubicBezTo>
                  <a:cubicBezTo>
                    <a:pt x="1659" y="46"/>
                    <a:pt x="1510" y="0"/>
                    <a:pt x="1363"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14"/>
            <p:cNvSpPr/>
            <p:nvPr/>
          </p:nvSpPr>
          <p:spPr>
            <a:xfrm>
              <a:off x="1067375" y="3007925"/>
              <a:ext cx="34850" cy="40400"/>
            </a:xfrm>
            <a:custGeom>
              <a:avLst/>
              <a:gdLst/>
              <a:ahLst/>
              <a:cxnLst/>
              <a:rect l="l" t="t" r="r" b="b"/>
              <a:pathLst>
                <a:path w="1394" h="1616" extrusionOk="0">
                  <a:moveTo>
                    <a:pt x="833" y="1"/>
                  </a:moveTo>
                  <a:cubicBezTo>
                    <a:pt x="713" y="1"/>
                    <a:pt x="594" y="52"/>
                    <a:pt x="477" y="144"/>
                  </a:cubicBezTo>
                  <a:cubicBezTo>
                    <a:pt x="108" y="442"/>
                    <a:pt x="1" y="858"/>
                    <a:pt x="37" y="1287"/>
                  </a:cubicBezTo>
                  <a:cubicBezTo>
                    <a:pt x="78" y="1486"/>
                    <a:pt x="154" y="1616"/>
                    <a:pt x="289" y="1616"/>
                  </a:cubicBezTo>
                  <a:cubicBezTo>
                    <a:pt x="348" y="1616"/>
                    <a:pt x="418" y="1591"/>
                    <a:pt x="501" y="1537"/>
                  </a:cubicBezTo>
                  <a:cubicBezTo>
                    <a:pt x="810" y="1358"/>
                    <a:pt x="1049" y="1096"/>
                    <a:pt x="1239" y="775"/>
                  </a:cubicBezTo>
                  <a:cubicBezTo>
                    <a:pt x="1370" y="561"/>
                    <a:pt x="1394" y="334"/>
                    <a:pt x="1168" y="144"/>
                  </a:cubicBezTo>
                  <a:cubicBezTo>
                    <a:pt x="1058" y="46"/>
                    <a:pt x="946" y="1"/>
                    <a:pt x="83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14"/>
            <p:cNvSpPr/>
            <p:nvPr/>
          </p:nvSpPr>
          <p:spPr>
            <a:xfrm>
              <a:off x="1046025" y="3631700"/>
              <a:ext cx="38350" cy="42700"/>
            </a:xfrm>
            <a:custGeom>
              <a:avLst/>
              <a:gdLst/>
              <a:ahLst/>
              <a:cxnLst/>
              <a:rect l="l" t="t" r="r" b="b"/>
              <a:pathLst>
                <a:path w="1534" h="1708" extrusionOk="0">
                  <a:moveTo>
                    <a:pt x="1086" y="0"/>
                  </a:moveTo>
                  <a:cubicBezTo>
                    <a:pt x="955" y="0"/>
                    <a:pt x="832" y="88"/>
                    <a:pt x="724" y="196"/>
                  </a:cubicBezTo>
                  <a:cubicBezTo>
                    <a:pt x="367" y="529"/>
                    <a:pt x="176" y="982"/>
                    <a:pt x="45" y="1458"/>
                  </a:cubicBezTo>
                  <a:cubicBezTo>
                    <a:pt x="1" y="1636"/>
                    <a:pt x="43" y="1708"/>
                    <a:pt x="176" y="1708"/>
                  </a:cubicBezTo>
                  <a:cubicBezTo>
                    <a:pt x="221" y="1708"/>
                    <a:pt x="277" y="1699"/>
                    <a:pt x="343" y="1684"/>
                  </a:cubicBezTo>
                  <a:cubicBezTo>
                    <a:pt x="771" y="1470"/>
                    <a:pt x="1152" y="1149"/>
                    <a:pt x="1367" y="637"/>
                  </a:cubicBezTo>
                  <a:cubicBezTo>
                    <a:pt x="1438" y="446"/>
                    <a:pt x="1533" y="232"/>
                    <a:pt x="1307" y="89"/>
                  </a:cubicBezTo>
                  <a:cubicBezTo>
                    <a:pt x="1232" y="26"/>
                    <a:pt x="1158" y="0"/>
                    <a:pt x="108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14"/>
            <p:cNvSpPr/>
            <p:nvPr/>
          </p:nvSpPr>
          <p:spPr>
            <a:xfrm>
              <a:off x="872725" y="3713400"/>
              <a:ext cx="54775" cy="26125"/>
            </a:xfrm>
            <a:custGeom>
              <a:avLst/>
              <a:gdLst/>
              <a:ahLst/>
              <a:cxnLst/>
              <a:rect l="l" t="t" r="r" b="b"/>
              <a:pathLst>
                <a:path w="2191" h="1045" extrusionOk="0">
                  <a:moveTo>
                    <a:pt x="1996" y="0"/>
                  </a:moveTo>
                  <a:cubicBezTo>
                    <a:pt x="1933" y="0"/>
                    <a:pt x="1869" y="40"/>
                    <a:pt x="1810" y="47"/>
                  </a:cubicBezTo>
                  <a:cubicBezTo>
                    <a:pt x="1643" y="83"/>
                    <a:pt x="1465" y="107"/>
                    <a:pt x="1298" y="143"/>
                  </a:cubicBezTo>
                  <a:cubicBezTo>
                    <a:pt x="941" y="226"/>
                    <a:pt x="607" y="321"/>
                    <a:pt x="274" y="464"/>
                  </a:cubicBezTo>
                  <a:cubicBezTo>
                    <a:pt x="143" y="524"/>
                    <a:pt x="0" y="595"/>
                    <a:pt x="24" y="762"/>
                  </a:cubicBezTo>
                  <a:cubicBezTo>
                    <a:pt x="36" y="929"/>
                    <a:pt x="191" y="976"/>
                    <a:pt x="322" y="1012"/>
                  </a:cubicBezTo>
                  <a:cubicBezTo>
                    <a:pt x="398" y="1034"/>
                    <a:pt x="487" y="1045"/>
                    <a:pt x="583" y="1045"/>
                  </a:cubicBezTo>
                  <a:cubicBezTo>
                    <a:pt x="1102" y="1045"/>
                    <a:pt x="1839" y="744"/>
                    <a:pt x="2060" y="393"/>
                  </a:cubicBezTo>
                  <a:cubicBezTo>
                    <a:pt x="2119" y="298"/>
                    <a:pt x="2191" y="178"/>
                    <a:pt x="2108" y="59"/>
                  </a:cubicBezTo>
                  <a:cubicBezTo>
                    <a:pt x="2072" y="15"/>
                    <a:pt x="2034" y="0"/>
                    <a:pt x="1996"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14"/>
            <p:cNvSpPr/>
            <p:nvPr/>
          </p:nvSpPr>
          <p:spPr>
            <a:xfrm>
              <a:off x="901600" y="3185050"/>
              <a:ext cx="36325" cy="36400"/>
            </a:xfrm>
            <a:custGeom>
              <a:avLst/>
              <a:gdLst/>
              <a:ahLst/>
              <a:cxnLst/>
              <a:rect l="l" t="t" r="r" b="b"/>
              <a:pathLst>
                <a:path w="1453" h="1456" extrusionOk="0">
                  <a:moveTo>
                    <a:pt x="1012" y="0"/>
                  </a:moveTo>
                  <a:cubicBezTo>
                    <a:pt x="583" y="0"/>
                    <a:pt x="0" y="643"/>
                    <a:pt x="60" y="1072"/>
                  </a:cubicBezTo>
                  <a:cubicBezTo>
                    <a:pt x="82" y="1325"/>
                    <a:pt x="225" y="1456"/>
                    <a:pt x="416" y="1456"/>
                  </a:cubicBezTo>
                  <a:cubicBezTo>
                    <a:pt x="432" y="1456"/>
                    <a:pt x="448" y="1455"/>
                    <a:pt x="464" y="1453"/>
                  </a:cubicBezTo>
                  <a:cubicBezTo>
                    <a:pt x="845" y="1370"/>
                    <a:pt x="1369" y="810"/>
                    <a:pt x="1417" y="465"/>
                  </a:cubicBezTo>
                  <a:cubicBezTo>
                    <a:pt x="1453" y="167"/>
                    <a:pt x="1310" y="24"/>
                    <a:pt x="1012"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14"/>
            <p:cNvSpPr/>
            <p:nvPr/>
          </p:nvSpPr>
          <p:spPr>
            <a:xfrm>
              <a:off x="940575" y="3723925"/>
              <a:ext cx="51525" cy="29925"/>
            </a:xfrm>
            <a:custGeom>
              <a:avLst/>
              <a:gdLst/>
              <a:ahLst/>
              <a:cxnLst/>
              <a:rect l="l" t="t" r="r" b="b"/>
              <a:pathLst>
                <a:path w="2061" h="1197" extrusionOk="0">
                  <a:moveTo>
                    <a:pt x="1785" y="0"/>
                  </a:moveTo>
                  <a:cubicBezTo>
                    <a:pt x="1708" y="0"/>
                    <a:pt x="1627" y="35"/>
                    <a:pt x="1560" y="55"/>
                  </a:cubicBezTo>
                  <a:cubicBezTo>
                    <a:pt x="1191" y="186"/>
                    <a:pt x="822" y="329"/>
                    <a:pt x="465" y="484"/>
                  </a:cubicBezTo>
                  <a:cubicBezTo>
                    <a:pt x="275" y="579"/>
                    <a:pt x="1" y="686"/>
                    <a:pt x="96" y="948"/>
                  </a:cubicBezTo>
                  <a:cubicBezTo>
                    <a:pt x="132" y="1115"/>
                    <a:pt x="239" y="1174"/>
                    <a:pt x="370" y="1186"/>
                  </a:cubicBezTo>
                  <a:cubicBezTo>
                    <a:pt x="407" y="1194"/>
                    <a:pt x="446" y="1196"/>
                    <a:pt x="486" y="1196"/>
                  </a:cubicBezTo>
                  <a:cubicBezTo>
                    <a:pt x="576" y="1196"/>
                    <a:pt x="672" y="1183"/>
                    <a:pt x="763" y="1174"/>
                  </a:cubicBezTo>
                  <a:cubicBezTo>
                    <a:pt x="1084" y="1067"/>
                    <a:pt x="1418" y="936"/>
                    <a:pt x="1668" y="686"/>
                  </a:cubicBezTo>
                  <a:cubicBezTo>
                    <a:pt x="1727" y="627"/>
                    <a:pt x="1787" y="567"/>
                    <a:pt x="1846" y="496"/>
                  </a:cubicBezTo>
                  <a:cubicBezTo>
                    <a:pt x="1918" y="388"/>
                    <a:pt x="2061" y="258"/>
                    <a:pt x="1953" y="91"/>
                  </a:cubicBezTo>
                  <a:cubicBezTo>
                    <a:pt x="1906" y="22"/>
                    <a:pt x="1847" y="0"/>
                    <a:pt x="1785"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14"/>
            <p:cNvSpPr/>
            <p:nvPr/>
          </p:nvSpPr>
          <p:spPr>
            <a:xfrm>
              <a:off x="937300" y="3692550"/>
              <a:ext cx="44675" cy="20850"/>
            </a:xfrm>
            <a:custGeom>
              <a:avLst/>
              <a:gdLst/>
              <a:ahLst/>
              <a:cxnLst/>
              <a:rect l="l" t="t" r="r" b="b"/>
              <a:pathLst>
                <a:path w="1787" h="834" extrusionOk="0">
                  <a:moveTo>
                    <a:pt x="1418" y="0"/>
                  </a:moveTo>
                  <a:cubicBezTo>
                    <a:pt x="1096" y="0"/>
                    <a:pt x="787" y="0"/>
                    <a:pt x="477" y="48"/>
                  </a:cubicBezTo>
                  <a:cubicBezTo>
                    <a:pt x="239" y="84"/>
                    <a:pt x="1" y="179"/>
                    <a:pt x="25" y="500"/>
                  </a:cubicBezTo>
                  <a:cubicBezTo>
                    <a:pt x="84" y="762"/>
                    <a:pt x="322" y="822"/>
                    <a:pt x="584" y="834"/>
                  </a:cubicBezTo>
                  <a:cubicBezTo>
                    <a:pt x="679" y="834"/>
                    <a:pt x="799" y="822"/>
                    <a:pt x="787" y="822"/>
                  </a:cubicBezTo>
                  <a:cubicBezTo>
                    <a:pt x="1144" y="762"/>
                    <a:pt x="1382" y="691"/>
                    <a:pt x="1572" y="524"/>
                  </a:cubicBezTo>
                  <a:cubicBezTo>
                    <a:pt x="1680" y="441"/>
                    <a:pt x="1787" y="334"/>
                    <a:pt x="1727" y="167"/>
                  </a:cubicBezTo>
                  <a:cubicBezTo>
                    <a:pt x="1680" y="36"/>
                    <a:pt x="1549" y="0"/>
                    <a:pt x="1418" y="0"/>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14"/>
            <p:cNvSpPr/>
            <p:nvPr/>
          </p:nvSpPr>
          <p:spPr>
            <a:xfrm>
              <a:off x="1035525" y="3580850"/>
              <a:ext cx="30100" cy="43475"/>
            </a:xfrm>
            <a:custGeom>
              <a:avLst/>
              <a:gdLst/>
              <a:ahLst/>
              <a:cxnLst/>
              <a:rect l="l" t="t" r="r" b="b"/>
              <a:pathLst>
                <a:path w="1204" h="1739" extrusionOk="0">
                  <a:moveTo>
                    <a:pt x="953" y="1"/>
                  </a:moveTo>
                  <a:cubicBezTo>
                    <a:pt x="862" y="1"/>
                    <a:pt x="767" y="59"/>
                    <a:pt x="680" y="146"/>
                  </a:cubicBezTo>
                  <a:cubicBezTo>
                    <a:pt x="346" y="504"/>
                    <a:pt x="168" y="956"/>
                    <a:pt x="60" y="1432"/>
                  </a:cubicBezTo>
                  <a:cubicBezTo>
                    <a:pt x="25" y="1539"/>
                    <a:pt x="1" y="1659"/>
                    <a:pt x="120" y="1718"/>
                  </a:cubicBezTo>
                  <a:cubicBezTo>
                    <a:pt x="148" y="1732"/>
                    <a:pt x="174" y="1738"/>
                    <a:pt x="199" y="1738"/>
                  </a:cubicBezTo>
                  <a:cubicBezTo>
                    <a:pt x="278" y="1738"/>
                    <a:pt x="342" y="1675"/>
                    <a:pt x="406" y="1611"/>
                  </a:cubicBezTo>
                  <a:cubicBezTo>
                    <a:pt x="727" y="1289"/>
                    <a:pt x="1001" y="920"/>
                    <a:pt x="1156" y="504"/>
                  </a:cubicBezTo>
                  <a:cubicBezTo>
                    <a:pt x="1191" y="408"/>
                    <a:pt x="1191" y="325"/>
                    <a:pt x="1203" y="230"/>
                  </a:cubicBezTo>
                  <a:cubicBezTo>
                    <a:pt x="1136" y="65"/>
                    <a:pt x="1047" y="1"/>
                    <a:pt x="953"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14"/>
            <p:cNvSpPr/>
            <p:nvPr/>
          </p:nvSpPr>
          <p:spPr>
            <a:xfrm>
              <a:off x="744425" y="3256175"/>
              <a:ext cx="224450" cy="239325"/>
            </a:xfrm>
            <a:custGeom>
              <a:avLst/>
              <a:gdLst/>
              <a:ahLst/>
              <a:cxnLst/>
              <a:rect l="l" t="t" r="r" b="b"/>
              <a:pathLst>
                <a:path w="8978" h="9573" extrusionOk="0">
                  <a:moveTo>
                    <a:pt x="6221" y="1502"/>
                  </a:moveTo>
                  <a:cubicBezTo>
                    <a:pt x="6358" y="1502"/>
                    <a:pt x="6471" y="1532"/>
                    <a:pt x="6549" y="1596"/>
                  </a:cubicBezTo>
                  <a:cubicBezTo>
                    <a:pt x="6692" y="1703"/>
                    <a:pt x="6763" y="1834"/>
                    <a:pt x="6751" y="1942"/>
                  </a:cubicBezTo>
                  <a:cubicBezTo>
                    <a:pt x="6716" y="2132"/>
                    <a:pt x="6609" y="2215"/>
                    <a:pt x="5858" y="2739"/>
                  </a:cubicBezTo>
                  <a:cubicBezTo>
                    <a:pt x="5585" y="2918"/>
                    <a:pt x="5025" y="3406"/>
                    <a:pt x="4584" y="3859"/>
                  </a:cubicBezTo>
                  <a:cubicBezTo>
                    <a:pt x="3969" y="4493"/>
                    <a:pt x="3551" y="4794"/>
                    <a:pt x="3278" y="4794"/>
                  </a:cubicBezTo>
                  <a:cubicBezTo>
                    <a:pt x="3197" y="4794"/>
                    <a:pt x="3129" y="4767"/>
                    <a:pt x="3072" y="4716"/>
                  </a:cubicBezTo>
                  <a:cubicBezTo>
                    <a:pt x="2715" y="4442"/>
                    <a:pt x="3060" y="3704"/>
                    <a:pt x="3930" y="2823"/>
                  </a:cubicBezTo>
                  <a:cubicBezTo>
                    <a:pt x="4227" y="2513"/>
                    <a:pt x="4704" y="2132"/>
                    <a:pt x="4989" y="1954"/>
                  </a:cubicBezTo>
                  <a:cubicBezTo>
                    <a:pt x="5441" y="1669"/>
                    <a:pt x="5898" y="1502"/>
                    <a:pt x="6221" y="1502"/>
                  </a:cubicBezTo>
                  <a:close/>
                  <a:moveTo>
                    <a:pt x="1838" y="5663"/>
                  </a:moveTo>
                  <a:cubicBezTo>
                    <a:pt x="2271" y="5663"/>
                    <a:pt x="2468" y="6353"/>
                    <a:pt x="2025" y="6478"/>
                  </a:cubicBezTo>
                  <a:cubicBezTo>
                    <a:pt x="1957" y="6500"/>
                    <a:pt x="1882" y="6512"/>
                    <a:pt x="1811" y="6512"/>
                  </a:cubicBezTo>
                  <a:cubicBezTo>
                    <a:pt x="1732" y="6512"/>
                    <a:pt x="1658" y="6497"/>
                    <a:pt x="1608" y="6466"/>
                  </a:cubicBezTo>
                  <a:cubicBezTo>
                    <a:pt x="1429" y="6359"/>
                    <a:pt x="1358" y="6014"/>
                    <a:pt x="1477" y="5835"/>
                  </a:cubicBezTo>
                  <a:cubicBezTo>
                    <a:pt x="1536" y="5764"/>
                    <a:pt x="1656" y="5692"/>
                    <a:pt x="1775" y="5668"/>
                  </a:cubicBezTo>
                  <a:cubicBezTo>
                    <a:pt x="1796" y="5665"/>
                    <a:pt x="1817" y="5663"/>
                    <a:pt x="1838" y="5663"/>
                  </a:cubicBezTo>
                  <a:close/>
                  <a:moveTo>
                    <a:pt x="8859" y="1"/>
                  </a:moveTo>
                  <a:lnTo>
                    <a:pt x="8859" y="1"/>
                  </a:lnTo>
                  <a:cubicBezTo>
                    <a:pt x="7906" y="96"/>
                    <a:pt x="7001" y="299"/>
                    <a:pt x="6097" y="632"/>
                  </a:cubicBezTo>
                  <a:cubicBezTo>
                    <a:pt x="3918" y="1418"/>
                    <a:pt x="2287" y="2858"/>
                    <a:pt x="989" y="4775"/>
                  </a:cubicBezTo>
                  <a:cubicBezTo>
                    <a:pt x="405" y="5633"/>
                    <a:pt x="84" y="6716"/>
                    <a:pt x="1" y="7835"/>
                  </a:cubicBezTo>
                  <a:cubicBezTo>
                    <a:pt x="12" y="7871"/>
                    <a:pt x="36" y="7930"/>
                    <a:pt x="60" y="7978"/>
                  </a:cubicBezTo>
                  <a:cubicBezTo>
                    <a:pt x="423" y="9046"/>
                    <a:pt x="1210" y="9572"/>
                    <a:pt x="2249" y="9572"/>
                  </a:cubicBezTo>
                  <a:cubicBezTo>
                    <a:pt x="2403" y="9572"/>
                    <a:pt x="2563" y="9561"/>
                    <a:pt x="2727" y="9538"/>
                  </a:cubicBezTo>
                  <a:cubicBezTo>
                    <a:pt x="5156" y="9216"/>
                    <a:pt x="6585" y="7633"/>
                    <a:pt x="7716" y="5692"/>
                  </a:cubicBezTo>
                  <a:cubicBezTo>
                    <a:pt x="8656" y="4085"/>
                    <a:pt x="8978" y="2323"/>
                    <a:pt x="8835" y="465"/>
                  </a:cubicBezTo>
                  <a:cubicBezTo>
                    <a:pt x="8811" y="299"/>
                    <a:pt x="8799" y="132"/>
                    <a:pt x="8859" y="1"/>
                  </a:cubicBezTo>
                  <a:close/>
                </a:path>
              </a:pathLst>
            </a:custGeom>
            <a:solidFill>
              <a:srgbClr val="E4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14"/>
            <p:cNvSpPr/>
            <p:nvPr/>
          </p:nvSpPr>
          <p:spPr>
            <a:xfrm>
              <a:off x="1023925" y="3296675"/>
              <a:ext cx="19675" cy="63725"/>
            </a:xfrm>
            <a:custGeom>
              <a:avLst/>
              <a:gdLst/>
              <a:ahLst/>
              <a:cxnLst/>
              <a:rect l="l" t="t" r="r" b="b"/>
              <a:pathLst>
                <a:path w="787" h="2549" extrusionOk="0">
                  <a:moveTo>
                    <a:pt x="1" y="0"/>
                  </a:moveTo>
                  <a:lnTo>
                    <a:pt x="1" y="0"/>
                  </a:lnTo>
                  <a:cubicBezTo>
                    <a:pt x="346" y="810"/>
                    <a:pt x="596" y="1655"/>
                    <a:pt x="786" y="2548"/>
                  </a:cubicBezTo>
                  <a:cubicBezTo>
                    <a:pt x="774" y="2346"/>
                    <a:pt x="751" y="2131"/>
                    <a:pt x="715" y="1929"/>
                  </a:cubicBezTo>
                  <a:cubicBezTo>
                    <a:pt x="632" y="1191"/>
                    <a:pt x="358" y="572"/>
                    <a:pt x="1" y="0"/>
                  </a:cubicBezTo>
                  <a:close/>
                </a:path>
              </a:pathLst>
            </a:custGeom>
            <a:solidFill>
              <a:srgbClr val="CAD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14"/>
            <p:cNvSpPr/>
            <p:nvPr/>
          </p:nvSpPr>
          <p:spPr>
            <a:xfrm>
              <a:off x="740850" y="3255000"/>
              <a:ext cx="253325" cy="355125"/>
            </a:xfrm>
            <a:custGeom>
              <a:avLst/>
              <a:gdLst/>
              <a:ahLst/>
              <a:cxnLst/>
              <a:rect l="l" t="t" r="r" b="b"/>
              <a:pathLst>
                <a:path w="10133" h="14205" extrusionOk="0">
                  <a:moveTo>
                    <a:pt x="9466" y="0"/>
                  </a:moveTo>
                  <a:cubicBezTo>
                    <a:pt x="9311" y="0"/>
                    <a:pt x="9157" y="36"/>
                    <a:pt x="9002" y="48"/>
                  </a:cubicBezTo>
                  <a:cubicBezTo>
                    <a:pt x="8954" y="179"/>
                    <a:pt x="8954" y="346"/>
                    <a:pt x="8978" y="512"/>
                  </a:cubicBezTo>
                  <a:cubicBezTo>
                    <a:pt x="9121" y="2358"/>
                    <a:pt x="8799" y="4108"/>
                    <a:pt x="7859" y="5739"/>
                  </a:cubicBezTo>
                  <a:cubicBezTo>
                    <a:pt x="6716" y="7680"/>
                    <a:pt x="5299" y="9275"/>
                    <a:pt x="2870" y="9585"/>
                  </a:cubicBezTo>
                  <a:cubicBezTo>
                    <a:pt x="2716" y="9605"/>
                    <a:pt x="2567" y="9615"/>
                    <a:pt x="2423" y="9615"/>
                  </a:cubicBezTo>
                  <a:cubicBezTo>
                    <a:pt x="1373" y="9615"/>
                    <a:pt x="590" y="9082"/>
                    <a:pt x="203" y="8025"/>
                  </a:cubicBezTo>
                  <a:cubicBezTo>
                    <a:pt x="191" y="7977"/>
                    <a:pt x="179" y="7918"/>
                    <a:pt x="144" y="7882"/>
                  </a:cubicBezTo>
                  <a:lnTo>
                    <a:pt x="144" y="7882"/>
                  </a:lnTo>
                  <a:cubicBezTo>
                    <a:pt x="1" y="10037"/>
                    <a:pt x="858" y="12383"/>
                    <a:pt x="2977" y="13681"/>
                  </a:cubicBezTo>
                  <a:cubicBezTo>
                    <a:pt x="3358" y="13919"/>
                    <a:pt x="3811" y="14097"/>
                    <a:pt x="4287" y="14204"/>
                  </a:cubicBezTo>
                  <a:cubicBezTo>
                    <a:pt x="4013" y="13788"/>
                    <a:pt x="4132" y="13383"/>
                    <a:pt x="4656" y="13192"/>
                  </a:cubicBezTo>
                  <a:cubicBezTo>
                    <a:pt x="5894" y="12728"/>
                    <a:pt x="6680" y="11764"/>
                    <a:pt x="7406" y="10763"/>
                  </a:cubicBezTo>
                  <a:cubicBezTo>
                    <a:pt x="7811" y="10216"/>
                    <a:pt x="8121" y="9573"/>
                    <a:pt x="8478" y="8978"/>
                  </a:cubicBezTo>
                  <a:cubicBezTo>
                    <a:pt x="9728" y="6930"/>
                    <a:pt x="9954" y="4668"/>
                    <a:pt x="9776" y="2322"/>
                  </a:cubicBezTo>
                  <a:cubicBezTo>
                    <a:pt x="9752" y="1905"/>
                    <a:pt x="9728" y="1477"/>
                    <a:pt x="9752" y="1060"/>
                  </a:cubicBezTo>
                  <a:cubicBezTo>
                    <a:pt x="9764" y="810"/>
                    <a:pt x="9871" y="572"/>
                    <a:pt x="10133" y="477"/>
                  </a:cubicBezTo>
                  <a:lnTo>
                    <a:pt x="9907" y="215"/>
                  </a:lnTo>
                  <a:cubicBezTo>
                    <a:pt x="9788" y="84"/>
                    <a:pt x="9657" y="0"/>
                    <a:pt x="9466"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14"/>
            <p:cNvSpPr/>
            <p:nvPr/>
          </p:nvSpPr>
          <p:spPr>
            <a:xfrm>
              <a:off x="951000" y="3509500"/>
              <a:ext cx="60450" cy="82475"/>
            </a:xfrm>
            <a:custGeom>
              <a:avLst/>
              <a:gdLst/>
              <a:ahLst/>
              <a:cxnLst/>
              <a:rect l="l" t="t" r="r" b="b"/>
              <a:pathLst>
                <a:path w="2418" h="3299" extrusionOk="0">
                  <a:moveTo>
                    <a:pt x="2417" y="0"/>
                  </a:moveTo>
                  <a:lnTo>
                    <a:pt x="2417" y="0"/>
                  </a:lnTo>
                  <a:cubicBezTo>
                    <a:pt x="1798" y="1226"/>
                    <a:pt x="1013" y="2322"/>
                    <a:pt x="0" y="3298"/>
                  </a:cubicBezTo>
                  <a:cubicBezTo>
                    <a:pt x="1001" y="2512"/>
                    <a:pt x="1834" y="1357"/>
                    <a:pt x="2417" y="0"/>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14"/>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A16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14"/>
            <p:cNvSpPr/>
            <p:nvPr/>
          </p:nvSpPr>
          <p:spPr>
            <a:xfrm>
              <a:off x="841175" y="3266600"/>
              <a:ext cx="194675" cy="347225"/>
            </a:xfrm>
            <a:custGeom>
              <a:avLst/>
              <a:gdLst/>
              <a:ahLst/>
              <a:cxnLst/>
              <a:rect l="l" t="t" r="r" b="b"/>
              <a:pathLst>
                <a:path w="7787" h="13889" extrusionOk="0">
                  <a:moveTo>
                    <a:pt x="6108" y="1"/>
                  </a:moveTo>
                  <a:cubicBezTo>
                    <a:pt x="5858" y="108"/>
                    <a:pt x="5751" y="346"/>
                    <a:pt x="5739" y="596"/>
                  </a:cubicBezTo>
                  <a:cubicBezTo>
                    <a:pt x="5715" y="1013"/>
                    <a:pt x="5715" y="1441"/>
                    <a:pt x="5763" y="1858"/>
                  </a:cubicBezTo>
                  <a:cubicBezTo>
                    <a:pt x="5941" y="4204"/>
                    <a:pt x="5715" y="6442"/>
                    <a:pt x="4465" y="8514"/>
                  </a:cubicBezTo>
                  <a:cubicBezTo>
                    <a:pt x="4108" y="9109"/>
                    <a:pt x="3810" y="9740"/>
                    <a:pt x="3393" y="10299"/>
                  </a:cubicBezTo>
                  <a:cubicBezTo>
                    <a:pt x="2655" y="11300"/>
                    <a:pt x="1869" y="12264"/>
                    <a:pt x="643" y="12728"/>
                  </a:cubicBezTo>
                  <a:cubicBezTo>
                    <a:pt x="143" y="12919"/>
                    <a:pt x="0" y="13324"/>
                    <a:pt x="286" y="13740"/>
                  </a:cubicBezTo>
                  <a:cubicBezTo>
                    <a:pt x="651" y="13832"/>
                    <a:pt x="1034" y="13888"/>
                    <a:pt x="1427" y="13888"/>
                  </a:cubicBezTo>
                  <a:cubicBezTo>
                    <a:pt x="1494" y="13888"/>
                    <a:pt x="1563" y="13887"/>
                    <a:pt x="1631" y="13883"/>
                  </a:cubicBezTo>
                  <a:cubicBezTo>
                    <a:pt x="2060" y="13871"/>
                    <a:pt x="2500" y="13824"/>
                    <a:pt x="2953" y="13705"/>
                  </a:cubicBezTo>
                  <a:cubicBezTo>
                    <a:pt x="3608" y="13538"/>
                    <a:pt x="3810" y="13455"/>
                    <a:pt x="4334" y="13050"/>
                  </a:cubicBezTo>
                  <a:cubicBezTo>
                    <a:pt x="4346" y="13038"/>
                    <a:pt x="4382" y="13026"/>
                    <a:pt x="4393" y="12990"/>
                  </a:cubicBezTo>
                  <a:cubicBezTo>
                    <a:pt x="5406" y="12026"/>
                    <a:pt x="6191" y="10907"/>
                    <a:pt x="6810" y="9704"/>
                  </a:cubicBezTo>
                  <a:cubicBezTo>
                    <a:pt x="7287" y="8585"/>
                    <a:pt x="7584" y="7323"/>
                    <a:pt x="7668" y="6013"/>
                  </a:cubicBezTo>
                  <a:cubicBezTo>
                    <a:pt x="7787" y="4156"/>
                    <a:pt x="7049" y="1310"/>
                    <a:pt x="6120" y="13"/>
                  </a:cubicBezTo>
                  <a:cubicBezTo>
                    <a:pt x="6120" y="13"/>
                    <a:pt x="6120" y="1"/>
                    <a:pt x="61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14"/>
            <p:cNvSpPr/>
            <p:nvPr/>
          </p:nvSpPr>
          <p:spPr>
            <a:xfrm>
              <a:off x="867350" y="2947800"/>
              <a:ext cx="135350" cy="114100"/>
            </a:xfrm>
            <a:custGeom>
              <a:avLst/>
              <a:gdLst/>
              <a:ahLst/>
              <a:cxnLst/>
              <a:rect l="l" t="t" r="r" b="b"/>
              <a:pathLst>
                <a:path w="5414" h="4564" extrusionOk="0">
                  <a:moveTo>
                    <a:pt x="4944" y="1"/>
                  </a:moveTo>
                  <a:cubicBezTo>
                    <a:pt x="4907" y="1"/>
                    <a:pt x="4870" y="5"/>
                    <a:pt x="4835" y="13"/>
                  </a:cubicBezTo>
                  <a:cubicBezTo>
                    <a:pt x="4775" y="25"/>
                    <a:pt x="4668" y="61"/>
                    <a:pt x="4549" y="120"/>
                  </a:cubicBezTo>
                  <a:cubicBezTo>
                    <a:pt x="4454" y="156"/>
                    <a:pt x="4347" y="203"/>
                    <a:pt x="4239" y="263"/>
                  </a:cubicBezTo>
                  <a:cubicBezTo>
                    <a:pt x="3597" y="608"/>
                    <a:pt x="2561" y="1442"/>
                    <a:pt x="1680" y="2239"/>
                  </a:cubicBezTo>
                  <a:cubicBezTo>
                    <a:pt x="1120" y="2787"/>
                    <a:pt x="620" y="3299"/>
                    <a:pt x="370" y="3656"/>
                  </a:cubicBezTo>
                  <a:cubicBezTo>
                    <a:pt x="0" y="4192"/>
                    <a:pt x="32" y="4563"/>
                    <a:pt x="371" y="4563"/>
                  </a:cubicBezTo>
                  <a:cubicBezTo>
                    <a:pt x="469" y="4563"/>
                    <a:pt x="592" y="4532"/>
                    <a:pt x="739" y="4466"/>
                  </a:cubicBezTo>
                  <a:cubicBezTo>
                    <a:pt x="858" y="4418"/>
                    <a:pt x="1394" y="3930"/>
                    <a:pt x="1965" y="3394"/>
                  </a:cubicBezTo>
                  <a:cubicBezTo>
                    <a:pt x="2513" y="2835"/>
                    <a:pt x="3513" y="1966"/>
                    <a:pt x="4168" y="1430"/>
                  </a:cubicBezTo>
                  <a:cubicBezTo>
                    <a:pt x="4823" y="870"/>
                    <a:pt x="5371" y="370"/>
                    <a:pt x="5382" y="299"/>
                  </a:cubicBezTo>
                  <a:cubicBezTo>
                    <a:pt x="5413" y="145"/>
                    <a:pt x="5171" y="1"/>
                    <a:pt x="49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14"/>
            <p:cNvSpPr/>
            <p:nvPr/>
          </p:nvSpPr>
          <p:spPr>
            <a:xfrm>
              <a:off x="834475" y="3080000"/>
              <a:ext cx="25775" cy="20800"/>
            </a:xfrm>
            <a:custGeom>
              <a:avLst/>
              <a:gdLst/>
              <a:ahLst/>
              <a:cxnLst/>
              <a:rect l="l" t="t" r="r" b="b"/>
              <a:pathLst>
                <a:path w="1031" h="832" extrusionOk="0">
                  <a:moveTo>
                    <a:pt x="711" y="0"/>
                  </a:moveTo>
                  <a:cubicBezTo>
                    <a:pt x="677" y="0"/>
                    <a:pt x="637" y="4"/>
                    <a:pt x="590" y="11"/>
                  </a:cubicBezTo>
                  <a:cubicBezTo>
                    <a:pt x="423" y="23"/>
                    <a:pt x="256" y="95"/>
                    <a:pt x="197" y="178"/>
                  </a:cubicBezTo>
                  <a:cubicBezTo>
                    <a:pt x="1" y="450"/>
                    <a:pt x="223" y="831"/>
                    <a:pt x="553" y="831"/>
                  </a:cubicBezTo>
                  <a:cubicBezTo>
                    <a:pt x="584" y="831"/>
                    <a:pt x="616" y="828"/>
                    <a:pt x="649" y="821"/>
                  </a:cubicBezTo>
                  <a:cubicBezTo>
                    <a:pt x="911" y="785"/>
                    <a:pt x="1030" y="523"/>
                    <a:pt x="947" y="226"/>
                  </a:cubicBezTo>
                  <a:cubicBezTo>
                    <a:pt x="899" y="63"/>
                    <a:pt x="851" y="0"/>
                    <a:pt x="7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14"/>
            <p:cNvSpPr/>
            <p:nvPr/>
          </p:nvSpPr>
          <p:spPr>
            <a:xfrm>
              <a:off x="812600" y="3293725"/>
              <a:ext cx="100925" cy="82175"/>
            </a:xfrm>
            <a:custGeom>
              <a:avLst/>
              <a:gdLst/>
              <a:ahLst/>
              <a:cxnLst/>
              <a:rect l="l" t="t" r="r" b="b"/>
              <a:pathLst>
                <a:path w="4037" h="3287" extrusionOk="0">
                  <a:moveTo>
                    <a:pt x="3514" y="0"/>
                  </a:moveTo>
                  <a:cubicBezTo>
                    <a:pt x="3183" y="0"/>
                    <a:pt x="2726" y="167"/>
                    <a:pt x="2274" y="452"/>
                  </a:cubicBezTo>
                  <a:cubicBezTo>
                    <a:pt x="2000" y="642"/>
                    <a:pt x="1524" y="1035"/>
                    <a:pt x="1226" y="1333"/>
                  </a:cubicBezTo>
                  <a:cubicBezTo>
                    <a:pt x="345" y="2202"/>
                    <a:pt x="0" y="2940"/>
                    <a:pt x="357" y="3214"/>
                  </a:cubicBezTo>
                  <a:cubicBezTo>
                    <a:pt x="413" y="3262"/>
                    <a:pt x="480" y="3287"/>
                    <a:pt x="558" y="3287"/>
                  </a:cubicBezTo>
                  <a:cubicBezTo>
                    <a:pt x="829" y="3287"/>
                    <a:pt x="1242" y="2993"/>
                    <a:pt x="1869" y="2357"/>
                  </a:cubicBezTo>
                  <a:cubicBezTo>
                    <a:pt x="2310" y="1928"/>
                    <a:pt x="2869" y="1428"/>
                    <a:pt x="3143" y="1237"/>
                  </a:cubicBezTo>
                  <a:cubicBezTo>
                    <a:pt x="3893" y="713"/>
                    <a:pt x="4001" y="630"/>
                    <a:pt x="4036" y="440"/>
                  </a:cubicBezTo>
                  <a:cubicBezTo>
                    <a:pt x="4036" y="321"/>
                    <a:pt x="3977" y="178"/>
                    <a:pt x="3858" y="94"/>
                  </a:cubicBezTo>
                  <a:cubicBezTo>
                    <a:pt x="3773" y="30"/>
                    <a:pt x="3655" y="0"/>
                    <a:pt x="35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14"/>
            <p:cNvSpPr/>
            <p:nvPr/>
          </p:nvSpPr>
          <p:spPr>
            <a:xfrm>
              <a:off x="778350" y="3398250"/>
              <a:ext cx="27625" cy="20950"/>
            </a:xfrm>
            <a:custGeom>
              <a:avLst/>
              <a:gdLst/>
              <a:ahLst/>
              <a:cxnLst/>
              <a:rect l="l" t="t" r="r" b="b"/>
              <a:pathLst>
                <a:path w="1105" h="838" extrusionOk="0">
                  <a:moveTo>
                    <a:pt x="500" y="1"/>
                  </a:moveTo>
                  <a:cubicBezTo>
                    <a:pt x="473" y="1"/>
                    <a:pt x="446" y="3"/>
                    <a:pt x="418" y="9"/>
                  </a:cubicBezTo>
                  <a:cubicBezTo>
                    <a:pt x="310" y="21"/>
                    <a:pt x="179" y="92"/>
                    <a:pt x="120" y="164"/>
                  </a:cubicBezTo>
                  <a:cubicBezTo>
                    <a:pt x="1" y="342"/>
                    <a:pt x="72" y="688"/>
                    <a:pt x="251" y="795"/>
                  </a:cubicBezTo>
                  <a:cubicBezTo>
                    <a:pt x="304" y="822"/>
                    <a:pt x="384" y="837"/>
                    <a:pt x="469" y="837"/>
                  </a:cubicBezTo>
                  <a:cubicBezTo>
                    <a:pt x="535" y="837"/>
                    <a:pt x="605" y="828"/>
                    <a:pt x="668" y="807"/>
                  </a:cubicBezTo>
                  <a:cubicBezTo>
                    <a:pt x="1104" y="672"/>
                    <a:pt x="920" y="1"/>
                    <a:pt x="5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14"/>
            <p:cNvSpPr/>
            <p:nvPr/>
          </p:nvSpPr>
          <p:spPr>
            <a:xfrm>
              <a:off x="1133475" y="3446000"/>
              <a:ext cx="52400" cy="137175"/>
            </a:xfrm>
            <a:custGeom>
              <a:avLst/>
              <a:gdLst/>
              <a:ahLst/>
              <a:cxnLst/>
              <a:rect l="l" t="t" r="r" b="b"/>
              <a:pathLst>
                <a:path w="2096" h="5487" extrusionOk="0">
                  <a:moveTo>
                    <a:pt x="1717" y="1"/>
                  </a:moveTo>
                  <a:cubicBezTo>
                    <a:pt x="1616" y="1"/>
                    <a:pt x="1523" y="67"/>
                    <a:pt x="1441" y="206"/>
                  </a:cubicBezTo>
                  <a:cubicBezTo>
                    <a:pt x="1226" y="552"/>
                    <a:pt x="250" y="3909"/>
                    <a:pt x="36" y="4898"/>
                  </a:cubicBezTo>
                  <a:cubicBezTo>
                    <a:pt x="12" y="5017"/>
                    <a:pt x="0" y="5100"/>
                    <a:pt x="12" y="5148"/>
                  </a:cubicBezTo>
                  <a:cubicBezTo>
                    <a:pt x="22" y="5414"/>
                    <a:pt x="50" y="5486"/>
                    <a:pt x="156" y="5486"/>
                  </a:cubicBezTo>
                  <a:cubicBezTo>
                    <a:pt x="173" y="5486"/>
                    <a:pt x="193" y="5484"/>
                    <a:pt x="214" y="5481"/>
                  </a:cubicBezTo>
                  <a:cubicBezTo>
                    <a:pt x="560" y="5421"/>
                    <a:pt x="1072" y="4433"/>
                    <a:pt x="1393" y="3219"/>
                  </a:cubicBezTo>
                  <a:cubicBezTo>
                    <a:pt x="1905" y="1326"/>
                    <a:pt x="2096" y="218"/>
                    <a:pt x="1929" y="87"/>
                  </a:cubicBezTo>
                  <a:cubicBezTo>
                    <a:pt x="1905" y="76"/>
                    <a:pt x="1881" y="64"/>
                    <a:pt x="1857" y="40"/>
                  </a:cubicBezTo>
                  <a:cubicBezTo>
                    <a:pt x="1809" y="14"/>
                    <a:pt x="1763" y="1"/>
                    <a:pt x="17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14"/>
            <p:cNvSpPr/>
            <p:nvPr/>
          </p:nvSpPr>
          <p:spPr>
            <a:xfrm>
              <a:off x="1103700" y="3613400"/>
              <a:ext cx="25475" cy="23675"/>
            </a:xfrm>
            <a:custGeom>
              <a:avLst/>
              <a:gdLst/>
              <a:ahLst/>
              <a:cxnLst/>
              <a:rect l="l" t="t" r="r" b="b"/>
              <a:pathLst>
                <a:path w="1019" h="947" extrusionOk="0">
                  <a:moveTo>
                    <a:pt x="580" y="0"/>
                  </a:moveTo>
                  <a:cubicBezTo>
                    <a:pt x="442" y="0"/>
                    <a:pt x="292" y="76"/>
                    <a:pt x="179" y="249"/>
                  </a:cubicBezTo>
                  <a:cubicBezTo>
                    <a:pt x="0" y="547"/>
                    <a:pt x="12" y="785"/>
                    <a:pt x="239" y="904"/>
                  </a:cubicBezTo>
                  <a:cubicBezTo>
                    <a:pt x="298" y="933"/>
                    <a:pt x="361" y="946"/>
                    <a:pt x="423" y="946"/>
                  </a:cubicBezTo>
                  <a:cubicBezTo>
                    <a:pt x="624" y="946"/>
                    <a:pt x="824" y="807"/>
                    <a:pt x="905" y="571"/>
                  </a:cubicBezTo>
                  <a:cubicBezTo>
                    <a:pt x="1019" y="230"/>
                    <a:pt x="820" y="0"/>
                    <a:pt x="5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14"/>
            <p:cNvSpPr/>
            <p:nvPr/>
          </p:nvSpPr>
          <p:spPr>
            <a:xfrm>
              <a:off x="589650" y="2878875"/>
              <a:ext cx="684625" cy="957550"/>
            </a:xfrm>
            <a:custGeom>
              <a:avLst/>
              <a:gdLst/>
              <a:ahLst/>
              <a:cxnLst/>
              <a:rect l="l" t="t" r="r" b="b"/>
              <a:pathLst>
                <a:path w="27385" h="38302" extrusionOk="0">
                  <a:moveTo>
                    <a:pt x="0" y="32107"/>
                  </a:moveTo>
                  <a:cubicBezTo>
                    <a:pt x="66" y="32210"/>
                    <a:pt x="134" y="32312"/>
                    <a:pt x="205" y="32412"/>
                  </a:cubicBezTo>
                  <a:lnTo>
                    <a:pt x="205" y="32412"/>
                  </a:lnTo>
                  <a:cubicBezTo>
                    <a:pt x="135" y="32311"/>
                    <a:pt x="67" y="32209"/>
                    <a:pt x="0" y="32107"/>
                  </a:cubicBezTo>
                  <a:close/>
                  <a:moveTo>
                    <a:pt x="16980" y="0"/>
                  </a:moveTo>
                  <a:cubicBezTo>
                    <a:pt x="16888" y="0"/>
                    <a:pt x="16796" y="3"/>
                    <a:pt x="16705" y="8"/>
                  </a:cubicBezTo>
                  <a:lnTo>
                    <a:pt x="16574" y="8"/>
                  </a:lnTo>
                  <a:cubicBezTo>
                    <a:pt x="16788" y="8"/>
                    <a:pt x="17026" y="8"/>
                    <a:pt x="17288" y="20"/>
                  </a:cubicBezTo>
                  <a:cubicBezTo>
                    <a:pt x="18907" y="127"/>
                    <a:pt x="19634" y="460"/>
                    <a:pt x="20003" y="1270"/>
                  </a:cubicBezTo>
                  <a:cubicBezTo>
                    <a:pt x="20086" y="1448"/>
                    <a:pt x="20277" y="1853"/>
                    <a:pt x="20420" y="2175"/>
                  </a:cubicBezTo>
                  <a:cubicBezTo>
                    <a:pt x="20658" y="2699"/>
                    <a:pt x="20777" y="2829"/>
                    <a:pt x="21551" y="3413"/>
                  </a:cubicBezTo>
                  <a:cubicBezTo>
                    <a:pt x="22015" y="3770"/>
                    <a:pt x="22551" y="4127"/>
                    <a:pt x="22729" y="4211"/>
                  </a:cubicBezTo>
                  <a:cubicBezTo>
                    <a:pt x="23384" y="4496"/>
                    <a:pt x="24575" y="5985"/>
                    <a:pt x="25003" y="7044"/>
                  </a:cubicBezTo>
                  <a:cubicBezTo>
                    <a:pt x="25468" y="8128"/>
                    <a:pt x="26766" y="15141"/>
                    <a:pt x="26849" y="16879"/>
                  </a:cubicBezTo>
                  <a:cubicBezTo>
                    <a:pt x="26932" y="18653"/>
                    <a:pt x="26897" y="19748"/>
                    <a:pt x="26694" y="21332"/>
                  </a:cubicBezTo>
                  <a:cubicBezTo>
                    <a:pt x="26039" y="26440"/>
                    <a:pt x="24706" y="29749"/>
                    <a:pt x="22146" y="32762"/>
                  </a:cubicBezTo>
                  <a:cubicBezTo>
                    <a:pt x="19943" y="35345"/>
                    <a:pt x="18276" y="36703"/>
                    <a:pt x="16312" y="37512"/>
                  </a:cubicBezTo>
                  <a:cubicBezTo>
                    <a:pt x="15247" y="37935"/>
                    <a:pt x="13661" y="38169"/>
                    <a:pt x="11967" y="38169"/>
                  </a:cubicBezTo>
                  <a:cubicBezTo>
                    <a:pt x="11179" y="38169"/>
                    <a:pt x="10367" y="38118"/>
                    <a:pt x="9573" y="38012"/>
                  </a:cubicBezTo>
                  <a:cubicBezTo>
                    <a:pt x="7442" y="37750"/>
                    <a:pt x="6644" y="37453"/>
                    <a:pt x="4941" y="36417"/>
                  </a:cubicBezTo>
                  <a:cubicBezTo>
                    <a:pt x="2630" y="34983"/>
                    <a:pt x="1190" y="33820"/>
                    <a:pt x="205" y="32412"/>
                  </a:cubicBezTo>
                  <a:lnTo>
                    <a:pt x="205" y="32412"/>
                  </a:lnTo>
                  <a:cubicBezTo>
                    <a:pt x="346" y="32619"/>
                    <a:pt x="495" y="32824"/>
                    <a:pt x="655" y="33024"/>
                  </a:cubicBezTo>
                  <a:cubicBezTo>
                    <a:pt x="679" y="33047"/>
                    <a:pt x="691" y="33059"/>
                    <a:pt x="691" y="33071"/>
                  </a:cubicBezTo>
                  <a:cubicBezTo>
                    <a:pt x="858" y="33274"/>
                    <a:pt x="1036" y="33476"/>
                    <a:pt x="1227" y="33679"/>
                  </a:cubicBezTo>
                  <a:cubicBezTo>
                    <a:pt x="1477" y="33952"/>
                    <a:pt x="1751" y="34190"/>
                    <a:pt x="2012" y="34429"/>
                  </a:cubicBezTo>
                  <a:cubicBezTo>
                    <a:pt x="3001" y="35286"/>
                    <a:pt x="4096" y="35976"/>
                    <a:pt x="5227" y="36643"/>
                  </a:cubicBezTo>
                  <a:cubicBezTo>
                    <a:pt x="5525" y="36822"/>
                    <a:pt x="5822" y="36988"/>
                    <a:pt x="6120" y="37143"/>
                  </a:cubicBezTo>
                  <a:cubicBezTo>
                    <a:pt x="6608" y="37405"/>
                    <a:pt x="7108" y="37619"/>
                    <a:pt x="7656" y="37774"/>
                  </a:cubicBezTo>
                  <a:cubicBezTo>
                    <a:pt x="7906" y="37834"/>
                    <a:pt x="8180" y="37893"/>
                    <a:pt x="8430" y="37953"/>
                  </a:cubicBezTo>
                  <a:cubicBezTo>
                    <a:pt x="8835" y="38024"/>
                    <a:pt x="9216" y="38108"/>
                    <a:pt x="9621" y="38143"/>
                  </a:cubicBezTo>
                  <a:cubicBezTo>
                    <a:pt x="10453" y="38252"/>
                    <a:pt x="11290" y="38302"/>
                    <a:pt x="12130" y="38302"/>
                  </a:cubicBezTo>
                  <a:cubicBezTo>
                    <a:pt x="12492" y="38302"/>
                    <a:pt x="12854" y="38292"/>
                    <a:pt x="13216" y="38274"/>
                  </a:cubicBezTo>
                  <a:cubicBezTo>
                    <a:pt x="15288" y="38191"/>
                    <a:pt x="17133" y="37548"/>
                    <a:pt x="18788" y="36310"/>
                  </a:cubicBezTo>
                  <a:cubicBezTo>
                    <a:pt x="19788" y="35584"/>
                    <a:pt x="20634" y="34691"/>
                    <a:pt x="21467" y="33798"/>
                  </a:cubicBezTo>
                  <a:cubicBezTo>
                    <a:pt x="23539" y="31607"/>
                    <a:pt x="25051" y="29107"/>
                    <a:pt x="25884" y="26189"/>
                  </a:cubicBezTo>
                  <a:cubicBezTo>
                    <a:pt x="27147" y="21713"/>
                    <a:pt x="27385" y="17200"/>
                    <a:pt x="26516" y="12950"/>
                  </a:cubicBezTo>
                  <a:cubicBezTo>
                    <a:pt x="26492" y="12902"/>
                    <a:pt x="26492" y="12855"/>
                    <a:pt x="26480" y="12819"/>
                  </a:cubicBezTo>
                  <a:cubicBezTo>
                    <a:pt x="26527" y="12783"/>
                    <a:pt x="26527" y="12735"/>
                    <a:pt x="26516" y="12712"/>
                  </a:cubicBezTo>
                  <a:cubicBezTo>
                    <a:pt x="26373" y="11997"/>
                    <a:pt x="26254" y="11331"/>
                    <a:pt x="26123" y="10688"/>
                  </a:cubicBezTo>
                  <a:cubicBezTo>
                    <a:pt x="26099" y="10545"/>
                    <a:pt x="26063" y="10378"/>
                    <a:pt x="26015" y="10223"/>
                  </a:cubicBezTo>
                  <a:cubicBezTo>
                    <a:pt x="25825" y="9366"/>
                    <a:pt x="25634" y="8556"/>
                    <a:pt x="25396" y="7759"/>
                  </a:cubicBezTo>
                  <a:cubicBezTo>
                    <a:pt x="24932" y="6187"/>
                    <a:pt x="24039" y="4973"/>
                    <a:pt x="22610" y="4092"/>
                  </a:cubicBezTo>
                  <a:cubicBezTo>
                    <a:pt x="21932" y="3675"/>
                    <a:pt x="21182" y="3258"/>
                    <a:pt x="20741" y="2568"/>
                  </a:cubicBezTo>
                  <a:cubicBezTo>
                    <a:pt x="20598" y="2353"/>
                    <a:pt x="20479" y="2127"/>
                    <a:pt x="20420" y="1865"/>
                  </a:cubicBezTo>
                  <a:cubicBezTo>
                    <a:pt x="20408" y="1782"/>
                    <a:pt x="20384" y="1722"/>
                    <a:pt x="20348" y="1651"/>
                  </a:cubicBezTo>
                  <a:cubicBezTo>
                    <a:pt x="20003" y="734"/>
                    <a:pt x="19277" y="270"/>
                    <a:pt x="18300" y="127"/>
                  </a:cubicBezTo>
                  <a:cubicBezTo>
                    <a:pt x="18193" y="103"/>
                    <a:pt x="18098" y="91"/>
                    <a:pt x="18003" y="79"/>
                  </a:cubicBezTo>
                  <a:cubicBezTo>
                    <a:pt x="17656" y="32"/>
                    <a:pt x="17317" y="0"/>
                    <a:pt x="1698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14"/>
            <p:cNvSpPr/>
            <p:nvPr/>
          </p:nvSpPr>
          <p:spPr>
            <a:xfrm>
              <a:off x="797100" y="3813100"/>
              <a:ext cx="2125" cy="625"/>
            </a:xfrm>
            <a:custGeom>
              <a:avLst/>
              <a:gdLst/>
              <a:ahLst/>
              <a:cxnLst/>
              <a:rect l="l" t="t" r="r" b="b"/>
              <a:pathLst>
                <a:path w="85" h="25" extrusionOk="0">
                  <a:moveTo>
                    <a:pt x="1" y="0"/>
                  </a:moveTo>
                  <a:cubicBezTo>
                    <a:pt x="25" y="24"/>
                    <a:pt x="60" y="24"/>
                    <a:pt x="84" y="24"/>
                  </a:cubicBezTo>
                  <a:cubicBezTo>
                    <a:pt x="60" y="24"/>
                    <a:pt x="25"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14"/>
            <p:cNvSpPr/>
            <p:nvPr/>
          </p:nvSpPr>
          <p:spPr>
            <a:xfrm>
              <a:off x="1198950" y="3057350"/>
              <a:ext cx="3900" cy="9550"/>
            </a:xfrm>
            <a:custGeom>
              <a:avLst/>
              <a:gdLst/>
              <a:ahLst/>
              <a:cxnLst/>
              <a:rect l="l" t="t" r="r" b="b"/>
              <a:pathLst>
                <a:path w="156" h="382" extrusionOk="0">
                  <a:moveTo>
                    <a:pt x="0" y="1"/>
                  </a:moveTo>
                  <a:cubicBezTo>
                    <a:pt x="27" y="75"/>
                    <a:pt x="62" y="142"/>
                    <a:pt x="92" y="203"/>
                  </a:cubicBezTo>
                  <a:lnTo>
                    <a:pt x="92" y="203"/>
                  </a:lnTo>
                  <a:cubicBezTo>
                    <a:pt x="61" y="133"/>
                    <a:pt x="27" y="67"/>
                    <a:pt x="0" y="1"/>
                  </a:cubicBezTo>
                  <a:close/>
                  <a:moveTo>
                    <a:pt x="92" y="203"/>
                  </a:moveTo>
                  <a:lnTo>
                    <a:pt x="92" y="203"/>
                  </a:lnTo>
                  <a:cubicBezTo>
                    <a:pt x="116" y="259"/>
                    <a:pt x="139" y="318"/>
                    <a:pt x="155" y="382"/>
                  </a:cubicBezTo>
                  <a:cubicBezTo>
                    <a:pt x="155" y="370"/>
                    <a:pt x="143" y="346"/>
                    <a:pt x="143" y="334"/>
                  </a:cubicBezTo>
                  <a:cubicBezTo>
                    <a:pt x="133" y="293"/>
                    <a:pt x="114" y="250"/>
                    <a:pt x="92" y="203"/>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14"/>
            <p:cNvSpPr/>
            <p:nvPr/>
          </p:nvSpPr>
          <p:spPr>
            <a:xfrm>
              <a:off x="754850" y="3798225"/>
              <a:ext cx="15800" cy="6850"/>
            </a:xfrm>
            <a:custGeom>
              <a:avLst/>
              <a:gdLst/>
              <a:ahLst/>
              <a:cxnLst/>
              <a:rect l="l" t="t" r="r" b="b"/>
              <a:pathLst>
                <a:path w="632" h="274" extrusionOk="0">
                  <a:moveTo>
                    <a:pt x="0" y="0"/>
                  </a:moveTo>
                  <a:lnTo>
                    <a:pt x="0" y="0"/>
                  </a:lnTo>
                  <a:cubicBezTo>
                    <a:pt x="215" y="107"/>
                    <a:pt x="417" y="203"/>
                    <a:pt x="631" y="274"/>
                  </a:cubicBezTo>
                  <a:cubicBezTo>
                    <a:pt x="417" y="179"/>
                    <a:pt x="215" y="107"/>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14"/>
            <p:cNvSpPr/>
            <p:nvPr/>
          </p:nvSpPr>
          <p:spPr>
            <a:xfrm>
              <a:off x="777175" y="3807150"/>
              <a:ext cx="10150" cy="3600"/>
            </a:xfrm>
            <a:custGeom>
              <a:avLst/>
              <a:gdLst/>
              <a:ahLst/>
              <a:cxnLst/>
              <a:rect l="l" t="t" r="r" b="b"/>
              <a:pathLst>
                <a:path w="406" h="144" extrusionOk="0">
                  <a:moveTo>
                    <a:pt x="405" y="143"/>
                  </a:moveTo>
                  <a:lnTo>
                    <a:pt x="0"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14"/>
            <p:cNvSpPr/>
            <p:nvPr/>
          </p:nvSpPr>
          <p:spPr>
            <a:xfrm>
              <a:off x="556300" y="2892825"/>
              <a:ext cx="519150" cy="905125"/>
            </a:xfrm>
            <a:custGeom>
              <a:avLst/>
              <a:gdLst/>
              <a:ahLst/>
              <a:cxnLst/>
              <a:rect l="l" t="t" r="r" b="b"/>
              <a:pathLst>
                <a:path w="20766" h="36205" extrusionOk="0">
                  <a:moveTo>
                    <a:pt x="17894" y="1"/>
                  </a:moveTo>
                  <a:cubicBezTo>
                    <a:pt x="16763" y="1"/>
                    <a:pt x="16287" y="241"/>
                    <a:pt x="15015" y="1200"/>
                  </a:cubicBezTo>
                  <a:cubicBezTo>
                    <a:pt x="13360" y="2462"/>
                    <a:pt x="12026" y="3736"/>
                    <a:pt x="9359" y="6546"/>
                  </a:cubicBezTo>
                  <a:cubicBezTo>
                    <a:pt x="5894" y="10201"/>
                    <a:pt x="3358" y="13809"/>
                    <a:pt x="1656" y="17440"/>
                  </a:cubicBezTo>
                  <a:cubicBezTo>
                    <a:pt x="1156" y="18500"/>
                    <a:pt x="477" y="20428"/>
                    <a:pt x="310" y="21202"/>
                  </a:cubicBezTo>
                  <a:cubicBezTo>
                    <a:pt x="1" y="22762"/>
                    <a:pt x="239" y="27036"/>
                    <a:pt x="739" y="28751"/>
                  </a:cubicBezTo>
                  <a:cubicBezTo>
                    <a:pt x="1251" y="30465"/>
                    <a:pt x="1989" y="31668"/>
                    <a:pt x="3513" y="33216"/>
                  </a:cubicBezTo>
                  <a:cubicBezTo>
                    <a:pt x="4418" y="34133"/>
                    <a:pt x="4775" y="34406"/>
                    <a:pt x="6573" y="35490"/>
                  </a:cubicBezTo>
                  <a:cubicBezTo>
                    <a:pt x="7026" y="35762"/>
                    <a:pt x="7446" y="35990"/>
                    <a:pt x="7845" y="36176"/>
                  </a:cubicBezTo>
                  <a:lnTo>
                    <a:pt x="7845" y="36176"/>
                  </a:lnTo>
                  <a:cubicBezTo>
                    <a:pt x="7607" y="36064"/>
                    <a:pt x="7388" y="35942"/>
                    <a:pt x="7168" y="35799"/>
                  </a:cubicBezTo>
                  <a:cubicBezTo>
                    <a:pt x="5644" y="34871"/>
                    <a:pt x="4132" y="33906"/>
                    <a:pt x="2942" y="32513"/>
                  </a:cubicBezTo>
                  <a:cubicBezTo>
                    <a:pt x="1549" y="30906"/>
                    <a:pt x="787" y="29060"/>
                    <a:pt x="548" y="26977"/>
                  </a:cubicBezTo>
                  <a:cubicBezTo>
                    <a:pt x="382" y="25608"/>
                    <a:pt x="370" y="24203"/>
                    <a:pt x="358" y="22822"/>
                  </a:cubicBezTo>
                  <a:cubicBezTo>
                    <a:pt x="322" y="21310"/>
                    <a:pt x="846" y="19905"/>
                    <a:pt x="1418" y="18535"/>
                  </a:cubicBezTo>
                  <a:cubicBezTo>
                    <a:pt x="2382" y="16214"/>
                    <a:pt x="3644" y="14071"/>
                    <a:pt x="5073" y="11999"/>
                  </a:cubicBezTo>
                  <a:cubicBezTo>
                    <a:pt x="7073" y="9129"/>
                    <a:pt x="9490" y="6629"/>
                    <a:pt x="11931" y="4141"/>
                  </a:cubicBezTo>
                  <a:cubicBezTo>
                    <a:pt x="13229" y="2843"/>
                    <a:pt x="14586" y="1557"/>
                    <a:pt x="16158" y="605"/>
                  </a:cubicBezTo>
                  <a:cubicBezTo>
                    <a:pt x="16813" y="211"/>
                    <a:pt x="17488" y="56"/>
                    <a:pt x="18168" y="56"/>
                  </a:cubicBezTo>
                  <a:cubicBezTo>
                    <a:pt x="18969" y="56"/>
                    <a:pt x="19777" y="272"/>
                    <a:pt x="20563" y="569"/>
                  </a:cubicBezTo>
                  <a:cubicBezTo>
                    <a:pt x="20646" y="605"/>
                    <a:pt x="20706" y="652"/>
                    <a:pt x="20765" y="688"/>
                  </a:cubicBezTo>
                  <a:cubicBezTo>
                    <a:pt x="20730" y="652"/>
                    <a:pt x="20706" y="617"/>
                    <a:pt x="20682" y="605"/>
                  </a:cubicBezTo>
                  <a:cubicBezTo>
                    <a:pt x="20432" y="355"/>
                    <a:pt x="19456" y="69"/>
                    <a:pt x="18575" y="21"/>
                  </a:cubicBezTo>
                  <a:cubicBezTo>
                    <a:pt x="18321" y="9"/>
                    <a:pt x="18097" y="1"/>
                    <a:pt x="17894" y="1"/>
                  </a:cubicBezTo>
                  <a:close/>
                  <a:moveTo>
                    <a:pt x="7845" y="36176"/>
                  </a:moveTo>
                  <a:cubicBezTo>
                    <a:pt x="7865" y="36185"/>
                    <a:pt x="7886" y="36195"/>
                    <a:pt x="7907" y="36204"/>
                  </a:cubicBezTo>
                  <a:cubicBezTo>
                    <a:pt x="7886" y="36195"/>
                    <a:pt x="7866" y="36185"/>
                    <a:pt x="7845" y="3617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14"/>
            <p:cNvSpPr/>
            <p:nvPr/>
          </p:nvSpPr>
          <p:spPr>
            <a:xfrm>
              <a:off x="1087625" y="2932925"/>
              <a:ext cx="2100" cy="5100"/>
            </a:xfrm>
            <a:custGeom>
              <a:avLst/>
              <a:gdLst/>
              <a:ahLst/>
              <a:cxnLst/>
              <a:rect l="l" t="t" r="r" b="b"/>
              <a:pathLst>
                <a:path w="84" h="204" extrusionOk="0">
                  <a:moveTo>
                    <a:pt x="0" y="1"/>
                  </a:moveTo>
                  <a:cubicBezTo>
                    <a:pt x="24" y="72"/>
                    <a:pt x="60" y="144"/>
                    <a:pt x="84" y="203"/>
                  </a:cubicBezTo>
                  <a:cubicBezTo>
                    <a:pt x="60" y="144"/>
                    <a:pt x="24" y="72"/>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14"/>
            <p:cNvSpPr/>
            <p:nvPr/>
          </p:nvSpPr>
          <p:spPr>
            <a:xfrm>
              <a:off x="1128100" y="2997075"/>
              <a:ext cx="44675" cy="22325"/>
            </a:xfrm>
            <a:custGeom>
              <a:avLst/>
              <a:gdLst/>
              <a:ahLst/>
              <a:cxnLst/>
              <a:rect l="l" t="t" r="r" b="b"/>
              <a:pathLst>
                <a:path w="1787" h="893" extrusionOk="0">
                  <a:moveTo>
                    <a:pt x="913" y="0"/>
                  </a:moveTo>
                  <a:cubicBezTo>
                    <a:pt x="835" y="0"/>
                    <a:pt x="775" y="94"/>
                    <a:pt x="608" y="352"/>
                  </a:cubicBezTo>
                  <a:cubicBezTo>
                    <a:pt x="442" y="615"/>
                    <a:pt x="252" y="767"/>
                    <a:pt x="97" y="767"/>
                  </a:cubicBezTo>
                  <a:cubicBezTo>
                    <a:pt x="63" y="767"/>
                    <a:pt x="31" y="760"/>
                    <a:pt x="1" y="745"/>
                  </a:cubicBezTo>
                  <a:lnTo>
                    <a:pt x="1" y="745"/>
                  </a:lnTo>
                  <a:cubicBezTo>
                    <a:pt x="84" y="843"/>
                    <a:pt x="171" y="892"/>
                    <a:pt x="265" y="892"/>
                  </a:cubicBezTo>
                  <a:cubicBezTo>
                    <a:pt x="385" y="892"/>
                    <a:pt x="515" y="811"/>
                    <a:pt x="656" y="649"/>
                  </a:cubicBezTo>
                  <a:cubicBezTo>
                    <a:pt x="667" y="614"/>
                    <a:pt x="703" y="602"/>
                    <a:pt x="715" y="566"/>
                  </a:cubicBezTo>
                  <a:cubicBezTo>
                    <a:pt x="902" y="325"/>
                    <a:pt x="1003" y="206"/>
                    <a:pt x="1111" y="206"/>
                  </a:cubicBezTo>
                  <a:cubicBezTo>
                    <a:pt x="1215" y="206"/>
                    <a:pt x="1325" y="319"/>
                    <a:pt x="1525" y="542"/>
                  </a:cubicBezTo>
                  <a:lnTo>
                    <a:pt x="1787" y="852"/>
                  </a:lnTo>
                  <a:cubicBezTo>
                    <a:pt x="1501" y="483"/>
                    <a:pt x="1239" y="173"/>
                    <a:pt x="1084" y="78"/>
                  </a:cubicBezTo>
                  <a:cubicBezTo>
                    <a:pt x="1006" y="30"/>
                    <a:pt x="957" y="0"/>
                    <a:pt x="9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14"/>
            <p:cNvSpPr/>
            <p:nvPr/>
          </p:nvSpPr>
          <p:spPr>
            <a:xfrm>
              <a:off x="1087625" y="2975200"/>
              <a:ext cx="10825" cy="11325"/>
            </a:xfrm>
            <a:custGeom>
              <a:avLst/>
              <a:gdLst/>
              <a:ahLst/>
              <a:cxnLst/>
              <a:rect l="l" t="t" r="r" b="b"/>
              <a:pathLst>
                <a:path w="433" h="453" extrusionOk="0">
                  <a:moveTo>
                    <a:pt x="0" y="0"/>
                  </a:moveTo>
                  <a:cubicBezTo>
                    <a:pt x="48" y="60"/>
                    <a:pt x="96" y="143"/>
                    <a:pt x="179" y="215"/>
                  </a:cubicBezTo>
                  <a:cubicBezTo>
                    <a:pt x="239" y="298"/>
                    <a:pt x="298" y="381"/>
                    <a:pt x="358" y="453"/>
                  </a:cubicBezTo>
                  <a:cubicBezTo>
                    <a:pt x="358" y="417"/>
                    <a:pt x="358" y="381"/>
                    <a:pt x="370" y="334"/>
                  </a:cubicBezTo>
                  <a:cubicBezTo>
                    <a:pt x="415" y="68"/>
                    <a:pt x="433" y="14"/>
                    <a:pt x="303" y="14"/>
                  </a:cubicBezTo>
                  <a:cubicBezTo>
                    <a:pt x="264" y="14"/>
                    <a:pt x="212" y="19"/>
                    <a:pt x="143" y="24"/>
                  </a:cubicBezTo>
                  <a:cubicBezTo>
                    <a:pt x="84" y="24"/>
                    <a:pt x="48" y="24"/>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14"/>
            <p:cNvSpPr/>
            <p:nvPr/>
          </p:nvSpPr>
          <p:spPr>
            <a:xfrm>
              <a:off x="1104600" y="2995150"/>
              <a:ext cx="16375" cy="6850"/>
            </a:xfrm>
            <a:custGeom>
              <a:avLst/>
              <a:gdLst/>
              <a:ahLst/>
              <a:cxnLst/>
              <a:rect l="l" t="t" r="r" b="b"/>
              <a:pathLst>
                <a:path w="655" h="274" extrusionOk="0">
                  <a:moveTo>
                    <a:pt x="0" y="0"/>
                  </a:moveTo>
                  <a:lnTo>
                    <a:pt x="0" y="0"/>
                  </a:lnTo>
                  <a:cubicBezTo>
                    <a:pt x="167" y="143"/>
                    <a:pt x="357" y="250"/>
                    <a:pt x="631" y="250"/>
                  </a:cubicBezTo>
                  <a:cubicBezTo>
                    <a:pt x="643" y="250"/>
                    <a:pt x="643" y="262"/>
                    <a:pt x="655" y="274"/>
                  </a:cubicBezTo>
                  <a:cubicBezTo>
                    <a:pt x="584" y="92"/>
                    <a:pt x="505" y="30"/>
                    <a:pt x="381" y="30"/>
                  </a:cubicBezTo>
                  <a:cubicBezTo>
                    <a:pt x="358" y="30"/>
                    <a:pt x="335" y="32"/>
                    <a:pt x="310" y="36"/>
                  </a:cubicBezTo>
                  <a:cubicBezTo>
                    <a:pt x="286" y="43"/>
                    <a:pt x="260" y="45"/>
                    <a:pt x="233" y="45"/>
                  </a:cubicBezTo>
                  <a:cubicBezTo>
                    <a:pt x="161" y="45"/>
                    <a:pt x="77" y="26"/>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14"/>
            <p:cNvSpPr/>
            <p:nvPr/>
          </p:nvSpPr>
          <p:spPr>
            <a:xfrm>
              <a:off x="733125" y="3522575"/>
              <a:ext cx="2400" cy="7775"/>
            </a:xfrm>
            <a:custGeom>
              <a:avLst/>
              <a:gdLst/>
              <a:ahLst/>
              <a:cxnLst/>
              <a:rect l="l" t="t" r="r" b="b"/>
              <a:pathLst>
                <a:path w="96" h="311" extrusionOk="0">
                  <a:moveTo>
                    <a:pt x="0" y="1"/>
                  </a:moveTo>
                  <a:lnTo>
                    <a:pt x="0" y="37"/>
                  </a:lnTo>
                  <a:cubicBezTo>
                    <a:pt x="11" y="76"/>
                    <a:pt x="25" y="117"/>
                    <a:pt x="40" y="160"/>
                  </a:cubicBezTo>
                  <a:lnTo>
                    <a:pt x="40" y="160"/>
                  </a:lnTo>
                  <a:cubicBezTo>
                    <a:pt x="25" y="108"/>
                    <a:pt x="12" y="56"/>
                    <a:pt x="0" y="1"/>
                  </a:cubicBezTo>
                  <a:close/>
                  <a:moveTo>
                    <a:pt x="40" y="160"/>
                  </a:moveTo>
                  <a:cubicBezTo>
                    <a:pt x="55" y="209"/>
                    <a:pt x="72" y="259"/>
                    <a:pt x="95" y="311"/>
                  </a:cubicBezTo>
                  <a:cubicBezTo>
                    <a:pt x="76" y="260"/>
                    <a:pt x="57" y="209"/>
                    <a:pt x="40" y="16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14"/>
            <p:cNvSpPr/>
            <p:nvPr/>
          </p:nvSpPr>
          <p:spPr>
            <a:xfrm>
              <a:off x="736400" y="3246650"/>
              <a:ext cx="317025" cy="384525"/>
            </a:xfrm>
            <a:custGeom>
              <a:avLst/>
              <a:gdLst/>
              <a:ahLst/>
              <a:cxnLst/>
              <a:rect l="l" t="t" r="r" b="b"/>
              <a:pathLst>
                <a:path w="12681" h="15381" extrusionOk="0">
                  <a:moveTo>
                    <a:pt x="0" y="11407"/>
                  </a:moveTo>
                  <a:lnTo>
                    <a:pt x="0" y="11407"/>
                  </a:lnTo>
                  <a:cubicBezTo>
                    <a:pt x="22" y="11465"/>
                    <a:pt x="44" y="11522"/>
                    <a:pt x="67" y="11579"/>
                  </a:cubicBezTo>
                  <a:lnTo>
                    <a:pt x="67" y="11579"/>
                  </a:lnTo>
                  <a:cubicBezTo>
                    <a:pt x="44" y="11522"/>
                    <a:pt x="22" y="11465"/>
                    <a:pt x="0" y="11407"/>
                  </a:cubicBezTo>
                  <a:close/>
                  <a:moveTo>
                    <a:pt x="67" y="11579"/>
                  </a:moveTo>
                  <a:lnTo>
                    <a:pt x="67" y="11579"/>
                  </a:lnTo>
                  <a:cubicBezTo>
                    <a:pt x="127" y="11727"/>
                    <a:pt x="192" y="11872"/>
                    <a:pt x="264" y="12013"/>
                  </a:cubicBezTo>
                  <a:lnTo>
                    <a:pt x="264" y="12013"/>
                  </a:lnTo>
                  <a:cubicBezTo>
                    <a:pt x="193" y="11872"/>
                    <a:pt x="127" y="11727"/>
                    <a:pt x="67" y="11579"/>
                  </a:cubicBezTo>
                  <a:close/>
                  <a:moveTo>
                    <a:pt x="10120" y="1"/>
                  </a:moveTo>
                  <a:cubicBezTo>
                    <a:pt x="10680" y="334"/>
                    <a:pt x="11811" y="2775"/>
                    <a:pt x="12085" y="4251"/>
                  </a:cubicBezTo>
                  <a:cubicBezTo>
                    <a:pt x="12359" y="5787"/>
                    <a:pt x="12359" y="7776"/>
                    <a:pt x="12049" y="9228"/>
                  </a:cubicBezTo>
                  <a:cubicBezTo>
                    <a:pt x="11692" y="10895"/>
                    <a:pt x="10728" y="12598"/>
                    <a:pt x="9489" y="13788"/>
                  </a:cubicBezTo>
                  <a:cubicBezTo>
                    <a:pt x="8584" y="14669"/>
                    <a:pt x="8203" y="14860"/>
                    <a:pt x="6810" y="15086"/>
                  </a:cubicBezTo>
                  <a:cubicBezTo>
                    <a:pt x="6228" y="15186"/>
                    <a:pt x="5793" y="15239"/>
                    <a:pt x="5396" y="15239"/>
                  </a:cubicBezTo>
                  <a:cubicBezTo>
                    <a:pt x="4893" y="15239"/>
                    <a:pt x="4451" y="15153"/>
                    <a:pt x="3846" y="14967"/>
                  </a:cubicBezTo>
                  <a:cubicBezTo>
                    <a:pt x="2822" y="14657"/>
                    <a:pt x="1381" y="13669"/>
                    <a:pt x="774" y="12824"/>
                  </a:cubicBezTo>
                  <a:cubicBezTo>
                    <a:pt x="576" y="12570"/>
                    <a:pt x="408" y="12299"/>
                    <a:pt x="264" y="12013"/>
                  </a:cubicBezTo>
                  <a:lnTo>
                    <a:pt x="264" y="12013"/>
                  </a:lnTo>
                  <a:cubicBezTo>
                    <a:pt x="1270" y="14019"/>
                    <a:pt x="3356" y="15381"/>
                    <a:pt x="5778" y="15381"/>
                  </a:cubicBezTo>
                  <a:cubicBezTo>
                    <a:pt x="6484" y="15381"/>
                    <a:pt x="7220" y="15265"/>
                    <a:pt x="7965" y="15015"/>
                  </a:cubicBezTo>
                  <a:cubicBezTo>
                    <a:pt x="9406" y="14538"/>
                    <a:pt x="10299" y="13372"/>
                    <a:pt x="11073" y="12157"/>
                  </a:cubicBezTo>
                  <a:cubicBezTo>
                    <a:pt x="12573" y="9788"/>
                    <a:pt x="12680" y="7168"/>
                    <a:pt x="12311" y="4549"/>
                  </a:cubicBezTo>
                  <a:lnTo>
                    <a:pt x="12311" y="4525"/>
                  </a:lnTo>
                  <a:cubicBezTo>
                    <a:pt x="12109" y="3632"/>
                    <a:pt x="11859" y="2775"/>
                    <a:pt x="11513" y="1977"/>
                  </a:cubicBezTo>
                  <a:cubicBezTo>
                    <a:pt x="11299" y="1513"/>
                    <a:pt x="11061" y="1037"/>
                    <a:pt x="10763" y="572"/>
                  </a:cubicBezTo>
                  <a:cubicBezTo>
                    <a:pt x="10585" y="299"/>
                    <a:pt x="10370" y="96"/>
                    <a:pt x="1012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14"/>
            <p:cNvSpPr/>
            <p:nvPr/>
          </p:nvSpPr>
          <p:spPr>
            <a:xfrm>
              <a:off x="969150" y="3243025"/>
              <a:ext cx="17000" cy="2175"/>
            </a:xfrm>
            <a:custGeom>
              <a:avLst/>
              <a:gdLst/>
              <a:ahLst/>
              <a:cxnLst/>
              <a:rect l="l" t="t" r="r" b="b"/>
              <a:pathLst>
                <a:path w="680" h="87" extrusionOk="0">
                  <a:moveTo>
                    <a:pt x="127" y="1"/>
                  </a:moveTo>
                  <a:cubicBezTo>
                    <a:pt x="97" y="1"/>
                    <a:pt x="67" y="1"/>
                    <a:pt x="36" y="3"/>
                  </a:cubicBezTo>
                  <a:lnTo>
                    <a:pt x="1" y="3"/>
                  </a:lnTo>
                  <a:cubicBezTo>
                    <a:pt x="258" y="3"/>
                    <a:pt x="476" y="32"/>
                    <a:pt x="630" y="72"/>
                  </a:cubicBezTo>
                  <a:lnTo>
                    <a:pt x="630" y="72"/>
                  </a:lnTo>
                  <a:cubicBezTo>
                    <a:pt x="470" y="29"/>
                    <a:pt x="308" y="1"/>
                    <a:pt x="127" y="1"/>
                  </a:cubicBezTo>
                  <a:close/>
                  <a:moveTo>
                    <a:pt x="630" y="72"/>
                  </a:moveTo>
                  <a:lnTo>
                    <a:pt x="630" y="72"/>
                  </a:lnTo>
                  <a:cubicBezTo>
                    <a:pt x="647" y="77"/>
                    <a:pt x="663" y="82"/>
                    <a:pt x="679" y="86"/>
                  </a:cubicBezTo>
                  <a:cubicBezTo>
                    <a:pt x="664" y="82"/>
                    <a:pt x="647" y="77"/>
                    <a:pt x="630" y="7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14"/>
            <p:cNvSpPr/>
            <p:nvPr/>
          </p:nvSpPr>
          <p:spPr>
            <a:xfrm>
              <a:off x="729850" y="3251975"/>
              <a:ext cx="264925" cy="361825"/>
            </a:xfrm>
            <a:custGeom>
              <a:avLst/>
              <a:gdLst/>
              <a:ahLst/>
              <a:cxnLst/>
              <a:rect l="l" t="t" r="r" b="b"/>
              <a:pathLst>
                <a:path w="10597" h="14473" extrusionOk="0">
                  <a:moveTo>
                    <a:pt x="10580" y="592"/>
                  </a:moveTo>
                  <a:cubicBezTo>
                    <a:pt x="10582" y="595"/>
                    <a:pt x="10583" y="598"/>
                    <a:pt x="10585" y="601"/>
                  </a:cubicBezTo>
                  <a:lnTo>
                    <a:pt x="10585" y="601"/>
                  </a:lnTo>
                  <a:cubicBezTo>
                    <a:pt x="10585" y="599"/>
                    <a:pt x="10585" y="598"/>
                    <a:pt x="10585" y="598"/>
                  </a:cubicBezTo>
                  <a:lnTo>
                    <a:pt x="10580" y="592"/>
                  </a:lnTo>
                  <a:close/>
                  <a:moveTo>
                    <a:pt x="10585" y="601"/>
                  </a:moveTo>
                  <a:cubicBezTo>
                    <a:pt x="10586" y="608"/>
                    <a:pt x="10588" y="621"/>
                    <a:pt x="10597" y="621"/>
                  </a:cubicBezTo>
                  <a:cubicBezTo>
                    <a:pt x="10592" y="615"/>
                    <a:pt x="10589" y="608"/>
                    <a:pt x="10585" y="601"/>
                  </a:cubicBezTo>
                  <a:close/>
                  <a:moveTo>
                    <a:pt x="9802" y="0"/>
                  </a:moveTo>
                  <a:cubicBezTo>
                    <a:pt x="9772" y="0"/>
                    <a:pt x="9739" y="1"/>
                    <a:pt x="9704" y="2"/>
                  </a:cubicBezTo>
                  <a:cubicBezTo>
                    <a:pt x="9013" y="38"/>
                    <a:pt x="7168" y="443"/>
                    <a:pt x="6465" y="705"/>
                  </a:cubicBezTo>
                  <a:cubicBezTo>
                    <a:pt x="5275" y="1169"/>
                    <a:pt x="3846" y="2062"/>
                    <a:pt x="3024" y="2884"/>
                  </a:cubicBezTo>
                  <a:cubicBezTo>
                    <a:pt x="2417" y="3491"/>
                    <a:pt x="1405" y="4860"/>
                    <a:pt x="1048" y="5598"/>
                  </a:cubicBezTo>
                  <a:cubicBezTo>
                    <a:pt x="0" y="7622"/>
                    <a:pt x="250" y="10384"/>
                    <a:pt x="1572" y="12194"/>
                  </a:cubicBezTo>
                  <a:cubicBezTo>
                    <a:pt x="2000" y="12778"/>
                    <a:pt x="2965" y="13623"/>
                    <a:pt x="3560" y="13921"/>
                  </a:cubicBezTo>
                  <a:cubicBezTo>
                    <a:pt x="4291" y="14292"/>
                    <a:pt x="5063" y="14473"/>
                    <a:pt x="5865" y="14473"/>
                  </a:cubicBezTo>
                  <a:cubicBezTo>
                    <a:pt x="5938" y="14473"/>
                    <a:pt x="6011" y="14471"/>
                    <a:pt x="6084" y="14468"/>
                  </a:cubicBezTo>
                  <a:cubicBezTo>
                    <a:pt x="5620" y="14468"/>
                    <a:pt x="5167" y="14433"/>
                    <a:pt x="4739" y="14325"/>
                  </a:cubicBezTo>
                  <a:cubicBezTo>
                    <a:pt x="4263" y="14206"/>
                    <a:pt x="3822" y="14040"/>
                    <a:pt x="3429" y="13802"/>
                  </a:cubicBezTo>
                  <a:cubicBezTo>
                    <a:pt x="1322" y="12504"/>
                    <a:pt x="453" y="10170"/>
                    <a:pt x="595" y="8003"/>
                  </a:cubicBezTo>
                  <a:cubicBezTo>
                    <a:pt x="679" y="6884"/>
                    <a:pt x="1000" y="5801"/>
                    <a:pt x="1584" y="4943"/>
                  </a:cubicBezTo>
                  <a:cubicBezTo>
                    <a:pt x="2881" y="3026"/>
                    <a:pt x="4513" y="1598"/>
                    <a:pt x="6691" y="800"/>
                  </a:cubicBezTo>
                  <a:cubicBezTo>
                    <a:pt x="7584" y="467"/>
                    <a:pt x="8501" y="264"/>
                    <a:pt x="9454" y="169"/>
                  </a:cubicBezTo>
                  <a:cubicBezTo>
                    <a:pt x="9608" y="157"/>
                    <a:pt x="9763" y="145"/>
                    <a:pt x="9918" y="121"/>
                  </a:cubicBezTo>
                  <a:cubicBezTo>
                    <a:pt x="9929" y="121"/>
                    <a:pt x="9939" y="120"/>
                    <a:pt x="9950" y="120"/>
                  </a:cubicBezTo>
                  <a:cubicBezTo>
                    <a:pt x="10123" y="120"/>
                    <a:pt x="10246" y="212"/>
                    <a:pt x="10359" y="336"/>
                  </a:cubicBezTo>
                  <a:lnTo>
                    <a:pt x="10580" y="592"/>
                  </a:lnTo>
                  <a:lnTo>
                    <a:pt x="10580" y="592"/>
                  </a:lnTo>
                  <a:cubicBezTo>
                    <a:pt x="10565" y="563"/>
                    <a:pt x="10552" y="532"/>
                    <a:pt x="10525" y="514"/>
                  </a:cubicBezTo>
                  <a:cubicBezTo>
                    <a:pt x="10179" y="70"/>
                    <a:pt x="10108" y="0"/>
                    <a:pt x="980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14"/>
            <p:cNvSpPr/>
            <p:nvPr/>
          </p:nvSpPr>
          <p:spPr>
            <a:xfrm>
              <a:off x="1141500" y="3037025"/>
              <a:ext cx="12225" cy="58800"/>
            </a:xfrm>
            <a:custGeom>
              <a:avLst/>
              <a:gdLst/>
              <a:ahLst/>
              <a:cxnLst/>
              <a:rect l="l" t="t" r="r" b="b"/>
              <a:pathLst>
                <a:path w="489" h="2352" extrusionOk="0">
                  <a:moveTo>
                    <a:pt x="172" y="1"/>
                  </a:moveTo>
                  <a:cubicBezTo>
                    <a:pt x="159" y="1"/>
                    <a:pt x="146" y="2"/>
                    <a:pt x="131" y="4"/>
                  </a:cubicBezTo>
                  <a:cubicBezTo>
                    <a:pt x="167" y="123"/>
                    <a:pt x="179" y="302"/>
                    <a:pt x="215" y="587"/>
                  </a:cubicBezTo>
                  <a:cubicBezTo>
                    <a:pt x="298" y="1599"/>
                    <a:pt x="251" y="2171"/>
                    <a:pt x="84" y="2254"/>
                  </a:cubicBezTo>
                  <a:cubicBezTo>
                    <a:pt x="72" y="2260"/>
                    <a:pt x="57" y="2263"/>
                    <a:pt x="42" y="2263"/>
                  </a:cubicBezTo>
                  <a:cubicBezTo>
                    <a:pt x="27" y="2263"/>
                    <a:pt x="12" y="2260"/>
                    <a:pt x="0" y="2254"/>
                  </a:cubicBezTo>
                  <a:lnTo>
                    <a:pt x="0" y="2254"/>
                  </a:lnTo>
                  <a:cubicBezTo>
                    <a:pt x="12" y="2314"/>
                    <a:pt x="48" y="2349"/>
                    <a:pt x="155" y="2349"/>
                  </a:cubicBezTo>
                  <a:cubicBezTo>
                    <a:pt x="166" y="2351"/>
                    <a:pt x="177" y="2351"/>
                    <a:pt x="187" y="2351"/>
                  </a:cubicBezTo>
                  <a:cubicBezTo>
                    <a:pt x="359" y="2351"/>
                    <a:pt x="372" y="2162"/>
                    <a:pt x="405" y="2016"/>
                  </a:cubicBezTo>
                  <a:cubicBezTo>
                    <a:pt x="489" y="1456"/>
                    <a:pt x="370" y="921"/>
                    <a:pt x="370" y="361"/>
                  </a:cubicBezTo>
                  <a:cubicBezTo>
                    <a:pt x="291" y="260"/>
                    <a:pt x="371" y="1"/>
                    <a:pt x="1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14"/>
            <p:cNvSpPr/>
            <p:nvPr/>
          </p:nvSpPr>
          <p:spPr>
            <a:xfrm>
              <a:off x="1108750" y="3036825"/>
              <a:ext cx="16100" cy="47925"/>
            </a:xfrm>
            <a:custGeom>
              <a:avLst/>
              <a:gdLst/>
              <a:ahLst/>
              <a:cxnLst/>
              <a:rect l="l" t="t" r="r" b="b"/>
              <a:pathLst>
                <a:path w="644" h="1917" extrusionOk="0">
                  <a:moveTo>
                    <a:pt x="346" y="0"/>
                  </a:moveTo>
                  <a:cubicBezTo>
                    <a:pt x="370" y="24"/>
                    <a:pt x="406" y="71"/>
                    <a:pt x="418" y="143"/>
                  </a:cubicBezTo>
                  <a:cubicBezTo>
                    <a:pt x="513" y="381"/>
                    <a:pt x="156" y="1810"/>
                    <a:pt x="1" y="1869"/>
                  </a:cubicBezTo>
                  <a:cubicBezTo>
                    <a:pt x="13" y="1905"/>
                    <a:pt x="48" y="1917"/>
                    <a:pt x="96" y="1917"/>
                  </a:cubicBezTo>
                  <a:cubicBezTo>
                    <a:pt x="132" y="1917"/>
                    <a:pt x="227" y="1869"/>
                    <a:pt x="239" y="1822"/>
                  </a:cubicBezTo>
                  <a:cubicBezTo>
                    <a:pt x="418" y="1334"/>
                    <a:pt x="644" y="845"/>
                    <a:pt x="608" y="357"/>
                  </a:cubicBezTo>
                  <a:cubicBezTo>
                    <a:pt x="584" y="155"/>
                    <a:pt x="537" y="36"/>
                    <a:pt x="406" y="12"/>
                  </a:cubicBezTo>
                  <a:cubicBezTo>
                    <a:pt x="358" y="0"/>
                    <a:pt x="358" y="0"/>
                    <a:pt x="34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14"/>
            <p:cNvSpPr/>
            <p:nvPr/>
          </p:nvSpPr>
          <p:spPr>
            <a:xfrm>
              <a:off x="542025" y="2879225"/>
              <a:ext cx="721825" cy="954050"/>
            </a:xfrm>
            <a:custGeom>
              <a:avLst/>
              <a:gdLst/>
              <a:ahLst/>
              <a:cxnLst/>
              <a:rect l="l" t="t" r="r" b="b"/>
              <a:pathLst>
                <a:path w="28873" h="38162" extrusionOk="0">
                  <a:moveTo>
                    <a:pt x="18425" y="557"/>
                  </a:moveTo>
                  <a:cubicBezTo>
                    <a:pt x="18629" y="557"/>
                    <a:pt x="18855" y="564"/>
                    <a:pt x="19110" y="577"/>
                  </a:cubicBezTo>
                  <a:cubicBezTo>
                    <a:pt x="20039" y="625"/>
                    <a:pt x="21015" y="899"/>
                    <a:pt x="21277" y="1161"/>
                  </a:cubicBezTo>
                  <a:cubicBezTo>
                    <a:pt x="21289" y="1184"/>
                    <a:pt x="21312" y="1220"/>
                    <a:pt x="21348" y="1256"/>
                  </a:cubicBezTo>
                  <a:cubicBezTo>
                    <a:pt x="21467" y="1422"/>
                    <a:pt x="21646" y="1744"/>
                    <a:pt x="21789" y="2089"/>
                  </a:cubicBezTo>
                  <a:cubicBezTo>
                    <a:pt x="21813" y="2113"/>
                    <a:pt x="21813" y="2137"/>
                    <a:pt x="21824" y="2149"/>
                  </a:cubicBezTo>
                  <a:cubicBezTo>
                    <a:pt x="21848" y="2220"/>
                    <a:pt x="21896" y="2292"/>
                    <a:pt x="21908" y="2351"/>
                  </a:cubicBezTo>
                  <a:cubicBezTo>
                    <a:pt x="22110" y="2768"/>
                    <a:pt x="22110" y="2851"/>
                    <a:pt x="22003" y="2935"/>
                  </a:cubicBezTo>
                  <a:cubicBezTo>
                    <a:pt x="21836" y="3066"/>
                    <a:pt x="21729" y="3220"/>
                    <a:pt x="21682" y="3351"/>
                  </a:cubicBezTo>
                  <a:cubicBezTo>
                    <a:pt x="21586" y="3589"/>
                    <a:pt x="21622" y="3780"/>
                    <a:pt x="21824" y="3839"/>
                  </a:cubicBezTo>
                  <a:cubicBezTo>
                    <a:pt x="21872" y="3851"/>
                    <a:pt x="21908" y="3851"/>
                    <a:pt x="21967" y="3851"/>
                  </a:cubicBezTo>
                  <a:cubicBezTo>
                    <a:pt x="22022" y="3849"/>
                    <a:pt x="22066" y="3847"/>
                    <a:pt x="22101" y="3847"/>
                  </a:cubicBezTo>
                  <a:cubicBezTo>
                    <a:pt x="22259" y="3847"/>
                    <a:pt x="22242" y="3891"/>
                    <a:pt x="22194" y="4173"/>
                  </a:cubicBezTo>
                  <a:cubicBezTo>
                    <a:pt x="22182" y="4209"/>
                    <a:pt x="22182" y="4244"/>
                    <a:pt x="22182" y="4292"/>
                  </a:cubicBezTo>
                  <a:cubicBezTo>
                    <a:pt x="22182" y="4411"/>
                    <a:pt x="22229" y="4482"/>
                    <a:pt x="22360" y="4566"/>
                  </a:cubicBezTo>
                  <a:cubicBezTo>
                    <a:pt x="22408" y="4601"/>
                    <a:pt x="22444" y="4613"/>
                    <a:pt x="22491" y="4625"/>
                  </a:cubicBezTo>
                  <a:cubicBezTo>
                    <a:pt x="22573" y="4662"/>
                    <a:pt x="22662" y="4677"/>
                    <a:pt x="22736" y="4677"/>
                  </a:cubicBezTo>
                  <a:cubicBezTo>
                    <a:pt x="22759" y="4677"/>
                    <a:pt x="22781" y="4676"/>
                    <a:pt x="22801" y="4673"/>
                  </a:cubicBezTo>
                  <a:cubicBezTo>
                    <a:pt x="22832" y="4668"/>
                    <a:pt x="22861" y="4666"/>
                    <a:pt x="22887" y="4666"/>
                  </a:cubicBezTo>
                  <a:cubicBezTo>
                    <a:pt x="22999" y="4666"/>
                    <a:pt x="23069" y="4718"/>
                    <a:pt x="23146" y="4911"/>
                  </a:cubicBezTo>
                  <a:cubicBezTo>
                    <a:pt x="23170" y="5006"/>
                    <a:pt x="23217" y="5101"/>
                    <a:pt x="23265" y="5268"/>
                  </a:cubicBezTo>
                  <a:cubicBezTo>
                    <a:pt x="23301" y="5387"/>
                    <a:pt x="23360" y="5447"/>
                    <a:pt x="23432" y="5482"/>
                  </a:cubicBezTo>
                  <a:cubicBezTo>
                    <a:pt x="23459" y="5494"/>
                    <a:pt x="23487" y="5500"/>
                    <a:pt x="23518" y="5500"/>
                  </a:cubicBezTo>
                  <a:cubicBezTo>
                    <a:pt x="23674" y="5500"/>
                    <a:pt x="23869" y="5347"/>
                    <a:pt x="24039" y="5078"/>
                  </a:cubicBezTo>
                  <a:cubicBezTo>
                    <a:pt x="24198" y="4820"/>
                    <a:pt x="24266" y="4726"/>
                    <a:pt x="24346" y="4726"/>
                  </a:cubicBezTo>
                  <a:cubicBezTo>
                    <a:pt x="24392" y="4726"/>
                    <a:pt x="24442" y="4756"/>
                    <a:pt x="24515" y="4804"/>
                  </a:cubicBezTo>
                  <a:cubicBezTo>
                    <a:pt x="24658" y="4899"/>
                    <a:pt x="24932" y="5209"/>
                    <a:pt x="25218" y="5578"/>
                  </a:cubicBezTo>
                  <a:cubicBezTo>
                    <a:pt x="25587" y="6078"/>
                    <a:pt x="26004" y="6697"/>
                    <a:pt x="26242" y="7149"/>
                  </a:cubicBezTo>
                  <a:cubicBezTo>
                    <a:pt x="26301" y="7268"/>
                    <a:pt x="26361" y="7364"/>
                    <a:pt x="26385" y="7471"/>
                  </a:cubicBezTo>
                  <a:cubicBezTo>
                    <a:pt x="26385" y="7483"/>
                    <a:pt x="26408" y="7507"/>
                    <a:pt x="26408" y="7518"/>
                  </a:cubicBezTo>
                  <a:cubicBezTo>
                    <a:pt x="26789" y="8530"/>
                    <a:pt x="27694" y="12650"/>
                    <a:pt x="27956" y="14507"/>
                  </a:cubicBezTo>
                  <a:cubicBezTo>
                    <a:pt x="28385" y="17865"/>
                    <a:pt x="28290" y="19960"/>
                    <a:pt x="27563" y="23592"/>
                  </a:cubicBezTo>
                  <a:cubicBezTo>
                    <a:pt x="26849" y="27152"/>
                    <a:pt x="25765" y="29712"/>
                    <a:pt x="24027" y="31867"/>
                  </a:cubicBezTo>
                  <a:cubicBezTo>
                    <a:pt x="22122" y="34248"/>
                    <a:pt x="20300" y="35915"/>
                    <a:pt x="18729" y="36701"/>
                  </a:cubicBezTo>
                  <a:cubicBezTo>
                    <a:pt x="17516" y="37307"/>
                    <a:pt x="15385" y="37690"/>
                    <a:pt x="13326" y="37690"/>
                  </a:cubicBezTo>
                  <a:cubicBezTo>
                    <a:pt x="12960" y="37690"/>
                    <a:pt x="12596" y="37678"/>
                    <a:pt x="12240" y="37653"/>
                  </a:cubicBezTo>
                  <a:cubicBezTo>
                    <a:pt x="11478" y="37605"/>
                    <a:pt x="10835" y="37522"/>
                    <a:pt x="10240" y="37391"/>
                  </a:cubicBezTo>
                  <a:cubicBezTo>
                    <a:pt x="10216" y="37391"/>
                    <a:pt x="10180" y="37367"/>
                    <a:pt x="10156" y="37367"/>
                  </a:cubicBezTo>
                  <a:cubicBezTo>
                    <a:pt x="10013" y="37344"/>
                    <a:pt x="9894" y="37296"/>
                    <a:pt x="9763" y="37272"/>
                  </a:cubicBezTo>
                  <a:lnTo>
                    <a:pt x="9359" y="37129"/>
                  </a:lnTo>
                  <a:lnTo>
                    <a:pt x="9097" y="37046"/>
                  </a:lnTo>
                  <a:cubicBezTo>
                    <a:pt x="8882" y="36974"/>
                    <a:pt x="8680" y="36879"/>
                    <a:pt x="8466" y="36772"/>
                  </a:cubicBezTo>
                  <a:cubicBezTo>
                    <a:pt x="8454" y="36772"/>
                    <a:pt x="8442" y="36760"/>
                    <a:pt x="8430" y="36760"/>
                  </a:cubicBezTo>
                  <a:cubicBezTo>
                    <a:pt x="8013" y="36570"/>
                    <a:pt x="7573" y="36332"/>
                    <a:pt x="7096" y="36046"/>
                  </a:cubicBezTo>
                  <a:cubicBezTo>
                    <a:pt x="5299" y="34962"/>
                    <a:pt x="4941" y="34688"/>
                    <a:pt x="4037" y="33772"/>
                  </a:cubicBezTo>
                  <a:cubicBezTo>
                    <a:pt x="2513" y="32224"/>
                    <a:pt x="1774" y="31021"/>
                    <a:pt x="1262" y="29307"/>
                  </a:cubicBezTo>
                  <a:cubicBezTo>
                    <a:pt x="762" y="27616"/>
                    <a:pt x="524" y="23318"/>
                    <a:pt x="834" y="21758"/>
                  </a:cubicBezTo>
                  <a:cubicBezTo>
                    <a:pt x="1000" y="20984"/>
                    <a:pt x="1679" y="19056"/>
                    <a:pt x="2179" y="17996"/>
                  </a:cubicBezTo>
                  <a:cubicBezTo>
                    <a:pt x="3882" y="14365"/>
                    <a:pt x="6418" y="10757"/>
                    <a:pt x="9882" y="7102"/>
                  </a:cubicBezTo>
                  <a:cubicBezTo>
                    <a:pt x="12549" y="4292"/>
                    <a:pt x="13883" y="3018"/>
                    <a:pt x="15538" y="1756"/>
                  </a:cubicBezTo>
                  <a:cubicBezTo>
                    <a:pt x="16810" y="797"/>
                    <a:pt x="17286" y="557"/>
                    <a:pt x="18425" y="557"/>
                  </a:cubicBezTo>
                  <a:close/>
                  <a:moveTo>
                    <a:pt x="18716" y="1"/>
                  </a:moveTo>
                  <a:cubicBezTo>
                    <a:pt x="18648" y="1"/>
                    <a:pt x="18581" y="2"/>
                    <a:pt x="18515" y="6"/>
                  </a:cubicBezTo>
                  <a:cubicBezTo>
                    <a:pt x="17657" y="18"/>
                    <a:pt x="16955" y="196"/>
                    <a:pt x="16371" y="553"/>
                  </a:cubicBezTo>
                  <a:cubicBezTo>
                    <a:pt x="15490" y="1089"/>
                    <a:pt x="13573" y="2625"/>
                    <a:pt x="12633" y="3506"/>
                  </a:cubicBezTo>
                  <a:cubicBezTo>
                    <a:pt x="11478" y="4613"/>
                    <a:pt x="8394" y="7876"/>
                    <a:pt x="7311" y="9138"/>
                  </a:cubicBezTo>
                  <a:cubicBezTo>
                    <a:pt x="6477" y="10126"/>
                    <a:pt x="5596" y="11305"/>
                    <a:pt x="4751" y="12531"/>
                  </a:cubicBezTo>
                  <a:cubicBezTo>
                    <a:pt x="3644" y="14162"/>
                    <a:pt x="2608" y="15889"/>
                    <a:pt x="1846" y="17413"/>
                  </a:cubicBezTo>
                  <a:cubicBezTo>
                    <a:pt x="1536" y="18055"/>
                    <a:pt x="1072" y="19234"/>
                    <a:pt x="750" y="20199"/>
                  </a:cubicBezTo>
                  <a:cubicBezTo>
                    <a:pt x="572" y="20722"/>
                    <a:pt x="429" y="21199"/>
                    <a:pt x="369" y="21496"/>
                  </a:cubicBezTo>
                  <a:cubicBezTo>
                    <a:pt x="0" y="23282"/>
                    <a:pt x="227" y="27688"/>
                    <a:pt x="786" y="29474"/>
                  </a:cubicBezTo>
                  <a:cubicBezTo>
                    <a:pt x="1108" y="30474"/>
                    <a:pt x="1489" y="31319"/>
                    <a:pt x="1977" y="32093"/>
                  </a:cubicBezTo>
                  <a:cubicBezTo>
                    <a:pt x="2941" y="33653"/>
                    <a:pt x="4394" y="34891"/>
                    <a:pt x="6894" y="36427"/>
                  </a:cubicBezTo>
                  <a:cubicBezTo>
                    <a:pt x="8573" y="37451"/>
                    <a:pt x="9394" y="37748"/>
                    <a:pt x="11526" y="38010"/>
                  </a:cubicBezTo>
                  <a:cubicBezTo>
                    <a:pt x="12318" y="38112"/>
                    <a:pt x="13129" y="38161"/>
                    <a:pt x="13917" y="38161"/>
                  </a:cubicBezTo>
                  <a:cubicBezTo>
                    <a:pt x="15612" y="38161"/>
                    <a:pt x="17199" y="37933"/>
                    <a:pt x="18264" y="37510"/>
                  </a:cubicBezTo>
                  <a:cubicBezTo>
                    <a:pt x="20229" y="36701"/>
                    <a:pt x="21896" y="35355"/>
                    <a:pt x="24099" y="32760"/>
                  </a:cubicBezTo>
                  <a:cubicBezTo>
                    <a:pt x="26658" y="29759"/>
                    <a:pt x="27968" y="26437"/>
                    <a:pt x="28635" y="21330"/>
                  </a:cubicBezTo>
                  <a:cubicBezTo>
                    <a:pt x="28849" y="19758"/>
                    <a:pt x="28873" y="18651"/>
                    <a:pt x="28802" y="16877"/>
                  </a:cubicBezTo>
                  <a:cubicBezTo>
                    <a:pt x="28706" y="15138"/>
                    <a:pt x="27408" y="8126"/>
                    <a:pt x="26956" y="7042"/>
                  </a:cubicBezTo>
                  <a:cubicBezTo>
                    <a:pt x="26516" y="5983"/>
                    <a:pt x="25325" y="4494"/>
                    <a:pt x="24682" y="4220"/>
                  </a:cubicBezTo>
                  <a:cubicBezTo>
                    <a:pt x="24503" y="4137"/>
                    <a:pt x="23968" y="3768"/>
                    <a:pt x="23503" y="3411"/>
                  </a:cubicBezTo>
                  <a:cubicBezTo>
                    <a:pt x="22741" y="2827"/>
                    <a:pt x="22622" y="2696"/>
                    <a:pt x="22372" y="2173"/>
                  </a:cubicBezTo>
                  <a:cubicBezTo>
                    <a:pt x="22229" y="1863"/>
                    <a:pt x="22027" y="1446"/>
                    <a:pt x="21955" y="1268"/>
                  </a:cubicBezTo>
                  <a:cubicBezTo>
                    <a:pt x="21586" y="446"/>
                    <a:pt x="20836" y="125"/>
                    <a:pt x="19229" y="18"/>
                  </a:cubicBezTo>
                  <a:cubicBezTo>
                    <a:pt x="19052" y="9"/>
                    <a:pt x="18881" y="1"/>
                    <a:pt x="1871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14"/>
            <p:cNvSpPr/>
            <p:nvPr/>
          </p:nvSpPr>
          <p:spPr>
            <a:xfrm>
              <a:off x="1105175" y="3035025"/>
              <a:ext cx="15800" cy="48300"/>
            </a:xfrm>
            <a:custGeom>
              <a:avLst/>
              <a:gdLst/>
              <a:ahLst/>
              <a:cxnLst/>
              <a:rect l="l" t="t" r="r" b="b"/>
              <a:pathLst>
                <a:path w="632" h="1932" extrusionOk="0">
                  <a:moveTo>
                    <a:pt x="361" y="1"/>
                  </a:moveTo>
                  <a:cubicBezTo>
                    <a:pt x="296" y="1"/>
                    <a:pt x="235" y="61"/>
                    <a:pt x="191" y="191"/>
                  </a:cubicBezTo>
                  <a:cubicBezTo>
                    <a:pt x="120" y="429"/>
                    <a:pt x="1" y="1691"/>
                    <a:pt x="25" y="1858"/>
                  </a:cubicBezTo>
                  <a:cubicBezTo>
                    <a:pt x="35" y="1890"/>
                    <a:pt x="74" y="1931"/>
                    <a:pt x="117" y="1931"/>
                  </a:cubicBezTo>
                  <a:cubicBezTo>
                    <a:pt x="122" y="1931"/>
                    <a:pt x="127" y="1931"/>
                    <a:pt x="132" y="1929"/>
                  </a:cubicBezTo>
                  <a:cubicBezTo>
                    <a:pt x="275" y="1882"/>
                    <a:pt x="632" y="453"/>
                    <a:pt x="561" y="215"/>
                  </a:cubicBezTo>
                  <a:cubicBezTo>
                    <a:pt x="549" y="155"/>
                    <a:pt x="513" y="108"/>
                    <a:pt x="489" y="72"/>
                  </a:cubicBezTo>
                  <a:cubicBezTo>
                    <a:pt x="447" y="25"/>
                    <a:pt x="403" y="1"/>
                    <a:pt x="36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14"/>
            <p:cNvSpPr/>
            <p:nvPr/>
          </p:nvSpPr>
          <p:spPr>
            <a:xfrm>
              <a:off x="1138225" y="3033825"/>
              <a:ext cx="10750" cy="59800"/>
            </a:xfrm>
            <a:custGeom>
              <a:avLst/>
              <a:gdLst/>
              <a:ahLst/>
              <a:cxnLst/>
              <a:rect l="l" t="t" r="r" b="b"/>
              <a:pathLst>
                <a:path w="430" h="2392" extrusionOk="0">
                  <a:moveTo>
                    <a:pt x="179" y="1"/>
                  </a:moveTo>
                  <a:cubicBezTo>
                    <a:pt x="120" y="13"/>
                    <a:pt x="48" y="132"/>
                    <a:pt x="24" y="263"/>
                  </a:cubicBezTo>
                  <a:cubicBezTo>
                    <a:pt x="1" y="394"/>
                    <a:pt x="1" y="953"/>
                    <a:pt x="24" y="1465"/>
                  </a:cubicBezTo>
                  <a:cubicBezTo>
                    <a:pt x="60" y="2108"/>
                    <a:pt x="72" y="2335"/>
                    <a:pt x="131" y="2382"/>
                  </a:cubicBezTo>
                  <a:cubicBezTo>
                    <a:pt x="137" y="2388"/>
                    <a:pt x="149" y="2391"/>
                    <a:pt x="164" y="2391"/>
                  </a:cubicBezTo>
                  <a:cubicBezTo>
                    <a:pt x="179" y="2391"/>
                    <a:pt x="197" y="2388"/>
                    <a:pt x="215" y="2382"/>
                  </a:cubicBezTo>
                  <a:cubicBezTo>
                    <a:pt x="382" y="2299"/>
                    <a:pt x="429" y="1727"/>
                    <a:pt x="346" y="715"/>
                  </a:cubicBezTo>
                  <a:cubicBezTo>
                    <a:pt x="322" y="430"/>
                    <a:pt x="298" y="251"/>
                    <a:pt x="262" y="132"/>
                  </a:cubicBezTo>
                  <a:cubicBezTo>
                    <a:pt x="239" y="37"/>
                    <a:pt x="203" y="1"/>
                    <a:pt x="17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14"/>
            <p:cNvSpPr/>
            <p:nvPr/>
          </p:nvSpPr>
          <p:spPr>
            <a:xfrm>
              <a:off x="1004275" y="3124400"/>
              <a:ext cx="22725" cy="25025"/>
            </a:xfrm>
            <a:custGeom>
              <a:avLst/>
              <a:gdLst/>
              <a:ahLst/>
              <a:cxnLst/>
              <a:rect l="l" t="t" r="r" b="b"/>
              <a:pathLst>
                <a:path w="909" h="1001" extrusionOk="0">
                  <a:moveTo>
                    <a:pt x="663" y="1"/>
                  </a:moveTo>
                  <a:cubicBezTo>
                    <a:pt x="614" y="1"/>
                    <a:pt x="560" y="34"/>
                    <a:pt x="489" y="105"/>
                  </a:cubicBezTo>
                  <a:lnTo>
                    <a:pt x="406" y="200"/>
                  </a:lnTo>
                  <a:cubicBezTo>
                    <a:pt x="191" y="450"/>
                    <a:pt x="1" y="926"/>
                    <a:pt x="84" y="986"/>
                  </a:cubicBezTo>
                  <a:cubicBezTo>
                    <a:pt x="99" y="996"/>
                    <a:pt x="117" y="1000"/>
                    <a:pt x="137" y="1000"/>
                  </a:cubicBezTo>
                  <a:cubicBezTo>
                    <a:pt x="378" y="1000"/>
                    <a:pt x="908" y="314"/>
                    <a:pt x="798" y="105"/>
                  </a:cubicBezTo>
                  <a:cubicBezTo>
                    <a:pt x="787" y="81"/>
                    <a:pt x="775" y="69"/>
                    <a:pt x="763" y="45"/>
                  </a:cubicBezTo>
                  <a:cubicBezTo>
                    <a:pt x="729" y="16"/>
                    <a:pt x="697" y="1"/>
                    <a:pt x="6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14"/>
            <p:cNvSpPr/>
            <p:nvPr/>
          </p:nvSpPr>
          <p:spPr>
            <a:xfrm>
              <a:off x="1108475" y="3128075"/>
              <a:ext cx="8650" cy="21875"/>
            </a:xfrm>
            <a:custGeom>
              <a:avLst/>
              <a:gdLst/>
              <a:ahLst/>
              <a:cxnLst/>
              <a:rect l="l" t="t" r="r" b="b"/>
              <a:pathLst>
                <a:path w="346" h="875" extrusionOk="0">
                  <a:moveTo>
                    <a:pt x="237" y="1"/>
                  </a:moveTo>
                  <a:cubicBezTo>
                    <a:pt x="226" y="1"/>
                    <a:pt x="215" y="2"/>
                    <a:pt x="202" y="5"/>
                  </a:cubicBezTo>
                  <a:cubicBezTo>
                    <a:pt x="131" y="17"/>
                    <a:pt x="59" y="89"/>
                    <a:pt x="48" y="184"/>
                  </a:cubicBezTo>
                  <a:cubicBezTo>
                    <a:pt x="0" y="419"/>
                    <a:pt x="104" y="875"/>
                    <a:pt x="187" y="875"/>
                  </a:cubicBezTo>
                  <a:cubicBezTo>
                    <a:pt x="188" y="875"/>
                    <a:pt x="189" y="875"/>
                    <a:pt x="190" y="874"/>
                  </a:cubicBezTo>
                  <a:cubicBezTo>
                    <a:pt x="309" y="839"/>
                    <a:pt x="345" y="755"/>
                    <a:pt x="345" y="339"/>
                  </a:cubicBezTo>
                  <a:cubicBezTo>
                    <a:pt x="345" y="86"/>
                    <a:pt x="317" y="1"/>
                    <a:pt x="23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14"/>
            <p:cNvSpPr/>
            <p:nvPr/>
          </p:nvSpPr>
          <p:spPr>
            <a:xfrm>
              <a:off x="968425" y="3169325"/>
              <a:ext cx="19800" cy="26225"/>
            </a:xfrm>
            <a:custGeom>
              <a:avLst/>
              <a:gdLst/>
              <a:ahLst/>
              <a:cxnLst/>
              <a:rect l="l" t="t" r="r" b="b"/>
              <a:pathLst>
                <a:path w="792" h="1049" extrusionOk="0">
                  <a:moveTo>
                    <a:pt x="681" y="0"/>
                  </a:moveTo>
                  <a:cubicBezTo>
                    <a:pt x="603" y="0"/>
                    <a:pt x="470" y="135"/>
                    <a:pt x="292" y="391"/>
                  </a:cubicBezTo>
                  <a:cubicBezTo>
                    <a:pt x="65" y="720"/>
                    <a:pt x="0" y="1049"/>
                    <a:pt x="128" y="1049"/>
                  </a:cubicBezTo>
                  <a:cubicBezTo>
                    <a:pt x="134" y="1049"/>
                    <a:pt x="141" y="1048"/>
                    <a:pt x="149" y="1046"/>
                  </a:cubicBezTo>
                  <a:cubicBezTo>
                    <a:pt x="292" y="1022"/>
                    <a:pt x="792" y="248"/>
                    <a:pt x="756" y="117"/>
                  </a:cubicBezTo>
                  <a:cubicBezTo>
                    <a:pt x="748" y="39"/>
                    <a:pt x="722" y="0"/>
                    <a:pt x="68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14"/>
            <p:cNvSpPr/>
            <p:nvPr/>
          </p:nvSpPr>
          <p:spPr>
            <a:xfrm>
              <a:off x="1024150" y="3183125"/>
              <a:ext cx="20050" cy="23725"/>
            </a:xfrm>
            <a:custGeom>
              <a:avLst/>
              <a:gdLst/>
              <a:ahLst/>
              <a:cxnLst/>
              <a:rect l="l" t="t" r="r" b="b"/>
              <a:pathLst>
                <a:path w="802" h="949" extrusionOk="0">
                  <a:moveTo>
                    <a:pt x="566" y="0"/>
                  </a:moveTo>
                  <a:cubicBezTo>
                    <a:pt x="421" y="0"/>
                    <a:pt x="242" y="155"/>
                    <a:pt x="146" y="399"/>
                  </a:cubicBezTo>
                  <a:cubicBezTo>
                    <a:pt x="1" y="769"/>
                    <a:pt x="3" y="949"/>
                    <a:pt x="152" y="949"/>
                  </a:cubicBezTo>
                  <a:cubicBezTo>
                    <a:pt x="162" y="949"/>
                    <a:pt x="172" y="948"/>
                    <a:pt x="182" y="946"/>
                  </a:cubicBezTo>
                  <a:cubicBezTo>
                    <a:pt x="349" y="911"/>
                    <a:pt x="801" y="173"/>
                    <a:pt x="706" y="65"/>
                  </a:cubicBezTo>
                  <a:cubicBezTo>
                    <a:pt x="668" y="21"/>
                    <a:pt x="619" y="0"/>
                    <a:pt x="5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14"/>
            <p:cNvSpPr/>
            <p:nvPr/>
          </p:nvSpPr>
          <p:spPr>
            <a:xfrm>
              <a:off x="721800" y="3243375"/>
              <a:ext cx="323875" cy="384575"/>
            </a:xfrm>
            <a:custGeom>
              <a:avLst/>
              <a:gdLst/>
              <a:ahLst/>
              <a:cxnLst/>
              <a:rect l="l" t="t" r="r" b="b"/>
              <a:pathLst>
                <a:path w="12955" h="15383" extrusionOk="0">
                  <a:moveTo>
                    <a:pt x="10117" y="344"/>
                  </a:moveTo>
                  <a:cubicBezTo>
                    <a:pt x="10405" y="344"/>
                    <a:pt x="10464" y="406"/>
                    <a:pt x="10812" y="858"/>
                  </a:cubicBezTo>
                  <a:cubicBezTo>
                    <a:pt x="10835" y="882"/>
                    <a:pt x="10847" y="930"/>
                    <a:pt x="10883" y="953"/>
                  </a:cubicBezTo>
                  <a:cubicBezTo>
                    <a:pt x="11800" y="2251"/>
                    <a:pt x="12550" y="5085"/>
                    <a:pt x="12431" y="6954"/>
                  </a:cubicBezTo>
                  <a:cubicBezTo>
                    <a:pt x="12336" y="8264"/>
                    <a:pt x="12038" y="9526"/>
                    <a:pt x="11562" y="10645"/>
                  </a:cubicBezTo>
                  <a:cubicBezTo>
                    <a:pt x="10990" y="12014"/>
                    <a:pt x="10157" y="13157"/>
                    <a:pt x="9157" y="13931"/>
                  </a:cubicBezTo>
                  <a:cubicBezTo>
                    <a:pt x="9145" y="13955"/>
                    <a:pt x="9109" y="13967"/>
                    <a:pt x="9097" y="13991"/>
                  </a:cubicBezTo>
                  <a:cubicBezTo>
                    <a:pt x="8573" y="14396"/>
                    <a:pt x="8371" y="14491"/>
                    <a:pt x="7716" y="14646"/>
                  </a:cubicBezTo>
                  <a:cubicBezTo>
                    <a:pt x="7263" y="14753"/>
                    <a:pt x="6823" y="14812"/>
                    <a:pt x="6382" y="14824"/>
                  </a:cubicBezTo>
                  <a:cubicBezTo>
                    <a:pt x="6330" y="14826"/>
                    <a:pt x="6278" y="14826"/>
                    <a:pt x="6226" y="14826"/>
                  </a:cubicBezTo>
                  <a:cubicBezTo>
                    <a:pt x="5390" y="14826"/>
                    <a:pt x="4599" y="14646"/>
                    <a:pt x="3870" y="14276"/>
                  </a:cubicBezTo>
                  <a:cubicBezTo>
                    <a:pt x="3287" y="13979"/>
                    <a:pt x="2310" y="13133"/>
                    <a:pt x="1870" y="12550"/>
                  </a:cubicBezTo>
                  <a:cubicBezTo>
                    <a:pt x="548" y="10717"/>
                    <a:pt x="322" y="7966"/>
                    <a:pt x="1322" y="5942"/>
                  </a:cubicBezTo>
                  <a:cubicBezTo>
                    <a:pt x="1703" y="5204"/>
                    <a:pt x="2703" y="3835"/>
                    <a:pt x="3299" y="3228"/>
                  </a:cubicBezTo>
                  <a:cubicBezTo>
                    <a:pt x="4120" y="2418"/>
                    <a:pt x="5549" y="1513"/>
                    <a:pt x="6740" y="1049"/>
                  </a:cubicBezTo>
                  <a:cubicBezTo>
                    <a:pt x="7454" y="787"/>
                    <a:pt x="9288" y="394"/>
                    <a:pt x="9990" y="346"/>
                  </a:cubicBezTo>
                  <a:cubicBezTo>
                    <a:pt x="10037" y="345"/>
                    <a:pt x="10079" y="344"/>
                    <a:pt x="10117" y="344"/>
                  </a:cubicBezTo>
                  <a:close/>
                  <a:moveTo>
                    <a:pt x="9895" y="1"/>
                  </a:moveTo>
                  <a:cubicBezTo>
                    <a:pt x="9038" y="1"/>
                    <a:pt x="7728" y="215"/>
                    <a:pt x="6668" y="561"/>
                  </a:cubicBezTo>
                  <a:cubicBezTo>
                    <a:pt x="5097" y="1061"/>
                    <a:pt x="3346" y="2215"/>
                    <a:pt x="2358" y="3382"/>
                  </a:cubicBezTo>
                  <a:cubicBezTo>
                    <a:pt x="1346" y="4573"/>
                    <a:pt x="667" y="5740"/>
                    <a:pt x="370" y="6776"/>
                  </a:cubicBezTo>
                  <a:cubicBezTo>
                    <a:pt x="48" y="7990"/>
                    <a:pt x="1" y="8657"/>
                    <a:pt x="167" y="9859"/>
                  </a:cubicBezTo>
                  <a:cubicBezTo>
                    <a:pt x="227" y="10324"/>
                    <a:pt x="322" y="10752"/>
                    <a:pt x="453" y="11169"/>
                  </a:cubicBezTo>
                  <a:cubicBezTo>
                    <a:pt x="477" y="11276"/>
                    <a:pt x="525" y="11371"/>
                    <a:pt x="548" y="11479"/>
                  </a:cubicBezTo>
                  <a:cubicBezTo>
                    <a:pt x="560" y="11514"/>
                    <a:pt x="560" y="11538"/>
                    <a:pt x="584" y="11574"/>
                  </a:cubicBezTo>
                  <a:cubicBezTo>
                    <a:pt x="775" y="12074"/>
                    <a:pt x="1037" y="12550"/>
                    <a:pt x="1358" y="12991"/>
                  </a:cubicBezTo>
                  <a:cubicBezTo>
                    <a:pt x="1965" y="13824"/>
                    <a:pt x="3406" y="14800"/>
                    <a:pt x="4442" y="15110"/>
                  </a:cubicBezTo>
                  <a:cubicBezTo>
                    <a:pt x="5047" y="15296"/>
                    <a:pt x="5486" y="15382"/>
                    <a:pt x="5985" y="15382"/>
                  </a:cubicBezTo>
                  <a:cubicBezTo>
                    <a:pt x="6379" y="15382"/>
                    <a:pt x="6812" y="15329"/>
                    <a:pt x="7394" y="15229"/>
                  </a:cubicBezTo>
                  <a:cubicBezTo>
                    <a:pt x="8787" y="15015"/>
                    <a:pt x="9168" y="14812"/>
                    <a:pt x="10073" y="13943"/>
                  </a:cubicBezTo>
                  <a:cubicBezTo>
                    <a:pt x="11312" y="12752"/>
                    <a:pt x="12276" y="11038"/>
                    <a:pt x="12633" y="9371"/>
                  </a:cubicBezTo>
                  <a:cubicBezTo>
                    <a:pt x="12955" y="7919"/>
                    <a:pt x="12955" y="5930"/>
                    <a:pt x="12669" y="4394"/>
                  </a:cubicBezTo>
                  <a:cubicBezTo>
                    <a:pt x="12383" y="2906"/>
                    <a:pt x="11252" y="465"/>
                    <a:pt x="10704" y="144"/>
                  </a:cubicBezTo>
                  <a:cubicBezTo>
                    <a:pt x="10669" y="120"/>
                    <a:pt x="10633" y="96"/>
                    <a:pt x="10573" y="84"/>
                  </a:cubicBezTo>
                  <a:cubicBezTo>
                    <a:pt x="10407" y="37"/>
                    <a:pt x="10181" y="1"/>
                    <a:pt x="989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14"/>
            <p:cNvSpPr/>
            <p:nvPr/>
          </p:nvSpPr>
          <p:spPr>
            <a:xfrm>
              <a:off x="742650" y="3668375"/>
              <a:ext cx="15725" cy="19450"/>
            </a:xfrm>
            <a:custGeom>
              <a:avLst/>
              <a:gdLst/>
              <a:ahLst/>
              <a:cxnLst/>
              <a:rect l="l" t="t" r="r" b="b"/>
              <a:pathLst>
                <a:path w="629" h="778" extrusionOk="0">
                  <a:moveTo>
                    <a:pt x="170" y="1"/>
                  </a:moveTo>
                  <a:cubicBezTo>
                    <a:pt x="102" y="1"/>
                    <a:pt x="49" y="60"/>
                    <a:pt x="24" y="182"/>
                  </a:cubicBezTo>
                  <a:cubicBezTo>
                    <a:pt x="0" y="360"/>
                    <a:pt x="286" y="741"/>
                    <a:pt x="476" y="777"/>
                  </a:cubicBezTo>
                  <a:cubicBezTo>
                    <a:pt x="479" y="777"/>
                    <a:pt x="481" y="777"/>
                    <a:pt x="483" y="777"/>
                  </a:cubicBezTo>
                  <a:cubicBezTo>
                    <a:pt x="629" y="777"/>
                    <a:pt x="545" y="369"/>
                    <a:pt x="369" y="134"/>
                  </a:cubicBezTo>
                  <a:cubicBezTo>
                    <a:pt x="297" y="46"/>
                    <a:pt x="228" y="1"/>
                    <a:pt x="1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14"/>
            <p:cNvSpPr/>
            <p:nvPr/>
          </p:nvSpPr>
          <p:spPr>
            <a:xfrm>
              <a:off x="726050" y="3704350"/>
              <a:ext cx="25850" cy="26375"/>
            </a:xfrm>
            <a:custGeom>
              <a:avLst/>
              <a:gdLst/>
              <a:ahLst/>
              <a:cxnLst/>
              <a:rect l="l" t="t" r="r" b="b"/>
              <a:pathLst>
                <a:path w="1034" h="1055" extrusionOk="0">
                  <a:moveTo>
                    <a:pt x="311" y="1"/>
                  </a:moveTo>
                  <a:cubicBezTo>
                    <a:pt x="218" y="1"/>
                    <a:pt x="139" y="48"/>
                    <a:pt x="105" y="148"/>
                  </a:cubicBezTo>
                  <a:cubicBezTo>
                    <a:pt x="1" y="389"/>
                    <a:pt x="543" y="1055"/>
                    <a:pt x="827" y="1055"/>
                  </a:cubicBezTo>
                  <a:cubicBezTo>
                    <a:pt x="836" y="1055"/>
                    <a:pt x="846" y="1054"/>
                    <a:pt x="855" y="1052"/>
                  </a:cubicBezTo>
                  <a:cubicBezTo>
                    <a:pt x="1033" y="1005"/>
                    <a:pt x="962" y="636"/>
                    <a:pt x="712" y="267"/>
                  </a:cubicBezTo>
                  <a:cubicBezTo>
                    <a:pt x="601" y="93"/>
                    <a:pt x="441" y="1"/>
                    <a:pt x="31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14"/>
            <p:cNvSpPr/>
            <p:nvPr/>
          </p:nvSpPr>
          <p:spPr>
            <a:xfrm>
              <a:off x="787575" y="3717475"/>
              <a:ext cx="28025" cy="16325"/>
            </a:xfrm>
            <a:custGeom>
              <a:avLst/>
              <a:gdLst/>
              <a:ahLst/>
              <a:cxnLst/>
              <a:rect l="l" t="t" r="r" b="b"/>
              <a:pathLst>
                <a:path w="1121" h="653" extrusionOk="0">
                  <a:moveTo>
                    <a:pt x="216" y="0"/>
                  </a:moveTo>
                  <a:cubicBezTo>
                    <a:pt x="82" y="0"/>
                    <a:pt x="0" y="72"/>
                    <a:pt x="25" y="218"/>
                  </a:cubicBezTo>
                  <a:cubicBezTo>
                    <a:pt x="58" y="415"/>
                    <a:pt x="463" y="652"/>
                    <a:pt x="759" y="652"/>
                  </a:cubicBezTo>
                  <a:cubicBezTo>
                    <a:pt x="785" y="652"/>
                    <a:pt x="810" y="650"/>
                    <a:pt x="834" y="646"/>
                  </a:cubicBezTo>
                  <a:cubicBezTo>
                    <a:pt x="1120" y="587"/>
                    <a:pt x="1096" y="492"/>
                    <a:pt x="703" y="194"/>
                  </a:cubicBezTo>
                  <a:cubicBezTo>
                    <a:pt x="523" y="66"/>
                    <a:pt x="345" y="0"/>
                    <a:pt x="21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14"/>
            <p:cNvSpPr/>
            <p:nvPr/>
          </p:nvSpPr>
          <p:spPr>
            <a:xfrm>
              <a:off x="980775" y="3251700"/>
              <a:ext cx="69675" cy="295750"/>
            </a:xfrm>
            <a:custGeom>
              <a:avLst/>
              <a:gdLst/>
              <a:ahLst/>
              <a:cxnLst/>
              <a:rect l="l" t="t" r="r" b="b"/>
              <a:pathLst>
                <a:path w="2787" h="11830" extrusionOk="0">
                  <a:moveTo>
                    <a:pt x="765" y="1"/>
                  </a:moveTo>
                  <a:cubicBezTo>
                    <a:pt x="735" y="1"/>
                    <a:pt x="702" y="5"/>
                    <a:pt x="667" y="13"/>
                  </a:cubicBezTo>
                  <a:cubicBezTo>
                    <a:pt x="369" y="97"/>
                    <a:pt x="345" y="358"/>
                    <a:pt x="357" y="632"/>
                  </a:cubicBezTo>
                  <a:cubicBezTo>
                    <a:pt x="357" y="728"/>
                    <a:pt x="369" y="847"/>
                    <a:pt x="405" y="954"/>
                  </a:cubicBezTo>
                  <a:cubicBezTo>
                    <a:pt x="714" y="1823"/>
                    <a:pt x="703" y="2740"/>
                    <a:pt x="893" y="3633"/>
                  </a:cubicBezTo>
                  <a:cubicBezTo>
                    <a:pt x="1310" y="5538"/>
                    <a:pt x="1107" y="7383"/>
                    <a:pt x="453" y="9205"/>
                  </a:cubicBezTo>
                  <a:cubicBezTo>
                    <a:pt x="214" y="9824"/>
                    <a:pt x="12" y="10479"/>
                    <a:pt x="0" y="11169"/>
                  </a:cubicBezTo>
                  <a:cubicBezTo>
                    <a:pt x="0" y="11407"/>
                    <a:pt x="0" y="11705"/>
                    <a:pt x="298" y="11800"/>
                  </a:cubicBezTo>
                  <a:cubicBezTo>
                    <a:pt x="354" y="11821"/>
                    <a:pt x="409" y="11830"/>
                    <a:pt x="460" y="11830"/>
                  </a:cubicBezTo>
                  <a:cubicBezTo>
                    <a:pt x="679" y="11830"/>
                    <a:pt x="853" y="11664"/>
                    <a:pt x="988" y="11491"/>
                  </a:cubicBezTo>
                  <a:cubicBezTo>
                    <a:pt x="1357" y="11026"/>
                    <a:pt x="1679" y="10514"/>
                    <a:pt x="1893" y="9955"/>
                  </a:cubicBezTo>
                  <a:cubicBezTo>
                    <a:pt x="2596" y="8145"/>
                    <a:pt x="2786" y="6264"/>
                    <a:pt x="2393" y="4347"/>
                  </a:cubicBezTo>
                  <a:cubicBezTo>
                    <a:pt x="2119" y="2990"/>
                    <a:pt x="1762" y="1656"/>
                    <a:pt x="1179" y="418"/>
                  </a:cubicBezTo>
                  <a:cubicBezTo>
                    <a:pt x="1084" y="219"/>
                    <a:pt x="990" y="1"/>
                    <a:pt x="765"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14"/>
            <p:cNvSpPr/>
            <p:nvPr/>
          </p:nvSpPr>
          <p:spPr>
            <a:xfrm>
              <a:off x="766150" y="3175100"/>
              <a:ext cx="48250" cy="51975"/>
            </a:xfrm>
            <a:custGeom>
              <a:avLst/>
              <a:gdLst/>
              <a:ahLst/>
              <a:cxnLst/>
              <a:rect l="l" t="t" r="r" b="b"/>
              <a:pathLst>
                <a:path w="1930" h="2079" extrusionOk="0">
                  <a:moveTo>
                    <a:pt x="1003" y="1"/>
                  </a:moveTo>
                  <a:cubicBezTo>
                    <a:pt x="955" y="1"/>
                    <a:pt x="906" y="6"/>
                    <a:pt x="858" y="17"/>
                  </a:cubicBezTo>
                  <a:cubicBezTo>
                    <a:pt x="441" y="124"/>
                    <a:pt x="1" y="898"/>
                    <a:pt x="108" y="1387"/>
                  </a:cubicBezTo>
                  <a:cubicBezTo>
                    <a:pt x="183" y="1770"/>
                    <a:pt x="563" y="2078"/>
                    <a:pt x="949" y="2078"/>
                  </a:cubicBezTo>
                  <a:cubicBezTo>
                    <a:pt x="994" y="2078"/>
                    <a:pt x="1040" y="2074"/>
                    <a:pt x="1084" y="2065"/>
                  </a:cubicBezTo>
                  <a:cubicBezTo>
                    <a:pt x="1572" y="1982"/>
                    <a:pt x="1930" y="1339"/>
                    <a:pt x="1810" y="720"/>
                  </a:cubicBezTo>
                  <a:cubicBezTo>
                    <a:pt x="1737" y="309"/>
                    <a:pt x="1374" y="1"/>
                    <a:pt x="100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14"/>
            <p:cNvSpPr/>
            <p:nvPr/>
          </p:nvSpPr>
          <p:spPr>
            <a:xfrm>
              <a:off x="825975" y="3111600"/>
              <a:ext cx="33675" cy="37075"/>
            </a:xfrm>
            <a:custGeom>
              <a:avLst/>
              <a:gdLst/>
              <a:ahLst/>
              <a:cxnLst/>
              <a:rect l="l" t="t" r="r" b="b"/>
              <a:pathLst>
                <a:path w="1347" h="1483" extrusionOk="0">
                  <a:moveTo>
                    <a:pt x="700" y="1"/>
                  </a:moveTo>
                  <a:cubicBezTo>
                    <a:pt x="670" y="1"/>
                    <a:pt x="640" y="4"/>
                    <a:pt x="608" y="9"/>
                  </a:cubicBezTo>
                  <a:cubicBezTo>
                    <a:pt x="287" y="69"/>
                    <a:pt x="1" y="557"/>
                    <a:pt x="60" y="950"/>
                  </a:cubicBezTo>
                  <a:cubicBezTo>
                    <a:pt x="103" y="1260"/>
                    <a:pt x="366" y="1483"/>
                    <a:pt x="669" y="1483"/>
                  </a:cubicBezTo>
                  <a:cubicBezTo>
                    <a:pt x="704" y="1483"/>
                    <a:pt x="739" y="1480"/>
                    <a:pt x="775" y="1474"/>
                  </a:cubicBezTo>
                  <a:cubicBezTo>
                    <a:pt x="1144" y="1414"/>
                    <a:pt x="1346" y="1081"/>
                    <a:pt x="1263" y="652"/>
                  </a:cubicBezTo>
                  <a:cubicBezTo>
                    <a:pt x="1188" y="244"/>
                    <a:pt x="977" y="1"/>
                    <a:pt x="7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3" name="Google Shape;5203;p14"/>
          <p:cNvGrpSpPr/>
          <p:nvPr/>
        </p:nvGrpSpPr>
        <p:grpSpPr>
          <a:xfrm rot="-5400000">
            <a:off x="7802465" y="263561"/>
            <a:ext cx="609564" cy="552620"/>
            <a:chOff x="3118825" y="3879050"/>
            <a:chExt cx="609625" cy="552675"/>
          </a:xfrm>
        </p:grpSpPr>
        <p:sp>
          <p:nvSpPr>
            <p:cNvPr id="5204" name="Google Shape;5204;p14"/>
            <p:cNvSpPr/>
            <p:nvPr/>
          </p:nvSpPr>
          <p:spPr>
            <a:xfrm>
              <a:off x="3138475" y="3892175"/>
              <a:ext cx="570625" cy="405775"/>
            </a:xfrm>
            <a:custGeom>
              <a:avLst/>
              <a:gdLst/>
              <a:ahLst/>
              <a:cxnLst/>
              <a:rect l="l" t="t" r="r" b="b"/>
              <a:pathLst>
                <a:path w="22825" h="16231" extrusionOk="0">
                  <a:moveTo>
                    <a:pt x="9617" y="1"/>
                  </a:moveTo>
                  <a:cubicBezTo>
                    <a:pt x="9073" y="1"/>
                    <a:pt x="8488" y="36"/>
                    <a:pt x="7823" y="100"/>
                  </a:cubicBezTo>
                  <a:cubicBezTo>
                    <a:pt x="7216" y="171"/>
                    <a:pt x="6466" y="278"/>
                    <a:pt x="6192" y="350"/>
                  </a:cubicBezTo>
                  <a:cubicBezTo>
                    <a:pt x="5287" y="588"/>
                    <a:pt x="4239" y="1136"/>
                    <a:pt x="3025" y="2029"/>
                  </a:cubicBezTo>
                  <a:cubicBezTo>
                    <a:pt x="2985" y="2060"/>
                    <a:pt x="2945" y="2076"/>
                    <a:pt x="2913" y="2076"/>
                  </a:cubicBezTo>
                  <a:cubicBezTo>
                    <a:pt x="2896" y="2076"/>
                    <a:pt x="2882" y="2072"/>
                    <a:pt x="2870" y="2064"/>
                  </a:cubicBezTo>
                  <a:cubicBezTo>
                    <a:pt x="2751" y="1933"/>
                    <a:pt x="2941" y="1671"/>
                    <a:pt x="3406" y="1302"/>
                  </a:cubicBezTo>
                  <a:cubicBezTo>
                    <a:pt x="3977" y="862"/>
                    <a:pt x="4013" y="897"/>
                    <a:pt x="2679" y="600"/>
                  </a:cubicBezTo>
                  <a:cubicBezTo>
                    <a:pt x="1780" y="411"/>
                    <a:pt x="827" y="283"/>
                    <a:pt x="363" y="283"/>
                  </a:cubicBezTo>
                  <a:cubicBezTo>
                    <a:pt x="212" y="283"/>
                    <a:pt x="113" y="297"/>
                    <a:pt x="84" y="326"/>
                  </a:cubicBezTo>
                  <a:cubicBezTo>
                    <a:pt x="48" y="385"/>
                    <a:pt x="1" y="683"/>
                    <a:pt x="12" y="993"/>
                  </a:cubicBezTo>
                  <a:cubicBezTo>
                    <a:pt x="24" y="1576"/>
                    <a:pt x="441" y="3076"/>
                    <a:pt x="834" y="3969"/>
                  </a:cubicBezTo>
                  <a:cubicBezTo>
                    <a:pt x="924" y="4201"/>
                    <a:pt x="967" y="4292"/>
                    <a:pt x="1015" y="4292"/>
                  </a:cubicBezTo>
                  <a:cubicBezTo>
                    <a:pt x="1044" y="4292"/>
                    <a:pt x="1075" y="4260"/>
                    <a:pt x="1120" y="4207"/>
                  </a:cubicBezTo>
                  <a:cubicBezTo>
                    <a:pt x="1168" y="4139"/>
                    <a:pt x="1204" y="4106"/>
                    <a:pt x="1241" y="4106"/>
                  </a:cubicBezTo>
                  <a:cubicBezTo>
                    <a:pt x="1269" y="4106"/>
                    <a:pt x="1298" y="4124"/>
                    <a:pt x="1334" y="4160"/>
                  </a:cubicBezTo>
                  <a:cubicBezTo>
                    <a:pt x="1417" y="4231"/>
                    <a:pt x="1394" y="4291"/>
                    <a:pt x="1310" y="4517"/>
                  </a:cubicBezTo>
                  <a:cubicBezTo>
                    <a:pt x="1179" y="4791"/>
                    <a:pt x="1072" y="5029"/>
                    <a:pt x="965" y="5267"/>
                  </a:cubicBezTo>
                  <a:cubicBezTo>
                    <a:pt x="1727" y="6410"/>
                    <a:pt x="2525" y="7505"/>
                    <a:pt x="3465" y="8517"/>
                  </a:cubicBezTo>
                  <a:cubicBezTo>
                    <a:pt x="4596" y="9744"/>
                    <a:pt x="5739" y="10946"/>
                    <a:pt x="7144" y="11875"/>
                  </a:cubicBezTo>
                  <a:cubicBezTo>
                    <a:pt x="8835" y="13006"/>
                    <a:pt x="10585" y="14042"/>
                    <a:pt x="12490" y="14804"/>
                  </a:cubicBezTo>
                  <a:cubicBezTo>
                    <a:pt x="13562" y="15221"/>
                    <a:pt x="14598" y="15685"/>
                    <a:pt x="15717" y="15947"/>
                  </a:cubicBezTo>
                  <a:cubicBezTo>
                    <a:pt x="16483" y="16123"/>
                    <a:pt x="17245" y="16230"/>
                    <a:pt x="18011" y="16230"/>
                  </a:cubicBezTo>
                  <a:cubicBezTo>
                    <a:pt x="18435" y="16230"/>
                    <a:pt x="18860" y="16198"/>
                    <a:pt x="19289" y="16126"/>
                  </a:cubicBezTo>
                  <a:cubicBezTo>
                    <a:pt x="20491" y="15935"/>
                    <a:pt x="21551" y="15471"/>
                    <a:pt x="22325" y="14482"/>
                  </a:cubicBezTo>
                  <a:cubicBezTo>
                    <a:pt x="22384" y="14399"/>
                    <a:pt x="22444" y="14280"/>
                    <a:pt x="22539" y="14221"/>
                  </a:cubicBezTo>
                  <a:cubicBezTo>
                    <a:pt x="22825" y="12780"/>
                    <a:pt x="22646" y="10649"/>
                    <a:pt x="22087" y="8970"/>
                  </a:cubicBezTo>
                  <a:cubicBezTo>
                    <a:pt x="21408" y="6993"/>
                    <a:pt x="20348" y="5327"/>
                    <a:pt x="18765" y="3803"/>
                  </a:cubicBezTo>
                  <a:cubicBezTo>
                    <a:pt x="17467" y="2564"/>
                    <a:pt x="16229" y="1814"/>
                    <a:pt x="14300" y="1040"/>
                  </a:cubicBezTo>
                  <a:cubicBezTo>
                    <a:pt x="12432" y="297"/>
                    <a:pt x="11195" y="1"/>
                    <a:pt x="9617" y="1"/>
                  </a:cubicBezTo>
                  <a:close/>
                </a:path>
              </a:pathLst>
            </a:custGeom>
            <a:solidFill>
              <a:srgbClr val="FFEE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14"/>
            <p:cNvSpPr/>
            <p:nvPr/>
          </p:nvSpPr>
          <p:spPr>
            <a:xfrm>
              <a:off x="3580500" y="4418225"/>
              <a:ext cx="4475" cy="1225"/>
            </a:xfrm>
            <a:custGeom>
              <a:avLst/>
              <a:gdLst/>
              <a:ahLst/>
              <a:cxnLst/>
              <a:rect l="l" t="t" r="r" b="b"/>
              <a:pathLst>
                <a:path w="179" h="49" extrusionOk="0">
                  <a:moveTo>
                    <a:pt x="179" y="1"/>
                  </a:moveTo>
                  <a:lnTo>
                    <a:pt x="179" y="1"/>
                  </a:lnTo>
                  <a:cubicBezTo>
                    <a:pt x="177" y="1"/>
                    <a:pt x="175" y="2"/>
                    <a:pt x="173" y="2"/>
                  </a:cubicBezTo>
                  <a:lnTo>
                    <a:pt x="173" y="2"/>
                  </a:lnTo>
                  <a:lnTo>
                    <a:pt x="179" y="1"/>
                  </a:lnTo>
                  <a:close/>
                  <a:moveTo>
                    <a:pt x="173" y="2"/>
                  </a:moveTo>
                  <a:lnTo>
                    <a:pt x="0" y="48"/>
                  </a:lnTo>
                  <a:cubicBezTo>
                    <a:pt x="69" y="48"/>
                    <a:pt x="126" y="16"/>
                    <a:pt x="173" y="2"/>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14"/>
            <p:cNvSpPr/>
            <p:nvPr/>
          </p:nvSpPr>
          <p:spPr>
            <a:xfrm>
              <a:off x="3138775" y="4151825"/>
              <a:ext cx="7750" cy="33975"/>
            </a:xfrm>
            <a:custGeom>
              <a:avLst/>
              <a:gdLst/>
              <a:ahLst/>
              <a:cxnLst/>
              <a:rect l="l" t="t" r="r" b="b"/>
              <a:pathLst>
                <a:path w="310" h="1359" extrusionOk="0">
                  <a:moveTo>
                    <a:pt x="0" y="1"/>
                  </a:moveTo>
                  <a:cubicBezTo>
                    <a:pt x="72" y="465"/>
                    <a:pt x="179" y="906"/>
                    <a:pt x="310" y="1358"/>
                  </a:cubicBezTo>
                  <a:cubicBezTo>
                    <a:pt x="179" y="906"/>
                    <a:pt x="72" y="441"/>
                    <a:pt x="0" y="1"/>
                  </a:cubicBezTo>
                  <a:close/>
                </a:path>
              </a:pathLst>
            </a:custGeom>
            <a:solidFill>
              <a:srgbClr val="FFB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14"/>
            <p:cNvSpPr/>
            <p:nvPr/>
          </p:nvSpPr>
          <p:spPr>
            <a:xfrm>
              <a:off x="3145025" y="4023550"/>
              <a:ext cx="556950" cy="395050"/>
            </a:xfrm>
            <a:custGeom>
              <a:avLst/>
              <a:gdLst/>
              <a:ahLst/>
              <a:cxnLst/>
              <a:rect l="l" t="t" r="r" b="b"/>
              <a:pathLst>
                <a:path w="22278" h="15802" extrusionOk="0">
                  <a:moveTo>
                    <a:pt x="12331" y="11704"/>
                  </a:moveTo>
                  <a:cubicBezTo>
                    <a:pt x="12479" y="11704"/>
                    <a:pt x="12644" y="11719"/>
                    <a:pt x="12764" y="11752"/>
                  </a:cubicBezTo>
                  <a:cubicBezTo>
                    <a:pt x="12835" y="11763"/>
                    <a:pt x="12895" y="11859"/>
                    <a:pt x="12895" y="11942"/>
                  </a:cubicBezTo>
                  <a:cubicBezTo>
                    <a:pt x="12895" y="12061"/>
                    <a:pt x="12835" y="12097"/>
                    <a:pt x="12597" y="12097"/>
                  </a:cubicBezTo>
                  <a:cubicBezTo>
                    <a:pt x="12264" y="12097"/>
                    <a:pt x="11907" y="11906"/>
                    <a:pt x="11990" y="11763"/>
                  </a:cubicBezTo>
                  <a:cubicBezTo>
                    <a:pt x="12009" y="11725"/>
                    <a:pt x="12158" y="11704"/>
                    <a:pt x="12331" y="11704"/>
                  </a:cubicBezTo>
                  <a:close/>
                  <a:moveTo>
                    <a:pt x="8266" y="12433"/>
                  </a:moveTo>
                  <a:cubicBezTo>
                    <a:pt x="8456" y="12433"/>
                    <a:pt x="8697" y="12470"/>
                    <a:pt x="8859" y="12537"/>
                  </a:cubicBezTo>
                  <a:cubicBezTo>
                    <a:pt x="9192" y="12692"/>
                    <a:pt x="9264" y="12811"/>
                    <a:pt x="9109" y="12954"/>
                  </a:cubicBezTo>
                  <a:cubicBezTo>
                    <a:pt x="9053" y="13018"/>
                    <a:pt x="8987" y="13049"/>
                    <a:pt x="8889" y="13049"/>
                  </a:cubicBezTo>
                  <a:cubicBezTo>
                    <a:pt x="8840" y="13049"/>
                    <a:pt x="8783" y="13041"/>
                    <a:pt x="8716" y="13026"/>
                  </a:cubicBezTo>
                  <a:cubicBezTo>
                    <a:pt x="8382" y="12978"/>
                    <a:pt x="7906" y="12621"/>
                    <a:pt x="7978" y="12502"/>
                  </a:cubicBezTo>
                  <a:cubicBezTo>
                    <a:pt x="8004" y="12455"/>
                    <a:pt x="8119" y="12433"/>
                    <a:pt x="8266" y="12433"/>
                  </a:cubicBezTo>
                  <a:close/>
                  <a:moveTo>
                    <a:pt x="19377" y="12577"/>
                  </a:moveTo>
                  <a:cubicBezTo>
                    <a:pt x="19428" y="12577"/>
                    <a:pt x="19470" y="12600"/>
                    <a:pt x="19503" y="12645"/>
                  </a:cubicBezTo>
                  <a:cubicBezTo>
                    <a:pt x="19571" y="12792"/>
                    <a:pt x="19228" y="13123"/>
                    <a:pt x="19010" y="13123"/>
                  </a:cubicBezTo>
                  <a:cubicBezTo>
                    <a:pt x="19000" y="13123"/>
                    <a:pt x="18989" y="13122"/>
                    <a:pt x="18979" y="13121"/>
                  </a:cubicBezTo>
                  <a:lnTo>
                    <a:pt x="18789" y="13097"/>
                  </a:lnTo>
                  <a:lnTo>
                    <a:pt x="19015" y="12823"/>
                  </a:lnTo>
                  <a:cubicBezTo>
                    <a:pt x="19155" y="12659"/>
                    <a:pt x="19281" y="12577"/>
                    <a:pt x="19377" y="12577"/>
                  </a:cubicBezTo>
                  <a:close/>
                  <a:moveTo>
                    <a:pt x="20584" y="12908"/>
                  </a:moveTo>
                  <a:cubicBezTo>
                    <a:pt x="20674" y="12908"/>
                    <a:pt x="20741" y="12959"/>
                    <a:pt x="20741" y="13061"/>
                  </a:cubicBezTo>
                  <a:cubicBezTo>
                    <a:pt x="20741" y="13157"/>
                    <a:pt x="20658" y="13240"/>
                    <a:pt x="20539" y="13276"/>
                  </a:cubicBezTo>
                  <a:cubicBezTo>
                    <a:pt x="20476" y="13291"/>
                    <a:pt x="20422" y="13298"/>
                    <a:pt x="20377" y="13298"/>
                  </a:cubicBezTo>
                  <a:cubicBezTo>
                    <a:pt x="20212" y="13298"/>
                    <a:pt x="20179" y="13199"/>
                    <a:pt x="20301" y="13049"/>
                  </a:cubicBezTo>
                  <a:cubicBezTo>
                    <a:pt x="20389" y="12956"/>
                    <a:pt x="20497" y="12908"/>
                    <a:pt x="20584" y="12908"/>
                  </a:cubicBezTo>
                  <a:close/>
                  <a:moveTo>
                    <a:pt x="15395" y="12680"/>
                  </a:moveTo>
                  <a:cubicBezTo>
                    <a:pt x="15419" y="12680"/>
                    <a:pt x="15467" y="12740"/>
                    <a:pt x="15514" y="12811"/>
                  </a:cubicBezTo>
                  <a:cubicBezTo>
                    <a:pt x="15586" y="13002"/>
                    <a:pt x="15431" y="13180"/>
                    <a:pt x="15121" y="13299"/>
                  </a:cubicBezTo>
                  <a:cubicBezTo>
                    <a:pt x="15018" y="13323"/>
                    <a:pt x="14911" y="13335"/>
                    <a:pt x="14816" y="13335"/>
                  </a:cubicBezTo>
                  <a:cubicBezTo>
                    <a:pt x="14625" y="13335"/>
                    <a:pt x="14482" y="13287"/>
                    <a:pt x="14514" y="13192"/>
                  </a:cubicBezTo>
                  <a:cubicBezTo>
                    <a:pt x="14550" y="13109"/>
                    <a:pt x="15276" y="12680"/>
                    <a:pt x="15395" y="12680"/>
                  </a:cubicBezTo>
                  <a:close/>
                  <a:moveTo>
                    <a:pt x="17685" y="12753"/>
                  </a:moveTo>
                  <a:cubicBezTo>
                    <a:pt x="17748" y="12753"/>
                    <a:pt x="17797" y="12793"/>
                    <a:pt x="17836" y="12871"/>
                  </a:cubicBezTo>
                  <a:cubicBezTo>
                    <a:pt x="17896" y="13014"/>
                    <a:pt x="17526" y="13430"/>
                    <a:pt x="17288" y="13478"/>
                  </a:cubicBezTo>
                  <a:cubicBezTo>
                    <a:pt x="17255" y="13487"/>
                    <a:pt x="17226" y="13491"/>
                    <a:pt x="17201" y="13491"/>
                  </a:cubicBezTo>
                  <a:cubicBezTo>
                    <a:pt x="17019" y="13491"/>
                    <a:pt x="17049" y="13275"/>
                    <a:pt x="17300" y="13014"/>
                  </a:cubicBezTo>
                  <a:cubicBezTo>
                    <a:pt x="17469" y="12837"/>
                    <a:pt x="17593" y="12753"/>
                    <a:pt x="17685" y="12753"/>
                  </a:cubicBezTo>
                  <a:close/>
                  <a:moveTo>
                    <a:pt x="11628" y="13157"/>
                  </a:moveTo>
                  <a:cubicBezTo>
                    <a:pt x="11744" y="13157"/>
                    <a:pt x="11792" y="13188"/>
                    <a:pt x="11823" y="13252"/>
                  </a:cubicBezTo>
                  <a:cubicBezTo>
                    <a:pt x="11907" y="13490"/>
                    <a:pt x="11788" y="13633"/>
                    <a:pt x="11466" y="13633"/>
                  </a:cubicBezTo>
                  <a:cubicBezTo>
                    <a:pt x="11109" y="13633"/>
                    <a:pt x="10799" y="13454"/>
                    <a:pt x="10930" y="13311"/>
                  </a:cubicBezTo>
                  <a:cubicBezTo>
                    <a:pt x="10966" y="13276"/>
                    <a:pt x="11180" y="13192"/>
                    <a:pt x="11395" y="13180"/>
                  </a:cubicBezTo>
                  <a:cubicBezTo>
                    <a:pt x="11494" y="13164"/>
                    <a:pt x="11569" y="13157"/>
                    <a:pt x="11628" y="13157"/>
                  </a:cubicBezTo>
                  <a:close/>
                  <a:moveTo>
                    <a:pt x="10491" y="14039"/>
                  </a:moveTo>
                  <a:cubicBezTo>
                    <a:pt x="10648" y="14039"/>
                    <a:pt x="10854" y="14066"/>
                    <a:pt x="11038" y="14121"/>
                  </a:cubicBezTo>
                  <a:cubicBezTo>
                    <a:pt x="11371" y="14228"/>
                    <a:pt x="11359" y="14466"/>
                    <a:pt x="11002" y="14490"/>
                  </a:cubicBezTo>
                  <a:cubicBezTo>
                    <a:pt x="10996" y="14490"/>
                    <a:pt x="10991" y="14490"/>
                    <a:pt x="10985" y="14490"/>
                  </a:cubicBezTo>
                  <a:cubicBezTo>
                    <a:pt x="10740" y="14490"/>
                    <a:pt x="10240" y="14249"/>
                    <a:pt x="10240" y="14109"/>
                  </a:cubicBezTo>
                  <a:cubicBezTo>
                    <a:pt x="10240" y="14063"/>
                    <a:pt x="10344" y="14039"/>
                    <a:pt x="10491" y="14039"/>
                  </a:cubicBezTo>
                  <a:close/>
                  <a:moveTo>
                    <a:pt x="18911" y="13866"/>
                  </a:moveTo>
                  <a:cubicBezTo>
                    <a:pt x="19008" y="13866"/>
                    <a:pt x="19074" y="13905"/>
                    <a:pt x="19074" y="13990"/>
                  </a:cubicBezTo>
                  <a:cubicBezTo>
                    <a:pt x="19074" y="14145"/>
                    <a:pt x="18610" y="14502"/>
                    <a:pt x="18384" y="14502"/>
                  </a:cubicBezTo>
                  <a:cubicBezTo>
                    <a:pt x="18098" y="14502"/>
                    <a:pt x="18134" y="14311"/>
                    <a:pt x="18431" y="14073"/>
                  </a:cubicBezTo>
                  <a:cubicBezTo>
                    <a:pt x="18584" y="13942"/>
                    <a:pt x="18776" y="13866"/>
                    <a:pt x="18911" y="13866"/>
                  </a:cubicBezTo>
                  <a:close/>
                  <a:moveTo>
                    <a:pt x="13861" y="14098"/>
                  </a:moveTo>
                  <a:cubicBezTo>
                    <a:pt x="13951" y="14098"/>
                    <a:pt x="14012" y="14122"/>
                    <a:pt x="14038" y="14169"/>
                  </a:cubicBezTo>
                  <a:cubicBezTo>
                    <a:pt x="14171" y="14373"/>
                    <a:pt x="13793" y="14631"/>
                    <a:pt x="13428" y="14631"/>
                  </a:cubicBezTo>
                  <a:cubicBezTo>
                    <a:pt x="13368" y="14631"/>
                    <a:pt x="13309" y="14624"/>
                    <a:pt x="13252" y="14609"/>
                  </a:cubicBezTo>
                  <a:cubicBezTo>
                    <a:pt x="12954" y="14538"/>
                    <a:pt x="13014" y="14383"/>
                    <a:pt x="13371" y="14228"/>
                  </a:cubicBezTo>
                  <a:cubicBezTo>
                    <a:pt x="13574" y="14140"/>
                    <a:pt x="13743" y="14098"/>
                    <a:pt x="13861" y="14098"/>
                  </a:cubicBezTo>
                  <a:close/>
                  <a:moveTo>
                    <a:pt x="16571" y="14122"/>
                  </a:moveTo>
                  <a:cubicBezTo>
                    <a:pt x="16636" y="14122"/>
                    <a:pt x="16680" y="14145"/>
                    <a:pt x="16705" y="14204"/>
                  </a:cubicBezTo>
                  <a:cubicBezTo>
                    <a:pt x="16729" y="14288"/>
                    <a:pt x="16729" y="14383"/>
                    <a:pt x="16705" y="14466"/>
                  </a:cubicBezTo>
                  <a:cubicBezTo>
                    <a:pt x="16631" y="14655"/>
                    <a:pt x="16145" y="14815"/>
                    <a:pt x="15850" y="14815"/>
                  </a:cubicBezTo>
                  <a:cubicBezTo>
                    <a:pt x="15716" y="14815"/>
                    <a:pt x="15621" y="14782"/>
                    <a:pt x="15621" y="14704"/>
                  </a:cubicBezTo>
                  <a:cubicBezTo>
                    <a:pt x="15621" y="14585"/>
                    <a:pt x="16157" y="14240"/>
                    <a:pt x="16479" y="14133"/>
                  </a:cubicBezTo>
                  <a:cubicBezTo>
                    <a:pt x="16513" y="14126"/>
                    <a:pt x="16544" y="14122"/>
                    <a:pt x="16571" y="14122"/>
                  </a:cubicBezTo>
                  <a:close/>
                  <a:moveTo>
                    <a:pt x="703" y="0"/>
                  </a:moveTo>
                  <a:cubicBezTo>
                    <a:pt x="167" y="1203"/>
                    <a:pt x="0" y="2096"/>
                    <a:pt x="0" y="3453"/>
                  </a:cubicBezTo>
                  <a:cubicBezTo>
                    <a:pt x="0" y="5417"/>
                    <a:pt x="584" y="7180"/>
                    <a:pt x="1834" y="9073"/>
                  </a:cubicBezTo>
                  <a:cubicBezTo>
                    <a:pt x="3215" y="11168"/>
                    <a:pt x="4418" y="12264"/>
                    <a:pt x="7085" y="13788"/>
                  </a:cubicBezTo>
                  <a:cubicBezTo>
                    <a:pt x="9537" y="15204"/>
                    <a:pt x="11597" y="15788"/>
                    <a:pt x="14169" y="15800"/>
                  </a:cubicBezTo>
                  <a:cubicBezTo>
                    <a:pt x="14279" y="15801"/>
                    <a:pt x="14383" y="15802"/>
                    <a:pt x="14482" y="15802"/>
                  </a:cubicBezTo>
                  <a:cubicBezTo>
                    <a:pt x="15201" y="15802"/>
                    <a:pt x="15660" y="15763"/>
                    <a:pt x="16110" y="15669"/>
                  </a:cubicBezTo>
                  <a:cubicBezTo>
                    <a:pt x="17860" y="15312"/>
                    <a:pt x="19170" y="14835"/>
                    <a:pt x="19658" y="14371"/>
                  </a:cubicBezTo>
                  <a:cubicBezTo>
                    <a:pt x="19801" y="14252"/>
                    <a:pt x="20193" y="13930"/>
                    <a:pt x="20539" y="13657"/>
                  </a:cubicBezTo>
                  <a:cubicBezTo>
                    <a:pt x="21241" y="13109"/>
                    <a:pt x="21420" y="12871"/>
                    <a:pt x="21491" y="12323"/>
                  </a:cubicBezTo>
                  <a:lnTo>
                    <a:pt x="21551" y="11966"/>
                  </a:lnTo>
                  <a:lnTo>
                    <a:pt x="21360" y="12144"/>
                  </a:lnTo>
                  <a:cubicBezTo>
                    <a:pt x="21246" y="12251"/>
                    <a:pt x="21114" y="12324"/>
                    <a:pt x="21043" y="12324"/>
                  </a:cubicBezTo>
                  <a:cubicBezTo>
                    <a:pt x="21011" y="12324"/>
                    <a:pt x="20991" y="12309"/>
                    <a:pt x="20991" y="12275"/>
                  </a:cubicBezTo>
                  <a:cubicBezTo>
                    <a:pt x="20991" y="12240"/>
                    <a:pt x="21170" y="11918"/>
                    <a:pt x="21384" y="11549"/>
                  </a:cubicBezTo>
                  <a:cubicBezTo>
                    <a:pt x="21837" y="10775"/>
                    <a:pt x="22027" y="10216"/>
                    <a:pt x="22277" y="9013"/>
                  </a:cubicBezTo>
                  <a:lnTo>
                    <a:pt x="22277" y="8966"/>
                  </a:lnTo>
                  <a:cubicBezTo>
                    <a:pt x="22194" y="9013"/>
                    <a:pt x="22122" y="9132"/>
                    <a:pt x="22063" y="9204"/>
                  </a:cubicBezTo>
                  <a:cubicBezTo>
                    <a:pt x="21289" y="10204"/>
                    <a:pt x="20229" y="10668"/>
                    <a:pt x="19027" y="10859"/>
                  </a:cubicBezTo>
                  <a:cubicBezTo>
                    <a:pt x="18593" y="10927"/>
                    <a:pt x="18165" y="10958"/>
                    <a:pt x="17740" y="10958"/>
                  </a:cubicBezTo>
                  <a:cubicBezTo>
                    <a:pt x="16975" y="10958"/>
                    <a:pt x="16220" y="10856"/>
                    <a:pt x="15455" y="10680"/>
                  </a:cubicBezTo>
                  <a:cubicBezTo>
                    <a:pt x="14336" y="10418"/>
                    <a:pt x="13288" y="9954"/>
                    <a:pt x="12216" y="9537"/>
                  </a:cubicBezTo>
                  <a:cubicBezTo>
                    <a:pt x="10311" y="8775"/>
                    <a:pt x="8573" y="7739"/>
                    <a:pt x="6882" y="6608"/>
                  </a:cubicBezTo>
                  <a:cubicBezTo>
                    <a:pt x="5477" y="5679"/>
                    <a:pt x="4334" y="4477"/>
                    <a:pt x="3203" y="3251"/>
                  </a:cubicBezTo>
                  <a:cubicBezTo>
                    <a:pt x="2263" y="2239"/>
                    <a:pt x="1465" y="1143"/>
                    <a:pt x="703" y="0"/>
                  </a:cubicBezTo>
                  <a:close/>
                </a:path>
              </a:pathLst>
            </a:custGeom>
            <a:solidFill>
              <a:srgbClr val="FFD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14"/>
            <p:cNvSpPr/>
            <p:nvPr/>
          </p:nvSpPr>
          <p:spPr>
            <a:xfrm>
              <a:off x="3118825" y="3879050"/>
              <a:ext cx="609625" cy="552675"/>
            </a:xfrm>
            <a:custGeom>
              <a:avLst/>
              <a:gdLst/>
              <a:ahLst/>
              <a:cxnLst/>
              <a:rect l="l" t="t" r="r" b="b"/>
              <a:pathLst>
                <a:path w="24385" h="22107" extrusionOk="0">
                  <a:moveTo>
                    <a:pt x="10384" y="526"/>
                  </a:moveTo>
                  <a:cubicBezTo>
                    <a:pt x="11958" y="526"/>
                    <a:pt x="13197" y="822"/>
                    <a:pt x="15074" y="1565"/>
                  </a:cubicBezTo>
                  <a:cubicBezTo>
                    <a:pt x="17003" y="2339"/>
                    <a:pt x="18241" y="3089"/>
                    <a:pt x="19539" y="4328"/>
                  </a:cubicBezTo>
                  <a:cubicBezTo>
                    <a:pt x="21110" y="5852"/>
                    <a:pt x="22182" y="7518"/>
                    <a:pt x="22849" y="9495"/>
                  </a:cubicBezTo>
                  <a:cubicBezTo>
                    <a:pt x="23420" y="11174"/>
                    <a:pt x="23599" y="13305"/>
                    <a:pt x="23313" y="14746"/>
                  </a:cubicBezTo>
                  <a:lnTo>
                    <a:pt x="23313" y="14793"/>
                  </a:lnTo>
                  <a:cubicBezTo>
                    <a:pt x="23063" y="16008"/>
                    <a:pt x="22873" y="16543"/>
                    <a:pt x="22420" y="17317"/>
                  </a:cubicBezTo>
                  <a:cubicBezTo>
                    <a:pt x="22194" y="17710"/>
                    <a:pt x="22015" y="18032"/>
                    <a:pt x="22015" y="18055"/>
                  </a:cubicBezTo>
                  <a:cubicBezTo>
                    <a:pt x="22015" y="18081"/>
                    <a:pt x="22035" y="18093"/>
                    <a:pt x="22067" y="18093"/>
                  </a:cubicBezTo>
                  <a:cubicBezTo>
                    <a:pt x="22141" y="18093"/>
                    <a:pt x="22280" y="18029"/>
                    <a:pt x="22396" y="17913"/>
                  </a:cubicBezTo>
                  <a:lnTo>
                    <a:pt x="22587" y="17734"/>
                  </a:lnTo>
                  <a:lnTo>
                    <a:pt x="22527" y="18091"/>
                  </a:lnTo>
                  <a:cubicBezTo>
                    <a:pt x="22456" y="18651"/>
                    <a:pt x="22277" y="18889"/>
                    <a:pt x="21575" y="19437"/>
                  </a:cubicBezTo>
                  <a:cubicBezTo>
                    <a:pt x="21218" y="19699"/>
                    <a:pt x="20825" y="20032"/>
                    <a:pt x="20694" y="20151"/>
                  </a:cubicBezTo>
                  <a:cubicBezTo>
                    <a:pt x="20206" y="20615"/>
                    <a:pt x="18896" y="21068"/>
                    <a:pt x="17134" y="21449"/>
                  </a:cubicBezTo>
                  <a:cubicBezTo>
                    <a:pt x="16634" y="21544"/>
                    <a:pt x="16110" y="21580"/>
                    <a:pt x="15205" y="21580"/>
                  </a:cubicBezTo>
                  <a:cubicBezTo>
                    <a:pt x="12633" y="21544"/>
                    <a:pt x="10562" y="20972"/>
                    <a:pt x="8121" y="19568"/>
                  </a:cubicBezTo>
                  <a:cubicBezTo>
                    <a:pt x="5454" y="18032"/>
                    <a:pt x="4251" y="16948"/>
                    <a:pt x="2870" y="14853"/>
                  </a:cubicBezTo>
                  <a:cubicBezTo>
                    <a:pt x="1632" y="12960"/>
                    <a:pt x="1048" y="11174"/>
                    <a:pt x="1048" y="9233"/>
                  </a:cubicBezTo>
                  <a:cubicBezTo>
                    <a:pt x="1048" y="7876"/>
                    <a:pt x="1215" y="6983"/>
                    <a:pt x="1739" y="5792"/>
                  </a:cubicBezTo>
                  <a:cubicBezTo>
                    <a:pt x="1846" y="5554"/>
                    <a:pt x="1941" y="5316"/>
                    <a:pt x="2084" y="5042"/>
                  </a:cubicBezTo>
                  <a:cubicBezTo>
                    <a:pt x="2168" y="4828"/>
                    <a:pt x="2180" y="4768"/>
                    <a:pt x="2108" y="4685"/>
                  </a:cubicBezTo>
                  <a:cubicBezTo>
                    <a:pt x="2073" y="4649"/>
                    <a:pt x="2044" y="4631"/>
                    <a:pt x="2015" y="4631"/>
                  </a:cubicBezTo>
                  <a:cubicBezTo>
                    <a:pt x="1976" y="4631"/>
                    <a:pt x="1937" y="4664"/>
                    <a:pt x="1882" y="4732"/>
                  </a:cubicBezTo>
                  <a:cubicBezTo>
                    <a:pt x="1838" y="4790"/>
                    <a:pt x="1809" y="4822"/>
                    <a:pt x="1782" y="4822"/>
                  </a:cubicBezTo>
                  <a:cubicBezTo>
                    <a:pt x="1736" y="4822"/>
                    <a:pt x="1698" y="4727"/>
                    <a:pt x="1608" y="4494"/>
                  </a:cubicBezTo>
                  <a:cubicBezTo>
                    <a:pt x="1215" y="3601"/>
                    <a:pt x="798" y="2101"/>
                    <a:pt x="787" y="1518"/>
                  </a:cubicBezTo>
                  <a:cubicBezTo>
                    <a:pt x="775" y="1208"/>
                    <a:pt x="810" y="910"/>
                    <a:pt x="858" y="851"/>
                  </a:cubicBezTo>
                  <a:cubicBezTo>
                    <a:pt x="887" y="822"/>
                    <a:pt x="986" y="808"/>
                    <a:pt x="1137" y="808"/>
                  </a:cubicBezTo>
                  <a:cubicBezTo>
                    <a:pt x="1601" y="808"/>
                    <a:pt x="2555" y="936"/>
                    <a:pt x="3454" y="1125"/>
                  </a:cubicBezTo>
                  <a:cubicBezTo>
                    <a:pt x="4787" y="1422"/>
                    <a:pt x="4739" y="1387"/>
                    <a:pt x="4180" y="1827"/>
                  </a:cubicBezTo>
                  <a:cubicBezTo>
                    <a:pt x="3715" y="2208"/>
                    <a:pt x="3525" y="2458"/>
                    <a:pt x="3644" y="2589"/>
                  </a:cubicBezTo>
                  <a:cubicBezTo>
                    <a:pt x="3652" y="2602"/>
                    <a:pt x="3665" y="2607"/>
                    <a:pt x="3680" y="2607"/>
                  </a:cubicBezTo>
                  <a:cubicBezTo>
                    <a:pt x="3709" y="2607"/>
                    <a:pt x="3748" y="2589"/>
                    <a:pt x="3787" y="2565"/>
                  </a:cubicBezTo>
                  <a:cubicBezTo>
                    <a:pt x="5013" y="1672"/>
                    <a:pt x="6049" y="1113"/>
                    <a:pt x="6954" y="875"/>
                  </a:cubicBezTo>
                  <a:cubicBezTo>
                    <a:pt x="7240" y="803"/>
                    <a:pt x="7990" y="696"/>
                    <a:pt x="8597" y="625"/>
                  </a:cubicBezTo>
                  <a:cubicBezTo>
                    <a:pt x="9259" y="561"/>
                    <a:pt x="9841" y="526"/>
                    <a:pt x="10384" y="526"/>
                  </a:cubicBezTo>
                  <a:close/>
                  <a:moveTo>
                    <a:pt x="11104" y="1"/>
                  </a:moveTo>
                  <a:cubicBezTo>
                    <a:pt x="10364" y="1"/>
                    <a:pt x="9540" y="44"/>
                    <a:pt x="8823" y="125"/>
                  </a:cubicBezTo>
                  <a:cubicBezTo>
                    <a:pt x="7264" y="279"/>
                    <a:pt x="6490" y="458"/>
                    <a:pt x="5501" y="875"/>
                  </a:cubicBezTo>
                  <a:cubicBezTo>
                    <a:pt x="5320" y="958"/>
                    <a:pt x="5208" y="1007"/>
                    <a:pt x="5046" y="1007"/>
                  </a:cubicBezTo>
                  <a:cubicBezTo>
                    <a:pt x="4815" y="1007"/>
                    <a:pt x="4482" y="906"/>
                    <a:pt x="3704" y="660"/>
                  </a:cubicBezTo>
                  <a:cubicBezTo>
                    <a:pt x="3178" y="496"/>
                    <a:pt x="2181" y="388"/>
                    <a:pt x="1484" y="388"/>
                  </a:cubicBezTo>
                  <a:cubicBezTo>
                    <a:pt x="1172" y="388"/>
                    <a:pt x="920" y="410"/>
                    <a:pt x="798" y="458"/>
                  </a:cubicBezTo>
                  <a:cubicBezTo>
                    <a:pt x="1" y="791"/>
                    <a:pt x="96" y="2423"/>
                    <a:pt x="1072" y="4851"/>
                  </a:cubicBezTo>
                  <a:cubicBezTo>
                    <a:pt x="1334" y="5542"/>
                    <a:pt x="1334" y="5578"/>
                    <a:pt x="1227" y="5852"/>
                  </a:cubicBezTo>
                  <a:cubicBezTo>
                    <a:pt x="1168" y="6018"/>
                    <a:pt x="1144" y="6149"/>
                    <a:pt x="1156" y="6161"/>
                  </a:cubicBezTo>
                  <a:cubicBezTo>
                    <a:pt x="1168" y="6197"/>
                    <a:pt x="1096" y="6518"/>
                    <a:pt x="989" y="6887"/>
                  </a:cubicBezTo>
                  <a:cubicBezTo>
                    <a:pt x="894" y="7280"/>
                    <a:pt x="751" y="8007"/>
                    <a:pt x="715" y="8519"/>
                  </a:cubicBezTo>
                  <a:cubicBezTo>
                    <a:pt x="632" y="9269"/>
                    <a:pt x="679" y="10090"/>
                    <a:pt x="798" y="10912"/>
                  </a:cubicBezTo>
                  <a:cubicBezTo>
                    <a:pt x="870" y="11352"/>
                    <a:pt x="977" y="11817"/>
                    <a:pt x="1108" y="12269"/>
                  </a:cubicBezTo>
                  <a:cubicBezTo>
                    <a:pt x="1346" y="13067"/>
                    <a:pt x="1679" y="13841"/>
                    <a:pt x="2096" y="14555"/>
                  </a:cubicBezTo>
                  <a:cubicBezTo>
                    <a:pt x="2977" y="16043"/>
                    <a:pt x="4168" y="17424"/>
                    <a:pt x="5394" y="18377"/>
                  </a:cubicBezTo>
                  <a:cubicBezTo>
                    <a:pt x="6859" y="19496"/>
                    <a:pt x="9288" y="20877"/>
                    <a:pt x="10740" y="21389"/>
                  </a:cubicBezTo>
                  <a:cubicBezTo>
                    <a:pt x="12092" y="21867"/>
                    <a:pt x="13613" y="22106"/>
                    <a:pt x="15076" y="22106"/>
                  </a:cubicBezTo>
                  <a:cubicBezTo>
                    <a:pt x="15945" y="22106"/>
                    <a:pt x="16794" y="22022"/>
                    <a:pt x="17574" y="21854"/>
                  </a:cubicBezTo>
                  <a:cubicBezTo>
                    <a:pt x="17884" y="21770"/>
                    <a:pt x="18182" y="21699"/>
                    <a:pt x="18467" y="21627"/>
                  </a:cubicBezTo>
                  <a:lnTo>
                    <a:pt x="18646" y="21580"/>
                  </a:lnTo>
                  <a:cubicBezTo>
                    <a:pt x="19717" y="21270"/>
                    <a:pt x="20503" y="20901"/>
                    <a:pt x="20991" y="20461"/>
                  </a:cubicBezTo>
                  <a:cubicBezTo>
                    <a:pt x="21146" y="20341"/>
                    <a:pt x="21503" y="20103"/>
                    <a:pt x="21813" y="19949"/>
                  </a:cubicBezTo>
                  <a:cubicBezTo>
                    <a:pt x="22480" y="19591"/>
                    <a:pt x="23015" y="19091"/>
                    <a:pt x="23135" y="18758"/>
                  </a:cubicBezTo>
                  <a:cubicBezTo>
                    <a:pt x="23182" y="18615"/>
                    <a:pt x="23254" y="18222"/>
                    <a:pt x="23289" y="17865"/>
                  </a:cubicBezTo>
                  <a:cubicBezTo>
                    <a:pt x="23337" y="17508"/>
                    <a:pt x="23420" y="17055"/>
                    <a:pt x="23492" y="16865"/>
                  </a:cubicBezTo>
                  <a:cubicBezTo>
                    <a:pt x="23754" y="16162"/>
                    <a:pt x="24111" y="14424"/>
                    <a:pt x="24206" y="13376"/>
                  </a:cubicBezTo>
                  <a:cubicBezTo>
                    <a:pt x="24385" y="11698"/>
                    <a:pt x="24230" y="10424"/>
                    <a:pt x="23670" y="9031"/>
                  </a:cubicBezTo>
                  <a:cubicBezTo>
                    <a:pt x="22861" y="6983"/>
                    <a:pt x="21753" y="5494"/>
                    <a:pt x="19658" y="3589"/>
                  </a:cubicBezTo>
                  <a:cubicBezTo>
                    <a:pt x="18122" y="2208"/>
                    <a:pt x="16979" y="1494"/>
                    <a:pt x="15074" y="744"/>
                  </a:cubicBezTo>
                  <a:cubicBezTo>
                    <a:pt x="14110" y="375"/>
                    <a:pt x="13360" y="160"/>
                    <a:pt x="12562" y="77"/>
                  </a:cubicBezTo>
                  <a:cubicBezTo>
                    <a:pt x="12181" y="26"/>
                    <a:pt x="11667" y="1"/>
                    <a:pt x="1110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14"/>
            <p:cNvSpPr/>
            <p:nvPr/>
          </p:nvSpPr>
          <p:spPr>
            <a:xfrm>
              <a:off x="3442675" y="4316450"/>
              <a:ext cx="25025" cy="9825"/>
            </a:xfrm>
            <a:custGeom>
              <a:avLst/>
              <a:gdLst/>
              <a:ahLst/>
              <a:cxnLst/>
              <a:rect l="l" t="t" r="r" b="b"/>
              <a:pathLst>
                <a:path w="1001" h="393" extrusionOk="0">
                  <a:moveTo>
                    <a:pt x="441" y="1"/>
                  </a:moveTo>
                  <a:cubicBezTo>
                    <a:pt x="261" y="1"/>
                    <a:pt x="104" y="25"/>
                    <a:pt x="84" y="71"/>
                  </a:cubicBezTo>
                  <a:cubicBezTo>
                    <a:pt x="1" y="202"/>
                    <a:pt x="358" y="393"/>
                    <a:pt x="691" y="393"/>
                  </a:cubicBezTo>
                  <a:cubicBezTo>
                    <a:pt x="929" y="393"/>
                    <a:pt x="989" y="345"/>
                    <a:pt x="1001" y="250"/>
                  </a:cubicBezTo>
                  <a:cubicBezTo>
                    <a:pt x="1001" y="155"/>
                    <a:pt x="929" y="71"/>
                    <a:pt x="858" y="47"/>
                  </a:cubicBezTo>
                  <a:cubicBezTo>
                    <a:pt x="742" y="16"/>
                    <a:pt x="584" y="1"/>
                    <a:pt x="44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14"/>
            <p:cNvSpPr/>
            <p:nvPr/>
          </p:nvSpPr>
          <p:spPr>
            <a:xfrm>
              <a:off x="3342975" y="4334275"/>
              <a:ext cx="33650" cy="15625"/>
            </a:xfrm>
            <a:custGeom>
              <a:avLst/>
              <a:gdLst/>
              <a:ahLst/>
              <a:cxnLst/>
              <a:rect l="l" t="t" r="r" b="b"/>
              <a:pathLst>
                <a:path w="1346" h="625" extrusionOk="0">
                  <a:moveTo>
                    <a:pt x="363" y="0"/>
                  </a:moveTo>
                  <a:cubicBezTo>
                    <a:pt x="214" y="0"/>
                    <a:pt x="100" y="24"/>
                    <a:pt x="83" y="73"/>
                  </a:cubicBezTo>
                  <a:cubicBezTo>
                    <a:pt x="0" y="192"/>
                    <a:pt x="476" y="549"/>
                    <a:pt x="798" y="608"/>
                  </a:cubicBezTo>
                  <a:cubicBezTo>
                    <a:pt x="857" y="619"/>
                    <a:pt x="908" y="624"/>
                    <a:pt x="952" y="624"/>
                  </a:cubicBezTo>
                  <a:cubicBezTo>
                    <a:pt x="1061" y="624"/>
                    <a:pt x="1132" y="593"/>
                    <a:pt x="1191" y="525"/>
                  </a:cubicBezTo>
                  <a:cubicBezTo>
                    <a:pt x="1346" y="382"/>
                    <a:pt x="1274" y="263"/>
                    <a:pt x="941" y="108"/>
                  </a:cubicBezTo>
                  <a:cubicBezTo>
                    <a:pt x="777" y="36"/>
                    <a:pt x="545" y="0"/>
                    <a:pt x="36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14"/>
            <p:cNvSpPr/>
            <p:nvPr/>
          </p:nvSpPr>
          <p:spPr>
            <a:xfrm>
              <a:off x="3615025" y="4338250"/>
              <a:ext cx="19575" cy="13700"/>
            </a:xfrm>
            <a:custGeom>
              <a:avLst/>
              <a:gdLst/>
              <a:ahLst/>
              <a:cxnLst/>
              <a:rect l="l" t="t" r="r" b="b"/>
              <a:pathLst>
                <a:path w="783" h="548" extrusionOk="0">
                  <a:moveTo>
                    <a:pt x="597" y="1"/>
                  </a:moveTo>
                  <a:cubicBezTo>
                    <a:pt x="503" y="1"/>
                    <a:pt x="375" y="83"/>
                    <a:pt x="227" y="247"/>
                  </a:cubicBezTo>
                  <a:lnTo>
                    <a:pt x="0" y="521"/>
                  </a:lnTo>
                  <a:lnTo>
                    <a:pt x="215" y="545"/>
                  </a:lnTo>
                  <a:cubicBezTo>
                    <a:pt x="224" y="546"/>
                    <a:pt x="233" y="547"/>
                    <a:pt x="243" y="547"/>
                  </a:cubicBezTo>
                  <a:cubicBezTo>
                    <a:pt x="440" y="547"/>
                    <a:pt x="783" y="216"/>
                    <a:pt x="715" y="68"/>
                  </a:cubicBezTo>
                  <a:cubicBezTo>
                    <a:pt x="686" y="23"/>
                    <a:pt x="646" y="1"/>
                    <a:pt x="59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14"/>
            <p:cNvSpPr/>
            <p:nvPr/>
          </p:nvSpPr>
          <p:spPr>
            <a:xfrm>
              <a:off x="3507225" y="4339950"/>
              <a:ext cx="27450" cy="17250"/>
            </a:xfrm>
            <a:custGeom>
              <a:avLst/>
              <a:gdLst/>
              <a:ahLst/>
              <a:cxnLst/>
              <a:rect l="l" t="t" r="r" b="b"/>
              <a:pathLst>
                <a:path w="1098" h="690" extrusionOk="0">
                  <a:moveTo>
                    <a:pt x="907" y="0"/>
                  </a:moveTo>
                  <a:cubicBezTo>
                    <a:pt x="788" y="24"/>
                    <a:pt x="62" y="453"/>
                    <a:pt x="38" y="536"/>
                  </a:cubicBezTo>
                  <a:cubicBezTo>
                    <a:pt x="0" y="634"/>
                    <a:pt x="125" y="689"/>
                    <a:pt x="300" y="689"/>
                  </a:cubicBezTo>
                  <a:cubicBezTo>
                    <a:pt x="401" y="689"/>
                    <a:pt x="520" y="671"/>
                    <a:pt x="633" y="631"/>
                  </a:cubicBezTo>
                  <a:cubicBezTo>
                    <a:pt x="955" y="512"/>
                    <a:pt x="1098" y="334"/>
                    <a:pt x="1026" y="143"/>
                  </a:cubicBezTo>
                  <a:cubicBezTo>
                    <a:pt x="979" y="60"/>
                    <a:pt x="931" y="0"/>
                    <a:pt x="90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14"/>
            <p:cNvSpPr/>
            <p:nvPr/>
          </p:nvSpPr>
          <p:spPr>
            <a:xfrm>
              <a:off x="3570475" y="4342350"/>
              <a:ext cx="21950" cy="18475"/>
            </a:xfrm>
            <a:custGeom>
              <a:avLst/>
              <a:gdLst/>
              <a:ahLst/>
              <a:cxnLst/>
              <a:rect l="l" t="t" r="r" b="b"/>
              <a:pathLst>
                <a:path w="878" h="739" extrusionOk="0">
                  <a:moveTo>
                    <a:pt x="667" y="1"/>
                  </a:moveTo>
                  <a:cubicBezTo>
                    <a:pt x="575" y="1"/>
                    <a:pt x="451" y="85"/>
                    <a:pt x="282" y="262"/>
                  </a:cubicBezTo>
                  <a:cubicBezTo>
                    <a:pt x="31" y="523"/>
                    <a:pt x="1" y="739"/>
                    <a:pt x="183" y="739"/>
                  </a:cubicBezTo>
                  <a:cubicBezTo>
                    <a:pt x="208" y="739"/>
                    <a:pt x="237" y="735"/>
                    <a:pt x="270" y="726"/>
                  </a:cubicBezTo>
                  <a:cubicBezTo>
                    <a:pt x="508" y="678"/>
                    <a:pt x="878" y="262"/>
                    <a:pt x="818" y="119"/>
                  </a:cubicBezTo>
                  <a:cubicBezTo>
                    <a:pt x="779" y="41"/>
                    <a:pt x="730" y="1"/>
                    <a:pt x="66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14"/>
            <p:cNvSpPr/>
            <p:nvPr/>
          </p:nvSpPr>
          <p:spPr>
            <a:xfrm>
              <a:off x="3649475" y="4346225"/>
              <a:ext cx="14100" cy="9775"/>
            </a:xfrm>
            <a:custGeom>
              <a:avLst/>
              <a:gdLst/>
              <a:ahLst/>
              <a:cxnLst/>
              <a:rect l="l" t="t" r="r" b="b"/>
              <a:pathLst>
                <a:path w="564" h="391" extrusionOk="0">
                  <a:moveTo>
                    <a:pt x="415" y="1"/>
                  </a:moveTo>
                  <a:cubicBezTo>
                    <a:pt x="331" y="1"/>
                    <a:pt x="222" y="49"/>
                    <a:pt x="123" y="142"/>
                  </a:cubicBezTo>
                  <a:cubicBezTo>
                    <a:pt x="1" y="292"/>
                    <a:pt x="34" y="391"/>
                    <a:pt x="199" y="391"/>
                  </a:cubicBezTo>
                  <a:cubicBezTo>
                    <a:pt x="244" y="391"/>
                    <a:pt x="298" y="384"/>
                    <a:pt x="361" y="369"/>
                  </a:cubicBezTo>
                  <a:cubicBezTo>
                    <a:pt x="480" y="333"/>
                    <a:pt x="563" y="250"/>
                    <a:pt x="563" y="154"/>
                  </a:cubicBezTo>
                  <a:cubicBezTo>
                    <a:pt x="563" y="52"/>
                    <a:pt x="502" y="1"/>
                    <a:pt x="4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14"/>
            <p:cNvSpPr/>
            <p:nvPr/>
          </p:nvSpPr>
          <p:spPr>
            <a:xfrm>
              <a:off x="3415300" y="4352450"/>
              <a:ext cx="27400" cy="11925"/>
            </a:xfrm>
            <a:custGeom>
              <a:avLst/>
              <a:gdLst/>
              <a:ahLst/>
              <a:cxnLst/>
              <a:rect l="l" t="t" r="r" b="b"/>
              <a:pathLst>
                <a:path w="1096" h="477" extrusionOk="0">
                  <a:moveTo>
                    <a:pt x="817" y="1"/>
                  </a:moveTo>
                  <a:cubicBezTo>
                    <a:pt x="758" y="1"/>
                    <a:pt x="683" y="8"/>
                    <a:pt x="584" y="24"/>
                  </a:cubicBezTo>
                  <a:cubicBezTo>
                    <a:pt x="369" y="36"/>
                    <a:pt x="167" y="120"/>
                    <a:pt x="119" y="155"/>
                  </a:cubicBezTo>
                  <a:cubicBezTo>
                    <a:pt x="0" y="274"/>
                    <a:pt x="310" y="477"/>
                    <a:pt x="655" y="477"/>
                  </a:cubicBezTo>
                  <a:cubicBezTo>
                    <a:pt x="977" y="477"/>
                    <a:pt x="1096" y="334"/>
                    <a:pt x="1012" y="96"/>
                  </a:cubicBezTo>
                  <a:cubicBezTo>
                    <a:pt x="981" y="32"/>
                    <a:pt x="933" y="1"/>
                    <a:pt x="81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14"/>
            <p:cNvSpPr/>
            <p:nvPr/>
          </p:nvSpPr>
          <p:spPr>
            <a:xfrm>
              <a:off x="3597450" y="4370200"/>
              <a:ext cx="24450" cy="15900"/>
            </a:xfrm>
            <a:custGeom>
              <a:avLst/>
              <a:gdLst/>
              <a:ahLst/>
              <a:cxnLst/>
              <a:rect l="l" t="t" r="r" b="b"/>
              <a:pathLst>
                <a:path w="978" h="636" extrusionOk="0">
                  <a:moveTo>
                    <a:pt x="814" y="0"/>
                  </a:moveTo>
                  <a:cubicBezTo>
                    <a:pt x="679" y="0"/>
                    <a:pt x="487" y="76"/>
                    <a:pt x="334" y="207"/>
                  </a:cubicBezTo>
                  <a:cubicBezTo>
                    <a:pt x="37" y="445"/>
                    <a:pt x="1" y="636"/>
                    <a:pt x="287" y="636"/>
                  </a:cubicBezTo>
                  <a:cubicBezTo>
                    <a:pt x="513" y="636"/>
                    <a:pt x="977" y="279"/>
                    <a:pt x="977" y="124"/>
                  </a:cubicBezTo>
                  <a:cubicBezTo>
                    <a:pt x="977" y="39"/>
                    <a:pt x="911" y="0"/>
                    <a:pt x="81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14"/>
            <p:cNvSpPr/>
            <p:nvPr/>
          </p:nvSpPr>
          <p:spPr>
            <a:xfrm>
              <a:off x="3401000" y="4374175"/>
              <a:ext cx="28300" cy="11375"/>
            </a:xfrm>
            <a:custGeom>
              <a:avLst/>
              <a:gdLst/>
              <a:ahLst/>
              <a:cxnLst/>
              <a:rect l="l" t="t" r="r" b="b"/>
              <a:pathLst>
                <a:path w="1132" h="455" extrusionOk="0">
                  <a:moveTo>
                    <a:pt x="237" y="0"/>
                  </a:moveTo>
                  <a:cubicBezTo>
                    <a:pt x="98" y="0"/>
                    <a:pt x="1" y="21"/>
                    <a:pt x="1" y="60"/>
                  </a:cubicBezTo>
                  <a:cubicBezTo>
                    <a:pt x="1" y="208"/>
                    <a:pt x="470" y="455"/>
                    <a:pt x="729" y="455"/>
                  </a:cubicBezTo>
                  <a:cubicBezTo>
                    <a:pt x="741" y="455"/>
                    <a:pt x="752" y="454"/>
                    <a:pt x="763" y="453"/>
                  </a:cubicBezTo>
                  <a:cubicBezTo>
                    <a:pt x="1120" y="417"/>
                    <a:pt x="1132" y="179"/>
                    <a:pt x="799" y="84"/>
                  </a:cubicBezTo>
                  <a:cubicBezTo>
                    <a:pt x="609" y="27"/>
                    <a:pt x="395" y="0"/>
                    <a:pt x="2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14"/>
            <p:cNvSpPr/>
            <p:nvPr/>
          </p:nvSpPr>
          <p:spPr>
            <a:xfrm>
              <a:off x="3535550" y="4376900"/>
              <a:ext cx="27700" cy="17400"/>
            </a:xfrm>
            <a:custGeom>
              <a:avLst/>
              <a:gdLst/>
              <a:ahLst/>
              <a:cxnLst/>
              <a:rect l="l" t="t" r="r" b="b"/>
              <a:pathLst>
                <a:path w="1108" h="696" extrusionOk="0">
                  <a:moveTo>
                    <a:pt x="947" y="0"/>
                  </a:moveTo>
                  <a:cubicBezTo>
                    <a:pt x="921" y="0"/>
                    <a:pt x="891" y="4"/>
                    <a:pt x="858" y="11"/>
                  </a:cubicBezTo>
                  <a:cubicBezTo>
                    <a:pt x="512" y="118"/>
                    <a:pt x="0" y="463"/>
                    <a:pt x="0" y="582"/>
                  </a:cubicBezTo>
                  <a:cubicBezTo>
                    <a:pt x="0" y="662"/>
                    <a:pt x="99" y="695"/>
                    <a:pt x="237" y="695"/>
                  </a:cubicBezTo>
                  <a:cubicBezTo>
                    <a:pt x="533" y="695"/>
                    <a:pt x="1011" y="539"/>
                    <a:pt x="1084" y="344"/>
                  </a:cubicBezTo>
                  <a:cubicBezTo>
                    <a:pt x="1108" y="273"/>
                    <a:pt x="1108" y="166"/>
                    <a:pt x="1084" y="94"/>
                  </a:cubicBezTo>
                  <a:cubicBezTo>
                    <a:pt x="1058" y="26"/>
                    <a:pt x="1014" y="0"/>
                    <a:pt x="94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14"/>
            <p:cNvSpPr/>
            <p:nvPr/>
          </p:nvSpPr>
          <p:spPr>
            <a:xfrm>
              <a:off x="3468875" y="4376000"/>
              <a:ext cx="30450" cy="13325"/>
            </a:xfrm>
            <a:custGeom>
              <a:avLst/>
              <a:gdLst/>
              <a:ahLst/>
              <a:cxnLst/>
              <a:rect l="l" t="t" r="r" b="b"/>
              <a:pathLst>
                <a:path w="1218" h="533" extrusionOk="0">
                  <a:moveTo>
                    <a:pt x="907" y="0"/>
                  </a:moveTo>
                  <a:cubicBezTo>
                    <a:pt x="789" y="0"/>
                    <a:pt x="620" y="42"/>
                    <a:pt x="417" y="130"/>
                  </a:cubicBezTo>
                  <a:cubicBezTo>
                    <a:pt x="60" y="285"/>
                    <a:pt x="0" y="440"/>
                    <a:pt x="298" y="511"/>
                  </a:cubicBezTo>
                  <a:cubicBezTo>
                    <a:pt x="355" y="526"/>
                    <a:pt x="414" y="533"/>
                    <a:pt x="474" y="533"/>
                  </a:cubicBezTo>
                  <a:cubicBezTo>
                    <a:pt x="839" y="533"/>
                    <a:pt x="1217" y="275"/>
                    <a:pt x="1084" y="71"/>
                  </a:cubicBezTo>
                  <a:cubicBezTo>
                    <a:pt x="1058" y="24"/>
                    <a:pt x="997" y="0"/>
                    <a:pt x="90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14"/>
            <p:cNvSpPr/>
            <p:nvPr/>
          </p:nvSpPr>
          <p:spPr>
            <a:xfrm>
              <a:off x="3127175" y="3894950"/>
              <a:ext cx="66100" cy="121400"/>
            </a:xfrm>
            <a:custGeom>
              <a:avLst/>
              <a:gdLst/>
              <a:ahLst/>
              <a:cxnLst/>
              <a:rect l="l" t="t" r="r" b="b"/>
              <a:pathLst>
                <a:path w="2644" h="4856" extrusionOk="0">
                  <a:moveTo>
                    <a:pt x="453" y="1"/>
                  </a:moveTo>
                  <a:cubicBezTo>
                    <a:pt x="238" y="24"/>
                    <a:pt x="155" y="167"/>
                    <a:pt x="95" y="334"/>
                  </a:cubicBezTo>
                  <a:cubicBezTo>
                    <a:pt x="48" y="465"/>
                    <a:pt x="36" y="596"/>
                    <a:pt x="0" y="691"/>
                  </a:cubicBezTo>
                  <a:cubicBezTo>
                    <a:pt x="95" y="1298"/>
                    <a:pt x="262" y="1846"/>
                    <a:pt x="512" y="2370"/>
                  </a:cubicBezTo>
                  <a:cubicBezTo>
                    <a:pt x="643" y="2656"/>
                    <a:pt x="774" y="2953"/>
                    <a:pt x="941" y="3215"/>
                  </a:cubicBezTo>
                  <a:cubicBezTo>
                    <a:pt x="1155" y="3573"/>
                    <a:pt x="1298" y="3918"/>
                    <a:pt x="1012" y="4323"/>
                  </a:cubicBezTo>
                  <a:cubicBezTo>
                    <a:pt x="929" y="4454"/>
                    <a:pt x="869" y="4656"/>
                    <a:pt x="1036" y="4799"/>
                  </a:cubicBezTo>
                  <a:cubicBezTo>
                    <a:pt x="1085" y="4840"/>
                    <a:pt x="1137" y="4855"/>
                    <a:pt x="1189" y="4855"/>
                  </a:cubicBezTo>
                  <a:cubicBezTo>
                    <a:pt x="1289" y="4855"/>
                    <a:pt x="1390" y="4798"/>
                    <a:pt x="1476" y="4751"/>
                  </a:cubicBezTo>
                  <a:cubicBezTo>
                    <a:pt x="2524" y="4263"/>
                    <a:pt x="2643" y="3954"/>
                    <a:pt x="2119" y="2918"/>
                  </a:cubicBezTo>
                  <a:cubicBezTo>
                    <a:pt x="1667" y="2049"/>
                    <a:pt x="1131" y="1215"/>
                    <a:pt x="798" y="286"/>
                  </a:cubicBezTo>
                  <a:cubicBezTo>
                    <a:pt x="738" y="144"/>
                    <a:pt x="631" y="1"/>
                    <a:pt x="453"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14"/>
            <p:cNvSpPr/>
            <p:nvPr/>
          </p:nvSpPr>
          <p:spPr>
            <a:xfrm>
              <a:off x="3425250" y="3934225"/>
              <a:ext cx="182650" cy="133550"/>
            </a:xfrm>
            <a:custGeom>
              <a:avLst/>
              <a:gdLst/>
              <a:ahLst/>
              <a:cxnLst/>
              <a:rect l="l" t="t" r="r" b="b"/>
              <a:pathLst>
                <a:path w="7306" h="5342" extrusionOk="0">
                  <a:moveTo>
                    <a:pt x="798" y="0"/>
                  </a:moveTo>
                  <a:cubicBezTo>
                    <a:pt x="306" y="0"/>
                    <a:pt x="1" y="312"/>
                    <a:pt x="150" y="668"/>
                  </a:cubicBezTo>
                  <a:cubicBezTo>
                    <a:pt x="221" y="859"/>
                    <a:pt x="579" y="1085"/>
                    <a:pt x="2305" y="2061"/>
                  </a:cubicBezTo>
                  <a:cubicBezTo>
                    <a:pt x="3293" y="2609"/>
                    <a:pt x="4365" y="3430"/>
                    <a:pt x="5270" y="4276"/>
                  </a:cubicBezTo>
                  <a:cubicBezTo>
                    <a:pt x="6122" y="5084"/>
                    <a:pt x="6463" y="5341"/>
                    <a:pt x="6780" y="5341"/>
                  </a:cubicBezTo>
                  <a:cubicBezTo>
                    <a:pt x="6808" y="5341"/>
                    <a:pt x="6837" y="5339"/>
                    <a:pt x="6865" y="5335"/>
                  </a:cubicBezTo>
                  <a:cubicBezTo>
                    <a:pt x="7210" y="5300"/>
                    <a:pt x="7306" y="5002"/>
                    <a:pt x="7175" y="4442"/>
                  </a:cubicBezTo>
                  <a:cubicBezTo>
                    <a:pt x="6984" y="3656"/>
                    <a:pt x="6210" y="2764"/>
                    <a:pt x="4972" y="1847"/>
                  </a:cubicBezTo>
                  <a:cubicBezTo>
                    <a:pt x="3781" y="966"/>
                    <a:pt x="2769" y="442"/>
                    <a:pt x="1650" y="156"/>
                  </a:cubicBezTo>
                  <a:cubicBezTo>
                    <a:pt x="1341" y="73"/>
                    <a:pt x="983" y="13"/>
                    <a:pt x="852" y="1"/>
                  </a:cubicBezTo>
                  <a:cubicBezTo>
                    <a:pt x="834" y="0"/>
                    <a:pt x="816" y="0"/>
                    <a:pt x="7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14"/>
            <p:cNvSpPr/>
            <p:nvPr/>
          </p:nvSpPr>
          <p:spPr>
            <a:xfrm>
              <a:off x="3614500" y="4110125"/>
              <a:ext cx="33300" cy="29825"/>
            </a:xfrm>
            <a:custGeom>
              <a:avLst/>
              <a:gdLst/>
              <a:ahLst/>
              <a:cxnLst/>
              <a:rect l="l" t="t" r="r" b="b"/>
              <a:pathLst>
                <a:path w="1332" h="1193" extrusionOk="0">
                  <a:moveTo>
                    <a:pt x="684" y="0"/>
                  </a:moveTo>
                  <a:cubicBezTo>
                    <a:pt x="309" y="0"/>
                    <a:pt x="0" y="527"/>
                    <a:pt x="307" y="978"/>
                  </a:cubicBezTo>
                  <a:cubicBezTo>
                    <a:pt x="391" y="1133"/>
                    <a:pt x="498" y="1192"/>
                    <a:pt x="688" y="1192"/>
                  </a:cubicBezTo>
                  <a:cubicBezTo>
                    <a:pt x="1010" y="1192"/>
                    <a:pt x="1093" y="1145"/>
                    <a:pt x="1224" y="895"/>
                  </a:cubicBezTo>
                  <a:cubicBezTo>
                    <a:pt x="1331" y="681"/>
                    <a:pt x="1283" y="430"/>
                    <a:pt x="1045" y="180"/>
                  </a:cubicBezTo>
                  <a:cubicBezTo>
                    <a:pt x="930" y="54"/>
                    <a:pt x="804" y="0"/>
                    <a:pt x="6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14"/>
            <p:cNvSpPr/>
            <p:nvPr/>
          </p:nvSpPr>
          <p:spPr>
            <a:xfrm>
              <a:off x="3577825" y="4273300"/>
              <a:ext cx="33950" cy="49350"/>
            </a:xfrm>
            <a:custGeom>
              <a:avLst/>
              <a:gdLst/>
              <a:ahLst/>
              <a:cxnLst/>
              <a:rect l="l" t="t" r="r" b="b"/>
              <a:pathLst>
                <a:path w="1358" h="1974" extrusionOk="0">
                  <a:moveTo>
                    <a:pt x="911" y="1"/>
                  </a:moveTo>
                  <a:cubicBezTo>
                    <a:pt x="681" y="1"/>
                    <a:pt x="560" y="181"/>
                    <a:pt x="476" y="380"/>
                  </a:cubicBezTo>
                  <a:cubicBezTo>
                    <a:pt x="310" y="797"/>
                    <a:pt x="310" y="1262"/>
                    <a:pt x="60" y="1654"/>
                  </a:cubicBezTo>
                  <a:cubicBezTo>
                    <a:pt x="0" y="1738"/>
                    <a:pt x="60" y="1833"/>
                    <a:pt x="131" y="1893"/>
                  </a:cubicBezTo>
                  <a:cubicBezTo>
                    <a:pt x="204" y="1949"/>
                    <a:pt x="277" y="1973"/>
                    <a:pt x="349" y="1973"/>
                  </a:cubicBezTo>
                  <a:cubicBezTo>
                    <a:pt x="429" y="1973"/>
                    <a:pt x="508" y="1943"/>
                    <a:pt x="584" y="1893"/>
                  </a:cubicBezTo>
                  <a:cubicBezTo>
                    <a:pt x="1060" y="1583"/>
                    <a:pt x="1250" y="1107"/>
                    <a:pt x="1357" y="607"/>
                  </a:cubicBezTo>
                  <a:cubicBezTo>
                    <a:pt x="1322" y="321"/>
                    <a:pt x="1310" y="71"/>
                    <a:pt x="1012" y="11"/>
                  </a:cubicBezTo>
                  <a:cubicBezTo>
                    <a:pt x="976" y="4"/>
                    <a:pt x="943" y="1"/>
                    <a:pt x="9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14"/>
            <p:cNvSpPr/>
            <p:nvPr/>
          </p:nvSpPr>
          <p:spPr>
            <a:xfrm>
              <a:off x="3610850" y="4204425"/>
              <a:ext cx="28000" cy="52675"/>
            </a:xfrm>
            <a:custGeom>
              <a:avLst/>
              <a:gdLst/>
              <a:ahLst/>
              <a:cxnLst/>
              <a:rect l="l" t="t" r="r" b="b"/>
              <a:pathLst>
                <a:path w="1120" h="2107" extrusionOk="0">
                  <a:moveTo>
                    <a:pt x="690" y="0"/>
                  </a:moveTo>
                  <a:cubicBezTo>
                    <a:pt x="487" y="0"/>
                    <a:pt x="375" y="185"/>
                    <a:pt x="286" y="361"/>
                  </a:cubicBezTo>
                  <a:cubicBezTo>
                    <a:pt x="108" y="754"/>
                    <a:pt x="96" y="1183"/>
                    <a:pt x="25" y="1600"/>
                  </a:cubicBezTo>
                  <a:cubicBezTo>
                    <a:pt x="60" y="1778"/>
                    <a:pt x="1" y="2016"/>
                    <a:pt x="215" y="2088"/>
                  </a:cubicBezTo>
                  <a:cubicBezTo>
                    <a:pt x="246" y="2101"/>
                    <a:pt x="275" y="2106"/>
                    <a:pt x="303" y="2106"/>
                  </a:cubicBezTo>
                  <a:cubicBezTo>
                    <a:pt x="453" y="2106"/>
                    <a:pt x="551" y="1931"/>
                    <a:pt x="632" y="1790"/>
                  </a:cubicBezTo>
                  <a:cubicBezTo>
                    <a:pt x="834" y="1421"/>
                    <a:pt x="1060" y="1040"/>
                    <a:pt x="1108" y="588"/>
                  </a:cubicBezTo>
                  <a:cubicBezTo>
                    <a:pt x="1120" y="349"/>
                    <a:pt x="1108" y="111"/>
                    <a:pt x="834" y="28"/>
                  </a:cubicBezTo>
                  <a:cubicBezTo>
                    <a:pt x="782" y="9"/>
                    <a:pt x="734" y="0"/>
                    <a:pt x="6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14"/>
            <p:cNvSpPr/>
            <p:nvPr/>
          </p:nvSpPr>
          <p:spPr>
            <a:xfrm>
              <a:off x="3621275" y="4263725"/>
              <a:ext cx="40175" cy="42925"/>
            </a:xfrm>
            <a:custGeom>
              <a:avLst/>
              <a:gdLst/>
              <a:ahLst/>
              <a:cxnLst/>
              <a:rect l="l" t="t" r="r" b="b"/>
              <a:pathLst>
                <a:path w="1607" h="1717" extrusionOk="0">
                  <a:moveTo>
                    <a:pt x="1033" y="1"/>
                  </a:moveTo>
                  <a:cubicBezTo>
                    <a:pt x="847" y="1"/>
                    <a:pt x="736" y="117"/>
                    <a:pt x="679" y="287"/>
                  </a:cubicBezTo>
                  <a:cubicBezTo>
                    <a:pt x="536" y="668"/>
                    <a:pt x="441" y="1073"/>
                    <a:pt x="60" y="1311"/>
                  </a:cubicBezTo>
                  <a:cubicBezTo>
                    <a:pt x="0" y="1371"/>
                    <a:pt x="0" y="1466"/>
                    <a:pt x="48" y="1537"/>
                  </a:cubicBezTo>
                  <a:cubicBezTo>
                    <a:pt x="143" y="1656"/>
                    <a:pt x="239" y="1716"/>
                    <a:pt x="393" y="1716"/>
                  </a:cubicBezTo>
                  <a:cubicBezTo>
                    <a:pt x="397" y="1716"/>
                    <a:pt x="401" y="1716"/>
                    <a:pt x="405" y="1716"/>
                  </a:cubicBezTo>
                  <a:cubicBezTo>
                    <a:pt x="962" y="1716"/>
                    <a:pt x="1607" y="843"/>
                    <a:pt x="1429" y="311"/>
                  </a:cubicBezTo>
                  <a:cubicBezTo>
                    <a:pt x="1370" y="132"/>
                    <a:pt x="1274" y="13"/>
                    <a:pt x="1060" y="1"/>
                  </a:cubicBezTo>
                  <a:cubicBezTo>
                    <a:pt x="1051" y="1"/>
                    <a:pt x="1042" y="1"/>
                    <a:pt x="10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14"/>
            <p:cNvSpPr/>
            <p:nvPr/>
          </p:nvSpPr>
          <p:spPr>
            <a:xfrm>
              <a:off x="3527100" y="4287850"/>
              <a:ext cx="35250" cy="45625"/>
            </a:xfrm>
            <a:custGeom>
              <a:avLst/>
              <a:gdLst/>
              <a:ahLst/>
              <a:cxnLst/>
              <a:rect l="l" t="t" r="r" b="b"/>
              <a:pathLst>
                <a:path w="1410" h="1825" extrusionOk="0">
                  <a:moveTo>
                    <a:pt x="898" y="1"/>
                  </a:moveTo>
                  <a:cubicBezTo>
                    <a:pt x="660" y="48"/>
                    <a:pt x="577" y="239"/>
                    <a:pt x="481" y="441"/>
                  </a:cubicBezTo>
                  <a:cubicBezTo>
                    <a:pt x="350" y="775"/>
                    <a:pt x="338" y="1156"/>
                    <a:pt x="112" y="1477"/>
                  </a:cubicBezTo>
                  <a:cubicBezTo>
                    <a:pt x="0" y="1656"/>
                    <a:pt x="162" y="1825"/>
                    <a:pt x="369" y="1825"/>
                  </a:cubicBezTo>
                  <a:cubicBezTo>
                    <a:pt x="383" y="1825"/>
                    <a:pt x="396" y="1824"/>
                    <a:pt x="410" y="1823"/>
                  </a:cubicBezTo>
                  <a:cubicBezTo>
                    <a:pt x="839" y="1775"/>
                    <a:pt x="1005" y="1406"/>
                    <a:pt x="1184" y="1072"/>
                  </a:cubicBezTo>
                  <a:cubicBezTo>
                    <a:pt x="1350" y="799"/>
                    <a:pt x="1410" y="477"/>
                    <a:pt x="1208" y="168"/>
                  </a:cubicBezTo>
                  <a:cubicBezTo>
                    <a:pt x="1136" y="60"/>
                    <a:pt x="1029" y="1"/>
                    <a:pt x="8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14"/>
            <p:cNvSpPr/>
            <p:nvPr/>
          </p:nvSpPr>
          <p:spPr>
            <a:xfrm>
              <a:off x="3653125" y="4187525"/>
              <a:ext cx="24425" cy="43350"/>
            </a:xfrm>
            <a:custGeom>
              <a:avLst/>
              <a:gdLst/>
              <a:ahLst/>
              <a:cxnLst/>
              <a:rect l="l" t="t" r="r" b="b"/>
              <a:pathLst>
                <a:path w="977" h="1734" extrusionOk="0">
                  <a:moveTo>
                    <a:pt x="443" y="1"/>
                  </a:moveTo>
                  <a:cubicBezTo>
                    <a:pt x="434" y="1"/>
                    <a:pt x="426" y="1"/>
                    <a:pt x="417" y="1"/>
                  </a:cubicBezTo>
                  <a:cubicBezTo>
                    <a:pt x="155" y="1"/>
                    <a:pt x="60" y="180"/>
                    <a:pt x="24" y="382"/>
                  </a:cubicBezTo>
                  <a:cubicBezTo>
                    <a:pt x="0" y="561"/>
                    <a:pt x="12" y="740"/>
                    <a:pt x="0" y="883"/>
                  </a:cubicBezTo>
                  <a:cubicBezTo>
                    <a:pt x="12" y="1097"/>
                    <a:pt x="12" y="1252"/>
                    <a:pt x="24" y="1418"/>
                  </a:cubicBezTo>
                  <a:cubicBezTo>
                    <a:pt x="36" y="1549"/>
                    <a:pt x="84" y="1680"/>
                    <a:pt x="250" y="1728"/>
                  </a:cubicBezTo>
                  <a:cubicBezTo>
                    <a:pt x="274" y="1732"/>
                    <a:pt x="298" y="1734"/>
                    <a:pt x="322" y="1734"/>
                  </a:cubicBezTo>
                  <a:cubicBezTo>
                    <a:pt x="439" y="1734"/>
                    <a:pt x="548" y="1684"/>
                    <a:pt x="608" y="1585"/>
                  </a:cubicBezTo>
                  <a:cubicBezTo>
                    <a:pt x="858" y="1204"/>
                    <a:pt x="977" y="787"/>
                    <a:pt x="846" y="347"/>
                  </a:cubicBezTo>
                  <a:cubicBezTo>
                    <a:pt x="788" y="152"/>
                    <a:pt x="665" y="1"/>
                    <a:pt x="4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14"/>
            <p:cNvSpPr/>
            <p:nvPr/>
          </p:nvSpPr>
          <p:spPr>
            <a:xfrm>
              <a:off x="3489700" y="4283275"/>
              <a:ext cx="28025" cy="36250"/>
            </a:xfrm>
            <a:custGeom>
              <a:avLst/>
              <a:gdLst/>
              <a:ahLst/>
              <a:cxnLst/>
              <a:rect l="l" t="t" r="r" b="b"/>
              <a:pathLst>
                <a:path w="1121" h="1450" extrusionOk="0">
                  <a:moveTo>
                    <a:pt x="717" y="0"/>
                  </a:moveTo>
                  <a:cubicBezTo>
                    <a:pt x="512" y="0"/>
                    <a:pt x="396" y="145"/>
                    <a:pt x="310" y="339"/>
                  </a:cubicBezTo>
                  <a:cubicBezTo>
                    <a:pt x="227" y="577"/>
                    <a:pt x="203" y="839"/>
                    <a:pt x="72" y="1065"/>
                  </a:cubicBezTo>
                  <a:cubicBezTo>
                    <a:pt x="1" y="1172"/>
                    <a:pt x="72" y="1303"/>
                    <a:pt x="179" y="1374"/>
                  </a:cubicBezTo>
                  <a:cubicBezTo>
                    <a:pt x="247" y="1425"/>
                    <a:pt x="320" y="1449"/>
                    <a:pt x="392" y="1449"/>
                  </a:cubicBezTo>
                  <a:cubicBezTo>
                    <a:pt x="472" y="1449"/>
                    <a:pt x="551" y="1419"/>
                    <a:pt x="620" y="1363"/>
                  </a:cubicBezTo>
                  <a:cubicBezTo>
                    <a:pt x="918" y="1148"/>
                    <a:pt x="1061" y="839"/>
                    <a:pt x="1120" y="517"/>
                  </a:cubicBezTo>
                  <a:cubicBezTo>
                    <a:pt x="1084" y="279"/>
                    <a:pt x="1037" y="65"/>
                    <a:pt x="787" y="5"/>
                  </a:cubicBezTo>
                  <a:cubicBezTo>
                    <a:pt x="762" y="2"/>
                    <a:pt x="739" y="0"/>
                    <a:pt x="7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14"/>
            <p:cNvSpPr/>
            <p:nvPr/>
          </p:nvSpPr>
          <p:spPr>
            <a:xfrm>
              <a:off x="3462625" y="4261950"/>
              <a:ext cx="23225" cy="35775"/>
            </a:xfrm>
            <a:custGeom>
              <a:avLst/>
              <a:gdLst/>
              <a:ahLst/>
              <a:cxnLst/>
              <a:rect l="l" t="t" r="r" b="b"/>
              <a:pathLst>
                <a:path w="929" h="1431" extrusionOk="0">
                  <a:moveTo>
                    <a:pt x="525" y="1"/>
                  </a:moveTo>
                  <a:cubicBezTo>
                    <a:pt x="521" y="1"/>
                    <a:pt x="517" y="1"/>
                    <a:pt x="512" y="1"/>
                  </a:cubicBezTo>
                  <a:cubicBezTo>
                    <a:pt x="96" y="13"/>
                    <a:pt x="143" y="370"/>
                    <a:pt x="96" y="644"/>
                  </a:cubicBezTo>
                  <a:lnTo>
                    <a:pt x="96" y="799"/>
                  </a:lnTo>
                  <a:cubicBezTo>
                    <a:pt x="155" y="1001"/>
                    <a:pt x="0" y="1394"/>
                    <a:pt x="393" y="1430"/>
                  </a:cubicBezTo>
                  <a:cubicBezTo>
                    <a:pt x="404" y="1431"/>
                    <a:pt x="415" y="1431"/>
                    <a:pt x="426" y="1431"/>
                  </a:cubicBezTo>
                  <a:cubicBezTo>
                    <a:pt x="754" y="1431"/>
                    <a:pt x="813" y="1076"/>
                    <a:pt x="893" y="799"/>
                  </a:cubicBezTo>
                  <a:cubicBezTo>
                    <a:pt x="905" y="787"/>
                    <a:pt x="905" y="763"/>
                    <a:pt x="905" y="727"/>
                  </a:cubicBezTo>
                  <a:cubicBezTo>
                    <a:pt x="929" y="364"/>
                    <a:pt x="779" y="1"/>
                    <a:pt x="5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0" name="Google Shape;5230;p14"/>
          <p:cNvGrpSpPr/>
          <p:nvPr/>
        </p:nvGrpSpPr>
        <p:grpSpPr>
          <a:xfrm flipH="1">
            <a:off x="-313486" y="2330688"/>
            <a:ext cx="684925" cy="604350"/>
            <a:chOff x="3573050" y="2694100"/>
            <a:chExt cx="684925" cy="604350"/>
          </a:xfrm>
        </p:grpSpPr>
        <p:sp>
          <p:nvSpPr>
            <p:cNvPr id="5231" name="Google Shape;5231;p14"/>
            <p:cNvSpPr/>
            <p:nvPr/>
          </p:nvSpPr>
          <p:spPr>
            <a:xfrm>
              <a:off x="3589450" y="2705825"/>
              <a:ext cx="661975" cy="575575"/>
            </a:xfrm>
            <a:custGeom>
              <a:avLst/>
              <a:gdLst/>
              <a:ahLst/>
              <a:cxnLst/>
              <a:rect l="l" t="t" r="r" b="b"/>
              <a:pathLst>
                <a:path w="26479" h="23023" extrusionOk="0">
                  <a:moveTo>
                    <a:pt x="17156" y="11680"/>
                  </a:moveTo>
                  <a:lnTo>
                    <a:pt x="17156" y="11680"/>
                  </a:lnTo>
                  <a:cubicBezTo>
                    <a:pt x="16930" y="12073"/>
                    <a:pt x="13918" y="13573"/>
                    <a:pt x="12930" y="13800"/>
                  </a:cubicBezTo>
                  <a:cubicBezTo>
                    <a:pt x="13811" y="13264"/>
                    <a:pt x="14585" y="12799"/>
                    <a:pt x="15370" y="12323"/>
                  </a:cubicBezTo>
                  <a:cubicBezTo>
                    <a:pt x="15466" y="12264"/>
                    <a:pt x="15585" y="12204"/>
                    <a:pt x="15680" y="12204"/>
                  </a:cubicBezTo>
                  <a:cubicBezTo>
                    <a:pt x="15730" y="12208"/>
                    <a:pt x="15779" y="12210"/>
                    <a:pt x="15827" y="12210"/>
                  </a:cubicBezTo>
                  <a:cubicBezTo>
                    <a:pt x="16318" y="12210"/>
                    <a:pt x="16723" y="11995"/>
                    <a:pt x="17156" y="11680"/>
                  </a:cubicBezTo>
                  <a:close/>
                  <a:moveTo>
                    <a:pt x="25181" y="0"/>
                  </a:moveTo>
                  <a:cubicBezTo>
                    <a:pt x="24514" y="84"/>
                    <a:pt x="23919" y="274"/>
                    <a:pt x="23324" y="465"/>
                  </a:cubicBezTo>
                  <a:cubicBezTo>
                    <a:pt x="21359" y="1108"/>
                    <a:pt x="19371" y="1703"/>
                    <a:pt x="17323" y="2060"/>
                  </a:cubicBezTo>
                  <a:cubicBezTo>
                    <a:pt x="15525" y="2370"/>
                    <a:pt x="13930" y="3191"/>
                    <a:pt x="12394" y="4167"/>
                  </a:cubicBezTo>
                  <a:cubicBezTo>
                    <a:pt x="10977" y="5072"/>
                    <a:pt x="9548" y="5989"/>
                    <a:pt x="7977" y="6608"/>
                  </a:cubicBezTo>
                  <a:cubicBezTo>
                    <a:pt x="7631" y="6739"/>
                    <a:pt x="7262" y="6763"/>
                    <a:pt x="6965" y="6965"/>
                  </a:cubicBezTo>
                  <a:cubicBezTo>
                    <a:pt x="5643" y="7894"/>
                    <a:pt x="4429" y="8942"/>
                    <a:pt x="3440" y="10240"/>
                  </a:cubicBezTo>
                  <a:cubicBezTo>
                    <a:pt x="2547" y="11406"/>
                    <a:pt x="2012" y="12776"/>
                    <a:pt x="1309" y="14038"/>
                  </a:cubicBezTo>
                  <a:cubicBezTo>
                    <a:pt x="1071" y="14478"/>
                    <a:pt x="976" y="14978"/>
                    <a:pt x="952" y="15478"/>
                  </a:cubicBezTo>
                  <a:cubicBezTo>
                    <a:pt x="892" y="16419"/>
                    <a:pt x="1142" y="17300"/>
                    <a:pt x="1333" y="18193"/>
                  </a:cubicBezTo>
                  <a:cubicBezTo>
                    <a:pt x="1416" y="18514"/>
                    <a:pt x="1369" y="18764"/>
                    <a:pt x="1178" y="19038"/>
                  </a:cubicBezTo>
                  <a:cubicBezTo>
                    <a:pt x="797" y="19562"/>
                    <a:pt x="440" y="20169"/>
                    <a:pt x="416" y="20777"/>
                  </a:cubicBezTo>
                  <a:cubicBezTo>
                    <a:pt x="380" y="21360"/>
                    <a:pt x="250" y="21896"/>
                    <a:pt x="119" y="22444"/>
                  </a:cubicBezTo>
                  <a:cubicBezTo>
                    <a:pt x="0" y="22862"/>
                    <a:pt x="28" y="23023"/>
                    <a:pt x="307" y="23023"/>
                  </a:cubicBezTo>
                  <a:cubicBezTo>
                    <a:pt x="394" y="23023"/>
                    <a:pt x="504" y="23007"/>
                    <a:pt x="642" y="22979"/>
                  </a:cubicBezTo>
                  <a:cubicBezTo>
                    <a:pt x="1273" y="22836"/>
                    <a:pt x="1869" y="22574"/>
                    <a:pt x="2464" y="22277"/>
                  </a:cubicBezTo>
                  <a:cubicBezTo>
                    <a:pt x="5179" y="20931"/>
                    <a:pt x="8036" y="19872"/>
                    <a:pt x="10703" y="18431"/>
                  </a:cubicBezTo>
                  <a:cubicBezTo>
                    <a:pt x="11918" y="17752"/>
                    <a:pt x="13263" y="17276"/>
                    <a:pt x="14406" y="16467"/>
                  </a:cubicBezTo>
                  <a:cubicBezTo>
                    <a:pt x="16728" y="14812"/>
                    <a:pt x="18835" y="12907"/>
                    <a:pt x="20728" y="10775"/>
                  </a:cubicBezTo>
                  <a:cubicBezTo>
                    <a:pt x="20859" y="10609"/>
                    <a:pt x="21002" y="10430"/>
                    <a:pt x="21002" y="10216"/>
                  </a:cubicBezTo>
                  <a:cubicBezTo>
                    <a:pt x="21002" y="9835"/>
                    <a:pt x="21193" y="9513"/>
                    <a:pt x="21395" y="9240"/>
                  </a:cubicBezTo>
                  <a:cubicBezTo>
                    <a:pt x="21728" y="8823"/>
                    <a:pt x="21955" y="8347"/>
                    <a:pt x="22145" y="7858"/>
                  </a:cubicBezTo>
                  <a:cubicBezTo>
                    <a:pt x="22264" y="7537"/>
                    <a:pt x="22431" y="7239"/>
                    <a:pt x="22645" y="6965"/>
                  </a:cubicBezTo>
                  <a:cubicBezTo>
                    <a:pt x="23288" y="6180"/>
                    <a:pt x="23943" y="5406"/>
                    <a:pt x="24360" y="4465"/>
                  </a:cubicBezTo>
                  <a:cubicBezTo>
                    <a:pt x="24550" y="4036"/>
                    <a:pt x="24776" y="3620"/>
                    <a:pt x="24991" y="3203"/>
                  </a:cubicBezTo>
                  <a:cubicBezTo>
                    <a:pt x="25348" y="2501"/>
                    <a:pt x="25741" y="1834"/>
                    <a:pt x="26193" y="1179"/>
                  </a:cubicBezTo>
                  <a:cubicBezTo>
                    <a:pt x="26479" y="798"/>
                    <a:pt x="26431" y="393"/>
                    <a:pt x="26122" y="262"/>
                  </a:cubicBezTo>
                  <a:cubicBezTo>
                    <a:pt x="25800" y="143"/>
                    <a:pt x="25467" y="84"/>
                    <a:pt x="25181" y="0"/>
                  </a:cubicBezTo>
                  <a:close/>
                </a:path>
              </a:pathLst>
            </a:custGeom>
            <a:solidFill>
              <a:srgbClr val="00A2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14"/>
            <p:cNvSpPr/>
            <p:nvPr/>
          </p:nvSpPr>
          <p:spPr>
            <a:xfrm>
              <a:off x="3730225" y="2704450"/>
              <a:ext cx="518525" cy="420400"/>
            </a:xfrm>
            <a:custGeom>
              <a:avLst/>
              <a:gdLst/>
              <a:ahLst/>
              <a:cxnLst/>
              <a:rect l="l" t="t" r="r" b="b"/>
              <a:pathLst>
                <a:path w="20741" h="16816" extrusionOk="0">
                  <a:moveTo>
                    <a:pt x="20449" y="1"/>
                  </a:moveTo>
                  <a:cubicBezTo>
                    <a:pt x="20419" y="1"/>
                    <a:pt x="20389" y="7"/>
                    <a:pt x="20360" y="20"/>
                  </a:cubicBezTo>
                  <a:cubicBezTo>
                    <a:pt x="20086" y="103"/>
                    <a:pt x="19765" y="222"/>
                    <a:pt x="19729" y="567"/>
                  </a:cubicBezTo>
                  <a:cubicBezTo>
                    <a:pt x="19693" y="770"/>
                    <a:pt x="19574" y="853"/>
                    <a:pt x="19431" y="936"/>
                  </a:cubicBezTo>
                  <a:cubicBezTo>
                    <a:pt x="17657" y="1925"/>
                    <a:pt x="15871" y="2889"/>
                    <a:pt x="14109" y="3901"/>
                  </a:cubicBezTo>
                  <a:cubicBezTo>
                    <a:pt x="13097" y="4496"/>
                    <a:pt x="12133" y="5175"/>
                    <a:pt x="11359" y="6104"/>
                  </a:cubicBezTo>
                  <a:cubicBezTo>
                    <a:pt x="10692" y="6889"/>
                    <a:pt x="10013" y="7699"/>
                    <a:pt x="9227" y="8378"/>
                  </a:cubicBezTo>
                  <a:cubicBezTo>
                    <a:pt x="8727" y="8830"/>
                    <a:pt x="8215" y="9259"/>
                    <a:pt x="7858" y="9818"/>
                  </a:cubicBezTo>
                  <a:cubicBezTo>
                    <a:pt x="7287" y="10747"/>
                    <a:pt x="6489" y="11461"/>
                    <a:pt x="5620" y="12081"/>
                  </a:cubicBezTo>
                  <a:cubicBezTo>
                    <a:pt x="5536" y="12147"/>
                    <a:pt x="5459" y="12261"/>
                    <a:pt x="5358" y="12261"/>
                  </a:cubicBezTo>
                  <a:cubicBezTo>
                    <a:pt x="5315" y="12261"/>
                    <a:pt x="5268" y="12241"/>
                    <a:pt x="5215" y="12188"/>
                  </a:cubicBezTo>
                  <a:cubicBezTo>
                    <a:pt x="5060" y="12045"/>
                    <a:pt x="5215" y="11926"/>
                    <a:pt x="5287" y="11819"/>
                  </a:cubicBezTo>
                  <a:cubicBezTo>
                    <a:pt x="5798" y="11033"/>
                    <a:pt x="6299" y="10259"/>
                    <a:pt x="6811" y="9485"/>
                  </a:cubicBezTo>
                  <a:cubicBezTo>
                    <a:pt x="6894" y="9366"/>
                    <a:pt x="7001" y="9247"/>
                    <a:pt x="6965" y="9092"/>
                  </a:cubicBezTo>
                  <a:cubicBezTo>
                    <a:pt x="6882" y="8723"/>
                    <a:pt x="7072" y="8425"/>
                    <a:pt x="7251" y="8140"/>
                  </a:cubicBezTo>
                  <a:cubicBezTo>
                    <a:pt x="8204" y="6651"/>
                    <a:pt x="9275" y="5270"/>
                    <a:pt x="10513" y="4020"/>
                  </a:cubicBezTo>
                  <a:cubicBezTo>
                    <a:pt x="10621" y="3913"/>
                    <a:pt x="10763" y="3841"/>
                    <a:pt x="10763" y="3615"/>
                  </a:cubicBezTo>
                  <a:lnTo>
                    <a:pt x="10763" y="3615"/>
                  </a:lnTo>
                  <a:cubicBezTo>
                    <a:pt x="10656" y="3675"/>
                    <a:pt x="10585" y="3722"/>
                    <a:pt x="10513" y="3770"/>
                  </a:cubicBezTo>
                  <a:cubicBezTo>
                    <a:pt x="8549" y="5056"/>
                    <a:pt x="6656" y="6461"/>
                    <a:pt x="5156" y="8306"/>
                  </a:cubicBezTo>
                  <a:cubicBezTo>
                    <a:pt x="4513" y="9092"/>
                    <a:pt x="3858" y="9866"/>
                    <a:pt x="3310" y="10711"/>
                  </a:cubicBezTo>
                  <a:cubicBezTo>
                    <a:pt x="2524" y="11938"/>
                    <a:pt x="1810" y="13200"/>
                    <a:pt x="1096" y="14462"/>
                  </a:cubicBezTo>
                  <a:cubicBezTo>
                    <a:pt x="679" y="15212"/>
                    <a:pt x="298" y="15974"/>
                    <a:pt x="0" y="16772"/>
                  </a:cubicBezTo>
                  <a:cubicBezTo>
                    <a:pt x="65" y="16804"/>
                    <a:pt x="119" y="16816"/>
                    <a:pt x="166" y="16816"/>
                  </a:cubicBezTo>
                  <a:cubicBezTo>
                    <a:pt x="258" y="16816"/>
                    <a:pt x="326" y="16771"/>
                    <a:pt x="405" y="16748"/>
                  </a:cubicBezTo>
                  <a:cubicBezTo>
                    <a:pt x="941" y="16545"/>
                    <a:pt x="1488" y="16343"/>
                    <a:pt x="2048" y="16129"/>
                  </a:cubicBezTo>
                  <a:cubicBezTo>
                    <a:pt x="3536" y="15557"/>
                    <a:pt x="5036" y="15033"/>
                    <a:pt x="6644" y="14855"/>
                  </a:cubicBezTo>
                  <a:cubicBezTo>
                    <a:pt x="8073" y="14700"/>
                    <a:pt x="9430" y="14378"/>
                    <a:pt x="10704" y="13652"/>
                  </a:cubicBezTo>
                  <a:cubicBezTo>
                    <a:pt x="12323" y="12712"/>
                    <a:pt x="13919" y="11771"/>
                    <a:pt x="15181" y="10378"/>
                  </a:cubicBezTo>
                  <a:cubicBezTo>
                    <a:pt x="15669" y="9842"/>
                    <a:pt x="16169" y="9306"/>
                    <a:pt x="16478" y="8628"/>
                  </a:cubicBezTo>
                  <a:cubicBezTo>
                    <a:pt x="16562" y="8473"/>
                    <a:pt x="16597" y="8306"/>
                    <a:pt x="16455" y="8152"/>
                  </a:cubicBezTo>
                  <a:cubicBezTo>
                    <a:pt x="16387" y="8089"/>
                    <a:pt x="16315" y="8065"/>
                    <a:pt x="16243" y="8065"/>
                  </a:cubicBezTo>
                  <a:cubicBezTo>
                    <a:pt x="16150" y="8065"/>
                    <a:pt x="16059" y="8105"/>
                    <a:pt x="15978" y="8152"/>
                  </a:cubicBezTo>
                  <a:cubicBezTo>
                    <a:pt x="15740" y="8306"/>
                    <a:pt x="15502" y="8473"/>
                    <a:pt x="15276" y="8652"/>
                  </a:cubicBezTo>
                  <a:cubicBezTo>
                    <a:pt x="14323" y="9425"/>
                    <a:pt x="13383" y="10199"/>
                    <a:pt x="12287" y="10771"/>
                  </a:cubicBezTo>
                  <a:cubicBezTo>
                    <a:pt x="11597" y="11152"/>
                    <a:pt x="10871" y="11461"/>
                    <a:pt x="10311" y="12021"/>
                  </a:cubicBezTo>
                  <a:cubicBezTo>
                    <a:pt x="10239" y="12093"/>
                    <a:pt x="10146" y="12145"/>
                    <a:pt x="10048" y="12145"/>
                  </a:cubicBezTo>
                  <a:cubicBezTo>
                    <a:pt x="10017" y="12145"/>
                    <a:pt x="9985" y="12140"/>
                    <a:pt x="9954" y="12128"/>
                  </a:cubicBezTo>
                  <a:cubicBezTo>
                    <a:pt x="9897" y="12113"/>
                    <a:pt x="9844" y="12106"/>
                    <a:pt x="9794" y="12106"/>
                  </a:cubicBezTo>
                  <a:cubicBezTo>
                    <a:pt x="9609" y="12106"/>
                    <a:pt x="9458" y="12194"/>
                    <a:pt x="9299" y="12259"/>
                  </a:cubicBezTo>
                  <a:cubicBezTo>
                    <a:pt x="8180" y="12724"/>
                    <a:pt x="7013" y="12950"/>
                    <a:pt x="5822" y="13128"/>
                  </a:cubicBezTo>
                  <a:cubicBezTo>
                    <a:pt x="6263" y="12724"/>
                    <a:pt x="6680" y="12366"/>
                    <a:pt x="7287" y="12235"/>
                  </a:cubicBezTo>
                  <a:cubicBezTo>
                    <a:pt x="8025" y="12045"/>
                    <a:pt x="8727" y="11652"/>
                    <a:pt x="9382" y="11271"/>
                  </a:cubicBezTo>
                  <a:cubicBezTo>
                    <a:pt x="9918" y="10938"/>
                    <a:pt x="10382" y="10461"/>
                    <a:pt x="10859" y="10033"/>
                  </a:cubicBezTo>
                  <a:cubicBezTo>
                    <a:pt x="11561" y="9378"/>
                    <a:pt x="12228" y="8711"/>
                    <a:pt x="12930" y="8056"/>
                  </a:cubicBezTo>
                  <a:cubicBezTo>
                    <a:pt x="13001" y="7993"/>
                    <a:pt x="13076" y="7892"/>
                    <a:pt x="13142" y="7892"/>
                  </a:cubicBezTo>
                  <a:cubicBezTo>
                    <a:pt x="13188" y="7892"/>
                    <a:pt x="13230" y="7939"/>
                    <a:pt x="13264" y="8080"/>
                  </a:cubicBezTo>
                  <a:cubicBezTo>
                    <a:pt x="13293" y="8184"/>
                    <a:pt x="13346" y="8218"/>
                    <a:pt x="13410" y="8218"/>
                  </a:cubicBezTo>
                  <a:cubicBezTo>
                    <a:pt x="13449" y="8218"/>
                    <a:pt x="13492" y="8205"/>
                    <a:pt x="13538" y="8187"/>
                  </a:cubicBezTo>
                  <a:cubicBezTo>
                    <a:pt x="13788" y="8116"/>
                    <a:pt x="14038" y="8032"/>
                    <a:pt x="14252" y="7830"/>
                  </a:cubicBezTo>
                  <a:cubicBezTo>
                    <a:pt x="14728" y="7366"/>
                    <a:pt x="15252" y="6937"/>
                    <a:pt x="15704" y="6449"/>
                  </a:cubicBezTo>
                  <a:cubicBezTo>
                    <a:pt x="16347" y="5758"/>
                    <a:pt x="16824" y="4961"/>
                    <a:pt x="17681" y="4449"/>
                  </a:cubicBezTo>
                  <a:cubicBezTo>
                    <a:pt x="18622" y="3901"/>
                    <a:pt x="19205" y="2948"/>
                    <a:pt x="19812" y="2056"/>
                  </a:cubicBezTo>
                  <a:cubicBezTo>
                    <a:pt x="19919" y="1901"/>
                    <a:pt x="19967" y="1758"/>
                    <a:pt x="19860" y="1603"/>
                  </a:cubicBezTo>
                  <a:cubicBezTo>
                    <a:pt x="19634" y="1294"/>
                    <a:pt x="19812" y="1103"/>
                    <a:pt x="20038" y="924"/>
                  </a:cubicBezTo>
                  <a:cubicBezTo>
                    <a:pt x="20217" y="770"/>
                    <a:pt x="20419" y="639"/>
                    <a:pt x="20598" y="472"/>
                  </a:cubicBezTo>
                  <a:cubicBezTo>
                    <a:pt x="20693" y="389"/>
                    <a:pt x="20741" y="258"/>
                    <a:pt x="20657" y="115"/>
                  </a:cubicBezTo>
                  <a:cubicBezTo>
                    <a:pt x="20614" y="45"/>
                    <a:pt x="20532" y="1"/>
                    <a:pt x="20449" y="1"/>
                  </a:cubicBez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14"/>
            <p:cNvSpPr/>
            <p:nvPr/>
          </p:nvSpPr>
          <p:spPr>
            <a:xfrm>
              <a:off x="3583175" y="2880250"/>
              <a:ext cx="380125" cy="408325"/>
            </a:xfrm>
            <a:custGeom>
              <a:avLst/>
              <a:gdLst/>
              <a:ahLst/>
              <a:cxnLst/>
              <a:rect l="l" t="t" r="r" b="b"/>
              <a:pathLst>
                <a:path w="15205" h="16333" extrusionOk="0">
                  <a:moveTo>
                    <a:pt x="7811" y="0"/>
                  </a:moveTo>
                  <a:cubicBezTo>
                    <a:pt x="7382" y="441"/>
                    <a:pt x="6799" y="655"/>
                    <a:pt x="6394" y="1120"/>
                  </a:cubicBezTo>
                  <a:cubicBezTo>
                    <a:pt x="5180" y="2524"/>
                    <a:pt x="4299" y="4108"/>
                    <a:pt x="3787" y="5894"/>
                  </a:cubicBezTo>
                  <a:cubicBezTo>
                    <a:pt x="3275" y="7775"/>
                    <a:pt x="2822" y="9668"/>
                    <a:pt x="2382" y="11549"/>
                  </a:cubicBezTo>
                  <a:cubicBezTo>
                    <a:pt x="2120" y="12645"/>
                    <a:pt x="1644" y="13621"/>
                    <a:pt x="1012" y="14526"/>
                  </a:cubicBezTo>
                  <a:cubicBezTo>
                    <a:pt x="751" y="14907"/>
                    <a:pt x="441" y="15240"/>
                    <a:pt x="179" y="15621"/>
                  </a:cubicBezTo>
                  <a:cubicBezTo>
                    <a:pt x="72" y="15764"/>
                    <a:pt x="0" y="15955"/>
                    <a:pt x="120" y="16133"/>
                  </a:cubicBezTo>
                  <a:cubicBezTo>
                    <a:pt x="212" y="16290"/>
                    <a:pt x="340" y="16333"/>
                    <a:pt x="493" y="16333"/>
                  </a:cubicBezTo>
                  <a:cubicBezTo>
                    <a:pt x="537" y="16333"/>
                    <a:pt x="583" y="16329"/>
                    <a:pt x="631" y="16324"/>
                  </a:cubicBezTo>
                  <a:cubicBezTo>
                    <a:pt x="1191" y="16264"/>
                    <a:pt x="1679" y="15990"/>
                    <a:pt x="2179" y="15812"/>
                  </a:cubicBezTo>
                  <a:cubicBezTo>
                    <a:pt x="3358" y="15395"/>
                    <a:pt x="4489" y="14907"/>
                    <a:pt x="5573" y="14276"/>
                  </a:cubicBezTo>
                  <a:cubicBezTo>
                    <a:pt x="7418" y="13192"/>
                    <a:pt x="9240" y="12061"/>
                    <a:pt x="11157" y="11097"/>
                  </a:cubicBezTo>
                  <a:cubicBezTo>
                    <a:pt x="12407" y="10466"/>
                    <a:pt x="13621" y="9775"/>
                    <a:pt x="14776" y="8966"/>
                  </a:cubicBezTo>
                  <a:cubicBezTo>
                    <a:pt x="14919" y="8882"/>
                    <a:pt x="15098" y="8799"/>
                    <a:pt x="15205" y="8549"/>
                  </a:cubicBezTo>
                  <a:lnTo>
                    <a:pt x="15205" y="8549"/>
                  </a:lnTo>
                  <a:cubicBezTo>
                    <a:pt x="14121" y="8859"/>
                    <a:pt x="13026" y="8954"/>
                    <a:pt x="11978" y="9132"/>
                  </a:cubicBezTo>
                  <a:cubicBezTo>
                    <a:pt x="10204" y="9430"/>
                    <a:pt x="8561" y="10156"/>
                    <a:pt x="6894" y="10787"/>
                  </a:cubicBezTo>
                  <a:cubicBezTo>
                    <a:pt x="6684" y="10860"/>
                    <a:pt x="6467" y="10962"/>
                    <a:pt x="6243" y="10962"/>
                  </a:cubicBezTo>
                  <a:cubicBezTo>
                    <a:pt x="6175" y="10962"/>
                    <a:pt x="6106" y="10952"/>
                    <a:pt x="6037" y="10930"/>
                  </a:cubicBezTo>
                  <a:cubicBezTo>
                    <a:pt x="5940" y="10901"/>
                    <a:pt x="5848" y="10886"/>
                    <a:pt x="5758" y="10886"/>
                  </a:cubicBezTo>
                  <a:cubicBezTo>
                    <a:pt x="5627" y="10886"/>
                    <a:pt x="5502" y="10919"/>
                    <a:pt x="5382" y="10990"/>
                  </a:cubicBezTo>
                  <a:cubicBezTo>
                    <a:pt x="5336" y="11016"/>
                    <a:pt x="5264" y="11061"/>
                    <a:pt x="5207" y="11061"/>
                  </a:cubicBezTo>
                  <a:cubicBezTo>
                    <a:pt x="5161" y="11061"/>
                    <a:pt x="5125" y="11032"/>
                    <a:pt x="5120" y="10942"/>
                  </a:cubicBezTo>
                  <a:cubicBezTo>
                    <a:pt x="5096" y="10680"/>
                    <a:pt x="4894" y="10466"/>
                    <a:pt x="4918" y="10204"/>
                  </a:cubicBezTo>
                  <a:cubicBezTo>
                    <a:pt x="4977" y="9573"/>
                    <a:pt x="5013" y="8942"/>
                    <a:pt x="5132" y="8323"/>
                  </a:cubicBezTo>
                  <a:cubicBezTo>
                    <a:pt x="5573" y="6037"/>
                    <a:pt x="6430" y="3858"/>
                    <a:pt x="7216" y="1679"/>
                  </a:cubicBezTo>
                  <a:cubicBezTo>
                    <a:pt x="7406" y="1143"/>
                    <a:pt x="7656" y="619"/>
                    <a:pt x="7882" y="84"/>
                  </a:cubicBezTo>
                  <a:lnTo>
                    <a:pt x="7811" y="0"/>
                  </a:lnTo>
                  <a:close/>
                </a:path>
              </a:pathLst>
            </a:custGeom>
            <a:solidFill>
              <a:srgbClr val="54B5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14"/>
            <p:cNvSpPr/>
            <p:nvPr/>
          </p:nvSpPr>
          <p:spPr>
            <a:xfrm>
              <a:off x="3812075" y="2920725"/>
              <a:ext cx="31575" cy="34550"/>
            </a:xfrm>
            <a:custGeom>
              <a:avLst/>
              <a:gdLst/>
              <a:ahLst/>
              <a:cxnLst/>
              <a:rect l="l" t="t" r="r" b="b"/>
              <a:pathLst>
                <a:path w="1263" h="1382" extrusionOk="0">
                  <a:moveTo>
                    <a:pt x="608" y="1"/>
                  </a:moveTo>
                  <a:cubicBezTo>
                    <a:pt x="262" y="1"/>
                    <a:pt x="24" y="263"/>
                    <a:pt x="0" y="644"/>
                  </a:cubicBezTo>
                  <a:cubicBezTo>
                    <a:pt x="0" y="1060"/>
                    <a:pt x="274" y="1382"/>
                    <a:pt x="631" y="1382"/>
                  </a:cubicBezTo>
                  <a:cubicBezTo>
                    <a:pt x="1000" y="1382"/>
                    <a:pt x="1262" y="1096"/>
                    <a:pt x="1262" y="703"/>
                  </a:cubicBezTo>
                  <a:cubicBezTo>
                    <a:pt x="1262" y="322"/>
                    <a:pt x="965" y="1"/>
                    <a:pt x="608"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14"/>
            <p:cNvSpPr/>
            <p:nvPr/>
          </p:nvSpPr>
          <p:spPr>
            <a:xfrm>
              <a:off x="3802550" y="2984425"/>
              <a:ext cx="32175" cy="34025"/>
            </a:xfrm>
            <a:custGeom>
              <a:avLst/>
              <a:gdLst/>
              <a:ahLst/>
              <a:cxnLst/>
              <a:rect l="l" t="t" r="r" b="b"/>
              <a:pathLst>
                <a:path w="1287" h="1361" extrusionOk="0">
                  <a:moveTo>
                    <a:pt x="572" y="1"/>
                  </a:moveTo>
                  <a:cubicBezTo>
                    <a:pt x="238" y="24"/>
                    <a:pt x="0" y="274"/>
                    <a:pt x="0" y="632"/>
                  </a:cubicBezTo>
                  <a:cubicBezTo>
                    <a:pt x="0" y="1007"/>
                    <a:pt x="369" y="1360"/>
                    <a:pt x="735" y="1360"/>
                  </a:cubicBezTo>
                  <a:cubicBezTo>
                    <a:pt x="752" y="1360"/>
                    <a:pt x="769" y="1359"/>
                    <a:pt x="786" y="1358"/>
                  </a:cubicBezTo>
                  <a:cubicBezTo>
                    <a:pt x="1108" y="1334"/>
                    <a:pt x="1262" y="1132"/>
                    <a:pt x="1286" y="858"/>
                  </a:cubicBezTo>
                  <a:cubicBezTo>
                    <a:pt x="1262" y="501"/>
                    <a:pt x="834" y="12"/>
                    <a:pt x="572"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14"/>
            <p:cNvSpPr/>
            <p:nvPr/>
          </p:nvSpPr>
          <p:spPr>
            <a:xfrm>
              <a:off x="3845700" y="2858725"/>
              <a:ext cx="26825" cy="34075"/>
            </a:xfrm>
            <a:custGeom>
              <a:avLst/>
              <a:gdLst/>
              <a:ahLst/>
              <a:cxnLst/>
              <a:rect l="l" t="t" r="r" b="b"/>
              <a:pathLst>
                <a:path w="1073" h="1363" extrusionOk="0">
                  <a:moveTo>
                    <a:pt x="500" y="1"/>
                  </a:moveTo>
                  <a:cubicBezTo>
                    <a:pt x="247" y="1"/>
                    <a:pt x="35" y="263"/>
                    <a:pt x="13" y="599"/>
                  </a:cubicBezTo>
                  <a:cubicBezTo>
                    <a:pt x="1" y="992"/>
                    <a:pt x="275" y="1326"/>
                    <a:pt x="608" y="1361"/>
                  </a:cubicBezTo>
                  <a:cubicBezTo>
                    <a:pt x="625" y="1362"/>
                    <a:pt x="641" y="1363"/>
                    <a:pt x="657" y="1363"/>
                  </a:cubicBezTo>
                  <a:cubicBezTo>
                    <a:pt x="1028" y="1363"/>
                    <a:pt x="1060" y="1102"/>
                    <a:pt x="1049" y="873"/>
                  </a:cubicBezTo>
                  <a:cubicBezTo>
                    <a:pt x="1072" y="349"/>
                    <a:pt x="882" y="40"/>
                    <a:pt x="548" y="4"/>
                  </a:cubicBezTo>
                  <a:cubicBezTo>
                    <a:pt x="532" y="2"/>
                    <a:pt x="516" y="1"/>
                    <a:pt x="500" y="1"/>
                  </a:cubicBezTo>
                  <a:close/>
                </a:path>
              </a:pathLst>
            </a:custGeom>
            <a:solidFill>
              <a:srgbClr val="4A1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14"/>
            <p:cNvSpPr/>
            <p:nvPr/>
          </p:nvSpPr>
          <p:spPr>
            <a:xfrm>
              <a:off x="3974000" y="2768750"/>
              <a:ext cx="161050" cy="128225"/>
            </a:xfrm>
            <a:custGeom>
              <a:avLst/>
              <a:gdLst/>
              <a:ahLst/>
              <a:cxnLst/>
              <a:rect l="l" t="t" r="r" b="b"/>
              <a:pathLst>
                <a:path w="6442" h="5129" extrusionOk="0">
                  <a:moveTo>
                    <a:pt x="6352" y="0"/>
                  </a:moveTo>
                  <a:cubicBezTo>
                    <a:pt x="6225" y="0"/>
                    <a:pt x="5942" y="116"/>
                    <a:pt x="5358" y="388"/>
                  </a:cubicBezTo>
                  <a:cubicBezTo>
                    <a:pt x="3834" y="1091"/>
                    <a:pt x="2775" y="1770"/>
                    <a:pt x="1965" y="2567"/>
                  </a:cubicBezTo>
                  <a:cubicBezTo>
                    <a:pt x="1191" y="3341"/>
                    <a:pt x="0" y="4806"/>
                    <a:pt x="0" y="5020"/>
                  </a:cubicBezTo>
                  <a:cubicBezTo>
                    <a:pt x="0" y="5091"/>
                    <a:pt x="19" y="5128"/>
                    <a:pt x="62" y="5128"/>
                  </a:cubicBezTo>
                  <a:cubicBezTo>
                    <a:pt x="178" y="5128"/>
                    <a:pt x="468" y="4853"/>
                    <a:pt x="1024" y="4210"/>
                  </a:cubicBezTo>
                  <a:cubicBezTo>
                    <a:pt x="2215" y="2877"/>
                    <a:pt x="2405" y="2710"/>
                    <a:pt x="3453" y="2091"/>
                  </a:cubicBezTo>
                  <a:cubicBezTo>
                    <a:pt x="4739" y="1329"/>
                    <a:pt x="6442" y="186"/>
                    <a:pt x="6442" y="79"/>
                  </a:cubicBezTo>
                  <a:cubicBezTo>
                    <a:pt x="6438" y="28"/>
                    <a:pt x="6413" y="0"/>
                    <a:pt x="63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14"/>
            <p:cNvSpPr/>
            <p:nvPr/>
          </p:nvSpPr>
          <p:spPr>
            <a:xfrm>
              <a:off x="3789400" y="2845550"/>
              <a:ext cx="130525" cy="189500"/>
            </a:xfrm>
            <a:custGeom>
              <a:avLst/>
              <a:gdLst/>
              <a:ahLst/>
              <a:cxnLst/>
              <a:rect l="l" t="t" r="r" b="b"/>
              <a:pathLst>
                <a:path w="5221" h="7580" extrusionOk="0">
                  <a:moveTo>
                    <a:pt x="5171" y="0"/>
                  </a:moveTo>
                  <a:cubicBezTo>
                    <a:pt x="5051" y="0"/>
                    <a:pt x="4706" y="278"/>
                    <a:pt x="4158" y="817"/>
                  </a:cubicBezTo>
                  <a:cubicBezTo>
                    <a:pt x="3074" y="1912"/>
                    <a:pt x="2717" y="2365"/>
                    <a:pt x="2205" y="3389"/>
                  </a:cubicBezTo>
                  <a:cubicBezTo>
                    <a:pt x="1967" y="3865"/>
                    <a:pt x="1574" y="4532"/>
                    <a:pt x="1300" y="4877"/>
                  </a:cubicBezTo>
                  <a:cubicBezTo>
                    <a:pt x="776" y="5579"/>
                    <a:pt x="419" y="6234"/>
                    <a:pt x="157" y="6996"/>
                  </a:cubicBezTo>
                  <a:cubicBezTo>
                    <a:pt x="20" y="7385"/>
                    <a:pt x="1" y="7579"/>
                    <a:pt x="64" y="7579"/>
                  </a:cubicBezTo>
                  <a:cubicBezTo>
                    <a:pt x="133" y="7579"/>
                    <a:pt x="298" y="7352"/>
                    <a:pt x="514" y="6901"/>
                  </a:cubicBezTo>
                  <a:cubicBezTo>
                    <a:pt x="753" y="6413"/>
                    <a:pt x="1110" y="5889"/>
                    <a:pt x="1550" y="5389"/>
                  </a:cubicBezTo>
                  <a:cubicBezTo>
                    <a:pt x="2241" y="4579"/>
                    <a:pt x="2753" y="3781"/>
                    <a:pt x="3086" y="3031"/>
                  </a:cubicBezTo>
                  <a:cubicBezTo>
                    <a:pt x="3336" y="2448"/>
                    <a:pt x="4086" y="1353"/>
                    <a:pt x="4694" y="686"/>
                  </a:cubicBezTo>
                  <a:cubicBezTo>
                    <a:pt x="4991" y="364"/>
                    <a:pt x="5217" y="91"/>
                    <a:pt x="5217" y="67"/>
                  </a:cubicBezTo>
                  <a:cubicBezTo>
                    <a:pt x="5220" y="22"/>
                    <a:pt x="5204" y="0"/>
                    <a:pt x="51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14"/>
            <p:cNvSpPr/>
            <p:nvPr/>
          </p:nvSpPr>
          <p:spPr>
            <a:xfrm>
              <a:off x="4069250" y="2893100"/>
              <a:ext cx="11825" cy="11725"/>
            </a:xfrm>
            <a:custGeom>
              <a:avLst/>
              <a:gdLst/>
              <a:ahLst/>
              <a:cxnLst/>
              <a:rect l="l" t="t" r="r" b="b"/>
              <a:pathLst>
                <a:path w="473" h="469" extrusionOk="0">
                  <a:moveTo>
                    <a:pt x="223" y="0"/>
                  </a:moveTo>
                  <a:cubicBezTo>
                    <a:pt x="180" y="0"/>
                    <a:pt x="139" y="14"/>
                    <a:pt x="108" y="46"/>
                  </a:cubicBezTo>
                  <a:cubicBezTo>
                    <a:pt x="0" y="153"/>
                    <a:pt x="36" y="403"/>
                    <a:pt x="155" y="451"/>
                  </a:cubicBezTo>
                  <a:cubicBezTo>
                    <a:pt x="186" y="463"/>
                    <a:pt x="215" y="469"/>
                    <a:pt x="243" y="469"/>
                  </a:cubicBezTo>
                  <a:cubicBezTo>
                    <a:pt x="378" y="469"/>
                    <a:pt x="473" y="337"/>
                    <a:pt x="453" y="189"/>
                  </a:cubicBezTo>
                  <a:cubicBezTo>
                    <a:pt x="436" y="80"/>
                    <a:pt x="325" y="0"/>
                    <a:pt x="2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14"/>
            <p:cNvSpPr/>
            <p:nvPr/>
          </p:nvSpPr>
          <p:spPr>
            <a:xfrm>
              <a:off x="4038000" y="2908250"/>
              <a:ext cx="17875" cy="13850"/>
            </a:xfrm>
            <a:custGeom>
              <a:avLst/>
              <a:gdLst/>
              <a:ahLst/>
              <a:cxnLst/>
              <a:rect l="l" t="t" r="r" b="b"/>
              <a:pathLst>
                <a:path w="715" h="554" extrusionOk="0">
                  <a:moveTo>
                    <a:pt x="383" y="0"/>
                  </a:moveTo>
                  <a:cubicBezTo>
                    <a:pt x="312" y="0"/>
                    <a:pt x="241" y="34"/>
                    <a:pt x="179" y="107"/>
                  </a:cubicBezTo>
                  <a:cubicBezTo>
                    <a:pt x="1" y="320"/>
                    <a:pt x="175" y="554"/>
                    <a:pt x="384" y="554"/>
                  </a:cubicBezTo>
                  <a:cubicBezTo>
                    <a:pt x="455" y="554"/>
                    <a:pt x="529" y="527"/>
                    <a:pt x="596" y="464"/>
                  </a:cubicBezTo>
                  <a:cubicBezTo>
                    <a:pt x="703" y="357"/>
                    <a:pt x="715" y="285"/>
                    <a:pt x="643" y="166"/>
                  </a:cubicBezTo>
                  <a:cubicBezTo>
                    <a:pt x="569" y="58"/>
                    <a:pt x="476" y="0"/>
                    <a:pt x="3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14"/>
            <p:cNvSpPr/>
            <p:nvPr/>
          </p:nvSpPr>
          <p:spPr>
            <a:xfrm>
              <a:off x="3748675" y="2914400"/>
              <a:ext cx="42775" cy="25850"/>
            </a:xfrm>
            <a:custGeom>
              <a:avLst/>
              <a:gdLst/>
              <a:ahLst/>
              <a:cxnLst/>
              <a:rect l="l" t="t" r="r" b="b"/>
              <a:pathLst>
                <a:path w="1711" h="1034" extrusionOk="0">
                  <a:moveTo>
                    <a:pt x="1359" y="1"/>
                  </a:moveTo>
                  <a:cubicBezTo>
                    <a:pt x="1229" y="1"/>
                    <a:pt x="1081" y="70"/>
                    <a:pt x="953" y="218"/>
                  </a:cubicBezTo>
                  <a:cubicBezTo>
                    <a:pt x="846" y="337"/>
                    <a:pt x="596" y="516"/>
                    <a:pt x="369" y="611"/>
                  </a:cubicBezTo>
                  <a:cubicBezTo>
                    <a:pt x="167" y="694"/>
                    <a:pt x="0" y="813"/>
                    <a:pt x="0" y="861"/>
                  </a:cubicBezTo>
                  <a:cubicBezTo>
                    <a:pt x="0" y="914"/>
                    <a:pt x="29" y="941"/>
                    <a:pt x="91" y="941"/>
                  </a:cubicBezTo>
                  <a:cubicBezTo>
                    <a:pt x="168" y="941"/>
                    <a:pt x="297" y="899"/>
                    <a:pt x="488" y="813"/>
                  </a:cubicBezTo>
                  <a:cubicBezTo>
                    <a:pt x="620" y="753"/>
                    <a:pt x="694" y="720"/>
                    <a:pt x="747" y="720"/>
                  </a:cubicBezTo>
                  <a:cubicBezTo>
                    <a:pt x="808" y="720"/>
                    <a:pt x="841" y="765"/>
                    <a:pt x="905" y="861"/>
                  </a:cubicBezTo>
                  <a:cubicBezTo>
                    <a:pt x="990" y="980"/>
                    <a:pt x="1103" y="1033"/>
                    <a:pt x="1217" y="1033"/>
                  </a:cubicBezTo>
                  <a:cubicBezTo>
                    <a:pt x="1457" y="1033"/>
                    <a:pt x="1703" y="799"/>
                    <a:pt x="1703" y="444"/>
                  </a:cubicBezTo>
                  <a:cubicBezTo>
                    <a:pt x="1710" y="158"/>
                    <a:pt x="1554" y="1"/>
                    <a:pt x="13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14"/>
            <p:cNvSpPr/>
            <p:nvPr/>
          </p:nvSpPr>
          <p:spPr>
            <a:xfrm>
              <a:off x="4010300" y="2930750"/>
              <a:ext cx="20200" cy="15350"/>
            </a:xfrm>
            <a:custGeom>
              <a:avLst/>
              <a:gdLst/>
              <a:ahLst/>
              <a:cxnLst/>
              <a:rect l="l" t="t" r="r" b="b"/>
              <a:pathLst>
                <a:path w="808" h="614" extrusionOk="0">
                  <a:moveTo>
                    <a:pt x="385" y="0"/>
                  </a:moveTo>
                  <a:cubicBezTo>
                    <a:pt x="324" y="0"/>
                    <a:pt x="264" y="17"/>
                    <a:pt x="215" y="52"/>
                  </a:cubicBezTo>
                  <a:cubicBezTo>
                    <a:pt x="1" y="231"/>
                    <a:pt x="84" y="576"/>
                    <a:pt x="358" y="612"/>
                  </a:cubicBezTo>
                  <a:cubicBezTo>
                    <a:pt x="372" y="613"/>
                    <a:pt x="385" y="614"/>
                    <a:pt x="398" y="614"/>
                  </a:cubicBezTo>
                  <a:cubicBezTo>
                    <a:pt x="629" y="614"/>
                    <a:pt x="807" y="423"/>
                    <a:pt x="751" y="254"/>
                  </a:cubicBezTo>
                  <a:cubicBezTo>
                    <a:pt x="692" y="95"/>
                    <a:pt x="533" y="0"/>
                    <a:pt x="3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14"/>
            <p:cNvSpPr/>
            <p:nvPr/>
          </p:nvSpPr>
          <p:spPr>
            <a:xfrm>
              <a:off x="3714725" y="2959125"/>
              <a:ext cx="24150" cy="18375"/>
            </a:xfrm>
            <a:custGeom>
              <a:avLst/>
              <a:gdLst/>
              <a:ahLst/>
              <a:cxnLst/>
              <a:rect l="l" t="t" r="r" b="b"/>
              <a:pathLst>
                <a:path w="966" h="735" extrusionOk="0">
                  <a:moveTo>
                    <a:pt x="489" y="0"/>
                  </a:moveTo>
                  <a:cubicBezTo>
                    <a:pt x="418" y="0"/>
                    <a:pt x="311" y="48"/>
                    <a:pt x="251" y="108"/>
                  </a:cubicBezTo>
                  <a:cubicBezTo>
                    <a:pt x="1" y="358"/>
                    <a:pt x="205" y="735"/>
                    <a:pt x="496" y="735"/>
                  </a:cubicBezTo>
                  <a:cubicBezTo>
                    <a:pt x="551" y="735"/>
                    <a:pt x="609" y="721"/>
                    <a:pt x="668" y="691"/>
                  </a:cubicBezTo>
                  <a:cubicBezTo>
                    <a:pt x="965" y="524"/>
                    <a:pt x="846"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14"/>
            <p:cNvSpPr/>
            <p:nvPr/>
          </p:nvSpPr>
          <p:spPr>
            <a:xfrm>
              <a:off x="3646575" y="2975150"/>
              <a:ext cx="57375" cy="198025"/>
            </a:xfrm>
            <a:custGeom>
              <a:avLst/>
              <a:gdLst/>
              <a:ahLst/>
              <a:cxnLst/>
              <a:rect l="l" t="t" r="r" b="b"/>
              <a:pathLst>
                <a:path w="2295" h="7921" extrusionOk="0">
                  <a:moveTo>
                    <a:pt x="2229" y="1"/>
                  </a:moveTo>
                  <a:cubicBezTo>
                    <a:pt x="2200" y="1"/>
                    <a:pt x="2140" y="80"/>
                    <a:pt x="2048" y="252"/>
                  </a:cubicBezTo>
                  <a:cubicBezTo>
                    <a:pt x="1810" y="705"/>
                    <a:pt x="1346" y="1931"/>
                    <a:pt x="1179" y="2479"/>
                  </a:cubicBezTo>
                  <a:cubicBezTo>
                    <a:pt x="1120" y="2717"/>
                    <a:pt x="917" y="3634"/>
                    <a:pt x="715" y="4539"/>
                  </a:cubicBezTo>
                  <a:cubicBezTo>
                    <a:pt x="524" y="5432"/>
                    <a:pt x="298" y="6491"/>
                    <a:pt x="215" y="6896"/>
                  </a:cubicBezTo>
                  <a:cubicBezTo>
                    <a:pt x="24" y="7718"/>
                    <a:pt x="0" y="7920"/>
                    <a:pt x="108" y="7920"/>
                  </a:cubicBezTo>
                  <a:cubicBezTo>
                    <a:pt x="203" y="7920"/>
                    <a:pt x="512" y="7206"/>
                    <a:pt x="691" y="6646"/>
                  </a:cubicBezTo>
                  <a:cubicBezTo>
                    <a:pt x="751" y="6432"/>
                    <a:pt x="1001" y="5289"/>
                    <a:pt x="1239" y="4110"/>
                  </a:cubicBezTo>
                  <a:cubicBezTo>
                    <a:pt x="1477" y="2931"/>
                    <a:pt x="1810" y="1562"/>
                    <a:pt x="1965" y="1074"/>
                  </a:cubicBezTo>
                  <a:cubicBezTo>
                    <a:pt x="2204" y="406"/>
                    <a:pt x="2295" y="1"/>
                    <a:pt x="2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14"/>
            <p:cNvSpPr/>
            <p:nvPr/>
          </p:nvSpPr>
          <p:spPr>
            <a:xfrm>
              <a:off x="3755225" y="2974425"/>
              <a:ext cx="21800" cy="21325"/>
            </a:xfrm>
            <a:custGeom>
              <a:avLst/>
              <a:gdLst/>
              <a:ahLst/>
              <a:cxnLst/>
              <a:rect l="l" t="t" r="r" b="b"/>
              <a:pathLst>
                <a:path w="872" h="853" extrusionOk="0">
                  <a:moveTo>
                    <a:pt x="422" y="0"/>
                  </a:moveTo>
                  <a:cubicBezTo>
                    <a:pt x="350" y="0"/>
                    <a:pt x="268" y="17"/>
                    <a:pt x="179" y="55"/>
                  </a:cubicBezTo>
                  <a:cubicBezTo>
                    <a:pt x="0" y="127"/>
                    <a:pt x="48" y="472"/>
                    <a:pt x="274" y="662"/>
                  </a:cubicBezTo>
                  <a:lnTo>
                    <a:pt x="477" y="853"/>
                  </a:lnTo>
                  <a:lnTo>
                    <a:pt x="619" y="662"/>
                  </a:lnTo>
                  <a:cubicBezTo>
                    <a:pt x="871" y="324"/>
                    <a:pt x="737" y="0"/>
                    <a:pt x="4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14"/>
            <p:cNvSpPr/>
            <p:nvPr/>
          </p:nvSpPr>
          <p:spPr>
            <a:xfrm>
              <a:off x="3928750" y="2991400"/>
              <a:ext cx="126375" cy="53475"/>
            </a:xfrm>
            <a:custGeom>
              <a:avLst/>
              <a:gdLst/>
              <a:ahLst/>
              <a:cxnLst/>
              <a:rect l="l" t="t" r="r" b="b"/>
              <a:pathLst>
                <a:path w="5055" h="2139" extrusionOk="0">
                  <a:moveTo>
                    <a:pt x="4879" y="1"/>
                  </a:moveTo>
                  <a:cubicBezTo>
                    <a:pt x="4811" y="1"/>
                    <a:pt x="4700" y="30"/>
                    <a:pt x="4549" y="91"/>
                  </a:cubicBezTo>
                  <a:cubicBezTo>
                    <a:pt x="4454" y="126"/>
                    <a:pt x="4037" y="388"/>
                    <a:pt x="3632" y="638"/>
                  </a:cubicBezTo>
                  <a:cubicBezTo>
                    <a:pt x="2763" y="1222"/>
                    <a:pt x="2429" y="1353"/>
                    <a:pt x="1310" y="1662"/>
                  </a:cubicBezTo>
                  <a:cubicBezTo>
                    <a:pt x="310" y="1948"/>
                    <a:pt x="1" y="2138"/>
                    <a:pt x="560" y="2138"/>
                  </a:cubicBezTo>
                  <a:cubicBezTo>
                    <a:pt x="1882" y="2138"/>
                    <a:pt x="3656" y="1424"/>
                    <a:pt x="4585" y="531"/>
                  </a:cubicBezTo>
                  <a:cubicBezTo>
                    <a:pt x="4960" y="189"/>
                    <a:pt x="5054" y="1"/>
                    <a:pt x="48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14"/>
            <p:cNvSpPr/>
            <p:nvPr/>
          </p:nvSpPr>
          <p:spPr>
            <a:xfrm>
              <a:off x="3729025" y="3141125"/>
              <a:ext cx="109450" cy="42575"/>
            </a:xfrm>
            <a:custGeom>
              <a:avLst/>
              <a:gdLst/>
              <a:ahLst/>
              <a:cxnLst/>
              <a:rect l="l" t="t" r="r" b="b"/>
              <a:pathLst>
                <a:path w="4378" h="1703" extrusionOk="0">
                  <a:moveTo>
                    <a:pt x="4225" y="1"/>
                  </a:moveTo>
                  <a:cubicBezTo>
                    <a:pt x="4185" y="1"/>
                    <a:pt x="4145" y="10"/>
                    <a:pt x="4120" y="31"/>
                  </a:cubicBezTo>
                  <a:cubicBezTo>
                    <a:pt x="4108" y="67"/>
                    <a:pt x="3477" y="245"/>
                    <a:pt x="2751" y="436"/>
                  </a:cubicBezTo>
                  <a:cubicBezTo>
                    <a:pt x="2025" y="626"/>
                    <a:pt x="1215" y="888"/>
                    <a:pt x="965" y="983"/>
                  </a:cubicBezTo>
                  <a:cubicBezTo>
                    <a:pt x="441" y="1222"/>
                    <a:pt x="1" y="1507"/>
                    <a:pt x="1" y="1626"/>
                  </a:cubicBezTo>
                  <a:cubicBezTo>
                    <a:pt x="1" y="1677"/>
                    <a:pt x="31" y="1703"/>
                    <a:pt x="97" y="1703"/>
                  </a:cubicBezTo>
                  <a:cubicBezTo>
                    <a:pt x="200" y="1703"/>
                    <a:pt x="392" y="1639"/>
                    <a:pt x="691" y="1507"/>
                  </a:cubicBezTo>
                  <a:cubicBezTo>
                    <a:pt x="953" y="1400"/>
                    <a:pt x="1489" y="1210"/>
                    <a:pt x="1882" y="1126"/>
                  </a:cubicBezTo>
                  <a:cubicBezTo>
                    <a:pt x="2644" y="912"/>
                    <a:pt x="4084" y="376"/>
                    <a:pt x="4263" y="245"/>
                  </a:cubicBezTo>
                  <a:cubicBezTo>
                    <a:pt x="4311" y="198"/>
                    <a:pt x="4370" y="126"/>
                    <a:pt x="4370" y="79"/>
                  </a:cubicBezTo>
                  <a:cubicBezTo>
                    <a:pt x="4378" y="32"/>
                    <a:pt x="4300" y="1"/>
                    <a:pt x="4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14"/>
            <p:cNvSpPr/>
            <p:nvPr/>
          </p:nvSpPr>
          <p:spPr>
            <a:xfrm>
              <a:off x="3904650" y="2922775"/>
              <a:ext cx="228025" cy="159600"/>
            </a:xfrm>
            <a:custGeom>
              <a:avLst/>
              <a:gdLst/>
              <a:ahLst/>
              <a:cxnLst/>
              <a:rect l="l" t="t" r="r" b="b"/>
              <a:pathLst>
                <a:path w="9121" h="6384" extrusionOk="0">
                  <a:moveTo>
                    <a:pt x="9105" y="0"/>
                  </a:moveTo>
                  <a:cubicBezTo>
                    <a:pt x="9060" y="0"/>
                    <a:pt x="9008" y="41"/>
                    <a:pt x="8966" y="73"/>
                  </a:cubicBezTo>
                  <a:cubicBezTo>
                    <a:pt x="8930" y="121"/>
                    <a:pt x="8870" y="181"/>
                    <a:pt x="8823" y="240"/>
                  </a:cubicBezTo>
                  <a:cubicBezTo>
                    <a:pt x="8180" y="1026"/>
                    <a:pt x="7418" y="1716"/>
                    <a:pt x="6632" y="2336"/>
                  </a:cubicBezTo>
                  <a:cubicBezTo>
                    <a:pt x="4798" y="3800"/>
                    <a:pt x="2703" y="4824"/>
                    <a:pt x="619" y="5872"/>
                  </a:cubicBezTo>
                  <a:cubicBezTo>
                    <a:pt x="476" y="5943"/>
                    <a:pt x="310" y="6015"/>
                    <a:pt x="155" y="6110"/>
                  </a:cubicBezTo>
                  <a:cubicBezTo>
                    <a:pt x="84" y="6146"/>
                    <a:pt x="0" y="6205"/>
                    <a:pt x="60" y="6300"/>
                  </a:cubicBezTo>
                  <a:cubicBezTo>
                    <a:pt x="84" y="6348"/>
                    <a:pt x="167" y="6360"/>
                    <a:pt x="250" y="6384"/>
                  </a:cubicBezTo>
                  <a:cubicBezTo>
                    <a:pt x="381" y="6348"/>
                    <a:pt x="524" y="6312"/>
                    <a:pt x="667" y="6253"/>
                  </a:cubicBezTo>
                  <a:cubicBezTo>
                    <a:pt x="3370" y="5169"/>
                    <a:pt x="5870" y="3729"/>
                    <a:pt x="8001" y="1728"/>
                  </a:cubicBezTo>
                  <a:cubicBezTo>
                    <a:pt x="8108" y="1597"/>
                    <a:pt x="8227" y="1466"/>
                    <a:pt x="8323" y="1324"/>
                  </a:cubicBezTo>
                  <a:cubicBezTo>
                    <a:pt x="8620" y="931"/>
                    <a:pt x="8906" y="514"/>
                    <a:pt x="9120" y="2"/>
                  </a:cubicBezTo>
                  <a:cubicBezTo>
                    <a:pt x="9115" y="1"/>
                    <a:pt x="9110" y="0"/>
                    <a:pt x="91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14"/>
            <p:cNvSpPr/>
            <p:nvPr/>
          </p:nvSpPr>
          <p:spPr>
            <a:xfrm>
              <a:off x="3843325" y="3004675"/>
              <a:ext cx="226250" cy="122350"/>
            </a:xfrm>
            <a:custGeom>
              <a:avLst/>
              <a:gdLst/>
              <a:ahLst/>
              <a:cxnLst/>
              <a:rect l="l" t="t" r="r" b="b"/>
              <a:pathLst>
                <a:path w="9050" h="4894" extrusionOk="0">
                  <a:moveTo>
                    <a:pt x="9049" y="0"/>
                  </a:moveTo>
                  <a:cubicBezTo>
                    <a:pt x="9014" y="0"/>
                    <a:pt x="8966" y="36"/>
                    <a:pt x="8918" y="60"/>
                  </a:cubicBezTo>
                  <a:cubicBezTo>
                    <a:pt x="8859" y="107"/>
                    <a:pt x="8787" y="167"/>
                    <a:pt x="8728" y="226"/>
                  </a:cubicBezTo>
                  <a:cubicBezTo>
                    <a:pt x="7073" y="1750"/>
                    <a:pt x="5168" y="2870"/>
                    <a:pt x="3013" y="3572"/>
                  </a:cubicBezTo>
                  <a:cubicBezTo>
                    <a:pt x="2656" y="3691"/>
                    <a:pt x="2298" y="3810"/>
                    <a:pt x="1953" y="3941"/>
                  </a:cubicBezTo>
                  <a:lnTo>
                    <a:pt x="1941" y="3941"/>
                  </a:lnTo>
                  <a:cubicBezTo>
                    <a:pt x="1346" y="4382"/>
                    <a:pt x="691" y="4655"/>
                    <a:pt x="1" y="4870"/>
                  </a:cubicBezTo>
                  <a:cubicBezTo>
                    <a:pt x="48" y="4882"/>
                    <a:pt x="120" y="4882"/>
                    <a:pt x="203" y="4894"/>
                  </a:cubicBezTo>
                  <a:cubicBezTo>
                    <a:pt x="834" y="4775"/>
                    <a:pt x="1477" y="4572"/>
                    <a:pt x="2120" y="4394"/>
                  </a:cubicBezTo>
                  <a:cubicBezTo>
                    <a:pt x="3608" y="3965"/>
                    <a:pt x="5025" y="3393"/>
                    <a:pt x="6311" y="2608"/>
                  </a:cubicBezTo>
                  <a:cubicBezTo>
                    <a:pt x="6763" y="2239"/>
                    <a:pt x="7204" y="1846"/>
                    <a:pt x="7621" y="1429"/>
                  </a:cubicBezTo>
                  <a:lnTo>
                    <a:pt x="904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14"/>
            <p:cNvSpPr/>
            <p:nvPr/>
          </p:nvSpPr>
          <p:spPr>
            <a:xfrm>
              <a:off x="3769800" y="2844225"/>
              <a:ext cx="110150" cy="236750"/>
            </a:xfrm>
            <a:custGeom>
              <a:avLst/>
              <a:gdLst/>
              <a:ahLst/>
              <a:cxnLst/>
              <a:rect l="l" t="t" r="r" b="b"/>
              <a:pathLst>
                <a:path w="4406" h="9470" extrusionOk="0">
                  <a:moveTo>
                    <a:pt x="4346" y="1"/>
                  </a:moveTo>
                  <a:cubicBezTo>
                    <a:pt x="4108" y="167"/>
                    <a:pt x="3870" y="322"/>
                    <a:pt x="3632" y="453"/>
                  </a:cubicBezTo>
                  <a:cubicBezTo>
                    <a:pt x="3453" y="691"/>
                    <a:pt x="3311" y="941"/>
                    <a:pt x="3168" y="1191"/>
                  </a:cubicBezTo>
                  <a:cubicBezTo>
                    <a:pt x="1834" y="3704"/>
                    <a:pt x="1013" y="6430"/>
                    <a:pt x="108" y="9109"/>
                  </a:cubicBezTo>
                  <a:cubicBezTo>
                    <a:pt x="60" y="9228"/>
                    <a:pt x="1" y="9407"/>
                    <a:pt x="155" y="9454"/>
                  </a:cubicBezTo>
                  <a:cubicBezTo>
                    <a:pt x="183" y="9465"/>
                    <a:pt x="207" y="9469"/>
                    <a:pt x="227" y="9469"/>
                  </a:cubicBezTo>
                  <a:cubicBezTo>
                    <a:pt x="350" y="9469"/>
                    <a:pt x="366" y="9306"/>
                    <a:pt x="417" y="9204"/>
                  </a:cubicBezTo>
                  <a:cubicBezTo>
                    <a:pt x="917" y="7895"/>
                    <a:pt x="1418" y="6561"/>
                    <a:pt x="1941" y="5251"/>
                  </a:cubicBezTo>
                  <a:cubicBezTo>
                    <a:pt x="2620" y="3525"/>
                    <a:pt x="3215" y="1775"/>
                    <a:pt x="4323" y="251"/>
                  </a:cubicBezTo>
                  <a:cubicBezTo>
                    <a:pt x="4346" y="215"/>
                    <a:pt x="4370" y="155"/>
                    <a:pt x="4394" y="132"/>
                  </a:cubicBezTo>
                  <a:cubicBezTo>
                    <a:pt x="4406" y="60"/>
                    <a:pt x="4394" y="36"/>
                    <a:pt x="4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14"/>
            <p:cNvSpPr/>
            <p:nvPr/>
          </p:nvSpPr>
          <p:spPr>
            <a:xfrm>
              <a:off x="3909100" y="2746600"/>
              <a:ext cx="214650" cy="192475"/>
            </a:xfrm>
            <a:custGeom>
              <a:avLst/>
              <a:gdLst/>
              <a:ahLst/>
              <a:cxnLst/>
              <a:rect l="l" t="t" r="r" b="b"/>
              <a:pathLst>
                <a:path w="8586" h="7699" extrusionOk="0">
                  <a:moveTo>
                    <a:pt x="8585" y="0"/>
                  </a:moveTo>
                  <a:lnTo>
                    <a:pt x="8585" y="0"/>
                  </a:lnTo>
                  <a:cubicBezTo>
                    <a:pt x="8216" y="119"/>
                    <a:pt x="7823" y="215"/>
                    <a:pt x="7454" y="322"/>
                  </a:cubicBezTo>
                  <a:cubicBezTo>
                    <a:pt x="7418" y="358"/>
                    <a:pt x="7383" y="381"/>
                    <a:pt x="7347" y="393"/>
                  </a:cubicBezTo>
                  <a:cubicBezTo>
                    <a:pt x="5513" y="1584"/>
                    <a:pt x="3727" y="2846"/>
                    <a:pt x="2239" y="4477"/>
                  </a:cubicBezTo>
                  <a:cubicBezTo>
                    <a:pt x="1430" y="5370"/>
                    <a:pt x="775" y="6370"/>
                    <a:pt x="156" y="7394"/>
                  </a:cubicBezTo>
                  <a:cubicBezTo>
                    <a:pt x="120" y="7466"/>
                    <a:pt x="1" y="7573"/>
                    <a:pt x="120" y="7656"/>
                  </a:cubicBezTo>
                  <a:cubicBezTo>
                    <a:pt x="154" y="7686"/>
                    <a:pt x="185" y="7699"/>
                    <a:pt x="215" y="7699"/>
                  </a:cubicBezTo>
                  <a:cubicBezTo>
                    <a:pt x="290" y="7699"/>
                    <a:pt x="351" y="7621"/>
                    <a:pt x="394" y="7561"/>
                  </a:cubicBezTo>
                  <a:cubicBezTo>
                    <a:pt x="548" y="7370"/>
                    <a:pt x="679" y="7204"/>
                    <a:pt x="799" y="7001"/>
                  </a:cubicBezTo>
                  <a:cubicBezTo>
                    <a:pt x="1918" y="5180"/>
                    <a:pt x="3418" y="3703"/>
                    <a:pt x="5120" y="2417"/>
                  </a:cubicBezTo>
                  <a:cubicBezTo>
                    <a:pt x="6192" y="1620"/>
                    <a:pt x="7323" y="893"/>
                    <a:pt x="8419" y="119"/>
                  </a:cubicBezTo>
                  <a:cubicBezTo>
                    <a:pt x="8478" y="72"/>
                    <a:pt x="8538" y="36"/>
                    <a:pt x="8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14"/>
            <p:cNvSpPr/>
            <p:nvPr/>
          </p:nvSpPr>
          <p:spPr>
            <a:xfrm>
              <a:off x="4020125" y="2782900"/>
              <a:ext cx="184575" cy="162075"/>
            </a:xfrm>
            <a:custGeom>
              <a:avLst/>
              <a:gdLst/>
              <a:ahLst/>
              <a:cxnLst/>
              <a:rect l="l" t="t" r="r" b="b"/>
              <a:pathLst>
                <a:path w="7383" h="6483" extrusionOk="0">
                  <a:moveTo>
                    <a:pt x="7383" y="1"/>
                  </a:moveTo>
                  <a:lnTo>
                    <a:pt x="7383" y="1"/>
                  </a:lnTo>
                  <a:cubicBezTo>
                    <a:pt x="7192" y="37"/>
                    <a:pt x="7002" y="299"/>
                    <a:pt x="6847" y="453"/>
                  </a:cubicBezTo>
                  <a:cubicBezTo>
                    <a:pt x="6216" y="1132"/>
                    <a:pt x="5561" y="1775"/>
                    <a:pt x="4882" y="2430"/>
                  </a:cubicBezTo>
                  <a:cubicBezTo>
                    <a:pt x="3513" y="3751"/>
                    <a:pt x="1942" y="4811"/>
                    <a:pt x="418" y="5954"/>
                  </a:cubicBezTo>
                  <a:cubicBezTo>
                    <a:pt x="298" y="6049"/>
                    <a:pt x="179" y="6145"/>
                    <a:pt x="60" y="6264"/>
                  </a:cubicBezTo>
                  <a:cubicBezTo>
                    <a:pt x="37" y="6299"/>
                    <a:pt x="1" y="6371"/>
                    <a:pt x="25" y="6418"/>
                  </a:cubicBezTo>
                  <a:cubicBezTo>
                    <a:pt x="34" y="6465"/>
                    <a:pt x="72" y="6482"/>
                    <a:pt x="144" y="6482"/>
                  </a:cubicBezTo>
                  <a:cubicBezTo>
                    <a:pt x="165" y="6482"/>
                    <a:pt x="188" y="6481"/>
                    <a:pt x="215" y="6478"/>
                  </a:cubicBezTo>
                  <a:cubicBezTo>
                    <a:pt x="334" y="6407"/>
                    <a:pt x="513" y="6311"/>
                    <a:pt x="679" y="6204"/>
                  </a:cubicBezTo>
                  <a:cubicBezTo>
                    <a:pt x="2823" y="4823"/>
                    <a:pt x="4823" y="3275"/>
                    <a:pt x="6549" y="1406"/>
                  </a:cubicBezTo>
                  <a:cubicBezTo>
                    <a:pt x="6823" y="930"/>
                    <a:pt x="7109" y="465"/>
                    <a:pt x="73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14"/>
            <p:cNvSpPr/>
            <p:nvPr/>
          </p:nvSpPr>
          <p:spPr>
            <a:xfrm>
              <a:off x="3749275" y="2867750"/>
              <a:ext cx="90200" cy="208075"/>
            </a:xfrm>
            <a:custGeom>
              <a:avLst/>
              <a:gdLst/>
              <a:ahLst/>
              <a:cxnLst/>
              <a:rect l="l" t="t" r="r" b="b"/>
              <a:pathLst>
                <a:path w="3608" h="8323" extrusionOk="0">
                  <a:moveTo>
                    <a:pt x="3441" y="0"/>
                  </a:moveTo>
                  <a:lnTo>
                    <a:pt x="3441" y="0"/>
                  </a:lnTo>
                  <a:cubicBezTo>
                    <a:pt x="3274" y="72"/>
                    <a:pt x="3096" y="131"/>
                    <a:pt x="2917" y="191"/>
                  </a:cubicBezTo>
                  <a:cubicBezTo>
                    <a:pt x="2679" y="465"/>
                    <a:pt x="2500" y="774"/>
                    <a:pt x="2346" y="1084"/>
                  </a:cubicBezTo>
                  <a:cubicBezTo>
                    <a:pt x="1762" y="2203"/>
                    <a:pt x="1405" y="3405"/>
                    <a:pt x="1060" y="4620"/>
                  </a:cubicBezTo>
                  <a:cubicBezTo>
                    <a:pt x="750" y="5751"/>
                    <a:pt x="429" y="6858"/>
                    <a:pt x="131" y="7989"/>
                  </a:cubicBezTo>
                  <a:cubicBezTo>
                    <a:pt x="107" y="8097"/>
                    <a:pt x="0" y="8227"/>
                    <a:pt x="167" y="8323"/>
                  </a:cubicBezTo>
                  <a:cubicBezTo>
                    <a:pt x="262" y="8323"/>
                    <a:pt x="298" y="8275"/>
                    <a:pt x="345" y="8204"/>
                  </a:cubicBezTo>
                  <a:cubicBezTo>
                    <a:pt x="405" y="8049"/>
                    <a:pt x="476" y="7918"/>
                    <a:pt x="524" y="7775"/>
                  </a:cubicBezTo>
                  <a:cubicBezTo>
                    <a:pt x="941" y="6465"/>
                    <a:pt x="1346" y="5132"/>
                    <a:pt x="1786" y="3822"/>
                  </a:cubicBezTo>
                  <a:cubicBezTo>
                    <a:pt x="2203" y="2632"/>
                    <a:pt x="2608" y="1465"/>
                    <a:pt x="3322" y="405"/>
                  </a:cubicBezTo>
                  <a:cubicBezTo>
                    <a:pt x="3417" y="286"/>
                    <a:pt x="3608" y="155"/>
                    <a:pt x="34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14"/>
            <p:cNvSpPr/>
            <p:nvPr/>
          </p:nvSpPr>
          <p:spPr>
            <a:xfrm>
              <a:off x="4025800" y="2735000"/>
              <a:ext cx="206000" cy="180650"/>
            </a:xfrm>
            <a:custGeom>
              <a:avLst/>
              <a:gdLst/>
              <a:ahLst/>
              <a:cxnLst/>
              <a:rect l="l" t="t" r="r" b="b"/>
              <a:pathLst>
                <a:path w="8240" h="7226" extrusionOk="0">
                  <a:moveTo>
                    <a:pt x="8155" y="0"/>
                  </a:moveTo>
                  <a:cubicBezTo>
                    <a:pt x="8140" y="0"/>
                    <a:pt x="8124" y="4"/>
                    <a:pt x="8108" y="12"/>
                  </a:cubicBezTo>
                  <a:cubicBezTo>
                    <a:pt x="8084" y="131"/>
                    <a:pt x="7918" y="262"/>
                    <a:pt x="7822" y="357"/>
                  </a:cubicBezTo>
                  <a:cubicBezTo>
                    <a:pt x="7644" y="536"/>
                    <a:pt x="7453" y="703"/>
                    <a:pt x="7275" y="857"/>
                  </a:cubicBezTo>
                  <a:cubicBezTo>
                    <a:pt x="6668" y="1512"/>
                    <a:pt x="6060" y="2167"/>
                    <a:pt x="5417" y="2798"/>
                  </a:cubicBezTo>
                  <a:cubicBezTo>
                    <a:pt x="3881" y="4274"/>
                    <a:pt x="2131" y="5465"/>
                    <a:pt x="476" y="6775"/>
                  </a:cubicBezTo>
                  <a:cubicBezTo>
                    <a:pt x="345" y="6870"/>
                    <a:pt x="0" y="6965"/>
                    <a:pt x="167" y="7168"/>
                  </a:cubicBezTo>
                  <a:cubicBezTo>
                    <a:pt x="196" y="7209"/>
                    <a:pt x="232" y="7225"/>
                    <a:pt x="273" y="7225"/>
                  </a:cubicBezTo>
                  <a:cubicBezTo>
                    <a:pt x="397" y="7225"/>
                    <a:pt x="559" y="7070"/>
                    <a:pt x="667" y="6989"/>
                  </a:cubicBezTo>
                  <a:cubicBezTo>
                    <a:pt x="2072" y="6001"/>
                    <a:pt x="3465" y="5013"/>
                    <a:pt x="4774" y="3917"/>
                  </a:cubicBezTo>
                  <a:cubicBezTo>
                    <a:pt x="5906" y="2977"/>
                    <a:pt x="6929" y="1929"/>
                    <a:pt x="7870" y="786"/>
                  </a:cubicBezTo>
                  <a:cubicBezTo>
                    <a:pt x="8001" y="548"/>
                    <a:pt x="8120" y="298"/>
                    <a:pt x="8239" y="48"/>
                  </a:cubicBezTo>
                  <a:cubicBezTo>
                    <a:pt x="8215" y="16"/>
                    <a:pt x="8186" y="0"/>
                    <a:pt x="81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14"/>
            <p:cNvSpPr/>
            <p:nvPr/>
          </p:nvSpPr>
          <p:spPr>
            <a:xfrm>
              <a:off x="3647775" y="2949000"/>
              <a:ext cx="56575" cy="200025"/>
            </a:xfrm>
            <a:custGeom>
              <a:avLst/>
              <a:gdLst/>
              <a:ahLst/>
              <a:cxnLst/>
              <a:rect l="l" t="t" r="r" b="b"/>
              <a:pathLst>
                <a:path w="2263" h="8001" extrusionOk="0">
                  <a:moveTo>
                    <a:pt x="2262" y="1"/>
                  </a:moveTo>
                  <a:lnTo>
                    <a:pt x="2262" y="1"/>
                  </a:lnTo>
                  <a:cubicBezTo>
                    <a:pt x="1917" y="382"/>
                    <a:pt x="1607" y="786"/>
                    <a:pt x="1298" y="1191"/>
                  </a:cubicBezTo>
                  <a:cubicBezTo>
                    <a:pt x="1000" y="2001"/>
                    <a:pt x="774" y="2858"/>
                    <a:pt x="631" y="3715"/>
                  </a:cubicBezTo>
                  <a:cubicBezTo>
                    <a:pt x="369" y="5061"/>
                    <a:pt x="95" y="6394"/>
                    <a:pt x="12" y="7764"/>
                  </a:cubicBezTo>
                  <a:cubicBezTo>
                    <a:pt x="0" y="7859"/>
                    <a:pt x="0" y="7954"/>
                    <a:pt x="95" y="7990"/>
                  </a:cubicBezTo>
                  <a:cubicBezTo>
                    <a:pt x="116" y="7997"/>
                    <a:pt x="134" y="8001"/>
                    <a:pt x="150" y="8001"/>
                  </a:cubicBezTo>
                  <a:cubicBezTo>
                    <a:pt x="234" y="8001"/>
                    <a:pt x="256" y="7903"/>
                    <a:pt x="286" y="7823"/>
                  </a:cubicBezTo>
                  <a:cubicBezTo>
                    <a:pt x="310" y="7680"/>
                    <a:pt x="345" y="7513"/>
                    <a:pt x="369" y="7359"/>
                  </a:cubicBezTo>
                  <a:cubicBezTo>
                    <a:pt x="655" y="5787"/>
                    <a:pt x="929" y="4192"/>
                    <a:pt x="1346" y="2632"/>
                  </a:cubicBezTo>
                  <a:cubicBezTo>
                    <a:pt x="1584" y="1727"/>
                    <a:pt x="1857" y="834"/>
                    <a:pt x="2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14"/>
            <p:cNvSpPr/>
            <p:nvPr/>
          </p:nvSpPr>
          <p:spPr>
            <a:xfrm>
              <a:off x="3730800" y="2879350"/>
              <a:ext cx="65525" cy="194100"/>
            </a:xfrm>
            <a:custGeom>
              <a:avLst/>
              <a:gdLst/>
              <a:ahLst/>
              <a:cxnLst/>
              <a:rect l="l" t="t" r="r" b="b"/>
              <a:pathLst>
                <a:path w="2621" h="7764" extrusionOk="0">
                  <a:moveTo>
                    <a:pt x="2620" y="1"/>
                  </a:moveTo>
                  <a:cubicBezTo>
                    <a:pt x="2585" y="1"/>
                    <a:pt x="2573" y="13"/>
                    <a:pt x="2549" y="13"/>
                  </a:cubicBezTo>
                  <a:cubicBezTo>
                    <a:pt x="2394" y="24"/>
                    <a:pt x="2263" y="60"/>
                    <a:pt x="2132" y="108"/>
                  </a:cubicBezTo>
                  <a:cubicBezTo>
                    <a:pt x="2096" y="167"/>
                    <a:pt x="2049" y="227"/>
                    <a:pt x="2025" y="298"/>
                  </a:cubicBezTo>
                  <a:cubicBezTo>
                    <a:pt x="1835" y="715"/>
                    <a:pt x="1656" y="1132"/>
                    <a:pt x="1501" y="1560"/>
                  </a:cubicBezTo>
                  <a:cubicBezTo>
                    <a:pt x="1573" y="1715"/>
                    <a:pt x="1418" y="1929"/>
                    <a:pt x="1370" y="2084"/>
                  </a:cubicBezTo>
                  <a:cubicBezTo>
                    <a:pt x="1275" y="2346"/>
                    <a:pt x="1192" y="2620"/>
                    <a:pt x="1096" y="2870"/>
                  </a:cubicBezTo>
                  <a:cubicBezTo>
                    <a:pt x="1037" y="3108"/>
                    <a:pt x="965" y="3334"/>
                    <a:pt x="906" y="3572"/>
                  </a:cubicBezTo>
                  <a:cubicBezTo>
                    <a:pt x="549" y="4870"/>
                    <a:pt x="191" y="6168"/>
                    <a:pt x="60" y="7430"/>
                  </a:cubicBezTo>
                  <a:cubicBezTo>
                    <a:pt x="25" y="7609"/>
                    <a:pt x="1" y="7704"/>
                    <a:pt x="120" y="7752"/>
                  </a:cubicBezTo>
                  <a:cubicBezTo>
                    <a:pt x="142" y="7760"/>
                    <a:pt x="161" y="7763"/>
                    <a:pt x="178" y="7763"/>
                  </a:cubicBezTo>
                  <a:cubicBezTo>
                    <a:pt x="263" y="7763"/>
                    <a:pt x="291" y="7674"/>
                    <a:pt x="311" y="7585"/>
                  </a:cubicBezTo>
                  <a:cubicBezTo>
                    <a:pt x="346" y="7466"/>
                    <a:pt x="370" y="7335"/>
                    <a:pt x="406" y="7216"/>
                  </a:cubicBezTo>
                  <a:cubicBezTo>
                    <a:pt x="1013" y="4775"/>
                    <a:pt x="1561" y="2310"/>
                    <a:pt x="26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14"/>
            <p:cNvSpPr/>
            <p:nvPr/>
          </p:nvSpPr>
          <p:spPr>
            <a:xfrm>
              <a:off x="3924300" y="2872500"/>
              <a:ext cx="23525" cy="30400"/>
            </a:xfrm>
            <a:custGeom>
              <a:avLst/>
              <a:gdLst/>
              <a:ahLst/>
              <a:cxnLst/>
              <a:rect l="l" t="t" r="r" b="b"/>
              <a:pathLst>
                <a:path w="941" h="1216" extrusionOk="0">
                  <a:moveTo>
                    <a:pt x="941" y="1"/>
                  </a:moveTo>
                  <a:lnTo>
                    <a:pt x="941" y="1"/>
                  </a:lnTo>
                  <a:cubicBezTo>
                    <a:pt x="595" y="382"/>
                    <a:pt x="286" y="775"/>
                    <a:pt x="0" y="1215"/>
                  </a:cubicBezTo>
                  <a:cubicBezTo>
                    <a:pt x="131" y="1215"/>
                    <a:pt x="238" y="989"/>
                    <a:pt x="321" y="858"/>
                  </a:cubicBezTo>
                  <a:cubicBezTo>
                    <a:pt x="536" y="572"/>
                    <a:pt x="726" y="287"/>
                    <a:pt x="9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14"/>
            <p:cNvSpPr/>
            <p:nvPr/>
          </p:nvSpPr>
          <p:spPr>
            <a:xfrm>
              <a:off x="3941250" y="2762975"/>
              <a:ext cx="118200" cy="102125"/>
            </a:xfrm>
            <a:custGeom>
              <a:avLst/>
              <a:gdLst/>
              <a:ahLst/>
              <a:cxnLst/>
              <a:rect l="l" t="t" r="r" b="b"/>
              <a:pathLst>
                <a:path w="4728" h="4085" extrusionOk="0">
                  <a:moveTo>
                    <a:pt x="4692" y="0"/>
                  </a:moveTo>
                  <a:cubicBezTo>
                    <a:pt x="4406" y="60"/>
                    <a:pt x="4132" y="131"/>
                    <a:pt x="3846" y="191"/>
                  </a:cubicBezTo>
                  <a:cubicBezTo>
                    <a:pt x="3751" y="226"/>
                    <a:pt x="3668" y="274"/>
                    <a:pt x="3584" y="334"/>
                  </a:cubicBezTo>
                  <a:cubicBezTo>
                    <a:pt x="2060" y="1274"/>
                    <a:pt x="965" y="2632"/>
                    <a:pt x="1" y="4084"/>
                  </a:cubicBezTo>
                  <a:cubicBezTo>
                    <a:pt x="298" y="3775"/>
                    <a:pt x="608" y="3489"/>
                    <a:pt x="953" y="3227"/>
                  </a:cubicBezTo>
                  <a:cubicBezTo>
                    <a:pt x="1009" y="3181"/>
                    <a:pt x="1086" y="3113"/>
                    <a:pt x="1162" y="3113"/>
                  </a:cubicBezTo>
                  <a:cubicBezTo>
                    <a:pt x="1184" y="3113"/>
                    <a:pt x="1206" y="3118"/>
                    <a:pt x="1227" y="3132"/>
                  </a:cubicBezTo>
                  <a:cubicBezTo>
                    <a:pt x="1429" y="2882"/>
                    <a:pt x="1644" y="2643"/>
                    <a:pt x="1858" y="2405"/>
                  </a:cubicBezTo>
                  <a:cubicBezTo>
                    <a:pt x="1787" y="2334"/>
                    <a:pt x="1810" y="2227"/>
                    <a:pt x="1870" y="2143"/>
                  </a:cubicBezTo>
                  <a:cubicBezTo>
                    <a:pt x="2132" y="1739"/>
                    <a:pt x="2525" y="1465"/>
                    <a:pt x="2953" y="1262"/>
                  </a:cubicBezTo>
                  <a:cubicBezTo>
                    <a:pt x="2973" y="1243"/>
                    <a:pt x="3004" y="1234"/>
                    <a:pt x="3033" y="1234"/>
                  </a:cubicBezTo>
                  <a:cubicBezTo>
                    <a:pt x="3057" y="1234"/>
                    <a:pt x="3080" y="1240"/>
                    <a:pt x="3096" y="1250"/>
                  </a:cubicBezTo>
                  <a:cubicBezTo>
                    <a:pt x="3549" y="869"/>
                    <a:pt x="4025" y="536"/>
                    <a:pt x="4549" y="215"/>
                  </a:cubicBezTo>
                  <a:cubicBezTo>
                    <a:pt x="4620" y="179"/>
                    <a:pt x="4692" y="131"/>
                    <a:pt x="4727" y="96"/>
                  </a:cubicBezTo>
                  <a:cubicBezTo>
                    <a:pt x="4727" y="60"/>
                    <a:pt x="4704" y="24"/>
                    <a:pt x="46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14"/>
            <p:cNvSpPr/>
            <p:nvPr/>
          </p:nvSpPr>
          <p:spPr>
            <a:xfrm>
              <a:off x="4007925" y="2839775"/>
              <a:ext cx="163450" cy="130400"/>
            </a:xfrm>
            <a:custGeom>
              <a:avLst/>
              <a:gdLst/>
              <a:ahLst/>
              <a:cxnLst/>
              <a:rect l="l" t="t" r="r" b="b"/>
              <a:pathLst>
                <a:path w="6538" h="5216" extrusionOk="0">
                  <a:moveTo>
                    <a:pt x="6537" y="0"/>
                  </a:moveTo>
                  <a:lnTo>
                    <a:pt x="6537" y="0"/>
                  </a:lnTo>
                  <a:cubicBezTo>
                    <a:pt x="4668" y="1834"/>
                    <a:pt x="2537" y="3322"/>
                    <a:pt x="358" y="4774"/>
                  </a:cubicBezTo>
                  <a:cubicBezTo>
                    <a:pt x="251" y="4858"/>
                    <a:pt x="155" y="4929"/>
                    <a:pt x="60" y="5025"/>
                  </a:cubicBezTo>
                  <a:cubicBezTo>
                    <a:pt x="13" y="5060"/>
                    <a:pt x="1" y="5120"/>
                    <a:pt x="48" y="5167"/>
                  </a:cubicBezTo>
                  <a:cubicBezTo>
                    <a:pt x="72" y="5203"/>
                    <a:pt x="120" y="5203"/>
                    <a:pt x="167" y="5215"/>
                  </a:cubicBezTo>
                  <a:cubicBezTo>
                    <a:pt x="298" y="5132"/>
                    <a:pt x="453" y="5060"/>
                    <a:pt x="584" y="4989"/>
                  </a:cubicBezTo>
                  <a:cubicBezTo>
                    <a:pt x="1834" y="4215"/>
                    <a:pt x="3049" y="3405"/>
                    <a:pt x="4227" y="2536"/>
                  </a:cubicBezTo>
                  <a:cubicBezTo>
                    <a:pt x="4466" y="2358"/>
                    <a:pt x="4704" y="2179"/>
                    <a:pt x="4930" y="2000"/>
                  </a:cubicBezTo>
                  <a:cubicBezTo>
                    <a:pt x="5478" y="1417"/>
                    <a:pt x="6061" y="881"/>
                    <a:pt x="6442" y="167"/>
                  </a:cubicBezTo>
                  <a:cubicBezTo>
                    <a:pt x="6478" y="107"/>
                    <a:pt x="6501" y="60"/>
                    <a:pt x="65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14"/>
            <p:cNvSpPr/>
            <p:nvPr/>
          </p:nvSpPr>
          <p:spPr>
            <a:xfrm>
              <a:off x="3636150" y="2994250"/>
              <a:ext cx="34250" cy="148275"/>
            </a:xfrm>
            <a:custGeom>
              <a:avLst/>
              <a:gdLst/>
              <a:ahLst/>
              <a:cxnLst/>
              <a:rect l="l" t="t" r="r" b="b"/>
              <a:pathLst>
                <a:path w="1370" h="5931" extrusionOk="0">
                  <a:moveTo>
                    <a:pt x="1334" y="0"/>
                  </a:moveTo>
                  <a:lnTo>
                    <a:pt x="1334" y="0"/>
                  </a:lnTo>
                  <a:cubicBezTo>
                    <a:pt x="1013" y="477"/>
                    <a:pt x="715" y="965"/>
                    <a:pt x="453" y="1477"/>
                  </a:cubicBezTo>
                  <a:cubicBezTo>
                    <a:pt x="167" y="2560"/>
                    <a:pt x="108" y="3691"/>
                    <a:pt x="36" y="4822"/>
                  </a:cubicBezTo>
                  <a:cubicBezTo>
                    <a:pt x="25" y="5037"/>
                    <a:pt x="1" y="5251"/>
                    <a:pt x="36" y="5465"/>
                  </a:cubicBezTo>
                  <a:cubicBezTo>
                    <a:pt x="60" y="5629"/>
                    <a:pt x="26" y="5930"/>
                    <a:pt x="205" y="5930"/>
                  </a:cubicBezTo>
                  <a:cubicBezTo>
                    <a:pt x="208" y="5930"/>
                    <a:pt x="211" y="5930"/>
                    <a:pt x="215" y="5930"/>
                  </a:cubicBezTo>
                  <a:cubicBezTo>
                    <a:pt x="441" y="5930"/>
                    <a:pt x="346" y="5632"/>
                    <a:pt x="358" y="5465"/>
                  </a:cubicBezTo>
                  <a:cubicBezTo>
                    <a:pt x="453" y="3798"/>
                    <a:pt x="656" y="2144"/>
                    <a:pt x="1156" y="548"/>
                  </a:cubicBezTo>
                  <a:cubicBezTo>
                    <a:pt x="1191" y="381"/>
                    <a:pt x="1370" y="143"/>
                    <a:pt x="1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14"/>
            <p:cNvSpPr/>
            <p:nvPr/>
          </p:nvSpPr>
          <p:spPr>
            <a:xfrm>
              <a:off x="4063000" y="2727925"/>
              <a:ext cx="120575" cy="79950"/>
            </a:xfrm>
            <a:custGeom>
              <a:avLst/>
              <a:gdLst/>
              <a:ahLst/>
              <a:cxnLst/>
              <a:rect l="l" t="t" r="r" b="b"/>
              <a:pathLst>
                <a:path w="4823" h="3198" extrusionOk="0">
                  <a:moveTo>
                    <a:pt x="4700" y="1"/>
                  </a:moveTo>
                  <a:cubicBezTo>
                    <a:pt x="4668" y="1"/>
                    <a:pt x="4633" y="9"/>
                    <a:pt x="4596" y="21"/>
                  </a:cubicBezTo>
                  <a:cubicBezTo>
                    <a:pt x="4382" y="152"/>
                    <a:pt x="4144" y="271"/>
                    <a:pt x="3917" y="378"/>
                  </a:cubicBezTo>
                  <a:cubicBezTo>
                    <a:pt x="2620" y="1093"/>
                    <a:pt x="1429" y="1950"/>
                    <a:pt x="250" y="2843"/>
                  </a:cubicBezTo>
                  <a:cubicBezTo>
                    <a:pt x="167" y="2914"/>
                    <a:pt x="0" y="2986"/>
                    <a:pt x="96" y="3141"/>
                  </a:cubicBezTo>
                  <a:cubicBezTo>
                    <a:pt x="120" y="3182"/>
                    <a:pt x="153" y="3198"/>
                    <a:pt x="188" y="3198"/>
                  </a:cubicBezTo>
                  <a:cubicBezTo>
                    <a:pt x="255" y="3198"/>
                    <a:pt x="335" y="3144"/>
                    <a:pt x="405" y="3105"/>
                  </a:cubicBezTo>
                  <a:cubicBezTo>
                    <a:pt x="1774" y="2152"/>
                    <a:pt x="3167" y="1236"/>
                    <a:pt x="4596" y="366"/>
                  </a:cubicBezTo>
                  <a:cubicBezTo>
                    <a:pt x="4703" y="331"/>
                    <a:pt x="4799" y="235"/>
                    <a:pt x="4822" y="116"/>
                  </a:cubicBezTo>
                  <a:cubicBezTo>
                    <a:pt x="4807" y="30"/>
                    <a:pt x="4760" y="1"/>
                    <a:pt x="47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14"/>
            <p:cNvSpPr/>
            <p:nvPr/>
          </p:nvSpPr>
          <p:spPr>
            <a:xfrm>
              <a:off x="4157050" y="2714850"/>
              <a:ext cx="68200" cy="57525"/>
            </a:xfrm>
            <a:custGeom>
              <a:avLst/>
              <a:gdLst/>
              <a:ahLst/>
              <a:cxnLst/>
              <a:rect l="l" t="t" r="r" b="b"/>
              <a:pathLst>
                <a:path w="2728" h="2301" extrusionOk="0">
                  <a:moveTo>
                    <a:pt x="2582" y="0"/>
                  </a:moveTo>
                  <a:cubicBezTo>
                    <a:pt x="2503" y="0"/>
                    <a:pt x="2430" y="59"/>
                    <a:pt x="2370" y="104"/>
                  </a:cubicBezTo>
                  <a:cubicBezTo>
                    <a:pt x="1596" y="687"/>
                    <a:pt x="870" y="1342"/>
                    <a:pt x="167" y="1997"/>
                  </a:cubicBezTo>
                  <a:cubicBezTo>
                    <a:pt x="96" y="2068"/>
                    <a:pt x="1" y="2163"/>
                    <a:pt x="84" y="2247"/>
                  </a:cubicBezTo>
                  <a:cubicBezTo>
                    <a:pt x="111" y="2286"/>
                    <a:pt x="140" y="2301"/>
                    <a:pt x="169" y="2301"/>
                  </a:cubicBezTo>
                  <a:cubicBezTo>
                    <a:pt x="227" y="2301"/>
                    <a:pt x="286" y="2239"/>
                    <a:pt x="334" y="2199"/>
                  </a:cubicBezTo>
                  <a:cubicBezTo>
                    <a:pt x="1096" y="1580"/>
                    <a:pt x="1834" y="937"/>
                    <a:pt x="2596" y="318"/>
                  </a:cubicBezTo>
                  <a:cubicBezTo>
                    <a:pt x="2656" y="258"/>
                    <a:pt x="2727" y="199"/>
                    <a:pt x="2727" y="80"/>
                  </a:cubicBezTo>
                  <a:cubicBezTo>
                    <a:pt x="2678" y="22"/>
                    <a:pt x="2629" y="0"/>
                    <a:pt x="25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14"/>
            <p:cNvSpPr/>
            <p:nvPr/>
          </p:nvSpPr>
          <p:spPr>
            <a:xfrm>
              <a:off x="3576325" y="2696275"/>
              <a:ext cx="679625" cy="602175"/>
            </a:xfrm>
            <a:custGeom>
              <a:avLst/>
              <a:gdLst/>
              <a:ahLst/>
              <a:cxnLst/>
              <a:rect l="l" t="t" r="r" b="b"/>
              <a:pathLst>
                <a:path w="27185" h="24087" extrusionOk="0">
                  <a:moveTo>
                    <a:pt x="22492" y="8359"/>
                  </a:moveTo>
                  <a:cubicBezTo>
                    <a:pt x="22432" y="8621"/>
                    <a:pt x="22337" y="8836"/>
                    <a:pt x="22253" y="9050"/>
                  </a:cubicBezTo>
                  <a:cubicBezTo>
                    <a:pt x="22039" y="9550"/>
                    <a:pt x="21765" y="9967"/>
                    <a:pt x="21468" y="10372"/>
                  </a:cubicBezTo>
                  <a:cubicBezTo>
                    <a:pt x="21360" y="10503"/>
                    <a:pt x="21241" y="10634"/>
                    <a:pt x="21134" y="10776"/>
                  </a:cubicBezTo>
                  <a:cubicBezTo>
                    <a:pt x="20706" y="11312"/>
                    <a:pt x="20229" y="11836"/>
                    <a:pt x="19741" y="12324"/>
                  </a:cubicBezTo>
                  <a:lnTo>
                    <a:pt x="18312" y="13753"/>
                  </a:lnTo>
                  <a:cubicBezTo>
                    <a:pt x="17896" y="14170"/>
                    <a:pt x="17443" y="14575"/>
                    <a:pt x="17003" y="14932"/>
                  </a:cubicBezTo>
                  <a:cubicBezTo>
                    <a:pt x="14621" y="16872"/>
                    <a:pt x="11847" y="18158"/>
                    <a:pt x="9061" y="19480"/>
                  </a:cubicBezTo>
                  <a:cubicBezTo>
                    <a:pt x="7430" y="20254"/>
                    <a:pt x="5716" y="20861"/>
                    <a:pt x="4204" y="21909"/>
                  </a:cubicBezTo>
                  <a:cubicBezTo>
                    <a:pt x="3382" y="22468"/>
                    <a:pt x="2394" y="22754"/>
                    <a:pt x="1465" y="23076"/>
                  </a:cubicBezTo>
                  <a:cubicBezTo>
                    <a:pt x="1763" y="22528"/>
                    <a:pt x="2132" y="22052"/>
                    <a:pt x="2537" y="21587"/>
                  </a:cubicBezTo>
                  <a:cubicBezTo>
                    <a:pt x="3453" y="20587"/>
                    <a:pt x="4537" y="19730"/>
                    <a:pt x="5454" y="18694"/>
                  </a:cubicBezTo>
                  <a:cubicBezTo>
                    <a:pt x="5513" y="18635"/>
                    <a:pt x="5585" y="18551"/>
                    <a:pt x="5656" y="18539"/>
                  </a:cubicBezTo>
                  <a:cubicBezTo>
                    <a:pt x="6978" y="18313"/>
                    <a:pt x="8252" y="17825"/>
                    <a:pt x="9538" y="17503"/>
                  </a:cubicBezTo>
                  <a:cubicBezTo>
                    <a:pt x="9930" y="17396"/>
                    <a:pt x="10300" y="17313"/>
                    <a:pt x="10692" y="17182"/>
                  </a:cubicBezTo>
                  <a:cubicBezTo>
                    <a:pt x="11371" y="16980"/>
                    <a:pt x="12026" y="16694"/>
                    <a:pt x="12621" y="16265"/>
                  </a:cubicBezTo>
                  <a:lnTo>
                    <a:pt x="12633" y="16265"/>
                  </a:lnTo>
                  <a:cubicBezTo>
                    <a:pt x="12752" y="16170"/>
                    <a:pt x="12990" y="16098"/>
                    <a:pt x="12907" y="15956"/>
                  </a:cubicBezTo>
                  <a:cubicBezTo>
                    <a:pt x="12863" y="15882"/>
                    <a:pt x="12797" y="15855"/>
                    <a:pt x="12725" y="15855"/>
                  </a:cubicBezTo>
                  <a:cubicBezTo>
                    <a:pt x="12620" y="15855"/>
                    <a:pt x="12503" y="15911"/>
                    <a:pt x="12419" y="15968"/>
                  </a:cubicBezTo>
                  <a:cubicBezTo>
                    <a:pt x="12014" y="16206"/>
                    <a:pt x="11621" y="16468"/>
                    <a:pt x="11169" y="16622"/>
                  </a:cubicBezTo>
                  <a:cubicBezTo>
                    <a:pt x="9585" y="17158"/>
                    <a:pt x="7954" y="17527"/>
                    <a:pt x="6347" y="17992"/>
                  </a:cubicBezTo>
                  <a:cubicBezTo>
                    <a:pt x="6336" y="17995"/>
                    <a:pt x="6325" y="17997"/>
                    <a:pt x="6313" y="17997"/>
                  </a:cubicBezTo>
                  <a:cubicBezTo>
                    <a:pt x="6284" y="17997"/>
                    <a:pt x="6253" y="17988"/>
                    <a:pt x="6228" y="17980"/>
                  </a:cubicBezTo>
                  <a:cubicBezTo>
                    <a:pt x="6168" y="17861"/>
                    <a:pt x="6251" y="17813"/>
                    <a:pt x="6311" y="17753"/>
                  </a:cubicBezTo>
                  <a:cubicBezTo>
                    <a:pt x="7311" y="16634"/>
                    <a:pt x="8395" y="15634"/>
                    <a:pt x="9573" y="14729"/>
                  </a:cubicBezTo>
                  <a:cubicBezTo>
                    <a:pt x="10228" y="14229"/>
                    <a:pt x="10966" y="14182"/>
                    <a:pt x="11681" y="13955"/>
                  </a:cubicBezTo>
                  <a:cubicBezTo>
                    <a:pt x="13169" y="13491"/>
                    <a:pt x="14741" y="13336"/>
                    <a:pt x="16205" y="12800"/>
                  </a:cubicBezTo>
                  <a:cubicBezTo>
                    <a:pt x="17015" y="12503"/>
                    <a:pt x="17753" y="12122"/>
                    <a:pt x="18408" y="11586"/>
                  </a:cubicBezTo>
                  <a:cubicBezTo>
                    <a:pt x="19741" y="10538"/>
                    <a:pt x="21206" y="9669"/>
                    <a:pt x="22492" y="8359"/>
                  </a:cubicBezTo>
                  <a:close/>
                  <a:moveTo>
                    <a:pt x="26427" y="528"/>
                  </a:moveTo>
                  <a:cubicBezTo>
                    <a:pt x="26471" y="528"/>
                    <a:pt x="26514" y="542"/>
                    <a:pt x="26552" y="585"/>
                  </a:cubicBezTo>
                  <a:cubicBezTo>
                    <a:pt x="26623" y="668"/>
                    <a:pt x="26552" y="763"/>
                    <a:pt x="26528" y="847"/>
                  </a:cubicBezTo>
                  <a:cubicBezTo>
                    <a:pt x="26421" y="1085"/>
                    <a:pt x="26313" y="1335"/>
                    <a:pt x="26206" y="1573"/>
                  </a:cubicBezTo>
                  <a:cubicBezTo>
                    <a:pt x="26087" y="1835"/>
                    <a:pt x="25968" y="2085"/>
                    <a:pt x="25837" y="2323"/>
                  </a:cubicBezTo>
                  <a:cubicBezTo>
                    <a:pt x="25790" y="2406"/>
                    <a:pt x="25730" y="2502"/>
                    <a:pt x="25694" y="2585"/>
                  </a:cubicBezTo>
                  <a:cubicBezTo>
                    <a:pt x="25492" y="2871"/>
                    <a:pt x="25313" y="3168"/>
                    <a:pt x="25135" y="3466"/>
                  </a:cubicBezTo>
                  <a:cubicBezTo>
                    <a:pt x="24861" y="3930"/>
                    <a:pt x="24575" y="4395"/>
                    <a:pt x="24301" y="4859"/>
                  </a:cubicBezTo>
                  <a:cubicBezTo>
                    <a:pt x="24146" y="5157"/>
                    <a:pt x="23968" y="5442"/>
                    <a:pt x="23801" y="5740"/>
                  </a:cubicBezTo>
                  <a:cubicBezTo>
                    <a:pt x="23765" y="5800"/>
                    <a:pt x="23742" y="5847"/>
                    <a:pt x="23706" y="5907"/>
                  </a:cubicBezTo>
                  <a:cubicBezTo>
                    <a:pt x="23325" y="6621"/>
                    <a:pt x="22730" y="7169"/>
                    <a:pt x="22194" y="7740"/>
                  </a:cubicBezTo>
                  <a:cubicBezTo>
                    <a:pt x="22063" y="7871"/>
                    <a:pt x="21944" y="8002"/>
                    <a:pt x="21801" y="8157"/>
                  </a:cubicBezTo>
                  <a:cubicBezTo>
                    <a:pt x="20908" y="9181"/>
                    <a:pt x="19753" y="9919"/>
                    <a:pt x="18705" y="10788"/>
                  </a:cubicBezTo>
                  <a:cubicBezTo>
                    <a:pt x="17015" y="12205"/>
                    <a:pt x="15062" y="12860"/>
                    <a:pt x="12931" y="13170"/>
                  </a:cubicBezTo>
                  <a:cubicBezTo>
                    <a:pt x="12359" y="13253"/>
                    <a:pt x="11788" y="13432"/>
                    <a:pt x="11192" y="13574"/>
                  </a:cubicBezTo>
                  <a:cubicBezTo>
                    <a:pt x="11371" y="13443"/>
                    <a:pt x="11550" y="13289"/>
                    <a:pt x="11740" y="13170"/>
                  </a:cubicBezTo>
                  <a:cubicBezTo>
                    <a:pt x="13645" y="11931"/>
                    <a:pt x="15419" y="10538"/>
                    <a:pt x="16907" y="8812"/>
                  </a:cubicBezTo>
                  <a:cubicBezTo>
                    <a:pt x="18562" y="6895"/>
                    <a:pt x="20753" y="5681"/>
                    <a:pt x="22789" y="4288"/>
                  </a:cubicBezTo>
                  <a:cubicBezTo>
                    <a:pt x="23635" y="3704"/>
                    <a:pt x="24480" y="3097"/>
                    <a:pt x="25254" y="2406"/>
                  </a:cubicBezTo>
                  <a:cubicBezTo>
                    <a:pt x="25456" y="2240"/>
                    <a:pt x="25635" y="2085"/>
                    <a:pt x="25813" y="1906"/>
                  </a:cubicBezTo>
                  <a:cubicBezTo>
                    <a:pt x="25897" y="1811"/>
                    <a:pt x="26063" y="1680"/>
                    <a:pt x="26087" y="1561"/>
                  </a:cubicBezTo>
                  <a:cubicBezTo>
                    <a:pt x="26111" y="1513"/>
                    <a:pt x="26087" y="1466"/>
                    <a:pt x="26051" y="1430"/>
                  </a:cubicBezTo>
                  <a:cubicBezTo>
                    <a:pt x="26002" y="1386"/>
                    <a:pt x="25957" y="1368"/>
                    <a:pt x="25914" y="1368"/>
                  </a:cubicBezTo>
                  <a:cubicBezTo>
                    <a:pt x="25771" y="1368"/>
                    <a:pt x="25661" y="1570"/>
                    <a:pt x="25551" y="1680"/>
                  </a:cubicBezTo>
                  <a:cubicBezTo>
                    <a:pt x="24885" y="2442"/>
                    <a:pt x="24063" y="3002"/>
                    <a:pt x="23206" y="3514"/>
                  </a:cubicBezTo>
                  <a:cubicBezTo>
                    <a:pt x="21384" y="4561"/>
                    <a:pt x="19801" y="5966"/>
                    <a:pt x="18039" y="7109"/>
                  </a:cubicBezTo>
                  <a:cubicBezTo>
                    <a:pt x="17360" y="7562"/>
                    <a:pt x="16919" y="8264"/>
                    <a:pt x="16407" y="8871"/>
                  </a:cubicBezTo>
                  <a:cubicBezTo>
                    <a:pt x="14991" y="10503"/>
                    <a:pt x="13312" y="11765"/>
                    <a:pt x="11443" y="12872"/>
                  </a:cubicBezTo>
                  <a:cubicBezTo>
                    <a:pt x="12431" y="11515"/>
                    <a:pt x="12919" y="9907"/>
                    <a:pt x="13788" y="8490"/>
                  </a:cubicBezTo>
                  <a:cubicBezTo>
                    <a:pt x="13824" y="8419"/>
                    <a:pt x="13883" y="8348"/>
                    <a:pt x="13931" y="8276"/>
                  </a:cubicBezTo>
                  <a:cubicBezTo>
                    <a:pt x="14217" y="7836"/>
                    <a:pt x="14526" y="7455"/>
                    <a:pt x="14872" y="7062"/>
                  </a:cubicBezTo>
                  <a:lnTo>
                    <a:pt x="15455" y="6443"/>
                  </a:lnTo>
                  <a:cubicBezTo>
                    <a:pt x="15550" y="6335"/>
                    <a:pt x="15657" y="6252"/>
                    <a:pt x="15753" y="6133"/>
                  </a:cubicBezTo>
                  <a:cubicBezTo>
                    <a:pt x="15824" y="6050"/>
                    <a:pt x="15955" y="5966"/>
                    <a:pt x="15848" y="5847"/>
                  </a:cubicBezTo>
                  <a:lnTo>
                    <a:pt x="15824" y="5812"/>
                  </a:lnTo>
                  <a:cubicBezTo>
                    <a:pt x="15803" y="5798"/>
                    <a:pt x="15782" y="5793"/>
                    <a:pt x="15760" y="5793"/>
                  </a:cubicBezTo>
                  <a:cubicBezTo>
                    <a:pt x="15687" y="5793"/>
                    <a:pt x="15615" y="5861"/>
                    <a:pt x="15550" y="5907"/>
                  </a:cubicBezTo>
                  <a:cubicBezTo>
                    <a:pt x="15217" y="6157"/>
                    <a:pt x="14895" y="6454"/>
                    <a:pt x="14598" y="6764"/>
                  </a:cubicBezTo>
                  <a:cubicBezTo>
                    <a:pt x="14455" y="6931"/>
                    <a:pt x="14300" y="7085"/>
                    <a:pt x="14169" y="7240"/>
                  </a:cubicBezTo>
                  <a:cubicBezTo>
                    <a:pt x="13336" y="8240"/>
                    <a:pt x="12728" y="9371"/>
                    <a:pt x="12216" y="10550"/>
                  </a:cubicBezTo>
                  <a:cubicBezTo>
                    <a:pt x="11764" y="11610"/>
                    <a:pt x="11050" y="12515"/>
                    <a:pt x="10514" y="13515"/>
                  </a:cubicBezTo>
                  <a:cubicBezTo>
                    <a:pt x="10478" y="13574"/>
                    <a:pt x="10419" y="13610"/>
                    <a:pt x="10359" y="13658"/>
                  </a:cubicBezTo>
                  <a:cubicBezTo>
                    <a:pt x="8609" y="14920"/>
                    <a:pt x="6859" y="16170"/>
                    <a:pt x="5525" y="17932"/>
                  </a:cubicBezTo>
                  <a:cubicBezTo>
                    <a:pt x="5430" y="17182"/>
                    <a:pt x="5573" y="16468"/>
                    <a:pt x="5668" y="15777"/>
                  </a:cubicBezTo>
                  <a:cubicBezTo>
                    <a:pt x="5966" y="13836"/>
                    <a:pt x="6656" y="12003"/>
                    <a:pt x="7275" y="10181"/>
                  </a:cubicBezTo>
                  <a:cubicBezTo>
                    <a:pt x="7371" y="9907"/>
                    <a:pt x="7454" y="9645"/>
                    <a:pt x="7549" y="9383"/>
                  </a:cubicBezTo>
                  <a:cubicBezTo>
                    <a:pt x="7609" y="9229"/>
                    <a:pt x="7752" y="9002"/>
                    <a:pt x="7680" y="8871"/>
                  </a:cubicBezTo>
                  <a:cubicBezTo>
                    <a:pt x="7668" y="8824"/>
                    <a:pt x="7621" y="8788"/>
                    <a:pt x="7561" y="8764"/>
                  </a:cubicBezTo>
                  <a:cubicBezTo>
                    <a:pt x="7537" y="8754"/>
                    <a:pt x="7514" y="8749"/>
                    <a:pt x="7493" y="8749"/>
                  </a:cubicBezTo>
                  <a:cubicBezTo>
                    <a:pt x="7319" y="8749"/>
                    <a:pt x="7256" y="9072"/>
                    <a:pt x="7192" y="9252"/>
                  </a:cubicBezTo>
                  <a:cubicBezTo>
                    <a:pt x="6239" y="11705"/>
                    <a:pt x="5335" y="14170"/>
                    <a:pt x="5037" y="16801"/>
                  </a:cubicBezTo>
                  <a:cubicBezTo>
                    <a:pt x="4989" y="17277"/>
                    <a:pt x="4977" y="17742"/>
                    <a:pt x="4989" y="18218"/>
                  </a:cubicBezTo>
                  <a:cubicBezTo>
                    <a:pt x="5001" y="18492"/>
                    <a:pt x="4918" y="18706"/>
                    <a:pt x="4704" y="18896"/>
                  </a:cubicBezTo>
                  <a:cubicBezTo>
                    <a:pt x="3965" y="19599"/>
                    <a:pt x="3251" y="20301"/>
                    <a:pt x="2501" y="20992"/>
                  </a:cubicBezTo>
                  <a:cubicBezTo>
                    <a:pt x="1846" y="21611"/>
                    <a:pt x="1417" y="22385"/>
                    <a:pt x="905" y="23111"/>
                  </a:cubicBezTo>
                  <a:cubicBezTo>
                    <a:pt x="822" y="23242"/>
                    <a:pt x="763" y="23421"/>
                    <a:pt x="548" y="23457"/>
                  </a:cubicBezTo>
                  <a:cubicBezTo>
                    <a:pt x="453" y="23290"/>
                    <a:pt x="548" y="23135"/>
                    <a:pt x="596" y="23016"/>
                  </a:cubicBezTo>
                  <a:cubicBezTo>
                    <a:pt x="989" y="21909"/>
                    <a:pt x="1382" y="20790"/>
                    <a:pt x="1941" y="19730"/>
                  </a:cubicBezTo>
                  <a:cubicBezTo>
                    <a:pt x="2322" y="19004"/>
                    <a:pt x="2358" y="18277"/>
                    <a:pt x="2132" y="17527"/>
                  </a:cubicBezTo>
                  <a:cubicBezTo>
                    <a:pt x="1775" y="16360"/>
                    <a:pt x="1953" y="15265"/>
                    <a:pt x="2453" y="14170"/>
                  </a:cubicBezTo>
                  <a:cubicBezTo>
                    <a:pt x="2572" y="13896"/>
                    <a:pt x="2715" y="13646"/>
                    <a:pt x="2834" y="13396"/>
                  </a:cubicBezTo>
                  <a:cubicBezTo>
                    <a:pt x="3096" y="12884"/>
                    <a:pt x="3394" y="12396"/>
                    <a:pt x="3703" y="11919"/>
                  </a:cubicBezTo>
                  <a:cubicBezTo>
                    <a:pt x="3858" y="11705"/>
                    <a:pt x="4001" y="11491"/>
                    <a:pt x="4156" y="11288"/>
                  </a:cubicBezTo>
                  <a:cubicBezTo>
                    <a:pt x="4454" y="10872"/>
                    <a:pt x="4775" y="10479"/>
                    <a:pt x="5120" y="10098"/>
                  </a:cubicBezTo>
                  <a:cubicBezTo>
                    <a:pt x="5775" y="9371"/>
                    <a:pt x="6478" y="8693"/>
                    <a:pt x="7240" y="8038"/>
                  </a:cubicBezTo>
                  <a:cubicBezTo>
                    <a:pt x="7561" y="7764"/>
                    <a:pt x="7906" y="7538"/>
                    <a:pt x="8287" y="7419"/>
                  </a:cubicBezTo>
                  <a:cubicBezTo>
                    <a:pt x="8430" y="7383"/>
                    <a:pt x="8573" y="7347"/>
                    <a:pt x="8704" y="7336"/>
                  </a:cubicBezTo>
                  <a:cubicBezTo>
                    <a:pt x="8740" y="7336"/>
                    <a:pt x="8752" y="7324"/>
                    <a:pt x="8787" y="7324"/>
                  </a:cubicBezTo>
                  <a:cubicBezTo>
                    <a:pt x="9145" y="7276"/>
                    <a:pt x="9502" y="7181"/>
                    <a:pt x="9823" y="7062"/>
                  </a:cubicBezTo>
                  <a:cubicBezTo>
                    <a:pt x="10002" y="7002"/>
                    <a:pt x="10169" y="6943"/>
                    <a:pt x="10347" y="6871"/>
                  </a:cubicBezTo>
                  <a:cubicBezTo>
                    <a:pt x="10692" y="6728"/>
                    <a:pt x="11014" y="6562"/>
                    <a:pt x="11347" y="6371"/>
                  </a:cubicBezTo>
                  <a:lnTo>
                    <a:pt x="12062" y="5919"/>
                  </a:lnTo>
                  <a:cubicBezTo>
                    <a:pt x="12502" y="5621"/>
                    <a:pt x="12931" y="5300"/>
                    <a:pt x="13371" y="4978"/>
                  </a:cubicBezTo>
                  <a:cubicBezTo>
                    <a:pt x="14288" y="4299"/>
                    <a:pt x="15241" y="3668"/>
                    <a:pt x="16372" y="3371"/>
                  </a:cubicBezTo>
                  <a:cubicBezTo>
                    <a:pt x="17062" y="3192"/>
                    <a:pt x="17741" y="3037"/>
                    <a:pt x="18443" y="2871"/>
                  </a:cubicBezTo>
                  <a:cubicBezTo>
                    <a:pt x="18729" y="2811"/>
                    <a:pt x="19003" y="2740"/>
                    <a:pt x="19289" y="2680"/>
                  </a:cubicBezTo>
                  <a:cubicBezTo>
                    <a:pt x="19396" y="2668"/>
                    <a:pt x="19479" y="2633"/>
                    <a:pt x="19586" y="2609"/>
                  </a:cubicBezTo>
                  <a:cubicBezTo>
                    <a:pt x="19979" y="2513"/>
                    <a:pt x="20372" y="2430"/>
                    <a:pt x="20765" y="2323"/>
                  </a:cubicBezTo>
                  <a:cubicBezTo>
                    <a:pt x="21146" y="2216"/>
                    <a:pt x="21527" y="2109"/>
                    <a:pt x="21896" y="1990"/>
                  </a:cubicBezTo>
                  <a:cubicBezTo>
                    <a:pt x="22718" y="1740"/>
                    <a:pt x="23527" y="1478"/>
                    <a:pt x="24349" y="1180"/>
                  </a:cubicBezTo>
                  <a:cubicBezTo>
                    <a:pt x="24980" y="954"/>
                    <a:pt x="25635" y="763"/>
                    <a:pt x="26266" y="561"/>
                  </a:cubicBezTo>
                  <a:cubicBezTo>
                    <a:pt x="26318" y="548"/>
                    <a:pt x="26374" y="528"/>
                    <a:pt x="26427" y="528"/>
                  </a:cubicBezTo>
                  <a:close/>
                  <a:moveTo>
                    <a:pt x="26725" y="1"/>
                  </a:moveTo>
                  <a:cubicBezTo>
                    <a:pt x="26659" y="1"/>
                    <a:pt x="26585" y="9"/>
                    <a:pt x="26504" y="25"/>
                  </a:cubicBezTo>
                  <a:cubicBezTo>
                    <a:pt x="25670" y="228"/>
                    <a:pt x="24837" y="442"/>
                    <a:pt x="24051" y="775"/>
                  </a:cubicBezTo>
                  <a:cubicBezTo>
                    <a:pt x="21730" y="1692"/>
                    <a:pt x="19301" y="2252"/>
                    <a:pt x="16860" y="2752"/>
                  </a:cubicBezTo>
                  <a:cubicBezTo>
                    <a:pt x="15610" y="3002"/>
                    <a:pt x="14479" y="3454"/>
                    <a:pt x="13455" y="4168"/>
                  </a:cubicBezTo>
                  <a:cubicBezTo>
                    <a:pt x="13217" y="4335"/>
                    <a:pt x="12978" y="4490"/>
                    <a:pt x="12740" y="4645"/>
                  </a:cubicBezTo>
                  <a:cubicBezTo>
                    <a:pt x="11323" y="5550"/>
                    <a:pt x="9930" y="6502"/>
                    <a:pt x="8204" y="6788"/>
                  </a:cubicBezTo>
                  <a:cubicBezTo>
                    <a:pt x="7811" y="6847"/>
                    <a:pt x="7502" y="7097"/>
                    <a:pt x="7204" y="7347"/>
                  </a:cubicBezTo>
                  <a:cubicBezTo>
                    <a:pt x="5120" y="9157"/>
                    <a:pt x="3322" y="11157"/>
                    <a:pt x="2120" y="13682"/>
                  </a:cubicBezTo>
                  <a:cubicBezTo>
                    <a:pt x="1501" y="14967"/>
                    <a:pt x="1191" y="16265"/>
                    <a:pt x="1644" y="17682"/>
                  </a:cubicBezTo>
                  <a:cubicBezTo>
                    <a:pt x="1798" y="18218"/>
                    <a:pt x="1739" y="18765"/>
                    <a:pt x="1537" y="19313"/>
                  </a:cubicBezTo>
                  <a:cubicBezTo>
                    <a:pt x="1120" y="20468"/>
                    <a:pt x="596" y="21552"/>
                    <a:pt x="179" y="22695"/>
                  </a:cubicBezTo>
                  <a:cubicBezTo>
                    <a:pt x="84" y="22933"/>
                    <a:pt x="1" y="23171"/>
                    <a:pt x="1" y="23445"/>
                  </a:cubicBezTo>
                  <a:cubicBezTo>
                    <a:pt x="10" y="23846"/>
                    <a:pt x="246" y="24086"/>
                    <a:pt x="594" y="24086"/>
                  </a:cubicBezTo>
                  <a:cubicBezTo>
                    <a:pt x="669" y="24086"/>
                    <a:pt x="749" y="24075"/>
                    <a:pt x="834" y="24052"/>
                  </a:cubicBezTo>
                  <a:cubicBezTo>
                    <a:pt x="1572" y="23838"/>
                    <a:pt x="2287" y="23564"/>
                    <a:pt x="3025" y="23290"/>
                  </a:cubicBezTo>
                  <a:cubicBezTo>
                    <a:pt x="4120" y="22885"/>
                    <a:pt x="5025" y="22135"/>
                    <a:pt x="6073" y="21659"/>
                  </a:cubicBezTo>
                  <a:cubicBezTo>
                    <a:pt x="7442" y="21028"/>
                    <a:pt x="8740" y="20289"/>
                    <a:pt x="10109" y="19647"/>
                  </a:cubicBezTo>
                  <a:cubicBezTo>
                    <a:pt x="11871" y="18813"/>
                    <a:pt x="13598" y="17873"/>
                    <a:pt x="15288" y="16872"/>
                  </a:cubicBezTo>
                  <a:cubicBezTo>
                    <a:pt x="17669" y="15444"/>
                    <a:pt x="19527" y="13455"/>
                    <a:pt x="21360" y="11431"/>
                  </a:cubicBezTo>
                  <a:cubicBezTo>
                    <a:pt x="22051" y="10657"/>
                    <a:pt x="22730" y="9824"/>
                    <a:pt x="22944" y="8776"/>
                  </a:cubicBezTo>
                  <a:cubicBezTo>
                    <a:pt x="23146" y="7883"/>
                    <a:pt x="23575" y="7157"/>
                    <a:pt x="24075" y="6431"/>
                  </a:cubicBezTo>
                  <a:cubicBezTo>
                    <a:pt x="24897" y="5204"/>
                    <a:pt x="25623" y="3930"/>
                    <a:pt x="26337" y="2644"/>
                  </a:cubicBezTo>
                  <a:cubicBezTo>
                    <a:pt x="26694" y="2025"/>
                    <a:pt x="27028" y="1359"/>
                    <a:pt x="27135" y="620"/>
                  </a:cubicBezTo>
                  <a:cubicBezTo>
                    <a:pt x="27184" y="196"/>
                    <a:pt x="27045" y="1"/>
                    <a:pt x="2672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14"/>
            <p:cNvSpPr/>
            <p:nvPr/>
          </p:nvSpPr>
          <p:spPr>
            <a:xfrm>
              <a:off x="3985900" y="2793625"/>
              <a:ext cx="35150" cy="32525"/>
            </a:xfrm>
            <a:custGeom>
              <a:avLst/>
              <a:gdLst/>
              <a:ahLst/>
              <a:cxnLst/>
              <a:rect l="l" t="t" r="r" b="b"/>
              <a:pathLst>
                <a:path w="1406" h="1301" extrusionOk="0">
                  <a:moveTo>
                    <a:pt x="1310" y="1"/>
                  </a:moveTo>
                  <a:cubicBezTo>
                    <a:pt x="1251" y="1"/>
                    <a:pt x="1215" y="1"/>
                    <a:pt x="1167" y="36"/>
                  </a:cubicBezTo>
                  <a:cubicBezTo>
                    <a:pt x="739" y="239"/>
                    <a:pt x="346" y="513"/>
                    <a:pt x="84" y="917"/>
                  </a:cubicBezTo>
                  <a:cubicBezTo>
                    <a:pt x="24" y="1001"/>
                    <a:pt x="1" y="1108"/>
                    <a:pt x="84" y="1191"/>
                  </a:cubicBezTo>
                  <a:cubicBezTo>
                    <a:pt x="96" y="1215"/>
                    <a:pt x="108" y="1239"/>
                    <a:pt x="120" y="1251"/>
                  </a:cubicBezTo>
                  <a:cubicBezTo>
                    <a:pt x="164" y="1286"/>
                    <a:pt x="206" y="1300"/>
                    <a:pt x="247" y="1300"/>
                  </a:cubicBezTo>
                  <a:cubicBezTo>
                    <a:pt x="317" y="1300"/>
                    <a:pt x="381" y="1260"/>
                    <a:pt x="441" y="1215"/>
                  </a:cubicBezTo>
                  <a:cubicBezTo>
                    <a:pt x="739" y="917"/>
                    <a:pt x="1013" y="632"/>
                    <a:pt x="1298" y="322"/>
                  </a:cubicBezTo>
                  <a:cubicBezTo>
                    <a:pt x="1346" y="274"/>
                    <a:pt x="1370" y="203"/>
                    <a:pt x="1406" y="132"/>
                  </a:cubicBezTo>
                  <a:cubicBezTo>
                    <a:pt x="1394" y="60"/>
                    <a:pt x="1346" y="24"/>
                    <a:pt x="131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14"/>
            <p:cNvSpPr/>
            <p:nvPr/>
          </p:nvSpPr>
          <p:spPr>
            <a:xfrm>
              <a:off x="3573050" y="2694100"/>
              <a:ext cx="684925" cy="602000"/>
            </a:xfrm>
            <a:custGeom>
              <a:avLst/>
              <a:gdLst/>
              <a:ahLst/>
              <a:cxnLst/>
              <a:rect l="l" t="t" r="r" b="b"/>
              <a:pathLst>
                <a:path w="27397" h="24080" extrusionOk="0">
                  <a:moveTo>
                    <a:pt x="22585" y="8244"/>
                  </a:moveTo>
                  <a:cubicBezTo>
                    <a:pt x="22586" y="8244"/>
                    <a:pt x="22586" y="8244"/>
                    <a:pt x="22587" y="8244"/>
                  </a:cubicBezTo>
                  <a:cubicBezTo>
                    <a:pt x="22634" y="8244"/>
                    <a:pt x="22575" y="8470"/>
                    <a:pt x="22468" y="8732"/>
                  </a:cubicBezTo>
                  <a:cubicBezTo>
                    <a:pt x="22087" y="9863"/>
                    <a:pt x="21218" y="10971"/>
                    <a:pt x="19015" y="13149"/>
                  </a:cubicBezTo>
                  <a:cubicBezTo>
                    <a:pt x="16860" y="15281"/>
                    <a:pt x="16598" y="15507"/>
                    <a:pt x="14717" y="16626"/>
                  </a:cubicBezTo>
                  <a:cubicBezTo>
                    <a:pt x="12740" y="17817"/>
                    <a:pt x="11788" y="18329"/>
                    <a:pt x="10371" y="18960"/>
                  </a:cubicBezTo>
                  <a:cubicBezTo>
                    <a:pt x="9776" y="19222"/>
                    <a:pt x="8716" y="19722"/>
                    <a:pt x="8002" y="20043"/>
                  </a:cubicBezTo>
                  <a:cubicBezTo>
                    <a:pt x="7299" y="20376"/>
                    <a:pt x="6394" y="20793"/>
                    <a:pt x="6013" y="20972"/>
                  </a:cubicBezTo>
                  <a:cubicBezTo>
                    <a:pt x="5620" y="21150"/>
                    <a:pt x="5085" y="21448"/>
                    <a:pt x="4799" y="21639"/>
                  </a:cubicBezTo>
                  <a:cubicBezTo>
                    <a:pt x="4537" y="21829"/>
                    <a:pt x="4073" y="22103"/>
                    <a:pt x="3775" y="22234"/>
                  </a:cubicBezTo>
                  <a:cubicBezTo>
                    <a:pt x="3191" y="22532"/>
                    <a:pt x="1471" y="23237"/>
                    <a:pt x="1342" y="23237"/>
                  </a:cubicBezTo>
                  <a:cubicBezTo>
                    <a:pt x="1337" y="23237"/>
                    <a:pt x="1334" y="23236"/>
                    <a:pt x="1334" y="23234"/>
                  </a:cubicBezTo>
                  <a:cubicBezTo>
                    <a:pt x="1334" y="23198"/>
                    <a:pt x="1501" y="22948"/>
                    <a:pt x="1691" y="22651"/>
                  </a:cubicBezTo>
                  <a:cubicBezTo>
                    <a:pt x="2119" y="22009"/>
                    <a:pt x="5585" y="18495"/>
                    <a:pt x="5798" y="18495"/>
                  </a:cubicBezTo>
                  <a:cubicBezTo>
                    <a:pt x="5798" y="18495"/>
                    <a:pt x="5799" y="18495"/>
                    <a:pt x="5799" y="18495"/>
                  </a:cubicBezTo>
                  <a:cubicBezTo>
                    <a:pt x="5801" y="18495"/>
                    <a:pt x="5803" y="18495"/>
                    <a:pt x="5805" y="18495"/>
                  </a:cubicBezTo>
                  <a:cubicBezTo>
                    <a:pt x="6022" y="18495"/>
                    <a:pt x="8266" y="17899"/>
                    <a:pt x="8466" y="17793"/>
                  </a:cubicBezTo>
                  <a:cubicBezTo>
                    <a:pt x="8537" y="17757"/>
                    <a:pt x="9026" y="17614"/>
                    <a:pt x="9549" y="17483"/>
                  </a:cubicBezTo>
                  <a:cubicBezTo>
                    <a:pt x="10812" y="17174"/>
                    <a:pt x="11895" y="16757"/>
                    <a:pt x="12526" y="16328"/>
                  </a:cubicBezTo>
                  <a:cubicBezTo>
                    <a:pt x="12990" y="16007"/>
                    <a:pt x="13038" y="15947"/>
                    <a:pt x="12859" y="15935"/>
                  </a:cubicBezTo>
                  <a:cubicBezTo>
                    <a:pt x="12853" y="15935"/>
                    <a:pt x="12847" y="15935"/>
                    <a:pt x="12840" y="15935"/>
                  </a:cubicBezTo>
                  <a:cubicBezTo>
                    <a:pt x="12711" y="15935"/>
                    <a:pt x="12440" y="16040"/>
                    <a:pt x="12169" y="16209"/>
                  </a:cubicBezTo>
                  <a:cubicBezTo>
                    <a:pt x="11550" y="16578"/>
                    <a:pt x="10657" y="16924"/>
                    <a:pt x="9514" y="17198"/>
                  </a:cubicBezTo>
                  <a:cubicBezTo>
                    <a:pt x="9014" y="17340"/>
                    <a:pt x="8025" y="17590"/>
                    <a:pt x="7323" y="17793"/>
                  </a:cubicBezTo>
                  <a:cubicBezTo>
                    <a:pt x="6648" y="17987"/>
                    <a:pt x="6083" y="18127"/>
                    <a:pt x="6019" y="18127"/>
                  </a:cubicBezTo>
                  <a:cubicBezTo>
                    <a:pt x="6016" y="18127"/>
                    <a:pt x="6014" y="18127"/>
                    <a:pt x="6013" y="18126"/>
                  </a:cubicBezTo>
                  <a:cubicBezTo>
                    <a:pt x="5978" y="18114"/>
                    <a:pt x="6478" y="17579"/>
                    <a:pt x="7073" y="16947"/>
                  </a:cubicBezTo>
                  <a:cubicBezTo>
                    <a:pt x="7823" y="16150"/>
                    <a:pt x="8514" y="15554"/>
                    <a:pt x="9359" y="14923"/>
                  </a:cubicBezTo>
                  <a:cubicBezTo>
                    <a:pt x="9986" y="14465"/>
                    <a:pt x="10518" y="14121"/>
                    <a:pt x="10589" y="14121"/>
                  </a:cubicBezTo>
                  <a:cubicBezTo>
                    <a:pt x="10594" y="14121"/>
                    <a:pt x="10596" y="14123"/>
                    <a:pt x="10597" y="14126"/>
                  </a:cubicBezTo>
                  <a:cubicBezTo>
                    <a:pt x="10605" y="14157"/>
                    <a:pt x="10627" y="14176"/>
                    <a:pt x="10690" y="14176"/>
                  </a:cubicBezTo>
                  <a:cubicBezTo>
                    <a:pt x="10819" y="14176"/>
                    <a:pt x="11117" y="14099"/>
                    <a:pt x="11812" y="13900"/>
                  </a:cubicBezTo>
                  <a:cubicBezTo>
                    <a:pt x="12216" y="13792"/>
                    <a:pt x="13002" y="13602"/>
                    <a:pt x="13574" y="13483"/>
                  </a:cubicBezTo>
                  <a:cubicBezTo>
                    <a:pt x="14848" y="13233"/>
                    <a:pt x="16396" y="12757"/>
                    <a:pt x="17110" y="12411"/>
                  </a:cubicBezTo>
                  <a:cubicBezTo>
                    <a:pt x="17408" y="12256"/>
                    <a:pt x="18277" y="11661"/>
                    <a:pt x="19051" y="11102"/>
                  </a:cubicBezTo>
                  <a:cubicBezTo>
                    <a:pt x="19801" y="10518"/>
                    <a:pt x="20718" y="9863"/>
                    <a:pt x="21039" y="9613"/>
                  </a:cubicBezTo>
                  <a:cubicBezTo>
                    <a:pt x="21372" y="9375"/>
                    <a:pt x="21849" y="8958"/>
                    <a:pt x="22099" y="8685"/>
                  </a:cubicBezTo>
                  <a:cubicBezTo>
                    <a:pt x="22342" y="8442"/>
                    <a:pt x="22562" y="8244"/>
                    <a:pt x="22585" y="8244"/>
                  </a:cubicBezTo>
                  <a:close/>
                  <a:moveTo>
                    <a:pt x="26718" y="386"/>
                  </a:moveTo>
                  <a:cubicBezTo>
                    <a:pt x="26742" y="410"/>
                    <a:pt x="26742" y="493"/>
                    <a:pt x="26718" y="588"/>
                  </a:cubicBezTo>
                  <a:cubicBezTo>
                    <a:pt x="26563" y="1112"/>
                    <a:pt x="25897" y="2422"/>
                    <a:pt x="25385" y="3232"/>
                  </a:cubicBezTo>
                  <a:cubicBezTo>
                    <a:pt x="25075" y="3720"/>
                    <a:pt x="24504" y="4672"/>
                    <a:pt x="24135" y="5315"/>
                  </a:cubicBezTo>
                  <a:cubicBezTo>
                    <a:pt x="23539" y="6351"/>
                    <a:pt x="23313" y="6649"/>
                    <a:pt x="22277" y="7768"/>
                  </a:cubicBezTo>
                  <a:cubicBezTo>
                    <a:pt x="21634" y="8470"/>
                    <a:pt x="20801" y="9256"/>
                    <a:pt x="20432" y="9554"/>
                  </a:cubicBezTo>
                  <a:cubicBezTo>
                    <a:pt x="19015" y="10649"/>
                    <a:pt x="17419" y="11804"/>
                    <a:pt x="16979" y="12054"/>
                  </a:cubicBezTo>
                  <a:cubicBezTo>
                    <a:pt x="16229" y="12435"/>
                    <a:pt x="14467" y="12983"/>
                    <a:pt x="13276" y="13173"/>
                  </a:cubicBezTo>
                  <a:cubicBezTo>
                    <a:pt x="12752" y="13245"/>
                    <a:pt x="11562" y="13554"/>
                    <a:pt x="11204" y="13721"/>
                  </a:cubicBezTo>
                  <a:cubicBezTo>
                    <a:pt x="11168" y="13730"/>
                    <a:pt x="11136" y="13736"/>
                    <a:pt x="11111" y="13736"/>
                  </a:cubicBezTo>
                  <a:cubicBezTo>
                    <a:pt x="11072" y="13736"/>
                    <a:pt x="11050" y="13722"/>
                    <a:pt x="11050" y="13685"/>
                  </a:cubicBezTo>
                  <a:cubicBezTo>
                    <a:pt x="11050" y="13649"/>
                    <a:pt x="11669" y="13185"/>
                    <a:pt x="12407" y="12661"/>
                  </a:cubicBezTo>
                  <a:cubicBezTo>
                    <a:pt x="14491" y="11209"/>
                    <a:pt x="15574" y="10220"/>
                    <a:pt x="17884" y="7756"/>
                  </a:cubicBezTo>
                  <a:cubicBezTo>
                    <a:pt x="18301" y="7292"/>
                    <a:pt x="20337" y="5815"/>
                    <a:pt x="22753" y="4220"/>
                  </a:cubicBezTo>
                  <a:cubicBezTo>
                    <a:pt x="24623" y="2993"/>
                    <a:pt x="26325" y="1529"/>
                    <a:pt x="26075" y="1374"/>
                  </a:cubicBezTo>
                  <a:cubicBezTo>
                    <a:pt x="26073" y="1373"/>
                    <a:pt x="26070" y="1373"/>
                    <a:pt x="26067" y="1373"/>
                  </a:cubicBezTo>
                  <a:cubicBezTo>
                    <a:pt x="25999" y="1373"/>
                    <a:pt x="25702" y="1604"/>
                    <a:pt x="25373" y="1934"/>
                  </a:cubicBezTo>
                  <a:cubicBezTo>
                    <a:pt x="24825" y="2481"/>
                    <a:pt x="24051" y="3029"/>
                    <a:pt x="22242" y="4160"/>
                  </a:cubicBezTo>
                  <a:cubicBezTo>
                    <a:pt x="21920" y="4375"/>
                    <a:pt x="21170" y="4910"/>
                    <a:pt x="20575" y="5339"/>
                  </a:cubicBezTo>
                  <a:cubicBezTo>
                    <a:pt x="20003" y="5768"/>
                    <a:pt x="19229" y="6339"/>
                    <a:pt x="18872" y="6577"/>
                  </a:cubicBezTo>
                  <a:cubicBezTo>
                    <a:pt x="17979" y="7172"/>
                    <a:pt x="17812" y="7327"/>
                    <a:pt x="16765" y="8494"/>
                  </a:cubicBezTo>
                  <a:cubicBezTo>
                    <a:pt x="15681" y="9732"/>
                    <a:pt x="14657" y="10721"/>
                    <a:pt x="13788" y="11363"/>
                  </a:cubicBezTo>
                  <a:cubicBezTo>
                    <a:pt x="12999" y="11955"/>
                    <a:pt x="11397" y="13033"/>
                    <a:pt x="11315" y="13033"/>
                  </a:cubicBezTo>
                  <a:cubicBezTo>
                    <a:pt x="11313" y="13033"/>
                    <a:pt x="11312" y="13032"/>
                    <a:pt x="11312" y="13030"/>
                  </a:cubicBezTo>
                  <a:cubicBezTo>
                    <a:pt x="11312" y="13007"/>
                    <a:pt x="11550" y="12614"/>
                    <a:pt x="11812" y="12185"/>
                  </a:cubicBezTo>
                  <a:cubicBezTo>
                    <a:pt x="12097" y="11756"/>
                    <a:pt x="12419" y="11137"/>
                    <a:pt x="12562" y="10840"/>
                  </a:cubicBezTo>
                  <a:cubicBezTo>
                    <a:pt x="13240" y="9220"/>
                    <a:pt x="14181" y="7732"/>
                    <a:pt x="15181" y="6708"/>
                  </a:cubicBezTo>
                  <a:cubicBezTo>
                    <a:pt x="15610" y="6280"/>
                    <a:pt x="15955" y="5887"/>
                    <a:pt x="15955" y="5863"/>
                  </a:cubicBezTo>
                  <a:cubicBezTo>
                    <a:pt x="15955" y="5823"/>
                    <a:pt x="15937" y="5804"/>
                    <a:pt x="15904" y="5804"/>
                  </a:cubicBezTo>
                  <a:cubicBezTo>
                    <a:pt x="15622" y="5804"/>
                    <a:pt x="14242" y="7160"/>
                    <a:pt x="13645" y="8077"/>
                  </a:cubicBezTo>
                  <a:cubicBezTo>
                    <a:pt x="13395" y="8446"/>
                    <a:pt x="12883" y="9399"/>
                    <a:pt x="12502" y="10173"/>
                  </a:cubicBezTo>
                  <a:cubicBezTo>
                    <a:pt x="12109" y="10947"/>
                    <a:pt x="11621" y="11852"/>
                    <a:pt x="11407" y="12185"/>
                  </a:cubicBezTo>
                  <a:cubicBezTo>
                    <a:pt x="11204" y="12506"/>
                    <a:pt x="10919" y="12959"/>
                    <a:pt x="10800" y="13197"/>
                  </a:cubicBezTo>
                  <a:cubicBezTo>
                    <a:pt x="10609" y="13519"/>
                    <a:pt x="10323" y="13792"/>
                    <a:pt x="9204" y="14614"/>
                  </a:cubicBezTo>
                  <a:cubicBezTo>
                    <a:pt x="7859" y="15602"/>
                    <a:pt x="6942" y="16436"/>
                    <a:pt x="5978" y="17567"/>
                  </a:cubicBezTo>
                  <a:lnTo>
                    <a:pt x="5489" y="18150"/>
                  </a:lnTo>
                  <a:lnTo>
                    <a:pt x="5489" y="17567"/>
                  </a:lnTo>
                  <a:cubicBezTo>
                    <a:pt x="5489" y="16126"/>
                    <a:pt x="6013" y="13923"/>
                    <a:pt x="7025" y="10947"/>
                  </a:cubicBezTo>
                  <a:cubicBezTo>
                    <a:pt x="7406" y="9851"/>
                    <a:pt x="7716" y="8899"/>
                    <a:pt x="7716" y="8816"/>
                  </a:cubicBezTo>
                  <a:cubicBezTo>
                    <a:pt x="7716" y="8749"/>
                    <a:pt x="7694" y="8719"/>
                    <a:pt x="7659" y="8719"/>
                  </a:cubicBezTo>
                  <a:cubicBezTo>
                    <a:pt x="7588" y="8719"/>
                    <a:pt x="7463" y="8846"/>
                    <a:pt x="7359" y="9054"/>
                  </a:cubicBezTo>
                  <a:cubicBezTo>
                    <a:pt x="7287" y="9220"/>
                    <a:pt x="6942" y="10113"/>
                    <a:pt x="6609" y="11066"/>
                  </a:cubicBezTo>
                  <a:cubicBezTo>
                    <a:pt x="5632" y="13745"/>
                    <a:pt x="5156" y="15828"/>
                    <a:pt x="5097" y="17662"/>
                  </a:cubicBezTo>
                  <a:lnTo>
                    <a:pt x="5073" y="18602"/>
                  </a:lnTo>
                  <a:lnTo>
                    <a:pt x="3477" y="20162"/>
                  </a:lnTo>
                  <a:cubicBezTo>
                    <a:pt x="2203" y="21424"/>
                    <a:pt x="1810" y="21865"/>
                    <a:pt x="1370" y="22579"/>
                  </a:cubicBezTo>
                  <a:cubicBezTo>
                    <a:pt x="931" y="23257"/>
                    <a:pt x="718" y="23526"/>
                    <a:pt x="591" y="23526"/>
                  </a:cubicBezTo>
                  <a:cubicBezTo>
                    <a:pt x="566" y="23526"/>
                    <a:pt x="544" y="23515"/>
                    <a:pt x="525" y="23496"/>
                  </a:cubicBezTo>
                  <a:cubicBezTo>
                    <a:pt x="417" y="23389"/>
                    <a:pt x="1036" y="21662"/>
                    <a:pt x="1739" y="20115"/>
                  </a:cubicBezTo>
                  <a:cubicBezTo>
                    <a:pt x="2191" y="19126"/>
                    <a:pt x="2215" y="19019"/>
                    <a:pt x="2215" y="18388"/>
                  </a:cubicBezTo>
                  <a:cubicBezTo>
                    <a:pt x="2215" y="18031"/>
                    <a:pt x="2156" y="17543"/>
                    <a:pt x="2084" y="17305"/>
                  </a:cubicBezTo>
                  <a:cubicBezTo>
                    <a:pt x="1894" y="16650"/>
                    <a:pt x="1918" y="15650"/>
                    <a:pt x="2168" y="14912"/>
                  </a:cubicBezTo>
                  <a:cubicBezTo>
                    <a:pt x="2906" y="12733"/>
                    <a:pt x="4596" y="10375"/>
                    <a:pt x="6894" y="8292"/>
                  </a:cubicBezTo>
                  <a:cubicBezTo>
                    <a:pt x="7585" y="7649"/>
                    <a:pt x="8061" y="7399"/>
                    <a:pt x="8776" y="7244"/>
                  </a:cubicBezTo>
                  <a:cubicBezTo>
                    <a:pt x="10050" y="6994"/>
                    <a:pt x="10716" y="6708"/>
                    <a:pt x="11871" y="5946"/>
                  </a:cubicBezTo>
                  <a:cubicBezTo>
                    <a:pt x="12502" y="5541"/>
                    <a:pt x="13324" y="4970"/>
                    <a:pt x="13717" y="4672"/>
                  </a:cubicBezTo>
                  <a:cubicBezTo>
                    <a:pt x="14883" y="3803"/>
                    <a:pt x="15717" y="3458"/>
                    <a:pt x="17848" y="2958"/>
                  </a:cubicBezTo>
                  <a:cubicBezTo>
                    <a:pt x="21122" y="2184"/>
                    <a:pt x="21801" y="2005"/>
                    <a:pt x="23337" y="1469"/>
                  </a:cubicBezTo>
                  <a:cubicBezTo>
                    <a:pt x="24813" y="946"/>
                    <a:pt x="26563" y="386"/>
                    <a:pt x="26718" y="386"/>
                  </a:cubicBezTo>
                  <a:close/>
                  <a:moveTo>
                    <a:pt x="26866" y="0"/>
                  </a:moveTo>
                  <a:cubicBezTo>
                    <a:pt x="26735" y="0"/>
                    <a:pt x="26443" y="89"/>
                    <a:pt x="25551" y="350"/>
                  </a:cubicBezTo>
                  <a:cubicBezTo>
                    <a:pt x="24873" y="565"/>
                    <a:pt x="23825" y="910"/>
                    <a:pt x="23218" y="1112"/>
                  </a:cubicBezTo>
                  <a:cubicBezTo>
                    <a:pt x="21730" y="1648"/>
                    <a:pt x="19039" y="2350"/>
                    <a:pt x="16455" y="2886"/>
                  </a:cubicBezTo>
                  <a:cubicBezTo>
                    <a:pt x="15479" y="3077"/>
                    <a:pt x="14419" y="3589"/>
                    <a:pt x="13002" y="4517"/>
                  </a:cubicBezTo>
                  <a:cubicBezTo>
                    <a:pt x="10812" y="5970"/>
                    <a:pt x="10514" y="6125"/>
                    <a:pt x="9549" y="6434"/>
                  </a:cubicBezTo>
                  <a:cubicBezTo>
                    <a:pt x="9026" y="6601"/>
                    <a:pt x="8454" y="6768"/>
                    <a:pt x="8240" y="6827"/>
                  </a:cubicBezTo>
                  <a:cubicBezTo>
                    <a:pt x="7752" y="6946"/>
                    <a:pt x="7156" y="7411"/>
                    <a:pt x="5918" y="8661"/>
                  </a:cubicBezTo>
                  <a:cubicBezTo>
                    <a:pt x="4894" y="9661"/>
                    <a:pt x="3906" y="10816"/>
                    <a:pt x="3358" y="11637"/>
                  </a:cubicBezTo>
                  <a:cubicBezTo>
                    <a:pt x="2894" y="12316"/>
                    <a:pt x="1977" y="14150"/>
                    <a:pt x="1751" y="14816"/>
                  </a:cubicBezTo>
                  <a:cubicBezTo>
                    <a:pt x="1501" y="15590"/>
                    <a:pt x="1453" y="16543"/>
                    <a:pt x="1668" y="17293"/>
                  </a:cubicBezTo>
                  <a:cubicBezTo>
                    <a:pt x="1739" y="17543"/>
                    <a:pt x="1798" y="18007"/>
                    <a:pt x="1798" y="18317"/>
                  </a:cubicBezTo>
                  <a:cubicBezTo>
                    <a:pt x="1798" y="18960"/>
                    <a:pt x="1668" y="19376"/>
                    <a:pt x="739" y="21615"/>
                  </a:cubicBezTo>
                  <a:cubicBezTo>
                    <a:pt x="60" y="23270"/>
                    <a:pt x="1" y="23508"/>
                    <a:pt x="263" y="23841"/>
                  </a:cubicBezTo>
                  <a:cubicBezTo>
                    <a:pt x="370" y="23972"/>
                    <a:pt x="501" y="24079"/>
                    <a:pt x="572" y="24079"/>
                  </a:cubicBezTo>
                  <a:cubicBezTo>
                    <a:pt x="786" y="24079"/>
                    <a:pt x="2691" y="23401"/>
                    <a:pt x="3525" y="23055"/>
                  </a:cubicBezTo>
                  <a:cubicBezTo>
                    <a:pt x="3954" y="22853"/>
                    <a:pt x="4680" y="22472"/>
                    <a:pt x="5132" y="22174"/>
                  </a:cubicBezTo>
                  <a:cubicBezTo>
                    <a:pt x="5597" y="21877"/>
                    <a:pt x="6263" y="21519"/>
                    <a:pt x="6621" y="21353"/>
                  </a:cubicBezTo>
                  <a:cubicBezTo>
                    <a:pt x="7894" y="20793"/>
                    <a:pt x="13645" y="17817"/>
                    <a:pt x="14919" y="17055"/>
                  </a:cubicBezTo>
                  <a:cubicBezTo>
                    <a:pt x="16693" y="15995"/>
                    <a:pt x="17122" y="15650"/>
                    <a:pt x="19051" y="13804"/>
                  </a:cubicBezTo>
                  <a:cubicBezTo>
                    <a:pt x="20801" y="12114"/>
                    <a:pt x="21908" y="10852"/>
                    <a:pt x="22480" y="9875"/>
                  </a:cubicBezTo>
                  <a:cubicBezTo>
                    <a:pt x="22837" y="9256"/>
                    <a:pt x="23182" y="8268"/>
                    <a:pt x="23182" y="7851"/>
                  </a:cubicBezTo>
                  <a:cubicBezTo>
                    <a:pt x="23182" y="7673"/>
                    <a:pt x="23313" y="7434"/>
                    <a:pt x="23611" y="7077"/>
                  </a:cubicBezTo>
                  <a:cubicBezTo>
                    <a:pt x="23849" y="6780"/>
                    <a:pt x="24242" y="6232"/>
                    <a:pt x="24444" y="5863"/>
                  </a:cubicBezTo>
                  <a:cubicBezTo>
                    <a:pt x="24658" y="5494"/>
                    <a:pt x="25218" y="4541"/>
                    <a:pt x="25694" y="3743"/>
                  </a:cubicBezTo>
                  <a:cubicBezTo>
                    <a:pt x="26933" y="1672"/>
                    <a:pt x="27397" y="445"/>
                    <a:pt x="27040" y="88"/>
                  </a:cubicBezTo>
                  <a:cubicBezTo>
                    <a:pt x="26970" y="37"/>
                    <a:pt x="26951" y="0"/>
                    <a:pt x="268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14"/>
            <p:cNvSpPr/>
            <p:nvPr/>
          </p:nvSpPr>
          <p:spPr>
            <a:xfrm>
              <a:off x="3982925" y="2792075"/>
              <a:ext cx="35750" cy="30375"/>
            </a:xfrm>
            <a:custGeom>
              <a:avLst/>
              <a:gdLst/>
              <a:ahLst/>
              <a:cxnLst/>
              <a:rect l="l" t="t" r="r" b="b"/>
              <a:pathLst>
                <a:path w="1430" h="1215" extrusionOk="0">
                  <a:moveTo>
                    <a:pt x="1364" y="0"/>
                  </a:moveTo>
                  <a:cubicBezTo>
                    <a:pt x="1262" y="0"/>
                    <a:pt x="1045" y="118"/>
                    <a:pt x="751" y="336"/>
                  </a:cubicBezTo>
                  <a:cubicBezTo>
                    <a:pt x="167" y="765"/>
                    <a:pt x="1" y="991"/>
                    <a:pt x="155" y="1170"/>
                  </a:cubicBezTo>
                  <a:cubicBezTo>
                    <a:pt x="177" y="1198"/>
                    <a:pt x="201" y="1215"/>
                    <a:pt x="233" y="1215"/>
                  </a:cubicBezTo>
                  <a:cubicBezTo>
                    <a:pt x="323" y="1215"/>
                    <a:pt x="480" y="1083"/>
                    <a:pt x="858" y="706"/>
                  </a:cubicBezTo>
                  <a:cubicBezTo>
                    <a:pt x="1167" y="396"/>
                    <a:pt x="1429" y="98"/>
                    <a:pt x="1429" y="63"/>
                  </a:cubicBezTo>
                  <a:cubicBezTo>
                    <a:pt x="1429" y="21"/>
                    <a:pt x="1407" y="0"/>
                    <a:pt x="136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7" name="Google Shape;5267;p14"/>
          <p:cNvGrpSpPr/>
          <p:nvPr/>
        </p:nvGrpSpPr>
        <p:grpSpPr>
          <a:xfrm rot="1049895">
            <a:off x="657879" y="285237"/>
            <a:ext cx="669227" cy="509264"/>
            <a:chOff x="2327950" y="2891825"/>
            <a:chExt cx="669175" cy="509225"/>
          </a:xfrm>
        </p:grpSpPr>
        <p:sp>
          <p:nvSpPr>
            <p:cNvPr id="5268" name="Google Shape;5268;p14"/>
            <p:cNvSpPr/>
            <p:nvPr/>
          </p:nvSpPr>
          <p:spPr>
            <a:xfrm>
              <a:off x="2959875" y="3219575"/>
              <a:ext cx="28900" cy="43775"/>
            </a:xfrm>
            <a:custGeom>
              <a:avLst/>
              <a:gdLst/>
              <a:ahLst/>
              <a:cxnLst/>
              <a:rect l="l" t="t" r="r" b="b"/>
              <a:pathLst>
                <a:path w="1156" h="1751" extrusionOk="0">
                  <a:moveTo>
                    <a:pt x="1144" y="0"/>
                  </a:moveTo>
                  <a:cubicBezTo>
                    <a:pt x="1096" y="0"/>
                    <a:pt x="1072" y="0"/>
                    <a:pt x="1025" y="24"/>
                  </a:cubicBezTo>
                  <a:cubicBezTo>
                    <a:pt x="1001" y="36"/>
                    <a:pt x="977" y="60"/>
                    <a:pt x="953" y="96"/>
                  </a:cubicBezTo>
                  <a:cubicBezTo>
                    <a:pt x="715" y="334"/>
                    <a:pt x="370" y="620"/>
                    <a:pt x="560" y="846"/>
                  </a:cubicBezTo>
                  <a:cubicBezTo>
                    <a:pt x="727" y="1024"/>
                    <a:pt x="727" y="1120"/>
                    <a:pt x="679" y="1215"/>
                  </a:cubicBezTo>
                  <a:cubicBezTo>
                    <a:pt x="620" y="1298"/>
                    <a:pt x="525" y="1358"/>
                    <a:pt x="429" y="1441"/>
                  </a:cubicBezTo>
                  <a:cubicBezTo>
                    <a:pt x="298" y="1560"/>
                    <a:pt x="144" y="1655"/>
                    <a:pt x="1" y="1751"/>
                  </a:cubicBezTo>
                  <a:cubicBezTo>
                    <a:pt x="417" y="1513"/>
                    <a:pt x="715" y="1286"/>
                    <a:pt x="894" y="1048"/>
                  </a:cubicBezTo>
                  <a:lnTo>
                    <a:pt x="1156" y="703"/>
                  </a:lnTo>
                  <a:lnTo>
                    <a:pt x="1156" y="703"/>
                  </a:lnTo>
                  <a:lnTo>
                    <a:pt x="906" y="798"/>
                  </a:lnTo>
                  <a:cubicBezTo>
                    <a:pt x="848" y="818"/>
                    <a:pt x="800" y="828"/>
                    <a:pt x="763" y="828"/>
                  </a:cubicBezTo>
                  <a:cubicBezTo>
                    <a:pt x="578" y="828"/>
                    <a:pt x="644" y="591"/>
                    <a:pt x="941" y="215"/>
                  </a:cubicBezTo>
                  <a:cubicBezTo>
                    <a:pt x="1013" y="108"/>
                    <a:pt x="1072" y="48"/>
                    <a:pt x="114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14"/>
            <p:cNvSpPr/>
            <p:nvPr/>
          </p:nvSpPr>
          <p:spPr>
            <a:xfrm>
              <a:off x="2392850" y="2998425"/>
              <a:ext cx="417325" cy="364375"/>
            </a:xfrm>
            <a:custGeom>
              <a:avLst/>
              <a:gdLst/>
              <a:ahLst/>
              <a:cxnLst/>
              <a:rect l="l" t="t" r="r" b="b"/>
              <a:pathLst>
                <a:path w="16693" h="14575" extrusionOk="0">
                  <a:moveTo>
                    <a:pt x="679" y="0"/>
                  </a:moveTo>
                  <a:lnTo>
                    <a:pt x="679" y="0"/>
                  </a:lnTo>
                  <a:cubicBezTo>
                    <a:pt x="48" y="1977"/>
                    <a:pt x="0" y="3989"/>
                    <a:pt x="441" y="5965"/>
                  </a:cubicBezTo>
                  <a:cubicBezTo>
                    <a:pt x="1084" y="8811"/>
                    <a:pt x="2763" y="10978"/>
                    <a:pt x="5227" y="12573"/>
                  </a:cubicBezTo>
                  <a:cubicBezTo>
                    <a:pt x="7158" y="13854"/>
                    <a:pt x="10307" y="14575"/>
                    <a:pt x="12853" y="14575"/>
                  </a:cubicBezTo>
                  <a:cubicBezTo>
                    <a:pt x="14639" y="14575"/>
                    <a:pt x="16128" y="14220"/>
                    <a:pt x="16693" y="13454"/>
                  </a:cubicBezTo>
                  <a:lnTo>
                    <a:pt x="16693" y="13454"/>
                  </a:lnTo>
                  <a:cubicBezTo>
                    <a:pt x="15161" y="13848"/>
                    <a:pt x="13670" y="14073"/>
                    <a:pt x="12227" y="14073"/>
                  </a:cubicBezTo>
                  <a:cubicBezTo>
                    <a:pt x="9487" y="14073"/>
                    <a:pt x="6920" y="13264"/>
                    <a:pt x="4572" y="11275"/>
                  </a:cubicBezTo>
                  <a:cubicBezTo>
                    <a:pt x="977" y="8251"/>
                    <a:pt x="179" y="4358"/>
                    <a:pt x="679"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14"/>
            <p:cNvSpPr/>
            <p:nvPr/>
          </p:nvSpPr>
          <p:spPr>
            <a:xfrm>
              <a:off x="2422600" y="2916800"/>
              <a:ext cx="560825" cy="372150"/>
            </a:xfrm>
            <a:custGeom>
              <a:avLst/>
              <a:gdLst/>
              <a:ahLst/>
              <a:cxnLst/>
              <a:rect l="l" t="t" r="r" b="b"/>
              <a:pathLst>
                <a:path w="22433" h="14886" extrusionOk="0">
                  <a:moveTo>
                    <a:pt x="4803" y="1"/>
                  </a:moveTo>
                  <a:cubicBezTo>
                    <a:pt x="4620" y="1"/>
                    <a:pt x="4452" y="101"/>
                    <a:pt x="4299" y="360"/>
                  </a:cubicBezTo>
                  <a:cubicBezTo>
                    <a:pt x="4073" y="729"/>
                    <a:pt x="3656" y="836"/>
                    <a:pt x="3263" y="943"/>
                  </a:cubicBezTo>
                  <a:cubicBezTo>
                    <a:pt x="2585" y="1122"/>
                    <a:pt x="1918" y="1229"/>
                    <a:pt x="1239" y="1289"/>
                  </a:cubicBezTo>
                  <a:cubicBezTo>
                    <a:pt x="1263" y="1348"/>
                    <a:pt x="1323" y="1408"/>
                    <a:pt x="1370" y="1467"/>
                  </a:cubicBezTo>
                  <a:cubicBezTo>
                    <a:pt x="1835" y="2003"/>
                    <a:pt x="1954" y="2634"/>
                    <a:pt x="1966" y="3289"/>
                  </a:cubicBezTo>
                  <a:cubicBezTo>
                    <a:pt x="1977" y="4337"/>
                    <a:pt x="2347" y="5242"/>
                    <a:pt x="2918" y="6087"/>
                  </a:cubicBezTo>
                  <a:cubicBezTo>
                    <a:pt x="3418" y="6861"/>
                    <a:pt x="4061" y="7539"/>
                    <a:pt x="4668" y="8230"/>
                  </a:cubicBezTo>
                  <a:cubicBezTo>
                    <a:pt x="6383" y="10195"/>
                    <a:pt x="8752" y="11207"/>
                    <a:pt x="10943" y="12481"/>
                  </a:cubicBezTo>
                  <a:cubicBezTo>
                    <a:pt x="12217" y="13207"/>
                    <a:pt x="13622" y="13695"/>
                    <a:pt x="15015" y="14219"/>
                  </a:cubicBezTo>
                  <a:cubicBezTo>
                    <a:pt x="13860" y="14183"/>
                    <a:pt x="12764" y="13945"/>
                    <a:pt x="11717" y="13516"/>
                  </a:cubicBezTo>
                  <a:cubicBezTo>
                    <a:pt x="8383" y="12159"/>
                    <a:pt x="5609" y="10052"/>
                    <a:pt x="3180" y="7492"/>
                  </a:cubicBezTo>
                  <a:cubicBezTo>
                    <a:pt x="1989" y="6242"/>
                    <a:pt x="953" y="4884"/>
                    <a:pt x="656" y="3134"/>
                  </a:cubicBezTo>
                  <a:cubicBezTo>
                    <a:pt x="610" y="2859"/>
                    <a:pt x="785" y="2298"/>
                    <a:pt x="438" y="2298"/>
                  </a:cubicBezTo>
                  <a:cubicBezTo>
                    <a:pt x="424" y="2298"/>
                    <a:pt x="409" y="2299"/>
                    <a:pt x="394" y="2301"/>
                  </a:cubicBezTo>
                  <a:cubicBezTo>
                    <a:pt x="1" y="2336"/>
                    <a:pt x="180" y="2932"/>
                    <a:pt x="144" y="3289"/>
                  </a:cubicBezTo>
                  <a:cubicBezTo>
                    <a:pt x="144" y="3337"/>
                    <a:pt x="156" y="3372"/>
                    <a:pt x="156" y="3408"/>
                  </a:cubicBezTo>
                  <a:cubicBezTo>
                    <a:pt x="620" y="6468"/>
                    <a:pt x="1906" y="9159"/>
                    <a:pt x="3990" y="11433"/>
                  </a:cubicBezTo>
                  <a:cubicBezTo>
                    <a:pt x="3990" y="11421"/>
                    <a:pt x="4001" y="11421"/>
                    <a:pt x="4001" y="11421"/>
                  </a:cubicBezTo>
                  <a:cubicBezTo>
                    <a:pt x="4037" y="11421"/>
                    <a:pt x="4644" y="11861"/>
                    <a:pt x="5359" y="12433"/>
                  </a:cubicBezTo>
                  <a:cubicBezTo>
                    <a:pt x="6252" y="13135"/>
                    <a:pt x="6621" y="13457"/>
                    <a:pt x="6609" y="13576"/>
                  </a:cubicBezTo>
                  <a:cubicBezTo>
                    <a:pt x="7466" y="14100"/>
                    <a:pt x="8395" y="14516"/>
                    <a:pt x="9347" y="14862"/>
                  </a:cubicBezTo>
                  <a:cubicBezTo>
                    <a:pt x="9074" y="14719"/>
                    <a:pt x="8835" y="14576"/>
                    <a:pt x="8788" y="14505"/>
                  </a:cubicBezTo>
                  <a:cubicBezTo>
                    <a:pt x="8736" y="14438"/>
                    <a:pt x="8808" y="14399"/>
                    <a:pt x="8950" y="14399"/>
                  </a:cubicBezTo>
                  <a:cubicBezTo>
                    <a:pt x="9037" y="14399"/>
                    <a:pt x="9150" y="14413"/>
                    <a:pt x="9276" y="14445"/>
                  </a:cubicBezTo>
                  <a:cubicBezTo>
                    <a:pt x="6299" y="13254"/>
                    <a:pt x="3894" y="11314"/>
                    <a:pt x="2323" y="8325"/>
                  </a:cubicBezTo>
                  <a:cubicBezTo>
                    <a:pt x="1918" y="7539"/>
                    <a:pt x="1501" y="6742"/>
                    <a:pt x="1323" y="5849"/>
                  </a:cubicBezTo>
                  <a:lnTo>
                    <a:pt x="1323" y="5849"/>
                  </a:lnTo>
                  <a:cubicBezTo>
                    <a:pt x="1870" y="6670"/>
                    <a:pt x="2501" y="7432"/>
                    <a:pt x="3156" y="8159"/>
                  </a:cubicBezTo>
                  <a:cubicBezTo>
                    <a:pt x="3823" y="8909"/>
                    <a:pt x="4549" y="9563"/>
                    <a:pt x="5323" y="10183"/>
                  </a:cubicBezTo>
                  <a:cubicBezTo>
                    <a:pt x="8181" y="12516"/>
                    <a:pt x="11276" y="14409"/>
                    <a:pt x="15098" y="14826"/>
                  </a:cubicBezTo>
                  <a:cubicBezTo>
                    <a:pt x="15470" y="14870"/>
                    <a:pt x="15837" y="14886"/>
                    <a:pt x="16204" y="14886"/>
                  </a:cubicBezTo>
                  <a:cubicBezTo>
                    <a:pt x="16635" y="14886"/>
                    <a:pt x="17066" y="14864"/>
                    <a:pt x="17503" y="14838"/>
                  </a:cubicBezTo>
                  <a:cubicBezTo>
                    <a:pt x="17729" y="14838"/>
                    <a:pt x="17979" y="14767"/>
                    <a:pt x="18003" y="14505"/>
                  </a:cubicBezTo>
                  <a:cubicBezTo>
                    <a:pt x="18051" y="14207"/>
                    <a:pt x="17765" y="14147"/>
                    <a:pt x="17563" y="14100"/>
                  </a:cubicBezTo>
                  <a:cubicBezTo>
                    <a:pt x="17229" y="14028"/>
                    <a:pt x="16920" y="13981"/>
                    <a:pt x="16586" y="13921"/>
                  </a:cubicBezTo>
                  <a:cubicBezTo>
                    <a:pt x="15301" y="13695"/>
                    <a:pt x="14074" y="13266"/>
                    <a:pt x="12907" y="12659"/>
                  </a:cubicBezTo>
                  <a:lnTo>
                    <a:pt x="12907" y="12659"/>
                  </a:lnTo>
                  <a:cubicBezTo>
                    <a:pt x="14188" y="12909"/>
                    <a:pt x="15477" y="13230"/>
                    <a:pt x="16773" y="13230"/>
                  </a:cubicBezTo>
                  <a:cubicBezTo>
                    <a:pt x="17079" y="13230"/>
                    <a:pt x="17386" y="13212"/>
                    <a:pt x="17694" y="13171"/>
                  </a:cubicBezTo>
                  <a:cubicBezTo>
                    <a:pt x="17895" y="13145"/>
                    <a:pt x="18095" y="13135"/>
                    <a:pt x="18295" y="13135"/>
                  </a:cubicBezTo>
                  <a:cubicBezTo>
                    <a:pt x="19302" y="13135"/>
                    <a:pt x="20296" y="13408"/>
                    <a:pt x="21322" y="13408"/>
                  </a:cubicBezTo>
                  <a:cubicBezTo>
                    <a:pt x="21598" y="13408"/>
                    <a:pt x="21877" y="13388"/>
                    <a:pt x="22159" y="13338"/>
                  </a:cubicBezTo>
                  <a:cubicBezTo>
                    <a:pt x="22206" y="13266"/>
                    <a:pt x="22194" y="13147"/>
                    <a:pt x="22039" y="12969"/>
                  </a:cubicBezTo>
                  <a:cubicBezTo>
                    <a:pt x="21849" y="12742"/>
                    <a:pt x="22206" y="12457"/>
                    <a:pt x="22432" y="12219"/>
                  </a:cubicBezTo>
                  <a:lnTo>
                    <a:pt x="22254" y="12135"/>
                  </a:lnTo>
                  <a:cubicBezTo>
                    <a:pt x="21027" y="12135"/>
                    <a:pt x="19932" y="11659"/>
                    <a:pt x="18920" y="11076"/>
                  </a:cubicBezTo>
                  <a:cubicBezTo>
                    <a:pt x="16122" y="9444"/>
                    <a:pt x="13562" y="7516"/>
                    <a:pt x="11193" y="5313"/>
                  </a:cubicBezTo>
                  <a:cubicBezTo>
                    <a:pt x="9514" y="3753"/>
                    <a:pt x="7942" y="2063"/>
                    <a:pt x="6085" y="670"/>
                  </a:cubicBezTo>
                  <a:cubicBezTo>
                    <a:pt x="5823" y="491"/>
                    <a:pt x="5549" y="312"/>
                    <a:pt x="5264" y="158"/>
                  </a:cubicBezTo>
                  <a:cubicBezTo>
                    <a:pt x="5101" y="63"/>
                    <a:pt x="4947" y="1"/>
                    <a:pt x="4803"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14"/>
            <p:cNvSpPr/>
            <p:nvPr/>
          </p:nvSpPr>
          <p:spPr>
            <a:xfrm>
              <a:off x="2431250" y="2922800"/>
              <a:ext cx="33050" cy="9850"/>
            </a:xfrm>
            <a:custGeom>
              <a:avLst/>
              <a:gdLst/>
              <a:ahLst/>
              <a:cxnLst/>
              <a:rect l="l" t="t" r="r" b="b"/>
              <a:pathLst>
                <a:path w="1322" h="394" extrusionOk="0">
                  <a:moveTo>
                    <a:pt x="1048" y="1"/>
                  </a:moveTo>
                  <a:cubicBezTo>
                    <a:pt x="679" y="96"/>
                    <a:pt x="334" y="215"/>
                    <a:pt x="0" y="394"/>
                  </a:cubicBezTo>
                  <a:lnTo>
                    <a:pt x="488" y="370"/>
                  </a:lnTo>
                  <a:cubicBezTo>
                    <a:pt x="762" y="358"/>
                    <a:pt x="1036" y="334"/>
                    <a:pt x="1322" y="299"/>
                  </a:cubicBezTo>
                  <a:cubicBezTo>
                    <a:pt x="1239" y="191"/>
                    <a:pt x="1155" y="96"/>
                    <a:pt x="1048"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14"/>
            <p:cNvSpPr/>
            <p:nvPr/>
          </p:nvSpPr>
          <p:spPr>
            <a:xfrm>
              <a:off x="2364575" y="2949300"/>
              <a:ext cx="501575" cy="428150"/>
            </a:xfrm>
            <a:custGeom>
              <a:avLst/>
              <a:gdLst/>
              <a:ahLst/>
              <a:cxnLst/>
              <a:rect l="l" t="t" r="r" b="b"/>
              <a:pathLst>
                <a:path w="20063" h="17126" extrusionOk="0">
                  <a:moveTo>
                    <a:pt x="1810" y="1977"/>
                  </a:moveTo>
                  <a:lnTo>
                    <a:pt x="1810" y="1977"/>
                  </a:lnTo>
                  <a:cubicBezTo>
                    <a:pt x="1310" y="6335"/>
                    <a:pt x="2108" y="10240"/>
                    <a:pt x="5703" y="13252"/>
                  </a:cubicBezTo>
                  <a:cubicBezTo>
                    <a:pt x="8051" y="15241"/>
                    <a:pt x="10618" y="16050"/>
                    <a:pt x="13358" y="16050"/>
                  </a:cubicBezTo>
                  <a:cubicBezTo>
                    <a:pt x="14801" y="16050"/>
                    <a:pt x="16292" y="15825"/>
                    <a:pt x="17824" y="15431"/>
                  </a:cubicBezTo>
                  <a:lnTo>
                    <a:pt x="17824" y="15431"/>
                  </a:lnTo>
                  <a:cubicBezTo>
                    <a:pt x="17258" y="16199"/>
                    <a:pt x="15763" y="16553"/>
                    <a:pt x="13971" y="16553"/>
                  </a:cubicBezTo>
                  <a:cubicBezTo>
                    <a:pt x="11428" y="16553"/>
                    <a:pt x="8286" y="15838"/>
                    <a:pt x="6358" y="14574"/>
                  </a:cubicBezTo>
                  <a:cubicBezTo>
                    <a:pt x="3917" y="12966"/>
                    <a:pt x="2215" y="10776"/>
                    <a:pt x="1572" y="7942"/>
                  </a:cubicBezTo>
                  <a:cubicBezTo>
                    <a:pt x="1131" y="5966"/>
                    <a:pt x="1179" y="3953"/>
                    <a:pt x="1810" y="1977"/>
                  </a:cubicBezTo>
                  <a:close/>
                  <a:moveTo>
                    <a:pt x="3513" y="1"/>
                  </a:moveTo>
                  <a:cubicBezTo>
                    <a:pt x="3242" y="16"/>
                    <a:pt x="2961" y="31"/>
                    <a:pt x="2680" y="31"/>
                  </a:cubicBezTo>
                  <a:cubicBezTo>
                    <a:pt x="2516" y="31"/>
                    <a:pt x="2353" y="26"/>
                    <a:pt x="2191" y="12"/>
                  </a:cubicBezTo>
                  <a:cubicBezTo>
                    <a:pt x="2162" y="11"/>
                    <a:pt x="2134" y="10"/>
                    <a:pt x="2106" y="10"/>
                  </a:cubicBezTo>
                  <a:cubicBezTo>
                    <a:pt x="1716" y="10"/>
                    <a:pt x="1478" y="169"/>
                    <a:pt x="1322" y="524"/>
                  </a:cubicBezTo>
                  <a:cubicBezTo>
                    <a:pt x="1250" y="679"/>
                    <a:pt x="1191" y="846"/>
                    <a:pt x="1119" y="1013"/>
                  </a:cubicBezTo>
                  <a:cubicBezTo>
                    <a:pt x="1096" y="1036"/>
                    <a:pt x="1084" y="1072"/>
                    <a:pt x="1084" y="1120"/>
                  </a:cubicBezTo>
                  <a:cubicBezTo>
                    <a:pt x="643" y="2346"/>
                    <a:pt x="381" y="3180"/>
                    <a:pt x="250" y="4001"/>
                  </a:cubicBezTo>
                  <a:cubicBezTo>
                    <a:pt x="238" y="4239"/>
                    <a:pt x="191" y="4489"/>
                    <a:pt x="167" y="4727"/>
                  </a:cubicBezTo>
                  <a:cubicBezTo>
                    <a:pt x="131" y="5049"/>
                    <a:pt x="119" y="5358"/>
                    <a:pt x="107" y="5716"/>
                  </a:cubicBezTo>
                  <a:cubicBezTo>
                    <a:pt x="0" y="9252"/>
                    <a:pt x="917" y="11538"/>
                    <a:pt x="3513" y="14074"/>
                  </a:cubicBezTo>
                  <a:cubicBezTo>
                    <a:pt x="5168" y="15681"/>
                    <a:pt x="6989" y="16622"/>
                    <a:pt x="9299" y="17015"/>
                  </a:cubicBezTo>
                  <a:cubicBezTo>
                    <a:pt x="9798" y="17090"/>
                    <a:pt x="10377" y="17125"/>
                    <a:pt x="10998" y="17125"/>
                  </a:cubicBezTo>
                  <a:cubicBezTo>
                    <a:pt x="12643" y="17125"/>
                    <a:pt x="14591" y="16875"/>
                    <a:pt x="16181" y="16443"/>
                  </a:cubicBezTo>
                  <a:cubicBezTo>
                    <a:pt x="17514" y="16038"/>
                    <a:pt x="18800" y="15479"/>
                    <a:pt x="20062" y="14883"/>
                  </a:cubicBezTo>
                  <a:lnTo>
                    <a:pt x="20062" y="14883"/>
                  </a:lnTo>
                  <a:cubicBezTo>
                    <a:pt x="18991" y="15026"/>
                    <a:pt x="17931" y="15133"/>
                    <a:pt x="16860" y="15229"/>
                  </a:cubicBezTo>
                  <a:cubicBezTo>
                    <a:pt x="16752" y="15241"/>
                    <a:pt x="16633" y="15241"/>
                    <a:pt x="16538" y="15241"/>
                  </a:cubicBezTo>
                  <a:cubicBezTo>
                    <a:pt x="16419" y="15300"/>
                    <a:pt x="16252" y="15324"/>
                    <a:pt x="16133" y="15348"/>
                  </a:cubicBezTo>
                  <a:cubicBezTo>
                    <a:pt x="15588" y="15463"/>
                    <a:pt x="15040" y="15515"/>
                    <a:pt x="14494" y="15515"/>
                  </a:cubicBezTo>
                  <a:cubicBezTo>
                    <a:pt x="13860" y="15515"/>
                    <a:pt x="13229" y="15445"/>
                    <a:pt x="12609" y="15324"/>
                  </a:cubicBezTo>
                  <a:cubicBezTo>
                    <a:pt x="9656" y="14776"/>
                    <a:pt x="7037" y="13574"/>
                    <a:pt x="4977" y="11395"/>
                  </a:cubicBezTo>
                  <a:cubicBezTo>
                    <a:pt x="3834" y="10192"/>
                    <a:pt x="2917" y="8835"/>
                    <a:pt x="2274" y="7311"/>
                  </a:cubicBezTo>
                  <a:cubicBezTo>
                    <a:pt x="2167" y="7049"/>
                    <a:pt x="2048" y="6811"/>
                    <a:pt x="2143" y="6489"/>
                  </a:cubicBezTo>
                  <a:lnTo>
                    <a:pt x="2143" y="6489"/>
                  </a:lnTo>
                  <a:cubicBezTo>
                    <a:pt x="4013" y="10669"/>
                    <a:pt x="7144" y="13455"/>
                    <a:pt x="11692" y="14610"/>
                  </a:cubicBezTo>
                  <a:cubicBezTo>
                    <a:pt x="12625" y="14854"/>
                    <a:pt x="13568" y="15005"/>
                    <a:pt x="14511" y="15005"/>
                  </a:cubicBezTo>
                  <a:cubicBezTo>
                    <a:pt x="14580" y="15005"/>
                    <a:pt x="14648" y="15004"/>
                    <a:pt x="14716" y="15002"/>
                  </a:cubicBezTo>
                  <a:cubicBezTo>
                    <a:pt x="14538" y="14931"/>
                    <a:pt x="14323" y="14836"/>
                    <a:pt x="14407" y="14586"/>
                  </a:cubicBezTo>
                  <a:cubicBezTo>
                    <a:pt x="14427" y="14495"/>
                    <a:pt x="14482" y="14464"/>
                    <a:pt x="14549" y="14464"/>
                  </a:cubicBezTo>
                  <a:cubicBezTo>
                    <a:pt x="14560" y="14464"/>
                    <a:pt x="14573" y="14465"/>
                    <a:pt x="14585" y="14467"/>
                  </a:cubicBezTo>
                  <a:cubicBezTo>
                    <a:pt x="14347" y="14407"/>
                    <a:pt x="14109" y="14348"/>
                    <a:pt x="13883" y="14276"/>
                  </a:cubicBezTo>
                  <a:cubicBezTo>
                    <a:pt x="13490" y="14169"/>
                    <a:pt x="13109" y="14050"/>
                    <a:pt x="12716" y="13931"/>
                  </a:cubicBezTo>
                  <a:lnTo>
                    <a:pt x="12645" y="13931"/>
                  </a:lnTo>
                  <a:cubicBezTo>
                    <a:pt x="12478" y="13931"/>
                    <a:pt x="12037" y="13752"/>
                    <a:pt x="11668" y="13574"/>
                  </a:cubicBezTo>
                  <a:cubicBezTo>
                    <a:pt x="10716" y="13228"/>
                    <a:pt x="9787" y="12812"/>
                    <a:pt x="8930" y="12288"/>
                  </a:cubicBezTo>
                  <a:cubicBezTo>
                    <a:pt x="8930" y="12335"/>
                    <a:pt x="8882" y="12371"/>
                    <a:pt x="8787" y="12383"/>
                  </a:cubicBezTo>
                  <a:cubicBezTo>
                    <a:pt x="8775" y="12407"/>
                    <a:pt x="8763" y="12431"/>
                    <a:pt x="8751" y="12454"/>
                  </a:cubicBezTo>
                  <a:cubicBezTo>
                    <a:pt x="8702" y="12513"/>
                    <a:pt x="8641" y="12534"/>
                    <a:pt x="8575" y="12534"/>
                  </a:cubicBezTo>
                  <a:cubicBezTo>
                    <a:pt x="8466" y="12534"/>
                    <a:pt x="8343" y="12475"/>
                    <a:pt x="8239" y="12431"/>
                  </a:cubicBezTo>
                  <a:cubicBezTo>
                    <a:pt x="7477" y="12038"/>
                    <a:pt x="6834" y="11502"/>
                    <a:pt x="6275" y="10859"/>
                  </a:cubicBezTo>
                  <a:cubicBezTo>
                    <a:pt x="6192" y="10764"/>
                    <a:pt x="6144" y="10621"/>
                    <a:pt x="6049" y="10490"/>
                  </a:cubicBezTo>
                  <a:cubicBezTo>
                    <a:pt x="6096" y="10419"/>
                    <a:pt x="6108" y="10323"/>
                    <a:pt x="6156" y="10299"/>
                  </a:cubicBezTo>
                  <a:cubicBezTo>
                    <a:pt x="6192" y="10288"/>
                    <a:pt x="6215" y="10264"/>
                    <a:pt x="6239" y="10264"/>
                  </a:cubicBezTo>
                  <a:cubicBezTo>
                    <a:pt x="6239" y="10204"/>
                    <a:pt x="6251" y="10168"/>
                    <a:pt x="6263" y="10145"/>
                  </a:cubicBezTo>
                  <a:cubicBezTo>
                    <a:pt x="4179" y="7871"/>
                    <a:pt x="2905" y="5180"/>
                    <a:pt x="2441" y="2132"/>
                  </a:cubicBezTo>
                  <a:cubicBezTo>
                    <a:pt x="2441" y="2084"/>
                    <a:pt x="2417" y="2048"/>
                    <a:pt x="2417" y="2013"/>
                  </a:cubicBezTo>
                  <a:cubicBezTo>
                    <a:pt x="2453" y="1656"/>
                    <a:pt x="2274" y="1060"/>
                    <a:pt x="2679" y="1013"/>
                  </a:cubicBezTo>
                  <a:cubicBezTo>
                    <a:pt x="2695" y="1011"/>
                    <a:pt x="2709" y="1010"/>
                    <a:pt x="2723" y="1010"/>
                  </a:cubicBezTo>
                  <a:cubicBezTo>
                    <a:pt x="3069" y="1010"/>
                    <a:pt x="2883" y="1571"/>
                    <a:pt x="2929" y="1846"/>
                  </a:cubicBezTo>
                  <a:cubicBezTo>
                    <a:pt x="3227" y="3596"/>
                    <a:pt x="4275" y="4954"/>
                    <a:pt x="5465" y="6204"/>
                  </a:cubicBezTo>
                  <a:cubicBezTo>
                    <a:pt x="7882" y="8764"/>
                    <a:pt x="10656" y="10883"/>
                    <a:pt x="13990" y="12228"/>
                  </a:cubicBezTo>
                  <a:cubicBezTo>
                    <a:pt x="15050" y="12669"/>
                    <a:pt x="16133" y="12907"/>
                    <a:pt x="17288" y="12931"/>
                  </a:cubicBezTo>
                  <a:cubicBezTo>
                    <a:pt x="15895" y="12407"/>
                    <a:pt x="14490" y="11919"/>
                    <a:pt x="13216" y="11192"/>
                  </a:cubicBezTo>
                  <a:cubicBezTo>
                    <a:pt x="11025" y="9930"/>
                    <a:pt x="8656" y="8918"/>
                    <a:pt x="6954" y="6954"/>
                  </a:cubicBezTo>
                  <a:cubicBezTo>
                    <a:pt x="6334" y="6251"/>
                    <a:pt x="5703" y="5585"/>
                    <a:pt x="5191" y="4811"/>
                  </a:cubicBezTo>
                  <a:cubicBezTo>
                    <a:pt x="4632" y="3953"/>
                    <a:pt x="4251" y="3049"/>
                    <a:pt x="4239" y="2013"/>
                  </a:cubicBezTo>
                  <a:cubicBezTo>
                    <a:pt x="4227" y="1358"/>
                    <a:pt x="4108" y="715"/>
                    <a:pt x="3644" y="179"/>
                  </a:cubicBezTo>
                  <a:cubicBezTo>
                    <a:pt x="3596" y="120"/>
                    <a:pt x="3536" y="60"/>
                    <a:pt x="3513"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14"/>
            <p:cNvSpPr/>
            <p:nvPr/>
          </p:nvSpPr>
          <p:spPr>
            <a:xfrm>
              <a:off x="2327950" y="2908225"/>
              <a:ext cx="667375" cy="492825"/>
            </a:xfrm>
            <a:custGeom>
              <a:avLst/>
              <a:gdLst/>
              <a:ahLst/>
              <a:cxnLst/>
              <a:rect l="l" t="t" r="r" b="b"/>
              <a:pathLst>
                <a:path w="26695" h="19713" extrusionOk="0">
                  <a:moveTo>
                    <a:pt x="4728" y="1"/>
                  </a:moveTo>
                  <a:lnTo>
                    <a:pt x="4728" y="1"/>
                  </a:lnTo>
                  <a:cubicBezTo>
                    <a:pt x="4370" y="96"/>
                    <a:pt x="4025" y="203"/>
                    <a:pt x="3692" y="358"/>
                  </a:cubicBezTo>
                  <a:cubicBezTo>
                    <a:pt x="3061" y="679"/>
                    <a:pt x="2370" y="1001"/>
                    <a:pt x="2049" y="1691"/>
                  </a:cubicBezTo>
                  <a:cubicBezTo>
                    <a:pt x="1727" y="2334"/>
                    <a:pt x="1453" y="2989"/>
                    <a:pt x="1191" y="3668"/>
                  </a:cubicBezTo>
                  <a:cubicBezTo>
                    <a:pt x="346" y="5954"/>
                    <a:pt x="1" y="8311"/>
                    <a:pt x="739" y="10764"/>
                  </a:cubicBezTo>
                  <a:cubicBezTo>
                    <a:pt x="2144" y="15538"/>
                    <a:pt x="5894" y="19158"/>
                    <a:pt x="11121" y="19646"/>
                  </a:cubicBezTo>
                  <a:cubicBezTo>
                    <a:pt x="11312" y="19670"/>
                    <a:pt x="11526" y="19670"/>
                    <a:pt x="11717" y="19682"/>
                  </a:cubicBezTo>
                  <a:cubicBezTo>
                    <a:pt x="12053" y="19702"/>
                    <a:pt x="12388" y="19712"/>
                    <a:pt x="12721" y="19712"/>
                  </a:cubicBezTo>
                  <a:cubicBezTo>
                    <a:pt x="15436" y="19712"/>
                    <a:pt x="18024" y="19037"/>
                    <a:pt x="20527" y="17955"/>
                  </a:cubicBezTo>
                  <a:cubicBezTo>
                    <a:pt x="21599" y="17491"/>
                    <a:pt x="22646" y="16991"/>
                    <a:pt x="23670" y="16455"/>
                  </a:cubicBezTo>
                  <a:cubicBezTo>
                    <a:pt x="24766" y="15872"/>
                    <a:pt x="25564" y="14967"/>
                    <a:pt x="26397" y="14086"/>
                  </a:cubicBezTo>
                  <a:cubicBezTo>
                    <a:pt x="26576" y="13907"/>
                    <a:pt x="26659" y="13693"/>
                    <a:pt x="26695" y="13478"/>
                  </a:cubicBezTo>
                  <a:lnTo>
                    <a:pt x="26695" y="13478"/>
                  </a:lnTo>
                  <a:cubicBezTo>
                    <a:pt x="26552" y="13895"/>
                    <a:pt x="26183" y="14312"/>
                    <a:pt x="25397" y="15038"/>
                  </a:cubicBezTo>
                  <a:cubicBezTo>
                    <a:pt x="24385" y="15979"/>
                    <a:pt x="22968" y="16776"/>
                    <a:pt x="20622" y="17765"/>
                  </a:cubicBezTo>
                  <a:cubicBezTo>
                    <a:pt x="17789" y="18955"/>
                    <a:pt x="15277" y="19503"/>
                    <a:pt x="12669" y="19503"/>
                  </a:cubicBezTo>
                  <a:cubicBezTo>
                    <a:pt x="10359" y="19503"/>
                    <a:pt x="9026" y="19205"/>
                    <a:pt x="6954" y="18146"/>
                  </a:cubicBezTo>
                  <a:cubicBezTo>
                    <a:pt x="4823" y="17086"/>
                    <a:pt x="2787" y="14919"/>
                    <a:pt x="1549" y="12347"/>
                  </a:cubicBezTo>
                  <a:cubicBezTo>
                    <a:pt x="918" y="11014"/>
                    <a:pt x="739" y="10216"/>
                    <a:pt x="656" y="8335"/>
                  </a:cubicBezTo>
                  <a:cubicBezTo>
                    <a:pt x="584" y="6394"/>
                    <a:pt x="679" y="5823"/>
                    <a:pt x="1370" y="3727"/>
                  </a:cubicBezTo>
                  <a:cubicBezTo>
                    <a:pt x="1965" y="1894"/>
                    <a:pt x="2501" y="941"/>
                    <a:pt x="2977" y="893"/>
                  </a:cubicBezTo>
                  <a:cubicBezTo>
                    <a:pt x="3180" y="870"/>
                    <a:pt x="3335" y="763"/>
                    <a:pt x="3370" y="643"/>
                  </a:cubicBezTo>
                  <a:cubicBezTo>
                    <a:pt x="3418" y="477"/>
                    <a:pt x="3954" y="239"/>
                    <a:pt x="472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14"/>
            <p:cNvSpPr/>
            <p:nvPr/>
          </p:nvSpPr>
          <p:spPr>
            <a:xfrm>
              <a:off x="2393450" y="2910025"/>
              <a:ext cx="590875" cy="309575"/>
            </a:xfrm>
            <a:custGeom>
              <a:avLst/>
              <a:gdLst/>
              <a:ahLst/>
              <a:cxnLst/>
              <a:rect l="l" t="t" r="r" b="b"/>
              <a:pathLst>
                <a:path w="23635" h="12383" extrusionOk="0">
                  <a:moveTo>
                    <a:pt x="5862" y="1"/>
                  </a:moveTo>
                  <a:cubicBezTo>
                    <a:pt x="5780" y="1"/>
                    <a:pt x="5741" y="37"/>
                    <a:pt x="5715" y="107"/>
                  </a:cubicBezTo>
                  <a:cubicBezTo>
                    <a:pt x="5477" y="833"/>
                    <a:pt x="4155" y="1274"/>
                    <a:pt x="1881" y="1369"/>
                  </a:cubicBezTo>
                  <a:cubicBezTo>
                    <a:pt x="417" y="1464"/>
                    <a:pt x="417" y="1429"/>
                    <a:pt x="0" y="2560"/>
                  </a:cubicBezTo>
                  <a:cubicBezTo>
                    <a:pt x="84" y="2405"/>
                    <a:pt x="143" y="2238"/>
                    <a:pt x="214" y="2072"/>
                  </a:cubicBezTo>
                  <a:cubicBezTo>
                    <a:pt x="356" y="1735"/>
                    <a:pt x="596" y="1567"/>
                    <a:pt x="962" y="1567"/>
                  </a:cubicBezTo>
                  <a:cubicBezTo>
                    <a:pt x="997" y="1567"/>
                    <a:pt x="1034" y="1568"/>
                    <a:pt x="1072" y="1572"/>
                  </a:cubicBezTo>
                  <a:cubicBezTo>
                    <a:pt x="1232" y="1580"/>
                    <a:pt x="1391" y="1584"/>
                    <a:pt x="1549" y="1584"/>
                  </a:cubicBezTo>
                  <a:cubicBezTo>
                    <a:pt x="1836" y="1584"/>
                    <a:pt x="2121" y="1571"/>
                    <a:pt x="2405" y="1548"/>
                  </a:cubicBezTo>
                  <a:cubicBezTo>
                    <a:pt x="3084" y="1512"/>
                    <a:pt x="3751" y="1393"/>
                    <a:pt x="4429" y="1214"/>
                  </a:cubicBezTo>
                  <a:cubicBezTo>
                    <a:pt x="4822" y="1107"/>
                    <a:pt x="5263" y="1000"/>
                    <a:pt x="5465" y="631"/>
                  </a:cubicBezTo>
                  <a:cubicBezTo>
                    <a:pt x="5605" y="372"/>
                    <a:pt x="5774" y="272"/>
                    <a:pt x="5961" y="272"/>
                  </a:cubicBezTo>
                  <a:cubicBezTo>
                    <a:pt x="6108" y="272"/>
                    <a:pt x="6267" y="334"/>
                    <a:pt x="6430" y="429"/>
                  </a:cubicBezTo>
                  <a:cubicBezTo>
                    <a:pt x="6715" y="571"/>
                    <a:pt x="7001" y="750"/>
                    <a:pt x="7251" y="941"/>
                  </a:cubicBezTo>
                  <a:cubicBezTo>
                    <a:pt x="9108" y="2334"/>
                    <a:pt x="10680" y="4024"/>
                    <a:pt x="12359" y="5584"/>
                  </a:cubicBezTo>
                  <a:cubicBezTo>
                    <a:pt x="14728" y="7787"/>
                    <a:pt x="17300" y="9704"/>
                    <a:pt x="20050" y="11335"/>
                  </a:cubicBezTo>
                  <a:cubicBezTo>
                    <a:pt x="21062" y="11906"/>
                    <a:pt x="22170" y="12382"/>
                    <a:pt x="23384" y="12382"/>
                  </a:cubicBezTo>
                  <a:lnTo>
                    <a:pt x="23622" y="12382"/>
                  </a:lnTo>
                  <a:cubicBezTo>
                    <a:pt x="23634" y="12311"/>
                    <a:pt x="23634" y="12251"/>
                    <a:pt x="23622" y="12192"/>
                  </a:cubicBezTo>
                  <a:cubicBezTo>
                    <a:pt x="23582" y="12212"/>
                    <a:pt x="23522" y="12222"/>
                    <a:pt x="23439" y="12222"/>
                  </a:cubicBezTo>
                  <a:cubicBezTo>
                    <a:pt x="23274" y="12222"/>
                    <a:pt x="23023" y="12180"/>
                    <a:pt x="22682" y="12085"/>
                  </a:cubicBezTo>
                  <a:cubicBezTo>
                    <a:pt x="20824" y="11597"/>
                    <a:pt x="20157" y="11239"/>
                    <a:pt x="17062" y="9096"/>
                  </a:cubicBezTo>
                  <a:cubicBezTo>
                    <a:pt x="15097" y="7739"/>
                    <a:pt x="14014" y="6810"/>
                    <a:pt x="10811" y="3798"/>
                  </a:cubicBezTo>
                  <a:cubicBezTo>
                    <a:pt x="8204" y="1357"/>
                    <a:pt x="6930" y="298"/>
                    <a:pt x="6191" y="83"/>
                  </a:cubicBezTo>
                  <a:cubicBezTo>
                    <a:pt x="6037" y="28"/>
                    <a:pt x="5933" y="1"/>
                    <a:pt x="58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14"/>
            <p:cNvSpPr/>
            <p:nvPr/>
          </p:nvSpPr>
          <p:spPr>
            <a:xfrm>
              <a:off x="2412800" y="2905275"/>
              <a:ext cx="111725" cy="28275"/>
            </a:xfrm>
            <a:custGeom>
              <a:avLst/>
              <a:gdLst/>
              <a:ahLst/>
              <a:cxnLst/>
              <a:rect l="l" t="t" r="r" b="b"/>
              <a:pathLst>
                <a:path w="4469" h="1131" extrusionOk="0">
                  <a:moveTo>
                    <a:pt x="4270" y="1"/>
                  </a:moveTo>
                  <a:cubicBezTo>
                    <a:pt x="4205" y="1"/>
                    <a:pt x="4118" y="19"/>
                    <a:pt x="4012" y="59"/>
                  </a:cubicBezTo>
                  <a:cubicBezTo>
                    <a:pt x="3834" y="142"/>
                    <a:pt x="3239" y="273"/>
                    <a:pt x="2703" y="357"/>
                  </a:cubicBezTo>
                  <a:cubicBezTo>
                    <a:pt x="2167" y="452"/>
                    <a:pt x="1334" y="654"/>
                    <a:pt x="869" y="833"/>
                  </a:cubicBezTo>
                  <a:lnTo>
                    <a:pt x="0" y="1131"/>
                  </a:lnTo>
                  <a:lnTo>
                    <a:pt x="0" y="1131"/>
                  </a:lnTo>
                  <a:lnTo>
                    <a:pt x="738" y="1107"/>
                  </a:lnTo>
                  <a:cubicBezTo>
                    <a:pt x="1072" y="928"/>
                    <a:pt x="1429" y="809"/>
                    <a:pt x="1786" y="714"/>
                  </a:cubicBezTo>
                  <a:cubicBezTo>
                    <a:pt x="2548" y="535"/>
                    <a:pt x="3358" y="511"/>
                    <a:pt x="4132" y="333"/>
                  </a:cubicBezTo>
                  <a:lnTo>
                    <a:pt x="4132" y="333"/>
                  </a:lnTo>
                  <a:cubicBezTo>
                    <a:pt x="3858" y="523"/>
                    <a:pt x="3596" y="666"/>
                    <a:pt x="3310" y="773"/>
                  </a:cubicBezTo>
                  <a:cubicBezTo>
                    <a:pt x="3810" y="642"/>
                    <a:pt x="4203" y="476"/>
                    <a:pt x="4322" y="333"/>
                  </a:cubicBezTo>
                  <a:cubicBezTo>
                    <a:pt x="4468" y="126"/>
                    <a:pt x="4440" y="1"/>
                    <a:pt x="427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14"/>
            <p:cNvSpPr/>
            <p:nvPr/>
          </p:nvSpPr>
          <p:spPr>
            <a:xfrm>
              <a:off x="2342250" y="2891825"/>
              <a:ext cx="654875" cy="503100"/>
            </a:xfrm>
            <a:custGeom>
              <a:avLst/>
              <a:gdLst/>
              <a:ahLst/>
              <a:cxnLst/>
              <a:rect l="l" t="t" r="r" b="b"/>
              <a:pathLst>
                <a:path w="26195" h="20124" extrusionOk="0">
                  <a:moveTo>
                    <a:pt x="7088" y="539"/>
                  </a:moveTo>
                  <a:cubicBezTo>
                    <a:pt x="7262" y="539"/>
                    <a:pt x="7290" y="664"/>
                    <a:pt x="7144" y="871"/>
                  </a:cubicBezTo>
                  <a:cubicBezTo>
                    <a:pt x="7025" y="1014"/>
                    <a:pt x="6632" y="1180"/>
                    <a:pt x="6132" y="1311"/>
                  </a:cubicBezTo>
                  <a:cubicBezTo>
                    <a:pt x="5751" y="1407"/>
                    <a:pt x="5322" y="1490"/>
                    <a:pt x="4882" y="1538"/>
                  </a:cubicBezTo>
                  <a:cubicBezTo>
                    <a:pt x="4596" y="1561"/>
                    <a:pt x="4322" y="1597"/>
                    <a:pt x="4048" y="1609"/>
                  </a:cubicBezTo>
                  <a:lnTo>
                    <a:pt x="3560" y="1621"/>
                  </a:lnTo>
                  <a:lnTo>
                    <a:pt x="2810" y="1657"/>
                  </a:lnTo>
                  <a:lnTo>
                    <a:pt x="3667" y="1359"/>
                  </a:lnTo>
                  <a:cubicBezTo>
                    <a:pt x="4132" y="1192"/>
                    <a:pt x="4965" y="990"/>
                    <a:pt x="5513" y="895"/>
                  </a:cubicBezTo>
                  <a:cubicBezTo>
                    <a:pt x="6049" y="811"/>
                    <a:pt x="6644" y="668"/>
                    <a:pt x="6823" y="597"/>
                  </a:cubicBezTo>
                  <a:cubicBezTo>
                    <a:pt x="6932" y="557"/>
                    <a:pt x="7021" y="539"/>
                    <a:pt x="7088" y="539"/>
                  </a:cubicBezTo>
                  <a:close/>
                  <a:moveTo>
                    <a:pt x="7193" y="0"/>
                  </a:moveTo>
                  <a:cubicBezTo>
                    <a:pt x="6841" y="0"/>
                    <a:pt x="6526" y="60"/>
                    <a:pt x="5703" y="228"/>
                  </a:cubicBezTo>
                  <a:cubicBezTo>
                    <a:pt x="5132" y="347"/>
                    <a:pt x="4596" y="502"/>
                    <a:pt x="4132" y="633"/>
                  </a:cubicBezTo>
                  <a:cubicBezTo>
                    <a:pt x="3358" y="871"/>
                    <a:pt x="2822" y="1109"/>
                    <a:pt x="2786" y="1276"/>
                  </a:cubicBezTo>
                  <a:cubicBezTo>
                    <a:pt x="2751" y="1395"/>
                    <a:pt x="2584" y="1490"/>
                    <a:pt x="2393" y="1526"/>
                  </a:cubicBezTo>
                  <a:cubicBezTo>
                    <a:pt x="1917" y="1573"/>
                    <a:pt x="1381" y="2526"/>
                    <a:pt x="786" y="4347"/>
                  </a:cubicBezTo>
                  <a:cubicBezTo>
                    <a:pt x="84" y="6455"/>
                    <a:pt x="0" y="7014"/>
                    <a:pt x="72" y="8967"/>
                  </a:cubicBezTo>
                  <a:cubicBezTo>
                    <a:pt x="143" y="10836"/>
                    <a:pt x="322" y="11646"/>
                    <a:pt x="965" y="12968"/>
                  </a:cubicBezTo>
                  <a:cubicBezTo>
                    <a:pt x="2203" y="15539"/>
                    <a:pt x="4239" y="17718"/>
                    <a:pt x="6370" y="18778"/>
                  </a:cubicBezTo>
                  <a:cubicBezTo>
                    <a:pt x="8442" y="19826"/>
                    <a:pt x="9775" y="20123"/>
                    <a:pt x="12085" y="20123"/>
                  </a:cubicBezTo>
                  <a:cubicBezTo>
                    <a:pt x="14693" y="20123"/>
                    <a:pt x="17205" y="19576"/>
                    <a:pt x="20027" y="18385"/>
                  </a:cubicBezTo>
                  <a:cubicBezTo>
                    <a:pt x="22384" y="17409"/>
                    <a:pt x="23801" y="16599"/>
                    <a:pt x="24813" y="15658"/>
                  </a:cubicBezTo>
                  <a:cubicBezTo>
                    <a:pt x="25623" y="14980"/>
                    <a:pt x="25980" y="14563"/>
                    <a:pt x="26123" y="14146"/>
                  </a:cubicBezTo>
                  <a:cubicBezTo>
                    <a:pt x="26182" y="13980"/>
                    <a:pt x="26194" y="13813"/>
                    <a:pt x="26194" y="13622"/>
                  </a:cubicBezTo>
                  <a:cubicBezTo>
                    <a:pt x="26185" y="13249"/>
                    <a:pt x="26123" y="13055"/>
                    <a:pt x="25998" y="13055"/>
                  </a:cubicBezTo>
                  <a:cubicBezTo>
                    <a:pt x="25956" y="13055"/>
                    <a:pt x="25906" y="13077"/>
                    <a:pt x="25849" y="13122"/>
                  </a:cubicBezTo>
                  <a:cubicBezTo>
                    <a:pt x="25789" y="13158"/>
                    <a:pt x="25718" y="13218"/>
                    <a:pt x="25646" y="13313"/>
                  </a:cubicBezTo>
                  <a:cubicBezTo>
                    <a:pt x="25348" y="13681"/>
                    <a:pt x="25282" y="13925"/>
                    <a:pt x="25471" y="13925"/>
                  </a:cubicBezTo>
                  <a:cubicBezTo>
                    <a:pt x="25508" y="13925"/>
                    <a:pt x="25554" y="13916"/>
                    <a:pt x="25611" y="13896"/>
                  </a:cubicBezTo>
                  <a:lnTo>
                    <a:pt x="25861" y="13801"/>
                  </a:lnTo>
                  <a:lnTo>
                    <a:pt x="25861" y="13801"/>
                  </a:lnTo>
                  <a:lnTo>
                    <a:pt x="25599" y="14146"/>
                  </a:lnTo>
                  <a:cubicBezTo>
                    <a:pt x="25420" y="14384"/>
                    <a:pt x="25122" y="14599"/>
                    <a:pt x="24706" y="14849"/>
                  </a:cubicBezTo>
                  <a:cubicBezTo>
                    <a:pt x="24170" y="15146"/>
                    <a:pt x="23420" y="15444"/>
                    <a:pt x="22408" y="15777"/>
                  </a:cubicBezTo>
                  <a:cubicBezTo>
                    <a:pt x="20562" y="16373"/>
                    <a:pt x="18705" y="16670"/>
                    <a:pt x="16693" y="16694"/>
                  </a:cubicBezTo>
                  <a:lnTo>
                    <a:pt x="16621" y="16694"/>
                  </a:lnTo>
                  <a:cubicBezTo>
                    <a:pt x="16133" y="16694"/>
                    <a:pt x="15788" y="16706"/>
                    <a:pt x="15609" y="16754"/>
                  </a:cubicBezTo>
                  <a:cubicBezTo>
                    <a:pt x="15288" y="16801"/>
                    <a:pt x="15383" y="16932"/>
                    <a:pt x="15859" y="17135"/>
                  </a:cubicBezTo>
                  <a:cubicBezTo>
                    <a:pt x="16113" y="17235"/>
                    <a:pt x="16357" y="17275"/>
                    <a:pt x="16867" y="17275"/>
                  </a:cubicBezTo>
                  <a:cubicBezTo>
                    <a:pt x="17147" y="17275"/>
                    <a:pt x="17506" y="17263"/>
                    <a:pt x="17991" y="17242"/>
                  </a:cubicBezTo>
                  <a:cubicBezTo>
                    <a:pt x="19431" y="17182"/>
                    <a:pt x="20705" y="17016"/>
                    <a:pt x="21801" y="16754"/>
                  </a:cubicBezTo>
                  <a:cubicBezTo>
                    <a:pt x="21826" y="16747"/>
                    <a:pt x="21843" y="16743"/>
                    <a:pt x="21852" y="16743"/>
                  </a:cubicBezTo>
                  <a:cubicBezTo>
                    <a:pt x="22016" y="16743"/>
                    <a:pt x="19240" y="17979"/>
                    <a:pt x="18086" y="18421"/>
                  </a:cubicBezTo>
                  <a:cubicBezTo>
                    <a:pt x="17764" y="18540"/>
                    <a:pt x="17443" y="18635"/>
                    <a:pt x="17086" y="18730"/>
                  </a:cubicBezTo>
                  <a:cubicBezTo>
                    <a:pt x="15524" y="19155"/>
                    <a:pt x="13616" y="19404"/>
                    <a:pt x="12012" y="19404"/>
                  </a:cubicBezTo>
                  <a:cubicBezTo>
                    <a:pt x="11366" y="19404"/>
                    <a:pt x="10769" y="19363"/>
                    <a:pt x="10263" y="19278"/>
                  </a:cubicBezTo>
                  <a:cubicBezTo>
                    <a:pt x="7977" y="18897"/>
                    <a:pt x="6132" y="17956"/>
                    <a:pt x="4477" y="16349"/>
                  </a:cubicBezTo>
                  <a:cubicBezTo>
                    <a:pt x="1893" y="13801"/>
                    <a:pt x="953" y="11527"/>
                    <a:pt x="1072" y="7979"/>
                  </a:cubicBezTo>
                  <a:cubicBezTo>
                    <a:pt x="1084" y="7622"/>
                    <a:pt x="1096" y="7312"/>
                    <a:pt x="1131" y="7003"/>
                  </a:cubicBezTo>
                  <a:cubicBezTo>
                    <a:pt x="1179" y="6764"/>
                    <a:pt x="1203" y="6526"/>
                    <a:pt x="1215" y="6276"/>
                  </a:cubicBezTo>
                  <a:cubicBezTo>
                    <a:pt x="1358" y="5443"/>
                    <a:pt x="1608" y="4621"/>
                    <a:pt x="2048" y="3383"/>
                  </a:cubicBezTo>
                  <a:cubicBezTo>
                    <a:pt x="2072" y="3359"/>
                    <a:pt x="2084" y="3312"/>
                    <a:pt x="2084" y="3276"/>
                  </a:cubicBezTo>
                  <a:cubicBezTo>
                    <a:pt x="2501" y="2145"/>
                    <a:pt x="2501" y="2181"/>
                    <a:pt x="3953" y="2085"/>
                  </a:cubicBezTo>
                  <a:cubicBezTo>
                    <a:pt x="6239" y="1990"/>
                    <a:pt x="7561" y="1549"/>
                    <a:pt x="7799" y="823"/>
                  </a:cubicBezTo>
                  <a:cubicBezTo>
                    <a:pt x="7824" y="753"/>
                    <a:pt x="7860" y="717"/>
                    <a:pt x="7941" y="717"/>
                  </a:cubicBezTo>
                  <a:cubicBezTo>
                    <a:pt x="8011" y="717"/>
                    <a:pt x="8115" y="744"/>
                    <a:pt x="8275" y="799"/>
                  </a:cubicBezTo>
                  <a:cubicBezTo>
                    <a:pt x="9001" y="1014"/>
                    <a:pt x="10287" y="2073"/>
                    <a:pt x="12883" y="4514"/>
                  </a:cubicBezTo>
                  <a:cubicBezTo>
                    <a:pt x="16086" y="7526"/>
                    <a:pt x="17169" y="8455"/>
                    <a:pt x="19134" y="9812"/>
                  </a:cubicBezTo>
                  <a:cubicBezTo>
                    <a:pt x="22229" y="11956"/>
                    <a:pt x="22908" y="12313"/>
                    <a:pt x="24765" y="12801"/>
                  </a:cubicBezTo>
                  <a:cubicBezTo>
                    <a:pt x="25099" y="12896"/>
                    <a:pt x="25353" y="12938"/>
                    <a:pt x="25520" y="12938"/>
                  </a:cubicBezTo>
                  <a:cubicBezTo>
                    <a:pt x="25604" y="12938"/>
                    <a:pt x="25666" y="12928"/>
                    <a:pt x="25706" y="12908"/>
                  </a:cubicBezTo>
                  <a:cubicBezTo>
                    <a:pt x="25706" y="12908"/>
                    <a:pt x="25718" y="12908"/>
                    <a:pt x="25730" y="12896"/>
                  </a:cubicBezTo>
                  <a:cubicBezTo>
                    <a:pt x="25944" y="12682"/>
                    <a:pt x="25325" y="12301"/>
                    <a:pt x="24075" y="11836"/>
                  </a:cubicBezTo>
                  <a:cubicBezTo>
                    <a:pt x="22753" y="11360"/>
                    <a:pt x="22325" y="11122"/>
                    <a:pt x="19896" y="9467"/>
                  </a:cubicBezTo>
                  <a:cubicBezTo>
                    <a:pt x="17562" y="7895"/>
                    <a:pt x="16502" y="7003"/>
                    <a:pt x="13633" y="4193"/>
                  </a:cubicBezTo>
                  <a:cubicBezTo>
                    <a:pt x="10073" y="704"/>
                    <a:pt x="9394" y="228"/>
                    <a:pt x="7918" y="49"/>
                  </a:cubicBezTo>
                  <a:cubicBezTo>
                    <a:pt x="7600" y="19"/>
                    <a:pt x="7391" y="0"/>
                    <a:pt x="719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14"/>
            <p:cNvSpPr/>
            <p:nvPr/>
          </p:nvSpPr>
          <p:spPr>
            <a:xfrm>
              <a:off x="2544950" y="2966425"/>
              <a:ext cx="162550" cy="157250"/>
            </a:xfrm>
            <a:custGeom>
              <a:avLst/>
              <a:gdLst/>
              <a:ahLst/>
              <a:cxnLst/>
              <a:rect l="l" t="t" r="r" b="b"/>
              <a:pathLst>
                <a:path w="6502" h="6290" extrusionOk="0">
                  <a:moveTo>
                    <a:pt x="598" y="1"/>
                  </a:moveTo>
                  <a:cubicBezTo>
                    <a:pt x="529" y="1"/>
                    <a:pt x="456" y="16"/>
                    <a:pt x="346" y="42"/>
                  </a:cubicBezTo>
                  <a:cubicBezTo>
                    <a:pt x="0" y="173"/>
                    <a:pt x="120" y="661"/>
                    <a:pt x="608" y="1197"/>
                  </a:cubicBezTo>
                  <a:cubicBezTo>
                    <a:pt x="893" y="1483"/>
                    <a:pt x="1441" y="2197"/>
                    <a:pt x="1905" y="2780"/>
                  </a:cubicBezTo>
                  <a:cubicBezTo>
                    <a:pt x="2810" y="4007"/>
                    <a:pt x="4703" y="5828"/>
                    <a:pt x="5370" y="6150"/>
                  </a:cubicBezTo>
                  <a:cubicBezTo>
                    <a:pt x="5580" y="6244"/>
                    <a:pt x="5719" y="6290"/>
                    <a:pt x="5831" y="6290"/>
                  </a:cubicBezTo>
                  <a:cubicBezTo>
                    <a:pt x="5904" y="6290"/>
                    <a:pt x="5964" y="6270"/>
                    <a:pt x="6025" y="6233"/>
                  </a:cubicBezTo>
                  <a:cubicBezTo>
                    <a:pt x="6501" y="5947"/>
                    <a:pt x="6346" y="5650"/>
                    <a:pt x="4930" y="4150"/>
                  </a:cubicBezTo>
                  <a:cubicBezTo>
                    <a:pt x="4168" y="3352"/>
                    <a:pt x="3203" y="2280"/>
                    <a:pt x="2787" y="1756"/>
                  </a:cubicBezTo>
                  <a:cubicBezTo>
                    <a:pt x="2060" y="887"/>
                    <a:pt x="1310" y="220"/>
                    <a:pt x="905" y="78"/>
                  </a:cubicBezTo>
                  <a:cubicBezTo>
                    <a:pt x="766" y="24"/>
                    <a:pt x="685" y="1"/>
                    <a:pt x="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14"/>
            <p:cNvSpPr/>
            <p:nvPr/>
          </p:nvSpPr>
          <p:spPr>
            <a:xfrm>
              <a:off x="2418100" y="3067700"/>
              <a:ext cx="41750" cy="35125"/>
            </a:xfrm>
            <a:custGeom>
              <a:avLst/>
              <a:gdLst/>
              <a:ahLst/>
              <a:cxnLst/>
              <a:rect l="l" t="t" r="r" b="b"/>
              <a:pathLst>
                <a:path w="1670" h="1405" extrusionOk="0">
                  <a:moveTo>
                    <a:pt x="855" y="1"/>
                  </a:moveTo>
                  <a:cubicBezTo>
                    <a:pt x="581" y="1"/>
                    <a:pt x="307" y="158"/>
                    <a:pt x="193" y="444"/>
                  </a:cubicBezTo>
                  <a:cubicBezTo>
                    <a:pt x="0" y="966"/>
                    <a:pt x="358" y="1404"/>
                    <a:pt x="821" y="1404"/>
                  </a:cubicBezTo>
                  <a:cubicBezTo>
                    <a:pt x="960" y="1404"/>
                    <a:pt x="1107" y="1365"/>
                    <a:pt x="1253" y="1277"/>
                  </a:cubicBezTo>
                  <a:cubicBezTo>
                    <a:pt x="1610" y="1039"/>
                    <a:pt x="1669" y="551"/>
                    <a:pt x="1360" y="218"/>
                  </a:cubicBezTo>
                  <a:cubicBezTo>
                    <a:pt x="1222" y="70"/>
                    <a:pt x="1038" y="1"/>
                    <a:pt x="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14"/>
            <p:cNvSpPr/>
            <p:nvPr/>
          </p:nvSpPr>
          <p:spPr>
            <a:xfrm>
              <a:off x="2451175" y="3130850"/>
              <a:ext cx="46725" cy="36325"/>
            </a:xfrm>
            <a:custGeom>
              <a:avLst/>
              <a:gdLst/>
              <a:ahLst/>
              <a:cxnLst/>
              <a:rect l="l" t="t" r="r" b="b"/>
              <a:pathLst>
                <a:path w="1869" h="1453" extrusionOk="0">
                  <a:moveTo>
                    <a:pt x="868" y="0"/>
                  </a:moveTo>
                  <a:cubicBezTo>
                    <a:pt x="722" y="0"/>
                    <a:pt x="566" y="57"/>
                    <a:pt x="394" y="168"/>
                  </a:cubicBezTo>
                  <a:cubicBezTo>
                    <a:pt x="1" y="430"/>
                    <a:pt x="37" y="966"/>
                    <a:pt x="442" y="1275"/>
                  </a:cubicBezTo>
                  <a:cubicBezTo>
                    <a:pt x="599" y="1400"/>
                    <a:pt x="761" y="1453"/>
                    <a:pt x="911" y="1453"/>
                  </a:cubicBezTo>
                  <a:cubicBezTo>
                    <a:pt x="1467" y="1453"/>
                    <a:pt x="1868" y="733"/>
                    <a:pt x="1334" y="228"/>
                  </a:cubicBezTo>
                  <a:cubicBezTo>
                    <a:pt x="1188" y="75"/>
                    <a:pt x="10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14"/>
            <p:cNvSpPr/>
            <p:nvPr/>
          </p:nvSpPr>
          <p:spPr>
            <a:xfrm>
              <a:off x="2725325" y="3133925"/>
              <a:ext cx="41100" cy="35675"/>
            </a:xfrm>
            <a:custGeom>
              <a:avLst/>
              <a:gdLst/>
              <a:ahLst/>
              <a:cxnLst/>
              <a:rect l="l" t="t" r="r" b="b"/>
              <a:pathLst>
                <a:path w="1644" h="1427" extrusionOk="0">
                  <a:moveTo>
                    <a:pt x="872" y="1"/>
                  </a:moveTo>
                  <a:cubicBezTo>
                    <a:pt x="790" y="1"/>
                    <a:pt x="690" y="47"/>
                    <a:pt x="513" y="128"/>
                  </a:cubicBezTo>
                  <a:cubicBezTo>
                    <a:pt x="108" y="307"/>
                    <a:pt x="1" y="736"/>
                    <a:pt x="263" y="1129"/>
                  </a:cubicBezTo>
                  <a:cubicBezTo>
                    <a:pt x="391" y="1325"/>
                    <a:pt x="612" y="1426"/>
                    <a:pt x="830" y="1426"/>
                  </a:cubicBezTo>
                  <a:cubicBezTo>
                    <a:pt x="1035" y="1426"/>
                    <a:pt x="1237" y="1337"/>
                    <a:pt x="1358" y="1152"/>
                  </a:cubicBezTo>
                  <a:cubicBezTo>
                    <a:pt x="1644" y="783"/>
                    <a:pt x="1608" y="605"/>
                    <a:pt x="1251" y="283"/>
                  </a:cubicBezTo>
                  <a:cubicBezTo>
                    <a:pt x="1059" y="85"/>
                    <a:pt x="982" y="1"/>
                    <a:pt x="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14"/>
            <p:cNvSpPr/>
            <p:nvPr/>
          </p:nvSpPr>
          <p:spPr>
            <a:xfrm>
              <a:off x="2392250" y="3134125"/>
              <a:ext cx="30975" cy="31800"/>
            </a:xfrm>
            <a:custGeom>
              <a:avLst/>
              <a:gdLst/>
              <a:ahLst/>
              <a:cxnLst/>
              <a:rect l="l" t="t" r="r" b="b"/>
              <a:pathLst>
                <a:path w="1239" h="1272" extrusionOk="0">
                  <a:moveTo>
                    <a:pt x="651" y="1"/>
                  </a:moveTo>
                  <a:cubicBezTo>
                    <a:pt x="311" y="1"/>
                    <a:pt x="18" y="283"/>
                    <a:pt x="1" y="716"/>
                  </a:cubicBezTo>
                  <a:cubicBezTo>
                    <a:pt x="1" y="1053"/>
                    <a:pt x="259" y="1272"/>
                    <a:pt x="583" y="1272"/>
                  </a:cubicBezTo>
                  <a:cubicBezTo>
                    <a:pt x="694" y="1272"/>
                    <a:pt x="811" y="1246"/>
                    <a:pt x="929" y="1192"/>
                  </a:cubicBezTo>
                  <a:cubicBezTo>
                    <a:pt x="1179" y="1085"/>
                    <a:pt x="1239" y="966"/>
                    <a:pt x="1239" y="644"/>
                  </a:cubicBezTo>
                  <a:cubicBezTo>
                    <a:pt x="1239" y="370"/>
                    <a:pt x="1167" y="180"/>
                    <a:pt x="1013" y="108"/>
                  </a:cubicBezTo>
                  <a:cubicBezTo>
                    <a:pt x="893" y="35"/>
                    <a:pt x="769" y="1"/>
                    <a:pt x="6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14"/>
            <p:cNvSpPr/>
            <p:nvPr/>
          </p:nvSpPr>
          <p:spPr>
            <a:xfrm>
              <a:off x="2457450" y="2913575"/>
              <a:ext cx="58650" cy="16700"/>
            </a:xfrm>
            <a:custGeom>
              <a:avLst/>
              <a:gdLst/>
              <a:ahLst/>
              <a:cxnLst/>
              <a:rect l="l" t="t" r="r" b="b"/>
              <a:pathLst>
                <a:path w="2346" h="668" extrusionOk="0">
                  <a:moveTo>
                    <a:pt x="2346" y="1"/>
                  </a:moveTo>
                  <a:lnTo>
                    <a:pt x="2346" y="1"/>
                  </a:lnTo>
                  <a:cubicBezTo>
                    <a:pt x="1584" y="179"/>
                    <a:pt x="774" y="203"/>
                    <a:pt x="0" y="382"/>
                  </a:cubicBezTo>
                  <a:cubicBezTo>
                    <a:pt x="107" y="465"/>
                    <a:pt x="191" y="560"/>
                    <a:pt x="274" y="668"/>
                  </a:cubicBezTo>
                  <a:cubicBezTo>
                    <a:pt x="714" y="620"/>
                    <a:pt x="1155" y="537"/>
                    <a:pt x="1524" y="441"/>
                  </a:cubicBezTo>
                  <a:cubicBezTo>
                    <a:pt x="1810" y="334"/>
                    <a:pt x="2072" y="191"/>
                    <a:pt x="2346" y="1"/>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14"/>
            <p:cNvSpPr/>
            <p:nvPr/>
          </p:nvSpPr>
          <p:spPr>
            <a:xfrm>
              <a:off x="2680375" y="3287150"/>
              <a:ext cx="79800" cy="23675"/>
            </a:xfrm>
            <a:custGeom>
              <a:avLst/>
              <a:gdLst/>
              <a:ahLst/>
              <a:cxnLst/>
              <a:rect l="l" t="t" r="r" b="b"/>
              <a:pathLst>
                <a:path w="3192" h="947" extrusionOk="0">
                  <a:moveTo>
                    <a:pt x="1" y="0"/>
                  </a:moveTo>
                  <a:lnTo>
                    <a:pt x="1" y="0"/>
                  </a:lnTo>
                  <a:cubicBezTo>
                    <a:pt x="334" y="191"/>
                    <a:pt x="418" y="369"/>
                    <a:pt x="120" y="405"/>
                  </a:cubicBezTo>
                  <a:cubicBezTo>
                    <a:pt x="513" y="524"/>
                    <a:pt x="894" y="643"/>
                    <a:pt x="1287" y="738"/>
                  </a:cubicBezTo>
                  <a:cubicBezTo>
                    <a:pt x="1501" y="822"/>
                    <a:pt x="1739" y="881"/>
                    <a:pt x="1977" y="941"/>
                  </a:cubicBezTo>
                  <a:cubicBezTo>
                    <a:pt x="2001" y="941"/>
                    <a:pt x="2020" y="946"/>
                    <a:pt x="2047" y="946"/>
                  </a:cubicBezTo>
                  <a:cubicBezTo>
                    <a:pt x="2061" y="946"/>
                    <a:pt x="2076" y="945"/>
                    <a:pt x="2096" y="941"/>
                  </a:cubicBezTo>
                  <a:cubicBezTo>
                    <a:pt x="2275" y="893"/>
                    <a:pt x="2620" y="881"/>
                    <a:pt x="3108" y="881"/>
                  </a:cubicBezTo>
                  <a:lnTo>
                    <a:pt x="3192" y="881"/>
                  </a:lnTo>
                  <a:cubicBezTo>
                    <a:pt x="2608" y="726"/>
                    <a:pt x="2013" y="560"/>
                    <a:pt x="1430" y="417"/>
                  </a:cubicBezTo>
                  <a:cubicBezTo>
                    <a:pt x="941" y="298"/>
                    <a:pt x="465" y="143"/>
                    <a:pt x="1"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14"/>
            <p:cNvSpPr/>
            <p:nvPr/>
          </p:nvSpPr>
          <p:spPr>
            <a:xfrm>
              <a:off x="2416075" y="3111525"/>
              <a:ext cx="362250" cy="225675"/>
            </a:xfrm>
            <a:custGeom>
              <a:avLst/>
              <a:gdLst/>
              <a:ahLst/>
              <a:cxnLst/>
              <a:rect l="l" t="t" r="r" b="b"/>
              <a:pathLst>
                <a:path w="14490" h="9027" extrusionOk="0">
                  <a:moveTo>
                    <a:pt x="95" y="0"/>
                  </a:moveTo>
                  <a:lnTo>
                    <a:pt x="95" y="0"/>
                  </a:lnTo>
                  <a:cubicBezTo>
                    <a:pt x="0" y="322"/>
                    <a:pt x="119" y="560"/>
                    <a:pt x="226" y="822"/>
                  </a:cubicBezTo>
                  <a:cubicBezTo>
                    <a:pt x="869" y="2346"/>
                    <a:pt x="1786" y="3703"/>
                    <a:pt x="2941" y="4906"/>
                  </a:cubicBezTo>
                  <a:cubicBezTo>
                    <a:pt x="4989" y="7085"/>
                    <a:pt x="7608" y="8287"/>
                    <a:pt x="10561" y="8835"/>
                  </a:cubicBezTo>
                  <a:cubicBezTo>
                    <a:pt x="11181" y="8956"/>
                    <a:pt x="11812" y="9026"/>
                    <a:pt x="12446" y="9026"/>
                  </a:cubicBezTo>
                  <a:cubicBezTo>
                    <a:pt x="12991" y="9026"/>
                    <a:pt x="13540" y="8974"/>
                    <a:pt x="14085" y="8859"/>
                  </a:cubicBezTo>
                  <a:cubicBezTo>
                    <a:pt x="14204" y="8835"/>
                    <a:pt x="14371" y="8811"/>
                    <a:pt x="14490" y="8752"/>
                  </a:cubicBezTo>
                  <a:lnTo>
                    <a:pt x="14490" y="8752"/>
                  </a:lnTo>
                  <a:cubicBezTo>
                    <a:pt x="14406" y="8755"/>
                    <a:pt x="14323" y="8757"/>
                    <a:pt x="14240" y="8757"/>
                  </a:cubicBezTo>
                  <a:cubicBezTo>
                    <a:pt x="13719" y="8757"/>
                    <a:pt x="13207" y="8690"/>
                    <a:pt x="12704" y="8525"/>
                  </a:cubicBezTo>
                  <a:cubicBezTo>
                    <a:pt x="12680" y="8513"/>
                    <a:pt x="12680" y="8513"/>
                    <a:pt x="12668" y="8513"/>
                  </a:cubicBezTo>
                  <a:cubicBezTo>
                    <a:pt x="12600" y="8515"/>
                    <a:pt x="12531" y="8516"/>
                    <a:pt x="12463" y="8516"/>
                  </a:cubicBezTo>
                  <a:cubicBezTo>
                    <a:pt x="11520" y="8516"/>
                    <a:pt x="10577" y="8365"/>
                    <a:pt x="9644" y="8121"/>
                  </a:cubicBezTo>
                  <a:cubicBezTo>
                    <a:pt x="5096" y="6966"/>
                    <a:pt x="1965" y="4180"/>
                    <a:pt x="95"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14"/>
            <p:cNvSpPr/>
            <p:nvPr/>
          </p:nvSpPr>
          <p:spPr>
            <a:xfrm>
              <a:off x="2370525" y="3049025"/>
              <a:ext cx="2100" cy="18175"/>
            </a:xfrm>
            <a:custGeom>
              <a:avLst/>
              <a:gdLst/>
              <a:ahLst/>
              <a:cxnLst/>
              <a:rect l="l" t="t" r="r" b="b"/>
              <a:pathLst>
                <a:path w="84" h="727" extrusionOk="0">
                  <a:moveTo>
                    <a:pt x="84" y="0"/>
                  </a:moveTo>
                  <a:lnTo>
                    <a:pt x="84" y="0"/>
                  </a:lnTo>
                  <a:cubicBezTo>
                    <a:pt x="48" y="238"/>
                    <a:pt x="12" y="476"/>
                    <a:pt x="0" y="726"/>
                  </a:cubicBezTo>
                  <a:cubicBezTo>
                    <a:pt x="24" y="488"/>
                    <a:pt x="72" y="238"/>
                    <a:pt x="84" y="0"/>
                  </a:cubicBezTo>
                  <a:close/>
                </a:path>
              </a:pathLst>
            </a:custGeom>
            <a:solidFill>
              <a:srgbClr val="FDDF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14"/>
            <p:cNvSpPr/>
            <p:nvPr/>
          </p:nvSpPr>
          <p:spPr>
            <a:xfrm>
              <a:off x="2456250" y="3063300"/>
              <a:ext cx="521225" cy="246775"/>
            </a:xfrm>
            <a:custGeom>
              <a:avLst/>
              <a:gdLst/>
              <a:ahLst/>
              <a:cxnLst/>
              <a:rect l="l" t="t" r="r" b="b"/>
              <a:pathLst>
                <a:path w="20849" h="9871" extrusionOk="0">
                  <a:moveTo>
                    <a:pt x="0" y="1"/>
                  </a:moveTo>
                  <a:lnTo>
                    <a:pt x="0" y="1"/>
                  </a:lnTo>
                  <a:cubicBezTo>
                    <a:pt x="191" y="894"/>
                    <a:pt x="584" y="1691"/>
                    <a:pt x="1001" y="2477"/>
                  </a:cubicBezTo>
                  <a:cubicBezTo>
                    <a:pt x="2584" y="5466"/>
                    <a:pt x="4977" y="7406"/>
                    <a:pt x="7954" y="8597"/>
                  </a:cubicBezTo>
                  <a:cubicBezTo>
                    <a:pt x="8109" y="8621"/>
                    <a:pt x="8263" y="8668"/>
                    <a:pt x="8442" y="8728"/>
                  </a:cubicBezTo>
                  <a:cubicBezTo>
                    <a:pt x="8656" y="8799"/>
                    <a:pt x="8823" y="8895"/>
                    <a:pt x="8954" y="8966"/>
                  </a:cubicBezTo>
                  <a:cubicBezTo>
                    <a:pt x="9418" y="9121"/>
                    <a:pt x="9894" y="9264"/>
                    <a:pt x="10395" y="9418"/>
                  </a:cubicBezTo>
                  <a:cubicBezTo>
                    <a:pt x="10978" y="9561"/>
                    <a:pt x="11573" y="9716"/>
                    <a:pt x="12157" y="9871"/>
                  </a:cubicBezTo>
                  <a:cubicBezTo>
                    <a:pt x="14157" y="9859"/>
                    <a:pt x="16026" y="9561"/>
                    <a:pt x="17872" y="8966"/>
                  </a:cubicBezTo>
                  <a:cubicBezTo>
                    <a:pt x="18884" y="8621"/>
                    <a:pt x="19622" y="8323"/>
                    <a:pt x="20158" y="8025"/>
                  </a:cubicBezTo>
                  <a:cubicBezTo>
                    <a:pt x="20312" y="7942"/>
                    <a:pt x="20455" y="7835"/>
                    <a:pt x="20586" y="7716"/>
                  </a:cubicBezTo>
                  <a:cubicBezTo>
                    <a:pt x="20682" y="7644"/>
                    <a:pt x="20801" y="7585"/>
                    <a:pt x="20848" y="7490"/>
                  </a:cubicBezTo>
                  <a:lnTo>
                    <a:pt x="20848" y="7490"/>
                  </a:lnTo>
                  <a:cubicBezTo>
                    <a:pt x="20566" y="7540"/>
                    <a:pt x="20287" y="7560"/>
                    <a:pt x="20010" y="7560"/>
                  </a:cubicBezTo>
                  <a:cubicBezTo>
                    <a:pt x="18996" y="7560"/>
                    <a:pt x="18013" y="7294"/>
                    <a:pt x="17018" y="7294"/>
                  </a:cubicBezTo>
                  <a:cubicBezTo>
                    <a:pt x="16807" y="7294"/>
                    <a:pt x="16596" y="7306"/>
                    <a:pt x="16383" y="7335"/>
                  </a:cubicBezTo>
                  <a:cubicBezTo>
                    <a:pt x="16089" y="7372"/>
                    <a:pt x="15795" y="7388"/>
                    <a:pt x="15501" y="7388"/>
                  </a:cubicBezTo>
                  <a:cubicBezTo>
                    <a:pt x="14192" y="7388"/>
                    <a:pt x="12888" y="7064"/>
                    <a:pt x="11585" y="6811"/>
                  </a:cubicBezTo>
                  <a:lnTo>
                    <a:pt x="11585" y="6811"/>
                  </a:lnTo>
                  <a:cubicBezTo>
                    <a:pt x="12752" y="7406"/>
                    <a:pt x="13978" y="7847"/>
                    <a:pt x="15276" y="8073"/>
                  </a:cubicBezTo>
                  <a:cubicBezTo>
                    <a:pt x="15609" y="8133"/>
                    <a:pt x="15931" y="8180"/>
                    <a:pt x="16241" y="8252"/>
                  </a:cubicBezTo>
                  <a:cubicBezTo>
                    <a:pt x="16455" y="8311"/>
                    <a:pt x="16729" y="8359"/>
                    <a:pt x="16693" y="8656"/>
                  </a:cubicBezTo>
                  <a:cubicBezTo>
                    <a:pt x="16657" y="8907"/>
                    <a:pt x="16407" y="8978"/>
                    <a:pt x="16181" y="9002"/>
                  </a:cubicBezTo>
                  <a:cubicBezTo>
                    <a:pt x="15764" y="9020"/>
                    <a:pt x="15345" y="9039"/>
                    <a:pt x="14927" y="9039"/>
                  </a:cubicBezTo>
                  <a:cubicBezTo>
                    <a:pt x="14544" y="9039"/>
                    <a:pt x="14163" y="9023"/>
                    <a:pt x="13788" y="8978"/>
                  </a:cubicBezTo>
                  <a:cubicBezTo>
                    <a:pt x="9966" y="8561"/>
                    <a:pt x="6870" y="6680"/>
                    <a:pt x="4013" y="4335"/>
                  </a:cubicBezTo>
                  <a:cubicBezTo>
                    <a:pt x="3239" y="3692"/>
                    <a:pt x="2501" y="3037"/>
                    <a:pt x="1834" y="2310"/>
                  </a:cubicBezTo>
                  <a:cubicBezTo>
                    <a:pt x="1179" y="1584"/>
                    <a:pt x="560" y="822"/>
                    <a:pt x="0" y="1"/>
                  </a:cubicBezTo>
                  <a:close/>
                </a:path>
              </a:pathLst>
            </a:custGeom>
            <a:solidFill>
              <a:srgbClr val="F4D9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14"/>
            <p:cNvSpPr/>
            <p:nvPr/>
          </p:nvSpPr>
          <p:spPr>
            <a:xfrm>
              <a:off x="2723250" y="3310475"/>
              <a:ext cx="169350" cy="49925"/>
            </a:xfrm>
            <a:custGeom>
              <a:avLst/>
              <a:gdLst/>
              <a:ahLst/>
              <a:cxnLst/>
              <a:rect l="l" t="t" r="r" b="b"/>
              <a:pathLst>
                <a:path w="6774" h="1997" extrusionOk="0">
                  <a:moveTo>
                    <a:pt x="207" y="1"/>
                  </a:moveTo>
                  <a:cubicBezTo>
                    <a:pt x="148" y="1"/>
                    <a:pt x="91" y="41"/>
                    <a:pt x="72" y="127"/>
                  </a:cubicBezTo>
                  <a:cubicBezTo>
                    <a:pt x="0" y="377"/>
                    <a:pt x="203" y="460"/>
                    <a:pt x="381" y="544"/>
                  </a:cubicBezTo>
                  <a:cubicBezTo>
                    <a:pt x="393" y="555"/>
                    <a:pt x="393" y="555"/>
                    <a:pt x="417" y="555"/>
                  </a:cubicBezTo>
                  <a:cubicBezTo>
                    <a:pt x="911" y="730"/>
                    <a:pt x="1422" y="798"/>
                    <a:pt x="1951" y="798"/>
                  </a:cubicBezTo>
                  <a:cubicBezTo>
                    <a:pt x="2035" y="798"/>
                    <a:pt x="2119" y="797"/>
                    <a:pt x="2203" y="794"/>
                  </a:cubicBezTo>
                  <a:cubicBezTo>
                    <a:pt x="2310" y="794"/>
                    <a:pt x="2429" y="794"/>
                    <a:pt x="2524" y="782"/>
                  </a:cubicBezTo>
                  <a:cubicBezTo>
                    <a:pt x="3596" y="686"/>
                    <a:pt x="4656" y="567"/>
                    <a:pt x="5715" y="436"/>
                  </a:cubicBezTo>
                  <a:lnTo>
                    <a:pt x="5715" y="436"/>
                  </a:lnTo>
                  <a:cubicBezTo>
                    <a:pt x="4453" y="1032"/>
                    <a:pt x="3167" y="1591"/>
                    <a:pt x="1834" y="1996"/>
                  </a:cubicBezTo>
                  <a:cubicBezTo>
                    <a:pt x="2191" y="1913"/>
                    <a:pt x="2513" y="1806"/>
                    <a:pt x="2822" y="1687"/>
                  </a:cubicBezTo>
                  <a:cubicBezTo>
                    <a:pt x="3991" y="1244"/>
                    <a:pt x="6774" y="11"/>
                    <a:pt x="6596" y="11"/>
                  </a:cubicBezTo>
                  <a:cubicBezTo>
                    <a:pt x="6588" y="11"/>
                    <a:pt x="6572" y="14"/>
                    <a:pt x="6549" y="20"/>
                  </a:cubicBezTo>
                  <a:cubicBezTo>
                    <a:pt x="5441" y="282"/>
                    <a:pt x="4179" y="448"/>
                    <a:pt x="2739" y="508"/>
                  </a:cubicBezTo>
                  <a:cubicBezTo>
                    <a:pt x="2254" y="529"/>
                    <a:pt x="1895" y="541"/>
                    <a:pt x="1615" y="541"/>
                  </a:cubicBezTo>
                  <a:cubicBezTo>
                    <a:pt x="1105" y="541"/>
                    <a:pt x="861" y="501"/>
                    <a:pt x="608" y="401"/>
                  </a:cubicBezTo>
                  <a:cubicBezTo>
                    <a:pt x="131" y="198"/>
                    <a:pt x="24" y="79"/>
                    <a:pt x="357" y="20"/>
                  </a:cubicBezTo>
                  <a:cubicBezTo>
                    <a:pt x="322" y="20"/>
                    <a:pt x="286" y="8"/>
                    <a:pt x="250" y="8"/>
                  </a:cubicBezTo>
                  <a:cubicBezTo>
                    <a:pt x="236" y="3"/>
                    <a:pt x="222" y="1"/>
                    <a:pt x="20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14"/>
            <p:cNvSpPr/>
            <p:nvPr/>
          </p:nvSpPr>
          <p:spPr>
            <a:xfrm>
              <a:off x="2516675" y="3205875"/>
              <a:ext cx="68475" cy="56625"/>
            </a:xfrm>
            <a:custGeom>
              <a:avLst/>
              <a:gdLst/>
              <a:ahLst/>
              <a:cxnLst/>
              <a:rect l="l" t="t" r="r" b="b"/>
              <a:pathLst>
                <a:path w="2739" h="2265" extrusionOk="0">
                  <a:moveTo>
                    <a:pt x="179" y="1"/>
                  </a:moveTo>
                  <a:cubicBezTo>
                    <a:pt x="167" y="1"/>
                    <a:pt x="131" y="13"/>
                    <a:pt x="108" y="36"/>
                  </a:cubicBezTo>
                  <a:cubicBezTo>
                    <a:pt x="60" y="60"/>
                    <a:pt x="48" y="156"/>
                    <a:pt x="0" y="227"/>
                  </a:cubicBezTo>
                  <a:cubicBezTo>
                    <a:pt x="96" y="358"/>
                    <a:pt x="131" y="489"/>
                    <a:pt x="227" y="596"/>
                  </a:cubicBezTo>
                  <a:cubicBezTo>
                    <a:pt x="774" y="1239"/>
                    <a:pt x="1429" y="1775"/>
                    <a:pt x="2191" y="2156"/>
                  </a:cubicBezTo>
                  <a:cubicBezTo>
                    <a:pt x="2296" y="2208"/>
                    <a:pt x="2414" y="2265"/>
                    <a:pt x="2520" y="2265"/>
                  </a:cubicBezTo>
                  <a:cubicBezTo>
                    <a:pt x="2583" y="2265"/>
                    <a:pt x="2642" y="2245"/>
                    <a:pt x="2691" y="2191"/>
                  </a:cubicBezTo>
                  <a:cubicBezTo>
                    <a:pt x="2715" y="2156"/>
                    <a:pt x="2727" y="2144"/>
                    <a:pt x="2739" y="2120"/>
                  </a:cubicBezTo>
                  <a:lnTo>
                    <a:pt x="2715" y="2120"/>
                  </a:lnTo>
                  <a:cubicBezTo>
                    <a:pt x="2191" y="2120"/>
                    <a:pt x="191" y="465"/>
                    <a:pt x="179" y="48"/>
                  </a:cubicBezTo>
                  <a:lnTo>
                    <a:pt x="179"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14"/>
            <p:cNvSpPr/>
            <p:nvPr/>
          </p:nvSpPr>
          <p:spPr>
            <a:xfrm>
              <a:off x="2521725" y="3202300"/>
              <a:ext cx="67300" cy="56600"/>
            </a:xfrm>
            <a:custGeom>
              <a:avLst/>
              <a:gdLst/>
              <a:ahLst/>
              <a:cxnLst/>
              <a:rect l="l" t="t" r="r" b="b"/>
              <a:pathLst>
                <a:path w="2692" h="2264" extrusionOk="0">
                  <a:moveTo>
                    <a:pt x="48" y="1"/>
                  </a:moveTo>
                  <a:cubicBezTo>
                    <a:pt x="48" y="1"/>
                    <a:pt x="36" y="1"/>
                    <a:pt x="36" y="13"/>
                  </a:cubicBezTo>
                  <a:cubicBezTo>
                    <a:pt x="25" y="25"/>
                    <a:pt x="1" y="72"/>
                    <a:pt x="1" y="132"/>
                  </a:cubicBezTo>
                  <a:lnTo>
                    <a:pt x="1" y="179"/>
                  </a:lnTo>
                  <a:cubicBezTo>
                    <a:pt x="1" y="596"/>
                    <a:pt x="1989" y="2263"/>
                    <a:pt x="2501" y="2263"/>
                  </a:cubicBezTo>
                  <a:lnTo>
                    <a:pt x="2537" y="2263"/>
                  </a:lnTo>
                  <a:cubicBezTo>
                    <a:pt x="2632" y="2251"/>
                    <a:pt x="2668" y="2227"/>
                    <a:pt x="2692" y="2168"/>
                  </a:cubicBezTo>
                  <a:cubicBezTo>
                    <a:pt x="2668" y="2037"/>
                    <a:pt x="2299" y="1715"/>
                    <a:pt x="1406" y="1013"/>
                  </a:cubicBezTo>
                  <a:cubicBezTo>
                    <a:pt x="691" y="441"/>
                    <a:pt x="84" y="1"/>
                    <a:pt x="4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14"/>
            <p:cNvSpPr/>
            <p:nvPr/>
          </p:nvSpPr>
          <p:spPr>
            <a:xfrm>
              <a:off x="2641650" y="3277100"/>
              <a:ext cx="48875" cy="20475"/>
            </a:xfrm>
            <a:custGeom>
              <a:avLst/>
              <a:gdLst/>
              <a:ahLst/>
              <a:cxnLst/>
              <a:rect l="l" t="t" r="r" b="b"/>
              <a:pathLst>
                <a:path w="1955" h="819" extrusionOk="0">
                  <a:moveTo>
                    <a:pt x="187" y="1"/>
                  </a:moveTo>
                  <a:cubicBezTo>
                    <a:pt x="60" y="1"/>
                    <a:pt x="0" y="34"/>
                    <a:pt x="50" y="104"/>
                  </a:cubicBezTo>
                  <a:cubicBezTo>
                    <a:pt x="85" y="188"/>
                    <a:pt x="323" y="331"/>
                    <a:pt x="597" y="462"/>
                  </a:cubicBezTo>
                  <a:cubicBezTo>
                    <a:pt x="966" y="640"/>
                    <a:pt x="1419" y="819"/>
                    <a:pt x="1574" y="819"/>
                  </a:cubicBezTo>
                  <a:lnTo>
                    <a:pt x="1657" y="819"/>
                  </a:lnTo>
                  <a:cubicBezTo>
                    <a:pt x="1955" y="807"/>
                    <a:pt x="1871" y="605"/>
                    <a:pt x="1538" y="414"/>
                  </a:cubicBezTo>
                  <a:cubicBezTo>
                    <a:pt x="1407" y="331"/>
                    <a:pt x="1228" y="247"/>
                    <a:pt x="1014" y="176"/>
                  </a:cubicBezTo>
                  <a:cubicBezTo>
                    <a:pt x="835" y="116"/>
                    <a:pt x="669" y="69"/>
                    <a:pt x="526" y="45"/>
                  </a:cubicBezTo>
                  <a:cubicBezTo>
                    <a:pt x="391" y="16"/>
                    <a:pt x="273" y="1"/>
                    <a:pt x="1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1" name="Google Shape;5291;p14"/>
          <p:cNvSpPr/>
          <p:nvPr/>
        </p:nvSpPr>
        <p:spPr>
          <a:xfrm rot="3963263">
            <a:off x="4945792" y="5113701"/>
            <a:ext cx="2700" cy="900"/>
          </a:xfrm>
          <a:custGeom>
            <a:avLst/>
            <a:gdLst/>
            <a:ahLst/>
            <a:cxnLst/>
            <a:rect l="l" t="t" r="r" b="b"/>
            <a:pathLst>
              <a:path w="108" h="36" extrusionOk="0">
                <a:moveTo>
                  <a:pt x="1" y="0"/>
                </a:moveTo>
                <a:cubicBezTo>
                  <a:pt x="36" y="24"/>
                  <a:pt x="60" y="24"/>
                  <a:pt x="108" y="36"/>
                </a:cubicBezTo>
                <a:cubicBezTo>
                  <a:pt x="60" y="24"/>
                  <a:pt x="36"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2" name="Google Shape;5292;p14"/>
          <p:cNvGrpSpPr/>
          <p:nvPr/>
        </p:nvGrpSpPr>
        <p:grpSpPr>
          <a:xfrm>
            <a:off x="4424963" y="4725200"/>
            <a:ext cx="286675" cy="255775"/>
            <a:chOff x="6360300" y="2660800"/>
            <a:chExt cx="286675" cy="255775"/>
          </a:xfrm>
        </p:grpSpPr>
        <p:sp>
          <p:nvSpPr>
            <p:cNvPr id="5293" name="Google Shape;5293;p14"/>
            <p:cNvSpPr/>
            <p:nvPr/>
          </p:nvSpPr>
          <p:spPr>
            <a:xfrm>
              <a:off x="6372800" y="2673675"/>
              <a:ext cx="251250" cy="173525"/>
            </a:xfrm>
            <a:custGeom>
              <a:avLst/>
              <a:gdLst/>
              <a:ahLst/>
              <a:cxnLst/>
              <a:rect l="l" t="t" r="r" b="b"/>
              <a:pathLst>
                <a:path w="10050" h="6941" extrusionOk="0">
                  <a:moveTo>
                    <a:pt x="4323" y="0"/>
                  </a:moveTo>
                  <a:cubicBezTo>
                    <a:pt x="4513" y="119"/>
                    <a:pt x="4644" y="322"/>
                    <a:pt x="4751" y="679"/>
                  </a:cubicBezTo>
                  <a:cubicBezTo>
                    <a:pt x="4990" y="1489"/>
                    <a:pt x="5073" y="2322"/>
                    <a:pt x="4942" y="3167"/>
                  </a:cubicBezTo>
                  <a:cubicBezTo>
                    <a:pt x="4859" y="3691"/>
                    <a:pt x="4573" y="4060"/>
                    <a:pt x="4144" y="4346"/>
                  </a:cubicBezTo>
                  <a:cubicBezTo>
                    <a:pt x="3504" y="4856"/>
                    <a:pt x="2867" y="5052"/>
                    <a:pt x="2294" y="5052"/>
                  </a:cubicBezTo>
                  <a:cubicBezTo>
                    <a:pt x="1246" y="5052"/>
                    <a:pt x="410" y="4395"/>
                    <a:pt x="156" y="3787"/>
                  </a:cubicBezTo>
                  <a:cubicBezTo>
                    <a:pt x="156" y="3810"/>
                    <a:pt x="132" y="3822"/>
                    <a:pt x="132" y="3846"/>
                  </a:cubicBezTo>
                  <a:cubicBezTo>
                    <a:pt x="1" y="4441"/>
                    <a:pt x="60" y="5037"/>
                    <a:pt x="251" y="5620"/>
                  </a:cubicBezTo>
                  <a:lnTo>
                    <a:pt x="346" y="5846"/>
                  </a:lnTo>
                  <a:cubicBezTo>
                    <a:pt x="846" y="6049"/>
                    <a:pt x="2215" y="6739"/>
                    <a:pt x="2965" y="6858"/>
                  </a:cubicBezTo>
                  <a:cubicBezTo>
                    <a:pt x="3331" y="6914"/>
                    <a:pt x="3691" y="6941"/>
                    <a:pt x="4045" y="6941"/>
                  </a:cubicBezTo>
                  <a:cubicBezTo>
                    <a:pt x="5432" y="6941"/>
                    <a:pt x="6735" y="6532"/>
                    <a:pt x="7978" y="5858"/>
                  </a:cubicBezTo>
                  <a:cubicBezTo>
                    <a:pt x="8407" y="5620"/>
                    <a:pt x="8764" y="5311"/>
                    <a:pt x="9038" y="4906"/>
                  </a:cubicBezTo>
                  <a:cubicBezTo>
                    <a:pt x="9431" y="4275"/>
                    <a:pt x="9835" y="3644"/>
                    <a:pt x="10050" y="2929"/>
                  </a:cubicBezTo>
                  <a:cubicBezTo>
                    <a:pt x="9966" y="2751"/>
                    <a:pt x="9883" y="2572"/>
                    <a:pt x="9776" y="2405"/>
                  </a:cubicBezTo>
                  <a:cubicBezTo>
                    <a:pt x="9669" y="2251"/>
                    <a:pt x="9573" y="2108"/>
                    <a:pt x="9431" y="1953"/>
                  </a:cubicBezTo>
                  <a:lnTo>
                    <a:pt x="9431" y="1953"/>
                  </a:lnTo>
                  <a:cubicBezTo>
                    <a:pt x="9466" y="2096"/>
                    <a:pt x="9502" y="2263"/>
                    <a:pt x="9514" y="2417"/>
                  </a:cubicBezTo>
                  <a:cubicBezTo>
                    <a:pt x="9478" y="3120"/>
                    <a:pt x="9085" y="3632"/>
                    <a:pt x="8585" y="4084"/>
                  </a:cubicBezTo>
                  <a:cubicBezTo>
                    <a:pt x="8534" y="4144"/>
                    <a:pt x="8465" y="4197"/>
                    <a:pt x="8387" y="4197"/>
                  </a:cubicBezTo>
                  <a:cubicBezTo>
                    <a:pt x="8355" y="4197"/>
                    <a:pt x="8322" y="4188"/>
                    <a:pt x="8288" y="4168"/>
                  </a:cubicBezTo>
                  <a:cubicBezTo>
                    <a:pt x="8169" y="4084"/>
                    <a:pt x="8216" y="3953"/>
                    <a:pt x="8252" y="3870"/>
                  </a:cubicBezTo>
                  <a:cubicBezTo>
                    <a:pt x="8407" y="3429"/>
                    <a:pt x="8395" y="2989"/>
                    <a:pt x="8383" y="2536"/>
                  </a:cubicBezTo>
                  <a:cubicBezTo>
                    <a:pt x="8383" y="2394"/>
                    <a:pt x="8371" y="2263"/>
                    <a:pt x="8311" y="2120"/>
                  </a:cubicBezTo>
                  <a:cubicBezTo>
                    <a:pt x="8252" y="1977"/>
                    <a:pt x="8169" y="1810"/>
                    <a:pt x="8133" y="1643"/>
                  </a:cubicBezTo>
                  <a:cubicBezTo>
                    <a:pt x="8097" y="1548"/>
                    <a:pt x="8073" y="1453"/>
                    <a:pt x="8073" y="1382"/>
                  </a:cubicBezTo>
                  <a:cubicBezTo>
                    <a:pt x="8038" y="1667"/>
                    <a:pt x="7895" y="1929"/>
                    <a:pt x="7621" y="2120"/>
                  </a:cubicBezTo>
                  <a:cubicBezTo>
                    <a:pt x="7400" y="2275"/>
                    <a:pt x="7168" y="2347"/>
                    <a:pt x="6898" y="2347"/>
                  </a:cubicBezTo>
                  <a:cubicBezTo>
                    <a:pt x="6877" y="2347"/>
                    <a:pt x="6856" y="2347"/>
                    <a:pt x="6835" y="2346"/>
                  </a:cubicBezTo>
                  <a:cubicBezTo>
                    <a:pt x="6347" y="2334"/>
                    <a:pt x="5883" y="2215"/>
                    <a:pt x="5466" y="1965"/>
                  </a:cubicBezTo>
                  <a:cubicBezTo>
                    <a:pt x="5168" y="1786"/>
                    <a:pt x="4942" y="1524"/>
                    <a:pt x="5037" y="1132"/>
                  </a:cubicBezTo>
                  <a:cubicBezTo>
                    <a:pt x="5061" y="989"/>
                    <a:pt x="4990" y="905"/>
                    <a:pt x="4918" y="798"/>
                  </a:cubicBezTo>
                  <a:cubicBezTo>
                    <a:pt x="4763" y="596"/>
                    <a:pt x="4692" y="381"/>
                    <a:pt x="4811" y="179"/>
                  </a:cubicBezTo>
                  <a:cubicBezTo>
                    <a:pt x="4763" y="155"/>
                    <a:pt x="4716" y="131"/>
                    <a:pt x="4656" y="119"/>
                  </a:cubicBezTo>
                  <a:cubicBezTo>
                    <a:pt x="4537" y="60"/>
                    <a:pt x="4442" y="24"/>
                    <a:pt x="4323"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14"/>
            <p:cNvSpPr/>
            <p:nvPr/>
          </p:nvSpPr>
          <p:spPr>
            <a:xfrm>
              <a:off x="6560625" y="2876375"/>
              <a:ext cx="25025" cy="15500"/>
            </a:xfrm>
            <a:custGeom>
              <a:avLst/>
              <a:gdLst/>
              <a:ahLst/>
              <a:cxnLst/>
              <a:rect l="l" t="t" r="r" b="b"/>
              <a:pathLst>
                <a:path w="1001" h="620" extrusionOk="0">
                  <a:moveTo>
                    <a:pt x="1001" y="1"/>
                  </a:moveTo>
                  <a:cubicBezTo>
                    <a:pt x="929" y="60"/>
                    <a:pt x="834" y="120"/>
                    <a:pt x="763" y="179"/>
                  </a:cubicBezTo>
                  <a:lnTo>
                    <a:pt x="1" y="620"/>
                  </a:lnTo>
                  <a:cubicBezTo>
                    <a:pt x="382" y="465"/>
                    <a:pt x="703" y="251"/>
                    <a:pt x="100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14"/>
            <p:cNvSpPr/>
            <p:nvPr/>
          </p:nvSpPr>
          <p:spPr>
            <a:xfrm>
              <a:off x="6572525" y="2695100"/>
              <a:ext cx="6275" cy="7775"/>
            </a:xfrm>
            <a:custGeom>
              <a:avLst/>
              <a:gdLst/>
              <a:ahLst/>
              <a:cxnLst/>
              <a:rect l="l" t="t" r="r" b="b"/>
              <a:pathLst>
                <a:path w="251" h="311" extrusionOk="0">
                  <a:moveTo>
                    <a:pt x="1" y="1"/>
                  </a:moveTo>
                  <a:lnTo>
                    <a:pt x="1" y="1"/>
                  </a:lnTo>
                  <a:cubicBezTo>
                    <a:pt x="49" y="60"/>
                    <a:pt x="72" y="120"/>
                    <a:pt x="96" y="227"/>
                  </a:cubicBezTo>
                  <a:lnTo>
                    <a:pt x="96" y="310"/>
                  </a:lnTo>
                  <a:cubicBezTo>
                    <a:pt x="108" y="215"/>
                    <a:pt x="168" y="120"/>
                    <a:pt x="251" y="60"/>
                  </a:cubicBezTo>
                  <a:cubicBezTo>
                    <a:pt x="180" y="36"/>
                    <a:pt x="96" y="13"/>
                    <a:pt x="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14"/>
            <p:cNvSpPr/>
            <p:nvPr/>
          </p:nvSpPr>
          <p:spPr>
            <a:xfrm>
              <a:off x="6381450" y="2745700"/>
              <a:ext cx="251825" cy="155400"/>
            </a:xfrm>
            <a:custGeom>
              <a:avLst/>
              <a:gdLst/>
              <a:ahLst/>
              <a:cxnLst/>
              <a:rect l="l" t="t" r="r" b="b"/>
              <a:pathLst>
                <a:path w="10073" h="6216" extrusionOk="0">
                  <a:moveTo>
                    <a:pt x="9680" y="1"/>
                  </a:moveTo>
                  <a:cubicBezTo>
                    <a:pt x="9466" y="727"/>
                    <a:pt x="9073" y="1358"/>
                    <a:pt x="8668" y="1977"/>
                  </a:cubicBezTo>
                  <a:cubicBezTo>
                    <a:pt x="8418" y="2430"/>
                    <a:pt x="8061" y="2739"/>
                    <a:pt x="7632" y="2977"/>
                  </a:cubicBezTo>
                  <a:cubicBezTo>
                    <a:pt x="6394" y="3648"/>
                    <a:pt x="5088" y="4064"/>
                    <a:pt x="3709" y="4064"/>
                  </a:cubicBezTo>
                  <a:cubicBezTo>
                    <a:pt x="3351" y="4064"/>
                    <a:pt x="2988" y="4036"/>
                    <a:pt x="2619" y="3977"/>
                  </a:cubicBezTo>
                  <a:cubicBezTo>
                    <a:pt x="1869" y="3858"/>
                    <a:pt x="500" y="3192"/>
                    <a:pt x="0" y="2965"/>
                  </a:cubicBezTo>
                  <a:lnTo>
                    <a:pt x="0" y="2965"/>
                  </a:lnTo>
                  <a:cubicBezTo>
                    <a:pt x="417" y="4049"/>
                    <a:pt x="1179" y="4930"/>
                    <a:pt x="2167" y="5489"/>
                  </a:cubicBezTo>
                  <a:cubicBezTo>
                    <a:pt x="2215" y="5525"/>
                    <a:pt x="2262" y="5537"/>
                    <a:pt x="2310" y="5573"/>
                  </a:cubicBezTo>
                  <a:cubicBezTo>
                    <a:pt x="2381" y="5609"/>
                    <a:pt x="2453" y="5644"/>
                    <a:pt x="2548" y="5692"/>
                  </a:cubicBezTo>
                  <a:cubicBezTo>
                    <a:pt x="2584" y="5704"/>
                    <a:pt x="2619" y="5716"/>
                    <a:pt x="2667" y="5751"/>
                  </a:cubicBezTo>
                  <a:cubicBezTo>
                    <a:pt x="2762" y="5787"/>
                    <a:pt x="2881" y="5835"/>
                    <a:pt x="2989" y="5882"/>
                  </a:cubicBezTo>
                  <a:lnTo>
                    <a:pt x="3393" y="6013"/>
                  </a:lnTo>
                  <a:lnTo>
                    <a:pt x="3405" y="6013"/>
                  </a:lnTo>
                  <a:cubicBezTo>
                    <a:pt x="3501" y="6049"/>
                    <a:pt x="3584" y="6061"/>
                    <a:pt x="3679" y="6085"/>
                  </a:cubicBezTo>
                  <a:cubicBezTo>
                    <a:pt x="4060" y="6180"/>
                    <a:pt x="4477" y="6216"/>
                    <a:pt x="4965" y="6216"/>
                  </a:cubicBezTo>
                  <a:cubicBezTo>
                    <a:pt x="5834" y="6216"/>
                    <a:pt x="6560" y="6109"/>
                    <a:pt x="7168" y="5835"/>
                  </a:cubicBezTo>
                  <a:cubicBezTo>
                    <a:pt x="7430" y="5680"/>
                    <a:pt x="7680" y="5537"/>
                    <a:pt x="7930" y="5370"/>
                  </a:cubicBezTo>
                  <a:cubicBezTo>
                    <a:pt x="8013" y="5311"/>
                    <a:pt x="8096" y="5251"/>
                    <a:pt x="8168" y="5192"/>
                  </a:cubicBezTo>
                  <a:cubicBezTo>
                    <a:pt x="8513" y="4894"/>
                    <a:pt x="8811" y="4525"/>
                    <a:pt x="9061" y="4061"/>
                  </a:cubicBezTo>
                  <a:cubicBezTo>
                    <a:pt x="9739" y="2870"/>
                    <a:pt x="10073" y="1679"/>
                    <a:pt x="9966" y="834"/>
                  </a:cubicBezTo>
                  <a:cubicBezTo>
                    <a:pt x="9942" y="620"/>
                    <a:pt x="9835" y="310"/>
                    <a:pt x="968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14"/>
            <p:cNvSpPr/>
            <p:nvPr/>
          </p:nvSpPr>
          <p:spPr>
            <a:xfrm>
              <a:off x="6490375" y="2678725"/>
              <a:ext cx="84575" cy="54000"/>
            </a:xfrm>
            <a:custGeom>
              <a:avLst/>
              <a:gdLst/>
              <a:ahLst/>
              <a:cxnLst/>
              <a:rect l="l" t="t" r="r" b="b"/>
              <a:pathLst>
                <a:path w="3383" h="2160" extrusionOk="0">
                  <a:moveTo>
                    <a:pt x="727" y="1060"/>
                  </a:moveTo>
                  <a:cubicBezTo>
                    <a:pt x="822" y="1060"/>
                    <a:pt x="1608" y="1227"/>
                    <a:pt x="1977" y="1322"/>
                  </a:cubicBezTo>
                  <a:cubicBezTo>
                    <a:pt x="2096" y="1358"/>
                    <a:pt x="2299" y="1322"/>
                    <a:pt x="2263" y="1501"/>
                  </a:cubicBezTo>
                  <a:cubicBezTo>
                    <a:pt x="2251" y="1620"/>
                    <a:pt x="2144" y="1656"/>
                    <a:pt x="2025" y="1656"/>
                  </a:cubicBezTo>
                  <a:cubicBezTo>
                    <a:pt x="2096" y="1668"/>
                    <a:pt x="2144" y="1680"/>
                    <a:pt x="2156" y="1703"/>
                  </a:cubicBezTo>
                  <a:cubicBezTo>
                    <a:pt x="2192" y="1715"/>
                    <a:pt x="2203" y="1739"/>
                    <a:pt x="2203" y="1787"/>
                  </a:cubicBezTo>
                  <a:cubicBezTo>
                    <a:pt x="2203" y="1974"/>
                    <a:pt x="2036" y="2008"/>
                    <a:pt x="1872" y="2008"/>
                  </a:cubicBezTo>
                  <a:cubicBezTo>
                    <a:pt x="1817" y="2008"/>
                    <a:pt x="1763" y="2004"/>
                    <a:pt x="1715" y="2001"/>
                  </a:cubicBezTo>
                  <a:cubicBezTo>
                    <a:pt x="1549" y="1977"/>
                    <a:pt x="1370" y="1977"/>
                    <a:pt x="1322" y="1787"/>
                  </a:cubicBezTo>
                  <a:cubicBezTo>
                    <a:pt x="1287" y="1763"/>
                    <a:pt x="1251" y="1739"/>
                    <a:pt x="1251" y="1715"/>
                  </a:cubicBezTo>
                  <a:cubicBezTo>
                    <a:pt x="1239" y="1680"/>
                    <a:pt x="1263" y="1668"/>
                    <a:pt x="1310" y="1656"/>
                  </a:cubicBezTo>
                  <a:cubicBezTo>
                    <a:pt x="1263" y="1549"/>
                    <a:pt x="1084" y="1596"/>
                    <a:pt x="1001" y="1549"/>
                  </a:cubicBezTo>
                  <a:cubicBezTo>
                    <a:pt x="870" y="1477"/>
                    <a:pt x="691" y="1441"/>
                    <a:pt x="703" y="1287"/>
                  </a:cubicBezTo>
                  <a:cubicBezTo>
                    <a:pt x="691" y="1251"/>
                    <a:pt x="656" y="1239"/>
                    <a:pt x="656" y="1203"/>
                  </a:cubicBezTo>
                  <a:cubicBezTo>
                    <a:pt x="691" y="1120"/>
                    <a:pt x="703" y="1060"/>
                    <a:pt x="727" y="1060"/>
                  </a:cubicBezTo>
                  <a:close/>
                  <a:moveTo>
                    <a:pt x="120" y="1"/>
                  </a:moveTo>
                  <a:lnTo>
                    <a:pt x="120" y="1"/>
                  </a:lnTo>
                  <a:cubicBezTo>
                    <a:pt x="1" y="191"/>
                    <a:pt x="60" y="418"/>
                    <a:pt x="227" y="608"/>
                  </a:cubicBezTo>
                  <a:cubicBezTo>
                    <a:pt x="298" y="703"/>
                    <a:pt x="370" y="787"/>
                    <a:pt x="346" y="941"/>
                  </a:cubicBezTo>
                  <a:cubicBezTo>
                    <a:pt x="251" y="1346"/>
                    <a:pt x="477" y="1584"/>
                    <a:pt x="775" y="1775"/>
                  </a:cubicBezTo>
                  <a:cubicBezTo>
                    <a:pt x="1191" y="2025"/>
                    <a:pt x="1656" y="2144"/>
                    <a:pt x="2144" y="2156"/>
                  </a:cubicBezTo>
                  <a:cubicBezTo>
                    <a:pt x="2176" y="2159"/>
                    <a:pt x="2208" y="2160"/>
                    <a:pt x="2240" y="2160"/>
                  </a:cubicBezTo>
                  <a:cubicBezTo>
                    <a:pt x="2489" y="2160"/>
                    <a:pt x="2719" y="2079"/>
                    <a:pt x="2930" y="1942"/>
                  </a:cubicBezTo>
                  <a:cubicBezTo>
                    <a:pt x="3204" y="1739"/>
                    <a:pt x="3346" y="1489"/>
                    <a:pt x="3382" y="1191"/>
                  </a:cubicBezTo>
                  <a:cubicBezTo>
                    <a:pt x="3370" y="1120"/>
                    <a:pt x="3382" y="1049"/>
                    <a:pt x="3382" y="989"/>
                  </a:cubicBezTo>
                  <a:lnTo>
                    <a:pt x="3382" y="894"/>
                  </a:lnTo>
                  <a:cubicBezTo>
                    <a:pt x="3370" y="810"/>
                    <a:pt x="3335" y="727"/>
                    <a:pt x="3287" y="668"/>
                  </a:cubicBezTo>
                  <a:cubicBezTo>
                    <a:pt x="3251" y="668"/>
                    <a:pt x="3215" y="656"/>
                    <a:pt x="3168" y="656"/>
                  </a:cubicBezTo>
                  <a:cubicBezTo>
                    <a:pt x="3104" y="658"/>
                    <a:pt x="3041" y="659"/>
                    <a:pt x="2978" y="659"/>
                  </a:cubicBezTo>
                  <a:cubicBezTo>
                    <a:pt x="1967" y="659"/>
                    <a:pt x="1028" y="393"/>
                    <a:pt x="120"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14"/>
            <p:cNvSpPr/>
            <p:nvPr/>
          </p:nvSpPr>
          <p:spPr>
            <a:xfrm>
              <a:off x="6376675" y="2671725"/>
              <a:ext cx="122950" cy="128425"/>
            </a:xfrm>
            <a:custGeom>
              <a:avLst/>
              <a:gdLst/>
              <a:ahLst/>
              <a:cxnLst/>
              <a:rect l="l" t="t" r="r" b="b"/>
              <a:pathLst>
                <a:path w="4918" h="5137" extrusionOk="0">
                  <a:moveTo>
                    <a:pt x="3573" y="0"/>
                  </a:moveTo>
                  <a:cubicBezTo>
                    <a:pt x="3119" y="0"/>
                    <a:pt x="2670" y="151"/>
                    <a:pt x="2239" y="400"/>
                  </a:cubicBezTo>
                  <a:cubicBezTo>
                    <a:pt x="905" y="1186"/>
                    <a:pt x="322" y="2460"/>
                    <a:pt x="1" y="3865"/>
                  </a:cubicBezTo>
                  <a:cubicBezTo>
                    <a:pt x="255" y="4481"/>
                    <a:pt x="1091" y="5136"/>
                    <a:pt x="2141" y="5136"/>
                  </a:cubicBezTo>
                  <a:cubicBezTo>
                    <a:pt x="2714" y="5136"/>
                    <a:pt x="3350" y="4941"/>
                    <a:pt x="3989" y="4436"/>
                  </a:cubicBezTo>
                  <a:cubicBezTo>
                    <a:pt x="4430" y="4162"/>
                    <a:pt x="4715" y="3781"/>
                    <a:pt x="4787" y="3257"/>
                  </a:cubicBezTo>
                  <a:cubicBezTo>
                    <a:pt x="4918" y="2412"/>
                    <a:pt x="4835" y="1591"/>
                    <a:pt x="4596" y="769"/>
                  </a:cubicBezTo>
                  <a:cubicBezTo>
                    <a:pt x="4489" y="412"/>
                    <a:pt x="4370" y="209"/>
                    <a:pt x="4168" y="90"/>
                  </a:cubicBezTo>
                  <a:cubicBezTo>
                    <a:pt x="3969" y="29"/>
                    <a:pt x="3771" y="0"/>
                    <a:pt x="357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14"/>
            <p:cNvSpPr/>
            <p:nvPr/>
          </p:nvSpPr>
          <p:spPr>
            <a:xfrm>
              <a:off x="6574625" y="2696900"/>
              <a:ext cx="36325" cy="81625"/>
            </a:xfrm>
            <a:custGeom>
              <a:avLst/>
              <a:gdLst/>
              <a:ahLst/>
              <a:cxnLst/>
              <a:rect l="l" t="t" r="r" b="b"/>
              <a:pathLst>
                <a:path w="1453" h="3265" extrusionOk="0">
                  <a:moveTo>
                    <a:pt x="191" y="0"/>
                  </a:moveTo>
                  <a:cubicBezTo>
                    <a:pt x="84" y="48"/>
                    <a:pt x="24" y="143"/>
                    <a:pt x="12" y="238"/>
                  </a:cubicBezTo>
                  <a:cubicBezTo>
                    <a:pt x="0" y="298"/>
                    <a:pt x="0" y="369"/>
                    <a:pt x="12" y="453"/>
                  </a:cubicBezTo>
                  <a:cubicBezTo>
                    <a:pt x="24" y="536"/>
                    <a:pt x="36" y="631"/>
                    <a:pt x="72" y="714"/>
                  </a:cubicBezTo>
                  <a:cubicBezTo>
                    <a:pt x="131" y="881"/>
                    <a:pt x="191" y="1036"/>
                    <a:pt x="250" y="1191"/>
                  </a:cubicBezTo>
                  <a:cubicBezTo>
                    <a:pt x="310" y="1322"/>
                    <a:pt x="322" y="1465"/>
                    <a:pt x="322" y="1607"/>
                  </a:cubicBezTo>
                  <a:cubicBezTo>
                    <a:pt x="334" y="2060"/>
                    <a:pt x="357" y="2500"/>
                    <a:pt x="191" y="2941"/>
                  </a:cubicBezTo>
                  <a:cubicBezTo>
                    <a:pt x="155" y="3024"/>
                    <a:pt x="119" y="3155"/>
                    <a:pt x="238" y="3239"/>
                  </a:cubicBezTo>
                  <a:cubicBezTo>
                    <a:pt x="263" y="3257"/>
                    <a:pt x="288" y="3264"/>
                    <a:pt x="314" y="3264"/>
                  </a:cubicBezTo>
                  <a:cubicBezTo>
                    <a:pt x="392" y="3264"/>
                    <a:pt x="474" y="3200"/>
                    <a:pt x="536" y="3155"/>
                  </a:cubicBezTo>
                  <a:cubicBezTo>
                    <a:pt x="1024" y="2703"/>
                    <a:pt x="1429" y="2191"/>
                    <a:pt x="1453" y="1488"/>
                  </a:cubicBezTo>
                  <a:cubicBezTo>
                    <a:pt x="1441" y="1334"/>
                    <a:pt x="1429" y="1167"/>
                    <a:pt x="1393" y="1012"/>
                  </a:cubicBezTo>
                  <a:cubicBezTo>
                    <a:pt x="1274" y="881"/>
                    <a:pt x="1155" y="750"/>
                    <a:pt x="1024" y="619"/>
                  </a:cubicBezTo>
                  <a:cubicBezTo>
                    <a:pt x="786" y="381"/>
                    <a:pt x="512" y="119"/>
                    <a:pt x="191"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14"/>
            <p:cNvSpPr/>
            <p:nvPr/>
          </p:nvSpPr>
          <p:spPr>
            <a:xfrm>
              <a:off x="6479975" y="2662650"/>
              <a:ext cx="21150" cy="8375"/>
            </a:xfrm>
            <a:custGeom>
              <a:avLst/>
              <a:gdLst/>
              <a:ahLst/>
              <a:cxnLst/>
              <a:rect l="l" t="t" r="r" b="b"/>
              <a:pathLst>
                <a:path w="846" h="335" extrusionOk="0">
                  <a:moveTo>
                    <a:pt x="0" y="1"/>
                  </a:moveTo>
                  <a:lnTo>
                    <a:pt x="0" y="1"/>
                  </a:lnTo>
                  <a:cubicBezTo>
                    <a:pt x="191" y="49"/>
                    <a:pt x="429" y="156"/>
                    <a:pt x="845" y="334"/>
                  </a:cubicBezTo>
                  <a:cubicBezTo>
                    <a:pt x="834" y="322"/>
                    <a:pt x="822" y="299"/>
                    <a:pt x="810" y="299"/>
                  </a:cubicBezTo>
                  <a:cubicBezTo>
                    <a:pt x="536" y="156"/>
                    <a:pt x="274" y="49"/>
                    <a:pt x="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14"/>
            <p:cNvSpPr/>
            <p:nvPr/>
          </p:nvSpPr>
          <p:spPr>
            <a:xfrm>
              <a:off x="6363275" y="2686475"/>
              <a:ext cx="283100" cy="230100"/>
            </a:xfrm>
            <a:custGeom>
              <a:avLst/>
              <a:gdLst/>
              <a:ahLst/>
              <a:cxnLst/>
              <a:rect l="l" t="t" r="r" b="b"/>
              <a:pathLst>
                <a:path w="11324" h="9204" extrusionOk="0">
                  <a:moveTo>
                    <a:pt x="8883" y="0"/>
                  </a:moveTo>
                  <a:lnTo>
                    <a:pt x="8883" y="0"/>
                  </a:lnTo>
                  <a:cubicBezTo>
                    <a:pt x="8895" y="24"/>
                    <a:pt x="8931" y="24"/>
                    <a:pt x="8954" y="36"/>
                  </a:cubicBezTo>
                  <a:cubicBezTo>
                    <a:pt x="9716" y="405"/>
                    <a:pt x="10669" y="1596"/>
                    <a:pt x="11014" y="2620"/>
                  </a:cubicBezTo>
                  <a:cubicBezTo>
                    <a:pt x="11324" y="3560"/>
                    <a:pt x="11145" y="4810"/>
                    <a:pt x="10502" y="6096"/>
                  </a:cubicBezTo>
                  <a:cubicBezTo>
                    <a:pt x="9823" y="7477"/>
                    <a:pt x="9252" y="8085"/>
                    <a:pt x="8228" y="8561"/>
                  </a:cubicBezTo>
                  <a:cubicBezTo>
                    <a:pt x="7478" y="8918"/>
                    <a:pt x="6811" y="9037"/>
                    <a:pt x="5668" y="9049"/>
                  </a:cubicBezTo>
                  <a:cubicBezTo>
                    <a:pt x="4489" y="9049"/>
                    <a:pt x="3966" y="8930"/>
                    <a:pt x="3013" y="8490"/>
                  </a:cubicBezTo>
                  <a:cubicBezTo>
                    <a:pt x="1453" y="7728"/>
                    <a:pt x="441" y="6525"/>
                    <a:pt x="37" y="4977"/>
                  </a:cubicBezTo>
                  <a:cubicBezTo>
                    <a:pt x="25" y="4906"/>
                    <a:pt x="13" y="4846"/>
                    <a:pt x="1" y="4787"/>
                  </a:cubicBezTo>
                  <a:lnTo>
                    <a:pt x="1" y="4787"/>
                  </a:lnTo>
                  <a:cubicBezTo>
                    <a:pt x="37" y="5061"/>
                    <a:pt x="132" y="5346"/>
                    <a:pt x="239" y="5644"/>
                  </a:cubicBezTo>
                  <a:cubicBezTo>
                    <a:pt x="870" y="7251"/>
                    <a:pt x="2215" y="8442"/>
                    <a:pt x="3894" y="8930"/>
                  </a:cubicBezTo>
                  <a:cubicBezTo>
                    <a:pt x="4478" y="9109"/>
                    <a:pt x="5085" y="9204"/>
                    <a:pt x="5716" y="9204"/>
                  </a:cubicBezTo>
                  <a:cubicBezTo>
                    <a:pt x="5817" y="9198"/>
                    <a:pt x="5912" y="9198"/>
                    <a:pt x="6005" y="9198"/>
                  </a:cubicBezTo>
                  <a:cubicBezTo>
                    <a:pt x="6097" y="9198"/>
                    <a:pt x="6186" y="9198"/>
                    <a:pt x="6275" y="9192"/>
                  </a:cubicBezTo>
                  <a:cubicBezTo>
                    <a:pt x="7776" y="9073"/>
                    <a:pt x="9085" y="8597"/>
                    <a:pt x="9978" y="7299"/>
                  </a:cubicBezTo>
                  <a:cubicBezTo>
                    <a:pt x="10490" y="6573"/>
                    <a:pt x="10871" y="5799"/>
                    <a:pt x="11133" y="4941"/>
                  </a:cubicBezTo>
                  <a:cubicBezTo>
                    <a:pt x="11205" y="4680"/>
                    <a:pt x="11264" y="4406"/>
                    <a:pt x="11276" y="4144"/>
                  </a:cubicBezTo>
                  <a:cubicBezTo>
                    <a:pt x="11312" y="3894"/>
                    <a:pt x="11312" y="3632"/>
                    <a:pt x="11276" y="3382"/>
                  </a:cubicBezTo>
                  <a:cubicBezTo>
                    <a:pt x="11193" y="2477"/>
                    <a:pt x="10728" y="1727"/>
                    <a:pt x="10193" y="1036"/>
                  </a:cubicBezTo>
                  <a:cubicBezTo>
                    <a:pt x="9835" y="560"/>
                    <a:pt x="9407" y="203"/>
                    <a:pt x="888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14"/>
            <p:cNvSpPr/>
            <p:nvPr/>
          </p:nvSpPr>
          <p:spPr>
            <a:xfrm>
              <a:off x="6447525" y="2889775"/>
              <a:ext cx="8350" cy="3300"/>
            </a:xfrm>
            <a:custGeom>
              <a:avLst/>
              <a:gdLst/>
              <a:ahLst/>
              <a:cxnLst/>
              <a:rect l="l" t="t" r="r" b="b"/>
              <a:pathLst>
                <a:path w="334" h="132" extrusionOk="0">
                  <a:moveTo>
                    <a:pt x="0" y="0"/>
                  </a:moveTo>
                  <a:cubicBezTo>
                    <a:pt x="107" y="48"/>
                    <a:pt x="215" y="84"/>
                    <a:pt x="334" y="131"/>
                  </a:cubicBezTo>
                  <a:cubicBezTo>
                    <a:pt x="227" y="84"/>
                    <a:pt x="119" y="48"/>
                    <a:pt x="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14"/>
            <p:cNvSpPr/>
            <p:nvPr/>
          </p:nvSpPr>
          <p:spPr>
            <a:xfrm>
              <a:off x="6456150" y="2893050"/>
              <a:ext cx="10150" cy="3300"/>
            </a:xfrm>
            <a:custGeom>
              <a:avLst/>
              <a:gdLst/>
              <a:ahLst/>
              <a:cxnLst/>
              <a:rect l="l" t="t" r="r" b="b"/>
              <a:pathLst>
                <a:path w="406" h="132" extrusionOk="0">
                  <a:moveTo>
                    <a:pt x="1" y="0"/>
                  </a:moveTo>
                  <a:lnTo>
                    <a:pt x="1" y="0"/>
                  </a:lnTo>
                  <a:cubicBezTo>
                    <a:pt x="132" y="60"/>
                    <a:pt x="274" y="107"/>
                    <a:pt x="405" y="131"/>
                  </a:cubicBezTo>
                  <a:lnTo>
                    <a:pt x="1" y="0"/>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14"/>
            <p:cNvSpPr/>
            <p:nvPr/>
          </p:nvSpPr>
          <p:spPr>
            <a:xfrm>
              <a:off x="6466575" y="2896325"/>
              <a:ext cx="6875" cy="2100"/>
            </a:xfrm>
            <a:custGeom>
              <a:avLst/>
              <a:gdLst/>
              <a:ahLst/>
              <a:cxnLst/>
              <a:rect l="l" t="t" r="r" b="b"/>
              <a:pathLst>
                <a:path w="275" h="84" extrusionOk="0">
                  <a:moveTo>
                    <a:pt x="274" y="84"/>
                  </a:moveTo>
                  <a:cubicBezTo>
                    <a:pt x="179" y="60"/>
                    <a:pt x="96" y="36"/>
                    <a:pt x="0" y="0"/>
                  </a:cubicBezTo>
                  <a:cubicBezTo>
                    <a:pt x="96" y="36"/>
                    <a:pt x="179" y="60"/>
                    <a:pt x="274" y="8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14"/>
            <p:cNvSpPr/>
            <p:nvPr/>
          </p:nvSpPr>
          <p:spPr>
            <a:xfrm>
              <a:off x="6439175" y="2885300"/>
              <a:ext cx="6000" cy="3000"/>
            </a:xfrm>
            <a:custGeom>
              <a:avLst/>
              <a:gdLst/>
              <a:ahLst/>
              <a:cxnLst/>
              <a:rect l="l" t="t" r="r" b="b"/>
              <a:pathLst>
                <a:path w="240" h="120" extrusionOk="0">
                  <a:moveTo>
                    <a:pt x="1" y="1"/>
                  </a:moveTo>
                  <a:lnTo>
                    <a:pt x="1" y="1"/>
                  </a:lnTo>
                  <a:cubicBezTo>
                    <a:pt x="9" y="4"/>
                    <a:pt x="18" y="8"/>
                    <a:pt x="26" y="12"/>
                  </a:cubicBezTo>
                  <a:lnTo>
                    <a:pt x="26" y="12"/>
                  </a:lnTo>
                  <a:cubicBezTo>
                    <a:pt x="17" y="7"/>
                    <a:pt x="9" y="3"/>
                    <a:pt x="1" y="1"/>
                  </a:cubicBezTo>
                  <a:close/>
                  <a:moveTo>
                    <a:pt x="26" y="12"/>
                  </a:moveTo>
                  <a:lnTo>
                    <a:pt x="26" y="12"/>
                  </a:lnTo>
                  <a:cubicBezTo>
                    <a:pt x="58" y="28"/>
                    <a:pt x="95" y="54"/>
                    <a:pt x="132" y="72"/>
                  </a:cubicBezTo>
                  <a:cubicBezTo>
                    <a:pt x="156" y="84"/>
                    <a:pt x="191" y="108"/>
                    <a:pt x="239" y="120"/>
                  </a:cubicBezTo>
                  <a:cubicBezTo>
                    <a:pt x="164" y="77"/>
                    <a:pt x="99" y="44"/>
                    <a:pt x="26" y="12"/>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14"/>
            <p:cNvSpPr/>
            <p:nvPr/>
          </p:nvSpPr>
          <p:spPr>
            <a:xfrm>
              <a:off x="6363575" y="2669450"/>
              <a:ext cx="253325" cy="213500"/>
            </a:xfrm>
            <a:custGeom>
              <a:avLst/>
              <a:gdLst/>
              <a:ahLst/>
              <a:cxnLst/>
              <a:rect l="l" t="t" r="r" b="b"/>
              <a:pathLst>
                <a:path w="10133" h="8540" extrusionOk="0">
                  <a:moveTo>
                    <a:pt x="3955" y="1"/>
                  </a:moveTo>
                  <a:cubicBezTo>
                    <a:pt x="3428" y="1"/>
                    <a:pt x="2944" y="178"/>
                    <a:pt x="2430" y="539"/>
                  </a:cubicBezTo>
                  <a:cubicBezTo>
                    <a:pt x="918" y="1574"/>
                    <a:pt x="1" y="3991"/>
                    <a:pt x="477" y="5599"/>
                  </a:cubicBezTo>
                  <a:cubicBezTo>
                    <a:pt x="882" y="6908"/>
                    <a:pt x="1656" y="7861"/>
                    <a:pt x="2870" y="8539"/>
                  </a:cubicBezTo>
                  <a:cubicBezTo>
                    <a:pt x="1870" y="7968"/>
                    <a:pt x="1120" y="7087"/>
                    <a:pt x="703" y="6015"/>
                  </a:cubicBezTo>
                  <a:lnTo>
                    <a:pt x="608" y="5789"/>
                  </a:lnTo>
                  <a:cubicBezTo>
                    <a:pt x="417" y="5206"/>
                    <a:pt x="358" y="4610"/>
                    <a:pt x="489" y="4015"/>
                  </a:cubicBezTo>
                  <a:cubicBezTo>
                    <a:pt x="489" y="4003"/>
                    <a:pt x="501" y="3991"/>
                    <a:pt x="501" y="3956"/>
                  </a:cubicBezTo>
                  <a:cubicBezTo>
                    <a:pt x="834" y="2527"/>
                    <a:pt x="1418" y="1265"/>
                    <a:pt x="2751" y="491"/>
                  </a:cubicBezTo>
                  <a:cubicBezTo>
                    <a:pt x="3192" y="242"/>
                    <a:pt x="3632" y="97"/>
                    <a:pt x="4081" y="97"/>
                  </a:cubicBezTo>
                  <a:cubicBezTo>
                    <a:pt x="4275" y="97"/>
                    <a:pt x="4470" y="124"/>
                    <a:pt x="4668" y="181"/>
                  </a:cubicBezTo>
                  <a:cubicBezTo>
                    <a:pt x="4787" y="205"/>
                    <a:pt x="4894" y="253"/>
                    <a:pt x="5013" y="300"/>
                  </a:cubicBezTo>
                  <a:cubicBezTo>
                    <a:pt x="5061" y="312"/>
                    <a:pt x="5109" y="348"/>
                    <a:pt x="5168" y="360"/>
                  </a:cubicBezTo>
                  <a:cubicBezTo>
                    <a:pt x="6090" y="770"/>
                    <a:pt x="7056" y="1016"/>
                    <a:pt x="8076" y="1016"/>
                  </a:cubicBezTo>
                  <a:cubicBezTo>
                    <a:pt x="8122" y="1016"/>
                    <a:pt x="8169" y="1016"/>
                    <a:pt x="8216" y="1015"/>
                  </a:cubicBezTo>
                  <a:cubicBezTo>
                    <a:pt x="8264" y="1015"/>
                    <a:pt x="8287" y="1015"/>
                    <a:pt x="8335" y="1027"/>
                  </a:cubicBezTo>
                  <a:cubicBezTo>
                    <a:pt x="8418" y="1039"/>
                    <a:pt x="8502" y="1050"/>
                    <a:pt x="8585" y="1086"/>
                  </a:cubicBezTo>
                  <a:cubicBezTo>
                    <a:pt x="8919" y="1205"/>
                    <a:pt x="9180" y="1455"/>
                    <a:pt x="9419" y="1693"/>
                  </a:cubicBezTo>
                  <a:cubicBezTo>
                    <a:pt x="9550" y="1824"/>
                    <a:pt x="9692" y="1967"/>
                    <a:pt x="9788" y="2098"/>
                  </a:cubicBezTo>
                  <a:cubicBezTo>
                    <a:pt x="9931" y="2241"/>
                    <a:pt x="10026" y="2396"/>
                    <a:pt x="10133" y="2539"/>
                  </a:cubicBezTo>
                  <a:cubicBezTo>
                    <a:pt x="10014" y="2348"/>
                    <a:pt x="9895" y="2158"/>
                    <a:pt x="9788" y="2003"/>
                  </a:cubicBezTo>
                  <a:cubicBezTo>
                    <a:pt x="9645" y="1812"/>
                    <a:pt x="9288" y="1503"/>
                    <a:pt x="9014" y="1312"/>
                  </a:cubicBezTo>
                  <a:lnTo>
                    <a:pt x="8538" y="967"/>
                  </a:lnTo>
                  <a:lnTo>
                    <a:pt x="7561" y="872"/>
                  </a:lnTo>
                  <a:cubicBezTo>
                    <a:pt x="6454" y="777"/>
                    <a:pt x="6275" y="729"/>
                    <a:pt x="5311" y="324"/>
                  </a:cubicBezTo>
                  <a:cubicBezTo>
                    <a:pt x="4809" y="110"/>
                    <a:pt x="4369" y="1"/>
                    <a:pt x="395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14"/>
            <p:cNvSpPr/>
            <p:nvPr/>
          </p:nvSpPr>
          <p:spPr>
            <a:xfrm>
              <a:off x="6524325" y="2721600"/>
              <a:ext cx="22050" cy="7675"/>
            </a:xfrm>
            <a:custGeom>
              <a:avLst/>
              <a:gdLst/>
              <a:ahLst/>
              <a:cxnLst/>
              <a:rect l="l" t="t" r="r" b="b"/>
              <a:pathLst>
                <a:path w="882" h="307" extrusionOk="0">
                  <a:moveTo>
                    <a:pt x="834" y="0"/>
                  </a:moveTo>
                  <a:cubicBezTo>
                    <a:pt x="857" y="24"/>
                    <a:pt x="822" y="72"/>
                    <a:pt x="655" y="143"/>
                  </a:cubicBezTo>
                  <a:cubicBezTo>
                    <a:pt x="595" y="173"/>
                    <a:pt x="512" y="186"/>
                    <a:pt x="424" y="186"/>
                  </a:cubicBezTo>
                  <a:cubicBezTo>
                    <a:pt x="266" y="186"/>
                    <a:pt x="92" y="145"/>
                    <a:pt x="0" y="84"/>
                  </a:cubicBezTo>
                  <a:lnTo>
                    <a:pt x="0" y="84"/>
                  </a:lnTo>
                  <a:cubicBezTo>
                    <a:pt x="48" y="286"/>
                    <a:pt x="226" y="286"/>
                    <a:pt x="381" y="298"/>
                  </a:cubicBezTo>
                  <a:cubicBezTo>
                    <a:pt x="438" y="301"/>
                    <a:pt x="502" y="307"/>
                    <a:pt x="565" y="307"/>
                  </a:cubicBezTo>
                  <a:cubicBezTo>
                    <a:pt x="727" y="307"/>
                    <a:pt x="881" y="272"/>
                    <a:pt x="881" y="84"/>
                  </a:cubicBezTo>
                  <a:cubicBezTo>
                    <a:pt x="881" y="48"/>
                    <a:pt x="857" y="12"/>
                    <a:pt x="83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14"/>
            <p:cNvSpPr/>
            <p:nvPr/>
          </p:nvSpPr>
          <p:spPr>
            <a:xfrm>
              <a:off x="6507950" y="2710875"/>
              <a:ext cx="39600" cy="9250"/>
            </a:xfrm>
            <a:custGeom>
              <a:avLst/>
              <a:gdLst/>
              <a:ahLst/>
              <a:cxnLst/>
              <a:rect l="l" t="t" r="r" b="b"/>
              <a:pathLst>
                <a:path w="1584" h="370" extrusionOk="0">
                  <a:moveTo>
                    <a:pt x="12" y="1"/>
                  </a:moveTo>
                  <a:cubicBezTo>
                    <a:pt x="0" y="155"/>
                    <a:pt x="191" y="203"/>
                    <a:pt x="310" y="263"/>
                  </a:cubicBezTo>
                  <a:cubicBezTo>
                    <a:pt x="405" y="310"/>
                    <a:pt x="584" y="263"/>
                    <a:pt x="619" y="370"/>
                  </a:cubicBezTo>
                  <a:cubicBezTo>
                    <a:pt x="679" y="358"/>
                    <a:pt x="822" y="334"/>
                    <a:pt x="1012" y="334"/>
                  </a:cubicBezTo>
                  <a:cubicBezTo>
                    <a:pt x="1143" y="334"/>
                    <a:pt x="1250" y="334"/>
                    <a:pt x="1322" y="358"/>
                  </a:cubicBezTo>
                  <a:cubicBezTo>
                    <a:pt x="1429" y="358"/>
                    <a:pt x="1536" y="322"/>
                    <a:pt x="1560" y="203"/>
                  </a:cubicBezTo>
                  <a:cubicBezTo>
                    <a:pt x="1584" y="13"/>
                    <a:pt x="1393" y="36"/>
                    <a:pt x="1274" y="25"/>
                  </a:cubicBezTo>
                  <a:lnTo>
                    <a:pt x="1274" y="25"/>
                  </a:lnTo>
                  <a:cubicBezTo>
                    <a:pt x="1381" y="60"/>
                    <a:pt x="1453" y="72"/>
                    <a:pt x="1453" y="84"/>
                  </a:cubicBezTo>
                  <a:cubicBezTo>
                    <a:pt x="1572" y="179"/>
                    <a:pt x="1369" y="275"/>
                    <a:pt x="1072" y="275"/>
                  </a:cubicBezTo>
                  <a:cubicBezTo>
                    <a:pt x="619" y="275"/>
                    <a:pt x="143" y="144"/>
                    <a:pt x="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14"/>
            <p:cNvSpPr/>
            <p:nvPr/>
          </p:nvSpPr>
          <p:spPr>
            <a:xfrm>
              <a:off x="6360300" y="2660800"/>
              <a:ext cx="286675" cy="251925"/>
            </a:xfrm>
            <a:custGeom>
              <a:avLst/>
              <a:gdLst/>
              <a:ahLst/>
              <a:cxnLst/>
              <a:rect l="l" t="t" r="r" b="b"/>
              <a:pathLst>
                <a:path w="11467" h="10077" extrusionOk="0">
                  <a:moveTo>
                    <a:pt x="4107" y="361"/>
                  </a:moveTo>
                  <a:cubicBezTo>
                    <a:pt x="4523" y="361"/>
                    <a:pt x="4966" y="473"/>
                    <a:pt x="5478" y="694"/>
                  </a:cubicBezTo>
                  <a:cubicBezTo>
                    <a:pt x="6442" y="1087"/>
                    <a:pt x="6621" y="1135"/>
                    <a:pt x="7716" y="1242"/>
                  </a:cubicBezTo>
                  <a:lnTo>
                    <a:pt x="8704" y="1325"/>
                  </a:lnTo>
                  <a:lnTo>
                    <a:pt x="9180" y="1670"/>
                  </a:lnTo>
                  <a:cubicBezTo>
                    <a:pt x="9442" y="1861"/>
                    <a:pt x="9788" y="2182"/>
                    <a:pt x="9954" y="2385"/>
                  </a:cubicBezTo>
                  <a:cubicBezTo>
                    <a:pt x="10062" y="2516"/>
                    <a:pt x="10181" y="2694"/>
                    <a:pt x="10276" y="2909"/>
                  </a:cubicBezTo>
                  <a:cubicBezTo>
                    <a:pt x="10383" y="3075"/>
                    <a:pt x="10478" y="3254"/>
                    <a:pt x="10550" y="3432"/>
                  </a:cubicBezTo>
                  <a:cubicBezTo>
                    <a:pt x="10693" y="3742"/>
                    <a:pt x="10800" y="4052"/>
                    <a:pt x="10835" y="4266"/>
                  </a:cubicBezTo>
                  <a:cubicBezTo>
                    <a:pt x="10931" y="5123"/>
                    <a:pt x="10609" y="6302"/>
                    <a:pt x="9919" y="7492"/>
                  </a:cubicBezTo>
                  <a:cubicBezTo>
                    <a:pt x="9669" y="7933"/>
                    <a:pt x="9371" y="8314"/>
                    <a:pt x="9026" y="8624"/>
                  </a:cubicBezTo>
                  <a:cubicBezTo>
                    <a:pt x="8728" y="8885"/>
                    <a:pt x="8407" y="9100"/>
                    <a:pt x="8037" y="9243"/>
                  </a:cubicBezTo>
                  <a:cubicBezTo>
                    <a:pt x="7418" y="9505"/>
                    <a:pt x="6692" y="9636"/>
                    <a:pt x="5835" y="9636"/>
                  </a:cubicBezTo>
                  <a:cubicBezTo>
                    <a:pt x="5359" y="9636"/>
                    <a:pt x="4942" y="9588"/>
                    <a:pt x="4537" y="9505"/>
                  </a:cubicBezTo>
                  <a:cubicBezTo>
                    <a:pt x="4442" y="9481"/>
                    <a:pt x="4358" y="9457"/>
                    <a:pt x="4263" y="9421"/>
                  </a:cubicBezTo>
                  <a:lnTo>
                    <a:pt x="4251" y="9421"/>
                  </a:lnTo>
                  <a:lnTo>
                    <a:pt x="3846" y="9290"/>
                  </a:lnTo>
                  <a:cubicBezTo>
                    <a:pt x="3751" y="9243"/>
                    <a:pt x="3632" y="9207"/>
                    <a:pt x="3525" y="9159"/>
                  </a:cubicBezTo>
                  <a:cubicBezTo>
                    <a:pt x="3477" y="9147"/>
                    <a:pt x="3454" y="9124"/>
                    <a:pt x="3406" y="9100"/>
                  </a:cubicBezTo>
                  <a:cubicBezTo>
                    <a:pt x="3370" y="9088"/>
                    <a:pt x="3346" y="9064"/>
                    <a:pt x="3299" y="9052"/>
                  </a:cubicBezTo>
                  <a:cubicBezTo>
                    <a:pt x="3251" y="9028"/>
                    <a:pt x="3215" y="9005"/>
                    <a:pt x="3168" y="8981"/>
                  </a:cubicBezTo>
                  <a:cubicBezTo>
                    <a:pt x="3120" y="8945"/>
                    <a:pt x="3073" y="8933"/>
                    <a:pt x="3037" y="8909"/>
                  </a:cubicBezTo>
                  <a:cubicBezTo>
                    <a:pt x="1811" y="8219"/>
                    <a:pt x="1025" y="7266"/>
                    <a:pt x="632" y="5957"/>
                  </a:cubicBezTo>
                  <a:cubicBezTo>
                    <a:pt x="156" y="4337"/>
                    <a:pt x="1084" y="1920"/>
                    <a:pt x="2584" y="896"/>
                  </a:cubicBezTo>
                  <a:cubicBezTo>
                    <a:pt x="3102" y="538"/>
                    <a:pt x="3583" y="361"/>
                    <a:pt x="4107" y="361"/>
                  </a:cubicBezTo>
                  <a:close/>
                  <a:moveTo>
                    <a:pt x="4156" y="0"/>
                  </a:moveTo>
                  <a:cubicBezTo>
                    <a:pt x="3909" y="0"/>
                    <a:pt x="3628" y="25"/>
                    <a:pt x="3430" y="75"/>
                  </a:cubicBezTo>
                  <a:cubicBezTo>
                    <a:pt x="2799" y="253"/>
                    <a:pt x="2203" y="611"/>
                    <a:pt x="1644" y="1170"/>
                  </a:cubicBezTo>
                  <a:cubicBezTo>
                    <a:pt x="906" y="1908"/>
                    <a:pt x="370" y="2968"/>
                    <a:pt x="132" y="4147"/>
                  </a:cubicBezTo>
                  <a:cubicBezTo>
                    <a:pt x="13" y="4778"/>
                    <a:pt x="1" y="5230"/>
                    <a:pt x="132" y="5790"/>
                  </a:cubicBezTo>
                  <a:cubicBezTo>
                    <a:pt x="144" y="5849"/>
                    <a:pt x="156" y="5933"/>
                    <a:pt x="179" y="5992"/>
                  </a:cubicBezTo>
                  <a:cubicBezTo>
                    <a:pt x="596" y="7552"/>
                    <a:pt x="1608" y="8743"/>
                    <a:pt x="3168" y="9517"/>
                  </a:cubicBezTo>
                  <a:cubicBezTo>
                    <a:pt x="4108" y="9957"/>
                    <a:pt x="4644" y="10076"/>
                    <a:pt x="5811" y="10076"/>
                  </a:cubicBezTo>
                  <a:cubicBezTo>
                    <a:pt x="6966" y="10076"/>
                    <a:pt x="7633" y="9945"/>
                    <a:pt x="8371" y="9588"/>
                  </a:cubicBezTo>
                  <a:cubicBezTo>
                    <a:pt x="9383" y="9112"/>
                    <a:pt x="9954" y="8493"/>
                    <a:pt x="10657" y="7123"/>
                  </a:cubicBezTo>
                  <a:cubicBezTo>
                    <a:pt x="11288" y="5837"/>
                    <a:pt x="11466" y="4587"/>
                    <a:pt x="11157" y="3647"/>
                  </a:cubicBezTo>
                  <a:cubicBezTo>
                    <a:pt x="10812" y="2623"/>
                    <a:pt x="9859" y="1432"/>
                    <a:pt x="9109" y="1063"/>
                  </a:cubicBezTo>
                  <a:cubicBezTo>
                    <a:pt x="9073" y="1051"/>
                    <a:pt x="9061" y="1051"/>
                    <a:pt x="9026" y="1027"/>
                  </a:cubicBezTo>
                  <a:cubicBezTo>
                    <a:pt x="8752" y="908"/>
                    <a:pt x="8526" y="885"/>
                    <a:pt x="7656" y="849"/>
                  </a:cubicBezTo>
                  <a:cubicBezTo>
                    <a:pt x="6692" y="825"/>
                    <a:pt x="6525" y="789"/>
                    <a:pt x="6109" y="611"/>
                  </a:cubicBezTo>
                  <a:cubicBezTo>
                    <a:pt x="5930" y="539"/>
                    <a:pt x="5775" y="468"/>
                    <a:pt x="5632" y="408"/>
                  </a:cubicBezTo>
                  <a:cubicBezTo>
                    <a:pt x="5216" y="230"/>
                    <a:pt x="4978" y="134"/>
                    <a:pt x="4787" y="75"/>
                  </a:cubicBezTo>
                  <a:cubicBezTo>
                    <a:pt x="4608" y="39"/>
                    <a:pt x="4489" y="15"/>
                    <a:pt x="4299" y="3"/>
                  </a:cubicBezTo>
                  <a:cubicBezTo>
                    <a:pt x="4253" y="1"/>
                    <a:pt x="4205" y="0"/>
                    <a:pt x="415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14"/>
            <p:cNvSpPr/>
            <p:nvPr/>
          </p:nvSpPr>
          <p:spPr>
            <a:xfrm>
              <a:off x="6507350" y="2704925"/>
              <a:ext cx="39900" cy="12825"/>
            </a:xfrm>
            <a:custGeom>
              <a:avLst/>
              <a:gdLst/>
              <a:ahLst/>
              <a:cxnLst/>
              <a:rect l="l" t="t" r="r" b="b"/>
              <a:pathLst>
                <a:path w="1596" h="513" extrusionOk="0">
                  <a:moveTo>
                    <a:pt x="72" y="1"/>
                  </a:moveTo>
                  <a:cubicBezTo>
                    <a:pt x="36" y="1"/>
                    <a:pt x="0" y="48"/>
                    <a:pt x="0" y="143"/>
                  </a:cubicBezTo>
                  <a:cubicBezTo>
                    <a:pt x="12" y="179"/>
                    <a:pt x="24" y="203"/>
                    <a:pt x="36" y="239"/>
                  </a:cubicBezTo>
                  <a:cubicBezTo>
                    <a:pt x="167" y="382"/>
                    <a:pt x="643" y="513"/>
                    <a:pt x="1096" y="513"/>
                  </a:cubicBezTo>
                  <a:cubicBezTo>
                    <a:pt x="1405" y="513"/>
                    <a:pt x="1596" y="429"/>
                    <a:pt x="1501" y="322"/>
                  </a:cubicBezTo>
                  <a:cubicBezTo>
                    <a:pt x="1501" y="310"/>
                    <a:pt x="1417" y="298"/>
                    <a:pt x="1322" y="263"/>
                  </a:cubicBezTo>
                  <a:cubicBezTo>
                    <a:pt x="941" y="179"/>
                    <a:pt x="155" y="1"/>
                    <a:pt x="7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14"/>
            <p:cNvSpPr/>
            <p:nvPr/>
          </p:nvSpPr>
          <p:spPr>
            <a:xfrm>
              <a:off x="6521625" y="2719225"/>
              <a:ext cx="23850" cy="6600"/>
            </a:xfrm>
            <a:custGeom>
              <a:avLst/>
              <a:gdLst/>
              <a:ahLst/>
              <a:cxnLst/>
              <a:rect l="l" t="t" r="r" b="b"/>
              <a:pathLst>
                <a:path w="954" h="264" extrusionOk="0">
                  <a:moveTo>
                    <a:pt x="465" y="0"/>
                  </a:moveTo>
                  <a:cubicBezTo>
                    <a:pt x="275" y="24"/>
                    <a:pt x="156" y="24"/>
                    <a:pt x="72" y="36"/>
                  </a:cubicBezTo>
                  <a:cubicBezTo>
                    <a:pt x="37" y="48"/>
                    <a:pt x="1" y="60"/>
                    <a:pt x="13" y="95"/>
                  </a:cubicBezTo>
                  <a:cubicBezTo>
                    <a:pt x="25" y="119"/>
                    <a:pt x="60" y="155"/>
                    <a:pt x="96" y="167"/>
                  </a:cubicBezTo>
                  <a:cubicBezTo>
                    <a:pt x="187" y="227"/>
                    <a:pt x="361" y="264"/>
                    <a:pt x="517" y="264"/>
                  </a:cubicBezTo>
                  <a:cubicBezTo>
                    <a:pt x="607" y="264"/>
                    <a:pt x="691" y="252"/>
                    <a:pt x="751" y="226"/>
                  </a:cubicBezTo>
                  <a:cubicBezTo>
                    <a:pt x="894" y="155"/>
                    <a:pt x="953" y="107"/>
                    <a:pt x="906" y="60"/>
                  </a:cubicBezTo>
                  <a:cubicBezTo>
                    <a:pt x="882" y="48"/>
                    <a:pt x="834" y="36"/>
                    <a:pt x="775" y="12"/>
                  </a:cubicBezTo>
                  <a:cubicBezTo>
                    <a:pt x="703" y="0"/>
                    <a:pt x="596" y="0"/>
                    <a:pt x="4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14"/>
            <p:cNvSpPr/>
            <p:nvPr/>
          </p:nvSpPr>
          <p:spPr>
            <a:xfrm>
              <a:off x="6420125" y="2685700"/>
              <a:ext cx="46125" cy="56800"/>
            </a:xfrm>
            <a:custGeom>
              <a:avLst/>
              <a:gdLst/>
              <a:ahLst/>
              <a:cxnLst/>
              <a:rect l="l" t="t" r="r" b="b"/>
              <a:pathLst>
                <a:path w="1845" h="2272" extrusionOk="0">
                  <a:moveTo>
                    <a:pt x="1291" y="1"/>
                  </a:moveTo>
                  <a:cubicBezTo>
                    <a:pt x="1196" y="1"/>
                    <a:pt x="1086" y="21"/>
                    <a:pt x="965" y="67"/>
                  </a:cubicBezTo>
                  <a:cubicBezTo>
                    <a:pt x="382" y="293"/>
                    <a:pt x="1" y="1139"/>
                    <a:pt x="180" y="1782"/>
                  </a:cubicBezTo>
                  <a:cubicBezTo>
                    <a:pt x="242" y="2063"/>
                    <a:pt x="459" y="2271"/>
                    <a:pt x="632" y="2271"/>
                  </a:cubicBezTo>
                  <a:cubicBezTo>
                    <a:pt x="657" y="2271"/>
                    <a:pt x="681" y="2267"/>
                    <a:pt x="703" y="2258"/>
                  </a:cubicBezTo>
                  <a:cubicBezTo>
                    <a:pt x="763" y="2222"/>
                    <a:pt x="918" y="1936"/>
                    <a:pt x="1084" y="1615"/>
                  </a:cubicBezTo>
                  <a:cubicBezTo>
                    <a:pt x="1239" y="1282"/>
                    <a:pt x="1430" y="924"/>
                    <a:pt x="1537" y="793"/>
                  </a:cubicBezTo>
                  <a:cubicBezTo>
                    <a:pt x="1845" y="370"/>
                    <a:pt x="1694" y="1"/>
                    <a:pt x="12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14"/>
            <p:cNvSpPr/>
            <p:nvPr/>
          </p:nvSpPr>
          <p:spPr>
            <a:xfrm>
              <a:off x="6446025" y="2750450"/>
              <a:ext cx="20925" cy="17700"/>
            </a:xfrm>
            <a:custGeom>
              <a:avLst/>
              <a:gdLst/>
              <a:ahLst/>
              <a:cxnLst/>
              <a:rect l="l" t="t" r="r" b="b"/>
              <a:pathLst>
                <a:path w="837" h="708" extrusionOk="0">
                  <a:moveTo>
                    <a:pt x="397" y="0"/>
                  </a:moveTo>
                  <a:cubicBezTo>
                    <a:pt x="292" y="0"/>
                    <a:pt x="184" y="50"/>
                    <a:pt x="108" y="168"/>
                  </a:cubicBezTo>
                  <a:cubicBezTo>
                    <a:pt x="1" y="311"/>
                    <a:pt x="1" y="394"/>
                    <a:pt x="84" y="537"/>
                  </a:cubicBezTo>
                  <a:cubicBezTo>
                    <a:pt x="129" y="650"/>
                    <a:pt x="245" y="707"/>
                    <a:pt x="368" y="707"/>
                  </a:cubicBezTo>
                  <a:cubicBezTo>
                    <a:pt x="503" y="707"/>
                    <a:pt x="647" y="638"/>
                    <a:pt x="715" y="501"/>
                  </a:cubicBezTo>
                  <a:cubicBezTo>
                    <a:pt x="837" y="226"/>
                    <a:pt x="622"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14"/>
            <p:cNvSpPr/>
            <p:nvPr/>
          </p:nvSpPr>
          <p:spPr>
            <a:xfrm>
              <a:off x="6536825" y="2816850"/>
              <a:ext cx="15900" cy="12775"/>
            </a:xfrm>
            <a:custGeom>
              <a:avLst/>
              <a:gdLst/>
              <a:ahLst/>
              <a:cxnLst/>
              <a:rect l="l" t="t" r="r" b="b"/>
              <a:pathLst>
                <a:path w="636" h="511" extrusionOk="0">
                  <a:moveTo>
                    <a:pt x="405" y="0"/>
                  </a:moveTo>
                  <a:cubicBezTo>
                    <a:pt x="298" y="0"/>
                    <a:pt x="179" y="24"/>
                    <a:pt x="143" y="72"/>
                  </a:cubicBezTo>
                  <a:cubicBezTo>
                    <a:pt x="0" y="203"/>
                    <a:pt x="36" y="322"/>
                    <a:pt x="214" y="441"/>
                  </a:cubicBezTo>
                  <a:cubicBezTo>
                    <a:pt x="284" y="488"/>
                    <a:pt x="351" y="510"/>
                    <a:pt x="410" y="510"/>
                  </a:cubicBezTo>
                  <a:cubicBezTo>
                    <a:pt x="544" y="510"/>
                    <a:pt x="636" y="400"/>
                    <a:pt x="619" y="227"/>
                  </a:cubicBezTo>
                  <a:cubicBezTo>
                    <a:pt x="595" y="72"/>
                    <a:pt x="560" y="12"/>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14"/>
            <p:cNvSpPr/>
            <p:nvPr/>
          </p:nvSpPr>
          <p:spPr>
            <a:xfrm>
              <a:off x="6555325" y="2841550"/>
              <a:ext cx="17225" cy="13850"/>
            </a:xfrm>
            <a:custGeom>
              <a:avLst/>
              <a:gdLst/>
              <a:ahLst/>
              <a:cxnLst/>
              <a:rect l="l" t="t" r="r" b="b"/>
              <a:pathLst>
                <a:path w="689" h="554" extrusionOk="0">
                  <a:moveTo>
                    <a:pt x="344" y="1"/>
                  </a:moveTo>
                  <a:cubicBezTo>
                    <a:pt x="308" y="12"/>
                    <a:pt x="236" y="48"/>
                    <a:pt x="189" y="96"/>
                  </a:cubicBezTo>
                  <a:cubicBezTo>
                    <a:pt x="0" y="274"/>
                    <a:pt x="143" y="553"/>
                    <a:pt x="359" y="553"/>
                  </a:cubicBezTo>
                  <a:cubicBezTo>
                    <a:pt x="388" y="553"/>
                    <a:pt x="419" y="548"/>
                    <a:pt x="451" y="536"/>
                  </a:cubicBezTo>
                  <a:cubicBezTo>
                    <a:pt x="689" y="465"/>
                    <a:pt x="606" y="1"/>
                    <a:pt x="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14"/>
            <p:cNvSpPr/>
            <p:nvPr/>
          </p:nvSpPr>
          <p:spPr>
            <a:xfrm>
              <a:off x="6527875" y="2845775"/>
              <a:ext cx="18400" cy="15875"/>
            </a:xfrm>
            <a:custGeom>
              <a:avLst/>
              <a:gdLst/>
              <a:ahLst/>
              <a:cxnLst/>
              <a:rect l="l" t="t" r="r" b="b"/>
              <a:pathLst>
                <a:path w="736" h="635" extrusionOk="0">
                  <a:moveTo>
                    <a:pt x="322" y="0"/>
                  </a:moveTo>
                  <a:cubicBezTo>
                    <a:pt x="265" y="0"/>
                    <a:pt x="232" y="53"/>
                    <a:pt x="144" y="177"/>
                  </a:cubicBezTo>
                  <a:cubicBezTo>
                    <a:pt x="1" y="391"/>
                    <a:pt x="84" y="582"/>
                    <a:pt x="287" y="629"/>
                  </a:cubicBezTo>
                  <a:cubicBezTo>
                    <a:pt x="304" y="633"/>
                    <a:pt x="321" y="634"/>
                    <a:pt x="337" y="634"/>
                  </a:cubicBezTo>
                  <a:cubicBezTo>
                    <a:pt x="602" y="634"/>
                    <a:pt x="735" y="204"/>
                    <a:pt x="477" y="58"/>
                  </a:cubicBezTo>
                  <a:cubicBezTo>
                    <a:pt x="404" y="21"/>
                    <a:pt x="358" y="0"/>
                    <a:pt x="3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14"/>
            <p:cNvSpPr/>
            <p:nvPr/>
          </p:nvSpPr>
          <p:spPr>
            <a:xfrm>
              <a:off x="6571050" y="2795100"/>
              <a:ext cx="42875" cy="51300"/>
            </a:xfrm>
            <a:custGeom>
              <a:avLst/>
              <a:gdLst/>
              <a:ahLst/>
              <a:cxnLst/>
              <a:rect l="l" t="t" r="r" b="b"/>
              <a:pathLst>
                <a:path w="1715" h="2052" extrusionOk="0">
                  <a:moveTo>
                    <a:pt x="1139" y="1"/>
                  </a:moveTo>
                  <a:cubicBezTo>
                    <a:pt x="1133" y="1"/>
                    <a:pt x="1126" y="1"/>
                    <a:pt x="1120" y="1"/>
                  </a:cubicBezTo>
                  <a:cubicBezTo>
                    <a:pt x="774" y="25"/>
                    <a:pt x="512" y="335"/>
                    <a:pt x="596" y="680"/>
                  </a:cubicBezTo>
                  <a:cubicBezTo>
                    <a:pt x="643" y="882"/>
                    <a:pt x="596" y="977"/>
                    <a:pt x="405" y="1037"/>
                  </a:cubicBezTo>
                  <a:cubicBezTo>
                    <a:pt x="108" y="1132"/>
                    <a:pt x="0" y="1370"/>
                    <a:pt x="96" y="1668"/>
                  </a:cubicBezTo>
                  <a:cubicBezTo>
                    <a:pt x="140" y="1921"/>
                    <a:pt x="315" y="2052"/>
                    <a:pt x="576" y="2052"/>
                  </a:cubicBezTo>
                  <a:cubicBezTo>
                    <a:pt x="598" y="2052"/>
                    <a:pt x="620" y="2051"/>
                    <a:pt x="643" y="2049"/>
                  </a:cubicBezTo>
                  <a:cubicBezTo>
                    <a:pt x="929" y="2013"/>
                    <a:pt x="1155" y="1763"/>
                    <a:pt x="1108" y="1466"/>
                  </a:cubicBezTo>
                  <a:cubicBezTo>
                    <a:pt x="1072" y="1239"/>
                    <a:pt x="1155" y="1168"/>
                    <a:pt x="1346" y="1108"/>
                  </a:cubicBezTo>
                  <a:cubicBezTo>
                    <a:pt x="1584" y="1037"/>
                    <a:pt x="1703" y="823"/>
                    <a:pt x="1715" y="620"/>
                  </a:cubicBezTo>
                  <a:cubicBezTo>
                    <a:pt x="1715" y="271"/>
                    <a:pt x="1441" y="1"/>
                    <a:pt x="11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18" name="Google Shape;5318;p14"/>
          <p:cNvGrpSpPr/>
          <p:nvPr/>
        </p:nvGrpSpPr>
        <p:grpSpPr>
          <a:xfrm>
            <a:off x="4784725" y="4857200"/>
            <a:ext cx="273250" cy="258375"/>
            <a:chOff x="6463025" y="2380000"/>
            <a:chExt cx="273250" cy="258375"/>
          </a:xfrm>
        </p:grpSpPr>
        <p:sp>
          <p:nvSpPr>
            <p:cNvPr id="5319" name="Google Shape;5319;p14"/>
            <p:cNvSpPr/>
            <p:nvPr/>
          </p:nvSpPr>
          <p:spPr>
            <a:xfrm>
              <a:off x="6583850" y="2384350"/>
              <a:ext cx="10725" cy="2100"/>
            </a:xfrm>
            <a:custGeom>
              <a:avLst/>
              <a:gdLst/>
              <a:ahLst/>
              <a:cxnLst/>
              <a:rect l="l" t="t" r="r" b="b"/>
              <a:pathLst>
                <a:path w="429" h="84" extrusionOk="0">
                  <a:moveTo>
                    <a:pt x="417" y="1"/>
                  </a:moveTo>
                  <a:cubicBezTo>
                    <a:pt x="286" y="1"/>
                    <a:pt x="131" y="24"/>
                    <a:pt x="0" y="36"/>
                  </a:cubicBezTo>
                  <a:lnTo>
                    <a:pt x="0" y="84"/>
                  </a:lnTo>
                  <a:cubicBezTo>
                    <a:pt x="143" y="48"/>
                    <a:pt x="298" y="36"/>
                    <a:pt x="429" y="24"/>
                  </a:cubicBezTo>
                  <a:cubicBezTo>
                    <a:pt x="429" y="24"/>
                    <a:pt x="429" y="1"/>
                    <a:pt x="417"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14"/>
            <p:cNvSpPr/>
            <p:nvPr/>
          </p:nvSpPr>
          <p:spPr>
            <a:xfrm>
              <a:off x="6499025" y="2397750"/>
              <a:ext cx="201225" cy="206575"/>
            </a:xfrm>
            <a:custGeom>
              <a:avLst/>
              <a:gdLst/>
              <a:ahLst/>
              <a:cxnLst/>
              <a:rect l="l" t="t" r="r" b="b"/>
              <a:pathLst>
                <a:path w="8049" h="8263" extrusionOk="0">
                  <a:moveTo>
                    <a:pt x="4704" y="3736"/>
                  </a:moveTo>
                  <a:cubicBezTo>
                    <a:pt x="4749" y="3736"/>
                    <a:pt x="4795" y="3753"/>
                    <a:pt x="4834" y="3787"/>
                  </a:cubicBezTo>
                  <a:cubicBezTo>
                    <a:pt x="4870" y="3798"/>
                    <a:pt x="4882" y="3810"/>
                    <a:pt x="4905" y="3834"/>
                  </a:cubicBezTo>
                  <a:cubicBezTo>
                    <a:pt x="5048" y="3929"/>
                    <a:pt x="5096" y="4072"/>
                    <a:pt x="5072" y="4251"/>
                  </a:cubicBezTo>
                  <a:cubicBezTo>
                    <a:pt x="5001" y="4525"/>
                    <a:pt x="4655" y="4763"/>
                    <a:pt x="4346" y="4763"/>
                  </a:cubicBezTo>
                  <a:cubicBezTo>
                    <a:pt x="3953" y="4763"/>
                    <a:pt x="3703" y="4525"/>
                    <a:pt x="3691" y="4251"/>
                  </a:cubicBezTo>
                  <a:cubicBezTo>
                    <a:pt x="3631" y="4132"/>
                    <a:pt x="3655" y="3989"/>
                    <a:pt x="3739" y="3870"/>
                  </a:cubicBezTo>
                  <a:cubicBezTo>
                    <a:pt x="3778" y="3777"/>
                    <a:pt x="3833" y="3736"/>
                    <a:pt x="3885" y="3736"/>
                  </a:cubicBezTo>
                  <a:cubicBezTo>
                    <a:pt x="3928" y="3736"/>
                    <a:pt x="3969" y="3763"/>
                    <a:pt x="4001" y="3810"/>
                  </a:cubicBezTo>
                  <a:lnTo>
                    <a:pt x="4012" y="3810"/>
                  </a:lnTo>
                  <a:cubicBezTo>
                    <a:pt x="4179" y="3834"/>
                    <a:pt x="4191" y="3965"/>
                    <a:pt x="4179" y="4084"/>
                  </a:cubicBezTo>
                  <a:cubicBezTo>
                    <a:pt x="4179" y="4215"/>
                    <a:pt x="4227" y="4322"/>
                    <a:pt x="4322" y="4382"/>
                  </a:cubicBezTo>
                  <a:cubicBezTo>
                    <a:pt x="4382" y="4394"/>
                    <a:pt x="4441" y="4394"/>
                    <a:pt x="4501" y="4394"/>
                  </a:cubicBezTo>
                  <a:cubicBezTo>
                    <a:pt x="4572" y="4394"/>
                    <a:pt x="4608" y="4394"/>
                    <a:pt x="4644" y="4406"/>
                  </a:cubicBezTo>
                  <a:cubicBezTo>
                    <a:pt x="4727" y="4334"/>
                    <a:pt x="4655" y="4263"/>
                    <a:pt x="4632" y="4191"/>
                  </a:cubicBezTo>
                  <a:cubicBezTo>
                    <a:pt x="4596" y="4132"/>
                    <a:pt x="4572" y="4048"/>
                    <a:pt x="4572" y="3989"/>
                  </a:cubicBezTo>
                  <a:cubicBezTo>
                    <a:pt x="4548" y="3917"/>
                    <a:pt x="4536" y="3846"/>
                    <a:pt x="4572" y="3810"/>
                  </a:cubicBezTo>
                  <a:cubicBezTo>
                    <a:pt x="4604" y="3759"/>
                    <a:pt x="4653" y="3736"/>
                    <a:pt x="4704" y="3736"/>
                  </a:cubicBezTo>
                  <a:close/>
                  <a:moveTo>
                    <a:pt x="4116" y="1940"/>
                  </a:moveTo>
                  <a:cubicBezTo>
                    <a:pt x="4409" y="1940"/>
                    <a:pt x="4692" y="2001"/>
                    <a:pt x="4965" y="2132"/>
                  </a:cubicBezTo>
                  <a:cubicBezTo>
                    <a:pt x="5179" y="2239"/>
                    <a:pt x="5310" y="2405"/>
                    <a:pt x="5298" y="2644"/>
                  </a:cubicBezTo>
                  <a:cubicBezTo>
                    <a:pt x="5286" y="2882"/>
                    <a:pt x="5144" y="3036"/>
                    <a:pt x="4929" y="3132"/>
                  </a:cubicBezTo>
                  <a:cubicBezTo>
                    <a:pt x="4715" y="3203"/>
                    <a:pt x="4489" y="3263"/>
                    <a:pt x="4274" y="3310"/>
                  </a:cubicBezTo>
                  <a:cubicBezTo>
                    <a:pt x="3774" y="3417"/>
                    <a:pt x="3512" y="3691"/>
                    <a:pt x="3381" y="4168"/>
                  </a:cubicBezTo>
                  <a:cubicBezTo>
                    <a:pt x="3239" y="4668"/>
                    <a:pt x="3358" y="5001"/>
                    <a:pt x="3774" y="5287"/>
                  </a:cubicBezTo>
                  <a:cubicBezTo>
                    <a:pt x="3941" y="5394"/>
                    <a:pt x="4096" y="5513"/>
                    <a:pt x="4251" y="5632"/>
                  </a:cubicBezTo>
                  <a:cubicBezTo>
                    <a:pt x="4298" y="5596"/>
                    <a:pt x="4346" y="5572"/>
                    <a:pt x="4405" y="5537"/>
                  </a:cubicBezTo>
                  <a:cubicBezTo>
                    <a:pt x="5227" y="5108"/>
                    <a:pt x="5679" y="4084"/>
                    <a:pt x="5477" y="3179"/>
                  </a:cubicBezTo>
                  <a:cubicBezTo>
                    <a:pt x="5429" y="3013"/>
                    <a:pt x="5406" y="2822"/>
                    <a:pt x="5584" y="2727"/>
                  </a:cubicBezTo>
                  <a:cubicBezTo>
                    <a:pt x="5715" y="2662"/>
                    <a:pt x="5853" y="2614"/>
                    <a:pt x="5990" y="2614"/>
                  </a:cubicBezTo>
                  <a:cubicBezTo>
                    <a:pt x="6102" y="2614"/>
                    <a:pt x="6215" y="2646"/>
                    <a:pt x="6322" y="2727"/>
                  </a:cubicBezTo>
                  <a:cubicBezTo>
                    <a:pt x="6715" y="3013"/>
                    <a:pt x="6834" y="3441"/>
                    <a:pt x="6906" y="3858"/>
                  </a:cubicBezTo>
                  <a:cubicBezTo>
                    <a:pt x="6870" y="4168"/>
                    <a:pt x="6834" y="4465"/>
                    <a:pt x="6668" y="4703"/>
                  </a:cubicBezTo>
                  <a:cubicBezTo>
                    <a:pt x="6632" y="4739"/>
                    <a:pt x="6608" y="4787"/>
                    <a:pt x="6596" y="4810"/>
                  </a:cubicBezTo>
                  <a:cubicBezTo>
                    <a:pt x="6429" y="5263"/>
                    <a:pt x="6132" y="5620"/>
                    <a:pt x="5644" y="5882"/>
                  </a:cubicBezTo>
                  <a:cubicBezTo>
                    <a:pt x="5584" y="5930"/>
                    <a:pt x="5536" y="5989"/>
                    <a:pt x="5477" y="6013"/>
                  </a:cubicBezTo>
                  <a:cubicBezTo>
                    <a:pt x="5203" y="6227"/>
                    <a:pt x="4763" y="6251"/>
                    <a:pt x="4393" y="6287"/>
                  </a:cubicBezTo>
                  <a:cubicBezTo>
                    <a:pt x="4334" y="6287"/>
                    <a:pt x="4274" y="6287"/>
                    <a:pt x="4227" y="6251"/>
                  </a:cubicBezTo>
                  <a:cubicBezTo>
                    <a:pt x="3643" y="6239"/>
                    <a:pt x="3096" y="6013"/>
                    <a:pt x="2727" y="5632"/>
                  </a:cubicBezTo>
                  <a:cubicBezTo>
                    <a:pt x="2691" y="5596"/>
                    <a:pt x="2667" y="5561"/>
                    <a:pt x="2631" y="5525"/>
                  </a:cubicBezTo>
                  <a:cubicBezTo>
                    <a:pt x="2584" y="5453"/>
                    <a:pt x="2500" y="5358"/>
                    <a:pt x="2500" y="5275"/>
                  </a:cubicBezTo>
                  <a:cubicBezTo>
                    <a:pt x="2453" y="5215"/>
                    <a:pt x="2441" y="5168"/>
                    <a:pt x="2441" y="5144"/>
                  </a:cubicBezTo>
                  <a:cubicBezTo>
                    <a:pt x="2143" y="4846"/>
                    <a:pt x="1965" y="4489"/>
                    <a:pt x="1917" y="4108"/>
                  </a:cubicBezTo>
                  <a:cubicBezTo>
                    <a:pt x="1846" y="4084"/>
                    <a:pt x="1834" y="4013"/>
                    <a:pt x="1834" y="3917"/>
                  </a:cubicBezTo>
                  <a:cubicBezTo>
                    <a:pt x="1798" y="3751"/>
                    <a:pt x="1869" y="3394"/>
                    <a:pt x="2012" y="3120"/>
                  </a:cubicBezTo>
                  <a:cubicBezTo>
                    <a:pt x="2167" y="2798"/>
                    <a:pt x="2334" y="2596"/>
                    <a:pt x="2584" y="2441"/>
                  </a:cubicBezTo>
                  <a:cubicBezTo>
                    <a:pt x="2941" y="2167"/>
                    <a:pt x="3393" y="1953"/>
                    <a:pt x="3858" y="1941"/>
                  </a:cubicBezTo>
                  <a:lnTo>
                    <a:pt x="4036" y="1941"/>
                  </a:lnTo>
                  <a:cubicBezTo>
                    <a:pt x="4063" y="1940"/>
                    <a:pt x="4089" y="1940"/>
                    <a:pt x="4116" y="1940"/>
                  </a:cubicBezTo>
                  <a:close/>
                  <a:moveTo>
                    <a:pt x="6168" y="0"/>
                  </a:moveTo>
                  <a:lnTo>
                    <a:pt x="6168" y="0"/>
                  </a:lnTo>
                  <a:cubicBezTo>
                    <a:pt x="6191" y="36"/>
                    <a:pt x="6203" y="84"/>
                    <a:pt x="6203" y="131"/>
                  </a:cubicBezTo>
                  <a:cubicBezTo>
                    <a:pt x="6203" y="393"/>
                    <a:pt x="5965" y="417"/>
                    <a:pt x="5787" y="453"/>
                  </a:cubicBezTo>
                  <a:cubicBezTo>
                    <a:pt x="5263" y="560"/>
                    <a:pt x="4751" y="596"/>
                    <a:pt x="4227" y="727"/>
                  </a:cubicBezTo>
                  <a:cubicBezTo>
                    <a:pt x="2096" y="1298"/>
                    <a:pt x="1143" y="2679"/>
                    <a:pt x="1143" y="4799"/>
                  </a:cubicBezTo>
                  <a:cubicBezTo>
                    <a:pt x="1143" y="5620"/>
                    <a:pt x="1369" y="6382"/>
                    <a:pt x="2036" y="6954"/>
                  </a:cubicBezTo>
                  <a:cubicBezTo>
                    <a:pt x="2143" y="7049"/>
                    <a:pt x="2262" y="7144"/>
                    <a:pt x="2203" y="7323"/>
                  </a:cubicBezTo>
                  <a:cubicBezTo>
                    <a:pt x="2143" y="7489"/>
                    <a:pt x="1988" y="7525"/>
                    <a:pt x="1846" y="7537"/>
                  </a:cubicBezTo>
                  <a:cubicBezTo>
                    <a:pt x="1740" y="7545"/>
                    <a:pt x="1624" y="7570"/>
                    <a:pt x="1520" y="7570"/>
                  </a:cubicBezTo>
                  <a:cubicBezTo>
                    <a:pt x="1470" y="7570"/>
                    <a:pt x="1423" y="7564"/>
                    <a:pt x="1381" y="7549"/>
                  </a:cubicBezTo>
                  <a:cubicBezTo>
                    <a:pt x="893" y="7406"/>
                    <a:pt x="405" y="7180"/>
                    <a:pt x="0" y="6882"/>
                  </a:cubicBezTo>
                  <a:lnTo>
                    <a:pt x="0" y="6882"/>
                  </a:lnTo>
                  <a:cubicBezTo>
                    <a:pt x="60" y="6977"/>
                    <a:pt x="131" y="7073"/>
                    <a:pt x="191" y="7144"/>
                  </a:cubicBezTo>
                  <a:cubicBezTo>
                    <a:pt x="679" y="7739"/>
                    <a:pt x="1298" y="8204"/>
                    <a:pt x="2096" y="8251"/>
                  </a:cubicBezTo>
                  <a:cubicBezTo>
                    <a:pt x="2230" y="8259"/>
                    <a:pt x="2364" y="8262"/>
                    <a:pt x="2498" y="8262"/>
                  </a:cubicBezTo>
                  <a:cubicBezTo>
                    <a:pt x="3870" y="8262"/>
                    <a:pt x="5148" y="7865"/>
                    <a:pt x="6179" y="6954"/>
                  </a:cubicBezTo>
                  <a:cubicBezTo>
                    <a:pt x="7227" y="6037"/>
                    <a:pt x="7811" y="4799"/>
                    <a:pt x="7977" y="3370"/>
                  </a:cubicBezTo>
                  <a:cubicBezTo>
                    <a:pt x="8049" y="2644"/>
                    <a:pt x="7608" y="1012"/>
                    <a:pt x="7727" y="893"/>
                  </a:cubicBezTo>
                  <a:cubicBezTo>
                    <a:pt x="7287" y="512"/>
                    <a:pt x="6763" y="203"/>
                    <a:pt x="6168"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14"/>
            <p:cNvSpPr/>
            <p:nvPr/>
          </p:nvSpPr>
          <p:spPr>
            <a:xfrm>
              <a:off x="6481450" y="2395950"/>
              <a:ext cx="71750" cy="80400"/>
            </a:xfrm>
            <a:custGeom>
              <a:avLst/>
              <a:gdLst/>
              <a:ahLst/>
              <a:cxnLst/>
              <a:rect l="l" t="t" r="r" b="b"/>
              <a:pathLst>
                <a:path w="2870" h="3216" extrusionOk="0">
                  <a:moveTo>
                    <a:pt x="2870" y="1"/>
                  </a:moveTo>
                  <a:cubicBezTo>
                    <a:pt x="2826" y="21"/>
                    <a:pt x="2781" y="42"/>
                    <a:pt x="2737" y="64"/>
                  </a:cubicBezTo>
                  <a:lnTo>
                    <a:pt x="2737" y="64"/>
                  </a:lnTo>
                  <a:cubicBezTo>
                    <a:pt x="2750" y="59"/>
                    <a:pt x="2762" y="54"/>
                    <a:pt x="2775" y="49"/>
                  </a:cubicBezTo>
                  <a:cubicBezTo>
                    <a:pt x="2810" y="37"/>
                    <a:pt x="2846" y="13"/>
                    <a:pt x="2870" y="1"/>
                  </a:cubicBezTo>
                  <a:close/>
                  <a:moveTo>
                    <a:pt x="2737" y="64"/>
                  </a:moveTo>
                  <a:lnTo>
                    <a:pt x="2737" y="64"/>
                  </a:lnTo>
                  <a:cubicBezTo>
                    <a:pt x="1225" y="674"/>
                    <a:pt x="367" y="1787"/>
                    <a:pt x="1" y="3216"/>
                  </a:cubicBezTo>
                  <a:cubicBezTo>
                    <a:pt x="239" y="2501"/>
                    <a:pt x="596" y="1846"/>
                    <a:pt x="1132" y="1239"/>
                  </a:cubicBezTo>
                  <a:cubicBezTo>
                    <a:pt x="1521" y="794"/>
                    <a:pt x="2108" y="370"/>
                    <a:pt x="2737" y="64"/>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14"/>
            <p:cNvSpPr/>
            <p:nvPr/>
          </p:nvSpPr>
          <p:spPr>
            <a:xfrm>
              <a:off x="6477275" y="2419775"/>
              <a:ext cx="253050" cy="206625"/>
            </a:xfrm>
            <a:custGeom>
              <a:avLst/>
              <a:gdLst/>
              <a:ahLst/>
              <a:cxnLst/>
              <a:rect l="l" t="t" r="r" b="b"/>
              <a:pathLst>
                <a:path w="10122" h="8265" extrusionOk="0">
                  <a:moveTo>
                    <a:pt x="8597" y="0"/>
                  </a:moveTo>
                  <a:lnTo>
                    <a:pt x="8597" y="0"/>
                  </a:lnTo>
                  <a:cubicBezTo>
                    <a:pt x="8454" y="119"/>
                    <a:pt x="8919" y="1763"/>
                    <a:pt x="8823" y="2489"/>
                  </a:cubicBezTo>
                  <a:cubicBezTo>
                    <a:pt x="8681" y="3918"/>
                    <a:pt x="8085" y="5156"/>
                    <a:pt x="7026" y="6073"/>
                  </a:cubicBezTo>
                  <a:cubicBezTo>
                    <a:pt x="5995" y="6984"/>
                    <a:pt x="4716" y="7381"/>
                    <a:pt x="3353" y="7381"/>
                  </a:cubicBezTo>
                  <a:cubicBezTo>
                    <a:pt x="3220" y="7381"/>
                    <a:pt x="3087" y="7378"/>
                    <a:pt x="2954" y="7370"/>
                  </a:cubicBezTo>
                  <a:cubicBezTo>
                    <a:pt x="2144" y="7323"/>
                    <a:pt x="1537" y="6858"/>
                    <a:pt x="1049" y="6263"/>
                  </a:cubicBezTo>
                  <a:cubicBezTo>
                    <a:pt x="989" y="6192"/>
                    <a:pt x="930" y="6108"/>
                    <a:pt x="858" y="6001"/>
                  </a:cubicBezTo>
                  <a:cubicBezTo>
                    <a:pt x="477" y="5715"/>
                    <a:pt x="168" y="5346"/>
                    <a:pt x="1" y="4894"/>
                  </a:cubicBezTo>
                  <a:lnTo>
                    <a:pt x="1" y="4894"/>
                  </a:lnTo>
                  <a:cubicBezTo>
                    <a:pt x="191" y="5870"/>
                    <a:pt x="715" y="6656"/>
                    <a:pt x="1501" y="7251"/>
                  </a:cubicBezTo>
                  <a:cubicBezTo>
                    <a:pt x="1668" y="7382"/>
                    <a:pt x="1846" y="7489"/>
                    <a:pt x="2013" y="7597"/>
                  </a:cubicBezTo>
                  <a:cubicBezTo>
                    <a:pt x="2466" y="7847"/>
                    <a:pt x="2954" y="8037"/>
                    <a:pt x="3466" y="8144"/>
                  </a:cubicBezTo>
                  <a:cubicBezTo>
                    <a:pt x="3867" y="8220"/>
                    <a:pt x="4539" y="8264"/>
                    <a:pt x="5122" y="8264"/>
                  </a:cubicBezTo>
                  <a:cubicBezTo>
                    <a:pt x="5541" y="8264"/>
                    <a:pt x="5915" y="8242"/>
                    <a:pt x="6109" y="8192"/>
                  </a:cubicBezTo>
                  <a:cubicBezTo>
                    <a:pt x="7002" y="7966"/>
                    <a:pt x="7883" y="7430"/>
                    <a:pt x="8454" y="6787"/>
                  </a:cubicBezTo>
                  <a:cubicBezTo>
                    <a:pt x="9574" y="5549"/>
                    <a:pt x="10121" y="3096"/>
                    <a:pt x="9621" y="1548"/>
                  </a:cubicBezTo>
                  <a:cubicBezTo>
                    <a:pt x="9478" y="1120"/>
                    <a:pt x="9228" y="703"/>
                    <a:pt x="8907" y="310"/>
                  </a:cubicBezTo>
                  <a:cubicBezTo>
                    <a:pt x="8812" y="215"/>
                    <a:pt x="8716" y="108"/>
                    <a:pt x="859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14"/>
            <p:cNvSpPr/>
            <p:nvPr/>
          </p:nvSpPr>
          <p:spPr>
            <a:xfrm>
              <a:off x="6546350" y="2446225"/>
              <a:ext cx="85450" cy="98300"/>
            </a:xfrm>
            <a:custGeom>
              <a:avLst/>
              <a:gdLst/>
              <a:ahLst/>
              <a:cxnLst/>
              <a:rect l="l" t="t" r="r" b="b"/>
              <a:pathLst>
                <a:path w="3418" h="3932" extrusionOk="0">
                  <a:moveTo>
                    <a:pt x="2223" y="1"/>
                  </a:moveTo>
                  <a:cubicBezTo>
                    <a:pt x="2196" y="1"/>
                    <a:pt x="2170" y="1"/>
                    <a:pt x="2143" y="2"/>
                  </a:cubicBezTo>
                  <a:lnTo>
                    <a:pt x="1965" y="2"/>
                  </a:lnTo>
                  <a:cubicBezTo>
                    <a:pt x="1500" y="26"/>
                    <a:pt x="1048" y="228"/>
                    <a:pt x="691" y="502"/>
                  </a:cubicBezTo>
                  <a:cubicBezTo>
                    <a:pt x="738" y="478"/>
                    <a:pt x="798" y="443"/>
                    <a:pt x="846" y="419"/>
                  </a:cubicBezTo>
                  <a:cubicBezTo>
                    <a:pt x="989" y="344"/>
                    <a:pt x="1070" y="304"/>
                    <a:pt x="1115" y="304"/>
                  </a:cubicBezTo>
                  <a:cubicBezTo>
                    <a:pt x="1148" y="304"/>
                    <a:pt x="1162" y="326"/>
                    <a:pt x="1167" y="371"/>
                  </a:cubicBezTo>
                  <a:cubicBezTo>
                    <a:pt x="1203" y="383"/>
                    <a:pt x="1215" y="407"/>
                    <a:pt x="1227" y="431"/>
                  </a:cubicBezTo>
                  <a:cubicBezTo>
                    <a:pt x="1322" y="562"/>
                    <a:pt x="1167" y="609"/>
                    <a:pt x="1084" y="669"/>
                  </a:cubicBezTo>
                  <a:cubicBezTo>
                    <a:pt x="560" y="966"/>
                    <a:pt x="417" y="1514"/>
                    <a:pt x="191" y="2026"/>
                  </a:cubicBezTo>
                  <a:cubicBezTo>
                    <a:pt x="158" y="2103"/>
                    <a:pt x="145" y="2231"/>
                    <a:pt x="49" y="2231"/>
                  </a:cubicBezTo>
                  <a:cubicBezTo>
                    <a:pt x="41" y="2231"/>
                    <a:pt x="33" y="2230"/>
                    <a:pt x="24" y="2229"/>
                  </a:cubicBezTo>
                  <a:cubicBezTo>
                    <a:pt x="12" y="2229"/>
                    <a:pt x="0" y="2217"/>
                    <a:pt x="0" y="2217"/>
                  </a:cubicBezTo>
                  <a:lnTo>
                    <a:pt x="0" y="2217"/>
                  </a:lnTo>
                  <a:cubicBezTo>
                    <a:pt x="72" y="2550"/>
                    <a:pt x="250" y="2907"/>
                    <a:pt x="536" y="3217"/>
                  </a:cubicBezTo>
                  <a:cubicBezTo>
                    <a:pt x="536" y="3181"/>
                    <a:pt x="560" y="3169"/>
                    <a:pt x="607" y="3169"/>
                  </a:cubicBezTo>
                  <a:cubicBezTo>
                    <a:pt x="619" y="3169"/>
                    <a:pt x="667" y="3181"/>
                    <a:pt x="715" y="3217"/>
                  </a:cubicBezTo>
                  <a:cubicBezTo>
                    <a:pt x="718" y="3216"/>
                    <a:pt x="722" y="3216"/>
                    <a:pt x="726" y="3216"/>
                  </a:cubicBezTo>
                  <a:cubicBezTo>
                    <a:pt x="805" y="3216"/>
                    <a:pt x="873" y="3327"/>
                    <a:pt x="953" y="3383"/>
                  </a:cubicBezTo>
                  <a:cubicBezTo>
                    <a:pt x="1096" y="3502"/>
                    <a:pt x="1250" y="3598"/>
                    <a:pt x="1393" y="3681"/>
                  </a:cubicBezTo>
                  <a:cubicBezTo>
                    <a:pt x="1643" y="3812"/>
                    <a:pt x="1941" y="3895"/>
                    <a:pt x="2179" y="3931"/>
                  </a:cubicBezTo>
                  <a:cubicBezTo>
                    <a:pt x="2191" y="3883"/>
                    <a:pt x="2215" y="3860"/>
                    <a:pt x="2227" y="3824"/>
                  </a:cubicBezTo>
                  <a:cubicBezTo>
                    <a:pt x="2274" y="3764"/>
                    <a:pt x="2310" y="3741"/>
                    <a:pt x="2358" y="3693"/>
                  </a:cubicBezTo>
                  <a:cubicBezTo>
                    <a:pt x="2203" y="3574"/>
                    <a:pt x="2048" y="3455"/>
                    <a:pt x="1881" y="3348"/>
                  </a:cubicBezTo>
                  <a:cubicBezTo>
                    <a:pt x="1488" y="3062"/>
                    <a:pt x="1346" y="2729"/>
                    <a:pt x="1488" y="2229"/>
                  </a:cubicBezTo>
                  <a:cubicBezTo>
                    <a:pt x="1619" y="1752"/>
                    <a:pt x="1881" y="1455"/>
                    <a:pt x="2381" y="1371"/>
                  </a:cubicBezTo>
                  <a:cubicBezTo>
                    <a:pt x="2596" y="1324"/>
                    <a:pt x="2822" y="1264"/>
                    <a:pt x="3036" y="1193"/>
                  </a:cubicBezTo>
                  <a:cubicBezTo>
                    <a:pt x="3251" y="1121"/>
                    <a:pt x="3393" y="943"/>
                    <a:pt x="3405" y="705"/>
                  </a:cubicBezTo>
                  <a:cubicBezTo>
                    <a:pt x="3417" y="466"/>
                    <a:pt x="3274" y="300"/>
                    <a:pt x="3072" y="193"/>
                  </a:cubicBezTo>
                  <a:cubicBezTo>
                    <a:pt x="2799" y="62"/>
                    <a:pt x="2516" y="1"/>
                    <a:pt x="2223"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14"/>
            <p:cNvSpPr/>
            <p:nvPr/>
          </p:nvSpPr>
          <p:spPr>
            <a:xfrm>
              <a:off x="6474300" y="2385550"/>
              <a:ext cx="179525" cy="201450"/>
            </a:xfrm>
            <a:custGeom>
              <a:avLst/>
              <a:gdLst/>
              <a:ahLst/>
              <a:cxnLst/>
              <a:rect l="l" t="t" r="r" b="b"/>
              <a:pathLst>
                <a:path w="7181" h="8058" extrusionOk="0">
                  <a:moveTo>
                    <a:pt x="4787" y="0"/>
                  </a:moveTo>
                  <a:cubicBezTo>
                    <a:pt x="4644" y="12"/>
                    <a:pt x="4501" y="24"/>
                    <a:pt x="4347" y="60"/>
                  </a:cubicBezTo>
                  <a:cubicBezTo>
                    <a:pt x="4347" y="107"/>
                    <a:pt x="4251" y="119"/>
                    <a:pt x="4156" y="131"/>
                  </a:cubicBezTo>
                  <a:cubicBezTo>
                    <a:pt x="3811" y="191"/>
                    <a:pt x="3477" y="298"/>
                    <a:pt x="3156" y="417"/>
                  </a:cubicBezTo>
                  <a:cubicBezTo>
                    <a:pt x="2477" y="726"/>
                    <a:pt x="1834" y="1179"/>
                    <a:pt x="1418" y="1655"/>
                  </a:cubicBezTo>
                  <a:cubicBezTo>
                    <a:pt x="882" y="2250"/>
                    <a:pt x="525" y="2917"/>
                    <a:pt x="287" y="3632"/>
                  </a:cubicBezTo>
                  <a:cubicBezTo>
                    <a:pt x="215" y="3905"/>
                    <a:pt x="156" y="4179"/>
                    <a:pt x="120" y="4477"/>
                  </a:cubicBezTo>
                  <a:cubicBezTo>
                    <a:pt x="48" y="5037"/>
                    <a:pt x="1" y="5572"/>
                    <a:pt x="96" y="6132"/>
                  </a:cubicBezTo>
                  <a:cubicBezTo>
                    <a:pt x="108" y="6180"/>
                    <a:pt x="108" y="6227"/>
                    <a:pt x="120" y="6263"/>
                  </a:cubicBezTo>
                  <a:cubicBezTo>
                    <a:pt x="299" y="6715"/>
                    <a:pt x="596" y="7072"/>
                    <a:pt x="977" y="7370"/>
                  </a:cubicBezTo>
                  <a:cubicBezTo>
                    <a:pt x="1370" y="7680"/>
                    <a:pt x="1870" y="7906"/>
                    <a:pt x="2358" y="8037"/>
                  </a:cubicBezTo>
                  <a:cubicBezTo>
                    <a:pt x="2400" y="8052"/>
                    <a:pt x="2447" y="8058"/>
                    <a:pt x="2497" y="8058"/>
                  </a:cubicBezTo>
                  <a:cubicBezTo>
                    <a:pt x="2601" y="8058"/>
                    <a:pt x="2717" y="8033"/>
                    <a:pt x="2823" y="8025"/>
                  </a:cubicBezTo>
                  <a:cubicBezTo>
                    <a:pt x="2954" y="8001"/>
                    <a:pt x="3120" y="7977"/>
                    <a:pt x="3180" y="7811"/>
                  </a:cubicBezTo>
                  <a:cubicBezTo>
                    <a:pt x="3239" y="7644"/>
                    <a:pt x="3120" y="7549"/>
                    <a:pt x="3013" y="7442"/>
                  </a:cubicBezTo>
                  <a:cubicBezTo>
                    <a:pt x="2358" y="6858"/>
                    <a:pt x="2132" y="6108"/>
                    <a:pt x="2120" y="5287"/>
                  </a:cubicBezTo>
                  <a:cubicBezTo>
                    <a:pt x="2120" y="3167"/>
                    <a:pt x="3073" y="1774"/>
                    <a:pt x="5204" y="1215"/>
                  </a:cubicBezTo>
                  <a:cubicBezTo>
                    <a:pt x="5704" y="1084"/>
                    <a:pt x="6240" y="1048"/>
                    <a:pt x="6764" y="941"/>
                  </a:cubicBezTo>
                  <a:cubicBezTo>
                    <a:pt x="6942" y="905"/>
                    <a:pt x="7180" y="869"/>
                    <a:pt x="7180" y="619"/>
                  </a:cubicBezTo>
                  <a:cubicBezTo>
                    <a:pt x="7180" y="584"/>
                    <a:pt x="7168" y="536"/>
                    <a:pt x="7145" y="488"/>
                  </a:cubicBezTo>
                  <a:cubicBezTo>
                    <a:pt x="6871" y="405"/>
                    <a:pt x="6585" y="322"/>
                    <a:pt x="6275" y="298"/>
                  </a:cubicBezTo>
                  <a:cubicBezTo>
                    <a:pt x="5871" y="250"/>
                    <a:pt x="5466" y="191"/>
                    <a:pt x="5049" y="155"/>
                  </a:cubicBezTo>
                  <a:cubicBezTo>
                    <a:pt x="4978" y="131"/>
                    <a:pt x="4859" y="167"/>
                    <a:pt x="4859" y="48"/>
                  </a:cubicBezTo>
                  <a:cubicBezTo>
                    <a:pt x="4811" y="24"/>
                    <a:pt x="4799" y="12"/>
                    <a:pt x="4787"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14"/>
            <p:cNvSpPr/>
            <p:nvPr/>
          </p:nvSpPr>
          <p:spPr>
            <a:xfrm>
              <a:off x="6604675" y="2545075"/>
              <a:ext cx="35150" cy="10150"/>
            </a:xfrm>
            <a:custGeom>
              <a:avLst/>
              <a:gdLst/>
              <a:ahLst/>
              <a:cxnLst/>
              <a:rect l="l" t="t" r="r" b="b"/>
              <a:pathLst>
                <a:path w="1406" h="406" extrusionOk="0">
                  <a:moveTo>
                    <a:pt x="1406" y="1"/>
                  </a:moveTo>
                  <a:lnTo>
                    <a:pt x="1406" y="1"/>
                  </a:lnTo>
                  <a:cubicBezTo>
                    <a:pt x="1275" y="84"/>
                    <a:pt x="1132" y="156"/>
                    <a:pt x="965" y="227"/>
                  </a:cubicBezTo>
                  <a:cubicBezTo>
                    <a:pt x="671" y="325"/>
                    <a:pt x="367" y="383"/>
                    <a:pt x="80" y="383"/>
                  </a:cubicBezTo>
                  <a:cubicBezTo>
                    <a:pt x="53" y="383"/>
                    <a:pt x="27" y="383"/>
                    <a:pt x="1" y="382"/>
                  </a:cubicBezTo>
                  <a:lnTo>
                    <a:pt x="1" y="382"/>
                  </a:lnTo>
                  <a:cubicBezTo>
                    <a:pt x="48" y="406"/>
                    <a:pt x="108" y="406"/>
                    <a:pt x="156" y="406"/>
                  </a:cubicBezTo>
                  <a:cubicBezTo>
                    <a:pt x="537" y="358"/>
                    <a:pt x="965" y="346"/>
                    <a:pt x="1251" y="144"/>
                  </a:cubicBezTo>
                  <a:cubicBezTo>
                    <a:pt x="1310" y="96"/>
                    <a:pt x="1346" y="49"/>
                    <a:pt x="1406" y="1"/>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14"/>
            <p:cNvSpPr/>
            <p:nvPr/>
          </p:nvSpPr>
          <p:spPr>
            <a:xfrm>
              <a:off x="6600825" y="2462500"/>
              <a:ext cx="70550" cy="81875"/>
            </a:xfrm>
            <a:custGeom>
              <a:avLst/>
              <a:gdLst/>
              <a:ahLst/>
              <a:cxnLst/>
              <a:rect l="l" t="t" r="r" b="b"/>
              <a:pathLst>
                <a:path w="2822" h="3275" extrusionOk="0">
                  <a:moveTo>
                    <a:pt x="1901" y="0"/>
                  </a:moveTo>
                  <a:cubicBezTo>
                    <a:pt x="1760" y="0"/>
                    <a:pt x="1619" y="48"/>
                    <a:pt x="1488" y="113"/>
                  </a:cubicBezTo>
                  <a:cubicBezTo>
                    <a:pt x="1310" y="196"/>
                    <a:pt x="1345" y="387"/>
                    <a:pt x="1393" y="554"/>
                  </a:cubicBezTo>
                  <a:cubicBezTo>
                    <a:pt x="1607" y="1458"/>
                    <a:pt x="1155" y="2494"/>
                    <a:pt x="310" y="2923"/>
                  </a:cubicBezTo>
                  <a:cubicBezTo>
                    <a:pt x="274" y="2947"/>
                    <a:pt x="214" y="2971"/>
                    <a:pt x="167" y="3006"/>
                  </a:cubicBezTo>
                  <a:cubicBezTo>
                    <a:pt x="143" y="3066"/>
                    <a:pt x="83" y="3113"/>
                    <a:pt x="48" y="3161"/>
                  </a:cubicBezTo>
                  <a:cubicBezTo>
                    <a:pt x="24" y="3185"/>
                    <a:pt x="0" y="3232"/>
                    <a:pt x="0" y="3268"/>
                  </a:cubicBezTo>
                  <a:lnTo>
                    <a:pt x="24" y="3268"/>
                  </a:lnTo>
                  <a:cubicBezTo>
                    <a:pt x="69" y="3273"/>
                    <a:pt x="116" y="3275"/>
                    <a:pt x="163" y="3275"/>
                  </a:cubicBezTo>
                  <a:cubicBezTo>
                    <a:pt x="866" y="3275"/>
                    <a:pt x="1711" y="2788"/>
                    <a:pt x="2012" y="2197"/>
                  </a:cubicBezTo>
                  <a:cubicBezTo>
                    <a:pt x="2131" y="1970"/>
                    <a:pt x="2191" y="1685"/>
                    <a:pt x="2238" y="1244"/>
                  </a:cubicBezTo>
                  <a:cubicBezTo>
                    <a:pt x="2250" y="899"/>
                    <a:pt x="2310" y="613"/>
                    <a:pt x="2346" y="613"/>
                  </a:cubicBezTo>
                  <a:cubicBezTo>
                    <a:pt x="2369" y="613"/>
                    <a:pt x="2405" y="649"/>
                    <a:pt x="2429" y="685"/>
                  </a:cubicBezTo>
                  <a:cubicBezTo>
                    <a:pt x="2488" y="708"/>
                    <a:pt x="2524" y="768"/>
                    <a:pt x="2548" y="827"/>
                  </a:cubicBezTo>
                  <a:cubicBezTo>
                    <a:pt x="2655" y="1018"/>
                    <a:pt x="2619" y="1244"/>
                    <a:pt x="2619" y="1423"/>
                  </a:cubicBezTo>
                  <a:cubicBezTo>
                    <a:pt x="2619" y="1697"/>
                    <a:pt x="2584" y="1970"/>
                    <a:pt x="2500" y="2197"/>
                  </a:cubicBezTo>
                  <a:cubicBezTo>
                    <a:pt x="2536" y="2161"/>
                    <a:pt x="2560" y="2113"/>
                    <a:pt x="2584" y="2089"/>
                  </a:cubicBezTo>
                  <a:cubicBezTo>
                    <a:pt x="2738" y="1851"/>
                    <a:pt x="2786" y="1554"/>
                    <a:pt x="2822" y="1244"/>
                  </a:cubicBezTo>
                  <a:cubicBezTo>
                    <a:pt x="2738" y="827"/>
                    <a:pt x="2619" y="387"/>
                    <a:pt x="2238" y="113"/>
                  </a:cubicBezTo>
                  <a:cubicBezTo>
                    <a:pt x="2131" y="32"/>
                    <a:pt x="2016" y="0"/>
                    <a:pt x="1901" y="0"/>
                  </a:cubicBezTo>
                  <a:close/>
                </a:path>
              </a:pathLst>
            </a:custGeom>
            <a:solidFill>
              <a:srgbClr val="FF4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14"/>
            <p:cNvSpPr/>
            <p:nvPr/>
          </p:nvSpPr>
          <p:spPr>
            <a:xfrm>
              <a:off x="6463025" y="2521275"/>
              <a:ext cx="900" cy="17275"/>
            </a:xfrm>
            <a:custGeom>
              <a:avLst/>
              <a:gdLst/>
              <a:ahLst/>
              <a:cxnLst/>
              <a:rect l="l" t="t" r="r" b="b"/>
              <a:pathLst>
                <a:path w="36" h="691" extrusionOk="0">
                  <a:moveTo>
                    <a:pt x="11" y="0"/>
                  </a:moveTo>
                  <a:cubicBezTo>
                    <a:pt x="0" y="219"/>
                    <a:pt x="9" y="427"/>
                    <a:pt x="29" y="634"/>
                  </a:cubicBezTo>
                  <a:lnTo>
                    <a:pt x="29" y="634"/>
                  </a:lnTo>
                  <a:cubicBezTo>
                    <a:pt x="11" y="435"/>
                    <a:pt x="11" y="218"/>
                    <a:pt x="11" y="0"/>
                  </a:cubicBezTo>
                  <a:close/>
                  <a:moveTo>
                    <a:pt x="29" y="634"/>
                  </a:moveTo>
                  <a:cubicBezTo>
                    <a:pt x="31" y="653"/>
                    <a:pt x="33" y="672"/>
                    <a:pt x="35" y="691"/>
                  </a:cubicBezTo>
                  <a:cubicBezTo>
                    <a:pt x="33" y="672"/>
                    <a:pt x="31" y="653"/>
                    <a:pt x="29" y="63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14"/>
            <p:cNvSpPr/>
            <p:nvPr/>
          </p:nvSpPr>
          <p:spPr>
            <a:xfrm>
              <a:off x="6652600" y="2385850"/>
              <a:ext cx="2700" cy="900"/>
            </a:xfrm>
            <a:custGeom>
              <a:avLst/>
              <a:gdLst/>
              <a:ahLst/>
              <a:cxnLst/>
              <a:rect l="l" t="t" r="r" b="b"/>
              <a:pathLst>
                <a:path w="108" h="36" extrusionOk="0">
                  <a:moveTo>
                    <a:pt x="1" y="0"/>
                  </a:moveTo>
                  <a:cubicBezTo>
                    <a:pt x="36" y="24"/>
                    <a:pt x="60" y="24"/>
                    <a:pt x="108" y="36"/>
                  </a:cubicBezTo>
                  <a:cubicBezTo>
                    <a:pt x="60" y="24"/>
                    <a:pt x="36" y="0"/>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14"/>
            <p:cNvSpPr/>
            <p:nvPr/>
          </p:nvSpPr>
          <p:spPr>
            <a:xfrm>
              <a:off x="6468050" y="2383450"/>
              <a:ext cx="115825" cy="226250"/>
            </a:xfrm>
            <a:custGeom>
              <a:avLst/>
              <a:gdLst/>
              <a:ahLst/>
              <a:cxnLst/>
              <a:rect l="l" t="t" r="r" b="b"/>
              <a:pathLst>
                <a:path w="4633" h="9050" extrusionOk="0">
                  <a:moveTo>
                    <a:pt x="4585" y="1"/>
                  </a:moveTo>
                  <a:cubicBezTo>
                    <a:pt x="4585" y="25"/>
                    <a:pt x="4501" y="72"/>
                    <a:pt x="4406" y="96"/>
                  </a:cubicBezTo>
                  <a:cubicBezTo>
                    <a:pt x="2811" y="441"/>
                    <a:pt x="1787" y="1096"/>
                    <a:pt x="1060" y="2215"/>
                  </a:cubicBezTo>
                  <a:cubicBezTo>
                    <a:pt x="334" y="3311"/>
                    <a:pt x="1" y="5263"/>
                    <a:pt x="310" y="6502"/>
                  </a:cubicBezTo>
                  <a:cubicBezTo>
                    <a:pt x="596" y="7537"/>
                    <a:pt x="1370" y="8466"/>
                    <a:pt x="2382" y="9050"/>
                  </a:cubicBezTo>
                  <a:cubicBezTo>
                    <a:pt x="2203" y="8942"/>
                    <a:pt x="2037" y="8823"/>
                    <a:pt x="1882" y="8704"/>
                  </a:cubicBezTo>
                  <a:cubicBezTo>
                    <a:pt x="1108" y="8109"/>
                    <a:pt x="584" y="7323"/>
                    <a:pt x="370" y="6347"/>
                  </a:cubicBezTo>
                  <a:cubicBezTo>
                    <a:pt x="358" y="6311"/>
                    <a:pt x="358" y="6264"/>
                    <a:pt x="346" y="6216"/>
                  </a:cubicBezTo>
                  <a:cubicBezTo>
                    <a:pt x="251" y="5668"/>
                    <a:pt x="298" y="5121"/>
                    <a:pt x="370" y="4561"/>
                  </a:cubicBezTo>
                  <a:cubicBezTo>
                    <a:pt x="418" y="4263"/>
                    <a:pt x="465" y="3989"/>
                    <a:pt x="537" y="3716"/>
                  </a:cubicBezTo>
                  <a:cubicBezTo>
                    <a:pt x="930" y="2263"/>
                    <a:pt x="1775" y="1156"/>
                    <a:pt x="3311" y="549"/>
                  </a:cubicBezTo>
                  <a:cubicBezTo>
                    <a:pt x="3335" y="537"/>
                    <a:pt x="3370" y="513"/>
                    <a:pt x="3406" y="501"/>
                  </a:cubicBezTo>
                  <a:cubicBezTo>
                    <a:pt x="3739" y="382"/>
                    <a:pt x="4061" y="275"/>
                    <a:pt x="4406" y="215"/>
                  </a:cubicBezTo>
                  <a:cubicBezTo>
                    <a:pt x="4501" y="203"/>
                    <a:pt x="4597" y="191"/>
                    <a:pt x="4620" y="120"/>
                  </a:cubicBezTo>
                  <a:cubicBezTo>
                    <a:pt x="4620" y="96"/>
                    <a:pt x="4632" y="96"/>
                    <a:pt x="4632" y="84"/>
                  </a:cubicBezTo>
                  <a:cubicBezTo>
                    <a:pt x="4632" y="37"/>
                    <a:pt x="4620" y="13"/>
                    <a:pt x="45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14"/>
            <p:cNvSpPr/>
            <p:nvPr/>
          </p:nvSpPr>
          <p:spPr>
            <a:xfrm>
              <a:off x="6468050" y="2386725"/>
              <a:ext cx="268225" cy="251650"/>
            </a:xfrm>
            <a:custGeom>
              <a:avLst/>
              <a:gdLst/>
              <a:ahLst/>
              <a:cxnLst/>
              <a:rect l="l" t="t" r="r" b="b"/>
              <a:pathLst>
                <a:path w="10729" h="10066" extrusionOk="0">
                  <a:moveTo>
                    <a:pt x="7597" y="1"/>
                  </a:moveTo>
                  <a:lnTo>
                    <a:pt x="7597" y="1"/>
                  </a:lnTo>
                  <a:cubicBezTo>
                    <a:pt x="7649" y="18"/>
                    <a:pt x="7701" y="36"/>
                    <a:pt x="7752" y="54"/>
                  </a:cubicBezTo>
                  <a:lnTo>
                    <a:pt x="7752" y="54"/>
                  </a:lnTo>
                  <a:cubicBezTo>
                    <a:pt x="7701" y="36"/>
                    <a:pt x="7650" y="18"/>
                    <a:pt x="7597" y="1"/>
                  </a:cubicBezTo>
                  <a:close/>
                  <a:moveTo>
                    <a:pt x="7752" y="54"/>
                  </a:moveTo>
                  <a:lnTo>
                    <a:pt x="7752" y="54"/>
                  </a:lnTo>
                  <a:cubicBezTo>
                    <a:pt x="8361" y="276"/>
                    <a:pt x="8808" y="578"/>
                    <a:pt x="9335" y="1084"/>
                  </a:cubicBezTo>
                  <a:cubicBezTo>
                    <a:pt x="10347" y="2084"/>
                    <a:pt x="10645" y="2882"/>
                    <a:pt x="10574" y="4430"/>
                  </a:cubicBezTo>
                  <a:cubicBezTo>
                    <a:pt x="10455" y="7514"/>
                    <a:pt x="8514" y="9752"/>
                    <a:pt x="5787" y="9943"/>
                  </a:cubicBezTo>
                  <a:cubicBezTo>
                    <a:pt x="5648" y="9952"/>
                    <a:pt x="5496" y="9957"/>
                    <a:pt x="5337" y="9957"/>
                  </a:cubicBezTo>
                  <a:cubicBezTo>
                    <a:pt x="4521" y="9957"/>
                    <a:pt x="3518" y="9834"/>
                    <a:pt x="2989" y="9645"/>
                  </a:cubicBezTo>
                  <a:cubicBezTo>
                    <a:pt x="1596" y="9169"/>
                    <a:pt x="477" y="8085"/>
                    <a:pt x="1" y="6811"/>
                  </a:cubicBezTo>
                  <a:lnTo>
                    <a:pt x="1" y="6811"/>
                  </a:lnTo>
                  <a:cubicBezTo>
                    <a:pt x="287" y="7704"/>
                    <a:pt x="882" y="8454"/>
                    <a:pt x="1727" y="9073"/>
                  </a:cubicBezTo>
                  <a:cubicBezTo>
                    <a:pt x="2144" y="9371"/>
                    <a:pt x="2573" y="9597"/>
                    <a:pt x="3013" y="9752"/>
                  </a:cubicBezTo>
                  <a:cubicBezTo>
                    <a:pt x="3639" y="9976"/>
                    <a:pt x="4254" y="10063"/>
                    <a:pt x="4771" y="10063"/>
                  </a:cubicBezTo>
                  <a:cubicBezTo>
                    <a:pt x="4804" y="10063"/>
                    <a:pt x="4838" y="10062"/>
                    <a:pt x="4870" y="10062"/>
                  </a:cubicBezTo>
                  <a:cubicBezTo>
                    <a:pt x="4966" y="10064"/>
                    <a:pt x="5060" y="10066"/>
                    <a:pt x="5154" y="10066"/>
                  </a:cubicBezTo>
                  <a:cubicBezTo>
                    <a:pt x="7389" y="10066"/>
                    <a:pt x="8888" y="9242"/>
                    <a:pt x="9859" y="7561"/>
                  </a:cubicBezTo>
                  <a:cubicBezTo>
                    <a:pt x="10431" y="6549"/>
                    <a:pt x="10728" y="5430"/>
                    <a:pt x="10728" y="4251"/>
                  </a:cubicBezTo>
                  <a:lnTo>
                    <a:pt x="10728" y="3954"/>
                  </a:lnTo>
                  <a:cubicBezTo>
                    <a:pt x="10693" y="3096"/>
                    <a:pt x="10431" y="2287"/>
                    <a:pt x="9883" y="1596"/>
                  </a:cubicBezTo>
                  <a:cubicBezTo>
                    <a:pt x="9278" y="824"/>
                    <a:pt x="8558" y="346"/>
                    <a:pt x="7752" y="54"/>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14"/>
            <p:cNvSpPr/>
            <p:nvPr/>
          </p:nvSpPr>
          <p:spPr>
            <a:xfrm>
              <a:off x="6595750" y="2386425"/>
              <a:ext cx="104200" cy="41700"/>
            </a:xfrm>
            <a:custGeom>
              <a:avLst/>
              <a:gdLst/>
              <a:ahLst/>
              <a:cxnLst/>
              <a:rect l="l" t="t" r="r" b="b"/>
              <a:pathLst>
                <a:path w="4168" h="1668" extrusionOk="0">
                  <a:moveTo>
                    <a:pt x="1" y="1"/>
                  </a:moveTo>
                  <a:cubicBezTo>
                    <a:pt x="24" y="120"/>
                    <a:pt x="132" y="84"/>
                    <a:pt x="203" y="96"/>
                  </a:cubicBezTo>
                  <a:cubicBezTo>
                    <a:pt x="608" y="144"/>
                    <a:pt x="1013" y="203"/>
                    <a:pt x="1429" y="251"/>
                  </a:cubicBezTo>
                  <a:cubicBezTo>
                    <a:pt x="1739" y="299"/>
                    <a:pt x="2025" y="358"/>
                    <a:pt x="2310" y="441"/>
                  </a:cubicBezTo>
                  <a:cubicBezTo>
                    <a:pt x="2906" y="632"/>
                    <a:pt x="3418" y="930"/>
                    <a:pt x="3858" y="1334"/>
                  </a:cubicBezTo>
                  <a:cubicBezTo>
                    <a:pt x="3866" y="1341"/>
                    <a:pt x="3874" y="1348"/>
                    <a:pt x="3881" y="1355"/>
                  </a:cubicBezTo>
                  <a:lnTo>
                    <a:pt x="3881" y="1355"/>
                  </a:lnTo>
                  <a:cubicBezTo>
                    <a:pt x="3381" y="858"/>
                    <a:pt x="2758" y="469"/>
                    <a:pt x="2144" y="310"/>
                  </a:cubicBezTo>
                  <a:cubicBezTo>
                    <a:pt x="1679" y="191"/>
                    <a:pt x="584" y="25"/>
                    <a:pt x="203" y="25"/>
                  </a:cubicBezTo>
                  <a:cubicBezTo>
                    <a:pt x="120" y="25"/>
                    <a:pt x="48" y="13"/>
                    <a:pt x="1" y="1"/>
                  </a:cubicBezTo>
                  <a:close/>
                  <a:moveTo>
                    <a:pt x="3881" y="1355"/>
                  </a:moveTo>
                  <a:cubicBezTo>
                    <a:pt x="3982" y="1455"/>
                    <a:pt x="4078" y="1560"/>
                    <a:pt x="4168" y="1668"/>
                  </a:cubicBezTo>
                  <a:cubicBezTo>
                    <a:pt x="4079" y="1556"/>
                    <a:pt x="3990" y="1456"/>
                    <a:pt x="3881" y="1355"/>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14"/>
            <p:cNvSpPr/>
            <p:nvPr/>
          </p:nvSpPr>
          <p:spPr>
            <a:xfrm>
              <a:off x="6564200" y="2526500"/>
              <a:ext cx="17000" cy="11775"/>
            </a:xfrm>
            <a:custGeom>
              <a:avLst/>
              <a:gdLst/>
              <a:ahLst/>
              <a:cxnLst/>
              <a:rect l="l" t="t" r="r" b="b"/>
              <a:pathLst>
                <a:path w="680" h="471" extrusionOk="0">
                  <a:moveTo>
                    <a:pt x="27" y="0"/>
                  </a:moveTo>
                  <a:cubicBezTo>
                    <a:pt x="19" y="0"/>
                    <a:pt x="10" y="2"/>
                    <a:pt x="1" y="6"/>
                  </a:cubicBezTo>
                  <a:cubicBezTo>
                    <a:pt x="36" y="30"/>
                    <a:pt x="120" y="77"/>
                    <a:pt x="155" y="137"/>
                  </a:cubicBezTo>
                  <a:cubicBezTo>
                    <a:pt x="298" y="244"/>
                    <a:pt x="477" y="363"/>
                    <a:pt x="679" y="470"/>
                  </a:cubicBezTo>
                  <a:cubicBezTo>
                    <a:pt x="536" y="375"/>
                    <a:pt x="382" y="291"/>
                    <a:pt x="239" y="172"/>
                  </a:cubicBezTo>
                  <a:cubicBezTo>
                    <a:pt x="164" y="119"/>
                    <a:pt x="100" y="0"/>
                    <a:pt x="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14"/>
            <p:cNvSpPr/>
            <p:nvPr/>
          </p:nvSpPr>
          <p:spPr>
            <a:xfrm>
              <a:off x="6561225" y="2480500"/>
              <a:ext cx="106000" cy="73675"/>
            </a:xfrm>
            <a:custGeom>
              <a:avLst/>
              <a:gdLst/>
              <a:ahLst/>
              <a:cxnLst/>
              <a:rect l="l" t="t" r="r" b="b"/>
              <a:pathLst>
                <a:path w="4240" h="2947" extrusionOk="0">
                  <a:moveTo>
                    <a:pt x="4013" y="0"/>
                  </a:moveTo>
                  <a:lnTo>
                    <a:pt x="4013" y="0"/>
                  </a:lnTo>
                  <a:cubicBezTo>
                    <a:pt x="4084" y="143"/>
                    <a:pt x="4132" y="465"/>
                    <a:pt x="4108" y="822"/>
                  </a:cubicBezTo>
                  <a:cubicBezTo>
                    <a:pt x="4049" y="1679"/>
                    <a:pt x="3668" y="2167"/>
                    <a:pt x="2751" y="2608"/>
                  </a:cubicBezTo>
                  <a:cubicBezTo>
                    <a:pt x="2400" y="2774"/>
                    <a:pt x="2044" y="2856"/>
                    <a:pt x="1701" y="2856"/>
                  </a:cubicBezTo>
                  <a:cubicBezTo>
                    <a:pt x="1159" y="2856"/>
                    <a:pt x="651" y="2651"/>
                    <a:pt x="251" y="2251"/>
                  </a:cubicBezTo>
                  <a:cubicBezTo>
                    <a:pt x="131" y="2131"/>
                    <a:pt x="60" y="2036"/>
                    <a:pt x="0" y="1965"/>
                  </a:cubicBezTo>
                  <a:lnTo>
                    <a:pt x="0" y="1965"/>
                  </a:lnTo>
                  <a:cubicBezTo>
                    <a:pt x="0" y="2048"/>
                    <a:pt x="84" y="2143"/>
                    <a:pt x="131" y="2215"/>
                  </a:cubicBezTo>
                  <a:cubicBezTo>
                    <a:pt x="155" y="2262"/>
                    <a:pt x="191" y="2286"/>
                    <a:pt x="215" y="2322"/>
                  </a:cubicBezTo>
                  <a:cubicBezTo>
                    <a:pt x="596" y="2727"/>
                    <a:pt x="1143" y="2929"/>
                    <a:pt x="1727" y="2941"/>
                  </a:cubicBezTo>
                  <a:cubicBezTo>
                    <a:pt x="1774" y="2945"/>
                    <a:pt x="1821" y="2946"/>
                    <a:pt x="1868" y="2946"/>
                  </a:cubicBezTo>
                  <a:cubicBezTo>
                    <a:pt x="2145" y="2946"/>
                    <a:pt x="2425" y="2888"/>
                    <a:pt x="2679" y="2786"/>
                  </a:cubicBezTo>
                  <a:cubicBezTo>
                    <a:pt x="2834" y="2727"/>
                    <a:pt x="2989" y="2643"/>
                    <a:pt x="3120" y="2560"/>
                  </a:cubicBezTo>
                  <a:cubicBezTo>
                    <a:pt x="3596" y="2286"/>
                    <a:pt x="3906" y="1929"/>
                    <a:pt x="4072" y="1489"/>
                  </a:cubicBezTo>
                  <a:cubicBezTo>
                    <a:pt x="4144" y="1250"/>
                    <a:pt x="4191" y="1000"/>
                    <a:pt x="4191" y="715"/>
                  </a:cubicBezTo>
                  <a:cubicBezTo>
                    <a:pt x="4191" y="548"/>
                    <a:pt x="4239" y="322"/>
                    <a:pt x="4132" y="131"/>
                  </a:cubicBezTo>
                  <a:cubicBezTo>
                    <a:pt x="4108" y="72"/>
                    <a:pt x="4072" y="12"/>
                    <a:pt x="40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14"/>
            <p:cNvSpPr/>
            <p:nvPr/>
          </p:nvSpPr>
          <p:spPr>
            <a:xfrm>
              <a:off x="6598725" y="2492700"/>
              <a:ext cx="8075" cy="14300"/>
            </a:xfrm>
            <a:custGeom>
              <a:avLst/>
              <a:gdLst/>
              <a:ahLst/>
              <a:cxnLst/>
              <a:rect l="l" t="t" r="r" b="b"/>
              <a:pathLst>
                <a:path w="323" h="572" extrusionOk="0">
                  <a:moveTo>
                    <a:pt x="1" y="0"/>
                  </a:moveTo>
                  <a:cubicBezTo>
                    <a:pt x="24" y="48"/>
                    <a:pt x="60" y="119"/>
                    <a:pt x="60" y="203"/>
                  </a:cubicBezTo>
                  <a:cubicBezTo>
                    <a:pt x="60" y="417"/>
                    <a:pt x="132" y="524"/>
                    <a:pt x="322" y="572"/>
                  </a:cubicBezTo>
                  <a:cubicBezTo>
                    <a:pt x="227" y="512"/>
                    <a:pt x="179" y="405"/>
                    <a:pt x="179" y="274"/>
                  </a:cubicBezTo>
                  <a:cubicBezTo>
                    <a:pt x="179" y="155"/>
                    <a:pt x="179" y="12"/>
                    <a:pt x="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14"/>
            <p:cNvSpPr/>
            <p:nvPr/>
          </p:nvSpPr>
          <p:spPr>
            <a:xfrm>
              <a:off x="6590100" y="2492400"/>
              <a:ext cx="36050" cy="24425"/>
            </a:xfrm>
            <a:custGeom>
              <a:avLst/>
              <a:gdLst/>
              <a:ahLst/>
              <a:cxnLst/>
              <a:rect l="l" t="t" r="r" b="b"/>
              <a:pathLst>
                <a:path w="1442" h="977" extrusionOk="0">
                  <a:moveTo>
                    <a:pt x="1167" y="1"/>
                  </a:moveTo>
                  <a:lnTo>
                    <a:pt x="1167" y="1"/>
                  </a:lnTo>
                  <a:cubicBezTo>
                    <a:pt x="1239" y="72"/>
                    <a:pt x="1298" y="191"/>
                    <a:pt x="1286" y="310"/>
                  </a:cubicBezTo>
                  <a:cubicBezTo>
                    <a:pt x="1268" y="429"/>
                    <a:pt x="1209" y="489"/>
                    <a:pt x="1140" y="489"/>
                  </a:cubicBezTo>
                  <a:cubicBezTo>
                    <a:pt x="1072" y="489"/>
                    <a:pt x="995" y="429"/>
                    <a:pt x="941" y="310"/>
                  </a:cubicBezTo>
                  <a:cubicBezTo>
                    <a:pt x="929" y="286"/>
                    <a:pt x="905" y="239"/>
                    <a:pt x="905" y="191"/>
                  </a:cubicBezTo>
                  <a:lnTo>
                    <a:pt x="905" y="191"/>
                  </a:lnTo>
                  <a:cubicBezTo>
                    <a:pt x="905" y="251"/>
                    <a:pt x="941" y="310"/>
                    <a:pt x="965" y="382"/>
                  </a:cubicBezTo>
                  <a:cubicBezTo>
                    <a:pt x="1001" y="465"/>
                    <a:pt x="1072" y="536"/>
                    <a:pt x="989" y="608"/>
                  </a:cubicBezTo>
                  <a:cubicBezTo>
                    <a:pt x="1120" y="643"/>
                    <a:pt x="1108" y="715"/>
                    <a:pt x="941" y="810"/>
                  </a:cubicBezTo>
                  <a:cubicBezTo>
                    <a:pt x="848" y="864"/>
                    <a:pt x="739" y="890"/>
                    <a:pt x="628" y="890"/>
                  </a:cubicBezTo>
                  <a:cubicBezTo>
                    <a:pt x="469" y="890"/>
                    <a:pt x="305" y="837"/>
                    <a:pt x="179" y="739"/>
                  </a:cubicBezTo>
                  <a:cubicBezTo>
                    <a:pt x="96" y="667"/>
                    <a:pt x="36" y="572"/>
                    <a:pt x="0" y="477"/>
                  </a:cubicBezTo>
                  <a:lnTo>
                    <a:pt x="0" y="477"/>
                  </a:lnTo>
                  <a:cubicBezTo>
                    <a:pt x="36" y="727"/>
                    <a:pt x="286" y="965"/>
                    <a:pt x="667" y="977"/>
                  </a:cubicBezTo>
                  <a:cubicBezTo>
                    <a:pt x="989" y="977"/>
                    <a:pt x="1322" y="739"/>
                    <a:pt x="1405" y="465"/>
                  </a:cubicBezTo>
                  <a:cubicBezTo>
                    <a:pt x="1441" y="298"/>
                    <a:pt x="1370" y="143"/>
                    <a:pt x="1239" y="48"/>
                  </a:cubicBezTo>
                  <a:cubicBezTo>
                    <a:pt x="1203" y="24"/>
                    <a:pt x="1191" y="12"/>
                    <a:pt x="116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14"/>
            <p:cNvSpPr/>
            <p:nvPr/>
          </p:nvSpPr>
          <p:spPr>
            <a:xfrm>
              <a:off x="6545450" y="2454300"/>
              <a:ext cx="34550" cy="46300"/>
            </a:xfrm>
            <a:custGeom>
              <a:avLst/>
              <a:gdLst/>
              <a:ahLst/>
              <a:cxnLst/>
              <a:rect l="l" t="t" r="r" b="b"/>
              <a:pathLst>
                <a:path w="1382" h="1852" extrusionOk="0">
                  <a:moveTo>
                    <a:pt x="1239" y="1"/>
                  </a:moveTo>
                  <a:lnTo>
                    <a:pt x="1239" y="24"/>
                  </a:lnTo>
                  <a:cubicBezTo>
                    <a:pt x="1239" y="60"/>
                    <a:pt x="1143" y="167"/>
                    <a:pt x="1024" y="227"/>
                  </a:cubicBezTo>
                  <a:cubicBezTo>
                    <a:pt x="739" y="393"/>
                    <a:pt x="477" y="763"/>
                    <a:pt x="286" y="1298"/>
                  </a:cubicBezTo>
                  <a:cubicBezTo>
                    <a:pt x="191" y="1536"/>
                    <a:pt x="72" y="1727"/>
                    <a:pt x="48" y="1727"/>
                  </a:cubicBezTo>
                  <a:cubicBezTo>
                    <a:pt x="12" y="1715"/>
                    <a:pt x="0" y="1679"/>
                    <a:pt x="0" y="1644"/>
                  </a:cubicBezTo>
                  <a:lnTo>
                    <a:pt x="0" y="1644"/>
                  </a:lnTo>
                  <a:cubicBezTo>
                    <a:pt x="0" y="1727"/>
                    <a:pt x="12" y="1798"/>
                    <a:pt x="96" y="1834"/>
                  </a:cubicBezTo>
                  <a:cubicBezTo>
                    <a:pt x="108" y="1834"/>
                    <a:pt x="108" y="1846"/>
                    <a:pt x="120" y="1846"/>
                  </a:cubicBezTo>
                  <a:cubicBezTo>
                    <a:pt x="130" y="1850"/>
                    <a:pt x="140" y="1852"/>
                    <a:pt x="149" y="1852"/>
                  </a:cubicBezTo>
                  <a:cubicBezTo>
                    <a:pt x="215" y="1852"/>
                    <a:pt x="219" y="1740"/>
                    <a:pt x="250" y="1655"/>
                  </a:cubicBezTo>
                  <a:cubicBezTo>
                    <a:pt x="477" y="1155"/>
                    <a:pt x="608" y="620"/>
                    <a:pt x="1143" y="298"/>
                  </a:cubicBezTo>
                  <a:cubicBezTo>
                    <a:pt x="1239" y="251"/>
                    <a:pt x="1382" y="215"/>
                    <a:pt x="1298" y="60"/>
                  </a:cubicBezTo>
                  <a:cubicBezTo>
                    <a:pt x="1286" y="36"/>
                    <a:pt x="1251" y="12"/>
                    <a:pt x="123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14"/>
            <p:cNvSpPr/>
            <p:nvPr/>
          </p:nvSpPr>
          <p:spPr>
            <a:xfrm>
              <a:off x="6464200" y="2380000"/>
              <a:ext cx="269700" cy="256250"/>
            </a:xfrm>
            <a:custGeom>
              <a:avLst/>
              <a:gdLst/>
              <a:ahLst/>
              <a:cxnLst/>
              <a:rect l="l" t="t" r="r" b="b"/>
              <a:pathLst>
                <a:path w="10788" h="10250" extrusionOk="0">
                  <a:moveTo>
                    <a:pt x="5766" y="1"/>
                  </a:moveTo>
                  <a:cubicBezTo>
                    <a:pt x="5610" y="1"/>
                    <a:pt x="5487" y="10"/>
                    <a:pt x="5417" y="32"/>
                  </a:cubicBezTo>
                  <a:cubicBezTo>
                    <a:pt x="5275" y="79"/>
                    <a:pt x="5203" y="127"/>
                    <a:pt x="5215" y="175"/>
                  </a:cubicBezTo>
                  <a:cubicBezTo>
                    <a:pt x="5215" y="175"/>
                    <a:pt x="5215" y="198"/>
                    <a:pt x="5227" y="198"/>
                  </a:cubicBezTo>
                  <a:cubicBezTo>
                    <a:pt x="5239" y="210"/>
                    <a:pt x="5263" y="222"/>
                    <a:pt x="5298" y="234"/>
                  </a:cubicBezTo>
                  <a:cubicBezTo>
                    <a:pt x="5346" y="258"/>
                    <a:pt x="5417" y="270"/>
                    <a:pt x="5513" y="270"/>
                  </a:cubicBezTo>
                  <a:cubicBezTo>
                    <a:pt x="5882" y="270"/>
                    <a:pt x="6989" y="436"/>
                    <a:pt x="7441" y="544"/>
                  </a:cubicBezTo>
                  <a:cubicBezTo>
                    <a:pt x="8180" y="746"/>
                    <a:pt x="8918" y="1270"/>
                    <a:pt x="9466" y="1901"/>
                  </a:cubicBezTo>
                  <a:cubicBezTo>
                    <a:pt x="9799" y="2294"/>
                    <a:pt x="10049" y="2711"/>
                    <a:pt x="10180" y="3139"/>
                  </a:cubicBezTo>
                  <a:cubicBezTo>
                    <a:pt x="10680" y="4687"/>
                    <a:pt x="10144" y="7128"/>
                    <a:pt x="9025" y="8378"/>
                  </a:cubicBezTo>
                  <a:cubicBezTo>
                    <a:pt x="8442" y="9021"/>
                    <a:pt x="7561" y="9545"/>
                    <a:pt x="6668" y="9771"/>
                  </a:cubicBezTo>
                  <a:cubicBezTo>
                    <a:pt x="6472" y="9828"/>
                    <a:pt x="6081" y="9853"/>
                    <a:pt x="5646" y="9853"/>
                  </a:cubicBezTo>
                  <a:cubicBezTo>
                    <a:pt x="5076" y="9853"/>
                    <a:pt x="4428" y="9810"/>
                    <a:pt x="4036" y="9735"/>
                  </a:cubicBezTo>
                  <a:cubicBezTo>
                    <a:pt x="3512" y="9628"/>
                    <a:pt x="3024" y="9438"/>
                    <a:pt x="2584" y="9176"/>
                  </a:cubicBezTo>
                  <a:cubicBezTo>
                    <a:pt x="1572" y="8604"/>
                    <a:pt x="774" y="7675"/>
                    <a:pt x="512" y="6640"/>
                  </a:cubicBezTo>
                  <a:cubicBezTo>
                    <a:pt x="202" y="5401"/>
                    <a:pt x="524" y="3449"/>
                    <a:pt x="1250" y="2353"/>
                  </a:cubicBezTo>
                  <a:cubicBezTo>
                    <a:pt x="1988" y="1234"/>
                    <a:pt x="3024" y="579"/>
                    <a:pt x="4608" y="234"/>
                  </a:cubicBezTo>
                  <a:cubicBezTo>
                    <a:pt x="4703" y="210"/>
                    <a:pt x="4786" y="163"/>
                    <a:pt x="4798" y="115"/>
                  </a:cubicBezTo>
                  <a:lnTo>
                    <a:pt x="4798" y="103"/>
                  </a:lnTo>
                  <a:cubicBezTo>
                    <a:pt x="4798" y="68"/>
                    <a:pt x="4720" y="52"/>
                    <a:pt x="4598" y="52"/>
                  </a:cubicBezTo>
                  <a:cubicBezTo>
                    <a:pt x="4349" y="52"/>
                    <a:pt x="3919" y="118"/>
                    <a:pt x="3608" y="222"/>
                  </a:cubicBezTo>
                  <a:cubicBezTo>
                    <a:pt x="1774" y="841"/>
                    <a:pt x="679" y="2032"/>
                    <a:pt x="179" y="3925"/>
                  </a:cubicBezTo>
                  <a:cubicBezTo>
                    <a:pt x="60" y="4401"/>
                    <a:pt x="0" y="5044"/>
                    <a:pt x="0" y="5640"/>
                  </a:cubicBezTo>
                  <a:cubicBezTo>
                    <a:pt x="0" y="5878"/>
                    <a:pt x="24" y="6116"/>
                    <a:pt x="36" y="6318"/>
                  </a:cubicBezTo>
                  <a:cubicBezTo>
                    <a:pt x="60" y="6592"/>
                    <a:pt x="107" y="6842"/>
                    <a:pt x="167" y="7021"/>
                  </a:cubicBezTo>
                  <a:cubicBezTo>
                    <a:pt x="179" y="7056"/>
                    <a:pt x="179" y="7068"/>
                    <a:pt x="202" y="7092"/>
                  </a:cubicBezTo>
                  <a:cubicBezTo>
                    <a:pt x="631" y="8390"/>
                    <a:pt x="1750" y="9461"/>
                    <a:pt x="3143" y="9938"/>
                  </a:cubicBezTo>
                  <a:cubicBezTo>
                    <a:pt x="3672" y="10127"/>
                    <a:pt x="4675" y="10250"/>
                    <a:pt x="5491" y="10250"/>
                  </a:cubicBezTo>
                  <a:cubicBezTo>
                    <a:pt x="5650" y="10250"/>
                    <a:pt x="5802" y="10245"/>
                    <a:pt x="5941" y="10235"/>
                  </a:cubicBezTo>
                  <a:cubicBezTo>
                    <a:pt x="8668" y="10033"/>
                    <a:pt x="10585" y="7818"/>
                    <a:pt x="10728" y="4735"/>
                  </a:cubicBezTo>
                  <a:cubicBezTo>
                    <a:pt x="10787" y="3187"/>
                    <a:pt x="10501" y="2377"/>
                    <a:pt x="9489" y="1389"/>
                  </a:cubicBezTo>
                  <a:cubicBezTo>
                    <a:pt x="8918" y="817"/>
                    <a:pt x="8442" y="520"/>
                    <a:pt x="7751" y="294"/>
                  </a:cubicBezTo>
                  <a:cubicBezTo>
                    <a:pt x="7715" y="282"/>
                    <a:pt x="7668" y="282"/>
                    <a:pt x="7644" y="270"/>
                  </a:cubicBezTo>
                  <a:cubicBezTo>
                    <a:pt x="7608" y="246"/>
                    <a:pt x="7584" y="246"/>
                    <a:pt x="7537" y="234"/>
                  </a:cubicBezTo>
                  <a:lnTo>
                    <a:pt x="7406" y="198"/>
                  </a:lnTo>
                  <a:cubicBezTo>
                    <a:pt x="6944" y="83"/>
                    <a:pt x="6219" y="1"/>
                    <a:pt x="57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14"/>
            <p:cNvSpPr/>
            <p:nvPr/>
          </p:nvSpPr>
          <p:spPr>
            <a:xfrm>
              <a:off x="6543950" y="2453100"/>
              <a:ext cx="31575" cy="44275"/>
            </a:xfrm>
            <a:custGeom>
              <a:avLst/>
              <a:gdLst/>
              <a:ahLst/>
              <a:cxnLst/>
              <a:rect l="l" t="t" r="r" b="b"/>
              <a:pathLst>
                <a:path w="1263" h="1771" extrusionOk="0">
                  <a:moveTo>
                    <a:pt x="1210" y="0"/>
                  </a:moveTo>
                  <a:cubicBezTo>
                    <a:pt x="1163" y="0"/>
                    <a:pt x="1079" y="36"/>
                    <a:pt x="942" y="108"/>
                  </a:cubicBezTo>
                  <a:cubicBezTo>
                    <a:pt x="882" y="144"/>
                    <a:pt x="834" y="168"/>
                    <a:pt x="787" y="203"/>
                  </a:cubicBezTo>
                  <a:cubicBezTo>
                    <a:pt x="537" y="370"/>
                    <a:pt x="370" y="560"/>
                    <a:pt x="215" y="870"/>
                  </a:cubicBezTo>
                  <a:cubicBezTo>
                    <a:pt x="72" y="1156"/>
                    <a:pt x="1" y="1513"/>
                    <a:pt x="37" y="1680"/>
                  </a:cubicBezTo>
                  <a:cubicBezTo>
                    <a:pt x="49" y="1715"/>
                    <a:pt x="60" y="1751"/>
                    <a:pt x="72" y="1763"/>
                  </a:cubicBezTo>
                  <a:cubicBezTo>
                    <a:pt x="77" y="1768"/>
                    <a:pt x="83" y="1770"/>
                    <a:pt x="89" y="1770"/>
                  </a:cubicBezTo>
                  <a:cubicBezTo>
                    <a:pt x="142" y="1770"/>
                    <a:pt x="236" y="1593"/>
                    <a:pt x="310" y="1358"/>
                  </a:cubicBezTo>
                  <a:cubicBezTo>
                    <a:pt x="513" y="846"/>
                    <a:pt x="775" y="465"/>
                    <a:pt x="1061" y="287"/>
                  </a:cubicBezTo>
                  <a:cubicBezTo>
                    <a:pt x="1180" y="227"/>
                    <a:pt x="1263" y="132"/>
                    <a:pt x="1263" y="84"/>
                  </a:cubicBezTo>
                  <a:lnTo>
                    <a:pt x="1263" y="72"/>
                  </a:lnTo>
                  <a:cubicBezTo>
                    <a:pt x="1263" y="24"/>
                    <a:pt x="1249" y="0"/>
                    <a:pt x="121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14"/>
            <p:cNvSpPr/>
            <p:nvPr/>
          </p:nvSpPr>
          <p:spPr>
            <a:xfrm>
              <a:off x="6560025" y="2478700"/>
              <a:ext cx="104225" cy="73225"/>
            </a:xfrm>
            <a:custGeom>
              <a:avLst/>
              <a:gdLst/>
              <a:ahLst/>
              <a:cxnLst/>
              <a:rect l="l" t="t" r="r" b="b"/>
              <a:pathLst>
                <a:path w="4169" h="2929" extrusionOk="0">
                  <a:moveTo>
                    <a:pt x="3978" y="1"/>
                  </a:moveTo>
                  <a:cubicBezTo>
                    <a:pt x="3942" y="1"/>
                    <a:pt x="3882" y="275"/>
                    <a:pt x="3870" y="620"/>
                  </a:cubicBezTo>
                  <a:cubicBezTo>
                    <a:pt x="3835" y="1072"/>
                    <a:pt x="3775" y="1334"/>
                    <a:pt x="3644" y="1572"/>
                  </a:cubicBezTo>
                  <a:cubicBezTo>
                    <a:pt x="3341" y="2180"/>
                    <a:pt x="2485" y="2649"/>
                    <a:pt x="1778" y="2649"/>
                  </a:cubicBezTo>
                  <a:cubicBezTo>
                    <a:pt x="1737" y="2649"/>
                    <a:pt x="1696" y="2647"/>
                    <a:pt x="1656" y="2644"/>
                  </a:cubicBezTo>
                  <a:lnTo>
                    <a:pt x="1632" y="2644"/>
                  </a:lnTo>
                  <a:cubicBezTo>
                    <a:pt x="1394" y="2620"/>
                    <a:pt x="1120" y="2525"/>
                    <a:pt x="846" y="2394"/>
                  </a:cubicBezTo>
                  <a:cubicBezTo>
                    <a:pt x="644" y="2287"/>
                    <a:pt x="465" y="2168"/>
                    <a:pt x="346" y="2049"/>
                  </a:cubicBezTo>
                  <a:cubicBezTo>
                    <a:pt x="287" y="1989"/>
                    <a:pt x="227" y="1942"/>
                    <a:pt x="179" y="1918"/>
                  </a:cubicBezTo>
                  <a:cubicBezTo>
                    <a:pt x="132" y="1882"/>
                    <a:pt x="84" y="1870"/>
                    <a:pt x="72" y="1870"/>
                  </a:cubicBezTo>
                  <a:cubicBezTo>
                    <a:pt x="25" y="1870"/>
                    <a:pt x="1" y="1882"/>
                    <a:pt x="1" y="1918"/>
                  </a:cubicBezTo>
                  <a:cubicBezTo>
                    <a:pt x="1" y="1942"/>
                    <a:pt x="13" y="1989"/>
                    <a:pt x="60" y="2049"/>
                  </a:cubicBezTo>
                  <a:cubicBezTo>
                    <a:pt x="108" y="2120"/>
                    <a:pt x="191" y="2215"/>
                    <a:pt x="310" y="2334"/>
                  </a:cubicBezTo>
                  <a:cubicBezTo>
                    <a:pt x="696" y="2727"/>
                    <a:pt x="1201" y="2929"/>
                    <a:pt x="1742" y="2929"/>
                  </a:cubicBezTo>
                  <a:cubicBezTo>
                    <a:pt x="2087" y="2929"/>
                    <a:pt x="2446" y="2847"/>
                    <a:pt x="2799" y="2680"/>
                  </a:cubicBezTo>
                  <a:cubicBezTo>
                    <a:pt x="3716" y="2239"/>
                    <a:pt x="4097" y="1751"/>
                    <a:pt x="4156" y="894"/>
                  </a:cubicBezTo>
                  <a:cubicBezTo>
                    <a:pt x="4168" y="537"/>
                    <a:pt x="4132" y="215"/>
                    <a:pt x="4061" y="72"/>
                  </a:cubicBezTo>
                  <a:cubicBezTo>
                    <a:pt x="4037" y="25"/>
                    <a:pt x="4001" y="1"/>
                    <a:pt x="397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14"/>
            <p:cNvSpPr/>
            <p:nvPr/>
          </p:nvSpPr>
          <p:spPr>
            <a:xfrm>
              <a:off x="6590100" y="2490650"/>
              <a:ext cx="28000" cy="23550"/>
            </a:xfrm>
            <a:custGeom>
              <a:avLst/>
              <a:gdLst/>
              <a:ahLst/>
              <a:cxnLst/>
              <a:rect l="l" t="t" r="r" b="b"/>
              <a:pathLst>
                <a:path w="1120" h="942" extrusionOk="0">
                  <a:moveTo>
                    <a:pt x="249" y="0"/>
                  </a:moveTo>
                  <a:cubicBezTo>
                    <a:pt x="196" y="0"/>
                    <a:pt x="138" y="42"/>
                    <a:pt x="84" y="130"/>
                  </a:cubicBezTo>
                  <a:cubicBezTo>
                    <a:pt x="12" y="261"/>
                    <a:pt x="0" y="380"/>
                    <a:pt x="24" y="499"/>
                  </a:cubicBezTo>
                  <a:cubicBezTo>
                    <a:pt x="48" y="606"/>
                    <a:pt x="108" y="690"/>
                    <a:pt x="203" y="773"/>
                  </a:cubicBezTo>
                  <a:cubicBezTo>
                    <a:pt x="324" y="887"/>
                    <a:pt x="487" y="941"/>
                    <a:pt x="647" y="941"/>
                  </a:cubicBezTo>
                  <a:cubicBezTo>
                    <a:pt x="755" y="941"/>
                    <a:pt x="862" y="916"/>
                    <a:pt x="953" y="868"/>
                  </a:cubicBezTo>
                  <a:cubicBezTo>
                    <a:pt x="1120" y="785"/>
                    <a:pt x="1120" y="690"/>
                    <a:pt x="1001" y="666"/>
                  </a:cubicBezTo>
                  <a:cubicBezTo>
                    <a:pt x="965" y="654"/>
                    <a:pt x="929" y="654"/>
                    <a:pt x="858" y="654"/>
                  </a:cubicBezTo>
                  <a:cubicBezTo>
                    <a:pt x="786" y="654"/>
                    <a:pt x="727" y="654"/>
                    <a:pt x="679" y="630"/>
                  </a:cubicBezTo>
                  <a:cubicBezTo>
                    <a:pt x="489" y="606"/>
                    <a:pt x="417" y="487"/>
                    <a:pt x="417" y="273"/>
                  </a:cubicBezTo>
                  <a:cubicBezTo>
                    <a:pt x="417" y="190"/>
                    <a:pt x="405" y="118"/>
                    <a:pt x="358" y="71"/>
                  </a:cubicBezTo>
                  <a:cubicBezTo>
                    <a:pt x="327" y="24"/>
                    <a:pt x="289" y="0"/>
                    <a:pt x="2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14"/>
            <p:cNvSpPr/>
            <p:nvPr/>
          </p:nvSpPr>
          <p:spPr>
            <a:xfrm>
              <a:off x="6612125" y="2491250"/>
              <a:ext cx="10450" cy="13750"/>
            </a:xfrm>
            <a:custGeom>
              <a:avLst/>
              <a:gdLst/>
              <a:ahLst/>
              <a:cxnLst/>
              <a:rect l="l" t="t" r="r" b="b"/>
              <a:pathLst>
                <a:path w="418" h="550" extrusionOk="0">
                  <a:moveTo>
                    <a:pt x="145" y="0"/>
                  </a:moveTo>
                  <a:cubicBezTo>
                    <a:pt x="95" y="0"/>
                    <a:pt x="49" y="27"/>
                    <a:pt x="12" y="94"/>
                  </a:cubicBezTo>
                  <a:cubicBezTo>
                    <a:pt x="0" y="118"/>
                    <a:pt x="0" y="177"/>
                    <a:pt x="12" y="261"/>
                  </a:cubicBezTo>
                  <a:cubicBezTo>
                    <a:pt x="24" y="308"/>
                    <a:pt x="24" y="344"/>
                    <a:pt x="48" y="392"/>
                  </a:cubicBezTo>
                  <a:cubicBezTo>
                    <a:pt x="112" y="496"/>
                    <a:pt x="190" y="550"/>
                    <a:pt x="257" y="550"/>
                  </a:cubicBezTo>
                  <a:cubicBezTo>
                    <a:pt x="328" y="550"/>
                    <a:pt x="387" y="490"/>
                    <a:pt x="405" y="368"/>
                  </a:cubicBezTo>
                  <a:cubicBezTo>
                    <a:pt x="417" y="237"/>
                    <a:pt x="358" y="118"/>
                    <a:pt x="286" y="58"/>
                  </a:cubicBezTo>
                  <a:cubicBezTo>
                    <a:pt x="240" y="24"/>
                    <a:pt x="191" y="0"/>
                    <a:pt x="14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14"/>
            <p:cNvSpPr/>
            <p:nvPr/>
          </p:nvSpPr>
          <p:spPr>
            <a:xfrm>
              <a:off x="6499600" y="2408275"/>
              <a:ext cx="65225" cy="92300"/>
            </a:xfrm>
            <a:custGeom>
              <a:avLst/>
              <a:gdLst/>
              <a:ahLst/>
              <a:cxnLst/>
              <a:rect l="l" t="t" r="r" b="b"/>
              <a:pathLst>
                <a:path w="2609" h="3692" extrusionOk="0">
                  <a:moveTo>
                    <a:pt x="2277" y="0"/>
                  </a:moveTo>
                  <a:cubicBezTo>
                    <a:pt x="2102" y="0"/>
                    <a:pt x="1876" y="69"/>
                    <a:pt x="1668" y="198"/>
                  </a:cubicBezTo>
                  <a:cubicBezTo>
                    <a:pt x="1168" y="520"/>
                    <a:pt x="620" y="1163"/>
                    <a:pt x="322" y="1770"/>
                  </a:cubicBezTo>
                  <a:cubicBezTo>
                    <a:pt x="96" y="2234"/>
                    <a:pt x="49" y="2425"/>
                    <a:pt x="37" y="2877"/>
                  </a:cubicBezTo>
                  <a:cubicBezTo>
                    <a:pt x="1" y="3366"/>
                    <a:pt x="25" y="3437"/>
                    <a:pt x="168" y="3592"/>
                  </a:cubicBezTo>
                  <a:cubicBezTo>
                    <a:pt x="230" y="3654"/>
                    <a:pt x="285" y="3692"/>
                    <a:pt x="339" y="3692"/>
                  </a:cubicBezTo>
                  <a:cubicBezTo>
                    <a:pt x="502" y="3692"/>
                    <a:pt x="665" y="3359"/>
                    <a:pt x="1049" y="2377"/>
                  </a:cubicBezTo>
                  <a:cubicBezTo>
                    <a:pt x="1311" y="1663"/>
                    <a:pt x="1882" y="806"/>
                    <a:pt x="2311" y="448"/>
                  </a:cubicBezTo>
                  <a:cubicBezTo>
                    <a:pt x="2549" y="234"/>
                    <a:pt x="2608" y="163"/>
                    <a:pt x="2537" y="91"/>
                  </a:cubicBezTo>
                  <a:cubicBezTo>
                    <a:pt x="2485" y="30"/>
                    <a:pt x="2392" y="0"/>
                    <a:pt x="2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14"/>
            <p:cNvSpPr/>
            <p:nvPr/>
          </p:nvSpPr>
          <p:spPr>
            <a:xfrm>
              <a:off x="6632075" y="2438725"/>
              <a:ext cx="35150" cy="77250"/>
            </a:xfrm>
            <a:custGeom>
              <a:avLst/>
              <a:gdLst/>
              <a:ahLst/>
              <a:cxnLst/>
              <a:rect l="l" t="t" r="r" b="b"/>
              <a:pathLst>
                <a:path w="1406" h="3090" extrusionOk="0">
                  <a:moveTo>
                    <a:pt x="168" y="0"/>
                  </a:moveTo>
                  <a:cubicBezTo>
                    <a:pt x="101" y="0"/>
                    <a:pt x="50" y="35"/>
                    <a:pt x="24" y="112"/>
                  </a:cubicBezTo>
                  <a:cubicBezTo>
                    <a:pt x="0" y="147"/>
                    <a:pt x="143" y="469"/>
                    <a:pt x="334" y="766"/>
                  </a:cubicBezTo>
                  <a:lnTo>
                    <a:pt x="667" y="1314"/>
                  </a:lnTo>
                  <a:lnTo>
                    <a:pt x="655" y="1933"/>
                  </a:lnTo>
                  <a:cubicBezTo>
                    <a:pt x="655" y="2278"/>
                    <a:pt x="643" y="2659"/>
                    <a:pt x="631" y="2814"/>
                  </a:cubicBezTo>
                  <a:cubicBezTo>
                    <a:pt x="619" y="3017"/>
                    <a:pt x="643" y="3064"/>
                    <a:pt x="774" y="3088"/>
                  </a:cubicBezTo>
                  <a:cubicBezTo>
                    <a:pt x="784" y="3089"/>
                    <a:pt x="793" y="3090"/>
                    <a:pt x="802" y="3090"/>
                  </a:cubicBezTo>
                  <a:cubicBezTo>
                    <a:pt x="905" y="3090"/>
                    <a:pt x="973" y="3023"/>
                    <a:pt x="1072" y="2826"/>
                  </a:cubicBezTo>
                  <a:cubicBezTo>
                    <a:pt x="1262" y="2457"/>
                    <a:pt x="1405" y="1755"/>
                    <a:pt x="1346" y="1445"/>
                  </a:cubicBezTo>
                  <a:cubicBezTo>
                    <a:pt x="1207" y="813"/>
                    <a:pt x="495" y="0"/>
                    <a:pt x="1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14"/>
            <p:cNvSpPr/>
            <p:nvPr/>
          </p:nvSpPr>
          <p:spPr>
            <a:xfrm>
              <a:off x="6502000" y="2518250"/>
              <a:ext cx="16375" cy="16150"/>
            </a:xfrm>
            <a:custGeom>
              <a:avLst/>
              <a:gdLst/>
              <a:ahLst/>
              <a:cxnLst/>
              <a:rect l="l" t="t" r="r" b="b"/>
              <a:pathLst>
                <a:path w="655" h="646" extrusionOk="0">
                  <a:moveTo>
                    <a:pt x="282" y="1"/>
                  </a:moveTo>
                  <a:cubicBezTo>
                    <a:pt x="236" y="1"/>
                    <a:pt x="173" y="45"/>
                    <a:pt x="119" y="110"/>
                  </a:cubicBezTo>
                  <a:cubicBezTo>
                    <a:pt x="60" y="169"/>
                    <a:pt x="0" y="276"/>
                    <a:pt x="0" y="324"/>
                  </a:cubicBezTo>
                  <a:cubicBezTo>
                    <a:pt x="0" y="455"/>
                    <a:pt x="191" y="645"/>
                    <a:pt x="322" y="645"/>
                  </a:cubicBezTo>
                  <a:cubicBezTo>
                    <a:pt x="476" y="645"/>
                    <a:pt x="655" y="443"/>
                    <a:pt x="655" y="288"/>
                  </a:cubicBezTo>
                  <a:cubicBezTo>
                    <a:pt x="655" y="157"/>
                    <a:pt x="464" y="2"/>
                    <a:pt x="298" y="2"/>
                  </a:cubicBezTo>
                  <a:cubicBezTo>
                    <a:pt x="293" y="1"/>
                    <a:pt x="288" y="1"/>
                    <a:pt x="2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14"/>
            <p:cNvSpPr/>
            <p:nvPr/>
          </p:nvSpPr>
          <p:spPr>
            <a:xfrm>
              <a:off x="6629050" y="2527125"/>
              <a:ext cx="17025" cy="11625"/>
            </a:xfrm>
            <a:custGeom>
              <a:avLst/>
              <a:gdLst/>
              <a:ahLst/>
              <a:cxnLst/>
              <a:rect l="l" t="t" r="r" b="b"/>
              <a:pathLst>
                <a:path w="681" h="465" extrusionOk="0">
                  <a:moveTo>
                    <a:pt x="316" y="0"/>
                  </a:moveTo>
                  <a:cubicBezTo>
                    <a:pt x="239" y="0"/>
                    <a:pt x="175" y="13"/>
                    <a:pt x="157" y="40"/>
                  </a:cubicBezTo>
                  <a:cubicBezTo>
                    <a:pt x="1" y="196"/>
                    <a:pt x="196" y="464"/>
                    <a:pt x="390" y="464"/>
                  </a:cubicBezTo>
                  <a:cubicBezTo>
                    <a:pt x="433" y="464"/>
                    <a:pt x="475" y="451"/>
                    <a:pt x="514" y="421"/>
                  </a:cubicBezTo>
                  <a:cubicBezTo>
                    <a:pt x="681" y="290"/>
                    <a:pt x="597" y="40"/>
                    <a:pt x="395" y="5"/>
                  </a:cubicBezTo>
                  <a:cubicBezTo>
                    <a:pt x="368" y="2"/>
                    <a:pt x="341" y="0"/>
                    <a:pt x="3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14"/>
            <p:cNvSpPr/>
            <p:nvPr/>
          </p:nvSpPr>
          <p:spPr>
            <a:xfrm>
              <a:off x="6627000" y="2583175"/>
              <a:ext cx="25625" cy="26525"/>
            </a:xfrm>
            <a:custGeom>
              <a:avLst/>
              <a:gdLst/>
              <a:ahLst/>
              <a:cxnLst/>
              <a:rect l="l" t="t" r="r" b="b"/>
              <a:pathLst>
                <a:path w="1025" h="1061" extrusionOk="0">
                  <a:moveTo>
                    <a:pt x="489" y="1"/>
                  </a:moveTo>
                  <a:cubicBezTo>
                    <a:pt x="239" y="1"/>
                    <a:pt x="1" y="251"/>
                    <a:pt x="1" y="525"/>
                  </a:cubicBezTo>
                  <a:cubicBezTo>
                    <a:pt x="1" y="775"/>
                    <a:pt x="239" y="1037"/>
                    <a:pt x="489" y="1061"/>
                  </a:cubicBezTo>
                  <a:cubicBezTo>
                    <a:pt x="496" y="1061"/>
                    <a:pt x="502" y="1061"/>
                    <a:pt x="509" y="1061"/>
                  </a:cubicBezTo>
                  <a:cubicBezTo>
                    <a:pt x="775" y="1061"/>
                    <a:pt x="1013" y="828"/>
                    <a:pt x="1025" y="584"/>
                  </a:cubicBezTo>
                  <a:cubicBezTo>
                    <a:pt x="1025" y="287"/>
                    <a:pt x="775" y="1"/>
                    <a:pt x="4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14"/>
            <p:cNvSpPr/>
            <p:nvPr/>
          </p:nvSpPr>
          <p:spPr>
            <a:xfrm>
              <a:off x="6676125" y="2527225"/>
              <a:ext cx="24125" cy="24725"/>
            </a:xfrm>
            <a:custGeom>
              <a:avLst/>
              <a:gdLst/>
              <a:ahLst/>
              <a:cxnLst/>
              <a:rect l="l" t="t" r="r" b="b"/>
              <a:pathLst>
                <a:path w="965" h="989" extrusionOk="0">
                  <a:moveTo>
                    <a:pt x="488" y="1"/>
                  </a:moveTo>
                  <a:cubicBezTo>
                    <a:pt x="227" y="1"/>
                    <a:pt x="24" y="215"/>
                    <a:pt x="12" y="477"/>
                  </a:cubicBezTo>
                  <a:cubicBezTo>
                    <a:pt x="0" y="739"/>
                    <a:pt x="227" y="977"/>
                    <a:pt x="477" y="989"/>
                  </a:cubicBezTo>
                  <a:cubicBezTo>
                    <a:pt x="738" y="989"/>
                    <a:pt x="965" y="763"/>
                    <a:pt x="965" y="477"/>
                  </a:cubicBezTo>
                  <a:cubicBezTo>
                    <a:pt x="965" y="215"/>
                    <a:pt x="738" y="1"/>
                    <a:pt x="4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14"/>
            <p:cNvSpPr/>
            <p:nvPr/>
          </p:nvSpPr>
          <p:spPr>
            <a:xfrm>
              <a:off x="6652625" y="2565325"/>
              <a:ext cx="23825" cy="22950"/>
            </a:xfrm>
            <a:custGeom>
              <a:avLst/>
              <a:gdLst/>
              <a:ahLst/>
              <a:cxnLst/>
              <a:rect l="l" t="t" r="r" b="b"/>
              <a:pathLst>
                <a:path w="953" h="918" extrusionOk="0">
                  <a:moveTo>
                    <a:pt x="467" y="0"/>
                  </a:moveTo>
                  <a:cubicBezTo>
                    <a:pt x="214" y="0"/>
                    <a:pt x="0" y="210"/>
                    <a:pt x="12" y="477"/>
                  </a:cubicBezTo>
                  <a:cubicBezTo>
                    <a:pt x="24" y="739"/>
                    <a:pt x="178" y="894"/>
                    <a:pt x="452" y="917"/>
                  </a:cubicBezTo>
                  <a:cubicBezTo>
                    <a:pt x="714" y="905"/>
                    <a:pt x="893" y="763"/>
                    <a:pt x="928" y="477"/>
                  </a:cubicBezTo>
                  <a:cubicBezTo>
                    <a:pt x="952" y="227"/>
                    <a:pt x="750" y="1"/>
                    <a:pt x="488" y="1"/>
                  </a:cubicBezTo>
                  <a:cubicBezTo>
                    <a:pt x="481" y="0"/>
                    <a:pt x="474" y="0"/>
                    <a:pt x="4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9" name="Google Shape;5349;p14"/>
          <p:cNvGrpSpPr/>
          <p:nvPr/>
        </p:nvGrpSpPr>
        <p:grpSpPr>
          <a:xfrm>
            <a:off x="4086013" y="4722575"/>
            <a:ext cx="250350" cy="261000"/>
            <a:chOff x="6143625" y="2415075"/>
            <a:chExt cx="250350" cy="261000"/>
          </a:xfrm>
        </p:grpSpPr>
        <p:sp>
          <p:nvSpPr>
            <p:cNvPr id="5350" name="Google Shape;5350;p14"/>
            <p:cNvSpPr/>
            <p:nvPr/>
          </p:nvSpPr>
          <p:spPr>
            <a:xfrm>
              <a:off x="6156700" y="2428700"/>
              <a:ext cx="180425" cy="197475"/>
            </a:xfrm>
            <a:custGeom>
              <a:avLst/>
              <a:gdLst/>
              <a:ahLst/>
              <a:cxnLst/>
              <a:rect l="l" t="t" r="r" b="b"/>
              <a:pathLst>
                <a:path w="7217" h="7899" extrusionOk="0">
                  <a:moveTo>
                    <a:pt x="4811" y="1"/>
                  </a:moveTo>
                  <a:cubicBezTo>
                    <a:pt x="5013" y="132"/>
                    <a:pt x="5192" y="358"/>
                    <a:pt x="5323" y="644"/>
                  </a:cubicBezTo>
                  <a:cubicBezTo>
                    <a:pt x="5490" y="1025"/>
                    <a:pt x="5609" y="1429"/>
                    <a:pt x="5597" y="1858"/>
                  </a:cubicBezTo>
                  <a:cubicBezTo>
                    <a:pt x="5490" y="3322"/>
                    <a:pt x="4728" y="4394"/>
                    <a:pt x="3513" y="5156"/>
                  </a:cubicBezTo>
                  <a:cubicBezTo>
                    <a:pt x="3120" y="5394"/>
                    <a:pt x="2704" y="5585"/>
                    <a:pt x="2227" y="5597"/>
                  </a:cubicBezTo>
                  <a:cubicBezTo>
                    <a:pt x="2219" y="5597"/>
                    <a:pt x="2211" y="5597"/>
                    <a:pt x="2203" y="5597"/>
                  </a:cubicBezTo>
                  <a:cubicBezTo>
                    <a:pt x="1313" y="5597"/>
                    <a:pt x="777" y="4947"/>
                    <a:pt x="1037" y="4168"/>
                  </a:cubicBezTo>
                  <a:cubicBezTo>
                    <a:pt x="1013" y="4168"/>
                    <a:pt x="965" y="4156"/>
                    <a:pt x="941" y="4120"/>
                  </a:cubicBezTo>
                  <a:lnTo>
                    <a:pt x="894" y="4084"/>
                  </a:lnTo>
                  <a:cubicBezTo>
                    <a:pt x="882" y="4084"/>
                    <a:pt x="882" y="4061"/>
                    <a:pt x="858" y="4061"/>
                  </a:cubicBezTo>
                  <a:cubicBezTo>
                    <a:pt x="839" y="4046"/>
                    <a:pt x="822" y="4040"/>
                    <a:pt x="808" y="4040"/>
                  </a:cubicBezTo>
                  <a:cubicBezTo>
                    <a:pt x="752" y="4040"/>
                    <a:pt x="727" y="4132"/>
                    <a:pt x="680" y="4180"/>
                  </a:cubicBezTo>
                  <a:cubicBezTo>
                    <a:pt x="370" y="4596"/>
                    <a:pt x="179" y="5073"/>
                    <a:pt x="72" y="5597"/>
                  </a:cubicBezTo>
                  <a:cubicBezTo>
                    <a:pt x="25" y="5811"/>
                    <a:pt x="13" y="6001"/>
                    <a:pt x="1" y="6180"/>
                  </a:cubicBezTo>
                  <a:lnTo>
                    <a:pt x="13" y="6180"/>
                  </a:lnTo>
                  <a:cubicBezTo>
                    <a:pt x="469" y="7441"/>
                    <a:pt x="1456" y="7899"/>
                    <a:pt x="2448" y="7899"/>
                  </a:cubicBezTo>
                  <a:cubicBezTo>
                    <a:pt x="2645" y="7899"/>
                    <a:pt x="2843" y="7880"/>
                    <a:pt x="3037" y="7847"/>
                  </a:cubicBezTo>
                  <a:cubicBezTo>
                    <a:pt x="5192" y="7454"/>
                    <a:pt x="6621" y="5418"/>
                    <a:pt x="6871" y="3656"/>
                  </a:cubicBezTo>
                  <a:cubicBezTo>
                    <a:pt x="7216" y="1656"/>
                    <a:pt x="6466" y="644"/>
                    <a:pt x="6383" y="334"/>
                  </a:cubicBezTo>
                  <a:cubicBezTo>
                    <a:pt x="5894" y="120"/>
                    <a:pt x="5359" y="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14"/>
            <p:cNvSpPr/>
            <p:nvPr/>
          </p:nvSpPr>
          <p:spPr>
            <a:xfrm>
              <a:off x="6155525" y="2437025"/>
              <a:ext cx="225650" cy="224525"/>
            </a:xfrm>
            <a:custGeom>
              <a:avLst/>
              <a:gdLst/>
              <a:ahLst/>
              <a:cxnLst/>
              <a:rect l="l" t="t" r="r" b="b"/>
              <a:pathLst>
                <a:path w="9026" h="8981" extrusionOk="0">
                  <a:moveTo>
                    <a:pt x="6442" y="1"/>
                  </a:moveTo>
                  <a:lnTo>
                    <a:pt x="6442" y="1"/>
                  </a:lnTo>
                  <a:cubicBezTo>
                    <a:pt x="6537" y="322"/>
                    <a:pt x="7275" y="1323"/>
                    <a:pt x="6942" y="3323"/>
                  </a:cubicBezTo>
                  <a:cubicBezTo>
                    <a:pt x="6680" y="5085"/>
                    <a:pt x="5239" y="7121"/>
                    <a:pt x="3096" y="7514"/>
                  </a:cubicBezTo>
                  <a:cubicBezTo>
                    <a:pt x="2904" y="7547"/>
                    <a:pt x="2708" y="7566"/>
                    <a:pt x="2512" y="7566"/>
                  </a:cubicBezTo>
                  <a:cubicBezTo>
                    <a:pt x="1526" y="7566"/>
                    <a:pt x="538" y="7108"/>
                    <a:pt x="72" y="5847"/>
                  </a:cubicBezTo>
                  <a:lnTo>
                    <a:pt x="60" y="5847"/>
                  </a:lnTo>
                  <a:cubicBezTo>
                    <a:pt x="0" y="6859"/>
                    <a:pt x="393" y="7692"/>
                    <a:pt x="1131" y="8252"/>
                  </a:cubicBezTo>
                  <a:cubicBezTo>
                    <a:pt x="1774" y="8705"/>
                    <a:pt x="2640" y="8981"/>
                    <a:pt x="3606" y="8981"/>
                  </a:cubicBezTo>
                  <a:cubicBezTo>
                    <a:pt x="3732" y="8981"/>
                    <a:pt x="3860" y="8976"/>
                    <a:pt x="3989" y="8966"/>
                  </a:cubicBezTo>
                  <a:cubicBezTo>
                    <a:pt x="5691" y="8883"/>
                    <a:pt x="7239" y="7895"/>
                    <a:pt x="8168" y="6335"/>
                  </a:cubicBezTo>
                  <a:cubicBezTo>
                    <a:pt x="8787" y="5323"/>
                    <a:pt x="9025" y="4025"/>
                    <a:pt x="8799" y="2942"/>
                  </a:cubicBezTo>
                  <a:cubicBezTo>
                    <a:pt x="8704" y="2466"/>
                    <a:pt x="8489" y="1918"/>
                    <a:pt x="8216" y="1454"/>
                  </a:cubicBezTo>
                  <a:cubicBezTo>
                    <a:pt x="7775" y="799"/>
                    <a:pt x="7156" y="299"/>
                    <a:pt x="6442"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14"/>
            <p:cNvSpPr/>
            <p:nvPr/>
          </p:nvSpPr>
          <p:spPr>
            <a:xfrm>
              <a:off x="6204025" y="2435850"/>
              <a:ext cx="11350" cy="13425"/>
            </a:xfrm>
            <a:custGeom>
              <a:avLst/>
              <a:gdLst/>
              <a:ahLst/>
              <a:cxnLst/>
              <a:rect l="l" t="t" r="r" b="b"/>
              <a:pathLst>
                <a:path w="454" h="537" extrusionOk="0">
                  <a:moveTo>
                    <a:pt x="453" y="0"/>
                  </a:moveTo>
                  <a:lnTo>
                    <a:pt x="453" y="0"/>
                  </a:lnTo>
                  <a:cubicBezTo>
                    <a:pt x="263" y="131"/>
                    <a:pt x="120" y="310"/>
                    <a:pt x="1" y="536"/>
                  </a:cubicBezTo>
                  <a:cubicBezTo>
                    <a:pt x="132" y="346"/>
                    <a:pt x="275" y="167"/>
                    <a:pt x="453"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14"/>
            <p:cNvSpPr/>
            <p:nvPr/>
          </p:nvSpPr>
          <p:spPr>
            <a:xfrm>
              <a:off x="6176700" y="2428650"/>
              <a:ext cx="120525" cy="140275"/>
            </a:xfrm>
            <a:custGeom>
              <a:avLst/>
              <a:gdLst/>
              <a:ahLst/>
              <a:cxnLst/>
              <a:rect l="l" t="t" r="r" b="b"/>
              <a:pathLst>
                <a:path w="4821" h="5611" extrusionOk="0">
                  <a:moveTo>
                    <a:pt x="3796" y="1"/>
                  </a:moveTo>
                  <a:cubicBezTo>
                    <a:pt x="3693" y="1"/>
                    <a:pt x="3590" y="8"/>
                    <a:pt x="3487" y="14"/>
                  </a:cubicBezTo>
                  <a:cubicBezTo>
                    <a:pt x="2261" y="157"/>
                    <a:pt x="1427" y="646"/>
                    <a:pt x="1165" y="1979"/>
                  </a:cubicBezTo>
                  <a:cubicBezTo>
                    <a:pt x="1106" y="2241"/>
                    <a:pt x="1058" y="2491"/>
                    <a:pt x="999" y="2753"/>
                  </a:cubicBezTo>
                  <a:cubicBezTo>
                    <a:pt x="1118" y="2360"/>
                    <a:pt x="1165" y="2300"/>
                    <a:pt x="1308" y="2300"/>
                  </a:cubicBezTo>
                  <a:cubicBezTo>
                    <a:pt x="1356" y="2300"/>
                    <a:pt x="1392" y="2312"/>
                    <a:pt x="1415" y="2324"/>
                  </a:cubicBezTo>
                  <a:cubicBezTo>
                    <a:pt x="1523" y="2336"/>
                    <a:pt x="1594" y="2420"/>
                    <a:pt x="1642" y="2515"/>
                  </a:cubicBezTo>
                  <a:cubicBezTo>
                    <a:pt x="1761" y="2789"/>
                    <a:pt x="1404" y="3729"/>
                    <a:pt x="1130" y="3824"/>
                  </a:cubicBezTo>
                  <a:cubicBezTo>
                    <a:pt x="1090" y="3841"/>
                    <a:pt x="1058" y="3848"/>
                    <a:pt x="1031" y="3848"/>
                  </a:cubicBezTo>
                  <a:cubicBezTo>
                    <a:pt x="962" y="3848"/>
                    <a:pt x="933" y="3798"/>
                    <a:pt x="915" y="3729"/>
                  </a:cubicBezTo>
                  <a:cubicBezTo>
                    <a:pt x="808" y="3694"/>
                    <a:pt x="820" y="3443"/>
                    <a:pt x="951" y="2979"/>
                  </a:cubicBezTo>
                  <a:lnTo>
                    <a:pt x="951" y="2979"/>
                  </a:lnTo>
                  <a:cubicBezTo>
                    <a:pt x="820" y="3336"/>
                    <a:pt x="713" y="3705"/>
                    <a:pt x="463" y="4003"/>
                  </a:cubicBezTo>
                  <a:cubicBezTo>
                    <a:pt x="403" y="4086"/>
                    <a:pt x="344" y="4170"/>
                    <a:pt x="261" y="4182"/>
                  </a:cubicBezTo>
                  <a:cubicBezTo>
                    <a:pt x="1" y="4972"/>
                    <a:pt x="548" y="5611"/>
                    <a:pt x="1427" y="5611"/>
                  </a:cubicBezTo>
                  <a:cubicBezTo>
                    <a:pt x="1435" y="5611"/>
                    <a:pt x="1443" y="5611"/>
                    <a:pt x="1451" y="5610"/>
                  </a:cubicBezTo>
                  <a:cubicBezTo>
                    <a:pt x="1927" y="5599"/>
                    <a:pt x="2344" y="5420"/>
                    <a:pt x="2725" y="5170"/>
                  </a:cubicBezTo>
                  <a:cubicBezTo>
                    <a:pt x="3951" y="4408"/>
                    <a:pt x="4702" y="3348"/>
                    <a:pt x="4809" y="1872"/>
                  </a:cubicBezTo>
                  <a:cubicBezTo>
                    <a:pt x="4821" y="1443"/>
                    <a:pt x="4702" y="1038"/>
                    <a:pt x="4547" y="657"/>
                  </a:cubicBezTo>
                  <a:cubicBezTo>
                    <a:pt x="4404" y="360"/>
                    <a:pt x="4225" y="157"/>
                    <a:pt x="4023" y="14"/>
                  </a:cubicBezTo>
                  <a:cubicBezTo>
                    <a:pt x="3947" y="4"/>
                    <a:pt x="3872" y="1"/>
                    <a:pt x="3796"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14"/>
            <p:cNvSpPr/>
            <p:nvPr/>
          </p:nvSpPr>
          <p:spPr>
            <a:xfrm>
              <a:off x="6146300" y="2415075"/>
              <a:ext cx="247675" cy="261000"/>
            </a:xfrm>
            <a:custGeom>
              <a:avLst/>
              <a:gdLst/>
              <a:ahLst/>
              <a:cxnLst/>
              <a:rect l="l" t="t" r="r" b="b"/>
              <a:pathLst>
                <a:path w="9907" h="10440" extrusionOk="0">
                  <a:moveTo>
                    <a:pt x="0" y="7154"/>
                  </a:moveTo>
                  <a:cubicBezTo>
                    <a:pt x="3" y="7210"/>
                    <a:pt x="8" y="7267"/>
                    <a:pt x="14" y="7323"/>
                  </a:cubicBezTo>
                  <a:lnTo>
                    <a:pt x="14" y="7323"/>
                  </a:lnTo>
                  <a:cubicBezTo>
                    <a:pt x="10" y="7267"/>
                    <a:pt x="7" y="7210"/>
                    <a:pt x="0" y="7154"/>
                  </a:cubicBezTo>
                  <a:close/>
                  <a:moveTo>
                    <a:pt x="14" y="7323"/>
                  </a:moveTo>
                  <a:cubicBezTo>
                    <a:pt x="16" y="7362"/>
                    <a:pt x="19" y="7401"/>
                    <a:pt x="24" y="7439"/>
                  </a:cubicBezTo>
                  <a:cubicBezTo>
                    <a:pt x="36" y="7513"/>
                    <a:pt x="50" y="7585"/>
                    <a:pt x="66" y="7656"/>
                  </a:cubicBezTo>
                  <a:lnTo>
                    <a:pt x="66" y="7656"/>
                  </a:lnTo>
                  <a:cubicBezTo>
                    <a:pt x="43" y="7547"/>
                    <a:pt x="26" y="7436"/>
                    <a:pt x="14" y="7323"/>
                  </a:cubicBezTo>
                  <a:close/>
                  <a:moveTo>
                    <a:pt x="5185" y="1"/>
                  </a:moveTo>
                  <a:cubicBezTo>
                    <a:pt x="5078" y="1"/>
                    <a:pt x="4971" y="4"/>
                    <a:pt x="4870" y="10"/>
                  </a:cubicBezTo>
                  <a:cubicBezTo>
                    <a:pt x="5477" y="22"/>
                    <a:pt x="6203" y="105"/>
                    <a:pt x="6596" y="248"/>
                  </a:cubicBezTo>
                  <a:cubicBezTo>
                    <a:pt x="7192" y="474"/>
                    <a:pt x="7906" y="879"/>
                    <a:pt x="8287" y="1200"/>
                  </a:cubicBezTo>
                  <a:cubicBezTo>
                    <a:pt x="8680" y="1522"/>
                    <a:pt x="9168" y="2272"/>
                    <a:pt x="9430" y="2927"/>
                  </a:cubicBezTo>
                  <a:cubicBezTo>
                    <a:pt x="9644" y="3403"/>
                    <a:pt x="9644" y="3475"/>
                    <a:pt x="9644" y="4510"/>
                  </a:cubicBezTo>
                  <a:cubicBezTo>
                    <a:pt x="9644" y="5308"/>
                    <a:pt x="9609" y="5701"/>
                    <a:pt x="9513" y="6058"/>
                  </a:cubicBezTo>
                  <a:cubicBezTo>
                    <a:pt x="9073" y="7618"/>
                    <a:pt x="7858" y="9118"/>
                    <a:pt x="6477" y="9785"/>
                  </a:cubicBezTo>
                  <a:cubicBezTo>
                    <a:pt x="5679" y="10166"/>
                    <a:pt x="5084" y="10297"/>
                    <a:pt x="4167" y="10297"/>
                  </a:cubicBezTo>
                  <a:cubicBezTo>
                    <a:pt x="1964" y="10297"/>
                    <a:pt x="439" y="9312"/>
                    <a:pt x="66" y="7656"/>
                  </a:cubicBezTo>
                  <a:lnTo>
                    <a:pt x="66" y="7656"/>
                  </a:lnTo>
                  <a:cubicBezTo>
                    <a:pt x="287" y="8721"/>
                    <a:pt x="1021" y="9605"/>
                    <a:pt x="2167" y="10059"/>
                  </a:cubicBezTo>
                  <a:cubicBezTo>
                    <a:pt x="2846" y="10321"/>
                    <a:pt x="3560" y="10440"/>
                    <a:pt x="4060" y="10440"/>
                  </a:cubicBezTo>
                  <a:cubicBezTo>
                    <a:pt x="4227" y="10440"/>
                    <a:pt x="4405" y="10428"/>
                    <a:pt x="4572" y="10428"/>
                  </a:cubicBezTo>
                  <a:cubicBezTo>
                    <a:pt x="5644" y="10344"/>
                    <a:pt x="6572" y="10011"/>
                    <a:pt x="7287" y="9487"/>
                  </a:cubicBezTo>
                  <a:cubicBezTo>
                    <a:pt x="8823" y="8380"/>
                    <a:pt x="9692" y="6856"/>
                    <a:pt x="9823" y="4963"/>
                  </a:cubicBezTo>
                  <a:cubicBezTo>
                    <a:pt x="9906" y="3820"/>
                    <a:pt x="9656" y="2796"/>
                    <a:pt x="9037" y="1927"/>
                  </a:cubicBezTo>
                  <a:cubicBezTo>
                    <a:pt x="8751" y="1558"/>
                    <a:pt x="8406" y="1212"/>
                    <a:pt x="7977" y="903"/>
                  </a:cubicBezTo>
                  <a:cubicBezTo>
                    <a:pt x="7227" y="379"/>
                    <a:pt x="6418" y="69"/>
                    <a:pt x="5501" y="10"/>
                  </a:cubicBezTo>
                  <a:cubicBezTo>
                    <a:pt x="5400" y="4"/>
                    <a:pt x="5292" y="1"/>
                    <a:pt x="518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14"/>
            <p:cNvSpPr/>
            <p:nvPr/>
          </p:nvSpPr>
          <p:spPr>
            <a:xfrm>
              <a:off x="6153425" y="2513225"/>
              <a:ext cx="31575" cy="130100"/>
            </a:xfrm>
            <a:custGeom>
              <a:avLst/>
              <a:gdLst/>
              <a:ahLst/>
              <a:cxnLst/>
              <a:rect l="l" t="t" r="r" b="b"/>
              <a:pathLst>
                <a:path w="1263" h="5204" extrusionOk="0">
                  <a:moveTo>
                    <a:pt x="1263" y="1"/>
                  </a:moveTo>
                  <a:lnTo>
                    <a:pt x="1049" y="239"/>
                  </a:lnTo>
                  <a:cubicBezTo>
                    <a:pt x="715" y="668"/>
                    <a:pt x="322" y="1370"/>
                    <a:pt x="191" y="1775"/>
                  </a:cubicBezTo>
                  <a:cubicBezTo>
                    <a:pt x="1" y="2382"/>
                    <a:pt x="25" y="3501"/>
                    <a:pt x="239" y="4013"/>
                  </a:cubicBezTo>
                  <a:cubicBezTo>
                    <a:pt x="418" y="4490"/>
                    <a:pt x="751" y="4894"/>
                    <a:pt x="1203" y="5204"/>
                  </a:cubicBezTo>
                  <a:cubicBezTo>
                    <a:pt x="453" y="4644"/>
                    <a:pt x="72" y="3811"/>
                    <a:pt x="132" y="2799"/>
                  </a:cubicBezTo>
                  <a:cubicBezTo>
                    <a:pt x="144" y="2608"/>
                    <a:pt x="156" y="2406"/>
                    <a:pt x="203" y="2216"/>
                  </a:cubicBezTo>
                  <a:cubicBezTo>
                    <a:pt x="310" y="1715"/>
                    <a:pt x="501" y="1239"/>
                    <a:pt x="811" y="799"/>
                  </a:cubicBezTo>
                  <a:cubicBezTo>
                    <a:pt x="850" y="750"/>
                    <a:pt x="873" y="653"/>
                    <a:pt x="939" y="653"/>
                  </a:cubicBezTo>
                  <a:cubicBezTo>
                    <a:pt x="954" y="653"/>
                    <a:pt x="970" y="657"/>
                    <a:pt x="989" y="668"/>
                  </a:cubicBezTo>
                  <a:cubicBezTo>
                    <a:pt x="977" y="656"/>
                    <a:pt x="1025" y="489"/>
                    <a:pt x="1108" y="311"/>
                  </a:cubicBezTo>
                  <a:lnTo>
                    <a:pt x="1263"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14"/>
            <p:cNvSpPr/>
            <p:nvPr/>
          </p:nvSpPr>
          <p:spPr>
            <a:xfrm>
              <a:off x="6179025" y="2425725"/>
              <a:ext cx="181900" cy="107175"/>
            </a:xfrm>
            <a:custGeom>
              <a:avLst/>
              <a:gdLst/>
              <a:ahLst/>
              <a:cxnLst/>
              <a:rect l="l" t="t" r="r" b="b"/>
              <a:pathLst>
                <a:path w="7276" h="4287" extrusionOk="0">
                  <a:moveTo>
                    <a:pt x="3787" y="1"/>
                  </a:moveTo>
                  <a:cubicBezTo>
                    <a:pt x="2942" y="1"/>
                    <a:pt x="2477" y="131"/>
                    <a:pt x="1858" y="524"/>
                  </a:cubicBezTo>
                  <a:cubicBezTo>
                    <a:pt x="1501" y="751"/>
                    <a:pt x="1394" y="870"/>
                    <a:pt x="1227" y="1239"/>
                  </a:cubicBezTo>
                  <a:cubicBezTo>
                    <a:pt x="1108" y="1477"/>
                    <a:pt x="930" y="2036"/>
                    <a:pt x="834" y="2477"/>
                  </a:cubicBezTo>
                  <a:cubicBezTo>
                    <a:pt x="610" y="3395"/>
                    <a:pt x="239" y="4165"/>
                    <a:pt x="37" y="4165"/>
                  </a:cubicBezTo>
                  <a:cubicBezTo>
                    <a:pt x="24" y="4165"/>
                    <a:pt x="12" y="4162"/>
                    <a:pt x="1" y="4156"/>
                  </a:cubicBezTo>
                  <a:lnTo>
                    <a:pt x="1" y="4156"/>
                  </a:lnTo>
                  <a:lnTo>
                    <a:pt x="37" y="4203"/>
                  </a:lnTo>
                  <a:cubicBezTo>
                    <a:pt x="84" y="4275"/>
                    <a:pt x="120" y="4287"/>
                    <a:pt x="144" y="4287"/>
                  </a:cubicBezTo>
                  <a:cubicBezTo>
                    <a:pt x="227" y="4287"/>
                    <a:pt x="299" y="4180"/>
                    <a:pt x="358" y="4108"/>
                  </a:cubicBezTo>
                  <a:cubicBezTo>
                    <a:pt x="596" y="3799"/>
                    <a:pt x="715" y="3441"/>
                    <a:pt x="846" y="3084"/>
                  </a:cubicBezTo>
                  <a:cubicBezTo>
                    <a:pt x="858" y="3037"/>
                    <a:pt x="882" y="2977"/>
                    <a:pt x="894" y="2918"/>
                  </a:cubicBezTo>
                  <a:cubicBezTo>
                    <a:pt x="894" y="2906"/>
                    <a:pt x="906" y="2894"/>
                    <a:pt x="906" y="2870"/>
                  </a:cubicBezTo>
                  <a:cubicBezTo>
                    <a:pt x="965" y="2620"/>
                    <a:pt x="1025" y="2370"/>
                    <a:pt x="1072" y="2096"/>
                  </a:cubicBezTo>
                  <a:cubicBezTo>
                    <a:pt x="1334" y="763"/>
                    <a:pt x="2168" y="274"/>
                    <a:pt x="3394" y="131"/>
                  </a:cubicBezTo>
                  <a:cubicBezTo>
                    <a:pt x="3573" y="120"/>
                    <a:pt x="3751" y="108"/>
                    <a:pt x="3930" y="108"/>
                  </a:cubicBezTo>
                  <a:cubicBezTo>
                    <a:pt x="4478" y="120"/>
                    <a:pt x="5013" y="227"/>
                    <a:pt x="5502" y="429"/>
                  </a:cubicBezTo>
                  <a:cubicBezTo>
                    <a:pt x="6216" y="727"/>
                    <a:pt x="6823" y="1239"/>
                    <a:pt x="7276" y="1894"/>
                  </a:cubicBezTo>
                  <a:cubicBezTo>
                    <a:pt x="7121" y="1644"/>
                    <a:pt x="6966" y="1405"/>
                    <a:pt x="6799" y="1239"/>
                  </a:cubicBezTo>
                  <a:cubicBezTo>
                    <a:pt x="6406" y="834"/>
                    <a:pt x="5656" y="405"/>
                    <a:pt x="4978" y="167"/>
                  </a:cubicBezTo>
                  <a:cubicBezTo>
                    <a:pt x="4609" y="36"/>
                    <a:pt x="4359" y="1"/>
                    <a:pt x="3787"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14"/>
            <p:cNvSpPr/>
            <p:nvPr/>
          </p:nvSpPr>
          <p:spPr>
            <a:xfrm>
              <a:off x="6198975" y="2486450"/>
              <a:ext cx="21750" cy="37950"/>
            </a:xfrm>
            <a:custGeom>
              <a:avLst/>
              <a:gdLst/>
              <a:ahLst/>
              <a:cxnLst/>
              <a:rect l="l" t="t" r="r" b="b"/>
              <a:pathLst>
                <a:path w="870" h="1518" extrusionOk="0">
                  <a:moveTo>
                    <a:pt x="513" y="0"/>
                  </a:moveTo>
                  <a:lnTo>
                    <a:pt x="513" y="0"/>
                  </a:lnTo>
                  <a:cubicBezTo>
                    <a:pt x="739" y="131"/>
                    <a:pt x="679" y="655"/>
                    <a:pt x="346" y="1131"/>
                  </a:cubicBezTo>
                  <a:cubicBezTo>
                    <a:pt x="263" y="1262"/>
                    <a:pt x="120" y="1382"/>
                    <a:pt x="60" y="1393"/>
                  </a:cubicBezTo>
                  <a:lnTo>
                    <a:pt x="1" y="1393"/>
                  </a:lnTo>
                  <a:cubicBezTo>
                    <a:pt x="28" y="1466"/>
                    <a:pt x="62" y="1517"/>
                    <a:pt x="139" y="1517"/>
                  </a:cubicBezTo>
                  <a:cubicBezTo>
                    <a:pt x="163" y="1517"/>
                    <a:pt x="192" y="1512"/>
                    <a:pt x="227" y="1501"/>
                  </a:cubicBezTo>
                  <a:cubicBezTo>
                    <a:pt x="501" y="1393"/>
                    <a:pt x="870" y="465"/>
                    <a:pt x="739" y="191"/>
                  </a:cubicBezTo>
                  <a:cubicBezTo>
                    <a:pt x="691" y="84"/>
                    <a:pt x="620" y="24"/>
                    <a:pt x="51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14"/>
            <p:cNvSpPr/>
            <p:nvPr/>
          </p:nvSpPr>
          <p:spPr>
            <a:xfrm>
              <a:off x="6143625" y="2416500"/>
              <a:ext cx="243800" cy="256600"/>
            </a:xfrm>
            <a:custGeom>
              <a:avLst/>
              <a:gdLst/>
              <a:ahLst/>
              <a:cxnLst/>
              <a:rect l="l" t="t" r="r" b="b"/>
              <a:pathLst>
                <a:path w="9752" h="10264" extrusionOk="0">
                  <a:moveTo>
                    <a:pt x="5215" y="417"/>
                  </a:moveTo>
                  <a:cubicBezTo>
                    <a:pt x="5775" y="417"/>
                    <a:pt x="6025" y="441"/>
                    <a:pt x="6406" y="584"/>
                  </a:cubicBezTo>
                  <a:cubicBezTo>
                    <a:pt x="7072" y="798"/>
                    <a:pt x="7834" y="1251"/>
                    <a:pt x="8215" y="1655"/>
                  </a:cubicBezTo>
                  <a:cubicBezTo>
                    <a:pt x="8382" y="1810"/>
                    <a:pt x="8549" y="2048"/>
                    <a:pt x="8692" y="2310"/>
                  </a:cubicBezTo>
                  <a:cubicBezTo>
                    <a:pt x="8965" y="2763"/>
                    <a:pt x="9180" y="3322"/>
                    <a:pt x="9275" y="3799"/>
                  </a:cubicBezTo>
                  <a:cubicBezTo>
                    <a:pt x="9501" y="4882"/>
                    <a:pt x="9263" y="6180"/>
                    <a:pt x="8644" y="7192"/>
                  </a:cubicBezTo>
                  <a:cubicBezTo>
                    <a:pt x="7727" y="8752"/>
                    <a:pt x="6167" y="9728"/>
                    <a:pt x="4465" y="9823"/>
                  </a:cubicBezTo>
                  <a:cubicBezTo>
                    <a:pt x="4363" y="9828"/>
                    <a:pt x="4263" y="9831"/>
                    <a:pt x="4163" y="9831"/>
                  </a:cubicBezTo>
                  <a:cubicBezTo>
                    <a:pt x="3165" y="9831"/>
                    <a:pt x="2268" y="9563"/>
                    <a:pt x="1607" y="9109"/>
                  </a:cubicBezTo>
                  <a:cubicBezTo>
                    <a:pt x="1167" y="8787"/>
                    <a:pt x="833" y="8394"/>
                    <a:pt x="643" y="7918"/>
                  </a:cubicBezTo>
                  <a:cubicBezTo>
                    <a:pt x="417" y="7394"/>
                    <a:pt x="405" y="6275"/>
                    <a:pt x="595" y="5668"/>
                  </a:cubicBezTo>
                  <a:cubicBezTo>
                    <a:pt x="726" y="5251"/>
                    <a:pt x="1119" y="4572"/>
                    <a:pt x="1476" y="4144"/>
                  </a:cubicBezTo>
                  <a:lnTo>
                    <a:pt x="1679" y="3906"/>
                  </a:lnTo>
                  <a:lnTo>
                    <a:pt x="1500" y="4191"/>
                  </a:lnTo>
                  <a:cubicBezTo>
                    <a:pt x="1417" y="4370"/>
                    <a:pt x="1369" y="4525"/>
                    <a:pt x="1381" y="4549"/>
                  </a:cubicBezTo>
                  <a:cubicBezTo>
                    <a:pt x="1405" y="4572"/>
                    <a:pt x="1405" y="4572"/>
                    <a:pt x="1417" y="4572"/>
                  </a:cubicBezTo>
                  <a:cubicBezTo>
                    <a:pt x="1427" y="4578"/>
                    <a:pt x="1438" y="4580"/>
                    <a:pt x="1450" y="4580"/>
                  </a:cubicBezTo>
                  <a:cubicBezTo>
                    <a:pt x="1652" y="4580"/>
                    <a:pt x="2036" y="3816"/>
                    <a:pt x="2250" y="2882"/>
                  </a:cubicBezTo>
                  <a:cubicBezTo>
                    <a:pt x="2357" y="2453"/>
                    <a:pt x="2536" y="1894"/>
                    <a:pt x="2655" y="1655"/>
                  </a:cubicBezTo>
                  <a:cubicBezTo>
                    <a:pt x="2834" y="1274"/>
                    <a:pt x="2917" y="1179"/>
                    <a:pt x="3274" y="941"/>
                  </a:cubicBezTo>
                  <a:cubicBezTo>
                    <a:pt x="3905" y="536"/>
                    <a:pt x="4358" y="417"/>
                    <a:pt x="5215" y="417"/>
                  </a:cubicBezTo>
                  <a:close/>
                  <a:moveTo>
                    <a:pt x="4953" y="0"/>
                  </a:moveTo>
                  <a:cubicBezTo>
                    <a:pt x="4632" y="0"/>
                    <a:pt x="4346" y="24"/>
                    <a:pt x="4167" y="72"/>
                  </a:cubicBezTo>
                  <a:cubicBezTo>
                    <a:pt x="3655" y="227"/>
                    <a:pt x="3215" y="477"/>
                    <a:pt x="2869" y="786"/>
                  </a:cubicBezTo>
                  <a:cubicBezTo>
                    <a:pt x="2691" y="953"/>
                    <a:pt x="2548" y="1132"/>
                    <a:pt x="2417" y="1322"/>
                  </a:cubicBezTo>
                  <a:cubicBezTo>
                    <a:pt x="2346" y="1417"/>
                    <a:pt x="2310" y="1501"/>
                    <a:pt x="2262" y="1596"/>
                  </a:cubicBezTo>
                  <a:cubicBezTo>
                    <a:pt x="2155" y="1810"/>
                    <a:pt x="2012" y="2286"/>
                    <a:pt x="1929" y="2632"/>
                  </a:cubicBezTo>
                  <a:cubicBezTo>
                    <a:pt x="1822" y="3215"/>
                    <a:pt x="1774" y="3287"/>
                    <a:pt x="1334" y="3822"/>
                  </a:cubicBezTo>
                  <a:cubicBezTo>
                    <a:pt x="381" y="5013"/>
                    <a:pt x="0" y="6037"/>
                    <a:pt x="83" y="7144"/>
                  </a:cubicBezTo>
                  <a:cubicBezTo>
                    <a:pt x="119" y="7216"/>
                    <a:pt x="119" y="7311"/>
                    <a:pt x="131" y="7406"/>
                  </a:cubicBezTo>
                  <a:cubicBezTo>
                    <a:pt x="417" y="9180"/>
                    <a:pt x="1976" y="10264"/>
                    <a:pt x="4274" y="10264"/>
                  </a:cubicBezTo>
                  <a:cubicBezTo>
                    <a:pt x="5179" y="10264"/>
                    <a:pt x="5786" y="10133"/>
                    <a:pt x="6584" y="9764"/>
                  </a:cubicBezTo>
                  <a:cubicBezTo>
                    <a:pt x="7965" y="9097"/>
                    <a:pt x="9192" y="7585"/>
                    <a:pt x="9620" y="6025"/>
                  </a:cubicBezTo>
                  <a:cubicBezTo>
                    <a:pt x="9704" y="5668"/>
                    <a:pt x="9751" y="5287"/>
                    <a:pt x="9751" y="4477"/>
                  </a:cubicBezTo>
                  <a:cubicBezTo>
                    <a:pt x="9751" y="3453"/>
                    <a:pt x="9751" y="3382"/>
                    <a:pt x="9537" y="2906"/>
                  </a:cubicBezTo>
                  <a:cubicBezTo>
                    <a:pt x="9275" y="2251"/>
                    <a:pt x="8787" y="1501"/>
                    <a:pt x="8394" y="1167"/>
                  </a:cubicBezTo>
                  <a:cubicBezTo>
                    <a:pt x="8013" y="834"/>
                    <a:pt x="7287" y="441"/>
                    <a:pt x="6691" y="227"/>
                  </a:cubicBezTo>
                  <a:cubicBezTo>
                    <a:pt x="6310" y="72"/>
                    <a:pt x="5584" y="0"/>
                    <a:pt x="49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14"/>
            <p:cNvSpPr/>
            <p:nvPr/>
          </p:nvSpPr>
          <p:spPr>
            <a:xfrm>
              <a:off x="6196600" y="2485550"/>
              <a:ext cx="20850" cy="35750"/>
            </a:xfrm>
            <a:custGeom>
              <a:avLst/>
              <a:gdLst/>
              <a:ahLst/>
              <a:cxnLst/>
              <a:rect l="l" t="t" r="r" b="b"/>
              <a:pathLst>
                <a:path w="834" h="1430" extrusionOk="0">
                  <a:moveTo>
                    <a:pt x="512" y="1"/>
                  </a:moveTo>
                  <a:cubicBezTo>
                    <a:pt x="381" y="1"/>
                    <a:pt x="334" y="60"/>
                    <a:pt x="203" y="465"/>
                  </a:cubicBezTo>
                  <a:cubicBezTo>
                    <a:pt x="203" y="477"/>
                    <a:pt x="191" y="501"/>
                    <a:pt x="191" y="513"/>
                  </a:cubicBezTo>
                  <a:cubicBezTo>
                    <a:pt x="179" y="572"/>
                    <a:pt x="155" y="620"/>
                    <a:pt x="143" y="679"/>
                  </a:cubicBezTo>
                  <a:cubicBezTo>
                    <a:pt x="24" y="1156"/>
                    <a:pt x="0" y="1394"/>
                    <a:pt x="96" y="1429"/>
                  </a:cubicBezTo>
                  <a:lnTo>
                    <a:pt x="155" y="1429"/>
                  </a:lnTo>
                  <a:cubicBezTo>
                    <a:pt x="238" y="1418"/>
                    <a:pt x="369" y="1298"/>
                    <a:pt x="441" y="1167"/>
                  </a:cubicBezTo>
                  <a:cubicBezTo>
                    <a:pt x="774" y="691"/>
                    <a:pt x="834" y="167"/>
                    <a:pt x="619" y="36"/>
                  </a:cubicBezTo>
                  <a:cubicBezTo>
                    <a:pt x="596" y="24"/>
                    <a:pt x="548" y="1"/>
                    <a:pt x="51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14"/>
            <p:cNvSpPr/>
            <p:nvPr/>
          </p:nvSpPr>
          <p:spPr>
            <a:xfrm>
              <a:off x="6253450" y="2449650"/>
              <a:ext cx="22950" cy="51725"/>
            </a:xfrm>
            <a:custGeom>
              <a:avLst/>
              <a:gdLst/>
              <a:ahLst/>
              <a:cxnLst/>
              <a:rect l="l" t="t" r="r" b="b"/>
              <a:pathLst>
                <a:path w="918" h="2069" extrusionOk="0">
                  <a:moveTo>
                    <a:pt x="288" y="1"/>
                  </a:moveTo>
                  <a:cubicBezTo>
                    <a:pt x="206" y="1"/>
                    <a:pt x="132" y="34"/>
                    <a:pt x="72" y="103"/>
                  </a:cubicBezTo>
                  <a:cubicBezTo>
                    <a:pt x="12" y="175"/>
                    <a:pt x="0" y="294"/>
                    <a:pt x="48" y="472"/>
                  </a:cubicBezTo>
                  <a:cubicBezTo>
                    <a:pt x="72" y="627"/>
                    <a:pt x="84" y="996"/>
                    <a:pt x="84" y="1306"/>
                  </a:cubicBezTo>
                  <a:cubicBezTo>
                    <a:pt x="84" y="1651"/>
                    <a:pt x="108" y="1913"/>
                    <a:pt x="167" y="1972"/>
                  </a:cubicBezTo>
                  <a:cubicBezTo>
                    <a:pt x="219" y="2037"/>
                    <a:pt x="276" y="2069"/>
                    <a:pt x="339" y="2069"/>
                  </a:cubicBezTo>
                  <a:cubicBezTo>
                    <a:pt x="450" y="2069"/>
                    <a:pt x="578" y="1968"/>
                    <a:pt x="715" y="1770"/>
                  </a:cubicBezTo>
                  <a:cubicBezTo>
                    <a:pt x="893" y="1520"/>
                    <a:pt x="917" y="1401"/>
                    <a:pt x="917" y="996"/>
                  </a:cubicBezTo>
                  <a:cubicBezTo>
                    <a:pt x="917" y="579"/>
                    <a:pt x="893" y="484"/>
                    <a:pt x="715" y="246"/>
                  </a:cubicBezTo>
                  <a:cubicBezTo>
                    <a:pt x="569" y="85"/>
                    <a:pt x="418"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14"/>
            <p:cNvSpPr/>
            <p:nvPr/>
          </p:nvSpPr>
          <p:spPr>
            <a:xfrm>
              <a:off x="6237675" y="2512600"/>
              <a:ext cx="15500" cy="11675"/>
            </a:xfrm>
            <a:custGeom>
              <a:avLst/>
              <a:gdLst/>
              <a:ahLst/>
              <a:cxnLst/>
              <a:rect l="l" t="t" r="r" b="b"/>
              <a:pathLst>
                <a:path w="620" h="467" extrusionOk="0">
                  <a:moveTo>
                    <a:pt x="244" y="1"/>
                  </a:moveTo>
                  <a:cubicBezTo>
                    <a:pt x="167" y="1"/>
                    <a:pt x="101" y="33"/>
                    <a:pt x="84" y="97"/>
                  </a:cubicBezTo>
                  <a:cubicBezTo>
                    <a:pt x="0" y="300"/>
                    <a:pt x="84" y="466"/>
                    <a:pt x="262" y="466"/>
                  </a:cubicBezTo>
                  <a:cubicBezTo>
                    <a:pt x="477" y="466"/>
                    <a:pt x="620" y="264"/>
                    <a:pt x="477" y="109"/>
                  </a:cubicBezTo>
                  <a:cubicBezTo>
                    <a:pt x="416" y="36"/>
                    <a:pt x="324" y="1"/>
                    <a:pt x="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14"/>
            <p:cNvSpPr/>
            <p:nvPr/>
          </p:nvSpPr>
          <p:spPr>
            <a:xfrm>
              <a:off x="6309100" y="2560850"/>
              <a:ext cx="27725" cy="26825"/>
            </a:xfrm>
            <a:custGeom>
              <a:avLst/>
              <a:gdLst/>
              <a:ahLst/>
              <a:cxnLst/>
              <a:rect l="l" t="t" r="r" b="b"/>
              <a:pathLst>
                <a:path w="1109" h="1073" extrusionOk="0">
                  <a:moveTo>
                    <a:pt x="537" y="1"/>
                  </a:moveTo>
                  <a:cubicBezTo>
                    <a:pt x="239" y="1"/>
                    <a:pt x="1" y="239"/>
                    <a:pt x="1" y="513"/>
                  </a:cubicBezTo>
                  <a:cubicBezTo>
                    <a:pt x="1" y="822"/>
                    <a:pt x="275" y="1073"/>
                    <a:pt x="572" y="1073"/>
                  </a:cubicBezTo>
                  <a:cubicBezTo>
                    <a:pt x="858" y="1073"/>
                    <a:pt x="1096" y="822"/>
                    <a:pt x="1108" y="537"/>
                  </a:cubicBezTo>
                  <a:cubicBezTo>
                    <a:pt x="1108" y="239"/>
                    <a:pt x="858" y="1"/>
                    <a:pt x="5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14"/>
            <p:cNvSpPr/>
            <p:nvPr/>
          </p:nvSpPr>
          <p:spPr>
            <a:xfrm>
              <a:off x="6340400" y="2557850"/>
              <a:ext cx="23200" cy="22375"/>
            </a:xfrm>
            <a:custGeom>
              <a:avLst/>
              <a:gdLst/>
              <a:ahLst/>
              <a:cxnLst/>
              <a:rect l="l" t="t" r="r" b="b"/>
              <a:pathLst>
                <a:path w="928" h="895" extrusionOk="0">
                  <a:moveTo>
                    <a:pt x="427" y="0"/>
                  </a:moveTo>
                  <a:cubicBezTo>
                    <a:pt x="193" y="0"/>
                    <a:pt x="0" y="217"/>
                    <a:pt x="23" y="466"/>
                  </a:cubicBezTo>
                  <a:cubicBezTo>
                    <a:pt x="23" y="704"/>
                    <a:pt x="225" y="895"/>
                    <a:pt x="475" y="895"/>
                  </a:cubicBezTo>
                  <a:cubicBezTo>
                    <a:pt x="737" y="871"/>
                    <a:pt x="928" y="669"/>
                    <a:pt x="916" y="419"/>
                  </a:cubicBezTo>
                  <a:cubicBezTo>
                    <a:pt x="892" y="145"/>
                    <a:pt x="737" y="2"/>
                    <a:pt x="463" y="2"/>
                  </a:cubicBezTo>
                  <a:cubicBezTo>
                    <a:pt x="451" y="1"/>
                    <a:pt x="439"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14"/>
            <p:cNvSpPr/>
            <p:nvPr/>
          </p:nvSpPr>
          <p:spPr>
            <a:xfrm>
              <a:off x="6294225" y="2595050"/>
              <a:ext cx="22050" cy="21550"/>
            </a:xfrm>
            <a:custGeom>
              <a:avLst/>
              <a:gdLst/>
              <a:ahLst/>
              <a:cxnLst/>
              <a:rect l="l" t="t" r="r" b="b"/>
              <a:pathLst>
                <a:path w="882" h="862" extrusionOk="0">
                  <a:moveTo>
                    <a:pt x="372" y="0"/>
                  </a:moveTo>
                  <a:cubicBezTo>
                    <a:pt x="128" y="0"/>
                    <a:pt x="1" y="184"/>
                    <a:pt x="1" y="431"/>
                  </a:cubicBezTo>
                  <a:cubicBezTo>
                    <a:pt x="1" y="681"/>
                    <a:pt x="155" y="848"/>
                    <a:pt x="417" y="859"/>
                  </a:cubicBezTo>
                  <a:cubicBezTo>
                    <a:pt x="431" y="861"/>
                    <a:pt x="444" y="861"/>
                    <a:pt x="457" y="861"/>
                  </a:cubicBezTo>
                  <a:cubicBezTo>
                    <a:pt x="699" y="861"/>
                    <a:pt x="881" y="654"/>
                    <a:pt x="870" y="383"/>
                  </a:cubicBezTo>
                  <a:cubicBezTo>
                    <a:pt x="834" y="145"/>
                    <a:pt x="691" y="2"/>
                    <a:pt x="417" y="2"/>
                  </a:cubicBezTo>
                  <a:cubicBezTo>
                    <a:pt x="402" y="1"/>
                    <a:pt x="387" y="0"/>
                    <a:pt x="3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5" name="Google Shape;5365;p14"/>
          <p:cNvGrpSpPr/>
          <p:nvPr/>
        </p:nvGrpSpPr>
        <p:grpSpPr>
          <a:xfrm>
            <a:off x="4344088" y="5071125"/>
            <a:ext cx="269400" cy="268475"/>
            <a:chOff x="6222500" y="2917150"/>
            <a:chExt cx="269400" cy="268475"/>
          </a:xfrm>
        </p:grpSpPr>
        <p:sp>
          <p:nvSpPr>
            <p:cNvPr id="5366" name="Google Shape;5366;p14"/>
            <p:cNvSpPr/>
            <p:nvPr/>
          </p:nvSpPr>
          <p:spPr>
            <a:xfrm>
              <a:off x="6237075" y="2936800"/>
              <a:ext cx="229525" cy="192450"/>
            </a:xfrm>
            <a:custGeom>
              <a:avLst/>
              <a:gdLst/>
              <a:ahLst/>
              <a:cxnLst/>
              <a:rect l="l" t="t" r="r" b="b"/>
              <a:pathLst>
                <a:path w="9181" h="7698" extrusionOk="0">
                  <a:moveTo>
                    <a:pt x="4811" y="1"/>
                  </a:moveTo>
                  <a:cubicBezTo>
                    <a:pt x="4418" y="108"/>
                    <a:pt x="4073" y="322"/>
                    <a:pt x="3799" y="655"/>
                  </a:cubicBezTo>
                  <a:cubicBezTo>
                    <a:pt x="3882" y="643"/>
                    <a:pt x="3977" y="643"/>
                    <a:pt x="4061" y="643"/>
                  </a:cubicBezTo>
                  <a:cubicBezTo>
                    <a:pt x="4082" y="643"/>
                    <a:pt x="4103" y="642"/>
                    <a:pt x="4125" y="642"/>
                  </a:cubicBezTo>
                  <a:cubicBezTo>
                    <a:pt x="4406" y="642"/>
                    <a:pt x="4714" y="714"/>
                    <a:pt x="5001" y="858"/>
                  </a:cubicBezTo>
                  <a:cubicBezTo>
                    <a:pt x="5525" y="1096"/>
                    <a:pt x="5835" y="1667"/>
                    <a:pt x="5751" y="2239"/>
                  </a:cubicBezTo>
                  <a:cubicBezTo>
                    <a:pt x="5680" y="2787"/>
                    <a:pt x="5263" y="3358"/>
                    <a:pt x="4727" y="3739"/>
                  </a:cubicBezTo>
                  <a:cubicBezTo>
                    <a:pt x="5013" y="3620"/>
                    <a:pt x="5370" y="3418"/>
                    <a:pt x="5573" y="3239"/>
                  </a:cubicBezTo>
                  <a:cubicBezTo>
                    <a:pt x="5918" y="2941"/>
                    <a:pt x="6085" y="2548"/>
                    <a:pt x="6156" y="1953"/>
                  </a:cubicBezTo>
                  <a:cubicBezTo>
                    <a:pt x="6192" y="1666"/>
                    <a:pt x="6208" y="1568"/>
                    <a:pt x="6254" y="1568"/>
                  </a:cubicBezTo>
                  <a:cubicBezTo>
                    <a:pt x="6269" y="1568"/>
                    <a:pt x="6287" y="1578"/>
                    <a:pt x="6311" y="1596"/>
                  </a:cubicBezTo>
                  <a:cubicBezTo>
                    <a:pt x="6323" y="1608"/>
                    <a:pt x="6335" y="1632"/>
                    <a:pt x="6347" y="1655"/>
                  </a:cubicBezTo>
                  <a:cubicBezTo>
                    <a:pt x="6549" y="1703"/>
                    <a:pt x="6454" y="1953"/>
                    <a:pt x="6513" y="2072"/>
                  </a:cubicBezTo>
                  <a:cubicBezTo>
                    <a:pt x="6501" y="2918"/>
                    <a:pt x="6013" y="3656"/>
                    <a:pt x="5275" y="3965"/>
                  </a:cubicBezTo>
                  <a:cubicBezTo>
                    <a:pt x="5787" y="3989"/>
                    <a:pt x="6287" y="4096"/>
                    <a:pt x="6513" y="4644"/>
                  </a:cubicBezTo>
                  <a:cubicBezTo>
                    <a:pt x="6751" y="5227"/>
                    <a:pt x="6394" y="5680"/>
                    <a:pt x="6037" y="6061"/>
                  </a:cubicBezTo>
                  <a:cubicBezTo>
                    <a:pt x="5144" y="7001"/>
                    <a:pt x="4025" y="7466"/>
                    <a:pt x="2894" y="7561"/>
                  </a:cubicBezTo>
                  <a:cubicBezTo>
                    <a:pt x="1370" y="7561"/>
                    <a:pt x="441" y="6930"/>
                    <a:pt x="1" y="5680"/>
                  </a:cubicBezTo>
                  <a:lnTo>
                    <a:pt x="1" y="5680"/>
                  </a:lnTo>
                  <a:cubicBezTo>
                    <a:pt x="12" y="5989"/>
                    <a:pt x="60" y="6287"/>
                    <a:pt x="143" y="6585"/>
                  </a:cubicBezTo>
                  <a:cubicBezTo>
                    <a:pt x="143" y="6585"/>
                    <a:pt x="155" y="6585"/>
                    <a:pt x="155" y="6573"/>
                  </a:cubicBezTo>
                  <a:cubicBezTo>
                    <a:pt x="194" y="6560"/>
                    <a:pt x="228" y="6554"/>
                    <a:pt x="261" y="6554"/>
                  </a:cubicBezTo>
                  <a:cubicBezTo>
                    <a:pt x="348" y="6554"/>
                    <a:pt x="416" y="6598"/>
                    <a:pt x="477" y="6668"/>
                  </a:cubicBezTo>
                  <a:cubicBezTo>
                    <a:pt x="1108" y="7478"/>
                    <a:pt x="2037" y="7609"/>
                    <a:pt x="2953" y="7680"/>
                  </a:cubicBezTo>
                  <a:cubicBezTo>
                    <a:pt x="3106" y="7692"/>
                    <a:pt x="3256" y="7698"/>
                    <a:pt x="3402" y="7698"/>
                  </a:cubicBezTo>
                  <a:cubicBezTo>
                    <a:pt x="5454" y="7698"/>
                    <a:pt x="6951" y="6561"/>
                    <a:pt x="8240" y="5061"/>
                  </a:cubicBezTo>
                  <a:cubicBezTo>
                    <a:pt x="8633" y="4608"/>
                    <a:pt x="8906" y="4072"/>
                    <a:pt x="9002" y="3453"/>
                  </a:cubicBezTo>
                  <a:cubicBezTo>
                    <a:pt x="9026" y="3310"/>
                    <a:pt x="9073" y="3156"/>
                    <a:pt x="9180" y="3072"/>
                  </a:cubicBezTo>
                  <a:cubicBezTo>
                    <a:pt x="9168" y="3025"/>
                    <a:pt x="9168" y="2965"/>
                    <a:pt x="9145" y="2918"/>
                  </a:cubicBezTo>
                  <a:cubicBezTo>
                    <a:pt x="9109" y="2763"/>
                    <a:pt x="9049" y="2608"/>
                    <a:pt x="9002" y="2465"/>
                  </a:cubicBezTo>
                  <a:cubicBezTo>
                    <a:pt x="8954" y="2322"/>
                    <a:pt x="8895" y="2191"/>
                    <a:pt x="8835" y="2060"/>
                  </a:cubicBezTo>
                  <a:cubicBezTo>
                    <a:pt x="8823" y="2048"/>
                    <a:pt x="8823" y="2013"/>
                    <a:pt x="8811" y="2001"/>
                  </a:cubicBezTo>
                  <a:lnTo>
                    <a:pt x="8764" y="1906"/>
                  </a:lnTo>
                  <a:cubicBezTo>
                    <a:pt x="8740" y="2429"/>
                    <a:pt x="8454" y="2870"/>
                    <a:pt x="8109" y="3263"/>
                  </a:cubicBezTo>
                  <a:cubicBezTo>
                    <a:pt x="8045" y="3343"/>
                    <a:pt x="7976" y="3387"/>
                    <a:pt x="7910" y="3387"/>
                  </a:cubicBezTo>
                  <a:cubicBezTo>
                    <a:pt x="7829" y="3387"/>
                    <a:pt x="7751" y="3319"/>
                    <a:pt x="7692" y="3168"/>
                  </a:cubicBezTo>
                  <a:cubicBezTo>
                    <a:pt x="7228" y="1834"/>
                    <a:pt x="6442" y="810"/>
                    <a:pt x="5108" y="262"/>
                  </a:cubicBezTo>
                  <a:cubicBezTo>
                    <a:pt x="4965" y="203"/>
                    <a:pt x="4870" y="131"/>
                    <a:pt x="4811" y="1"/>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14"/>
            <p:cNvSpPr/>
            <p:nvPr/>
          </p:nvSpPr>
          <p:spPr>
            <a:xfrm>
              <a:off x="6268025" y="2991575"/>
              <a:ext cx="14025" cy="11025"/>
            </a:xfrm>
            <a:custGeom>
              <a:avLst/>
              <a:gdLst/>
              <a:ahLst/>
              <a:cxnLst/>
              <a:rect l="l" t="t" r="r" b="b"/>
              <a:pathLst>
                <a:path w="561" h="441" extrusionOk="0">
                  <a:moveTo>
                    <a:pt x="560" y="0"/>
                  </a:moveTo>
                  <a:lnTo>
                    <a:pt x="560" y="0"/>
                  </a:lnTo>
                  <a:cubicBezTo>
                    <a:pt x="370" y="84"/>
                    <a:pt x="179" y="167"/>
                    <a:pt x="1" y="286"/>
                  </a:cubicBezTo>
                  <a:cubicBezTo>
                    <a:pt x="50" y="271"/>
                    <a:pt x="99" y="263"/>
                    <a:pt x="146" y="263"/>
                  </a:cubicBezTo>
                  <a:cubicBezTo>
                    <a:pt x="285" y="263"/>
                    <a:pt x="415" y="326"/>
                    <a:pt x="513" y="441"/>
                  </a:cubicBezTo>
                  <a:cubicBezTo>
                    <a:pt x="501" y="286"/>
                    <a:pt x="513" y="143"/>
                    <a:pt x="560"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14"/>
            <p:cNvSpPr/>
            <p:nvPr/>
          </p:nvSpPr>
          <p:spPr>
            <a:xfrm>
              <a:off x="6346900" y="3035925"/>
              <a:ext cx="25" cy="25"/>
            </a:xfrm>
            <a:custGeom>
              <a:avLst/>
              <a:gdLst/>
              <a:ahLst/>
              <a:cxnLst/>
              <a:rect l="l" t="t" r="r" b="b"/>
              <a:pathLst>
                <a:path w="1" h="1" extrusionOk="0">
                  <a:moveTo>
                    <a:pt x="1" y="0"/>
                  </a:moveTo>
                  <a:lnTo>
                    <a:pt x="1" y="0"/>
                  </a:lnTo>
                  <a:lnTo>
                    <a:pt x="1" y="0"/>
                  </a:ln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14"/>
            <p:cNvSpPr/>
            <p:nvPr/>
          </p:nvSpPr>
          <p:spPr>
            <a:xfrm>
              <a:off x="6241250" y="3013600"/>
              <a:ext cx="230100" cy="153975"/>
            </a:xfrm>
            <a:custGeom>
              <a:avLst/>
              <a:gdLst/>
              <a:ahLst/>
              <a:cxnLst/>
              <a:rect l="l" t="t" r="r" b="b"/>
              <a:pathLst>
                <a:path w="9204" h="6159" extrusionOk="0">
                  <a:moveTo>
                    <a:pt x="9049" y="0"/>
                  </a:moveTo>
                  <a:cubicBezTo>
                    <a:pt x="8930" y="96"/>
                    <a:pt x="8870" y="238"/>
                    <a:pt x="8847" y="405"/>
                  </a:cubicBezTo>
                  <a:cubicBezTo>
                    <a:pt x="8763" y="1012"/>
                    <a:pt x="8489" y="1548"/>
                    <a:pt x="8097" y="2012"/>
                  </a:cubicBezTo>
                  <a:cubicBezTo>
                    <a:pt x="6802" y="3517"/>
                    <a:pt x="5312" y="4652"/>
                    <a:pt x="3283" y="4652"/>
                  </a:cubicBezTo>
                  <a:cubicBezTo>
                    <a:pt x="3128" y="4652"/>
                    <a:pt x="2971" y="4645"/>
                    <a:pt x="2810" y="4632"/>
                  </a:cubicBezTo>
                  <a:cubicBezTo>
                    <a:pt x="1881" y="4560"/>
                    <a:pt x="965" y="4418"/>
                    <a:pt x="322" y="3620"/>
                  </a:cubicBezTo>
                  <a:cubicBezTo>
                    <a:pt x="269" y="3541"/>
                    <a:pt x="191" y="3494"/>
                    <a:pt x="105" y="3494"/>
                  </a:cubicBezTo>
                  <a:cubicBezTo>
                    <a:pt x="75" y="3494"/>
                    <a:pt x="43" y="3500"/>
                    <a:pt x="12" y="3513"/>
                  </a:cubicBezTo>
                  <a:cubicBezTo>
                    <a:pt x="12" y="3513"/>
                    <a:pt x="0" y="3513"/>
                    <a:pt x="0" y="3525"/>
                  </a:cubicBezTo>
                  <a:cubicBezTo>
                    <a:pt x="96" y="3822"/>
                    <a:pt x="238" y="4108"/>
                    <a:pt x="453" y="4394"/>
                  </a:cubicBezTo>
                  <a:cubicBezTo>
                    <a:pt x="917" y="4989"/>
                    <a:pt x="1441" y="5406"/>
                    <a:pt x="2001" y="5703"/>
                  </a:cubicBezTo>
                  <a:cubicBezTo>
                    <a:pt x="2584" y="5965"/>
                    <a:pt x="3239" y="6108"/>
                    <a:pt x="4132" y="6144"/>
                  </a:cubicBezTo>
                  <a:cubicBezTo>
                    <a:pt x="4354" y="6154"/>
                    <a:pt x="4530" y="6159"/>
                    <a:pt x="4680" y="6159"/>
                  </a:cubicBezTo>
                  <a:cubicBezTo>
                    <a:pt x="5082" y="6159"/>
                    <a:pt x="5289" y="6120"/>
                    <a:pt x="5680" y="6025"/>
                  </a:cubicBezTo>
                  <a:cubicBezTo>
                    <a:pt x="6382" y="5846"/>
                    <a:pt x="6930" y="5584"/>
                    <a:pt x="7501" y="5168"/>
                  </a:cubicBezTo>
                  <a:cubicBezTo>
                    <a:pt x="8156" y="4679"/>
                    <a:pt x="8632" y="3941"/>
                    <a:pt x="8966" y="2905"/>
                  </a:cubicBezTo>
                  <a:cubicBezTo>
                    <a:pt x="9073" y="2548"/>
                    <a:pt x="9132" y="2155"/>
                    <a:pt x="9180" y="1739"/>
                  </a:cubicBezTo>
                  <a:cubicBezTo>
                    <a:pt x="9204" y="1143"/>
                    <a:pt x="9168" y="512"/>
                    <a:pt x="9049"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14"/>
            <p:cNvSpPr/>
            <p:nvPr/>
          </p:nvSpPr>
          <p:spPr>
            <a:xfrm>
              <a:off x="6280525" y="2953375"/>
              <a:ext cx="102125" cy="82700"/>
            </a:xfrm>
            <a:custGeom>
              <a:avLst/>
              <a:gdLst/>
              <a:ahLst/>
              <a:cxnLst/>
              <a:rect l="l" t="t" r="r" b="b"/>
              <a:pathLst>
                <a:path w="4085" h="3308" extrusionOk="0">
                  <a:moveTo>
                    <a:pt x="3032" y="1039"/>
                  </a:moveTo>
                  <a:cubicBezTo>
                    <a:pt x="3143" y="1039"/>
                    <a:pt x="3250" y="1051"/>
                    <a:pt x="3335" y="1076"/>
                  </a:cubicBezTo>
                  <a:cubicBezTo>
                    <a:pt x="3466" y="1100"/>
                    <a:pt x="3608" y="1159"/>
                    <a:pt x="3668" y="1314"/>
                  </a:cubicBezTo>
                  <a:cubicBezTo>
                    <a:pt x="3763" y="1564"/>
                    <a:pt x="3644" y="1766"/>
                    <a:pt x="3466" y="1969"/>
                  </a:cubicBezTo>
                  <a:cubicBezTo>
                    <a:pt x="3262" y="2189"/>
                    <a:pt x="2991" y="2309"/>
                    <a:pt x="2733" y="2309"/>
                  </a:cubicBezTo>
                  <a:cubicBezTo>
                    <a:pt x="2615" y="2309"/>
                    <a:pt x="2499" y="2283"/>
                    <a:pt x="2394" y="2231"/>
                  </a:cubicBezTo>
                  <a:cubicBezTo>
                    <a:pt x="2180" y="2112"/>
                    <a:pt x="2061" y="1921"/>
                    <a:pt x="2084" y="1731"/>
                  </a:cubicBezTo>
                  <a:lnTo>
                    <a:pt x="2084" y="1695"/>
                  </a:lnTo>
                  <a:cubicBezTo>
                    <a:pt x="2084" y="1421"/>
                    <a:pt x="2215" y="1290"/>
                    <a:pt x="2596" y="1112"/>
                  </a:cubicBezTo>
                  <a:cubicBezTo>
                    <a:pt x="2715" y="1063"/>
                    <a:pt x="2877" y="1039"/>
                    <a:pt x="3032" y="1039"/>
                  </a:cubicBezTo>
                  <a:close/>
                  <a:moveTo>
                    <a:pt x="2417" y="0"/>
                  </a:moveTo>
                  <a:cubicBezTo>
                    <a:pt x="2381" y="0"/>
                    <a:pt x="2346" y="2"/>
                    <a:pt x="2311" y="4"/>
                  </a:cubicBezTo>
                  <a:cubicBezTo>
                    <a:pt x="2215" y="4"/>
                    <a:pt x="2132" y="4"/>
                    <a:pt x="2037" y="16"/>
                  </a:cubicBezTo>
                  <a:cubicBezTo>
                    <a:pt x="2013" y="40"/>
                    <a:pt x="1977" y="88"/>
                    <a:pt x="1954" y="123"/>
                  </a:cubicBezTo>
                  <a:cubicBezTo>
                    <a:pt x="1858" y="242"/>
                    <a:pt x="1775" y="338"/>
                    <a:pt x="1680" y="457"/>
                  </a:cubicBezTo>
                  <a:cubicBezTo>
                    <a:pt x="1358" y="921"/>
                    <a:pt x="941" y="1219"/>
                    <a:pt x="406" y="1397"/>
                  </a:cubicBezTo>
                  <a:lnTo>
                    <a:pt x="49" y="1528"/>
                  </a:lnTo>
                  <a:cubicBezTo>
                    <a:pt x="13" y="1683"/>
                    <a:pt x="1" y="1826"/>
                    <a:pt x="1" y="1969"/>
                  </a:cubicBezTo>
                  <a:cubicBezTo>
                    <a:pt x="96" y="2016"/>
                    <a:pt x="156" y="2124"/>
                    <a:pt x="191" y="2231"/>
                  </a:cubicBezTo>
                  <a:cubicBezTo>
                    <a:pt x="215" y="2278"/>
                    <a:pt x="227" y="2302"/>
                    <a:pt x="239" y="2338"/>
                  </a:cubicBezTo>
                  <a:cubicBezTo>
                    <a:pt x="215" y="2266"/>
                    <a:pt x="215" y="2183"/>
                    <a:pt x="239" y="2124"/>
                  </a:cubicBezTo>
                  <a:cubicBezTo>
                    <a:pt x="264" y="2057"/>
                    <a:pt x="301" y="2024"/>
                    <a:pt x="338" y="2024"/>
                  </a:cubicBezTo>
                  <a:cubicBezTo>
                    <a:pt x="387" y="2024"/>
                    <a:pt x="438" y="2084"/>
                    <a:pt x="465" y="2207"/>
                  </a:cubicBezTo>
                  <a:cubicBezTo>
                    <a:pt x="477" y="2302"/>
                    <a:pt x="691" y="2528"/>
                    <a:pt x="894" y="2707"/>
                  </a:cubicBezTo>
                  <a:cubicBezTo>
                    <a:pt x="1211" y="2977"/>
                    <a:pt x="1316" y="3138"/>
                    <a:pt x="1181" y="3138"/>
                  </a:cubicBezTo>
                  <a:cubicBezTo>
                    <a:pt x="1144" y="3138"/>
                    <a:pt x="1088" y="3126"/>
                    <a:pt x="1013" y="3100"/>
                  </a:cubicBezTo>
                  <a:cubicBezTo>
                    <a:pt x="787" y="3005"/>
                    <a:pt x="584" y="2862"/>
                    <a:pt x="430" y="2683"/>
                  </a:cubicBezTo>
                  <a:lnTo>
                    <a:pt x="430" y="2683"/>
                  </a:lnTo>
                  <a:cubicBezTo>
                    <a:pt x="763" y="3112"/>
                    <a:pt x="1239" y="3290"/>
                    <a:pt x="1811" y="3302"/>
                  </a:cubicBezTo>
                  <a:cubicBezTo>
                    <a:pt x="1902" y="3306"/>
                    <a:pt x="1995" y="3308"/>
                    <a:pt x="2087" y="3308"/>
                  </a:cubicBezTo>
                  <a:cubicBezTo>
                    <a:pt x="2272" y="3308"/>
                    <a:pt x="2458" y="3302"/>
                    <a:pt x="2632" y="3302"/>
                  </a:cubicBezTo>
                  <a:cubicBezTo>
                    <a:pt x="2561" y="3243"/>
                    <a:pt x="2561" y="3171"/>
                    <a:pt x="2692" y="3171"/>
                  </a:cubicBezTo>
                  <a:cubicBezTo>
                    <a:pt x="2751" y="3171"/>
                    <a:pt x="2858" y="3136"/>
                    <a:pt x="2977" y="3100"/>
                  </a:cubicBezTo>
                  <a:cubicBezTo>
                    <a:pt x="3513" y="2707"/>
                    <a:pt x="3930" y="2147"/>
                    <a:pt x="4001" y="1588"/>
                  </a:cubicBezTo>
                  <a:cubicBezTo>
                    <a:pt x="4085" y="1028"/>
                    <a:pt x="3763" y="445"/>
                    <a:pt x="3251" y="207"/>
                  </a:cubicBezTo>
                  <a:cubicBezTo>
                    <a:pt x="2966" y="80"/>
                    <a:pt x="2691" y="0"/>
                    <a:pt x="2417" y="0"/>
                  </a:cubicBezTo>
                  <a:close/>
                </a:path>
              </a:pathLst>
            </a:custGeom>
            <a:solidFill>
              <a:srgbClr val="F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14"/>
            <p:cNvSpPr/>
            <p:nvPr/>
          </p:nvSpPr>
          <p:spPr>
            <a:xfrm>
              <a:off x="6237075" y="2998125"/>
              <a:ext cx="169400" cy="128300"/>
            </a:xfrm>
            <a:custGeom>
              <a:avLst/>
              <a:gdLst/>
              <a:ahLst/>
              <a:cxnLst/>
              <a:rect l="l" t="t" r="r" b="b"/>
              <a:pathLst>
                <a:path w="6776" h="5132" extrusionOk="0">
                  <a:moveTo>
                    <a:pt x="1357" y="1"/>
                  </a:moveTo>
                  <a:cubicBezTo>
                    <a:pt x="1318" y="1"/>
                    <a:pt x="1278" y="5"/>
                    <a:pt x="1239" y="12"/>
                  </a:cubicBezTo>
                  <a:cubicBezTo>
                    <a:pt x="1096" y="95"/>
                    <a:pt x="977" y="191"/>
                    <a:pt x="858" y="310"/>
                  </a:cubicBezTo>
                  <a:cubicBezTo>
                    <a:pt x="417" y="774"/>
                    <a:pt x="227" y="1334"/>
                    <a:pt x="120" y="1941"/>
                  </a:cubicBezTo>
                  <a:cubicBezTo>
                    <a:pt x="48" y="2370"/>
                    <a:pt x="1" y="2810"/>
                    <a:pt x="12" y="3239"/>
                  </a:cubicBezTo>
                  <a:cubicBezTo>
                    <a:pt x="441" y="4489"/>
                    <a:pt x="1382" y="5132"/>
                    <a:pt x="2918" y="5132"/>
                  </a:cubicBezTo>
                  <a:cubicBezTo>
                    <a:pt x="4049" y="5025"/>
                    <a:pt x="5180" y="4560"/>
                    <a:pt x="6061" y="3632"/>
                  </a:cubicBezTo>
                  <a:cubicBezTo>
                    <a:pt x="6418" y="3239"/>
                    <a:pt x="6775" y="2810"/>
                    <a:pt x="6537" y="2215"/>
                  </a:cubicBezTo>
                  <a:cubicBezTo>
                    <a:pt x="6311" y="1643"/>
                    <a:pt x="5799" y="1560"/>
                    <a:pt x="5299" y="1524"/>
                  </a:cubicBezTo>
                  <a:cubicBezTo>
                    <a:pt x="5168" y="1584"/>
                    <a:pt x="5049" y="1631"/>
                    <a:pt x="4894" y="1667"/>
                  </a:cubicBezTo>
                  <a:cubicBezTo>
                    <a:pt x="4823" y="1679"/>
                    <a:pt x="4727" y="1679"/>
                    <a:pt x="4644" y="1679"/>
                  </a:cubicBezTo>
                  <a:cubicBezTo>
                    <a:pt x="4537" y="1679"/>
                    <a:pt x="4430" y="1667"/>
                    <a:pt x="4406" y="1560"/>
                  </a:cubicBezTo>
                  <a:lnTo>
                    <a:pt x="4406" y="1524"/>
                  </a:lnTo>
                  <a:cubicBezTo>
                    <a:pt x="4394" y="1524"/>
                    <a:pt x="4394" y="1512"/>
                    <a:pt x="4370" y="1512"/>
                  </a:cubicBezTo>
                  <a:lnTo>
                    <a:pt x="3561" y="1512"/>
                  </a:lnTo>
                  <a:cubicBezTo>
                    <a:pt x="2977" y="1500"/>
                    <a:pt x="2501" y="1322"/>
                    <a:pt x="2168" y="881"/>
                  </a:cubicBezTo>
                  <a:cubicBezTo>
                    <a:pt x="2084" y="774"/>
                    <a:pt x="2013" y="667"/>
                    <a:pt x="1977" y="548"/>
                  </a:cubicBezTo>
                  <a:cubicBezTo>
                    <a:pt x="1965" y="512"/>
                    <a:pt x="1953" y="488"/>
                    <a:pt x="1929" y="441"/>
                  </a:cubicBezTo>
                  <a:cubicBezTo>
                    <a:pt x="1894" y="322"/>
                    <a:pt x="1834" y="226"/>
                    <a:pt x="1751" y="179"/>
                  </a:cubicBezTo>
                  <a:cubicBezTo>
                    <a:pt x="1647" y="56"/>
                    <a:pt x="1506" y="1"/>
                    <a:pt x="1357"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14"/>
            <p:cNvSpPr/>
            <p:nvPr/>
          </p:nvSpPr>
          <p:spPr>
            <a:xfrm>
              <a:off x="6367150" y="2917150"/>
              <a:ext cx="41100" cy="4800"/>
            </a:xfrm>
            <a:custGeom>
              <a:avLst/>
              <a:gdLst/>
              <a:ahLst/>
              <a:cxnLst/>
              <a:rect l="l" t="t" r="r" b="b"/>
              <a:pathLst>
                <a:path w="1644" h="192" extrusionOk="0">
                  <a:moveTo>
                    <a:pt x="524" y="1"/>
                  </a:moveTo>
                  <a:cubicBezTo>
                    <a:pt x="346" y="1"/>
                    <a:pt x="179" y="1"/>
                    <a:pt x="1" y="60"/>
                  </a:cubicBezTo>
                  <a:cubicBezTo>
                    <a:pt x="102" y="54"/>
                    <a:pt x="203" y="51"/>
                    <a:pt x="306" y="51"/>
                  </a:cubicBezTo>
                  <a:cubicBezTo>
                    <a:pt x="408" y="51"/>
                    <a:pt x="513" y="54"/>
                    <a:pt x="620" y="60"/>
                  </a:cubicBezTo>
                  <a:cubicBezTo>
                    <a:pt x="953" y="60"/>
                    <a:pt x="1298" y="108"/>
                    <a:pt x="1644" y="191"/>
                  </a:cubicBezTo>
                  <a:cubicBezTo>
                    <a:pt x="1298" y="84"/>
                    <a:pt x="929" y="1"/>
                    <a:pt x="524" y="1"/>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14"/>
            <p:cNvSpPr/>
            <p:nvPr/>
          </p:nvSpPr>
          <p:spPr>
            <a:xfrm>
              <a:off x="6357325" y="2934350"/>
              <a:ext cx="99150" cy="87125"/>
            </a:xfrm>
            <a:custGeom>
              <a:avLst/>
              <a:gdLst/>
              <a:ahLst/>
              <a:cxnLst/>
              <a:rect l="l" t="t" r="r" b="b"/>
              <a:pathLst>
                <a:path w="3966" h="3485" extrusionOk="0">
                  <a:moveTo>
                    <a:pt x="860" y="0"/>
                  </a:moveTo>
                  <a:cubicBezTo>
                    <a:pt x="561" y="0"/>
                    <a:pt x="272" y="30"/>
                    <a:pt x="1" y="110"/>
                  </a:cubicBezTo>
                  <a:cubicBezTo>
                    <a:pt x="60" y="206"/>
                    <a:pt x="155" y="301"/>
                    <a:pt x="298" y="360"/>
                  </a:cubicBezTo>
                  <a:cubicBezTo>
                    <a:pt x="1632" y="908"/>
                    <a:pt x="2418" y="1956"/>
                    <a:pt x="2882" y="3266"/>
                  </a:cubicBezTo>
                  <a:cubicBezTo>
                    <a:pt x="2941" y="3417"/>
                    <a:pt x="3019" y="3485"/>
                    <a:pt x="3100" y="3485"/>
                  </a:cubicBezTo>
                  <a:cubicBezTo>
                    <a:pt x="3166" y="3485"/>
                    <a:pt x="3235" y="3441"/>
                    <a:pt x="3299" y="3361"/>
                  </a:cubicBezTo>
                  <a:cubicBezTo>
                    <a:pt x="3644" y="2968"/>
                    <a:pt x="3930" y="2551"/>
                    <a:pt x="3965" y="2027"/>
                  </a:cubicBezTo>
                  <a:cubicBezTo>
                    <a:pt x="3394" y="789"/>
                    <a:pt x="2418" y="75"/>
                    <a:pt x="1025" y="3"/>
                  </a:cubicBezTo>
                  <a:cubicBezTo>
                    <a:pt x="969" y="1"/>
                    <a:pt x="914" y="0"/>
                    <a:pt x="860" y="0"/>
                  </a:cubicBezTo>
                  <a:close/>
                </a:path>
              </a:pathLst>
            </a:custGeom>
            <a:solidFill>
              <a:srgbClr val="FF63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14"/>
            <p:cNvSpPr/>
            <p:nvPr/>
          </p:nvSpPr>
          <p:spPr>
            <a:xfrm>
              <a:off x="6222800" y="3078775"/>
              <a:ext cx="25" cy="3600"/>
            </a:xfrm>
            <a:custGeom>
              <a:avLst/>
              <a:gdLst/>
              <a:ahLst/>
              <a:cxnLst/>
              <a:rect l="l" t="t" r="r" b="b"/>
              <a:pathLst>
                <a:path w="1" h="144" extrusionOk="0">
                  <a:moveTo>
                    <a:pt x="0" y="144"/>
                  </a:moveTo>
                  <a:lnTo>
                    <a:pt x="0" y="1"/>
                  </a:ln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14"/>
            <p:cNvSpPr/>
            <p:nvPr/>
          </p:nvSpPr>
          <p:spPr>
            <a:xfrm>
              <a:off x="6222800" y="2918650"/>
              <a:ext cx="269100" cy="266975"/>
            </a:xfrm>
            <a:custGeom>
              <a:avLst/>
              <a:gdLst/>
              <a:ahLst/>
              <a:cxnLst/>
              <a:rect l="l" t="t" r="r" b="b"/>
              <a:pathLst>
                <a:path w="10764" h="10679" extrusionOk="0">
                  <a:moveTo>
                    <a:pt x="6394" y="0"/>
                  </a:moveTo>
                  <a:cubicBezTo>
                    <a:pt x="6799" y="24"/>
                    <a:pt x="7215" y="84"/>
                    <a:pt x="7537" y="179"/>
                  </a:cubicBezTo>
                  <a:cubicBezTo>
                    <a:pt x="8501" y="476"/>
                    <a:pt x="9335" y="1238"/>
                    <a:pt x="9906" y="2322"/>
                  </a:cubicBezTo>
                  <a:cubicBezTo>
                    <a:pt x="10478" y="3453"/>
                    <a:pt x="10751" y="4858"/>
                    <a:pt x="10585" y="5894"/>
                  </a:cubicBezTo>
                  <a:cubicBezTo>
                    <a:pt x="10263" y="8085"/>
                    <a:pt x="9037" y="9585"/>
                    <a:pt x="7072" y="10275"/>
                  </a:cubicBezTo>
                  <a:cubicBezTo>
                    <a:pt x="6394" y="10502"/>
                    <a:pt x="6346" y="10513"/>
                    <a:pt x="5227" y="10513"/>
                  </a:cubicBezTo>
                  <a:cubicBezTo>
                    <a:pt x="3822" y="10513"/>
                    <a:pt x="3227" y="10394"/>
                    <a:pt x="2298" y="9918"/>
                  </a:cubicBezTo>
                  <a:cubicBezTo>
                    <a:pt x="929" y="9228"/>
                    <a:pt x="119" y="8061"/>
                    <a:pt x="0" y="6632"/>
                  </a:cubicBezTo>
                  <a:lnTo>
                    <a:pt x="0" y="6632"/>
                  </a:lnTo>
                  <a:cubicBezTo>
                    <a:pt x="95" y="8025"/>
                    <a:pt x="810" y="9156"/>
                    <a:pt x="2155" y="9942"/>
                  </a:cubicBezTo>
                  <a:cubicBezTo>
                    <a:pt x="2929" y="10406"/>
                    <a:pt x="3786" y="10549"/>
                    <a:pt x="4655" y="10644"/>
                  </a:cubicBezTo>
                  <a:cubicBezTo>
                    <a:pt x="4691" y="10644"/>
                    <a:pt x="4715" y="10644"/>
                    <a:pt x="4763" y="10656"/>
                  </a:cubicBezTo>
                  <a:cubicBezTo>
                    <a:pt x="4939" y="10671"/>
                    <a:pt x="5116" y="10679"/>
                    <a:pt x="5293" y="10679"/>
                  </a:cubicBezTo>
                  <a:cubicBezTo>
                    <a:pt x="7963" y="10679"/>
                    <a:pt x="10640" y="8986"/>
                    <a:pt x="10763" y="5346"/>
                  </a:cubicBezTo>
                  <a:cubicBezTo>
                    <a:pt x="10751" y="4513"/>
                    <a:pt x="10597" y="3739"/>
                    <a:pt x="10323" y="3013"/>
                  </a:cubicBezTo>
                  <a:cubicBezTo>
                    <a:pt x="10228" y="2786"/>
                    <a:pt x="10144" y="2560"/>
                    <a:pt x="10025" y="2358"/>
                  </a:cubicBezTo>
                  <a:cubicBezTo>
                    <a:pt x="9394" y="1131"/>
                    <a:pt x="8477" y="417"/>
                    <a:pt x="7418" y="131"/>
                  </a:cubicBezTo>
                  <a:cubicBezTo>
                    <a:pt x="7084" y="48"/>
                    <a:pt x="6751" y="0"/>
                    <a:pt x="639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14"/>
            <p:cNvSpPr/>
            <p:nvPr/>
          </p:nvSpPr>
          <p:spPr>
            <a:xfrm>
              <a:off x="6458525" y="2988600"/>
              <a:ext cx="3900" cy="10125"/>
            </a:xfrm>
            <a:custGeom>
              <a:avLst/>
              <a:gdLst/>
              <a:ahLst/>
              <a:cxnLst/>
              <a:rect l="l" t="t" r="r" b="b"/>
              <a:pathLst>
                <a:path w="156" h="405" extrusionOk="0">
                  <a:moveTo>
                    <a:pt x="1" y="0"/>
                  </a:moveTo>
                  <a:lnTo>
                    <a:pt x="1" y="0"/>
                  </a:lnTo>
                  <a:cubicBezTo>
                    <a:pt x="37" y="143"/>
                    <a:pt x="96" y="274"/>
                    <a:pt x="156" y="405"/>
                  </a:cubicBezTo>
                  <a:cubicBezTo>
                    <a:pt x="120" y="274"/>
                    <a:pt x="60" y="143"/>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14"/>
            <p:cNvSpPr/>
            <p:nvPr/>
          </p:nvSpPr>
          <p:spPr>
            <a:xfrm>
              <a:off x="6465075" y="3057050"/>
              <a:ext cx="5400" cy="29200"/>
            </a:xfrm>
            <a:custGeom>
              <a:avLst/>
              <a:gdLst/>
              <a:ahLst/>
              <a:cxnLst/>
              <a:rect l="l" t="t" r="r" b="b"/>
              <a:pathLst>
                <a:path w="216" h="1168" extrusionOk="0">
                  <a:moveTo>
                    <a:pt x="215" y="1"/>
                  </a:moveTo>
                  <a:cubicBezTo>
                    <a:pt x="167" y="417"/>
                    <a:pt x="96" y="810"/>
                    <a:pt x="1" y="1167"/>
                  </a:cubicBezTo>
                  <a:lnTo>
                    <a:pt x="48" y="1036"/>
                  </a:lnTo>
                  <a:cubicBezTo>
                    <a:pt x="132" y="751"/>
                    <a:pt x="191" y="394"/>
                    <a:pt x="215"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14"/>
            <p:cNvSpPr/>
            <p:nvPr/>
          </p:nvSpPr>
          <p:spPr>
            <a:xfrm>
              <a:off x="6231425" y="2931750"/>
              <a:ext cx="226250" cy="224450"/>
            </a:xfrm>
            <a:custGeom>
              <a:avLst/>
              <a:gdLst/>
              <a:ahLst/>
              <a:cxnLst/>
              <a:rect l="l" t="t" r="r" b="b"/>
              <a:pathLst>
                <a:path w="9050" h="8978" extrusionOk="0">
                  <a:moveTo>
                    <a:pt x="5823" y="0"/>
                  </a:moveTo>
                  <a:cubicBezTo>
                    <a:pt x="4810" y="12"/>
                    <a:pt x="4346" y="238"/>
                    <a:pt x="3691" y="1024"/>
                  </a:cubicBezTo>
                  <a:cubicBezTo>
                    <a:pt x="3084" y="1774"/>
                    <a:pt x="2989" y="1846"/>
                    <a:pt x="2132" y="2203"/>
                  </a:cubicBezTo>
                  <a:cubicBezTo>
                    <a:pt x="762" y="2762"/>
                    <a:pt x="358" y="3346"/>
                    <a:pt x="155" y="5120"/>
                  </a:cubicBezTo>
                  <a:cubicBezTo>
                    <a:pt x="0" y="6346"/>
                    <a:pt x="310" y="7239"/>
                    <a:pt x="1191" y="8096"/>
                  </a:cubicBezTo>
                  <a:cubicBezTo>
                    <a:pt x="1584" y="8489"/>
                    <a:pt x="1965" y="8763"/>
                    <a:pt x="2394" y="8977"/>
                  </a:cubicBezTo>
                  <a:cubicBezTo>
                    <a:pt x="1834" y="8692"/>
                    <a:pt x="1310" y="8263"/>
                    <a:pt x="846" y="7668"/>
                  </a:cubicBezTo>
                  <a:cubicBezTo>
                    <a:pt x="643" y="7382"/>
                    <a:pt x="489" y="7096"/>
                    <a:pt x="393" y="6799"/>
                  </a:cubicBezTo>
                  <a:cubicBezTo>
                    <a:pt x="298" y="6501"/>
                    <a:pt x="238" y="6203"/>
                    <a:pt x="238" y="5894"/>
                  </a:cubicBezTo>
                  <a:cubicBezTo>
                    <a:pt x="227" y="5477"/>
                    <a:pt x="274" y="5048"/>
                    <a:pt x="346" y="4596"/>
                  </a:cubicBezTo>
                  <a:cubicBezTo>
                    <a:pt x="453" y="3989"/>
                    <a:pt x="643" y="3429"/>
                    <a:pt x="1084" y="2965"/>
                  </a:cubicBezTo>
                  <a:cubicBezTo>
                    <a:pt x="1203" y="2846"/>
                    <a:pt x="1322" y="2750"/>
                    <a:pt x="1465" y="2667"/>
                  </a:cubicBezTo>
                  <a:cubicBezTo>
                    <a:pt x="1643" y="2548"/>
                    <a:pt x="1834" y="2453"/>
                    <a:pt x="2024" y="2381"/>
                  </a:cubicBezTo>
                  <a:lnTo>
                    <a:pt x="2382" y="2250"/>
                  </a:lnTo>
                  <a:cubicBezTo>
                    <a:pt x="2917" y="2072"/>
                    <a:pt x="3334" y="1762"/>
                    <a:pt x="3667" y="1310"/>
                  </a:cubicBezTo>
                  <a:cubicBezTo>
                    <a:pt x="3751" y="1191"/>
                    <a:pt x="3846" y="1084"/>
                    <a:pt x="3929" y="965"/>
                  </a:cubicBezTo>
                  <a:cubicBezTo>
                    <a:pt x="3965" y="929"/>
                    <a:pt x="3989" y="893"/>
                    <a:pt x="4013" y="869"/>
                  </a:cubicBezTo>
                  <a:cubicBezTo>
                    <a:pt x="4299" y="524"/>
                    <a:pt x="4656" y="310"/>
                    <a:pt x="5025" y="214"/>
                  </a:cubicBezTo>
                  <a:cubicBezTo>
                    <a:pt x="5297" y="134"/>
                    <a:pt x="5594" y="104"/>
                    <a:pt x="5895" y="104"/>
                  </a:cubicBezTo>
                  <a:cubicBezTo>
                    <a:pt x="5950" y="104"/>
                    <a:pt x="6005" y="105"/>
                    <a:pt x="6061" y="107"/>
                  </a:cubicBezTo>
                  <a:cubicBezTo>
                    <a:pt x="7454" y="179"/>
                    <a:pt x="8430" y="893"/>
                    <a:pt x="9001" y="2131"/>
                  </a:cubicBezTo>
                  <a:lnTo>
                    <a:pt x="9049" y="2215"/>
                  </a:lnTo>
                  <a:cubicBezTo>
                    <a:pt x="8561" y="1131"/>
                    <a:pt x="7847" y="453"/>
                    <a:pt x="6846" y="131"/>
                  </a:cubicBezTo>
                  <a:cubicBezTo>
                    <a:pt x="6561" y="48"/>
                    <a:pt x="6204" y="0"/>
                    <a:pt x="582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14"/>
            <p:cNvSpPr/>
            <p:nvPr/>
          </p:nvSpPr>
          <p:spPr>
            <a:xfrm>
              <a:off x="6332325" y="2980250"/>
              <a:ext cx="44475" cy="30850"/>
            </a:xfrm>
            <a:custGeom>
              <a:avLst/>
              <a:gdLst/>
              <a:ahLst/>
              <a:cxnLst/>
              <a:rect l="l" t="t" r="r" b="b"/>
              <a:pathLst>
                <a:path w="1779" h="1234" extrusionOk="0">
                  <a:moveTo>
                    <a:pt x="1263" y="1"/>
                  </a:moveTo>
                  <a:lnTo>
                    <a:pt x="1263" y="1"/>
                  </a:lnTo>
                  <a:cubicBezTo>
                    <a:pt x="1322" y="13"/>
                    <a:pt x="1382" y="37"/>
                    <a:pt x="1417" y="72"/>
                  </a:cubicBezTo>
                  <a:cubicBezTo>
                    <a:pt x="1779" y="390"/>
                    <a:pt x="1093" y="1150"/>
                    <a:pt x="564" y="1150"/>
                  </a:cubicBezTo>
                  <a:cubicBezTo>
                    <a:pt x="517" y="1150"/>
                    <a:pt x="472" y="1144"/>
                    <a:pt x="429" y="1132"/>
                  </a:cubicBezTo>
                  <a:cubicBezTo>
                    <a:pt x="167" y="1037"/>
                    <a:pt x="24" y="894"/>
                    <a:pt x="12" y="644"/>
                  </a:cubicBezTo>
                  <a:lnTo>
                    <a:pt x="12" y="644"/>
                  </a:lnTo>
                  <a:cubicBezTo>
                    <a:pt x="1" y="846"/>
                    <a:pt x="108" y="1037"/>
                    <a:pt x="322" y="1156"/>
                  </a:cubicBezTo>
                  <a:cubicBezTo>
                    <a:pt x="427" y="1208"/>
                    <a:pt x="543" y="1234"/>
                    <a:pt x="661" y="1234"/>
                  </a:cubicBezTo>
                  <a:cubicBezTo>
                    <a:pt x="919" y="1234"/>
                    <a:pt x="1190" y="1114"/>
                    <a:pt x="1394" y="894"/>
                  </a:cubicBezTo>
                  <a:cubicBezTo>
                    <a:pt x="1560" y="703"/>
                    <a:pt x="1691" y="489"/>
                    <a:pt x="1596" y="239"/>
                  </a:cubicBezTo>
                  <a:cubicBezTo>
                    <a:pt x="1525" y="72"/>
                    <a:pt x="1394" y="13"/>
                    <a:pt x="1263"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14"/>
            <p:cNvSpPr/>
            <p:nvPr/>
          </p:nvSpPr>
          <p:spPr>
            <a:xfrm>
              <a:off x="6347200" y="2979075"/>
              <a:ext cx="53900" cy="61325"/>
            </a:xfrm>
            <a:custGeom>
              <a:avLst/>
              <a:gdLst/>
              <a:ahLst/>
              <a:cxnLst/>
              <a:rect l="l" t="t" r="r" b="b"/>
              <a:pathLst>
                <a:path w="2156" h="2453" extrusionOk="0">
                  <a:moveTo>
                    <a:pt x="1965" y="0"/>
                  </a:moveTo>
                  <a:cubicBezTo>
                    <a:pt x="2013" y="72"/>
                    <a:pt x="2013" y="203"/>
                    <a:pt x="1989" y="488"/>
                  </a:cubicBezTo>
                  <a:cubicBezTo>
                    <a:pt x="1954" y="1048"/>
                    <a:pt x="1775" y="1453"/>
                    <a:pt x="1382" y="1786"/>
                  </a:cubicBezTo>
                  <a:cubicBezTo>
                    <a:pt x="1056" y="2067"/>
                    <a:pt x="474" y="2349"/>
                    <a:pt x="190" y="2349"/>
                  </a:cubicBezTo>
                  <a:cubicBezTo>
                    <a:pt x="174" y="2349"/>
                    <a:pt x="158" y="2348"/>
                    <a:pt x="144" y="2346"/>
                  </a:cubicBezTo>
                  <a:cubicBezTo>
                    <a:pt x="84" y="2346"/>
                    <a:pt x="49" y="2322"/>
                    <a:pt x="1" y="2310"/>
                  </a:cubicBezTo>
                  <a:lnTo>
                    <a:pt x="1" y="2334"/>
                  </a:lnTo>
                  <a:cubicBezTo>
                    <a:pt x="25" y="2453"/>
                    <a:pt x="132" y="2453"/>
                    <a:pt x="239" y="2453"/>
                  </a:cubicBezTo>
                  <a:cubicBezTo>
                    <a:pt x="322" y="2453"/>
                    <a:pt x="406" y="2453"/>
                    <a:pt x="489" y="2441"/>
                  </a:cubicBezTo>
                  <a:cubicBezTo>
                    <a:pt x="620" y="2405"/>
                    <a:pt x="763" y="2370"/>
                    <a:pt x="894" y="2310"/>
                  </a:cubicBezTo>
                  <a:cubicBezTo>
                    <a:pt x="1620" y="1977"/>
                    <a:pt x="2108" y="1262"/>
                    <a:pt x="2132" y="417"/>
                  </a:cubicBezTo>
                  <a:cubicBezTo>
                    <a:pt x="2084" y="310"/>
                    <a:pt x="2156" y="48"/>
                    <a:pt x="196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14"/>
            <p:cNvSpPr/>
            <p:nvPr/>
          </p:nvSpPr>
          <p:spPr>
            <a:xfrm>
              <a:off x="6222500" y="2918125"/>
              <a:ext cx="269100" cy="263075"/>
            </a:xfrm>
            <a:custGeom>
              <a:avLst/>
              <a:gdLst/>
              <a:ahLst/>
              <a:cxnLst/>
              <a:rect l="l" t="t" r="r" b="b"/>
              <a:pathLst>
                <a:path w="10764" h="10523" extrusionOk="0">
                  <a:moveTo>
                    <a:pt x="6180" y="557"/>
                  </a:moveTo>
                  <a:cubicBezTo>
                    <a:pt x="6561" y="557"/>
                    <a:pt x="6906" y="593"/>
                    <a:pt x="7203" y="700"/>
                  </a:cubicBezTo>
                  <a:cubicBezTo>
                    <a:pt x="8204" y="1009"/>
                    <a:pt x="8906" y="1676"/>
                    <a:pt x="9406" y="2783"/>
                  </a:cubicBezTo>
                  <a:cubicBezTo>
                    <a:pt x="9418" y="2795"/>
                    <a:pt x="9418" y="2819"/>
                    <a:pt x="9442" y="2831"/>
                  </a:cubicBezTo>
                  <a:cubicBezTo>
                    <a:pt x="9501" y="2974"/>
                    <a:pt x="9537" y="3093"/>
                    <a:pt x="9597" y="3236"/>
                  </a:cubicBezTo>
                  <a:cubicBezTo>
                    <a:pt x="9656" y="3391"/>
                    <a:pt x="9704" y="3534"/>
                    <a:pt x="9751" y="3700"/>
                  </a:cubicBezTo>
                  <a:cubicBezTo>
                    <a:pt x="9763" y="3748"/>
                    <a:pt x="9775" y="3796"/>
                    <a:pt x="9775" y="3855"/>
                  </a:cubicBezTo>
                  <a:cubicBezTo>
                    <a:pt x="9894" y="4355"/>
                    <a:pt x="9954" y="4998"/>
                    <a:pt x="9918" y="5593"/>
                  </a:cubicBezTo>
                  <a:cubicBezTo>
                    <a:pt x="9882" y="5974"/>
                    <a:pt x="9835" y="6332"/>
                    <a:pt x="9751" y="6617"/>
                  </a:cubicBezTo>
                  <a:cubicBezTo>
                    <a:pt x="9739" y="6665"/>
                    <a:pt x="9716" y="6713"/>
                    <a:pt x="9704" y="6736"/>
                  </a:cubicBezTo>
                  <a:cubicBezTo>
                    <a:pt x="9358" y="7760"/>
                    <a:pt x="8882" y="8510"/>
                    <a:pt x="8227" y="8999"/>
                  </a:cubicBezTo>
                  <a:cubicBezTo>
                    <a:pt x="7668" y="9415"/>
                    <a:pt x="7120" y="9689"/>
                    <a:pt x="6418" y="9868"/>
                  </a:cubicBezTo>
                  <a:cubicBezTo>
                    <a:pt x="6054" y="9959"/>
                    <a:pt x="5845" y="9992"/>
                    <a:pt x="5476" y="9992"/>
                  </a:cubicBezTo>
                  <a:cubicBezTo>
                    <a:pt x="5314" y="9992"/>
                    <a:pt x="5121" y="9986"/>
                    <a:pt x="4870" y="9975"/>
                  </a:cubicBezTo>
                  <a:cubicBezTo>
                    <a:pt x="3977" y="9951"/>
                    <a:pt x="3322" y="9796"/>
                    <a:pt x="2739" y="9534"/>
                  </a:cubicBezTo>
                  <a:cubicBezTo>
                    <a:pt x="2310" y="9332"/>
                    <a:pt x="1917" y="9046"/>
                    <a:pt x="1536" y="8653"/>
                  </a:cubicBezTo>
                  <a:cubicBezTo>
                    <a:pt x="655" y="7796"/>
                    <a:pt x="357" y="6903"/>
                    <a:pt x="488" y="5677"/>
                  </a:cubicBezTo>
                  <a:cubicBezTo>
                    <a:pt x="715" y="3915"/>
                    <a:pt x="1107" y="3331"/>
                    <a:pt x="2477" y="2760"/>
                  </a:cubicBezTo>
                  <a:cubicBezTo>
                    <a:pt x="3334" y="2402"/>
                    <a:pt x="3429" y="2331"/>
                    <a:pt x="4036" y="1593"/>
                  </a:cubicBezTo>
                  <a:cubicBezTo>
                    <a:pt x="4703" y="783"/>
                    <a:pt x="5167" y="557"/>
                    <a:pt x="6180" y="557"/>
                  </a:cubicBezTo>
                  <a:close/>
                  <a:moveTo>
                    <a:pt x="6092" y="0"/>
                  </a:moveTo>
                  <a:cubicBezTo>
                    <a:pt x="5989" y="0"/>
                    <a:pt x="5888" y="3"/>
                    <a:pt x="5787" y="9"/>
                  </a:cubicBezTo>
                  <a:cubicBezTo>
                    <a:pt x="5703" y="9"/>
                    <a:pt x="5596" y="21"/>
                    <a:pt x="5525" y="45"/>
                  </a:cubicBezTo>
                  <a:cubicBezTo>
                    <a:pt x="4858" y="140"/>
                    <a:pt x="4394" y="414"/>
                    <a:pt x="3917" y="950"/>
                  </a:cubicBezTo>
                  <a:cubicBezTo>
                    <a:pt x="3227" y="1736"/>
                    <a:pt x="3048" y="1891"/>
                    <a:pt x="2393" y="2188"/>
                  </a:cubicBezTo>
                  <a:cubicBezTo>
                    <a:pt x="1262" y="2700"/>
                    <a:pt x="1286" y="2688"/>
                    <a:pt x="881" y="3295"/>
                  </a:cubicBezTo>
                  <a:cubicBezTo>
                    <a:pt x="286" y="4212"/>
                    <a:pt x="0" y="5165"/>
                    <a:pt x="0" y="6308"/>
                  </a:cubicBezTo>
                  <a:lnTo>
                    <a:pt x="0" y="6415"/>
                  </a:lnTo>
                  <a:lnTo>
                    <a:pt x="0" y="6558"/>
                  </a:lnTo>
                  <a:lnTo>
                    <a:pt x="0" y="6629"/>
                  </a:lnTo>
                  <a:cubicBezTo>
                    <a:pt x="119" y="8082"/>
                    <a:pt x="941" y="9237"/>
                    <a:pt x="2310" y="9927"/>
                  </a:cubicBezTo>
                  <a:cubicBezTo>
                    <a:pt x="3251" y="10403"/>
                    <a:pt x="3846" y="10523"/>
                    <a:pt x="5239" y="10523"/>
                  </a:cubicBezTo>
                  <a:cubicBezTo>
                    <a:pt x="6358" y="10523"/>
                    <a:pt x="6418" y="10499"/>
                    <a:pt x="7084" y="10272"/>
                  </a:cubicBezTo>
                  <a:cubicBezTo>
                    <a:pt x="9049" y="9606"/>
                    <a:pt x="10275" y="8094"/>
                    <a:pt x="10597" y="5903"/>
                  </a:cubicBezTo>
                  <a:cubicBezTo>
                    <a:pt x="10763" y="4867"/>
                    <a:pt x="10478" y="3462"/>
                    <a:pt x="9918" y="2331"/>
                  </a:cubicBezTo>
                  <a:cubicBezTo>
                    <a:pt x="9347" y="1248"/>
                    <a:pt x="8513" y="486"/>
                    <a:pt x="7549" y="188"/>
                  </a:cubicBezTo>
                  <a:cubicBezTo>
                    <a:pt x="7239" y="105"/>
                    <a:pt x="6822" y="45"/>
                    <a:pt x="6406" y="9"/>
                  </a:cubicBezTo>
                  <a:cubicBezTo>
                    <a:pt x="6299" y="3"/>
                    <a:pt x="6194" y="0"/>
                    <a:pt x="609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14"/>
            <p:cNvSpPr/>
            <p:nvPr/>
          </p:nvSpPr>
          <p:spPr>
            <a:xfrm>
              <a:off x="6344825" y="2976000"/>
              <a:ext cx="53000" cy="61500"/>
            </a:xfrm>
            <a:custGeom>
              <a:avLst/>
              <a:gdLst/>
              <a:ahLst/>
              <a:cxnLst/>
              <a:rect l="l" t="t" r="r" b="b"/>
              <a:pathLst>
                <a:path w="2120" h="2460" extrusionOk="0">
                  <a:moveTo>
                    <a:pt x="1973" y="0"/>
                  </a:moveTo>
                  <a:cubicBezTo>
                    <a:pt x="1929" y="0"/>
                    <a:pt x="1909" y="98"/>
                    <a:pt x="1882" y="385"/>
                  </a:cubicBezTo>
                  <a:cubicBezTo>
                    <a:pt x="1810" y="980"/>
                    <a:pt x="1644" y="1361"/>
                    <a:pt x="1298" y="1671"/>
                  </a:cubicBezTo>
                  <a:cubicBezTo>
                    <a:pt x="1084" y="1850"/>
                    <a:pt x="715" y="2052"/>
                    <a:pt x="453" y="2171"/>
                  </a:cubicBezTo>
                  <a:cubicBezTo>
                    <a:pt x="334" y="2219"/>
                    <a:pt x="227" y="2254"/>
                    <a:pt x="167" y="2254"/>
                  </a:cubicBezTo>
                  <a:cubicBezTo>
                    <a:pt x="1" y="2266"/>
                    <a:pt x="1" y="2338"/>
                    <a:pt x="84" y="2397"/>
                  </a:cubicBezTo>
                  <a:cubicBezTo>
                    <a:pt x="96" y="2409"/>
                    <a:pt x="96" y="2409"/>
                    <a:pt x="108" y="2409"/>
                  </a:cubicBezTo>
                  <a:cubicBezTo>
                    <a:pt x="155" y="2445"/>
                    <a:pt x="203" y="2457"/>
                    <a:pt x="263" y="2457"/>
                  </a:cubicBezTo>
                  <a:cubicBezTo>
                    <a:pt x="277" y="2459"/>
                    <a:pt x="292" y="2460"/>
                    <a:pt x="309" y="2460"/>
                  </a:cubicBezTo>
                  <a:cubicBezTo>
                    <a:pt x="585" y="2460"/>
                    <a:pt x="1175" y="2189"/>
                    <a:pt x="1489" y="1897"/>
                  </a:cubicBezTo>
                  <a:cubicBezTo>
                    <a:pt x="1870" y="1564"/>
                    <a:pt x="2060" y="1159"/>
                    <a:pt x="2108" y="599"/>
                  </a:cubicBezTo>
                  <a:cubicBezTo>
                    <a:pt x="2120" y="314"/>
                    <a:pt x="2120" y="183"/>
                    <a:pt x="2072" y="87"/>
                  </a:cubicBezTo>
                  <a:cubicBezTo>
                    <a:pt x="2060" y="64"/>
                    <a:pt x="2037" y="52"/>
                    <a:pt x="2025" y="28"/>
                  </a:cubicBezTo>
                  <a:cubicBezTo>
                    <a:pt x="2004" y="10"/>
                    <a:pt x="1987" y="0"/>
                    <a:pt x="197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14"/>
            <p:cNvSpPr/>
            <p:nvPr/>
          </p:nvSpPr>
          <p:spPr>
            <a:xfrm>
              <a:off x="6332625" y="2979525"/>
              <a:ext cx="44175" cy="29500"/>
            </a:xfrm>
            <a:custGeom>
              <a:avLst/>
              <a:gdLst/>
              <a:ahLst/>
              <a:cxnLst/>
              <a:rect l="l" t="t" r="r" b="b"/>
              <a:pathLst>
                <a:path w="1767" h="1180" extrusionOk="0">
                  <a:moveTo>
                    <a:pt x="924" y="1"/>
                  </a:moveTo>
                  <a:cubicBezTo>
                    <a:pt x="776" y="1"/>
                    <a:pt x="625" y="24"/>
                    <a:pt x="512" y="77"/>
                  </a:cubicBezTo>
                  <a:cubicBezTo>
                    <a:pt x="131" y="268"/>
                    <a:pt x="0" y="399"/>
                    <a:pt x="0" y="661"/>
                  </a:cubicBezTo>
                  <a:lnTo>
                    <a:pt x="0" y="697"/>
                  </a:lnTo>
                  <a:cubicBezTo>
                    <a:pt x="12" y="899"/>
                    <a:pt x="155" y="1066"/>
                    <a:pt x="417" y="1161"/>
                  </a:cubicBezTo>
                  <a:cubicBezTo>
                    <a:pt x="460" y="1173"/>
                    <a:pt x="505" y="1179"/>
                    <a:pt x="552" y="1179"/>
                  </a:cubicBezTo>
                  <a:cubicBezTo>
                    <a:pt x="1081" y="1179"/>
                    <a:pt x="1767" y="420"/>
                    <a:pt x="1405" y="113"/>
                  </a:cubicBezTo>
                  <a:cubicBezTo>
                    <a:pt x="1358" y="77"/>
                    <a:pt x="1310" y="54"/>
                    <a:pt x="1251" y="42"/>
                  </a:cubicBezTo>
                  <a:cubicBezTo>
                    <a:pt x="1156" y="15"/>
                    <a:pt x="1040" y="1"/>
                    <a:pt x="92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14"/>
            <p:cNvSpPr/>
            <p:nvPr/>
          </p:nvSpPr>
          <p:spPr>
            <a:xfrm>
              <a:off x="6285900" y="3003950"/>
              <a:ext cx="27450" cy="28050"/>
            </a:xfrm>
            <a:custGeom>
              <a:avLst/>
              <a:gdLst/>
              <a:ahLst/>
              <a:cxnLst/>
              <a:rect l="l" t="t" r="r" b="b"/>
              <a:pathLst>
                <a:path w="1098" h="1122" extrusionOk="0">
                  <a:moveTo>
                    <a:pt x="118" y="1"/>
                  </a:moveTo>
                  <a:cubicBezTo>
                    <a:pt x="80" y="1"/>
                    <a:pt x="44" y="34"/>
                    <a:pt x="24" y="101"/>
                  </a:cubicBezTo>
                  <a:cubicBezTo>
                    <a:pt x="0" y="160"/>
                    <a:pt x="12" y="243"/>
                    <a:pt x="24" y="315"/>
                  </a:cubicBezTo>
                  <a:cubicBezTo>
                    <a:pt x="60" y="422"/>
                    <a:pt x="131" y="541"/>
                    <a:pt x="215" y="648"/>
                  </a:cubicBezTo>
                  <a:cubicBezTo>
                    <a:pt x="369" y="815"/>
                    <a:pt x="572" y="982"/>
                    <a:pt x="798" y="1077"/>
                  </a:cubicBezTo>
                  <a:cubicBezTo>
                    <a:pt x="877" y="1107"/>
                    <a:pt x="935" y="1121"/>
                    <a:pt x="972" y="1121"/>
                  </a:cubicBezTo>
                  <a:cubicBezTo>
                    <a:pt x="1098" y="1121"/>
                    <a:pt x="991" y="959"/>
                    <a:pt x="679" y="684"/>
                  </a:cubicBezTo>
                  <a:cubicBezTo>
                    <a:pt x="453" y="505"/>
                    <a:pt x="262" y="267"/>
                    <a:pt x="250" y="184"/>
                  </a:cubicBezTo>
                  <a:cubicBezTo>
                    <a:pt x="223" y="61"/>
                    <a:pt x="168" y="1"/>
                    <a:pt x="11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14"/>
            <p:cNvSpPr/>
            <p:nvPr/>
          </p:nvSpPr>
          <p:spPr>
            <a:xfrm>
              <a:off x="6250175" y="3029175"/>
              <a:ext cx="77425" cy="48750"/>
            </a:xfrm>
            <a:custGeom>
              <a:avLst/>
              <a:gdLst/>
              <a:ahLst/>
              <a:cxnLst/>
              <a:rect l="l" t="t" r="r" b="b"/>
              <a:pathLst>
                <a:path w="3097" h="1950" extrusionOk="0">
                  <a:moveTo>
                    <a:pt x="384" y="1"/>
                  </a:moveTo>
                  <a:cubicBezTo>
                    <a:pt x="305" y="1"/>
                    <a:pt x="247" y="44"/>
                    <a:pt x="203" y="127"/>
                  </a:cubicBezTo>
                  <a:cubicBezTo>
                    <a:pt x="0" y="520"/>
                    <a:pt x="250" y="1116"/>
                    <a:pt x="798" y="1532"/>
                  </a:cubicBezTo>
                  <a:cubicBezTo>
                    <a:pt x="1215" y="1854"/>
                    <a:pt x="1572" y="1949"/>
                    <a:pt x="2227" y="1949"/>
                  </a:cubicBezTo>
                  <a:cubicBezTo>
                    <a:pt x="2703" y="1949"/>
                    <a:pt x="2810" y="1937"/>
                    <a:pt x="2941" y="1806"/>
                  </a:cubicBezTo>
                  <a:cubicBezTo>
                    <a:pt x="3060" y="1699"/>
                    <a:pt x="3096" y="1592"/>
                    <a:pt x="3048" y="1473"/>
                  </a:cubicBezTo>
                  <a:cubicBezTo>
                    <a:pt x="3001" y="1282"/>
                    <a:pt x="2810" y="1187"/>
                    <a:pt x="2239" y="1104"/>
                  </a:cubicBezTo>
                  <a:cubicBezTo>
                    <a:pt x="1822" y="1032"/>
                    <a:pt x="1489" y="830"/>
                    <a:pt x="989" y="389"/>
                  </a:cubicBezTo>
                  <a:cubicBezTo>
                    <a:pt x="711" y="126"/>
                    <a:pt x="518" y="1"/>
                    <a:pt x="3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14"/>
            <p:cNvSpPr/>
            <p:nvPr/>
          </p:nvSpPr>
          <p:spPr>
            <a:xfrm>
              <a:off x="6343350" y="3051850"/>
              <a:ext cx="23525" cy="18325"/>
            </a:xfrm>
            <a:custGeom>
              <a:avLst/>
              <a:gdLst/>
              <a:ahLst/>
              <a:cxnLst/>
              <a:rect l="l" t="t" r="r" b="b"/>
              <a:pathLst>
                <a:path w="941" h="733" extrusionOk="0">
                  <a:moveTo>
                    <a:pt x="516" y="1"/>
                  </a:moveTo>
                  <a:cubicBezTo>
                    <a:pt x="439" y="1"/>
                    <a:pt x="362" y="21"/>
                    <a:pt x="298" y="66"/>
                  </a:cubicBezTo>
                  <a:cubicBezTo>
                    <a:pt x="0" y="268"/>
                    <a:pt x="167" y="733"/>
                    <a:pt x="536" y="733"/>
                  </a:cubicBezTo>
                  <a:cubicBezTo>
                    <a:pt x="703" y="733"/>
                    <a:pt x="941" y="506"/>
                    <a:pt x="941" y="328"/>
                  </a:cubicBezTo>
                  <a:cubicBezTo>
                    <a:pt x="941" y="145"/>
                    <a:pt x="725" y="1"/>
                    <a:pt x="5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14"/>
            <p:cNvSpPr/>
            <p:nvPr/>
          </p:nvSpPr>
          <p:spPr>
            <a:xfrm>
              <a:off x="6378475" y="3097225"/>
              <a:ext cx="26800" cy="28350"/>
            </a:xfrm>
            <a:custGeom>
              <a:avLst/>
              <a:gdLst/>
              <a:ahLst/>
              <a:cxnLst/>
              <a:rect l="l" t="t" r="r" b="b"/>
              <a:pathLst>
                <a:path w="1072" h="1134" extrusionOk="0">
                  <a:moveTo>
                    <a:pt x="548" y="1"/>
                  </a:moveTo>
                  <a:cubicBezTo>
                    <a:pt x="250" y="1"/>
                    <a:pt x="0" y="239"/>
                    <a:pt x="0" y="561"/>
                  </a:cubicBezTo>
                  <a:cubicBezTo>
                    <a:pt x="0" y="847"/>
                    <a:pt x="265" y="1133"/>
                    <a:pt x="529" y="1133"/>
                  </a:cubicBezTo>
                  <a:cubicBezTo>
                    <a:pt x="539" y="1133"/>
                    <a:pt x="549" y="1133"/>
                    <a:pt x="560" y="1132"/>
                  </a:cubicBezTo>
                  <a:cubicBezTo>
                    <a:pt x="845" y="1120"/>
                    <a:pt x="1072" y="882"/>
                    <a:pt x="1072" y="584"/>
                  </a:cubicBezTo>
                  <a:cubicBezTo>
                    <a:pt x="1060" y="275"/>
                    <a:pt x="833" y="25"/>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14"/>
            <p:cNvSpPr/>
            <p:nvPr/>
          </p:nvSpPr>
          <p:spPr>
            <a:xfrm>
              <a:off x="6369250" y="3073975"/>
              <a:ext cx="22925" cy="22425"/>
            </a:xfrm>
            <a:custGeom>
              <a:avLst/>
              <a:gdLst/>
              <a:ahLst/>
              <a:cxnLst/>
              <a:rect l="l" t="t" r="r" b="b"/>
              <a:pathLst>
                <a:path w="917" h="897" extrusionOk="0">
                  <a:moveTo>
                    <a:pt x="404" y="1"/>
                  </a:moveTo>
                  <a:cubicBezTo>
                    <a:pt x="172" y="1"/>
                    <a:pt x="1" y="217"/>
                    <a:pt x="12" y="455"/>
                  </a:cubicBezTo>
                  <a:cubicBezTo>
                    <a:pt x="24" y="729"/>
                    <a:pt x="190" y="871"/>
                    <a:pt x="440" y="895"/>
                  </a:cubicBezTo>
                  <a:cubicBezTo>
                    <a:pt x="454" y="896"/>
                    <a:pt x="467" y="897"/>
                    <a:pt x="480" y="897"/>
                  </a:cubicBezTo>
                  <a:cubicBezTo>
                    <a:pt x="734" y="897"/>
                    <a:pt x="916" y="680"/>
                    <a:pt x="905" y="431"/>
                  </a:cubicBezTo>
                  <a:cubicBezTo>
                    <a:pt x="869" y="169"/>
                    <a:pt x="726" y="14"/>
                    <a:pt x="440" y="2"/>
                  </a:cubicBezTo>
                  <a:cubicBezTo>
                    <a:pt x="428" y="1"/>
                    <a:pt x="416" y="1"/>
                    <a:pt x="4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14"/>
            <p:cNvSpPr/>
            <p:nvPr/>
          </p:nvSpPr>
          <p:spPr>
            <a:xfrm>
              <a:off x="6406450" y="3071350"/>
              <a:ext cx="18475" cy="19650"/>
            </a:xfrm>
            <a:custGeom>
              <a:avLst/>
              <a:gdLst/>
              <a:ahLst/>
              <a:cxnLst/>
              <a:rect l="l" t="t" r="r" b="b"/>
              <a:pathLst>
                <a:path w="739" h="786" extrusionOk="0">
                  <a:moveTo>
                    <a:pt x="393" y="0"/>
                  </a:moveTo>
                  <a:cubicBezTo>
                    <a:pt x="131" y="0"/>
                    <a:pt x="0" y="167"/>
                    <a:pt x="0" y="417"/>
                  </a:cubicBezTo>
                  <a:cubicBezTo>
                    <a:pt x="0" y="631"/>
                    <a:pt x="119" y="786"/>
                    <a:pt x="357" y="786"/>
                  </a:cubicBezTo>
                  <a:cubicBezTo>
                    <a:pt x="596" y="786"/>
                    <a:pt x="715" y="619"/>
                    <a:pt x="738" y="381"/>
                  </a:cubicBezTo>
                  <a:cubicBezTo>
                    <a:pt x="727" y="179"/>
                    <a:pt x="631" y="0"/>
                    <a:pt x="3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0" name="Google Shape;5390;p14"/>
          <p:cNvGrpSpPr/>
          <p:nvPr/>
        </p:nvGrpSpPr>
        <p:grpSpPr>
          <a:xfrm rot="-1634801">
            <a:off x="7803610" y="4678364"/>
            <a:ext cx="603045" cy="629494"/>
            <a:chOff x="1746625" y="3753175"/>
            <a:chExt cx="603075" cy="629525"/>
          </a:xfrm>
        </p:grpSpPr>
        <p:sp>
          <p:nvSpPr>
            <p:cNvPr id="5391" name="Google Shape;5391;p14"/>
            <p:cNvSpPr/>
            <p:nvPr/>
          </p:nvSpPr>
          <p:spPr>
            <a:xfrm>
              <a:off x="2013625" y="3854325"/>
              <a:ext cx="39625" cy="1400"/>
            </a:xfrm>
            <a:custGeom>
              <a:avLst/>
              <a:gdLst/>
              <a:ahLst/>
              <a:cxnLst/>
              <a:rect l="l" t="t" r="r" b="b"/>
              <a:pathLst>
                <a:path w="1585" h="56" extrusionOk="0">
                  <a:moveTo>
                    <a:pt x="673" y="0"/>
                  </a:moveTo>
                  <a:cubicBezTo>
                    <a:pt x="450" y="0"/>
                    <a:pt x="227" y="6"/>
                    <a:pt x="1" y="18"/>
                  </a:cubicBezTo>
                  <a:cubicBezTo>
                    <a:pt x="108" y="18"/>
                    <a:pt x="215" y="42"/>
                    <a:pt x="334" y="42"/>
                  </a:cubicBezTo>
                  <a:cubicBezTo>
                    <a:pt x="733" y="49"/>
                    <a:pt x="1009" y="56"/>
                    <a:pt x="1216" y="56"/>
                  </a:cubicBezTo>
                  <a:cubicBezTo>
                    <a:pt x="1368" y="56"/>
                    <a:pt x="1484" y="52"/>
                    <a:pt x="1584" y="42"/>
                  </a:cubicBezTo>
                  <a:cubicBezTo>
                    <a:pt x="1501" y="18"/>
                    <a:pt x="1418" y="18"/>
                    <a:pt x="1346" y="18"/>
                  </a:cubicBezTo>
                  <a:cubicBezTo>
                    <a:pt x="1120" y="6"/>
                    <a:pt x="897" y="0"/>
                    <a:pt x="673"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14"/>
            <p:cNvSpPr/>
            <p:nvPr/>
          </p:nvSpPr>
          <p:spPr>
            <a:xfrm>
              <a:off x="2138950" y="3932400"/>
              <a:ext cx="99725" cy="186425"/>
            </a:xfrm>
            <a:custGeom>
              <a:avLst/>
              <a:gdLst/>
              <a:ahLst/>
              <a:cxnLst/>
              <a:rect l="l" t="t" r="r" b="b"/>
              <a:pathLst>
                <a:path w="3989" h="7457" extrusionOk="0">
                  <a:moveTo>
                    <a:pt x="1786" y="1"/>
                  </a:moveTo>
                  <a:cubicBezTo>
                    <a:pt x="1757" y="1"/>
                    <a:pt x="1726" y="12"/>
                    <a:pt x="1691" y="39"/>
                  </a:cubicBezTo>
                  <a:cubicBezTo>
                    <a:pt x="1536" y="158"/>
                    <a:pt x="1667" y="277"/>
                    <a:pt x="1727" y="396"/>
                  </a:cubicBezTo>
                  <a:cubicBezTo>
                    <a:pt x="2084" y="1193"/>
                    <a:pt x="2489" y="2003"/>
                    <a:pt x="2655" y="2884"/>
                  </a:cubicBezTo>
                  <a:cubicBezTo>
                    <a:pt x="2679" y="3015"/>
                    <a:pt x="2774" y="3218"/>
                    <a:pt x="2608" y="3289"/>
                  </a:cubicBezTo>
                  <a:cubicBezTo>
                    <a:pt x="2584" y="3298"/>
                    <a:pt x="2563" y="3303"/>
                    <a:pt x="2544" y="3303"/>
                  </a:cubicBezTo>
                  <a:cubicBezTo>
                    <a:pt x="2416" y="3303"/>
                    <a:pt x="2372" y="3118"/>
                    <a:pt x="2310" y="3015"/>
                  </a:cubicBezTo>
                  <a:cubicBezTo>
                    <a:pt x="1893" y="2313"/>
                    <a:pt x="1489" y="1598"/>
                    <a:pt x="1072" y="908"/>
                  </a:cubicBezTo>
                  <a:cubicBezTo>
                    <a:pt x="997" y="783"/>
                    <a:pt x="761" y="717"/>
                    <a:pt x="533" y="717"/>
                  </a:cubicBezTo>
                  <a:cubicBezTo>
                    <a:pt x="327" y="717"/>
                    <a:pt x="128" y="771"/>
                    <a:pt x="60" y="884"/>
                  </a:cubicBezTo>
                  <a:cubicBezTo>
                    <a:pt x="0" y="991"/>
                    <a:pt x="96" y="1062"/>
                    <a:pt x="143" y="1146"/>
                  </a:cubicBezTo>
                  <a:cubicBezTo>
                    <a:pt x="631" y="1991"/>
                    <a:pt x="858" y="2932"/>
                    <a:pt x="989" y="3896"/>
                  </a:cubicBezTo>
                  <a:cubicBezTo>
                    <a:pt x="1012" y="4099"/>
                    <a:pt x="1060" y="4313"/>
                    <a:pt x="774" y="4384"/>
                  </a:cubicBezTo>
                  <a:cubicBezTo>
                    <a:pt x="743" y="4393"/>
                    <a:pt x="715" y="4397"/>
                    <a:pt x="690" y="4397"/>
                  </a:cubicBezTo>
                  <a:cubicBezTo>
                    <a:pt x="517" y="4397"/>
                    <a:pt x="490" y="4200"/>
                    <a:pt x="417" y="4075"/>
                  </a:cubicBezTo>
                  <a:cubicBezTo>
                    <a:pt x="346" y="3908"/>
                    <a:pt x="262" y="3753"/>
                    <a:pt x="179" y="3599"/>
                  </a:cubicBezTo>
                  <a:lnTo>
                    <a:pt x="179" y="3599"/>
                  </a:lnTo>
                  <a:cubicBezTo>
                    <a:pt x="631" y="4896"/>
                    <a:pt x="774" y="6099"/>
                    <a:pt x="703" y="7456"/>
                  </a:cubicBezTo>
                  <a:cubicBezTo>
                    <a:pt x="715" y="7456"/>
                    <a:pt x="715" y="7456"/>
                    <a:pt x="739" y="7432"/>
                  </a:cubicBezTo>
                  <a:cubicBezTo>
                    <a:pt x="1536" y="7158"/>
                    <a:pt x="1774" y="6587"/>
                    <a:pt x="1667" y="5789"/>
                  </a:cubicBezTo>
                  <a:cubicBezTo>
                    <a:pt x="1608" y="5337"/>
                    <a:pt x="1655" y="4896"/>
                    <a:pt x="1655" y="4444"/>
                  </a:cubicBezTo>
                  <a:cubicBezTo>
                    <a:pt x="1655" y="4325"/>
                    <a:pt x="1667" y="4146"/>
                    <a:pt x="1846" y="4146"/>
                  </a:cubicBezTo>
                  <a:cubicBezTo>
                    <a:pt x="2001" y="4146"/>
                    <a:pt x="2024" y="4301"/>
                    <a:pt x="2072" y="4408"/>
                  </a:cubicBezTo>
                  <a:cubicBezTo>
                    <a:pt x="2263" y="4908"/>
                    <a:pt x="2298" y="5420"/>
                    <a:pt x="2370" y="5932"/>
                  </a:cubicBezTo>
                  <a:cubicBezTo>
                    <a:pt x="2397" y="6076"/>
                    <a:pt x="2436" y="6141"/>
                    <a:pt x="2498" y="6141"/>
                  </a:cubicBezTo>
                  <a:cubicBezTo>
                    <a:pt x="2544" y="6141"/>
                    <a:pt x="2603" y="6105"/>
                    <a:pt x="2679" y="6039"/>
                  </a:cubicBezTo>
                  <a:cubicBezTo>
                    <a:pt x="3084" y="5646"/>
                    <a:pt x="3441" y="5218"/>
                    <a:pt x="3727" y="4742"/>
                  </a:cubicBezTo>
                  <a:cubicBezTo>
                    <a:pt x="3679" y="4611"/>
                    <a:pt x="3632" y="4491"/>
                    <a:pt x="3620" y="4408"/>
                  </a:cubicBezTo>
                  <a:cubicBezTo>
                    <a:pt x="3599" y="4322"/>
                    <a:pt x="3618" y="4283"/>
                    <a:pt x="3657" y="4283"/>
                  </a:cubicBezTo>
                  <a:cubicBezTo>
                    <a:pt x="3708" y="4283"/>
                    <a:pt x="3795" y="4352"/>
                    <a:pt x="3870" y="4468"/>
                  </a:cubicBezTo>
                  <a:cubicBezTo>
                    <a:pt x="3894" y="4456"/>
                    <a:pt x="3894" y="4444"/>
                    <a:pt x="3906" y="4432"/>
                  </a:cubicBezTo>
                  <a:cubicBezTo>
                    <a:pt x="3989" y="4253"/>
                    <a:pt x="3977" y="4051"/>
                    <a:pt x="3929" y="3860"/>
                  </a:cubicBezTo>
                  <a:cubicBezTo>
                    <a:pt x="3548" y="2515"/>
                    <a:pt x="2941" y="1277"/>
                    <a:pt x="2001" y="205"/>
                  </a:cubicBezTo>
                  <a:cubicBezTo>
                    <a:pt x="1945" y="131"/>
                    <a:pt x="1883" y="1"/>
                    <a:pt x="1786" y="1"/>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14"/>
            <p:cNvSpPr/>
            <p:nvPr/>
          </p:nvSpPr>
          <p:spPr>
            <a:xfrm>
              <a:off x="2194000" y="3905375"/>
              <a:ext cx="73250" cy="96450"/>
            </a:xfrm>
            <a:custGeom>
              <a:avLst/>
              <a:gdLst/>
              <a:ahLst/>
              <a:cxnLst/>
              <a:rect l="l" t="t" r="r" b="b"/>
              <a:pathLst>
                <a:path w="2930" h="3858" extrusionOk="0">
                  <a:moveTo>
                    <a:pt x="191" y="0"/>
                  </a:moveTo>
                  <a:cubicBezTo>
                    <a:pt x="191" y="24"/>
                    <a:pt x="180" y="48"/>
                    <a:pt x="168" y="60"/>
                  </a:cubicBezTo>
                  <a:cubicBezTo>
                    <a:pt x="1" y="298"/>
                    <a:pt x="96" y="453"/>
                    <a:pt x="311" y="619"/>
                  </a:cubicBezTo>
                  <a:cubicBezTo>
                    <a:pt x="1204" y="1346"/>
                    <a:pt x="1704" y="2358"/>
                    <a:pt x="2180" y="3370"/>
                  </a:cubicBezTo>
                  <a:cubicBezTo>
                    <a:pt x="2239" y="3501"/>
                    <a:pt x="2299" y="3632"/>
                    <a:pt x="2394" y="3858"/>
                  </a:cubicBezTo>
                  <a:cubicBezTo>
                    <a:pt x="2597" y="3537"/>
                    <a:pt x="2644" y="3263"/>
                    <a:pt x="2692" y="3013"/>
                  </a:cubicBezTo>
                  <a:cubicBezTo>
                    <a:pt x="2739" y="2822"/>
                    <a:pt x="2728" y="2584"/>
                    <a:pt x="2811" y="2417"/>
                  </a:cubicBezTo>
                  <a:cubicBezTo>
                    <a:pt x="2930" y="2191"/>
                    <a:pt x="2930" y="2001"/>
                    <a:pt x="2894" y="1810"/>
                  </a:cubicBezTo>
                  <a:cubicBezTo>
                    <a:pt x="2299" y="1215"/>
                    <a:pt x="1561" y="703"/>
                    <a:pt x="703" y="322"/>
                  </a:cubicBezTo>
                  <a:cubicBezTo>
                    <a:pt x="513" y="227"/>
                    <a:pt x="358" y="119"/>
                    <a:pt x="191" y="0"/>
                  </a:cubicBezTo>
                  <a:close/>
                </a:path>
              </a:pathLst>
            </a:custGeom>
            <a:solidFill>
              <a:srgbClr val="FF37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14"/>
            <p:cNvSpPr/>
            <p:nvPr/>
          </p:nvSpPr>
          <p:spPr>
            <a:xfrm>
              <a:off x="1772225" y="3786000"/>
              <a:ext cx="379250" cy="392950"/>
            </a:xfrm>
            <a:custGeom>
              <a:avLst/>
              <a:gdLst/>
              <a:ahLst/>
              <a:cxnLst/>
              <a:rect l="l" t="t" r="r" b="b"/>
              <a:pathLst>
                <a:path w="15170" h="15718" extrusionOk="0">
                  <a:moveTo>
                    <a:pt x="11713" y="3746"/>
                  </a:moveTo>
                  <a:cubicBezTo>
                    <a:pt x="11760" y="3746"/>
                    <a:pt x="11777" y="3775"/>
                    <a:pt x="11788" y="3823"/>
                  </a:cubicBezTo>
                  <a:cubicBezTo>
                    <a:pt x="11812" y="3990"/>
                    <a:pt x="11550" y="4204"/>
                    <a:pt x="10883" y="4525"/>
                  </a:cubicBezTo>
                  <a:cubicBezTo>
                    <a:pt x="10261" y="4858"/>
                    <a:pt x="9882" y="5012"/>
                    <a:pt x="9768" y="5012"/>
                  </a:cubicBezTo>
                  <a:cubicBezTo>
                    <a:pt x="9625" y="5012"/>
                    <a:pt x="9902" y="4767"/>
                    <a:pt x="10645" y="4323"/>
                  </a:cubicBezTo>
                  <a:cubicBezTo>
                    <a:pt x="11345" y="3895"/>
                    <a:pt x="11606" y="3746"/>
                    <a:pt x="11713" y="3746"/>
                  </a:cubicBezTo>
                  <a:close/>
                  <a:moveTo>
                    <a:pt x="8430" y="4359"/>
                  </a:moveTo>
                  <a:cubicBezTo>
                    <a:pt x="8523" y="4359"/>
                    <a:pt x="8577" y="4374"/>
                    <a:pt x="8573" y="4406"/>
                  </a:cubicBezTo>
                  <a:cubicBezTo>
                    <a:pt x="8550" y="4454"/>
                    <a:pt x="8216" y="4585"/>
                    <a:pt x="7788" y="4704"/>
                  </a:cubicBezTo>
                  <a:cubicBezTo>
                    <a:pt x="7347" y="4823"/>
                    <a:pt x="6871" y="4954"/>
                    <a:pt x="6728" y="5013"/>
                  </a:cubicBezTo>
                  <a:cubicBezTo>
                    <a:pt x="6621" y="5049"/>
                    <a:pt x="6536" y="5072"/>
                    <a:pt x="6479" y="5072"/>
                  </a:cubicBezTo>
                  <a:cubicBezTo>
                    <a:pt x="6441" y="5072"/>
                    <a:pt x="6416" y="5061"/>
                    <a:pt x="6406" y="5037"/>
                  </a:cubicBezTo>
                  <a:cubicBezTo>
                    <a:pt x="6394" y="4930"/>
                    <a:pt x="6787" y="4740"/>
                    <a:pt x="7383" y="4561"/>
                  </a:cubicBezTo>
                  <a:cubicBezTo>
                    <a:pt x="7797" y="4437"/>
                    <a:pt x="8217" y="4359"/>
                    <a:pt x="8430" y="4359"/>
                  </a:cubicBezTo>
                  <a:close/>
                  <a:moveTo>
                    <a:pt x="13268" y="3258"/>
                  </a:moveTo>
                  <a:cubicBezTo>
                    <a:pt x="13318" y="3258"/>
                    <a:pt x="13360" y="3267"/>
                    <a:pt x="13360" y="3275"/>
                  </a:cubicBezTo>
                  <a:cubicBezTo>
                    <a:pt x="13360" y="3311"/>
                    <a:pt x="13181" y="3644"/>
                    <a:pt x="12967" y="4025"/>
                  </a:cubicBezTo>
                  <a:cubicBezTo>
                    <a:pt x="12729" y="4406"/>
                    <a:pt x="12502" y="4823"/>
                    <a:pt x="12443" y="4942"/>
                  </a:cubicBezTo>
                  <a:cubicBezTo>
                    <a:pt x="12392" y="5044"/>
                    <a:pt x="12332" y="5128"/>
                    <a:pt x="12286" y="5128"/>
                  </a:cubicBezTo>
                  <a:cubicBezTo>
                    <a:pt x="12279" y="5128"/>
                    <a:pt x="12271" y="5126"/>
                    <a:pt x="12264" y="5121"/>
                  </a:cubicBezTo>
                  <a:cubicBezTo>
                    <a:pt x="12157" y="5049"/>
                    <a:pt x="12467" y="4168"/>
                    <a:pt x="12764" y="3704"/>
                  </a:cubicBezTo>
                  <a:cubicBezTo>
                    <a:pt x="12919" y="3489"/>
                    <a:pt x="13110" y="3275"/>
                    <a:pt x="13205" y="3263"/>
                  </a:cubicBezTo>
                  <a:cubicBezTo>
                    <a:pt x="13226" y="3260"/>
                    <a:pt x="13248" y="3258"/>
                    <a:pt x="13268" y="3258"/>
                  </a:cubicBezTo>
                  <a:close/>
                  <a:moveTo>
                    <a:pt x="6206" y="7034"/>
                  </a:moveTo>
                  <a:cubicBezTo>
                    <a:pt x="6303" y="7034"/>
                    <a:pt x="6380" y="7058"/>
                    <a:pt x="6418" y="7145"/>
                  </a:cubicBezTo>
                  <a:cubicBezTo>
                    <a:pt x="6466" y="7264"/>
                    <a:pt x="6394" y="7359"/>
                    <a:pt x="6335" y="7442"/>
                  </a:cubicBezTo>
                  <a:lnTo>
                    <a:pt x="4954" y="9050"/>
                  </a:lnTo>
                  <a:lnTo>
                    <a:pt x="4287" y="9812"/>
                  </a:lnTo>
                  <a:cubicBezTo>
                    <a:pt x="4245" y="9854"/>
                    <a:pt x="4203" y="9896"/>
                    <a:pt x="4148" y="9896"/>
                  </a:cubicBezTo>
                  <a:cubicBezTo>
                    <a:pt x="4125" y="9896"/>
                    <a:pt x="4101" y="9889"/>
                    <a:pt x="4073" y="9871"/>
                  </a:cubicBezTo>
                  <a:cubicBezTo>
                    <a:pt x="3989" y="9812"/>
                    <a:pt x="4013" y="9716"/>
                    <a:pt x="4049" y="9645"/>
                  </a:cubicBezTo>
                  <a:cubicBezTo>
                    <a:pt x="4489" y="8740"/>
                    <a:pt x="5049" y="7907"/>
                    <a:pt x="5823" y="7216"/>
                  </a:cubicBezTo>
                  <a:cubicBezTo>
                    <a:pt x="5918" y="7133"/>
                    <a:pt x="6061" y="7085"/>
                    <a:pt x="6133" y="7038"/>
                  </a:cubicBezTo>
                  <a:cubicBezTo>
                    <a:pt x="6158" y="7035"/>
                    <a:pt x="6182" y="7034"/>
                    <a:pt x="6206" y="7034"/>
                  </a:cubicBezTo>
                  <a:close/>
                  <a:moveTo>
                    <a:pt x="9977" y="6597"/>
                  </a:moveTo>
                  <a:cubicBezTo>
                    <a:pt x="10014" y="6597"/>
                    <a:pt x="10051" y="6610"/>
                    <a:pt x="10085" y="6645"/>
                  </a:cubicBezTo>
                  <a:cubicBezTo>
                    <a:pt x="10240" y="6799"/>
                    <a:pt x="10062" y="6942"/>
                    <a:pt x="9954" y="7061"/>
                  </a:cubicBezTo>
                  <a:cubicBezTo>
                    <a:pt x="9050" y="8026"/>
                    <a:pt x="8097" y="8978"/>
                    <a:pt x="7287" y="10050"/>
                  </a:cubicBezTo>
                  <a:cubicBezTo>
                    <a:pt x="7252" y="10109"/>
                    <a:pt x="7204" y="10133"/>
                    <a:pt x="7156" y="10181"/>
                  </a:cubicBezTo>
                  <a:cubicBezTo>
                    <a:pt x="6954" y="10157"/>
                    <a:pt x="7014" y="10014"/>
                    <a:pt x="7037" y="9895"/>
                  </a:cubicBezTo>
                  <a:cubicBezTo>
                    <a:pt x="7156" y="9562"/>
                    <a:pt x="7323" y="9240"/>
                    <a:pt x="7514" y="8943"/>
                  </a:cubicBezTo>
                  <a:cubicBezTo>
                    <a:pt x="8097" y="8073"/>
                    <a:pt x="8740" y="7240"/>
                    <a:pt x="9704" y="6728"/>
                  </a:cubicBezTo>
                  <a:cubicBezTo>
                    <a:pt x="9789" y="6677"/>
                    <a:pt x="9885" y="6597"/>
                    <a:pt x="9977" y="6597"/>
                  </a:cubicBezTo>
                  <a:close/>
                  <a:moveTo>
                    <a:pt x="11232" y="6926"/>
                  </a:moveTo>
                  <a:cubicBezTo>
                    <a:pt x="11307" y="6926"/>
                    <a:pt x="11366" y="6963"/>
                    <a:pt x="11383" y="7073"/>
                  </a:cubicBezTo>
                  <a:cubicBezTo>
                    <a:pt x="11371" y="7180"/>
                    <a:pt x="11300" y="7264"/>
                    <a:pt x="11240" y="7359"/>
                  </a:cubicBezTo>
                  <a:cubicBezTo>
                    <a:pt x="10562" y="8276"/>
                    <a:pt x="9907" y="9216"/>
                    <a:pt x="9240" y="10133"/>
                  </a:cubicBezTo>
                  <a:cubicBezTo>
                    <a:pt x="9192" y="10193"/>
                    <a:pt x="9133" y="10276"/>
                    <a:pt x="9097" y="10336"/>
                  </a:cubicBezTo>
                  <a:cubicBezTo>
                    <a:pt x="9055" y="10386"/>
                    <a:pt x="9001" y="10437"/>
                    <a:pt x="8939" y="10437"/>
                  </a:cubicBezTo>
                  <a:cubicBezTo>
                    <a:pt x="8914" y="10437"/>
                    <a:pt x="8887" y="10428"/>
                    <a:pt x="8859" y="10407"/>
                  </a:cubicBezTo>
                  <a:cubicBezTo>
                    <a:pt x="8764" y="10347"/>
                    <a:pt x="8823" y="10252"/>
                    <a:pt x="8859" y="10181"/>
                  </a:cubicBezTo>
                  <a:cubicBezTo>
                    <a:pt x="8990" y="9883"/>
                    <a:pt x="9121" y="9585"/>
                    <a:pt x="9288" y="9300"/>
                  </a:cubicBezTo>
                  <a:cubicBezTo>
                    <a:pt x="9716" y="8573"/>
                    <a:pt x="10062" y="7800"/>
                    <a:pt x="10681" y="7216"/>
                  </a:cubicBezTo>
                  <a:cubicBezTo>
                    <a:pt x="10812" y="7097"/>
                    <a:pt x="10931" y="6978"/>
                    <a:pt x="11133" y="6942"/>
                  </a:cubicBezTo>
                  <a:cubicBezTo>
                    <a:pt x="11168" y="6932"/>
                    <a:pt x="11201" y="6926"/>
                    <a:pt x="11232" y="6926"/>
                  </a:cubicBezTo>
                  <a:close/>
                  <a:moveTo>
                    <a:pt x="14872" y="1"/>
                  </a:moveTo>
                  <a:cubicBezTo>
                    <a:pt x="14634" y="96"/>
                    <a:pt x="14431" y="239"/>
                    <a:pt x="14336" y="489"/>
                  </a:cubicBezTo>
                  <a:cubicBezTo>
                    <a:pt x="14074" y="1073"/>
                    <a:pt x="13705" y="1585"/>
                    <a:pt x="13348" y="2096"/>
                  </a:cubicBezTo>
                  <a:cubicBezTo>
                    <a:pt x="12788" y="2930"/>
                    <a:pt x="11919" y="3263"/>
                    <a:pt x="10978" y="3287"/>
                  </a:cubicBezTo>
                  <a:cubicBezTo>
                    <a:pt x="9478" y="3335"/>
                    <a:pt x="7978" y="3275"/>
                    <a:pt x="6502" y="3609"/>
                  </a:cubicBezTo>
                  <a:cubicBezTo>
                    <a:pt x="4716" y="4025"/>
                    <a:pt x="3168" y="4823"/>
                    <a:pt x="2025" y="6323"/>
                  </a:cubicBezTo>
                  <a:cubicBezTo>
                    <a:pt x="894" y="7811"/>
                    <a:pt x="298" y="9478"/>
                    <a:pt x="1" y="11240"/>
                  </a:cubicBezTo>
                  <a:cubicBezTo>
                    <a:pt x="13" y="11229"/>
                    <a:pt x="48" y="11229"/>
                    <a:pt x="72" y="11229"/>
                  </a:cubicBezTo>
                  <a:cubicBezTo>
                    <a:pt x="227" y="11324"/>
                    <a:pt x="227" y="11479"/>
                    <a:pt x="227" y="11598"/>
                  </a:cubicBezTo>
                  <a:cubicBezTo>
                    <a:pt x="251" y="12145"/>
                    <a:pt x="287" y="12717"/>
                    <a:pt x="322" y="13265"/>
                  </a:cubicBezTo>
                  <a:cubicBezTo>
                    <a:pt x="382" y="14098"/>
                    <a:pt x="501" y="14931"/>
                    <a:pt x="846" y="15717"/>
                  </a:cubicBezTo>
                  <a:cubicBezTo>
                    <a:pt x="846" y="15658"/>
                    <a:pt x="846" y="15586"/>
                    <a:pt x="858" y="15527"/>
                  </a:cubicBezTo>
                  <a:lnTo>
                    <a:pt x="858" y="15527"/>
                  </a:lnTo>
                  <a:cubicBezTo>
                    <a:pt x="856" y="15527"/>
                    <a:pt x="855" y="15527"/>
                    <a:pt x="853" y="15527"/>
                  </a:cubicBezTo>
                  <a:cubicBezTo>
                    <a:pt x="724" y="15527"/>
                    <a:pt x="618" y="15096"/>
                    <a:pt x="501" y="14050"/>
                  </a:cubicBezTo>
                  <a:cubicBezTo>
                    <a:pt x="406" y="13110"/>
                    <a:pt x="406" y="12895"/>
                    <a:pt x="549" y="12074"/>
                  </a:cubicBezTo>
                  <a:cubicBezTo>
                    <a:pt x="799" y="10633"/>
                    <a:pt x="1203" y="9585"/>
                    <a:pt x="1953" y="8431"/>
                  </a:cubicBezTo>
                  <a:cubicBezTo>
                    <a:pt x="2573" y="7442"/>
                    <a:pt x="3335" y="6776"/>
                    <a:pt x="4942" y="5787"/>
                  </a:cubicBezTo>
                  <a:cubicBezTo>
                    <a:pt x="5323" y="5573"/>
                    <a:pt x="5656" y="5371"/>
                    <a:pt x="5704" y="5371"/>
                  </a:cubicBezTo>
                  <a:cubicBezTo>
                    <a:pt x="5942" y="5418"/>
                    <a:pt x="5799" y="5585"/>
                    <a:pt x="5347" y="5847"/>
                  </a:cubicBezTo>
                  <a:cubicBezTo>
                    <a:pt x="4466" y="6383"/>
                    <a:pt x="3644" y="6966"/>
                    <a:pt x="3180" y="7419"/>
                  </a:cubicBezTo>
                  <a:cubicBezTo>
                    <a:pt x="2227" y="8323"/>
                    <a:pt x="1418" y="9836"/>
                    <a:pt x="1037" y="11419"/>
                  </a:cubicBezTo>
                  <a:cubicBezTo>
                    <a:pt x="775" y="12550"/>
                    <a:pt x="727" y="13169"/>
                    <a:pt x="846" y="14467"/>
                  </a:cubicBezTo>
                  <a:cubicBezTo>
                    <a:pt x="882" y="14717"/>
                    <a:pt x="882" y="14943"/>
                    <a:pt x="894" y="15122"/>
                  </a:cubicBezTo>
                  <a:cubicBezTo>
                    <a:pt x="894" y="14955"/>
                    <a:pt x="906" y="14800"/>
                    <a:pt x="906" y="14634"/>
                  </a:cubicBezTo>
                  <a:cubicBezTo>
                    <a:pt x="953" y="13705"/>
                    <a:pt x="1180" y="12836"/>
                    <a:pt x="1620" y="12014"/>
                  </a:cubicBezTo>
                  <a:cubicBezTo>
                    <a:pt x="1682" y="11911"/>
                    <a:pt x="1726" y="11727"/>
                    <a:pt x="1854" y="11727"/>
                  </a:cubicBezTo>
                  <a:cubicBezTo>
                    <a:pt x="1873" y="11727"/>
                    <a:pt x="1894" y="11731"/>
                    <a:pt x="1918" y="11741"/>
                  </a:cubicBezTo>
                  <a:cubicBezTo>
                    <a:pt x="2084" y="11800"/>
                    <a:pt x="2013" y="12014"/>
                    <a:pt x="1977" y="12145"/>
                  </a:cubicBezTo>
                  <a:cubicBezTo>
                    <a:pt x="1870" y="12788"/>
                    <a:pt x="1799" y="13443"/>
                    <a:pt x="1799" y="14098"/>
                  </a:cubicBezTo>
                  <a:cubicBezTo>
                    <a:pt x="1799" y="14229"/>
                    <a:pt x="1715" y="14455"/>
                    <a:pt x="1918" y="14455"/>
                  </a:cubicBezTo>
                  <a:cubicBezTo>
                    <a:pt x="2096" y="14455"/>
                    <a:pt x="2084" y="14229"/>
                    <a:pt x="2096" y="14098"/>
                  </a:cubicBezTo>
                  <a:cubicBezTo>
                    <a:pt x="2156" y="13622"/>
                    <a:pt x="2203" y="13145"/>
                    <a:pt x="2287" y="12681"/>
                  </a:cubicBezTo>
                  <a:cubicBezTo>
                    <a:pt x="2370" y="12217"/>
                    <a:pt x="2525" y="11788"/>
                    <a:pt x="2763" y="11383"/>
                  </a:cubicBezTo>
                  <a:cubicBezTo>
                    <a:pt x="2886" y="11209"/>
                    <a:pt x="2974" y="10919"/>
                    <a:pt x="3187" y="10919"/>
                  </a:cubicBezTo>
                  <a:cubicBezTo>
                    <a:pt x="3221" y="10919"/>
                    <a:pt x="3258" y="10926"/>
                    <a:pt x="3299" y="10943"/>
                  </a:cubicBezTo>
                  <a:cubicBezTo>
                    <a:pt x="3644" y="11074"/>
                    <a:pt x="3454" y="11419"/>
                    <a:pt x="3394" y="11657"/>
                  </a:cubicBezTo>
                  <a:cubicBezTo>
                    <a:pt x="3227" y="12300"/>
                    <a:pt x="3037" y="12907"/>
                    <a:pt x="2870" y="13550"/>
                  </a:cubicBezTo>
                  <a:cubicBezTo>
                    <a:pt x="2727" y="14098"/>
                    <a:pt x="2751" y="14027"/>
                    <a:pt x="3287" y="14050"/>
                  </a:cubicBezTo>
                  <a:cubicBezTo>
                    <a:pt x="3332" y="14053"/>
                    <a:pt x="3376" y="14055"/>
                    <a:pt x="3418" y="14055"/>
                  </a:cubicBezTo>
                  <a:cubicBezTo>
                    <a:pt x="3555" y="14055"/>
                    <a:pt x="3681" y="14039"/>
                    <a:pt x="3799" y="14003"/>
                  </a:cubicBezTo>
                  <a:cubicBezTo>
                    <a:pt x="3978" y="13026"/>
                    <a:pt x="4454" y="11562"/>
                    <a:pt x="4930" y="10538"/>
                  </a:cubicBezTo>
                  <a:cubicBezTo>
                    <a:pt x="5597" y="9085"/>
                    <a:pt x="6847" y="7538"/>
                    <a:pt x="7811" y="6978"/>
                  </a:cubicBezTo>
                  <a:cubicBezTo>
                    <a:pt x="8002" y="6883"/>
                    <a:pt x="8169" y="6776"/>
                    <a:pt x="8180" y="6776"/>
                  </a:cubicBezTo>
                  <a:cubicBezTo>
                    <a:pt x="8204" y="6776"/>
                    <a:pt x="8228" y="6799"/>
                    <a:pt x="8264" y="6835"/>
                  </a:cubicBezTo>
                  <a:cubicBezTo>
                    <a:pt x="8288" y="6883"/>
                    <a:pt x="8097" y="7038"/>
                    <a:pt x="7847" y="7216"/>
                  </a:cubicBezTo>
                  <a:cubicBezTo>
                    <a:pt x="6871" y="7871"/>
                    <a:pt x="5656" y="9538"/>
                    <a:pt x="5013" y="11121"/>
                  </a:cubicBezTo>
                  <a:cubicBezTo>
                    <a:pt x="4632" y="12062"/>
                    <a:pt x="4370" y="12895"/>
                    <a:pt x="4228" y="13753"/>
                  </a:cubicBezTo>
                  <a:cubicBezTo>
                    <a:pt x="4406" y="13574"/>
                    <a:pt x="4513" y="13336"/>
                    <a:pt x="4597" y="13014"/>
                  </a:cubicBezTo>
                  <a:cubicBezTo>
                    <a:pt x="4751" y="12419"/>
                    <a:pt x="5085" y="11860"/>
                    <a:pt x="5430" y="11324"/>
                  </a:cubicBezTo>
                  <a:cubicBezTo>
                    <a:pt x="5489" y="11245"/>
                    <a:pt x="5557" y="11116"/>
                    <a:pt x="5667" y="11116"/>
                  </a:cubicBezTo>
                  <a:cubicBezTo>
                    <a:pt x="5690" y="11116"/>
                    <a:pt x="5714" y="11121"/>
                    <a:pt x="5740" y="11133"/>
                  </a:cubicBezTo>
                  <a:cubicBezTo>
                    <a:pt x="5894" y="11205"/>
                    <a:pt x="5799" y="11360"/>
                    <a:pt x="5775" y="11467"/>
                  </a:cubicBezTo>
                  <a:cubicBezTo>
                    <a:pt x="5561" y="12157"/>
                    <a:pt x="5359" y="12872"/>
                    <a:pt x="5132" y="13574"/>
                  </a:cubicBezTo>
                  <a:cubicBezTo>
                    <a:pt x="5049" y="13860"/>
                    <a:pt x="5132" y="13967"/>
                    <a:pt x="5418" y="13991"/>
                  </a:cubicBezTo>
                  <a:cubicBezTo>
                    <a:pt x="5586" y="14011"/>
                    <a:pt x="5705" y="14028"/>
                    <a:pt x="5794" y="14028"/>
                  </a:cubicBezTo>
                  <a:cubicBezTo>
                    <a:pt x="6016" y="14028"/>
                    <a:pt x="6053" y="13925"/>
                    <a:pt x="6180" y="13526"/>
                  </a:cubicBezTo>
                  <a:cubicBezTo>
                    <a:pt x="6490" y="12562"/>
                    <a:pt x="6966" y="11669"/>
                    <a:pt x="7430" y="10776"/>
                  </a:cubicBezTo>
                  <a:cubicBezTo>
                    <a:pt x="7479" y="10688"/>
                    <a:pt x="7512" y="10567"/>
                    <a:pt x="7609" y="10567"/>
                  </a:cubicBezTo>
                  <a:cubicBezTo>
                    <a:pt x="7629" y="10567"/>
                    <a:pt x="7653" y="10573"/>
                    <a:pt x="7680" y="10586"/>
                  </a:cubicBezTo>
                  <a:cubicBezTo>
                    <a:pt x="7811" y="10645"/>
                    <a:pt x="7752" y="10788"/>
                    <a:pt x="7704" y="10907"/>
                  </a:cubicBezTo>
                  <a:cubicBezTo>
                    <a:pt x="7407" y="11860"/>
                    <a:pt x="7049" y="12788"/>
                    <a:pt x="6787" y="13753"/>
                  </a:cubicBezTo>
                  <a:cubicBezTo>
                    <a:pt x="6692" y="14110"/>
                    <a:pt x="6728" y="14277"/>
                    <a:pt x="7133" y="14336"/>
                  </a:cubicBezTo>
                  <a:cubicBezTo>
                    <a:pt x="7317" y="14361"/>
                    <a:pt x="7447" y="14382"/>
                    <a:pt x="7542" y="14382"/>
                  </a:cubicBezTo>
                  <a:cubicBezTo>
                    <a:pt x="7768" y="14382"/>
                    <a:pt x="7805" y="14267"/>
                    <a:pt x="7930" y="13824"/>
                  </a:cubicBezTo>
                  <a:cubicBezTo>
                    <a:pt x="8204" y="12907"/>
                    <a:pt x="8526" y="12014"/>
                    <a:pt x="9073" y="11229"/>
                  </a:cubicBezTo>
                  <a:cubicBezTo>
                    <a:pt x="9157" y="11121"/>
                    <a:pt x="9228" y="11026"/>
                    <a:pt x="9300" y="10943"/>
                  </a:cubicBezTo>
                  <a:cubicBezTo>
                    <a:pt x="9335" y="10907"/>
                    <a:pt x="9407" y="10895"/>
                    <a:pt x="9454" y="10895"/>
                  </a:cubicBezTo>
                  <a:cubicBezTo>
                    <a:pt x="9526" y="10907"/>
                    <a:pt x="9538" y="10990"/>
                    <a:pt x="9526" y="11062"/>
                  </a:cubicBezTo>
                  <a:cubicBezTo>
                    <a:pt x="9490" y="11181"/>
                    <a:pt x="9454" y="11300"/>
                    <a:pt x="9407" y="11407"/>
                  </a:cubicBezTo>
                  <a:cubicBezTo>
                    <a:pt x="9014" y="12300"/>
                    <a:pt x="8776" y="13229"/>
                    <a:pt x="8502" y="14157"/>
                  </a:cubicBezTo>
                  <a:cubicBezTo>
                    <a:pt x="8419" y="14419"/>
                    <a:pt x="8478" y="14527"/>
                    <a:pt x="8764" y="14538"/>
                  </a:cubicBezTo>
                  <a:cubicBezTo>
                    <a:pt x="9045" y="14549"/>
                    <a:pt x="9257" y="14559"/>
                    <a:pt x="9420" y="14559"/>
                  </a:cubicBezTo>
                  <a:cubicBezTo>
                    <a:pt x="10014" y="14559"/>
                    <a:pt x="9944" y="14415"/>
                    <a:pt x="10169" y="13574"/>
                  </a:cubicBezTo>
                  <a:cubicBezTo>
                    <a:pt x="10466" y="12419"/>
                    <a:pt x="10883" y="11300"/>
                    <a:pt x="11145" y="10133"/>
                  </a:cubicBezTo>
                  <a:lnTo>
                    <a:pt x="11145" y="10133"/>
                  </a:lnTo>
                  <a:cubicBezTo>
                    <a:pt x="11134" y="10147"/>
                    <a:pt x="11123" y="10153"/>
                    <a:pt x="11114" y="10153"/>
                  </a:cubicBezTo>
                  <a:cubicBezTo>
                    <a:pt x="11019" y="10153"/>
                    <a:pt x="10992" y="9552"/>
                    <a:pt x="11121" y="8883"/>
                  </a:cubicBezTo>
                  <a:cubicBezTo>
                    <a:pt x="11133" y="8847"/>
                    <a:pt x="11181" y="8788"/>
                    <a:pt x="11240" y="8764"/>
                  </a:cubicBezTo>
                  <a:cubicBezTo>
                    <a:pt x="11242" y="8764"/>
                    <a:pt x="11244" y="8764"/>
                    <a:pt x="11246" y="8764"/>
                  </a:cubicBezTo>
                  <a:cubicBezTo>
                    <a:pt x="11313" y="8764"/>
                    <a:pt x="11336" y="8985"/>
                    <a:pt x="11336" y="9240"/>
                  </a:cubicBezTo>
                  <a:cubicBezTo>
                    <a:pt x="11336" y="9228"/>
                    <a:pt x="11336" y="9216"/>
                    <a:pt x="11359" y="9181"/>
                  </a:cubicBezTo>
                  <a:cubicBezTo>
                    <a:pt x="11370" y="9070"/>
                    <a:pt x="11392" y="8928"/>
                    <a:pt x="11529" y="8928"/>
                  </a:cubicBezTo>
                  <a:cubicBezTo>
                    <a:pt x="11539" y="8928"/>
                    <a:pt x="11550" y="8929"/>
                    <a:pt x="11562" y="8931"/>
                  </a:cubicBezTo>
                  <a:cubicBezTo>
                    <a:pt x="11728" y="8966"/>
                    <a:pt x="11717" y="9121"/>
                    <a:pt x="11728" y="9276"/>
                  </a:cubicBezTo>
                  <a:cubicBezTo>
                    <a:pt x="11776" y="10336"/>
                    <a:pt x="11574" y="11360"/>
                    <a:pt x="11443" y="12395"/>
                  </a:cubicBezTo>
                  <a:cubicBezTo>
                    <a:pt x="11371" y="12979"/>
                    <a:pt x="11276" y="13562"/>
                    <a:pt x="11121" y="14122"/>
                  </a:cubicBezTo>
                  <a:cubicBezTo>
                    <a:pt x="11046" y="14358"/>
                    <a:pt x="11077" y="14459"/>
                    <a:pt x="11294" y="14459"/>
                  </a:cubicBezTo>
                  <a:cubicBezTo>
                    <a:pt x="11318" y="14459"/>
                    <a:pt x="11343" y="14457"/>
                    <a:pt x="11371" y="14455"/>
                  </a:cubicBezTo>
                  <a:cubicBezTo>
                    <a:pt x="11693" y="14419"/>
                    <a:pt x="11871" y="14396"/>
                    <a:pt x="11979" y="14277"/>
                  </a:cubicBezTo>
                  <a:cubicBezTo>
                    <a:pt x="11979" y="14241"/>
                    <a:pt x="11990" y="14229"/>
                    <a:pt x="11990" y="14205"/>
                  </a:cubicBezTo>
                  <a:cubicBezTo>
                    <a:pt x="12026" y="14110"/>
                    <a:pt x="12038" y="13991"/>
                    <a:pt x="12098" y="13931"/>
                  </a:cubicBezTo>
                  <a:cubicBezTo>
                    <a:pt x="12109" y="13884"/>
                    <a:pt x="12109" y="13824"/>
                    <a:pt x="12133" y="13765"/>
                  </a:cubicBezTo>
                  <a:cubicBezTo>
                    <a:pt x="12276" y="12717"/>
                    <a:pt x="12395" y="11657"/>
                    <a:pt x="12526" y="10598"/>
                  </a:cubicBezTo>
                  <a:cubicBezTo>
                    <a:pt x="12550" y="10467"/>
                    <a:pt x="12490" y="10240"/>
                    <a:pt x="12681" y="10228"/>
                  </a:cubicBezTo>
                  <a:cubicBezTo>
                    <a:pt x="12686" y="10228"/>
                    <a:pt x="12690" y="10228"/>
                    <a:pt x="12695" y="10228"/>
                  </a:cubicBezTo>
                  <a:cubicBezTo>
                    <a:pt x="12873" y="10228"/>
                    <a:pt x="12907" y="10458"/>
                    <a:pt x="12919" y="10598"/>
                  </a:cubicBezTo>
                  <a:cubicBezTo>
                    <a:pt x="13002" y="11610"/>
                    <a:pt x="13062" y="12633"/>
                    <a:pt x="12967" y="13669"/>
                  </a:cubicBezTo>
                  <a:cubicBezTo>
                    <a:pt x="12943" y="13824"/>
                    <a:pt x="12752" y="14098"/>
                    <a:pt x="13086" y="14169"/>
                  </a:cubicBezTo>
                  <a:cubicBezTo>
                    <a:pt x="13121" y="14179"/>
                    <a:pt x="13157" y="14183"/>
                    <a:pt x="13191" y="14183"/>
                  </a:cubicBezTo>
                  <a:cubicBezTo>
                    <a:pt x="13423" y="14183"/>
                    <a:pt x="13625" y="13982"/>
                    <a:pt x="13645" y="13681"/>
                  </a:cubicBezTo>
                  <a:cubicBezTo>
                    <a:pt x="13717" y="13074"/>
                    <a:pt x="13753" y="12455"/>
                    <a:pt x="13681" y="11848"/>
                  </a:cubicBezTo>
                  <a:cubicBezTo>
                    <a:pt x="13562" y="10895"/>
                    <a:pt x="13443" y="9955"/>
                    <a:pt x="13324" y="9002"/>
                  </a:cubicBezTo>
                  <a:cubicBezTo>
                    <a:pt x="13300" y="8919"/>
                    <a:pt x="13288" y="8812"/>
                    <a:pt x="13288" y="8728"/>
                  </a:cubicBezTo>
                  <a:cubicBezTo>
                    <a:pt x="13288" y="8621"/>
                    <a:pt x="13288" y="8490"/>
                    <a:pt x="13419" y="8454"/>
                  </a:cubicBezTo>
                  <a:cubicBezTo>
                    <a:pt x="13432" y="8452"/>
                    <a:pt x="13444" y="8451"/>
                    <a:pt x="13455" y="8451"/>
                  </a:cubicBezTo>
                  <a:cubicBezTo>
                    <a:pt x="13572" y="8451"/>
                    <a:pt x="13624" y="8558"/>
                    <a:pt x="13645" y="8645"/>
                  </a:cubicBezTo>
                  <a:cubicBezTo>
                    <a:pt x="13776" y="9026"/>
                    <a:pt x="13931" y="9395"/>
                    <a:pt x="14014" y="9776"/>
                  </a:cubicBezTo>
                  <a:cubicBezTo>
                    <a:pt x="14288" y="10955"/>
                    <a:pt x="14574" y="12145"/>
                    <a:pt x="14467" y="13372"/>
                  </a:cubicBezTo>
                  <a:cubicBezTo>
                    <a:pt x="14444" y="13549"/>
                    <a:pt x="14481" y="13627"/>
                    <a:pt x="14571" y="13627"/>
                  </a:cubicBezTo>
                  <a:cubicBezTo>
                    <a:pt x="14620" y="13627"/>
                    <a:pt x="14685" y="13604"/>
                    <a:pt x="14765" y="13562"/>
                  </a:cubicBezTo>
                  <a:lnTo>
                    <a:pt x="15074" y="13384"/>
                  </a:lnTo>
                  <a:cubicBezTo>
                    <a:pt x="15086" y="13193"/>
                    <a:pt x="15110" y="12991"/>
                    <a:pt x="15122" y="12812"/>
                  </a:cubicBezTo>
                  <a:cubicBezTo>
                    <a:pt x="15169" y="11669"/>
                    <a:pt x="14776" y="9645"/>
                    <a:pt x="14253" y="8442"/>
                  </a:cubicBezTo>
                  <a:cubicBezTo>
                    <a:pt x="13943" y="7716"/>
                    <a:pt x="13836" y="7395"/>
                    <a:pt x="13824" y="7216"/>
                  </a:cubicBezTo>
                  <a:cubicBezTo>
                    <a:pt x="13812" y="7180"/>
                    <a:pt x="13776" y="7145"/>
                    <a:pt x="13764" y="7097"/>
                  </a:cubicBezTo>
                  <a:cubicBezTo>
                    <a:pt x="13629" y="6792"/>
                    <a:pt x="13429" y="6583"/>
                    <a:pt x="13083" y="6583"/>
                  </a:cubicBezTo>
                  <a:cubicBezTo>
                    <a:pt x="13064" y="6583"/>
                    <a:pt x="13046" y="6584"/>
                    <a:pt x="13026" y="6585"/>
                  </a:cubicBezTo>
                  <a:cubicBezTo>
                    <a:pt x="13017" y="6586"/>
                    <a:pt x="13007" y="6587"/>
                    <a:pt x="12997" y="6587"/>
                  </a:cubicBezTo>
                  <a:cubicBezTo>
                    <a:pt x="12900" y="6587"/>
                    <a:pt x="12801" y="6536"/>
                    <a:pt x="12693" y="6526"/>
                  </a:cubicBezTo>
                  <a:cubicBezTo>
                    <a:pt x="12371" y="6490"/>
                    <a:pt x="12324" y="6323"/>
                    <a:pt x="12455" y="6061"/>
                  </a:cubicBezTo>
                  <a:cubicBezTo>
                    <a:pt x="12979" y="5037"/>
                    <a:pt x="13395" y="3978"/>
                    <a:pt x="13800" y="2894"/>
                  </a:cubicBezTo>
                  <a:lnTo>
                    <a:pt x="13800" y="2894"/>
                  </a:lnTo>
                  <a:cubicBezTo>
                    <a:pt x="13787" y="2900"/>
                    <a:pt x="13776" y="2903"/>
                    <a:pt x="13766" y="2903"/>
                  </a:cubicBezTo>
                  <a:cubicBezTo>
                    <a:pt x="13665" y="2903"/>
                    <a:pt x="13779" y="2558"/>
                    <a:pt x="14062" y="2013"/>
                  </a:cubicBezTo>
                  <a:cubicBezTo>
                    <a:pt x="14157" y="1846"/>
                    <a:pt x="14241" y="1656"/>
                    <a:pt x="14312" y="1489"/>
                  </a:cubicBezTo>
                  <a:lnTo>
                    <a:pt x="14538" y="906"/>
                  </a:lnTo>
                  <a:cubicBezTo>
                    <a:pt x="14550" y="846"/>
                    <a:pt x="14586" y="787"/>
                    <a:pt x="14598" y="727"/>
                  </a:cubicBezTo>
                  <a:cubicBezTo>
                    <a:pt x="14657" y="477"/>
                    <a:pt x="14753" y="239"/>
                    <a:pt x="14872" y="1"/>
                  </a:cubicBezTo>
                  <a:close/>
                </a:path>
              </a:pathLst>
            </a:custGeom>
            <a:solidFill>
              <a:srgbClr val="FF37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14"/>
            <p:cNvSpPr/>
            <p:nvPr/>
          </p:nvSpPr>
          <p:spPr>
            <a:xfrm>
              <a:off x="1784425" y="4242625"/>
              <a:ext cx="15800" cy="17575"/>
            </a:xfrm>
            <a:custGeom>
              <a:avLst/>
              <a:gdLst/>
              <a:ahLst/>
              <a:cxnLst/>
              <a:rect l="l" t="t" r="r" b="b"/>
              <a:pathLst>
                <a:path w="632" h="703" extrusionOk="0">
                  <a:moveTo>
                    <a:pt x="1" y="0"/>
                  </a:moveTo>
                  <a:lnTo>
                    <a:pt x="1" y="0"/>
                  </a:lnTo>
                  <a:cubicBezTo>
                    <a:pt x="180" y="250"/>
                    <a:pt x="394" y="488"/>
                    <a:pt x="632" y="703"/>
                  </a:cubicBezTo>
                  <a:cubicBezTo>
                    <a:pt x="406" y="476"/>
                    <a:pt x="191" y="238"/>
                    <a:pt x="1"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14"/>
            <p:cNvSpPr/>
            <p:nvPr/>
          </p:nvSpPr>
          <p:spPr>
            <a:xfrm>
              <a:off x="2045475" y="3999575"/>
              <a:ext cx="103325" cy="246925"/>
            </a:xfrm>
            <a:custGeom>
              <a:avLst/>
              <a:gdLst/>
              <a:ahLst/>
              <a:cxnLst/>
              <a:rect l="l" t="t" r="r" b="b"/>
              <a:pathLst>
                <a:path w="4133" h="9877" extrusionOk="0">
                  <a:moveTo>
                    <a:pt x="2523" y="0"/>
                  </a:moveTo>
                  <a:cubicBezTo>
                    <a:pt x="2509" y="0"/>
                    <a:pt x="2493" y="2"/>
                    <a:pt x="2477" y="7"/>
                  </a:cubicBezTo>
                  <a:cubicBezTo>
                    <a:pt x="2346" y="30"/>
                    <a:pt x="2346" y="161"/>
                    <a:pt x="2346" y="269"/>
                  </a:cubicBezTo>
                  <a:cubicBezTo>
                    <a:pt x="2346" y="364"/>
                    <a:pt x="2358" y="459"/>
                    <a:pt x="2370" y="554"/>
                  </a:cubicBezTo>
                  <a:cubicBezTo>
                    <a:pt x="2489" y="1507"/>
                    <a:pt x="2608" y="2447"/>
                    <a:pt x="2727" y="3400"/>
                  </a:cubicBezTo>
                  <a:cubicBezTo>
                    <a:pt x="2811" y="4007"/>
                    <a:pt x="2763" y="4614"/>
                    <a:pt x="2703" y="5222"/>
                  </a:cubicBezTo>
                  <a:cubicBezTo>
                    <a:pt x="2662" y="5524"/>
                    <a:pt x="2474" y="5735"/>
                    <a:pt x="2236" y="5735"/>
                  </a:cubicBezTo>
                  <a:cubicBezTo>
                    <a:pt x="2202" y="5735"/>
                    <a:pt x="2168" y="5731"/>
                    <a:pt x="2132" y="5722"/>
                  </a:cubicBezTo>
                  <a:cubicBezTo>
                    <a:pt x="1811" y="5626"/>
                    <a:pt x="2001" y="5376"/>
                    <a:pt x="2013" y="5210"/>
                  </a:cubicBezTo>
                  <a:cubicBezTo>
                    <a:pt x="2120" y="4186"/>
                    <a:pt x="2061" y="3174"/>
                    <a:pt x="1965" y="2150"/>
                  </a:cubicBezTo>
                  <a:cubicBezTo>
                    <a:pt x="1954" y="1999"/>
                    <a:pt x="1942" y="1768"/>
                    <a:pt x="1742" y="1768"/>
                  </a:cubicBezTo>
                  <a:cubicBezTo>
                    <a:pt x="1737" y="1768"/>
                    <a:pt x="1732" y="1768"/>
                    <a:pt x="1727" y="1769"/>
                  </a:cubicBezTo>
                  <a:cubicBezTo>
                    <a:pt x="1537" y="1793"/>
                    <a:pt x="1596" y="2007"/>
                    <a:pt x="1584" y="2150"/>
                  </a:cubicBezTo>
                  <a:cubicBezTo>
                    <a:pt x="1453" y="3198"/>
                    <a:pt x="1334" y="4257"/>
                    <a:pt x="1179" y="5317"/>
                  </a:cubicBezTo>
                  <a:cubicBezTo>
                    <a:pt x="1168" y="5376"/>
                    <a:pt x="1168" y="5436"/>
                    <a:pt x="1156" y="5484"/>
                  </a:cubicBezTo>
                  <a:cubicBezTo>
                    <a:pt x="1174" y="5457"/>
                    <a:pt x="1211" y="5443"/>
                    <a:pt x="1254" y="5443"/>
                  </a:cubicBezTo>
                  <a:cubicBezTo>
                    <a:pt x="1269" y="5443"/>
                    <a:pt x="1284" y="5445"/>
                    <a:pt x="1299" y="5448"/>
                  </a:cubicBezTo>
                  <a:cubicBezTo>
                    <a:pt x="1477" y="5495"/>
                    <a:pt x="1406" y="5674"/>
                    <a:pt x="1406" y="5793"/>
                  </a:cubicBezTo>
                  <a:cubicBezTo>
                    <a:pt x="1394" y="7103"/>
                    <a:pt x="870" y="8246"/>
                    <a:pt x="322" y="9401"/>
                  </a:cubicBezTo>
                  <a:cubicBezTo>
                    <a:pt x="263" y="9544"/>
                    <a:pt x="1" y="9746"/>
                    <a:pt x="215" y="9841"/>
                  </a:cubicBezTo>
                  <a:cubicBezTo>
                    <a:pt x="268" y="9864"/>
                    <a:pt x="330" y="9877"/>
                    <a:pt x="394" y="9877"/>
                  </a:cubicBezTo>
                  <a:cubicBezTo>
                    <a:pt x="560" y="9877"/>
                    <a:pt x="746" y="9795"/>
                    <a:pt x="858" y="9615"/>
                  </a:cubicBezTo>
                  <a:cubicBezTo>
                    <a:pt x="929" y="9460"/>
                    <a:pt x="1001" y="9317"/>
                    <a:pt x="1060" y="9163"/>
                  </a:cubicBezTo>
                  <a:cubicBezTo>
                    <a:pt x="1358" y="8448"/>
                    <a:pt x="1644" y="7722"/>
                    <a:pt x="1882" y="6996"/>
                  </a:cubicBezTo>
                  <a:cubicBezTo>
                    <a:pt x="1926" y="6874"/>
                    <a:pt x="1940" y="6659"/>
                    <a:pt x="2086" y="6659"/>
                  </a:cubicBezTo>
                  <a:cubicBezTo>
                    <a:pt x="2096" y="6659"/>
                    <a:pt x="2108" y="6660"/>
                    <a:pt x="2120" y="6662"/>
                  </a:cubicBezTo>
                  <a:cubicBezTo>
                    <a:pt x="2358" y="6710"/>
                    <a:pt x="2215" y="6948"/>
                    <a:pt x="2192" y="7079"/>
                  </a:cubicBezTo>
                  <a:cubicBezTo>
                    <a:pt x="2120" y="7817"/>
                    <a:pt x="1918" y="8532"/>
                    <a:pt x="1656" y="9210"/>
                  </a:cubicBezTo>
                  <a:cubicBezTo>
                    <a:pt x="1608" y="9317"/>
                    <a:pt x="1513" y="9448"/>
                    <a:pt x="1632" y="9555"/>
                  </a:cubicBezTo>
                  <a:cubicBezTo>
                    <a:pt x="1658" y="9578"/>
                    <a:pt x="1687" y="9586"/>
                    <a:pt x="1718" y="9586"/>
                  </a:cubicBezTo>
                  <a:cubicBezTo>
                    <a:pt x="1788" y="9586"/>
                    <a:pt x="1868" y="9544"/>
                    <a:pt x="1941" y="9520"/>
                  </a:cubicBezTo>
                  <a:cubicBezTo>
                    <a:pt x="2311" y="9424"/>
                    <a:pt x="2668" y="9305"/>
                    <a:pt x="3025" y="9186"/>
                  </a:cubicBezTo>
                  <a:cubicBezTo>
                    <a:pt x="3073" y="9103"/>
                    <a:pt x="3108" y="9043"/>
                    <a:pt x="3132" y="8984"/>
                  </a:cubicBezTo>
                  <a:cubicBezTo>
                    <a:pt x="3549" y="8174"/>
                    <a:pt x="4001" y="6353"/>
                    <a:pt x="4132" y="4924"/>
                  </a:cubicBezTo>
                  <a:lnTo>
                    <a:pt x="4132" y="4924"/>
                  </a:lnTo>
                  <a:lnTo>
                    <a:pt x="3823" y="5103"/>
                  </a:lnTo>
                  <a:cubicBezTo>
                    <a:pt x="3738" y="5147"/>
                    <a:pt x="3672" y="5173"/>
                    <a:pt x="3624" y="5173"/>
                  </a:cubicBezTo>
                  <a:cubicBezTo>
                    <a:pt x="3542" y="5173"/>
                    <a:pt x="3510" y="5099"/>
                    <a:pt x="3525" y="4912"/>
                  </a:cubicBezTo>
                  <a:cubicBezTo>
                    <a:pt x="3620" y="3674"/>
                    <a:pt x="3346" y="2507"/>
                    <a:pt x="3073" y="1328"/>
                  </a:cubicBezTo>
                  <a:cubicBezTo>
                    <a:pt x="2977" y="935"/>
                    <a:pt x="2834" y="566"/>
                    <a:pt x="2703" y="197"/>
                  </a:cubicBezTo>
                  <a:cubicBezTo>
                    <a:pt x="2672" y="103"/>
                    <a:pt x="2623" y="0"/>
                    <a:pt x="2523"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14"/>
            <p:cNvSpPr/>
            <p:nvPr/>
          </p:nvSpPr>
          <p:spPr>
            <a:xfrm>
              <a:off x="2080300" y="3833925"/>
              <a:ext cx="242925" cy="392350"/>
            </a:xfrm>
            <a:custGeom>
              <a:avLst/>
              <a:gdLst/>
              <a:ahLst/>
              <a:cxnLst/>
              <a:rect l="l" t="t" r="r" b="b"/>
              <a:pathLst>
                <a:path w="9717" h="15694" extrusionOk="0">
                  <a:moveTo>
                    <a:pt x="1684" y="2460"/>
                  </a:moveTo>
                  <a:cubicBezTo>
                    <a:pt x="1735" y="2460"/>
                    <a:pt x="1800" y="2571"/>
                    <a:pt x="1834" y="2775"/>
                  </a:cubicBezTo>
                  <a:cubicBezTo>
                    <a:pt x="1869" y="3130"/>
                    <a:pt x="1760" y="3683"/>
                    <a:pt x="1646" y="3683"/>
                  </a:cubicBezTo>
                  <a:cubicBezTo>
                    <a:pt x="1641" y="3683"/>
                    <a:pt x="1637" y="3682"/>
                    <a:pt x="1632" y="3680"/>
                  </a:cubicBezTo>
                  <a:cubicBezTo>
                    <a:pt x="1561" y="3656"/>
                    <a:pt x="1561" y="3418"/>
                    <a:pt x="1608" y="2656"/>
                  </a:cubicBezTo>
                  <a:cubicBezTo>
                    <a:pt x="1613" y="2523"/>
                    <a:pt x="1645" y="2460"/>
                    <a:pt x="1684" y="2460"/>
                  </a:cubicBezTo>
                  <a:close/>
                  <a:moveTo>
                    <a:pt x="3716" y="2741"/>
                  </a:moveTo>
                  <a:cubicBezTo>
                    <a:pt x="3776" y="2741"/>
                    <a:pt x="3901" y="2838"/>
                    <a:pt x="4073" y="3025"/>
                  </a:cubicBezTo>
                  <a:cubicBezTo>
                    <a:pt x="4216" y="3204"/>
                    <a:pt x="4525" y="3489"/>
                    <a:pt x="4763" y="3680"/>
                  </a:cubicBezTo>
                  <a:cubicBezTo>
                    <a:pt x="5048" y="3901"/>
                    <a:pt x="5124" y="4028"/>
                    <a:pt x="5032" y="4028"/>
                  </a:cubicBezTo>
                  <a:cubicBezTo>
                    <a:pt x="4970" y="4028"/>
                    <a:pt x="4833" y="3971"/>
                    <a:pt x="4632" y="3847"/>
                  </a:cubicBezTo>
                  <a:cubicBezTo>
                    <a:pt x="4287" y="3632"/>
                    <a:pt x="3692" y="3025"/>
                    <a:pt x="3680" y="2846"/>
                  </a:cubicBezTo>
                  <a:cubicBezTo>
                    <a:pt x="3666" y="2775"/>
                    <a:pt x="3680" y="2741"/>
                    <a:pt x="3716" y="2741"/>
                  </a:cubicBezTo>
                  <a:close/>
                  <a:moveTo>
                    <a:pt x="2994" y="2265"/>
                  </a:moveTo>
                  <a:cubicBezTo>
                    <a:pt x="3050" y="2265"/>
                    <a:pt x="3146" y="2462"/>
                    <a:pt x="3239" y="2846"/>
                  </a:cubicBezTo>
                  <a:cubicBezTo>
                    <a:pt x="3323" y="3144"/>
                    <a:pt x="3454" y="3549"/>
                    <a:pt x="3537" y="3739"/>
                  </a:cubicBezTo>
                  <a:cubicBezTo>
                    <a:pt x="3620" y="3930"/>
                    <a:pt x="3668" y="4097"/>
                    <a:pt x="3644" y="4132"/>
                  </a:cubicBezTo>
                  <a:cubicBezTo>
                    <a:pt x="3629" y="4154"/>
                    <a:pt x="3611" y="4164"/>
                    <a:pt x="3591" y="4164"/>
                  </a:cubicBezTo>
                  <a:cubicBezTo>
                    <a:pt x="3420" y="4164"/>
                    <a:pt x="3084" y="3436"/>
                    <a:pt x="2977" y="2775"/>
                  </a:cubicBezTo>
                  <a:cubicBezTo>
                    <a:pt x="2926" y="2432"/>
                    <a:pt x="2943" y="2265"/>
                    <a:pt x="2994" y="2265"/>
                  </a:cubicBezTo>
                  <a:close/>
                  <a:moveTo>
                    <a:pt x="4382" y="11927"/>
                  </a:moveTo>
                  <a:cubicBezTo>
                    <a:pt x="4393" y="11927"/>
                    <a:pt x="4405" y="11928"/>
                    <a:pt x="4418" y="11931"/>
                  </a:cubicBezTo>
                  <a:cubicBezTo>
                    <a:pt x="4525" y="11955"/>
                    <a:pt x="4561" y="12050"/>
                    <a:pt x="4561" y="12145"/>
                  </a:cubicBezTo>
                  <a:cubicBezTo>
                    <a:pt x="4561" y="12729"/>
                    <a:pt x="4382" y="13264"/>
                    <a:pt x="4192" y="13812"/>
                  </a:cubicBezTo>
                  <a:cubicBezTo>
                    <a:pt x="4172" y="13862"/>
                    <a:pt x="4135" y="13913"/>
                    <a:pt x="4066" y="13913"/>
                  </a:cubicBezTo>
                  <a:cubicBezTo>
                    <a:pt x="4053" y="13913"/>
                    <a:pt x="4040" y="13911"/>
                    <a:pt x="4025" y="13907"/>
                  </a:cubicBezTo>
                  <a:cubicBezTo>
                    <a:pt x="3942" y="13872"/>
                    <a:pt x="3942" y="13776"/>
                    <a:pt x="3930" y="13669"/>
                  </a:cubicBezTo>
                  <a:cubicBezTo>
                    <a:pt x="3930" y="13145"/>
                    <a:pt x="4025" y="12610"/>
                    <a:pt x="4204" y="12086"/>
                  </a:cubicBezTo>
                  <a:cubicBezTo>
                    <a:pt x="4236" y="12011"/>
                    <a:pt x="4287" y="11927"/>
                    <a:pt x="4382" y="11927"/>
                  </a:cubicBezTo>
                  <a:close/>
                  <a:moveTo>
                    <a:pt x="2168" y="1"/>
                  </a:moveTo>
                  <a:cubicBezTo>
                    <a:pt x="1953" y="441"/>
                    <a:pt x="1596" y="1013"/>
                    <a:pt x="1489" y="1072"/>
                  </a:cubicBezTo>
                  <a:lnTo>
                    <a:pt x="1477" y="1072"/>
                  </a:lnTo>
                  <a:cubicBezTo>
                    <a:pt x="1072" y="2144"/>
                    <a:pt x="644" y="3216"/>
                    <a:pt x="132" y="4251"/>
                  </a:cubicBezTo>
                  <a:cubicBezTo>
                    <a:pt x="1" y="4525"/>
                    <a:pt x="25" y="4680"/>
                    <a:pt x="370" y="4704"/>
                  </a:cubicBezTo>
                  <a:cubicBezTo>
                    <a:pt x="477" y="4728"/>
                    <a:pt x="596" y="4763"/>
                    <a:pt x="703" y="4763"/>
                  </a:cubicBezTo>
                  <a:cubicBezTo>
                    <a:pt x="722" y="4762"/>
                    <a:pt x="740" y="4762"/>
                    <a:pt x="757" y="4762"/>
                  </a:cubicBezTo>
                  <a:cubicBezTo>
                    <a:pt x="1105" y="4762"/>
                    <a:pt x="1305" y="4981"/>
                    <a:pt x="1441" y="5287"/>
                  </a:cubicBezTo>
                  <a:cubicBezTo>
                    <a:pt x="1453" y="5335"/>
                    <a:pt x="1489" y="5359"/>
                    <a:pt x="1501" y="5406"/>
                  </a:cubicBezTo>
                  <a:cubicBezTo>
                    <a:pt x="1501" y="5347"/>
                    <a:pt x="1513" y="5323"/>
                    <a:pt x="1537" y="5287"/>
                  </a:cubicBezTo>
                  <a:cubicBezTo>
                    <a:pt x="1549" y="5273"/>
                    <a:pt x="1560" y="5264"/>
                    <a:pt x="1573" y="5264"/>
                  </a:cubicBezTo>
                  <a:cubicBezTo>
                    <a:pt x="1636" y="5264"/>
                    <a:pt x="1736" y="5483"/>
                    <a:pt x="2132" y="6395"/>
                  </a:cubicBezTo>
                  <a:cubicBezTo>
                    <a:pt x="2311" y="6787"/>
                    <a:pt x="2442" y="7180"/>
                    <a:pt x="2573" y="7561"/>
                  </a:cubicBezTo>
                  <a:cubicBezTo>
                    <a:pt x="2644" y="7728"/>
                    <a:pt x="2739" y="7883"/>
                    <a:pt x="2811" y="8038"/>
                  </a:cubicBezTo>
                  <a:cubicBezTo>
                    <a:pt x="2874" y="8175"/>
                    <a:pt x="2909" y="8369"/>
                    <a:pt x="3092" y="8369"/>
                  </a:cubicBezTo>
                  <a:cubicBezTo>
                    <a:pt x="3115" y="8369"/>
                    <a:pt x="3140" y="8366"/>
                    <a:pt x="3168" y="8359"/>
                  </a:cubicBezTo>
                  <a:cubicBezTo>
                    <a:pt x="3430" y="8276"/>
                    <a:pt x="3406" y="8073"/>
                    <a:pt x="3370" y="7859"/>
                  </a:cubicBezTo>
                  <a:cubicBezTo>
                    <a:pt x="3239" y="6895"/>
                    <a:pt x="3025" y="5954"/>
                    <a:pt x="2525" y="5109"/>
                  </a:cubicBezTo>
                  <a:cubicBezTo>
                    <a:pt x="2477" y="5037"/>
                    <a:pt x="2394" y="4942"/>
                    <a:pt x="2453" y="4859"/>
                  </a:cubicBezTo>
                  <a:cubicBezTo>
                    <a:pt x="2517" y="4743"/>
                    <a:pt x="2723" y="4686"/>
                    <a:pt x="2934" y="4686"/>
                  </a:cubicBezTo>
                  <a:cubicBezTo>
                    <a:pt x="3157" y="4686"/>
                    <a:pt x="3386" y="4748"/>
                    <a:pt x="3466" y="4871"/>
                  </a:cubicBezTo>
                  <a:cubicBezTo>
                    <a:pt x="3882" y="5573"/>
                    <a:pt x="4287" y="6287"/>
                    <a:pt x="4704" y="6990"/>
                  </a:cubicBezTo>
                  <a:cubicBezTo>
                    <a:pt x="4765" y="7093"/>
                    <a:pt x="4792" y="7266"/>
                    <a:pt x="4927" y="7266"/>
                  </a:cubicBezTo>
                  <a:cubicBezTo>
                    <a:pt x="4949" y="7266"/>
                    <a:pt x="4974" y="7262"/>
                    <a:pt x="5001" y="7252"/>
                  </a:cubicBezTo>
                  <a:cubicBezTo>
                    <a:pt x="5156" y="7180"/>
                    <a:pt x="5073" y="6990"/>
                    <a:pt x="5037" y="6847"/>
                  </a:cubicBezTo>
                  <a:cubicBezTo>
                    <a:pt x="4859" y="5978"/>
                    <a:pt x="4478" y="5180"/>
                    <a:pt x="4120" y="4370"/>
                  </a:cubicBezTo>
                  <a:cubicBezTo>
                    <a:pt x="4061" y="4251"/>
                    <a:pt x="3942" y="4109"/>
                    <a:pt x="4073" y="4013"/>
                  </a:cubicBezTo>
                  <a:cubicBezTo>
                    <a:pt x="4113" y="3979"/>
                    <a:pt x="4147" y="3965"/>
                    <a:pt x="4177" y="3965"/>
                  </a:cubicBezTo>
                  <a:cubicBezTo>
                    <a:pt x="4274" y="3965"/>
                    <a:pt x="4328" y="4105"/>
                    <a:pt x="4382" y="4168"/>
                  </a:cubicBezTo>
                  <a:cubicBezTo>
                    <a:pt x="5323" y="5228"/>
                    <a:pt x="5930" y="6478"/>
                    <a:pt x="6323" y="7835"/>
                  </a:cubicBezTo>
                  <a:cubicBezTo>
                    <a:pt x="6383" y="8014"/>
                    <a:pt x="6394" y="8204"/>
                    <a:pt x="6287" y="8395"/>
                  </a:cubicBezTo>
                  <a:cubicBezTo>
                    <a:pt x="6275" y="8419"/>
                    <a:pt x="6275" y="8430"/>
                    <a:pt x="6263" y="8442"/>
                  </a:cubicBezTo>
                  <a:cubicBezTo>
                    <a:pt x="6275" y="8478"/>
                    <a:pt x="6287" y="8502"/>
                    <a:pt x="6323" y="8538"/>
                  </a:cubicBezTo>
                  <a:cubicBezTo>
                    <a:pt x="6394" y="8681"/>
                    <a:pt x="6502" y="8978"/>
                    <a:pt x="6573" y="9216"/>
                  </a:cubicBezTo>
                  <a:cubicBezTo>
                    <a:pt x="6668" y="9550"/>
                    <a:pt x="6668" y="9633"/>
                    <a:pt x="6585" y="9633"/>
                  </a:cubicBezTo>
                  <a:cubicBezTo>
                    <a:pt x="6514" y="9621"/>
                    <a:pt x="6263" y="9109"/>
                    <a:pt x="6109" y="8728"/>
                  </a:cubicBezTo>
                  <a:cubicBezTo>
                    <a:pt x="5835" y="9204"/>
                    <a:pt x="5478" y="9633"/>
                    <a:pt x="5073" y="10026"/>
                  </a:cubicBezTo>
                  <a:cubicBezTo>
                    <a:pt x="4997" y="10092"/>
                    <a:pt x="4936" y="10127"/>
                    <a:pt x="4888" y="10127"/>
                  </a:cubicBezTo>
                  <a:cubicBezTo>
                    <a:pt x="4824" y="10127"/>
                    <a:pt x="4784" y="10062"/>
                    <a:pt x="4763" y="9919"/>
                  </a:cubicBezTo>
                  <a:cubicBezTo>
                    <a:pt x="4680" y="9407"/>
                    <a:pt x="4644" y="8895"/>
                    <a:pt x="4466" y="8395"/>
                  </a:cubicBezTo>
                  <a:cubicBezTo>
                    <a:pt x="4418" y="8276"/>
                    <a:pt x="4382" y="8133"/>
                    <a:pt x="4239" y="8133"/>
                  </a:cubicBezTo>
                  <a:cubicBezTo>
                    <a:pt x="4049" y="8133"/>
                    <a:pt x="4049" y="8311"/>
                    <a:pt x="4049" y="8430"/>
                  </a:cubicBezTo>
                  <a:cubicBezTo>
                    <a:pt x="4025" y="8871"/>
                    <a:pt x="4001" y="9335"/>
                    <a:pt x="4061" y="9764"/>
                  </a:cubicBezTo>
                  <a:cubicBezTo>
                    <a:pt x="4144" y="10574"/>
                    <a:pt x="3906" y="11133"/>
                    <a:pt x="3120" y="11419"/>
                  </a:cubicBezTo>
                  <a:cubicBezTo>
                    <a:pt x="3108" y="11419"/>
                    <a:pt x="3108" y="11419"/>
                    <a:pt x="3096" y="11431"/>
                  </a:cubicBezTo>
                  <a:cubicBezTo>
                    <a:pt x="3061" y="11848"/>
                    <a:pt x="3037" y="12264"/>
                    <a:pt x="2954" y="12717"/>
                  </a:cubicBezTo>
                  <a:cubicBezTo>
                    <a:pt x="2775" y="13991"/>
                    <a:pt x="2561" y="14860"/>
                    <a:pt x="2156" y="15693"/>
                  </a:cubicBezTo>
                  <a:cubicBezTo>
                    <a:pt x="2823" y="15455"/>
                    <a:pt x="3477" y="15205"/>
                    <a:pt x="4120" y="14919"/>
                  </a:cubicBezTo>
                  <a:cubicBezTo>
                    <a:pt x="4418" y="14788"/>
                    <a:pt x="4597" y="14610"/>
                    <a:pt x="4668" y="14276"/>
                  </a:cubicBezTo>
                  <a:cubicBezTo>
                    <a:pt x="4918" y="13145"/>
                    <a:pt x="5323" y="12050"/>
                    <a:pt x="5418" y="10883"/>
                  </a:cubicBezTo>
                  <a:cubicBezTo>
                    <a:pt x="5430" y="10752"/>
                    <a:pt x="5430" y="10574"/>
                    <a:pt x="5609" y="10574"/>
                  </a:cubicBezTo>
                  <a:cubicBezTo>
                    <a:pt x="5614" y="10573"/>
                    <a:pt x="5620" y="10573"/>
                    <a:pt x="5625" y="10573"/>
                  </a:cubicBezTo>
                  <a:cubicBezTo>
                    <a:pt x="5788" y="10573"/>
                    <a:pt x="5801" y="10744"/>
                    <a:pt x="5847" y="10871"/>
                  </a:cubicBezTo>
                  <a:cubicBezTo>
                    <a:pt x="6133" y="11693"/>
                    <a:pt x="5966" y="12502"/>
                    <a:pt x="5811" y="13324"/>
                  </a:cubicBezTo>
                  <a:cubicBezTo>
                    <a:pt x="5775" y="13550"/>
                    <a:pt x="5668" y="13753"/>
                    <a:pt x="5680" y="14050"/>
                  </a:cubicBezTo>
                  <a:cubicBezTo>
                    <a:pt x="5966" y="13931"/>
                    <a:pt x="6204" y="13788"/>
                    <a:pt x="6442" y="13622"/>
                  </a:cubicBezTo>
                  <a:cubicBezTo>
                    <a:pt x="6692" y="12800"/>
                    <a:pt x="6811" y="12026"/>
                    <a:pt x="6740" y="11490"/>
                  </a:cubicBezTo>
                  <a:cubicBezTo>
                    <a:pt x="6692" y="11190"/>
                    <a:pt x="6708" y="11037"/>
                    <a:pt x="6779" y="11037"/>
                  </a:cubicBezTo>
                  <a:cubicBezTo>
                    <a:pt x="6815" y="11037"/>
                    <a:pt x="6866" y="11077"/>
                    <a:pt x="6930" y="11157"/>
                  </a:cubicBezTo>
                  <a:cubicBezTo>
                    <a:pt x="7109" y="11395"/>
                    <a:pt x="7145" y="11895"/>
                    <a:pt x="7025" y="12681"/>
                  </a:cubicBezTo>
                  <a:cubicBezTo>
                    <a:pt x="6990" y="12895"/>
                    <a:pt x="6942" y="13098"/>
                    <a:pt x="6906" y="13324"/>
                  </a:cubicBezTo>
                  <a:lnTo>
                    <a:pt x="6918" y="13324"/>
                  </a:lnTo>
                  <a:cubicBezTo>
                    <a:pt x="7657" y="12860"/>
                    <a:pt x="8038" y="12264"/>
                    <a:pt x="8002" y="11348"/>
                  </a:cubicBezTo>
                  <a:cubicBezTo>
                    <a:pt x="7990" y="10383"/>
                    <a:pt x="7954" y="9407"/>
                    <a:pt x="7895" y="8442"/>
                  </a:cubicBezTo>
                  <a:cubicBezTo>
                    <a:pt x="7883" y="8276"/>
                    <a:pt x="7835" y="8073"/>
                    <a:pt x="8049" y="8026"/>
                  </a:cubicBezTo>
                  <a:cubicBezTo>
                    <a:pt x="8067" y="8021"/>
                    <a:pt x="8083" y="8019"/>
                    <a:pt x="8098" y="8019"/>
                  </a:cubicBezTo>
                  <a:cubicBezTo>
                    <a:pt x="8243" y="8019"/>
                    <a:pt x="8257" y="8215"/>
                    <a:pt x="8311" y="8323"/>
                  </a:cubicBezTo>
                  <a:cubicBezTo>
                    <a:pt x="8692" y="9038"/>
                    <a:pt x="8954" y="9800"/>
                    <a:pt x="8930" y="10633"/>
                  </a:cubicBezTo>
                  <a:cubicBezTo>
                    <a:pt x="8930" y="10693"/>
                    <a:pt x="8942" y="10764"/>
                    <a:pt x="8954" y="10883"/>
                  </a:cubicBezTo>
                  <a:cubicBezTo>
                    <a:pt x="9240" y="10597"/>
                    <a:pt x="9538" y="10443"/>
                    <a:pt x="9597" y="10038"/>
                  </a:cubicBezTo>
                  <a:cubicBezTo>
                    <a:pt x="9609" y="9919"/>
                    <a:pt x="9621" y="9740"/>
                    <a:pt x="9716" y="9645"/>
                  </a:cubicBezTo>
                  <a:cubicBezTo>
                    <a:pt x="9657" y="9014"/>
                    <a:pt x="9526" y="8395"/>
                    <a:pt x="9300" y="7788"/>
                  </a:cubicBezTo>
                  <a:cubicBezTo>
                    <a:pt x="9133" y="7311"/>
                    <a:pt x="8942" y="6883"/>
                    <a:pt x="8752" y="6478"/>
                  </a:cubicBezTo>
                  <a:cubicBezTo>
                    <a:pt x="8395" y="5823"/>
                    <a:pt x="7978" y="5228"/>
                    <a:pt x="7454" y="4728"/>
                  </a:cubicBezTo>
                  <a:lnTo>
                    <a:pt x="7454" y="4728"/>
                  </a:lnTo>
                  <a:cubicBezTo>
                    <a:pt x="7514" y="4918"/>
                    <a:pt x="7502" y="5109"/>
                    <a:pt x="7383" y="5335"/>
                  </a:cubicBezTo>
                  <a:cubicBezTo>
                    <a:pt x="7287" y="5513"/>
                    <a:pt x="7287" y="5740"/>
                    <a:pt x="7264" y="5930"/>
                  </a:cubicBezTo>
                  <a:cubicBezTo>
                    <a:pt x="7216" y="6192"/>
                    <a:pt x="7156" y="6466"/>
                    <a:pt x="6966" y="6776"/>
                  </a:cubicBezTo>
                  <a:cubicBezTo>
                    <a:pt x="6859" y="6549"/>
                    <a:pt x="6811" y="6418"/>
                    <a:pt x="6740" y="6287"/>
                  </a:cubicBezTo>
                  <a:cubicBezTo>
                    <a:pt x="6263" y="5275"/>
                    <a:pt x="5752" y="4263"/>
                    <a:pt x="4882" y="3537"/>
                  </a:cubicBezTo>
                  <a:cubicBezTo>
                    <a:pt x="4668" y="3358"/>
                    <a:pt x="4561" y="3204"/>
                    <a:pt x="4739" y="2954"/>
                  </a:cubicBezTo>
                  <a:cubicBezTo>
                    <a:pt x="4763" y="2942"/>
                    <a:pt x="4763" y="2906"/>
                    <a:pt x="4775" y="2894"/>
                  </a:cubicBezTo>
                  <a:cubicBezTo>
                    <a:pt x="4763" y="2882"/>
                    <a:pt x="4728" y="2858"/>
                    <a:pt x="4704" y="2846"/>
                  </a:cubicBezTo>
                  <a:cubicBezTo>
                    <a:pt x="4613" y="2898"/>
                    <a:pt x="4519" y="2919"/>
                    <a:pt x="4425" y="2919"/>
                  </a:cubicBezTo>
                  <a:cubicBezTo>
                    <a:pt x="4233" y="2919"/>
                    <a:pt x="4042" y="2831"/>
                    <a:pt x="3882" y="2727"/>
                  </a:cubicBezTo>
                  <a:cubicBezTo>
                    <a:pt x="2977" y="2180"/>
                    <a:pt x="2406" y="1394"/>
                    <a:pt x="2203" y="441"/>
                  </a:cubicBezTo>
                  <a:cubicBezTo>
                    <a:pt x="2192" y="287"/>
                    <a:pt x="2168" y="144"/>
                    <a:pt x="2168" y="1"/>
                  </a:cubicBezTo>
                  <a:close/>
                </a:path>
              </a:pathLst>
            </a:custGeom>
            <a:solidFill>
              <a:srgbClr val="E8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14"/>
            <p:cNvSpPr/>
            <p:nvPr/>
          </p:nvSpPr>
          <p:spPr>
            <a:xfrm>
              <a:off x="1871950" y="4011500"/>
              <a:ext cx="198550" cy="245475"/>
            </a:xfrm>
            <a:custGeom>
              <a:avLst/>
              <a:gdLst/>
              <a:ahLst/>
              <a:cxnLst/>
              <a:rect l="l" t="t" r="r" b="b"/>
              <a:pathLst>
                <a:path w="7942" h="9819" extrusionOk="0">
                  <a:moveTo>
                    <a:pt x="7488" y="1"/>
                  </a:moveTo>
                  <a:cubicBezTo>
                    <a:pt x="7376" y="1"/>
                    <a:pt x="7344" y="148"/>
                    <a:pt x="7323" y="256"/>
                  </a:cubicBezTo>
                  <a:cubicBezTo>
                    <a:pt x="7323" y="268"/>
                    <a:pt x="7323" y="280"/>
                    <a:pt x="7299" y="315"/>
                  </a:cubicBezTo>
                  <a:cubicBezTo>
                    <a:pt x="7299" y="494"/>
                    <a:pt x="7275" y="720"/>
                    <a:pt x="7228" y="911"/>
                  </a:cubicBezTo>
                  <a:cubicBezTo>
                    <a:pt x="7180" y="1077"/>
                    <a:pt x="7156" y="1161"/>
                    <a:pt x="7120" y="1197"/>
                  </a:cubicBezTo>
                  <a:cubicBezTo>
                    <a:pt x="6847" y="2351"/>
                    <a:pt x="6442" y="3483"/>
                    <a:pt x="6144" y="4626"/>
                  </a:cubicBezTo>
                  <a:cubicBezTo>
                    <a:pt x="5915" y="5485"/>
                    <a:pt x="5992" y="5617"/>
                    <a:pt x="5355" y="5617"/>
                  </a:cubicBezTo>
                  <a:cubicBezTo>
                    <a:pt x="5198" y="5617"/>
                    <a:pt x="4998" y="5609"/>
                    <a:pt x="4739" y="5602"/>
                  </a:cubicBezTo>
                  <a:cubicBezTo>
                    <a:pt x="4465" y="5578"/>
                    <a:pt x="4406" y="5483"/>
                    <a:pt x="4477" y="5209"/>
                  </a:cubicBezTo>
                  <a:cubicBezTo>
                    <a:pt x="4763" y="4292"/>
                    <a:pt x="5001" y="3352"/>
                    <a:pt x="5382" y="2459"/>
                  </a:cubicBezTo>
                  <a:cubicBezTo>
                    <a:pt x="5430" y="2340"/>
                    <a:pt x="5453" y="2220"/>
                    <a:pt x="5501" y="2113"/>
                  </a:cubicBezTo>
                  <a:cubicBezTo>
                    <a:pt x="5525" y="2042"/>
                    <a:pt x="5501" y="1970"/>
                    <a:pt x="5430" y="1947"/>
                  </a:cubicBezTo>
                  <a:cubicBezTo>
                    <a:pt x="5423" y="1945"/>
                    <a:pt x="5416" y="1944"/>
                    <a:pt x="5409" y="1944"/>
                  </a:cubicBezTo>
                  <a:cubicBezTo>
                    <a:pt x="5363" y="1944"/>
                    <a:pt x="5307" y="1974"/>
                    <a:pt x="5287" y="1994"/>
                  </a:cubicBezTo>
                  <a:cubicBezTo>
                    <a:pt x="5192" y="2089"/>
                    <a:pt x="5120" y="2173"/>
                    <a:pt x="5061" y="2280"/>
                  </a:cubicBezTo>
                  <a:cubicBezTo>
                    <a:pt x="4513" y="3078"/>
                    <a:pt x="4180" y="3971"/>
                    <a:pt x="3918" y="4887"/>
                  </a:cubicBezTo>
                  <a:cubicBezTo>
                    <a:pt x="3791" y="5319"/>
                    <a:pt x="3754" y="5426"/>
                    <a:pt x="3517" y="5426"/>
                  </a:cubicBezTo>
                  <a:cubicBezTo>
                    <a:pt x="3420" y="5426"/>
                    <a:pt x="3290" y="5408"/>
                    <a:pt x="3108" y="5388"/>
                  </a:cubicBezTo>
                  <a:cubicBezTo>
                    <a:pt x="2703" y="5328"/>
                    <a:pt x="2667" y="5161"/>
                    <a:pt x="2763" y="4804"/>
                  </a:cubicBezTo>
                  <a:cubicBezTo>
                    <a:pt x="3025" y="3840"/>
                    <a:pt x="3394" y="2923"/>
                    <a:pt x="3691" y="1970"/>
                  </a:cubicBezTo>
                  <a:cubicBezTo>
                    <a:pt x="3715" y="1851"/>
                    <a:pt x="3799" y="1697"/>
                    <a:pt x="3656" y="1637"/>
                  </a:cubicBezTo>
                  <a:cubicBezTo>
                    <a:pt x="3632" y="1625"/>
                    <a:pt x="3610" y="1620"/>
                    <a:pt x="3590" y="1620"/>
                  </a:cubicBezTo>
                  <a:cubicBezTo>
                    <a:pt x="3493" y="1620"/>
                    <a:pt x="3445" y="1748"/>
                    <a:pt x="3406" y="1828"/>
                  </a:cubicBezTo>
                  <a:cubicBezTo>
                    <a:pt x="2941" y="2721"/>
                    <a:pt x="2465" y="3613"/>
                    <a:pt x="2155" y="4578"/>
                  </a:cubicBezTo>
                  <a:cubicBezTo>
                    <a:pt x="2028" y="4977"/>
                    <a:pt x="1992" y="5079"/>
                    <a:pt x="1770" y="5079"/>
                  </a:cubicBezTo>
                  <a:cubicBezTo>
                    <a:pt x="1680" y="5079"/>
                    <a:pt x="1561" y="5063"/>
                    <a:pt x="1393" y="5042"/>
                  </a:cubicBezTo>
                  <a:cubicBezTo>
                    <a:pt x="1120" y="5007"/>
                    <a:pt x="1024" y="4911"/>
                    <a:pt x="1120" y="4626"/>
                  </a:cubicBezTo>
                  <a:cubicBezTo>
                    <a:pt x="1334" y="3923"/>
                    <a:pt x="1548" y="3221"/>
                    <a:pt x="1751" y="2518"/>
                  </a:cubicBezTo>
                  <a:cubicBezTo>
                    <a:pt x="1786" y="2411"/>
                    <a:pt x="1870" y="2256"/>
                    <a:pt x="1727" y="2185"/>
                  </a:cubicBezTo>
                  <a:cubicBezTo>
                    <a:pt x="1694" y="2168"/>
                    <a:pt x="1665" y="2161"/>
                    <a:pt x="1639" y="2161"/>
                  </a:cubicBezTo>
                  <a:cubicBezTo>
                    <a:pt x="1532" y="2161"/>
                    <a:pt x="1475" y="2280"/>
                    <a:pt x="1417" y="2375"/>
                  </a:cubicBezTo>
                  <a:cubicBezTo>
                    <a:pt x="1084" y="2911"/>
                    <a:pt x="739" y="3471"/>
                    <a:pt x="584" y="4066"/>
                  </a:cubicBezTo>
                  <a:cubicBezTo>
                    <a:pt x="489" y="4387"/>
                    <a:pt x="381" y="4637"/>
                    <a:pt x="203" y="4804"/>
                  </a:cubicBezTo>
                  <a:cubicBezTo>
                    <a:pt x="12" y="5911"/>
                    <a:pt x="0" y="7054"/>
                    <a:pt x="108" y="8531"/>
                  </a:cubicBezTo>
                  <a:cubicBezTo>
                    <a:pt x="131" y="8864"/>
                    <a:pt x="131" y="9162"/>
                    <a:pt x="119" y="9281"/>
                  </a:cubicBezTo>
                  <a:cubicBezTo>
                    <a:pt x="465" y="9507"/>
                    <a:pt x="881" y="9578"/>
                    <a:pt x="1322" y="9638"/>
                  </a:cubicBezTo>
                  <a:cubicBezTo>
                    <a:pt x="1343" y="9641"/>
                    <a:pt x="1362" y="9642"/>
                    <a:pt x="1379" y="9642"/>
                  </a:cubicBezTo>
                  <a:cubicBezTo>
                    <a:pt x="1570" y="9642"/>
                    <a:pt x="1561" y="9469"/>
                    <a:pt x="1572" y="9317"/>
                  </a:cubicBezTo>
                  <a:cubicBezTo>
                    <a:pt x="1632" y="8555"/>
                    <a:pt x="1774" y="7793"/>
                    <a:pt x="2048" y="7078"/>
                  </a:cubicBezTo>
                  <a:lnTo>
                    <a:pt x="2144" y="6864"/>
                  </a:lnTo>
                  <a:cubicBezTo>
                    <a:pt x="2196" y="6759"/>
                    <a:pt x="2248" y="6617"/>
                    <a:pt x="2374" y="6617"/>
                  </a:cubicBezTo>
                  <a:cubicBezTo>
                    <a:pt x="2391" y="6617"/>
                    <a:pt x="2409" y="6620"/>
                    <a:pt x="2429" y="6626"/>
                  </a:cubicBezTo>
                  <a:cubicBezTo>
                    <a:pt x="2608" y="6661"/>
                    <a:pt x="2548" y="6840"/>
                    <a:pt x="2513" y="6959"/>
                  </a:cubicBezTo>
                  <a:cubicBezTo>
                    <a:pt x="2382" y="7697"/>
                    <a:pt x="2346" y="8424"/>
                    <a:pt x="2346" y="9162"/>
                  </a:cubicBezTo>
                  <a:cubicBezTo>
                    <a:pt x="2346" y="9564"/>
                    <a:pt x="2577" y="9818"/>
                    <a:pt x="2900" y="9818"/>
                  </a:cubicBezTo>
                  <a:cubicBezTo>
                    <a:pt x="2998" y="9818"/>
                    <a:pt x="3104" y="9795"/>
                    <a:pt x="3215" y="9745"/>
                  </a:cubicBezTo>
                  <a:cubicBezTo>
                    <a:pt x="3382" y="9674"/>
                    <a:pt x="3382" y="9507"/>
                    <a:pt x="3418" y="9376"/>
                  </a:cubicBezTo>
                  <a:cubicBezTo>
                    <a:pt x="3679" y="8447"/>
                    <a:pt x="4001" y="7554"/>
                    <a:pt x="4489" y="6721"/>
                  </a:cubicBezTo>
                  <a:cubicBezTo>
                    <a:pt x="4549" y="6638"/>
                    <a:pt x="4608" y="6531"/>
                    <a:pt x="4668" y="6459"/>
                  </a:cubicBezTo>
                  <a:cubicBezTo>
                    <a:pt x="4731" y="6387"/>
                    <a:pt x="4800" y="6315"/>
                    <a:pt x="4893" y="6315"/>
                  </a:cubicBezTo>
                  <a:cubicBezTo>
                    <a:pt x="4922" y="6315"/>
                    <a:pt x="4954" y="6323"/>
                    <a:pt x="4989" y="6340"/>
                  </a:cubicBezTo>
                  <a:cubicBezTo>
                    <a:pt x="5108" y="6411"/>
                    <a:pt x="5061" y="6531"/>
                    <a:pt x="5049" y="6638"/>
                  </a:cubicBezTo>
                  <a:cubicBezTo>
                    <a:pt x="4870" y="7412"/>
                    <a:pt x="4668" y="8174"/>
                    <a:pt x="4477" y="8947"/>
                  </a:cubicBezTo>
                  <a:cubicBezTo>
                    <a:pt x="4370" y="9376"/>
                    <a:pt x="4310" y="9555"/>
                    <a:pt x="4406" y="9626"/>
                  </a:cubicBezTo>
                  <a:cubicBezTo>
                    <a:pt x="4489" y="9388"/>
                    <a:pt x="4656" y="9031"/>
                    <a:pt x="4894" y="8471"/>
                  </a:cubicBezTo>
                  <a:cubicBezTo>
                    <a:pt x="5418" y="7281"/>
                    <a:pt x="5525" y="6935"/>
                    <a:pt x="6132" y="4840"/>
                  </a:cubicBezTo>
                  <a:cubicBezTo>
                    <a:pt x="6370" y="3983"/>
                    <a:pt x="6608" y="3232"/>
                    <a:pt x="6656" y="3149"/>
                  </a:cubicBezTo>
                  <a:cubicBezTo>
                    <a:pt x="6690" y="3092"/>
                    <a:pt x="6716" y="3065"/>
                    <a:pt x="6733" y="3065"/>
                  </a:cubicBezTo>
                  <a:cubicBezTo>
                    <a:pt x="6876" y="3065"/>
                    <a:pt x="6445" y="4938"/>
                    <a:pt x="5882" y="6745"/>
                  </a:cubicBezTo>
                  <a:cubicBezTo>
                    <a:pt x="5561" y="7721"/>
                    <a:pt x="4989" y="9067"/>
                    <a:pt x="4632" y="9686"/>
                  </a:cubicBezTo>
                  <a:lnTo>
                    <a:pt x="5108" y="9686"/>
                  </a:lnTo>
                  <a:cubicBezTo>
                    <a:pt x="5121" y="9686"/>
                    <a:pt x="5133" y="9686"/>
                    <a:pt x="5145" y="9686"/>
                  </a:cubicBezTo>
                  <a:cubicBezTo>
                    <a:pt x="5916" y="9686"/>
                    <a:pt x="6244" y="9318"/>
                    <a:pt x="6537" y="8674"/>
                  </a:cubicBezTo>
                  <a:cubicBezTo>
                    <a:pt x="7025" y="7578"/>
                    <a:pt x="7620" y="6531"/>
                    <a:pt x="7942" y="5376"/>
                  </a:cubicBezTo>
                  <a:lnTo>
                    <a:pt x="7942" y="5376"/>
                  </a:lnTo>
                  <a:cubicBezTo>
                    <a:pt x="7847" y="5459"/>
                    <a:pt x="7680" y="5495"/>
                    <a:pt x="7335" y="5518"/>
                  </a:cubicBezTo>
                  <a:cubicBezTo>
                    <a:pt x="7300" y="5523"/>
                    <a:pt x="7269" y="5525"/>
                    <a:pt x="7241" y="5525"/>
                  </a:cubicBezTo>
                  <a:cubicBezTo>
                    <a:pt x="7033" y="5525"/>
                    <a:pt x="7022" y="5407"/>
                    <a:pt x="7085" y="5197"/>
                  </a:cubicBezTo>
                  <a:cubicBezTo>
                    <a:pt x="7251" y="4626"/>
                    <a:pt x="7335" y="4054"/>
                    <a:pt x="7406" y="3471"/>
                  </a:cubicBezTo>
                  <a:cubicBezTo>
                    <a:pt x="7537" y="2423"/>
                    <a:pt x="7739" y="1399"/>
                    <a:pt x="7692" y="339"/>
                  </a:cubicBezTo>
                  <a:cubicBezTo>
                    <a:pt x="7692" y="208"/>
                    <a:pt x="7692" y="30"/>
                    <a:pt x="7525" y="6"/>
                  </a:cubicBezTo>
                  <a:cubicBezTo>
                    <a:pt x="7512" y="3"/>
                    <a:pt x="7499" y="1"/>
                    <a:pt x="7488"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14"/>
            <p:cNvSpPr/>
            <p:nvPr/>
          </p:nvSpPr>
          <p:spPr>
            <a:xfrm>
              <a:off x="2129725" y="3811325"/>
              <a:ext cx="5675" cy="14600"/>
            </a:xfrm>
            <a:custGeom>
              <a:avLst/>
              <a:gdLst/>
              <a:ahLst/>
              <a:cxnLst/>
              <a:rect l="l" t="t" r="r" b="b"/>
              <a:pathLst>
                <a:path w="227" h="584" extrusionOk="0">
                  <a:moveTo>
                    <a:pt x="226" y="0"/>
                  </a:moveTo>
                  <a:lnTo>
                    <a:pt x="218" y="21"/>
                  </a:lnTo>
                  <a:lnTo>
                    <a:pt x="218" y="21"/>
                  </a:lnTo>
                  <a:cubicBezTo>
                    <a:pt x="221" y="14"/>
                    <a:pt x="224" y="7"/>
                    <a:pt x="226" y="0"/>
                  </a:cubicBezTo>
                  <a:close/>
                  <a:moveTo>
                    <a:pt x="218" y="21"/>
                  </a:moveTo>
                  <a:cubicBezTo>
                    <a:pt x="206" y="50"/>
                    <a:pt x="188" y="81"/>
                    <a:pt x="179" y="119"/>
                  </a:cubicBezTo>
                  <a:cubicBezTo>
                    <a:pt x="179" y="121"/>
                    <a:pt x="178" y="123"/>
                    <a:pt x="178" y="125"/>
                  </a:cubicBezTo>
                  <a:lnTo>
                    <a:pt x="178" y="125"/>
                  </a:lnTo>
                  <a:lnTo>
                    <a:pt x="218" y="21"/>
                  </a:lnTo>
                  <a:close/>
                  <a:moveTo>
                    <a:pt x="178" y="125"/>
                  </a:moveTo>
                  <a:lnTo>
                    <a:pt x="0" y="583"/>
                  </a:lnTo>
                  <a:cubicBezTo>
                    <a:pt x="94" y="397"/>
                    <a:pt x="164" y="221"/>
                    <a:pt x="178" y="125"/>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14"/>
            <p:cNvSpPr/>
            <p:nvPr/>
          </p:nvSpPr>
          <p:spPr>
            <a:xfrm>
              <a:off x="2135675" y="3806850"/>
              <a:ext cx="1500" cy="4475"/>
            </a:xfrm>
            <a:custGeom>
              <a:avLst/>
              <a:gdLst/>
              <a:ahLst/>
              <a:cxnLst/>
              <a:rect l="l" t="t" r="r" b="b"/>
              <a:pathLst>
                <a:path w="60" h="179" extrusionOk="0">
                  <a:moveTo>
                    <a:pt x="60" y="0"/>
                  </a:moveTo>
                  <a:lnTo>
                    <a:pt x="60" y="0"/>
                  </a:lnTo>
                  <a:cubicBezTo>
                    <a:pt x="52" y="8"/>
                    <a:pt x="49" y="27"/>
                    <a:pt x="48" y="42"/>
                  </a:cubicBezTo>
                  <a:lnTo>
                    <a:pt x="48" y="42"/>
                  </a:lnTo>
                  <a:cubicBezTo>
                    <a:pt x="53" y="28"/>
                    <a:pt x="57" y="14"/>
                    <a:pt x="60" y="0"/>
                  </a:cubicBezTo>
                  <a:close/>
                  <a:moveTo>
                    <a:pt x="48" y="42"/>
                  </a:moveTo>
                  <a:cubicBezTo>
                    <a:pt x="33" y="87"/>
                    <a:pt x="10" y="133"/>
                    <a:pt x="0" y="179"/>
                  </a:cubicBezTo>
                  <a:cubicBezTo>
                    <a:pt x="12" y="131"/>
                    <a:pt x="36" y="108"/>
                    <a:pt x="48" y="60"/>
                  </a:cubicBezTo>
                  <a:cubicBezTo>
                    <a:pt x="48" y="56"/>
                    <a:pt x="48" y="49"/>
                    <a:pt x="48" y="42"/>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14"/>
            <p:cNvSpPr/>
            <p:nvPr/>
          </p:nvSpPr>
          <p:spPr>
            <a:xfrm>
              <a:off x="1763900" y="4060450"/>
              <a:ext cx="107175" cy="180400"/>
            </a:xfrm>
            <a:custGeom>
              <a:avLst/>
              <a:gdLst/>
              <a:ahLst/>
              <a:cxnLst/>
              <a:rect l="l" t="t" r="r" b="b"/>
              <a:pathLst>
                <a:path w="4287" h="7216" extrusionOk="0">
                  <a:moveTo>
                    <a:pt x="3495" y="1"/>
                  </a:moveTo>
                  <a:cubicBezTo>
                    <a:pt x="3280" y="1"/>
                    <a:pt x="3185" y="290"/>
                    <a:pt x="3072" y="465"/>
                  </a:cubicBezTo>
                  <a:cubicBezTo>
                    <a:pt x="2834" y="870"/>
                    <a:pt x="2667" y="1298"/>
                    <a:pt x="2596" y="1763"/>
                  </a:cubicBezTo>
                  <a:cubicBezTo>
                    <a:pt x="2513" y="2239"/>
                    <a:pt x="2477" y="2715"/>
                    <a:pt x="2394" y="3179"/>
                  </a:cubicBezTo>
                  <a:cubicBezTo>
                    <a:pt x="2382" y="3307"/>
                    <a:pt x="2393" y="3537"/>
                    <a:pt x="2228" y="3537"/>
                  </a:cubicBezTo>
                  <a:cubicBezTo>
                    <a:pt x="2224" y="3537"/>
                    <a:pt x="2219" y="3537"/>
                    <a:pt x="2215" y="3537"/>
                  </a:cubicBezTo>
                  <a:cubicBezTo>
                    <a:pt x="2013" y="3537"/>
                    <a:pt x="2096" y="3299"/>
                    <a:pt x="2096" y="3179"/>
                  </a:cubicBezTo>
                  <a:cubicBezTo>
                    <a:pt x="2096" y="2525"/>
                    <a:pt x="2179" y="1870"/>
                    <a:pt x="2275" y="1227"/>
                  </a:cubicBezTo>
                  <a:cubicBezTo>
                    <a:pt x="2310" y="1072"/>
                    <a:pt x="2382" y="882"/>
                    <a:pt x="2215" y="822"/>
                  </a:cubicBezTo>
                  <a:cubicBezTo>
                    <a:pt x="2191" y="813"/>
                    <a:pt x="2170" y="808"/>
                    <a:pt x="2151" y="808"/>
                  </a:cubicBezTo>
                  <a:cubicBezTo>
                    <a:pt x="2026" y="808"/>
                    <a:pt x="1990" y="993"/>
                    <a:pt x="1917" y="1096"/>
                  </a:cubicBezTo>
                  <a:cubicBezTo>
                    <a:pt x="1465" y="1906"/>
                    <a:pt x="1239" y="2787"/>
                    <a:pt x="1203" y="3715"/>
                  </a:cubicBezTo>
                  <a:cubicBezTo>
                    <a:pt x="1203" y="3870"/>
                    <a:pt x="1191" y="4037"/>
                    <a:pt x="1191" y="4203"/>
                  </a:cubicBezTo>
                  <a:cubicBezTo>
                    <a:pt x="1191" y="4406"/>
                    <a:pt x="1191" y="4561"/>
                    <a:pt x="1179" y="4561"/>
                  </a:cubicBezTo>
                  <a:cubicBezTo>
                    <a:pt x="1179" y="4620"/>
                    <a:pt x="1179" y="4692"/>
                    <a:pt x="1167" y="4751"/>
                  </a:cubicBezTo>
                  <a:cubicBezTo>
                    <a:pt x="822" y="3965"/>
                    <a:pt x="703" y="3144"/>
                    <a:pt x="643" y="2298"/>
                  </a:cubicBezTo>
                  <a:cubicBezTo>
                    <a:pt x="596" y="1751"/>
                    <a:pt x="584" y="1179"/>
                    <a:pt x="536" y="632"/>
                  </a:cubicBezTo>
                  <a:cubicBezTo>
                    <a:pt x="524" y="512"/>
                    <a:pt x="536" y="358"/>
                    <a:pt x="370" y="334"/>
                  </a:cubicBezTo>
                  <a:cubicBezTo>
                    <a:pt x="346" y="334"/>
                    <a:pt x="334" y="334"/>
                    <a:pt x="298" y="346"/>
                  </a:cubicBezTo>
                  <a:cubicBezTo>
                    <a:pt x="191" y="929"/>
                    <a:pt x="131" y="1525"/>
                    <a:pt x="96" y="2132"/>
                  </a:cubicBezTo>
                  <a:cubicBezTo>
                    <a:pt x="0" y="3275"/>
                    <a:pt x="108" y="4382"/>
                    <a:pt x="524" y="5406"/>
                  </a:cubicBezTo>
                  <a:cubicBezTo>
                    <a:pt x="846" y="5525"/>
                    <a:pt x="1143" y="5704"/>
                    <a:pt x="1429" y="5918"/>
                  </a:cubicBezTo>
                  <a:cubicBezTo>
                    <a:pt x="1810" y="6168"/>
                    <a:pt x="2167" y="6466"/>
                    <a:pt x="2644" y="6656"/>
                  </a:cubicBezTo>
                  <a:cubicBezTo>
                    <a:pt x="2596" y="6144"/>
                    <a:pt x="2477" y="5680"/>
                    <a:pt x="2536" y="5215"/>
                  </a:cubicBezTo>
                  <a:cubicBezTo>
                    <a:pt x="2548" y="5073"/>
                    <a:pt x="2584" y="4918"/>
                    <a:pt x="2608" y="4775"/>
                  </a:cubicBezTo>
                  <a:cubicBezTo>
                    <a:pt x="2644" y="4620"/>
                    <a:pt x="2679" y="4453"/>
                    <a:pt x="2858" y="4442"/>
                  </a:cubicBezTo>
                  <a:cubicBezTo>
                    <a:pt x="2865" y="4441"/>
                    <a:pt x="2872" y="4441"/>
                    <a:pt x="2879" y="4441"/>
                  </a:cubicBezTo>
                  <a:cubicBezTo>
                    <a:pt x="3063" y="4441"/>
                    <a:pt x="3098" y="4590"/>
                    <a:pt x="3144" y="4739"/>
                  </a:cubicBezTo>
                  <a:cubicBezTo>
                    <a:pt x="3382" y="5394"/>
                    <a:pt x="3596" y="6049"/>
                    <a:pt x="3894" y="6692"/>
                  </a:cubicBezTo>
                  <a:cubicBezTo>
                    <a:pt x="3989" y="6918"/>
                    <a:pt x="4132" y="7097"/>
                    <a:pt x="4287" y="7216"/>
                  </a:cubicBezTo>
                  <a:cubicBezTo>
                    <a:pt x="4084" y="6597"/>
                    <a:pt x="3906" y="4418"/>
                    <a:pt x="4037" y="3418"/>
                  </a:cubicBezTo>
                  <a:cubicBezTo>
                    <a:pt x="4049" y="3310"/>
                    <a:pt x="4072" y="3203"/>
                    <a:pt x="4096" y="3084"/>
                  </a:cubicBezTo>
                  <a:lnTo>
                    <a:pt x="4096" y="3084"/>
                  </a:lnTo>
                  <a:cubicBezTo>
                    <a:pt x="3953" y="3120"/>
                    <a:pt x="3787" y="3132"/>
                    <a:pt x="3596" y="3132"/>
                  </a:cubicBezTo>
                  <a:cubicBezTo>
                    <a:pt x="3060" y="3096"/>
                    <a:pt x="3025" y="3179"/>
                    <a:pt x="3179" y="2620"/>
                  </a:cubicBezTo>
                  <a:cubicBezTo>
                    <a:pt x="3334" y="1989"/>
                    <a:pt x="3549" y="1370"/>
                    <a:pt x="3691" y="739"/>
                  </a:cubicBezTo>
                  <a:cubicBezTo>
                    <a:pt x="3751" y="501"/>
                    <a:pt x="3953" y="143"/>
                    <a:pt x="3608" y="24"/>
                  </a:cubicBezTo>
                  <a:cubicBezTo>
                    <a:pt x="3567" y="8"/>
                    <a:pt x="3530" y="1"/>
                    <a:pt x="3495"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14"/>
            <p:cNvSpPr/>
            <p:nvPr/>
          </p:nvSpPr>
          <p:spPr>
            <a:xfrm>
              <a:off x="1945475" y="3950900"/>
              <a:ext cx="82175" cy="89625"/>
            </a:xfrm>
            <a:custGeom>
              <a:avLst/>
              <a:gdLst/>
              <a:ahLst/>
              <a:cxnLst/>
              <a:rect l="l" t="t" r="r" b="b"/>
              <a:pathLst>
                <a:path w="3287" h="3585" extrusionOk="0">
                  <a:moveTo>
                    <a:pt x="3030" y="1"/>
                  </a:moveTo>
                  <a:cubicBezTo>
                    <a:pt x="2932" y="1"/>
                    <a:pt x="2823" y="81"/>
                    <a:pt x="2739" y="132"/>
                  </a:cubicBezTo>
                  <a:cubicBezTo>
                    <a:pt x="1810" y="656"/>
                    <a:pt x="1155" y="1477"/>
                    <a:pt x="572" y="2347"/>
                  </a:cubicBezTo>
                  <a:cubicBezTo>
                    <a:pt x="381" y="2644"/>
                    <a:pt x="215" y="2966"/>
                    <a:pt x="96" y="3299"/>
                  </a:cubicBezTo>
                  <a:cubicBezTo>
                    <a:pt x="60" y="3406"/>
                    <a:pt x="0" y="3537"/>
                    <a:pt x="215" y="3585"/>
                  </a:cubicBezTo>
                  <a:cubicBezTo>
                    <a:pt x="262" y="3537"/>
                    <a:pt x="322" y="3501"/>
                    <a:pt x="346" y="3454"/>
                  </a:cubicBezTo>
                  <a:cubicBezTo>
                    <a:pt x="1167" y="2394"/>
                    <a:pt x="2108" y="1442"/>
                    <a:pt x="3013" y="465"/>
                  </a:cubicBezTo>
                  <a:cubicBezTo>
                    <a:pt x="3108" y="358"/>
                    <a:pt x="3286" y="203"/>
                    <a:pt x="3144" y="49"/>
                  </a:cubicBezTo>
                  <a:cubicBezTo>
                    <a:pt x="3109" y="14"/>
                    <a:pt x="3070" y="1"/>
                    <a:pt x="3030"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14"/>
            <p:cNvSpPr/>
            <p:nvPr/>
          </p:nvSpPr>
          <p:spPr>
            <a:xfrm>
              <a:off x="1991000" y="3958825"/>
              <a:ext cx="64625" cy="87700"/>
            </a:xfrm>
            <a:custGeom>
              <a:avLst/>
              <a:gdLst/>
              <a:ahLst/>
              <a:cxnLst/>
              <a:rect l="l" t="t" r="r" b="b"/>
              <a:pathLst>
                <a:path w="2585" h="3508" extrusionOk="0">
                  <a:moveTo>
                    <a:pt x="2426" y="1"/>
                  </a:moveTo>
                  <a:cubicBezTo>
                    <a:pt x="2401" y="1"/>
                    <a:pt x="2374" y="3"/>
                    <a:pt x="2346" y="5"/>
                  </a:cubicBezTo>
                  <a:cubicBezTo>
                    <a:pt x="2168" y="41"/>
                    <a:pt x="2037" y="172"/>
                    <a:pt x="1906" y="291"/>
                  </a:cubicBezTo>
                  <a:cubicBezTo>
                    <a:pt x="1275" y="887"/>
                    <a:pt x="942" y="1660"/>
                    <a:pt x="501" y="2375"/>
                  </a:cubicBezTo>
                  <a:cubicBezTo>
                    <a:pt x="346" y="2661"/>
                    <a:pt x="203" y="2958"/>
                    <a:pt x="72" y="3256"/>
                  </a:cubicBezTo>
                  <a:cubicBezTo>
                    <a:pt x="49" y="3327"/>
                    <a:pt x="1" y="3423"/>
                    <a:pt x="72" y="3482"/>
                  </a:cubicBezTo>
                  <a:cubicBezTo>
                    <a:pt x="99" y="3500"/>
                    <a:pt x="124" y="3508"/>
                    <a:pt x="147" y="3508"/>
                  </a:cubicBezTo>
                  <a:cubicBezTo>
                    <a:pt x="215" y="3508"/>
                    <a:pt x="266" y="3443"/>
                    <a:pt x="310" y="3399"/>
                  </a:cubicBezTo>
                  <a:cubicBezTo>
                    <a:pt x="370" y="3339"/>
                    <a:pt x="418" y="3280"/>
                    <a:pt x="465" y="3208"/>
                  </a:cubicBezTo>
                  <a:cubicBezTo>
                    <a:pt x="1132" y="2291"/>
                    <a:pt x="1799" y="1351"/>
                    <a:pt x="2454" y="422"/>
                  </a:cubicBezTo>
                  <a:cubicBezTo>
                    <a:pt x="2513" y="339"/>
                    <a:pt x="2585" y="244"/>
                    <a:pt x="2573" y="125"/>
                  </a:cubicBezTo>
                  <a:cubicBezTo>
                    <a:pt x="2573" y="24"/>
                    <a:pt x="2509" y="1"/>
                    <a:pt x="2426" y="1"/>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14"/>
            <p:cNvSpPr/>
            <p:nvPr/>
          </p:nvSpPr>
          <p:spPr>
            <a:xfrm>
              <a:off x="1871650" y="3962525"/>
              <a:ext cx="62225" cy="71175"/>
            </a:xfrm>
            <a:custGeom>
              <a:avLst/>
              <a:gdLst/>
              <a:ahLst/>
              <a:cxnLst/>
              <a:rect l="l" t="t" r="r" b="b"/>
              <a:pathLst>
                <a:path w="2489" h="2847" extrusionOk="0">
                  <a:moveTo>
                    <a:pt x="2277" y="0"/>
                  </a:moveTo>
                  <a:cubicBezTo>
                    <a:pt x="2240" y="0"/>
                    <a:pt x="2199" y="8"/>
                    <a:pt x="2156" y="24"/>
                  </a:cubicBezTo>
                  <a:cubicBezTo>
                    <a:pt x="2060" y="72"/>
                    <a:pt x="1929" y="119"/>
                    <a:pt x="1846" y="203"/>
                  </a:cubicBezTo>
                  <a:cubicBezTo>
                    <a:pt x="1072" y="858"/>
                    <a:pt x="512" y="1691"/>
                    <a:pt x="72" y="2596"/>
                  </a:cubicBezTo>
                  <a:cubicBezTo>
                    <a:pt x="36" y="2679"/>
                    <a:pt x="1" y="2763"/>
                    <a:pt x="96" y="2822"/>
                  </a:cubicBezTo>
                  <a:cubicBezTo>
                    <a:pt x="124" y="2840"/>
                    <a:pt x="150" y="2847"/>
                    <a:pt x="173" y="2847"/>
                  </a:cubicBezTo>
                  <a:cubicBezTo>
                    <a:pt x="231" y="2847"/>
                    <a:pt x="276" y="2805"/>
                    <a:pt x="310" y="2763"/>
                  </a:cubicBezTo>
                  <a:lnTo>
                    <a:pt x="977" y="2001"/>
                  </a:lnTo>
                  <a:lnTo>
                    <a:pt x="2358" y="393"/>
                  </a:lnTo>
                  <a:cubicBezTo>
                    <a:pt x="2441" y="310"/>
                    <a:pt x="2489" y="215"/>
                    <a:pt x="2441" y="96"/>
                  </a:cubicBezTo>
                  <a:cubicBezTo>
                    <a:pt x="2410" y="32"/>
                    <a:pt x="2351" y="0"/>
                    <a:pt x="2277" y="0"/>
                  </a:cubicBezTo>
                  <a:close/>
                </a:path>
              </a:pathLst>
            </a:custGeom>
            <a:solidFill>
              <a:srgbClr val="E700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14"/>
            <p:cNvSpPr/>
            <p:nvPr/>
          </p:nvSpPr>
          <p:spPr>
            <a:xfrm>
              <a:off x="1959450" y="4361675"/>
              <a:ext cx="37250" cy="8650"/>
            </a:xfrm>
            <a:custGeom>
              <a:avLst/>
              <a:gdLst/>
              <a:ahLst/>
              <a:cxnLst/>
              <a:rect l="l" t="t" r="r" b="b"/>
              <a:pathLst>
                <a:path w="1490" h="346" extrusionOk="0">
                  <a:moveTo>
                    <a:pt x="1" y="1"/>
                  </a:moveTo>
                  <a:cubicBezTo>
                    <a:pt x="29" y="13"/>
                    <a:pt x="58" y="24"/>
                    <a:pt x="87" y="36"/>
                  </a:cubicBezTo>
                  <a:lnTo>
                    <a:pt x="87" y="36"/>
                  </a:lnTo>
                  <a:cubicBezTo>
                    <a:pt x="58" y="24"/>
                    <a:pt x="30" y="13"/>
                    <a:pt x="1" y="1"/>
                  </a:cubicBezTo>
                  <a:close/>
                  <a:moveTo>
                    <a:pt x="87" y="36"/>
                  </a:moveTo>
                  <a:lnTo>
                    <a:pt x="87" y="36"/>
                  </a:lnTo>
                  <a:cubicBezTo>
                    <a:pt x="489" y="195"/>
                    <a:pt x="901" y="301"/>
                    <a:pt x="1334" y="346"/>
                  </a:cubicBezTo>
                  <a:lnTo>
                    <a:pt x="1489" y="346"/>
                  </a:lnTo>
                  <a:cubicBezTo>
                    <a:pt x="1334" y="322"/>
                    <a:pt x="1108" y="298"/>
                    <a:pt x="810" y="239"/>
                  </a:cubicBezTo>
                  <a:cubicBezTo>
                    <a:pt x="568" y="186"/>
                    <a:pt x="315" y="124"/>
                    <a:pt x="87" y="36"/>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14"/>
            <p:cNvSpPr/>
            <p:nvPr/>
          </p:nvSpPr>
          <p:spPr>
            <a:xfrm>
              <a:off x="2299075" y="3994075"/>
              <a:ext cx="24750" cy="79500"/>
            </a:xfrm>
            <a:custGeom>
              <a:avLst/>
              <a:gdLst/>
              <a:ahLst/>
              <a:cxnLst/>
              <a:rect l="l" t="t" r="r" b="b"/>
              <a:pathLst>
                <a:path w="990" h="3180" extrusionOk="0">
                  <a:moveTo>
                    <a:pt x="1" y="0"/>
                  </a:moveTo>
                  <a:lnTo>
                    <a:pt x="1" y="0"/>
                  </a:lnTo>
                  <a:cubicBezTo>
                    <a:pt x="191" y="405"/>
                    <a:pt x="382" y="822"/>
                    <a:pt x="549" y="1310"/>
                  </a:cubicBezTo>
                  <a:cubicBezTo>
                    <a:pt x="739" y="1929"/>
                    <a:pt x="870" y="2548"/>
                    <a:pt x="953" y="3179"/>
                  </a:cubicBezTo>
                  <a:cubicBezTo>
                    <a:pt x="965" y="3167"/>
                    <a:pt x="965" y="3156"/>
                    <a:pt x="989" y="3144"/>
                  </a:cubicBezTo>
                  <a:cubicBezTo>
                    <a:pt x="953" y="2691"/>
                    <a:pt x="858" y="2227"/>
                    <a:pt x="727" y="1786"/>
                  </a:cubicBezTo>
                  <a:cubicBezTo>
                    <a:pt x="537" y="1143"/>
                    <a:pt x="299" y="548"/>
                    <a:pt x="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14"/>
            <p:cNvSpPr/>
            <p:nvPr/>
          </p:nvSpPr>
          <p:spPr>
            <a:xfrm>
              <a:off x="2002625" y="4364950"/>
              <a:ext cx="7450" cy="5375"/>
            </a:xfrm>
            <a:custGeom>
              <a:avLst/>
              <a:gdLst/>
              <a:ahLst/>
              <a:cxnLst/>
              <a:rect l="l" t="t" r="r" b="b"/>
              <a:pathLst>
                <a:path w="298" h="215" extrusionOk="0">
                  <a:moveTo>
                    <a:pt x="262" y="1"/>
                  </a:moveTo>
                  <a:lnTo>
                    <a:pt x="238" y="36"/>
                  </a:lnTo>
                  <a:cubicBezTo>
                    <a:pt x="155" y="120"/>
                    <a:pt x="84" y="179"/>
                    <a:pt x="0" y="215"/>
                  </a:cubicBezTo>
                  <a:cubicBezTo>
                    <a:pt x="24" y="215"/>
                    <a:pt x="60" y="215"/>
                    <a:pt x="84" y="191"/>
                  </a:cubicBezTo>
                  <a:cubicBezTo>
                    <a:pt x="191" y="167"/>
                    <a:pt x="298" y="120"/>
                    <a:pt x="274" y="12"/>
                  </a:cubicBezTo>
                  <a:cubicBezTo>
                    <a:pt x="274" y="1"/>
                    <a:pt x="274" y="1"/>
                    <a:pt x="262"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14"/>
            <p:cNvSpPr/>
            <p:nvPr/>
          </p:nvSpPr>
          <p:spPr>
            <a:xfrm>
              <a:off x="1746625" y="3854175"/>
              <a:ext cx="211675" cy="278325"/>
            </a:xfrm>
            <a:custGeom>
              <a:avLst/>
              <a:gdLst/>
              <a:ahLst/>
              <a:cxnLst/>
              <a:rect l="l" t="t" r="r" b="b"/>
              <a:pathLst>
                <a:path w="8467" h="11133" extrusionOk="0">
                  <a:moveTo>
                    <a:pt x="8466" y="1"/>
                  </a:moveTo>
                  <a:lnTo>
                    <a:pt x="8466" y="1"/>
                  </a:lnTo>
                  <a:cubicBezTo>
                    <a:pt x="7359" y="60"/>
                    <a:pt x="6526" y="239"/>
                    <a:pt x="5775" y="560"/>
                  </a:cubicBezTo>
                  <a:cubicBezTo>
                    <a:pt x="4799" y="965"/>
                    <a:pt x="3989" y="1453"/>
                    <a:pt x="3394" y="1965"/>
                  </a:cubicBezTo>
                  <a:cubicBezTo>
                    <a:pt x="2858" y="2417"/>
                    <a:pt x="1763" y="3894"/>
                    <a:pt x="1322" y="4775"/>
                  </a:cubicBezTo>
                  <a:cubicBezTo>
                    <a:pt x="727" y="5966"/>
                    <a:pt x="132" y="8371"/>
                    <a:pt x="13" y="10121"/>
                  </a:cubicBezTo>
                  <a:cubicBezTo>
                    <a:pt x="1" y="10418"/>
                    <a:pt x="1" y="10728"/>
                    <a:pt x="37" y="11133"/>
                  </a:cubicBezTo>
                  <a:lnTo>
                    <a:pt x="37" y="10716"/>
                  </a:lnTo>
                  <a:cubicBezTo>
                    <a:pt x="144" y="8418"/>
                    <a:pt x="549" y="6192"/>
                    <a:pt x="1727" y="4168"/>
                  </a:cubicBezTo>
                  <a:cubicBezTo>
                    <a:pt x="3251" y="1524"/>
                    <a:pt x="5549" y="227"/>
                    <a:pt x="846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14"/>
            <p:cNvSpPr/>
            <p:nvPr/>
          </p:nvSpPr>
          <p:spPr>
            <a:xfrm>
              <a:off x="1756450" y="4189625"/>
              <a:ext cx="8375" cy="20575"/>
            </a:xfrm>
            <a:custGeom>
              <a:avLst/>
              <a:gdLst/>
              <a:ahLst/>
              <a:cxnLst/>
              <a:rect l="l" t="t" r="r" b="b"/>
              <a:pathLst>
                <a:path w="335" h="823" extrusionOk="0">
                  <a:moveTo>
                    <a:pt x="1" y="1"/>
                  </a:moveTo>
                  <a:lnTo>
                    <a:pt x="1" y="1"/>
                  </a:lnTo>
                  <a:cubicBezTo>
                    <a:pt x="84" y="287"/>
                    <a:pt x="156" y="465"/>
                    <a:pt x="275" y="715"/>
                  </a:cubicBezTo>
                  <a:cubicBezTo>
                    <a:pt x="287" y="763"/>
                    <a:pt x="322" y="799"/>
                    <a:pt x="334" y="822"/>
                  </a:cubicBezTo>
                  <a:cubicBezTo>
                    <a:pt x="215" y="560"/>
                    <a:pt x="96" y="287"/>
                    <a:pt x="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14"/>
            <p:cNvSpPr/>
            <p:nvPr/>
          </p:nvSpPr>
          <p:spPr>
            <a:xfrm>
              <a:off x="1994275" y="3753175"/>
              <a:ext cx="170600" cy="102300"/>
            </a:xfrm>
            <a:custGeom>
              <a:avLst/>
              <a:gdLst/>
              <a:ahLst/>
              <a:cxnLst/>
              <a:rect l="l" t="t" r="r" b="b"/>
              <a:pathLst>
                <a:path w="6824" h="4092" extrusionOk="0">
                  <a:moveTo>
                    <a:pt x="1" y="3993"/>
                  </a:moveTo>
                  <a:lnTo>
                    <a:pt x="1" y="3993"/>
                  </a:lnTo>
                  <a:cubicBezTo>
                    <a:pt x="134" y="4000"/>
                    <a:pt x="272" y="4002"/>
                    <a:pt x="415" y="4008"/>
                  </a:cubicBezTo>
                  <a:lnTo>
                    <a:pt x="415" y="4008"/>
                  </a:lnTo>
                  <a:cubicBezTo>
                    <a:pt x="276" y="4001"/>
                    <a:pt x="138" y="3996"/>
                    <a:pt x="1" y="3993"/>
                  </a:cubicBezTo>
                  <a:close/>
                  <a:moveTo>
                    <a:pt x="415" y="4008"/>
                  </a:moveTo>
                  <a:cubicBezTo>
                    <a:pt x="512" y="4013"/>
                    <a:pt x="610" y="4018"/>
                    <a:pt x="707" y="4024"/>
                  </a:cubicBezTo>
                  <a:lnTo>
                    <a:pt x="707" y="4024"/>
                  </a:lnTo>
                  <a:cubicBezTo>
                    <a:pt x="607" y="4016"/>
                    <a:pt x="510" y="4012"/>
                    <a:pt x="415" y="4008"/>
                  </a:cubicBezTo>
                  <a:close/>
                  <a:moveTo>
                    <a:pt x="707" y="4024"/>
                  </a:moveTo>
                  <a:cubicBezTo>
                    <a:pt x="726" y="4025"/>
                    <a:pt x="744" y="4027"/>
                    <a:pt x="763" y="4029"/>
                  </a:cubicBezTo>
                  <a:cubicBezTo>
                    <a:pt x="771" y="4029"/>
                    <a:pt x="779" y="4029"/>
                    <a:pt x="786" y="4029"/>
                  </a:cubicBezTo>
                  <a:lnTo>
                    <a:pt x="786" y="4029"/>
                  </a:lnTo>
                  <a:cubicBezTo>
                    <a:pt x="760" y="4027"/>
                    <a:pt x="734" y="4026"/>
                    <a:pt x="707" y="4024"/>
                  </a:cubicBezTo>
                  <a:close/>
                  <a:moveTo>
                    <a:pt x="6574" y="0"/>
                  </a:moveTo>
                  <a:cubicBezTo>
                    <a:pt x="6367" y="0"/>
                    <a:pt x="6151" y="32"/>
                    <a:pt x="5966" y="100"/>
                  </a:cubicBezTo>
                  <a:cubicBezTo>
                    <a:pt x="5609" y="231"/>
                    <a:pt x="5335" y="612"/>
                    <a:pt x="5073" y="1302"/>
                  </a:cubicBezTo>
                  <a:cubicBezTo>
                    <a:pt x="4859" y="1897"/>
                    <a:pt x="4001" y="3219"/>
                    <a:pt x="3644" y="3517"/>
                  </a:cubicBezTo>
                  <a:cubicBezTo>
                    <a:pt x="3549" y="3624"/>
                    <a:pt x="3192" y="3779"/>
                    <a:pt x="2870" y="3910"/>
                  </a:cubicBezTo>
                  <a:cubicBezTo>
                    <a:pt x="2656" y="3981"/>
                    <a:pt x="2513" y="4041"/>
                    <a:pt x="2335" y="4052"/>
                  </a:cubicBezTo>
                  <a:cubicBezTo>
                    <a:pt x="2224" y="4069"/>
                    <a:pt x="2098" y="4078"/>
                    <a:pt x="1925" y="4078"/>
                  </a:cubicBezTo>
                  <a:cubicBezTo>
                    <a:pt x="1724" y="4078"/>
                    <a:pt x="1461" y="4066"/>
                    <a:pt x="1084" y="4041"/>
                  </a:cubicBezTo>
                  <a:cubicBezTo>
                    <a:pt x="996" y="4041"/>
                    <a:pt x="887" y="4030"/>
                    <a:pt x="786" y="4029"/>
                  </a:cubicBezTo>
                  <a:lnTo>
                    <a:pt x="786" y="4029"/>
                  </a:lnTo>
                  <a:cubicBezTo>
                    <a:pt x="1113" y="4048"/>
                    <a:pt x="1440" y="4070"/>
                    <a:pt x="1763" y="4076"/>
                  </a:cubicBezTo>
                  <a:cubicBezTo>
                    <a:pt x="1880" y="4086"/>
                    <a:pt x="1995" y="4091"/>
                    <a:pt x="2108" y="4091"/>
                  </a:cubicBezTo>
                  <a:cubicBezTo>
                    <a:pt x="2946" y="4091"/>
                    <a:pt x="3655" y="3805"/>
                    <a:pt x="4180" y="3028"/>
                  </a:cubicBezTo>
                  <a:cubicBezTo>
                    <a:pt x="4632" y="2374"/>
                    <a:pt x="5013" y="1683"/>
                    <a:pt x="5299" y="945"/>
                  </a:cubicBezTo>
                  <a:cubicBezTo>
                    <a:pt x="5557" y="301"/>
                    <a:pt x="6007" y="6"/>
                    <a:pt x="6617" y="6"/>
                  </a:cubicBezTo>
                  <a:cubicBezTo>
                    <a:pt x="6684" y="6"/>
                    <a:pt x="6752" y="9"/>
                    <a:pt x="6823" y="16"/>
                  </a:cubicBezTo>
                  <a:cubicBezTo>
                    <a:pt x="6743" y="6"/>
                    <a:pt x="6659" y="0"/>
                    <a:pt x="6574"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14"/>
            <p:cNvSpPr/>
            <p:nvPr/>
          </p:nvSpPr>
          <p:spPr>
            <a:xfrm>
              <a:off x="1908850" y="4327450"/>
              <a:ext cx="3600" cy="16100"/>
            </a:xfrm>
            <a:custGeom>
              <a:avLst/>
              <a:gdLst/>
              <a:ahLst/>
              <a:cxnLst/>
              <a:rect l="l" t="t" r="r" b="b"/>
              <a:pathLst>
                <a:path w="144" h="644" extrusionOk="0">
                  <a:moveTo>
                    <a:pt x="37" y="0"/>
                  </a:moveTo>
                  <a:cubicBezTo>
                    <a:pt x="37" y="24"/>
                    <a:pt x="37" y="72"/>
                    <a:pt x="25" y="119"/>
                  </a:cubicBezTo>
                  <a:cubicBezTo>
                    <a:pt x="1" y="286"/>
                    <a:pt x="37" y="453"/>
                    <a:pt x="144" y="643"/>
                  </a:cubicBezTo>
                  <a:cubicBezTo>
                    <a:pt x="84" y="500"/>
                    <a:pt x="60" y="346"/>
                    <a:pt x="72" y="167"/>
                  </a:cubicBezTo>
                  <a:cubicBezTo>
                    <a:pt x="72" y="84"/>
                    <a:pt x="72" y="48"/>
                    <a:pt x="3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14"/>
            <p:cNvSpPr/>
            <p:nvPr/>
          </p:nvSpPr>
          <p:spPr>
            <a:xfrm>
              <a:off x="2113850" y="3808325"/>
              <a:ext cx="23025" cy="52650"/>
            </a:xfrm>
            <a:custGeom>
              <a:avLst/>
              <a:gdLst/>
              <a:ahLst/>
              <a:cxnLst/>
              <a:rect l="l" t="t" r="r" b="b"/>
              <a:pathLst>
                <a:path w="921" h="2106" extrusionOk="0">
                  <a:moveTo>
                    <a:pt x="921" y="1"/>
                  </a:moveTo>
                  <a:cubicBezTo>
                    <a:pt x="909" y="37"/>
                    <a:pt x="885" y="72"/>
                    <a:pt x="873" y="120"/>
                  </a:cubicBezTo>
                  <a:cubicBezTo>
                    <a:pt x="861" y="168"/>
                    <a:pt x="850" y="191"/>
                    <a:pt x="826" y="239"/>
                  </a:cubicBezTo>
                  <a:cubicBezTo>
                    <a:pt x="802" y="334"/>
                    <a:pt x="742" y="501"/>
                    <a:pt x="647" y="703"/>
                  </a:cubicBezTo>
                  <a:cubicBezTo>
                    <a:pt x="576" y="870"/>
                    <a:pt x="492" y="1037"/>
                    <a:pt x="397" y="1227"/>
                  </a:cubicBezTo>
                  <a:cubicBezTo>
                    <a:pt x="115" y="1771"/>
                    <a:pt x="1" y="2106"/>
                    <a:pt x="101" y="2106"/>
                  </a:cubicBezTo>
                  <a:cubicBezTo>
                    <a:pt x="110" y="2106"/>
                    <a:pt x="122" y="2103"/>
                    <a:pt x="135" y="2096"/>
                  </a:cubicBezTo>
                  <a:lnTo>
                    <a:pt x="147" y="2096"/>
                  </a:lnTo>
                  <a:cubicBezTo>
                    <a:pt x="254" y="2037"/>
                    <a:pt x="611" y="1465"/>
                    <a:pt x="826" y="1025"/>
                  </a:cubicBezTo>
                  <a:cubicBezTo>
                    <a:pt x="814" y="668"/>
                    <a:pt x="850" y="334"/>
                    <a:pt x="921"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14"/>
            <p:cNvSpPr/>
            <p:nvPr/>
          </p:nvSpPr>
          <p:spPr>
            <a:xfrm>
              <a:off x="2076150" y="3867375"/>
              <a:ext cx="30075" cy="46850"/>
            </a:xfrm>
            <a:custGeom>
              <a:avLst/>
              <a:gdLst/>
              <a:ahLst/>
              <a:cxnLst/>
              <a:rect l="l" t="t" r="r" b="b"/>
              <a:pathLst>
                <a:path w="1203" h="1874" extrusionOk="0">
                  <a:moveTo>
                    <a:pt x="1139" y="0"/>
                  </a:moveTo>
                  <a:cubicBezTo>
                    <a:pt x="1111" y="0"/>
                    <a:pt x="1075" y="3"/>
                    <a:pt x="1036" y="8"/>
                  </a:cubicBezTo>
                  <a:cubicBezTo>
                    <a:pt x="953" y="20"/>
                    <a:pt x="762" y="234"/>
                    <a:pt x="607" y="449"/>
                  </a:cubicBezTo>
                  <a:cubicBezTo>
                    <a:pt x="310" y="913"/>
                    <a:pt x="0" y="1794"/>
                    <a:pt x="107" y="1866"/>
                  </a:cubicBezTo>
                  <a:cubicBezTo>
                    <a:pt x="114" y="1871"/>
                    <a:pt x="122" y="1873"/>
                    <a:pt x="129" y="1873"/>
                  </a:cubicBezTo>
                  <a:cubicBezTo>
                    <a:pt x="175" y="1873"/>
                    <a:pt x="235" y="1789"/>
                    <a:pt x="286" y="1687"/>
                  </a:cubicBezTo>
                  <a:cubicBezTo>
                    <a:pt x="345" y="1568"/>
                    <a:pt x="560" y="1151"/>
                    <a:pt x="810" y="770"/>
                  </a:cubicBezTo>
                  <a:cubicBezTo>
                    <a:pt x="1024" y="377"/>
                    <a:pt x="1203" y="32"/>
                    <a:pt x="1203" y="20"/>
                  </a:cubicBezTo>
                  <a:cubicBezTo>
                    <a:pt x="1203" y="6"/>
                    <a:pt x="1178" y="0"/>
                    <a:pt x="113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14"/>
            <p:cNvSpPr/>
            <p:nvPr/>
          </p:nvSpPr>
          <p:spPr>
            <a:xfrm>
              <a:off x="2012800" y="3880075"/>
              <a:ext cx="54425" cy="31325"/>
            </a:xfrm>
            <a:custGeom>
              <a:avLst/>
              <a:gdLst/>
              <a:ahLst/>
              <a:cxnLst/>
              <a:rect l="l" t="t" r="r" b="b"/>
              <a:pathLst>
                <a:path w="2177" h="1253" extrusionOk="0">
                  <a:moveTo>
                    <a:pt x="2089" y="1"/>
                  </a:moveTo>
                  <a:cubicBezTo>
                    <a:pt x="1981" y="1"/>
                    <a:pt x="1719" y="153"/>
                    <a:pt x="1022" y="572"/>
                  </a:cubicBezTo>
                  <a:cubicBezTo>
                    <a:pt x="278" y="1010"/>
                    <a:pt x="1" y="1252"/>
                    <a:pt x="146" y="1252"/>
                  </a:cubicBezTo>
                  <a:cubicBezTo>
                    <a:pt x="260" y="1252"/>
                    <a:pt x="639" y="1101"/>
                    <a:pt x="1260" y="774"/>
                  </a:cubicBezTo>
                  <a:cubicBezTo>
                    <a:pt x="1927" y="441"/>
                    <a:pt x="2177" y="227"/>
                    <a:pt x="2165" y="84"/>
                  </a:cubicBezTo>
                  <a:cubicBezTo>
                    <a:pt x="2154" y="32"/>
                    <a:pt x="2137" y="1"/>
                    <a:pt x="208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14"/>
            <p:cNvSpPr/>
            <p:nvPr/>
          </p:nvSpPr>
          <p:spPr>
            <a:xfrm>
              <a:off x="1932075" y="3894950"/>
              <a:ext cx="54575" cy="17600"/>
            </a:xfrm>
            <a:custGeom>
              <a:avLst/>
              <a:gdLst/>
              <a:ahLst/>
              <a:cxnLst/>
              <a:rect l="l" t="t" r="r" b="b"/>
              <a:pathLst>
                <a:path w="2183" h="704" extrusionOk="0">
                  <a:moveTo>
                    <a:pt x="2036" y="1"/>
                  </a:moveTo>
                  <a:cubicBezTo>
                    <a:pt x="1823" y="1"/>
                    <a:pt x="1403" y="79"/>
                    <a:pt x="989" y="203"/>
                  </a:cubicBezTo>
                  <a:cubicBezTo>
                    <a:pt x="405" y="382"/>
                    <a:pt x="0" y="572"/>
                    <a:pt x="24" y="679"/>
                  </a:cubicBezTo>
                  <a:cubicBezTo>
                    <a:pt x="29" y="695"/>
                    <a:pt x="55" y="704"/>
                    <a:pt x="97" y="704"/>
                  </a:cubicBezTo>
                  <a:cubicBezTo>
                    <a:pt x="151" y="704"/>
                    <a:pt x="233" y="689"/>
                    <a:pt x="334" y="655"/>
                  </a:cubicBezTo>
                  <a:cubicBezTo>
                    <a:pt x="501" y="620"/>
                    <a:pt x="977" y="477"/>
                    <a:pt x="1394" y="346"/>
                  </a:cubicBezTo>
                  <a:cubicBezTo>
                    <a:pt x="1810" y="227"/>
                    <a:pt x="2167" y="96"/>
                    <a:pt x="2179" y="48"/>
                  </a:cubicBezTo>
                  <a:cubicBezTo>
                    <a:pt x="2183" y="16"/>
                    <a:pt x="2129" y="1"/>
                    <a:pt x="203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14"/>
            <p:cNvSpPr/>
            <p:nvPr/>
          </p:nvSpPr>
          <p:spPr>
            <a:xfrm>
              <a:off x="1781750" y="3921450"/>
              <a:ext cx="138450" cy="253650"/>
            </a:xfrm>
            <a:custGeom>
              <a:avLst/>
              <a:gdLst/>
              <a:ahLst/>
              <a:cxnLst/>
              <a:rect l="l" t="t" r="r" b="b"/>
              <a:pathLst>
                <a:path w="5538" h="10146" extrusionOk="0">
                  <a:moveTo>
                    <a:pt x="5299" y="0"/>
                  </a:moveTo>
                  <a:cubicBezTo>
                    <a:pt x="5251" y="0"/>
                    <a:pt x="4930" y="179"/>
                    <a:pt x="4537" y="417"/>
                  </a:cubicBezTo>
                  <a:cubicBezTo>
                    <a:pt x="2930" y="1405"/>
                    <a:pt x="2180" y="2060"/>
                    <a:pt x="1549" y="3048"/>
                  </a:cubicBezTo>
                  <a:cubicBezTo>
                    <a:pt x="810" y="4215"/>
                    <a:pt x="418" y="5251"/>
                    <a:pt x="156" y="6704"/>
                  </a:cubicBezTo>
                  <a:cubicBezTo>
                    <a:pt x="1" y="7501"/>
                    <a:pt x="1" y="7727"/>
                    <a:pt x="108" y="8680"/>
                  </a:cubicBezTo>
                  <a:cubicBezTo>
                    <a:pt x="224" y="9712"/>
                    <a:pt x="329" y="10145"/>
                    <a:pt x="455" y="10145"/>
                  </a:cubicBezTo>
                  <a:cubicBezTo>
                    <a:pt x="458" y="10145"/>
                    <a:pt x="462" y="10145"/>
                    <a:pt x="465" y="10144"/>
                  </a:cubicBezTo>
                  <a:cubicBezTo>
                    <a:pt x="477" y="10144"/>
                    <a:pt x="477" y="10002"/>
                    <a:pt x="477" y="9799"/>
                  </a:cubicBezTo>
                  <a:cubicBezTo>
                    <a:pt x="477" y="9609"/>
                    <a:pt x="465" y="9394"/>
                    <a:pt x="429" y="9144"/>
                  </a:cubicBezTo>
                  <a:cubicBezTo>
                    <a:pt x="334" y="7799"/>
                    <a:pt x="382" y="7156"/>
                    <a:pt x="644" y="6049"/>
                  </a:cubicBezTo>
                  <a:cubicBezTo>
                    <a:pt x="1013" y="4465"/>
                    <a:pt x="1834" y="2953"/>
                    <a:pt x="2787" y="2036"/>
                  </a:cubicBezTo>
                  <a:cubicBezTo>
                    <a:pt x="3251" y="1596"/>
                    <a:pt x="4073" y="1000"/>
                    <a:pt x="4942" y="477"/>
                  </a:cubicBezTo>
                  <a:cubicBezTo>
                    <a:pt x="5406" y="215"/>
                    <a:pt x="5537" y="36"/>
                    <a:pt x="529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14"/>
            <p:cNvSpPr/>
            <p:nvPr/>
          </p:nvSpPr>
          <p:spPr>
            <a:xfrm>
              <a:off x="2119300" y="3895525"/>
              <a:ext cx="7725" cy="30475"/>
            </a:xfrm>
            <a:custGeom>
              <a:avLst/>
              <a:gdLst/>
              <a:ahLst/>
              <a:cxnLst/>
              <a:rect l="l" t="t" r="r" b="b"/>
              <a:pathLst>
                <a:path w="309" h="1219" extrusionOk="0">
                  <a:moveTo>
                    <a:pt x="127" y="0"/>
                  </a:moveTo>
                  <a:cubicBezTo>
                    <a:pt x="90" y="0"/>
                    <a:pt x="58" y="61"/>
                    <a:pt x="48" y="192"/>
                  </a:cubicBezTo>
                  <a:cubicBezTo>
                    <a:pt x="1" y="954"/>
                    <a:pt x="1" y="1192"/>
                    <a:pt x="72" y="1216"/>
                  </a:cubicBezTo>
                  <a:cubicBezTo>
                    <a:pt x="77" y="1218"/>
                    <a:pt x="81" y="1219"/>
                    <a:pt x="86" y="1219"/>
                  </a:cubicBezTo>
                  <a:cubicBezTo>
                    <a:pt x="200" y="1219"/>
                    <a:pt x="309" y="666"/>
                    <a:pt x="274" y="311"/>
                  </a:cubicBezTo>
                  <a:cubicBezTo>
                    <a:pt x="240" y="112"/>
                    <a:pt x="178" y="0"/>
                    <a:pt x="1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14"/>
            <p:cNvSpPr/>
            <p:nvPr/>
          </p:nvSpPr>
          <p:spPr>
            <a:xfrm>
              <a:off x="2153725" y="3890850"/>
              <a:ext cx="18575" cy="47400"/>
            </a:xfrm>
            <a:custGeom>
              <a:avLst/>
              <a:gdLst/>
              <a:ahLst/>
              <a:cxnLst/>
              <a:rect l="l" t="t" r="r" b="b"/>
              <a:pathLst>
                <a:path w="743" h="1896" extrusionOk="0">
                  <a:moveTo>
                    <a:pt x="71" y="0"/>
                  </a:moveTo>
                  <a:cubicBezTo>
                    <a:pt x="18" y="0"/>
                    <a:pt x="1" y="167"/>
                    <a:pt x="52" y="510"/>
                  </a:cubicBezTo>
                  <a:cubicBezTo>
                    <a:pt x="149" y="1164"/>
                    <a:pt x="496" y="1895"/>
                    <a:pt x="669" y="1895"/>
                  </a:cubicBezTo>
                  <a:cubicBezTo>
                    <a:pt x="688" y="1895"/>
                    <a:pt x="705" y="1886"/>
                    <a:pt x="719" y="1867"/>
                  </a:cubicBezTo>
                  <a:cubicBezTo>
                    <a:pt x="743" y="1832"/>
                    <a:pt x="695" y="1653"/>
                    <a:pt x="624" y="1474"/>
                  </a:cubicBezTo>
                  <a:cubicBezTo>
                    <a:pt x="529" y="1284"/>
                    <a:pt x="398" y="879"/>
                    <a:pt x="326" y="581"/>
                  </a:cubicBezTo>
                  <a:cubicBezTo>
                    <a:pt x="227" y="197"/>
                    <a:pt x="128" y="0"/>
                    <a:pt x="71"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14"/>
            <p:cNvSpPr/>
            <p:nvPr/>
          </p:nvSpPr>
          <p:spPr>
            <a:xfrm>
              <a:off x="2171475" y="3902450"/>
              <a:ext cx="36800" cy="32100"/>
            </a:xfrm>
            <a:custGeom>
              <a:avLst/>
              <a:gdLst/>
              <a:ahLst/>
              <a:cxnLst/>
              <a:rect l="l" t="t" r="r" b="b"/>
              <a:pathLst>
                <a:path w="1472" h="1284" extrusionOk="0">
                  <a:moveTo>
                    <a:pt x="49" y="0"/>
                  </a:moveTo>
                  <a:cubicBezTo>
                    <a:pt x="14" y="0"/>
                    <a:pt x="0" y="35"/>
                    <a:pt x="9" y="105"/>
                  </a:cubicBezTo>
                  <a:cubicBezTo>
                    <a:pt x="45" y="284"/>
                    <a:pt x="628" y="879"/>
                    <a:pt x="962" y="1106"/>
                  </a:cubicBezTo>
                  <a:cubicBezTo>
                    <a:pt x="1169" y="1228"/>
                    <a:pt x="1309" y="1284"/>
                    <a:pt x="1373" y="1284"/>
                  </a:cubicBezTo>
                  <a:cubicBezTo>
                    <a:pt x="1471" y="1284"/>
                    <a:pt x="1392" y="1155"/>
                    <a:pt x="1104" y="939"/>
                  </a:cubicBezTo>
                  <a:cubicBezTo>
                    <a:pt x="866" y="760"/>
                    <a:pt x="545" y="463"/>
                    <a:pt x="402" y="296"/>
                  </a:cubicBezTo>
                  <a:cubicBezTo>
                    <a:pt x="229" y="101"/>
                    <a:pt x="109" y="0"/>
                    <a:pt x="4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14"/>
            <p:cNvSpPr/>
            <p:nvPr/>
          </p:nvSpPr>
          <p:spPr>
            <a:xfrm>
              <a:off x="1861525" y="3957175"/>
              <a:ext cx="117300" cy="286350"/>
            </a:xfrm>
            <a:custGeom>
              <a:avLst/>
              <a:gdLst/>
              <a:ahLst/>
              <a:cxnLst/>
              <a:rect l="l" t="t" r="r" b="b"/>
              <a:pathLst>
                <a:path w="4692" h="11454" extrusionOk="0">
                  <a:moveTo>
                    <a:pt x="4585" y="0"/>
                  </a:moveTo>
                  <a:cubicBezTo>
                    <a:pt x="4585" y="12"/>
                    <a:pt x="4406" y="107"/>
                    <a:pt x="4216" y="202"/>
                  </a:cubicBezTo>
                  <a:cubicBezTo>
                    <a:pt x="3239" y="762"/>
                    <a:pt x="1989" y="2310"/>
                    <a:pt x="1322" y="3762"/>
                  </a:cubicBezTo>
                  <a:cubicBezTo>
                    <a:pt x="846" y="4810"/>
                    <a:pt x="382" y="6251"/>
                    <a:pt x="191" y="7227"/>
                  </a:cubicBezTo>
                  <a:cubicBezTo>
                    <a:pt x="179" y="7346"/>
                    <a:pt x="144" y="7453"/>
                    <a:pt x="132" y="7561"/>
                  </a:cubicBezTo>
                  <a:cubicBezTo>
                    <a:pt x="1" y="8561"/>
                    <a:pt x="179" y="10739"/>
                    <a:pt x="382" y="11359"/>
                  </a:cubicBezTo>
                  <a:cubicBezTo>
                    <a:pt x="429" y="11394"/>
                    <a:pt x="477" y="11430"/>
                    <a:pt x="525" y="11454"/>
                  </a:cubicBezTo>
                  <a:cubicBezTo>
                    <a:pt x="536" y="11347"/>
                    <a:pt x="536" y="11049"/>
                    <a:pt x="501" y="10704"/>
                  </a:cubicBezTo>
                  <a:cubicBezTo>
                    <a:pt x="417" y="9227"/>
                    <a:pt x="429" y="8084"/>
                    <a:pt x="620" y="6977"/>
                  </a:cubicBezTo>
                  <a:cubicBezTo>
                    <a:pt x="775" y="6120"/>
                    <a:pt x="1025" y="5286"/>
                    <a:pt x="1418" y="4346"/>
                  </a:cubicBezTo>
                  <a:cubicBezTo>
                    <a:pt x="2049" y="2762"/>
                    <a:pt x="3275" y="1107"/>
                    <a:pt x="4239" y="441"/>
                  </a:cubicBezTo>
                  <a:cubicBezTo>
                    <a:pt x="4489" y="262"/>
                    <a:pt x="4692" y="107"/>
                    <a:pt x="4656" y="60"/>
                  </a:cubicBezTo>
                  <a:cubicBezTo>
                    <a:pt x="4608" y="24"/>
                    <a:pt x="4585" y="0"/>
                    <a:pt x="458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14"/>
            <p:cNvSpPr/>
            <p:nvPr/>
          </p:nvSpPr>
          <p:spPr>
            <a:xfrm>
              <a:off x="2117225" y="3964825"/>
              <a:ext cx="41100" cy="264425"/>
            </a:xfrm>
            <a:custGeom>
              <a:avLst/>
              <a:gdLst/>
              <a:ahLst/>
              <a:cxnLst/>
              <a:rect l="l" t="t" r="r" b="b"/>
              <a:pathLst>
                <a:path w="1644" h="10577" extrusionOk="0">
                  <a:moveTo>
                    <a:pt x="62" y="0"/>
                  </a:moveTo>
                  <a:cubicBezTo>
                    <a:pt x="48" y="0"/>
                    <a:pt x="37" y="11"/>
                    <a:pt x="24" y="27"/>
                  </a:cubicBezTo>
                  <a:cubicBezTo>
                    <a:pt x="12" y="51"/>
                    <a:pt x="0" y="99"/>
                    <a:pt x="0" y="146"/>
                  </a:cubicBezTo>
                  <a:cubicBezTo>
                    <a:pt x="0" y="301"/>
                    <a:pt x="119" y="635"/>
                    <a:pt x="429" y="1361"/>
                  </a:cubicBezTo>
                  <a:cubicBezTo>
                    <a:pt x="929" y="2587"/>
                    <a:pt x="1334" y="4611"/>
                    <a:pt x="1286" y="5742"/>
                  </a:cubicBezTo>
                  <a:cubicBezTo>
                    <a:pt x="1286" y="5921"/>
                    <a:pt x="1274" y="6112"/>
                    <a:pt x="1250" y="6302"/>
                  </a:cubicBezTo>
                  <a:cubicBezTo>
                    <a:pt x="1107" y="7731"/>
                    <a:pt x="679" y="9552"/>
                    <a:pt x="250" y="10386"/>
                  </a:cubicBezTo>
                  <a:cubicBezTo>
                    <a:pt x="214" y="10445"/>
                    <a:pt x="191" y="10493"/>
                    <a:pt x="143" y="10576"/>
                  </a:cubicBezTo>
                  <a:cubicBezTo>
                    <a:pt x="310" y="10517"/>
                    <a:pt x="476" y="10469"/>
                    <a:pt x="619" y="10410"/>
                  </a:cubicBezTo>
                  <a:cubicBezTo>
                    <a:pt x="1024" y="9576"/>
                    <a:pt x="1250" y="8731"/>
                    <a:pt x="1429" y="7433"/>
                  </a:cubicBezTo>
                  <a:cubicBezTo>
                    <a:pt x="1512" y="6993"/>
                    <a:pt x="1560" y="6576"/>
                    <a:pt x="1572" y="6159"/>
                  </a:cubicBezTo>
                  <a:cubicBezTo>
                    <a:pt x="1643" y="4802"/>
                    <a:pt x="1500" y="3575"/>
                    <a:pt x="1072" y="2302"/>
                  </a:cubicBezTo>
                  <a:cubicBezTo>
                    <a:pt x="953" y="1909"/>
                    <a:pt x="798" y="1528"/>
                    <a:pt x="619" y="1123"/>
                  </a:cubicBezTo>
                  <a:cubicBezTo>
                    <a:pt x="227" y="230"/>
                    <a:pt x="125" y="0"/>
                    <a:pt x="62"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14"/>
            <p:cNvSpPr/>
            <p:nvPr/>
          </p:nvSpPr>
          <p:spPr>
            <a:xfrm>
              <a:off x="2046350" y="4007450"/>
              <a:ext cx="8975" cy="34700"/>
            </a:xfrm>
            <a:custGeom>
              <a:avLst/>
              <a:gdLst/>
              <a:ahLst/>
              <a:cxnLst/>
              <a:rect l="l" t="t" r="r" b="b"/>
              <a:pathLst>
                <a:path w="359" h="1388" extrusionOk="0">
                  <a:moveTo>
                    <a:pt x="246" y="1"/>
                  </a:moveTo>
                  <a:cubicBezTo>
                    <a:pt x="244" y="1"/>
                    <a:pt x="242" y="1"/>
                    <a:pt x="240" y="1"/>
                  </a:cubicBezTo>
                  <a:cubicBezTo>
                    <a:pt x="192" y="1"/>
                    <a:pt x="132" y="61"/>
                    <a:pt x="121" y="120"/>
                  </a:cubicBezTo>
                  <a:cubicBezTo>
                    <a:pt x="1" y="784"/>
                    <a:pt x="30" y="1387"/>
                    <a:pt x="127" y="1387"/>
                  </a:cubicBezTo>
                  <a:cubicBezTo>
                    <a:pt x="136" y="1387"/>
                    <a:pt x="146" y="1382"/>
                    <a:pt x="156" y="1370"/>
                  </a:cubicBezTo>
                  <a:cubicBezTo>
                    <a:pt x="180" y="1335"/>
                    <a:pt x="216" y="1239"/>
                    <a:pt x="252" y="1085"/>
                  </a:cubicBezTo>
                  <a:cubicBezTo>
                    <a:pt x="311" y="858"/>
                    <a:pt x="347" y="656"/>
                    <a:pt x="347" y="477"/>
                  </a:cubicBezTo>
                  <a:cubicBezTo>
                    <a:pt x="358" y="200"/>
                    <a:pt x="314" y="1"/>
                    <a:pt x="246"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14"/>
            <p:cNvSpPr/>
            <p:nvPr/>
          </p:nvSpPr>
          <p:spPr>
            <a:xfrm>
              <a:off x="2229350" y="4038850"/>
              <a:ext cx="17300" cy="34150"/>
            </a:xfrm>
            <a:custGeom>
              <a:avLst/>
              <a:gdLst/>
              <a:ahLst/>
              <a:cxnLst/>
              <a:rect l="l" t="t" r="r" b="b"/>
              <a:pathLst>
                <a:path w="692" h="1366" extrusionOk="0">
                  <a:moveTo>
                    <a:pt x="60" y="0"/>
                  </a:moveTo>
                  <a:cubicBezTo>
                    <a:pt x="21" y="0"/>
                    <a:pt x="0" y="39"/>
                    <a:pt x="16" y="126"/>
                  </a:cubicBezTo>
                  <a:cubicBezTo>
                    <a:pt x="40" y="222"/>
                    <a:pt x="75" y="341"/>
                    <a:pt x="123" y="460"/>
                  </a:cubicBezTo>
                  <a:cubicBezTo>
                    <a:pt x="278" y="853"/>
                    <a:pt x="528" y="1353"/>
                    <a:pt x="599" y="1365"/>
                  </a:cubicBezTo>
                  <a:cubicBezTo>
                    <a:pt x="605" y="1365"/>
                    <a:pt x="610" y="1366"/>
                    <a:pt x="615" y="1366"/>
                  </a:cubicBezTo>
                  <a:cubicBezTo>
                    <a:pt x="691" y="1366"/>
                    <a:pt x="666" y="1273"/>
                    <a:pt x="587" y="948"/>
                  </a:cubicBezTo>
                  <a:cubicBezTo>
                    <a:pt x="516" y="722"/>
                    <a:pt x="409" y="412"/>
                    <a:pt x="337" y="257"/>
                  </a:cubicBezTo>
                  <a:cubicBezTo>
                    <a:pt x="313" y="233"/>
                    <a:pt x="301" y="198"/>
                    <a:pt x="278" y="174"/>
                  </a:cubicBezTo>
                  <a:cubicBezTo>
                    <a:pt x="197" y="66"/>
                    <a:pt x="112" y="0"/>
                    <a:pt x="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14"/>
            <p:cNvSpPr/>
            <p:nvPr/>
          </p:nvSpPr>
          <p:spPr>
            <a:xfrm>
              <a:off x="1982375" y="4087825"/>
              <a:ext cx="61850" cy="165525"/>
            </a:xfrm>
            <a:custGeom>
              <a:avLst/>
              <a:gdLst/>
              <a:ahLst/>
              <a:cxnLst/>
              <a:rect l="l" t="t" r="r" b="b"/>
              <a:pathLst>
                <a:path w="2474" h="6621" extrusionOk="0">
                  <a:moveTo>
                    <a:pt x="2328" y="0"/>
                  </a:moveTo>
                  <a:cubicBezTo>
                    <a:pt x="2311" y="0"/>
                    <a:pt x="2285" y="27"/>
                    <a:pt x="2251" y="84"/>
                  </a:cubicBezTo>
                  <a:cubicBezTo>
                    <a:pt x="2203" y="168"/>
                    <a:pt x="1977" y="918"/>
                    <a:pt x="1727" y="1775"/>
                  </a:cubicBezTo>
                  <a:cubicBezTo>
                    <a:pt x="1120" y="3870"/>
                    <a:pt x="1013" y="4192"/>
                    <a:pt x="489" y="5406"/>
                  </a:cubicBezTo>
                  <a:cubicBezTo>
                    <a:pt x="251" y="5954"/>
                    <a:pt x="96" y="6323"/>
                    <a:pt x="1" y="6561"/>
                  </a:cubicBezTo>
                  <a:cubicBezTo>
                    <a:pt x="48" y="6597"/>
                    <a:pt x="120" y="6609"/>
                    <a:pt x="227" y="6621"/>
                  </a:cubicBezTo>
                  <a:cubicBezTo>
                    <a:pt x="584" y="5990"/>
                    <a:pt x="1167" y="4656"/>
                    <a:pt x="1477" y="3680"/>
                  </a:cubicBezTo>
                  <a:cubicBezTo>
                    <a:pt x="2051" y="1883"/>
                    <a:pt x="2474" y="0"/>
                    <a:pt x="232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14"/>
            <p:cNvSpPr/>
            <p:nvPr/>
          </p:nvSpPr>
          <p:spPr>
            <a:xfrm>
              <a:off x="2239850" y="4108525"/>
              <a:ext cx="17575" cy="64750"/>
            </a:xfrm>
            <a:custGeom>
              <a:avLst/>
              <a:gdLst/>
              <a:ahLst/>
              <a:cxnLst/>
              <a:rect l="l" t="t" r="r" b="b"/>
              <a:pathLst>
                <a:path w="703" h="2590" extrusionOk="0">
                  <a:moveTo>
                    <a:pt x="338" y="1"/>
                  </a:moveTo>
                  <a:cubicBezTo>
                    <a:pt x="266" y="1"/>
                    <a:pt x="251" y="162"/>
                    <a:pt x="298" y="471"/>
                  </a:cubicBezTo>
                  <a:cubicBezTo>
                    <a:pt x="370" y="1018"/>
                    <a:pt x="262" y="1768"/>
                    <a:pt x="1" y="2590"/>
                  </a:cubicBezTo>
                  <a:cubicBezTo>
                    <a:pt x="155" y="2483"/>
                    <a:pt x="310" y="2388"/>
                    <a:pt x="465" y="2292"/>
                  </a:cubicBezTo>
                  <a:cubicBezTo>
                    <a:pt x="513" y="2066"/>
                    <a:pt x="548" y="1864"/>
                    <a:pt x="584" y="1661"/>
                  </a:cubicBezTo>
                  <a:cubicBezTo>
                    <a:pt x="703" y="864"/>
                    <a:pt x="667" y="364"/>
                    <a:pt x="489" y="125"/>
                  </a:cubicBezTo>
                  <a:cubicBezTo>
                    <a:pt x="425" y="42"/>
                    <a:pt x="374" y="1"/>
                    <a:pt x="33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14"/>
            <p:cNvSpPr/>
            <p:nvPr/>
          </p:nvSpPr>
          <p:spPr>
            <a:xfrm>
              <a:off x="1926425" y="4332200"/>
              <a:ext cx="36025" cy="14625"/>
            </a:xfrm>
            <a:custGeom>
              <a:avLst/>
              <a:gdLst/>
              <a:ahLst/>
              <a:cxnLst/>
              <a:rect l="l" t="t" r="r" b="b"/>
              <a:pathLst>
                <a:path w="1441" h="585" extrusionOk="0">
                  <a:moveTo>
                    <a:pt x="0" y="1"/>
                  </a:moveTo>
                  <a:lnTo>
                    <a:pt x="0" y="1"/>
                  </a:lnTo>
                  <a:cubicBezTo>
                    <a:pt x="429" y="275"/>
                    <a:pt x="881" y="430"/>
                    <a:pt x="1393" y="572"/>
                  </a:cubicBezTo>
                  <a:cubicBezTo>
                    <a:pt x="1393" y="584"/>
                    <a:pt x="1417" y="584"/>
                    <a:pt x="1441" y="584"/>
                  </a:cubicBezTo>
                  <a:cubicBezTo>
                    <a:pt x="988" y="406"/>
                    <a:pt x="524" y="215"/>
                    <a:pt x="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14"/>
            <p:cNvSpPr/>
            <p:nvPr/>
          </p:nvSpPr>
          <p:spPr>
            <a:xfrm>
              <a:off x="2059475" y="4360775"/>
              <a:ext cx="19075" cy="2875"/>
            </a:xfrm>
            <a:custGeom>
              <a:avLst/>
              <a:gdLst/>
              <a:ahLst/>
              <a:cxnLst/>
              <a:rect l="l" t="t" r="r" b="b"/>
              <a:pathLst>
                <a:path w="763" h="115" extrusionOk="0">
                  <a:moveTo>
                    <a:pt x="762" y="1"/>
                  </a:moveTo>
                  <a:cubicBezTo>
                    <a:pt x="500" y="37"/>
                    <a:pt x="250" y="49"/>
                    <a:pt x="0" y="60"/>
                  </a:cubicBezTo>
                  <a:cubicBezTo>
                    <a:pt x="75" y="98"/>
                    <a:pt x="155" y="115"/>
                    <a:pt x="246" y="115"/>
                  </a:cubicBezTo>
                  <a:cubicBezTo>
                    <a:pt x="386" y="115"/>
                    <a:pt x="552" y="73"/>
                    <a:pt x="762"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14"/>
            <p:cNvSpPr/>
            <p:nvPr/>
          </p:nvSpPr>
          <p:spPr>
            <a:xfrm>
              <a:off x="1778775" y="4032900"/>
              <a:ext cx="546825" cy="315500"/>
            </a:xfrm>
            <a:custGeom>
              <a:avLst/>
              <a:gdLst/>
              <a:ahLst/>
              <a:cxnLst/>
              <a:rect l="l" t="t" r="r" b="b"/>
              <a:pathLst>
                <a:path w="21873" h="12620" extrusionOk="0">
                  <a:moveTo>
                    <a:pt x="20135" y="1"/>
                  </a:moveTo>
                  <a:cubicBezTo>
                    <a:pt x="20120" y="1"/>
                    <a:pt x="20104" y="3"/>
                    <a:pt x="20087" y="7"/>
                  </a:cubicBezTo>
                  <a:cubicBezTo>
                    <a:pt x="19872" y="55"/>
                    <a:pt x="19932" y="281"/>
                    <a:pt x="19932" y="424"/>
                  </a:cubicBezTo>
                  <a:cubicBezTo>
                    <a:pt x="19991" y="1388"/>
                    <a:pt x="20003" y="2365"/>
                    <a:pt x="20039" y="3329"/>
                  </a:cubicBezTo>
                  <a:cubicBezTo>
                    <a:pt x="20051" y="4246"/>
                    <a:pt x="19682" y="4841"/>
                    <a:pt x="18956" y="5305"/>
                  </a:cubicBezTo>
                  <a:lnTo>
                    <a:pt x="18932" y="5305"/>
                  </a:lnTo>
                  <a:cubicBezTo>
                    <a:pt x="18789" y="5413"/>
                    <a:pt x="18622" y="5496"/>
                    <a:pt x="18479" y="5603"/>
                  </a:cubicBezTo>
                  <a:cubicBezTo>
                    <a:pt x="18241" y="5746"/>
                    <a:pt x="18003" y="5901"/>
                    <a:pt x="17717" y="6032"/>
                  </a:cubicBezTo>
                  <a:cubicBezTo>
                    <a:pt x="17705" y="5734"/>
                    <a:pt x="17801" y="5532"/>
                    <a:pt x="17848" y="5305"/>
                  </a:cubicBezTo>
                  <a:cubicBezTo>
                    <a:pt x="18015" y="4484"/>
                    <a:pt x="18182" y="3662"/>
                    <a:pt x="17884" y="2853"/>
                  </a:cubicBezTo>
                  <a:cubicBezTo>
                    <a:pt x="17836" y="2734"/>
                    <a:pt x="17824" y="2555"/>
                    <a:pt x="17646" y="2555"/>
                  </a:cubicBezTo>
                  <a:cubicBezTo>
                    <a:pt x="17467" y="2567"/>
                    <a:pt x="17467" y="2746"/>
                    <a:pt x="17443" y="2865"/>
                  </a:cubicBezTo>
                  <a:cubicBezTo>
                    <a:pt x="17360" y="4020"/>
                    <a:pt x="16955" y="5127"/>
                    <a:pt x="16705" y="6258"/>
                  </a:cubicBezTo>
                  <a:cubicBezTo>
                    <a:pt x="16634" y="6579"/>
                    <a:pt x="16467" y="6782"/>
                    <a:pt x="16158" y="6901"/>
                  </a:cubicBezTo>
                  <a:cubicBezTo>
                    <a:pt x="15515" y="7175"/>
                    <a:pt x="14860" y="7437"/>
                    <a:pt x="14193" y="7675"/>
                  </a:cubicBezTo>
                  <a:cubicBezTo>
                    <a:pt x="14026" y="7734"/>
                    <a:pt x="13860" y="7794"/>
                    <a:pt x="13717" y="7830"/>
                  </a:cubicBezTo>
                  <a:cubicBezTo>
                    <a:pt x="13360" y="7949"/>
                    <a:pt x="13002" y="8068"/>
                    <a:pt x="12621" y="8175"/>
                  </a:cubicBezTo>
                  <a:cubicBezTo>
                    <a:pt x="12556" y="8199"/>
                    <a:pt x="12479" y="8241"/>
                    <a:pt x="12406" y="8241"/>
                  </a:cubicBezTo>
                  <a:cubicBezTo>
                    <a:pt x="12373" y="8241"/>
                    <a:pt x="12341" y="8233"/>
                    <a:pt x="12312" y="8211"/>
                  </a:cubicBezTo>
                  <a:cubicBezTo>
                    <a:pt x="12193" y="8103"/>
                    <a:pt x="12300" y="7984"/>
                    <a:pt x="12348" y="7865"/>
                  </a:cubicBezTo>
                  <a:cubicBezTo>
                    <a:pt x="12598" y="7163"/>
                    <a:pt x="12800" y="6472"/>
                    <a:pt x="12883" y="5734"/>
                  </a:cubicBezTo>
                  <a:cubicBezTo>
                    <a:pt x="12895" y="5603"/>
                    <a:pt x="13038" y="5365"/>
                    <a:pt x="12800" y="5317"/>
                  </a:cubicBezTo>
                  <a:cubicBezTo>
                    <a:pt x="12791" y="5316"/>
                    <a:pt x="12783" y="5316"/>
                    <a:pt x="12775" y="5316"/>
                  </a:cubicBezTo>
                  <a:cubicBezTo>
                    <a:pt x="12620" y="5316"/>
                    <a:pt x="12607" y="5526"/>
                    <a:pt x="12562" y="5651"/>
                  </a:cubicBezTo>
                  <a:cubicBezTo>
                    <a:pt x="12324" y="6389"/>
                    <a:pt x="12050" y="7103"/>
                    <a:pt x="11752" y="7818"/>
                  </a:cubicBezTo>
                  <a:cubicBezTo>
                    <a:pt x="11693" y="7972"/>
                    <a:pt x="11609" y="8115"/>
                    <a:pt x="11538" y="8270"/>
                  </a:cubicBezTo>
                  <a:cubicBezTo>
                    <a:pt x="11435" y="8450"/>
                    <a:pt x="11251" y="8532"/>
                    <a:pt x="11081" y="8532"/>
                  </a:cubicBezTo>
                  <a:cubicBezTo>
                    <a:pt x="11015" y="8532"/>
                    <a:pt x="10951" y="8520"/>
                    <a:pt x="10895" y="8496"/>
                  </a:cubicBezTo>
                  <a:cubicBezTo>
                    <a:pt x="10693" y="8389"/>
                    <a:pt x="10931" y="8199"/>
                    <a:pt x="11002" y="8056"/>
                  </a:cubicBezTo>
                  <a:cubicBezTo>
                    <a:pt x="11550" y="6913"/>
                    <a:pt x="12062" y="5758"/>
                    <a:pt x="12086" y="4448"/>
                  </a:cubicBezTo>
                  <a:cubicBezTo>
                    <a:pt x="12086" y="4305"/>
                    <a:pt x="12169" y="4127"/>
                    <a:pt x="11990" y="4103"/>
                  </a:cubicBezTo>
                  <a:cubicBezTo>
                    <a:pt x="11968" y="4100"/>
                    <a:pt x="11949" y="4098"/>
                    <a:pt x="11933" y="4098"/>
                  </a:cubicBezTo>
                  <a:cubicBezTo>
                    <a:pt x="11888" y="4098"/>
                    <a:pt x="11862" y="4109"/>
                    <a:pt x="11836" y="4127"/>
                  </a:cubicBezTo>
                  <a:cubicBezTo>
                    <a:pt x="11764" y="4186"/>
                    <a:pt x="11752" y="4305"/>
                    <a:pt x="11728" y="4401"/>
                  </a:cubicBezTo>
                  <a:cubicBezTo>
                    <a:pt x="11728" y="4424"/>
                    <a:pt x="11717" y="4448"/>
                    <a:pt x="11717" y="4472"/>
                  </a:cubicBezTo>
                  <a:cubicBezTo>
                    <a:pt x="11395" y="5639"/>
                    <a:pt x="10800" y="6687"/>
                    <a:pt x="10300" y="7782"/>
                  </a:cubicBezTo>
                  <a:cubicBezTo>
                    <a:pt x="10007" y="8438"/>
                    <a:pt x="9691" y="8794"/>
                    <a:pt x="8910" y="8794"/>
                  </a:cubicBezTo>
                  <a:cubicBezTo>
                    <a:pt x="8897" y="8794"/>
                    <a:pt x="8884" y="8794"/>
                    <a:pt x="8871" y="8794"/>
                  </a:cubicBezTo>
                  <a:lnTo>
                    <a:pt x="8395" y="8794"/>
                  </a:lnTo>
                  <a:cubicBezTo>
                    <a:pt x="8276" y="8794"/>
                    <a:pt x="8204" y="8770"/>
                    <a:pt x="8180" y="8734"/>
                  </a:cubicBezTo>
                  <a:cubicBezTo>
                    <a:pt x="8085" y="8651"/>
                    <a:pt x="8133" y="8472"/>
                    <a:pt x="8252" y="8044"/>
                  </a:cubicBezTo>
                  <a:cubicBezTo>
                    <a:pt x="8442" y="7282"/>
                    <a:pt x="8621" y="6508"/>
                    <a:pt x="8811" y="5734"/>
                  </a:cubicBezTo>
                  <a:cubicBezTo>
                    <a:pt x="8847" y="5639"/>
                    <a:pt x="8871" y="5520"/>
                    <a:pt x="8752" y="5436"/>
                  </a:cubicBezTo>
                  <a:cubicBezTo>
                    <a:pt x="8719" y="5415"/>
                    <a:pt x="8687" y="5406"/>
                    <a:pt x="8657" y="5406"/>
                  </a:cubicBezTo>
                  <a:cubicBezTo>
                    <a:pt x="8569" y="5406"/>
                    <a:pt x="8496" y="5484"/>
                    <a:pt x="8442" y="5555"/>
                  </a:cubicBezTo>
                  <a:cubicBezTo>
                    <a:pt x="8371" y="5651"/>
                    <a:pt x="8311" y="5734"/>
                    <a:pt x="8264" y="5829"/>
                  </a:cubicBezTo>
                  <a:cubicBezTo>
                    <a:pt x="7776" y="6651"/>
                    <a:pt x="7442" y="7544"/>
                    <a:pt x="7192" y="8472"/>
                  </a:cubicBezTo>
                  <a:cubicBezTo>
                    <a:pt x="7145" y="8615"/>
                    <a:pt x="7168" y="8770"/>
                    <a:pt x="6990" y="8853"/>
                  </a:cubicBezTo>
                  <a:cubicBezTo>
                    <a:pt x="6878" y="8901"/>
                    <a:pt x="6772" y="8923"/>
                    <a:pt x="6675" y="8923"/>
                  </a:cubicBezTo>
                  <a:cubicBezTo>
                    <a:pt x="6356" y="8923"/>
                    <a:pt x="6130" y="8681"/>
                    <a:pt x="6121" y="8270"/>
                  </a:cubicBezTo>
                  <a:cubicBezTo>
                    <a:pt x="6121" y="7520"/>
                    <a:pt x="6156" y="6794"/>
                    <a:pt x="6287" y="6067"/>
                  </a:cubicBezTo>
                  <a:cubicBezTo>
                    <a:pt x="6311" y="5936"/>
                    <a:pt x="6371" y="5770"/>
                    <a:pt x="6192" y="5722"/>
                  </a:cubicBezTo>
                  <a:cubicBezTo>
                    <a:pt x="6173" y="5716"/>
                    <a:pt x="6156" y="5714"/>
                    <a:pt x="6140" y="5714"/>
                  </a:cubicBezTo>
                  <a:cubicBezTo>
                    <a:pt x="6023" y="5714"/>
                    <a:pt x="5971" y="5855"/>
                    <a:pt x="5918" y="5960"/>
                  </a:cubicBezTo>
                  <a:cubicBezTo>
                    <a:pt x="5871" y="6032"/>
                    <a:pt x="5859" y="6115"/>
                    <a:pt x="5823" y="6186"/>
                  </a:cubicBezTo>
                  <a:cubicBezTo>
                    <a:pt x="5537" y="6901"/>
                    <a:pt x="5406" y="7639"/>
                    <a:pt x="5347" y="8413"/>
                  </a:cubicBezTo>
                  <a:cubicBezTo>
                    <a:pt x="5335" y="8570"/>
                    <a:pt x="5356" y="8748"/>
                    <a:pt x="5139" y="8748"/>
                  </a:cubicBezTo>
                  <a:cubicBezTo>
                    <a:pt x="5126" y="8748"/>
                    <a:pt x="5112" y="8748"/>
                    <a:pt x="5097" y="8746"/>
                  </a:cubicBezTo>
                  <a:cubicBezTo>
                    <a:pt x="4644" y="8687"/>
                    <a:pt x="4227" y="8627"/>
                    <a:pt x="3894" y="8389"/>
                  </a:cubicBezTo>
                  <a:cubicBezTo>
                    <a:pt x="3846" y="8353"/>
                    <a:pt x="3799" y="8318"/>
                    <a:pt x="3751" y="8282"/>
                  </a:cubicBezTo>
                  <a:cubicBezTo>
                    <a:pt x="3608" y="8151"/>
                    <a:pt x="3477" y="7984"/>
                    <a:pt x="3358" y="7758"/>
                  </a:cubicBezTo>
                  <a:cubicBezTo>
                    <a:pt x="3061" y="7127"/>
                    <a:pt x="2846" y="6472"/>
                    <a:pt x="2608" y="5817"/>
                  </a:cubicBezTo>
                  <a:cubicBezTo>
                    <a:pt x="2564" y="5683"/>
                    <a:pt x="2508" y="5518"/>
                    <a:pt x="2354" y="5518"/>
                  </a:cubicBezTo>
                  <a:cubicBezTo>
                    <a:pt x="2344" y="5518"/>
                    <a:pt x="2333" y="5518"/>
                    <a:pt x="2322" y="5520"/>
                  </a:cubicBezTo>
                  <a:cubicBezTo>
                    <a:pt x="2144" y="5532"/>
                    <a:pt x="2108" y="5698"/>
                    <a:pt x="2072" y="5841"/>
                  </a:cubicBezTo>
                  <a:cubicBezTo>
                    <a:pt x="2049" y="5996"/>
                    <a:pt x="2013" y="6139"/>
                    <a:pt x="2001" y="6294"/>
                  </a:cubicBezTo>
                  <a:cubicBezTo>
                    <a:pt x="1941" y="6746"/>
                    <a:pt x="2061" y="7210"/>
                    <a:pt x="2108" y="7734"/>
                  </a:cubicBezTo>
                  <a:cubicBezTo>
                    <a:pt x="1608" y="7544"/>
                    <a:pt x="1275" y="7258"/>
                    <a:pt x="918" y="6984"/>
                  </a:cubicBezTo>
                  <a:cubicBezTo>
                    <a:pt x="632" y="6782"/>
                    <a:pt x="334" y="6603"/>
                    <a:pt x="1" y="6484"/>
                  </a:cubicBezTo>
                  <a:lnTo>
                    <a:pt x="1" y="6484"/>
                  </a:lnTo>
                  <a:cubicBezTo>
                    <a:pt x="203" y="6960"/>
                    <a:pt x="453" y="7401"/>
                    <a:pt x="798" y="7841"/>
                  </a:cubicBezTo>
                  <a:cubicBezTo>
                    <a:pt x="1644" y="8925"/>
                    <a:pt x="2727" y="9711"/>
                    <a:pt x="3966" y="10306"/>
                  </a:cubicBezTo>
                  <a:cubicBezTo>
                    <a:pt x="5454" y="11032"/>
                    <a:pt x="6954" y="11711"/>
                    <a:pt x="8454" y="12390"/>
                  </a:cubicBezTo>
                  <a:cubicBezTo>
                    <a:pt x="8761" y="12538"/>
                    <a:pt x="9076" y="12620"/>
                    <a:pt x="9402" y="12620"/>
                  </a:cubicBezTo>
                  <a:cubicBezTo>
                    <a:pt x="9443" y="12620"/>
                    <a:pt x="9484" y="12619"/>
                    <a:pt x="9526" y="12616"/>
                  </a:cubicBezTo>
                  <a:cubicBezTo>
                    <a:pt x="9812" y="12580"/>
                    <a:pt x="10109" y="12568"/>
                    <a:pt x="10395" y="12544"/>
                  </a:cubicBezTo>
                  <a:cubicBezTo>
                    <a:pt x="10443" y="12521"/>
                    <a:pt x="10478" y="12521"/>
                    <a:pt x="10538" y="12521"/>
                  </a:cubicBezTo>
                  <a:cubicBezTo>
                    <a:pt x="12359" y="12366"/>
                    <a:pt x="14157" y="12128"/>
                    <a:pt x="15896" y="11568"/>
                  </a:cubicBezTo>
                  <a:cubicBezTo>
                    <a:pt x="17086" y="11199"/>
                    <a:pt x="18194" y="10663"/>
                    <a:pt x="19086" y="9711"/>
                  </a:cubicBezTo>
                  <a:cubicBezTo>
                    <a:pt x="20718" y="7972"/>
                    <a:pt x="21587" y="5889"/>
                    <a:pt x="21873" y="3567"/>
                  </a:cubicBezTo>
                  <a:cubicBezTo>
                    <a:pt x="21849" y="2924"/>
                    <a:pt x="21873" y="2257"/>
                    <a:pt x="21789" y="1591"/>
                  </a:cubicBezTo>
                  <a:lnTo>
                    <a:pt x="21753" y="1626"/>
                  </a:lnTo>
                  <a:cubicBezTo>
                    <a:pt x="21658" y="1722"/>
                    <a:pt x="21646" y="1900"/>
                    <a:pt x="21634" y="2019"/>
                  </a:cubicBezTo>
                  <a:cubicBezTo>
                    <a:pt x="21575" y="2424"/>
                    <a:pt x="21277" y="2603"/>
                    <a:pt x="20991" y="2865"/>
                  </a:cubicBezTo>
                  <a:cubicBezTo>
                    <a:pt x="20980" y="2746"/>
                    <a:pt x="20944" y="2674"/>
                    <a:pt x="20956" y="2615"/>
                  </a:cubicBezTo>
                  <a:cubicBezTo>
                    <a:pt x="20991" y="1781"/>
                    <a:pt x="20718" y="1031"/>
                    <a:pt x="20349" y="305"/>
                  </a:cubicBezTo>
                  <a:cubicBezTo>
                    <a:pt x="20295" y="197"/>
                    <a:pt x="20280" y="1"/>
                    <a:pt x="20135" y="1"/>
                  </a:cubicBezTo>
                  <a:close/>
                </a:path>
              </a:pathLst>
            </a:custGeom>
            <a:solidFill>
              <a:srgbClr val="BE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14"/>
            <p:cNvSpPr/>
            <p:nvPr/>
          </p:nvSpPr>
          <p:spPr>
            <a:xfrm>
              <a:off x="2134475" y="3778275"/>
              <a:ext cx="62825" cy="128125"/>
            </a:xfrm>
            <a:custGeom>
              <a:avLst/>
              <a:gdLst/>
              <a:ahLst/>
              <a:cxnLst/>
              <a:rect l="l" t="t" r="r" b="b"/>
              <a:pathLst>
                <a:path w="2513" h="5125" extrusionOk="0">
                  <a:moveTo>
                    <a:pt x="1429" y="0"/>
                  </a:moveTo>
                  <a:cubicBezTo>
                    <a:pt x="1072" y="179"/>
                    <a:pt x="751" y="298"/>
                    <a:pt x="417" y="381"/>
                  </a:cubicBezTo>
                  <a:cubicBezTo>
                    <a:pt x="406" y="381"/>
                    <a:pt x="382" y="405"/>
                    <a:pt x="358" y="417"/>
                  </a:cubicBezTo>
                  <a:cubicBezTo>
                    <a:pt x="239" y="655"/>
                    <a:pt x="156" y="893"/>
                    <a:pt x="96" y="1143"/>
                  </a:cubicBezTo>
                  <a:lnTo>
                    <a:pt x="96" y="1203"/>
                  </a:lnTo>
                  <a:cubicBezTo>
                    <a:pt x="25" y="1536"/>
                    <a:pt x="1" y="1858"/>
                    <a:pt x="1" y="2227"/>
                  </a:cubicBezTo>
                  <a:cubicBezTo>
                    <a:pt x="1" y="2382"/>
                    <a:pt x="25" y="2513"/>
                    <a:pt x="36" y="2667"/>
                  </a:cubicBezTo>
                  <a:cubicBezTo>
                    <a:pt x="227" y="3620"/>
                    <a:pt x="810" y="4406"/>
                    <a:pt x="1715" y="4953"/>
                  </a:cubicBezTo>
                  <a:cubicBezTo>
                    <a:pt x="1860" y="5048"/>
                    <a:pt x="2031" y="5124"/>
                    <a:pt x="2199" y="5124"/>
                  </a:cubicBezTo>
                  <a:cubicBezTo>
                    <a:pt x="2308" y="5124"/>
                    <a:pt x="2415" y="5092"/>
                    <a:pt x="2513" y="5013"/>
                  </a:cubicBezTo>
                  <a:cubicBezTo>
                    <a:pt x="2215" y="4763"/>
                    <a:pt x="1965" y="4453"/>
                    <a:pt x="1787" y="4072"/>
                  </a:cubicBezTo>
                  <a:cubicBezTo>
                    <a:pt x="1489" y="3453"/>
                    <a:pt x="1310" y="2798"/>
                    <a:pt x="1346" y="2096"/>
                  </a:cubicBezTo>
                  <a:cubicBezTo>
                    <a:pt x="1358" y="1417"/>
                    <a:pt x="1406" y="739"/>
                    <a:pt x="1429" y="0"/>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14"/>
            <p:cNvSpPr/>
            <p:nvPr/>
          </p:nvSpPr>
          <p:spPr>
            <a:xfrm>
              <a:off x="2178525" y="4132075"/>
              <a:ext cx="16400" cy="49675"/>
            </a:xfrm>
            <a:custGeom>
              <a:avLst/>
              <a:gdLst/>
              <a:ahLst/>
              <a:cxnLst/>
              <a:rect l="l" t="t" r="r" b="b"/>
              <a:pathLst>
                <a:path w="656" h="1987" extrusionOk="0">
                  <a:moveTo>
                    <a:pt x="450" y="1"/>
                  </a:moveTo>
                  <a:cubicBezTo>
                    <a:pt x="356" y="1"/>
                    <a:pt x="308" y="76"/>
                    <a:pt x="287" y="160"/>
                  </a:cubicBezTo>
                  <a:cubicBezTo>
                    <a:pt x="96" y="684"/>
                    <a:pt x="13" y="1219"/>
                    <a:pt x="1" y="1743"/>
                  </a:cubicBezTo>
                  <a:cubicBezTo>
                    <a:pt x="25" y="1850"/>
                    <a:pt x="13" y="1934"/>
                    <a:pt x="108" y="1981"/>
                  </a:cubicBezTo>
                  <a:cubicBezTo>
                    <a:pt x="119" y="1985"/>
                    <a:pt x="130" y="1987"/>
                    <a:pt x="140" y="1987"/>
                  </a:cubicBezTo>
                  <a:cubicBezTo>
                    <a:pt x="197" y="1987"/>
                    <a:pt x="243" y="1936"/>
                    <a:pt x="263" y="1886"/>
                  </a:cubicBezTo>
                  <a:cubicBezTo>
                    <a:pt x="465" y="1350"/>
                    <a:pt x="656" y="815"/>
                    <a:pt x="644" y="219"/>
                  </a:cubicBezTo>
                  <a:cubicBezTo>
                    <a:pt x="632" y="124"/>
                    <a:pt x="596" y="29"/>
                    <a:pt x="489" y="5"/>
                  </a:cubicBezTo>
                  <a:cubicBezTo>
                    <a:pt x="475" y="2"/>
                    <a:pt x="462" y="1"/>
                    <a:pt x="450" y="1"/>
                  </a:cubicBezTo>
                  <a:close/>
                </a:path>
              </a:pathLst>
            </a:custGeom>
            <a:solidFill>
              <a:srgbClr val="BD0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14"/>
            <p:cNvSpPr/>
            <p:nvPr/>
          </p:nvSpPr>
          <p:spPr>
            <a:xfrm>
              <a:off x="1747225" y="3753800"/>
              <a:ext cx="602475" cy="628900"/>
            </a:xfrm>
            <a:custGeom>
              <a:avLst/>
              <a:gdLst/>
              <a:ahLst/>
              <a:cxnLst/>
              <a:rect l="l" t="t" r="r" b="b"/>
              <a:pathLst>
                <a:path w="24099" h="25156" extrusionOk="0">
                  <a:moveTo>
                    <a:pt x="16896" y="979"/>
                  </a:moveTo>
                  <a:cubicBezTo>
                    <a:pt x="16860" y="1718"/>
                    <a:pt x="16824" y="2396"/>
                    <a:pt x="16800" y="3075"/>
                  </a:cubicBezTo>
                  <a:cubicBezTo>
                    <a:pt x="16789" y="3777"/>
                    <a:pt x="16967" y="4432"/>
                    <a:pt x="17253" y="5051"/>
                  </a:cubicBezTo>
                  <a:cubicBezTo>
                    <a:pt x="17431" y="5432"/>
                    <a:pt x="17670" y="5742"/>
                    <a:pt x="17979" y="5992"/>
                  </a:cubicBezTo>
                  <a:cubicBezTo>
                    <a:pt x="17991" y="6004"/>
                    <a:pt x="18027" y="6028"/>
                    <a:pt x="18051" y="6040"/>
                  </a:cubicBezTo>
                  <a:cubicBezTo>
                    <a:pt x="18205" y="6159"/>
                    <a:pt x="18372" y="6278"/>
                    <a:pt x="18563" y="6349"/>
                  </a:cubicBezTo>
                  <a:cubicBezTo>
                    <a:pt x="19420" y="6730"/>
                    <a:pt x="20134" y="7242"/>
                    <a:pt x="20753" y="7837"/>
                  </a:cubicBezTo>
                  <a:cubicBezTo>
                    <a:pt x="21265" y="8361"/>
                    <a:pt x="21682" y="8933"/>
                    <a:pt x="22039" y="9588"/>
                  </a:cubicBezTo>
                  <a:cubicBezTo>
                    <a:pt x="22337" y="10147"/>
                    <a:pt x="22575" y="10743"/>
                    <a:pt x="22777" y="11374"/>
                  </a:cubicBezTo>
                  <a:cubicBezTo>
                    <a:pt x="22908" y="11826"/>
                    <a:pt x="22992" y="12267"/>
                    <a:pt x="23039" y="12731"/>
                  </a:cubicBezTo>
                  <a:cubicBezTo>
                    <a:pt x="23111" y="13398"/>
                    <a:pt x="23099" y="14076"/>
                    <a:pt x="23027" y="14743"/>
                  </a:cubicBezTo>
                  <a:cubicBezTo>
                    <a:pt x="22754" y="17100"/>
                    <a:pt x="21896" y="19184"/>
                    <a:pt x="20253" y="20922"/>
                  </a:cubicBezTo>
                  <a:cubicBezTo>
                    <a:pt x="19360" y="21863"/>
                    <a:pt x="18265" y="22399"/>
                    <a:pt x="17074" y="22780"/>
                  </a:cubicBezTo>
                  <a:cubicBezTo>
                    <a:pt x="15336" y="23327"/>
                    <a:pt x="13526" y="23566"/>
                    <a:pt x="11716" y="23732"/>
                  </a:cubicBezTo>
                  <a:cubicBezTo>
                    <a:pt x="11669" y="23732"/>
                    <a:pt x="11621" y="23732"/>
                    <a:pt x="11562" y="23744"/>
                  </a:cubicBezTo>
                  <a:cubicBezTo>
                    <a:pt x="11288" y="23780"/>
                    <a:pt x="10990" y="23792"/>
                    <a:pt x="10704" y="23827"/>
                  </a:cubicBezTo>
                  <a:cubicBezTo>
                    <a:pt x="10663" y="23830"/>
                    <a:pt x="10622" y="23831"/>
                    <a:pt x="10580" y="23831"/>
                  </a:cubicBezTo>
                  <a:cubicBezTo>
                    <a:pt x="10255" y="23831"/>
                    <a:pt x="9939" y="23749"/>
                    <a:pt x="9633" y="23601"/>
                  </a:cubicBezTo>
                  <a:cubicBezTo>
                    <a:pt x="8133" y="22911"/>
                    <a:pt x="6621" y="22244"/>
                    <a:pt x="5132" y="21518"/>
                  </a:cubicBezTo>
                  <a:cubicBezTo>
                    <a:pt x="3918" y="20922"/>
                    <a:pt x="2811" y="20137"/>
                    <a:pt x="1965" y="19041"/>
                  </a:cubicBezTo>
                  <a:cubicBezTo>
                    <a:pt x="1620" y="18613"/>
                    <a:pt x="1370" y="18172"/>
                    <a:pt x="1179" y="17696"/>
                  </a:cubicBezTo>
                  <a:cubicBezTo>
                    <a:pt x="763" y="16660"/>
                    <a:pt x="656" y="15553"/>
                    <a:pt x="751" y="14422"/>
                  </a:cubicBezTo>
                  <a:cubicBezTo>
                    <a:pt x="787" y="13826"/>
                    <a:pt x="870" y="13231"/>
                    <a:pt x="953" y="12636"/>
                  </a:cubicBezTo>
                  <a:cubicBezTo>
                    <a:pt x="1251" y="10873"/>
                    <a:pt x="1846" y="9207"/>
                    <a:pt x="2977" y="7718"/>
                  </a:cubicBezTo>
                  <a:cubicBezTo>
                    <a:pt x="4120" y="6218"/>
                    <a:pt x="5668" y="5409"/>
                    <a:pt x="7454" y="4992"/>
                  </a:cubicBezTo>
                  <a:cubicBezTo>
                    <a:pt x="8930" y="4658"/>
                    <a:pt x="10431" y="4730"/>
                    <a:pt x="11943" y="4682"/>
                  </a:cubicBezTo>
                  <a:cubicBezTo>
                    <a:pt x="12859" y="4647"/>
                    <a:pt x="13729" y="4325"/>
                    <a:pt x="14300" y="3492"/>
                  </a:cubicBezTo>
                  <a:cubicBezTo>
                    <a:pt x="14657" y="2968"/>
                    <a:pt x="15038" y="2468"/>
                    <a:pt x="15288" y="1884"/>
                  </a:cubicBezTo>
                  <a:cubicBezTo>
                    <a:pt x="15395" y="1634"/>
                    <a:pt x="15586" y="1479"/>
                    <a:pt x="15824" y="1396"/>
                  </a:cubicBezTo>
                  <a:cubicBezTo>
                    <a:pt x="15836" y="1396"/>
                    <a:pt x="15872" y="1384"/>
                    <a:pt x="15884" y="1360"/>
                  </a:cubicBezTo>
                  <a:cubicBezTo>
                    <a:pt x="16205" y="1277"/>
                    <a:pt x="16527" y="1158"/>
                    <a:pt x="16896" y="979"/>
                  </a:cubicBezTo>
                  <a:close/>
                  <a:moveTo>
                    <a:pt x="7025" y="23077"/>
                  </a:moveTo>
                  <a:cubicBezTo>
                    <a:pt x="7085" y="23089"/>
                    <a:pt x="7133" y="23125"/>
                    <a:pt x="7180" y="23137"/>
                  </a:cubicBezTo>
                  <a:cubicBezTo>
                    <a:pt x="7680" y="23351"/>
                    <a:pt x="8156" y="23530"/>
                    <a:pt x="8609" y="23720"/>
                  </a:cubicBezTo>
                  <a:lnTo>
                    <a:pt x="9002" y="23899"/>
                  </a:lnTo>
                  <a:cubicBezTo>
                    <a:pt x="9442" y="24077"/>
                    <a:pt x="9835" y="24280"/>
                    <a:pt x="10300" y="24363"/>
                  </a:cubicBezTo>
                  <a:cubicBezTo>
                    <a:pt x="10371" y="24375"/>
                    <a:pt x="10466" y="24375"/>
                    <a:pt x="10490" y="24447"/>
                  </a:cubicBezTo>
                  <a:cubicBezTo>
                    <a:pt x="10490" y="24447"/>
                    <a:pt x="10490" y="24458"/>
                    <a:pt x="10514" y="24458"/>
                  </a:cubicBezTo>
                  <a:cubicBezTo>
                    <a:pt x="10514" y="24566"/>
                    <a:pt x="10407" y="24625"/>
                    <a:pt x="10312" y="24637"/>
                  </a:cubicBezTo>
                  <a:cubicBezTo>
                    <a:pt x="10288" y="24637"/>
                    <a:pt x="10252" y="24637"/>
                    <a:pt x="10228" y="24661"/>
                  </a:cubicBezTo>
                  <a:lnTo>
                    <a:pt x="9823" y="24661"/>
                  </a:lnTo>
                  <a:cubicBezTo>
                    <a:pt x="9347" y="24601"/>
                    <a:pt x="8907" y="24482"/>
                    <a:pt x="8490" y="24316"/>
                  </a:cubicBezTo>
                  <a:cubicBezTo>
                    <a:pt x="8109" y="24161"/>
                    <a:pt x="7752" y="23970"/>
                    <a:pt x="7430" y="23720"/>
                  </a:cubicBezTo>
                  <a:cubicBezTo>
                    <a:pt x="7252" y="23589"/>
                    <a:pt x="7121" y="23435"/>
                    <a:pt x="7025" y="23077"/>
                  </a:cubicBezTo>
                  <a:close/>
                  <a:moveTo>
                    <a:pt x="16449" y="1"/>
                  </a:moveTo>
                  <a:cubicBezTo>
                    <a:pt x="15853" y="1"/>
                    <a:pt x="15412" y="297"/>
                    <a:pt x="15169" y="932"/>
                  </a:cubicBezTo>
                  <a:cubicBezTo>
                    <a:pt x="14884" y="1682"/>
                    <a:pt x="14491" y="2349"/>
                    <a:pt x="14050" y="3015"/>
                  </a:cubicBezTo>
                  <a:cubicBezTo>
                    <a:pt x="13492" y="3841"/>
                    <a:pt x="12725" y="4102"/>
                    <a:pt x="11817" y="4102"/>
                  </a:cubicBezTo>
                  <a:cubicBezTo>
                    <a:pt x="11756" y="4102"/>
                    <a:pt x="11695" y="4101"/>
                    <a:pt x="11633" y="4099"/>
                  </a:cubicBezTo>
                  <a:cubicBezTo>
                    <a:pt x="11062" y="4087"/>
                    <a:pt x="10466" y="4039"/>
                    <a:pt x="9883" y="4016"/>
                  </a:cubicBezTo>
                  <a:cubicBezTo>
                    <a:pt x="9633" y="4004"/>
                    <a:pt x="9359" y="4004"/>
                    <a:pt x="9109" y="4004"/>
                  </a:cubicBezTo>
                  <a:cubicBezTo>
                    <a:pt x="8871" y="4004"/>
                    <a:pt x="8645" y="4016"/>
                    <a:pt x="8418" y="4027"/>
                  </a:cubicBezTo>
                  <a:cubicBezTo>
                    <a:pt x="5501" y="4242"/>
                    <a:pt x="3227" y="5551"/>
                    <a:pt x="1679" y="8195"/>
                  </a:cubicBezTo>
                  <a:cubicBezTo>
                    <a:pt x="501" y="10219"/>
                    <a:pt x="84" y="12433"/>
                    <a:pt x="1" y="14743"/>
                  </a:cubicBezTo>
                  <a:lnTo>
                    <a:pt x="1" y="15160"/>
                  </a:lnTo>
                  <a:cubicBezTo>
                    <a:pt x="1" y="15981"/>
                    <a:pt x="120" y="16743"/>
                    <a:pt x="358" y="17446"/>
                  </a:cubicBezTo>
                  <a:cubicBezTo>
                    <a:pt x="441" y="17731"/>
                    <a:pt x="548" y="18005"/>
                    <a:pt x="679" y="18267"/>
                  </a:cubicBezTo>
                  <a:cubicBezTo>
                    <a:pt x="894" y="18720"/>
                    <a:pt x="1156" y="19148"/>
                    <a:pt x="1477" y="19553"/>
                  </a:cubicBezTo>
                  <a:cubicBezTo>
                    <a:pt x="1668" y="19791"/>
                    <a:pt x="1870" y="20029"/>
                    <a:pt x="2096" y="20256"/>
                  </a:cubicBezTo>
                  <a:cubicBezTo>
                    <a:pt x="2465" y="20625"/>
                    <a:pt x="2906" y="20970"/>
                    <a:pt x="3358" y="21291"/>
                  </a:cubicBezTo>
                  <a:cubicBezTo>
                    <a:pt x="4251" y="21887"/>
                    <a:pt x="5204" y="22363"/>
                    <a:pt x="6192" y="22768"/>
                  </a:cubicBezTo>
                  <a:cubicBezTo>
                    <a:pt x="6299" y="22804"/>
                    <a:pt x="6430" y="22839"/>
                    <a:pt x="6490" y="22946"/>
                  </a:cubicBezTo>
                  <a:cubicBezTo>
                    <a:pt x="6513" y="22994"/>
                    <a:pt x="6513" y="23030"/>
                    <a:pt x="6513" y="23113"/>
                  </a:cubicBezTo>
                  <a:cubicBezTo>
                    <a:pt x="6502" y="23292"/>
                    <a:pt x="6537" y="23446"/>
                    <a:pt x="6597" y="23589"/>
                  </a:cubicBezTo>
                  <a:cubicBezTo>
                    <a:pt x="6716" y="23839"/>
                    <a:pt x="6918" y="24030"/>
                    <a:pt x="7156" y="24208"/>
                  </a:cubicBezTo>
                  <a:cubicBezTo>
                    <a:pt x="8026" y="24851"/>
                    <a:pt x="9038" y="25054"/>
                    <a:pt x="10073" y="25149"/>
                  </a:cubicBezTo>
                  <a:cubicBezTo>
                    <a:pt x="10118" y="25153"/>
                    <a:pt x="10161" y="25156"/>
                    <a:pt x="10203" y="25156"/>
                  </a:cubicBezTo>
                  <a:cubicBezTo>
                    <a:pt x="10615" y="25156"/>
                    <a:pt x="10930" y="24950"/>
                    <a:pt x="11157" y="24637"/>
                  </a:cubicBezTo>
                  <a:cubicBezTo>
                    <a:pt x="11300" y="24458"/>
                    <a:pt x="11443" y="24399"/>
                    <a:pt x="11633" y="24387"/>
                  </a:cubicBezTo>
                  <a:cubicBezTo>
                    <a:pt x="11907" y="24375"/>
                    <a:pt x="12169" y="24363"/>
                    <a:pt x="12455" y="24339"/>
                  </a:cubicBezTo>
                  <a:cubicBezTo>
                    <a:pt x="12705" y="24328"/>
                    <a:pt x="12967" y="24304"/>
                    <a:pt x="13217" y="24280"/>
                  </a:cubicBezTo>
                  <a:cubicBezTo>
                    <a:pt x="13717" y="24244"/>
                    <a:pt x="14229" y="24161"/>
                    <a:pt x="14729" y="24077"/>
                  </a:cubicBezTo>
                  <a:cubicBezTo>
                    <a:pt x="15431" y="23970"/>
                    <a:pt x="16146" y="23899"/>
                    <a:pt x="16812" y="23685"/>
                  </a:cubicBezTo>
                  <a:cubicBezTo>
                    <a:pt x="18182" y="23268"/>
                    <a:pt x="19527" y="22768"/>
                    <a:pt x="20551" y="21744"/>
                  </a:cubicBezTo>
                  <a:cubicBezTo>
                    <a:pt x="23051" y="19267"/>
                    <a:pt x="24099" y="16184"/>
                    <a:pt x="23789" y="12767"/>
                  </a:cubicBezTo>
                  <a:cubicBezTo>
                    <a:pt x="23527" y="9623"/>
                    <a:pt x="22003" y="7123"/>
                    <a:pt x="18944" y="5790"/>
                  </a:cubicBezTo>
                  <a:cubicBezTo>
                    <a:pt x="18408" y="5551"/>
                    <a:pt x="18039" y="5135"/>
                    <a:pt x="17812" y="4599"/>
                  </a:cubicBezTo>
                  <a:cubicBezTo>
                    <a:pt x="17586" y="4063"/>
                    <a:pt x="17479" y="3504"/>
                    <a:pt x="17479" y="2932"/>
                  </a:cubicBezTo>
                  <a:cubicBezTo>
                    <a:pt x="17479" y="2241"/>
                    <a:pt x="17491" y="1575"/>
                    <a:pt x="17491" y="884"/>
                  </a:cubicBezTo>
                  <a:cubicBezTo>
                    <a:pt x="17491" y="348"/>
                    <a:pt x="17253" y="86"/>
                    <a:pt x="16717" y="15"/>
                  </a:cubicBezTo>
                  <a:lnTo>
                    <a:pt x="16681" y="15"/>
                  </a:lnTo>
                  <a:cubicBezTo>
                    <a:pt x="16601" y="6"/>
                    <a:pt x="16524" y="1"/>
                    <a:pt x="1644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14"/>
            <p:cNvSpPr/>
            <p:nvPr/>
          </p:nvSpPr>
          <p:spPr>
            <a:xfrm>
              <a:off x="1809450" y="3925125"/>
              <a:ext cx="155700" cy="346775"/>
            </a:xfrm>
            <a:custGeom>
              <a:avLst/>
              <a:gdLst/>
              <a:ahLst/>
              <a:cxnLst/>
              <a:rect l="l" t="t" r="r" b="b"/>
              <a:pathLst>
                <a:path w="6228" h="13871" extrusionOk="0">
                  <a:moveTo>
                    <a:pt x="6041" y="0"/>
                  </a:moveTo>
                  <a:cubicBezTo>
                    <a:pt x="5972" y="0"/>
                    <a:pt x="5898" y="62"/>
                    <a:pt x="5846" y="91"/>
                  </a:cubicBezTo>
                  <a:cubicBezTo>
                    <a:pt x="5322" y="365"/>
                    <a:pt x="4822" y="639"/>
                    <a:pt x="4405" y="1044"/>
                  </a:cubicBezTo>
                  <a:cubicBezTo>
                    <a:pt x="2858" y="2520"/>
                    <a:pt x="1465" y="4116"/>
                    <a:pt x="738" y="6164"/>
                  </a:cubicBezTo>
                  <a:cubicBezTo>
                    <a:pt x="869" y="5080"/>
                    <a:pt x="1131" y="4020"/>
                    <a:pt x="1750" y="3080"/>
                  </a:cubicBezTo>
                  <a:cubicBezTo>
                    <a:pt x="1881" y="2877"/>
                    <a:pt x="2036" y="2663"/>
                    <a:pt x="2167" y="2449"/>
                  </a:cubicBezTo>
                  <a:cubicBezTo>
                    <a:pt x="2227" y="2354"/>
                    <a:pt x="2298" y="2246"/>
                    <a:pt x="2179" y="2163"/>
                  </a:cubicBezTo>
                  <a:cubicBezTo>
                    <a:pt x="2151" y="2142"/>
                    <a:pt x="2122" y="2134"/>
                    <a:pt x="2093" y="2134"/>
                  </a:cubicBezTo>
                  <a:cubicBezTo>
                    <a:pt x="2024" y="2134"/>
                    <a:pt x="1956" y="2184"/>
                    <a:pt x="1905" y="2235"/>
                  </a:cubicBezTo>
                  <a:cubicBezTo>
                    <a:pt x="1691" y="2473"/>
                    <a:pt x="1465" y="2711"/>
                    <a:pt x="1286" y="2985"/>
                  </a:cubicBezTo>
                  <a:cubicBezTo>
                    <a:pt x="560" y="4009"/>
                    <a:pt x="310" y="5199"/>
                    <a:pt x="191" y="6414"/>
                  </a:cubicBezTo>
                  <a:cubicBezTo>
                    <a:pt x="72" y="7604"/>
                    <a:pt x="0" y="8783"/>
                    <a:pt x="131" y="9974"/>
                  </a:cubicBezTo>
                  <a:cubicBezTo>
                    <a:pt x="143" y="10093"/>
                    <a:pt x="143" y="10307"/>
                    <a:pt x="298" y="10307"/>
                  </a:cubicBezTo>
                  <a:cubicBezTo>
                    <a:pt x="488" y="10307"/>
                    <a:pt x="405" y="10093"/>
                    <a:pt x="429" y="9974"/>
                  </a:cubicBezTo>
                  <a:cubicBezTo>
                    <a:pt x="441" y="9855"/>
                    <a:pt x="441" y="9735"/>
                    <a:pt x="441" y="9616"/>
                  </a:cubicBezTo>
                  <a:cubicBezTo>
                    <a:pt x="548" y="10378"/>
                    <a:pt x="798" y="11093"/>
                    <a:pt x="1024" y="11819"/>
                  </a:cubicBezTo>
                  <a:cubicBezTo>
                    <a:pt x="1226" y="12474"/>
                    <a:pt x="1465" y="13117"/>
                    <a:pt x="1822" y="13700"/>
                  </a:cubicBezTo>
                  <a:cubicBezTo>
                    <a:pt x="1871" y="13769"/>
                    <a:pt x="1912" y="13870"/>
                    <a:pt x="1998" y="13870"/>
                  </a:cubicBezTo>
                  <a:cubicBezTo>
                    <a:pt x="2016" y="13870"/>
                    <a:pt x="2037" y="13865"/>
                    <a:pt x="2060" y="13855"/>
                  </a:cubicBezTo>
                  <a:cubicBezTo>
                    <a:pt x="2203" y="13784"/>
                    <a:pt x="2108" y="13665"/>
                    <a:pt x="2060" y="13581"/>
                  </a:cubicBezTo>
                  <a:cubicBezTo>
                    <a:pt x="1738" y="12843"/>
                    <a:pt x="1500" y="12093"/>
                    <a:pt x="1286" y="11319"/>
                  </a:cubicBezTo>
                  <a:cubicBezTo>
                    <a:pt x="714" y="9176"/>
                    <a:pt x="774" y="7057"/>
                    <a:pt x="1834" y="5080"/>
                  </a:cubicBezTo>
                  <a:cubicBezTo>
                    <a:pt x="2822" y="3187"/>
                    <a:pt x="4072" y="1496"/>
                    <a:pt x="5977" y="365"/>
                  </a:cubicBezTo>
                  <a:cubicBezTo>
                    <a:pt x="6084" y="306"/>
                    <a:pt x="6227" y="246"/>
                    <a:pt x="6156" y="91"/>
                  </a:cubicBezTo>
                  <a:cubicBezTo>
                    <a:pt x="6124" y="24"/>
                    <a:pt x="6084" y="0"/>
                    <a:pt x="604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14"/>
            <p:cNvSpPr/>
            <p:nvPr/>
          </p:nvSpPr>
          <p:spPr>
            <a:xfrm>
              <a:off x="1849625" y="3870600"/>
              <a:ext cx="261675" cy="435675"/>
            </a:xfrm>
            <a:custGeom>
              <a:avLst/>
              <a:gdLst/>
              <a:ahLst/>
              <a:cxnLst/>
              <a:rect l="l" t="t" r="r" b="b"/>
              <a:pathLst>
                <a:path w="10467" h="17427" extrusionOk="0">
                  <a:moveTo>
                    <a:pt x="10224" y="1"/>
                  </a:moveTo>
                  <a:cubicBezTo>
                    <a:pt x="10119" y="1"/>
                    <a:pt x="10060" y="137"/>
                    <a:pt x="10002" y="225"/>
                  </a:cubicBezTo>
                  <a:cubicBezTo>
                    <a:pt x="9478" y="975"/>
                    <a:pt x="8775" y="1499"/>
                    <a:pt x="7906" y="1784"/>
                  </a:cubicBezTo>
                  <a:cubicBezTo>
                    <a:pt x="7442" y="1927"/>
                    <a:pt x="6978" y="2070"/>
                    <a:pt x="6501" y="2189"/>
                  </a:cubicBezTo>
                  <a:cubicBezTo>
                    <a:pt x="4930" y="2570"/>
                    <a:pt x="3656" y="3404"/>
                    <a:pt x="2644" y="4666"/>
                  </a:cubicBezTo>
                  <a:cubicBezTo>
                    <a:pt x="1453" y="6178"/>
                    <a:pt x="715" y="7868"/>
                    <a:pt x="322" y="9726"/>
                  </a:cubicBezTo>
                  <a:cubicBezTo>
                    <a:pt x="108" y="10773"/>
                    <a:pt x="0" y="11809"/>
                    <a:pt x="167" y="13024"/>
                  </a:cubicBezTo>
                  <a:cubicBezTo>
                    <a:pt x="465" y="14369"/>
                    <a:pt x="965" y="15798"/>
                    <a:pt x="1786" y="17096"/>
                  </a:cubicBezTo>
                  <a:cubicBezTo>
                    <a:pt x="1858" y="17203"/>
                    <a:pt x="1965" y="17298"/>
                    <a:pt x="2048" y="17393"/>
                  </a:cubicBezTo>
                  <a:cubicBezTo>
                    <a:pt x="2069" y="17414"/>
                    <a:pt x="2106" y="17427"/>
                    <a:pt x="2140" y="17427"/>
                  </a:cubicBezTo>
                  <a:cubicBezTo>
                    <a:pt x="2165" y="17427"/>
                    <a:pt x="2188" y="17420"/>
                    <a:pt x="2203" y="17405"/>
                  </a:cubicBezTo>
                  <a:cubicBezTo>
                    <a:pt x="2227" y="17393"/>
                    <a:pt x="2227" y="17322"/>
                    <a:pt x="2215" y="17274"/>
                  </a:cubicBezTo>
                  <a:cubicBezTo>
                    <a:pt x="2167" y="17191"/>
                    <a:pt x="2108" y="17108"/>
                    <a:pt x="2060" y="17036"/>
                  </a:cubicBezTo>
                  <a:cubicBezTo>
                    <a:pt x="1382" y="15846"/>
                    <a:pt x="834" y="14607"/>
                    <a:pt x="631" y="13238"/>
                  </a:cubicBezTo>
                  <a:cubicBezTo>
                    <a:pt x="298" y="10893"/>
                    <a:pt x="929" y="8702"/>
                    <a:pt x="1989" y="6630"/>
                  </a:cubicBezTo>
                  <a:cubicBezTo>
                    <a:pt x="2608" y="5416"/>
                    <a:pt x="3453" y="4356"/>
                    <a:pt x="4608" y="3570"/>
                  </a:cubicBezTo>
                  <a:cubicBezTo>
                    <a:pt x="5489" y="2975"/>
                    <a:pt x="6501" y="2737"/>
                    <a:pt x="7489" y="2403"/>
                  </a:cubicBezTo>
                  <a:cubicBezTo>
                    <a:pt x="8632" y="2034"/>
                    <a:pt x="9692" y="1522"/>
                    <a:pt x="10252" y="367"/>
                  </a:cubicBezTo>
                  <a:cubicBezTo>
                    <a:pt x="10311" y="260"/>
                    <a:pt x="10466" y="117"/>
                    <a:pt x="10299" y="22"/>
                  </a:cubicBezTo>
                  <a:cubicBezTo>
                    <a:pt x="10272" y="7"/>
                    <a:pt x="10246" y="1"/>
                    <a:pt x="102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14"/>
            <p:cNvSpPr/>
            <p:nvPr/>
          </p:nvSpPr>
          <p:spPr>
            <a:xfrm>
              <a:off x="1999950" y="3909125"/>
              <a:ext cx="97350" cy="219725"/>
            </a:xfrm>
            <a:custGeom>
              <a:avLst/>
              <a:gdLst/>
              <a:ahLst/>
              <a:cxnLst/>
              <a:rect l="l" t="t" r="r" b="b"/>
              <a:pathLst>
                <a:path w="3894" h="8789" extrusionOk="0">
                  <a:moveTo>
                    <a:pt x="3627" y="0"/>
                  </a:moveTo>
                  <a:cubicBezTo>
                    <a:pt x="3483" y="0"/>
                    <a:pt x="3428" y="202"/>
                    <a:pt x="3346" y="315"/>
                  </a:cubicBezTo>
                  <a:cubicBezTo>
                    <a:pt x="3215" y="532"/>
                    <a:pt x="3174" y="848"/>
                    <a:pt x="2843" y="848"/>
                  </a:cubicBezTo>
                  <a:cubicBezTo>
                    <a:pt x="2811" y="848"/>
                    <a:pt x="2776" y="845"/>
                    <a:pt x="2739" y="839"/>
                  </a:cubicBezTo>
                  <a:cubicBezTo>
                    <a:pt x="2736" y="838"/>
                    <a:pt x="2734" y="838"/>
                    <a:pt x="2732" y="838"/>
                  </a:cubicBezTo>
                  <a:cubicBezTo>
                    <a:pt x="2684" y="838"/>
                    <a:pt x="2617" y="949"/>
                    <a:pt x="2572" y="1005"/>
                  </a:cubicBezTo>
                  <a:cubicBezTo>
                    <a:pt x="1691" y="2279"/>
                    <a:pt x="905" y="3625"/>
                    <a:pt x="310" y="5065"/>
                  </a:cubicBezTo>
                  <a:cubicBezTo>
                    <a:pt x="250" y="5208"/>
                    <a:pt x="72" y="5470"/>
                    <a:pt x="262" y="5553"/>
                  </a:cubicBezTo>
                  <a:cubicBezTo>
                    <a:pt x="289" y="5565"/>
                    <a:pt x="313" y="5571"/>
                    <a:pt x="334" y="5571"/>
                  </a:cubicBezTo>
                  <a:cubicBezTo>
                    <a:pt x="483" y="5571"/>
                    <a:pt x="512" y="5309"/>
                    <a:pt x="595" y="5184"/>
                  </a:cubicBezTo>
                  <a:cubicBezTo>
                    <a:pt x="1155" y="4196"/>
                    <a:pt x="1691" y="3208"/>
                    <a:pt x="2369" y="2279"/>
                  </a:cubicBezTo>
                  <a:lnTo>
                    <a:pt x="2369" y="2279"/>
                  </a:lnTo>
                  <a:cubicBezTo>
                    <a:pt x="2096" y="2982"/>
                    <a:pt x="1798" y="3660"/>
                    <a:pt x="1441" y="4339"/>
                  </a:cubicBezTo>
                  <a:cubicBezTo>
                    <a:pt x="762" y="5649"/>
                    <a:pt x="298" y="7042"/>
                    <a:pt x="60" y="8506"/>
                  </a:cubicBezTo>
                  <a:cubicBezTo>
                    <a:pt x="48" y="8601"/>
                    <a:pt x="0" y="8744"/>
                    <a:pt x="119" y="8780"/>
                  </a:cubicBezTo>
                  <a:cubicBezTo>
                    <a:pt x="136" y="8786"/>
                    <a:pt x="152" y="8788"/>
                    <a:pt x="166" y="8788"/>
                  </a:cubicBezTo>
                  <a:cubicBezTo>
                    <a:pt x="271" y="8788"/>
                    <a:pt x="304" y="8649"/>
                    <a:pt x="345" y="8566"/>
                  </a:cubicBezTo>
                  <a:cubicBezTo>
                    <a:pt x="369" y="8506"/>
                    <a:pt x="381" y="8411"/>
                    <a:pt x="417" y="8340"/>
                  </a:cubicBezTo>
                  <a:cubicBezTo>
                    <a:pt x="965" y="6482"/>
                    <a:pt x="1691" y="4672"/>
                    <a:pt x="2548" y="2934"/>
                  </a:cubicBezTo>
                  <a:cubicBezTo>
                    <a:pt x="2941" y="2113"/>
                    <a:pt x="3346" y="1303"/>
                    <a:pt x="3739" y="481"/>
                  </a:cubicBezTo>
                  <a:cubicBezTo>
                    <a:pt x="3810" y="327"/>
                    <a:pt x="3893" y="112"/>
                    <a:pt x="3703" y="17"/>
                  </a:cubicBezTo>
                  <a:cubicBezTo>
                    <a:pt x="3675" y="6"/>
                    <a:pt x="3650" y="0"/>
                    <a:pt x="36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14"/>
            <p:cNvSpPr/>
            <p:nvPr/>
          </p:nvSpPr>
          <p:spPr>
            <a:xfrm>
              <a:off x="1930875" y="3998225"/>
              <a:ext cx="76825" cy="248425"/>
            </a:xfrm>
            <a:custGeom>
              <a:avLst/>
              <a:gdLst/>
              <a:ahLst/>
              <a:cxnLst/>
              <a:rect l="l" t="t" r="r" b="b"/>
              <a:pathLst>
                <a:path w="3073" h="9937" extrusionOk="0">
                  <a:moveTo>
                    <a:pt x="2930" y="1"/>
                  </a:moveTo>
                  <a:cubicBezTo>
                    <a:pt x="2884" y="1"/>
                    <a:pt x="2850" y="39"/>
                    <a:pt x="2823" y="84"/>
                  </a:cubicBezTo>
                  <a:cubicBezTo>
                    <a:pt x="2775" y="156"/>
                    <a:pt x="2727" y="227"/>
                    <a:pt x="2680" y="323"/>
                  </a:cubicBezTo>
                  <a:cubicBezTo>
                    <a:pt x="1525" y="2478"/>
                    <a:pt x="799" y="4787"/>
                    <a:pt x="299" y="7181"/>
                  </a:cubicBezTo>
                  <a:cubicBezTo>
                    <a:pt x="203" y="7704"/>
                    <a:pt x="84" y="8228"/>
                    <a:pt x="48" y="8764"/>
                  </a:cubicBezTo>
                  <a:cubicBezTo>
                    <a:pt x="48" y="8836"/>
                    <a:pt x="1" y="8967"/>
                    <a:pt x="120" y="9002"/>
                  </a:cubicBezTo>
                  <a:cubicBezTo>
                    <a:pt x="132" y="9004"/>
                    <a:pt x="144" y="9005"/>
                    <a:pt x="155" y="9005"/>
                  </a:cubicBezTo>
                  <a:cubicBezTo>
                    <a:pt x="287" y="9005"/>
                    <a:pt x="289" y="8876"/>
                    <a:pt x="322" y="8788"/>
                  </a:cubicBezTo>
                  <a:cubicBezTo>
                    <a:pt x="370" y="8669"/>
                    <a:pt x="382" y="8550"/>
                    <a:pt x="406" y="8431"/>
                  </a:cubicBezTo>
                  <a:cubicBezTo>
                    <a:pt x="668" y="7395"/>
                    <a:pt x="930" y="6371"/>
                    <a:pt x="1180" y="5323"/>
                  </a:cubicBezTo>
                  <a:cubicBezTo>
                    <a:pt x="1215" y="5323"/>
                    <a:pt x="1239" y="5335"/>
                    <a:pt x="1239" y="5371"/>
                  </a:cubicBezTo>
                  <a:cubicBezTo>
                    <a:pt x="1061" y="6288"/>
                    <a:pt x="882" y="7228"/>
                    <a:pt x="715" y="8145"/>
                  </a:cubicBezTo>
                  <a:cubicBezTo>
                    <a:pt x="632" y="8657"/>
                    <a:pt x="549" y="9181"/>
                    <a:pt x="453" y="9681"/>
                  </a:cubicBezTo>
                  <a:cubicBezTo>
                    <a:pt x="441" y="9776"/>
                    <a:pt x="418" y="9907"/>
                    <a:pt x="513" y="9931"/>
                  </a:cubicBezTo>
                  <a:cubicBezTo>
                    <a:pt x="527" y="9935"/>
                    <a:pt x="540" y="9936"/>
                    <a:pt x="552" y="9936"/>
                  </a:cubicBezTo>
                  <a:cubicBezTo>
                    <a:pt x="660" y="9936"/>
                    <a:pt x="682" y="9803"/>
                    <a:pt x="703" y="9728"/>
                  </a:cubicBezTo>
                  <a:cubicBezTo>
                    <a:pt x="799" y="9371"/>
                    <a:pt x="882" y="9014"/>
                    <a:pt x="953" y="8645"/>
                  </a:cubicBezTo>
                  <a:cubicBezTo>
                    <a:pt x="1346" y="6859"/>
                    <a:pt x="1596" y="5037"/>
                    <a:pt x="2239" y="3311"/>
                  </a:cubicBezTo>
                  <a:cubicBezTo>
                    <a:pt x="2287" y="3204"/>
                    <a:pt x="2323" y="3073"/>
                    <a:pt x="2227" y="3013"/>
                  </a:cubicBezTo>
                  <a:cubicBezTo>
                    <a:pt x="2197" y="2994"/>
                    <a:pt x="2172" y="2986"/>
                    <a:pt x="2150" y="2986"/>
                  </a:cubicBezTo>
                  <a:cubicBezTo>
                    <a:pt x="2052" y="2986"/>
                    <a:pt x="2021" y="3151"/>
                    <a:pt x="1894" y="3180"/>
                  </a:cubicBezTo>
                  <a:cubicBezTo>
                    <a:pt x="2192" y="2287"/>
                    <a:pt x="2525" y="1418"/>
                    <a:pt x="2906" y="585"/>
                  </a:cubicBezTo>
                  <a:cubicBezTo>
                    <a:pt x="2966" y="454"/>
                    <a:pt x="3013" y="311"/>
                    <a:pt x="3061" y="168"/>
                  </a:cubicBezTo>
                  <a:cubicBezTo>
                    <a:pt x="3073" y="108"/>
                    <a:pt x="3061" y="37"/>
                    <a:pt x="2977" y="13"/>
                  </a:cubicBezTo>
                  <a:cubicBezTo>
                    <a:pt x="2960" y="4"/>
                    <a:pt x="2945" y="1"/>
                    <a:pt x="29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14"/>
            <p:cNvSpPr/>
            <p:nvPr/>
          </p:nvSpPr>
          <p:spPr>
            <a:xfrm>
              <a:off x="1888925" y="4034700"/>
              <a:ext cx="63125" cy="214200"/>
            </a:xfrm>
            <a:custGeom>
              <a:avLst/>
              <a:gdLst/>
              <a:ahLst/>
              <a:cxnLst/>
              <a:rect l="l" t="t" r="r" b="b"/>
              <a:pathLst>
                <a:path w="2525" h="8568" extrusionOk="0">
                  <a:moveTo>
                    <a:pt x="2288" y="1"/>
                  </a:moveTo>
                  <a:cubicBezTo>
                    <a:pt x="2199" y="1"/>
                    <a:pt x="2123" y="111"/>
                    <a:pt x="2060" y="173"/>
                  </a:cubicBezTo>
                  <a:cubicBezTo>
                    <a:pt x="1726" y="471"/>
                    <a:pt x="1536" y="864"/>
                    <a:pt x="1334" y="1233"/>
                  </a:cubicBezTo>
                  <a:cubicBezTo>
                    <a:pt x="143" y="3364"/>
                    <a:pt x="0" y="5686"/>
                    <a:pt x="143" y="7984"/>
                  </a:cubicBezTo>
                  <a:cubicBezTo>
                    <a:pt x="155" y="8091"/>
                    <a:pt x="155" y="8150"/>
                    <a:pt x="202" y="8222"/>
                  </a:cubicBezTo>
                  <a:cubicBezTo>
                    <a:pt x="237" y="8361"/>
                    <a:pt x="216" y="8568"/>
                    <a:pt x="379" y="8568"/>
                  </a:cubicBezTo>
                  <a:cubicBezTo>
                    <a:pt x="384" y="8568"/>
                    <a:pt x="388" y="8567"/>
                    <a:pt x="393" y="8567"/>
                  </a:cubicBezTo>
                  <a:cubicBezTo>
                    <a:pt x="619" y="8555"/>
                    <a:pt x="500" y="8341"/>
                    <a:pt x="500" y="8210"/>
                  </a:cubicBezTo>
                  <a:cubicBezTo>
                    <a:pt x="512" y="7115"/>
                    <a:pt x="524" y="6019"/>
                    <a:pt x="691" y="4936"/>
                  </a:cubicBezTo>
                  <a:cubicBezTo>
                    <a:pt x="929" y="3317"/>
                    <a:pt x="1488" y="1816"/>
                    <a:pt x="2322" y="399"/>
                  </a:cubicBezTo>
                  <a:cubicBezTo>
                    <a:pt x="2381" y="280"/>
                    <a:pt x="2524" y="161"/>
                    <a:pt x="2381" y="42"/>
                  </a:cubicBezTo>
                  <a:cubicBezTo>
                    <a:pt x="2349" y="13"/>
                    <a:pt x="2318" y="1"/>
                    <a:pt x="2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14"/>
            <p:cNvSpPr/>
            <p:nvPr/>
          </p:nvSpPr>
          <p:spPr>
            <a:xfrm>
              <a:off x="2088050" y="3909425"/>
              <a:ext cx="28600" cy="117425"/>
            </a:xfrm>
            <a:custGeom>
              <a:avLst/>
              <a:gdLst/>
              <a:ahLst/>
              <a:cxnLst/>
              <a:rect l="l" t="t" r="r" b="b"/>
              <a:pathLst>
                <a:path w="1144" h="4697" extrusionOk="0">
                  <a:moveTo>
                    <a:pt x="745" y="0"/>
                  </a:moveTo>
                  <a:cubicBezTo>
                    <a:pt x="665" y="0"/>
                    <a:pt x="590" y="52"/>
                    <a:pt x="536" y="124"/>
                  </a:cubicBezTo>
                  <a:cubicBezTo>
                    <a:pt x="393" y="291"/>
                    <a:pt x="310" y="493"/>
                    <a:pt x="286" y="708"/>
                  </a:cubicBezTo>
                  <a:cubicBezTo>
                    <a:pt x="60" y="1910"/>
                    <a:pt x="0" y="3136"/>
                    <a:pt x="131" y="4363"/>
                  </a:cubicBezTo>
                  <a:cubicBezTo>
                    <a:pt x="155" y="4479"/>
                    <a:pt x="110" y="4697"/>
                    <a:pt x="295" y="4697"/>
                  </a:cubicBezTo>
                  <a:cubicBezTo>
                    <a:pt x="300" y="4697"/>
                    <a:pt x="305" y="4696"/>
                    <a:pt x="310" y="4696"/>
                  </a:cubicBezTo>
                  <a:cubicBezTo>
                    <a:pt x="465" y="4684"/>
                    <a:pt x="429" y="4482"/>
                    <a:pt x="429" y="4351"/>
                  </a:cubicBezTo>
                  <a:cubicBezTo>
                    <a:pt x="465" y="3732"/>
                    <a:pt x="465" y="3101"/>
                    <a:pt x="584" y="2482"/>
                  </a:cubicBezTo>
                  <a:cubicBezTo>
                    <a:pt x="596" y="3089"/>
                    <a:pt x="655" y="3696"/>
                    <a:pt x="762" y="4291"/>
                  </a:cubicBezTo>
                  <a:cubicBezTo>
                    <a:pt x="774" y="4405"/>
                    <a:pt x="807" y="4530"/>
                    <a:pt x="925" y="4530"/>
                  </a:cubicBezTo>
                  <a:cubicBezTo>
                    <a:pt x="930" y="4530"/>
                    <a:pt x="935" y="4530"/>
                    <a:pt x="941" y="4529"/>
                  </a:cubicBezTo>
                  <a:cubicBezTo>
                    <a:pt x="1084" y="4518"/>
                    <a:pt x="1060" y="4375"/>
                    <a:pt x="1060" y="4279"/>
                  </a:cubicBezTo>
                  <a:cubicBezTo>
                    <a:pt x="1012" y="3172"/>
                    <a:pt x="1012" y="2053"/>
                    <a:pt x="1084" y="958"/>
                  </a:cubicBezTo>
                  <a:cubicBezTo>
                    <a:pt x="1108" y="838"/>
                    <a:pt x="1143" y="672"/>
                    <a:pt x="1024" y="624"/>
                  </a:cubicBezTo>
                  <a:cubicBezTo>
                    <a:pt x="834" y="553"/>
                    <a:pt x="846" y="434"/>
                    <a:pt x="893" y="291"/>
                  </a:cubicBezTo>
                  <a:cubicBezTo>
                    <a:pt x="941" y="184"/>
                    <a:pt x="953" y="76"/>
                    <a:pt x="822" y="17"/>
                  </a:cubicBezTo>
                  <a:cubicBezTo>
                    <a:pt x="796" y="5"/>
                    <a:pt x="770" y="0"/>
                    <a:pt x="7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14"/>
            <p:cNvSpPr/>
            <p:nvPr/>
          </p:nvSpPr>
          <p:spPr>
            <a:xfrm>
              <a:off x="2231225" y="3991250"/>
              <a:ext cx="47050" cy="142450"/>
            </a:xfrm>
            <a:custGeom>
              <a:avLst/>
              <a:gdLst/>
              <a:ahLst/>
              <a:cxnLst/>
              <a:rect l="l" t="t" r="r" b="b"/>
              <a:pathLst>
                <a:path w="1882" h="5698" extrusionOk="0">
                  <a:moveTo>
                    <a:pt x="273" y="0"/>
                  </a:moveTo>
                  <a:cubicBezTo>
                    <a:pt x="248" y="0"/>
                    <a:pt x="221" y="6"/>
                    <a:pt x="191" y="18"/>
                  </a:cubicBezTo>
                  <a:cubicBezTo>
                    <a:pt x="0" y="113"/>
                    <a:pt x="119" y="316"/>
                    <a:pt x="179" y="459"/>
                  </a:cubicBezTo>
                  <a:cubicBezTo>
                    <a:pt x="417" y="1006"/>
                    <a:pt x="667" y="1566"/>
                    <a:pt x="786" y="2149"/>
                  </a:cubicBezTo>
                  <a:cubicBezTo>
                    <a:pt x="988" y="3030"/>
                    <a:pt x="1560" y="3804"/>
                    <a:pt x="1548" y="4745"/>
                  </a:cubicBezTo>
                  <a:cubicBezTo>
                    <a:pt x="1548" y="4983"/>
                    <a:pt x="1560" y="5197"/>
                    <a:pt x="1584" y="5424"/>
                  </a:cubicBezTo>
                  <a:cubicBezTo>
                    <a:pt x="1596" y="5531"/>
                    <a:pt x="1560" y="5674"/>
                    <a:pt x="1703" y="5697"/>
                  </a:cubicBezTo>
                  <a:cubicBezTo>
                    <a:pt x="1709" y="5698"/>
                    <a:pt x="1714" y="5698"/>
                    <a:pt x="1719" y="5698"/>
                  </a:cubicBezTo>
                  <a:cubicBezTo>
                    <a:pt x="1880" y="5698"/>
                    <a:pt x="1858" y="5527"/>
                    <a:pt x="1858" y="5424"/>
                  </a:cubicBezTo>
                  <a:cubicBezTo>
                    <a:pt x="1881" y="4900"/>
                    <a:pt x="1881" y="4388"/>
                    <a:pt x="1858" y="3864"/>
                  </a:cubicBezTo>
                  <a:cubicBezTo>
                    <a:pt x="1834" y="2685"/>
                    <a:pt x="1691" y="1530"/>
                    <a:pt x="1227" y="423"/>
                  </a:cubicBezTo>
                  <a:cubicBezTo>
                    <a:pt x="1174" y="317"/>
                    <a:pt x="1140" y="127"/>
                    <a:pt x="1008" y="127"/>
                  </a:cubicBezTo>
                  <a:cubicBezTo>
                    <a:pt x="991" y="127"/>
                    <a:pt x="973" y="131"/>
                    <a:pt x="953" y="137"/>
                  </a:cubicBezTo>
                  <a:cubicBezTo>
                    <a:pt x="750" y="221"/>
                    <a:pt x="869" y="411"/>
                    <a:pt x="917" y="554"/>
                  </a:cubicBezTo>
                  <a:cubicBezTo>
                    <a:pt x="1036" y="1018"/>
                    <a:pt x="1191" y="1471"/>
                    <a:pt x="1274" y="2066"/>
                  </a:cubicBezTo>
                  <a:cubicBezTo>
                    <a:pt x="1048" y="1375"/>
                    <a:pt x="905" y="792"/>
                    <a:pt x="548" y="280"/>
                  </a:cubicBezTo>
                  <a:cubicBezTo>
                    <a:pt x="477" y="179"/>
                    <a:pt x="415" y="0"/>
                    <a:pt x="2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14"/>
            <p:cNvSpPr/>
            <p:nvPr/>
          </p:nvSpPr>
          <p:spPr>
            <a:xfrm>
              <a:off x="1777300" y="3971600"/>
              <a:ext cx="45250" cy="190900"/>
            </a:xfrm>
            <a:custGeom>
              <a:avLst/>
              <a:gdLst/>
              <a:ahLst/>
              <a:cxnLst/>
              <a:rect l="l" t="t" r="r" b="b"/>
              <a:pathLst>
                <a:path w="1810" h="7636" extrusionOk="0">
                  <a:moveTo>
                    <a:pt x="1545" y="1"/>
                  </a:moveTo>
                  <a:cubicBezTo>
                    <a:pt x="1404" y="1"/>
                    <a:pt x="1343" y="206"/>
                    <a:pt x="1274" y="304"/>
                  </a:cubicBezTo>
                  <a:cubicBezTo>
                    <a:pt x="988" y="661"/>
                    <a:pt x="810" y="1078"/>
                    <a:pt x="643" y="1507"/>
                  </a:cubicBezTo>
                  <a:cubicBezTo>
                    <a:pt x="0" y="3221"/>
                    <a:pt x="36" y="4995"/>
                    <a:pt x="107" y="6757"/>
                  </a:cubicBezTo>
                  <a:cubicBezTo>
                    <a:pt x="143" y="6995"/>
                    <a:pt x="179" y="7234"/>
                    <a:pt x="286" y="7448"/>
                  </a:cubicBezTo>
                  <a:cubicBezTo>
                    <a:pt x="337" y="7520"/>
                    <a:pt x="371" y="7636"/>
                    <a:pt x="463" y="7636"/>
                  </a:cubicBezTo>
                  <a:cubicBezTo>
                    <a:pt x="478" y="7636"/>
                    <a:pt x="494" y="7633"/>
                    <a:pt x="512" y="7626"/>
                  </a:cubicBezTo>
                  <a:cubicBezTo>
                    <a:pt x="631" y="7591"/>
                    <a:pt x="584" y="7472"/>
                    <a:pt x="572" y="7388"/>
                  </a:cubicBezTo>
                  <a:cubicBezTo>
                    <a:pt x="357" y="5710"/>
                    <a:pt x="524" y="4043"/>
                    <a:pt x="893" y="2388"/>
                  </a:cubicBezTo>
                  <a:cubicBezTo>
                    <a:pt x="1048" y="1733"/>
                    <a:pt x="1286" y="1078"/>
                    <a:pt x="1584" y="471"/>
                  </a:cubicBezTo>
                  <a:cubicBezTo>
                    <a:pt x="1655" y="328"/>
                    <a:pt x="1810" y="137"/>
                    <a:pt x="1643" y="30"/>
                  </a:cubicBezTo>
                  <a:cubicBezTo>
                    <a:pt x="1606" y="10"/>
                    <a:pt x="1574" y="1"/>
                    <a:pt x="1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14"/>
            <p:cNvSpPr/>
            <p:nvPr/>
          </p:nvSpPr>
          <p:spPr>
            <a:xfrm>
              <a:off x="1990125" y="4077900"/>
              <a:ext cx="89325" cy="211975"/>
            </a:xfrm>
            <a:custGeom>
              <a:avLst/>
              <a:gdLst/>
              <a:ahLst/>
              <a:cxnLst/>
              <a:rect l="l" t="t" r="r" b="b"/>
              <a:pathLst>
                <a:path w="3573" h="8479" extrusionOk="0">
                  <a:moveTo>
                    <a:pt x="3437" y="1"/>
                  </a:moveTo>
                  <a:cubicBezTo>
                    <a:pt x="3344" y="1"/>
                    <a:pt x="3294" y="76"/>
                    <a:pt x="3263" y="160"/>
                  </a:cubicBezTo>
                  <a:cubicBezTo>
                    <a:pt x="3215" y="243"/>
                    <a:pt x="3191" y="350"/>
                    <a:pt x="3155" y="457"/>
                  </a:cubicBezTo>
                  <a:cubicBezTo>
                    <a:pt x="2548" y="3077"/>
                    <a:pt x="1572" y="5541"/>
                    <a:pt x="334" y="7946"/>
                  </a:cubicBezTo>
                  <a:cubicBezTo>
                    <a:pt x="238" y="8101"/>
                    <a:pt x="0" y="8375"/>
                    <a:pt x="203" y="8458"/>
                  </a:cubicBezTo>
                  <a:cubicBezTo>
                    <a:pt x="229" y="8472"/>
                    <a:pt x="254" y="8479"/>
                    <a:pt x="277" y="8479"/>
                  </a:cubicBezTo>
                  <a:cubicBezTo>
                    <a:pt x="433" y="8479"/>
                    <a:pt x="523" y="8200"/>
                    <a:pt x="596" y="8065"/>
                  </a:cubicBezTo>
                  <a:cubicBezTo>
                    <a:pt x="1584" y="6291"/>
                    <a:pt x="2429" y="4458"/>
                    <a:pt x="3012" y="2505"/>
                  </a:cubicBezTo>
                  <a:cubicBezTo>
                    <a:pt x="3239" y="1767"/>
                    <a:pt x="3477" y="1005"/>
                    <a:pt x="3560" y="184"/>
                  </a:cubicBezTo>
                  <a:cubicBezTo>
                    <a:pt x="3560" y="124"/>
                    <a:pt x="3572" y="29"/>
                    <a:pt x="3477" y="5"/>
                  </a:cubicBezTo>
                  <a:cubicBezTo>
                    <a:pt x="3463" y="2"/>
                    <a:pt x="3450" y="1"/>
                    <a:pt x="3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14"/>
            <p:cNvSpPr/>
            <p:nvPr/>
          </p:nvSpPr>
          <p:spPr>
            <a:xfrm>
              <a:off x="2256525" y="3957875"/>
              <a:ext cx="55675" cy="109750"/>
            </a:xfrm>
            <a:custGeom>
              <a:avLst/>
              <a:gdLst/>
              <a:ahLst/>
              <a:cxnLst/>
              <a:rect l="l" t="t" r="r" b="b"/>
              <a:pathLst>
                <a:path w="2227" h="4390" extrusionOk="0">
                  <a:moveTo>
                    <a:pt x="493" y="0"/>
                  </a:moveTo>
                  <a:cubicBezTo>
                    <a:pt x="469" y="0"/>
                    <a:pt x="444" y="6"/>
                    <a:pt x="417" y="20"/>
                  </a:cubicBezTo>
                  <a:cubicBezTo>
                    <a:pt x="322" y="67"/>
                    <a:pt x="334" y="163"/>
                    <a:pt x="357" y="258"/>
                  </a:cubicBezTo>
                  <a:cubicBezTo>
                    <a:pt x="405" y="377"/>
                    <a:pt x="465" y="496"/>
                    <a:pt x="524" y="615"/>
                  </a:cubicBezTo>
                  <a:cubicBezTo>
                    <a:pt x="762" y="1056"/>
                    <a:pt x="1012" y="1496"/>
                    <a:pt x="1167" y="1984"/>
                  </a:cubicBezTo>
                  <a:cubicBezTo>
                    <a:pt x="953" y="1615"/>
                    <a:pt x="750" y="1234"/>
                    <a:pt x="465" y="913"/>
                  </a:cubicBezTo>
                  <a:cubicBezTo>
                    <a:pt x="398" y="836"/>
                    <a:pt x="331" y="707"/>
                    <a:pt x="234" y="707"/>
                  </a:cubicBezTo>
                  <a:cubicBezTo>
                    <a:pt x="210" y="707"/>
                    <a:pt x="184" y="715"/>
                    <a:pt x="155" y="734"/>
                  </a:cubicBezTo>
                  <a:cubicBezTo>
                    <a:pt x="0" y="817"/>
                    <a:pt x="107" y="984"/>
                    <a:pt x="167" y="1091"/>
                  </a:cubicBezTo>
                  <a:cubicBezTo>
                    <a:pt x="643" y="1877"/>
                    <a:pt x="1060" y="2663"/>
                    <a:pt x="1370" y="3532"/>
                  </a:cubicBezTo>
                  <a:cubicBezTo>
                    <a:pt x="1418" y="3664"/>
                    <a:pt x="1475" y="3736"/>
                    <a:pt x="1537" y="3736"/>
                  </a:cubicBezTo>
                  <a:cubicBezTo>
                    <a:pt x="1597" y="3736"/>
                    <a:pt x="1662" y="3667"/>
                    <a:pt x="1727" y="3520"/>
                  </a:cubicBezTo>
                  <a:cubicBezTo>
                    <a:pt x="1810" y="3782"/>
                    <a:pt x="1870" y="4008"/>
                    <a:pt x="1941" y="4211"/>
                  </a:cubicBezTo>
                  <a:cubicBezTo>
                    <a:pt x="1965" y="4294"/>
                    <a:pt x="1953" y="4389"/>
                    <a:pt x="2060" y="4389"/>
                  </a:cubicBezTo>
                  <a:cubicBezTo>
                    <a:pt x="2191" y="4389"/>
                    <a:pt x="2179" y="4258"/>
                    <a:pt x="2203" y="4187"/>
                  </a:cubicBezTo>
                  <a:cubicBezTo>
                    <a:pt x="2227" y="4127"/>
                    <a:pt x="2227" y="4056"/>
                    <a:pt x="2203" y="3996"/>
                  </a:cubicBezTo>
                  <a:cubicBezTo>
                    <a:pt x="2060" y="2841"/>
                    <a:pt x="1715" y="1770"/>
                    <a:pt x="1191" y="758"/>
                  </a:cubicBezTo>
                  <a:cubicBezTo>
                    <a:pt x="1048" y="508"/>
                    <a:pt x="869" y="270"/>
                    <a:pt x="643" y="79"/>
                  </a:cubicBezTo>
                  <a:cubicBezTo>
                    <a:pt x="601" y="37"/>
                    <a:pt x="552" y="0"/>
                    <a:pt x="4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14"/>
            <p:cNvSpPr/>
            <p:nvPr/>
          </p:nvSpPr>
          <p:spPr>
            <a:xfrm>
              <a:off x="1952900" y="4098225"/>
              <a:ext cx="78625" cy="193250"/>
            </a:xfrm>
            <a:custGeom>
              <a:avLst/>
              <a:gdLst/>
              <a:ahLst/>
              <a:cxnLst/>
              <a:rect l="l" t="t" r="r" b="b"/>
              <a:pathLst>
                <a:path w="3145" h="7730" extrusionOk="0">
                  <a:moveTo>
                    <a:pt x="2992" y="0"/>
                  </a:moveTo>
                  <a:cubicBezTo>
                    <a:pt x="2924" y="0"/>
                    <a:pt x="2891" y="54"/>
                    <a:pt x="2858" y="109"/>
                  </a:cubicBezTo>
                  <a:cubicBezTo>
                    <a:pt x="2739" y="383"/>
                    <a:pt x="2620" y="668"/>
                    <a:pt x="2537" y="966"/>
                  </a:cubicBezTo>
                  <a:cubicBezTo>
                    <a:pt x="1918" y="2966"/>
                    <a:pt x="1203" y="4907"/>
                    <a:pt x="346" y="6812"/>
                  </a:cubicBezTo>
                  <a:cubicBezTo>
                    <a:pt x="239" y="7038"/>
                    <a:pt x="168" y="7264"/>
                    <a:pt x="72" y="7491"/>
                  </a:cubicBezTo>
                  <a:cubicBezTo>
                    <a:pt x="60" y="7562"/>
                    <a:pt x="1" y="7645"/>
                    <a:pt x="96" y="7705"/>
                  </a:cubicBezTo>
                  <a:cubicBezTo>
                    <a:pt x="126" y="7722"/>
                    <a:pt x="154" y="7729"/>
                    <a:pt x="179" y="7729"/>
                  </a:cubicBezTo>
                  <a:cubicBezTo>
                    <a:pt x="243" y="7729"/>
                    <a:pt x="292" y="7681"/>
                    <a:pt x="334" y="7622"/>
                  </a:cubicBezTo>
                  <a:cubicBezTo>
                    <a:pt x="418" y="7491"/>
                    <a:pt x="501" y="7336"/>
                    <a:pt x="572" y="7205"/>
                  </a:cubicBezTo>
                  <a:cubicBezTo>
                    <a:pt x="1751" y="5050"/>
                    <a:pt x="2442" y="2728"/>
                    <a:pt x="3097" y="371"/>
                  </a:cubicBezTo>
                  <a:cubicBezTo>
                    <a:pt x="3132" y="299"/>
                    <a:pt x="3132" y="204"/>
                    <a:pt x="3144" y="144"/>
                  </a:cubicBezTo>
                  <a:cubicBezTo>
                    <a:pt x="3133" y="67"/>
                    <a:pt x="3122" y="0"/>
                    <a:pt x="3035" y="0"/>
                  </a:cubicBezTo>
                  <a:cubicBezTo>
                    <a:pt x="3028" y="0"/>
                    <a:pt x="3021" y="1"/>
                    <a:pt x="3013" y="2"/>
                  </a:cubicBezTo>
                  <a:cubicBezTo>
                    <a:pt x="3006" y="1"/>
                    <a:pt x="2999" y="0"/>
                    <a:pt x="2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14"/>
            <p:cNvSpPr/>
            <p:nvPr/>
          </p:nvSpPr>
          <p:spPr>
            <a:xfrm>
              <a:off x="2149375" y="4069625"/>
              <a:ext cx="41375" cy="167350"/>
            </a:xfrm>
            <a:custGeom>
              <a:avLst/>
              <a:gdLst/>
              <a:ahLst/>
              <a:cxnLst/>
              <a:rect l="l" t="t" r="r" b="b"/>
              <a:pathLst>
                <a:path w="1655" h="6694" extrusionOk="0">
                  <a:moveTo>
                    <a:pt x="1231" y="1"/>
                  </a:moveTo>
                  <a:cubicBezTo>
                    <a:pt x="1222" y="1"/>
                    <a:pt x="1212" y="1"/>
                    <a:pt x="1203" y="3"/>
                  </a:cubicBezTo>
                  <a:cubicBezTo>
                    <a:pt x="1000" y="15"/>
                    <a:pt x="1048" y="241"/>
                    <a:pt x="1060" y="384"/>
                  </a:cubicBezTo>
                  <a:cubicBezTo>
                    <a:pt x="1131" y="896"/>
                    <a:pt x="1167" y="1396"/>
                    <a:pt x="1155" y="1908"/>
                  </a:cubicBezTo>
                  <a:cubicBezTo>
                    <a:pt x="1107" y="3432"/>
                    <a:pt x="631" y="4860"/>
                    <a:pt x="167" y="6313"/>
                  </a:cubicBezTo>
                  <a:cubicBezTo>
                    <a:pt x="131" y="6432"/>
                    <a:pt x="0" y="6587"/>
                    <a:pt x="155" y="6670"/>
                  </a:cubicBezTo>
                  <a:cubicBezTo>
                    <a:pt x="188" y="6687"/>
                    <a:pt x="217" y="6694"/>
                    <a:pt x="242" y="6694"/>
                  </a:cubicBezTo>
                  <a:cubicBezTo>
                    <a:pt x="362" y="6694"/>
                    <a:pt x="403" y="6530"/>
                    <a:pt x="452" y="6432"/>
                  </a:cubicBezTo>
                  <a:cubicBezTo>
                    <a:pt x="964" y="5265"/>
                    <a:pt x="1357" y="4075"/>
                    <a:pt x="1548" y="2824"/>
                  </a:cubicBezTo>
                  <a:cubicBezTo>
                    <a:pt x="1655" y="2181"/>
                    <a:pt x="1655" y="1550"/>
                    <a:pt x="1584" y="860"/>
                  </a:cubicBezTo>
                  <a:cubicBezTo>
                    <a:pt x="1536" y="717"/>
                    <a:pt x="1488" y="515"/>
                    <a:pt x="1417" y="336"/>
                  </a:cubicBezTo>
                  <a:cubicBezTo>
                    <a:pt x="1394" y="200"/>
                    <a:pt x="1393" y="1"/>
                    <a:pt x="12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14"/>
            <p:cNvSpPr/>
            <p:nvPr/>
          </p:nvSpPr>
          <p:spPr>
            <a:xfrm>
              <a:off x="2216325" y="4020750"/>
              <a:ext cx="19375" cy="146050"/>
            </a:xfrm>
            <a:custGeom>
              <a:avLst/>
              <a:gdLst/>
              <a:ahLst/>
              <a:cxnLst/>
              <a:rect l="l" t="t" r="r" b="b"/>
              <a:pathLst>
                <a:path w="775" h="5842" extrusionOk="0">
                  <a:moveTo>
                    <a:pt x="208" y="0"/>
                  </a:moveTo>
                  <a:cubicBezTo>
                    <a:pt x="196" y="0"/>
                    <a:pt x="182" y="2"/>
                    <a:pt x="168" y="5"/>
                  </a:cubicBezTo>
                  <a:cubicBezTo>
                    <a:pt x="1" y="29"/>
                    <a:pt x="37" y="184"/>
                    <a:pt x="49" y="303"/>
                  </a:cubicBezTo>
                  <a:cubicBezTo>
                    <a:pt x="84" y="600"/>
                    <a:pt x="144" y="886"/>
                    <a:pt x="168" y="1184"/>
                  </a:cubicBezTo>
                  <a:cubicBezTo>
                    <a:pt x="263" y="2041"/>
                    <a:pt x="346" y="2910"/>
                    <a:pt x="263" y="3767"/>
                  </a:cubicBezTo>
                  <a:cubicBezTo>
                    <a:pt x="215" y="4351"/>
                    <a:pt x="180" y="4946"/>
                    <a:pt x="168" y="5529"/>
                  </a:cubicBezTo>
                  <a:cubicBezTo>
                    <a:pt x="168" y="5625"/>
                    <a:pt x="84" y="5803"/>
                    <a:pt x="239" y="5839"/>
                  </a:cubicBezTo>
                  <a:cubicBezTo>
                    <a:pt x="249" y="5840"/>
                    <a:pt x="259" y="5841"/>
                    <a:pt x="268" y="5841"/>
                  </a:cubicBezTo>
                  <a:cubicBezTo>
                    <a:pt x="418" y="5841"/>
                    <a:pt x="419" y="5665"/>
                    <a:pt x="441" y="5553"/>
                  </a:cubicBezTo>
                  <a:cubicBezTo>
                    <a:pt x="596" y="4291"/>
                    <a:pt x="775" y="3041"/>
                    <a:pt x="644" y="1779"/>
                  </a:cubicBezTo>
                  <a:cubicBezTo>
                    <a:pt x="584" y="1327"/>
                    <a:pt x="513" y="886"/>
                    <a:pt x="453" y="434"/>
                  </a:cubicBezTo>
                  <a:cubicBezTo>
                    <a:pt x="441" y="362"/>
                    <a:pt x="418" y="303"/>
                    <a:pt x="394" y="243"/>
                  </a:cubicBezTo>
                  <a:cubicBezTo>
                    <a:pt x="351" y="146"/>
                    <a:pt x="327" y="0"/>
                    <a:pt x="2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14"/>
            <p:cNvSpPr/>
            <p:nvPr/>
          </p:nvSpPr>
          <p:spPr>
            <a:xfrm>
              <a:off x="2123775" y="4071750"/>
              <a:ext cx="32750" cy="146925"/>
            </a:xfrm>
            <a:custGeom>
              <a:avLst/>
              <a:gdLst/>
              <a:ahLst/>
              <a:cxnLst/>
              <a:rect l="l" t="t" r="r" b="b"/>
              <a:pathLst>
                <a:path w="1310" h="5877" extrusionOk="0">
                  <a:moveTo>
                    <a:pt x="1099" y="0"/>
                  </a:moveTo>
                  <a:cubicBezTo>
                    <a:pt x="1094" y="0"/>
                    <a:pt x="1089" y="1"/>
                    <a:pt x="1084" y="1"/>
                  </a:cubicBezTo>
                  <a:cubicBezTo>
                    <a:pt x="953" y="13"/>
                    <a:pt x="965" y="180"/>
                    <a:pt x="953" y="299"/>
                  </a:cubicBezTo>
                  <a:lnTo>
                    <a:pt x="953" y="418"/>
                  </a:lnTo>
                  <a:cubicBezTo>
                    <a:pt x="845" y="2180"/>
                    <a:pt x="584" y="3882"/>
                    <a:pt x="107" y="5585"/>
                  </a:cubicBezTo>
                  <a:cubicBezTo>
                    <a:pt x="72" y="5692"/>
                    <a:pt x="0" y="5811"/>
                    <a:pt x="131" y="5871"/>
                  </a:cubicBezTo>
                  <a:cubicBezTo>
                    <a:pt x="145" y="5875"/>
                    <a:pt x="158" y="5877"/>
                    <a:pt x="170" y="5877"/>
                  </a:cubicBezTo>
                  <a:cubicBezTo>
                    <a:pt x="264" y="5877"/>
                    <a:pt x="315" y="5766"/>
                    <a:pt x="357" y="5692"/>
                  </a:cubicBezTo>
                  <a:cubicBezTo>
                    <a:pt x="417" y="5597"/>
                    <a:pt x="464" y="5490"/>
                    <a:pt x="488" y="5394"/>
                  </a:cubicBezTo>
                  <a:cubicBezTo>
                    <a:pt x="774" y="4502"/>
                    <a:pt x="988" y="3585"/>
                    <a:pt x="1119" y="2668"/>
                  </a:cubicBezTo>
                  <a:cubicBezTo>
                    <a:pt x="1226" y="1918"/>
                    <a:pt x="1310" y="1192"/>
                    <a:pt x="1286" y="513"/>
                  </a:cubicBezTo>
                  <a:cubicBezTo>
                    <a:pt x="1262" y="394"/>
                    <a:pt x="1250" y="346"/>
                    <a:pt x="1238" y="275"/>
                  </a:cubicBezTo>
                  <a:cubicBezTo>
                    <a:pt x="1227" y="171"/>
                    <a:pt x="1249" y="0"/>
                    <a:pt x="10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14"/>
            <p:cNvSpPr/>
            <p:nvPr/>
          </p:nvSpPr>
          <p:spPr>
            <a:xfrm>
              <a:off x="2141925" y="3876775"/>
              <a:ext cx="38725" cy="112975"/>
            </a:xfrm>
            <a:custGeom>
              <a:avLst/>
              <a:gdLst/>
              <a:ahLst/>
              <a:cxnLst/>
              <a:rect l="l" t="t" r="r" b="b"/>
              <a:pathLst>
                <a:path w="1549" h="4519" extrusionOk="0">
                  <a:moveTo>
                    <a:pt x="232" y="1"/>
                  </a:moveTo>
                  <a:cubicBezTo>
                    <a:pt x="227" y="1"/>
                    <a:pt x="221" y="1"/>
                    <a:pt x="215" y="1"/>
                  </a:cubicBezTo>
                  <a:cubicBezTo>
                    <a:pt x="36" y="13"/>
                    <a:pt x="48" y="180"/>
                    <a:pt x="36" y="311"/>
                  </a:cubicBezTo>
                  <a:cubicBezTo>
                    <a:pt x="0" y="656"/>
                    <a:pt x="48" y="990"/>
                    <a:pt x="108" y="1311"/>
                  </a:cubicBezTo>
                  <a:cubicBezTo>
                    <a:pt x="155" y="1906"/>
                    <a:pt x="381" y="2478"/>
                    <a:pt x="584" y="3026"/>
                  </a:cubicBezTo>
                  <a:cubicBezTo>
                    <a:pt x="727" y="3490"/>
                    <a:pt x="905" y="3942"/>
                    <a:pt x="1191" y="4359"/>
                  </a:cubicBezTo>
                  <a:cubicBezTo>
                    <a:pt x="1236" y="4432"/>
                    <a:pt x="1296" y="4518"/>
                    <a:pt x="1374" y="4518"/>
                  </a:cubicBezTo>
                  <a:cubicBezTo>
                    <a:pt x="1398" y="4518"/>
                    <a:pt x="1425" y="4510"/>
                    <a:pt x="1453" y="4490"/>
                  </a:cubicBezTo>
                  <a:cubicBezTo>
                    <a:pt x="1548" y="4419"/>
                    <a:pt x="1477" y="4335"/>
                    <a:pt x="1453" y="4240"/>
                  </a:cubicBezTo>
                  <a:cubicBezTo>
                    <a:pt x="1370" y="4038"/>
                    <a:pt x="1310" y="3811"/>
                    <a:pt x="1239" y="3597"/>
                  </a:cubicBezTo>
                  <a:cubicBezTo>
                    <a:pt x="893" y="2514"/>
                    <a:pt x="572" y="1430"/>
                    <a:pt x="417" y="287"/>
                  </a:cubicBezTo>
                  <a:cubicBezTo>
                    <a:pt x="406" y="172"/>
                    <a:pt x="405" y="1"/>
                    <a:pt x="2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14"/>
            <p:cNvSpPr/>
            <p:nvPr/>
          </p:nvSpPr>
          <p:spPr>
            <a:xfrm>
              <a:off x="2127050" y="4044650"/>
              <a:ext cx="18475" cy="113175"/>
            </a:xfrm>
            <a:custGeom>
              <a:avLst/>
              <a:gdLst/>
              <a:ahLst/>
              <a:cxnLst/>
              <a:rect l="l" t="t" r="r" b="b"/>
              <a:pathLst>
                <a:path w="739" h="4527" extrusionOk="0">
                  <a:moveTo>
                    <a:pt x="347" y="1"/>
                  </a:moveTo>
                  <a:cubicBezTo>
                    <a:pt x="343" y="1"/>
                    <a:pt x="338" y="1"/>
                    <a:pt x="333" y="1"/>
                  </a:cubicBezTo>
                  <a:cubicBezTo>
                    <a:pt x="143" y="13"/>
                    <a:pt x="179" y="228"/>
                    <a:pt x="202" y="359"/>
                  </a:cubicBezTo>
                  <a:cubicBezTo>
                    <a:pt x="405" y="1656"/>
                    <a:pt x="226" y="2930"/>
                    <a:pt x="107" y="4228"/>
                  </a:cubicBezTo>
                  <a:cubicBezTo>
                    <a:pt x="95" y="4335"/>
                    <a:pt x="0" y="4514"/>
                    <a:pt x="202" y="4526"/>
                  </a:cubicBezTo>
                  <a:cubicBezTo>
                    <a:pt x="207" y="4526"/>
                    <a:pt x="212" y="4526"/>
                    <a:pt x="217" y="4526"/>
                  </a:cubicBezTo>
                  <a:cubicBezTo>
                    <a:pt x="359" y="4526"/>
                    <a:pt x="381" y="4356"/>
                    <a:pt x="393" y="4252"/>
                  </a:cubicBezTo>
                  <a:cubicBezTo>
                    <a:pt x="595" y="3097"/>
                    <a:pt x="738" y="1930"/>
                    <a:pt x="619" y="763"/>
                  </a:cubicBezTo>
                  <a:cubicBezTo>
                    <a:pt x="583" y="609"/>
                    <a:pt x="572" y="478"/>
                    <a:pt x="560" y="323"/>
                  </a:cubicBezTo>
                  <a:cubicBezTo>
                    <a:pt x="525" y="196"/>
                    <a:pt x="501" y="1"/>
                    <a:pt x="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14"/>
            <p:cNvSpPr/>
            <p:nvPr/>
          </p:nvSpPr>
          <p:spPr>
            <a:xfrm>
              <a:off x="2158300" y="4063850"/>
              <a:ext cx="14600" cy="96950"/>
            </a:xfrm>
            <a:custGeom>
              <a:avLst/>
              <a:gdLst/>
              <a:ahLst/>
              <a:cxnLst/>
              <a:rect l="l" t="t" r="r" b="b"/>
              <a:pathLst>
                <a:path w="584" h="3878" extrusionOk="0">
                  <a:moveTo>
                    <a:pt x="233" y="1"/>
                  </a:moveTo>
                  <a:cubicBezTo>
                    <a:pt x="217" y="1"/>
                    <a:pt x="199" y="3"/>
                    <a:pt x="179" y="7"/>
                  </a:cubicBezTo>
                  <a:cubicBezTo>
                    <a:pt x="0" y="31"/>
                    <a:pt x="48" y="246"/>
                    <a:pt x="48" y="376"/>
                  </a:cubicBezTo>
                  <a:cubicBezTo>
                    <a:pt x="60" y="686"/>
                    <a:pt x="119" y="984"/>
                    <a:pt x="119" y="1293"/>
                  </a:cubicBezTo>
                  <a:cubicBezTo>
                    <a:pt x="143" y="2067"/>
                    <a:pt x="119" y="2841"/>
                    <a:pt x="143" y="3615"/>
                  </a:cubicBezTo>
                  <a:cubicBezTo>
                    <a:pt x="143" y="3710"/>
                    <a:pt x="107" y="3853"/>
                    <a:pt x="250" y="3877"/>
                  </a:cubicBezTo>
                  <a:cubicBezTo>
                    <a:pt x="257" y="3877"/>
                    <a:pt x="263" y="3878"/>
                    <a:pt x="269" y="3878"/>
                  </a:cubicBezTo>
                  <a:cubicBezTo>
                    <a:pt x="405" y="3878"/>
                    <a:pt x="406" y="3753"/>
                    <a:pt x="417" y="3651"/>
                  </a:cubicBezTo>
                  <a:cubicBezTo>
                    <a:pt x="441" y="3591"/>
                    <a:pt x="453" y="3544"/>
                    <a:pt x="453" y="3484"/>
                  </a:cubicBezTo>
                  <a:cubicBezTo>
                    <a:pt x="524" y="2579"/>
                    <a:pt x="584" y="1674"/>
                    <a:pt x="500" y="686"/>
                  </a:cubicBezTo>
                  <a:cubicBezTo>
                    <a:pt x="465" y="615"/>
                    <a:pt x="441" y="448"/>
                    <a:pt x="405" y="317"/>
                  </a:cubicBezTo>
                  <a:cubicBezTo>
                    <a:pt x="373" y="198"/>
                    <a:pt x="389" y="1"/>
                    <a:pt x="2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14"/>
            <p:cNvSpPr/>
            <p:nvPr/>
          </p:nvSpPr>
          <p:spPr>
            <a:xfrm>
              <a:off x="2095200" y="4087525"/>
              <a:ext cx="25025" cy="103150"/>
            </a:xfrm>
            <a:custGeom>
              <a:avLst/>
              <a:gdLst/>
              <a:ahLst/>
              <a:cxnLst/>
              <a:rect l="l" t="t" r="r" b="b"/>
              <a:pathLst>
                <a:path w="1001" h="4126" extrusionOk="0">
                  <a:moveTo>
                    <a:pt x="738" y="1"/>
                  </a:moveTo>
                  <a:cubicBezTo>
                    <a:pt x="488" y="1"/>
                    <a:pt x="595" y="263"/>
                    <a:pt x="595" y="418"/>
                  </a:cubicBezTo>
                  <a:cubicBezTo>
                    <a:pt x="548" y="1501"/>
                    <a:pt x="310" y="2573"/>
                    <a:pt x="179" y="3656"/>
                  </a:cubicBezTo>
                  <a:cubicBezTo>
                    <a:pt x="143" y="3823"/>
                    <a:pt x="0" y="4073"/>
                    <a:pt x="203" y="4121"/>
                  </a:cubicBezTo>
                  <a:cubicBezTo>
                    <a:pt x="218" y="4124"/>
                    <a:pt x="233" y="4126"/>
                    <a:pt x="247" y="4126"/>
                  </a:cubicBezTo>
                  <a:cubicBezTo>
                    <a:pt x="409" y="4126"/>
                    <a:pt x="432" y="3881"/>
                    <a:pt x="464" y="3728"/>
                  </a:cubicBezTo>
                  <a:cubicBezTo>
                    <a:pt x="607" y="3037"/>
                    <a:pt x="738" y="2335"/>
                    <a:pt x="881" y="1620"/>
                  </a:cubicBezTo>
                  <a:cubicBezTo>
                    <a:pt x="953" y="1227"/>
                    <a:pt x="1000" y="834"/>
                    <a:pt x="953" y="430"/>
                  </a:cubicBezTo>
                  <a:cubicBezTo>
                    <a:pt x="893" y="275"/>
                    <a:pt x="965" y="13"/>
                    <a:pt x="7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14"/>
            <p:cNvSpPr/>
            <p:nvPr/>
          </p:nvSpPr>
          <p:spPr>
            <a:xfrm>
              <a:off x="2129425" y="3897325"/>
              <a:ext cx="33350" cy="86950"/>
            </a:xfrm>
            <a:custGeom>
              <a:avLst/>
              <a:gdLst/>
              <a:ahLst/>
              <a:cxnLst/>
              <a:rect l="l" t="t" r="r" b="b"/>
              <a:pathLst>
                <a:path w="1334" h="3478" extrusionOk="0">
                  <a:moveTo>
                    <a:pt x="191" y="1"/>
                  </a:moveTo>
                  <a:cubicBezTo>
                    <a:pt x="60" y="60"/>
                    <a:pt x="72" y="168"/>
                    <a:pt x="48" y="263"/>
                  </a:cubicBezTo>
                  <a:cubicBezTo>
                    <a:pt x="0" y="799"/>
                    <a:pt x="143" y="1322"/>
                    <a:pt x="298" y="1834"/>
                  </a:cubicBezTo>
                  <a:cubicBezTo>
                    <a:pt x="441" y="2299"/>
                    <a:pt x="608" y="2775"/>
                    <a:pt x="858" y="3227"/>
                  </a:cubicBezTo>
                  <a:cubicBezTo>
                    <a:pt x="909" y="3330"/>
                    <a:pt x="978" y="3477"/>
                    <a:pt x="1088" y="3477"/>
                  </a:cubicBezTo>
                  <a:cubicBezTo>
                    <a:pt x="1105" y="3477"/>
                    <a:pt x="1124" y="3474"/>
                    <a:pt x="1143" y="3466"/>
                  </a:cubicBezTo>
                  <a:cubicBezTo>
                    <a:pt x="1334" y="3394"/>
                    <a:pt x="1179" y="3239"/>
                    <a:pt x="1143" y="3120"/>
                  </a:cubicBezTo>
                  <a:cubicBezTo>
                    <a:pt x="1096" y="2977"/>
                    <a:pt x="1024" y="2823"/>
                    <a:pt x="977" y="2680"/>
                  </a:cubicBezTo>
                  <a:cubicBezTo>
                    <a:pt x="727" y="1894"/>
                    <a:pt x="488" y="1084"/>
                    <a:pt x="369" y="251"/>
                  </a:cubicBezTo>
                  <a:cubicBezTo>
                    <a:pt x="358" y="144"/>
                    <a:pt x="369" y="1"/>
                    <a:pt x="1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14"/>
            <p:cNvSpPr/>
            <p:nvPr/>
          </p:nvSpPr>
          <p:spPr>
            <a:xfrm>
              <a:off x="2031800" y="4082175"/>
              <a:ext cx="26800" cy="86200"/>
            </a:xfrm>
            <a:custGeom>
              <a:avLst/>
              <a:gdLst/>
              <a:ahLst/>
              <a:cxnLst/>
              <a:rect l="l" t="t" r="r" b="b"/>
              <a:pathLst>
                <a:path w="1072" h="3448" extrusionOk="0">
                  <a:moveTo>
                    <a:pt x="902" y="0"/>
                  </a:moveTo>
                  <a:cubicBezTo>
                    <a:pt x="762" y="0"/>
                    <a:pt x="761" y="160"/>
                    <a:pt x="738" y="275"/>
                  </a:cubicBezTo>
                  <a:cubicBezTo>
                    <a:pt x="536" y="1191"/>
                    <a:pt x="345" y="2132"/>
                    <a:pt x="155" y="3049"/>
                  </a:cubicBezTo>
                  <a:cubicBezTo>
                    <a:pt x="143" y="3192"/>
                    <a:pt x="0" y="3394"/>
                    <a:pt x="179" y="3442"/>
                  </a:cubicBezTo>
                  <a:cubicBezTo>
                    <a:pt x="197" y="3446"/>
                    <a:pt x="213" y="3448"/>
                    <a:pt x="228" y="3448"/>
                  </a:cubicBezTo>
                  <a:cubicBezTo>
                    <a:pt x="383" y="3448"/>
                    <a:pt x="397" y="3237"/>
                    <a:pt x="441" y="3096"/>
                  </a:cubicBezTo>
                  <a:cubicBezTo>
                    <a:pt x="631" y="2358"/>
                    <a:pt x="822" y="1596"/>
                    <a:pt x="1012" y="846"/>
                  </a:cubicBezTo>
                  <a:cubicBezTo>
                    <a:pt x="1060" y="667"/>
                    <a:pt x="1060" y="477"/>
                    <a:pt x="1072" y="370"/>
                  </a:cubicBezTo>
                  <a:cubicBezTo>
                    <a:pt x="1060" y="191"/>
                    <a:pt x="1072" y="13"/>
                    <a:pt x="917" y="1"/>
                  </a:cubicBezTo>
                  <a:cubicBezTo>
                    <a:pt x="912" y="0"/>
                    <a:pt x="906" y="0"/>
                    <a:pt x="9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14"/>
            <p:cNvSpPr/>
            <p:nvPr/>
          </p:nvSpPr>
          <p:spPr>
            <a:xfrm>
              <a:off x="2203825" y="4027800"/>
              <a:ext cx="19075" cy="71075"/>
            </a:xfrm>
            <a:custGeom>
              <a:avLst/>
              <a:gdLst/>
              <a:ahLst/>
              <a:cxnLst/>
              <a:rect l="l" t="t" r="r" b="b"/>
              <a:pathLst>
                <a:path w="763" h="2843" extrusionOk="0">
                  <a:moveTo>
                    <a:pt x="203" y="1497"/>
                  </a:moveTo>
                  <a:cubicBezTo>
                    <a:pt x="203" y="1503"/>
                    <a:pt x="203" y="1506"/>
                    <a:pt x="205" y="1506"/>
                  </a:cubicBezTo>
                  <a:lnTo>
                    <a:pt x="205" y="1506"/>
                  </a:lnTo>
                  <a:cubicBezTo>
                    <a:pt x="204" y="1503"/>
                    <a:pt x="204" y="1500"/>
                    <a:pt x="203" y="1497"/>
                  </a:cubicBezTo>
                  <a:close/>
                  <a:moveTo>
                    <a:pt x="247" y="1"/>
                  </a:moveTo>
                  <a:cubicBezTo>
                    <a:pt x="230" y="1"/>
                    <a:pt x="212" y="3"/>
                    <a:pt x="191" y="9"/>
                  </a:cubicBezTo>
                  <a:cubicBezTo>
                    <a:pt x="1" y="44"/>
                    <a:pt x="37" y="223"/>
                    <a:pt x="60" y="378"/>
                  </a:cubicBezTo>
                  <a:cubicBezTo>
                    <a:pt x="108" y="747"/>
                    <a:pt x="168" y="1116"/>
                    <a:pt x="215" y="1497"/>
                  </a:cubicBezTo>
                  <a:cubicBezTo>
                    <a:pt x="209" y="1503"/>
                    <a:pt x="206" y="1506"/>
                    <a:pt x="205" y="1506"/>
                  </a:cubicBezTo>
                  <a:cubicBezTo>
                    <a:pt x="205" y="1506"/>
                    <a:pt x="205" y="1506"/>
                    <a:pt x="205" y="1506"/>
                  </a:cubicBezTo>
                  <a:lnTo>
                    <a:pt x="205" y="1506"/>
                  </a:lnTo>
                  <a:cubicBezTo>
                    <a:pt x="264" y="1884"/>
                    <a:pt x="323" y="2250"/>
                    <a:pt x="382" y="2640"/>
                  </a:cubicBezTo>
                  <a:cubicBezTo>
                    <a:pt x="406" y="2723"/>
                    <a:pt x="382" y="2842"/>
                    <a:pt x="513" y="2842"/>
                  </a:cubicBezTo>
                  <a:cubicBezTo>
                    <a:pt x="632" y="2842"/>
                    <a:pt x="656" y="2723"/>
                    <a:pt x="668" y="2640"/>
                  </a:cubicBezTo>
                  <a:cubicBezTo>
                    <a:pt x="763" y="1818"/>
                    <a:pt x="656" y="1033"/>
                    <a:pt x="441" y="259"/>
                  </a:cubicBezTo>
                  <a:cubicBezTo>
                    <a:pt x="420" y="153"/>
                    <a:pt x="380" y="1"/>
                    <a:pt x="2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14"/>
            <p:cNvSpPr/>
            <p:nvPr/>
          </p:nvSpPr>
          <p:spPr>
            <a:xfrm>
              <a:off x="2092800" y="4095500"/>
              <a:ext cx="12525" cy="57625"/>
            </a:xfrm>
            <a:custGeom>
              <a:avLst/>
              <a:gdLst/>
              <a:ahLst/>
              <a:cxnLst/>
              <a:rect l="l" t="t" r="r" b="b"/>
              <a:pathLst>
                <a:path w="501" h="2305" extrusionOk="0">
                  <a:moveTo>
                    <a:pt x="314" y="1"/>
                  </a:moveTo>
                  <a:cubicBezTo>
                    <a:pt x="199" y="1"/>
                    <a:pt x="178" y="119"/>
                    <a:pt x="168" y="218"/>
                  </a:cubicBezTo>
                  <a:cubicBezTo>
                    <a:pt x="60" y="837"/>
                    <a:pt x="48" y="1468"/>
                    <a:pt x="1" y="2087"/>
                  </a:cubicBezTo>
                  <a:cubicBezTo>
                    <a:pt x="1" y="2182"/>
                    <a:pt x="1" y="2266"/>
                    <a:pt x="96" y="2301"/>
                  </a:cubicBezTo>
                  <a:cubicBezTo>
                    <a:pt x="108" y="2304"/>
                    <a:pt x="118" y="2305"/>
                    <a:pt x="129" y="2305"/>
                  </a:cubicBezTo>
                  <a:cubicBezTo>
                    <a:pt x="224" y="2305"/>
                    <a:pt x="264" y="2210"/>
                    <a:pt x="275" y="2135"/>
                  </a:cubicBezTo>
                  <a:cubicBezTo>
                    <a:pt x="406" y="1504"/>
                    <a:pt x="453" y="873"/>
                    <a:pt x="501" y="277"/>
                  </a:cubicBezTo>
                  <a:cubicBezTo>
                    <a:pt x="465" y="134"/>
                    <a:pt x="465" y="39"/>
                    <a:pt x="346" y="3"/>
                  </a:cubicBezTo>
                  <a:cubicBezTo>
                    <a:pt x="335" y="2"/>
                    <a:pt x="324" y="1"/>
                    <a:pt x="3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14"/>
            <p:cNvSpPr/>
            <p:nvPr/>
          </p:nvSpPr>
          <p:spPr>
            <a:xfrm>
              <a:off x="2022550" y="3967400"/>
              <a:ext cx="145600" cy="364575"/>
            </a:xfrm>
            <a:custGeom>
              <a:avLst/>
              <a:gdLst/>
              <a:ahLst/>
              <a:cxnLst/>
              <a:rect l="l" t="t" r="r" b="b"/>
              <a:pathLst>
                <a:path w="5824" h="14583" extrusionOk="0">
                  <a:moveTo>
                    <a:pt x="4005" y="0"/>
                  </a:moveTo>
                  <a:cubicBezTo>
                    <a:pt x="3993" y="0"/>
                    <a:pt x="3980" y="2"/>
                    <a:pt x="3966" y="8"/>
                  </a:cubicBezTo>
                  <a:cubicBezTo>
                    <a:pt x="3859" y="43"/>
                    <a:pt x="3859" y="127"/>
                    <a:pt x="3871" y="198"/>
                  </a:cubicBezTo>
                  <a:cubicBezTo>
                    <a:pt x="3894" y="365"/>
                    <a:pt x="3930" y="532"/>
                    <a:pt x="3990" y="675"/>
                  </a:cubicBezTo>
                  <a:cubicBezTo>
                    <a:pt x="4478" y="1782"/>
                    <a:pt x="4871" y="2913"/>
                    <a:pt x="5014" y="4127"/>
                  </a:cubicBezTo>
                  <a:cubicBezTo>
                    <a:pt x="5240" y="5235"/>
                    <a:pt x="5109" y="6366"/>
                    <a:pt x="4930" y="7485"/>
                  </a:cubicBezTo>
                  <a:cubicBezTo>
                    <a:pt x="4454" y="10307"/>
                    <a:pt x="3228" y="12628"/>
                    <a:pt x="561" y="13998"/>
                  </a:cubicBezTo>
                  <a:cubicBezTo>
                    <a:pt x="418" y="14069"/>
                    <a:pt x="263" y="14188"/>
                    <a:pt x="132" y="14295"/>
                  </a:cubicBezTo>
                  <a:cubicBezTo>
                    <a:pt x="72" y="14343"/>
                    <a:pt x="1" y="14414"/>
                    <a:pt x="49" y="14510"/>
                  </a:cubicBezTo>
                  <a:cubicBezTo>
                    <a:pt x="67" y="14566"/>
                    <a:pt x="109" y="14583"/>
                    <a:pt x="158" y="14583"/>
                  </a:cubicBezTo>
                  <a:cubicBezTo>
                    <a:pt x="202" y="14583"/>
                    <a:pt x="253" y="14569"/>
                    <a:pt x="299" y="14557"/>
                  </a:cubicBezTo>
                  <a:cubicBezTo>
                    <a:pt x="358" y="14545"/>
                    <a:pt x="418" y="14521"/>
                    <a:pt x="489" y="14486"/>
                  </a:cubicBezTo>
                  <a:cubicBezTo>
                    <a:pt x="2549" y="13628"/>
                    <a:pt x="3930" y="12081"/>
                    <a:pt x="4716" y="10057"/>
                  </a:cubicBezTo>
                  <a:cubicBezTo>
                    <a:pt x="5573" y="7806"/>
                    <a:pt x="5823" y="5461"/>
                    <a:pt x="5252" y="3080"/>
                  </a:cubicBezTo>
                  <a:cubicBezTo>
                    <a:pt x="5002" y="2044"/>
                    <a:pt x="4525" y="1115"/>
                    <a:pt x="4144" y="139"/>
                  </a:cubicBezTo>
                  <a:cubicBezTo>
                    <a:pt x="4114" y="78"/>
                    <a:pt x="4075" y="0"/>
                    <a:pt x="4005"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14"/>
            <p:cNvSpPr/>
            <p:nvPr/>
          </p:nvSpPr>
          <p:spPr>
            <a:xfrm>
              <a:off x="1854100" y="3958450"/>
              <a:ext cx="128000" cy="287750"/>
            </a:xfrm>
            <a:custGeom>
              <a:avLst/>
              <a:gdLst/>
              <a:ahLst/>
              <a:cxnLst/>
              <a:rect l="l" t="t" r="r" b="b"/>
              <a:pathLst>
                <a:path w="5120" h="11510" extrusionOk="0">
                  <a:moveTo>
                    <a:pt x="4966" y="0"/>
                  </a:moveTo>
                  <a:cubicBezTo>
                    <a:pt x="4912" y="0"/>
                    <a:pt x="4854" y="39"/>
                    <a:pt x="4810" y="68"/>
                  </a:cubicBezTo>
                  <a:cubicBezTo>
                    <a:pt x="4632" y="175"/>
                    <a:pt x="4453" y="259"/>
                    <a:pt x="4286" y="378"/>
                  </a:cubicBezTo>
                  <a:cubicBezTo>
                    <a:pt x="3596" y="854"/>
                    <a:pt x="3024" y="1485"/>
                    <a:pt x="2572" y="2187"/>
                  </a:cubicBezTo>
                  <a:cubicBezTo>
                    <a:pt x="833" y="4866"/>
                    <a:pt x="0" y="7760"/>
                    <a:pt x="655" y="10962"/>
                  </a:cubicBezTo>
                  <a:cubicBezTo>
                    <a:pt x="703" y="11153"/>
                    <a:pt x="726" y="11367"/>
                    <a:pt x="917" y="11510"/>
                  </a:cubicBezTo>
                  <a:cubicBezTo>
                    <a:pt x="1024" y="11379"/>
                    <a:pt x="1000" y="11296"/>
                    <a:pt x="976" y="11200"/>
                  </a:cubicBezTo>
                  <a:cubicBezTo>
                    <a:pt x="941" y="10498"/>
                    <a:pt x="833" y="9819"/>
                    <a:pt x="857" y="9117"/>
                  </a:cubicBezTo>
                  <a:cubicBezTo>
                    <a:pt x="1036" y="5640"/>
                    <a:pt x="2012" y="2497"/>
                    <a:pt x="4953" y="294"/>
                  </a:cubicBezTo>
                  <a:cubicBezTo>
                    <a:pt x="5024" y="235"/>
                    <a:pt x="5120" y="163"/>
                    <a:pt x="5060" y="56"/>
                  </a:cubicBezTo>
                  <a:cubicBezTo>
                    <a:pt x="5033" y="15"/>
                    <a:pt x="5000" y="0"/>
                    <a:pt x="4966"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14"/>
            <p:cNvSpPr/>
            <p:nvPr/>
          </p:nvSpPr>
          <p:spPr>
            <a:xfrm>
              <a:off x="1781750" y="3922300"/>
              <a:ext cx="139625" cy="252625"/>
            </a:xfrm>
            <a:custGeom>
              <a:avLst/>
              <a:gdLst/>
              <a:ahLst/>
              <a:cxnLst/>
              <a:rect l="l" t="t" r="r" b="b"/>
              <a:pathLst>
                <a:path w="5585" h="10105" extrusionOk="0">
                  <a:moveTo>
                    <a:pt x="5368" y="0"/>
                  </a:moveTo>
                  <a:cubicBezTo>
                    <a:pt x="5298" y="0"/>
                    <a:pt x="5220" y="35"/>
                    <a:pt x="5156" y="73"/>
                  </a:cubicBezTo>
                  <a:cubicBezTo>
                    <a:pt x="4740" y="323"/>
                    <a:pt x="4311" y="574"/>
                    <a:pt x="3906" y="847"/>
                  </a:cubicBezTo>
                  <a:cubicBezTo>
                    <a:pt x="953" y="2764"/>
                    <a:pt x="1" y="5574"/>
                    <a:pt x="215" y="8944"/>
                  </a:cubicBezTo>
                  <a:cubicBezTo>
                    <a:pt x="263" y="9194"/>
                    <a:pt x="287" y="9467"/>
                    <a:pt x="334" y="9718"/>
                  </a:cubicBezTo>
                  <a:cubicBezTo>
                    <a:pt x="356" y="9871"/>
                    <a:pt x="348" y="10104"/>
                    <a:pt x="531" y="10104"/>
                  </a:cubicBezTo>
                  <a:cubicBezTo>
                    <a:pt x="547" y="10104"/>
                    <a:pt x="565" y="10102"/>
                    <a:pt x="584" y="10099"/>
                  </a:cubicBezTo>
                  <a:cubicBezTo>
                    <a:pt x="751" y="10075"/>
                    <a:pt x="644" y="9848"/>
                    <a:pt x="632" y="9706"/>
                  </a:cubicBezTo>
                  <a:cubicBezTo>
                    <a:pt x="477" y="8348"/>
                    <a:pt x="477" y="7003"/>
                    <a:pt x="882" y="5693"/>
                  </a:cubicBezTo>
                  <a:cubicBezTo>
                    <a:pt x="1406" y="3907"/>
                    <a:pt x="2287" y="2348"/>
                    <a:pt x="3894" y="1312"/>
                  </a:cubicBezTo>
                  <a:cubicBezTo>
                    <a:pt x="4370" y="990"/>
                    <a:pt x="4859" y="681"/>
                    <a:pt x="5335" y="371"/>
                  </a:cubicBezTo>
                  <a:cubicBezTo>
                    <a:pt x="5442" y="312"/>
                    <a:pt x="5585" y="252"/>
                    <a:pt x="5513" y="97"/>
                  </a:cubicBezTo>
                  <a:cubicBezTo>
                    <a:pt x="5480" y="26"/>
                    <a:pt x="5427" y="0"/>
                    <a:pt x="5368"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14"/>
            <p:cNvSpPr/>
            <p:nvPr/>
          </p:nvSpPr>
          <p:spPr>
            <a:xfrm>
              <a:off x="2140125" y="4110375"/>
              <a:ext cx="120875" cy="196650"/>
            </a:xfrm>
            <a:custGeom>
              <a:avLst/>
              <a:gdLst/>
              <a:ahLst/>
              <a:cxnLst/>
              <a:rect l="l" t="t" r="r" b="b"/>
              <a:pathLst>
                <a:path w="4835" h="7866" extrusionOk="0">
                  <a:moveTo>
                    <a:pt x="4454" y="1"/>
                  </a:moveTo>
                  <a:cubicBezTo>
                    <a:pt x="4442" y="1"/>
                    <a:pt x="4431" y="2"/>
                    <a:pt x="4418" y="4"/>
                  </a:cubicBezTo>
                  <a:cubicBezTo>
                    <a:pt x="4275" y="51"/>
                    <a:pt x="4311" y="182"/>
                    <a:pt x="4347" y="290"/>
                  </a:cubicBezTo>
                  <a:cubicBezTo>
                    <a:pt x="4406" y="599"/>
                    <a:pt x="4418" y="909"/>
                    <a:pt x="4359" y="1230"/>
                  </a:cubicBezTo>
                  <a:cubicBezTo>
                    <a:pt x="3918" y="3683"/>
                    <a:pt x="2930" y="5826"/>
                    <a:pt x="727" y="7207"/>
                  </a:cubicBezTo>
                  <a:cubicBezTo>
                    <a:pt x="549" y="7326"/>
                    <a:pt x="370" y="7445"/>
                    <a:pt x="191" y="7576"/>
                  </a:cubicBezTo>
                  <a:cubicBezTo>
                    <a:pt x="120" y="7624"/>
                    <a:pt x="1" y="7683"/>
                    <a:pt x="60" y="7802"/>
                  </a:cubicBezTo>
                  <a:cubicBezTo>
                    <a:pt x="87" y="7851"/>
                    <a:pt x="124" y="7865"/>
                    <a:pt x="167" y="7865"/>
                  </a:cubicBezTo>
                  <a:cubicBezTo>
                    <a:pt x="217" y="7865"/>
                    <a:pt x="276" y="7845"/>
                    <a:pt x="334" y="7838"/>
                  </a:cubicBezTo>
                  <a:cubicBezTo>
                    <a:pt x="382" y="7814"/>
                    <a:pt x="430" y="7814"/>
                    <a:pt x="477" y="7790"/>
                  </a:cubicBezTo>
                  <a:cubicBezTo>
                    <a:pt x="1489" y="7243"/>
                    <a:pt x="2466" y="6647"/>
                    <a:pt x="3120" y="5659"/>
                  </a:cubicBezTo>
                  <a:cubicBezTo>
                    <a:pt x="3751" y="4742"/>
                    <a:pt x="4228" y="3742"/>
                    <a:pt x="4537" y="2683"/>
                  </a:cubicBezTo>
                  <a:cubicBezTo>
                    <a:pt x="4728" y="2016"/>
                    <a:pt x="4835" y="1325"/>
                    <a:pt x="4799" y="647"/>
                  </a:cubicBezTo>
                  <a:cubicBezTo>
                    <a:pt x="4763" y="492"/>
                    <a:pt x="4752" y="349"/>
                    <a:pt x="4692" y="230"/>
                  </a:cubicBezTo>
                  <a:cubicBezTo>
                    <a:pt x="4637" y="120"/>
                    <a:pt x="4583" y="1"/>
                    <a:pt x="4454"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14"/>
            <p:cNvSpPr/>
            <p:nvPr/>
          </p:nvSpPr>
          <p:spPr>
            <a:xfrm>
              <a:off x="1981250" y="4089400"/>
              <a:ext cx="66050" cy="174400"/>
            </a:xfrm>
            <a:custGeom>
              <a:avLst/>
              <a:gdLst/>
              <a:ahLst/>
              <a:cxnLst/>
              <a:rect l="l" t="t" r="r" b="b"/>
              <a:pathLst>
                <a:path w="2642" h="6976" extrusionOk="0">
                  <a:moveTo>
                    <a:pt x="2469" y="0"/>
                  </a:moveTo>
                  <a:cubicBezTo>
                    <a:pt x="2361" y="0"/>
                    <a:pt x="2339" y="127"/>
                    <a:pt x="2308" y="200"/>
                  </a:cubicBezTo>
                  <a:cubicBezTo>
                    <a:pt x="2224" y="426"/>
                    <a:pt x="2141" y="664"/>
                    <a:pt x="2082" y="902"/>
                  </a:cubicBezTo>
                  <a:cubicBezTo>
                    <a:pt x="1582" y="2700"/>
                    <a:pt x="1070" y="4510"/>
                    <a:pt x="260" y="6189"/>
                  </a:cubicBezTo>
                  <a:cubicBezTo>
                    <a:pt x="165" y="6379"/>
                    <a:pt x="93" y="6593"/>
                    <a:pt x="34" y="6796"/>
                  </a:cubicBezTo>
                  <a:cubicBezTo>
                    <a:pt x="0" y="6896"/>
                    <a:pt x="19" y="6976"/>
                    <a:pt x="139" y="6976"/>
                  </a:cubicBezTo>
                  <a:cubicBezTo>
                    <a:pt x="147" y="6976"/>
                    <a:pt x="156" y="6975"/>
                    <a:pt x="165" y="6974"/>
                  </a:cubicBezTo>
                  <a:cubicBezTo>
                    <a:pt x="284" y="6915"/>
                    <a:pt x="331" y="6796"/>
                    <a:pt x="391" y="6689"/>
                  </a:cubicBezTo>
                  <a:cubicBezTo>
                    <a:pt x="1546" y="4700"/>
                    <a:pt x="2070" y="2486"/>
                    <a:pt x="2570" y="259"/>
                  </a:cubicBezTo>
                  <a:cubicBezTo>
                    <a:pt x="2582" y="188"/>
                    <a:pt x="2641" y="57"/>
                    <a:pt x="2522" y="9"/>
                  </a:cubicBezTo>
                  <a:cubicBezTo>
                    <a:pt x="2502" y="3"/>
                    <a:pt x="2484" y="0"/>
                    <a:pt x="2469"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14"/>
            <p:cNvSpPr/>
            <p:nvPr/>
          </p:nvSpPr>
          <p:spPr>
            <a:xfrm>
              <a:off x="2273775" y="4120850"/>
              <a:ext cx="33375" cy="82400"/>
            </a:xfrm>
            <a:custGeom>
              <a:avLst/>
              <a:gdLst/>
              <a:ahLst/>
              <a:cxnLst/>
              <a:rect l="l" t="t" r="r" b="b"/>
              <a:pathLst>
                <a:path w="1335" h="3296" extrusionOk="0">
                  <a:moveTo>
                    <a:pt x="1159" y="1"/>
                  </a:moveTo>
                  <a:cubicBezTo>
                    <a:pt x="1014" y="1"/>
                    <a:pt x="1024" y="125"/>
                    <a:pt x="1013" y="228"/>
                  </a:cubicBezTo>
                  <a:cubicBezTo>
                    <a:pt x="918" y="1204"/>
                    <a:pt x="596" y="2133"/>
                    <a:pt x="144" y="3014"/>
                  </a:cubicBezTo>
                  <a:cubicBezTo>
                    <a:pt x="96" y="3097"/>
                    <a:pt x="1" y="3204"/>
                    <a:pt x="132" y="3276"/>
                  </a:cubicBezTo>
                  <a:cubicBezTo>
                    <a:pt x="157" y="3290"/>
                    <a:pt x="182" y="3296"/>
                    <a:pt x="206" y="3296"/>
                  </a:cubicBezTo>
                  <a:cubicBezTo>
                    <a:pt x="287" y="3296"/>
                    <a:pt x="363" y="3230"/>
                    <a:pt x="418" y="3157"/>
                  </a:cubicBezTo>
                  <a:cubicBezTo>
                    <a:pt x="1072" y="2276"/>
                    <a:pt x="1263" y="1264"/>
                    <a:pt x="1334" y="240"/>
                  </a:cubicBezTo>
                  <a:cubicBezTo>
                    <a:pt x="1299" y="132"/>
                    <a:pt x="1311" y="13"/>
                    <a:pt x="1180" y="1"/>
                  </a:cubicBezTo>
                  <a:cubicBezTo>
                    <a:pt x="1172" y="1"/>
                    <a:pt x="1166" y="1"/>
                    <a:pt x="1159"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14"/>
            <p:cNvSpPr/>
            <p:nvPr/>
          </p:nvSpPr>
          <p:spPr>
            <a:xfrm>
              <a:off x="2146975" y="3794950"/>
              <a:ext cx="15500" cy="80075"/>
            </a:xfrm>
            <a:custGeom>
              <a:avLst/>
              <a:gdLst/>
              <a:ahLst/>
              <a:cxnLst/>
              <a:rect l="l" t="t" r="r" b="b"/>
              <a:pathLst>
                <a:path w="620" h="3203" extrusionOk="0">
                  <a:moveTo>
                    <a:pt x="453" y="0"/>
                  </a:moveTo>
                  <a:cubicBezTo>
                    <a:pt x="334" y="0"/>
                    <a:pt x="275" y="72"/>
                    <a:pt x="275" y="179"/>
                  </a:cubicBezTo>
                  <a:cubicBezTo>
                    <a:pt x="239" y="1060"/>
                    <a:pt x="1" y="1941"/>
                    <a:pt x="96" y="2870"/>
                  </a:cubicBezTo>
                  <a:cubicBezTo>
                    <a:pt x="108" y="2965"/>
                    <a:pt x="72" y="3203"/>
                    <a:pt x="251" y="3203"/>
                  </a:cubicBezTo>
                  <a:cubicBezTo>
                    <a:pt x="477" y="3203"/>
                    <a:pt x="370" y="2977"/>
                    <a:pt x="370" y="2846"/>
                  </a:cubicBezTo>
                  <a:cubicBezTo>
                    <a:pt x="370" y="2179"/>
                    <a:pt x="394" y="1524"/>
                    <a:pt x="548" y="846"/>
                  </a:cubicBezTo>
                  <a:cubicBezTo>
                    <a:pt x="596" y="643"/>
                    <a:pt x="608" y="417"/>
                    <a:pt x="620" y="191"/>
                  </a:cubicBezTo>
                  <a:cubicBezTo>
                    <a:pt x="620" y="95"/>
                    <a:pt x="560" y="0"/>
                    <a:pt x="453"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14"/>
            <p:cNvSpPr/>
            <p:nvPr/>
          </p:nvSpPr>
          <p:spPr>
            <a:xfrm>
              <a:off x="2116325" y="3807775"/>
              <a:ext cx="28600" cy="54675"/>
            </a:xfrm>
            <a:custGeom>
              <a:avLst/>
              <a:gdLst/>
              <a:ahLst/>
              <a:cxnLst/>
              <a:rect l="l" t="t" r="r" b="b"/>
              <a:pathLst>
                <a:path w="1144" h="2187" extrusionOk="0">
                  <a:moveTo>
                    <a:pt x="968" y="1"/>
                  </a:moveTo>
                  <a:cubicBezTo>
                    <a:pt x="868" y="1"/>
                    <a:pt x="832" y="110"/>
                    <a:pt x="822" y="202"/>
                  </a:cubicBezTo>
                  <a:cubicBezTo>
                    <a:pt x="667" y="737"/>
                    <a:pt x="393" y="1202"/>
                    <a:pt x="131" y="1678"/>
                  </a:cubicBezTo>
                  <a:cubicBezTo>
                    <a:pt x="96" y="1749"/>
                    <a:pt x="72" y="1821"/>
                    <a:pt x="48" y="1892"/>
                  </a:cubicBezTo>
                  <a:cubicBezTo>
                    <a:pt x="12" y="1987"/>
                    <a:pt x="0" y="2107"/>
                    <a:pt x="96" y="2154"/>
                  </a:cubicBezTo>
                  <a:cubicBezTo>
                    <a:pt x="121" y="2177"/>
                    <a:pt x="144" y="2186"/>
                    <a:pt x="165" y="2186"/>
                  </a:cubicBezTo>
                  <a:cubicBezTo>
                    <a:pt x="222" y="2186"/>
                    <a:pt x="263" y="2117"/>
                    <a:pt x="298" y="2047"/>
                  </a:cubicBezTo>
                  <a:cubicBezTo>
                    <a:pt x="512" y="1726"/>
                    <a:pt x="703" y="1404"/>
                    <a:pt x="893" y="1071"/>
                  </a:cubicBezTo>
                  <a:cubicBezTo>
                    <a:pt x="1024" y="809"/>
                    <a:pt x="1120" y="547"/>
                    <a:pt x="1132" y="297"/>
                  </a:cubicBezTo>
                  <a:cubicBezTo>
                    <a:pt x="1143" y="154"/>
                    <a:pt x="1132" y="35"/>
                    <a:pt x="1024" y="11"/>
                  </a:cubicBezTo>
                  <a:cubicBezTo>
                    <a:pt x="1004" y="4"/>
                    <a:pt x="985" y="1"/>
                    <a:pt x="968"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14"/>
            <p:cNvSpPr/>
            <p:nvPr/>
          </p:nvSpPr>
          <p:spPr>
            <a:xfrm>
              <a:off x="2017500" y="3881200"/>
              <a:ext cx="53600" cy="31825"/>
            </a:xfrm>
            <a:custGeom>
              <a:avLst/>
              <a:gdLst/>
              <a:ahLst/>
              <a:cxnLst/>
              <a:rect l="l" t="t" r="r" b="b"/>
              <a:pathLst>
                <a:path w="2144" h="1273" extrusionOk="0">
                  <a:moveTo>
                    <a:pt x="1927" y="0"/>
                  </a:moveTo>
                  <a:cubicBezTo>
                    <a:pt x="1853" y="0"/>
                    <a:pt x="1773" y="59"/>
                    <a:pt x="1703" y="98"/>
                  </a:cubicBezTo>
                  <a:cubicBezTo>
                    <a:pt x="1191" y="396"/>
                    <a:pt x="679" y="705"/>
                    <a:pt x="179" y="1003"/>
                  </a:cubicBezTo>
                  <a:cubicBezTo>
                    <a:pt x="96" y="1051"/>
                    <a:pt x="1" y="1110"/>
                    <a:pt x="60" y="1229"/>
                  </a:cubicBezTo>
                  <a:cubicBezTo>
                    <a:pt x="77" y="1263"/>
                    <a:pt x="106" y="1273"/>
                    <a:pt x="145" y="1273"/>
                  </a:cubicBezTo>
                  <a:cubicBezTo>
                    <a:pt x="190" y="1273"/>
                    <a:pt x="247" y="1259"/>
                    <a:pt x="310" y="1253"/>
                  </a:cubicBezTo>
                  <a:cubicBezTo>
                    <a:pt x="846" y="1003"/>
                    <a:pt x="1429" y="789"/>
                    <a:pt x="1917" y="408"/>
                  </a:cubicBezTo>
                  <a:cubicBezTo>
                    <a:pt x="2025" y="313"/>
                    <a:pt x="2144" y="193"/>
                    <a:pt x="2037" y="62"/>
                  </a:cubicBezTo>
                  <a:cubicBezTo>
                    <a:pt x="2003" y="17"/>
                    <a:pt x="1966" y="0"/>
                    <a:pt x="1927"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14"/>
            <p:cNvSpPr/>
            <p:nvPr/>
          </p:nvSpPr>
          <p:spPr>
            <a:xfrm>
              <a:off x="2078825" y="3867925"/>
              <a:ext cx="30675" cy="47575"/>
            </a:xfrm>
            <a:custGeom>
              <a:avLst/>
              <a:gdLst/>
              <a:ahLst/>
              <a:cxnLst/>
              <a:rect l="l" t="t" r="r" b="b"/>
              <a:pathLst>
                <a:path w="1227" h="1903" extrusionOk="0">
                  <a:moveTo>
                    <a:pt x="1040" y="1"/>
                  </a:moveTo>
                  <a:cubicBezTo>
                    <a:pt x="939" y="1"/>
                    <a:pt x="857" y="63"/>
                    <a:pt x="798" y="141"/>
                  </a:cubicBezTo>
                  <a:cubicBezTo>
                    <a:pt x="441" y="593"/>
                    <a:pt x="215" y="1094"/>
                    <a:pt x="72" y="1629"/>
                  </a:cubicBezTo>
                  <a:cubicBezTo>
                    <a:pt x="48" y="1736"/>
                    <a:pt x="0" y="1856"/>
                    <a:pt x="119" y="1891"/>
                  </a:cubicBezTo>
                  <a:cubicBezTo>
                    <a:pt x="136" y="1899"/>
                    <a:pt x="152" y="1902"/>
                    <a:pt x="166" y="1902"/>
                  </a:cubicBezTo>
                  <a:cubicBezTo>
                    <a:pt x="245" y="1902"/>
                    <a:pt x="292" y="1805"/>
                    <a:pt x="322" y="1725"/>
                  </a:cubicBezTo>
                  <a:cubicBezTo>
                    <a:pt x="548" y="1236"/>
                    <a:pt x="834" y="784"/>
                    <a:pt x="1131" y="355"/>
                  </a:cubicBezTo>
                  <a:cubicBezTo>
                    <a:pt x="1179" y="296"/>
                    <a:pt x="1191" y="212"/>
                    <a:pt x="1227" y="117"/>
                  </a:cubicBezTo>
                  <a:cubicBezTo>
                    <a:pt x="1191" y="70"/>
                    <a:pt x="1155" y="34"/>
                    <a:pt x="1108" y="10"/>
                  </a:cubicBezTo>
                  <a:cubicBezTo>
                    <a:pt x="1084" y="4"/>
                    <a:pt x="1061" y="1"/>
                    <a:pt x="1040" y="1"/>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14"/>
            <p:cNvSpPr/>
            <p:nvPr/>
          </p:nvSpPr>
          <p:spPr>
            <a:xfrm>
              <a:off x="1934450" y="3895250"/>
              <a:ext cx="55400" cy="20050"/>
            </a:xfrm>
            <a:custGeom>
              <a:avLst/>
              <a:gdLst/>
              <a:ahLst/>
              <a:cxnLst/>
              <a:rect l="l" t="t" r="r" b="b"/>
              <a:pathLst>
                <a:path w="2216" h="802" extrusionOk="0">
                  <a:moveTo>
                    <a:pt x="2060" y="0"/>
                  </a:moveTo>
                  <a:cubicBezTo>
                    <a:pt x="2030" y="0"/>
                    <a:pt x="1998" y="5"/>
                    <a:pt x="1965" y="12"/>
                  </a:cubicBezTo>
                  <a:cubicBezTo>
                    <a:pt x="1334" y="84"/>
                    <a:pt x="739" y="274"/>
                    <a:pt x="156" y="548"/>
                  </a:cubicBezTo>
                  <a:cubicBezTo>
                    <a:pt x="84" y="572"/>
                    <a:pt x="1" y="632"/>
                    <a:pt x="25" y="727"/>
                  </a:cubicBezTo>
                  <a:cubicBezTo>
                    <a:pt x="54" y="786"/>
                    <a:pt x="99" y="801"/>
                    <a:pt x="136" y="801"/>
                  </a:cubicBezTo>
                  <a:cubicBezTo>
                    <a:pt x="173" y="801"/>
                    <a:pt x="203" y="786"/>
                    <a:pt x="203" y="786"/>
                  </a:cubicBezTo>
                  <a:cubicBezTo>
                    <a:pt x="882" y="608"/>
                    <a:pt x="1477" y="441"/>
                    <a:pt x="2049" y="274"/>
                  </a:cubicBezTo>
                  <a:cubicBezTo>
                    <a:pt x="2144" y="251"/>
                    <a:pt x="2215" y="203"/>
                    <a:pt x="2203" y="108"/>
                  </a:cubicBezTo>
                  <a:cubicBezTo>
                    <a:pt x="2179" y="25"/>
                    <a:pt x="2126" y="0"/>
                    <a:pt x="2060" y="0"/>
                  </a:cubicBezTo>
                  <a:close/>
                </a:path>
              </a:pathLst>
            </a:custGeom>
            <a:solidFill>
              <a:srgbClr val="8E34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14"/>
            <p:cNvSpPr/>
            <p:nvPr/>
          </p:nvSpPr>
          <p:spPr>
            <a:xfrm>
              <a:off x="1858250" y="3939725"/>
              <a:ext cx="24150" cy="25900"/>
            </a:xfrm>
            <a:custGeom>
              <a:avLst/>
              <a:gdLst/>
              <a:ahLst/>
              <a:cxnLst/>
              <a:rect l="l" t="t" r="r" b="b"/>
              <a:pathLst>
                <a:path w="966" h="1036" extrusionOk="0">
                  <a:moveTo>
                    <a:pt x="446" y="0"/>
                  </a:moveTo>
                  <a:cubicBezTo>
                    <a:pt x="329" y="0"/>
                    <a:pt x="234" y="56"/>
                    <a:pt x="156" y="174"/>
                  </a:cubicBezTo>
                  <a:cubicBezTo>
                    <a:pt x="1" y="412"/>
                    <a:pt x="84" y="924"/>
                    <a:pt x="298" y="996"/>
                  </a:cubicBezTo>
                  <a:cubicBezTo>
                    <a:pt x="382" y="1021"/>
                    <a:pt x="446" y="1035"/>
                    <a:pt x="501" y="1035"/>
                  </a:cubicBezTo>
                  <a:cubicBezTo>
                    <a:pt x="604" y="1035"/>
                    <a:pt x="674" y="984"/>
                    <a:pt x="775" y="853"/>
                  </a:cubicBezTo>
                  <a:cubicBezTo>
                    <a:pt x="965" y="591"/>
                    <a:pt x="894" y="138"/>
                    <a:pt x="644" y="43"/>
                  </a:cubicBezTo>
                  <a:cubicBezTo>
                    <a:pt x="571" y="15"/>
                    <a:pt x="505" y="0"/>
                    <a:pt x="4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14"/>
            <p:cNvSpPr/>
            <p:nvPr/>
          </p:nvSpPr>
          <p:spPr>
            <a:xfrm>
              <a:off x="1838025" y="3990275"/>
              <a:ext cx="19550" cy="18750"/>
            </a:xfrm>
            <a:custGeom>
              <a:avLst/>
              <a:gdLst/>
              <a:ahLst/>
              <a:cxnLst/>
              <a:rect l="l" t="t" r="r" b="b"/>
              <a:pathLst>
                <a:path w="782" h="750" extrusionOk="0">
                  <a:moveTo>
                    <a:pt x="357" y="0"/>
                  </a:moveTo>
                  <a:cubicBezTo>
                    <a:pt x="243" y="0"/>
                    <a:pt x="130" y="52"/>
                    <a:pt x="60" y="164"/>
                  </a:cubicBezTo>
                  <a:cubicBezTo>
                    <a:pt x="12" y="236"/>
                    <a:pt x="0" y="402"/>
                    <a:pt x="48" y="522"/>
                  </a:cubicBezTo>
                  <a:cubicBezTo>
                    <a:pt x="85" y="680"/>
                    <a:pt x="211" y="749"/>
                    <a:pt x="345" y="749"/>
                  </a:cubicBezTo>
                  <a:cubicBezTo>
                    <a:pt x="553" y="749"/>
                    <a:pt x="782" y="584"/>
                    <a:pt x="738" y="331"/>
                  </a:cubicBezTo>
                  <a:cubicBezTo>
                    <a:pt x="709" y="122"/>
                    <a:pt x="532" y="0"/>
                    <a:pt x="3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14"/>
            <p:cNvSpPr/>
            <p:nvPr/>
          </p:nvSpPr>
          <p:spPr>
            <a:xfrm>
              <a:off x="1913625" y="3971750"/>
              <a:ext cx="83075" cy="113725"/>
            </a:xfrm>
            <a:custGeom>
              <a:avLst/>
              <a:gdLst/>
              <a:ahLst/>
              <a:cxnLst/>
              <a:rect l="l" t="t" r="r" b="b"/>
              <a:pathLst>
                <a:path w="3323" h="4549" extrusionOk="0">
                  <a:moveTo>
                    <a:pt x="3069" y="1"/>
                  </a:moveTo>
                  <a:cubicBezTo>
                    <a:pt x="2908" y="1"/>
                    <a:pt x="2661" y="125"/>
                    <a:pt x="2334" y="381"/>
                  </a:cubicBezTo>
                  <a:cubicBezTo>
                    <a:pt x="1786" y="822"/>
                    <a:pt x="798" y="2096"/>
                    <a:pt x="429" y="2858"/>
                  </a:cubicBezTo>
                  <a:cubicBezTo>
                    <a:pt x="131" y="3465"/>
                    <a:pt x="0" y="4180"/>
                    <a:pt x="119" y="4406"/>
                  </a:cubicBezTo>
                  <a:cubicBezTo>
                    <a:pt x="167" y="4489"/>
                    <a:pt x="298" y="4549"/>
                    <a:pt x="417" y="4549"/>
                  </a:cubicBezTo>
                  <a:cubicBezTo>
                    <a:pt x="715" y="4537"/>
                    <a:pt x="1084" y="4060"/>
                    <a:pt x="1751" y="2810"/>
                  </a:cubicBezTo>
                  <a:cubicBezTo>
                    <a:pt x="2072" y="2227"/>
                    <a:pt x="2548" y="1453"/>
                    <a:pt x="2822" y="1060"/>
                  </a:cubicBezTo>
                  <a:cubicBezTo>
                    <a:pt x="3215" y="524"/>
                    <a:pt x="3322" y="298"/>
                    <a:pt x="3275" y="167"/>
                  </a:cubicBezTo>
                  <a:cubicBezTo>
                    <a:pt x="3246" y="57"/>
                    <a:pt x="3177" y="1"/>
                    <a:pt x="30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14"/>
            <p:cNvSpPr/>
            <p:nvPr/>
          </p:nvSpPr>
          <p:spPr>
            <a:xfrm>
              <a:off x="1898225" y="4109025"/>
              <a:ext cx="23150" cy="20525"/>
            </a:xfrm>
            <a:custGeom>
              <a:avLst/>
              <a:gdLst/>
              <a:ahLst/>
              <a:cxnLst/>
              <a:rect l="l" t="t" r="r" b="b"/>
              <a:pathLst>
                <a:path w="926" h="821" extrusionOk="0">
                  <a:moveTo>
                    <a:pt x="506" y="0"/>
                  </a:moveTo>
                  <a:cubicBezTo>
                    <a:pt x="329" y="0"/>
                    <a:pt x="142" y="111"/>
                    <a:pt x="92" y="284"/>
                  </a:cubicBezTo>
                  <a:cubicBezTo>
                    <a:pt x="1" y="577"/>
                    <a:pt x="212" y="820"/>
                    <a:pt x="465" y="820"/>
                  </a:cubicBezTo>
                  <a:cubicBezTo>
                    <a:pt x="542" y="820"/>
                    <a:pt x="622" y="798"/>
                    <a:pt x="700" y="748"/>
                  </a:cubicBezTo>
                  <a:cubicBezTo>
                    <a:pt x="914" y="605"/>
                    <a:pt x="926" y="236"/>
                    <a:pt x="723" y="70"/>
                  </a:cubicBezTo>
                  <a:cubicBezTo>
                    <a:pt x="661" y="22"/>
                    <a:pt x="584" y="0"/>
                    <a:pt x="5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14"/>
            <p:cNvSpPr/>
            <p:nvPr/>
          </p:nvSpPr>
          <p:spPr>
            <a:xfrm>
              <a:off x="2086350" y="4190825"/>
              <a:ext cx="20775" cy="17975"/>
            </a:xfrm>
            <a:custGeom>
              <a:avLst/>
              <a:gdLst/>
              <a:ahLst/>
              <a:cxnLst/>
              <a:rect l="l" t="t" r="r" b="b"/>
              <a:pathLst>
                <a:path w="831" h="719" extrusionOk="0">
                  <a:moveTo>
                    <a:pt x="414" y="0"/>
                  </a:moveTo>
                  <a:cubicBezTo>
                    <a:pt x="378" y="0"/>
                    <a:pt x="295" y="72"/>
                    <a:pt x="223" y="131"/>
                  </a:cubicBezTo>
                  <a:cubicBezTo>
                    <a:pt x="0" y="354"/>
                    <a:pt x="227" y="719"/>
                    <a:pt x="479" y="719"/>
                  </a:cubicBezTo>
                  <a:cubicBezTo>
                    <a:pt x="537" y="719"/>
                    <a:pt x="596" y="700"/>
                    <a:pt x="652" y="655"/>
                  </a:cubicBezTo>
                  <a:cubicBezTo>
                    <a:pt x="830" y="489"/>
                    <a:pt x="818" y="179"/>
                    <a:pt x="616" y="72"/>
                  </a:cubicBezTo>
                  <a:cubicBezTo>
                    <a:pt x="533" y="36"/>
                    <a:pt x="437"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14"/>
            <p:cNvSpPr/>
            <p:nvPr/>
          </p:nvSpPr>
          <p:spPr>
            <a:xfrm>
              <a:off x="2167825" y="4181200"/>
              <a:ext cx="19675" cy="18125"/>
            </a:xfrm>
            <a:custGeom>
              <a:avLst/>
              <a:gdLst/>
              <a:ahLst/>
              <a:cxnLst/>
              <a:rect l="l" t="t" r="r" b="b"/>
              <a:pathLst>
                <a:path w="787" h="725" extrusionOk="0">
                  <a:moveTo>
                    <a:pt x="455" y="0"/>
                  </a:moveTo>
                  <a:cubicBezTo>
                    <a:pt x="361" y="0"/>
                    <a:pt x="256" y="40"/>
                    <a:pt x="155" y="124"/>
                  </a:cubicBezTo>
                  <a:cubicBezTo>
                    <a:pt x="0" y="243"/>
                    <a:pt x="36" y="564"/>
                    <a:pt x="238" y="683"/>
                  </a:cubicBezTo>
                  <a:cubicBezTo>
                    <a:pt x="282" y="712"/>
                    <a:pt x="333" y="724"/>
                    <a:pt x="386" y="724"/>
                  </a:cubicBezTo>
                  <a:cubicBezTo>
                    <a:pt x="575" y="724"/>
                    <a:pt x="786" y="560"/>
                    <a:pt x="786" y="374"/>
                  </a:cubicBezTo>
                  <a:cubicBezTo>
                    <a:pt x="771" y="134"/>
                    <a:pt x="630"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14"/>
            <p:cNvSpPr/>
            <p:nvPr/>
          </p:nvSpPr>
          <p:spPr>
            <a:xfrm>
              <a:off x="2108875" y="4231550"/>
              <a:ext cx="18350" cy="15625"/>
            </a:xfrm>
            <a:custGeom>
              <a:avLst/>
              <a:gdLst/>
              <a:ahLst/>
              <a:cxnLst/>
              <a:rect l="l" t="t" r="r" b="b"/>
              <a:pathLst>
                <a:path w="734" h="625" extrusionOk="0">
                  <a:moveTo>
                    <a:pt x="321" y="0"/>
                  </a:moveTo>
                  <a:cubicBezTo>
                    <a:pt x="196" y="0"/>
                    <a:pt x="74" y="48"/>
                    <a:pt x="48" y="145"/>
                  </a:cubicBezTo>
                  <a:cubicBezTo>
                    <a:pt x="1" y="336"/>
                    <a:pt x="96" y="526"/>
                    <a:pt x="275" y="610"/>
                  </a:cubicBezTo>
                  <a:cubicBezTo>
                    <a:pt x="297" y="620"/>
                    <a:pt x="320" y="624"/>
                    <a:pt x="343" y="624"/>
                  </a:cubicBezTo>
                  <a:cubicBezTo>
                    <a:pt x="539" y="624"/>
                    <a:pt x="733" y="290"/>
                    <a:pt x="584" y="98"/>
                  </a:cubicBezTo>
                  <a:cubicBezTo>
                    <a:pt x="530" y="33"/>
                    <a:pt x="425"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14"/>
            <p:cNvSpPr/>
            <p:nvPr/>
          </p:nvSpPr>
          <p:spPr>
            <a:xfrm>
              <a:off x="2062150" y="4242475"/>
              <a:ext cx="23250" cy="22200"/>
            </a:xfrm>
            <a:custGeom>
              <a:avLst/>
              <a:gdLst/>
              <a:ahLst/>
              <a:cxnLst/>
              <a:rect l="l" t="t" r="r" b="b"/>
              <a:pathLst>
                <a:path w="930" h="888" extrusionOk="0">
                  <a:moveTo>
                    <a:pt x="358" y="1"/>
                  </a:moveTo>
                  <a:cubicBezTo>
                    <a:pt x="284" y="1"/>
                    <a:pt x="233" y="56"/>
                    <a:pt x="131" y="185"/>
                  </a:cubicBezTo>
                  <a:cubicBezTo>
                    <a:pt x="60" y="292"/>
                    <a:pt x="1" y="423"/>
                    <a:pt x="12" y="494"/>
                  </a:cubicBezTo>
                  <a:cubicBezTo>
                    <a:pt x="36" y="645"/>
                    <a:pt x="354" y="888"/>
                    <a:pt x="502" y="888"/>
                  </a:cubicBezTo>
                  <a:cubicBezTo>
                    <a:pt x="506" y="888"/>
                    <a:pt x="509" y="887"/>
                    <a:pt x="512" y="887"/>
                  </a:cubicBezTo>
                  <a:cubicBezTo>
                    <a:pt x="870" y="828"/>
                    <a:pt x="929" y="256"/>
                    <a:pt x="596" y="89"/>
                  </a:cubicBezTo>
                  <a:cubicBezTo>
                    <a:pt x="483" y="33"/>
                    <a:pt x="414" y="1"/>
                    <a:pt x="3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3" name="Google Shape;5473;p14"/>
          <p:cNvSpPr txBox="1">
            <a:spLocks noGrp="1"/>
          </p:cNvSpPr>
          <p:nvPr>
            <p:ph type="title"/>
          </p:nvPr>
        </p:nvSpPr>
        <p:spPr>
          <a:xfrm>
            <a:off x="720000" y="4741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2313" y="38"/>
            <a:ext cx="9139714" cy="5141109"/>
            <a:chOff x="238125" y="846675"/>
            <a:chExt cx="7143750" cy="4018375"/>
          </a:xfrm>
        </p:grpSpPr>
        <p:sp>
          <p:nvSpPr>
            <p:cNvPr id="7" name="Google Shape;7;p1"/>
            <p:cNvSpPr/>
            <p:nvPr/>
          </p:nvSpPr>
          <p:spPr>
            <a:xfrm>
              <a:off x="5002400" y="4055400"/>
              <a:ext cx="1187075" cy="3875"/>
            </a:xfrm>
            <a:custGeom>
              <a:avLst/>
              <a:gdLst/>
              <a:ahLst/>
              <a:cxnLst/>
              <a:rect l="l" t="t" r="r" b="b"/>
              <a:pathLst>
                <a:path w="47483" h="155" extrusionOk="0">
                  <a:moveTo>
                    <a:pt x="0" y="0"/>
                  </a:moveTo>
                  <a:lnTo>
                    <a:pt x="0" y="155"/>
                  </a:lnTo>
                  <a:lnTo>
                    <a:pt x="47483" y="155"/>
                  </a:lnTo>
                  <a:lnTo>
                    <a:pt x="47483"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2621150" y="4055400"/>
              <a:ext cx="1187075" cy="3875"/>
            </a:xfrm>
            <a:custGeom>
              <a:avLst/>
              <a:gdLst/>
              <a:ahLst/>
              <a:cxnLst/>
              <a:rect l="l" t="t" r="r" b="b"/>
              <a:pathLst>
                <a:path w="47483" h="155" extrusionOk="0">
                  <a:moveTo>
                    <a:pt x="0" y="0"/>
                  </a:moveTo>
                  <a:lnTo>
                    <a:pt x="0" y="155"/>
                  </a:lnTo>
                  <a:lnTo>
                    <a:pt x="47483" y="155"/>
                  </a:lnTo>
                  <a:lnTo>
                    <a:pt x="47483"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3811775" y="4055400"/>
              <a:ext cx="1187075" cy="3875"/>
            </a:xfrm>
            <a:custGeom>
              <a:avLst/>
              <a:gdLst/>
              <a:ahLst/>
              <a:cxnLst/>
              <a:rect l="l" t="t" r="r" b="b"/>
              <a:pathLst>
                <a:path w="47483" h="155" extrusionOk="0">
                  <a:moveTo>
                    <a:pt x="0" y="0"/>
                  </a:moveTo>
                  <a:lnTo>
                    <a:pt x="0" y="155"/>
                  </a:lnTo>
                  <a:lnTo>
                    <a:pt x="47483" y="155"/>
                  </a:lnTo>
                  <a:lnTo>
                    <a:pt x="47483"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238125" y="4055400"/>
              <a:ext cx="1188850" cy="3875"/>
            </a:xfrm>
            <a:custGeom>
              <a:avLst/>
              <a:gdLst/>
              <a:ahLst/>
              <a:cxnLst/>
              <a:rect l="l" t="t" r="r" b="b"/>
              <a:pathLst>
                <a:path w="47554" h="155" extrusionOk="0">
                  <a:moveTo>
                    <a:pt x="0" y="0"/>
                  </a:moveTo>
                  <a:lnTo>
                    <a:pt x="0" y="155"/>
                  </a:lnTo>
                  <a:lnTo>
                    <a:pt x="47554" y="155"/>
                  </a:lnTo>
                  <a:lnTo>
                    <a:pt x="47554"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6193025" y="4055400"/>
              <a:ext cx="1188850" cy="3875"/>
            </a:xfrm>
            <a:custGeom>
              <a:avLst/>
              <a:gdLst/>
              <a:ahLst/>
              <a:cxnLst/>
              <a:rect l="l" t="t" r="r" b="b"/>
              <a:pathLst>
                <a:path w="47554" h="155" extrusionOk="0">
                  <a:moveTo>
                    <a:pt x="0" y="0"/>
                  </a:moveTo>
                  <a:lnTo>
                    <a:pt x="0" y="155"/>
                  </a:lnTo>
                  <a:lnTo>
                    <a:pt x="47554" y="155"/>
                  </a:lnTo>
                  <a:lnTo>
                    <a:pt x="47554"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1430525" y="4055400"/>
              <a:ext cx="1187075" cy="3875"/>
            </a:xfrm>
            <a:custGeom>
              <a:avLst/>
              <a:gdLst/>
              <a:ahLst/>
              <a:cxnLst/>
              <a:rect l="l" t="t" r="r" b="b"/>
              <a:pathLst>
                <a:path w="47483" h="155" extrusionOk="0">
                  <a:moveTo>
                    <a:pt x="0" y="0"/>
                  </a:moveTo>
                  <a:lnTo>
                    <a:pt x="0" y="155"/>
                  </a:lnTo>
                  <a:lnTo>
                    <a:pt x="47483" y="155"/>
                  </a:lnTo>
                  <a:lnTo>
                    <a:pt x="47483"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1430525" y="2854050"/>
              <a:ext cx="1187075" cy="3600"/>
            </a:xfrm>
            <a:custGeom>
              <a:avLst/>
              <a:gdLst/>
              <a:ahLst/>
              <a:cxnLst/>
              <a:rect l="l" t="t" r="r" b="b"/>
              <a:pathLst>
                <a:path w="47483" h="144" extrusionOk="0">
                  <a:moveTo>
                    <a:pt x="0" y="1"/>
                  </a:moveTo>
                  <a:lnTo>
                    <a:pt x="0" y="143"/>
                  </a:lnTo>
                  <a:lnTo>
                    <a:pt x="47483" y="143"/>
                  </a:lnTo>
                  <a:lnTo>
                    <a:pt x="47483"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6193025" y="2854050"/>
              <a:ext cx="1188850" cy="3600"/>
            </a:xfrm>
            <a:custGeom>
              <a:avLst/>
              <a:gdLst/>
              <a:ahLst/>
              <a:cxnLst/>
              <a:rect l="l" t="t" r="r" b="b"/>
              <a:pathLst>
                <a:path w="47554" h="144" extrusionOk="0">
                  <a:moveTo>
                    <a:pt x="0" y="1"/>
                  </a:moveTo>
                  <a:lnTo>
                    <a:pt x="0" y="143"/>
                  </a:lnTo>
                  <a:lnTo>
                    <a:pt x="47554" y="143"/>
                  </a:lnTo>
                  <a:lnTo>
                    <a:pt x="47554"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238125" y="2854050"/>
              <a:ext cx="1188850" cy="3600"/>
            </a:xfrm>
            <a:custGeom>
              <a:avLst/>
              <a:gdLst/>
              <a:ahLst/>
              <a:cxnLst/>
              <a:rect l="l" t="t" r="r" b="b"/>
              <a:pathLst>
                <a:path w="47554" h="144" extrusionOk="0">
                  <a:moveTo>
                    <a:pt x="0" y="1"/>
                  </a:moveTo>
                  <a:lnTo>
                    <a:pt x="0" y="143"/>
                  </a:lnTo>
                  <a:lnTo>
                    <a:pt x="47554" y="143"/>
                  </a:lnTo>
                  <a:lnTo>
                    <a:pt x="47554"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5002400" y="2854050"/>
              <a:ext cx="1187075" cy="3600"/>
            </a:xfrm>
            <a:custGeom>
              <a:avLst/>
              <a:gdLst/>
              <a:ahLst/>
              <a:cxnLst/>
              <a:rect l="l" t="t" r="r" b="b"/>
              <a:pathLst>
                <a:path w="47483" h="144" extrusionOk="0">
                  <a:moveTo>
                    <a:pt x="0" y="1"/>
                  </a:moveTo>
                  <a:lnTo>
                    <a:pt x="0" y="143"/>
                  </a:lnTo>
                  <a:lnTo>
                    <a:pt x="47483" y="143"/>
                  </a:lnTo>
                  <a:lnTo>
                    <a:pt x="47483"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
            <p:cNvSpPr/>
            <p:nvPr/>
          </p:nvSpPr>
          <p:spPr>
            <a:xfrm>
              <a:off x="2621150" y="2854050"/>
              <a:ext cx="1187075" cy="3600"/>
            </a:xfrm>
            <a:custGeom>
              <a:avLst/>
              <a:gdLst/>
              <a:ahLst/>
              <a:cxnLst/>
              <a:rect l="l" t="t" r="r" b="b"/>
              <a:pathLst>
                <a:path w="47483" h="144" extrusionOk="0">
                  <a:moveTo>
                    <a:pt x="0" y="1"/>
                  </a:moveTo>
                  <a:lnTo>
                    <a:pt x="0" y="143"/>
                  </a:lnTo>
                  <a:lnTo>
                    <a:pt x="47483" y="143"/>
                  </a:lnTo>
                  <a:lnTo>
                    <a:pt x="47483"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
            <p:cNvSpPr/>
            <p:nvPr/>
          </p:nvSpPr>
          <p:spPr>
            <a:xfrm>
              <a:off x="3811775" y="2854050"/>
              <a:ext cx="1187075" cy="3600"/>
            </a:xfrm>
            <a:custGeom>
              <a:avLst/>
              <a:gdLst/>
              <a:ahLst/>
              <a:cxnLst/>
              <a:rect l="l" t="t" r="r" b="b"/>
              <a:pathLst>
                <a:path w="47483" h="144" extrusionOk="0">
                  <a:moveTo>
                    <a:pt x="0" y="1"/>
                  </a:moveTo>
                  <a:lnTo>
                    <a:pt x="0" y="143"/>
                  </a:lnTo>
                  <a:lnTo>
                    <a:pt x="47483" y="143"/>
                  </a:lnTo>
                  <a:lnTo>
                    <a:pt x="47483" y="1"/>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1"/>
            <p:cNvSpPr/>
            <p:nvPr/>
          </p:nvSpPr>
          <p:spPr>
            <a:xfrm>
              <a:off x="2621150" y="1652725"/>
              <a:ext cx="1187075" cy="3575"/>
            </a:xfrm>
            <a:custGeom>
              <a:avLst/>
              <a:gdLst/>
              <a:ahLst/>
              <a:cxnLst/>
              <a:rect l="l" t="t" r="r" b="b"/>
              <a:pathLst>
                <a:path w="47483" h="143" extrusionOk="0">
                  <a:moveTo>
                    <a:pt x="0" y="0"/>
                  </a:moveTo>
                  <a:lnTo>
                    <a:pt x="0" y="143"/>
                  </a:lnTo>
                  <a:lnTo>
                    <a:pt x="47483" y="143"/>
                  </a:lnTo>
                  <a:lnTo>
                    <a:pt x="47483"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3811775" y="1652725"/>
              <a:ext cx="1187075" cy="3575"/>
            </a:xfrm>
            <a:custGeom>
              <a:avLst/>
              <a:gdLst/>
              <a:ahLst/>
              <a:cxnLst/>
              <a:rect l="l" t="t" r="r" b="b"/>
              <a:pathLst>
                <a:path w="47483" h="143" extrusionOk="0">
                  <a:moveTo>
                    <a:pt x="0" y="0"/>
                  </a:moveTo>
                  <a:lnTo>
                    <a:pt x="0" y="143"/>
                  </a:lnTo>
                  <a:lnTo>
                    <a:pt x="47483" y="143"/>
                  </a:lnTo>
                  <a:lnTo>
                    <a:pt x="47483"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p:nvPr/>
          </p:nvSpPr>
          <p:spPr>
            <a:xfrm>
              <a:off x="1430525" y="1652725"/>
              <a:ext cx="1187075" cy="3575"/>
            </a:xfrm>
            <a:custGeom>
              <a:avLst/>
              <a:gdLst/>
              <a:ahLst/>
              <a:cxnLst/>
              <a:rect l="l" t="t" r="r" b="b"/>
              <a:pathLst>
                <a:path w="47483" h="143" extrusionOk="0">
                  <a:moveTo>
                    <a:pt x="0" y="0"/>
                  </a:moveTo>
                  <a:lnTo>
                    <a:pt x="0" y="143"/>
                  </a:lnTo>
                  <a:lnTo>
                    <a:pt x="47483" y="143"/>
                  </a:lnTo>
                  <a:lnTo>
                    <a:pt x="47483"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1"/>
            <p:cNvSpPr/>
            <p:nvPr/>
          </p:nvSpPr>
          <p:spPr>
            <a:xfrm>
              <a:off x="6193025" y="1652725"/>
              <a:ext cx="1188850" cy="3575"/>
            </a:xfrm>
            <a:custGeom>
              <a:avLst/>
              <a:gdLst/>
              <a:ahLst/>
              <a:cxnLst/>
              <a:rect l="l" t="t" r="r" b="b"/>
              <a:pathLst>
                <a:path w="47554" h="143" extrusionOk="0">
                  <a:moveTo>
                    <a:pt x="0" y="0"/>
                  </a:moveTo>
                  <a:lnTo>
                    <a:pt x="0" y="143"/>
                  </a:lnTo>
                  <a:lnTo>
                    <a:pt x="47554" y="143"/>
                  </a:lnTo>
                  <a:lnTo>
                    <a:pt x="47554"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1"/>
            <p:cNvSpPr/>
            <p:nvPr/>
          </p:nvSpPr>
          <p:spPr>
            <a:xfrm>
              <a:off x="5002400" y="1652725"/>
              <a:ext cx="1187075" cy="3575"/>
            </a:xfrm>
            <a:custGeom>
              <a:avLst/>
              <a:gdLst/>
              <a:ahLst/>
              <a:cxnLst/>
              <a:rect l="l" t="t" r="r" b="b"/>
              <a:pathLst>
                <a:path w="47483" h="143" extrusionOk="0">
                  <a:moveTo>
                    <a:pt x="0" y="0"/>
                  </a:moveTo>
                  <a:lnTo>
                    <a:pt x="0" y="143"/>
                  </a:lnTo>
                  <a:lnTo>
                    <a:pt x="47483" y="143"/>
                  </a:lnTo>
                  <a:lnTo>
                    <a:pt x="47483"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1"/>
            <p:cNvSpPr/>
            <p:nvPr/>
          </p:nvSpPr>
          <p:spPr>
            <a:xfrm>
              <a:off x="238125" y="1652725"/>
              <a:ext cx="1188850" cy="3575"/>
            </a:xfrm>
            <a:custGeom>
              <a:avLst/>
              <a:gdLst/>
              <a:ahLst/>
              <a:cxnLst/>
              <a:rect l="l" t="t" r="r" b="b"/>
              <a:pathLst>
                <a:path w="47554" h="143" extrusionOk="0">
                  <a:moveTo>
                    <a:pt x="0" y="0"/>
                  </a:moveTo>
                  <a:lnTo>
                    <a:pt x="0" y="143"/>
                  </a:lnTo>
                  <a:lnTo>
                    <a:pt x="47554" y="143"/>
                  </a:lnTo>
                  <a:lnTo>
                    <a:pt x="47554"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1"/>
            <p:cNvSpPr/>
            <p:nvPr/>
          </p:nvSpPr>
          <p:spPr>
            <a:xfrm>
              <a:off x="6189450" y="846675"/>
              <a:ext cx="3600" cy="4018375"/>
            </a:xfrm>
            <a:custGeom>
              <a:avLst/>
              <a:gdLst/>
              <a:ahLst/>
              <a:cxnLst/>
              <a:rect l="l" t="t" r="r" b="b"/>
              <a:pathLst>
                <a:path w="144" h="160735" extrusionOk="0">
                  <a:moveTo>
                    <a:pt x="1" y="0"/>
                  </a:moveTo>
                  <a:lnTo>
                    <a:pt x="1" y="32242"/>
                  </a:lnTo>
                  <a:lnTo>
                    <a:pt x="1" y="32385"/>
                  </a:lnTo>
                  <a:lnTo>
                    <a:pt x="1" y="80296"/>
                  </a:lnTo>
                  <a:lnTo>
                    <a:pt x="1" y="80438"/>
                  </a:lnTo>
                  <a:lnTo>
                    <a:pt x="1" y="128349"/>
                  </a:lnTo>
                  <a:lnTo>
                    <a:pt x="1" y="128504"/>
                  </a:lnTo>
                  <a:lnTo>
                    <a:pt x="1" y="160734"/>
                  </a:lnTo>
                  <a:lnTo>
                    <a:pt x="143" y="160734"/>
                  </a:lnTo>
                  <a:lnTo>
                    <a:pt x="143" y="128504"/>
                  </a:lnTo>
                  <a:lnTo>
                    <a:pt x="143" y="128349"/>
                  </a:lnTo>
                  <a:lnTo>
                    <a:pt x="143" y="80438"/>
                  </a:lnTo>
                  <a:lnTo>
                    <a:pt x="143" y="80296"/>
                  </a:lnTo>
                  <a:lnTo>
                    <a:pt x="143" y="32385"/>
                  </a:lnTo>
                  <a:lnTo>
                    <a:pt x="143" y="32242"/>
                  </a:lnTo>
                  <a:lnTo>
                    <a:pt x="143"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
            <p:cNvSpPr/>
            <p:nvPr/>
          </p:nvSpPr>
          <p:spPr>
            <a:xfrm>
              <a:off x="4998825" y="846675"/>
              <a:ext cx="3600" cy="4018375"/>
            </a:xfrm>
            <a:custGeom>
              <a:avLst/>
              <a:gdLst/>
              <a:ahLst/>
              <a:cxnLst/>
              <a:rect l="l" t="t" r="r" b="b"/>
              <a:pathLst>
                <a:path w="144" h="160735" extrusionOk="0">
                  <a:moveTo>
                    <a:pt x="1" y="0"/>
                  </a:moveTo>
                  <a:lnTo>
                    <a:pt x="1" y="32242"/>
                  </a:lnTo>
                  <a:lnTo>
                    <a:pt x="1" y="32385"/>
                  </a:lnTo>
                  <a:lnTo>
                    <a:pt x="1" y="80296"/>
                  </a:lnTo>
                  <a:lnTo>
                    <a:pt x="1" y="80438"/>
                  </a:lnTo>
                  <a:lnTo>
                    <a:pt x="1" y="128349"/>
                  </a:lnTo>
                  <a:lnTo>
                    <a:pt x="1" y="128504"/>
                  </a:lnTo>
                  <a:lnTo>
                    <a:pt x="1" y="160734"/>
                  </a:lnTo>
                  <a:lnTo>
                    <a:pt x="143" y="160734"/>
                  </a:lnTo>
                  <a:lnTo>
                    <a:pt x="143" y="128504"/>
                  </a:lnTo>
                  <a:lnTo>
                    <a:pt x="143" y="128349"/>
                  </a:lnTo>
                  <a:lnTo>
                    <a:pt x="143" y="80438"/>
                  </a:lnTo>
                  <a:lnTo>
                    <a:pt x="143" y="80296"/>
                  </a:lnTo>
                  <a:lnTo>
                    <a:pt x="143" y="32385"/>
                  </a:lnTo>
                  <a:lnTo>
                    <a:pt x="143" y="32242"/>
                  </a:lnTo>
                  <a:lnTo>
                    <a:pt x="143"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
            <p:cNvSpPr/>
            <p:nvPr/>
          </p:nvSpPr>
          <p:spPr>
            <a:xfrm>
              <a:off x="3808200" y="846675"/>
              <a:ext cx="3600" cy="4018375"/>
            </a:xfrm>
            <a:custGeom>
              <a:avLst/>
              <a:gdLst/>
              <a:ahLst/>
              <a:cxnLst/>
              <a:rect l="l" t="t" r="r" b="b"/>
              <a:pathLst>
                <a:path w="144" h="160735" extrusionOk="0">
                  <a:moveTo>
                    <a:pt x="1" y="0"/>
                  </a:moveTo>
                  <a:lnTo>
                    <a:pt x="1" y="32242"/>
                  </a:lnTo>
                  <a:lnTo>
                    <a:pt x="1" y="32385"/>
                  </a:lnTo>
                  <a:lnTo>
                    <a:pt x="1" y="80296"/>
                  </a:lnTo>
                  <a:lnTo>
                    <a:pt x="1" y="80438"/>
                  </a:lnTo>
                  <a:lnTo>
                    <a:pt x="1" y="128349"/>
                  </a:lnTo>
                  <a:lnTo>
                    <a:pt x="1" y="128504"/>
                  </a:lnTo>
                  <a:lnTo>
                    <a:pt x="1" y="160734"/>
                  </a:lnTo>
                  <a:lnTo>
                    <a:pt x="143" y="160734"/>
                  </a:lnTo>
                  <a:lnTo>
                    <a:pt x="143" y="128504"/>
                  </a:lnTo>
                  <a:lnTo>
                    <a:pt x="143" y="128349"/>
                  </a:lnTo>
                  <a:lnTo>
                    <a:pt x="143" y="80438"/>
                  </a:lnTo>
                  <a:lnTo>
                    <a:pt x="143" y="80296"/>
                  </a:lnTo>
                  <a:lnTo>
                    <a:pt x="143" y="32385"/>
                  </a:lnTo>
                  <a:lnTo>
                    <a:pt x="143" y="32242"/>
                  </a:lnTo>
                  <a:lnTo>
                    <a:pt x="143"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1"/>
            <p:cNvSpPr/>
            <p:nvPr/>
          </p:nvSpPr>
          <p:spPr>
            <a:xfrm>
              <a:off x="2617575" y="846675"/>
              <a:ext cx="3600" cy="4018375"/>
            </a:xfrm>
            <a:custGeom>
              <a:avLst/>
              <a:gdLst/>
              <a:ahLst/>
              <a:cxnLst/>
              <a:rect l="l" t="t" r="r" b="b"/>
              <a:pathLst>
                <a:path w="144" h="160735" extrusionOk="0">
                  <a:moveTo>
                    <a:pt x="1" y="0"/>
                  </a:moveTo>
                  <a:lnTo>
                    <a:pt x="1" y="32242"/>
                  </a:lnTo>
                  <a:lnTo>
                    <a:pt x="1" y="32385"/>
                  </a:lnTo>
                  <a:lnTo>
                    <a:pt x="1" y="80296"/>
                  </a:lnTo>
                  <a:lnTo>
                    <a:pt x="1" y="80438"/>
                  </a:lnTo>
                  <a:lnTo>
                    <a:pt x="1" y="128349"/>
                  </a:lnTo>
                  <a:lnTo>
                    <a:pt x="1" y="128504"/>
                  </a:lnTo>
                  <a:lnTo>
                    <a:pt x="1" y="160734"/>
                  </a:lnTo>
                  <a:lnTo>
                    <a:pt x="143" y="160734"/>
                  </a:lnTo>
                  <a:lnTo>
                    <a:pt x="143" y="128504"/>
                  </a:lnTo>
                  <a:lnTo>
                    <a:pt x="143" y="128349"/>
                  </a:lnTo>
                  <a:lnTo>
                    <a:pt x="143" y="80438"/>
                  </a:lnTo>
                  <a:lnTo>
                    <a:pt x="143" y="80296"/>
                  </a:lnTo>
                  <a:lnTo>
                    <a:pt x="143" y="32385"/>
                  </a:lnTo>
                  <a:lnTo>
                    <a:pt x="143" y="32242"/>
                  </a:lnTo>
                  <a:lnTo>
                    <a:pt x="143"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1"/>
            <p:cNvSpPr/>
            <p:nvPr/>
          </p:nvSpPr>
          <p:spPr>
            <a:xfrm>
              <a:off x="1426950" y="846675"/>
              <a:ext cx="3600" cy="4018375"/>
            </a:xfrm>
            <a:custGeom>
              <a:avLst/>
              <a:gdLst/>
              <a:ahLst/>
              <a:cxnLst/>
              <a:rect l="l" t="t" r="r" b="b"/>
              <a:pathLst>
                <a:path w="144" h="160735" extrusionOk="0">
                  <a:moveTo>
                    <a:pt x="1" y="0"/>
                  </a:moveTo>
                  <a:lnTo>
                    <a:pt x="1" y="32242"/>
                  </a:lnTo>
                  <a:lnTo>
                    <a:pt x="1" y="32385"/>
                  </a:lnTo>
                  <a:lnTo>
                    <a:pt x="1" y="80296"/>
                  </a:lnTo>
                  <a:lnTo>
                    <a:pt x="1" y="80438"/>
                  </a:lnTo>
                  <a:lnTo>
                    <a:pt x="1" y="128349"/>
                  </a:lnTo>
                  <a:lnTo>
                    <a:pt x="1" y="128504"/>
                  </a:lnTo>
                  <a:lnTo>
                    <a:pt x="1" y="160734"/>
                  </a:lnTo>
                  <a:lnTo>
                    <a:pt x="143" y="160734"/>
                  </a:lnTo>
                  <a:lnTo>
                    <a:pt x="143" y="128504"/>
                  </a:lnTo>
                  <a:lnTo>
                    <a:pt x="143" y="128349"/>
                  </a:lnTo>
                  <a:lnTo>
                    <a:pt x="143" y="80438"/>
                  </a:lnTo>
                  <a:lnTo>
                    <a:pt x="143" y="80296"/>
                  </a:lnTo>
                  <a:lnTo>
                    <a:pt x="143" y="32385"/>
                  </a:lnTo>
                  <a:lnTo>
                    <a:pt x="143" y="32242"/>
                  </a:lnTo>
                  <a:lnTo>
                    <a:pt x="143" y="0"/>
                  </a:lnTo>
                  <a:close/>
                </a:path>
              </a:pathLst>
            </a:custGeom>
            <a:solidFill>
              <a:srgbClr val="FFF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 name="Google Shape;3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400"/>
              <a:buFont typeface="Abril Fatface"/>
              <a:buNone/>
              <a:defRPr sz="3400">
                <a:solidFill>
                  <a:schemeClr val="dk1"/>
                </a:solidFill>
                <a:latin typeface="Abril Fatface"/>
                <a:ea typeface="Abril Fatface"/>
                <a:cs typeface="Abril Fatface"/>
                <a:sym typeface="Abril Fatface"/>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31" name="Google Shape;3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M Sans"/>
              <a:buChar char="●"/>
              <a:defRPr sz="1800">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
        <p:nvSpPr>
          <p:cNvPr id="32" name="Google Shape;3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5" r:id="rId5"/>
    <p:sldLayoutId id="2147483656" r:id="rId6"/>
    <p:sldLayoutId id="2147483657" r:id="rId7"/>
    <p:sldLayoutId id="2147483658" r:id="rId8"/>
    <p:sldLayoutId id="2147483660" r:id="rId9"/>
    <p:sldLayoutId id="2147483661" r:id="rId10"/>
    <p:sldLayoutId id="2147483662" r:id="rId11"/>
    <p:sldLayoutId id="2147483669" r:id="rId12"/>
    <p:sldLayoutId id="214748367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8.xml"/><Relationship Id="rId5" Type="http://schemas.openxmlformats.org/officeDocument/2006/relationships/slide" Target="slide44.xml"/><Relationship Id="rId4" Type="http://schemas.openxmlformats.org/officeDocument/2006/relationships/slide" Target="slide4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image" Target="../media/image25.jpg"/><Relationship Id="rId7" Type="http://schemas.openxmlformats.org/officeDocument/2006/relationships/slide" Target="slide48.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slide" Target="slide44.xml"/><Relationship Id="rId5" Type="http://schemas.openxmlformats.org/officeDocument/2006/relationships/slide" Target="slide41.xml"/><Relationship Id="rId4" Type="http://schemas.openxmlformats.org/officeDocument/2006/relationships/slide" Target="slide27.xml"/><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padlet.com/maisawad_1987/my-terrific-padlet-4k5cfkjpp10lwvrz" TargetMode="Externa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hyperlink" Target="https://www.google.com/search?sca_esv=23470710045fff7a&amp;sxsrf=ADLYWIJzga--WSb6vrcpD0r_isuULVqxug:1731415418469&amp;q=dispirited&amp;si=ACC90nyOnVY18Aw7zUtkWPYo5mTnmR9enw3VRvomTA1T9u-LSioAHa0wmr_1k9yXpiP_Vc43ZRf5al81U_g_SlrhFDysFWCJ7IFog_br2Y92PR2fO4LMhIk%3D&amp;expnd=1&amp;sa=X&amp;ved=2ahUKEwjCz-eH6daJAxVtKvsDHZubMF8QyecJegQIOxAO" TargetMode="Externa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27.xml"/><Relationship Id="rId7" Type="http://schemas.openxmlformats.org/officeDocument/2006/relationships/slide" Target="slide5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slide" Target="slide48.xml"/><Relationship Id="rId5" Type="http://schemas.openxmlformats.org/officeDocument/2006/relationships/slide" Target="slide44.xml"/><Relationship Id="rId4" Type="http://schemas.openxmlformats.org/officeDocument/2006/relationships/slide" Target="slide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5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48.xml"/><Relationship Id="rId5" Type="http://schemas.openxmlformats.org/officeDocument/2006/relationships/slide" Target="slide44.xml"/><Relationship Id="rId4" Type="http://schemas.openxmlformats.org/officeDocument/2006/relationships/slide" Target="slide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slide" Target="slide51.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slide" Target="slide48.xml"/><Relationship Id="rId5" Type="http://schemas.openxmlformats.org/officeDocument/2006/relationships/slide" Target="slide44.xml"/><Relationship Id="rId4" Type="http://schemas.openxmlformats.org/officeDocument/2006/relationships/slide" Target="slide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19"/>
        <p:cNvGrpSpPr/>
        <p:nvPr/>
      </p:nvGrpSpPr>
      <p:grpSpPr>
        <a:xfrm>
          <a:off x="0" y="0"/>
          <a:ext cx="0" cy="0"/>
          <a:chOff x="0" y="0"/>
          <a:chExt cx="0" cy="0"/>
        </a:xfrm>
      </p:grpSpPr>
      <p:sp>
        <p:nvSpPr>
          <p:cNvPr id="9820" name="Google Shape;9820;p28"/>
          <p:cNvSpPr txBox="1">
            <a:spLocks noGrp="1"/>
          </p:cNvSpPr>
          <p:nvPr>
            <p:ph type="ctrTitle"/>
          </p:nvPr>
        </p:nvSpPr>
        <p:spPr>
          <a:xfrm>
            <a:off x="1834950" y="1287449"/>
            <a:ext cx="5823150" cy="25863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Healthy Eating Yearly Planner</a:t>
            </a:r>
            <a:endParaRPr dirty="0"/>
          </a:p>
        </p:txBody>
      </p:sp>
      <p:sp>
        <p:nvSpPr>
          <p:cNvPr id="9821" name="Google Shape;9821;p28"/>
          <p:cNvSpPr txBox="1">
            <a:spLocks noGrp="1"/>
          </p:cNvSpPr>
          <p:nvPr>
            <p:ph type="subTitle" idx="1"/>
          </p:nvPr>
        </p:nvSpPr>
        <p:spPr>
          <a:xfrm>
            <a:off x="2382675" y="3302141"/>
            <a:ext cx="4378500" cy="45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Unit 1 </a:t>
            </a:r>
            <a:endParaRPr dirty="0"/>
          </a:p>
        </p:txBody>
      </p:sp>
      <p:sp>
        <p:nvSpPr>
          <p:cNvPr id="9822" name="Google Shape;9822;p28">
            <a:hlinkClick r:id="rId3" action="ppaction://hlinksldjump"/>
          </p:cNvPr>
          <p:cNvSpPr/>
          <p:nvPr/>
        </p:nvSpPr>
        <p:spPr>
          <a:xfrm>
            <a:off x="8691931" y="580683"/>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3" action="ppaction://hlinksldjump">
                  <a:extLst>
                    <a:ext uri="{A12FA001-AC4F-418D-AE19-62706E023703}">
                      <ahyp:hlinkClr xmlns:ahyp="http://schemas.microsoft.com/office/drawing/2018/hyperlinkcolor" xmlns="" val="tx"/>
                    </a:ext>
                  </a:extLst>
                </a:hlinkClick>
              </a:rPr>
              <a:t>Jan</a:t>
            </a:r>
            <a:endParaRPr sz="1100">
              <a:solidFill>
                <a:schemeClr val="dk1"/>
              </a:solidFill>
              <a:latin typeface="Abril Fatface"/>
              <a:ea typeface="Abril Fatface"/>
              <a:cs typeface="Abril Fatface"/>
              <a:sym typeface="Abril Fatface"/>
            </a:endParaRPr>
          </a:p>
        </p:txBody>
      </p:sp>
      <p:sp>
        <p:nvSpPr>
          <p:cNvPr id="9823" name="Google Shape;9823;p28">
            <a:hlinkClick r:id="rId4" action="ppaction://hlinksldjump"/>
          </p:cNvPr>
          <p:cNvSpPr/>
          <p:nvPr/>
        </p:nvSpPr>
        <p:spPr>
          <a:xfrm>
            <a:off x="8691931" y="910492"/>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4" action="ppaction://hlinksldjump">
                  <a:extLst>
                    <a:ext uri="{A12FA001-AC4F-418D-AE19-62706E023703}">
                      <ahyp:hlinkClr xmlns:ahyp="http://schemas.microsoft.com/office/drawing/2018/hyperlinkcolor" xmlns="" val="tx"/>
                    </a:ext>
                  </a:extLst>
                </a:hlinkClick>
              </a:rPr>
              <a:t>Feb</a:t>
            </a:r>
            <a:endParaRPr sz="1100">
              <a:solidFill>
                <a:schemeClr val="dk1"/>
              </a:solidFill>
              <a:latin typeface="Abril Fatface"/>
              <a:ea typeface="Abril Fatface"/>
              <a:cs typeface="Abril Fatface"/>
              <a:sym typeface="Abril Fatface"/>
            </a:endParaRPr>
          </a:p>
        </p:txBody>
      </p:sp>
      <p:sp>
        <p:nvSpPr>
          <p:cNvPr id="9824" name="Google Shape;9824;p28">
            <a:hlinkClick r:id="rId5" action="ppaction://hlinksldjump"/>
          </p:cNvPr>
          <p:cNvSpPr/>
          <p:nvPr/>
        </p:nvSpPr>
        <p:spPr>
          <a:xfrm>
            <a:off x="8691931" y="1240321"/>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5" action="ppaction://hlinksldjump">
                  <a:extLst>
                    <a:ext uri="{A12FA001-AC4F-418D-AE19-62706E023703}">
                      <ahyp:hlinkClr xmlns:ahyp="http://schemas.microsoft.com/office/drawing/2018/hyperlinkcolor" xmlns="" val="tx"/>
                    </a:ext>
                  </a:extLst>
                </a:hlinkClick>
              </a:rPr>
              <a:t>Mar</a:t>
            </a:r>
            <a:endParaRPr sz="1100">
              <a:solidFill>
                <a:schemeClr val="dk1"/>
              </a:solidFill>
              <a:latin typeface="Abril Fatface"/>
              <a:ea typeface="Abril Fatface"/>
              <a:cs typeface="Abril Fatface"/>
              <a:sym typeface="Abril Fatface"/>
            </a:endParaRPr>
          </a:p>
        </p:txBody>
      </p:sp>
      <p:sp>
        <p:nvSpPr>
          <p:cNvPr id="9825" name="Google Shape;9825;p28">
            <a:hlinkClick r:id="rId6" action="ppaction://hlinksldjump"/>
          </p:cNvPr>
          <p:cNvSpPr/>
          <p:nvPr/>
        </p:nvSpPr>
        <p:spPr>
          <a:xfrm>
            <a:off x="8691931" y="1570151"/>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6" action="ppaction://hlinksldjump">
                  <a:extLst>
                    <a:ext uri="{A12FA001-AC4F-418D-AE19-62706E023703}">
                      <ahyp:hlinkClr xmlns:ahyp="http://schemas.microsoft.com/office/drawing/2018/hyperlinkcolor" xmlns="" val="tx"/>
                    </a:ext>
                  </a:extLst>
                </a:hlinkClick>
              </a:rPr>
              <a:t>Apr</a:t>
            </a:r>
            <a:endParaRPr sz="1100">
              <a:solidFill>
                <a:schemeClr val="dk1"/>
              </a:solidFill>
              <a:latin typeface="Abril Fatface"/>
              <a:ea typeface="Abril Fatface"/>
              <a:cs typeface="Abril Fatface"/>
              <a:sym typeface="Abril Fatface"/>
            </a:endParaRPr>
          </a:p>
        </p:txBody>
      </p:sp>
      <p:sp>
        <p:nvSpPr>
          <p:cNvPr id="9826" name="Google Shape;9826;p28">
            <a:hlinkClick r:id="rId7" action="ppaction://hlinksldjump"/>
          </p:cNvPr>
          <p:cNvSpPr/>
          <p:nvPr/>
        </p:nvSpPr>
        <p:spPr>
          <a:xfrm>
            <a:off x="8691931" y="189995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7" action="ppaction://hlinksldjump">
                  <a:extLst>
                    <a:ext uri="{A12FA001-AC4F-418D-AE19-62706E023703}">
                      <ahyp:hlinkClr xmlns:ahyp="http://schemas.microsoft.com/office/drawing/2018/hyperlinkcolor" xmlns="" val="tx"/>
                    </a:ext>
                  </a:extLst>
                </a:hlinkClick>
              </a:rPr>
              <a:t>May</a:t>
            </a:r>
            <a:endParaRPr sz="1100">
              <a:solidFill>
                <a:schemeClr val="dk1"/>
              </a:solidFill>
              <a:latin typeface="Abril Fatface"/>
              <a:ea typeface="Abril Fatface"/>
              <a:cs typeface="Abril Fatface"/>
              <a:sym typeface="Abril Fatface"/>
            </a:endParaRPr>
          </a:p>
        </p:txBody>
      </p:sp>
      <p:sp>
        <p:nvSpPr>
          <p:cNvPr id="9827" name="Google Shape;9827;p28">
            <a:hlinkClick r:id="" action="ppaction://noaction"/>
          </p:cNvPr>
          <p:cNvSpPr/>
          <p:nvPr/>
        </p:nvSpPr>
        <p:spPr>
          <a:xfrm>
            <a:off x="8691931" y="222978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Jun</a:t>
            </a:r>
            <a:endParaRPr sz="1100">
              <a:solidFill>
                <a:schemeClr val="dk1"/>
              </a:solidFill>
              <a:latin typeface="Abril Fatface"/>
              <a:ea typeface="Abril Fatface"/>
              <a:cs typeface="Abril Fatface"/>
              <a:sym typeface="Abril Fatface"/>
            </a:endParaRPr>
          </a:p>
        </p:txBody>
      </p:sp>
      <p:sp>
        <p:nvSpPr>
          <p:cNvPr id="9828" name="Google Shape;9828;p28">
            <a:hlinkClick r:id="" action="ppaction://noaction"/>
          </p:cNvPr>
          <p:cNvSpPr/>
          <p:nvPr/>
        </p:nvSpPr>
        <p:spPr>
          <a:xfrm>
            <a:off x="8691931" y="2559618"/>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Jul</a:t>
            </a:r>
            <a:endParaRPr sz="1100">
              <a:solidFill>
                <a:schemeClr val="dk1"/>
              </a:solidFill>
              <a:latin typeface="Abril Fatface"/>
              <a:ea typeface="Abril Fatface"/>
              <a:cs typeface="Abril Fatface"/>
              <a:sym typeface="Abril Fatface"/>
            </a:endParaRPr>
          </a:p>
        </p:txBody>
      </p:sp>
      <p:sp>
        <p:nvSpPr>
          <p:cNvPr id="9829" name="Google Shape;9829;p28">
            <a:hlinkClick r:id="" action="ppaction://noaction"/>
          </p:cNvPr>
          <p:cNvSpPr/>
          <p:nvPr/>
        </p:nvSpPr>
        <p:spPr>
          <a:xfrm>
            <a:off x="8691931" y="2889448"/>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Aug</a:t>
            </a:r>
            <a:endParaRPr sz="1100">
              <a:solidFill>
                <a:schemeClr val="dk1"/>
              </a:solidFill>
              <a:latin typeface="Abril Fatface"/>
              <a:ea typeface="Abril Fatface"/>
              <a:cs typeface="Abril Fatface"/>
              <a:sym typeface="Abril Fatface"/>
            </a:endParaRPr>
          </a:p>
        </p:txBody>
      </p:sp>
      <p:sp>
        <p:nvSpPr>
          <p:cNvPr id="9830" name="Google Shape;9830;p28">
            <a:hlinkClick r:id="" action="ppaction://noaction"/>
          </p:cNvPr>
          <p:cNvSpPr/>
          <p:nvPr/>
        </p:nvSpPr>
        <p:spPr>
          <a:xfrm>
            <a:off x="8691931" y="321925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Sep</a:t>
            </a:r>
            <a:endParaRPr sz="1100">
              <a:solidFill>
                <a:schemeClr val="dk1"/>
              </a:solidFill>
              <a:latin typeface="Abril Fatface"/>
              <a:ea typeface="Abril Fatface"/>
              <a:cs typeface="Abril Fatface"/>
              <a:sym typeface="Abril Fatface"/>
            </a:endParaRPr>
          </a:p>
        </p:txBody>
      </p:sp>
      <p:sp>
        <p:nvSpPr>
          <p:cNvPr id="9831" name="Google Shape;9831;p28">
            <a:hlinkClick r:id="" action="ppaction://noaction"/>
          </p:cNvPr>
          <p:cNvSpPr/>
          <p:nvPr/>
        </p:nvSpPr>
        <p:spPr>
          <a:xfrm>
            <a:off x="8691931" y="354908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Oct</a:t>
            </a:r>
            <a:endParaRPr sz="1100">
              <a:solidFill>
                <a:schemeClr val="dk1"/>
              </a:solidFill>
              <a:latin typeface="Abril Fatface"/>
              <a:ea typeface="Abril Fatface"/>
              <a:cs typeface="Abril Fatface"/>
              <a:sym typeface="Abril Fatface"/>
            </a:endParaRPr>
          </a:p>
        </p:txBody>
      </p:sp>
      <p:sp>
        <p:nvSpPr>
          <p:cNvPr id="9832" name="Google Shape;9832;p28">
            <a:hlinkClick r:id="" action="ppaction://noaction"/>
          </p:cNvPr>
          <p:cNvSpPr/>
          <p:nvPr/>
        </p:nvSpPr>
        <p:spPr>
          <a:xfrm>
            <a:off x="8691931" y="387891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Nov</a:t>
            </a:r>
            <a:endParaRPr sz="1100">
              <a:solidFill>
                <a:schemeClr val="dk1"/>
              </a:solidFill>
              <a:latin typeface="Abril Fatface"/>
              <a:ea typeface="Abril Fatface"/>
              <a:cs typeface="Abril Fatface"/>
              <a:sym typeface="Abril Fatface"/>
            </a:endParaRPr>
          </a:p>
        </p:txBody>
      </p:sp>
      <p:sp>
        <p:nvSpPr>
          <p:cNvPr id="9833" name="Google Shape;9833;p28">
            <a:hlinkClick r:id="" action="ppaction://noaction"/>
          </p:cNvPr>
          <p:cNvSpPr/>
          <p:nvPr/>
        </p:nvSpPr>
        <p:spPr>
          <a:xfrm>
            <a:off x="8691931" y="4208745"/>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Dec</a:t>
            </a:r>
            <a:endParaRPr sz="1100">
              <a:solidFill>
                <a:schemeClr val="dk1"/>
              </a:solidFill>
              <a:latin typeface="Abril Fatface"/>
              <a:ea typeface="Abril Fatface"/>
              <a:cs typeface="Abril Fatface"/>
              <a:sym typeface="Abril Fatface"/>
            </a:endParaRPr>
          </a:p>
        </p:txBody>
      </p:sp>
      <p:sp>
        <p:nvSpPr>
          <p:cNvPr id="9834" name="Google Shape;9834;p28">
            <a:hlinkClick r:id="" action="ppaction://hlinkshowjump?jump=nextslide"/>
          </p:cNvPr>
          <p:cNvSpPr/>
          <p:nvPr/>
        </p:nvSpPr>
        <p:spPr>
          <a:xfrm>
            <a:off x="8691931" y="25084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hlinkshowjump?jump=nextslide">
                  <a:extLst>
                    <a:ext uri="{A12FA001-AC4F-418D-AE19-62706E023703}">
                      <ahyp:hlinkClr xmlns:ahyp="http://schemas.microsoft.com/office/drawing/2018/hyperlinkcolor" xmlns="" val="tx"/>
                    </a:ext>
                  </a:extLst>
                </a:hlinkClick>
              </a:rPr>
              <a:t>🢂</a:t>
            </a:r>
            <a:endParaRPr sz="1100">
              <a:solidFill>
                <a:schemeClr val="dk1"/>
              </a:solidFill>
              <a:latin typeface="Abril Fatface"/>
              <a:ea typeface="Abril Fatface"/>
              <a:cs typeface="Abril Fatface"/>
              <a:sym typeface="Abril Fatface"/>
            </a:endParaRPr>
          </a:p>
        </p:txBody>
      </p:sp>
      <p:sp>
        <p:nvSpPr>
          <p:cNvPr id="9835" name="Google Shape;9835;p28">
            <a:hlinkClick r:id="" action="ppaction://hlinkshowjump?jump=previousslide"/>
          </p:cNvPr>
          <p:cNvSpPr/>
          <p:nvPr/>
        </p:nvSpPr>
        <p:spPr>
          <a:xfrm>
            <a:off x="8691931" y="4538564"/>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hlinkshowjump?jump=previousslide">
                  <a:extLst>
                    <a:ext uri="{A12FA001-AC4F-418D-AE19-62706E023703}">
                      <ahyp:hlinkClr xmlns:ahyp="http://schemas.microsoft.com/office/drawing/2018/hyperlinkcolor" xmlns="" val="tx"/>
                    </a:ext>
                  </a:extLst>
                </a:hlinkClick>
              </a:rPr>
              <a:t>🢀</a:t>
            </a:r>
            <a:endParaRPr sz="1100">
              <a:solidFill>
                <a:schemeClr val="dk1"/>
              </a:solidFill>
              <a:latin typeface="Abril Fatface"/>
              <a:ea typeface="Abril Fatface"/>
              <a:cs typeface="Abril Fatface"/>
              <a:sym typeface="Abril Fatfac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Meat </a:t>
            </a:r>
          </a:p>
        </p:txBody>
      </p:sp>
      <p:pic>
        <p:nvPicPr>
          <p:cNvPr id="3" name="Picture 2"/>
          <p:cNvPicPr>
            <a:picLocks noChangeAspect="1"/>
          </p:cNvPicPr>
          <p:nvPr/>
        </p:nvPicPr>
        <p:blipFill>
          <a:blip r:embed="rId2"/>
          <a:stretch>
            <a:fillRect/>
          </a:stretch>
        </p:blipFill>
        <p:spPr>
          <a:xfrm>
            <a:off x="100012" y="144032"/>
            <a:ext cx="1857375" cy="2457450"/>
          </a:xfrm>
          <a:prstGeom prst="rect">
            <a:avLst/>
          </a:prstGeom>
        </p:spPr>
      </p:pic>
      <p:sp>
        <p:nvSpPr>
          <p:cNvPr id="4" name="Rectangle 3"/>
          <p:cNvSpPr/>
          <p:nvPr/>
        </p:nvSpPr>
        <p:spPr>
          <a:xfrm>
            <a:off x="119494" y="2710586"/>
            <a:ext cx="1818409" cy="42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lumMod val="75000"/>
                  </a:schemeClr>
                </a:solidFill>
              </a:rPr>
              <a:t>Goose</a:t>
            </a:r>
            <a:r>
              <a:rPr lang="en-US" dirty="0"/>
              <a:t> </a:t>
            </a:r>
          </a:p>
        </p:txBody>
      </p:sp>
      <p:pic>
        <p:nvPicPr>
          <p:cNvPr id="5" name="Picture 4"/>
          <p:cNvPicPr>
            <a:picLocks noChangeAspect="1"/>
          </p:cNvPicPr>
          <p:nvPr/>
        </p:nvPicPr>
        <p:blipFill>
          <a:blip r:embed="rId3"/>
          <a:stretch>
            <a:fillRect/>
          </a:stretch>
        </p:blipFill>
        <p:spPr>
          <a:xfrm>
            <a:off x="2087273" y="752500"/>
            <a:ext cx="1746973" cy="1746973"/>
          </a:xfrm>
          <a:prstGeom prst="rect">
            <a:avLst/>
          </a:prstGeom>
        </p:spPr>
      </p:pic>
      <p:sp>
        <p:nvSpPr>
          <p:cNvPr id="6" name="Rectangle 5"/>
          <p:cNvSpPr/>
          <p:nvPr/>
        </p:nvSpPr>
        <p:spPr>
          <a:xfrm>
            <a:off x="2037916" y="2683167"/>
            <a:ext cx="1845686" cy="42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lumMod val="75000"/>
                  </a:schemeClr>
                </a:solidFill>
              </a:rPr>
              <a:t>Veal </a:t>
            </a:r>
          </a:p>
        </p:txBody>
      </p:sp>
      <p:pic>
        <p:nvPicPr>
          <p:cNvPr id="7" name="Picture 6"/>
          <p:cNvPicPr>
            <a:picLocks noChangeAspect="1"/>
          </p:cNvPicPr>
          <p:nvPr/>
        </p:nvPicPr>
        <p:blipFill>
          <a:blip r:embed="rId4"/>
          <a:stretch>
            <a:fillRect/>
          </a:stretch>
        </p:blipFill>
        <p:spPr>
          <a:xfrm>
            <a:off x="4119996" y="1107504"/>
            <a:ext cx="2857500" cy="1575663"/>
          </a:xfrm>
          <a:prstGeom prst="rect">
            <a:avLst/>
          </a:prstGeom>
        </p:spPr>
      </p:pic>
      <p:sp>
        <p:nvSpPr>
          <p:cNvPr id="8" name="Rectangle 7"/>
          <p:cNvSpPr/>
          <p:nvPr/>
        </p:nvSpPr>
        <p:spPr>
          <a:xfrm>
            <a:off x="4239491" y="2710586"/>
            <a:ext cx="2712027" cy="510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75000"/>
                  </a:schemeClr>
                </a:solidFill>
              </a:rPr>
              <a:t>Venison </a:t>
            </a:r>
          </a:p>
        </p:txBody>
      </p:sp>
      <p:pic>
        <p:nvPicPr>
          <p:cNvPr id="9" name="Picture 8"/>
          <p:cNvPicPr>
            <a:picLocks noChangeAspect="1"/>
          </p:cNvPicPr>
          <p:nvPr/>
        </p:nvPicPr>
        <p:blipFill>
          <a:blip r:embed="rId5"/>
          <a:stretch>
            <a:fillRect/>
          </a:stretch>
        </p:blipFill>
        <p:spPr>
          <a:xfrm>
            <a:off x="100012" y="3227248"/>
            <a:ext cx="1676833" cy="1676833"/>
          </a:xfrm>
          <a:prstGeom prst="rect">
            <a:avLst/>
          </a:prstGeom>
        </p:spPr>
      </p:pic>
      <p:sp>
        <p:nvSpPr>
          <p:cNvPr id="10" name="Rectangle 9"/>
          <p:cNvSpPr/>
          <p:nvPr/>
        </p:nvSpPr>
        <p:spPr>
          <a:xfrm>
            <a:off x="119494" y="4665518"/>
            <a:ext cx="1574224" cy="477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lumMod val="75000"/>
                  </a:schemeClr>
                </a:solidFill>
              </a:rPr>
              <a:t>Kidneys </a:t>
            </a:r>
          </a:p>
        </p:txBody>
      </p:sp>
    </p:spTree>
    <p:extLst>
      <p:ext uri="{BB962C8B-B14F-4D97-AF65-F5344CB8AC3E}">
        <p14:creationId xmlns:p14="http://schemas.microsoft.com/office/powerpoint/2010/main" val="2303607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Smells , flavors and textures  </a:t>
            </a:r>
          </a:p>
        </p:txBody>
      </p:sp>
      <p:pic>
        <p:nvPicPr>
          <p:cNvPr id="3" name="Picture 2"/>
          <p:cNvPicPr>
            <a:picLocks noChangeAspect="1"/>
          </p:cNvPicPr>
          <p:nvPr/>
        </p:nvPicPr>
        <p:blipFill>
          <a:blip r:embed="rId2"/>
          <a:stretch>
            <a:fillRect/>
          </a:stretch>
        </p:blipFill>
        <p:spPr>
          <a:xfrm>
            <a:off x="0" y="1037400"/>
            <a:ext cx="2619375" cy="1743075"/>
          </a:xfrm>
          <a:prstGeom prst="rect">
            <a:avLst/>
          </a:prstGeom>
        </p:spPr>
      </p:pic>
      <p:sp>
        <p:nvSpPr>
          <p:cNvPr id="4" name="Rectangle 3"/>
          <p:cNvSpPr/>
          <p:nvPr/>
        </p:nvSpPr>
        <p:spPr>
          <a:xfrm>
            <a:off x="83127" y="2919845"/>
            <a:ext cx="2389909" cy="363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Slimy </a:t>
            </a:r>
          </a:p>
        </p:txBody>
      </p:sp>
      <p:pic>
        <p:nvPicPr>
          <p:cNvPr id="5" name="Picture 4"/>
          <p:cNvPicPr>
            <a:picLocks noChangeAspect="1"/>
          </p:cNvPicPr>
          <p:nvPr/>
        </p:nvPicPr>
        <p:blipFill>
          <a:blip r:embed="rId3"/>
          <a:stretch>
            <a:fillRect/>
          </a:stretch>
        </p:blipFill>
        <p:spPr>
          <a:xfrm>
            <a:off x="2907723" y="1071995"/>
            <a:ext cx="2476500" cy="1847850"/>
          </a:xfrm>
          <a:prstGeom prst="rect">
            <a:avLst/>
          </a:prstGeom>
        </p:spPr>
      </p:pic>
      <p:sp>
        <p:nvSpPr>
          <p:cNvPr id="6" name="Rectangle 5"/>
          <p:cNvSpPr/>
          <p:nvPr/>
        </p:nvSpPr>
        <p:spPr>
          <a:xfrm>
            <a:off x="2867891" y="3013364"/>
            <a:ext cx="2535382" cy="42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Glutinous </a:t>
            </a:r>
          </a:p>
        </p:txBody>
      </p:sp>
      <p:pic>
        <p:nvPicPr>
          <p:cNvPr id="7" name="Picture 6"/>
          <p:cNvPicPr>
            <a:picLocks noChangeAspect="1"/>
          </p:cNvPicPr>
          <p:nvPr/>
        </p:nvPicPr>
        <p:blipFill>
          <a:blip r:embed="rId4"/>
          <a:stretch>
            <a:fillRect/>
          </a:stretch>
        </p:blipFill>
        <p:spPr>
          <a:xfrm>
            <a:off x="5672571" y="1189800"/>
            <a:ext cx="2886075" cy="1590675"/>
          </a:xfrm>
          <a:prstGeom prst="rect">
            <a:avLst/>
          </a:prstGeom>
        </p:spPr>
      </p:pic>
      <p:sp>
        <p:nvSpPr>
          <p:cNvPr id="8" name="Rectangle 7"/>
          <p:cNvSpPr/>
          <p:nvPr/>
        </p:nvSpPr>
        <p:spPr>
          <a:xfrm>
            <a:off x="5798128" y="2969243"/>
            <a:ext cx="2473035" cy="426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Perfumed </a:t>
            </a:r>
          </a:p>
        </p:txBody>
      </p:sp>
      <p:pic>
        <p:nvPicPr>
          <p:cNvPr id="9" name="Picture 8"/>
          <p:cNvPicPr>
            <a:picLocks noChangeAspect="1"/>
          </p:cNvPicPr>
          <p:nvPr/>
        </p:nvPicPr>
        <p:blipFill>
          <a:blip r:embed="rId5"/>
          <a:stretch>
            <a:fillRect/>
          </a:stretch>
        </p:blipFill>
        <p:spPr>
          <a:xfrm>
            <a:off x="83128" y="3353175"/>
            <a:ext cx="2286000" cy="1521229"/>
          </a:xfrm>
          <a:prstGeom prst="rect">
            <a:avLst/>
          </a:prstGeom>
        </p:spPr>
      </p:pic>
      <p:sp>
        <p:nvSpPr>
          <p:cNvPr id="10" name="Rectangle 9"/>
          <p:cNvSpPr/>
          <p:nvPr/>
        </p:nvSpPr>
        <p:spPr>
          <a:xfrm>
            <a:off x="166255" y="4665518"/>
            <a:ext cx="2057400" cy="374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Smoked </a:t>
            </a:r>
          </a:p>
        </p:txBody>
      </p:sp>
      <p:pic>
        <p:nvPicPr>
          <p:cNvPr id="11" name="Picture 10"/>
          <p:cNvPicPr>
            <a:picLocks noChangeAspect="1"/>
          </p:cNvPicPr>
          <p:nvPr/>
        </p:nvPicPr>
        <p:blipFill>
          <a:blip r:embed="rId6"/>
          <a:stretch>
            <a:fillRect/>
          </a:stretch>
        </p:blipFill>
        <p:spPr>
          <a:xfrm>
            <a:off x="2907723" y="3532910"/>
            <a:ext cx="1512743" cy="1560658"/>
          </a:xfrm>
          <a:prstGeom prst="rect">
            <a:avLst/>
          </a:prstGeom>
        </p:spPr>
      </p:pic>
      <p:sp>
        <p:nvSpPr>
          <p:cNvPr id="12" name="Rectangle 11"/>
          <p:cNvSpPr/>
          <p:nvPr/>
        </p:nvSpPr>
        <p:spPr>
          <a:xfrm>
            <a:off x="4499264" y="4665518"/>
            <a:ext cx="1465118" cy="374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Chewy </a:t>
            </a:r>
          </a:p>
        </p:txBody>
      </p:sp>
    </p:spTree>
    <p:extLst>
      <p:ext uri="{BB962C8B-B14F-4D97-AF65-F5344CB8AC3E}">
        <p14:creationId xmlns:p14="http://schemas.microsoft.com/office/powerpoint/2010/main" val="40959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73037" y="1313409"/>
            <a:ext cx="4488899" cy="3663836"/>
          </a:xfrm>
          <a:prstGeom prst="rect">
            <a:avLst/>
          </a:prstGeom>
        </p:spPr>
      </p:pic>
    </p:spTree>
    <p:extLst>
      <p:ext uri="{BB962C8B-B14F-4D97-AF65-F5344CB8AC3E}">
        <p14:creationId xmlns:p14="http://schemas.microsoft.com/office/powerpoint/2010/main" val="186412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59"/>
        <p:cNvGrpSpPr/>
        <p:nvPr/>
      </p:nvGrpSpPr>
      <p:grpSpPr>
        <a:xfrm>
          <a:off x="0" y="0"/>
          <a:ext cx="0" cy="0"/>
          <a:chOff x="0" y="0"/>
          <a:chExt cx="0" cy="0"/>
        </a:xfrm>
      </p:grpSpPr>
      <p:sp>
        <p:nvSpPr>
          <p:cNvPr id="9860" name="Google Shape;9860;p30"/>
          <p:cNvSpPr/>
          <p:nvPr/>
        </p:nvSpPr>
        <p:spPr>
          <a:xfrm>
            <a:off x="5766601" y="1401375"/>
            <a:ext cx="2481600" cy="2505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863" name="Google Shape;9863;p30"/>
          <p:cNvPicPr preferRelativeResize="0"/>
          <p:nvPr/>
        </p:nvPicPr>
        <p:blipFill rotWithShape="1">
          <a:blip r:embed="rId3">
            <a:alphaModFix/>
          </a:blip>
          <a:srcRect t="25673" b="7761"/>
          <a:stretch/>
        </p:blipFill>
        <p:spPr>
          <a:xfrm>
            <a:off x="5875850" y="1509673"/>
            <a:ext cx="2281200" cy="2278200"/>
          </a:xfrm>
          <a:prstGeom prst="rect">
            <a:avLst/>
          </a:prstGeom>
          <a:noFill/>
          <a:ln w="19050" cap="flat" cmpd="sng">
            <a:solidFill>
              <a:schemeClr val="lt1"/>
            </a:solidFill>
            <a:prstDash val="solid"/>
            <a:round/>
            <a:headEnd type="none" w="sm" len="sm"/>
            <a:tailEnd type="none" w="sm" len="sm"/>
          </a:ln>
        </p:spPr>
      </p:pic>
      <p:sp>
        <p:nvSpPr>
          <p:cNvPr id="9864" name="Google Shape;9864;p30">
            <a:hlinkClick r:id="rId4" action="ppaction://hlinksldjump"/>
          </p:cNvPr>
          <p:cNvSpPr/>
          <p:nvPr/>
        </p:nvSpPr>
        <p:spPr>
          <a:xfrm>
            <a:off x="8691931" y="580683"/>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4" action="ppaction://hlinksldjump">
                  <a:extLst>
                    <a:ext uri="{A12FA001-AC4F-418D-AE19-62706E023703}">
                      <ahyp:hlinkClr xmlns:ahyp="http://schemas.microsoft.com/office/drawing/2018/hyperlinkcolor" xmlns="" val="tx"/>
                    </a:ext>
                  </a:extLst>
                </a:hlinkClick>
              </a:rPr>
              <a:t>Jan</a:t>
            </a:r>
            <a:endParaRPr sz="1100">
              <a:solidFill>
                <a:schemeClr val="dk1"/>
              </a:solidFill>
              <a:latin typeface="Abril Fatface"/>
              <a:ea typeface="Abril Fatface"/>
              <a:cs typeface="Abril Fatface"/>
              <a:sym typeface="Abril Fatface"/>
            </a:endParaRPr>
          </a:p>
        </p:txBody>
      </p:sp>
      <p:sp>
        <p:nvSpPr>
          <p:cNvPr id="9865" name="Google Shape;9865;p30">
            <a:hlinkClick r:id="rId5" action="ppaction://hlinksldjump"/>
          </p:cNvPr>
          <p:cNvSpPr/>
          <p:nvPr/>
        </p:nvSpPr>
        <p:spPr>
          <a:xfrm>
            <a:off x="8691931" y="910492"/>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5" action="ppaction://hlinksldjump">
                  <a:extLst>
                    <a:ext uri="{A12FA001-AC4F-418D-AE19-62706E023703}">
                      <ahyp:hlinkClr xmlns:ahyp="http://schemas.microsoft.com/office/drawing/2018/hyperlinkcolor" xmlns="" val="tx"/>
                    </a:ext>
                  </a:extLst>
                </a:hlinkClick>
              </a:rPr>
              <a:t>Feb</a:t>
            </a:r>
            <a:endParaRPr sz="1100">
              <a:solidFill>
                <a:schemeClr val="dk1"/>
              </a:solidFill>
              <a:latin typeface="Abril Fatface"/>
              <a:ea typeface="Abril Fatface"/>
              <a:cs typeface="Abril Fatface"/>
              <a:sym typeface="Abril Fatface"/>
            </a:endParaRPr>
          </a:p>
        </p:txBody>
      </p:sp>
      <p:sp>
        <p:nvSpPr>
          <p:cNvPr id="9866" name="Google Shape;9866;p30">
            <a:hlinkClick r:id="rId6" action="ppaction://hlinksldjump"/>
          </p:cNvPr>
          <p:cNvSpPr/>
          <p:nvPr/>
        </p:nvSpPr>
        <p:spPr>
          <a:xfrm>
            <a:off x="8691931" y="1240321"/>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6" action="ppaction://hlinksldjump">
                  <a:extLst>
                    <a:ext uri="{A12FA001-AC4F-418D-AE19-62706E023703}">
                      <ahyp:hlinkClr xmlns:ahyp="http://schemas.microsoft.com/office/drawing/2018/hyperlinkcolor" xmlns="" val="tx"/>
                    </a:ext>
                  </a:extLst>
                </a:hlinkClick>
              </a:rPr>
              <a:t>Mar</a:t>
            </a:r>
            <a:endParaRPr sz="1100">
              <a:solidFill>
                <a:schemeClr val="dk1"/>
              </a:solidFill>
              <a:latin typeface="Abril Fatface"/>
              <a:ea typeface="Abril Fatface"/>
              <a:cs typeface="Abril Fatface"/>
              <a:sym typeface="Abril Fatface"/>
            </a:endParaRPr>
          </a:p>
        </p:txBody>
      </p:sp>
      <p:sp>
        <p:nvSpPr>
          <p:cNvPr id="9867" name="Google Shape;9867;p30">
            <a:hlinkClick r:id="rId7" action="ppaction://hlinksldjump"/>
          </p:cNvPr>
          <p:cNvSpPr/>
          <p:nvPr/>
        </p:nvSpPr>
        <p:spPr>
          <a:xfrm>
            <a:off x="8691931" y="1570151"/>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7" action="ppaction://hlinksldjump">
                  <a:extLst>
                    <a:ext uri="{A12FA001-AC4F-418D-AE19-62706E023703}">
                      <ahyp:hlinkClr xmlns:ahyp="http://schemas.microsoft.com/office/drawing/2018/hyperlinkcolor" xmlns="" val="tx"/>
                    </a:ext>
                  </a:extLst>
                </a:hlinkClick>
              </a:rPr>
              <a:t>Apr</a:t>
            </a:r>
            <a:endParaRPr sz="1100">
              <a:solidFill>
                <a:schemeClr val="dk1"/>
              </a:solidFill>
              <a:latin typeface="Abril Fatface"/>
              <a:ea typeface="Abril Fatface"/>
              <a:cs typeface="Abril Fatface"/>
              <a:sym typeface="Abril Fatface"/>
            </a:endParaRPr>
          </a:p>
        </p:txBody>
      </p:sp>
      <p:sp>
        <p:nvSpPr>
          <p:cNvPr id="9868" name="Google Shape;9868;p30">
            <a:hlinkClick r:id="rId8" action="ppaction://hlinksldjump"/>
          </p:cNvPr>
          <p:cNvSpPr/>
          <p:nvPr/>
        </p:nvSpPr>
        <p:spPr>
          <a:xfrm>
            <a:off x="8691931" y="189995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8" action="ppaction://hlinksldjump">
                  <a:extLst>
                    <a:ext uri="{A12FA001-AC4F-418D-AE19-62706E023703}">
                      <ahyp:hlinkClr xmlns:ahyp="http://schemas.microsoft.com/office/drawing/2018/hyperlinkcolor" xmlns="" val="tx"/>
                    </a:ext>
                  </a:extLst>
                </a:hlinkClick>
              </a:rPr>
              <a:t>May</a:t>
            </a:r>
            <a:endParaRPr sz="1100">
              <a:solidFill>
                <a:schemeClr val="dk1"/>
              </a:solidFill>
              <a:latin typeface="Abril Fatface"/>
              <a:ea typeface="Abril Fatface"/>
              <a:cs typeface="Abril Fatface"/>
              <a:sym typeface="Abril Fatface"/>
            </a:endParaRPr>
          </a:p>
        </p:txBody>
      </p:sp>
      <p:sp>
        <p:nvSpPr>
          <p:cNvPr id="9869" name="Google Shape;9869;p30">
            <a:hlinkClick r:id="" action="ppaction://noaction"/>
          </p:cNvPr>
          <p:cNvSpPr/>
          <p:nvPr/>
        </p:nvSpPr>
        <p:spPr>
          <a:xfrm>
            <a:off x="8691931" y="222978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Jun</a:t>
            </a:r>
            <a:endParaRPr sz="1100">
              <a:solidFill>
                <a:schemeClr val="dk1"/>
              </a:solidFill>
              <a:latin typeface="Abril Fatface"/>
              <a:ea typeface="Abril Fatface"/>
              <a:cs typeface="Abril Fatface"/>
              <a:sym typeface="Abril Fatface"/>
            </a:endParaRPr>
          </a:p>
        </p:txBody>
      </p:sp>
      <p:sp>
        <p:nvSpPr>
          <p:cNvPr id="9870" name="Google Shape;9870;p30">
            <a:hlinkClick r:id="" action="ppaction://noaction"/>
          </p:cNvPr>
          <p:cNvSpPr/>
          <p:nvPr/>
        </p:nvSpPr>
        <p:spPr>
          <a:xfrm>
            <a:off x="8691931" y="2559618"/>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Jul</a:t>
            </a:r>
            <a:endParaRPr sz="1100">
              <a:solidFill>
                <a:schemeClr val="dk1"/>
              </a:solidFill>
              <a:latin typeface="Abril Fatface"/>
              <a:ea typeface="Abril Fatface"/>
              <a:cs typeface="Abril Fatface"/>
              <a:sym typeface="Abril Fatface"/>
            </a:endParaRPr>
          </a:p>
        </p:txBody>
      </p:sp>
      <p:sp>
        <p:nvSpPr>
          <p:cNvPr id="9871" name="Google Shape;9871;p30">
            <a:hlinkClick r:id="" action="ppaction://noaction"/>
          </p:cNvPr>
          <p:cNvSpPr/>
          <p:nvPr/>
        </p:nvSpPr>
        <p:spPr>
          <a:xfrm>
            <a:off x="8691931" y="2889448"/>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Aug</a:t>
            </a:r>
            <a:endParaRPr sz="1100">
              <a:solidFill>
                <a:schemeClr val="dk1"/>
              </a:solidFill>
              <a:latin typeface="Abril Fatface"/>
              <a:ea typeface="Abril Fatface"/>
              <a:cs typeface="Abril Fatface"/>
              <a:sym typeface="Abril Fatface"/>
            </a:endParaRPr>
          </a:p>
        </p:txBody>
      </p:sp>
      <p:sp>
        <p:nvSpPr>
          <p:cNvPr id="9872" name="Google Shape;9872;p30">
            <a:hlinkClick r:id="" action="ppaction://noaction"/>
          </p:cNvPr>
          <p:cNvSpPr/>
          <p:nvPr/>
        </p:nvSpPr>
        <p:spPr>
          <a:xfrm>
            <a:off x="8691931" y="321925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Sep</a:t>
            </a:r>
            <a:endParaRPr sz="1100">
              <a:solidFill>
                <a:schemeClr val="dk1"/>
              </a:solidFill>
              <a:latin typeface="Abril Fatface"/>
              <a:ea typeface="Abril Fatface"/>
              <a:cs typeface="Abril Fatface"/>
              <a:sym typeface="Abril Fatface"/>
            </a:endParaRPr>
          </a:p>
        </p:txBody>
      </p:sp>
      <p:sp>
        <p:nvSpPr>
          <p:cNvPr id="9873" name="Google Shape;9873;p30">
            <a:hlinkClick r:id="" action="ppaction://noaction"/>
          </p:cNvPr>
          <p:cNvSpPr/>
          <p:nvPr/>
        </p:nvSpPr>
        <p:spPr>
          <a:xfrm>
            <a:off x="8691931" y="354908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Oct</a:t>
            </a:r>
            <a:endParaRPr sz="1100">
              <a:solidFill>
                <a:schemeClr val="dk1"/>
              </a:solidFill>
              <a:latin typeface="Abril Fatface"/>
              <a:ea typeface="Abril Fatface"/>
              <a:cs typeface="Abril Fatface"/>
              <a:sym typeface="Abril Fatface"/>
            </a:endParaRPr>
          </a:p>
        </p:txBody>
      </p:sp>
      <p:sp>
        <p:nvSpPr>
          <p:cNvPr id="9874" name="Google Shape;9874;p30">
            <a:hlinkClick r:id="" action="ppaction://noaction"/>
          </p:cNvPr>
          <p:cNvSpPr/>
          <p:nvPr/>
        </p:nvSpPr>
        <p:spPr>
          <a:xfrm>
            <a:off x="8691931" y="387891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Nov</a:t>
            </a:r>
            <a:endParaRPr sz="1100">
              <a:solidFill>
                <a:schemeClr val="dk1"/>
              </a:solidFill>
              <a:latin typeface="Abril Fatface"/>
              <a:ea typeface="Abril Fatface"/>
              <a:cs typeface="Abril Fatface"/>
              <a:sym typeface="Abril Fatface"/>
            </a:endParaRPr>
          </a:p>
        </p:txBody>
      </p:sp>
      <p:sp>
        <p:nvSpPr>
          <p:cNvPr id="9875" name="Google Shape;9875;p30">
            <a:hlinkClick r:id="" action="ppaction://noaction"/>
          </p:cNvPr>
          <p:cNvSpPr/>
          <p:nvPr/>
        </p:nvSpPr>
        <p:spPr>
          <a:xfrm>
            <a:off x="8691931" y="4208745"/>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Dec</a:t>
            </a:r>
            <a:endParaRPr sz="1100">
              <a:solidFill>
                <a:schemeClr val="dk1"/>
              </a:solidFill>
              <a:latin typeface="Abril Fatface"/>
              <a:ea typeface="Abril Fatface"/>
              <a:cs typeface="Abril Fatface"/>
              <a:sym typeface="Abril Fatface"/>
            </a:endParaRPr>
          </a:p>
        </p:txBody>
      </p:sp>
      <p:sp>
        <p:nvSpPr>
          <p:cNvPr id="9876" name="Google Shape;9876;p30">
            <a:hlinkClick r:id="" action="ppaction://hlinkshowjump?jump=nextslide"/>
          </p:cNvPr>
          <p:cNvSpPr/>
          <p:nvPr/>
        </p:nvSpPr>
        <p:spPr>
          <a:xfrm>
            <a:off x="8691931" y="25084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hlinkshowjump?jump=nextslide">
                  <a:extLst>
                    <a:ext uri="{A12FA001-AC4F-418D-AE19-62706E023703}">
                      <ahyp:hlinkClr xmlns:ahyp="http://schemas.microsoft.com/office/drawing/2018/hyperlinkcolor" xmlns="" val="tx"/>
                    </a:ext>
                  </a:extLst>
                </a:hlinkClick>
              </a:rPr>
              <a:t>🢂</a:t>
            </a:r>
            <a:endParaRPr sz="1100">
              <a:solidFill>
                <a:schemeClr val="dk1"/>
              </a:solidFill>
              <a:latin typeface="Abril Fatface"/>
              <a:ea typeface="Abril Fatface"/>
              <a:cs typeface="Abril Fatface"/>
              <a:sym typeface="Abril Fatface"/>
            </a:endParaRPr>
          </a:p>
        </p:txBody>
      </p:sp>
      <p:sp>
        <p:nvSpPr>
          <p:cNvPr id="9877" name="Google Shape;9877;p30">
            <a:hlinkClick r:id="" action="ppaction://hlinkshowjump?jump=previousslide"/>
          </p:cNvPr>
          <p:cNvSpPr/>
          <p:nvPr/>
        </p:nvSpPr>
        <p:spPr>
          <a:xfrm>
            <a:off x="8691931" y="4538564"/>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hlinkshowjump?jump=previousslide">
                  <a:extLst>
                    <a:ext uri="{A12FA001-AC4F-418D-AE19-62706E023703}">
                      <ahyp:hlinkClr xmlns:ahyp="http://schemas.microsoft.com/office/drawing/2018/hyperlinkcolor" xmlns="" val="tx"/>
                    </a:ext>
                  </a:extLst>
                </a:hlinkClick>
              </a:rPr>
              <a:t>🢀</a:t>
            </a:r>
            <a:endParaRPr sz="1100">
              <a:solidFill>
                <a:schemeClr val="dk1"/>
              </a:solidFill>
              <a:latin typeface="Abril Fatface"/>
              <a:ea typeface="Abril Fatface"/>
              <a:cs typeface="Abril Fatface"/>
              <a:sym typeface="Abril Fatface"/>
            </a:endParaRPr>
          </a:p>
        </p:txBody>
      </p:sp>
      <p:pic>
        <p:nvPicPr>
          <p:cNvPr id="3" name="Picture 2"/>
          <p:cNvPicPr>
            <a:picLocks noChangeAspect="1"/>
          </p:cNvPicPr>
          <p:nvPr/>
        </p:nvPicPr>
        <p:blipFill>
          <a:blip r:embed="rId9"/>
          <a:stretch>
            <a:fillRect/>
          </a:stretch>
        </p:blipFill>
        <p:spPr>
          <a:xfrm>
            <a:off x="1060738" y="1565068"/>
            <a:ext cx="4240576" cy="222280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Round Table  </a:t>
            </a:r>
          </a:p>
        </p:txBody>
      </p:sp>
      <p:sp>
        <p:nvSpPr>
          <p:cNvPr id="3" name="Subtitle 2"/>
          <p:cNvSpPr>
            <a:spLocks noGrp="1"/>
          </p:cNvSpPr>
          <p:nvPr>
            <p:ph type="subTitle" idx="1"/>
          </p:nvPr>
        </p:nvSpPr>
        <p:spPr/>
        <p:txBody>
          <a:bodyPr/>
          <a:lstStyle/>
          <a:p>
            <a:r>
              <a:rPr lang="en-US" sz="2800" dirty="0"/>
              <a:t>Name sounds that you can hear daily </a:t>
            </a:r>
          </a:p>
        </p:txBody>
      </p:sp>
      <p:sp>
        <p:nvSpPr>
          <p:cNvPr id="4" name="Rectangle 3"/>
          <p:cNvSpPr/>
          <p:nvPr/>
        </p:nvSpPr>
        <p:spPr>
          <a:xfrm>
            <a:off x="6109855" y="93518"/>
            <a:ext cx="3034145" cy="5049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75000"/>
                </a:schemeClr>
              </a:solidFill>
            </a:endParaRPr>
          </a:p>
          <a:p>
            <a:r>
              <a:rPr lang="en-US" sz="2400" b="1" dirty="0">
                <a:solidFill>
                  <a:schemeClr val="tx1">
                    <a:lumMod val="75000"/>
                  </a:schemeClr>
                </a:solidFill>
              </a:rPr>
              <a:t>1. Alarm clock ringing .</a:t>
            </a:r>
          </a:p>
          <a:p>
            <a:r>
              <a:rPr lang="en-US" sz="2400" b="1" dirty="0">
                <a:solidFill>
                  <a:schemeClr val="tx1">
                    <a:lumMod val="75000"/>
                  </a:schemeClr>
                </a:solidFill>
              </a:rPr>
              <a:t>2.Birds chirping</a:t>
            </a:r>
          </a:p>
          <a:p>
            <a:r>
              <a:rPr lang="en-US" sz="2400" b="1" dirty="0">
                <a:solidFill>
                  <a:schemeClr val="tx1">
                    <a:lumMod val="75000"/>
                  </a:schemeClr>
                </a:solidFill>
              </a:rPr>
              <a:t>3. Car engines</a:t>
            </a:r>
          </a:p>
          <a:p>
            <a:r>
              <a:rPr lang="en-US" sz="2400" b="1" dirty="0">
                <a:solidFill>
                  <a:schemeClr val="tx1">
                    <a:lumMod val="75000"/>
                  </a:schemeClr>
                </a:solidFill>
              </a:rPr>
              <a:t>4.Door creaking</a:t>
            </a:r>
          </a:p>
          <a:p>
            <a:r>
              <a:rPr lang="en-US" sz="2400" b="1" dirty="0">
                <a:solidFill>
                  <a:schemeClr val="tx1">
                    <a:lumMod val="75000"/>
                  </a:schemeClr>
                </a:solidFill>
              </a:rPr>
              <a:t>5.Footsteps</a:t>
            </a:r>
          </a:p>
          <a:p>
            <a:r>
              <a:rPr lang="en-US" sz="2400" b="1" dirty="0">
                <a:solidFill>
                  <a:schemeClr val="tx1">
                    <a:lumMod val="75000"/>
                  </a:schemeClr>
                </a:solidFill>
              </a:rPr>
              <a:t>5..School bell</a:t>
            </a:r>
          </a:p>
          <a:p>
            <a:r>
              <a:rPr lang="en-US" sz="2400" b="1" dirty="0">
                <a:solidFill>
                  <a:schemeClr val="tx1">
                    <a:lumMod val="75000"/>
                  </a:schemeClr>
                </a:solidFill>
              </a:rPr>
              <a:t>5.Keyboard typing</a:t>
            </a:r>
          </a:p>
          <a:p>
            <a:r>
              <a:rPr lang="en-US" sz="2400" b="1" dirty="0">
                <a:solidFill>
                  <a:schemeClr val="tx1">
                    <a:lumMod val="75000"/>
                  </a:schemeClr>
                </a:solidFill>
              </a:rPr>
              <a:t>6.Pages flipping </a:t>
            </a:r>
          </a:p>
          <a:p>
            <a:r>
              <a:rPr lang="en-US" sz="2400" b="1" dirty="0">
                <a:solidFill>
                  <a:schemeClr val="tx1">
                    <a:lumMod val="75000"/>
                  </a:schemeClr>
                </a:solidFill>
              </a:rPr>
              <a:t>7..TV or music.</a:t>
            </a:r>
          </a:p>
          <a:p>
            <a:r>
              <a:rPr lang="en-US" sz="2400" b="1" dirty="0">
                <a:solidFill>
                  <a:schemeClr val="tx1">
                    <a:lumMod val="75000"/>
                  </a:schemeClr>
                </a:solidFill>
              </a:rPr>
              <a:t>8.Water running</a:t>
            </a:r>
            <a:endParaRPr lang="en-US" sz="2400" b="1" dirty="0"/>
          </a:p>
        </p:txBody>
      </p:sp>
      <p:sp>
        <p:nvSpPr>
          <p:cNvPr id="5" name="Oval 4"/>
          <p:cNvSpPr/>
          <p:nvPr/>
        </p:nvSpPr>
        <p:spPr>
          <a:xfrm>
            <a:off x="3293918" y="498764"/>
            <a:ext cx="2140527" cy="8208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 30 </a:t>
            </a:r>
          </a:p>
        </p:txBody>
      </p:sp>
    </p:spTree>
    <p:extLst>
      <p:ext uri="{BB962C8B-B14F-4D97-AF65-F5344CB8AC3E}">
        <p14:creationId xmlns:p14="http://schemas.microsoft.com/office/powerpoint/2010/main" val="224057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351818" cy="5047536"/>
          </a:xfrm>
          <a:prstGeom prst="rect">
            <a:avLst/>
          </a:prstGeom>
        </p:spPr>
        <p:txBody>
          <a:bodyPr wrap="square">
            <a:spAutoFit/>
          </a:bodyPr>
          <a:lstStyle/>
          <a:p>
            <a:r>
              <a:rPr lang="en-US" sz="2300" b="1" dirty="0">
                <a:solidFill>
                  <a:schemeClr val="tx1">
                    <a:lumMod val="40000"/>
                    <a:lumOff val="60000"/>
                  </a:schemeClr>
                </a:solidFill>
              </a:rPr>
              <a:t>Chinking:</a:t>
            </a:r>
          </a:p>
          <a:p>
            <a:pPr marL="342900" indent="-342900">
              <a:buFont typeface="Arial" panose="020B0604020202020204" pitchFamily="34" charset="0"/>
              <a:buChar char="•"/>
            </a:pPr>
            <a:r>
              <a:rPr lang="en-US" sz="2300" b="1" dirty="0">
                <a:solidFill>
                  <a:schemeClr val="tx1">
                    <a:lumMod val="40000"/>
                    <a:lumOff val="60000"/>
                  </a:schemeClr>
                </a:solidFill>
              </a:rPr>
              <a:t>Explanation</a:t>
            </a:r>
            <a:r>
              <a:rPr lang="en-US" sz="2300" b="1" dirty="0">
                <a:solidFill>
                  <a:srgbClr val="002060"/>
                </a:solidFill>
              </a:rPr>
              <a:t>: A light sound made when glass or metal objects lightly touch each other.</a:t>
            </a:r>
          </a:p>
          <a:p>
            <a:pPr marL="342900" indent="-342900">
              <a:buFontTx/>
              <a:buChar char="-"/>
            </a:pPr>
            <a:r>
              <a:rPr lang="en-US" sz="2300" b="1" dirty="0">
                <a:solidFill>
                  <a:srgbClr val="00B050"/>
                </a:solidFill>
              </a:rPr>
              <a:t>Example</a:t>
            </a:r>
            <a:r>
              <a:rPr lang="en-US" sz="2300" b="1" dirty="0">
                <a:solidFill>
                  <a:srgbClr val="002060"/>
                </a:solidFill>
              </a:rPr>
              <a:t>: Chinking is the sound you hear when you stack glasses or cups together, like in a dishwasher.</a:t>
            </a:r>
          </a:p>
          <a:p>
            <a:pPr marL="342900" indent="-342900">
              <a:buFontTx/>
              <a:buChar char="-"/>
            </a:pPr>
            <a:r>
              <a:rPr lang="en-US" sz="2300" b="1" dirty="0">
                <a:solidFill>
                  <a:schemeClr val="tx1">
                    <a:lumMod val="40000"/>
                    <a:lumOff val="60000"/>
                  </a:schemeClr>
                </a:solidFill>
              </a:rPr>
              <a:t>Buzzy</a:t>
            </a:r>
          </a:p>
          <a:p>
            <a:pPr marL="342900" indent="-342900">
              <a:buFontTx/>
              <a:buChar char="-"/>
            </a:pPr>
            <a:r>
              <a:rPr lang="en-US" sz="2300" b="1" dirty="0">
                <a:solidFill>
                  <a:schemeClr val="tx1">
                    <a:lumMod val="40000"/>
                    <a:lumOff val="60000"/>
                  </a:schemeClr>
                </a:solidFill>
              </a:rPr>
              <a:t>Explanation</a:t>
            </a:r>
            <a:r>
              <a:rPr lang="en-US" sz="2300" b="1" dirty="0">
                <a:solidFill>
                  <a:srgbClr val="002060"/>
                </a:solidFill>
              </a:rPr>
              <a:t>: A continuous, low, vibrating sound, like that of a busy place or a bee.</a:t>
            </a:r>
          </a:p>
          <a:p>
            <a:pPr marL="342900" indent="-342900">
              <a:buFontTx/>
              <a:buChar char="-"/>
            </a:pPr>
            <a:r>
              <a:rPr lang="en-US" sz="2300" b="1" dirty="0">
                <a:solidFill>
                  <a:srgbClr val="00B050"/>
                </a:solidFill>
              </a:rPr>
              <a:t>Example: </a:t>
            </a:r>
            <a:r>
              <a:rPr lang="en-US" sz="2300" b="1" dirty="0">
                <a:solidFill>
                  <a:srgbClr val="002060"/>
                </a:solidFill>
              </a:rPr>
              <a:t>Buzzy describes the sound of a lively café or a crowded space with lots of conversation and movement.</a:t>
            </a:r>
          </a:p>
          <a:p>
            <a:pPr marL="342900" indent="-342900">
              <a:buFontTx/>
              <a:buChar char="-"/>
            </a:pPr>
            <a:r>
              <a:rPr lang="en-US" sz="2300" b="1" dirty="0">
                <a:solidFill>
                  <a:schemeClr val="tx1">
                    <a:lumMod val="40000"/>
                    <a:lumOff val="60000"/>
                  </a:schemeClr>
                </a:solidFill>
              </a:rPr>
              <a:t>Crunchy:</a:t>
            </a:r>
          </a:p>
          <a:p>
            <a:pPr marL="342900" indent="-342900">
              <a:buFontTx/>
              <a:buChar char="-"/>
            </a:pPr>
            <a:r>
              <a:rPr lang="en-US" sz="2300" b="1" dirty="0">
                <a:solidFill>
                  <a:srgbClr val="002060"/>
                </a:solidFill>
              </a:rPr>
              <a:t>Explanation: A hard, crisp sound made when something is crushed or bitten into.</a:t>
            </a:r>
          </a:p>
          <a:p>
            <a:pPr marL="342900" indent="-342900">
              <a:buFontTx/>
              <a:buChar char="-"/>
            </a:pPr>
            <a:r>
              <a:rPr lang="en-US" sz="2300" b="1" dirty="0">
                <a:solidFill>
                  <a:srgbClr val="00B050"/>
                </a:solidFill>
              </a:rPr>
              <a:t>Example</a:t>
            </a:r>
            <a:r>
              <a:rPr lang="en-US" sz="2300" b="1" dirty="0">
                <a:solidFill>
                  <a:srgbClr val="002060"/>
                </a:solidFill>
              </a:rPr>
              <a:t>: </a:t>
            </a:r>
            <a:r>
              <a:rPr lang="en-US" sz="2200" b="1" dirty="0">
                <a:solidFill>
                  <a:srgbClr val="002060"/>
                </a:solidFill>
              </a:rPr>
              <a:t>Crunchy is the sound of biting into a crisp or a cracker.</a:t>
            </a:r>
          </a:p>
        </p:txBody>
      </p:sp>
    </p:spTree>
    <p:extLst>
      <p:ext uri="{BB962C8B-B14F-4D97-AF65-F5344CB8AC3E}">
        <p14:creationId xmlns:p14="http://schemas.microsoft.com/office/powerpoint/2010/main" val="315940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742"/>
            <a:ext cx="9060873" cy="5016758"/>
          </a:xfrm>
          <a:prstGeom prst="rect">
            <a:avLst/>
          </a:prstGeom>
        </p:spPr>
        <p:txBody>
          <a:bodyPr wrap="square">
            <a:spAutoFit/>
          </a:bodyPr>
          <a:lstStyle/>
          <a:p>
            <a:r>
              <a:rPr lang="en-US" sz="2000" b="1" dirty="0">
                <a:solidFill>
                  <a:schemeClr val="tx1">
                    <a:lumMod val="40000"/>
                    <a:lumOff val="60000"/>
                  </a:schemeClr>
                </a:solidFill>
              </a:rPr>
              <a:t>Hum</a:t>
            </a:r>
            <a:r>
              <a:rPr lang="en-US" sz="2000" dirty="0">
                <a:solidFill>
                  <a:schemeClr val="tx1">
                    <a:lumMod val="40000"/>
                    <a:lumOff val="60000"/>
                  </a:schemeClr>
                </a:solidFill>
              </a:rPr>
              <a:t>:</a:t>
            </a:r>
          </a:p>
          <a:p>
            <a:r>
              <a:rPr lang="en-US" sz="2000" dirty="0"/>
              <a:t>Explanation: A steady, low, continuous sound, often soft and background-like.</a:t>
            </a:r>
          </a:p>
          <a:p>
            <a:r>
              <a:rPr lang="en-US" sz="2000" dirty="0"/>
              <a:t>Example: "Hum is the sound of traffic from a distance or an appliance like a fridge.</a:t>
            </a:r>
          </a:p>
          <a:p>
            <a:r>
              <a:rPr lang="en-US" sz="2000" b="1" dirty="0">
                <a:solidFill>
                  <a:schemeClr val="tx1">
                    <a:lumMod val="40000"/>
                    <a:lumOff val="60000"/>
                  </a:schemeClr>
                </a:solidFill>
              </a:rPr>
              <a:t>Popping:</a:t>
            </a:r>
          </a:p>
          <a:p>
            <a:r>
              <a:rPr lang="en-US" sz="2000" dirty="0"/>
              <a:t>Explanation: A short, sudden burst or sharp sound, often loud and quick.</a:t>
            </a:r>
          </a:p>
          <a:p>
            <a:r>
              <a:rPr lang="en-US" sz="2000" dirty="0"/>
              <a:t>Example: "Popping is the sound you hear when a balloon bursts or popcorn kernels explode in a pot.</a:t>
            </a:r>
          </a:p>
          <a:p>
            <a:r>
              <a:rPr lang="en-US" sz="2000" b="1" dirty="0">
                <a:solidFill>
                  <a:schemeClr val="tx1">
                    <a:lumMod val="40000"/>
                    <a:lumOff val="60000"/>
                  </a:schemeClr>
                </a:solidFill>
              </a:rPr>
              <a:t>Sizzling</a:t>
            </a:r>
            <a:r>
              <a:rPr lang="en-US" sz="2000" dirty="0">
                <a:solidFill>
                  <a:schemeClr val="tx1">
                    <a:lumMod val="40000"/>
                    <a:lumOff val="60000"/>
                  </a:schemeClr>
                </a:solidFill>
              </a:rPr>
              <a:t>:</a:t>
            </a:r>
          </a:p>
          <a:p>
            <a:r>
              <a:rPr lang="en-US" sz="2000" dirty="0"/>
              <a:t>Explanation: A hissing or bubbling sound, usually made when something is frying or cooking in a hot pan.</a:t>
            </a:r>
          </a:p>
          <a:p>
            <a:r>
              <a:rPr lang="en-US" sz="2000" dirty="0"/>
              <a:t>Example: "Sizzling is the sound of bacon or meat when it cooks on a hot pan.</a:t>
            </a:r>
          </a:p>
          <a:p>
            <a:r>
              <a:rPr lang="en-US" sz="2000" b="1" dirty="0">
                <a:solidFill>
                  <a:schemeClr val="tx1">
                    <a:lumMod val="40000"/>
                    <a:lumOff val="60000"/>
                  </a:schemeClr>
                </a:solidFill>
              </a:rPr>
              <a:t>Clinking</a:t>
            </a:r>
            <a:r>
              <a:rPr lang="en-US" sz="2000" dirty="0">
                <a:solidFill>
                  <a:schemeClr val="tx1">
                    <a:lumMod val="40000"/>
                    <a:lumOff val="60000"/>
                  </a:schemeClr>
                </a:solidFill>
              </a:rPr>
              <a:t>: </a:t>
            </a:r>
          </a:p>
          <a:p>
            <a:r>
              <a:rPr lang="en-US" sz="2000" dirty="0"/>
              <a:t>Explanation: A sharp, light sound made when metal or glass objects touch.</a:t>
            </a:r>
          </a:p>
          <a:p>
            <a:r>
              <a:rPr lang="en-US" sz="2000" dirty="0"/>
              <a:t>Example: Clinking is the sound of knives and forks touching in a school canteen."</a:t>
            </a:r>
          </a:p>
        </p:txBody>
      </p:sp>
    </p:spTree>
    <p:extLst>
      <p:ext uri="{BB962C8B-B14F-4D97-AF65-F5344CB8AC3E}">
        <p14:creationId xmlns:p14="http://schemas.microsoft.com/office/powerpoint/2010/main" val="2758477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13530" y="98361"/>
            <a:ext cx="6602540" cy="4925995"/>
          </a:xfrm>
          <a:prstGeom prst="rect">
            <a:avLst/>
          </a:prstGeom>
        </p:spPr>
      </p:pic>
    </p:spTree>
    <p:extLst>
      <p:ext uri="{BB962C8B-B14F-4D97-AF65-F5344CB8AC3E}">
        <p14:creationId xmlns:p14="http://schemas.microsoft.com/office/powerpoint/2010/main" val="1722536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2545" y="0"/>
            <a:ext cx="5486401" cy="5610170"/>
          </a:xfrm>
          <a:prstGeom prst="rect">
            <a:avLst/>
          </a:prstGeom>
        </p:spPr>
      </p:pic>
    </p:spTree>
    <p:extLst>
      <p:ext uri="{BB962C8B-B14F-4D97-AF65-F5344CB8AC3E}">
        <p14:creationId xmlns:p14="http://schemas.microsoft.com/office/powerpoint/2010/main" val="327604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264" y="474050"/>
            <a:ext cx="5668163" cy="335400"/>
          </a:xfrm>
        </p:spPr>
        <p:txBody>
          <a:bodyPr/>
          <a:lstStyle/>
          <a:p>
            <a:r>
              <a:rPr lang="en-US" sz="1800" dirty="0">
                <a:hlinkClick r:id="rId2"/>
              </a:rPr>
              <a:t>https://padlet.com/maisawad_1987/my-terrific-padlet-4k5cfkjpp10lwvrz</a:t>
            </a:r>
            <a:endParaRPr lang="en-US" sz="1800" dirty="0"/>
          </a:p>
        </p:txBody>
      </p:sp>
      <p:pic>
        <p:nvPicPr>
          <p:cNvPr id="4" name="Picture 3"/>
          <p:cNvPicPr>
            <a:picLocks noChangeAspect="1"/>
          </p:cNvPicPr>
          <p:nvPr/>
        </p:nvPicPr>
        <p:blipFill>
          <a:blip r:embed="rId3"/>
          <a:stretch>
            <a:fillRect/>
          </a:stretch>
        </p:blipFill>
        <p:spPr>
          <a:xfrm>
            <a:off x="388956" y="1352581"/>
            <a:ext cx="3877216" cy="2610214"/>
          </a:xfrm>
          <a:prstGeom prst="rect">
            <a:avLst/>
          </a:prstGeom>
        </p:spPr>
      </p:pic>
      <p:pic>
        <p:nvPicPr>
          <p:cNvPr id="5" name="Picture 4"/>
          <p:cNvPicPr>
            <a:picLocks noChangeAspect="1"/>
          </p:cNvPicPr>
          <p:nvPr/>
        </p:nvPicPr>
        <p:blipFill>
          <a:blip r:embed="rId4"/>
          <a:stretch>
            <a:fillRect/>
          </a:stretch>
        </p:blipFill>
        <p:spPr>
          <a:xfrm>
            <a:off x="4395355" y="1945255"/>
            <a:ext cx="4748645" cy="1424866"/>
          </a:xfrm>
          <a:prstGeom prst="rect">
            <a:avLst/>
          </a:prstGeom>
        </p:spPr>
      </p:pic>
      <p:cxnSp>
        <p:nvCxnSpPr>
          <p:cNvPr id="7" name="Straight Arrow Connector 6"/>
          <p:cNvCxnSpPr/>
          <p:nvPr/>
        </p:nvCxnSpPr>
        <p:spPr>
          <a:xfrm flipV="1">
            <a:off x="6816436" y="2826327"/>
            <a:ext cx="363682" cy="103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816436" y="2657688"/>
            <a:ext cx="2456747" cy="355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C0D07"/>
                </a:solidFill>
              </a:rPr>
              <a:t>having lost determination or confidence; </a:t>
            </a:r>
            <a:r>
              <a:rPr lang="en-US" dirty="0">
                <a:solidFill>
                  <a:srgbClr val="0C0D07"/>
                </a:solidFill>
                <a:hlinkClick r:id="rId5"/>
              </a:rPr>
              <a:t>dispirited</a:t>
            </a:r>
            <a:r>
              <a:rPr lang="en-US" dirty="0"/>
              <a:t>.</a:t>
            </a:r>
          </a:p>
        </p:txBody>
      </p:sp>
      <p:pic>
        <p:nvPicPr>
          <p:cNvPr id="9" name="Picture 8"/>
          <p:cNvPicPr>
            <a:picLocks noChangeAspect="1"/>
          </p:cNvPicPr>
          <p:nvPr/>
        </p:nvPicPr>
        <p:blipFill>
          <a:blip r:embed="rId6"/>
          <a:stretch>
            <a:fillRect/>
          </a:stretch>
        </p:blipFill>
        <p:spPr>
          <a:xfrm>
            <a:off x="7654769" y="108738"/>
            <a:ext cx="1353283" cy="1433983"/>
          </a:xfrm>
          <a:prstGeom prst="rect">
            <a:avLst/>
          </a:prstGeom>
        </p:spPr>
      </p:pic>
    </p:spTree>
    <p:extLst>
      <p:ext uri="{BB962C8B-B14F-4D97-AF65-F5344CB8AC3E}">
        <p14:creationId xmlns:p14="http://schemas.microsoft.com/office/powerpoint/2010/main" val="941294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18"/>
        <p:cNvGrpSpPr/>
        <p:nvPr/>
      </p:nvGrpSpPr>
      <p:grpSpPr>
        <a:xfrm>
          <a:off x="0" y="0"/>
          <a:ext cx="0" cy="0"/>
          <a:chOff x="0" y="0"/>
          <a:chExt cx="0" cy="0"/>
        </a:xfrm>
      </p:grpSpPr>
      <p:sp>
        <p:nvSpPr>
          <p:cNvPr id="12520" name="Google Shape;12520;p81"/>
          <p:cNvSpPr txBox="1">
            <a:spLocks noGrp="1"/>
          </p:cNvSpPr>
          <p:nvPr>
            <p:ph type="body" idx="1"/>
          </p:nvPr>
        </p:nvSpPr>
        <p:spPr>
          <a:xfrm>
            <a:off x="1117093" y="490103"/>
            <a:ext cx="5034326" cy="75962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dirty="0"/>
          </a:p>
        </p:txBody>
      </p:sp>
      <p:sp>
        <p:nvSpPr>
          <p:cNvPr id="12521" name="Google Shape;12521;p81">
            <a:hlinkClick r:id="rId3" action="ppaction://hlinksldjump"/>
          </p:cNvPr>
          <p:cNvSpPr/>
          <p:nvPr/>
        </p:nvSpPr>
        <p:spPr>
          <a:xfrm>
            <a:off x="8691931" y="580683"/>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3" action="ppaction://hlinksldjump">
                  <a:extLst>
                    <a:ext uri="{A12FA001-AC4F-418D-AE19-62706E023703}">
                      <ahyp:hlinkClr xmlns:ahyp="http://schemas.microsoft.com/office/drawing/2018/hyperlinkcolor" xmlns="" val="tx"/>
                    </a:ext>
                  </a:extLst>
                </a:hlinkClick>
              </a:rPr>
              <a:t>Jan</a:t>
            </a:r>
            <a:endParaRPr sz="1100">
              <a:solidFill>
                <a:schemeClr val="dk1"/>
              </a:solidFill>
              <a:latin typeface="Abril Fatface"/>
              <a:ea typeface="Abril Fatface"/>
              <a:cs typeface="Abril Fatface"/>
              <a:sym typeface="Abril Fatface"/>
            </a:endParaRPr>
          </a:p>
        </p:txBody>
      </p:sp>
      <p:sp>
        <p:nvSpPr>
          <p:cNvPr id="12522" name="Google Shape;12522;p81">
            <a:hlinkClick r:id="rId4" action="ppaction://hlinksldjump"/>
          </p:cNvPr>
          <p:cNvSpPr/>
          <p:nvPr/>
        </p:nvSpPr>
        <p:spPr>
          <a:xfrm>
            <a:off x="8691931" y="910492"/>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4" action="ppaction://hlinksldjump">
                  <a:extLst>
                    <a:ext uri="{A12FA001-AC4F-418D-AE19-62706E023703}">
                      <ahyp:hlinkClr xmlns:ahyp="http://schemas.microsoft.com/office/drawing/2018/hyperlinkcolor" xmlns="" val="tx"/>
                    </a:ext>
                  </a:extLst>
                </a:hlinkClick>
              </a:rPr>
              <a:t>Feb</a:t>
            </a:r>
            <a:endParaRPr sz="1100">
              <a:solidFill>
                <a:schemeClr val="dk1"/>
              </a:solidFill>
              <a:latin typeface="Abril Fatface"/>
              <a:ea typeface="Abril Fatface"/>
              <a:cs typeface="Abril Fatface"/>
              <a:sym typeface="Abril Fatface"/>
            </a:endParaRPr>
          </a:p>
        </p:txBody>
      </p:sp>
      <p:sp>
        <p:nvSpPr>
          <p:cNvPr id="12523" name="Google Shape;12523;p81">
            <a:hlinkClick r:id="rId5" action="ppaction://hlinksldjump"/>
          </p:cNvPr>
          <p:cNvSpPr/>
          <p:nvPr/>
        </p:nvSpPr>
        <p:spPr>
          <a:xfrm>
            <a:off x="8691931" y="1240321"/>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5" action="ppaction://hlinksldjump">
                  <a:extLst>
                    <a:ext uri="{A12FA001-AC4F-418D-AE19-62706E023703}">
                      <ahyp:hlinkClr xmlns:ahyp="http://schemas.microsoft.com/office/drawing/2018/hyperlinkcolor" xmlns="" val="tx"/>
                    </a:ext>
                  </a:extLst>
                </a:hlinkClick>
              </a:rPr>
              <a:t>Mar</a:t>
            </a:r>
            <a:endParaRPr sz="1100">
              <a:solidFill>
                <a:schemeClr val="dk1"/>
              </a:solidFill>
              <a:latin typeface="Abril Fatface"/>
              <a:ea typeface="Abril Fatface"/>
              <a:cs typeface="Abril Fatface"/>
              <a:sym typeface="Abril Fatface"/>
            </a:endParaRPr>
          </a:p>
        </p:txBody>
      </p:sp>
      <p:sp>
        <p:nvSpPr>
          <p:cNvPr id="12524" name="Google Shape;12524;p81">
            <a:hlinkClick r:id="rId6" action="ppaction://hlinksldjump"/>
          </p:cNvPr>
          <p:cNvSpPr/>
          <p:nvPr/>
        </p:nvSpPr>
        <p:spPr>
          <a:xfrm>
            <a:off x="8691931" y="1570151"/>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6" action="ppaction://hlinksldjump">
                  <a:extLst>
                    <a:ext uri="{A12FA001-AC4F-418D-AE19-62706E023703}">
                      <ahyp:hlinkClr xmlns:ahyp="http://schemas.microsoft.com/office/drawing/2018/hyperlinkcolor" xmlns="" val="tx"/>
                    </a:ext>
                  </a:extLst>
                </a:hlinkClick>
              </a:rPr>
              <a:t>Apr</a:t>
            </a:r>
            <a:endParaRPr sz="1100">
              <a:solidFill>
                <a:schemeClr val="dk1"/>
              </a:solidFill>
              <a:latin typeface="Abril Fatface"/>
              <a:ea typeface="Abril Fatface"/>
              <a:cs typeface="Abril Fatface"/>
              <a:sym typeface="Abril Fatface"/>
            </a:endParaRPr>
          </a:p>
        </p:txBody>
      </p:sp>
      <p:sp>
        <p:nvSpPr>
          <p:cNvPr id="12525" name="Google Shape;12525;p81">
            <a:hlinkClick r:id="rId7" action="ppaction://hlinksldjump"/>
          </p:cNvPr>
          <p:cNvSpPr/>
          <p:nvPr/>
        </p:nvSpPr>
        <p:spPr>
          <a:xfrm>
            <a:off x="8691931" y="189995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7" action="ppaction://hlinksldjump">
                  <a:extLst>
                    <a:ext uri="{A12FA001-AC4F-418D-AE19-62706E023703}">
                      <ahyp:hlinkClr xmlns:ahyp="http://schemas.microsoft.com/office/drawing/2018/hyperlinkcolor" xmlns="" val="tx"/>
                    </a:ext>
                  </a:extLst>
                </a:hlinkClick>
              </a:rPr>
              <a:t>May</a:t>
            </a:r>
            <a:endParaRPr sz="1100">
              <a:solidFill>
                <a:schemeClr val="dk1"/>
              </a:solidFill>
              <a:latin typeface="Abril Fatface"/>
              <a:ea typeface="Abril Fatface"/>
              <a:cs typeface="Abril Fatface"/>
              <a:sym typeface="Abril Fatface"/>
            </a:endParaRPr>
          </a:p>
        </p:txBody>
      </p:sp>
      <p:sp>
        <p:nvSpPr>
          <p:cNvPr id="12526" name="Google Shape;12526;p81">
            <a:hlinkClick r:id="" action="ppaction://noaction"/>
          </p:cNvPr>
          <p:cNvSpPr/>
          <p:nvPr/>
        </p:nvSpPr>
        <p:spPr>
          <a:xfrm>
            <a:off x="8691931" y="222978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Jun</a:t>
            </a:r>
            <a:endParaRPr sz="1100">
              <a:solidFill>
                <a:schemeClr val="dk1"/>
              </a:solidFill>
              <a:latin typeface="Abril Fatface"/>
              <a:ea typeface="Abril Fatface"/>
              <a:cs typeface="Abril Fatface"/>
              <a:sym typeface="Abril Fatface"/>
            </a:endParaRPr>
          </a:p>
        </p:txBody>
      </p:sp>
      <p:sp>
        <p:nvSpPr>
          <p:cNvPr id="12527" name="Google Shape;12527;p81">
            <a:hlinkClick r:id="" action="ppaction://noaction"/>
          </p:cNvPr>
          <p:cNvSpPr/>
          <p:nvPr/>
        </p:nvSpPr>
        <p:spPr>
          <a:xfrm>
            <a:off x="8691931" y="2559618"/>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Jul</a:t>
            </a:r>
            <a:endParaRPr sz="1100">
              <a:solidFill>
                <a:schemeClr val="dk1"/>
              </a:solidFill>
              <a:latin typeface="Abril Fatface"/>
              <a:ea typeface="Abril Fatface"/>
              <a:cs typeface="Abril Fatface"/>
              <a:sym typeface="Abril Fatface"/>
            </a:endParaRPr>
          </a:p>
        </p:txBody>
      </p:sp>
      <p:sp>
        <p:nvSpPr>
          <p:cNvPr id="12528" name="Google Shape;12528;p81">
            <a:hlinkClick r:id="" action="ppaction://noaction"/>
          </p:cNvPr>
          <p:cNvSpPr/>
          <p:nvPr/>
        </p:nvSpPr>
        <p:spPr>
          <a:xfrm>
            <a:off x="8691931" y="2889448"/>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Aug</a:t>
            </a:r>
            <a:endParaRPr sz="1100">
              <a:solidFill>
                <a:schemeClr val="dk1"/>
              </a:solidFill>
              <a:latin typeface="Abril Fatface"/>
              <a:ea typeface="Abril Fatface"/>
              <a:cs typeface="Abril Fatface"/>
              <a:sym typeface="Abril Fatface"/>
            </a:endParaRPr>
          </a:p>
        </p:txBody>
      </p:sp>
      <p:sp>
        <p:nvSpPr>
          <p:cNvPr id="12529" name="Google Shape;12529;p81">
            <a:hlinkClick r:id="" action="ppaction://noaction"/>
          </p:cNvPr>
          <p:cNvSpPr/>
          <p:nvPr/>
        </p:nvSpPr>
        <p:spPr>
          <a:xfrm>
            <a:off x="8691931" y="321925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Sep</a:t>
            </a:r>
            <a:endParaRPr sz="1100">
              <a:solidFill>
                <a:schemeClr val="dk1"/>
              </a:solidFill>
              <a:latin typeface="Abril Fatface"/>
              <a:ea typeface="Abril Fatface"/>
              <a:cs typeface="Abril Fatface"/>
              <a:sym typeface="Abril Fatface"/>
            </a:endParaRPr>
          </a:p>
        </p:txBody>
      </p:sp>
      <p:sp>
        <p:nvSpPr>
          <p:cNvPr id="12530" name="Google Shape;12530;p81">
            <a:hlinkClick r:id="" action="ppaction://noaction"/>
          </p:cNvPr>
          <p:cNvSpPr/>
          <p:nvPr/>
        </p:nvSpPr>
        <p:spPr>
          <a:xfrm>
            <a:off x="8691931" y="354908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Oct</a:t>
            </a:r>
            <a:endParaRPr sz="1100">
              <a:solidFill>
                <a:schemeClr val="dk1"/>
              </a:solidFill>
              <a:latin typeface="Abril Fatface"/>
              <a:ea typeface="Abril Fatface"/>
              <a:cs typeface="Abril Fatface"/>
              <a:sym typeface="Abril Fatface"/>
            </a:endParaRPr>
          </a:p>
        </p:txBody>
      </p:sp>
      <p:sp>
        <p:nvSpPr>
          <p:cNvPr id="12531" name="Google Shape;12531;p81">
            <a:hlinkClick r:id="" action="ppaction://noaction"/>
          </p:cNvPr>
          <p:cNvSpPr/>
          <p:nvPr/>
        </p:nvSpPr>
        <p:spPr>
          <a:xfrm>
            <a:off x="8691931" y="387891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Nov</a:t>
            </a:r>
            <a:endParaRPr sz="1100">
              <a:solidFill>
                <a:schemeClr val="dk1"/>
              </a:solidFill>
              <a:latin typeface="Abril Fatface"/>
              <a:ea typeface="Abril Fatface"/>
              <a:cs typeface="Abril Fatface"/>
              <a:sym typeface="Abril Fatface"/>
            </a:endParaRPr>
          </a:p>
        </p:txBody>
      </p:sp>
      <p:sp>
        <p:nvSpPr>
          <p:cNvPr id="12532" name="Google Shape;12532;p81">
            <a:hlinkClick r:id="" action="ppaction://noaction"/>
          </p:cNvPr>
          <p:cNvSpPr/>
          <p:nvPr/>
        </p:nvSpPr>
        <p:spPr>
          <a:xfrm>
            <a:off x="8691931" y="4208745"/>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Dec</a:t>
            </a:r>
            <a:endParaRPr sz="1100">
              <a:solidFill>
                <a:schemeClr val="dk1"/>
              </a:solidFill>
              <a:latin typeface="Abril Fatface"/>
              <a:ea typeface="Abril Fatface"/>
              <a:cs typeface="Abril Fatface"/>
              <a:sym typeface="Abril Fatface"/>
            </a:endParaRPr>
          </a:p>
        </p:txBody>
      </p:sp>
      <p:sp>
        <p:nvSpPr>
          <p:cNvPr id="12533" name="Google Shape;12533;p81">
            <a:hlinkClick r:id="" action="ppaction://hlinkshowjump?jump=nextslide"/>
          </p:cNvPr>
          <p:cNvSpPr/>
          <p:nvPr/>
        </p:nvSpPr>
        <p:spPr>
          <a:xfrm>
            <a:off x="8691931" y="25084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hlinkshowjump?jump=nextslide">
                  <a:extLst>
                    <a:ext uri="{A12FA001-AC4F-418D-AE19-62706E023703}">
                      <ahyp:hlinkClr xmlns:ahyp="http://schemas.microsoft.com/office/drawing/2018/hyperlinkcolor" xmlns="" val="tx"/>
                    </a:ext>
                  </a:extLst>
                </a:hlinkClick>
              </a:rPr>
              <a:t>🢂</a:t>
            </a:r>
            <a:endParaRPr sz="1100">
              <a:solidFill>
                <a:schemeClr val="dk1"/>
              </a:solidFill>
              <a:latin typeface="Abril Fatface"/>
              <a:ea typeface="Abril Fatface"/>
              <a:cs typeface="Abril Fatface"/>
              <a:sym typeface="Abril Fatface"/>
            </a:endParaRPr>
          </a:p>
        </p:txBody>
      </p:sp>
      <p:sp>
        <p:nvSpPr>
          <p:cNvPr id="12534" name="Google Shape;12534;p81">
            <a:hlinkClick r:id="" action="ppaction://hlinkshowjump?jump=previousslide"/>
          </p:cNvPr>
          <p:cNvSpPr/>
          <p:nvPr/>
        </p:nvSpPr>
        <p:spPr>
          <a:xfrm>
            <a:off x="8691931" y="4538564"/>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hlinkshowjump?jump=previousslide">
                  <a:extLst>
                    <a:ext uri="{A12FA001-AC4F-418D-AE19-62706E023703}">
                      <ahyp:hlinkClr xmlns:ahyp="http://schemas.microsoft.com/office/drawing/2018/hyperlinkcolor" xmlns="" val="tx"/>
                    </a:ext>
                  </a:extLst>
                </a:hlinkClick>
              </a:rPr>
              <a:t>🢀</a:t>
            </a:r>
            <a:endParaRPr sz="1100">
              <a:solidFill>
                <a:schemeClr val="dk1"/>
              </a:solidFill>
              <a:latin typeface="Abril Fatface"/>
              <a:ea typeface="Abril Fatface"/>
              <a:cs typeface="Abril Fatface"/>
              <a:sym typeface="Abril Fatface"/>
            </a:endParaRPr>
          </a:p>
        </p:txBody>
      </p:sp>
      <p:pic>
        <p:nvPicPr>
          <p:cNvPr id="3" name="Picture 2"/>
          <p:cNvPicPr>
            <a:picLocks noChangeAspect="1"/>
          </p:cNvPicPr>
          <p:nvPr/>
        </p:nvPicPr>
        <p:blipFill>
          <a:blip r:embed="rId8"/>
          <a:stretch>
            <a:fillRect/>
          </a:stretch>
        </p:blipFill>
        <p:spPr>
          <a:xfrm>
            <a:off x="798800" y="1335219"/>
            <a:ext cx="7306109" cy="3228975"/>
          </a:xfrm>
          <a:prstGeom prst="rect">
            <a:avLst/>
          </a:prstGeom>
        </p:spPr>
      </p:pic>
    </p:spTree>
    <p:extLst>
      <p:ext uri="{BB962C8B-B14F-4D97-AF65-F5344CB8AC3E}">
        <p14:creationId xmlns:p14="http://schemas.microsoft.com/office/powerpoint/2010/main" val="214093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6742"/>
            <a:ext cx="9144000" cy="5016758"/>
          </a:xfrm>
          <a:prstGeom prst="rect">
            <a:avLst/>
          </a:prstGeom>
        </p:spPr>
        <p:txBody>
          <a:bodyPr wrap="square">
            <a:spAutoFit/>
          </a:bodyPr>
          <a:lstStyle/>
          <a:p>
            <a:pPr>
              <a:buFont typeface="+mj-lt"/>
              <a:buAutoNum type="arabicPeriod"/>
            </a:pPr>
            <a:r>
              <a:rPr lang="en-US" sz="2000" b="1" dirty="0"/>
              <a:t>When you are disheartened after a hard day</a:t>
            </a:r>
            <a:r>
              <a:rPr lang="en-US" sz="2000" dirty="0"/>
              <a:t/>
            </a:r>
            <a:br>
              <a:rPr lang="en-US" sz="2000" dirty="0"/>
            </a:br>
            <a:r>
              <a:rPr lang="en-US" sz="2000" dirty="0"/>
              <a:t>👉 </a:t>
            </a:r>
            <a:r>
              <a:rPr lang="en-US" sz="2000" b="1" i="1" dirty="0">
                <a:solidFill>
                  <a:srgbClr val="00B050"/>
                </a:solidFill>
              </a:rPr>
              <a:t>Disheartened</a:t>
            </a:r>
            <a:r>
              <a:rPr lang="en-US" sz="2000" b="1" dirty="0">
                <a:solidFill>
                  <a:srgbClr val="00B050"/>
                </a:solidFill>
              </a:rPr>
              <a:t> </a:t>
            </a:r>
            <a:r>
              <a:rPr lang="en-US" sz="2000" dirty="0"/>
              <a:t>= sad, tired, or disappointed.</a:t>
            </a:r>
          </a:p>
          <a:p>
            <a:pPr>
              <a:buFont typeface="Arial" panose="020B0604020202020204" pitchFamily="34" charset="0"/>
              <a:buChar char="•"/>
            </a:pPr>
            <a:r>
              <a:rPr lang="en-US" sz="2000" dirty="0"/>
              <a:t>Example answer: </a:t>
            </a:r>
            <a:r>
              <a:rPr lang="en-US" sz="2000" i="1" dirty="0"/>
              <a:t>“When I feel down after a bad day, I usually eat chocolate or ice cream because it makes me feel comforted.”</a:t>
            </a:r>
            <a:endParaRPr lang="en-US" sz="2000" dirty="0"/>
          </a:p>
          <a:p>
            <a:pPr>
              <a:buFont typeface="+mj-lt"/>
              <a:buAutoNum type="arabicPeriod" startAt="2"/>
            </a:pPr>
            <a:r>
              <a:rPr lang="en-US" sz="2000" b="1" dirty="0"/>
              <a:t>When you are anxious about your exams</a:t>
            </a:r>
            <a:r>
              <a:rPr lang="en-US" sz="2000" dirty="0"/>
              <a:t/>
            </a:r>
            <a:br>
              <a:rPr lang="en-US" sz="2000" dirty="0"/>
            </a:br>
            <a:r>
              <a:rPr lang="en-US" sz="2000" dirty="0"/>
              <a:t>👉 </a:t>
            </a:r>
            <a:r>
              <a:rPr lang="en-US" sz="2000" b="1" i="1" dirty="0">
                <a:solidFill>
                  <a:srgbClr val="00B050"/>
                </a:solidFill>
              </a:rPr>
              <a:t>Anxious</a:t>
            </a:r>
            <a:r>
              <a:rPr lang="en-US" sz="2000" dirty="0"/>
              <a:t> = nervous, stressed, or worried.</a:t>
            </a:r>
          </a:p>
          <a:p>
            <a:pPr>
              <a:buFont typeface="Arial" panose="020B0604020202020204" pitchFamily="34" charset="0"/>
              <a:buChar char="•"/>
            </a:pPr>
            <a:r>
              <a:rPr lang="en-US" sz="2000" dirty="0"/>
              <a:t>Example answer: </a:t>
            </a:r>
            <a:r>
              <a:rPr lang="en-US" sz="2000" i="1" dirty="0"/>
              <a:t>“When I’m stressed about exams, I don’t want heavy food. I prefer something light, like fruit or tea, to calm me down.”</a:t>
            </a:r>
            <a:endParaRPr lang="en-US" sz="2000" dirty="0"/>
          </a:p>
          <a:p>
            <a:pPr>
              <a:buFont typeface="+mj-lt"/>
              <a:buAutoNum type="arabicPeriod" startAt="3"/>
            </a:pPr>
            <a:r>
              <a:rPr lang="en-US" sz="2000" b="1" dirty="0"/>
              <a:t>When you are fatigued by a long journey</a:t>
            </a:r>
            <a:r>
              <a:rPr lang="en-US" sz="2000" dirty="0"/>
              <a:t/>
            </a:r>
            <a:br>
              <a:rPr lang="en-US" sz="2000" dirty="0"/>
            </a:br>
            <a:r>
              <a:rPr lang="en-US" sz="2000" dirty="0"/>
              <a:t>👉 </a:t>
            </a:r>
            <a:r>
              <a:rPr lang="en-US" sz="2000" b="1" i="1" dirty="0">
                <a:solidFill>
                  <a:srgbClr val="00B050"/>
                </a:solidFill>
              </a:rPr>
              <a:t>Fatigued</a:t>
            </a:r>
            <a:r>
              <a:rPr lang="en-US" sz="2000" b="1" dirty="0">
                <a:solidFill>
                  <a:srgbClr val="00B050"/>
                </a:solidFill>
              </a:rPr>
              <a:t> </a:t>
            </a:r>
            <a:r>
              <a:rPr lang="en-US" sz="2000" dirty="0"/>
              <a:t>= very tired and exhausted.</a:t>
            </a:r>
          </a:p>
          <a:p>
            <a:pPr>
              <a:buFont typeface="Arial" panose="020B0604020202020204" pitchFamily="34" charset="0"/>
              <a:buChar char="•"/>
            </a:pPr>
            <a:r>
              <a:rPr lang="en-US" sz="2000" dirty="0"/>
              <a:t>Example answer: </a:t>
            </a:r>
            <a:r>
              <a:rPr lang="en-US" sz="2000" i="1" dirty="0"/>
              <a:t>“After a long trip, I like eating warm soup or rice because it gives me energy and makes me feel relaxed.”</a:t>
            </a:r>
            <a:endParaRPr lang="en-US" sz="2000" dirty="0"/>
          </a:p>
          <a:p>
            <a:pPr>
              <a:buFont typeface="+mj-lt"/>
              <a:buAutoNum type="arabicPeriod" startAt="4"/>
            </a:pPr>
            <a:r>
              <a:rPr lang="en-US" sz="2000" b="1" dirty="0"/>
              <a:t>When you are content with your achievements</a:t>
            </a:r>
            <a:r>
              <a:rPr lang="en-US" sz="2000" dirty="0"/>
              <a:t/>
            </a:r>
            <a:br>
              <a:rPr lang="en-US" sz="2000" dirty="0"/>
            </a:br>
            <a:r>
              <a:rPr lang="en-US" sz="2000" dirty="0"/>
              <a:t>👉 </a:t>
            </a:r>
            <a:r>
              <a:rPr lang="en-US" sz="2000" b="1" i="1" dirty="0">
                <a:solidFill>
                  <a:srgbClr val="00B050"/>
                </a:solidFill>
              </a:rPr>
              <a:t>Content</a:t>
            </a:r>
            <a:r>
              <a:rPr lang="en-US" sz="2000" b="1" dirty="0">
                <a:solidFill>
                  <a:srgbClr val="00B050"/>
                </a:solidFill>
              </a:rPr>
              <a:t> </a:t>
            </a:r>
            <a:r>
              <a:rPr lang="en-US" sz="2000" dirty="0"/>
              <a:t>= happy and satisfied with what you’ve done.</a:t>
            </a:r>
          </a:p>
          <a:p>
            <a:pPr>
              <a:buFont typeface="Arial" panose="020B0604020202020204" pitchFamily="34" charset="0"/>
              <a:buChar char="•"/>
            </a:pPr>
            <a:r>
              <a:rPr lang="en-US" sz="2000" dirty="0"/>
              <a:t>Example answer: </a:t>
            </a:r>
            <a:r>
              <a:rPr lang="en-US" sz="2000" i="1" dirty="0"/>
              <a:t>“When I’m proud of myself, I celebrate with pizza or a big meal with friends.</a:t>
            </a:r>
            <a:endParaRPr lang="en-US" sz="2000" dirty="0"/>
          </a:p>
        </p:txBody>
      </p:sp>
    </p:spTree>
    <p:extLst>
      <p:ext uri="{BB962C8B-B14F-4D97-AF65-F5344CB8AC3E}">
        <p14:creationId xmlns:p14="http://schemas.microsoft.com/office/powerpoint/2010/main" val="233088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Paragraph 1 </a:t>
            </a:r>
          </a:p>
        </p:txBody>
      </p:sp>
      <p:sp>
        <p:nvSpPr>
          <p:cNvPr id="3" name="Rectangle 2"/>
          <p:cNvSpPr/>
          <p:nvPr/>
        </p:nvSpPr>
        <p:spPr>
          <a:xfrm>
            <a:off x="72737" y="1465118"/>
            <a:ext cx="4894117" cy="183919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C0D07"/>
                </a:solidFill>
              </a:rPr>
              <a:t>Performance : individual .</a:t>
            </a:r>
          </a:p>
          <a:p>
            <a:r>
              <a:rPr lang="en-US" sz="2400" b="1" dirty="0">
                <a:solidFill>
                  <a:srgbClr val="0C0D07"/>
                </a:solidFill>
              </a:rPr>
              <a:t>Task : each student will answer different questions . </a:t>
            </a:r>
          </a:p>
          <a:p>
            <a:endParaRPr lang="en-US" sz="2400" b="1" dirty="0">
              <a:solidFill>
                <a:srgbClr val="0C0D07"/>
              </a:solidFill>
            </a:endParaRPr>
          </a:p>
        </p:txBody>
      </p:sp>
      <p:sp>
        <p:nvSpPr>
          <p:cNvPr id="4" name="Rectangle 3"/>
          <p:cNvSpPr/>
          <p:nvPr/>
        </p:nvSpPr>
        <p:spPr>
          <a:xfrm>
            <a:off x="2639291" y="29718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70764" y="1246908"/>
            <a:ext cx="4073236" cy="389659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2400" b="1" u="sng" dirty="0">
                <a:solidFill>
                  <a:schemeClr val="tx1"/>
                </a:solidFill>
              </a:rPr>
              <a:t>Tips before you start : </a:t>
            </a:r>
          </a:p>
          <a:p>
            <a:r>
              <a:rPr lang="en-US" sz="2400" b="1" dirty="0">
                <a:solidFill>
                  <a:srgbClr val="0C0D07"/>
                </a:solidFill>
              </a:rPr>
              <a:t>1. Read the paragraph carefully .</a:t>
            </a:r>
          </a:p>
          <a:p>
            <a:r>
              <a:rPr lang="en-US" sz="2400" b="1" dirty="0">
                <a:solidFill>
                  <a:srgbClr val="0C0D07"/>
                </a:solidFill>
              </a:rPr>
              <a:t>2. Underline the new concepts and search for their meanings . </a:t>
            </a:r>
          </a:p>
          <a:p>
            <a:r>
              <a:rPr lang="en-US" sz="2400" b="1" dirty="0">
                <a:solidFill>
                  <a:srgbClr val="0C0D07"/>
                </a:solidFill>
              </a:rPr>
              <a:t>3. Read each question and underline the keywords . </a:t>
            </a:r>
          </a:p>
          <a:p>
            <a:r>
              <a:rPr lang="en-US" sz="2400" b="1" dirty="0">
                <a:solidFill>
                  <a:srgbClr val="0C0D07"/>
                </a:solidFill>
              </a:rPr>
              <a:t>4. Write your answers .  </a:t>
            </a:r>
          </a:p>
        </p:txBody>
      </p:sp>
      <p:pic>
        <p:nvPicPr>
          <p:cNvPr id="6" name="Picture 5"/>
          <p:cNvPicPr>
            <a:picLocks noChangeAspect="1"/>
          </p:cNvPicPr>
          <p:nvPr/>
        </p:nvPicPr>
        <p:blipFill>
          <a:blip r:embed="rId2"/>
          <a:stretch>
            <a:fillRect/>
          </a:stretch>
        </p:blipFill>
        <p:spPr>
          <a:xfrm>
            <a:off x="3439391" y="3559683"/>
            <a:ext cx="1353544" cy="1349698"/>
          </a:xfrm>
          <a:prstGeom prst="rect">
            <a:avLst/>
          </a:prstGeom>
        </p:spPr>
      </p:pic>
    </p:spTree>
    <p:extLst>
      <p:ext uri="{BB962C8B-B14F-4D97-AF65-F5344CB8AC3E}">
        <p14:creationId xmlns:p14="http://schemas.microsoft.com/office/powerpoint/2010/main" val="3164505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39"/>
        <p:cNvGrpSpPr/>
        <p:nvPr/>
      </p:nvGrpSpPr>
      <p:grpSpPr>
        <a:xfrm>
          <a:off x="0" y="0"/>
          <a:ext cx="0" cy="0"/>
          <a:chOff x="0" y="0"/>
          <a:chExt cx="0" cy="0"/>
        </a:xfrm>
      </p:grpSpPr>
      <p:sp>
        <p:nvSpPr>
          <p:cNvPr id="9840" name="Google Shape;9840;p29"/>
          <p:cNvSpPr txBox="1">
            <a:spLocks noGrp="1"/>
          </p:cNvSpPr>
          <p:nvPr>
            <p:ph type="body" idx="1"/>
          </p:nvPr>
        </p:nvSpPr>
        <p:spPr>
          <a:xfrm>
            <a:off x="820882" y="575596"/>
            <a:ext cx="7445018" cy="3943479"/>
          </a:xfrm>
          <a:prstGeom prst="rect">
            <a:avLst/>
          </a:prstGeom>
        </p:spPr>
        <p:txBody>
          <a:bodyPr spcFirstLastPara="1" wrap="square" lIns="182875" tIns="91425" rIns="182875" bIns="91425" anchor="t" anchorCtr="0">
            <a:noAutofit/>
          </a:bodyPr>
          <a:lstStyle/>
          <a:p>
            <a:pPr marL="0" lvl="0" indent="0">
              <a:buNone/>
            </a:pPr>
            <a:r>
              <a:rPr lang="en-US" sz="2000" dirty="0">
                <a:solidFill>
                  <a:srgbClr val="0C0D07"/>
                </a:solidFill>
                <a:latin typeface="Times New Roman" panose="02020603050405020304" pitchFamily="18" charset="0"/>
                <a:cs typeface="Times New Roman" panose="02020603050405020304" pitchFamily="18" charset="0"/>
              </a:rPr>
              <a:t>"</a:t>
            </a:r>
            <a:r>
              <a:rPr lang="en-US" sz="2000" b="1" dirty="0">
                <a:solidFill>
                  <a:srgbClr val="0C0D07"/>
                </a:solidFill>
                <a:latin typeface="Times New Roman" panose="02020603050405020304" pitchFamily="18" charset="0"/>
                <a:cs typeface="Times New Roman" panose="02020603050405020304" pitchFamily="18" charset="0"/>
              </a:rPr>
              <a:t>It seems that food is an unavoidable topic of conversation these days. Whether you're browsing online, flicking through a magazine, zoning out in front of the TV, or chatting away to friends, someone will almost certainly be discussing food in one form or another.“</a:t>
            </a:r>
          </a:p>
          <a:p>
            <a:pPr marL="0" lvl="0" indent="0">
              <a:buNone/>
            </a:pPr>
            <a:r>
              <a:rPr lang="en-US" sz="2000" b="1" dirty="0">
                <a:solidFill>
                  <a:srgbClr val="0C0D07"/>
                </a:solidFill>
                <a:latin typeface="Times New Roman" panose="02020603050405020304" pitchFamily="18" charset="0"/>
                <a:cs typeface="Times New Roman" panose="02020603050405020304" pitchFamily="18" charset="0"/>
              </a:rPr>
              <a:t>Explanation</a:t>
            </a:r>
            <a:r>
              <a:rPr lang="en-US" sz="2000" dirty="0">
                <a:solidFill>
                  <a:srgbClr val="0C0D07"/>
                </a:solidFill>
                <a:latin typeface="Times New Roman" panose="02020603050405020304" pitchFamily="18" charset="0"/>
                <a:cs typeface="Times New Roman" panose="02020603050405020304" pitchFamily="18" charset="0"/>
              </a:rPr>
              <a:t>: This section highlights that food has become a very popular topic in modern life. The author suggests that no matter where we are—online, reading, watching TV, or talking to friends—food is always a common subject. </a:t>
            </a:r>
            <a:endParaRPr sz="2000" dirty="0">
              <a:solidFill>
                <a:srgbClr val="0C0D07"/>
              </a:solidFill>
              <a:latin typeface="Times New Roman" panose="02020603050405020304" pitchFamily="18" charset="0"/>
              <a:cs typeface="Times New Roman" panose="02020603050405020304" pitchFamily="18" charset="0"/>
            </a:endParaRPr>
          </a:p>
        </p:txBody>
      </p:sp>
      <p:sp>
        <p:nvSpPr>
          <p:cNvPr id="9842" name="Google Shape;9842;p29">
            <a:hlinkClick r:id="rId3" action="ppaction://hlinksldjump"/>
          </p:cNvPr>
          <p:cNvSpPr/>
          <p:nvPr/>
        </p:nvSpPr>
        <p:spPr>
          <a:xfrm>
            <a:off x="8691931" y="580683"/>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3" action="ppaction://hlinksldjump">
                  <a:extLst>
                    <a:ext uri="{A12FA001-AC4F-418D-AE19-62706E023703}">
                      <ahyp:hlinkClr xmlns:ahyp="http://schemas.microsoft.com/office/drawing/2018/hyperlinkcolor" xmlns="" val="tx"/>
                    </a:ext>
                  </a:extLst>
                </a:hlinkClick>
              </a:rPr>
              <a:t>Jan</a:t>
            </a:r>
            <a:endParaRPr sz="1100">
              <a:solidFill>
                <a:schemeClr val="dk1"/>
              </a:solidFill>
              <a:latin typeface="Abril Fatface"/>
              <a:ea typeface="Abril Fatface"/>
              <a:cs typeface="Abril Fatface"/>
              <a:sym typeface="Abril Fatface"/>
            </a:endParaRPr>
          </a:p>
        </p:txBody>
      </p:sp>
      <p:sp>
        <p:nvSpPr>
          <p:cNvPr id="9843" name="Google Shape;9843;p29">
            <a:hlinkClick r:id="rId4" action="ppaction://hlinksldjump"/>
          </p:cNvPr>
          <p:cNvSpPr/>
          <p:nvPr/>
        </p:nvSpPr>
        <p:spPr>
          <a:xfrm>
            <a:off x="8691931" y="910492"/>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4" action="ppaction://hlinksldjump">
                  <a:extLst>
                    <a:ext uri="{A12FA001-AC4F-418D-AE19-62706E023703}">
                      <ahyp:hlinkClr xmlns:ahyp="http://schemas.microsoft.com/office/drawing/2018/hyperlinkcolor" xmlns="" val="tx"/>
                    </a:ext>
                  </a:extLst>
                </a:hlinkClick>
              </a:rPr>
              <a:t>Feb</a:t>
            </a:r>
            <a:endParaRPr sz="1100">
              <a:solidFill>
                <a:schemeClr val="dk1"/>
              </a:solidFill>
              <a:latin typeface="Abril Fatface"/>
              <a:ea typeface="Abril Fatface"/>
              <a:cs typeface="Abril Fatface"/>
              <a:sym typeface="Abril Fatface"/>
            </a:endParaRPr>
          </a:p>
        </p:txBody>
      </p:sp>
      <p:sp>
        <p:nvSpPr>
          <p:cNvPr id="9844" name="Google Shape;9844;p29">
            <a:hlinkClick r:id="rId5" action="ppaction://hlinksldjump"/>
          </p:cNvPr>
          <p:cNvSpPr/>
          <p:nvPr/>
        </p:nvSpPr>
        <p:spPr>
          <a:xfrm>
            <a:off x="8691931" y="1240321"/>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5" action="ppaction://hlinksldjump">
                  <a:extLst>
                    <a:ext uri="{A12FA001-AC4F-418D-AE19-62706E023703}">
                      <ahyp:hlinkClr xmlns:ahyp="http://schemas.microsoft.com/office/drawing/2018/hyperlinkcolor" xmlns="" val="tx"/>
                    </a:ext>
                  </a:extLst>
                </a:hlinkClick>
              </a:rPr>
              <a:t>Mar</a:t>
            </a:r>
            <a:endParaRPr sz="1100">
              <a:solidFill>
                <a:schemeClr val="dk1"/>
              </a:solidFill>
              <a:latin typeface="Abril Fatface"/>
              <a:ea typeface="Abril Fatface"/>
              <a:cs typeface="Abril Fatface"/>
              <a:sym typeface="Abril Fatface"/>
            </a:endParaRPr>
          </a:p>
        </p:txBody>
      </p:sp>
      <p:sp>
        <p:nvSpPr>
          <p:cNvPr id="9845" name="Google Shape;9845;p29">
            <a:hlinkClick r:id="rId6" action="ppaction://hlinksldjump"/>
          </p:cNvPr>
          <p:cNvSpPr/>
          <p:nvPr/>
        </p:nvSpPr>
        <p:spPr>
          <a:xfrm>
            <a:off x="8691931" y="1570151"/>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6" action="ppaction://hlinksldjump">
                  <a:extLst>
                    <a:ext uri="{A12FA001-AC4F-418D-AE19-62706E023703}">
                      <ahyp:hlinkClr xmlns:ahyp="http://schemas.microsoft.com/office/drawing/2018/hyperlinkcolor" xmlns="" val="tx"/>
                    </a:ext>
                  </a:extLst>
                </a:hlinkClick>
              </a:rPr>
              <a:t>Apr</a:t>
            </a:r>
            <a:endParaRPr sz="1100">
              <a:solidFill>
                <a:schemeClr val="dk1"/>
              </a:solidFill>
              <a:latin typeface="Abril Fatface"/>
              <a:ea typeface="Abril Fatface"/>
              <a:cs typeface="Abril Fatface"/>
              <a:sym typeface="Abril Fatface"/>
            </a:endParaRPr>
          </a:p>
        </p:txBody>
      </p:sp>
      <p:sp>
        <p:nvSpPr>
          <p:cNvPr id="9846" name="Google Shape;9846;p29">
            <a:hlinkClick r:id="rId7" action="ppaction://hlinksldjump"/>
          </p:cNvPr>
          <p:cNvSpPr/>
          <p:nvPr/>
        </p:nvSpPr>
        <p:spPr>
          <a:xfrm>
            <a:off x="8691931" y="189995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7" action="ppaction://hlinksldjump">
                  <a:extLst>
                    <a:ext uri="{A12FA001-AC4F-418D-AE19-62706E023703}">
                      <ahyp:hlinkClr xmlns:ahyp="http://schemas.microsoft.com/office/drawing/2018/hyperlinkcolor" xmlns="" val="tx"/>
                    </a:ext>
                  </a:extLst>
                </a:hlinkClick>
              </a:rPr>
              <a:t>May</a:t>
            </a:r>
            <a:endParaRPr sz="1100">
              <a:solidFill>
                <a:schemeClr val="dk1"/>
              </a:solidFill>
              <a:latin typeface="Abril Fatface"/>
              <a:ea typeface="Abril Fatface"/>
              <a:cs typeface="Abril Fatface"/>
              <a:sym typeface="Abril Fatface"/>
            </a:endParaRPr>
          </a:p>
        </p:txBody>
      </p:sp>
      <p:sp>
        <p:nvSpPr>
          <p:cNvPr id="9847" name="Google Shape;9847;p29">
            <a:hlinkClick r:id="" action="ppaction://noaction"/>
          </p:cNvPr>
          <p:cNvSpPr/>
          <p:nvPr/>
        </p:nvSpPr>
        <p:spPr>
          <a:xfrm>
            <a:off x="8691931" y="222978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Jun</a:t>
            </a:r>
            <a:endParaRPr sz="1100">
              <a:solidFill>
                <a:schemeClr val="dk1"/>
              </a:solidFill>
              <a:latin typeface="Abril Fatface"/>
              <a:ea typeface="Abril Fatface"/>
              <a:cs typeface="Abril Fatface"/>
              <a:sym typeface="Abril Fatface"/>
            </a:endParaRPr>
          </a:p>
        </p:txBody>
      </p:sp>
      <p:sp>
        <p:nvSpPr>
          <p:cNvPr id="9848" name="Google Shape;9848;p29">
            <a:hlinkClick r:id="" action="ppaction://noaction"/>
          </p:cNvPr>
          <p:cNvSpPr/>
          <p:nvPr/>
        </p:nvSpPr>
        <p:spPr>
          <a:xfrm>
            <a:off x="8691931" y="2559618"/>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Jul</a:t>
            </a:r>
            <a:endParaRPr sz="1100">
              <a:solidFill>
                <a:schemeClr val="dk1"/>
              </a:solidFill>
              <a:latin typeface="Abril Fatface"/>
              <a:ea typeface="Abril Fatface"/>
              <a:cs typeface="Abril Fatface"/>
              <a:sym typeface="Abril Fatface"/>
            </a:endParaRPr>
          </a:p>
        </p:txBody>
      </p:sp>
      <p:sp>
        <p:nvSpPr>
          <p:cNvPr id="9849" name="Google Shape;9849;p29">
            <a:hlinkClick r:id="" action="ppaction://noaction"/>
          </p:cNvPr>
          <p:cNvSpPr/>
          <p:nvPr/>
        </p:nvSpPr>
        <p:spPr>
          <a:xfrm>
            <a:off x="8691931" y="2889448"/>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Aug</a:t>
            </a:r>
            <a:endParaRPr sz="1100">
              <a:solidFill>
                <a:schemeClr val="dk1"/>
              </a:solidFill>
              <a:latin typeface="Abril Fatface"/>
              <a:ea typeface="Abril Fatface"/>
              <a:cs typeface="Abril Fatface"/>
              <a:sym typeface="Abril Fatface"/>
            </a:endParaRPr>
          </a:p>
        </p:txBody>
      </p:sp>
      <p:sp>
        <p:nvSpPr>
          <p:cNvPr id="9850" name="Google Shape;9850;p29">
            <a:hlinkClick r:id="" action="ppaction://noaction"/>
          </p:cNvPr>
          <p:cNvSpPr/>
          <p:nvPr/>
        </p:nvSpPr>
        <p:spPr>
          <a:xfrm>
            <a:off x="8691931" y="321925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Sep</a:t>
            </a:r>
            <a:endParaRPr sz="1100">
              <a:solidFill>
                <a:schemeClr val="dk1"/>
              </a:solidFill>
              <a:latin typeface="Abril Fatface"/>
              <a:ea typeface="Abril Fatface"/>
              <a:cs typeface="Abril Fatface"/>
              <a:sym typeface="Abril Fatface"/>
            </a:endParaRPr>
          </a:p>
        </p:txBody>
      </p:sp>
      <p:sp>
        <p:nvSpPr>
          <p:cNvPr id="9851" name="Google Shape;9851;p29">
            <a:hlinkClick r:id="" action="ppaction://noaction"/>
          </p:cNvPr>
          <p:cNvSpPr/>
          <p:nvPr/>
        </p:nvSpPr>
        <p:spPr>
          <a:xfrm>
            <a:off x="8691931" y="354908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Oct</a:t>
            </a:r>
            <a:endParaRPr sz="1100">
              <a:solidFill>
                <a:schemeClr val="dk1"/>
              </a:solidFill>
              <a:latin typeface="Abril Fatface"/>
              <a:ea typeface="Abril Fatface"/>
              <a:cs typeface="Abril Fatface"/>
              <a:sym typeface="Abril Fatface"/>
            </a:endParaRPr>
          </a:p>
        </p:txBody>
      </p:sp>
      <p:sp>
        <p:nvSpPr>
          <p:cNvPr id="9852" name="Google Shape;9852;p29">
            <a:hlinkClick r:id="" action="ppaction://noaction"/>
          </p:cNvPr>
          <p:cNvSpPr/>
          <p:nvPr/>
        </p:nvSpPr>
        <p:spPr>
          <a:xfrm>
            <a:off x="8691931" y="387891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Nov</a:t>
            </a:r>
            <a:endParaRPr sz="1100">
              <a:solidFill>
                <a:schemeClr val="dk1"/>
              </a:solidFill>
              <a:latin typeface="Abril Fatface"/>
              <a:ea typeface="Abril Fatface"/>
              <a:cs typeface="Abril Fatface"/>
              <a:sym typeface="Abril Fatface"/>
            </a:endParaRPr>
          </a:p>
        </p:txBody>
      </p:sp>
      <p:sp>
        <p:nvSpPr>
          <p:cNvPr id="9853" name="Google Shape;9853;p29">
            <a:hlinkClick r:id="" action="ppaction://noaction"/>
          </p:cNvPr>
          <p:cNvSpPr/>
          <p:nvPr/>
        </p:nvSpPr>
        <p:spPr>
          <a:xfrm>
            <a:off x="8691931" y="4208745"/>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Dec</a:t>
            </a:r>
            <a:endParaRPr sz="1100">
              <a:solidFill>
                <a:schemeClr val="dk1"/>
              </a:solidFill>
              <a:latin typeface="Abril Fatface"/>
              <a:ea typeface="Abril Fatface"/>
              <a:cs typeface="Abril Fatface"/>
              <a:sym typeface="Abril Fatface"/>
            </a:endParaRPr>
          </a:p>
        </p:txBody>
      </p:sp>
      <p:sp>
        <p:nvSpPr>
          <p:cNvPr id="9854" name="Google Shape;9854;p29">
            <a:hlinkClick r:id="" action="ppaction://hlinkshowjump?jump=nextslide"/>
          </p:cNvPr>
          <p:cNvSpPr/>
          <p:nvPr/>
        </p:nvSpPr>
        <p:spPr>
          <a:xfrm>
            <a:off x="8691931" y="25084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hlinkshowjump?jump=nextslide">
                  <a:extLst>
                    <a:ext uri="{A12FA001-AC4F-418D-AE19-62706E023703}">
                      <ahyp:hlinkClr xmlns:ahyp="http://schemas.microsoft.com/office/drawing/2018/hyperlinkcolor" xmlns="" val="tx"/>
                    </a:ext>
                  </a:extLst>
                </a:hlinkClick>
              </a:rPr>
              <a:t>🢂</a:t>
            </a:r>
            <a:endParaRPr sz="1100">
              <a:solidFill>
                <a:schemeClr val="dk1"/>
              </a:solidFill>
              <a:latin typeface="Abril Fatface"/>
              <a:ea typeface="Abril Fatface"/>
              <a:cs typeface="Abril Fatface"/>
              <a:sym typeface="Abril Fatface"/>
            </a:endParaRPr>
          </a:p>
        </p:txBody>
      </p:sp>
      <p:sp>
        <p:nvSpPr>
          <p:cNvPr id="9855" name="Google Shape;9855;p29">
            <a:hlinkClick r:id="" action="ppaction://hlinkshowjump?jump=previousslide"/>
          </p:cNvPr>
          <p:cNvSpPr/>
          <p:nvPr/>
        </p:nvSpPr>
        <p:spPr>
          <a:xfrm>
            <a:off x="8691931" y="4538564"/>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hlinkshowjump?jump=previousslide">
                  <a:extLst>
                    <a:ext uri="{A12FA001-AC4F-418D-AE19-62706E023703}">
                      <ahyp:hlinkClr xmlns:ahyp="http://schemas.microsoft.com/office/drawing/2018/hyperlinkcolor" xmlns="" val="tx"/>
                    </a:ext>
                  </a:extLst>
                </a:hlinkClick>
              </a:rPr>
              <a:t>🢀</a:t>
            </a:r>
            <a:endParaRPr sz="1100">
              <a:solidFill>
                <a:schemeClr val="dk1"/>
              </a:solidFill>
              <a:latin typeface="Abril Fatface"/>
              <a:ea typeface="Abril Fatface"/>
              <a:cs typeface="Abril Fatface"/>
              <a:sym typeface="Abril Fatfac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8100" y="436418"/>
            <a:ext cx="7387800" cy="4270664"/>
          </a:xfrm>
        </p:spPr>
        <p:txBody>
          <a:bodyPr/>
          <a:lstStyle/>
          <a:p>
            <a:pPr marL="158750" indent="0">
              <a:buNone/>
            </a:pPr>
            <a:r>
              <a:rPr lang="en-US" sz="2000" b="1" dirty="0">
                <a:solidFill>
                  <a:schemeClr val="bg2">
                    <a:lumMod val="50000"/>
                  </a:schemeClr>
                </a:solidFill>
                <a:latin typeface="Times New Roman" panose="02020603050405020304" pitchFamily="18" charset="0"/>
                <a:cs typeface="Times New Roman" panose="02020603050405020304" pitchFamily="18" charset="0"/>
              </a:rPr>
              <a:t>"</a:t>
            </a:r>
            <a:r>
              <a:rPr lang="en-US" sz="2000" b="1" dirty="0" err="1">
                <a:solidFill>
                  <a:schemeClr val="bg2">
                    <a:lumMod val="50000"/>
                  </a:schemeClr>
                </a:solidFill>
                <a:latin typeface="Times New Roman" panose="02020603050405020304" pitchFamily="18" charset="0"/>
                <a:cs typeface="Times New Roman" panose="02020603050405020304" pitchFamily="18" charset="0"/>
              </a:rPr>
              <a:t>Favourite</a:t>
            </a:r>
            <a:r>
              <a:rPr lang="en-US" sz="2000" b="1" dirty="0">
                <a:solidFill>
                  <a:schemeClr val="bg2">
                    <a:lumMod val="50000"/>
                  </a:schemeClr>
                </a:solidFill>
                <a:latin typeface="Times New Roman" panose="02020603050405020304" pitchFamily="18" charset="0"/>
                <a:cs typeface="Times New Roman" panose="02020603050405020304" pitchFamily="18" charset="0"/>
              </a:rPr>
              <a:t> talking points </a:t>
            </a:r>
            <a:r>
              <a:rPr lang="en-US" sz="2000" b="1" dirty="0">
                <a:solidFill>
                  <a:srgbClr val="0C0D07"/>
                </a:solidFill>
                <a:latin typeface="Times New Roman" panose="02020603050405020304" pitchFamily="18" charset="0"/>
                <a:cs typeface="Times New Roman" panose="02020603050405020304" pitchFamily="18" charset="0"/>
              </a:rPr>
              <a:t>include whether we are over- or underweight because of the type of food we eat; whether we eat too much junk and processed food; whether we ought to eat meat or not; and exactly which superfood or diet is going to save our lives and give us the body we want</a:t>
            </a:r>
            <a:r>
              <a:rPr lang="en-US" sz="2000" dirty="0">
                <a:solidFill>
                  <a:srgbClr val="0C0D07"/>
                </a:solidFill>
                <a:latin typeface="Times New Roman" panose="02020603050405020304" pitchFamily="18" charset="0"/>
                <a:cs typeface="Times New Roman" panose="02020603050405020304" pitchFamily="18" charset="0"/>
              </a:rPr>
              <a:t>.</a:t>
            </a:r>
          </a:p>
          <a:p>
            <a:pPr marL="158750" indent="0">
              <a:buNone/>
            </a:pPr>
            <a:r>
              <a:rPr lang="en-US" sz="2000" b="1" dirty="0">
                <a:solidFill>
                  <a:srgbClr val="00B050"/>
                </a:solidFill>
                <a:latin typeface="Times New Roman" panose="02020603050405020304" pitchFamily="18" charset="0"/>
                <a:cs typeface="Times New Roman" panose="02020603050405020304" pitchFamily="18" charset="0"/>
              </a:rPr>
              <a:t>"Explanation</a:t>
            </a:r>
            <a:r>
              <a:rPr lang="en-US" sz="2000" dirty="0">
                <a:solidFill>
                  <a:srgbClr val="0C0D07"/>
                </a:solidFill>
                <a:latin typeface="Times New Roman" panose="02020603050405020304" pitchFamily="18" charset="0"/>
                <a:cs typeface="Times New Roman" panose="02020603050405020304" pitchFamily="18" charset="0"/>
              </a:rPr>
              <a:t>: Here, the passage goes into detail about </a:t>
            </a:r>
            <a:r>
              <a:rPr lang="en-US" sz="2000" dirty="0">
                <a:solidFill>
                  <a:schemeClr val="bg2">
                    <a:lumMod val="50000"/>
                  </a:schemeClr>
                </a:solidFill>
                <a:latin typeface="Times New Roman" panose="02020603050405020304" pitchFamily="18" charset="0"/>
                <a:cs typeface="Times New Roman" panose="02020603050405020304" pitchFamily="18" charset="0"/>
              </a:rPr>
              <a:t>the specific issues people like to discuss about food. </a:t>
            </a:r>
            <a:r>
              <a:rPr lang="en-US" sz="2000" dirty="0">
                <a:solidFill>
                  <a:srgbClr val="0C0D07"/>
                </a:solidFill>
                <a:latin typeface="Times New Roman" panose="02020603050405020304" pitchFamily="18" charset="0"/>
                <a:cs typeface="Times New Roman" panose="02020603050405020304" pitchFamily="18" charset="0"/>
              </a:rPr>
              <a:t>Some of these include </a:t>
            </a:r>
            <a:r>
              <a:rPr lang="en-US" sz="2000" u="sng" dirty="0">
                <a:solidFill>
                  <a:srgbClr val="0C0D07"/>
                </a:solidFill>
                <a:latin typeface="Times New Roman" panose="02020603050405020304" pitchFamily="18" charset="0"/>
                <a:cs typeface="Times New Roman" panose="02020603050405020304" pitchFamily="18" charset="0"/>
              </a:rPr>
              <a:t>concerns about weight </a:t>
            </a:r>
            <a:r>
              <a:rPr lang="en-US" sz="2000" dirty="0">
                <a:solidFill>
                  <a:srgbClr val="0C0D07"/>
                </a:solidFill>
                <a:latin typeface="Times New Roman" panose="02020603050405020304" pitchFamily="18" charset="0"/>
                <a:cs typeface="Times New Roman" panose="02020603050405020304" pitchFamily="18" charset="0"/>
              </a:rPr>
              <a:t>(whether people are eating too much or too little</a:t>
            </a:r>
            <a:r>
              <a:rPr lang="en-US" sz="2000" u="sng" dirty="0">
                <a:solidFill>
                  <a:srgbClr val="0C0D07"/>
                </a:solidFill>
                <a:latin typeface="Times New Roman" panose="02020603050405020304" pitchFamily="18" charset="0"/>
                <a:cs typeface="Times New Roman" panose="02020603050405020304" pitchFamily="18" charset="0"/>
              </a:rPr>
              <a:t>), junk food consumption</a:t>
            </a:r>
            <a:r>
              <a:rPr lang="en-US" sz="2000" dirty="0">
                <a:solidFill>
                  <a:srgbClr val="0C0D07"/>
                </a:solidFill>
                <a:latin typeface="Times New Roman" panose="02020603050405020304" pitchFamily="18" charset="0"/>
                <a:cs typeface="Times New Roman" panose="02020603050405020304" pitchFamily="18" charset="0"/>
              </a:rPr>
              <a:t>, </a:t>
            </a:r>
            <a:r>
              <a:rPr lang="en-US" sz="2000" u="sng" dirty="0">
                <a:solidFill>
                  <a:srgbClr val="0C0D07"/>
                </a:solidFill>
                <a:latin typeface="Times New Roman" panose="02020603050405020304" pitchFamily="18" charset="0"/>
                <a:cs typeface="Times New Roman" panose="02020603050405020304" pitchFamily="18" charset="0"/>
              </a:rPr>
              <a:t>debates about eating meat</a:t>
            </a:r>
            <a:r>
              <a:rPr lang="en-US" sz="2000" dirty="0">
                <a:solidFill>
                  <a:srgbClr val="0C0D07"/>
                </a:solidFill>
                <a:latin typeface="Times New Roman" panose="02020603050405020304" pitchFamily="18" charset="0"/>
                <a:cs typeface="Times New Roman" panose="02020603050405020304" pitchFamily="18" charset="0"/>
              </a:rPr>
              <a:t>, and </a:t>
            </a:r>
            <a:r>
              <a:rPr lang="en-US" sz="2000" u="sng" dirty="0">
                <a:solidFill>
                  <a:srgbClr val="0C0D07"/>
                </a:solidFill>
                <a:latin typeface="Times New Roman" panose="02020603050405020304" pitchFamily="18" charset="0"/>
                <a:cs typeface="Times New Roman" panose="02020603050405020304" pitchFamily="18" charset="0"/>
              </a:rPr>
              <a:t>trends around “superfoods” or diets </a:t>
            </a:r>
            <a:r>
              <a:rPr lang="en-US" sz="2000" dirty="0">
                <a:solidFill>
                  <a:srgbClr val="0C0D07"/>
                </a:solidFill>
                <a:latin typeface="Times New Roman" panose="02020603050405020304" pitchFamily="18" charset="0"/>
                <a:cs typeface="Times New Roman" panose="02020603050405020304" pitchFamily="18" charset="0"/>
              </a:rPr>
              <a:t>that are thought to improve health and appearance. </a:t>
            </a:r>
          </a:p>
          <a:p>
            <a:pPr marL="158750" indent="0">
              <a:buNone/>
            </a:pPr>
            <a:r>
              <a:rPr lang="en-US" sz="2000" dirty="0">
                <a:solidFill>
                  <a:srgbClr val="0C0D07"/>
                </a:solidFill>
                <a:latin typeface="Times New Roman" panose="02020603050405020304" pitchFamily="18" charset="0"/>
                <a:cs typeface="Times New Roman" panose="02020603050405020304" pitchFamily="18" charset="0"/>
              </a:rPr>
              <a:t>This part introduces various ideas that are commonly debated or worried about when it comes to food.</a:t>
            </a:r>
          </a:p>
        </p:txBody>
      </p:sp>
    </p:spTree>
    <p:extLst>
      <p:ext uri="{BB962C8B-B14F-4D97-AF65-F5344CB8AC3E}">
        <p14:creationId xmlns:p14="http://schemas.microsoft.com/office/powerpoint/2010/main" val="4064483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8100" y="477982"/>
            <a:ext cx="7387800" cy="4041093"/>
          </a:xfrm>
        </p:spPr>
        <p:txBody>
          <a:bodyPr/>
          <a:lstStyle/>
          <a:p>
            <a:pPr marL="158750" indent="0">
              <a:buNone/>
            </a:pPr>
            <a:r>
              <a:rPr lang="en-US" sz="2000" b="1" dirty="0">
                <a:solidFill>
                  <a:srgbClr val="0C0D07"/>
                </a:solidFill>
                <a:latin typeface="Times New Roman" panose="02020603050405020304" pitchFamily="18" charset="0"/>
                <a:cs typeface="Times New Roman" panose="02020603050405020304" pitchFamily="18" charset="0"/>
              </a:rPr>
              <a:t>"These are all burning questions for those of us fortunate enough to be able to choose what we eat, and while diet-related issues such as obesity are undoubtedly serious and potentially life-threatening, the effects of eating are not only physical.“</a:t>
            </a:r>
          </a:p>
          <a:p>
            <a:pPr marL="158750" indent="0">
              <a:buNone/>
            </a:pPr>
            <a:r>
              <a:rPr lang="en-US" sz="2000" dirty="0">
                <a:solidFill>
                  <a:srgbClr val="0C0D07"/>
                </a:solidFill>
                <a:latin typeface="Times New Roman" panose="02020603050405020304" pitchFamily="18" charset="0"/>
                <a:cs typeface="Times New Roman" panose="02020603050405020304" pitchFamily="18" charset="0"/>
              </a:rPr>
              <a:t>Explanation: This section highlights that these food-related questions are important for people who have the privilege of choice in what they eat. It mentions that issues like obesity are serious and can even be life-threatening. The phrase "not only physical" introduces the idea that food affects more than just our bodies—it can influence other aspects of our lives too, which leads into the next part.</a:t>
            </a:r>
          </a:p>
          <a:p>
            <a:pPr marL="158750" indent="0">
              <a:buNone/>
            </a:pPr>
            <a:r>
              <a:rPr lang="en-US" sz="1600" dirty="0">
                <a:solidFill>
                  <a:srgbClr val="0C0D07"/>
                </a:solidFill>
                <a:latin typeface="Times New Roman" panose="02020603050405020304" pitchFamily="18" charset="0"/>
                <a:cs typeface="Times New Roman" panose="02020603050405020304" pitchFamily="18" charset="0"/>
              </a:rPr>
              <a:t>👉 </a:t>
            </a:r>
            <a:r>
              <a:rPr lang="en-US" sz="1600" b="1" dirty="0">
                <a:solidFill>
                  <a:srgbClr val="C00000"/>
                </a:solidFill>
                <a:latin typeface="Times New Roman" panose="02020603050405020304" pitchFamily="18" charset="0"/>
                <a:cs typeface="Times New Roman" panose="02020603050405020304" pitchFamily="18" charset="0"/>
              </a:rPr>
              <a:t>Burning questions</a:t>
            </a:r>
            <a:r>
              <a:rPr lang="en-US" sz="1600" dirty="0">
                <a:solidFill>
                  <a:srgbClr val="0C0D07"/>
                </a:solidFill>
                <a:latin typeface="Times New Roman" panose="02020603050405020304" pitchFamily="18" charset="0"/>
                <a:cs typeface="Times New Roman" panose="02020603050405020304" pitchFamily="18" charset="0"/>
              </a:rPr>
              <a:t> :  very important, urgent, or strongly debated questions</a:t>
            </a:r>
          </a:p>
          <a:p>
            <a:pPr marL="158750" indent="0">
              <a:buNone/>
            </a:pPr>
            <a:r>
              <a:rPr lang="en-US" sz="1600" b="1" dirty="0">
                <a:latin typeface="Times New Roman" panose="02020603050405020304" pitchFamily="18" charset="0"/>
                <a:cs typeface="Times New Roman" panose="02020603050405020304" pitchFamily="18" charset="0"/>
              </a:rPr>
              <a:t>       Fortunate</a:t>
            </a:r>
            <a:r>
              <a:rPr lang="en-US" sz="1600" dirty="0">
                <a:latin typeface="Times New Roman" panose="02020603050405020304" pitchFamily="18" charset="0"/>
                <a:cs typeface="Times New Roman" panose="02020603050405020304" pitchFamily="18" charset="0"/>
              </a:rPr>
              <a:t> :  </a:t>
            </a:r>
            <a:r>
              <a:rPr lang="en-US" sz="1600" i="1" dirty="0">
                <a:solidFill>
                  <a:srgbClr val="0C0D07"/>
                </a:solidFill>
                <a:latin typeface="Times New Roman" panose="02020603050405020304" pitchFamily="18" charset="0"/>
                <a:cs typeface="Times New Roman" panose="02020603050405020304" pitchFamily="18" charset="0"/>
              </a:rPr>
              <a:t>lucky</a:t>
            </a:r>
            <a:r>
              <a:rPr lang="en-US" sz="1600" dirty="0">
                <a:solidFill>
                  <a:srgbClr val="0C0D07"/>
                </a:solidFill>
                <a:latin typeface="Times New Roman" panose="02020603050405020304" pitchFamily="18" charset="0"/>
                <a:cs typeface="Times New Roman" panose="02020603050405020304" pitchFamily="18" charset="0"/>
              </a:rPr>
              <a:t> or </a:t>
            </a:r>
            <a:r>
              <a:rPr lang="en-US" sz="1600" i="1" dirty="0">
                <a:solidFill>
                  <a:srgbClr val="0C0D07"/>
                </a:solidFill>
                <a:latin typeface="Times New Roman" panose="02020603050405020304" pitchFamily="18" charset="0"/>
                <a:cs typeface="Times New Roman" panose="02020603050405020304" pitchFamily="18" charset="0"/>
              </a:rPr>
              <a:t>having good luck</a:t>
            </a:r>
            <a:r>
              <a:rPr lang="en-US" sz="1600" dirty="0">
                <a:solidFill>
                  <a:srgbClr val="0C0D07"/>
                </a:solidFill>
              </a:rPr>
              <a:t>.</a:t>
            </a:r>
            <a:endParaRPr lang="en-US" sz="1600" dirty="0">
              <a:solidFill>
                <a:srgbClr val="0C0D0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634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78100" y="509155"/>
            <a:ext cx="7387800" cy="4009920"/>
          </a:xfrm>
        </p:spPr>
        <p:txBody>
          <a:bodyPr/>
          <a:lstStyle/>
          <a:p>
            <a:pPr marL="158750" indent="0">
              <a:buNone/>
            </a:pPr>
            <a:r>
              <a:rPr lang="en-US" sz="2800" b="1" dirty="0">
                <a:solidFill>
                  <a:srgbClr val="0C0D07"/>
                </a:solidFill>
                <a:latin typeface="Times New Roman" panose="02020603050405020304" pitchFamily="18" charset="0"/>
                <a:cs typeface="Times New Roman" panose="02020603050405020304" pitchFamily="18" charset="0"/>
              </a:rPr>
              <a:t>"Recent research has been looking at how food affects our moods as well as our bodies.“</a:t>
            </a:r>
          </a:p>
          <a:p>
            <a:pPr marL="158750" indent="0">
              <a:buNone/>
            </a:pPr>
            <a:r>
              <a:rPr lang="en-US" sz="2800" dirty="0">
                <a:solidFill>
                  <a:srgbClr val="0C0D07"/>
                </a:solidFill>
                <a:latin typeface="Times New Roman" panose="02020603050405020304" pitchFamily="18" charset="0"/>
                <a:cs typeface="Times New Roman" panose="02020603050405020304" pitchFamily="18" charset="0"/>
              </a:rPr>
              <a:t>Explanation: In the final part, the passage reveals that recent studies are examining the impact of food on our emotions in addition to physical health. This suggests that what we eat doesn’t just influence our bodies (like weight and health) but also has the potential to affect how we feel emotionally.</a:t>
            </a:r>
          </a:p>
        </p:txBody>
      </p:sp>
    </p:spTree>
    <p:extLst>
      <p:ext uri="{BB962C8B-B14F-4D97-AF65-F5344CB8AC3E}">
        <p14:creationId xmlns:p14="http://schemas.microsoft.com/office/powerpoint/2010/main" val="968673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Paragraph 1 </a:t>
            </a:r>
          </a:p>
        </p:txBody>
      </p:sp>
      <p:sp>
        <p:nvSpPr>
          <p:cNvPr id="3" name="Rectangle 2"/>
          <p:cNvSpPr/>
          <p:nvPr/>
        </p:nvSpPr>
        <p:spPr>
          <a:xfrm>
            <a:off x="72737" y="1465118"/>
            <a:ext cx="4894117" cy="183919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C0D07"/>
                </a:solidFill>
              </a:rPr>
              <a:t>Performance : individual .</a:t>
            </a:r>
          </a:p>
          <a:p>
            <a:r>
              <a:rPr lang="en-US" sz="2400" b="1" dirty="0">
                <a:solidFill>
                  <a:srgbClr val="0C0D07"/>
                </a:solidFill>
              </a:rPr>
              <a:t>Task : each student will answer different questions . </a:t>
            </a:r>
          </a:p>
          <a:p>
            <a:endParaRPr lang="en-US" sz="2400" b="1" dirty="0">
              <a:solidFill>
                <a:srgbClr val="0C0D07"/>
              </a:solidFill>
            </a:endParaRPr>
          </a:p>
        </p:txBody>
      </p:sp>
      <p:sp>
        <p:nvSpPr>
          <p:cNvPr id="4" name="Rectangle 3"/>
          <p:cNvSpPr/>
          <p:nvPr/>
        </p:nvSpPr>
        <p:spPr>
          <a:xfrm>
            <a:off x="2639291" y="29718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70764" y="1246908"/>
            <a:ext cx="4073236" cy="3896592"/>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2400" b="1" u="sng" dirty="0">
                <a:solidFill>
                  <a:schemeClr val="tx1"/>
                </a:solidFill>
              </a:rPr>
              <a:t>Tips before you start : </a:t>
            </a:r>
          </a:p>
          <a:p>
            <a:r>
              <a:rPr lang="en-US" sz="2400" b="1" dirty="0">
                <a:solidFill>
                  <a:srgbClr val="0C0D07"/>
                </a:solidFill>
              </a:rPr>
              <a:t>1. Read the paragraph carefully .</a:t>
            </a:r>
          </a:p>
          <a:p>
            <a:r>
              <a:rPr lang="en-US" sz="2400" b="1" dirty="0">
                <a:solidFill>
                  <a:srgbClr val="0C0D07"/>
                </a:solidFill>
              </a:rPr>
              <a:t>2. Underline the new concepts and search for their meanings . </a:t>
            </a:r>
          </a:p>
          <a:p>
            <a:r>
              <a:rPr lang="en-US" sz="2400" b="1" dirty="0">
                <a:solidFill>
                  <a:srgbClr val="0C0D07"/>
                </a:solidFill>
              </a:rPr>
              <a:t>3. Read each question and underline the keywords . </a:t>
            </a:r>
          </a:p>
          <a:p>
            <a:r>
              <a:rPr lang="en-US" sz="2400" b="1" dirty="0">
                <a:solidFill>
                  <a:srgbClr val="0C0D07"/>
                </a:solidFill>
              </a:rPr>
              <a:t>4. Write your answers .  </a:t>
            </a:r>
          </a:p>
        </p:txBody>
      </p:sp>
      <p:pic>
        <p:nvPicPr>
          <p:cNvPr id="6" name="Picture 5"/>
          <p:cNvPicPr>
            <a:picLocks noChangeAspect="1"/>
          </p:cNvPicPr>
          <p:nvPr/>
        </p:nvPicPr>
        <p:blipFill>
          <a:blip r:embed="rId2"/>
          <a:stretch>
            <a:fillRect/>
          </a:stretch>
        </p:blipFill>
        <p:spPr>
          <a:xfrm>
            <a:off x="3439391" y="3559683"/>
            <a:ext cx="1353544" cy="1349698"/>
          </a:xfrm>
          <a:prstGeom prst="rect">
            <a:avLst/>
          </a:prstGeom>
        </p:spPr>
      </p:pic>
    </p:spTree>
    <p:extLst>
      <p:ext uri="{BB962C8B-B14F-4D97-AF65-F5344CB8AC3E}">
        <p14:creationId xmlns:p14="http://schemas.microsoft.com/office/powerpoint/2010/main" val="291790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Paragraph 2 </a:t>
            </a:r>
          </a:p>
        </p:txBody>
      </p:sp>
      <p:sp>
        <p:nvSpPr>
          <p:cNvPr id="3" name="Rectangle 2"/>
          <p:cNvSpPr/>
          <p:nvPr/>
        </p:nvSpPr>
        <p:spPr>
          <a:xfrm>
            <a:off x="114300" y="1111828"/>
            <a:ext cx="9029700" cy="39485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bg2">
                  <a:lumMod val="10000"/>
                </a:schemeClr>
              </a:solidFill>
              <a:latin typeface="Times New Roman" panose="02020603050405020304" pitchFamily="18" charset="0"/>
              <a:cs typeface="Times New Roman" panose="02020603050405020304" pitchFamily="18" charset="0"/>
            </a:endParaRPr>
          </a:p>
          <a:p>
            <a:r>
              <a:rPr lang="en-US" sz="2000" b="1" dirty="0">
                <a:solidFill>
                  <a:schemeClr val="bg2">
                    <a:lumMod val="10000"/>
                  </a:schemeClr>
                </a:solidFill>
                <a:latin typeface="Times New Roman" panose="02020603050405020304" pitchFamily="18" charset="0"/>
                <a:cs typeface="Times New Roman" panose="02020603050405020304" pitchFamily="18" charset="0"/>
              </a:rPr>
              <a:t>First and foremost, </a:t>
            </a:r>
            <a:r>
              <a:rPr lang="en-US" sz="2000" b="1" dirty="0" err="1">
                <a:solidFill>
                  <a:schemeClr val="bg2">
                    <a:lumMod val="10000"/>
                  </a:schemeClr>
                </a:solidFill>
                <a:latin typeface="Times New Roman" panose="02020603050405020304" pitchFamily="18" charset="0"/>
                <a:cs typeface="Times New Roman" panose="02020603050405020304" pitchFamily="18" charset="0"/>
              </a:rPr>
              <a:t>flavour</a:t>
            </a:r>
            <a:r>
              <a:rPr lang="en-US" sz="2000" b="1" dirty="0">
                <a:solidFill>
                  <a:schemeClr val="bg2">
                    <a:lumMod val="10000"/>
                  </a:schemeClr>
                </a:solidFill>
                <a:latin typeface="Times New Roman" panose="02020603050405020304" pitchFamily="18" charset="0"/>
                <a:cs typeface="Times New Roman" panose="02020603050405020304" pitchFamily="18" charset="0"/>
              </a:rPr>
              <a:t> is a powerful conductor of memories and emotions. Strawberries may evoke a very special summer, a birthday cake may conjure a childlike wonder.</a:t>
            </a:r>
          </a:p>
          <a:p>
            <a:r>
              <a:rPr lang="en-US" sz="2000" dirty="0">
                <a:solidFill>
                  <a:schemeClr val="bg2">
                    <a:lumMod val="10000"/>
                  </a:schemeClr>
                </a:solidFill>
                <a:latin typeface="Times New Roman" panose="02020603050405020304" pitchFamily="18" charset="0"/>
                <a:cs typeface="Times New Roman" panose="02020603050405020304" pitchFamily="18" charset="0"/>
              </a:rPr>
              <a:t>"Explanation: This section introduces the idea that flavor can connect us to memories and emotions. Certain foods, like strawberries or birthday cake, can bring back specific feelings or memories, like a wonderful summer or the excitement of childhood. This helps students see how tastes and smells are tied to past experiences.</a:t>
            </a:r>
          </a:p>
          <a:p>
            <a:endParaRPr lang="en-US" sz="1600" dirty="0">
              <a:solidFill>
                <a:schemeClr val="bg2">
                  <a:lumMod val="10000"/>
                </a:schemeClr>
              </a:solidFill>
              <a:latin typeface="Times New Roman" panose="02020603050405020304" pitchFamily="18" charset="0"/>
              <a:cs typeface="Times New Roman" panose="02020603050405020304" pitchFamily="18" charset="0"/>
            </a:endParaRPr>
          </a:p>
          <a:p>
            <a:r>
              <a:rPr lang="en-US" sz="1600" b="1" dirty="0">
                <a:solidFill>
                  <a:schemeClr val="bg2">
                    <a:lumMod val="10000"/>
                  </a:schemeClr>
                </a:solidFill>
              </a:rPr>
              <a:t>1. Conductor</a:t>
            </a:r>
            <a:r>
              <a:rPr lang="en-US" sz="1600" dirty="0">
                <a:solidFill>
                  <a:schemeClr val="bg2">
                    <a:lumMod val="10000"/>
                  </a:schemeClr>
                </a:solidFill>
              </a:rPr>
              <a:t> :Something that carries or transmits (like electricity or, here, memories and emotions).</a:t>
            </a:r>
          </a:p>
          <a:p>
            <a:r>
              <a:rPr lang="en-US" sz="1600" b="1" dirty="0">
                <a:solidFill>
                  <a:schemeClr val="bg2">
                    <a:lumMod val="10000"/>
                  </a:schemeClr>
                </a:solidFill>
              </a:rPr>
              <a:t>2. Evoke</a:t>
            </a:r>
            <a:r>
              <a:rPr lang="en-US" sz="1600" dirty="0">
                <a:solidFill>
                  <a:schemeClr val="bg2">
                    <a:lumMod val="10000"/>
                  </a:schemeClr>
                </a:solidFill>
              </a:rPr>
              <a:t>: To bring a memory, feeling, or image into mind.</a:t>
            </a:r>
          </a:p>
          <a:p>
            <a:r>
              <a:rPr lang="en-US" sz="1600" b="1" dirty="0">
                <a:solidFill>
                  <a:schemeClr val="bg2">
                    <a:lumMod val="10000"/>
                  </a:schemeClr>
                </a:solidFill>
              </a:rPr>
              <a:t>3. Conjure</a:t>
            </a:r>
            <a:r>
              <a:rPr lang="en-US" sz="1600" dirty="0">
                <a:solidFill>
                  <a:schemeClr val="bg2">
                    <a:lumMod val="10000"/>
                  </a:schemeClr>
                </a:solidFill>
              </a:rPr>
              <a:t> </a:t>
            </a:r>
            <a:r>
              <a:rPr lang="en-US" sz="1600" b="1" dirty="0">
                <a:solidFill>
                  <a:schemeClr val="bg2">
                    <a:lumMod val="10000"/>
                  </a:schemeClr>
                </a:solidFill>
              </a:rPr>
              <a:t>:</a:t>
            </a:r>
            <a:r>
              <a:rPr lang="en-US" sz="1600" dirty="0">
                <a:solidFill>
                  <a:schemeClr val="bg2">
                    <a:lumMod val="10000"/>
                  </a:schemeClr>
                </a:solidFill>
              </a:rPr>
              <a:t> To bring something to mind as if by magic.</a:t>
            </a:r>
          </a:p>
          <a:p>
            <a:endParaRPr lang="en-US" sz="16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6444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 y="187038"/>
            <a:ext cx="8905009" cy="4862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0" indent="0">
              <a:buNone/>
            </a:pPr>
            <a:r>
              <a:rPr lang="en-US" sz="1800" b="1" dirty="0">
                <a:solidFill>
                  <a:srgbClr val="0C0D07"/>
                </a:solidFill>
                <a:latin typeface="Times New Roman" panose="02020603050405020304" pitchFamily="18" charset="0"/>
                <a:cs typeface="Times New Roman" panose="02020603050405020304" pitchFamily="18" charset="0"/>
              </a:rPr>
              <a:t>In Proust's </a:t>
            </a:r>
            <a:r>
              <a:rPr lang="en-US" sz="1800" b="1" u="sng" dirty="0">
                <a:solidFill>
                  <a:schemeClr val="bg2">
                    <a:lumMod val="50000"/>
                  </a:schemeClr>
                </a:solidFill>
                <a:latin typeface="Times New Roman" panose="02020603050405020304" pitchFamily="18" charset="0"/>
                <a:cs typeface="Times New Roman" panose="02020603050405020304" pitchFamily="18" charset="0"/>
              </a:rPr>
              <a:t>Remembrance of Things Past</a:t>
            </a:r>
            <a:r>
              <a:rPr lang="en-US" sz="1800" b="1" dirty="0">
                <a:solidFill>
                  <a:srgbClr val="0C0D07"/>
                </a:solidFill>
                <a:latin typeface="Times New Roman" panose="02020603050405020304" pitchFamily="18" charset="0"/>
                <a:cs typeface="Times New Roman" panose="02020603050405020304" pitchFamily="18" charset="0"/>
              </a:rPr>
              <a:t>, for example, the narrator depicts the 'powerful joy' that a tea-soaked madeleine awakes in him when he is 'dispirited after a dreary day, with the prospect of a depressing morrow’.</a:t>
            </a:r>
          </a:p>
          <a:p>
            <a:pPr marL="158750" indent="0">
              <a:buNone/>
            </a:pPr>
            <a:r>
              <a:rPr lang="en-US" sz="1800" u="sng" dirty="0">
                <a:solidFill>
                  <a:schemeClr val="bg1">
                    <a:lumMod val="50000"/>
                  </a:schemeClr>
                </a:solidFill>
                <a:latin typeface="Times New Roman" panose="02020603050405020304" pitchFamily="18" charset="0"/>
                <a:cs typeface="Times New Roman" panose="02020603050405020304" pitchFamily="18" charset="0"/>
              </a:rPr>
              <a:t>Explanation: </a:t>
            </a:r>
            <a:r>
              <a:rPr lang="en-US" sz="1800" dirty="0">
                <a:solidFill>
                  <a:srgbClr val="0C0D07"/>
                </a:solidFill>
                <a:latin typeface="Times New Roman" panose="02020603050405020304" pitchFamily="18" charset="0"/>
                <a:cs typeface="Times New Roman" panose="02020603050405020304" pitchFamily="18" charset="0"/>
              </a:rPr>
              <a:t>Here, the passage gives an example from literature to illustrate the connection between taste and memory. In this story by Proust, a character experiences joy when he eats a madeleine (a small cake) dipped in tea. This act of tasting brings back memories of happier times, even when he feels down. This part helps students understand how flavors can bring back joyful memories, even when one is feeling sad.</a:t>
            </a:r>
          </a:p>
          <a:p>
            <a:pPr marL="158750" indent="0">
              <a:buNone/>
            </a:pPr>
            <a:endParaRPr lang="en-US" sz="1800" dirty="0">
              <a:solidFill>
                <a:srgbClr val="0C0D07"/>
              </a:solidFill>
              <a:latin typeface="Times New Roman" panose="02020603050405020304" pitchFamily="18" charset="0"/>
              <a:cs typeface="Times New Roman" panose="02020603050405020304" pitchFamily="18" charset="0"/>
            </a:endParaRPr>
          </a:p>
          <a:p>
            <a:r>
              <a:rPr lang="en-US" sz="1800" b="1" dirty="0">
                <a:solidFill>
                  <a:schemeClr val="bg2">
                    <a:lumMod val="10000"/>
                  </a:schemeClr>
                </a:solidFill>
                <a:latin typeface="Times New Roman" panose="02020603050405020304" pitchFamily="18" charset="0"/>
                <a:cs typeface="Times New Roman" panose="02020603050405020304" pitchFamily="18" charset="0"/>
              </a:rPr>
              <a:t>1. Depicts</a:t>
            </a:r>
            <a:r>
              <a:rPr lang="en-US" sz="1800" dirty="0">
                <a:solidFill>
                  <a:schemeClr val="bg2">
                    <a:lumMod val="10000"/>
                  </a:schemeClr>
                </a:solidFill>
                <a:latin typeface="Times New Roman" panose="02020603050405020304" pitchFamily="18" charset="0"/>
                <a:cs typeface="Times New Roman" panose="02020603050405020304" pitchFamily="18" charset="0"/>
              </a:rPr>
              <a:t> – shows, describes, or paints a picture with words.</a:t>
            </a:r>
            <a:br>
              <a:rPr lang="en-US" sz="1800" dirty="0">
                <a:solidFill>
                  <a:schemeClr val="bg2">
                    <a:lumMod val="10000"/>
                  </a:schemeClr>
                </a:solidFill>
                <a:latin typeface="Times New Roman" panose="02020603050405020304" pitchFamily="18" charset="0"/>
                <a:cs typeface="Times New Roman" panose="02020603050405020304" pitchFamily="18" charset="0"/>
              </a:rPr>
            </a:br>
            <a:r>
              <a:rPr lang="en-US" sz="1800" b="1" dirty="0">
                <a:solidFill>
                  <a:schemeClr val="bg2">
                    <a:lumMod val="10000"/>
                  </a:schemeClr>
                </a:solidFill>
                <a:latin typeface="Times New Roman" panose="02020603050405020304" pitchFamily="18" charset="0"/>
                <a:cs typeface="Times New Roman" panose="02020603050405020304" pitchFamily="18" charset="0"/>
              </a:rPr>
              <a:t>2. Dispirited</a:t>
            </a:r>
            <a:r>
              <a:rPr lang="en-US" sz="1800" dirty="0">
                <a:solidFill>
                  <a:schemeClr val="bg2">
                    <a:lumMod val="10000"/>
                  </a:schemeClr>
                </a:solidFill>
                <a:latin typeface="Times New Roman" panose="02020603050405020304" pitchFamily="18" charset="0"/>
                <a:cs typeface="Times New Roman" panose="02020603050405020304" pitchFamily="18" charset="0"/>
              </a:rPr>
              <a:t> – without hope or energy; sad and discouraged.</a:t>
            </a:r>
            <a:br>
              <a:rPr lang="en-US" sz="1800" dirty="0">
                <a:solidFill>
                  <a:schemeClr val="bg2">
                    <a:lumMod val="10000"/>
                  </a:schemeClr>
                </a:solidFill>
                <a:latin typeface="Times New Roman" panose="02020603050405020304" pitchFamily="18" charset="0"/>
                <a:cs typeface="Times New Roman" panose="02020603050405020304" pitchFamily="18" charset="0"/>
              </a:rPr>
            </a:br>
            <a:r>
              <a:rPr lang="en-US" sz="1800" b="1" dirty="0">
                <a:solidFill>
                  <a:schemeClr val="bg2">
                    <a:lumMod val="10000"/>
                  </a:schemeClr>
                </a:solidFill>
                <a:latin typeface="Times New Roman" panose="02020603050405020304" pitchFamily="18" charset="0"/>
                <a:cs typeface="Times New Roman" panose="02020603050405020304" pitchFamily="18" charset="0"/>
              </a:rPr>
              <a:t>3. Dreary</a:t>
            </a:r>
            <a:r>
              <a:rPr lang="en-US" sz="1800" dirty="0">
                <a:solidFill>
                  <a:schemeClr val="bg2">
                    <a:lumMod val="10000"/>
                  </a:schemeClr>
                </a:solidFill>
                <a:latin typeface="Times New Roman" panose="02020603050405020304" pitchFamily="18" charset="0"/>
                <a:cs typeface="Times New Roman" panose="02020603050405020304" pitchFamily="18" charset="0"/>
              </a:rPr>
              <a:t> – dull, boring, or gloomy; lacking excitement.</a:t>
            </a:r>
            <a:br>
              <a:rPr lang="en-US" sz="1800" dirty="0">
                <a:solidFill>
                  <a:schemeClr val="bg2">
                    <a:lumMod val="10000"/>
                  </a:schemeClr>
                </a:solidFill>
                <a:latin typeface="Times New Roman" panose="02020603050405020304" pitchFamily="18" charset="0"/>
                <a:cs typeface="Times New Roman" panose="02020603050405020304" pitchFamily="18" charset="0"/>
              </a:rPr>
            </a:br>
            <a:r>
              <a:rPr lang="en-US" sz="1800" b="1" dirty="0">
                <a:solidFill>
                  <a:schemeClr val="bg2">
                    <a:lumMod val="10000"/>
                  </a:schemeClr>
                </a:solidFill>
                <a:latin typeface="Times New Roman" panose="02020603050405020304" pitchFamily="18" charset="0"/>
                <a:cs typeface="Times New Roman" panose="02020603050405020304" pitchFamily="18" charset="0"/>
              </a:rPr>
              <a:t>4. Prospect</a:t>
            </a:r>
            <a:r>
              <a:rPr lang="en-US" sz="1800" dirty="0">
                <a:solidFill>
                  <a:schemeClr val="bg2">
                    <a:lumMod val="10000"/>
                  </a:schemeClr>
                </a:solidFill>
                <a:latin typeface="Times New Roman" panose="02020603050405020304" pitchFamily="18" charset="0"/>
                <a:cs typeface="Times New Roman" panose="02020603050405020304" pitchFamily="18" charset="0"/>
              </a:rPr>
              <a:t> – the possibility or expectation of something happening in the future.</a:t>
            </a:r>
          </a:p>
          <a:p>
            <a:r>
              <a:rPr lang="en-US" sz="1800" b="1" dirty="0">
                <a:solidFill>
                  <a:schemeClr val="bg2">
                    <a:lumMod val="10000"/>
                  </a:schemeClr>
                </a:solidFill>
                <a:latin typeface="Times New Roman" panose="02020603050405020304" pitchFamily="18" charset="0"/>
                <a:cs typeface="Times New Roman" panose="02020603050405020304" pitchFamily="18" charset="0"/>
              </a:rPr>
              <a:t>5. Depressing</a:t>
            </a:r>
            <a:r>
              <a:rPr lang="en-US" sz="1800" dirty="0">
                <a:solidFill>
                  <a:schemeClr val="bg2">
                    <a:lumMod val="10000"/>
                  </a:schemeClr>
                </a:solidFill>
                <a:latin typeface="Times New Roman" panose="02020603050405020304" pitchFamily="18" charset="0"/>
                <a:cs typeface="Times New Roman" panose="02020603050405020304" pitchFamily="18" charset="0"/>
              </a:rPr>
              <a:t> – making someone feel very sad or hopeless.</a:t>
            </a:r>
            <a:br>
              <a:rPr lang="en-US" sz="1800" dirty="0">
                <a:solidFill>
                  <a:schemeClr val="bg2">
                    <a:lumMod val="10000"/>
                  </a:schemeClr>
                </a:solidFill>
                <a:latin typeface="Times New Roman" panose="02020603050405020304" pitchFamily="18" charset="0"/>
                <a:cs typeface="Times New Roman" panose="02020603050405020304" pitchFamily="18" charset="0"/>
              </a:rPr>
            </a:br>
            <a:r>
              <a:rPr lang="en-US" sz="1800" b="1" dirty="0">
                <a:solidFill>
                  <a:schemeClr val="bg2">
                    <a:lumMod val="10000"/>
                  </a:schemeClr>
                </a:solidFill>
                <a:latin typeface="Times New Roman" panose="02020603050405020304" pitchFamily="18" charset="0"/>
                <a:cs typeface="Times New Roman" panose="02020603050405020304" pitchFamily="18" charset="0"/>
              </a:rPr>
              <a:t>6.. Morrow</a:t>
            </a:r>
            <a:r>
              <a:rPr lang="en-US" sz="1800" dirty="0">
                <a:solidFill>
                  <a:schemeClr val="bg2">
                    <a:lumMod val="10000"/>
                  </a:schemeClr>
                </a:solidFill>
                <a:latin typeface="Times New Roman" panose="02020603050405020304" pitchFamily="18" charset="0"/>
                <a:cs typeface="Times New Roman" panose="02020603050405020304" pitchFamily="18" charset="0"/>
              </a:rPr>
              <a:t> (old-fashioned) – tomorrow or the following day.</a:t>
            </a:r>
            <a:r>
              <a:rPr lang="en-US" dirty="0"/>
              <a:t/>
            </a:r>
            <a:br>
              <a:rPr lang="en-US" dirty="0"/>
            </a:br>
            <a:endParaRPr lang="en-US" dirty="0">
              <a:solidFill>
                <a:srgbClr val="0C0D07"/>
              </a:solidFill>
            </a:endParaRPr>
          </a:p>
          <a:p>
            <a:pPr marL="158750" indent="0">
              <a:buNone/>
            </a:pPr>
            <a:endParaRPr lang="en-US" dirty="0">
              <a:solidFill>
                <a:srgbClr val="0C0D07"/>
              </a:solidFill>
            </a:endParaRPr>
          </a:p>
          <a:p>
            <a:pPr marL="158750" indent="0">
              <a:buNone/>
            </a:pPr>
            <a:endParaRPr lang="en-US" dirty="0">
              <a:solidFill>
                <a:srgbClr val="0C0D07"/>
              </a:solidFill>
            </a:endParaRPr>
          </a:p>
        </p:txBody>
      </p:sp>
      <p:pic>
        <p:nvPicPr>
          <p:cNvPr id="2" name="Picture 1"/>
          <p:cNvPicPr>
            <a:picLocks noChangeAspect="1"/>
          </p:cNvPicPr>
          <p:nvPr/>
        </p:nvPicPr>
        <p:blipFill>
          <a:blip r:embed="rId2"/>
          <a:stretch>
            <a:fillRect/>
          </a:stretch>
        </p:blipFill>
        <p:spPr>
          <a:xfrm>
            <a:off x="6670963" y="3925978"/>
            <a:ext cx="2075151" cy="1554360"/>
          </a:xfrm>
          <a:prstGeom prst="rect">
            <a:avLst/>
          </a:prstGeom>
        </p:spPr>
      </p:pic>
    </p:spTree>
    <p:extLst>
      <p:ext uri="{BB962C8B-B14F-4D97-AF65-F5344CB8AC3E}">
        <p14:creationId xmlns:p14="http://schemas.microsoft.com/office/powerpoint/2010/main" val="778691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1A31FC-AD88-48E2-8A4C-DEFAC1A82D49}"/>
              </a:ext>
            </a:extLst>
          </p:cNvPr>
          <p:cNvSpPr>
            <a:spLocks noGrp="1"/>
          </p:cNvSpPr>
          <p:nvPr>
            <p:ph type="body" idx="1"/>
          </p:nvPr>
        </p:nvSpPr>
        <p:spPr/>
        <p:txBody>
          <a:bodyPr/>
          <a:lstStyle/>
          <a:p>
            <a:r>
              <a:rPr lang="en-US" sz="1800" b="1" dirty="0">
                <a:solidFill>
                  <a:srgbClr val="0C0D07"/>
                </a:solidFill>
              </a:rPr>
              <a:t>It isn't so much that the sweet cake tastes lovely, but that it transports him to his innocent youth, when his aunt in the country would feed him the very same treat on Sunday mornings.</a:t>
            </a:r>
          </a:p>
          <a:p>
            <a:r>
              <a:rPr lang="en-US" sz="1800" dirty="0">
                <a:solidFill>
                  <a:srgbClr val="0C0D07"/>
                </a:solidFill>
              </a:rPr>
              <a:t>Explanation: This part clarifies that it’s not just the taste of the cake that brings joy, but the memories it triggers. The cake reminds the narrator of his childhood and of a specific memory—Sunday mornings with his aunt. This reinforces how flavors can bring back memories of meaningful, comforting experiences.</a:t>
            </a:r>
          </a:p>
        </p:txBody>
      </p:sp>
    </p:spTree>
    <p:extLst>
      <p:ext uri="{BB962C8B-B14F-4D97-AF65-F5344CB8AC3E}">
        <p14:creationId xmlns:p14="http://schemas.microsoft.com/office/powerpoint/2010/main" val="3375497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Grp="1" noChangeArrowheads="1"/>
          </p:cNvSpPr>
          <p:nvPr>
            <p:ph type="title"/>
          </p:nvPr>
        </p:nvSpPr>
        <p:spPr bwMode="auto">
          <a:xfrm>
            <a:off x="1309543" y="1047057"/>
            <a:ext cx="6545984"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Snacks</a:t>
            </a:r>
            <a:r>
              <a:rPr kumimoji="0" lang="en-US" altLang="en-US" sz="2400" b="0" i="0" u="none" strike="noStrike" cap="none" normalizeH="0" baseline="0" dirty="0">
                <a:ln>
                  <a:noFill/>
                </a:ln>
                <a:solidFill>
                  <a:schemeClr val="tx1"/>
                </a:solidFill>
                <a:effectLst/>
                <a:latin typeface="Arial" panose="020B0604020202020204" pitchFamily="34" charset="0"/>
              </a:rPr>
              <a:t>: chips, cookies, nuts, popcorn, fruit, chocolate.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Treats (usually unhealthy)</a:t>
            </a:r>
            <a:r>
              <a:rPr kumimoji="0" lang="en-US" altLang="en-US" sz="2400" b="0" i="0" u="none" strike="noStrike" cap="none" normalizeH="0" baseline="0" dirty="0">
                <a:ln>
                  <a:noFill/>
                </a:ln>
                <a:solidFill>
                  <a:schemeClr val="tx1"/>
                </a:solidFill>
                <a:effectLst/>
                <a:latin typeface="Arial" panose="020B0604020202020204" pitchFamily="34" charset="0"/>
              </a:rPr>
              <a:t>: candy, ice cream, cake, soda.</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Meals/Foods</a:t>
            </a:r>
            <a:r>
              <a:rPr kumimoji="0" lang="en-US" altLang="en-US" sz="2400" b="0" i="0" u="none" strike="noStrike" cap="none" normalizeH="0" baseline="0" dirty="0">
                <a:ln>
                  <a:noFill/>
                </a:ln>
                <a:solidFill>
                  <a:schemeClr val="tx1"/>
                </a:solidFill>
                <a:effectLst/>
                <a:latin typeface="Arial" panose="020B0604020202020204" pitchFamily="34" charset="0"/>
              </a:rPr>
              <a:t>: pizza, pasta, burger, salad, rice, chicken.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Arial" panose="020B0604020202020204" pitchFamily="34" charset="0"/>
              </a:rPr>
              <a:t>Local dishes</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err="1">
                <a:ln>
                  <a:noFill/>
                </a:ln>
                <a:solidFill>
                  <a:schemeClr val="tx1"/>
                </a:solidFill>
                <a:effectLst/>
                <a:latin typeface="Arial" panose="020B0604020202020204" pitchFamily="34" charset="0"/>
              </a:rPr>
              <a:t>mansaf</a:t>
            </a:r>
            <a:r>
              <a:rPr kumimoji="0" lang="en-US" altLang="en-US" sz="2400" b="0" i="0" u="none" strike="noStrike" cap="none" normalizeH="0" baseline="0" dirty="0">
                <a:ln>
                  <a:noFill/>
                </a:ln>
                <a:solidFill>
                  <a:schemeClr val="tx1"/>
                </a:solidFill>
                <a:effectLst/>
                <a:latin typeface="Arial" panose="020B0604020202020204" pitchFamily="34" charset="0"/>
              </a:rPr>
              <a:t>, falafel, hummus, </a:t>
            </a:r>
            <a:r>
              <a:rPr kumimoji="0" lang="en-US" altLang="en-US" sz="2400" b="0" i="0" u="none" strike="noStrike" cap="none" normalizeH="0" baseline="0" dirty="0" err="1">
                <a:ln>
                  <a:noFill/>
                </a:ln>
                <a:solidFill>
                  <a:schemeClr val="tx1"/>
                </a:solidFill>
                <a:effectLst/>
                <a:latin typeface="Arial" panose="020B0604020202020204" pitchFamily="34" charset="0"/>
              </a:rPr>
              <a:t>shawarma</a:t>
            </a:r>
            <a:r>
              <a:rPr kumimoji="0" lang="en-US" altLang="en-US" sz="24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485054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A2A440-10CE-40E1-B331-416F89BCC768}"/>
              </a:ext>
            </a:extLst>
          </p:cNvPr>
          <p:cNvSpPr>
            <a:spLocks noGrp="1"/>
          </p:cNvSpPr>
          <p:nvPr>
            <p:ph type="body" idx="1"/>
          </p:nvPr>
        </p:nvSpPr>
        <p:spPr>
          <a:xfrm>
            <a:off x="878100" y="787400"/>
            <a:ext cx="7387800" cy="3584575"/>
          </a:xfrm>
        </p:spPr>
        <p:txBody>
          <a:bodyPr/>
          <a:lstStyle/>
          <a:p>
            <a:r>
              <a:rPr lang="en-US" sz="2000" dirty="0">
                <a:solidFill>
                  <a:srgbClr val="0C0D07"/>
                </a:solidFill>
                <a:latin typeface="Times New Roman" panose="02020603050405020304" pitchFamily="18" charset="0"/>
                <a:cs typeface="Times New Roman" panose="02020603050405020304" pitchFamily="18" charset="0"/>
              </a:rPr>
              <a:t>"</a:t>
            </a:r>
            <a:r>
              <a:rPr lang="en-US" sz="2000" b="1" dirty="0">
                <a:solidFill>
                  <a:srgbClr val="0C0D07"/>
                </a:solidFill>
                <a:latin typeface="Times New Roman" panose="02020603050405020304" pitchFamily="18" charset="0"/>
                <a:cs typeface="Times New Roman" panose="02020603050405020304" pitchFamily="18" charset="0"/>
              </a:rPr>
              <a:t>But the single most influential sense in </a:t>
            </a:r>
            <a:r>
              <a:rPr lang="en-US" sz="2000" b="1" dirty="0" err="1">
                <a:solidFill>
                  <a:srgbClr val="0C0D07"/>
                </a:solidFill>
                <a:latin typeface="Times New Roman" panose="02020603050405020304" pitchFamily="18" charset="0"/>
                <a:cs typeface="Times New Roman" panose="02020603050405020304" pitchFamily="18" charset="0"/>
              </a:rPr>
              <a:t>flavour</a:t>
            </a:r>
            <a:r>
              <a:rPr lang="en-US" sz="2000" b="1" dirty="0">
                <a:solidFill>
                  <a:srgbClr val="0C0D07"/>
                </a:solidFill>
                <a:latin typeface="Times New Roman" panose="02020603050405020304" pitchFamily="18" charset="0"/>
                <a:cs typeface="Times New Roman" panose="02020603050405020304" pitchFamily="18" charset="0"/>
              </a:rPr>
              <a:t> appreciation is the sense of smell. Unlike the other senses, smell is processed in a part of the brain that deals with strong emotional responses and memory.</a:t>
            </a:r>
          </a:p>
          <a:p>
            <a:r>
              <a:rPr lang="en-US" sz="2000" dirty="0">
                <a:solidFill>
                  <a:srgbClr val="0C0D07"/>
                </a:solidFill>
                <a:latin typeface="Times New Roman" panose="02020603050405020304" pitchFamily="18" charset="0"/>
                <a:cs typeface="Times New Roman" panose="02020603050405020304" pitchFamily="18" charset="0"/>
              </a:rPr>
              <a:t>"Explanation: Here, the author emphasizes the importance of smell in how we experience flavor. Smell is unique because it connects directly to parts of the brain that control emotions and memories, making it especially powerful for bringing back specific feelings or moments.</a:t>
            </a:r>
          </a:p>
          <a:p>
            <a:r>
              <a:rPr lang="en-US" sz="2000" b="1" dirty="0"/>
              <a:t>Influential</a:t>
            </a:r>
            <a:r>
              <a:rPr lang="en-US" sz="2000" dirty="0"/>
              <a:t> means having the power to affect or change how people think, behave, or what happens.</a:t>
            </a:r>
            <a:endParaRPr lang="en-US" sz="2000" dirty="0">
              <a:solidFill>
                <a:srgbClr val="0C0D07"/>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411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8988136" cy="5035833"/>
          </a:xfrm>
          <a:prstGeom prst="rect">
            <a:avLst/>
          </a:prstGeom>
        </p:spPr>
      </p:pic>
    </p:spTree>
    <p:extLst>
      <p:ext uri="{BB962C8B-B14F-4D97-AF65-F5344CB8AC3E}">
        <p14:creationId xmlns:p14="http://schemas.microsoft.com/office/powerpoint/2010/main" val="2270405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ED5E90-CF34-40F6-9949-C7E6B389C30D}"/>
              </a:ext>
            </a:extLst>
          </p:cNvPr>
          <p:cNvSpPr>
            <a:spLocks noGrp="1"/>
          </p:cNvSpPr>
          <p:nvPr>
            <p:ph type="body" idx="1"/>
          </p:nvPr>
        </p:nvSpPr>
        <p:spPr>
          <a:xfrm>
            <a:off x="867709" y="500357"/>
            <a:ext cx="7361891" cy="4196334"/>
          </a:xfrm>
        </p:spPr>
        <p:txBody>
          <a:bodyPr/>
          <a:lstStyle/>
          <a:p>
            <a:pPr marL="158750" indent="0">
              <a:buNone/>
            </a:pPr>
            <a:r>
              <a:rPr lang="en-US" sz="1800" b="1" dirty="0">
                <a:solidFill>
                  <a:srgbClr val="0C0D07"/>
                </a:solidFill>
              </a:rPr>
              <a:t>"A particular smell can trigger both a memory of the time we first experienced it and a repetition of the feelings we had then. So, for each of us, particular memories and feelings become associated with certain smells.</a:t>
            </a:r>
          </a:p>
          <a:p>
            <a:pPr marL="158750" indent="0">
              <a:buNone/>
            </a:pPr>
            <a:endParaRPr lang="en-US" sz="1800" b="1" dirty="0">
              <a:solidFill>
                <a:srgbClr val="0C0D07"/>
              </a:solidFill>
            </a:endParaRPr>
          </a:p>
          <a:p>
            <a:pPr marL="158750" indent="0">
              <a:buNone/>
            </a:pPr>
            <a:r>
              <a:rPr lang="en-US" sz="1800" dirty="0">
                <a:solidFill>
                  <a:srgbClr val="0C0D07"/>
                </a:solidFill>
              </a:rPr>
              <a:t>"Explanation: This section explains that smells can remind us of the first time we encountered them, along with the emotions we felt. So, specific smells become connected with certain memories and feelings for each person. This gives students insight into how our brains link smells with emotions.</a:t>
            </a:r>
          </a:p>
          <a:p>
            <a:pPr marL="158750" indent="0">
              <a:buNone/>
            </a:pPr>
            <a:r>
              <a:rPr lang="en-US" sz="1800" b="1" dirty="0"/>
              <a:t>Associated</a:t>
            </a:r>
            <a:r>
              <a:rPr lang="en-US" sz="1800" dirty="0"/>
              <a:t> means </a:t>
            </a:r>
            <a:r>
              <a:rPr lang="en-US" sz="1800" i="1" dirty="0"/>
              <a:t>connected, linked, or related</a:t>
            </a:r>
            <a:r>
              <a:rPr lang="en-US" sz="1800" dirty="0"/>
              <a:t> to something.</a:t>
            </a:r>
            <a:endParaRPr lang="en-US" sz="1800" dirty="0">
              <a:solidFill>
                <a:srgbClr val="0C0D07"/>
              </a:solidFill>
            </a:endParaRPr>
          </a:p>
        </p:txBody>
      </p:sp>
    </p:spTree>
    <p:extLst>
      <p:ext uri="{BB962C8B-B14F-4D97-AF65-F5344CB8AC3E}">
        <p14:creationId xmlns:p14="http://schemas.microsoft.com/office/powerpoint/2010/main" val="94619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D0A031-E281-4CC0-8F21-9A468E4EFB24}"/>
              </a:ext>
            </a:extLst>
          </p:cNvPr>
          <p:cNvSpPr>
            <a:spLocks noGrp="1"/>
          </p:cNvSpPr>
          <p:nvPr>
            <p:ph type="body" idx="1"/>
          </p:nvPr>
        </p:nvSpPr>
        <p:spPr>
          <a:xfrm>
            <a:off x="878100" y="601133"/>
            <a:ext cx="7387800" cy="4089400"/>
          </a:xfrm>
        </p:spPr>
        <p:txBody>
          <a:bodyPr/>
          <a:lstStyle/>
          <a:p>
            <a:pPr marL="158750" indent="0">
              <a:buNone/>
            </a:pPr>
            <a:r>
              <a:rPr lang="en-US" sz="1600" b="1" dirty="0">
                <a:solidFill>
                  <a:srgbClr val="0C0D07"/>
                </a:solidFill>
              </a:rPr>
              <a:t>"These are just some of the many ways in which food can make us happy.</a:t>
            </a:r>
          </a:p>
          <a:p>
            <a:pPr marL="158750" indent="0">
              <a:buNone/>
            </a:pPr>
            <a:r>
              <a:rPr lang="en-US" sz="1600" dirty="0">
                <a:solidFill>
                  <a:srgbClr val="0C0D07"/>
                </a:solidFill>
              </a:rPr>
              <a:t>"Explanation: The author wraps up the first part by summarizing that food can bring happiness by reminding us of positive memories and emotions. </a:t>
            </a:r>
          </a:p>
          <a:p>
            <a:pPr marL="158750" indent="0">
              <a:buNone/>
            </a:pPr>
            <a:endParaRPr lang="en-US" sz="1600" b="1" dirty="0">
              <a:solidFill>
                <a:srgbClr val="0C0D07"/>
              </a:solidFill>
            </a:endParaRPr>
          </a:p>
          <a:p>
            <a:pPr marL="158750" indent="0">
              <a:buNone/>
            </a:pPr>
            <a:endParaRPr lang="en-US" sz="1600" b="1" dirty="0">
              <a:solidFill>
                <a:srgbClr val="0C0D07"/>
              </a:solidFill>
            </a:endParaRPr>
          </a:p>
        </p:txBody>
      </p:sp>
    </p:spTree>
    <p:extLst>
      <p:ext uri="{BB962C8B-B14F-4D97-AF65-F5344CB8AC3E}">
        <p14:creationId xmlns:p14="http://schemas.microsoft.com/office/powerpoint/2010/main" val="24072516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30CC5-8F5E-42D0-A780-F3A7F7E51907}"/>
              </a:ext>
            </a:extLst>
          </p:cNvPr>
          <p:cNvSpPr>
            <a:spLocks noGrp="1"/>
          </p:cNvSpPr>
          <p:nvPr>
            <p:ph type="title"/>
          </p:nvPr>
        </p:nvSpPr>
        <p:spPr/>
        <p:txBody>
          <a:bodyPr/>
          <a:lstStyle/>
          <a:p>
            <a:r>
              <a:rPr lang="en-US" dirty="0"/>
              <a:t>Part 3 </a:t>
            </a:r>
          </a:p>
        </p:txBody>
      </p:sp>
    </p:spTree>
    <p:extLst>
      <p:ext uri="{BB962C8B-B14F-4D97-AF65-F5344CB8AC3E}">
        <p14:creationId xmlns:p14="http://schemas.microsoft.com/office/powerpoint/2010/main" val="22828370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7427" y="197427"/>
            <a:ext cx="8769928" cy="4831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i="1" dirty="0">
                <a:solidFill>
                  <a:srgbClr val="0C0D07"/>
                </a:solidFill>
              </a:rPr>
              <a:t>“</a:t>
            </a:r>
            <a:r>
              <a:rPr lang="en-US" sz="1800" b="1" dirty="0">
                <a:solidFill>
                  <a:schemeClr val="tx1"/>
                </a:solidFill>
                <a:latin typeface="Times New Roman" panose="02020603050405020304" pitchFamily="18" charset="0"/>
                <a:cs typeface="Times New Roman" panose="02020603050405020304" pitchFamily="18" charset="0"/>
              </a:rPr>
              <a:t>Of course, it does help if these foods are toothsome, delectable or in other words delicious.</a:t>
            </a:r>
            <a:r>
              <a:rPr lang="en-US" sz="1800" dirty="0">
                <a:solidFill>
                  <a:srgbClr val="0C0D07"/>
                </a:solidFill>
                <a:latin typeface="Times New Roman" panose="02020603050405020304" pitchFamily="18" charset="0"/>
                <a:cs typeface="Times New Roman" panose="02020603050405020304" pitchFamily="18" charset="0"/>
              </a:rPr>
              <a:t>”</a:t>
            </a:r>
          </a:p>
          <a:p>
            <a:r>
              <a:rPr lang="en-US" sz="1800" b="1" dirty="0">
                <a:solidFill>
                  <a:schemeClr val="bg1">
                    <a:lumMod val="50000"/>
                  </a:schemeClr>
                </a:solidFill>
                <a:latin typeface="Times New Roman" panose="02020603050405020304" pitchFamily="18" charset="0"/>
                <a:cs typeface="Times New Roman" panose="02020603050405020304" pitchFamily="18" charset="0"/>
              </a:rPr>
              <a:t>Meaning</a:t>
            </a:r>
            <a:r>
              <a:rPr lang="en-US" sz="1800" b="1" dirty="0">
                <a:solidFill>
                  <a:srgbClr val="0C0D07"/>
                </a:solidFill>
                <a:latin typeface="Times New Roman" panose="02020603050405020304" pitchFamily="18" charset="0"/>
                <a:cs typeface="Times New Roman" panose="02020603050405020304" pitchFamily="18" charset="0"/>
              </a:rPr>
              <a:t>:</a:t>
            </a:r>
            <a:r>
              <a:rPr lang="en-US" sz="1800" dirty="0">
                <a:solidFill>
                  <a:srgbClr val="0C0D07"/>
                </a:solidFill>
                <a:latin typeface="Times New Roman" panose="02020603050405020304" pitchFamily="18" charset="0"/>
                <a:cs typeface="Times New Roman" panose="02020603050405020304" pitchFamily="18" charset="0"/>
              </a:rPr>
              <a:t> Naturally, it’s even better if the food tastes really good.</a:t>
            </a:r>
          </a:p>
          <a:p>
            <a:pPr lvl="1"/>
            <a:r>
              <a:rPr lang="en-US" sz="1800" b="1" dirty="0">
                <a:solidFill>
                  <a:srgbClr val="0C0D07"/>
                </a:solidFill>
                <a:latin typeface="Times New Roman" panose="02020603050405020304" pitchFamily="18" charset="0"/>
                <a:cs typeface="Times New Roman" panose="02020603050405020304" pitchFamily="18" charset="0"/>
              </a:rPr>
              <a:t>Toothsome</a:t>
            </a:r>
            <a:r>
              <a:rPr lang="en-US" sz="1800" dirty="0">
                <a:solidFill>
                  <a:srgbClr val="0C0D07"/>
                </a:solidFill>
                <a:latin typeface="Times New Roman" panose="02020603050405020304" pitchFamily="18" charset="0"/>
                <a:cs typeface="Times New Roman" panose="02020603050405020304" pitchFamily="18" charset="0"/>
              </a:rPr>
              <a:t> = tasty and pleasant to eat.</a:t>
            </a:r>
          </a:p>
          <a:p>
            <a:pPr lvl="1"/>
            <a:r>
              <a:rPr lang="en-US" sz="1800" b="1" dirty="0">
                <a:solidFill>
                  <a:srgbClr val="0C0D07"/>
                </a:solidFill>
                <a:latin typeface="Times New Roman" panose="02020603050405020304" pitchFamily="18" charset="0"/>
                <a:cs typeface="Times New Roman" panose="02020603050405020304" pitchFamily="18" charset="0"/>
              </a:rPr>
              <a:t>Delectable</a:t>
            </a:r>
            <a:r>
              <a:rPr lang="en-US" sz="1800" dirty="0">
                <a:solidFill>
                  <a:srgbClr val="0C0D07"/>
                </a:solidFill>
                <a:latin typeface="Times New Roman" panose="02020603050405020304" pitchFamily="18" charset="0"/>
                <a:cs typeface="Times New Roman" panose="02020603050405020304" pitchFamily="18" charset="0"/>
              </a:rPr>
              <a:t> = very delicious.</a:t>
            </a:r>
          </a:p>
          <a:p>
            <a:r>
              <a:rPr lang="en-US" sz="1800" dirty="0">
                <a:latin typeface="Times New Roman" panose="02020603050405020304" pitchFamily="18" charset="0"/>
                <a:cs typeface="Times New Roman" panose="02020603050405020304" pitchFamily="18" charset="0"/>
              </a:rPr>
              <a:t>“‘</a:t>
            </a:r>
            <a:r>
              <a:rPr lang="en-US" sz="1800" b="1" dirty="0">
                <a:solidFill>
                  <a:schemeClr val="tx1"/>
                </a:solidFill>
                <a:latin typeface="Times New Roman" panose="02020603050405020304" pitchFamily="18" charset="0"/>
                <a:cs typeface="Times New Roman" panose="02020603050405020304" pitchFamily="18" charset="0"/>
              </a:rPr>
              <a:t>Tasty food is one of the most universal routes to pleasure,’ reads an academic paper by the Oxford psychiatrist Morten </a:t>
            </a:r>
            <a:r>
              <a:rPr lang="en-US" sz="1800" b="1" dirty="0" err="1">
                <a:solidFill>
                  <a:schemeClr val="tx1"/>
                </a:solidFill>
                <a:latin typeface="Times New Roman" panose="02020603050405020304" pitchFamily="18" charset="0"/>
                <a:cs typeface="Times New Roman" panose="02020603050405020304" pitchFamily="18" charset="0"/>
              </a:rPr>
              <a:t>Kringelbach</a:t>
            </a:r>
            <a:r>
              <a:rPr lang="en-US" sz="1800" b="1" dirty="0">
                <a:solidFill>
                  <a:schemeClr val="tx1"/>
                </a:solidFill>
                <a:latin typeface="Times New Roman" panose="02020603050405020304" pitchFamily="18" charset="0"/>
                <a:cs typeface="Times New Roman" panose="02020603050405020304" pitchFamily="18" charset="0"/>
              </a:rPr>
              <a:t> on our understanding, so far, of the neuroscience of happiness.”</a:t>
            </a:r>
          </a:p>
          <a:p>
            <a:r>
              <a:rPr lang="en-US" sz="1800" b="1" dirty="0">
                <a:solidFill>
                  <a:srgbClr val="0C0D07"/>
                </a:solidFill>
                <a:latin typeface="Times New Roman" panose="02020603050405020304" pitchFamily="18" charset="0"/>
                <a:cs typeface="Times New Roman" panose="02020603050405020304" pitchFamily="18" charset="0"/>
              </a:rPr>
              <a:t>Meaning:</a:t>
            </a:r>
            <a:r>
              <a:rPr lang="en-US" sz="1800" dirty="0">
                <a:solidFill>
                  <a:srgbClr val="0C0D07"/>
                </a:solidFill>
                <a:latin typeface="Times New Roman" panose="02020603050405020304" pitchFamily="18" charset="0"/>
                <a:cs typeface="Times New Roman" panose="02020603050405020304" pitchFamily="18" charset="0"/>
              </a:rPr>
              <a:t> A study by psychiatrist Morten </a:t>
            </a:r>
            <a:r>
              <a:rPr lang="en-US" sz="1800" dirty="0" err="1">
                <a:solidFill>
                  <a:srgbClr val="0C0D07"/>
                </a:solidFill>
                <a:latin typeface="Times New Roman" panose="02020603050405020304" pitchFamily="18" charset="0"/>
                <a:cs typeface="Times New Roman" panose="02020603050405020304" pitchFamily="18" charset="0"/>
              </a:rPr>
              <a:t>Kringelbach</a:t>
            </a:r>
            <a:r>
              <a:rPr lang="en-US" sz="1800" dirty="0">
                <a:solidFill>
                  <a:srgbClr val="0C0D07"/>
                </a:solidFill>
                <a:latin typeface="Times New Roman" panose="02020603050405020304" pitchFamily="18" charset="0"/>
                <a:cs typeface="Times New Roman" panose="02020603050405020304" pitchFamily="18" charset="0"/>
              </a:rPr>
              <a:t> from Oxford says that tasty food is one of the most common ways people everywhere feel pleasure. His research is about how the brain creates happiness.</a:t>
            </a:r>
          </a:p>
          <a:p>
            <a:pPr lvl="1"/>
            <a:r>
              <a:rPr lang="en-US" sz="1800" b="1" dirty="0">
                <a:solidFill>
                  <a:srgbClr val="0C0D07"/>
                </a:solidFill>
                <a:latin typeface="Times New Roman" panose="02020603050405020304" pitchFamily="18" charset="0"/>
                <a:cs typeface="Times New Roman" panose="02020603050405020304" pitchFamily="18" charset="0"/>
              </a:rPr>
              <a:t>Universal</a:t>
            </a:r>
            <a:r>
              <a:rPr lang="en-US" sz="1800" dirty="0">
                <a:solidFill>
                  <a:srgbClr val="0C0D07"/>
                </a:solidFill>
                <a:latin typeface="Times New Roman" panose="02020603050405020304" pitchFamily="18" charset="0"/>
                <a:cs typeface="Times New Roman" panose="02020603050405020304" pitchFamily="18" charset="0"/>
              </a:rPr>
              <a:t> = common to all people everywhere.</a:t>
            </a:r>
          </a:p>
          <a:p>
            <a:pPr lvl="1"/>
            <a:r>
              <a:rPr lang="en-US" sz="1800" b="1" dirty="0">
                <a:solidFill>
                  <a:srgbClr val="0C0D07"/>
                </a:solidFill>
                <a:latin typeface="Times New Roman" panose="02020603050405020304" pitchFamily="18" charset="0"/>
                <a:cs typeface="Times New Roman" panose="02020603050405020304" pitchFamily="18" charset="0"/>
              </a:rPr>
              <a:t>Routes</a:t>
            </a:r>
            <a:r>
              <a:rPr lang="en-US" sz="1800" dirty="0">
                <a:solidFill>
                  <a:srgbClr val="0C0D07"/>
                </a:solidFill>
                <a:latin typeface="Times New Roman" panose="02020603050405020304" pitchFamily="18" charset="0"/>
                <a:cs typeface="Times New Roman" panose="02020603050405020304" pitchFamily="18" charset="0"/>
              </a:rPr>
              <a:t> = ways or paths.</a:t>
            </a:r>
          </a:p>
          <a:p>
            <a:pPr lvl="1"/>
            <a:r>
              <a:rPr lang="en-US" sz="1800" b="1" dirty="0">
                <a:solidFill>
                  <a:srgbClr val="0C0D07"/>
                </a:solidFill>
                <a:latin typeface="Times New Roman" panose="02020603050405020304" pitchFamily="18" charset="0"/>
                <a:cs typeface="Times New Roman" panose="02020603050405020304" pitchFamily="18" charset="0"/>
              </a:rPr>
              <a:t>Academic paper</a:t>
            </a:r>
            <a:r>
              <a:rPr lang="en-US" sz="1800" dirty="0">
                <a:solidFill>
                  <a:srgbClr val="0C0D07"/>
                </a:solidFill>
                <a:latin typeface="Times New Roman" panose="02020603050405020304" pitchFamily="18" charset="0"/>
                <a:cs typeface="Times New Roman" panose="02020603050405020304" pitchFamily="18" charset="0"/>
              </a:rPr>
              <a:t> = a scientific study.</a:t>
            </a:r>
          </a:p>
          <a:p>
            <a:pPr lvl="1"/>
            <a:r>
              <a:rPr lang="en-US" sz="1800" b="1" dirty="0">
                <a:solidFill>
                  <a:srgbClr val="0C0D07"/>
                </a:solidFill>
                <a:latin typeface="Times New Roman" panose="02020603050405020304" pitchFamily="18" charset="0"/>
                <a:cs typeface="Times New Roman" panose="02020603050405020304" pitchFamily="18" charset="0"/>
              </a:rPr>
              <a:t>Psychiatrist</a:t>
            </a:r>
            <a:r>
              <a:rPr lang="en-US" sz="1800" dirty="0">
                <a:solidFill>
                  <a:srgbClr val="0C0D07"/>
                </a:solidFill>
                <a:latin typeface="Times New Roman" panose="02020603050405020304" pitchFamily="18" charset="0"/>
                <a:cs typeface="Times New Roman" panose="02020603050405020304" pitchFamily="18" charset="0"/>
              </a:rPr>
              <a:t> = a doctor who treats mental health problems.</a:t>
            </a:r>
          </a:p>
          <a:p>
            <a:pPr lvl="1"/>
            <a:r>
              <a:rPr lang="en-US" sz="1800" b="1" dirty="0">
                <a:solidFill>
                  <a:srgbClr val="0C0D07"/>
                </a:solidFill>
                <a:latin typeface="Times New Roman" panose="02020603050405020304" pitchFamily="18" charset="0"/>
                <a:cs typeface="Times New Roman" panose="02020603050405020304" pitchFamily="18" charset="0"/>
              </a:rPr>
              <a:t>Neuroscience</a:t>
            </a:r>
            <a:r>
              <a:rPr lang="en-US" sz="1800" dirty="0">
                <a:solidFill>
                  <a:srgbClr val="0C0D07"/>
                </a:solidFill>
                <a:latin typeface="Times New Roman" panose="02020603050405020304" pitchFamily="18" charset="0"/>
                <a:cs typeface="Times New Roman" panose="02020603050405020304" pitchFamily="18" charset="0"/>
              </a:rPr>
              <a:t> = the study of the brain and nervous system.</a:t>
            </a:r>
          </a:p>
          <a:p>
            <a:pPr lvl="1"/>
            <a:endParaRPr lang="en-US" sz="1800" dirty="0">
              <a:solidFill>
                <a:srgbClr val="0C0D07"/>
              </a:solidFill>
            </a:endParaRPr>
          </a:p>
        </p:txBody>
      </p:sp>
    </p:spTree>
    <p:extLst>
      <p:ext uri="{BB962C8B-B14F-4D97-AF65-F5344CB8AC3E}">
        <p14:creationId xmlns:p14="http://schemas.microsoft.com/office/powerpoint/2010/main" val="2589329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176645" y="124691"/>
            <a:ext cx="8801100" cy="4842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C0D07"/>
                </a:solidFill>
                <a:latin typeface="Times New Roman" panose="02020603050405020304" pitchFamily="18" charset="0"/>
                <a:cs typeface="Times New Roman" panose="02020603050405020304" pitchFamily="18" charset="0"/>
              </a:rPr>
              <a:t>“</a:t>
            </a:r>
            <a:r>
              <a:rPr lang="en-US" sz="2400" i="1" dirty="0">
                <a:solidFill>
                  <a:schemeClr val="tx1"/>
                </a:solidFill>
                <a:latin typeface="Times New Roman" panose="02020603050405020304" pitchFamily="18" charset="0"/>
                <a:cs typeface="Times New Roman" panose="02020603050405020304" pitchFamily="18" charset="0"/>
              </a:rPr>
              <a:t>This is why eating forms the basis of much scientific experimentation into the mechanics behind that elusive, warm, fuzzy sense of well-being.”</a:t>
            </a:r>
            <a:endParaRPr lang="en-US" sz="2400" dirty="0">
              <a:solidFill>
                <a:schemeClr val="tx1"/>
              </a:solidFill>
              <a:latin typeface="Times New Roman" panose="02020603050405020304" pitchFamily="18" charset="0"/>
              <a:cs typeface="Times New Roman" panose="02020603050405020304" pitchFamily="18" charset="0"/>
            </a:endParaRPr>
          </a:p>
          <a:p>
            <a:r>
              <a:rPr lang="en-US" sz="2400" b="1" dirty="0">
                <a:solidFill>
                  <a:schemeClr val="bg1">
                    <a:lumMod val="50000"/>
                  </a:schemeClr>
                </a:solidFill>
                <a:latin typeface="Times New Roman" panose="02020603050405020304" pitchFamily="18" charset="0"/>
                <a:cs typeface="Times New Roman" panose="02020603050405020304" pitchFamily="18" charset="0"/>
              </a:rPr>
              <a:t>Meaning</a:t>
            </a:r>
            <a:r>
              <a:rPr lang="en-US" sz="2400" b="1" dirty="0">
                <a:solidFill>
                  <a:srgbClr val="0C0D07"/>
                </a:solidFill>
                <a:latin typeface="Times New Roman" panose="02020603050405020304" pitchFamily="18" charset="0"/>
                <a:cs typeface="Times New Roman" panose="02020603050405020304" pitchFamily="18" charset="0"/>
              </a:rPr>
              <a:t>:</a:t>
            </a:r>
            <a:r>
              <a:rPr lang="en-US" sz="2400" dirty="0">
                <a:solidFill>
                  <a:srgbClr val="0C0D07"/>
                </a:solidFill>
                <a:latin typeface="Times New Roman" panose="02020603050405020304" pitchFamily="18" charset="0"/>
                <a:cs typeface="Times New Roman" panose="02020603050405020304" pitchFamily="18" charset="0"/>
              </a:rPr>
              <a:t> That’s why scientists often study eating to understand how it creates happiness.</a:t>
            </a:r>
          </a:p>
          <a:p>
            <a:r>
              <a:rPr lang="en-US" sz="2400" b="1" dirty="0">
                <a:solidFill>
                  <a:srgbClr val="0C0D07"/>
                </a:solidFill>
                <a:latin typeface="Times New Roman" panose="02020603050405020304" pitchFamily="18" charset="0"/>
                <a:cs typeface="Times New Roman" panose="02020603050405020304" pitchFamily="18" charset="0"/>
              </a:rPr>
              <a:t>words:</a:t>
            </a:r>
            <a:endParaRPr lang="en-US" sz="2400" dirty="0">
              <a:solidFill>
                <a:srgbClr val="0C0D07"/>
              </a:solidFill>
              <a:latin typeface="Times New Roman" panose="02020603050405020304" pitchFamily="18" charset="0"/>
              <a:cs typeface="Times New Roman" panose="02020603050405020304" pitchFamily="18" charset="0"/>
            </a:endParaRPr>
          </a:p>
          <a:p>
            <a:pPr lvl="1"/>
            <a:r>
              <a:rPr lang="en-US" sz="2400" b="1" dirty="0">
                <a:solidFill>
                  <a:srgbClr val="0C0D07"/>
                </a:solidFill>
                <a:latin typeface="Times New Roman" panose="02020603050405020304" pitchFamily="18" charset="0"/>
                <a:cs typeface="Times New Roman" panose="02020603050405020304" pitchFamily="18" charset="0"/>
              </a:rPr>
              <a:t>Forms the basis</a:t>
            </a:r>
            <a:r>
              <a:rPr lang="en-US" sz="2400" dirty="0">
                <a:solidFill>
                  <a:srgbClr val="0C0D07"/>
                </a:solidFill>
                <a:latin typeface="Times New Roman" panose="02020603050405020304" pitchFamily="18" charset="0"/>
                <a:cs typeface="Times New Roman" panose="02020603050405020304" pitchFamily="18" charset="0"/>
              </a:rPr>
              <a:t> = is the foundation / main starting point.</a:t>
            </a:r>
          </a:p>
          <a:p>
            <a:pPr lvl="1"/>
            <a:r>
              <a:rPr lang="en-US" sz="2400" b="1" dirty="0">
                <a:solidFill>
                  <a:srgbClr val="0C0D07"/>
                </a:solidFill>
                <a:latin typeface="Times New Roman" panose="02020603050405020304" pitchFamily="18" charset="0"/>
                <a:cs typeface="Times New Roman" panose="02020603050405020304" pitchFamily="18" charset="0"/>
              </a:rPr>
              <a:t>Experimentation</a:t>
            </a:r>
            <a:r>
              <a:rPr lang="en-US" sz="2400" dirty="0">
                <a:solidFill>
                  <a:srgbClr val="0C0D07"/>
                </a:solidFill>
                <a:latin typeface="Times New Roman" panose="02020603050405020304" pitchFamily="18" charset="0"/>
                <a:cs typeface="Times New Roman" panose="02020603050405020304" pitchFamily="18" charset="0"/>
              </a:rPr>
              <a:t> = testing through experiments.</a:t>
            </a:r>
          </a:p>
          <a:p>
            <a:pPr lvl="1"/>
            <a:r>
              <a:rPr lang="en-US" sz="2400" b="1" dirty="0">
                <a:solidFill>
                  <a:srgbClr val="0C0D07"/>
                </a:solidFill>
                <a:latin typeface="Times New Roman" panose="02020603050405020304" pitchFamily="18" charset="0"/>
                <a:cs typeface="Times New Roman" panose="02020603050405020304" pitchFamily="18" charset="0"/>
              </a:rPr>
              <a:t>Mechanics</a:t>
            </a:r>
            <a:r>
              <a:rPr lang="en-US" sz="2400" dirty="0">
                <a:solidFill>
                  <a:srgbClr val="0C0D07"/>
                </a:solidFill>
                <a:latin typeface="Times New Roman" panose="02020603050405020304" pitchFamily="18" charset="0"/>
                <a:cs typeface="Times New Roman" panose="02020603050405020304" pitchFamily="18" charset="0"/>
              </a:rPr>
              <a:t> = how something works.</a:t>
            </a:r>
          </a:p>
          <a:p>
            <a:pPr lvl="1"/>
            <a:r>
              <a:rPr lang="en-US" sz="2400" b="1" dirty="0">
                <a:solidFill>
                  <a:srgbClr val="0C0D07"/>
                </a:solidFill>
                <a:latin typeface="Times New Roman" panose="02020603050405020304" pitchFamily="18" charset="0"/>
                <a:cs typeface="Times New Roman" panose="02020603050405020304" pitchFamily="18" charset="0"/>
              </a:rPr>
              <a:t>Elusive</a:t>
            </a:r>
            <a:r>
              <a:rPr lang="en-US" sz="2400" dirty="0">
                <a:solidFill>
                  <a:srgbClr val="0C0D07"/>
                </a:solidFill>
                <a:latin typeface="Times New Roman" panose="02020603050405020304" pitchFamily="18" charset="0"/>
                <a:cs typeface="Times New Roman" panose="02020603050405020304" pitchFamily="18" charset="0"/>
              </a:rPr>
              <a:t> = difficult to find or explain.</a:t>
            </a:r>
          </a:p>
          <a:p>
            <a:pPr lvl="1"/>
            <a:r>
              <a:rPr lang="en-US" sz="2400" b="1" dirty="0">
                <a:solidFill>
                  <a:srgbClr val="0C0D07"/>
                </a:solidFill>
                <a:latin typeface="Times New Roman" panose="02020603050405020304" pitchFamily="18" charset="0"/>
                <a:cs typeface="Times New Roman" panose="02020603050405020304" pitchFamily="18" charset="0"/>
              </a:rPr>
              <a:t>Fuzzy sense</a:t>
            </a:r>
            <a:r>
              <a:rPr lang="en-US" sz="2400" dirty="0">
                <a:solidFill>
                  <a:srgbClr val="0C0D07"/>
                </a:solidFill>
                <a:latin typeface="Times New Roman" panose="02020603050405020304" pitchFamily="18" charset="0"/>
                <a:cs typeface="Times New Roman" panose="02020603050405020304" pitchFamily="18" charset="0"/>
              </a:rPr>
              <a:t> = a soft, unclear but pleasant feeling.</a:t>
            </a:r>
          </a:p>
          <a:p>
            <a:pPr lvl="1"/>
            <a:r>
              <a:rPr lang="en-US" sz="2400" b="1" dirty="0">
                <a:solidFill>
                  <a:srgbClr val="0C0D07"/>
                </a:solidFill>
                <a:latin typeface="Times New Roman" panose="02020603050405020304" pitchFamily="18" charset="0"/>
                <a:cs typeface="Times New Roman" panose="02020603050405020304" pitchFamily="18" charset="0"/>
              </a:rPr>
              <a:t>Well-being</a:t>
            </a:r>
            <a:r>
              <a:rPr lang="en-US" sz="2400" dirty="0">
                <a:solidFill>
                  <a:srgbClr val="0C0D07"/>
                </a:solidFill>
                <a:latin typeface="Times New Roman" panose="02020603050405020304" pitchFamily="18" charset="0"/>
                <a:cs typeface="Times New Roman" panose="02020603050405020304" pitchFamily="18" charset="0"/>
              </a:rPr>
              <a:t> = feeling healthy, happy, and comfortable.</a:t>
            </a:r>
          </a:p>
        </p:txBody>
      </p:sp>
    </p:spTree>
    <p:extLst>
      <p:ext uri="{BB962C8B-B14F-4D97-AF65-F5344CB8AC3E}">
        <p14:creationId xmlns:p14="http://schemas.microsoft.com/office/powerpoint/2010/main" val="2056460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932"/>
        <p:cNvGrpSpPr/>
        <p:nvPr/>
      </p:nvGrpSpPr>
      <p:grpSpPr>
        <a:xfrm>
          <a:off x="0" y="0"/>
          <a:ext cx="0" cy="0"/>
          <a:chOff x="0" y="0"/>
          <a:chExt cx="0" cy="0"/>
        </a:xfrm>
      </p:grpSpPr>
      <p:grpSp>
        <p:nvGrpSpPr>
          <p:cNvPr id="9933" name="Google Shape;9933;p33"/>
          <p:cNvGrpSpPr/>
          <p:nvPr/>
        </p:nvGrpSpPr>
        <p:grpSpPr>
          <a:xfrm>
            <a:off x="720000" y="1448475"/>
            <a:ext cx="7704000" cy="3068700"/>
            <a:chOff x="720000" y="1448475"/>
            <a:chExt cx="7704000" cy="3068700"/>
          </a:xfrm>
        </p:grpSpPr>
        <p:sp>
          <p:nvSpPr>
            <p:cNvPr id="9934" name="Google Shape;9934;p33"/>
            <p:cNvSpPr/>
            <p:nvPr/>
          </p:nvSpPr>
          <p:spPr>
            <a:xfrm>
              <a:off x="720000" y="1448475"/>
              <a:ext cx="7704000" cy="306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5" name="Google Shape;9935;p33"/>
            <p:cNvSpPr/>
            <p:nvPr/>
          </p:nvSpPr>
          <p:spPr>
            <a:xfrm>
              <a:off x="827100" y="1558800"/>
              <a:ext cx="7489800" cy="2851200"/>
            </a:xfrm>
            <a:prstGeom prst="rect">
              <a:avLst/>
            </a:prstGeom>
            <a:noFill/>
            <a:ln w="19050" cap="flat" cmpd="sng">
              <a:solidFill>
                <a:srgbClr val="A7B57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9936" name="Google Shape;9936;p33"/>
          <p:cNvGraphicFramePr/>
          <p:nvPr/>
        </p:nvGraphicFramePr>
        <p:xfrm>
          <a:off x="839063" y="1570185"/>
          <a:ext cx="7462900" cy="2844400"/>
        </p:xfrm>
        <a:graphic>
          <a:graphicData uri="http://schemas.openxmlformats.org/drawingml/2006/table">
            <a:tbl>
              <a:tblPr>
                <a:noFill/>
                <a:tableStyleId>{4EFBEC0D-3DE5-45E7-A354-1C477B3D1FCE}</a:tableStyleId>
              </a:tblPr>
              <a:tblGrid>
                <a:gridCol w="1239950">
                  <a:extLst>
                    <a:ext uri="{9D8B030D-6E8A-4147-A177-3AD203B41FA5}">
                      <a16:colId xmlns:a16="http://schemas.microsoft.com/office/drawing/2014/main" val="20000"/>
                    </a:ext>
                  </a:extLst>
                </a:gridCol>
                <a:gridCol w="2491550">
                  <a:extLst>
                    <a:ext uri="{9D8B030D-6E8A-4147-A177-3AD203B41FA5}">
                      <a16:colId xmlns:a16="http://schemas.microsoft.com/office/drawing/2014/main" val="20001"/>
                    </a:ext>
                  </a:extLst>
                </a:gridCol>
                <a:gridCol w="1239950">
                  <a:extLst>
                    <a:ext uri="{9D8B030D-6E8A-4147-A177-3AD203B41FA5}">
                      <a16:colId xmlns:a16="http://schemas.microsoft.com/office/drawing/2014/main" val="20002"/>
                    </a:ext>
                  </a:extLst>
                </a:gridCol>
                <a:gridCol w="2491450">
                  <a:extLst>
                    <a:ext uri="{9D8B030D-6E8A-4147-A177-3AD203B41FA5}">
                      <a16:colId xmlns:a16="http://schemas.microsoft.com/office/drawing/2014/main" val="20003"/>
                    </a:ext>
                  </a:extLst>
                </a:gridCol>
              </a:tblGrid>
              <a:tr h="583175">
                <a:tc>
                  <a:txBody>
                    <a:bodyPr/>
                    <a:lstStyle/>
                    <a:p>
                      <a:pPr marL="0" lvl="0" indent="0" algn="ctr" rtl="0">
                        <a:spcBef>
                          <a:spcPts val="0"/>
                        </a:spcBef>
                        <a:spcAft>
                          <a:spcPts val="0"/>
                        </a:spcAft>
                        <a:buNone/>
                      </a:pPr>
                      <a:r>
                        <a:rPr lang="en" sz="2000">
                          <a:solidFill>
                            <a:schemeClr val="dk1"/>
                          </a:solidFill>
                          <a:latin typeface="Abril Fatface"/>
                          <a:ea typeface="Abril Fatface"/>
                          <a:cs typeface="Abril Fatface"/>
                          <a:sym typeface="Abril Fatface"/>
                        </a:rPr>
                        <a:t>Time</a:t>
                      </a:r>
                      <a:endParaRPr sz="2000">
                        <a:solidFill>
                          <a:schemeClr val="dk1"/>
                        </a:solidFill>
                        <a:latin typeface="Abril Fatface"/>
                        <a:ea typeface="Abril Fatface"/>
                        <a:cs typeface="Abril Fatface"/>
                        <a:sym typeface="Abril Fatfac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000">
                          <a:solidFill>
                            <a:schemeClr val="dk1"/>
                          </a:solidFill>
                          <a:latin typeface="Abril Fatface"/>
                          <a:ea typeface="Abril Fatface"/>
                          <a:cs typeface="Abril Fatface"/>
                          <a:sym typeface="Abril Fatface"/>
                        </a:rPr>
                        <a:t>Meals</a:t>
                      </a:r>
                      <a:endParaRPr sz="2000">
                        <a:solidFill>
                          <a:schemeClr val="dk1"/>
                        </a:solidFill>
                        <a:latin typeface="Abril Fatface"/>
                        <a:ea typeface="Abril Fatface"/>
                        <a:cs typeface="Abril Fatface"/>
                        <a:sym typeface="Abril Fatfac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000">
                          <a:solidFill>
                            <a:schemeClr val="dk1"/>
                          </a:solidFill>
                          <a:latin typeface="Abril Fatface"/>
                          <a:ea typeface="Abril Fatface"/>
                          <a:cs typeface="Abril Fatface"/>
                          <a:sym typeface="Abril Fatface"/>
                        </a:rPr>
                        <a:t>Time</a:t>
                      </a:r>
                      <a:endParaRPr sz="2000">
                        <a:solidFill>
                          <a:schemeClr val="dk1"/>
                        </a:solidFill>
                        <a:latin typeface="Abril Fatface"/>
                        <a:ea typeface="Abril Fatface"/>
                        <a:cs typeface="Abril Fatface"/>
                        <a:sym typeface="Abril Fatfac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2000">
                          <a:solidFill>
                            <a:schemeClr val="dk1"/>
                          </a:solidFill>
                          <a:latin typeface="Abril Fatface"/>
                          <a:ea typeface="Abril Fatface"/>
                          <a:cs typeface="Abril Fatface"/>
                          <a:sym typeface="Abril Fatface"/>
                        </a:rPr>
                        <a:t>Meals</a:t>
                      </a:r>
                      <a:endParaRPr sz="2000">
                        <a:solidFill>
                          <a:schemeClr val="dk1"/>
                        </a:solidFill>
                        <a:latin typeface="Abril Fatface"/>
                        <a:ea typeface="Abril Fatface"/>
                        <a:cs typeface="Abril Fatface"/>
                        <a:sym typeface="Abril Fatface"/>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r h="437375">
                <a:tc>
                  <a:txBody>
                    <a:bodyPr/>
                    <a:lstStyle/>
                    <a:p>
                      <a:pPr marL="0" lvl="0" indent="0" algn="ctr" rtl="0">
                        <a:spcBef>
                          <a:spcPts val="0"/>
                        </a:spcBef>
                        <a:spcAft>
                          <a:spcPts val="0"/>
                        </a:spcAft>
                        <a:buNone/>
                      </a:pPr>
                      <a:r>
                        <a:rPr lang="en" sz="1200">
                          <a:solidFill>
                            <a:schemeClr val="dk1"/>
                          </a:solidFill>
                          <a:latin typeface="DM Sans"/>
                          <a:ea typeface="DM Sans"/>
                          <a:cs typeface="DM Sans"/>
                          <a:sym typeface="DM Sans"/>
                        </a:rPr>
                        <a:t>08:00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DM Sans"/>
                          <a:ea typeface="DM Sans"/>
                          <a:cs typeface="DM Sans"/>
                          <a:sym typeface="DM Sans"/>
                        </a:rPr>
                        <a:t>Sunny side up + milk</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18:00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1"/>
                  </a:ext>
                </a:extLst>
              </a:tr>
              <a:tr h="481075">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10:00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Coffee</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19:00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Chicken + Juice</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2"/>
                  </a:ext>
                </a:extLst>
              </a:tr>
              <a:tr h="468025">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12:00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Pizza + pasta</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20:00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3"/>
                  </a:ext>
                </a:extLst>
              </a:tr>
              <a:tr h="437375">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14:00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22:00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Oat and tea</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4"/>
                  </a:ext>
                </a:extLst>
              </a:tr>
              <a:tr h="437375">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15:00</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r>
                        <a:rPr lang="en" sz="1200">
                          <a:solidFill>
                            <a:schemeClr val="dk1"/>
                          </a:solidFill>
                          <a:latin typeface="DM Sans"/>
                          <a:ea typeface="DM Sans"/>
                          <a:cs typeface="DM Sans"/>
                          <a:sym typeface="DM Sans"/>
                        </a:rPr>
                        <a:t>Fruits</a:t>
                      </a: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tc>
                  <a:txBody>
                    <a:bodyPr/>
                    <a:lstStyle/>
                    <a:p>
                      <a:pPr marL="0" lvl="0" indent="0" algn="ctr" rtl="0">
                        <a:lnSpc>
                          <a:spcPct val="115000"/>
                        </a:lnSpc>
                        <a:spcBef>
                          <a:spcPts val="1400"/>
                        </a:spcBef>
                        <a:spcAft>
                          <a:spcPts val="400"/>
                        </a:spcAft>
                        <a:buNone/>
                      </a:pPr>
                      <a:endParaRPr sz="1200">
                        <a:solidFill>
                          <a:schemeClr val="dk1"/>
                        </a:solidFill>
                        <a:latin typeface="DM Sans"/>
                        <a:ea typeface="DM Sans"/>
                        <a:cs typeface="DM Sans"/>
                        <a:sym typeface="DM Sans"/>
                      </a:endParaRPr>
                    </a:p>
                  </a:txBody>
                  <a:tcPr marL="91425" marR="91425" marT="91425" marB="91425" anchor="ctr">
                    <a:lnL w="9525" cap="flat" cmpd="sng">
                      <a:solidFill>
                        <a:schemeClr val="dk1">
                          <a:alpha val="0"/>
                        </a:schemeClr>
                      </a:solidFill>
                      <a:prstDash val="solid"/>
                      <a:round/>
                      <a:headEnd type="none" w="sm" len="sm"/>
                      <a:tailEnd type="none" w="sm" len="sm"/>
                    </a:lnL>
                    <a:lnR w="9525" cap="flat" cmpd="sng">
                      <a:solidFill>
                        <a:schemeClr val="dk1">
                          <a:alpha val="0"/>
                        </a:schemeClr>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9938" name="Google Shape;9938;p33">
            <a:hlinkClick r:id="rId3" action="ppaction://hlinksldjump"/>
          </p:cNvPr>
          <p:cNvSpPr/>
          <p:nvPr/>
        </p:nvSpPr>
        <p:spPr>
          <a:xfrm>
            <a:off x="8691931" y="580683"/>
            <a:ext cx="451881" cy="324747"/>
          </a:xfrm>
          <a:prstGeom prst="flowChartPunchedCard">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2"/>
                </a:solidFill>
                <a:uFill>
                  <a:noFill/>
                </a:uFill>
                <a:latin typeface="Abril Fatface"/>
                <a:ea typeface="Abril Fatface"/>
                <a:cs typeface="Abril Fatface"/>
                <a:sym typeface="Abril Fatface"/>
                <a:hlinkClick r:id="rId3" action="ppaction://hlinksldjump">
                  <a:extLst>
                    <a:ext uri="{A12FA001-AC4F-418D-AE19-62706E023703}">
                      <ahyp:hlinkClr xmlns:ahyp="http://schemas.microsoft.com/office/drawing/2018/hyperlinkcolor" xmlns="" val="tx"/>
                    </a:ext>
                  </a:extLst>
                </a:hlinkClick>
              </a:rPr>
              <a:t>Jan</a:t>
            </a:r>
            <a:endParaRPr sz="1100">
              <a:solidFill>
                <a:schemeClr val="dk2"/>
              </a:solidFill>
              <a:latin typeface="Abril Fatface"/>
              <a:ea typeface="Abril Fatface"/>
              <a:cs typeface="Abril Fatface"/>
              <a:sym typeface="Abril Fatface"/>
            </a:endParaRPr>
          </a:p>
        </p:txBody>
      </p:sp>
      <p:sp>
        <p:nvSpPr>
          <p:cNvPr id="9939" name="Google Shape;9939;p33">
            <a:hlinkClick r:id="rId4" action="ppaction://hlinksldjump"/>
          </p:cNvPr>
          <p:cNvSpPr/>
          <p:nvPr/>
        </p:nvSpPr>
        <p:spPr>
          <a:xfrm>
            <a:off x="8691931" y="910492"/>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4" action="ppaction://hlinksldjump">
                  <a:extLst>
                    <a:ext uri="{A12FA001-AC4F-418D-AE19-62706E023703}">
                      <ahyp:hlinkClr xmlns:ahyp="http://schemas.microsoft.com/office/drawing/2018/hyperlinkcolor" xmlns="" val="tx"/>
                    </a:ext>
                  </a:extLst>
                </a:hlinkClick>
              </a:rPr>
              <a:t>Feb</a:t>
            </a:r>
            <a:endParaRPr sz="1100">
              <a:solidFill>
                <a:schemeClr val="dk1"/>
              </a:solidFill>
              <a:latin typeface="Abril Fatface"/>
              <a:ea typeface="Abril Fatface"/>
              <a:cs typeface="Abril Fatface"/>
              <a:sym typeface="Abril Fatface"/>
            </a:endParaRPr>
          </a:p>
        </p:txBody>
      </p:sp>
      <p:sp>
        <p:nvSpPr>
          <p:cNvPr id="9940" name="Google Shape;9940;p33">
            <a:hlinkClick r:id="rId5" action="ppaction://hlinksldjump"/>
          </p:cNvPr>
          <p:cNvSpPr/>
          <p:nvPr/>
        </p:nvSpPr>
        <p:spPr>
          <a:xfrm>
            <a:off x="8691931" y="1240321"/>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5" action="ppaction://hlinksldjump">
                  <a:extLst>
                    <a:ext uri="{A12FA001-AC4F-418D-AE19-62706E023703}">
                      <ahyp:hlinkClr xmlns:ahyp="http://schemas.microsoft.com/office/drawing/2018/hyperlinkcolor" xmlns="" val="tx"/>
                    </a:ext>
                  </a:extLst>
                </a:hlinkClick>
              </a:rPr>
              <a:t>Mar</a:t>
            </a:r>
            <a:endParaRPr sz="1100">
              <a:solidFill>
                <a:schemeClr val="dk1"/>
              </a:solidFill>
              <a:latin typeface="Abril Fatface"/>
              <a:ea typeface="Abril Fatface"/>
              <a:cs typeface="Abril Fatface"/>
              <a:sym typeface="Abril Fatface"/>
            </a:endParaRPr>
          </a:p>
        </p:txBody>
      </p:sp>
      <p:sp>
        <p:nvSpPr>
          <p:cNvPr id="9941" name="Google Shape;9941;p33">
            <a:hlinkClick r:id="rId6" action="ppaction://hlinksldjump"/>
          </p:cNvPr>
          <p:cNvSpPr/>
          <p:nvPr/>
        </p:nvSpPr>
        <p:spPr>
          <a:xfrm>
            <a:off x="8691931" y="1570151"/>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6" action="ppaction://hlinksldjump">
                  <a:extLst>
                    <a:ext uri="{A12FA001-AC4F-418D-AE19-62706E023703}">
                      <ahyp:hlinkClr xmlns:ahyp="http://schemas.microsoft.com/office/drawing/2018/hyperlinkcolor" xmlns="" val="tx"/>
                    </a:ext>
                  </a:extLst>
                </a:hlinkClick>
              </a:rPr>
              <a:t>Apr</a:t>
            </a:r>
            <a:endParaRPr sz="1100">
              <a:solidFill>
                <a:schemeClr val="dk1"/>
              </a:solidFill>
              <a:latin typeface="Abril Fatface"/>
              <a:ea typeface="Abril Fatface"/>
              <a:cs typeface="Abril Fatface"/>
              <a:sym typeface="Abril Fatface"/>
            </a:endParaRPr>
          </a:p>
        </p:txBody>
      </p:sp>
      <p:sp>
        <p:nvSpPr>
          <p:cNvPr id="9942" name="Google Shape;9942;p33">
            <a:hlinkClick r:id="rId7" action="ppaction://hlinksldjump"/>
          </p:cNvPr>
          <p:cNvSpPr/>
          <p:nvPr/>
        </p:nvSpPr>
        <p:spPr>
          <a:xfrm>
            <a:off x="8691931" y="189995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7" action="ppaction://hlinksldjump">
                  <a:extLst>
                    <a:ext uri="{A12FA001-AC4F-418D-AE19-62706E023703}">
                      <ahyp:hlinkClr xmlns:ahyp="http://schemas.microsoft.com/office/drawing/2018/hyperlinkcolor" xmlns="" val="tx"/>
                    </a:ext>
                  </a:extLst>
                </a:hlinkClick>
              </a:rPr>
              <a:t>May</a:t>
            </a:r>
            <a:endParaRPr sz="1100">
              <a:solidFill>
                <a:schemeClr val="dk1"/>
              </a:solidFill>
              <a:latin typeface="Abril Fatface"/>
              <a:ea typeface="Abril Fatface"/>
              <a:cs typeface="Abril Fatface"/>
              <a:sym typeface="Abril Fatface"/>
            </a:endParaRPr>
          </a:p>
        </p:txBody>
      </p:sp>
      <p:sp>
        <p:nvSpPr>
          <p:cNvPr id="9943" name="Google Shape;9943;p33">
            <a:hlinkClick r:id="" action="ppaction://noaction"/>
          </p:cNvPr>
          <p:cNvSpPr/>
          <p:nvPr/>
        </p:nvSpPr>
        <p:spPr>
          <a:xfrm>
            <a:off x="8691931" y="222978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Jun</a:t>
            </a:r>
            <a:endParaRPr sz="1100">
              <a:solidFill>
                <a:schemeClr val="dk1"/>
              </a:solidFill>
              <a:latin typeface="Abril Fatface"/>
              <a:ea typeface="Abril Fatface"/>
              <a:cs typeface="Abril Fatface"/>
              <a:sym typeface="Abril Fatface"/>
            </a:endParaRPr>
          </a:p>
        </p:txBody>
      </p:sp>
      <p:sp>
        <p:nvSpPr>
          <p:cNvPr id="9944" name="Google Shape;9944;p33">
            <a:hlinkClick r:id="" action="ppaction://noaction"/>
          </p:cNvPr>
          <p:cNvSpPr/>
          <p:nvPr/>
        </p:nvSpPr>
        <p:spPr>
          <a:xfrm>
            <a:off x="8691931" y="2559618"/>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Jul</a:t>
            </a:r>
            <a:endParaRPr sz="1100">
              <a:solidFill>
                <a:schemeClr val="dk1"/>
              </a:solidFill>
              <a:latin typeface="Abril Fatface"/>
              <a:ea typeface="Abril Fatface"/>
              <a:cs typeface="Abril Fatface"/>
              <a:sym typeface="Abril Fatface"/>
            </a:endParaRPr>
          </a:p>
        </p:txBody>
      </p:sp>
      <p:sp>
        <p:nvSpPr>
          <p:cNvPr id="9945" name="Google Shape;9945;p33">
            <a:hlinkClick r:id="" action="ppaction://noaction"/>
          </p:cNvPr>
          <p:cNvSpPr/>
          <p:nvPr/>
        </p:nvSpPr>
        <p:spPr>
          <a:xfrm>
            <a:off x="8691931" y="2889448"/>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Aug</a:t>
            </a:r>
            <a:endParaRPr sz="1100">
              <a:solidFill>
                <a:schemeClr val="dk1"/>
              </a:solidFill>
              <a:latin typeface="Abril Fatface"/>
              <a:ea typeface="Abril Fatface"/>
              <a:cs typeface="Abril Fatface"/>
              <a:sym typeface="Abril Fatface"/>
            </a:endParaRPr>
          </a:p>
        </p:txBody>
      </p:sp>
      <p:sp>
        <p:nvSpPr>
          <p:cNvPr id="9946" name="Google Shape;9946;p33">
            <a:hlinkClick r:id="" action="ppaction://noaction"/>
          </p:cNvPr>
          <p:cNvSpPr/>
          <p:nvPr/>
        </p:nvSpPr>
        <p:spPr>
          <a:xfrm>
            <a:off x="8691931" y="321925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Sep</a:t>
            </a:r>
            <a:endParaRPr sz="1100">
              <a:solidFill>
                <a:schemeClr val="dk1"/>
              </a:solidFill>
              <a:latin typeface="Abril Fatface"/>
              <a:ea typeface="Abril Fatface"/>
              <a:cs typeface="Abril Fatface"/>
              <a:sym typeface="Abril Fatface"/>
            </a:endParaRPr>
          </a:p>
        </p:txBody>
      </p:sp>
      <p:sp>
        <p:nvSpPr>
          <p:cNvPr id="9947" name="Google Shape;9947;p33">
            <a:hlinkClick r:id="" action="ppaction://noaction"/>
          </p:cNvPr>
          <p:cNvSpPr/>
          <p:nvPr/>
        </p:nvSpPr>
        <p:spPr>
          <a:xfrm>
            <a:off x="8691931" y="354908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Oct</a:t>
            </a:r>
            <a:endParaRPr sz="1100">
              <a:solidFill>
                <a:schemeClr val="dk1"/>
              </a:solidFill>
              <a:latin typeface="Abril Fatface"/>
              <a:ea typeface="Abril Fatface"/>
              <a:cs typeface="Abril Fatface"/>
              <a:sym typeface="Abril Fatface"/>
            </a:endParaRPr>
          </a:p>
        </p:txBody>
      </p:sp>
      <p:sp>
        <p:nvSpPr>
          <p:cNvPr id="9948" name="Google Shape;9948;p33">
            <a:hlinkClick r:id="" action="ppaction://noaction"/>
          </p:cNvPr>
          <p:cNvSpPr/>
          <p:nvPr/>
        </p:nvSpPr>
        <p:spPr>
          <a:xfrm>
            <a:off x="8691931" y="387891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Nov</a:t>
            </a:r>
            <a:endParaRPr sz="1100">
              <a:solidFill>
                <a:schemeClr val="dk1"/>
              </a:solidFill>
              <a:latin typeface="Abril Fatface"/>
              <a:ea typeface="Abril Fatface"/>
              <a:cs typeface="Abril Fatface"/>
              <a:sym typeface="Abril Fatface"/>
            </a:endParaRPr>
          </a:p>
        </p:txBody>
      </p:sp>
      <p:sp>
        <p:nvSpPr>
          <p:cNvPr id="9949" name="Google Shape;9949;p33">
            <a:hlinkClick r:id="" action="ppaction://noaction"/>
          </p:cNvPr>
          <p:cNvSpPr/>
          <p:nvPr/>
        </p:nvSpPr>
        <p:spPr>
          <a:xfrm>
            <a:off x="8691931" y="4208745"/>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Dec</a:t>
            </a:r>
            <a:endParaRPr sz="1100">
              <a:solidFill>
                <a:schemeClr val="dk1"/>
              </a:solidFill>
              <a:latin typeface="Abril Fatface"/>
              <a:ea typeface="Abril Fatface"/>
              <a:cs typeface="Abril Fatface"/>
              <a:sym typeface="Abril Fatface"/>
            </a:endParaRPr>
          </a:p>
        </p:txBody>
      </p:sp>
      <p:sp>
        <p:nvSpPr>
          <p:cNvPr id="9950" name="Google Shape;9950;p33">
            <a:hlinkClick r:id="" action="ppaction://hlinkshowjump?jump=nextslide"/>
          </p:cNvPr>
          <p:cNvSpPr/>
          <p:nvPr/>
        </p:nvSpPr>
        <p:spPr>
          <a:xfrm>
            <a:off x="8691931" y="25084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hlinkshowjump?jump=nextslide">
                  <a:extLst>
                    <a:ext uri="{A12FA001-AC4F-418D-AE19-62706E023703}">
                      <ahyp:hlinkClr xmlns:ahyp="http://schemas.microsoft.com/office/drawing/2018/hyperlinkcolor" xmlns="" val="tx"/>
                    </a:ext>
                  </a:extLst>
                </a:hlinkClick>
              </a:rPr>
              <a:t>🢂</a:t>
            </a:r>
            <a:endParaRPr sz="1100">
              <a:solidFill>
                <a:schemeClr val="dk1"/>
              </a:solidFill>
              <a:latin typeface="Abril Fatface"/>
              <a:ea typeface="Abril Fatface"/>
              <a:cs typeface="Abril Fatface"/>
              <a:sym typeface="Abril Fatface"/>
            </a:endParaRPr>
          </a:p>
        </p:txBody>
      </p:sp>
      <p:sp>
        <p:nvSpPr>
          <p:cNvPr id="9951" name="Google Shape;9951;p33">
            <a:hlinkClick r:id="" action="ppaction://hlinkshowjump?jump=previousslide"/>
          </p:cNvPr>
          <p:cNvSpPr/>
          <p:nvPr/>
        </p:nvSpPr>
        <p:spPr>
          <a:xfrm>
            <a:off x="8691931" y="4538564"/>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hlinkshowjump?jump=previousslide">
                  <a:extLst>
                    <a:ext uri="{A12FA001-AC4F-418D-AE19-62706E023703}">
                      <ahyp:hlinkClr xmlns:ahyp="http://schemas.microsoft.com/office/drawing/2018/hyperlinkcolor" xmlns="" val="tx"/>
                    </a:ext>
                  </a:extLst>
                </a:hlinkClick>
              </a:rPr>
              <a:t>🢀</a:t>
            </a:r>
            <a:endParaRPr sz="1100">
              <a:solidFill>
                <a:schemeClr val="dk1"/>
              </a:solidFill>
              <a:latin typeface="Abril Fatface"/>
              <a:ea typeface="Abril Fatface"/>
              <a:cs typeface="Abril Fatface"/>
              <a:sym typeface="Abril Fatface"/>
            </a:endParaRPr>
          </a:p>
        </p:txBody>
      </p:sp>
      <p:sp>
        <p:nvSpPr>
          <p:cNvPr id="3" name="Rectangle 2"/>
          <p:cNvSpPr/>
          <p:nvPr/>
        </p:nvSpPr>
        <p:spPr>
          <a:xfrm>
            <a:off x="238991" y="96451"/>
            <a:ext cx="8824353" cy="47668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a:solidFill>
                  <a:srgbClr val="0C0D07"/>
                </a:solidFill>
                <a:latin typeface="Times New Roman" panose="02020603050405020304" pitchFamily="18" charset="0"/>
                <a:cs typeface="Times New Roman" panose="02020603050405020304" pitchFamily="18" charset="0"/>
              </a:rPr>
              <a:t>“Pleasure is widely viewed as an essential component of happiness.”</a:t>
            </a:r>
            <a:endParaRPr lang="en-US" sz="3200" dirty="0">
              <a:solidFill>
                <a:srgbClr val="0C0D07"/>
              </a:solidFill>
              <a:latin typeface="Times New Roman" panose="02020603050405020304" pitchFamily="18" charset="0"/>
              <a:cs typeface="Times New Roman" panose="02020603050405020304" pitchFamily="18" charset="0"/>
            </a:endParaRPr>
          </a:p>
          <a:p>
            <a:r>
              <a:rPr lang="en-US" sz="3200" b="1" dirty="0">
                <a:solidFill>
                  <a:srgbClr val="0C0D07"/>
                </a:solidFill>
                <a:latin typeface="Times New Roman" panose="02020603050405020304" pitchFamily="18" charset="0"/>
                <a:cs typeface="Times New Roman" panose="02020603050405020304" pitchFamily="18" charset="0"/>
              </a:rPr>
              <a:t>Meaning:</a:t>
            </a:r>
            <a:r>
              <a:rPr lang="en-US" sz="3200" dirty="0">
                <a:solidFill>
                  <a:srgbClr val="0C0D07"/>
                </a:solidFill>
                <a:latin typeface="Times New Roman" panose="02020603050405020304" pitchFamily="18" charset="0"/>
                <a:cs typeface="Times New Roman" panose="02020603050405020304" pitchFamily="18" charset="0"/>
              </a:rPr>
              <a:t> Most people agree that pleasure is an important part of being happy.</a:t>
            </a:r>
          </a:p>
          <a:p>
            <a:r>
              <a:rPr lang="en-US" sz="3200" b="1" dirty="0">
                <a:solidFill>
                  <a:srgbClr val="0C0D07"/>
                </a:solidFill>
                <a:latin typeface="Times New Roman" panose="02020603050405020304" pitchFamily="18" charset="0"/>
                <a:cs typeface="Times New Roman" panose="02020603050405020304" pitchFamily="18" charset="0"/>
              </a:rPr>
              <a:t>words:</a:t>
            </a:r>
            <a:endParaRPr lang="en-US" sz="3200" dirty="0">
              <a:solidFill>
                <a:srgbClr val="0C0D07"/>
              </a:solidFill>
              <a:latin typeface="Times New Roman" panose="02020603050405020304" pitchFamily="18" charset="0"/>
              <a:cs typeface="Times New Roman" panose="02020603050405020304" pitchFamily="18" charset="0"/>
            </a:endParaRPr>
          </a:p>
          <a:p>
            <a:pPr marL="457200" lvl="1" indent="-457200">
              <a:buFont typeface="Arial" panose="020B0604020202020204" pitchFamily="34" charset="0"/>
              <a:buChar char="•"/>
            </a:pPr>
            <a:r>
              <a:rPr lang="en-US" sz="3200" b="1" dirty="0">
                <a:solidFill>
                  <a:srgbClr val="0C0D07"/>
                </a:solidFill>
                <a:latin typeface="Times New Roman" panose="02020603050405020304" pitchFamily="18" charset="0"/>
                <a:cs typeface="Times New Roman" panose="02020603050405020304" pitchFamily="18" charset="0"/>
              </a:rPr>
              <a:t>Widely viewed</a:t>
            </a:r>
            <a:r>
              <a:rPr lang="en-US" sz="3200" dirty="0">
                <a:solidFill>
                  <a:srgbClr val="0C0D07"/>
                </a:solidFill>
                <a:latin typeface="Times New Roman" panose="02020603050405020304" pitchFamily="18" charset="0"/>
                <a:cs typeface="Times New Roman" panose="02020603050405020304" pitchFamily="18" charset="0"/>
              </a:rPr>
              <a:t> = most people think so.</a:t>
            </a:r>
          </a:p>
          <a:p>
            <a:pPr marL="457200" lvl="1" indent="-457200">
              <a:buFont typeface="Arial" panose="020B0604020202020204" pitchFamily="34" charset="0"/>
              <a:buChar char="•"/>
            </a:pPr>
            <a:r>
              <a:rPr lang="en-US" sz="3200" b="1" dirty="0">
                <a:solidFill>
                  <a:srgbClr val="0C0D07"/>
                </a:solidFill>
                <a:latin typeface="Times New Roman" panose="02020603050405020304" pitchFamily="18" charset="0"/>
                <a:cs typeface="Times New Roman" panose="02020603050405020304" pitchFamily="18" charset="0"/>
              </a:rPr>
              <a:t>Essential</a:t>
            </a:r>
            <a:r>
              <a:rPr lang="en-US" sz="3200" dirty="0">
                <a:solidFill>
                  <a:srgbClr val="0C0D07"/>
                </a:solidFill>
                <a:latin typeface="Times New Roman" panose="02020603050405020304" pitchFamily="18" charset="0"/>
                <a:cs typeface="Times New Roman" panose="02020603050405020304" pitchFamily="18" charset="0"/>
              </a:rPr>
              <a:t> = very important, necessary.</a:t>
            </a:r>
          </a:p>
          <a:p>
            <a:pPr marL="457200" lvl="1" indent="-457200">
              <a:buFont typeface="Arial" panose="020B0604020202020204" pitchFamily="34" charset="0"/>
              <a:buChar char="•"/>
            </a:pPr>
            <a:r>
              <a:rPr lang="en-US" sz="3200" b="1" dirty="0">
                <a:solidFill>
                  <a:srgbClr val="0C0D07"/>
                </a:solidFill>
                <a:latin typeface="Times New Roman" panose="02020603050405020304" pitchFamily="18" charset="0"/>
                <a:cs typeface="Times New Roman" panose="02020603050405020304" pitchFamily="18" charset="0"/>
              </a:rPr>
              <a:t>Component</a:t>
            </a:r>
            <a:r>
              <a:rPr lang="en-US" sz="3200" dirty="0">
                <a:solidFill>
                  <a:srgbClr val="0C0D07"/>
                </a:solidFill>
                <a:latin typeface="Times New Roman" panose="02020603050405020304" pitchFamily="18" charset="0"/>
                <a:cs typeface="Times New Roman" panose="02020603050405020304" pitchFamily="18" charset="0"/>
              </a:rPr>
              <a:t> = part or piece of something.</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18209" y="83128"/>
            <a:ext cx="8676409" cy="49876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a:solidFill>
                  <a:srgbClr val="0C0D07"/>
                </a:solidFill>
                <a:latin typeface="Times New Roman" panose="02020603050405020304" pitchFamily="18" charset="0"/>
                <a:cs typeface="Times New Roman" panose="02020603050405020304" pitchFamily="18" charset="0"/>
              </a:rPr>
              <a:t>“</a:t>
            </a:r>
            <a:r>
              <a:rPr lang="en-US" sz="2000" b="1" i="1" dirty="0">
                <a:solidFill>
                  <a:schemeClr val="tx1"/>
                </a:solidFill>
                <a:latin typeface="Times New Roman" panose="02020603050405020304" pitchFamily="18" charset="0"/>
                <a:cs typeface="Times New Roman" panose="02020603050405020304" pitchFamily="18" charset="0"/>
              </a:rPr>
              <a:t>Food excites the reward system in the brain, stimulating desire and anticipation, and when we eat something we enjoy, it releases hormones which produce the sensation of pleasure.”</a:t>
            </a:r>
            <a:endParaRPr lang="en-US" sz="2000" b="1" dirty="0">
              <a:solidFill>
                <a:schemeClr val="tx1"/>
              </a:solidFill>
              <a:latin typeface="Times New Roman" panose="02020603050405020304" pitchFamily="18" charset="0"/>
              <a:cs typeface="Times New Roman" panose="02020603050405020304" pitchFamily="18" charset="0"/>
            </a:endParaRPr>
          </a:p>
          <a:p>
            <a:r>
              <a:rPr lang="en-US" sz="2000" b="1" dirty="0">
                <a:solidFill>
                  <a:srgbClr val="0C0D07"/>
                </a:solidFill>
                <a:latin typeface="Times New Roman" panose="02020603050405020304" pitchFamily="18" charset="0"/>
                <a:cs typeface="Times New Roman" panose="02020603050405020304" pitchFamily="18" charset="0"/>
              </a:rPr>
              <a:t>Meaning:</a:t>
            </a:r>
            <a:r>
              <a:rPr lang="en-US" sz="2000" dirty="0">
                <a:solidFill>
                  <a:srgbClr val="0C0D07"/>
                </a:solidFill>
                <a:latin typeface="Times New Roman" panose="02020603050405020304" pitchFamily="18" charset="0"/>
                <a:cs typeface="Times New Roman" panose="02020603050405020304" pitchFamily="18" charset="0"/>
              </a:rPr>
              <a:t> Food activates the brain’s reward system, making us want it and look forward to it. When we eat food we like, our brain releases chemicals (hormones) that make us feel pleasure.</a:t>
            </a:r>
          </a:p>
          <a:p>
            <a:pPr lvl="1"/>
            <a:r>
              <a:rPr lang="en-US" sz="2000" b="1" dirty="0">
                <a:solidFill>
                  <a:srgbClr val="0C0D07"/>
                </a:solidFill>
                <a:latin typeface="Times New Roman" panose="02020603050405020304" pitchFamily="18" charset="0"/>
                <a:cs typeface="Times New Roman" panose="02020603050405020304" pitchFamily="18" charset="0"/>
              </a:rPr>
              <a:t>Excites</a:t>
            </a:r>
            <a:r>
              <a:rPr lang="en-US" sz="2000" dirty="0">
                <a:solidFill>
                  <a:srgbClr val="0C0D07"/>
                </a:solidFill>
                <a:latin typeface="Times New Roman" panose="02020603050405020304" pitchFamily="18" charset="0"/>
                <a:cs typeface="Times New Roman" panose="02020603050405020304" pitchFamily="18" charset="0"/>
              </a:rPr>
              <a:t> = activates, makes active.</a:t>
            </a:r>
          </a:p>
          <a:p>
            <a:pPr lvl="1"/>
            <a:r>
              <a:rPr lang="en-US" sz="2000" b="1" dirty="0">
                <a:solidFill>
                  <a:srgbClr val="0C0D07"/>
                </a:solidFill>
                <a:latin typeface="Times New Roman" panose="02020603050405020304" pitchFamily="18" charset="0"/>
                <a:cs typeface="Times New Roman" panose="02020603050405020304" pitchFamily="18" charset="0"/>
              </a:rPr>
              <a:t>Reward system</a:t>
            </a:r>
            <a:r>
              <a:rPr lang="en-US" sz="2000" dirty="0">
                <a:solidFill>
                  <a:srgbClr val="0C0D07"/>
                </a:solidFill>
                <a:latin typeface="Times New Roman" panose="02020603050405020304" pitchFamily="18" charset="0"/>
                <a:cs typeface="Times New Roman" panose="02020603050405020304" pitchFamily="18" charset="0"/>
              </a:rPr>
              <a:t> = part of the brain that makes us feel good when we do something enjoyable.</a:t>
            </a:r>
          </a:p>
          <a:p>
            <a:pPr lvl="1"/>
            <a:r>
              <a:rPr lang="en-US" sz="2000" b="1" dirty="0">
                <a:solidFill>
                  <a:srgbClr val="0C0D07"/>
                </a:solidFill>
                <a:latin typeface="Times New Roman" panose="02020603050405020304" pitchFamily="18" charset="0"/>
                <a:cs typeface="Times New Roman" panose="02020603050405020304" pitchFamily="18" charset="0"/>
              </a:rPr>
              <a:t>Stimulating</a:t>
            </a:r>
            <a:r>
              <a:rPr lang="en-US" sz="2000" dirty="0">
                <a:solidFill>
                  <a:srgbClr val="0C0D07"/>
                </a:solidFill>
                <a:latin typeface="Times New Roman" panose="02020603050405020304" pitchFamily="18" charset="0"/>
                <a:cs typeface="Times New Roman" panose="02020603050405020304" pitchFamily="18" charset="0"/>
              </a:rPr>
              <a:t> = encouraging, causing activity.</a:t>
            </a:r>
          </a:p>
          <a:p>
            <a:pPr lvl="1"/>
            <a:r>
              <a:rPr lang="en-US" sz="2000" b="1" dirty="0">
                <a:solidFill>
                  <a:srgbClr val="0C0D07"/>
                </a:solidFill>
                <a:latin typeface="Times New Roman" panose="02020603050405020304" pitchFamily="18" charset="0"/>
                <a:cs typeface="Times New Roman" panose="02020603050405020304" pitchFamily="18" charset="0"/>
              </a:rPr>
              <a:t>Desire</a:t>
            </a:r>
            <a:r>
              <a:rPr lang="en-US" sz="2000" dirty="0">
                <a:solidFill>
                  <a:srgbClr val="0C0D07"/>
                </a:solidFill>
                <a:latin typeface="Times New Roman" panose="02020603050405020304" pitchFamily="18" charset="0"/>
                <a:cs typeface="Times New Roman" panose="02020603050405020304" pitchFamily="18" charset="0"/>
              </a:rPr>
              <a:t> = wanting something strongly.</a:t>
            </a:r>
          </a:p>
          <a:p>
            <a:pPr lvl="1"/>
            <a:r>
              <a:rPr lang="en-US" sz="2000" b="1" dirty="0">
                <a:solidFill>
                  <a:srgbClr val="0C0D07"/>
                </a:solidFill>
                <a:latin typeface="Times New Roman" panose="02020603050405020304" pitchFamily="18" charset="0"/>
                <a:cs typeface="Times New Roman" panose="02020603050405020304" pitchFamily="18" charset="0"/>
              </a:rPr>
              <a:t>Anticipation</a:t>
            </a:r>
            <a:r>
              <a:rPr lang="en-US" sz="2000" dirty="0">
                <a:solidFill>
                  <a:srgbClr val="0C0D07"/>
                </a:solidFill>
                <a:latin typeface="Times New Roman" panose="02020603050405020304" pitchFamily="18" charset="0"/>
                <a:cs typeface="Times New Roman" panose="02020603050405020304" pitchFamily="18" charset="0"/>
              </a:rPr>
              <a:t> = looking forward to something.</a:t>
            </a:r>
          </a:p>
          <a:p>
            <a:pPr lvl="1"/>
            <a:r>
              <a:rPr lang="en-US" sz="2000" b="1" dirty="0">
                <a:solidFill>
                  <a:srgbClr val="0C0D07"/>
                </a:solidFill>
                <a:latin typeface="Times New Roman" panose="02020603050405020304" pitchFamily="18" charset="0"/>
                <a:cs typeface="Times New Roman" panose="02020603050405020304" pitchFamily="18" charset="0"/>
              </a:rPr>
              <a:t>Sensation</a:t>
            </a:r>
            <a:r>
              <a:rPr lang="en-US" sz="2000" dirty="0">
                <a:solidFill>
                  <a:srgbClr val="0C0D07"/>
                </a:solidFill>
                <a:latin typeface="Times New Roman" panose="02020603050405020304" pitchFamily="18" charset="0"/>
                <a:cs typeface="Times New Roman" panose="02020603050405020304" pitchFamily="18" charset="0"/>
              </a:rPr>
              <a:t> = a feeling in the body or mind.</a:t>
            </a:r>
          </a:p>
        </p:txBody>
      </p:sp>
    </p:spTree>
    <p:extLst>
      <p:ext uri="{BB962C8B-B14F-4D97-AF65-F5344CB8AC3E}">
        <p14:creationId xmlns:p14="http://schemas.microsoft.com/office/powerpoint/2010/main" val="37280457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80555" y="218209"/>
            <a:ext cx="8728363" cy="48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C0D07"/>
                </a:solidFill>
                <a:latin typeface="Times New Roman" panose="02020603050405020304" pitchFamily="18" charset="0"/>
                <a:cs typeface="Times New Roman" panose="02020603050405020304" pitchFamily="18" charset="0"/>
              </a:rPr>
              <a:t>“However, such pleasures are fleeting, and overconsumption of tasty but unhealthy foods may interfere with your reward system.”</a:t>
            </a:r>
          </a:p>
          <a:p>
            <a:r>
              <a:rPr lang="en-US" sz="2000" b="1" dirty="0">
                <a:solidFill>
                  <a:srgbClr val="0C0D07"/>
                </a:solidFill>
                <a:latin typeface="Times New Roman" panose="02020603050405020304" pitchFamily="18" charset="0"/>
                <a:cs typeface="Times New Roman" panose="02020603050405020304" pitchFamily="18" charset="0"/>
              </a:rPr>
              <a:t>Explanation:</a:t>
            </a:r>
          </a:p>
          <a:p>
            <a:pPr marL="342900" indent="-342900">
              <a:buFont typeface="Arial" panose="020B0604020202020204" pitchFamily="34" charset="0"/>
              <a:buChar char="•"/>
            </a:pPr>
            <a:r>
              <a:rPr lang="en-US" sz="2000" b="1" dirty="0">
                <a:solidFill>
                  <a:srgbClr val="0C0D07"/>
                </a:solidFill>
                <a:latin typeface="Times New Roman" panose="02020603050405020304" pitchFamily="18" charset="0"/>
                <a:cs typeface="Times New Roman" panose="02020603050405020304" pitchFamily="18" charset="0"/>
              </a:rPr>
              <a:t>Pleasures = enjoyable experiences.</a:t>
            </a:r>
          </a:p>
          <a:p>
            <a:pPr marL="342900" indent="-342900">
              <a:buFont typeface="Arial" panose="020B0604020202020204" pitchFamily="34" charset="0"/>
              <a:buChar char="•"/>
            </a:pPr>
            <a:r>
              <a:rPr lang="en-US" sz="2000" b="1" dirty="0">
                <a:solidFill>
                  <a:srgbClr val="0C0D07"/>
                </a:solidFill>
                <a:latin typeface="Times New Roman" panose="02020603050405020304" pitchFamily="18" charset="0"/>
                <a:cs typeface="Times New Roman" panose="02020603050405020304" pitchFamily="18" charset="0"/>
              </a:rPr>
              <a:t>Fleeting = short-lived; doesn’t last long.</a:t>
            </a:r>
          </a:p>
          <a:p>
            <a:pPr marL="342900" indent="-342900">
              <a:buFont typeface="Arial" panose="020B0604020202020204" pitchFamily="34" charset="0"/>
              <a:buChar char="•"/>
            </a:pPr>
            <a:r>
              <a:rPr lang="en-US" sz="2000" b="1" dirty="0">
                <a:solidFill>
                  <a:srgbClr val="0C0D07"/>
                </a:solidFill>
                <a:latin typeface="Times New Roman" panose="02020603050405020304" pitchFamily="18" charset="0"/>
                <a:cs typeface="Times New Roman" panose="02020603050405020304" pitchFamily="18" charset="0"/>
              </a:rPr>
              <a:t>Overconsumption = eating or drinking too much.</a:t>
            </a:r>
          </a:p>
          <a:p>
            <a:pPr marL="342900" indent="-342900">
              <a:buFont typeface="Arial" panose="020B0604020202020204" pitchFamily="34" charset="0"/>
              <a:buChar char="•"/>
            </a:pPr>
            <a:r>
              <a:rPr lang="en-US" sz="2000" b="1" dirty="0">
                <a:solidFill>
                  <a:srgbClr val="0C0D07"/>
                </a:solidFill>
                <a:latin typeface="Times New Roman" panose="02020603050405020304" pitchFamily="18" charset="0"/>
                <a:cs typeface="Times New Roman" panose="02020603050405020304" pitchFamily="18" charset="0"/>
              </a:rPr>
              <a:t>Reward system = part of the brain that makes us feel pleasure or satisfaction.</a:t>
            </a:r>
          </a:p>
          <a:p>
            <a:pPr marL="342900" indent="-342900">
              <a:buFont typeface="Arial" panose="020B0604020202020204" pitchFamily="34" charset="0"/>
              <a:buChar char="•"/>
            </a:pPr>
            <a:r>
              <a:rPr lang="en-US" sz="2000" b="1" u="sng" dirty="0">
                <a:solidFill>
                  <a:schemeClr val="tx1">
                    <a:lumMod val="75000"/>
                  </a:schemeClr>
                </a:solidFill>
                <a:latin typeface="Times New Roman" panose="02020603050405020304" pitchFamily="18" charset="0"/>
                <a:cs typeface="Times New Roman" panose="02020603050405020304" pitchFamily="18" charset="0"/>
              </a:rPr>
              <a:t>➡️ Meaning</a:t>
            </a:r>
            <a:r>
              <a:rPr lang="en-US" sz="2000" b="1" dirty="0">
                <a:solidFill>
                  <a:srgbClr val="0C0D07"/>
                </a:solidFill>
                <a:latin typeface="Times New Roman" panose="02020603050405020304" pitchFamily="18" charset="0"/>
                <a:cs typeface="Times New Roman" panose="02020603050405020304" pitchFamily="18" charset="0"/>
              </a:rPr>
              <a:t>: Eating tasty but unhealthy foods may feel good at first, but the happiness doesn’t last. Eating too much of them can affect the brain’s way of feeling pleasure.</a:t>
            </a:r>
          </a:p>
        </p:txBody>
      </p:sp>
    </p:spTree>
    <p:extLst>
      <p:ext uri="{BB962C8B-B14F-4D97-AF65-F5344CB8AC3E}">
        <p14:creationId xmlns:p14="http://schemas.microsoft.com/office/powerpoint/2010/main" val="2942816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1267" y="1058849"/>
            <a:ext cx="6238787" cy="2243291"/>
          </a:xfrm>
        </p:spPr>
        <p:txBody>
          <a:bodyPr/>
          <a:lstStyle/>
          <a:p>
            <a:r>
              <a:rPr lang="en-US" sz="4400" dirty="0"/>
              <a:t>Read the three excerpts and then answer the questions  </a:t>
            </a:r>
          </a:p>
        </p:txBody>
      </p:sp>
      <p:sp>
        <p:nvSpPr>
          <p:cNvPr id="3" name="Subtitle 2"/>
          <p:cNvSpPr>
            <a:spLocks noGrp="1"/>
          </p:cNvSpPr>
          <p:nvPr>
            <p:ph type="subTitle" idx="1"/>
          </p:nvPr>
        </p:nvSpPr>
        <p:spPr/>
        <p:txBody>
          <a:bodyPr/>
          <a:lstStyle/>
          <a:p>
            <a:r>
              <a:rPr lang="en-US" dirty="0"/>
              <a:t>Reading page 28</a:t>
            </a:r>
          </a:p>
        </p:txBody>
      </p:sp>
    </p:spTree>
    <p:extLst>
      <p:ext uri="{BB962C8B-B14F-4D97-AF65-F5344CB8AC3E}">
        <p14:creationId xmlns:p14="http://schemas.microsoft.com/office/powerpoint/2010/main" val="1139715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90945" y="270164"/>
            <a:ext cx="8717973" cy="47382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rgbClr val="0C0D07"/>
                </a:solidFill>
              </a:rPr>
              <a:t>“</a:t>
            </a:r>
            <a:r>
              <a:rPr lang="en-US" sz="2000" b="1" dirty="0">
                <a:solidFill>
                  <a:srgbClr val="0C0D07"/>
                </a:solidFill>
              </a:rPr>
              <a:t>You may also feel different. Psychologist Andrew Smith of Cardiff University suspects that our attitudes and beliefs about these foods cause us to feel low after consuming them.”</a:t>
            </a:r>
          </a:p>
          <a:p>
            <a:r>
              <a:rPr lang="en-US" sz="2000" b="1" dirty="0">
                <a:solidFill>
                  <a:srgbClr val="0C0D07"/>
                </a:solidFill>
              </a:rPr>
              <a:t>Explanation:</a:t>
            </a:r>
            <a:endParaRPr lang="en-US" sz="2000" dirty="0">
              <a:solidFill>
                <a:srgbClr val="0C0D07"/>
              </a:solidFill>
            </a:endParaRPr>
          </a:p>
          <a:p>
            <a:r>
              <a:rPr lang="en-US" sz="2000" b="1" dirty="0">
                <a:solidFill>
                  <a:srgbClr val="0C0D07"/>
                </a:solidFill>
              </a:rPr>
              <a:t>Psychologist</a:t>
            </a:r>
            <a:r>
              <a:rPr lang="en-US" sz="2000" dirty="0">
                <a:solidFill>
                  <a:srgbClr val="0C0D07"/>
                </a:solidFill>
              </a:rPr>
              <a:t> = a scientist who studies the mind and behavior.</a:t>
            </a:r>
          </a:p>
          <a:p>
            <a:r>
              <a:rPr lang="en-US" sz="2000" b="1" dirty="0">
                <a:solidFill>
                  <a:srgbClr val="0C0D07"/>
                </a:solidFill>
              </a:rPr>
              <a:t>Suspects</a:t>
            </a:r>
            <a:r>
              <a:rPr lang="en-US" sz="2000" dirty="0">
                <a:solidFill>
                  <a:srgbClr val="0C0D07"/>
                </a:solidFill>
              </a:rPr>
              <a:t> = thinks something is true (without full proof).</a:t>
            </a:r>
          </a:p>
          <a:p>
            <a:r>
              <a:rPr lang="en-US" sz="2000" b="1" dirty="0">
                <a:solidFill>
                  <a:srgbClr val="0C0D07"/>
                </a:solidFill>
              </a:rPr>
              <a:t>Attitudes</a:t>
            </a:r>
            <a:r>
              <a:rPr lang="en-US" sz="2000" dirty="0">
                <a:solidFill>
                  <a:srgbClr val="0C0D07"/>
                </a:solidFill>
              </a:rPr>
              <a:t> = the way we think or feel about something.</a:t>
            </a:r>
          </a:p>
          <a:p>
            <a:r>
              <a:rPr lang="en-US" sz="2000" b="1" dirty="0">
                <a:solidFill>
                  <a:srgbClr val="0C0D07"/>
                </a:solidFill>
              </a:rPr>
              <a:t>Beliefs</a:t>
            </a:r>
            <a:r>
              <a:rPr lang="en-US" sz="2000" dirty="0">
                <a:solidFill>
                  <a:srgbClr val="0C0D07"/>
                </a:solidFill>
              </a:rPr>
              <a:t> = ideas we accept as true.</a:t>
            </a:r>
          </a:p>
          <a:p>
            <a:r>
              <a:rPr lang="en-US" sz="2000" b="1" dirty="0">
                <a:solidFill>
                  <a:srgbClr val="0C0D07"/>
                </a:solidFill>
              </a:rPr>
              <a:t>Feel low</a:t>
            </a:r>
            <a:r>
              <a:rPr lang="en-US" sz="2000" dirty="0">
                <a:solidFill>
                  <a:srgbClr val="0C0D07"/>
                </a:solidFill>
              </a:rPr>
              <a:t> = feel sad or depressed.</a:t>
            </a:r>
          </a:p>
          <a:p>
            <a:r>
              <a:rPr lang="en-US" sz="2000" b="1" dirty="0">
                <a:solidFill>
                  <a:srgbClr val="0C0D07"/>
                </a:solidFill>
              </a:rPr>
              <a:t>Consuming</a:t>
            </a:r>
            <a:r>
              <a:rPr lang="en-US" sz="2000" dirty="0">
                <a:solidFill>
                  <a:srgbClr val="0C0D07"/>
                </a:solidFill>
              </a:rPr>
              <a:t> = eating or drinking.</a:t>
            </a:r>
          </a:p>
          <a:p>
            <a:r>
              <a:rPr lang="en-US" sz="2000" dirty="0">
                <a:solidFill>
                  <a:srgbClr val="C00000"/>
                </a:solidFill>
              </a:rPr>
              <a:t>➡️ Meaning: </a:t>
            </a:r>
            <a:r>
              <a:rPr lang="en-US" sz="2000" dirty="0">
                <a:solidFill>
                  <a:srgbClr val="0C0D07"/>
                </a:solidFill>
              </a:rPr>
              <a:t>Andrew Smith (a psychologist) thinks that the way we think about unhealthy food—believing it’s bad for us—might make us feel sad after eating it.</a:t>
            </a:r>
          </a:p>
        </p:txBody>
      </p:sp>
    </p:spTree>
    <p:extLst>
      <p:ext uri="{BB962C8B-B14F-4D97-AF65-F5344CB8AC3E}">
        <p14:creationId xmlns:p14="http://schemas.microsoft.com/office/powerpoint/2010/main" val="8720114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49382" y="197427"/>
            <a:ext cx="8676409" cy="47174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i="1" dirty="0">
                <a:solidFill>
                  <a:srgbClr val="0C0D07"/>
                </a:solidFill>
                <a:latin typeface="Times New Roman" panose="02020603050405020304" pitchFamily="18" charset="0"/>
                <a:cs typeface="Times New Roman" panose="02020603050405020304" pitchFamily="18" charset="0"/>
              </a:rPr>
              <a:t>“</a:t>
            </a:r>
            <a:r>
              <a:rPr lang="en-US" sz="2000" b="1" i="1" dirty="0">
                <a:solidFill>
                  <a:srgbClr val="0C0D07"/>
                </a:solidFill>
                <a:latin typeface="Times New Roman" panose="02020603050405020304" pitchFamily="18" charset="0"/>
                <a:cs typeface="Times New Roman" panose="02020603050405020304" pitchFamily="18" charset="0"/>
              </a:rPr>
              <a:t>In a study he carried out, one group were given crisps and chocolate (foods we tend to consider unhealthy and only to be consumed occasionally as special treats!) for their teatime snack over the course of ten days, while another group ate fruit.”</a:t>
            </a:r>
            <a:endParaRPr lang="en-US" sz="2000" b="1" dirty="0">
              <a:solidFill>
                <a:srgbClr val="0C0D07"/>
              </a:solidFill>
              <a:latin typeface="Times New Roman" panose="02020603050405020304" pitchFamily="18" charset="0"/>
              <a:cs typeface="Times New Roman" panose="02020603050405020304" pitchFamily="18" charset="0"/>
            </a:endParaRPr>
          </a:p>
          <a:p>
            <a:r>
              <a:rPr lang="en-US" sz="2000" b="1" dirty="0">
                <a:solidFill>
                  <a:srgbClr val="0C0D07"/>
                </a:solidFill>
                <a:latin typeface="Times New Roman" panose="02020603050405020304" pitchFamily="18" charset="0"/>
                <a:cs typeface="Times New Roman" panose="02020603050405020304" pitchFamily="18" charset="0"/>
              </a:rPr>
              <a:t>Explanation:</a:t>
            </a:r>
            <a:endParaRPr lang="en-US" sz="2000" dirty="0">
              <a:solidFill>
                <a:srgbClr val="0C0D07"/>
              </a:solidFill>
              <a:latin typeface="Times New Roman" panose="02020603050405020304" pitchFamily="18" charset="0"/>
              <a:cs typeface="Times New Roman" panose="02020603050405020304" pitchFamily="18" charset="0"/>
            </a:endParaRPr>
          </a:p>
          <a:p>
            <a:r>
              <a:rPr lang="en-US" sz="2000" b="1" dirty="0">
                <a:solidFill>
                  <a:srgbClr val="0C0D07"/>
                </a:solidFill>
                <a:latin typeface="Times New Roman" panose="02020603050405020304" pitchFamily="18" charset="0"/>
                <a:cs typeface="Times New Roman" panose="02020603050405020304" pitchFamily="18" charset="0"/>
              </a:rPr>
              <a:t>Study</a:t>
            </a:r>
            <a:r>
              <a:rPr lang="en-US" sz="2000" dirty="0">
                <a:solidFill>
                  <a:srgbClr val="0C0D07"/>
                </a:solidFill>
                <a:latin typeface="Times New Roman" panose="02020603050405020304" pitchFamily="18" charset="0"/>
                <a:cs typeface="Times New Roman" panose="02020603050405020304" pitchFamily="18" charset="0"/>
              </a:rPr>
              <a:t> = research or experiment.</a:t>
            </a:r>
          </a:p>
          <a:p>
            <a:r>
              <a:rPr lang="en-US" sz="2000" b="1" dirty="0">
                <a:solidFill>
                  <a:srgbClr val="0C0D07"/>
                </a:solidFill>
                <a:latin typeface="Times New Roman" panose="02020603050405020304" pitchFamily="18" charset="0"/>
                <a:cs typeface="Times New Roman" panose="02020603050405020304" pitchFamily="18" charset="0"/>
              </a:rPr>
              <a:t>Carried out</a:t>
            </a:r>
            <a:r>
              <a:rPr lang="en-US" sz="2000" dirty="0">
                <a:solidFill>
                  <a:srgbClr val="0C0D07"/>
                </a:solidFill>
                <a:latin typeface="Times New Roman" panose="02020603050405020304" pitchFamily="18" charset="0"/>
                <a:cs typeface="Times New Roman" panose="02020603050405020304" pitchFamily="18" charset="0"/>
              </a:rPr>
              <a:t> = did, performed.</a:t>
            </a:r>
          </a:p>
          <a:p>
            <a:r>
              <a:rPr lang="en-US" sz="2000" b="1" dirty="0">
                <a:solidFill>
                  <a:srgbClr val="0C0D07"/>
                </a:solidFill>
                <a:latin typeface="Times New Roman" panose="02020603050405020304" pitchFamily="18" charset="0"/>
                <a:cs typeface="Times New Roman" panose="02020603050405020304" pitchFamily="18" charset="0"/>
              </a:rPr>
              <a:t>Crisps</a:t>
            </a:r>
            <a:r>
              <a:rPr lang="en-US" sz="2000" dirty="0">
                <a:solidFill>
                  <a:srgbClr val="0C0D07"/>
                </a:solidFill>
                <a:latin typeface="Times New Roman" panose="02020603050405020304" pitchFamily="18" charset="0"/>
                <a:cs typeface="Times New Roman" panose="02020603050405020304" pitchFamily="18" charset="0"/>
              </a:rPr>
              <a:t> = thin fried potato slices (called </a:t>
            </a:r>
            <a:r>
              <a:rPr lang="en-US" sz="2000" i="1" dirty="0">
                <a:solidFill>
                  <a:srgbClr val="0C0D07"/>
                </a:solidFill>
                <a:latin typeface="Times New Roman" panose="02020603050405020304" pitchFamily="18" charset="0"/>
                <a:cs typeface="Times New Roman" panose="02020603050405020304" pitchFamily="18" charset="0"/>
              </a:rPr>
              <a:t>chips</a:t>
            </a:r>
            <a:r>
              <a:rPr lang="en-US" sz="2000" dirty="0">
                <a:solidFill>
                  <a:srgbClr val="0C0D07"/>
                </a:solidFill>
                <a:latin typeface="Times New Roman" panose="02020603050405020304" pitchFamily="18" charset="0"/>
                <a:cs typeface="Times New Roman" panose="02020603050405020304" pitchFamily="18" charset="0"/>
              </a:rPr>
              <a:t> in the US).</a:t>
            </a:r>
          </a:p>
          <a:p>
            <a:r>
              <a:rPr lang="en-US" sz="2000" b="1" dirty="0">
                <a:solidFill>
                  <a:srgbClr val="0C0D07"/>
                </a:solidFill>
                <a:latin typeface="Times New Roman" panose="02020603050405020304" pitchFamily="18" charset="0"/>
                <a:cs typeface="Times New Roman" panose="02020603050405020304" pitchFamily="18" charset="0"/>
              </a:rPr>
              <a:t>Occasionally</a:t>
            </a:r>
            <a:r>
              <a:rPr lang="en-US" sz="2000" dirty="0">
                <a:solidFill>
                  <a:srgbClr val="0C0D07"/>
                </a:solidFill>
                <a:latin typeface="Times New Roman" panose="02020603050405020304" pitchFamily="18" charset="0"/>
                <a:cs typeface="Times New Roman" panose="02020603050405020304" pitchFamily="18" charset="0"/>
              </a:rPr>
              <a:t> = sometimes, not often.</a:t>
            </a:r>
          </a:p>
          <a:p>
            <a:r>
              <a:rPr lang="en-US" sz="2000" b="1" dirty="0">
                <a:solidFill>
                  <a:srgbClr val="0C0D07"/>
                </a:solidFill>
                <a:latin typeface="Times New Roman" panose="02020603050405020304" pitchFamily="18" charset="0"/>
                <a:cs typeface="Times New Roman" panose="02020603050405020304" pitchFamily="18" charset="0"/>
              </a:rPr>
              <a:t>Special treats</a:t>
            </a:r>
            <a:r>
              <a:rPr lang="en-US" sz="2000" dirty="0">
                <a:solidFill>
                  <a:srgbClr val="0C0D07"/>
                </a:solidFill>
                <a:latin typeface="Times New Roman" panose="02020603050405020304" pitchFamily="18" charset="0"/>
                <a:cs typeface="Times New Roman" panose="02020603050405020304" pitchFamily="18" charset="0"/>
              </a:rPr>
              <a:t> = food we eat only on special occasions for pleasure.</a:t>
            </a:r>
          </a:p>
          <a:p>
            <a:r>
              <a:rPr lang="en-US" sz="2000" b="1" dirty="0">
                <a:solidFill>
                  <a:srgbClr val="0C0D07"/>
                </a:solidFill>
                <a:latin typeface="Times New Roman" panose="02020603050405020304" pitchFamily="18" charset="0"/>
                <a:cs typeface="Times New Roman" panose="02020603050405020304" pitchFamily="18" charset="0"/>
              </a:rPr>
              <a:t>Over the course of ten days</a:t>
            </a:r>
            <a:r>
              <a:rPr lang="en-US" sz="2000" dirty="0">
                <a:solidFill>
                  <a:srgbClr val="0C0D07"/>
                </a:solidFill>
                <a:latin typeface="Times New Roman" panose="02020603050405020304" pitchFamily="18" charset="0"/>
                <a:cs typeface="Times New Roman" panose="02020603050405020304" pitchFamily="18" charset="0"/>
              </a:rPr>
              <a:t> = during ten days.</a:t>
            </a:r>
          </a:p>
          <a:p>
            <a:r>
              <a:rPr lang="en-US" sz="2000" dirty="0">
                <a:solidFill>
                  <a:srgbClr val="0C0D07"/>
                </a:solidFill>
                <a:latin typeface="Times New Roman" panose="02020603050405020304" pitchFamily="18" charset="0"/>
                <a:cs typeface="Times New Roman" panose="02020603050405020304" pitchFamily="18" charset="0"/>
              </a:rPr>
              <a:t>➡️ </a:t>
            </a:r>
            <a:r>
              <a:rPr lang="en-US" sz="2000" dirty="0">
                <a:solidFill>
                  <a:srgbClr val="C00000"/>
                </a:solidFill>
                <a:latin typeface="Times New Roman" panose="02020603050405020304" pitchFamily="18" charset="0"/>
                <a:cs typeface="Times New Roman" panose="02020603050405020304" pitchFamily="18" charset="0"/>
              </a:rPr>
              <a:t>Meaning:</a:t>
            </a:r>
            <a:r>
              <a:rPr lang="en-US" sz="2000" dirty="0">
                <a:solidFill>
                  <a:srgbClr val="0C0D07"/>
                </a:solidFill>
                <a:latin typeface="Times New Roman" panose="02020603050405020304" pitchFamily="18" charset="0"/>
                <a:cs typeface="Times New Roman" panose="02020603050405020304" pitchFamily="18" charset="0"/>
              </a:rPr>
              <a:t> In his experiment, one group ate crisps and chocolate every day for 10 days, while the other group ate fruit.</a:t>
            </a:r>
          </a:p>
        </p:txBody>
      </p:sp>
    </p:spTree>
    <p:extLst>
      <p:ext uri="{BB962C8B-B14F-4D97-AF65-F5344CB8AC3E}">
        <p14:creationId xmlns:p14="http://schemas.microsoft.com/office/powerpoint/2010/main" val="2115355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301336" y="187036"/>
            <a:ext cx="8530937" cy="4779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t>“</a:t>
            </a:r>
            <a:r>
              <a:rPr lang="en-US" sz="1800" i="1" dirty="0">
                <a:solidFill>
                  <a:srgbClr val="0C0D07"/>
                </a:solidFill>
                <a:latin typeface="Times New Roman" panose="02020603050405020304" pitchFamily="18" charset="0"/>
                <a:cs typeface="Times New Roman" panose="02020603050405020304" pitchFamily="18" charset="0"/>
              </a:rPr>
              <a:t>The results associated chocolate with greater depression, and those who ate chocolate and crisps reported greater cognitive difficulties and fatigue, whereas the fruit group had lower anxiety, depression and distress.”</a:t>
            </a:r>
            <a:endParaRPr lang="en-US" sz="1800" dirty="0">
              <a:solidFill>
                <a:srgbClr val="0C0D07"/>
              </a:solidFill>
              <a:latin typeface="Times New Roman" panose="02020603050405020304" pitchFamily="18" charset="0"/>
              <a:cs typeface="Times New Roman" panose="02020603050405020304" pitchFamily="18" charset="0"/>
            </a:endParaRPr>
          </a:p>
          <a:p>
            <a:r>
              <a:rPr lang="en-US" sz="1800" b="1" dirty="0">
                <a:solidFill>
                  <a:srgbClr val="0C0D07"/>
                </a:solidFill>
                <a:latin typeface="Times New Roman" panose="02020603050405020304" pitchFamily="18" charset="0"/>
                <a:cs typeface="Times New Roman" panose="02020603050405020304" pitchFamily="18" charset="0"/>
              </a:rPr>
              <a:t>Explanation:</a:t>
            </a:r>
            <a:endParaRPr lang="en-US" sz="1800" dirty="0">
              <a:solidFill>
                <a:srgbClr val="0C0D07"/>
              </a:solidFill>
              <a:latin typeface="Times New Roman" panose="02020603050405020304" pitchFamily="18" charset="0"/>
              <a:cs typeface="Times New Roman" panose="02020603050405020304" pitchFamily="18" charset="0"/>
            </a:endParaRPr>
          </a:p>
          <a:p>
            <a:r>
              <a:rPr lang="en-US" sz="1800" b="1" dirty="0">
                <a:solidFill>
                  <a:srgbClr val="0C0D07"/>
                </a:solidFill>
                <a:latin typeface="Times New Roman" panose="02020603050405020304" pitchFamily="18" charset="0"/>
                <a:cs typeface="Times New Roman" panose="02020603050405020304" pitchFamily="18" charset="0"/>
              </a:rPr>
              <a:t>Results</a:t>
            </a:r>
            <a:r>
              <a:rPr lang="en-US" sz="1800" dirty="0">
                <a:solidFill>
                  <a:srgbClr val="0C0D07"/>
                </a:solidFill>
                <a:latin typeface="Times New Roman" panose="02020603050405020304" pitchFamily="18" charset="0"/>
                <a:cs typeface="Times New Roman" panose="02020603050405020304" pitchFamily="18" charset="0"/>
              </a:rPr>
              <a:t> = findings from the study.</a:t>
            </a:r>
          </a:p>
          <a:p>
            <a:r>
              <a:rPr lang="en-US" sz="1800" b="1" dirty="0">
                <a:solidFill>
                  <a:srgbClr val="0C0D07"/>
                </a:solidFill>
                <a:latin typeface="Times New Roman" panose="02020603050405020304" pitchFamily="18" charset="0"/>
                <a:cs typeface="Times New Roman" panose="02020603050405020304" pitchFamily="18" charset="0"/>
              </a:rPr>
              <a:t>Associated</a:t>
            </a:r>
            <a:r>
              <a:rPr lang="en-US" sz="1800" dirty="0">
                <a:solidFill>
                  <a:srgbClr val="0C0D07"/>
                </a:solidFill>
                <a:latin typeface="Times New Roman" panose="02020603050405020304" pitchFamily="18" charset="0"/>
                <a:cs typeface="Times New Roman" panose="02020603050405020304" pitchFamily="18" charset="0"/>
              </a:rPr>
              <a:t> = connected or linked.</a:t>
            </a:r>
          </a:p>
          <a:p>
            <a:r>
              <a:rPr lang="en-US" sz="1800" b="1" dirty="0">
                <a:solidFill>
                  <a:srgbClr val="0C0D07"/>
                </a:solidFill>
                <a:latin typeface="Times New Roman" panose="02020603050405020304" pitchFamily="18" charset="0"/>
                <a:cs typeface="Times New Roman" panose="02020603050405020304" pitchFamily="18" charset="0"/>
              </a:rPr>
              <a:t>Depression</a:t>
            </a:r>
            <a:r>
              <a:rPr lang="en-US" sz="1800" dirty="0">
                <a:solidFill>
                  <a:srgbClr val="0C0D07"/>
                </a:solidFill>
                <a:latin typeface="Times New Roman" panose="02020603050405020304" pitchFamily="18" charset="0"/>
                <a:cs typeface="Times New Roman" panose="02020603050405020304" pitchFamily="18" charset="0"/>
              </a:rPr>
              <a:t> = a state of deep sadness or low mood.</a:t>
            </a:r>
          </a:p>
          <a:p>
            <a:r>
              <a:rPr lang="en-US" sz="1800" b="1" dirty="0">
                <a:solidFill>
                  <a:srgbClr val="0C0D07"/>
                </a:solidFill>
                <a:latin typeface="Times New Roman" panose="02020603050405020304" pitchFamily="18" charset="0"/>
                <a:cs typeface="Times New Roman" panose="02020603050405020304" pitchFamily="18" charset="0"/>
              </a:rPr>
              <a:t>Cognitive difficulties</a:t>
            </a:r>
            <a:r>
              <a:rPr lang="en-US" sz="1800" dirty="0">
                <a:solidFill>
                  <a:srgbClr val="0C0D07"/>
                </a:solidFill>
                <a:latin typeface="Times New Roman" panose="02020603050405020304" pitchFamily="18" charset="0"/>
                <a:cs typeface="Times New Roman" panose="02020603050405020304" pitchFamily="18" charset="0"/>
              </a:rPr>
              <a:t> = problems with thinking, memory, or concentrating.</a:t>
            </a:r>
          </a:p>
          <a:p>
            <a:r>
              <a:rPr lang="en-US" sz="1800" b="1" dirty="0">
                <a:solidFill>
                  <a:srgbClr val="0C0D07"/>
                </a:solidFill>
                <a:latin typeface="Times New Roman" panose="02020603050405020304" pitchFamily="18" charset="0"/>
                <a:cs typeface="Times New Roman" panose="02020603050405020304" pitchFamily="18" charset="0"/>
              </a:rPr>
              <a:t>Fatigue</a:t>
            </a:r>
            <a:r>
              <a:rPr lang="en-US" sz="1800" dirty="0">
                <a:solidFill>
                  <a:srgbClr val="0C0D07"/>
                </a:solidFill>
                <a:latin typeface="Times New Roman" panose="02020603050405020304" pitchFamily="18" charset="0"/>
                <a:cs typeface="Times New Roman" panose="02020603050405020304" pitchFamily="18" charset="0"/>
              </a:rPr>
              <a:t> = extreme tiredness.</a:t>
            </a:r>
          </a:p>
          <a:p>
            <a:r>
              <a:rPr lang="en-US" sz="1800" b="1" dirty="0">
                <a:solidFill>
                  <a:srgbClr val="0C0D07"/>
                </a:solidFill>
                <a:latin typeface="Times New Roman" panose="02020603050405020304" pitchFamily="18" charset="0"/>
                <a:cs typeface="Times New Roman" panose="02020603050405020304" pitchFamily="18" charset="0"/>
              </a:rPr>
              <a:t>Whereas</a:t>
            </a:r>
            <a:r>
              <a:rPr lang="en-US" sz="1800" dirty="0">
                <a:solidFill>
                  <a:srgbClr val="0C0D07"/>
                </a:solidFill>
                <a:latin typeface="Times New Roman" panose="02020603050405020304" pitchFamily="18" charset="0"/>
                <a:cs typeface="Times New Roman" panose="02020603050405020304" pitchFamily="18" charset="0"/>
              </a:rPr>
              <a:t> = in contrast, but.</a:t>
            </a:r>
          </a:p>
          <a:p>
            <a:r>
              <a:rPr lang="en-US" sz="1800" b="1" dirty="0">
                <a:solidFill>
                  <a:srgbClr val="0C0D07"/>
                </a:solidFill>
                <a:latin typeface="Times New Roman" panose="02020603050405020304" pitchFamily="18" charset="0"/>
                <a:cs typeface="Times New Roman" panose="02020603050405020304" pitchFamily="18" charset="0"/>
              </a:rPr>
              <a:t>Anxiety</a:t>
            </a:r>
            <a:r>
              <a:rPr lang="en-US" sz="1800" dirty="0">
                <a:solidFill>
                  <a:srgbClr val="0C0D07"/>
                </a:solidFill>
                <a:latin typeface="Times New Roman" panose="02020603050405020304" pitchFamily="18" charset="0"/>
                <a:cs typeface="Times New Roman" panose="02020603050405020304" pitchFamily="18" charset="0"/>
              </a:rPr>
              <a:t> = worry or nervousness.</a:t>
            </a:r>
          </a:p>
          <a:p>
            <a:r>
              <a:rPr lang="en-US" sz="1800" b="1" dirty="0">
                <a:solidFill>
                  <a:srgbClr val="0C0D07"/>
                </a:solidFill>
                <a:latin typeface="Times New Roman" panose="02020603050405020304" pitchFamily="18" charset="0"/>
                <a:cs typeface="Times New Roman" panose="02020603050405020304" pitchFamily="18" charset="0"/>
              </a:rPr>
              <a:t>Distress</a:t>
            </a:r>
            <a:r>
              <a:rPr lang="en-US" sz="1800" dirty="0">
                <a:solidFill>
                  <a:srgbClr val="0C0D07"/>
                </a:solidFill>
                <a:latin typeface="Times New Roman" panose="02020603050405020304" pitchFamily="18" charset="0"/>
                <a:cs typeface="Times New Roman" panose="02020603050405020304" pitchFamily="18" charset="0"/>
              </a:rPr>
              <a:t> = extreme sadness or emotional pain.</a:t>
            </a:r>
          </a:p>
          <a:p>
            <a:r>
              <a:rPr lang="en-US" sz="1800" dirty="0">
                <a:solidFill>
                  <a:srgbClr val="0C0D07"/>
                </a:solidFill>
                <a:latin typeface="Times New Roman" panose="02020603050405020304" pitchFamily="18" charset="0"/>
                <a:cs typeface="Times New Roman" panose="02020603050405020304" pitchFamily="18" charset="0"/>
              </a:rPr>
              <a:t>➡️ </a:t>
            </a:r>
            <a:r>
              <a:rPr lang="en-US" sz="1800" b="1" dirty="0">
                <a:solidFill>
                  <a:srgbClr val="C00000"/>
                </a:solidFill>
                <a:latin typeface="Times New Roman" panose="02020603050405020304" pitchFamily="18" charset="0"/>
                <a:cs typeface="Times New Roman" panose="02020603050405020304" pitchFamily="18" charset="0"/>
              </a:rPr>
              <a:t>Meaning</a:t>
            </a:r>
            <a:r>
              <a:rPr lang="en-US" sz="1800" dirty="0">
                <a:solidFill>
                  <a:srgbClr val="0C0D07"/>
                </a:solidFill>
                <a:latin typeface="Times New Roman" panose="02020603050405020304" pitchFamily="18" charset="0"/>
                <a:cs typeface="Times New Roman" panose="02020603050405020304" pitchFamily="18" charset="0"/>
              </a:rPr>
              <a:t>: The study found that people who ate chocolate and crisps felt more depressed, had trouble thinking, and were more tired. On the other hand, the fruit group felt less worried, less sad, and less emotionally upset.</a:t>
            </a:r>
          </a:p>
        </p:txBody>
      </p:sp>
    </p:spTree>
    <p:extLst>
      <p:ext uri="{BB962C8B-B14F-4D97-AF65-F5344CB8AC3E}">
        <p14:creationId xmlns:p14="http://schemas.microsoft.com/office/powerpoint/2010/main" val="3937406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197427" y="155864"/>
            <a:ext cx="8769928" cy="4810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C0D07"/>
                </a:solidFill>
              </a:rPr>
              <a:t>🔎 Critical Thinking Questions</a:t>
            </a:r>
          </a:p>
          <a:p>
            <a:pPr marL="457200" indent="-457200">
              <a:buFont typeface="+mj-lt"/>
              <a:buAutoNum type="arabicPeriod"/>
            </a:pPr>
            <a:r>
              <a:rPr lang="en-US" sz="2400" i="1" dirty="0">
                <a:solidFill>
                  <a:srgbClr val="0C0D07"/>
                </a:solidFill>
                <a:latin typeface="Times New Roman" panose="02020603050405020304" pitchFamily="18" charset="0"/>
                <a:cs typeface="Times New Roman" panose="02020603050405020304" pitchFamily="18" charset="0"/>
              </a:rPr>
              <a:t>Why do you think eating unhealthy foods makes people feel good at first but worse later?</a:t>
            </a:r>
          </a:p>
          <a:p>
            <a:pPr marL="457200" indent="-457200">
              <a:buFont typeface="+mj-lt"/>
              <a:buAutoNum type="arabicPeriod"/>
            </a:pPr>
            <a:r>
              <a:rPr lang="en-US" sz="2400" i="1" dirty="0">
                <a:solidFill>
                  <a:srgbClr val="0C0D07"/>
                </a:solidFill>
                <a:latin typeface="Times New Roman" panose="02020603050405020304" pitchFamily="18" charset="0"/>
                <a:cs typeface="Times New Roman" panose="02020603050405020304" pitchFamily="18" charset="0"/>
              </a:rPr>
              <a:t>Could our beliefs about food (thinking chocolate is “bad”) influence how our body reacts to it? Why or why not?</a:t>
            </a:r>
          </a:p>
          <a:p>
            <a:pPr marL="457200" indent="-457200">
              <a:buFont typeface="+mj-lt"/>
              <a:buAutoNum type="arabicPeriod"/>
            </a:pPr>
            <a:r>
              <a:rPr lang="en-US" sz="2400" i="1" dirty="0">
                <a:solidFill>
                  <a:srgbClr val="0C0D07"/>
                </a:solidFill>
                <a:latin typeface="Times New Roman" panose="02020603050405020304" pitchFamily="18" charset="0"/>
                <a:cs typeface="Times New Roman" panose="02020603050405020304" pitchFamily="18" charset="0"/>
              </a:rPr>
              <a:t>If fruit leads to better mood and less anxiety, what does that tell us about the relationship between food and mental health?</a:t>
            </a:r>
          </a:p>
          <a:p>
            <a:pPr marL="457200" indent="-457200">
              <a:buFont typeface="+mj-lt"/>
              <a:buAutoNum type="arabicPeriod"/>
            </a:pPr>
            <a:r>
              <a:rPr lang="en-US" sz="2400" i="1" dirty="0">
                <a:solidFill>
                  <a:srgbClr val="0C0D07"/>
                </a:solidFill>
                <a:latin typeface="Times New Roman" panose="02020603050405020304" pitchFamily="18" charset="0"/>
                <a:cs typeface="Times New Roman" panose="02020603050405020304" pitchFamily="18" charset="0"/>
              </a:rPr>
              <a:t>The study lasted ten days. Do you think the results would be stronger or weaker if it lasted several months? Why?</a:t>
            </a:r>
          </a:p>
        </p:txBody>
      </p:sp>
    </p:spTree>
    <p:extLst>
      <p:ext uri="{BB962C8B-B14F-4D97-AF65-F5344CB8AC3E}">
        <p14:creationId xmlns:p14="http://schemas.microsoft.com/office/powerpoint/2010/main" val="3695251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0000" y="945574"/>
            <a:ext cx="7623900" cy="3875808"/>
          </a:xfrm>
        </p:spPr>
        <p:txBody>
          <a:bodyPr/>
          <a:lstStyle/>
          <a:p>
            <a:r>
              <a:rPr lang="en-US" sz="2000" i="1" dirty="0">
                <a:solidFill>
                  <a:srgbClr val="0C0D07"/>
                </a:solidFill>
                <a:latin typeface="Times New Roman" panose="02020603050405020304" pitchFamily="18" charset="0"/>
                <a:cs typeface="Times New Roman" panose="02020603050405020304" pitchFamily="18" charset="0"/>
              </a:rPr>
              <a:t>“Alongside pleasure, another contributor to happiness and well-being is a sense of meaningfulness and this is where cooking, as opposed to eating food, comes in.”</a:t>
            </a:r>
            <a:endParaRPr lang="en-US" sz="2000" dirty="0">
              <a:solidFill>
                <a:srgbClr val="0C0D07"/>
              </a:solidFill>
              <a:latin typeface="Times New Roman" panose="02020603050405020304" pitchFamily="18" charset="0"/>
              <a:cs typeface="Times New Roman" panose="02020603050405020304" pitchFamily="18" charset="0"/>
            </a:endParaRPr>
          </a:p>
          <a:p>
            <a:r>
              <a:rPr lang="en-US" sz="2000" b="1" dirty="0">
                <a:solidFill>
                  <a:srgbClr val="0C0D07"/>
                </a:solidFill>
                <a:latin typeface="Times New Roman" panose="02020603050405020304" pitchFamily="18" charset="0"/>
                <a:cs typeface="Times New Roman" panose="02020603050405020304" pitchFamily="18" charset="0"/>
              </a:rPr>
              <a:t>Explanation:</a:t>
            </a:r>
            <a:endParaRPr lang="en-US" sz="2000" dirty="0">
              <a:solidFill>
                <a:srgbClr val="0C0D07"/>
              </a:solidFill>
              <a:latin typeface="Times New Roman" panose="02020603050405020304" pitchFamily="18" charset="0"/>
              <a:cs typeface="Times New Roman" panose="02020603050405020304" pitchFamily="18" charset="0"/>
            </a:endParaRPr>
          </a:p>
          <a:p>
            <a:r>
              <a:rPr lang="en-US" sz="2000" b="1" dirty="0">
                <a:solidFill>
                  <a:srgbClr val="0C0D07"/>
                </a:solidFill>
                <a:latin typeface="Times New Roman" panose="02020603050405020304" pitchFamily="18" charset="0"/>
                <a:cs typeface="Times New Roman" panose="02020603050405020304" pitchFamily="18" charset="0"/>
              </a:rPr>
              <a:t>Alongside</a:t>
            </a:r>
            <a:r>
              <a:rPr lang="en-US" sz="2000" dirty="0">
                <a:solidFill>
                  <a:srgbClr val="0C0D07"/>
                </a:solidFill>
                <a:latin typeface="Times New Roman" panose="02020603050405020304" pitchFamily="18" charset="0"/>
                <a:cs typeface="Times New Roman" panose="02020603050405020304" pitchFamily="18" charset="0"/>
              </a:rPr>
              <a:t> = together with.</a:t>
            </a:r>
          </a:p>
          <a:p>
            <a:r>
              <a:rPr lang="en-US" sz="2000" b="1" dirty="0">
                <a:solidFill>
                  <a:srgbClr val="0C0D07"/>
                </a:solidFill>
                <a:latin typeface="Times New Roman" panose="02020603050405020304" pitchFamily="18" charset="0"/>
                <a:cs typeface="Times New Roman" panose="02020603050405020304" pitchFamily="18" charset="0"/>
              </a:rPr>
              <a:t>Contributor</a:t>
            </a:r>
            <a:r>
              <a:rPr lang="en-US" sz="2000" dirty="0">
                <a:solidFill>
                  <a:srgbClr val="0C0D07"/>
                </a:solidFill>
                <a:latin typeface="Times New Roman" panose="02020603050405020304" pitchFamily="18" charset="0"/>
                <a:cs typeface="Times New Roman" panose="02020603050405020304" pitchFamily="18" charset="0"/>
              </a:rPr>
              <a:t> = something that helps to cause or increase something.</a:t>
            </a:r>
          </a:p>
          <a:p>
            <a:r>
              <a:rPr lang="en-US" sz="2000" b="1" dirty="0">
                <a:solidFill>
                  <a:srgbClr val="0C0D07"/>
                </a:solidFill>
                <a:latin typeface="Times New Roman" panose="02020603050405020304" pitchFamily="18" charset="0"/>
                <a:cs typeface="Times New Roman" panose="02020603050405020304" pitchFamily="18" charset="0"/>
              </a:rPr>
              <a:t>Well-being</a:t>
            </a:r>
            <a:r>
              <a:rPr lang="en-US" sz="2000" dirty="0">
                <a:solidFill>
                  <a:srgbClr val="0C0D07"/>
                </a:solidFill>
                <a:latin typeface="Times New Roman" panose="02020603050405020304" pitchFamily="18" charset="0"/>
                <a:cs typeface="Times New Roman" panose="02020603050405020304" pitchFamily="18" charset="0"/>
              </a:rPr>
              <a:t> = a state of being comfortable, healthy, or happy.</a:t>
            </a:r>
          </a:p>
          <a:p>
            <a:r>
              <a:rPr lang="en-US" sz="2000" b="1" dirty="0">
                <a:solidFill>
                  <a:srgbClr val="0C0D07"/>
                </a:solidFill>
                <a:latin typeface="Times New Roman" panose="02020603050405020304" pitchFamily="18" charset="0"/>
                <a:cs typeface="Times New Roman" panose="02020603050405020304" pitchFamily="18" charset="0"/>
              </a:rPr>
              <a:t>Meaningfulness</a:t>
            </a:r>
            <a:r>
              <a:rPr lang="en-US" sz="2000" dirty="0">
                <a:solidFill>
                  <a:srgbClr val="0C0D07"/>
                </a:solidFill>
                <a:latin typeface="Times New Roman" panose="02020603050405020304" pitchFamily="18" charset="0"/>
                <a:cs typeface="Times New Roman" panose="02020603050405020304" pitchFamily="18" charset="0"/>
              </a:rPr>
              <a:t> = having purpose or value.</a:t>
            </a:r>
          </a:p>
          <a:p>
            <a:r>
              <a:rPr lang="en-US" sz="2000" b="1" dirty="0">
                <a:solidFill>
                  <a:srgbClr val="0C0D07"/>
                </a:solidFill>
                <a:latin typeface="Times New Roman" panose="02020603050405020304" pitchFamily="18" charset="0"/>
                <a:cs typeface="Times New Roman" panose="02020603050405020304" pitchFamily="18" charset="0"/>
              </a:rPr>
              <a:t>As opposed to</a:t>
            </a:r>
            <a:r>
              <a:rPr lang="en-US" sz="2000" dirty="0">
                <a:solidFill>
                  <a:srgbClr val="0C0D07"/>
                </a:solidFill>
                <a:latin typeface="Times New Roman" panose="02020603050405020304" pitchFamily="18" charset="0"/>
                <a:cs typeface="Times New Roman" panose="02020603050405020304" pitchFamily="18" charset="0"/>
              </a:rPr>
              <a:t> = instead of; in contrast to.</a:t>
            </a:r>
          </a:p>
          <a:p>
            <a:r>
              <a:rPr lang="en-US" sz="2000" dirty="0">
                <a:solidFill>
                  <a:srgbClr val="C00000"/>
                </a:solidFill>
                <a:latin typeface="Times New Roman" panose="02020603050405020304" pitchFamily="18" charset="0"/>
                <a:cs typeface="Times New Roman" panose="02020603050405020304" pitchFamily="18" charset="0"/>
              </a:rPr>
              <a:t>➡️ Meaning</a:t>
            </a:r>
            <a:r>
              <a:rPr lang="en-US" sz="2000" dirty="0">
                <a:solidFill>
                  <a:srgbClr val="0C0D07"/>
                </a:solidFill>
                <a:latin typeface="Times New Roman" panose="02020603050405020304" pitchFamily="18" charset="0"/>
                <a:cs typeface="Times New Roman" panose="02020603050405020304" pitchFamily="18" charset="0"/>
              </a:rPr>
              <a:t>: Besides pleasure, happiness also comes from having meaning in life. Cooking, not just eating, can give that sense of meaning.</a:t>
            </a:r>
          </a:p>
          <a:p>
            <a:endParaRPr lang="en-US" dirty="0"/>
          </a:p>
        </p:txBody>
      </p:sp>
      <p:sp>
        <p:nvSpPr>
          <p:cNvPr id="3" name="Title 2"/>
          <p:cNvSpPr>
            <a:spLocks noGrp="1"/>
          </p:cNvSpPr>
          <p:nvPr>
            <p:ph type="title"/>
          </p:nvPr>
        </p:nvSpPr>
        <p:spPr>
          <a:xfrm>
            <a:off x="720000" y="478375"/>
            <a:ext cx="4381936" cy="103516"/>
          </a:xfrm>
        </p:spPr>
        <p:txBody>
          <a:bodyPr/>
          <a:lstStyle/>
          <a:p>
            <a:r>
              <a:rPr lang="en-US" dirty="0"/>
              <a:t>Part 5 </a:t>
            </a:r>
          </a:p>
        </p:txBody>
      </p:sp>
    </p:spTree>
    <p:extLst>
      <p:ext uri="{BB962C8B-B14F-4D97-AF65-F5344CB8AC3E}">
        <p14:creationId xmlns:p14="http://schemas.microsoft.com/office/powerpoint/2010/main" val="14557845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90945" y="197427"/>
            <a:ext cx="8655628" cy="4810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i="1" dirty="0">
                <a:solidFill>
                  <a:srgbClr val="0C0D07"/>
                </a:solidFill>
              </a:rPr>
              <a:t>“</a:t>
            </a:r>
            <a:r>
              <a:rPr lang="en-US" sz="2400" i="1" dirty="0">
                <a:solidFill>
                  <a:srgbClr val="0C0D07"/>
                </a:solidFill>
                <a:latin typeface="Times New Roman" panose="02020603050405020304" pitchFamily="18" charset="0"/>
                <a:cs typeface="Times New Roman" panose="02020603050405020304" pitchFamily="18" charset="0"/>
              </a:rPr>
              <a:t>Cooking is in fact an established occupational therapy for depression.”</a:t>
            </a:r>
          </a:p>
          <a:p>
            <a:r>
              <a:rPr lang="en-US" sz="2400" b="1" dirty="0">
                <a:solidFill>
                  <a:srgbClr val="0C0D07"/>
                </a:solidFill>
                <a:latin typeface="Times New Roman" panose="02020603050405020304" pitchFamily="18" charset="0"/>
                <a:cs typeface="Times New Roman" panose="02020603050405020304" pitchFamily="18" charset="0"/>
              </a:rPr>
              <a:t>Explanation:</a:t>
            </a:r>
            <a:endParaRPr lang="en-US" sz="2400" dirty="0">
              <a:solidFill>
                <a:srgbClr val="0C0D07"/>
              </a:solidFill>
              <a:latin typeface="Times New Roman" panose="02020603050405020304" pitchFamily="18" charset="0"/>
              <a:cs typeface="Times New Roman" panose="02020603050405020304" pitchFamily="18" charset="0"/>
            </a:endParaRPr>
          </a:p>
          <a:p>
            <a:r>
              <a:rPr lang="en-US" sz="2400" b="1" dirty="0">
                <a:solidFill>
                  <a:srgbClr val="0C0D07"/>
                </a:solidFill>
                <a:latin typeface="Times New Roman" panose="02020603050405020304" pitchFamily="18" charset="0"/>
                <a:cs typeface="Times New Roman" panose="02020603050405020304" pitchFamily="18" charset="0"/>
              </a:rPr>
              <a:t>In fact</a:t>
            </a:r>
            <a:r>
              <a:rPr lang="en-US" sz="2400" dirty="0">
                <a:solidFill>
                  <a:srgbClr val="0C0D07"/>
                </a:solidFill>
                <a:latin typeface="Times New Roman" panose="02020603050405020304" pitchFamily="18" charset="0"/>
                <a:cs typeface="Times New Roman" panose="02020603050405020304" pitchFamily="18" charset="0"/>
              </a:rPr>
              <a:t> = actually; to emphasize something true.</a:t>
            </a:r>
          </a:p>
          <a:p>
            <a:r>
              <a:rPr lang="en-US" sz="2400" b="1" dirty="0">
                <a:solidFill>
                  <a:srgbClr val="0C0D07"/>
                </a:solidFill>
                <a:latin typeface="Times New Roman" panose="02020603050405020304" pitchFamily="18" charset="0"/>
                <a:cs typeface="Times New Roman" panose="02020603050405020304" pitchFamily="18" charset="0"/>
              </a:rPr>
              <a:t>Established</a:t>
            </a:r>
            <a:r>
              <a:rPr lang="en-US" sz="2400" dirty="0">
                <a:solidFill>
                  <a:srgbClr val="0C0D07"/>
                </a:solidFill>
                <a:latin typeface="Times New Roman" panose="02020603050405020304" pitchFamily="18" charset="0"/>
                <a:cs typeface="Times New Roman" panose="02020603050405020304" pitchFamily="18" charset="0"/>
              </a:rPr>
              <a:t> = officially accepted or proven.</a:t>
            </a:r>
          </a:p>
          <a:p>
            <a:r>
              <a:rPr lang="en-US" sz="2400" b="1" dirty="0">
                <a:solidFill>
                  <a:srgbClr val="0C0D07"/>
                </a:solidFill>
                <a:latin typeface="Times New Roman" panose="02020603050405020304" pitchFamily="18" charset="0"/>
                <a:cs typeface="Times New Roman" panose="02020603050405020304" pitchFamily="18" charset="0"/>
              </a:rPr>
              <a:t>Occupational therapy</a:t>
            </a:r>
            <a:r>
              <a:rPr lang="en-US" sz="2400" dirty="0">
                <a:solidFill>
                  <a:srgbClr val="0C0D07"/>
                </a:solidFill>
                <a:latin typeface="Times New Roman" panose="02020603050405020304" pitchFamily="18" charset="0"/>
                <a:cs typeface="Times New Roman" panose="02020603050405020304" pitchFamily="18" charset="0"/>
              </a:rPr>
              <a:t> = a type of treatment that helps people recover through practical daily activities.</a:t>
            </a:r>
          </a:p>
          <a:p>
            <a:r>
              <a:rPr lang="en-US" sz="2400" b="1" dirty="0">
                <a:solidFill>
                  <a:srgbClr val="0C0D07"/>
                </a:solidFill>
                <a:latin typeface="Times New Roman" panose="02020603050405020304" pitchFamily="18" charset="0"/>
                <a:cs typeface="Times New Roman" panose="02020603050405020304" pitchFamily="18" charset="0"/>
              </a:rPr>
              <a:t>Depression</a:t>
            </a:r>
            <a:r>
              <a:rPr lang="en-US" sz="2400" dirty="0">
                <a:solidFill>
                  <a:srgbClr val="0C0D07"/>
                </a:solidFill>
                <a:latin typeface="Times New Roman" panose="02020603050405020304" pitchFamily="18" charset="0"/>
                <a:cs typeface="Times New Roman" panose="02020603050405020304" pitchFamily="18" charset="0"/>
              </a:rPr>
              <a:t> = a mental health condition that causes deep sadness and lack of energy.</a:t>
            </a:r>
          </a:p>
          <a:p>
            <a:r>
              <a:rPr lang="en-US" sz="2400" dirty="0">
                <a:solidFill>
                  <a:srgbClr val="0C0D07"/>
                </a:solidFill>
                <a:latin typeface="Times New Roman" panose="02020603050405020304" pitchFamily="18" charset="0"/>
                <a:cs typeface="Times New Roman" panose="02020603050405020304" pitchFamily="18" charset="0"/>
              </a:rPr>
              <a:t>➡️ </a:t>
            </a:r>
            <a:r>
              <a:rPr lang="en-US" sz="2400" u="sng" dirty="0">
                <a:solidFill>
                  <a:srgbClr val="C00000"/>
                </a:solidFill>
                <a:latin typeface="Times New Roman" panose="02020603050405020304" pitchFamily="18" charset="0"/>
                <a:cs typeface="Times New Roman" panose="02020603050405020304" pitchFamily="18" charset="0"/>
              </a:rPr>
              <a:t>Meaning:</a:t>
            </a:r>
            <a:r>
              <a:rPr lang="en-US" sz="2400" dirty="0">
                <a:solidFill>
                  <a:srgbClr val="0C0D07"/>
                </a:solidFill>
                <a:latin typeface="Times New Roman" panose="02020603050405020304" pitchFamily="18" charset="0"/>
                <a:cs typeface="Times New Roman" panose="02020603050405020304" pitchFamily="18" charset="0"/>
              </a:rPr>
              <a:t> Cooking is officially used as a form of therapy to help people with depression.</a:t>
            </a:r>
          </a:p>
        </p:txBody>
      </p:sp>
    </p:spTree>
    <p:extLst>
      <p:ext uri="{BB962C8B-B14F-4D97-AF65-F5344CB8AC3E}">
        <p14:creationId xmlns:p14="http://schemas.microsoft.com/office/powerpoint/2010/main" val="10754113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70164" y="218209"/>
            <a:ext cx="8697191" cy="4748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i="1" dirty="0"/>
              <a:t>“</a:t>
            </a:r>
            <a:r>
              <a:rPr lang="en-US" sz="2000" i="1" dirty="0">
                <a:solidFill>
                  <a:srgbClr val="0C0D07"/>
                </a:solidFill>
                <a:latin typeface="Times New Roman" panose="02020603050405020304" pitchFamily="18" charset="0"/>
                <a:cs typeface="Times New Roman" panose="02020603050405020304" pitchFamily="18" charset="0"/>
              </a:rPr>
              <a:t>According to Mark Salter, a consultant psychiatrist in Hackney, London, ‘The preparing, sharing and consuming of food is so precious,’ he says, ‘because it lies slap at the heart of what it means to be human - to love, to relate, to plan, to feed, to enjoy and to share.’”</a:t>
            </a:r>
            <a:endParaRPr lang="en-US" sz="2000" dirty="0">
              <a:solidFill>
                <a:srgbClr val="0C0D07"/>
              </a:solidFill>
              <a:latin typeface="Times New Roman" panose="02020603050405020304" pitchFamily="18" charset="0"/>
              <a:cs typeface="Times New Roman" panose="02020603050405020304" pitchFamily="18" charset="0"/>
            </a:endParaRPr>
          </a:p>
          <a:p>
            <a:r>
              <a:rPr lang="en-US" sz="2000" b="1" dirty="0">
                <a:solidFill>
                  <a:srgbClr val="0C0D07"/>
                </a:solidFill>
                <a:latin typeface="Times New Roman" panose="02020603050405020304" pitchFamily="18" charset="0"/>
                <a:cs typeface="Times New Roman" panose="02020603050405020304" pitchFamily="18" charset="0"/>
              </a:rPr>
              <a:t>Explanation:</a:t>
            </a:r>
            <a:endParaRPr lang="en-US" sz="2000" dirty="0">
              <a:solidFill>
                <a:srgbClr val="0C0D07"/>
              </a:solidFill>
              <a:latin typeface="Times New Roman" panose="02020603050405020304" pitchFamily="18" charset="0"/>
              <a:cs typeface="Times New Roman" panose="02020603050405020304" pitchFamily="18" charset="0"/>
            </a:endParaRPr>
          </a:p>
          <a:p>
            <a:r>
              <a:rPr lang="en-US" sz="2000" b="1" dirty="0">
                <a:solidFill>
                  <a:srgbClr val="0C0D07"/>
                </a:solidFill>
                <a:latin typeface="Times New Roman" panose="02020603050405020304" pitchFamily="18" charset="0"/>
                <a:cs typeface="Times New Roman" panose="02020603050405020304" pitchFamily="18" charset="0"/>
              </a:rPr>
              <a:t>Consultant psychiatrist</a:t>
            </a:r>
            <a:r>
              <a:rPr lang="en-US" sz="2000" dirty="0">
                <a:solidFill>
                  <a:srgbClr val="0C0D07"/>
                </a:solidFill>
                <a:latin typeface="Times New Roman" panose="02020603050405020304" pitchFamily="18" charset="0"/>
                <a:cs typeface="Times New Roman" panose="02020603050405020304" pitchFamily="18" charset="0"/>
              </a:rPr>
              <a:t> = a senior doctor who treats mental health problems.</a:t>
            </a:r>
          </a:p>
          <a:p>
            <a:r>
              <a:rPr lang="en-US" sz="2000" b="1" dirty="0">
                <a:solidFill>
                  <a:srgbClr val="0C0D07"/>
                </a:solidFill>
                <a:latin typeface="Times New Roman" panose="02020603050405020304" pitchFamily="18" charset="0"/>
                <a:cs typeface="Times New Roman" panose="02020603050405020304" pitchFamily="18" charset="0"/>
              </a:rPr>
              <a:t>Precious</a:t>
            </a:r>
            <a:r>
              <a:rPr lang="en-US" sz="2000" dirty="0">
                <a:solidFill>
                  <a:srgbClr val="0C0D07"/>
                </a:solidFill>
                <a:latin typeface="Times New Roman" panose="02020603050405020304" pitchFamily="18" charset="0"/>
                <a:cs typeface="Times New Roman" panose="02020603050405020304" pitchFamily="18" charset="0"/>
              </a:rPr>
              <a:t> = very valuable or important.</a:t>
            </a:r>
          </a:p>
          <a:p>
            <a:r>
              <a:rPr lang="en-US" sz="2000" b="1" dirty="0">
                <a:solidFill>
                  <a:srgbClr val="0C0D07"/>
                </a:solidFill>
                <a:latin typeface="Times New Roman" panose="02020603050405020304" pitchFamily="18" charset="0"/>
                <a:cs typeface="Times New Roman" panose="02020603050405020304" pitchFamily="18" charset="0"/>
              </a:rPr>
              <a:t>Slap at the heart</a:t>
            </a:r>
            <a:r>
              <a:rPr lang="en-US" sz="2000" dirty="0">
                <a:solidFill>
                  <a:srgbClr val="0C0D07"/>
                </a:solidFill>
                <a:latin typeface="Times New Roman" panose="02020603050405020304" pitchFamily="18" charset="0"/>
                <a:cs typeface="Times New Roman" panose="02020603050405020304" pitchFamily="18" charset="0"/>
              </a:rPr>
              <a:t> (informal) = exactly at the center; essential.</a:t>
            </a:r>
          </a:p>
          <a:p>
            <a:r>
              <a:rPr lang="en-US" sz="2000" b="1" dirty="0">
                <a:solidFill>
                  <a:srgbClr val="0C0D07"/>
                </a:solidFill>
                <a:latin typeface="Times New Roman" panose="02020603050405020304" pitchFamily="18" charset="0"/>
                <a:cs typeface="Times New Roman" panose="02020603050405020304" pitchFamily="18" charset="0"/>
              </a:rPr>
              <a:t>Relate</a:t>
            </a:r>
            <a:r>
              <a:rPr lang="en-US" sz="2000" dirty="0">
                <a:solidFill>
                  <a:srgbClr val="0C0D07"/>
                </a:solidFill>
                <a:latin typeface="Times New Roman" panose="02020603050405020304" pitchFamily="18" charset="0"/>
                <a:cs typeface="Times New Roman" panose="02020603050405020304" pitchFamily="18" charset="0"/>
              </a:rPr>
              <a:t> = to connect or interact with others.</a:t>
            </a:r>
          </a:p>
          <a:p>
            <a:r>
              <a:rPr lang="en-US" sz="2000" dirty="0">
                <a:solidFill>
                  <a:srgbClr val="0C0D07"/>
                </a:solidFill>
                <a:latin typeface="Times New Roman" panose="02020603050405020304" pitchFamily="18" charset="0"/>
                <a:cs typeface="Times New Roman" panose="02020603050405020304" pitchFamily="18" charset="0"/>
              </a:rPr>
              <a:t>➡️ </a:t>
            </a:r>
            <a:r>
              <a:rPr lang="en-US" sz="2000" b="1" u="sng" dirty="0">
                <a:solidFill>
                  <a:srgbClr val="C00000"/>
                </a:solidFill>
                <a:latin typeface="Times New Roman" panose="02020603050405020304" pitchFamily="18" charset="0"/>
                <a:cs typeface="Times New Roman" panose="02020603050405020304" pitchFamily="18" charset="0"/>
              </a:rPr>
              <a:t>Meaning</a:t>
            </a:r>
            <a:r>
              <a:rPr lang="en-US" sz="2000" dirty="0">
                <a:solidFill>
                  <a:srgbClr val="0C0D07"/>
                </a:solidFill>
                <a:latin typeface="Times New Roman" panose="02020603050405020304" pitchFamily="18" charset="0"/>
                <a:cs typeface="Times New Roman" panose="02020603050405020304" pitchFamily="18" charset="0"/>
              </a:rPr>
              <a:t>: Mark Salter says that preparing, sharing, and eating food is very important because it represents the core of human life: love, relationships, planning, feeding, enjoying, and sharing.</a:t>
            </a:r>
          </a:p>
        </p:txBody>
      </p:sp>
    </p:spTree>
    <p:extLst>
      <p:ext uri="{BB962C8B-B14F-4D97-AF65-F5344CB8AC3E}">
        <p14:creationId xmlns:p14="http://schemas.microsoft.com/office/powerpoint/2010/main" val="5653751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280555" y="166255"/>
            <a:ext cx="8676409" cy="4790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0C0D07"/>
                </a:solidFill>
              </a:rPr>
              <a:t/>
            </a:r>
            <a:br>
              <a:rPr lang="en-US" sz="2800" dirty="0">
                <a:solidFill>
                  <a:srgbClr val="0C0D07"/>
                </a:solidFill>
              </a:rPr>
            </a:br>
            <a:r>
              <a:rPr lang="en-US" sz="2800" i="1" dirty="0">
                <a:solidFill>
                  <a:srgbClr val="0C0D07"/>
                </a:solidFill>
                <a:latin typeface="Times New Roman" panose="02020603050405020304" pitchFamily="18" charset="0"/>
                <a:cs typeface="Times New Roman" panose="02020603050405020304" pitchFamily="18" charset="0"/>
              </a:rPr>
              <a:t>“It isn't only a pleasure, but a life skill. It's elemental, caring for yourself and others.”</a:t>
            </a:r>
            <a:endParaRPr lang="en-US" sz="2800" dirty="0">
              <a:solidFill>
                <a:srgbClr val="0C0D07"/>
              </a:solidFill>
              <a:latin typeface="Times New Roman" panose="02020603050405020304" pitchFamily="18" charset="0"/>
              <a:cs typeface="Times New Roman" panose="02020603050405020304" pitchFamily="18" charset="0"/>
            </a:endParaRPr>
          </a:p>
          <a:p>
            <a:r>
              <a:rPr lang="en-US" sz="2800" b="1" dirty="0">
                <a:solidFill>
                  <a:srgbClr val="0C0D07"/>
                </a:solidFill>
                <a:latin typeface="Times New Roman" panose="02020603050405020304" pitchFamily="18" charset="0"/>
                <a:cs typeface="Times New Roman" panose="02020603050405020304" pitchFamily="18" charset="0"/>
              </a:rPr>
              <a:t>Explanation:</a:t>
            </a:r>
            <a:endParaRPr lang="en-US" sz="2800" dirty="0">
              <a:solidFill>
                <a:srgbClr val="0C0D07"/>
              </a:solidFill>
              <a:latin typeface="Times New Roman" panose="02020603050405020304" pitchFamily="18" charset="0"/>
              <a:cs typeface="Times New Roman" panose="02020603050405020304" pitchFamily="18" charset="0"/>
            </a:endParaRPr>
          </a:p>
          <a:p>
            <a:r>
              <a:rPr lang="en-US" sz="2800" b="1" dirty="0">
                <a:solidFill>
                  <a:srgbClr val="0C0D07"/>
                </a:solidFill>
                <a:latin typeface="Times New Roman" panose="02020603050405020304" pitchFamily="18" charset="0"/>
                <a:cs typeface="Times New Roman" panose="02020603050405020304" pitchFamily="18" charset="0"/>
              </a:rPr>
              <a:t>Life skill</a:t>
            </a:r>
            <a:r>
              <a:rPr lang="en-US" sz="2800" dirty="0">
                <a:solidFill>
                  <a:srgbClr val="0C0D07"/>
                </a:solidFill>
                <a:latin typeface="Times New Roman" panose="02020603050405020304" pitchFamily="18" charset="0"/>
                <a:cs typeface="Times New Roman" panose="02020603050405020304" pitchFamily="18" charset="0"/>
              </a:rPr>
              <a:t> = a basic ability needed for everyday living.</a:t>
            </a:r>
          </a:p>
          <a:p>
            <a:r>
              <a:rPr lang="en-US" sz="2800" b="1" dirty="0">
                <a:solidFill>
                  <a:srgbClr val="0C0D07"/>
                </a:solidFill>
                <a:latin typeface="Times New Roman" panose="02020603050405020304" pitchFamily="18" charset="0"/>
                <a:cs typeface="Times New Roman" panose="02020603050405020304" pitchFamily="18" charset="0"/>
              </a:rPr>
              <a:t>Elemental</a:t>
            </a:r>
            <a:r>
              <a:rPr lang="en-US" sz="2800" dirty="0">
                <a:solidFill>
                  <a:srgbClr val="0C0D07"/>
                </a:solidFill>
                <a:latin typeface="Times New Roman" panose="02020603050405020304" pitchFamily="18" charset="0"/>
                <a:cs typeface="Times New Roman" panose="02020603050405020304" pitchFamily="18" charset="0"/>
              </a:rPr>
              <a:t> = fundamental, basic, essential.</a:t>
            </a:r>
          </a:p>
          <a:p>
            <a:r>
              <a:rPr lang="en-US" sz="2800" dirty="0">
                <a:solidFill>
                  <a:srgbClr val="0C0D07"/>
                </a:solidFill>
                <a:latin typeface="Times New Roman" panose="02020603050405020304" pitchFamily="18" charset="0"/>
                <a:cs typeface="Times New Roman" panose="02020603050405020304" pitchFamily="18" charset="0"/>
              </a:rPr>
              <a:t>➡️ Meaning: Cooking is not just fun; it’s an essential skill and a way to care for yourself and the people around you</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637120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192232" y="155864"/>
            <a:ext cx="8759536" cy="4831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rgbClr val="0C0D07"/>
                </a:solidFill>
                <a:latin typeface="Times New Roman" panose="02020603050405020304" pitchFamily="18" charset="0"/>
                <a:cs typeface="Times New Roman" panose="02020603050405020304" pitchFamily="18" charset="0"/>
              </a:rPr>
              <a:t>“</a:t>
            </a:r>
            <a:r>
              <a:rPr lang="en-US" sz="1800" i="1" dirty="0">
                <a:solidFill>
                  <a:schemeClr val="tx1"/>
                </a:solidFill>
                <a:latin typeface="Times New Roman" panose="02020603050405020304" pitchFamily="18" charset="0"/>
                <a:cs typeface="Times New Roman" panose="02020603050405020304" pitchFamily="18" charset="0"/>
              </a:rPr>
              <a:t>When choosing ingredients, combining </a:t>
            </a:r>
            <a:r>
              <a:rPr lang="en-US" sz="1800" i="1" dirty="0" err="1">
                <a:solidFill>
                  <a:schemeClr val="tx1"/>
                </a:solidFill>
                <a:latin typeface="Times New Roman" panose="02020603050405020304" pitchFamily="18" charset="0"/>
                <a:cs typeface="Times New Roman" panose="02020603050405020304" pitchFamily="18" charset="0"/>
              </a:rPr>
              <a:t>flavours</a:t>
            </a:r>
            <a:r>
              <a:rPr lang="en-US" sz="1800" i="1" dirty="0">
                <a:solidFill>
                  <a:schemeClr val="tx1"/>
                </a:solidFill>
                <a:latin typeface="Times New Roman" panose="02020603050405020304" pitchFamily="18" charset="0"/>
                <a:cs typeface="Times New Roman" panose="02020603050405020304" pitchFamily="18" charset="0"/>
              </a:rPr>
              <a:t> and creating a dish, you are imagining the health-giving or pleasurable impact it will have on those who will consume it.</a:t>
            </a:r>
          </a:p>
          <a:p>
            <a:r>
              <a:rPr lang="en-US" sz="1800" dirty="0">
                <a:solidFill>
                  <a:srgbClr val="0C0D07"/>
                </a:solidFill>
                <a:latin typeface="Times New Roman" panose="02020603050405020304" pitchFamily="18" charset="0"/>
                <a:cs typeface="Times New Roman" panose="02020603050405020304" pitchFamily="18" charset="0"/>
              </a:rPr>
              <a:t>”Explanation:</a:t>
            </a:r>
          </a:p>
          <a:p>
            <a:pPr marL="285750" indent="-285750">
              <a:buFont typeface="Arial" panose="020B0604020202020204" pitchFamily="34" charset="0"/>
              <a:buChar char="•"/>
            </a:pPr>
            <a:r>
              <a:rPr lang="en-US" sz="1800" dirty="0">
                <a:solidFill>
                  <a:srgbClr val="0C0D07"/>
                </a:solidFill>
                <a:latin typeface="Times New Roman" panose="02020603050405020304" pitchFamily="18" charset="0"/>
                <a:cs typeface="Times New Roman" panose="02020603050405020304" pitchFamily="18" charset="0"/>
              </a:rPr>
              <a:t>Ingredients = the foods used to make a dish.</a:t>
            </a:r>
          </a:p>
          <a:p>
            <a:pPr marL="285750" indent="-285750">
              <a:buFont typeface="Arial" panose="020B0604020202020204" pitchFamily="34" charset="0"/>
              <a:buChar char="•"/>
            </a:pPr>
            <a:r>
              <a:rPr lang="en-US" sz="1800" dirty="0">
                <a:solidFill>
                  <a:srgbClr val="0C0D07"/>
                </a:solidFill>
                <a:latin typeface="Times New Roman" panose="02020603050405020304" pitchFamily="18" charset="0"/>
                <a:cs typeface="Times New Roman" panose="02020603050405020304" pitchFamily="18" charset="0"/>
              </a:rPr>
              <a:t>Combining </a:t>
            </a:r>
            <a:r>
              <a:rPr lang="en-US" sz="1800" dirty="0" err="1">
                <a:solidFill>
                  <a:srgbClr val="0C0D07"/>
                </a:solidFill>
                <a:latin typeface="Times New Roman" panose="02020603050405020304" pitchFamily="18" charset="0"/>
                <a:cs typeface="Times New Roman" panose="02020603050405020304" pitchFamily="18" charset="0"/>
              </a:rPr>
              <a:t>flavours</a:t>
            </a:r>
            <a:r>
              <a:rPr lang="en-US" sz="1800" dirty="0">
                <a:solidFill>
                  <a:srgbClr val="0C0D07"/>
                </a:solidFill>
                <a:latin typeface="Times New Roman" panose="02020603050405020304" pitchFamily="18" charset="0"/>
                <a:cs typeface="Times New Roman" panose="02020603050405020304" pitchFamily="18" charset="0"/>
              </a:rPr>
              <a:t> = mixing tastes together.</a:t>
            </a:r>
          </a:p>
          <a:p>
            <a:pPr marL="285750" indent="-285750">
              <a:buFont typeface="Arial" panose="020B0604020202020204" pitchFamily="34" charset="0"/>
              <a:buChar char="•"/>
            </a:pPr>
            <a:r>
              <a:rPr lang="en-US" sz="1800" dirty="0">
                <a:solidFill>
                  <a:srgbClr val="0C0D07"/>
                </a:solidFill>
                <a:latin typeface="Times New Roman" panose="02020603050405020304" pitchFamily="18" charset="0"/>
                <a:cs typeface="Times New Roman" panose="02020603050405020304" pitchFamily="18" charset="0"/>
              </a:rPr>
              <a:t>Consume = eat or drink.</a:t>
            </a:r>
          </a:p>
          <a:p>
            <a:pPr marL="285750" indent="-285750">
              <a:buFont typeface="Arial" panose="020B0604020202020204" pitchFamily="34" charset="0"/>
              <a:buChar char="•"/>
            </a:pPr>
            <a:r>
              <a:rPr lang="en-US" sz="1800" dirty="0">
                <a:solidFill>
                  <a:srgbClr val="0C0D07"/>
                </a:solidFill>
                <a:latin typeface="Times New Roman" panose="02020603050405020304" pitchFamily="18" charset="0"/>
                <a:cs typeface="Times New Roman" panose="02020603050405020304" pitchFamily="18" charset="0"/>
              </a:rPr>
              <a:t>Impact = effect</a:t>
            </a:r>
          </a:p>
          <a:p>
            <a:pPr marL="285750" indent="-285750">
              <a:buFont typeface="Arial" panose="020B0604020202020204" pitchFamily="34" charset="0"/>
              <a:buChar char="•"/>
            </a:pPr>
            <a:r>
              <a:rPr lang="en-US" sz="1800" dirty="0">
                <a:solidFill>
                  <a:srgbClr val="0C0D07"/>
                </a:solidFill>
                <a:latin typeface="Times New Roman" panose="02020603050405020304" pitchFamily="18" charset="0"/>
                <a:cs typeface="Times New Roman" panose="02020603050405020304" pitchFamily="18" charset="0"/>
              </a:rPr>
              <a:t>.Health-giving = making someone healthier.</a:t>
            </a:r>
          </a:p>
          <a:p>
            <a:pPr marL="285750" indent="-285750">
              <a:buFont typeface="Arial" panose="020B0604020202020204" pitchFamily="34" charset="0"/>
              <a:buChar char="•"/>
            </a:pPr>
            <a:r>
              <a:rPr lang="en-US" sz="1800" dirty="0">
                <a:solidFill>
                  <a:srgbClr val="0C0D07"/>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Meaning</a:t>
            </a:r>
            <a:r>
              <a:rPr lang="en-US" sz="1800" dirty="0">
                <a:solidFill>
                  <a:srgbClr val="0C0D07"/>
                </a:solidFill>
                <a:latin typeface="Times New Roman" panose="02020603050405020304" pitchFamily="18" charset="0"/>
                <a:cs typeface="Times New Roman" panose="02020603050405020304" pitchFamily="18" charset="0"/>
              </a:rPr>
              <a:t>: While cooking, you think about how the food will affect the health or happiness of the people who will eat it.</a:t>
            </a:r>
          </a:p>
          <a:p>
            <a:r>
              <a:rPr lang="en-US" sz="1800" i="1" dirty="0">
                <a:solidFill>
                  <a:srgbClr val="0C0D07"/>
                </a:solidFill>
                <a:latin typeface="Times New Roman" panose="02020603050405020304" pitchFamily="18" charset="0"/>
                <a:cs typeface="Times New Roman" panose="02020603050405020304" pitchFamily="18" charset="0"/>
              </a:rPr>
              <a:t>:“</a:t>
            </a:r>
            <a:r>
              <a:rPr lang="en-US" sz="1800" i="1" dirty="0">
                <a:solidFill>
                  <a:schemeClr val="tx1"/>
                </a:solidFill>
                <a:latin typeface="Times New Roman" panose="02020603050405020304" pitchFamily="18" charset="0"/>
                <a:cs typeface="Times New Roman" panose="02020603050405020304" pitchFamily="18" charset="0"/>
              </a:rPr>
              <a:t>Cooking takes the focus away from yourself.</a:t>
            </a:r>
            <a:r>
              <a:rPr lang="en-US" sz="1800" i="1" dirty="0">
                <a:solidFill>
                  <a:srgbClr val="0C0D07"/>
                </a:solidFill>
                <a:latin typeface="Times New Roman" panose="02020603050405020304" pitchFamily="18" charset="0"/>
                <a:cs typeface="Times New Roman" panose="02020603050405020304" pitchFamily="18" charset="0"/>
              </a:rPr>
              <a:t>”</a:t>
            </a:r>
          </a:p>
          <a:p>
            <a:r>
              <a:rPr lang="en-US" sz="1800" dirty="0">
                <a:solidFill>
                  <a:srgbClr val="0C0D07"/>
                </a:solidFill>
                <a:latin typeface="Times New Roman" panose="02020603050405020304" pitchFamily="18" charset="0"/>
                <a:cs typeface="Times New Roman" panose="02020603050405020304" pitchFamily="18" charset="0"/>
              </a:rPr>
              <a:t>Explanation:</a:t>
            </a:r>
          </a:p>
          <a:p>
            <a:r>
              <a:rPr lang="en-US" sz="1800" dirty="0">
                <a:solidFill>
                  <a:srgbClr val="0C0D07"/>
                </a:solidFill>
                <a:latin typeface="Times New Roman" panose="02020603050405020304" pitchFamily="18" charset="0"/>
                <a:cs typeface="Times New Roman" panose="02020603050405020304" pitchFamily="18" charset="0"/>
              </a:rPr>
              <a:t>Takes the focus away from yourself = shifts attention from your own problems to others or to the task.</a:t>
            </a:r>
          </a:p>
          <a:p>
            <a:r>
              <a:rPr lang="en-US" sz="1800" dirty="0">
                <a:solidFill>
                  <a:srgbClr val="0C0D07"/>
                </a:solidFill>
                <a:latin typeface="Times New Roman" panose="02020603050405020304" pitchFamily="18" charset="0"/>
                <a:cs typeface="Times New Roman" panose="02020603050405020304" pitchFamily="18" charset="0"/>
              </a:rPr>
              <a:t>➡️ </a:t>
            </a:r>
            <a:r>
              <a:rPr lang="en-US" sz="1800" dirty="0">
                <a:solidFill>
                  <a:schemeClr val="tx1"/>
                </a:solidFill>
                <a:latin typeface="Times New Roman" panose="02020603050405020304" pitchFamily="18" charset="0"/>
                <a:cs typeface="Times New Roman" panose="02020603050405020304" pitchFamily="18" charset="0"/>
              </a:rPr>
              <a:t>Meaning</a:t>
            </a:r>
            <a:r>
              <a:rPr lang="en-US" sz="1800" dirty="0">
                <a:solidFill>
                  <a:srgbClr val="0C0D07"/>
                </a:solidFill>
                <a:latin typeface="Times New Roman" panose="02020603050405020304" pitchFamily="18" charset="0"/>
                <a:cs typeface="Times New Roman" panose="02020603050405020304" pitchFamily="18" charset="0"/>
              </a:rPr>
              <a:t>: Cooking helps people stop thinking only about themselves and focus on others or the activity</a:t>
            </a:r>
            <a:r>
              <a:rPr lang="en-US" sz="1800" dirty="0">
                <a:solidFill>
                  <a:srgbClr val="0C0D07"/>
                </a:solidFill>
              </a:rPr>
              <a:t>.</a:t>
            </a:r>
          </a:p>
        </p:txBody>
      </p:sp>
    </p:spTree>
    <p:extLst>
      <p:ext uri="{BB962C8B-B14F-4D97-AF65-F5344CB8AC3E}">
        <p14:creationId xmlns:p14="http://schemas.microsoft.com/office/powerpoint/2010/main" val="1061626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31D6-838B-40E1-9FDB-AC852956FD34}"/>
              </a:ext>
            </a:extLst>
          </p:cNvPr>
          <p:cNvSpPr>
            <a:spLocks noGrp="1"/>
          </p:cNvSpPr>
          <p:nvPr>
            <p:ph type="title"/>
          </p:nvPr>
        </p:nvSpPr>
        <p:spPr/>
        <p:txBody>
          <a:bodyPr/>
          <a:lstStyle/>
          <a:p>
            <a:endParaRPr lang="en-US"/>
          </a:p>
        </p:txBody>
      </p:sp>
      <p:sp>
        <p:nvSpPr>
          <p:cNvPr id="3" name="Rectangle: Rounded Corners 2">
            <a:extLst>
              <a:ext uri="{FF2B5EF4-FFF2-40B4-BE49-F238E27FC236}">
                <a16:creationId xmlns:a16="http://schemas.microsoft.com/office/drawing/2014/main" id="{890762B4-53B5-4492-AAAB-80084D0C3AB2}"/>
              </a:ext>
            </a:extLst>
          </p:cNvPr>
          <p:cNvSpPr/>
          <p:nvPr/>
        </p:nvSpPr>
        <p:spPr>
          <a:xfrm>
            <a:off x="330199" y="118533"/>
            <a:ext cx="8678333" cy="49360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rgbClr val="0C0D07"/>
                </a:solidFill>
              </a:rPr>
              <a:t>“Combine the power of cooking to make us happy with the tendency for home-cooked food to be healthier, and you have a nutritional and psychological jackpot.”</a:t>
            </a:r>
            <a:endParaRPr lang="en-US" sz="1800" dirty="0">
              <a:solidFill>
                <a:srgbClr val="0C0D07"/>
              </a:solidFill>
            </a:endParaRPr>
          </a:p>
          <a:p>
            <a:r>
              <a:rPr lang="en-US" sz="1800" dirty="0">
                <a:solidFill>
                  <a:srgbClr val="0C0D07"/>
                </a:solidFill>
              </a:rPr>
              <a:t>🔑 </a:t>
            </a:r>
            <a:r>
              <a:rPr lang="en-US" sz="1800" b="1" dirty="0">
                <a:solidFill>
                  <a:srgbClr val="0C0D07"/>
                </a:solidFill>
              </a:rPr>
              <a:t>Key Words</a:t>
            </a:r>
            <a:endParaRPr lang="en-US" sz="1800" dirty="0">
              <a:solidFill>
                <a:srgbClr val="0C0D07"/>
              </a:solidFill>
            </a:endParaRPr>
          </a:p>
          <a:p>
            <a:r>
              <a:rPr lang="en-US" sz="1800" b="1" dirty="0">
                <a:solidFill>
                  <a:srgbClr val="0C0D07"/>
                </a:solidFill>
              </a:rPr>
              <a:t>Combine</a:t>
            </a:r>
            <a:r>
              <a:rPr lang="en-US" sz="1800" dirty="0">
                <a:solidFill>
                  <a:srgbClr val="0C0D07"/>
                </a:solidFill>
              </a:rPr>
              <a:t> – put two or more things together.</a:t>
            </a:r>
          </a:p>
          <a:p>
            <a:r>
              <a:rPr lang="en-US" sz="1800" b="1" dirty="0">
                <a:solidFill>
                  <a:srgbClr val="0C0D07"/>
                </a:solidFill>
              </a:rPr>
              <a:t>Tendency</a:t>
            </a:r>
            <a:r>
              <a:rPr lang="en-US" sz="1800" dirty="0">
                <a:solidFill>
                  <a:srgbClr val="0C0D07"/>
                </a:solidFill>
              </a:rPr>
              <a:t> – what usually happens.</a:t>
            </a:r>
          </a:p>
          <a:p>
            <a:r>
              <a:rPr lang="en-US" sz="1800" b="1" dirty="0">
                <a:solidFill>
                  <a:srgbClr val="0C0D07"/>
                </a:solidFill>
              </a:rPr>
              <a:t>Home-cooked</a:t>
            </a:r>
            <a:r>
              <a:rPr lang="en-US" sz="1800" dirty="0">
                <a:solidFill>
                  <a:srgbClr val="0C0D07"/>
                </a:solidFill>
              </a:rPr>
              <a:t> – food made at home.</a:t>
            </a:r>
          </a:p>
          <a:p>
            <a:r>
              <a:rPr lang="en-US" sz="1800" b="1" dirty="0">
                <a:solidFill>
                  <a:srgbClr val="0C0D07"/>
                </a:solidFill>
              </a:rPr>
              <a:t>Nutritional</a:t>
            </a:r>
            <a:r>
              <a:rPr lang="en-US" sz="1800" dirty="0">
                <a:solidFill>
                  <a:srgbClr val="0C0D07"/>
                </a:solidFill>
              </a:rPr>
              <a:t> – related to food and health.</a:t>
            </a:r>
          </a:p>
          <a:p>
            <a:r>
              <a:rPr lang="en-US" sz="1800" b="1" dirty="0">
                <a:solidFill>
                  <a:srgbClr val="0C0D07"/>
                </a:solidFill>
              </a:rPr>
              <a:t>Psychological</a:t>
            </a:r>
            <a:r>
              <a:rPr lang="en-US" sz="1800" dirty="0">
                <a:solidFill>
                  <a:srgbClr val="0C0D07"/>
                </a:solidFill>
              </a:rPr>
              <a:t> – related to the mind and emotions.</a:t>
            </a:r>
          </a:p>
          <a:p>
            <a:r>
              <a:rPr lang="en-US" sz="1800" b="1" dirty="0">
                <a:solidFill>
                  <a:srgbClr val="0C0D07"/>
                </a:solidFill>
              </a:rPr>
              <a:t>Jackpot</a:t>
            </a:r>
            <a:r>
              <a:rPr lang="en-US" sz="1800" dirty="0">
                <a:solidFill>
                  <a:srgbClr val="0C0D07"/>
                </a:solidFill>
              </a:rPr>
              <a:t> – a big success or reward.</a:t>
            </a:r>
          </a:p>
          <a:p>
            <a:r>
              <a:rPr lang="en-US" sz="1800" dirty="0">
                <a:solidFill>
                  <a:srgbClr val="C00000"/>
                </a:solidFill>
              </a:rPr>
              <a:t>💡 </a:t>
            </a:r>
            <a:r>
              <a:rPr lang="en-US" sz="1800" b="1" dirty="0">
                <a:solidFill>
                  <a:srgbClr val="C00000"/>
                </a:solidFill>
              </a:rPr>
              <a:t>Explanation</a:t>
            </a:r>
            <a:r>
              <a:rPr lang="en-US" sz="1800" dirty="0">
                <a:solidFill>
                  <a:srgbClr val="0C0D07"/>
                </a:solidFill>
              </a:rPr>
              <a:t/>
            </a:r>
            <a:br>
              <a:rPr lang="en-US" sz="1800" dirty="0">
                <a:solidFill>
                  <a:srgbClr val="0C0D07"/>
                </a:solidFill>
              </a:rPr>
            </a:br>
            <a:r>
              <a:rPr lang="en-US" sz="1800" dirty="0">
                <a:solidFill>
                  <a:srgbClr val="0C0D07"/>
                </a:solidFill>
              </a:rPr>
              <a:t>Cooking makes people feel happy. Home-cooked food is usually healthier. When you put these two together, you get both health benefits and emotional happiness.</a:t>
            </a:r>
          </a:p>
        </p:txBody>
      </p:sp>
    </p:spTree>
    <p:extLst>
      <p:ext uri="{BB962C8B-B14F-4D97-AF65-F5344CB8AC3E}">
        <p14:creationId xmlns:p14="http://schemas.microsoft.com/office/powerpoint/2010/main" val="1267522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158750" indent="0">
              <a:buNone/>
            </a:pPr>
            <a:r>
              <a:rPr lang="en-US" sz="2000" b="1" dirty="0">
                <a:solidFill>
                  <a:srgbClr val="0C0D07"/>
                </a:solidFill>
                <a:latin typeface="Times New Roman" panose="02020603050405020304" pitchFamily="18" charset="0"/>
                <a:cs typeface="Times New Roman" panose="02020603050405020304" pitchFamily="18" charset="0"/>
              </a:rPr>
              <a:t>🍴 Activity: Which Chef Said It? Match the Idea</a:t>
            </a:r>
            <a:r>
              <a:rPr lang="en-US" sz="2000" dirty="0">
                <a:solidFill>
                  <a:srgbClr val="0C0D07"/>
                </a:solidFill>
                <a:latin typeface="Times New Roman" panose="02020603050405020304" pitchFamily="18" charset="0"/>
                <a:cs typeface="Times New Roman" panose="02020603050405020304" pitchFamily="18" charset="0"/>
              </a:rPr>
              <a:t/>
            </a:r>
            <a:br>
              <a:rPr lang="en-US" sz="2000" dirty="0">
                <a:solidFill>
                  <a:srgbClr val="0C0D07"/>
                </a:solidFill>
                <a:latin typeface="Times New Roman" panose="02020603050405020304" pitchFamily="18" charset="0"/>
                <a:cs typeface="Times New Roman" panose="02020603050405020304" pitchFamily="18" charset="0"/>
              </a:rPr>
            </a:br>
            <a:r>
              <a:rPr lang="en-US" sz="2000" dirty="0">
                <a:solidFill>
                  <a:srgbClr val="0C0D07"/>
                </a:solidFill>
                <a:latin typeface="Times New Roman" panose="02020603050405020304" pitchFamily="18" charset="0"/>
                <a:cs typeface="Times New Roman" panose="02020603050405020304" pitchFamily="18" charset="0"/>
              </a:rPr>
              <a:t>Read each statement below. Decide which chef (1, 2, or 3) said it.</a:t>
            </a:r>
          </a:p>
          <a:p>
            <a:pPr marL="158750" indent="0">
              <a:buNone/>
            </a:pPr>
            <a:endParaRPr lang="en-US" sz="2000" dirty="0">
              <a:solidFill>
                <a:srgbClr val="0C0D07"/>
              </a:solidFill>
              <a:latin typeface="Times New Roman" panose="02020603050405020304" pitchFamily="18" charset="0"/>
              <a:cs typeface="Times New Roman" panose="02020603050405020304" pitchFamily="18" charset="0"/>
            </a:endParaRPr>
          </a:p>
          <a:p>
            <a:pPr marL="158750" indent="0">
              <a:buNone/>
            </a:pPr>
            <a:r>
              <a:rPr lang="en-US" sz="2000" dirty="0">
                <a:solidFill>
                  <a:srgbClr val="0C0D07"/>
                </a:solidFill>
                <a:latin typeface="Times New Roman" panose="02020603050405020304" pitchFamily="18" charset="0"/>
                <a:cs typeface="Times New Roman" panose="02020603050405020304" pitchFamily="18" charset="0"/>
              </a:rPr>
              <a:t>* “Cooking is like making a painting.”</a:t>
            </a:r>
          </a:p>
          <a:p>
            <a:pPr marL="158750" indent="0">
              <a:buNone/>
            </a:pPr>
            <a:endParaRPr lang="en-US" sz="2000" dirty="0">
              <a:solidFill>
                <a:srgbClr val="0C0D07"/>
              </a:solidFill>
              <a:latin typeface="Times New Roman" panose="02020603050405020304" pitchFamily="18" charset="0"/>
              <a:cs typeface="Times New Roman" panose="02020603050405020304" pitchFamily="18" charset="0"/>
            </a:endParaRPr>
          </a:p>
          <a:p>
            <a:pPr marL="158750" indent="0">
              <a:buNone/>
            </a:pPr>
            <a:r>
              <a:rPr lang="en-US" sz="2000" dirty="0">
                <a:solidFill>
                  <a:srgbClr val="0C0D07"/>
                </a:solidFill>
                <a:latin typeface="Times New Roman" panose="02020603050405020304" pitchFamily="18" charset="0"/>
                <a:cs typeface="Times New Roman" panose="02020603050405020304" pitchFamily="18" charset="0"/>
              </a:rPr>
              <a:t>* “I want my customers to stay healthy and safe.”</a:t>
            </a:r>
          </a:p>
          <a:p>
            <a:pPr marL="158750" indent="0">
              <a:buNone/>
            </a:pPr>
            <a:endParaRPr lang="en-US" sz="2000" dirty="0">
              <a:solidFill>
                <a:srgbClr val="0C0D07"/>
              </a:solidFill>
              <a:latin typeface="Times New Roman" panose="02020603050405020304" pitchFamily="18" charset="0"/>
              <a:cs typeface="Times New Roman" panose="02020603050405020304" pitchFamily="18" charset="0"/>
            </a:endParaRPr>
          </a:p>
          <a:p>
            <a:pPr marL="158750" indent="0">
              <a:buNone/>
            </a:pPr>
            <a:r>
              <a:rPr lang="en-US" sz="2000" dirty="0">
                <a:solidFill>
                  <a:srgbClr val="0C0D07"/>
                </a:solidFill>
                <a:latin typeface="Times New Roman" panose="02020603050405020304" pitchFamily="18" charset="0"/>
                <a:cs typeface="Times New Roman" panose="02020603050405020304" pitchFamily="18" charset="0"/>
              </a:rPr>
              <a:t>* “My restaurant is lively, noisy, and fun.”</a:t>
            </a:r>
          </a:p>
          <a:p>
            <a:pPr marL="158750" indent="0">
              <a:buNone/>
            </a:pPr>
            <a:r>
              <a:rPr lang="en-US" sz="2000" dirty="0">
                <a:solidFill>
                  <a:srgbClr val="0C0D07"/>
                </a:solidFill>
                <a:latin typeface="Times New Roman" panose="02020603050405020304" pitchFamily="18" charset="0"/>
                <a:cs typeface="Times New Roman" panose="02020603050405020304" pitchFamily="18" charset="0"/>
              </a:rPr>
              <a:t>* “Every little detail in the kitchen matters.”</a:t>
            </a:r>
          </a:p>
          <a:p>
            <a:pPr marL="158750" indent="0">
              <a:buNone/>
            </a:pPr>
            <a:endParaRPr lang="en-US" sz="2000" dirty="0">
              <a:solidFill>
                <a:srgbClr val="0C0D07"/>
              </a:solidFill>
              <a:latin typeface="Times New Roman" panose="02020603050405020304" pitchFamily="18" charset="0"/>
              <a:cs typeface="Times New Roman" panose="02020603050405020304" pitchFamily="18" charset="0"/>
            </a:endParaRPr>
          </a:p>
          <a:p>
            <a:pPr marL="158750" indent="0">
              <a:buNone/>
            </a:pPr>
            <a:r>
              <a:rPr lang="en-US" sz="2000" dirty="0">
                <a:solidFill>
                  <a:srgbClr val="0C0D07"/>
                </a:solidFill>
                <a:latin typeface="Times New Roman" panose="02020603050405020304" pitchFamily="18" charset="0"/>
                <a:cs typeface="Times New Roman" panose="02020603050405020304" pitchFamily="18" charset="0"/>
              </a:rPr>
              <a:t>* “I adapt my menu for people with allergies.”</a:t>
            </a:r>
          </a:p>
          <a:p>
            <a:endParaRPr lang="en-US" dirty="0"/>
          </a:p>
        </p:txBody>
      </p:sp>
      <p:sp>
        <p:nvSpPr>
          <p:cNvPr id="3" name="Title 2"/>
          <p:cNvSpPr>
            <a:spLocks noGrp="1"/>
          </p:cNvSpPr>
          <p:nvPr>
            <p:ph type="title"/>
          </p:nvPr>
        </p:nvSpPr>
        <p:spPr/>
        <p:txBody>
          <a:bodyPr/>
          <a:lstStyle/>
          <a:p>
            <a:endParaRPr lang="en-US"/>
          </a:p>
        </p:txBody>
      </p:sp>
      <p:sp>
        <p:nvSpPr>
          <p:cNvPr id="4" name="Rectangle 3"/>
          <p:cNvSpPr/>
          <p:nvPr/>
        </p:nvSpPr>
        <p:spPr>
          <a:xfrm>
            <a:off x="6256377" y="2661685"/>
            <a:ext cx="1558636" cy="363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Logan Brown</a:t>
            </a:r>
          </a:p>
        </p:txBody>
      </p:sp>
      <p:sp>
        <p:nvSpPr>
          <p:cNvPr id="5" name="Rectangle 4"/>
          <p:cNvSpPr/>
          <p:nvPr/>
        </p:nvSpPr>
        <p:spPr>
          <a:xfrm>
            <a:off x="5293486" y="2006668"/>
            <a:ext cx="1558636" cy="363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Henry North </a:t>
            </a:r>
          </a:p>
        </p:txBody>
      </p:sp>
      <p:sp>
        <p:nvSpPr>
          <p:cNvPr id="6" name="Rectangle 5"/>
          <p:cNvSpPr/>
          <p:nvPr/>
        </p:nvSpPr>
        <p:spPr>
          <a:xfrm>
            <a:off x="5614555" y="3220395"/>
            <a:ext cx="1558636" cy="363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Cody Armstrong</a:t>
            </a:r>
          </a:p>
        </p:txBody>
      </p:sp>
      <p:sp>
        <p:nvSpPr>
          <p:cNvPr id="7" name="Rectangle 6"/>
          <p:cNvSpPr/>
          <p:nvPr/>
        </p:nvSpPr>
        <p:spPr>
          <a:xfrm>
            <a:off x="6006996" y="4207302"/>
            <a:ext cx="1558636" cy="363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Logan Brown</a:t>
            </a:r>
          </a:p>
        </p:txBody>
      </p:sp>
      <p:sp>
        <p:nvSpPr>
          <p:cNvPr id="8" name="Rectangle 7"/>
          <p:cNvSpPr/>
          <p:nvPr/>
        </p:nvSpPr>
        <p:spPr>
          <a:xfrm>
            <a:off x="5614555" y="3687894"/>
            <a:ext cx="1558636" cy="363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Henry North </a:t>
            </a:r>
          </a:p>
        </p:txBody>
      </p:sp>
    </p:spTree>
    <p:extLst>
      <p:ext uri="{BB962C8B-B14F-4D97-AF65-F5344CB8AC3E}">
        <p14:creationId xmlns:p14="http://schemas.microsoft.com/office/powerpoint/2010/main" val="163446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B9AF5-74DC-418E-98AD-04B14B0A7131}"/>
              </a:ext>
            </a:extLst>
          </p:cNvPr>
          <p:cNvSpPr>
            <a:spLocks noGrp="1"/>
          </p:cNvSpPr>
          <p:nvPr>
            <p:ph type="title"/>
          </p:nvPr>
        </p:nvSpPr>
        <p:spPr/>
        <p:txBody>
          <a:bodyPr/>
          <a:lstStyle/>
          <a:p>
            <a:endParaRPr lang="en-US"/>
          </a:p>
        </p:txBody>
      </p:sp>
      <p:sp>
        <p:nvSpPr>
          <p:cNvPr id="3" name="Rectangle: Rounded Corners 2">
            <a:extLst>
              <a:ext uri="{FF2B5EF4-FFF2-40B4-BE49-F238E27FC236}">
                <a16:creationId xmlns:a16="http://schemas.microsoft.com/office/drawing/2014/main" id="{1F5577E0-3EF6-4034-89C2-F3D2EC8C5424}"/>
              </a:ext>
            </a:extLst>
          </p:cNvPr>
          <p:cNvSpPr/>
          <p:nvPr/>
        </p:nvSpPr>
        <p:spPr>
          <a:xfrm>
            <a:off x="347133" y="155574"/>
            <a:ext cx="8610600" cy="4832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0C0D07"/>
                </a:solidFill>
              </a:rPr>
              <a:t>“Apart from being healthy, eating home-prepared food is also followed by more intense, positive emotions and less anxiety than consuming food away from home.”</a:t>
            </a:r>
            <a:endParaRPr lang="en-US" sz="2000" dirty="0">
              <a:solidFill>
                <a:srgbClr val="0C0D07"/>
              </a:solidFill>
            </a:endParaRPr>
          </a:p>
          <a:p>
            <a:r>
              <a:rPr lang="en-US" sz="2000" dirty="0">
                <a:solidFill>
                  <a:srgbClr val="0C0D07"/>
                </a:solidFill>
              </a:rPr>
              <a:t>🔑 </a:t>
            </a:r>
            <a:r>
              <a:rPr lang="en-US" sz="2000" b="1" dirty="0">
                <a:solidFill>
                  <a:srgbClr val="0C0D07"/>
                </a:solidFill>
              </a:rPr>
              <a:t>Key Words</a:t>
            </a:r>
            <a:endParaRPr lang="en-US" sz="2000" dirty="0">
              <a:solidFill>
                <a:srgbClr val="0C0D07"/>
              </a:solidFill>
            </a:endParaRPr>
          </a:p>
          <a:p>
            <a:r>
              <a:rPr lang="en-US" sz="2000" b="1" dirty="0">
                <a:solidFill>
                  <a:srgbClr val="0C0D07"/>
                </a:solidFill>
              </a:rPr>
              <a:t>Apart from</a:t>
            </a:r>
            <a:r>
              <a:rPr lang="en-US" sz="2000" dirty="0">
                <a:solidFill>
                  <a:srgbClr val="0C0D07"/>
                </a:solidFill>
              </a:rPr>
              <a:t> – besides; in addition to.</a:t>
            </a:r>
          </a:p>
          <a:p>
            <a:r>
              <a:rPr lang="en-US" sz="2000" b="1" dirty="0">
                <a:solidFill>
                  <a:srgbClr val="0C0D07"/>
                </a:solidFill>
              </a:rPr>
              <a:t>Intense</a:t>
            </a:r>
            <a:r>
              <a:rPr lang="en-US" sz="2000" dirty="0">
                <a:solidFill>
                  <a:srgbClr val="0C0D07"/>
                </a:solidFill>
              </a:rPr>
              <a:t> – very strong.</a:t>
            </a:r>
          </a:p>
          <a:p>
            <a:r>
              <a:rPr lang="en-US" sz="2000" b="1" dirty="0">
                <a:solidFill>
                  <a:srgbClr val="0C0D07"/>
                </a:solidFill>
              </a:rPr>
              <a:t>Positive emotions</a:t>
            </a:r>
            <a:r>
              <a:rPr lang="en-US" sz="2000" dirty="0">
                <a:solidFill>
                  <a:srgbClr val="0C0D07"/>
                </a:solidFill>
              </a:rPr>
              <a:t> – good feelings like joy or excitement.</a:t>
            </a:r>
          </a:p>
          <a:p>
            <a:r>
              <a:rPr lang="en-US" sz="2000" b="1" dirty="0">
                <a:solidFill>
                  <a:srgbClr val="0C0D07"/>
                </a:solidFill>
              </a:rPr>
              <a:t>Anxiety</a:t>
            </a:r>
            <a:r>
              <a:rPr lang="en-US" sz="2000" dirty="0">
                <a:solidFill>
                  <a:srgbClr val="0C0D07"/>
                </a:solidFill>
              </a:rPr>
              <a:t> – nervousness, stress, or worry.</a:t>
            </a:r>
          </a:p>
          <a:p>
            <a:r>
              <a:rPr lang="en-US" sz="2000" b="1" dirty="0">
                <a:solidFill>
                  <a:srgbClr val="0C0D07"/>
                </a:solidFill>
              </a:rPr>
              <a:t>Consuming</a:t>
            </a:r>
            <a:r>
              <a:rPr lang="en-US" sz="2000" dirty="0">
                <a:solidFill>
                  <a:srgbClr val="0C0D07"/>
                </a:solidFill>
              </a:rPr>
              <a:t> – eating or drinking.</a:t>
            </a:r>
          </a:p>
          <a:p>
            <a:r>
              <a:rPr lang="en-US" sz="2000" dirty="0">
                <a:solidFill>
                  <a:srgbClr val="C00000"/>
                </a:solidFill>
              </a:rPr>
              <a:t>💡 </a:t>
            </a:r>
            <a:r>
              <a:rPr lang="en-US" sz="2000" b="1" dirty="0">
                <a:solidFill>
                  <a:srgbClr val="C00000"/>
                </a:solidFill>
              </a:rPr>
              <a:t>Explanation</a:t>
            </a:r>
            <a:r>
              <a:rPr lang="en-US" sz="2000" dirty="0">
                <a:solidFill>
                  <a:srgbClr val="0C0D07"/>
                </a:solidFill>
              </a:rPr>
              <a:t/>
            </a:r>
            <a:br>
              <a:rPr lang="en-US" sz="2000" dirty="0">
                <a:solidFill>
                  <a:srgbClr val="0C0D07"/>
                </a:solidFill>
              </a:rPr>
            </a:br>
            <a:r>
              <a:rPr lang="en-US" sz="2000" dirty="0">
                <a:solidFill>
                  <a:srgbClr val="0C0D07"/>
                </a:solidFill>
              </a:rPr>
              <a:t>Eating food at home is not only healthy. It also makes people feel stronger happiness and reduces stress compared to eating at restaurants.</a:t>
            </a:r>
          </a:p>
        </p:txBody>
      </p:sp>
    </p:spTree>
    <p:extLst>
      <p:ext uri="{BB962C8B-B14F-4D97-AF65-F5344CB8AC3E}">
        <p14:creationId xmlns:p14="http://schemas.microsoft.com/office/powerpoint/2010/main" val="425972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CFB6-E9EB-4002-971D-CFB964792D1F}"/>
              </a:ext>
            </a:extLst>
          </p:cNvPr>
          <p:cNvSpPr>
            <a:spLocks noGrp="1"/>
          </p:cNvSpPr>
          <p:nvPr>
            <p:ph type="title"/>
          </p:nvPr>
        </p:nvSpPr>
        <p:spPr/>
        <p:txBody>
          <a:bodyPr/>
          <a:lstStyle/>
          <a:p>
            <a:endParaRPr lang="en-US"/>
          </a:p>
        </p:txBody>
      </p:sp>
      <p:sp>
        <p:nvSpPr>
          <p:cNvPr id="3" name="Rectangle: Rounded Corners 2">
            <a:extLst>
              <a:ext uri="{FF2B5EF4-FFF2-40B4-BE49-F238E27FC236}">
                <a16:creationId xmlns:a16="http://schemas.microsoft.com/office/drawing/2014/main" id="{2FEAD74A-1B8D-458D-9A5A-72E221ADD70A}"/>
              </a:ext>
            </a:extLst>
          </p:cNvPr>
          <p:cNvSpPr/>
          <p:nvPr/>
        </p:nvSpPr>
        <p:spPr>
          <a:xfrm>
            <a:off x="135467" y="88900"/>
            <a:ext cx="8678333" cy="487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rgbClr val="0C0D07"/>
                </a:solidFill>
              </a:rPr>
              <a:t>“If you go one step further and grow some food of your own, then you do even better.”</a:t>
            </a:r>
            <a:endParaRPr lang="en-US" sz="2400" dirty="0">
              <a:solidFill>
                <a:srgbClr val="0C0D07"/>
              </a:solidFill>
            </a:endParaRPr>
          </a:p>
          <a:p>
            <a:r>
              <a:rPr lang="en-US" sz="2400" dirty="0">
                <a:solidFill>
                  <a:srgbClr val="0C0D07"/>
                </a:solidFill>
              </a:rPr>
              <a:t>🔑 </a:t>
            </a:r>
            <a:r>
              <a:rPr lang="en-US" sz="2400" b="1" dirty="0">
                <a:solidFill>
                  <a:srgbClr val="0C0D07"/>
                </a:solidFill>
              </a:rPr>
              <a:t>Key Words</a:t>
            </a:r>
            <a:endParaRPr lang="en-US" sz="2400" dirty="0">
              <a:solidFill>
                <a:srgbClr val="0C0D07"/>
              </a:solidFill>
            </a:endParaRPr>
          </a:p>
          <a:p>
            <a:r>
              <a:rPr lang="en-US" sz="2400" b="1" dirty="0">
                <a:solidFill>
                  <a:srgbClr val="0C0D07"/>
                </a:solidFill>
              </a:rPr>
              <a:t>Go one step further</a:t>
            </a:r>
            <a:r>
              <a:rPr lang="en-US" sz="2400" dirty="0">
                <a:solidFill>
                  <a:srgbClr val="0C0D07"/>
                </a:solidFill>
              </a:rPr>
              <a:t> – do something extra.</a:t>
            </a:r>
          </a:p>
          <a:p>
            <a:r>
              <a:rPr lang="en-US" sz="2400" b="1" dirty="0">
                <a:solidFill>
                  <a:srgbClr val="0C0D07"/>
                </a:solidFill>
              </a:rPr>
              <a:t>Grow</a:t>
            </a:r>
            <a:r>
              <a:rPr lang="en-US" sz="2400" dirty="0">
                <a:solidFill>
                  <a:srgbClr val="0C0D07"/>
                </a:solidFill>
              </a:rPr>
              <a:t> – to plant and take care of food.</a:t>
            </a:r>
          </a:p>
          <a:p>
            <a:r>
              <a:rPr lang="en-US" sz="2400" dirty="0">
                <a:solidFill>
                  <a:srgbClr val="C00000"/>
                </a:solidFill>
              </a:rPr>
              <a:t>💡 </a:t>
            </a:r>
            <a:r>
              <a:rPr lang="en-US" sz="2400" b="1" dirty="0">
                <a:solidFill>
                  <a:srgbClr val="C00000"/>
                </a:solidFill>
              </a:rPr>
              <a:t>Explanation</a:t>
            </a:r>
            <a:r>
              <a:rPr lang="en-US" sz="2400" dirty="0">
                <a:solidFill>
                  <a:srgbClr val="0C0D07"/>
                </a:solidFill>
              </a:rPr>
              <a:t/>
            </a:r>
            <a:br>
              <a:rPr lang="en-US" sz="2400" dirty="0">
                <a:solidFill>
                  <a:srgbClr val="0C0D07"/>
                </a:solidFill>
              </a:rPr>
            </a:br>
            <a:r>
              <a:rPr lang="en-US" sz="2400" dirty="0">
                <a:solidFill>
                  <a:srgbClr val="0C0D07"/>
                </a:solidFill>
              </a:rPr>
              <a:t>If you don’t just cook but also grow your own food, you get even more benefits.</a:t>
            </a:r>
          </a:p>
        </p:txBody>
      </p:sp>
    </p:spTree>
    <p:extLst>
      <p:ext uri="{BB962C8B-B14F-4D97-AF65-F5344CB8AC3E}">
        <p14:creationId xmlns:p14="http://schemas.microsoft.com/office/powerpoint/2010/main" val="2132419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C8A1D-AEEA-408E-88B9-9673B0FC0B8D}"/>
              </a:ext>
            </a:extLst>
          </p:cNvPr>
          <p:cNvSpPr>
            <a:spLocks noGrp="1"/>
          </p:cNvSpPr>
          <p:nvPr>
            <p:ph type="title"/>
          </p:nvPr>
        </p:nvSpPr>
        <p:spPr/>
        <p:txBody>
          <a:bodyPr/>
          <a:lstStyle/>
          <a:p>
            <a:endParaRPr lang="en-US"/>
          </a:p>
        </p:txBody>
      </p:sp>
      <p:sp>
        <p:nvSpPr>
          <p:cNvPr id="3" name="Rectangle: Rounded Corners 2">
            <a:extLst>
              <a:ext uri="{FF2B5EF4-FFF2-40B4-BE49-F238E27FC236}">
                <a16:creationId xmlns:a16="http://schemas.microsoft.com/office/drawing/2014/main" id="{FDCA7252-5FF4-44FC-8E57-0BFC6281B766}"/>
              </a:ext>
            </a:extLst>
          </p:cNvPr>
          <p:cNvSpPr/>
          <p:nvPr/>
        </p:nvSpPr>
        <p:spPr>
          <a:xfrm>
            <a:off x="182033" y="211667"/>
            <a:ext cx="8779933" cy="477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0C0D07"/>
                </a:solidFill>
              </a:rPr>
              <a:t>“What with the established positive health effects of being active rather than sedentary, being outside and working with nature rather than cooped up inside all day, together with the satisfaction of growing food and the deliciousness of freshly harvested produce, the happy-making potential of eating is enormous.”</a:t>
            </a:r>
            <a:endParaRPr lang="en-US" sz="1600" dirty="0">
              <a:solidFill>
                <a:srgbClr val="0C0D07"/>
              </a:solidFill>
            </a:endParaRPr>
          </a:p>
          <a:p>
            <a:r>
              <a:rPr lang="en-US" sz="1600" dirty="0">
                <a:solidFill>
                  <a:srgbClr val="0C0D07"/>
                </a:solidFill>
              </a:rPr>
              <a:t>🔑 </a:t>
            </a:r>
            <a:r>
              <a:rPr lang="en-US" sz="1600" b="1" dirty="0">
                <a:solidFill>
                  <a:srgbClr val="0C0D07"/>
                </a:solidFill>
              </a:rPr>
              <a:t>Key Words</a:t>
            </a:r>
            <a:endParaRPr lang="en-US" sz="1600" dirty="0">
              <a:solidFill>
                <a:srgbClr val="0C0D07"/>
              </a:solidFill>
            </a:endParaRPr>
          </a:p>
          <a:p>
            <a:r>
              <a:rPr lang="en-US" sz="1600" b="1" dirty="0">
                <a:solidFill>
                  <a:srgbClr val="0C0D07"/>
                </a:solidFill>
              </a:rPr>
              <a:t>Established</a:t>
            </a:r>
            <a:r>
              <a:rPr lang="en-US" sz="1600" dirty="0">
                <a:solidFill>
                  <a:srgbClr val="0C0D07"/>
                </a:solidFill>
              </a:rPr>
              <a:t> – already known or proven.</a:t>
            </a:r>
          </a:p>
          <a:p>
            <a:r>
              <a:rPr lang="en-US" sz="1600" b="1" dirty="0">
                <a:solidFill>
                  <a:srgbClr val="0C0D07"/>
                </a:solidFill>
              </a:rPr>
              <a:t>Active</a:t>
            </a:r>
            <a:r>
              <a:rPr lang="en-US" sz="1600" dirty="0">
                <a:solidFill>
                  <a:srgbClr val="0C0D07"/>
                </a:solidFill>
              </a:rPr>
              <a:t> – moving, doing things.</a:t>
            </a:r>
          </a:p>
          <a:p>
            <a:r>
              <a:rPr lang="en-US" sz="1600" b="1" dirty="0">
                <a:solidFill>
                  <a:srgbClr val="0C0D07"/>
                </a:solidFill>
              </a:rPr>
              <a:t>Sedentary</a:t>
            </a:r>
            <a:r>
              <a:rPr lang="en-US" sz="1600" dirty="0">
                <a:solidFill>
                  <a:srgbClr val="0C0D07"/>
                </a:solidFill>
              </a:rPr>
              <a:t> – sitting still, not moving much.</a:t>
            </a:r>
          </a:p>
          <a:p>
            <a:r>
              <a:rPr lang="en-US" sz="1600" b="1" dirty="0">
                <a:solidFill>
                  <a:srgbClr val="0C0D07"/>
                </a:solidFill>
              </a:rPr>
              <a:t>Cooped up</a:t>
            </a:r>
            <a:r>
              <a:rPr lang="en-US" sz="1600" dirty="0">
                <a:solidFill>
                  <a:srgbClr val="0C0D07"/>
                </a:solidFill>
              </a:rPr>
              <a:t> – stuck inside, not free.</a:t>
            </a:r>
          </a:p>
          <a:p>
            <a:r>
              <a:rPr lang="en-US" sz="1600" b="1" dirty="0">
                <a:solidFill>
                  <a:srgbClr val="0C0D07"/>
                </a:solidFill>
              </a:rPr>
              <a:t>Satisfaction</a:t>
            </a:r>
            <a:r>
              <a:rPr lang="en-US" sz="1600" dirty="0">
                <a:solidFill>
                  <a:srgbClr val="0C0D07"/>
                </a:solidFill>
              </a:rPr>
              <a:t> – good feeling after finishing something well.</a:t>
            </a:r>
          </a:p>
          <a:p>
            <a:r>
              <a:rPr lang="en-US" sz="1600" b="1" dirty="0">
                <a:solidFill>
                  <a:srgbClr val="0C0D07"/>
                </a:solidFill>
              </a:rPr>
              <a:t>Deliciousness</a:t>
            </a:r>
            <a:r>
              <a:rPr lang="en-US" sz="1600" dirty="0">
                <a:solidFill>
                  <a:srgbClr val="0C0D07"/>
                </a:solidFill>
              </a:rPr>
              <a:t> – the taste of being very good.</a:t>
            </a:r>
          </a:p>
          <a:p>
            <a:r>
              <a:rPr lang="en-US" sz="1600" b="1" dirty="0">
                <a:solidFill>
                  <a:srgbClr val="0C0D07"/>
                </a:solidFill>
              </a:rPr>
              <a:t>Harvested</a:t>
            </a:r>
            <a:r>
              <a:rPr lang="en-US" sz="1600" dirty="0">
                <a:solidFill>
                  <a:srgbClr val="0C0D07"/>
                </a:solidFill>
              </a:rPr>
              <a:t> – collected from plants (fruits/vegetables).</a:t>
            </a:r>
          </a:p>
          <a:p>
            <a:r>
              <a:rPr lang="en-US" sz="1600" b="1" dirty="0">
                <a:solidFill>
                  <a:srgbClr val="0C0D07"/>
                </a:solidFill>
              </a:rPr>
              <a:t>Potential</a:t>
            </a:r>
            <a:r>
              <a:rPr lang="en-US" sz="1600" dirty="0">
                <a:solidFill>
                  <a:srgbClr val="0C0D07"/>
                </a:solidFill>
              </a:rPr>
              <a:t> – possibility of something happening.</a:t>
            </a:r>
          </a:p>
          <a:p>
            <a:r>
              <a:rPr lang="en-US" sz="1600" b="1" dirty="0">
                <a:solidFill>
                  <a:srgbClr val="0C0D07"/>
                </a:solidFill>
              </a:rPr>
              <a:t>Enormous</a:t>
            </a:r>
            <a:r>
              <a:rPr lang="en-US" sz="1600" dirty="0">
                <a:solidFill>
                  <a:srgbClr val="0C0D07"/>
                </a:solidFill>
              </a:rPr>
              <a:t> – very big.</a:t>
            </a:r>
          </a:p>
          <a:p>
            <a:r>
              <a:rPr lang="en-US" sz="1600" dirty="0">
                <a:solidFill>
                  <a:srgbClr val="C00000"/>
                </a:solidFill>
              </a:rPr>
              <a:t>💡 </a:t>
            </a:r>
            <a:r>
              <a:rPr lang="en-US" sz="1600" b="1" dirty="0">
                <a:solidFill>
                  <a:srgbClr val="C00000"/>
                </a:solidFill>
              </a:rPr>
              <a:t>Explanation</a:t>
            </a:r>
            <a:r>
              <a:rPr lang="en-US" sz="1600" dirty="0">
                <a:solidFill>
                  <a:srgbClr val="0C0D07"/>
                </a:solidFill>
              </a:rPr>
              <a:t/>
            </a:r>
            <a:br>
              <a:rPr lang="en-US" sz="1600" dirty="0">
                <a:solidFill>
                  <a:srgbClr val="0C0D07"/>
                </a:solidFill>
              </a:rPr>
            </a:br>
            <a:r>
              <a:rPr lang="en-US" sz="1600" dirty="0">
                <a:solidFill>
                  <a:srgbClr val="0C0D07"/>
                </a:solidFill>
              </a:rPr>
              <a:t>When people are active and spend time outdoors in nature, they become healthier and happier. Growing your own food gives you pride and satisfaction. Freshly picked food is tasty. All of this shows that food has a huge power to make us happy.</a:t>
            </a:r>
          </a:p>
        </p:txBody>
      </p:sp>
    </p:spTree>
    <p:extLst>
      <p:ext uri="{BB962C8B-B14F-4D97-AF65-F5344CB8AC3E}">
        <p14:creationId xmlns:p14="http://schemas.microsoft.com/office/powerpoint/2010/main" val="3467639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284"/>
        <p:cNvGrpSpPr/>
        <p:nvPr/>
      </p:nvGrpSpPr>
      <p:grpSpPr>
        <a:xfrm>
          <a:off x="0" y="0"/>
          <a:ext cx="0" cy="0"/>
          <a:chOff x="0" y="0"/>
          <a:chExt cx="0" cy="0"/>
        </a:xfrm>
      </p:grpSpPr>
      <p:sp>
        <p:nvSpPr>
          <p:cNvPr id="11285" name="Google Shape;11285;p70"/>
          <p:cNvSpPr txBox="1">
            <a:spLocks noGrp="1"/>
          </p:cNvSpPr>
          <p:nvPr>
            <p:ph type="title"/>
          </p:nvPr>
        </p:nvSpPr>
        <p:spPr>
          <a:xfrm>
            <a:off x="1664850" y="1291350"/>
            <a:ext cx="5814300" cy="256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dirty="0" smtClean="0"/>
              <a:t>Workbook  page 30</a:t>
            </a:r>
            <a:endParaRPr sz="6600" dirty="0"/>
          </a:p>
        </p:txBody>
      </p:sp>
      <p:sp>
        <p:nvSpPr>
          <p:cNvPr id="11286" name="Google Shape;11286;p70">
            <a:hlinkClick r:id="rId3" action="ppaction://hlinksldjump"/>
          </p:cNvPr>
          <p:cNvSpPr/>
          <p:nvPr/>
        </p:nvSpPr>
        <p:spPr>
          <a:xfrm>
            <a:off x="8691931" y="580683"/>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3" action="ppaction://hlinksldjump">
                  <a:extLst>
                    <a:ext uri="{A12FA001-AC4F-418D-AE19-62706E023703}">
                      <ahyp:hlinkClr xmlns:ahyp="http://schemas.microsoft.com/office/drawing/2018/hyperlinkcolor" xmlns="" val="tx"/>
                    </a:ext>
                  </a:extLst>
                </a:hlinkClick>
              </a:rPr>
              <a:t>Jan</a:t>
            </a:r>
            <a:endParaRPr sz="1100">
              <a:solidFill>
                <a:schemeClr val="dk1"/>
              </a:solidFill>
              <a:latin typeface="Abril Fatface"/>
              <a:ea typeface="Abril Fatface"/>
              <a:cs typeface="Abril Fatface"/>
              <a:sym typeface="Abril Fatface"/>
            </a:endParaRPr>
          </a:p>
        </p:txBody>
      </p:sp>
      <p:sp>
        <p:nvSpPr>
          <p:cNvPr id="11287" name="Google Shape;11287;p70">
            <a:hlinkClick r:id="rId3" action="ppaction://hlinksldjump"/>
          </p:cNvPr>
          <p:cNvSpPr/>
          <p:nvPr/>
        </p:nvSpPr>
        <p:spPr>
          <a:xfrm>
            <a:off x="8691931" y="910492"/>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3" action="ppaction://hlinksldjump">
                  <a:extLst>
                    <a:ext uri="{A12FA001-AC4F-418D-AE19-62706E023703}">
                      <ahyp:hlinkClr xmlns:ahyp="http://schemas.microsoft.com/office/drawing/2018/hyperlinkcolor" xmlns="" val="tx"/>
                    </a:ext>
                  </a:extLst>
                </a:hlinkClick>
              </a:rPr>
              <a:t>Feb</a:t>
            </a:r>
            <a:endParaRPr sz="1100">
              <a:solidFill>
                <a:schemeClr val="dk1"/>
              </a:solidFill>
              <a:latin typeface="Abril Fatface"/>
              <a:ea typeface="Abril Fatface"/>
              <a:cs typeface="Abril Fatface"/>
              <a:sym typeface="Abril Fatface"/>
            </a:endParaRPr>
          </a:p>
        </p:txBody>
      </p:sp>
      <p:sp>
        <p:nvSpPr>
          <p:cNvPr id="11288" name="Google Shape;11288;p70">
            <a:hlinkClick r:id="rId3" action="ppaction://hlinksldjump"/>
          </p:cNvPr>
          <p:cNvSpPr/>
          <p:nvPr/>
        </p:nvSpPr>
        <p:spPr>
          <a:xfrm>
            <a:off x="8691931" y="1240321"/>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3" action="ppaction://hlinksldjump">
                  <a:extLst>
                    <a:ext uri="{A12FA001-AC4F-418D-AE19-62706E023703}">
                      <ahyp:hlinkClr xmlns:ahyp="http://schemas.microsoft.com/office/drawing/2018/hyperlinkcolor" xmlns="" val="tx"/>
                    </a:ext>
                  </a:extLst>
                </a:hlinkClick>
              </a:rPr>
              <a:t>Mar</a:t>
            </a:r>
            <a:endParaRPr sz="1100">
              <a:solidFill>
                <a:schemeClr val="dk1"/>
              </a:solidFill>
              <a:latin typeface="Abril Fatface"/>
              <a:ea typeface="Abril Fatface"/>
              <a:cs typeface="Abril Fatface"/>
              <a:sym typeface="Abril Fatface"/>
            </a:endParaRPr>
          </a:p>
        </p:txBody>
      </p:sp>
      <p:sp>
        <p:nvSpPr>
          <p:cNvPr id="11289" name="Google Shape;11289;p70">
            <a:hlinkClick r:id="rId3" action="ppaction://hlinksldjump"/>
          </p:cNvPr>
          <p:cNvSpPr/>
          <p:nvPr/>
        </p:nvSpPr>
        <p:spPr>
          <a:xfrm>
            <a:off x="8691931" y="1570151"/>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3" action="ppaction://hlinksldjump">
                  <a:extLst>
                    <a:ext uri="{A12FA001-AC4F-418D-AE19-62706E023703}">
                      <ahyp:hlinkClr xmlns:ahyp="http://schemas.microsoft.com/office/drawing/2018/hyperlinkcolor" xmlns="" val="tx"/>
                    </a:ext>
                  </a:extLst>
                </a:hlinkClick>
              </a:rPr>
              <a:t>Apr</a:t>
            </a:r>
            <a:endParaRPr sz="1100">
              <a:solidFill>
                <a:schemeClr val="dk1"/>
              </a:solidFill>
              <a:latin typeface="Abril Fatface"/>
              <a:ea typeface="Abril Fatface"/>
              <a:cs typeface="Abril Fatface"/>
              <a:sym typeface="Abril Fatface"/>
            </a:endParaRPr>
          </a:p>
        </p:txBody>
      </p:sp>
      <p:sp>
        <p:nvSpPr>
          <p:cNvPr id="11290" name="Google Shape;11290;p70">
            <a:hlinkClick r:id="rId3" action="ppaction://hlinksldjump"/>
          </p:cNvPr>
          <p:cNvSpPr/>
          <p:nvPr/>
        </p:nvSpPr>
        <p:spPr>
          <a:xfrm>
            <a:off x="8691931" y="189995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3" action="ppaction://hlinksldjump">
                  <a:extLst>
                    <a:ext uri="{A12FA001-AC4F-418D-AE19-62706E023703}">
                      <ahyp:hlinkClr xmlns:ahyp="http://schemas.microsoft.com/office/drawing/2018/hyperlinkcolor" xmlns="" val="tx"/>
                    </a:ext>
                  </a:extLst>
                </a:hlinkClick>
              </a:rPr>
              <a:t>May</a:t>
            </a:r>
            <a:endParaRPr sz="1100">
              <a:solidFill>
                <a:schemeClr val="dk1"/>
              </a:solidFill>
              <a:latin typeface="Abril Fatface"/>
              <a:ea typeface="Abril Fatface"/>
              <a:cs typeface="Abril Fatface"/>
              <a:sym typeface="Abril Fatface"/>
            </a:endParaRPr>
          </a:p>
        </p:txBody>
      </p:sp>
      <p:sp>
        <p:nvSpPr>
          <p:cNvPr id="11291" name="Google Shape;11291;p70">
            <a:hlinkClick r:id="rId3" action="ppaction://hlinksldjump"/>
          </p:cNvPr>
          <p:cNvSpPr/>
          <p:nvPr/>
        </p:nvSpPr>
        <p:spPr>
          <a:xfrm>
            <a:off x="8691931" y="222978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3" action="ppaction://hlinksldjump">
                  <a:extLst>
                    <a:ext uri="{A12FA001-AC4F-418D-AE19-62706E023703}">
                      <ahyp:hlinkClr xmlns:ahyp="http://schemas.microsoft.com/office/drawing/2018/hyperlinkcolor" xmlns="" val="tx"/>
                    </a:ext>
                  </a:extLst>
                </a:hlinkClick>
              </a:rPr>
              <a:t>Jun</a:t>
            </a:r>
            <a:endParaRPr sz="1100">
              <a:solidFill>
                <a:schemeClr val="dk1"/>
              </a:solidFill>
              <a:latin typeface="Abril Fatface"/>
              <a:ea typeface="Abril Fatface"/>
              <a:cs typeface="Abril Fatface"/>
              <a:sym typeface="Abril Fatface"/>
            </a:endParaRPr>
          </a:p>
        </p:txBody>
      </p:sp>
      <p:sp>
        <p:nvSpPr>
          <p:cNvPr id="11292" name="Google Shape;11292;p70">
            <a:hlinkClick r:id="rId3" action="ppaction://hlinksldjump"/>
          </p:cNvPr>
          <p:cNvSpPr/>
          <p:nvPr/>
        </p:nvSpPr>
        <p:spPr>
          <a:xfrm>
            <a:off x="8691931" y="2559618"/>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rId3" action="ppaction://hlinksldjump">
                  <a:extLst>
                    <a:ext uri="{A12FA001-AC4F-418D-AE19-62706E023703}">
                      <ahyp:hlinkClr xmlns:ahyp="http://schemas.microsoft.com/office/drawing/2018/hyperlinkcolor" xmlns="" val="tx"/>
                    </a:ext>
                  </a:extLst>
                </a:hlinkClick>
              </a:rPr>
              <a:t>Jul</a:t>
            </a:r>
            <a:endParaRPr sz="1100">
              <a:solidFill>
                <a:schemeClr val="dk1"/>
              </a:solidFill>
              <a:latin typeface="Abril Fatface"/>
              <a:ea typeface="Abril Fatface"/>
              <a:cs typeface="Abril Fatface"/>
              <a:sym typeface="Abril Fatface"/>
            </a:endParaRPr>
          </a:p>
        </p:txBody>
      </p:sp>
      <p:sp>
        <p:nvSpPr>
          <p:cNvPr id="11293" name="Google Shape;11293;p70">
            <a:hlinkClick r:id="rId3" action="ppaction://hlinksldjump"/>
          </p:cNvPr>
          <p:cNvSpPr/>
          <p:nvPr/>
        </p:nvSpPr>
        <p:spPr>
          <a:xfrm>
            <a:off x="8691931" y="2889448"/>
            <a:ext cx="451881" cy="324747"/>
          </a:xfrm>
          <a:prstGeom prst="flowChartPunchedCard">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2"/>
                </a:solidFill>
                <a:uFill>
                  <a:noFill/>
                </a:uFill>
                <a:latin typeface="Abril Fatface"/>
                <a:ea typeface="Abril Fatface"/>
                <a:cs typeface="Abril Fatface"/>
                <a:sym typeface="Abril Fatface"/>
                <a:hlinkClick r:id="rId3" action="ppaction://hlinksldjump">
                  <a:extLst>
                    <a:ext uri="{A12FA001-AC4F-418D-AE19-62706E023703}">
                      <ahyp:hlinkClr xmlns:ahyp="http://schemas.microsoft.com/office/drawing/2018/hyperlinkcolor" xmlns="" val="tx"/>
                    </a:ext>
                  </a:extLst>
                </a:hlinkClick>
              </a:rPr>
              <a:t>Aug</a:t>
            </a:r>
            <a:endParaRPr sz="1100">
              <a:solidFill>
                <a:schemeClr val="dk2"/>
              </a:solidFill>
              <a:latin typeface="Abril Fatface"/>
              <a:ea typeface="Abril Fatface"/>
              <a:cs typeface="Abril Fatface"/>
              <a:sym typeface="Abril Fatface"/>
            </a:endParaRPr>
          </a:p>
        </p:txBody>
      </p:sp>
      <p:sp>
        <p:nvSpPr>
          <p:cNvPr id="11294" name="Google Shape;11294;p70">
            <a:hlinkClick r:id="" action="ppaction://noaction"/>
          </p:cNvPr>
          <p:cNvSpPr/>
          <p:nvPr/>
        </p:nvSpPr>
        <p:spPr>
          <a:xfrm>
            <a:off x="8691931" y="321925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Sep</a:t>
            </a:r>
            <a:endParaRPr sz="1100">
              <a:solidFill>
                <a:schemeClr val="dk1"/>
              </a:solidFill>
              <a:latin typeface="Abril Fatface"/>
              <a:ea typeface="Abril Fatface"/>
              <a:cs typeface="Abril Fatface"/>
              <a:sym typeface="Abril Fatface"/>
            </a:endParaRPr>
          </a:p>
        </p:txBody>
      </p:sp>
      <p:sp>
        <p:nvSpPr>
          <p:cNvPr id="11295" name="Google Shape;11295;p70">
            <a:hlinkClick r:id="" action="ppaction://noaction"/>
          </p:cNvPr>
          <p:cNvSpPr/>
          <p:nvPr/>
        </p:nvSpPr>
        <p:spPr>
          <a:xfrm>
            <a:off x="8691931" y="354908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Oct</a:t>
            </a:r>
            <a:endParaRPr sz="1100">
              <a:solidFill>
                <a:schemeClr val="dk1"/>
              </a:solidFill>
              <a:latin typeface="Abril Fatface"/>
              <a:ea typeface="Abril Fatface"/>
              <a:cs typeface="Abril Fatface"/>
              <a:sym typeface="Abril Fatface"/>
            </a:endParaRPr>
          </a:p>
        </p:txBody>
      </p:sp>
      <p:sp>
        <p:nvSpPr>
          <p:cNvPr id="11296" name="Google Shape;11296;p70">
            <a:hlinkClick r:id="" action="ppaction://noaction"/>
          </p:cNvPr>
          <p:cNvSpPr/>
          <p:nvPr/>
        </p:nvSpPr>
        <p:spPr>
          <a:xfrm>
            <a:off x="8691931" y="3878916"/>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Nov</a:t>
            </a:r>
            <a:endParaRPr sz="1100">
              <a:solidFill>
                <a:schemeClr val="dk1"/>
              </a:solidFill>
              <a:latin typeface="Abril Fatface"/>
              <a:ea typeface="Abril Fatface"/>
              <a:cs typeface="Abril Fatface"/>
              <a:sym typeface="Abril Fatface"/>
            </a:endParaRPr>
          </a:p>
        </p:txBody>
      </p:sp>
      <p:sp>
        <p:nvSpPr>
          <p:cNvPr id="11297" name="Google Shape;11297;p70">
            <a:hlinkClick r:id="" action="ppaction://noaction"/>
          </p:cNvPr>
          <p:cNvSpPr/>
          <p:nvPr/>
        </p:nvSpPr>
        <p:spPr>
          <a:xfrm>
            <a:off x="8691931" y="4208745"/>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noaction">
                  <a:extLst>
                    <a:ext uri="{A12FA001-AC4F-418D-AE19-62706E023703}">
                      <ahyp:hlinkClr xmlns:ahyp="http://schemas.microsoft.com/office/drawing/2018/hyperlinkcolor" xmlns="" val="tx"/>
                    </a:ext>
                  </a:extLst>
                </a:hlinkClick>
              </a:rPr>
              <a:t>Dec</a:t>
            </a:r>
            <a:endParaRPr sz="1100">
              <a:solidFill>
                <a:schemeClr val="dk1"/>
              </a:solidFill>
              <a:latin typeface="Abril Fatface"/>
              <a:ea typeface="Abril Fatface"/>
              <a:cs typeface="Abril Fatface"/>
              <a:sym typeface="Abril Fatface"/>
            </a:endParaRPr>
          </a:p>
        </p:txBody>
      </p:sp>
      <p:sp>
        <p:nvSpPr>
          <p:cNvPr id="11298" name="Google Shape;11298;p70">
            <a:hlinkClick r:id="" action="ppaction://hlinkshowjump?jump=nextslide"/>
          </p:cNvPr>
          <p:cNvSpPr/>
          <p:nvPr/>
        </p:nvSpPr>
        <p:spPr>
          <a:xfrm>
            <a:off x="8691931" y="250849"/>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hlinkshowjump?jump=nextslide">
                  <a:extLst>
                    <a:ext uri="{A12FA001-AC4F-418D-AE19-62706E023703}">
                      <ahyp:hlinkClr xmlns:ahyp="http://schemas.microsoft.com/office/drawing/2018/hyperlinkcolor" xmlns="" val="tx"/>
                    </a:ext>
                  </a:extLst>
                </a:hlinkClick>
              </a:rPr>
              <a:t>🢂</a:t>
            </a:r>
            <a:endParaRPr sz="1100">
              <a:solidFill>
                <a:schemeClr val="dk1"/>
              </a:solidFill>
              <a:latin typeface="Abril Fatface"/>
              <a:ea typeface="Abril Fatface"/>
              <a:cs typeface="Abril Fatface"/>
              <a:sym typeface="Abril Fatface"/>
            </a:endParaRPr>
          </a:p>
        </p:txBody>
      </p:sp>
      <p:sp>
        <p:nvSpPr>
          <p:cNvPr id="11299" name="Google Shape;11299;p70">
            <a:hlinkClick r:id="" action="ppaction://hlinkshowjump?jump=previousslide"/>
          </p:cNvPr>
          <p:cNvSpPr/>
          <p:nvPr/>
        </p:nvSpPr>
        <p:spPr>
          <a:xfrm>
            <a:off x="8691931" y="4538564"/>
            <a:ext cx="451881" cy="324747"/>
          </a:xfrm>
          <a:prstGeom prst="flowChartPunchedCard">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solidFill>
                  <a:schemeClr val="dk1"/>
                </a:solidFill>
                <a:uFill>
                  <a:noFill/>
                </a:uFill>
                <a:latin typeface="Abril Fatface"/>
                <a:ea typeface="Abril Fatface"/>
                <a:cs typeface="Abril Fatface"/>
                <a:sym typeface="Abril Fatface"/>
                <a:hlinkClick r:id="" action="ppaction://hlinkshowjump?jump=previousslide">
                  <a:extLst>
                    <a:ext uri="{A12FA001-AC4F-418D-AE19-62706E023703}">
                      <ahyp:hlinkClr xmlns:ahyp="http://schemas.microsoft.com/office/drawing/2018/hyperlinkcolor" xmlns="" val="tx"/>
                    </a:ext>
                  </a:extLst>
                </a:hlinkClick>
              </a:rPr>
              <a:t>🢀</a:t>
            </a:r>
            <a:endParaRPr sz="1100">
              <a:solidFill>
                <a:schemeClr val="dk1"/>
              </a:solidFill>
              <a:latin typeface="Abril Fatface"/>
              <a:ea typeface="Abril Fatface"/>
              <a:cs typeface="Abril Fatface"/>
              <a:sym typeface="Abril Fatface"/>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73" y="155864"/>
            <a:ext cx="8842663" cy="4873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latin typeface="Times New Roman" panose="02020603050405020304" pitchFamily="18" charset="0"/>
                <a:cs typeface="Times New Roman" panose="02020603050405020304" pitchFamily="18" charset="0"/>
              </a:rPr>
              <a:t>An American doctor did some studies and found that sugar is like an addictive substance. Due to this there have been calls in the US for laws to restrict access to sugar. The more </a:t>
            </a:r>
            <a:r>
              <a:rPr lang="en-US" sz="2000" b="1" dirty="0" err="1">
                <a:solidFill>
                  <a:srgbClr val="C00000"/>
                </a:solidFill>
                <a:latin typeface="Times New Roman" panose="02020603050405020304" pitchFamily="18" charset="0"/>
                <a:cs typeface="Times New Roman" panose="02020603050405020304" pitchFamily="18" charset="0"/>
              </a:rPr>
              <a:t>sceptical</a:t>
            </a:r>
            <a:r>
              <a:rPr lang="en-US" sz="2000" b="1" dirty="0">
                <a:solidFill>
                  <a:srgbClr val="C00000"/>
                </a:solidFill>
                <a:latin typeface="Times New Roman" panose="02020603050405020304" pitchFamily="18" charset="0"/>
                <a:cs typeface="Times New Roman" panose="02020603050405020304" pitchFamily="18" charset="0"/>
              </a:rPr>
              <a:t> among us might question whether this isn't just another case of food-related scaremongering.</a:t>
            </a:r>
          </a:p>
          <a:p>
            <a:r>
              <a:rPr lang="en-US" sz="2000" b="1" dirty="0">
                <a:solidFill>
                  <a:srgbClr val="0C0D07"/>
                </a:solidFill>
                <a:latin typeface="Times New Roman" panose="02020603050405020304" pitchFamily="18" charset="0"/>
                <a:cs typeface="Times New Roman" panose="02020603050405020304" pitchFamily="18" charset="0"/>
              </a:rPr>
              <a:t>Main idea:</a:t>
            </a:r>
            <a:r>
              <a:rPr lang="en-US" sz="2000" dirty="0">
                <a:solidFill>
                  <a:srgbClr val="0C0D07"/>
                </a:solidFill>
                <a:latin typeface="Times New Roman" panose="02020603050405020304" pitchFamily="18" charset="0"/>
                <a:cs typeface="Times New Roman" panose="02020603050405020304" pitchFamily="18" charset="0"/>
              </a:rPr>
              <a:t/>
            </a:r>
            <a:br>
              <a:rPr lang="en-US" sz="2000" dirty="0">
                <a:solidFill>
                  <a:srgbClr val="0C0D07"/>
                </a:solidFill>
                <a:latin typeface="Times New Roman" panose="02020603050405020304" pitchFamily="18" charset="0"/>
                <a:cs typeface="Times New Roman" panose="02020603050405020304" pitchFamily="18" charset="0"/>
              </a:rPr>
            </a:br>
            <a:r>
              <a:rPr lang="en-US" sz="2000" dirty="0">
                <a:solidFill>
                  <a:srgbClr val="0C0D07"/>
                </a:solidFill>
                <a:latin typeface="Times New Roman" panose="02020603050405020304" pitchFamily="18" charset="0"/>
                <a:cs typeface="Times New Roman" panose="02020603050405020304" pitchFamily="18" charset="0"/>
              </a:rPr>
              <a:t>A doctor found that sugar may be addictive, but some people doubt this and think it’s just exaggerated fear.</a:t>
            </a:r>
          </a:p>
          <a:p>
            <a:r>
              <a:rPr lang="en-US" sz="2000" b="1" dirty="0">
                <a:solidFill>
                  <a:srgbClr val="0C0D07"/>
                </a:solidFill>
                <a:latin typeface="Times New Roman" panose="02020603050405020304" pitchFamily="18" charset="0"/>
                <a:cs typeface="Times New Roman" panose="02020603050405020304" pitchFamily="18" charset="0"/>
              </a:rPr>
              <a:t>Meanings:</a:t>
            </a:r>
            <a:endParaRPr lang="en-US" sz="2000" dirty="0">
              <a:solidFill>
                <a:srgbClr val="0C0D07"/>
              </a:solidFill>
              <a:latin typeface="Times New Roman" panose="02020603050405020304" pitchFamily="18" charset="0"/>
              <a:cs typeface="Times New Roman" panose="02020603050405020304" pitchFamily="18" charset="0"/>
            </a:endParaRPr>
          </a:p>
          <a:p>
            <a:r>
              <a:rPr lang="en-US" sz="2000" b="1" dirty="0">
                <a:solidFill>
                  <a:srgbClr val="0C0D07"/>
                </a:solidFill>
                <a:latin typeface="Times New Roman" panose="02020603050405020304" pitchFamily="18" charset="0"/>
                <a:cs typeface="Times New Roman" panose="02020603050405020304" pitchFamily="18" charset="0"/>
              </a:rPr>
              <a:t>Addictive substance</a:t>
            </a:r>
            <a:r>
              <a:rPr lang="en-US" sz="2000" dirty="0">
                <a:solidFill>
                  <a:srgbClr val="0C0D07"/>
                </a:solidFill>
                <a:latin typeface="Times New Roman" panose="02020603050405020304" pitchFamily="18" charset="0"/>
                <a:cs typeface="Times New Roman" panose="02020603050405020304" pitchFamily="18" charset="0"/>
              </a:rPr>
              <a:t> = something you can get hooked on, like cigarettes or drugs.</a:t>
            </a:r>
          </a:p>
          <a:p>
            <a:r>
              <a:rPr lang="en-US" sz="2000" b="1" dirty="0">
                <a:solidFill>
                  <a:srgbClr val="0C0D07"/>
                </a:solidFill>
                <a:latin typeface="Times New Roman" panose="02020603050405020304" pitchFamily="18" charset="0"/>
                <a:cs typeface="Times New Roman" panose="02020603050405020304" pitchFamily="18" charset="0"/>
              </a:rPr>
              <a:t>Restrict access</a:t>
            </a:r>
            <a:r>
              <a:rPr lang="en-US" sz="2000" dirty="0">
                <a:solidFill>
                  <a:srgbClr val="0C0D07"/>
                </a:solidFill>
                <a:latin typeface="Times New Roman" panose="02020603050405020304" pitchFamily="18" charset="0"/>
                <a:cs typeface="Times New Roman" panose="02020603050405020304" pitchFamily="18" charset="0"/>
              </a:rPr>
              <a:t> = limit how much people can get.</a:t>
            </a:r>
          </a:p>
          <a:p>
            <a:r>
              <a:rPr lang="en-US" sz="2000" b="1" dirty="0" err="1">
                <a:solidFill>
                  <a:srgbClr val="0C0D07"/>
                </a:solidFill>
                <a:latin typeface="Times New Roman" panose="02020603050405020304" pitchFamily="18" charset="0"/>
                <a:cs typeface="Times New Roman" panose="02020603050405020304" pitchFamily="18" charset="0"/>
              </a:rPr>
              <a:t>Sceptical</a:t>
            </a:r>
            <a:r>
              <a:rPr lang="en-US" sz="2000" dirty="0">
                <a:solidFill>
                  <a:srgbClr val="0C0D07"/>
                </a:solidFill>
                <a:latin typeface="Times New Roman" panose="02020603050405020304" pitchFamily="18" charset="0"/>
                <a:cs typeface="Times New Roman" panose="02020603050405020304" pitchFamily="18" charset="0"/>
              </a:rPr>
              <a:t> = not easily convinced, doubtful.</a:t>
            </a:r>
          </a:p>
          <a:p>
            <a:r>
              <a:rPr lang="en-US" sz="2000" b="1" dirty="0">
                <a:solidFill>
                  <a:srgbClr val="0C0D07"/>
                </a:solidFill>
                <a:latin typeface="Times New Roman" panose="02020603050405020304" pitchFamily="18" charset="0"/>
                <a:cs typeface="Times New Roman" panose="02020603050405020304" pitchFamily="18" charset="0"/>
              </a:rPr>
              <a:t>Scaremongering</a:t>
            </a:r>
            <a:r>
              <a:rPr lang="en-US" sz="2000" dirty="0">
                <a:solidFill>
                  <a:srgbClr val="0C0D07"/>
                </a:solidFill>
                <a:latin typeface="Times New Roman" panose="02020603050405020304" pitchFamily="18" charset="0"/>
                <a:cs typeface="Times New Roman" panose="02020603050405020304" pitchFamily="18" charset="0"/>
              </a:rPr>
              <a:t> = spreading fear, sometimes without good reason</a:t>
            </a:r>
            <a:r>
              <a:rPr lang="en-US" dirty="0"/>
              <a:t>.</a:t>
            </a:r>
          </a:p>
        </p:txBody>
      </p:sp>
    </p:spTree>
    <p:extLst>
      <p:ext uri="{BB962C8B-B14F-4D97-AF65-F5344CB8AC3E}">
        <p14:creationId xmlns:p14="http://schemas.microsoft.com/office/powerpoint/2010/main" val="310742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473" y="124690"/>
            <a:ext cx="8873836" cy="49356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Times New Roman" panose="02020603050405020304" pitchFamily="18" charset="0"/>
                <a:cs typeface="Times New Roman" panose="02020603050405020304" pitchFamily="18" charset="0"/>
              </a:rPr>
              <a:t>Obviously</a:t>
            </a:r>
            <a:r>
              <a:rPr lang="en-US" sz="2000" b="1" dirty="0">
                <a:solidFill>
                  <a:schemeClr val="tx1"/>
                </a:solidFill>
                <a:latin typeface="Times New Roman" panose="02020603050405020304" pitchFamily="18" charset="0"/>
                <a:cs typeface="Times New Roman" panose="02020603050405020304" pitchFamily="18" charset="0"/>
              </a:rPr>
              <a:t>, there are products on the market that are not healthy, are costly, addictive and cause diseases. But sugar? OK, we know it rots your teeth if you don’t clean them. If you eat too much sugar, you put on weight. It can alter your metabolism, so when you eat sugar, you crave more. And yes, there is the “sugar-high” that kids on soda have. But honestly, sugar is harmless enough, isn’t it? Or maybe most of us don’t want to face the bitter truth about sugar.</a:t>
            </a:r>
          </a:p>
          <a:p>
            <a:r>
              <a:rPr lang="en-US" sz="2000" b="1" dirty="0">
                <a:solidFill>
                  <a:srgbClr val="0C0D07"/>
                </a:solidFill>
                <a:latin typeface="Times New Roman" panose="02020603050405020304" pitchFamily="18" charset="0"/>
                <a:cs typeface="Times New Roman" panose="02020603050405020304" pitchFamily="18" charset="0"/>
              </a:rPr>
              <a:t>Main idea:</a:t>
            </a:r>
            <a:r>
              <a:rPr lang="en-US" sz="2000" dirty="0">
                <a:solidFill>
                  <a:srgbClr val="0C0D07"/>
                </a:solidFill>
                <a:latin typeface="Times New Roman" panose="02020603050405020304" pitchFamily="18" charset="0"/>
                <a:cs typeface="Times New Roman" panose="02020603050405020304" pitchFamily="18" charset="0"/>
              </a:rPr>
              <a:t/>
            </a:r>
            <a:br>
              <a:rPr lang="en-US" sz="2000" dirty="0">
                <a:solidFill>
                  <a:srgbClr val="0C0D07"/>
                </a:solidFill>
                <a:latin typeface="Times New Roman" panose="02020603050405020304" pitchFamily="18" charset="0"/>
                <a:cs typeface="Times New Roman" panose="02020603050405020304" pitchFamily="18" charset="0"/>
              </a:rPr>
            </a:br>
            <a:r>
              <a:rPr lang="en-US" sz="2000" dirty="0">
                <a:solidFill>
                  <a:srgbClr val="0C0D07"/>
                </a:solidFill>
                <a:latin typeface="Times New Roman" panose="02020603050405020304" pitchFamily="18" charset="0"/>
                <a:cs typeface="Times New Roman" panose="02020603050405020304" pitchFamily="18" charset="0"/>
              </a:rPr>
              <a:t>Sugar seems harmless, but it causes tooth decay, weight gain, cravings, and “sugar highs.” Most people ignore its dangers.</a:t>
            </a:r>
          </a:p>
          <a:p>
            <a:r>
              <a:rPr lang="en-US" sz="2000" b="1" dirty="0">
                <a:solidFill>
                  <a:srgbClr val="0C0D07"/>
                </a:solidFill>
                <a:latin typeface="Times New Roman" panose="02020603050405020304" pitchFamily="18" charset="0"/>
                <a:cs typeface="Times New Roman" panose="02020603050405020304" pitchFamily="18" charset="0"/>
              </a:rPr>
              <a:t>Meanings:</a:t>
            </a:r>
            <a:endParaRPr lang="en-US" sz="2000" dirty="0">
              <a:solidFill>
                <a:srgbClr val="0C0D07"/>
              </a:solidFill>
              <a:latin typeface="Times New Roman" panose="02020603050405020304" pitchFamily="18" charset="0"/>
              <a:cs typeface="Times New Roman" panose="02020603050405020304" pitchFamily="18" charset="0"/>
            </a:endParaRPr>
          </a:p>
          <a:p>
            <a:r>
              <a:rPr lang="en-US" sz="2000" b="1" dirty="0">
                <a:solidFill>
                  <a:srgbClr val="0C0D07"/>
                </a:solidFill>
                <a:latin typeface="Times New Roman" panose="02020603050405020304" pitchFamily="18" charset="0"/>
                <a:cs typeface="Times New Roman" panose="02020603050405020304" pitchFamily="18" charset="0"/>
              </a:rPr>
              <a:t>Rots your teeth</a:t>
            </a:r>
            <a:r>
              <a:rPr lang="en-US" sz="2000" dirty="0">
                <a:solidFill>
                  <a:srgbClr val="0C0D07"/>
                </a:solidFill>
                <a:latin typeface="Times New Roman" panose="02020603050405020304" pitchFamily="18" charset="0"/>
                <a:cs typeface="Times New Roman" panose="02020603050405020304" pitchFamily="18" charset="0"/>
              </a:rPr>
              <a:t> = damages and decays teeth.</a:t>
            </a:r>
          </a:p>
          <a:p>
            <a:r>
              <a:rPr lang="en-US" sz="2000" b="1" dirty="0">
                <a:solidFill>
                  <a:srgbClr val="0C0D07"/>
                </a:solidFill>
                <a:latin typeface="Times New Roman" panose="02020603050405020304" pitchFamily="18" charset="0"/>
                <a:cs typeface="Times New Roman" panose="02020603050405020304" pitchFamily="18" charset="0"/>
              </a:rPr>
              <a:t>Metabolism</a:t>
            </a:r>
            <a:r>
              <a:rPr lang="en-US" sz="2000" dirty="0">
                <a:solidFill>
                  <a:srgbClr val="0C0D07"/>
                </a:solidFill>
                <a:latin typeface="Times New Roman" panose="02020603050405020304" pitchFamily="18" charset="0"/>
                <a:cs typeface="Times New Roman" panose="02020603050405020304" pitchFamily="18" charset="0"/>
              </a:rPr>
              <a:t> = how the body changes food into energy.</a:t>
            </a:r>
          </a:p>
          <a:p>
            <a:r>
              <a:rPr lang="en-US" sz="2000" b="1" dirty="0">
                <a:solidFill>
                  <a:srgbClr val="0C0D07"/>
                </a:solidFill>
                <a:latin typeface="Times New Roman" panose="02020603050405020304" pitchFamily="18" charset="0"/>
                <a:cs typeface="Times New Roman" panose="02020603050405020304" pitchFamily="18" charset="0"/>
              </a:rPr>
              <a:t>Crave</a:t>
            </a:r>
            <a:r>
              <a:rPr lang="en-US" sz="2000" dirty="0">
                <a:solidFill>
                  <a:srgbClr val="0C0D07"/>
                </a:solidFill>
                <a:latin typeface="Times New Roman" panose="02020603050405020304" pitchFamily="18" charset="0"/>
                <a:cs typeface="Times New Roman" panose="02020603050405020304" pitchFamily="18" charset="0"/>
              </a:rPr>
              <a:t> = strongly want more of something.</a:t>
            </a:r>
          </a:p>
          <a:p>
            <a:r>
              <a:rPr lang="en-US" sz="2000" b="1" dirty="0">
                <a:solidFill>
                  <a:srgbClr val="0C0D07"/>
                </a:solidFill>
                <a:latin typeface="Times New Roman" panose="02020603050405020304" pitchFamily="18" charset="0"/>
                <a:cs typeface="Times New Roman" panose="02020603050405020304" pitchFamily="18" charset="0"/>
              </a:rPr>
              <a:t>Sugar-high</a:t>
            </a:r>
            <a:r>
              <a:rPr lang="en-US" sz="2000" dirty="0">
                <a:solidFill>
                  <a:srgbClr val="0C0D07"/>
                </a:solidFill>
                <a:latin typeface="Times New Roman" panose="02020603050405020304" pitchFamily="18" charset="0"/>
                <a:cs typeface="Times New Roman" panose="02020603050405020304" pitchFamily="18" charset="0"/>
              </a:rPr>
              <a:t> = a burst of energy and excitement after eating a lot of sugar.</a:t>
            </a:r>
          </a:p>
          <a:p>
            <a:r>
              <a:rPr lang="en-US" sz="2000" b="1" dirty="0">
                <a:solidFill>
                  <a:srgbClr val="0C0D07"/>
                </a:solidFill>
                <a:latin typeface="Times New Roman" panose="02020603050405020304" pitchFamily="18" charset="0"/>
                <a:cs typeface="Times New Roman" panose="02020603050405020304" pitchFamily="18" charset="0"/>
              </a:rPr>
              <a:t>Bitter truth</a:t>
            </a:r>
            <a:r>
              <a:rPr lang="en-US" sz="2000" dirty="0">
                <a:solidFill>
                  <a:srgbClr val="0C0D07"/>
                </a:solidFill>
                <a:latin typeface="Times New Roman" panose="02020603050405020304" pitchFamily="18" charset="0"/>
                <a:cs typeface="Times New Roman" panose="02020603050405020304" pitchFamily="18" charset="0"/>
              </a:rPr>
              <a:t> = unpleasant fact we don’t want to admit.</a:t>
            </a:r>
          </a:p>
        </p:txBody>
      </p:sp>
    </p:spTree>
    <p:extLst>
      <p:ext uri="{BB962C8B-B14F-4D97-AF65-F5344CB8AC3E}">
        <p14:creationId xmlns:p14="http://schemas.microsoft.com/office/powerpoint/2010/main" val="36100356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646" y="114300"/>
            <a:ext cx="8811491" cy="4956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rgbClr val="C00000"/>
                </a:solidFill>
                <a:latin typeface="Times New Roman" panose="02020603050405020304" pitchFamily="18" charset="0"/>
                <a:cs typeface="Times New Roman" panose="02020603050405020304" pitchFamily="18" charset="0"/>
              </a:rPr>
              <a:t>An </a:t>
            </a:r>
            <a:r>
              <a:rPr lang="en-US" sz="2000" b="1" dirty="0">
                <a:solidFill>
                  <a:srgbClr val="C00000"/>
                </a:solidFill>
                <a:latin typeface="Times New Roman" panose="02020603050405020304" pitchFamily="18" charset="0"/>
                <a:cs typeface="Times New Roman" panose="02020603050405020304" pitchFamily="18" charset="0"/>
              </a:rPr>
              <a:t>American professor of </a:t>
            </a:r>
            <a:r>
              <a:rPr lang="en-US" sz="2000" b="1" dirty="0" err="1">
                <a:solidFill>
                  <a:srgbClr val="C00000"/>
                </a:solidFill>
                <a:latin typeface="Times New Roman" panose="02020603050405020304" pitchFamily="18" charset="0"/>
                <a:cs typeface="Times New Roman" panose="02020603050405020304" pitchFamily="18" charset="0"/>
              </a:rPr>
              <a:t>paediatrics</a:t>
            </a:r>
            <a:r>
              <a:rPr lang="en-US" sz="2000" b="1" dirty="0">
                <a:solidFill>
                  <a:srgbClr val="C00000"/>
                </a:solidFill>
                <a:latin typeface="Times New Roman" panose="02020603050405020304" pitchFamily="18" charset="0"/>
                <a:cs typeface="Times New Roman" panose="02020603050405020304" pitchFamily="18" charset="0"/>
              </a:rPr>
              <a:t> has studied childhood obesity. His expertise is human metabolism. He shares lectures on social media, and many went viral. He says there are more obese people in the world than undernourished people. Many believe obesity is from eating too much fat, but he argues that is not the case.</a:t>
            </a:r>
          </a:p>
          <a:p>
            <a:r>
              <a:rPr lang="en-US" sz="2000" dirty="0">
                <a:solidFill>
                  <a:srgbClr val="0C0D07"/>
                </a:solidFill>
                <a:latin typeface="Times New Roman" panose="02020603050405020304" pitchFamily="18" charset="0"/>
                <a:cs typeface="Times New Roman" panose="02020603050405020304" pitchFamily="18" charset="0"/>
              </a:rPr>
              <a:t>Main idea:</a:t>
            </a:r>
            <a:br>
              <a:rPr lang="en-US" sz="2000" dirty="0">
                <a:solidFill>
                  <a:srgbClr val="0C0D07"/>
                </a:solidFill>
                <a:latin typeface="Times New Roman" panose="02020603050405020304" pitchFamily="18" charset="0"/>
                <a:cs typeface="Times New Roman" panose="02020603050405020304" pitchFamily="18" charset="0"/>
              </a:rPr>
            </a:br>
            <a:r>
              <a:rPr lang="en-US" sz="2000" dirty="0">
                <a:solidFill>
                  <a:srgbClr val="0C0D07"/>
                </a:solidFill>
                <a:latin typeface="Times New Roman" panose="02020603050405020304" pitchFamily="18" charset="0"/>
                <a:cs typeface="Times New Roman" panose="02020603050405020304" pitchFamily="18" charset="0"/>
              </a:rPr>
              <a:t>A professor says the global obesity problem is not mainly caused by fat, but something else.</a:t>
            </a:r>
          </a:p>
          <a:p>
            <a:r>
              <a:rPr lang="en-US" sz="2000" dirty="0">
                <a:solidFill>
                  <a:srgbClr val="0C0D07"/>
                </a:solidFill>
                <a:latin typeface="Times New Roman" panose="02020603050405020304" pitchFamily="18" charset="0"/>
                <a:cs typeface="Times New Roman" panose="02020603050405020304" pitchFamily="18" charset="0"/>
              </a:rPr>
              <a:t>Meanings:</a:t>
            </a:r>
          </a:p>
          <a:p>
            <a:r>
              <a:rPr lang="en-US" sz="2000" b="1" dirty="0" err="1">
                <a:solidFill>
                  <a:srgbClr val="0C0D07"/>
                </a:solidFill>
                <a:latin typeface="Times New Roman" panose="02020603050405020304" pitchFamily="18" charset="0"/>
                <a:cs typeface="Times New Roman" panose="02020603050405020304" pitchFamily="18" charset="0"/>
              </a:rPr>
              <a:t>Paediatrics</a:t>
            </a:r>
            <a:r>
              <a:rPr lang="en-US" sz="2000" dirty="0">
                <a:solidFill>
                  <a:srgbClr val="0C0D07"/>
                </a:solidFill>
                <a:latin typeface="Times New Roman" panose="02020603050405020304" pitchFamily="18" charset="0"/>
                <a:cs typeface="Times New Roman" panose="02020603050405020304" pitchFamily="18" charset="0"/>
              </a:rPr>
              <a:t> = medicine for children.</a:t>
            </a:r>
          </a:p>
          <a:p>
            <a:r>
              <a:rPr lang="en-US" sz="2000" b="1" dirty="0">
                <a:solidFill>
                  <a:srgbClr val="0C0D07"/>
                </a:solidFill>
                <a:latin typeface="Times New Roman" panose="02020603050405020304" pitchFamily="18" charset="0"/>
                <a:cs typeface="Times New Roman" panose="02020603050405020304" pitchFamily="18" charset="0"/>
              </a:rPr>
              <a:t>Obesity</a:t>
            </a:r>
            <a:r>
              <a:rPr lang="en-US" sz="2000" dirty="0">
                <a:solidFill>
                  <a:srgbClr val="0C0D07"/>
                </a:solidFill>
                <a:latin typeface="Times New Roman" panose="02020603050405020304" pitchFamily="18" charset="0"/>
                <a:cs typeface="Times New Roman" panose="02020603050405020304" pitchFamily="18" charset="0"/>
              </a:rPr>
              <a:t> = being very overweight.</a:t>
            </a:r>
          </a:p>
          <a:p>
            <a:r>
              <a:rPr lang="en-US" sz="2000" b="1" dirty="0">
                <a:solidFill>
                  <a:srgbClr val="0C0D07"/>
                </a:solidFill>
                <a:latin typeface="Times New Roman" panose="02020603050405020304" pitchFamily="18" charset="0"/>
                <a:cs typeface="Times New Roman" panose="02020603050405020304" pitchFamily="18" charset="0"/>
              </a:rPr>
              <a:t>Undernourished</a:t>
            </a:r>
            <a:r>
              <a:rPr lang="en-US" sz="2000" dirty="0">
                <a:solidFill>
                  <a:srgbClr val="0C0D07"/>
                </a:solidFill>
                <a:latin typeface="Times New Roman" panose="02020603050405020304" pitchFamily="18" charset="0"/>
                <a:cs typeface="Times New Roman" panose="02020603050405020304" pitchFamily="18" charset="0"/>
              </a:rPr>
              <a:t> = not having enough food or nutrients.</a:t>
            </a:r>
          </a:p>
          <a:p>
            <a:r>
              <a:rPr lang="en-US" sz="2000" b="1" dirty="0">
                <a:solidFill>
                  <a:srgbClr val="0C0D07"/>
                </a:solidFill>
                <a:latin typeface="Times New Roman" panose="02020603050405020304" pitchFamily="18" charset="0"/>
                <a:cs typeface="Times New Roman" panose="02020603050405020304" pitchFamily="18" charset="0"/>
              </a:rPr>
              <a:t>Viral </a:t>
            </a:r>
            <a:r>
              <a:rPr lang="en-US" sz="2000" dirty="0">
                <a:solidFill>
                  <a:srgbClr val="0C0D07"/>
                </a:solidFill>
                <a:latin typeface="Times New Roman" panose="02020603050405020304" pitchFamily="18" charset="0"/>
                <a:cs typeface="Times New Roman" panose="02020603050405020304" pitchFamily="18" charset="0"/>
              </a:rPr>
              <a:t>(lectures) = became very popular online, shared by many people.</a:t>
            </a:r>
          </a:p>
        </p:txBody>
      </p:sp>
    </p:spTree>
    <p:extLst>
      <p:ext uri="{BB962C8B-B14F-4D97-AF65-F5344CB8AC3E}">
        <p14:creationId xmlns:p14="http://schemas.microsoft.com/office/powerpoint/2010/main" val="2649749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991" y="155864"/>
            <a:ext cx="8728364" cy="4862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latin typeface="Times New Roman" panose="02020603050405020304" pitchFamily="18" charset="0"/>
                <a:cs typeface="Times New Roman" panose="02020603050405020304" pitchFamily="18" charset="0"/>
              </a:rPr>
              <a:t>In the 1970s, doctors linked fat to heart attacks, so the Western world went low-fat. The problem was, without fat, food tasted like cardboard. So the food industry added sugar (corn syrup, sucrose) to products. This means 35 years ago, we removed fat but added invisible sugar to almost everything.</a:t>
            </a:r>
          </a:p>
          <a:p>
            <a:r>
              <a:rPr lang="en-US" sz="2000" b="1" dirty="0">
                <a:solidFill>
                  <a:srgbClr val="0C0D07"/>
                </a:solidFill>
                <a:latin typeface="Times New Roman" panose="02020603050405020304" pitchFamily="18" charset="0"/>
                <a:cs typeface="Times New Roman" panose="02020603050405020304" pitchFamily="18" charset="0"/>
              </a:rPr>
              <a:t>Main idea:</a:t>
            </a:r>
            <a:r>
              <a:rPr lang="en-US" sz="2000" dirty="0">
                <a:solidFill>
                  <a:srgbClr val="0C0D07"/>
                </a:solidFill>
                <a:latin typeface="Times New Roman" panose="02020603050405020304" pitchFamily="18" charset="0"/>
                <a:cs typeface="Times New Roman" panose="02020603050405020304" pitchFamily="18" charset="0"/>
              </a:rPr>
              <a:t/>
            </a:r>
            <a:br>
              <a:rPr lang="en-US" sz="2000" dirty="0">
                <a:solidFill>
                  <a:srgbClr val="0C0D07"/>
                </a:solidFill>
                <a:latin typeface="Times New Roman" panose="02020603050405020304" pitchFamily="18" charset="0"/>
                <a:cs typeface="Times New Roman" panose="02020603050405020304" pitchFamily="18" charset="0"/>
              </a:rPr>
            </a:br>
            <a:r>
              <a:rPr lang="en-US" sz="2000" dirty="0">
                <a:solidFill>
                  <a:srgbClr val="0C0D07"/>
                </a:solidFill>
                <a:latin typeface="Times New Roman" panose="02020603050405020304" pitchFamily="18" charset="0"/>
                <a:cs typeface="Times New Roman" panose="02020603050405020304" pitchFamily="18" charset="0"/>
              </a:rPr>
              <a:t>When fat was removed from foods, sugar was added to replace flavor, leading to widespread sugar consumption.</a:t>
            </a:r>
          </a:p>
          <a:p>
            <a:r>
              <a:rPr lang="en-US" sz="2000" b="1" dirty="0">
                <a:solidFill>
                  <a:srgbClr val="0C0D07"/>
                </a:solidFill>
                <a:latin typeface="Times New Roman" panose="02020603050405020304" pitchFamily="18" charset="0"/>
                <a:cs typeface="Times New Roman" panose="02020603050405020304" pitchFamily="18" charset="0"/>
              </a:rPr>
              <a:t>Meanings:</a:t>
            </a:r>
            <a:endParaRPr lang="en-US" sz="2000" dirty="0">
              <a:solidFill>
                <a:srgbClr val="0C0D07"/>
              </a:solidFill>
              <a:latin typeface="Times New Roman" panose="02020603050405020304" pitchFamily="18" charset="0"/>
              <a:cs typeface="Times New Roman" panose="02020603050405020304" pitchFamily="18" charset="0"/>
            </a:endParaRPr>
          </a:p>
          <a:p>
            <a:r>
              <a:rPr lang="en-US" sz="2000" b="1" dirty="0">
                <a:solidFill>
                  <a:srgbClr val="0C0D07"/>
                </a:solidFill>
                <a:latin typeface="Times New Roman" panose="02020603050405020304" pitchFamily="18" charset="0"/>
                <a:cs typeface="Times New Roman" panose="02020603050405020304" pitchFamily="18" charset="0"/>
              </a:rPr>
              <a:t>Cardboard (taste like)</a:t>
            </a:r>
            <a:r>
              <a:rPr lang="en-US" sz="2000" dirty="0">
                <a:solidFill>
                  <a:srgbClr val="0C0D07"/>
                </a:solidFill>
                <a:latin typeface="Times New Roman" panose="02020603050405020304" pitchFamily="18" charset="0"/>
                <a:cs typeface="Times New Roman" panose="02020603050405020304" pitchFamily="18" charset="0"/>
              </a:rPr>
              <a:t> = bland, tasteless.</a:t>
            </a:r>
          </a:p>
          <a:p>
            <a:r>
              <a:rPr lang="en-US" sz="2000" b="1" dirty="0">
                <a:solidFill>
                  <a:srgbClr val="0C0D07"/>
                </a:solidFill>
                <a:latin typeface="Times New Roman" panose="02020603050405020304" pitchFamily="18" charset="0"/>
                <a:cs typeface="Times New Roman" panose="02020603050405020304" pitchFamily="18" charset="0"/>
              </a:rPr>
              <a:t>High-fructose corn syrup</a:t>
            </a:r>
            <a:r>
              <a:rPr lang="en-US" sz="2000" dirty="0">
                <a:solidFill>
                  <a:srgbClr val="0C0D07"/>
                </a:solidFill>
                <a:latin typeface="Times New Roman" panose="02020603050405020304" pitchFamily="18" charset="0"/>
                <a:cs typeface="Times New Roman" panose="02020603050405020304" pitchFamily="18" charset="0"/>
              </a:rPr>
              <a:t> = a sweetener made from corn.</a:t>
            </a:r>
          </a:p>
          <a:p>
            <a:r>
              <a:rPr lang="en-US" sz="2000" b="1" dirty="0">
                <a:solidFill>
                  <a:srgbClr val="0C0D07"/>
                </a:solidFill>
                <a:latin typeface="Times New Roman" panose="02020603050405020304" pitchFamily="18" charset="0"/>
                <a:cs typeface="Times New Roman" panose="02020603050405020304" pitchFamily="18" charset="0"/>
              </a:rPr>
              <a:t>Sucrose</a:t>
            </a:r>
            <a:r>
              <a:rPr lang="en-US" sz="2000" dirty="0">
                <a:solidFill>
                  <a:srgbClr val="0C0D07"/>
                </a:solidFill>
                <a:latin typeface="Times New Roman" panose="02020603050405020304" pitchFamily="18" charset="0"/>
                <a:cs typeface="Times New Roman" panose="02020603050405020304" pitchFamily="18" charset="0"/>
              </a:rPr>
              <a:t> = table sugar.</a:t>
            </a:r>
          </a:p>
          <a:p>
            <a:r>
              <a:rPr lang="en-US" sz="2000" b="1" dirty="0">
                <a:solidFill>
                  <a:srgbClr val="0C0D07"/>
                </a:solidFill>
                <a:latin typeface="Times New Roman" panose="02020603050405020304" pitchFamily="18" charset="0"/>
                <a:cs typeface="Times New Roman" panose="02020603050405020304" pitchFamily="18" charset="0"/>
              </a:rPr>
              <a:t>Invisible sugar</a:t>
            </a:r>
            <a:r>
              <a:rPr lang="en-US" sz="2000" dirty="0">
                <a:solidFill>
                  <a:srgbClr val="0C0D07"/>
                </a:solidFill>
                <a:latin typeface="Times New Roman" panose="02020603050405020304" pitchFamily="18" charset="0"/>
                <a:cs typeface="Times New Roman" panose="02020603050405020304" pitchFamily="18" charset="0"/>
              </a:rPr>
              <a:t> = hidden sugar in foods we don’t expect (like pumpkin or spinach pie).</a:t>
            </a:r>
          </a:p>
        </p:txBody>
      </p:sp>
    </p:spTree>
    <p:extLst>
      <p:ext uri="{BB962C8B-B14F-4D97-AF65-F5344CB8AC3E}">
        <p14:creationId xmlns:p14="http://schemas.microsoft.com/office/powerpoint/2010/main" val="29326369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64" y="93518"/>
            <a:ext cx="8863445" cy="4946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C00000"/>
                </a:solidFill>
                <a:latin typeface="Times New Roman" panose="02020603050405020304" pitchFamily="18" charset="0"/>
                <a:cs typeface="Times New Roman" panose="02020603050405020304" pitchFamily="18" charset="0"/>
              </a:rPr>
              <a:t>What happens in your liver when you eat too much of this 'invisible' sugar? Well, there's a complicated chain of events, but the upshot is something called 'leptin resistance'. Leptin is a hormone produced to tell us when we're full. When we eat too much fructose, leptin is sometimes switched off and we lose the ability to tell when we've consumed as much as we need. Fructose makes us want to eat more; it tells us not to be satisfied. That is good when food is scarce, but it's a disaster when it's readily available. The professor believes this is why so many people are 'off-the-scale' obese these days.</a:t>
            </a:r>
          </a:p>
          <a:p>
            <a:r>
              <a:rPr lang="en-US" sz="2000" b="1" dirty="0">
                <a:solidFill>
                  <a:srgbClr val="0C0D07"/>
                </a:solidFill>
                <a:latin typeface="Times New Roman" panose="02020603050405020304" pitchFamily="18" charset="0"/>
                <a:cs typeface="Times New Roman" panose="02020603050405020304" pitchFamily="18" charset="0"/>
              </a:rPr>
              <a:t>Main idea:</a:t>
            </a:r>
            <a:r>
              <a:rPr lang="en-US" sz="2000" dirty="0">
                <a:solidFill>
                  <a:srgbClr val="0C0D07"/>
                </a:solidFill>
                <a:latin typeface="Times New Roman" panose="02020603050405020304" pitchFamily="18" charset="0"/>
                <a:cs typeface="Times New Roman" panose="02020603050405020304" pitchFamily="18" charset="0"/>
              </a:rPr>
              <a:t/>
            </a:r>
            <a:br>
              <a:rPr lang="en-US" sz="2000" dirty="0">
                <a:solidFill>
                  <a:srgbClr val="0C0D07"/>
                </a:solidFill>
                <a:latin typeface="Times New Roman" panose="02020603050405020304" pitchFamily="18" charset="0"/>
                <a:cs typeface="Times New Roman" panose="02020603050405020304" pitchFamily="18" charset="0"/>
              </a:rPr>
            </a:br>
            <a:r>
              <a:rPr lang="en-US" sz="2000" dirty="0">
                <a:solidFill>
                  <a:srgbClr val="0C0D07"/>
                </a:solidFill>
                <a:latin typeface="Times New Roman" panose="02020603050405020304" pitchFamily="18" charset="0"/>
                <a:cs typeface="Times New Roman" panose="02020603050405020304" pitchFamily="18" charset="0"/>
              </a:rPr>
              <a:t>Too much sugar causes </a:t>
            </a:r>
            <a:r>
              <a:rPr lang="en-US" sz="2000" b="1" dirty="0">
                <a:solidFill>
                  <a:srgbClr val="0C0D07"/>
                </a:solidFill>
                <a:latin typeface="Times New Roman" panose="02020603050405020304" pitchFamily="18" charset="0"/>
                <a:cs typeface="Times New Roman" panose="02020603050405020304" pitchFamily="18" charset="0"/>
              </a:rPr>
              <a:t>leptin resistance</a:t>
            </a:r>
            <a:r>
              <a:rPr lang="en-US" sz="2000" dirty="0">
                <a:solidFill>
                  <a:srgbClr val="0C0D07"/>
                </a:solidFill>
                <a:latin typeface="Times New Roman" panose="02020603050405020304" pitchFamily="18" charset="0"/>
                <a:cs typeface="Times New Roman" panose="02020603050405020304" pitchFamily="18" charset="0"/>
              </a:rPr>
              <a:t>, which prevents us from knowing when we’re full, making us overeat.</a:t>
            </a:r>
          </a:p>
          <a:p>
            <a:r>
              <a:rPr lang="en-US" sz="2000" b="1" dirty="0">
                <a:solidFill>
                  <a:srgbClr val="0C0D07"/>
                </a:solidFill>
                <a:latin typeface="Times New Roman" panose="02020603050405020304" pitchFamily="18" charset="0"/>
                <a:cs typeface="Times New Roman" panose="02020603050405020304" pitchFamily="18" charset="0"/>
              </a:rPr>
              <a:t>Meanings:</a:t>
            </a:r>
            <a:endParaRPr lang="en-US" sz="2000" dirty="0">
              <a:solidFill>
                <a:srgbClr val="0C0D07"/>
              </a:solidFill>
              <a:latin typeface="Times New Roman" panose="02020603050405020304" pitchFamily="18" charset="0"/>
              <a:cs typeface="Times New Roman" panose="02020603050405020304" pitchFamily="18" charset="0"/>
            </a:endParaRPr>
          </a:p>
          <a:p>
            <a:r>
              <a:rPr lang="en-US" sz="2000" b="1" dirty="0">
                <a:solidFill>
                  <a:srgbClr val="0C0D07"/>
                </a:solidFill>
                <a:latin typeface="Times New Roman" panose="02020603050405020304" pitchFamily="18" charset="0"/>
                <a:cs typeface="Times New Roman" panose="02020603050405020304" pitchFamily="18" charset="0"/>
              </a:rPr>
              <a:t>Upshot</a:t>
            </a:r>
            <a:r>
              <a:rPr lang="en-US" sz="2000" dirty="0">
                <a:solidFill>
                  <a:srgbClr val="0C0D07"/>
                </a:solidFill>
                <a:latin typeface="Times New Roman" panose="02020603050405020304" pitchFamily="18" charset="0"/>
                <a:cs typeface="Times New Roman" panose="02020603050405020304" pitchFamily="18" charset="0"/>
              </a:rPr>
              <a:t> = result, outcome.</a:t>
            </a:r>
          </a:p>
          <a:p>
            <a:r>
              <a:rPr lang="en-US" sz="2000" b="1" dirty="0">
                <a:solidFill>
                  <a:srgbClr val="0C0D07"/>
                </a:solidFill>
                <a:latin typeface="Times New Roman" panose="02020603050405020304" pitchFamily="18" charset="0"/>
                <a:cs typeface="Times New Roman" panose="02020603050405020304" pitchFamily="18" charset="0"/>
              </a:rPr>
              <a:t>Leptin</a:t>
            </a:r>
            <a:r>
              <a:rPr lang="en-US" sz="2000" dirty="0">
                <a:solidFill>
                  <a:srgbClr val="0C0D07"/>
                </a:solidFill>
                <a:latin typeface="Times New Roman" panose="02020603050405020304" pitchFamily="18" charset="0"/>
                <a:cs typeface="Times New Roman" panose="02020603050405020304" pitchFamily="18" charset="0"/>
              </a:rPr>
              <a:t> = a hormone that tells the body it’s full.</a:t>
            </a:r>
          </a:p>
          <a:p>
            <a:r>
              <a:rPr lang="en-US" sz="2000" b="1" dirty="0">
                <a:solidFill>
                  <a:srgbClr val="0C0D07"/>
                </a:solidFill>
                <a:latin typeface="Times New Roman" panose="02020603050405020304" pitchFamily="18" charset="0"/>
                <a:cs typeface="Times New Roman" panose="02020603050405020304" pitchFamily="18" charset="0"/>
              </a:rPr>
              <a:t>Scarce</a:t>
            </a:r>
            <a:r>
              <a:rPr lang="en-US" sz="2000" dirty="0">
                <a:solidFill>
                  <a:srgbClr val="0C0D07"/>
                </a:solidFill>
                <a:latin typeface="Times New Roman" panose="02020603050405020304" pitchFamily="18" charset="0"/>
                <a:cs typeface="Times New Roman" panose="02020603050405020304" pitchFamily="18" charset="0"/>
              </a:rPr>
              <a:t> = not much available.</a:t>
            </a:r>
          </a:p>
          <a:p>
            <a:r>
              <a:rPr lang="en-US" sz="2000" b="1" dirty="0">
                <a:solidFill>
                  <a:srgbClr val="0C0D07"/>
                </a:solidFill>
                <a:latin typeface="Times New Roman" panose="02020603050405020304" pitchFamily="18" charset="0"/>
                <a:cs typeface="Times New Roman" panose="02020603050405020304" pitchFamily="18" charset="0"/>
              </a:rPr>
              <a:t>Off-the-scale obese</a:t>
            </a:r>
            <a:r>
              <a:rPr lang="en-US" sz="2000" dirty="0">
                <a:solidFill>
                  <a:srgbClr val="0C0D07"/>
                </a:solidFill>
                <a:latin typeface="Times New Roman" panose="02020603050405020304" pitchFamily="18" charset="0"/>
                <a:cs typeface="Times New Roman" panose="02020603050405020304" pitchFamily="18" charset="0"/>
              </a:rPr>
              <a:t> = extremely overweight, beyond normal levels.</a:t>
            </a:r>
          </a:p>
        </p:txBody>
      </p:sp>
    </p:spTree>
    <p:extLst>
      <p:ext uri="{BB962C8B-B14F-4D97-AF65-F5344CB8AC3E}">
        <p14:creationId xmlns:p14="http://schemas.microsoft.com/office/powerpoint/2010/main" val="2219948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209" y="135082"/>
            <a:ext cx="8728364" cy="4883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rgbClr val="0C0D07"/>
                </a:solidFill>
                <a:latin typeface="Times New Roman" panose="02020603050405020304" pitchFamily="18" charset="0"/>
                <a:cs typeface="Times New Roman" panose="02020603050405020304" pitchFamily="18" charset="0"/>
              </a:rPr>
              <a:t>Text:</a:t>
            </a:r>
            <a:r>
              <a:rPr lang="en-US" sz="2400" dirty="0" smtClean="0">
                <a:solidFill>
                  <a:srgbClr val="0C0D07"/>
                </a:solidFill>
                <a:latin typeface="Times New Roman" panose="02020603050405020304" pitchFamily="18" charset="0"/>
                <a:cs typeface="Times New Roman" panose="02020603050405020304" pitchFamily="18" charset="0"/>
              </a:rPr>
              <a:t/>
            </a:r>
            <a:br>
              <a:rPr lang="en-US" sz="2400" dirty="0" smtClean="0">
                <a:solidFill>
                  <a:srgbClr val="0C0D07"/>
                </a:solidFill>
                <a:latin typeface="Times New Roman" panose="02020603050405020304" pitchFamily="18" charset="0"/>
                <a:cs typeface="Times New Roman" panose="02020603050405020304" pitchFamily="18" charset="0"/>
              </a:rPr>
            </a:br>
            <a:r>
              <a:rPr lang="en-US" sz="2400" b="1" dirty="0" smtClean="0">
                <a:solidFill>
                  <a:srgbClr val="C00000"/>
                </a:solidFill>
                <a:latin typeface="Times New Roman" panose="02020603050405020304" pitchFamily="18" charset="0"/>
                <a:cs typeface="Times New Roman" panose="02020603050405020304" pitchFamily="18" charset="0"/>
              </a:rPr>
              <a:t>So, should sugar consumption be regulated by law? For a substance to be controlled, it must have certain characteristics. It must have the potential to be abused, it must be unhealthy, and it must be widespread. Sugar, it seems, ticks all these boxes. Sugar is in abundance everywhere, it's addictive, and it's unhealthy</a:t>
            </a:r>
            <a:r>
              <a:rPr lang="en-US" sz="2400" b="1" i="1" dirty="0" smtClean="0">
                <a:solidFill>
                  <a:srgbClr val="C00000"/>
                </a:solidFill>
                <a:latin typeface="Times New Roman" panose="02020603050405020304" pitchFamily="18" charset="0"/>
                <a:cs typeface="Times New Roman" panose="02020603050405020304" pitchFamily="18" charset="0"/>
              </a:rPr>
              <a:t>.</a:t>
            </a:r>
            <a:endParaRPr lang="en-US" sz="2400" b="1" dirty="0" smtClean="0">
              <a:solidFill>
                <a:srgbClr val="C00000"/>
              </a:solidFill>
              <a:latin typeface="Times New Roman" panose="02020603050405020304" pitchFamily="18" charset="0"/>
              <a:cs typeface="Times New Roman" panose="02020603050405020304" pitchFamily="18" charset="0"/>
            </a:endParaRPr>
          </a:p>
          <a:p>
            <a:r>
              <a:rPr lang="en-US" sz="2400" b="1" dirty="0" smtClean="0">
                <a:solidFill>
                  <a:srgbClr val="0C0D07"/>
                </a:solidFill>
                <a:latin typeface="Times New Roman" panose="02020603050405020304" pitchFamily="18" charset="0"/>
                <a:cs typeface="Times New Roman" panose="02020603050405020304" pitchFamily="18" charset="0"/>
              </a:rPr>
              <a:t>Main idea:</a:t>
            </a:r>
            <a:r>
              <a:rPr lang="en-US" sz="2400" dirty="0" smtClean="0">
                <a:solidFill>
                  <a:srgbClr val="0C0D07"/>
                </a:solidFill>
                <a:latin typeface="Times New Roman" panose="02020603050405020304" pitchFamily="18" charset="0"/>
                <a:cs typeface="Times New Roman" panose="02020603050405020304" pitchFamily="18" charset="0"/>
              </a:rPr>
              <a:t/>
            </a:r>
            <a:br>
              <a:rPr lang="en-US" sz="2400" dirty="0" smtClean="0">
                <a:solidFill>
                  <a:srgbClr val="0C0D07"/>
                </a:solidFill>
                <a:latin typeface="Times New Roman" panose="02020603050405020304" pitchFamily="18" charset="0"/>
                <a:cs typeface="Times New Roman" panose="02020603050405020304" pitchFamily="18" charset="0"/>
              </a:rPr>
            </a:br>
            <a:r>
              <a:rPr lang="en-US" sz="2400" dirty="0" smtClean="0">
                <a:solidFill>
                  <a:srgbClr val="0C0D07"/>
                </a:solidFill>
                <a:latin typeface="Times New Roman" panose="02020603050405020304" pitchFamily="18" charset="0"/>
                <a:cs typeface="Times New Roman" panose="02020603050405020304" pitchFamily="18" charset="0"/>
              </a:rPr>
              <a:t>Sugar has the same traits as other regulated substances—it’s addictive, harmful, and everywhere.</a:t>
            </a:r>
          </a:p>
          <a:p>
            <a:r>
              <a:rPr lang="en-US" sz="2400" b="1" dirty="0" smtClean="0">
                <a:solidFill>
                  <a:srgbClr val="0C0D07"/>
                </a:solidFill>
                <a:latin typeface="Times New Roman" panose="02020603050405020304" pitchFamily="18" charset="0"/>
                <a:cs typeface="Times New Roman" panose="02020603050405020304" pitchFamily="18" charset="0"/>
              </a:rPr>
              <a:t>Meanings</a:t>
            </a:r>
            <a:r>
              <a:rPr lang="en-US" sz="2400" b="1" dirty="0">
                <a:solidFill>
                  <a:srgbClr val="0C0D07"/>
                </a:solidFill>
                <a:latin typeface="Times New Roman" panose="02020603050405020304" pitchFamily="18" charset="0"/>
                <a:cs typeface="Times New Roman" panose="02020603050405020304" pitchFamily="18" charset="0"/>
              </a:rPr>
              <a:t>:</a:t>
            </a:r>
            <a:endParaRPr lang="en-US" sz="2400" dirty="0">
              <a:solidFill>
                <a:srgbClr val="0C0D07"/>
              </a:solidFill>
              <a:latin typeface="Times New Roman" panose="02020603050405020304" pitchFamily="18" charset="0"/>
              <a:cs typeface="Times New Roman" panose="02020603050405020304" pitchFamily="18" charset="0"/>
            </a:endParaRPr>
          </a:p>
          <a:p>
            <a:r>
              <a:rPr lang="en-US" sz="2400" b="1" dirty="0">
                <a:solidFill>
                  <a:srgbClr val="0C0D07"/>
                </a:solidFill>
                <a:latin typeface="Times New Roman" panose="02020603050405020304" pitchFamily="18" charset="0"/>
                <a:cs typeface="Times New Roman" panose="02020603050405020304" pitchFamily="18" charset="0"/>
              </a:rPr>
              <a:t>Regulated</a:t>
            </a:r>
            <a:r>
              <a:rPr lang="en-US" sz="2400" dirty="0">
                <a:solidFill>
                  <a:srgbClr val="0C0D07"/>
                </a:solidFill>
                <a:latin typeface="Times New Roman" panose="02020603050405020304" pitchFamily="18" charset="0"/>
                <a:cs typeface="Times New Roman" panose="02020603050405020304" pitchFamily="18" charset="0"/>
              </a:rPr>
              <a:t> = controlled by rules or laws.</a:t>
            </a:r>
          </a:p>
          <a:p>
            <a:r>
              <a:rPr lang="en-US" sz="2400" b="1" dirty="0">
                <a:solidFill>
                  <a:srgbClr val="0C0D07"/>
                </a:solidFill>
                <a:latin typeface="Times New Roman" panose="02020603050405020304" pitchFamily="18" charset="0"/>
                <a:cs typeface="Times New Roman" panose="02020603050405020304" pitchFamily="18" charset="0"/>
              </a:rPr>
              <a:t>In abundance</a:t>
            </a:r>
            <a:r>
              <a:rPr lang="en-US" sz="2400" dirty="0">
                <a:solidFill>
                  <a:srgbClr val="0C0D07"/>
                </a:solidFill>
                <a:latin typeface="Times New Roman" panose="02020603050405020304" pitchFamily="18" charset="0"/>
                <a:cs typeface="Times New Roman" panose="02020603050405020304" pitchFamily="18" charset="0"/>
              </a:rPr>
              <a:t> = in large amounts, everywhere.</a:t>
            </a:r>
          </a:p>
        </p:txBody>
      </p:sp>
    </p:spTree>
    <p:extLst>
      <p:ext uri="{BB962C8B-B14F-4D97-AF65-F5344CB8AC3E}">
        <p14:creationId xmlns:p14="http://schemas.microsoft.com/office/powerpoint/2010/main" val="31239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body" idx="1"/>
          </p:nvPr>
        </p:nvSpPr>
        <p:spPr bwMode="auto">
          <a:xfrm>
            <a:off x="878099" y="1615791"/>
            <a:ext cx="7309937"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buClrTx/>
              <a:buSzTx/>
            </a:pPr>
            <a:r>
              <a:rPr kumimoji="0" lang="en-US" altLang="en-US" sz="1800" b="0" i="0" u="none" strike="noStrike" cap="none" normalizeH="0" baseline="0" dirty="0">
                <a:ln>
                  <a:noFill/>
                </a:ln>
                <a:solidFill>
                  <a:schemeClr val="tx1"/>
                </a:solidFill>
                <a:effectLst/>
                <a:latin typeface="Arial" panose="020B0604020202020204" pitchFamily="34" charset="0"/>
              </a:rPr>
              <a:t>Which chef cares most about </a:t>
            </a:r>
            <a:r>
              <a:rPr kumimoji="0" lang="en-US" altLang="en-US" sz="1800" b="1" i="0" u="none" strike="noStrike" cap="none" normalizeH="0" baseline="0" dirty="0">
                <a:ln>
                  <a:noFill/>
                </a:ln>
                <a:solidFill>
                  <a:schemeClr val="tx1"/>
                </a:solidFill>
                <a:effectLst/>
                <a:latin typeface="Arial" panose="020B0604020202020204" pitchFamily="34" charset="0"/>
              </a:rPr>
              <a:t>health</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indent="0" eaLnBrk="0" fontAlgn="base" hangingPunct="0">
              <a:spcBef>
                <a:spcPct val="0"/>
              </a:spcBef>
              <a:spcAft>
                <a:spcPct val="0"/>
              </a:spcAft>
              <a:buClrTx/>
              <a:buSz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spcBef>
                <a:spcPct val="0"/>
              </a:spcBef>
              <a:spcAft>
                <a:spcPct val="0"/>
              </a:spcAft>
              <a:buClrTx/>
              <a:buSzTx/>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spcBef>
                <a:spcPct val="0"/>
              </a:spcBef>
              <a:spcAft>
                <a:spcPct val="0"/>
              </a:spcAft>
              <a:buClrTx/>
              <a:buSzTx/>
            </a:pPr>
            <a:r>
              <a:rPr kumimoji="0" lang="en-US" altLang="en-US" sz="1800" b="0" i="0" u="none" strike="noStrike" cap="none" normalizeH="0" baseline="0" dirty="0">
                <a:ln>
                  <a:noFill/>
                </a:ln>
                <a:solidFill>
                  <a:schemeClr val="tx1"/>
                </a:solidFill>
                <a:effectLst/>
                <a:latin typeface="Arial" panose="020B0604020202020204" pitchFamily="34" charset="0"/>
              </a:rPr>
              <a:t>Which chef cares most about </a:t>
            </a:r>
            <a:r>
              <a:rPr kumimoji="0" lang="en-US" altLang="en-US" sz="1800" b="1" i="0" u="none" strike="noStrike" cap="none" normalizeH="0" baseline="0" dirty="0">
                <a:ln>
                  <a:noFill/>
                </a:ln>
                <a:solidFill>
                  <a:schemeClr val="tx1"/>
                </a:solidFill>
                <a:effectLst/>
                <a:latin typeface="Arial" panose="020B0604020202020204" pitchFamily="34" charset="0"/>
              </a:rPr>
              <a:t>atmosphere and fun</a:t>
            </a:r>
            <a:r>
              <a:rPr kumimoji="0" lang="en-US" altLang="en-US" sz="1800" b="0" i="0" u="none" strike="noStrike" cap="none" normalizeH="0" baseline="0" dirty="0">
                <a:ln>
                  <a:noFill/>
                </a:ln>
                <a:solidFill>
                  <a:schemeClr val="tx1"/>
                </a:solidFill>
                <a:effectLst/>
                <a:latin typeface="Arial" panose="020B0604020202020204" pitchFamily="34" charset="0"/>
              </a:rPr>
              <a:t>?</a:t>
            </a:r>
          </a:p>
          <a:p>
            <a:pPr marL="0" indent="0" eaLnBrk="0" fontAlgn="base" hangingPunct="0">
              <a:spcBef>
                <a:spcPct val="0"/>
              </a:spcBef>
              <a:spcAft>
                <a:spcPct val="0"/>
              </a:spcAft>
              <a:buClrTx/>
              <a:buSzTx/>
              <a:buNone/>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spcBef>
                <a:spcPct val="0"/>
              </a:spcBef>
              <a:spcAft>
                <a:spcPct val="0"/>
              </a:spcAft>
              <a:buClrTx/>
              <a:buSzTx/>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342900" indent="-342900" eaLnBrk="0" fontAlgn="base" hangingPunct="0">
              <a:spcBef>
                <a:spcPct val="0"/>
              </a:spcBef>
              <a:spcAft>
                <a:spcPct val="0"/>
              </a:spcAft>
              <a:buClrTx/>
              <a:buSzTx/>
            </a:pPr>
            <a:r>
              <a:rPr lang="en-US" altLang="en-US" sz="1800" dirty="0">
                <a:solidFill>
                  <a:schemeClr val="tx1"/>
                </a:solidFill>
                <a:latin typeface="Arial" panose="020B0604020202020204" pitchFamily="34" charset="0"/>
              </a:rPr>
              <a:t>Which chef cares most about </a:t>
            </a:r>
            <a:r>
              <a:rPr lang="en-US" altLang="en-US" sz="1800" b="1" dirty="0">
                <a:solidFill>
                  <a:schemeClr val="tx1"/>
                </a:solidFill>
                <a:latin typeface="Arial" panose="020B0604020202020204" pitchFamily="34" charset="0"/>
              </a:rPr>
              <a:t>art and creativity</a:t>
            </a:r>
            <a:r>
              <a:rPr lang="en-US" altLang="en-US" sz="1800" dirty="0">
                <a:solidFill>
                  <a:schemeClr val="tx1"/>
                </a:solidFill>
                <a:latin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a:xfrm>
            <a:off x="6570518" y="3351072"/>
            <a:ext cx="1558636" cy="363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Henry North </a:t>
            </a:r>
          </a:p>
        </p:txBody>
      </p:sp>
      <p:sp>
        <p:nvSpPr>
          <p:cNvPr id="6" name="Rectangle 5"/>
          <p:cNvSpPr/>
          <p:nvPr/>
        </p:nvSpPr>
        <p:spPr>
          <a:xfrm>
            <a:off x="5444836" y="1627794"/>
            <a:ext cx="1558636" cy="363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Logan Brown</a:t>
            </a:r>
          </a:p>
        </p:txBody>
      </p:sp>
      <p:sp>
        <p:nvSpPr>
          <p:cNvPr id="7" name="Rectangle 6"/>
          <p:cNvSpPr/>
          <p:nvPr/>
        </p:nvSpPr>
        <p:spPr>
          <a:xfrm>
            <a:off x="6726382" y="2489433"/>
            <a:ext cx="1558636" cy="3636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Cody Armstrong</a:t>
            </a:r>
          </a:p>
        </p:txBody>
      </p:sp>
    </p:spTree>
    <p:extLst>
      <p:ext uri="{BB962C8B-B14F-4D97-AF65-F5344CB8AC3E}">
        <p14:creationId xmlns:p14="http://schemas.microsoft.com/office/powerpoint/2010/main" val="83472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8" y="114300"/>
            <a:ext cx="9060872" cy="4966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C00000"/>
                </a:solidFill>
                <a:latin typeface="Times New Roman" panose="02020603050405020304" pitchFamily="18" charset="0"/>
                <a:cs typeface="Times New Roman" panose="02020603050405020304" pitchFamily="18" charset="0"/>
              </a:rPr>
              <a:t/>
            </a:r>
            <a:br>
              <a:rPr lang="en-US" sz="2400" dirty="0">
                <a:solidFill>
                  <a:srgbClr val="C00000"/>
                </a:solidFill>
                <a:latin typeface="Times New Roman" panose="02020603050405020304" pitchFamily="18" charset="0"/>
                <a:cs typeface="Times New Roman" panose="02020603050405020304" pitchFamily="18" charset="0"/>
              </a:rPr>
            </a:br>
            <a:r>
              <a:rPr lang="en-US" sz="2400" b="1" dirty="0">
                <a:solidFill>
                  <a:srgbClr val="C00000"/>
                </a:solidFill>
                <a:latin typeface="Times New Roman" panose="02020603050405020304" pitchFamily="18" charset="0"/>
                <a:cs typeface="Times New Roman" panose="02020603050405020304" pitchFamily="18" charset="0"/>
              </a:rPr>
              <a:t>There is, of course, a big barrier to any effort to regulate sugar consumption, namely the food industry. The food industry has no impetus to change. They're making money hand over fist. Some industries still have collective influence that somehow allows them to continue selling products that have been proven to be unhealthy.</a:t>
            </a:r>
          </a:p>
          <a:p>
            <a:r>
              <a:rPr lang="en-US" sz="2400" b="1" dirty="0">
                <a:solidFill>
                  <a:srgbClr val="0C0D07"/>
                </a:solidFill>
                <a:latin typeface="Times New Roman" panose="02020603050405020304" pitchFamily="18" charset="0"/>
                <a:cs typeface="Times New Roman" panose="02020603050405020304" pitchFamily="18" charset="0"/>
              </a:rPr>
              <a:t>Main idea:</a:t>
            </a:r>
            <a:r>
              <a:rPr lang="en-US" sz="2400" dirty="0">
                <a:solidFill>
                  <a:srgbClr val="0C0D07"/>
                </a:solidFill>
                <a:latin typeface="Times New Roman" panose="02020603050405020304" pitchFamily="18" charset="0"/>
                <a:cs typeface="Times New Roman" panose="02020603050405020304" pitchFamily="18" charset="0"/>
              </a:rPr>
              <a:t/>
            </a:r>
            <a:br>
              <a:rPr lang="en-US" sz="2400" dirty="0">
                <a:solidFill>
                  <a:srgbClr val="0C0D07"/>
                </a:solidFill>
                <a:latin typeface="Times New Roman" panose="02020603050405020304" pitchFamily="18" charset="0"/>
                <a:cs typeface="Times New Roman" panose="02020603050405020304" pitchFamily="18" charset="0"/>
              </a:rPr>
            </a:br>
            <a:r>
              <a:rPr lang="en-US" sz="2400" dirty="0">
                <a:solidFill>
                  <a:srgbClr val="0C0D07"/>
                </a:solidFill>
                <a:latin typeface="Times New Roman" panose="02020603050405020304" pitchFamily="18" charset="0"/>
                <a:cs typeface="Times New Roman" panose="02020603050405020304" pitchFamily="18" charset="0"/>
              </a:rPr>
              <a:t>The food industry doesn’t want change because it profits from selling sugary products.</a:t>
            </a:r>
          </a:p>
          <a:p>
            <a:r>
              <a:rPr lang="en-US" sz="2400" b="1" dirty="0">
                <a:solidFill>
                  <a:srgbClr val="0C0D07"/>
                </a:solidFill>
                <a:latin typeface="Times New Roman" panose="02020603050405020304" pitchFamily="18" charset="0"/>
                <a:cs typeface="Times New Roman" panose="02020603050405020304" pitchFamily="18" charset="0"/>
              </a:rPr>
              <a:t>Meanings:</a:t>
            </a:r>
            <a:endParaRPr lang="en-US" sz="2400" dirty="0">
              <a:solidFill>
                <a:srgbClr val="0C0D07"/>
              </a:solidFill>
              <a:latin typeface="Times New Roman" panose="02020603050405020304" pitchFamily="18" charset="0"/>
              <a:cs typeface="Times New Roman" panose="02020603050405020304" pitchFamily="18" charset="0"/>
            </a:endParaRPr>
          </a:p>
          <a:p>
            <a:r>
              <a:rPr lang="en-US" sz="2400" b="1" dirty="0">
                <a:solidFill>
                  <a:srgbClr val="0C0D07"/>
                </a:solidFill>
                <a:latin typeface="Times New Roman" panose="02020603050405020304" pitchFamily="18" charset="0"/>
                <a:cs typeface="Times New Roman" panose="02020603050405020304" pitchFamily="18" charset="0"/>
              </a:rPr>
              <a:t>Impetus</a:t>
            </a:r>
            <a:r>
              <a:rPr lang="en-US" sz="2400" dirty="0">
                <a:solidFill>
                  <a:srgbClr val="0C0D07"/>
                </a:solidFill>
                <a:latin typeface="Times New Roman" panose="02020603050405020304" pitchFamily="18" charset="0"/>
                <a:cs typeface="Times New Roman" panose="02020603050405020304" pitchFamily="18" charset="0"/>
              </a:rPr>
              <a:t> = motivation or reason to act.</a:t>
            </a:r>
          </a:p>
          <a:p>
            <a:r>
              <a:rPr lang="en-US" sz="2400" b="1" dirty="0">
                <a:solidFill>
                  <a:srgbClr val="0C0D07"/>
                </a:solidFill>
                <a:latin typeface="Times New Roman" panose="02020603050405020304" pitchFamily="18" charset="0"/>
                <a:cs typeface="Times New Roman" panose="02020603050405020304" pitchFamily="18" charset="0"/>
              </a:rPr>
              <a:t>Hand over fist</a:t>
            </a:r>
            <a:r>
              <a:rPr lang="en-US" sz="2400" dirty="0">
                <a:solidFill>
                  <a:srgbClr val="0C0D07"/>
                </a:solidFill>
                <a:latin typeface="Times New Roman" panose="02020603050405020304" pitchFamily="18" charset="0"/>
                <a:cs typeface="Times New Roman" panose="02020603050405020304" pitchFamily="18" charset="0"/>
              </a:rPr>
              <a:t> = making money very quickly.</a:t>
            </a:r>
          </a:p>
          <a:p>
            <a:r>
              <a:rPr lang="en-US" sz="2400" b="1" dirty="0">
                <a:solidFill>
                  <a:srgbClr val="0C0D07"/>
                </a:solidFill>
                <a:latin typeface="Times New Roman" panose="02020603050405020304" pitchFamily="18" charset="0"/>
                <a:cs typeface="Times New Roman" panose="02020603050405020304" pitchFamily="18" charset="0"/>
              </a:rPr>
              <a:t>Collective influence</a:t>
            </a:r>
            <a:r>
              <a:rPr lang="en-US" sz="2400" dirty="0">
                <a:solidFill>
                  <a:srgbClr val="0C0D07"/>
                </a:solidFill>
                <a:latin typeface="Times New Roman" panose="02020603050405020304" pitchFamily="18" charset="0"/>
                <a:cs typeface="Times New Roman" panose="02020603050405020304" pitchFamily="18" charset="0"/>
              </a:rPr>
              <a:t> = power held by a group working together.</a:t>
            </a:r>
          </a:p>
        </p:txBody>
      </p:sp>
    </p:spTree>
    <p:extLst>
      <p:ext uri="{BB962C8B-B14F-4D97-AF65-F5344CB8AC3E}">
        <p14:creationId xmlns:p14="http://schemas.microsoft.com/office/powerpoint/2010/main" val="12374506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036" y="176645"/>
            <a:ext cx="8780318" cy="4790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Times New Roman" panose="02020603050405020304" pitchFamily="18" charset="0"/>
                <a:cs typeface="Times New Roman" panose="02020603050405020304" pitchFamily="18" charset="0"/>
              </a:rPr>
              <a:t>What if sugar is the culprit? What can we do? We can start the long, laborious process of coming out of denial. We can make sugar products expensive, harder to buy, and harder to advertise. We can keep them away from children. Make them taboo. To radically cut our intake would be to radically shake up the economy.</a:t>
            </a:r>
          </a:p>
          <a:p>
            <a:r>
              <a:rPr lang="en-US" sz="2000" b="1" dirty="0">
                <a:solidFill>
                  <a:srgbClr val="0C0D07"/>
                </a:solidFill>
                <a:latin typeface="Times New Roman" panose="02020603050405020304" pitchFamily="18" charset="0"/>
                <a:cs typeface="Times New Roman" panose="02020603050405020304" pitchFamily="18" charset="0"/>
              </a:rPr>
              <a:t>Main idea:</a:t>
            </a:r>
            <a:r>
              <a:rPr lang="en-US" sz="2000" dirty="0">
                <a:solidFill>
                  <a:srgbClr val="0C0D07"/>
                </a:solidFill>
                <a:latin typeface="Times New Roman" panose="02020603050405020304" pitchFamily="18" charset="0"/>
                <a:cs typeface="Times New Roman" panose="02020603050405020304" pitchFamily="18" charset="0"/>
              </a:rPr>
              <a:t/>
            </a:r>
            <a:br>
              <a:rPr lang="en-US" sz="2000" dirty="0">
                <a:solidFill>
                  <a:srgbClr val="0C0D07"/>
                </a:solidFill>
                <a:latin typeface="Times New Roman" panose="02020603050405020304" pitchFamily="18" charset="0"/>
                <a:cs typeface="Times New Roman" panose="02020603050405020304" pitchFamily="18" charset="0"/>
              </a:rPr>
            </a:br>
            <a:r>
              <a:rPr lang="en-US" sz="2000" dirty="0">
                <a:solidFill>
                  <a:srgbClr val="0C0D07"/>
                </a:solidFill>
                <a:latin typeface="Times New Roman" panose="02020603050405020304" pitchFamily="18" charset="0"/>
                <a:cs typeface="Times New Roman" panose="02020603050405020304" pitchFamily="18" charset="0"/>
              </a:rPr>
              <a:t>Solutions include raising prices, limiting ads, restricting children’s access, and reducing sugar intake—even though this would affect the economy.</a:t>
            </a:r>
          </a:p>
          <a:p>
            <a:r>
              <a:rPr lang="en-US" sz="2000" b="1" dirty="0">
                <a:solidFill>
                  <a:srgbClr val="0C0D07"/>
                </a:solidFill>
                <a:latin typeface="Times New Roman" panose="02020603050405020304" pitchFamily="18" charset="0"/>
                <a:cs typeface="Times New Roman" panose="02020603050405020304" pitchFamily="18" charset="0"/>
              </a:rPr>
              <a:t>Meanings:</a:t>
            </a:r>
            <a:endParaRPr lang="en-US" sz="2000" dirty="0">
              <a:solidFill>
                <a:srgbClr val="0C0D07"/>
              </a:solidFill>
              <a:latin typeface="Times New Roman" panose="02020603050405020304" pitchFamily="18" charset="0"/>
              <a:cs typeface="Times New Roman" panose="02020603050405020304" pitchFamily="18" charset="0"/>
            </a:endParaRPr>
          </a:p>
          <a:p>
            <a:r>
              <a:rPr lang="en-US" sz="2000" b="1" dirty="0">
                <a:solidFill>
                  <a:srgbClr val="0C0D07"/>
                </a:solidFill>
                <a:latin typeface="Times New Roman" panose="02020603050405020304" pitchFamily="18" charset="0"/>
                <a:cs typeface="Times New Roman" panose="02020603050405020304" pitchFamily="18" charset="0"/>
              </a:rPr>
              <a:t>Culprit</a:t>
            </a:r>
            <a:r>
              <a:rPr lang="en-US" sz="2000" dirty="0">
                <a:solidFill>
                  <a:srgbClr val="0C0D07"/>
                </a:solidFill>
                <a:latin typeface="Times New Roman" panose="02020603050405020304" pitchFamily="18" charset="0"/>
                <a:cs typeface="Times New Roman" panose="02020603050405020304" pitchFamily="18" charset="0"/>
              </a:rPr>
              <a:t> = the thing causing the problem.</a:t>
            </a:r>
          </a:p>
          <a:p>
            <a:r>
              <a:rPr lang="en-US" sz="2000" b="1" dirty="0">
                <a:solidFill>
                  <a:srgbClr val="0C0D07"/>
                </a:solidFill>
                <a:latin typeface="Times New Roman" panose="02020603050405020304" pitchFamily="18" charset="0"/>
                <a:cs typeface="Times New Roman" panose="02020603050405020304" pitchFamily="18" charset="0"/>
              </a:rPr>
              <a:t>Laborious</a:t>
            </a:r>
            <a:r>
              <a:rPr lang="en-US" sz="2000" dirty="0">
                <a:solidFill>
                  <a:srgbClr val="0C0D07"/>
                </a:solidFill>
                <a:latin typeface="Times New Roman" panose="02020603050405020304" pitchFamily="18" charset="0"/>
                <a:cs typeface="Times New Roman" panose="02020603050405020304" pitchFamily="18" charset="0"/>
              </a:rPr>
              <a:t> = difficult and taking a lot of effort.</a:t>
            </a:r>
          </a:p>
          <a:p>
            <a:r>
              <a:rPr lang="en-US" sz="2000" b="1" dirty="0">
                <a:solidFill>
                  <a:srgbClr val="0C0D07"/>
                </a:solidFill>
                <a:latin typeface="Times New Roman" panose="02020603050405020304" pitchFamily="18" charset="0"/>
                <a:cs typeface="Times New Roman" panose="02020603050405020304" pitchFamily="18" charset="0"/>
              </a:rPr>
              <a:t>Taboo</a:t>
            </a:r>
            <a:r>
              <a:rPr lang="en-US" sz="2000" dirty="0">
                <a:solidFill>
                  <a:srgbClr val="0C0D07"/>
                </a:solidFill>
                <a:latin typeface="Times New Roman" panose="02020603050405020304" pitchFamily="18" charset="0"/>
                <a:cs typeface="Times New Roman" panose="02020603050405020304" pitchFamily="18" charset="0"/>
              </a:rPr>
              <a:t> = something forbidden or not accepted by society.</a:t>
            </a:r>
          </a:p>
          <a:p>
            <a:r>
              <a:rPr lang="en-US" sz="2000" b="1" dirty="0">
                <a:solidFill>
                  <a:srgbClr val="0C0D07"/>
                </a:solidFill>
                <a:latin typeface="Times New Roman" panose="02020603050405020304" pitchFamily="18" charset="0"/>
                <a:cs typeface="Times New Roman" panose="02020603050405020304" pitchFamily="18" charset="0"/>
              </a:rPr>
              <a:t>Radically</a:t>
            </a:r>
            <a:r>
              <a:rPr lang="en-US" sz="2000" dirty="0">
                <a:solidFill>
                  <a:srgbClr val="0C0D07"/>
                </a:solidFill>
                <a:latin typeface="Times New Roman" panose="02020603050405020304" pitchFamily="18" charset="0"/>
                <a:cs typeface="Times New Roman" panose="02020603050405020304" pitchFamily="18" charset="0"/>
              </a:rPr>
              <a:t> = completely, in a big way.</a:t>
            </a:r>
          </a:p>
        </p:txBody>
      </p:sp>
    </p:spTree>
    <p:extLst>
      <p:ext uri="{BB962C8B-B14F-4D97-AF65-F5344CB8AC3E}">
        <p14:creationId xmlns:p14="http://schemas.microsoft.com/office/powerpoint/2010/main" val="2895153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737" y="0"/>
            <a:ext cx="8998527" cy="50188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C0D07"/>
                </a:solidFill>
                <a:latin typeface="Times New Roman" panose="02020603050405020304" pitchFamily="18" charset="0"/>
                <a:cs typeface="Times New Roman" panose="02020603050405020304" pitchFamily="18" charset="0"/>
              </a:rPr>
              <a:t/>
            </a:r>
            <a:br>
              <a:rPr lang="en-US" sz="2000" dirty="0">
                <a:solidFill>
                  <a:srgbClr val="0C0D07"/>
                </a:solidFill>
                <a:latin typeface="Times New Roman" panose="02020603050405020304" pitchFamily="18" charset="0"/>
                <a:cs typeface="Times New Roman" panose="02020603050405020304" pitchFamily="18" charset="0"/>
              </a:rPr>
            </a:br>
            <a:r>
              <a:rPr lang="en-US" sz="2000" b="1" dirty="0">
                <a:solidFill>
                  <a:schemeClr val="tx1"/>
                </a:solidFill>
                <a:latin typeface="Times New Roman" panose="02020603050405020304" pitchFamily="18" charset="0"/>
                <a:cs typeface="Times New Roman" panose="02020603050405020304" pitchFamily="18" charset="0"/>
              </a:rPr>
              <a:t>Here are some tips for eating less sugar or even cutting sugar completely out of your diet. Firstly, try having less sugar in your juice or breakfast cereal, swap soda for water or fruit-infused water. Next, choose natural yoghurt and add your own fruit. Avoid dried fruit, since it often has extra sugar. Choose whole wheat breads and pastas with no added sugar. Always read labels to check for hidden sugar. If you need a sweet snack, eat fruit—“an apple a day keeps the doctor away.”</a:t>
            </a:r>
          </a:p>
          <a:p>
            <a:r>
              <a:rPr lang="en-US" sz="2000" b="1" dirty="0">
                <a:solidFill>
                  <a:srgbClr val="0C0D07"/>
                </a:solidFill>
                <a:latin typeface="Times New Roman" panose="02020603050405020304" pitchFamily="18" charset="0"/>
                <a:cs typeface="Times New Roman" panose="02020603050405020304" pitchFamily="18" charset="0"/>
              </a:rPr>
              <a:t>Main idea:</a:t>
            </a:r>
            <a:r>
              <a:rPr lang="en-US" sz="2000" dirty="0">
                <a:solidFill>
                  <a:srgbClr val="0C0D07"/>
                </a:solidFill>
                <a:latin typeface="Times New Roman" panose="02020603050405020304" pitchFamily="18" charset="0"/>
                <a:cs typeface="Times New Roman" panose="02020603050405020304" pitchFamily="18" charset="0"/>
              </a:rPr>
              <a:t/>
            </a:r>
            <a:br>
              <a:rPr lang="en-US" sz="2000" dirty="0">
                <a:solidFill>
                  <a:srgbClr val="0C0D07"/>
                </a:solidFill>
                <a:latin typeface="Times New Roman" panose="02020603050405020304" pitchFamily="18" charset="0"/>
                <a:cs typeface="Times New Roman" panose="02020603050405020304" pitchFamily="18" charset="0"/>
              </a:rPr>
            </a:br>
            <a:r>
              <a:rPr lang="en-US" sz="2000" dirty="0">
                <a:solidFill>
                  <a:srgbClr val="0C0D07"/>
                </a:solidFill>
                <a:latin typeface="Times New Roman" panose="02020603050405020304" pitchFamily="18" charset="0"/>
                <a:cs typeface="Times New Roman" panose="02020603050405020304" pitchFamily="18" charset="0"/>
              </a:rPr>
              <a:t>Practical tips include cutting sugar in drinks, eating natural yogurt, avoiding dried fruit, choosing whole grains, reading labels, and eating fresh fruit.</a:t>
            </a:r>
          </a:p>
          <a:p>
            <a:r>
              <a:rPr lang="en-US" sz="2000" b="1" dirty="0">
                <a:solidFill>
                  <a:srgbClr val="0C0D07"/>
                </a:solidFill>
                <a:latin typeface="Times New Roman" panose="02020603050405020304" pitchFamily="18" charset="0"/>
                <a:cs typeface="Times New Roman" panose="02020603050405020304" pitchFamily="18" charset="0"/>
              </a:rPr>
              <a:t>Meanings:</a:t>
            </a:r>
            <a:endParaRPr lang="en-US" sz="2000" dirty="0">
              <a:solidFill>
                <a:srgbClr val="0C0D07"/>
              </a:solidFill>
              <a:latin typeface="Times New Roman" panose="02020603050405020304" pitchFamily="18" charset="0"/>
              <a:cs typeface="Times New Roman" panose="02020603050405020304" pitchFamily="18" charset="0"/>
            </a:endParaRPr>
          </a:p>
          <a:p>
            <a:r>
              <a:rPr lang="en-US" sz="2000" b="1" dirty="0">
                <a:solidFill>
                  <a:srgbClr val="0C0D07"/>
                </a:solidFill>
                <a:latin typeface="Times New Roman" panose="02020603050405020304" pitchFamily="18" charset="0"/>
                <a:cs typeface="Times New Roman" panose="02020603050405020304" pitchFamily="18" charset="0"/>
              </a:rPr>
              <a:t>Infuse</a:t>
            </a:r>
            <a:r>
              <a:rPr lang="en-US" sz="2000" dirty="0">
                <a:solidFill>
                  <a:srgbClr val="0C0D07"/>
                </a:solidFill>
                <a:latin typeface="Times New Roman" panose="02020603050405020304" pitchFamily="18" charset="0"/>
                <a:cs typeface="Times New Roman" panose="02020603050405020304" pitchFamily="18" charset="0"/>
              </a:rPr>
              <a:t> = soak something in liquid to give flavor.</a:t>
            </a:r>
          </a:p>
          <a:p>
            <a:r>
              <a:rPr lang="en-US" sz="2000" b="1" dirty="0">
                <a:solidFill>
                  <a:srgbClr val="0C0D07"/>
                </a:solidFill>
                <a:latin typeface="Times New Roman" panose="02020603050405020304" pitchFamily="18" charset="0"/>
                <a:cs typeface="Times New Roman" panose="02020603050405020304" pitchFamily="18" charset="0"/>
              </a:rPr>
              <a:t>Naturally occurring</a:t>
            </a:r>
            <a:r>
              <a:rPr lang="en-US" sz="2000" dirty="0">
                <a:solidFill>
                  <a:srgbClr val="0C0D07"/>
                </a:solidFill>
                <a:latin typeface="Times New Roman" panose="02020603050405020304" pitchFamily="18" charset="0"/>
                <a:cs typeface="Times New Roman" panose="02020603050405020304" pitchFamily="18" charset="0"/>
              </a:rPr>
              <a:t> = already present in food.</a:t>
            </a:r>
          </a:p>
          <a:p>
            <a:r>
              <a:rPr lang="en-US" sz="2000" b="1" dirty="0">
                <a:solidFill>
                  <a:srgbClr val="0C0D07"/>
                </a:solidFill>
                <a:latin typeface="Times New Roman" panose="02020603050405020304" pitchFamily="18" charset="0"/>
                <a:cs typeface="Times New Roman" panose="02020603050405020304" pitchFamily="18" charset="0"/>
              </a:rPr>
              <a:t>Whole wheat</a:t>
            </a:r>
            <a:r>
              <a:rPr lang="en-US" sz="2000" dirty="0">
                <a:solidFill>
                  <a:srgbClr val="0C0D07"/>
                </a:solidFill>
                <a:latin typeface="Times New Roman" panose="02020603050405020304" pitchFamily="18" charset="0"/>
                <a:cs typeface="Times New Roman" panose="02020603050405020304" pitchFamily="18" charset="0"/>
              </a:rPr>
              <a:t> = food made from the entire grain, healthier than refined.</a:t>
            </a:r>
          </a:p>
          <a:p>
            <a:r>
              <a:rPr lang="en-US" sz="2000" b="1" dirty="0">
                <a:solidFill>
                  <a:srgbClr val="0C0D07"/>
                </a:solidFill>
                <a:latin typeface="Times New Roman" panose="02020603050405020304" pitchFamily="18" charset="0"/>
                <a:cs typeface="Times New Roman" panose="02020603050405020304" pitchFamily="18" charset="0"/>
              </a:rPr>
              <a:t>Food labels</a:t>
            </a:r>
            <a:r>
              <a:rPr lang="en-US" sz="2000" dirty="0">
                <a:solidFill>
                  <a:srgbClr val="0C0D07"/>
                </a:solidFill>
                <a:latin typeface="Times New Roman" panose="02020603050405020304" pitchFamily="18" charset="0"/>
                <a:cs typeface="Times New Roman" panose="02020603050405020304" pitchFamily="18" charset="0"/>
              </a:rPr>
              <a:t> = printed information on food packaging.</a:t>
            </a:r>
          </a:p>
        </p:txBody>
      </p:sp>
    </p:spTree>
    <p:extLst>
      <p:ext uri="{BB962C8B-B14F-4D97-AF65-F5344CB8AC3E}">
        <p14:creationId xmlns:p14="http://schemas.microsoft.com/office/powerpoint/2010/main" val="1035459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51B4D0-40E3-435C-85CF-15301EC2C1CA}"/>
              </a:ext>
            </a:extLst>
          </p:cNvPr>
          <p:cNvPicPr>
            <a:picLocks noChangeAspect="1"/>
          </p:cNvPicPr>
          <p:nvPr/>
        </p:nvPicPr>
        <p:blipFill>
          <a:blip r:embed="rId2"/>
          <a:stretch>
            <a:fillRect/>
          </a:stretch>
        </p:blipFill>
        <p:spPr>
          <a:xfrm>
            <a:off x="135467" y="0"/>
            <a:ext cx="3628579" cy="5143500"/>
          </a:xfrm>
          <a:prstGeom prst="rect">
            <a:avLst/>
          </a:prstGeom>
        </p:spPr>
      </p:pic>
      <p:pic>
        <p:nvPicPr>
          <p:cNvPr id="3" name="Picture 2">
            <a:extLst>
              <a:ext uri="{FF2B5EF4-FFF2-40B4-BE49-F238E27FC236}">
                <a16:creationId xmlns:a16="http://schemas.microsoft.com/office/drawing/2014/main" id="{3761C5F7-77E3-4132-A649-170B93A2B824}"/>
              </a:ext>
            </a:extLst>
          </p:cNvPr>
          <p:cNvPicPr>
            <a:picLocks noChangeAspect="1"/>
          </p:cNvPicPr>
          <p:nvPr/>
        </p:nvPicPr>
        <p:blipFill>
          <a:blip r:embed="rId3"/>
          <a:stretch>
            <a:fillRect/>
          </a:stretch>
        </p:blipFill>
        <p:spPr>
          <a:xfrm>
            <a:off x="4088340" y="369357"/>
            <a:ext cx="4787399" cy="3398309"/>
          </a:xfrm>
          <a:prstGeom prst="rect">
            <a:avLst/>
          </a:prstGeom>
        </p:spPr>
      </p:pic>
    </p:spTree>
    <p:extLst>
      <p:ext uri="{BB962C8B-B14F-4D97-AF65-F5344CB8AC3E}">
        <p14:creationId xmlns:p14="http://schemas.microsoft.com/office/powerpoint/2010/main" val="1206490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94355" y="1289771"/>
            <a:ext cx="2143125" cy="2143125"/>
          </a:xfrm>
          <a:prstGeom prst="rect">
            <a:avLst/>
          </a:prstGeom>
        </p:spPr>
      </p:pic>
      <p:pic>
        <p:nvPicPr>
          <p:cNvPr id="4" name="Picture 3"/>
          <p:cNvPicPr>
            <a:picLocks noChangeAspect="1"/>
          </p:cNvPicPr>
          <p:nvPr/>
        </p:nvPicPr>
        <p:blipFill>
          <a:blip r:embed="rId3"/>
          <a:stretch>
            <a:fillRect/>
          </a:stretch>
        </p:blipFill>
        <p:spPr>
          <a:xfrm>
            <a:off x="3132859" y="1561234"/>
            <a:ext cx="2857500" cy="1600200"/>
          </a:xfrm>
          <a:prstGeom prst="rect">
            <a:avLst/>
          </a:prstGeom>
        </p:spPr>
      </p:pic>
      <p:pic>
        <p:nvPicPr>
          <p:cNvPr id="5" name="Picture 4"/>
          <p:cNvPicPr>
            <a:picLocks noChangeAspect="1"/>
          </p:cNvPicPr>
          <p:nvPr/>
        </p:nvPicPr>
        <p:blipFill>
          <a:blip r:embed="rId4"/>
          <a:stretch>
            <a:fillRect/>
          </a:stretch>
        </p:blipFill>
        <p:spPr>
          <a:xfrm>
            <a:off x="65593" y="1418359"/>
            <a:ext cx="2628900" cy="1743075"/>
          </a:xfrm>
          <a:prstGeom prst="rect">
            <a:avLst/>
          </a:prstGeom>
        </p:spPr>
      </p:pic>
      <p:sp>
        <p:nvSpPr>
          <p:cNvPr id="6" name="Rectangle 5"/>
          <p:cNvSpPr/>
          <p:nvPr/>
        </p:nvSpPr>
        <p:spPr>
          <a:xfrm>
            <a:off x="1911927" y="436419"/>
            <a:ext cx="5059073" cy="737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rPr>
              <a:t>Vegetables </a:t>
            </a:r>
          </a:p>
        </p:txBody>
      </p:sp>
      <p:sp>
        <p:nvSpPr>
          <p:cNvPr id="7" name="Rectangle 6"/>
          <p:cNvSpPr/>
          <p:nvPr/>
        </p:nvSpPr>
        <p:spPr>
          <a:xfrm>
            <a:off x="807893" y="3252354"/>
            <a:ext cx="2208068" cy="696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Okra </a:t>
            </a:r>
          </a:p>
        </p:txBody>
      </p:sp>
      <p:sp>
        <p:nvSpPr>
          <p:cNvPr id="8" name="Rectangle 7"/>
          <p:cNvSpPr/>
          <p:nvPr/>
        </p:nvSpPr>
        <p:spPr>
          <a:xfrm>
            <a:off x="3314700" y="3270538"/>
            <a:ext cx="2493818" cy="67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Capers </a:t>
            </a:r>
          </a:p>
        </p:txBody>
      </p:sp>
      <p:sp>
        <p:nvSpPr>
          <p:cNvPr id="9" name="Rectangle 8"/>
          <p:cNvSpPr/>
          <p:nvPr/>
        </p:nvSpPr>
        <p:spPr>
          <a:xfrm>
            <a:off x="6390409" y="3484850"/>
            <a:ext cx="2452254" cy="555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Leeks </a:t>
            </a:r>
            <a:endParaRPr lang="en-US" sz="2400" b="1" dirty="0">
              <a:solidFill>
                <a:srgbClr val="FF0000"/>
              </a:solidFill>
            </a:endParaRPr>
          </a:p>
        </p:txBody>
      </p:sp>
    </p:spTree>
    <p:extLst>
      <p:ext uri="{BB962C8B-B14F-4D97-AF65-F5344CB8AC3E}">
        <p14:creationId xmlns:p14="http://schemas.microsoft.com/office/powerpoint/2010/main" val="1463984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Herbs and Spices </a:t>
            </a:r>
          </a:p>
        </p:txBody>
      </p:sp>
      <p:pic>
        <p:nvPicPr>
          <p:cNvPr id="3" name="Picture 2"/>
          <p:cNvPicPr>
            <a:picLocks noChangeAspect="1"/>
          </p:cNvPicPr>
          <p:nvPr/>
        </p:nvPicPr>
        <p:blipFill>
          <a:blip r:embed="rId2"/>
          <a:stretch>
            <a:fillRect/>
          </a:stretch>
        </p:blipFill>
        <p:spPr>
          <a:xfrm>
            <a:off x="202622" y="1144298"/>
            <a:ext cx="2390343" cy="1520969"/>
          </a:xfrm>
          <a:prstGeom prst="rect">
            <a:avLst/>
          </a:prstGeom>
        </p:spPr>
      </p:pic>
      <p:pic>
        <p:nvPicPr>
          <p:cNvPr id="4" name="Picture 3"/>
          <p:cNvPicPr>
            <a:picLocks noChangeAspect="1"/>
          </p:cNvPicPr>
          <p:nvPr/>
        </p:nvPicPr>
        <p:blipFill>
          <a:blip r:embed="rId3"/>
          <a:stretch>
            <a:fillRect/>
          </a:stretch>
        </p:blipFill>
        <p:spPr>
          <a:xfrm>
            <a:off x="2831523" y="1144298"/>
            <a:ext cx="2857500" cy="1600200"/>
          </a:xfrm>
          <a:prstGeom prst="rect">
            <a:avLst/>
          </a:prstGeom>
        </p:spPr>
      </p:pic>
      <p:pic>
        <p:nvPicPr>
          <p:cNvPr id="5" name="Picture 4"/>
          <p:cNvPicPr>
            <a:picLocks noChangeAspect="1"/>
          </p:cNvPicPr>
          <p:nvPr/>
        </p:nvPicPr>
        <p:blipFill>
          <a:blip r:embed="rId4"/>
          <a:stretch>
            <a:fillRect/>
          </a:stretch>
        </p:blipFill>
        <p:spPr>
          <a:xfrm>
            <a:off x="6362554" y="1094941"/>
            <a:ext cx="2539138" cy="1698914"/>
          </a:xfrm>
          <a:prstGeom prst="rect">
            <a:avLst/>
          </a:prstGeom>
        </p:spPr>
      </p:pic>
      <p:pic>
        <p:nvPicPr>
          <p:cNvPr id="6" name="Picture 5"/>
          <p:cNvPicPr>
            <a:picLocks noChangeAspect="1"/>
          </p:cNvPicPr>
          <p:nvPr/>
        </p:nvPicPr>
        <p:blipFill>
          <a:blip r:embed="rId5"/>
          <a:stretch>
            <a:fillRect/>
          </a:stretch>
        </p:blipFill>
        <p:spPr>
          <a:xfrm>
            <a:off x="202622" y="3174423"/>
            <a:ext cx="2738005" cy="1600200"/>
          </a:xfrm>
          <a:prstGeom prst="rect">
            <a:avLst/>
          </a:prstGeom>
        </p:spPr>
      </p:pic>
      <p:pic>
        <p:nvPicPr>
          <p:cNvPr id="7" name="Picture 6"/>
          <p:cNvPicPr>
            <a:picLocks noChangeAspect="1"/>
          </p:cNvPicPr>
          <p:nvPr/>
        </p:nvPicPr>
        <p:blipFill>
          <a:blip r:embed="rId6"/>
          <a:stretch>
            <a:fillRect/>
          </a:stretch>
        </p:blipFill>
        <p:spPr>
          <a:xfrm>
            <a:off x="3057525" y="3260148"/>
            <a:ext cx="3028950" cy="1514475"/>
          </a:xfrm>
          <a:prstGeom prst="rect">
            <a:avLst/>
          </a:prstGeom>
        </p:spPr>
      </p:pic>
      <p:pic>
        <p:nvPicPr>
          <p:cNvPr id="8" name="Picture 7"/>
          <p:cNvPicPr>
            <a:picLocks noChangeAspect="1"/>
          </p:cNvPicPr>
          <p:nvPr/>
        </p:nvPicPr>
        <p:blipFill>
          <a:blip r:embed="rId7"/>
          <a:stretch>
            <a:fillRect/>
          </a:stretch>
        </p:blipFill>
        <p:spPr>
          <a:xfrm>
            <a:off x="6203373" y="3217285"/>
            <a:ext cx="2857500" cy="1600200"/>
          </a:xfrm>
          <a:prstGeom prst="rect">
            <a:avLst/>
          </a:prstGeom>
        </p:spPr>
      </p:pic>
      <p:sp>
        <p:nvSpPr>
          <p:cNvPr id="9" name="Rectangle 8"/>
          <p:cNvSpPr/>
          <p:nvPr/>
        </p:nvSpPr>
        <p:spPr>
          <a:xfrm>
            <a:off x="158676" y="2665267"/>
            <a:ext cx="2478233" cy="509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50000"/>
                  </a:schemeClr>
                </a:solidFill>
              </a:rPr>
              <a:t>Basil </a:t>
            </a:r>
          </a:p>
        </p:txBody>
      </p:sp>
      <p:sp>
        <p:nvSpPr>
          <p:cNvPr id="10" name="Rectangle 9"/>
          <p:cNvSpPr/>
          <p:nvPr/>
        </p:nvSpPr>
        <p:spPr>
          <a:xfrm>
            <a:off x="3005571" y="2665267"/>
            <a:ext cx="2509404" cy="509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lumMod val="50000"/>
                  </a:schemeClr>
                </a:solidFill>
              </a:rPr>
              <a:t>Paprika </a:t>
            </a:r>
          </a:p>
        </p:txBody>
      </p:sp>
      <p:sp>
        <p:nvSpPr>
          <p:cNvPr id="11" name="Rectangle 10"/>
          <p:cNvSpPr/>
          <p:nvPr/>
        </p:nvSpPr>
        <p:spPr>
          <a:xfrm>
            <a:off x="6086475" y="2665267"/>
            <a:ext cx="2860098" cy="5091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lumMod val="50000"/>
                  </a:schemeClr>
                </a:solidFill>
              </a:rPr>
              <a:t>Parsley </a:t>
            </a:r>
          </a:p>
        </p:txBody>
      </p:sp>
      <p:sp>
        <p:nvSpPr>
          <p:cNvPr id="12" name="Rectangle 11"/>
          <p:cNvSpPr/>
          <p:nvPr/>
        </p:nvSpPr>
        <p:spPr>
          <a:xfrm>
            <a:off x="202622" y="4774623"/>
            <a:ext cx="2781951" cy="368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lumMod val="50000"/>
                  </a:schemeClr>
                </a:solidFill>
              </a:rPr>
              <a:t>Saffron </a:t>
            </a:r>
          </a:p>
        </p:txBody>
      </p:sp>
      <p:sp>
        <p:nvSpPr>
          <p:cNvPr id="13" name="Rectangle 12"/>
          <p:cNvSpPr/>
          <p:nvPr/>
        </p:nvSpPr>
        <p:spPr>
          <a:xfrm>
            <a:off x="3181025" y="4802290"/>
            <a:ext cx="2752184" cy="341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2">
                    <a:lumMod val="50000"/>
                  </a:schemeClr>
                </a:solidFill>
              </a:rPr>
              <a:t>nutmeg</a:t>
            </a:r>
          </a:p>
        </p:txBody>
      </p:sp>
      <p:sp>
        <p:nvSpPr>
          <p:cNvPr id="14" name="Rectangle 13"/>
          <p:cNvSpPr/>
          <p:nvPr/>
        </p:nvSpPr>
        <p:spPr>
          <a:xfrm>
            <a:off x="6203373" y="4774623"/>
            <a:ext cx="2743200" cy="368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2">
                    <a:lumMod val="50000"/>
                  </a:schemeClr>
                </a:solidFill>
              </a:rPr>
              <a:t>Coriander </a:t>
            </a:r>
          </a:p>
        </p:txBody>
      </p:sp>
    </p:spTree>
    <p:extLst>
      <p:ext uri="{BB962C8B-B14F-4D97-AF65-F5344CB8AC3E}">
        <p14:creationId xmlns:p14="http://schemas.microsoft.com/office/powerpoint/2010/main" val="1546913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Fish </a:t>
            </a:r>
          </a:p>
        </p:txBody>
      </p:sp>
      <p:pic>
        <p:nvPicPr>
          <p:cNvPr id="3" name="Picture 2"/>
          <p:cNvPicPr>
            <a:picLocks noChangeAspect="1"/>
          </p:cNvPicPr>
          <p:nvPr/>
        </p:nvPicPr>
        <p:blipFill>
          <a:blip r:embed="rId2"/>
          <a:stretch>
            <a:fillRect/>
          </a:stretch>
        </p:blipFill>
        <p:spPr>
          <a:xfrm>
            <a:off x="0" y="1346490"/>
            <a:ext cx="2826327" cy="1192612"/>
          </a:xfrm>
          <a:prstGeom prst="rect">
            <a:avLst/>
          </a:prstGeom>
        </p:spPr>
      </p:pic>
      <p:pic>
        <p:nvPicPr>
          <p:cNvPr id="4" name="Picture 3"/>
          <p:cNvPicPr>
            <a:picLocks noChangeAspect="1"/>
          </p:cNvPicPr>
          <p:nvPr/>
        </p:nvPicPr>
        <p:blipFill>
          <a:blip r:embed="rId3"/>
          <a:stretch>
            <a:fillRect/>
          </a:stretch>
        </p:blipFill>
        <p:spPr>
          <a:xfrm>
            <a:off x="3179185" y="1346490"/>
            <a:ext cx="1953924" cy="1300248"/>
          </a:xfrm>
          <a:prstGeom prst="rect">
            <a:avLst/>
          </a:prstGeom>
        </p:spPr>
      </p:pic>
      <p:sp>
        <p:nvSpPr>
          <p:cNvPr id="6" name="AutoShape 2" descr="Norwegian mackerel ​| Seafood from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stretch>
            <a:fillRect/>
          </a:stretch>
        </p:blipFill>
        <p:spPr>
          <a:xfrm>
            <a:off x="5545246" y="1270690"/>
            <a:ext cx="2556477" cy="1344212"/>
          </a:xfrm>
          <a:prstGeom prst="rect">
            <a:avLst/>
          </a:prstGeom>
        </p:spPr>
      </p:pic>
      <p:sp>
        <p:nvSpPr>
          <p:cNvPr id="8" name="Rectangle 7"/>
          <p:cNvSpPr/>
          <p:nvPr/>
        </p:nvSpPr>
        <p:spPr>
          <a:xfrm>
            <a:off x="155575" y="2646738"/>
            <a:ext cx="2130425" cy="553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lumMod val="75000"/>
                  </a:schemeClr>
                </a:solidFill>
              </a:rPr>
              <a:t>Tuna</a:t>
            </a:r>
            <a:r>
              <a:rPr lang="en-US" dirty="0"/>
              <a:t> </a:t>
            </a:r>
          </a:p>
        </p:txBody>
      </p:sp>
      <p:sp>
        <p:nvSpPr>
          <p:cNvPr id="9" name="Rectangle 8"/>
          <p:cNvSpPr/>
          <p:nvPr/>
        </p:nvSpPr>
        <p:spPr>
          <a:xfrm>
            <a:off x="3179185" y="2747465"/>
            <a:ext cx="1559070" cy="35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75000"/>
                  </a:schemeClr>
                </a:solidFill>
              </a:rPr>
              <a:t>Cod</a:t>
            </a:r>
            <a:r>
              <a:rPr lang="en-US" dirty="0"/>
              <a:t> </a:t>
            </a:r>
          </a:p>
        </p:txBody>
      </p:sp>
      <p:sp>
        <p:nvSpPr>
          <p:cNvPr id="10" name="Rectangle 9"/>
          <p:cNvSpPr/>
          <p:nvPr/>
        </p:nvSpPr>
        <p:spPr>
          <a:xfrm>
            <a:off x="5732438" y="2672088"/>
            <a:ext cx="2182091" cy="35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lumMod val="75000"/>
                  </a:schemeClr>
                </a:solidFill>
              </a:rPr>
              <a:t>Mackerel</a:t>
            </a:r>
            <a:r>
              <a:rPr lang="en-US" dirty="0"/>
              <a:t> </a:t>
            </a:r>
          </a:p>
        </p:txBody>
      </p:sp>
      <p:pic>
        <p:nvPicPr>
          <p:cNvPr id="12" name="Picture 11"/>
          <p:cNvPicPr>
            <a:picLocks noChangeAspect="1"/>
          </p:cNvPicPr>
          <p:nvPr/>
        </p:nvPicPr>
        <p:blipFill>
          <a:blip r:embed="rId5"/>
          <a:stretch>
            <a:fillRect/>
          </a:stretch>
        </p:blipFill>
        <p:spPr>
          <a:xfrm>
            <a:off x="0" y="3308036"/>
            <a:ext cx="2962275" cy="1543050"/>
          </a:xfrm>
          <a:prstGeom prst="rect">
            <a:avLst/>
          </a:prstGeom>
        </p:spPr>
      </p:pic>
      <p:sp>
        <p:nvSpPr>
          <p:cNvPr id="13" name="Rectangle 12"/>
          <p:cNvSpPr/>
          <p:nvPr/>
        </p:nvSpPr>
        <p:spPr>
          <a:xfrm>
            <a:off x="155575" y="4740513"/>
            <a:ext cx="2504498" cy="374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lumMod val="75000"/>
                  </a:schemeClr>
                </a:solidFill>
              </a:rPr>
              <a:t>Sardines </a:t>
            </a:r>
          </a:p>
        </p:txBody>
      </p:sp>
    </p:spTree>
    <p:extLst>
      <p:ext uri="{BB962C8B-B14F-4D97-AF65-F5344CB8AC3E}">
        <p14:creationId xmlns:p14="http://schemas.microsoft.com/office/powerpoint/2010/main" val="1246017031"/>
      </p:ext>
    </p:extLst>
  </p:cSld>
  <p:clrMapOvr>
    <a:masterClrMapping/>
  </p:clrMapOvr>
</p:sld>
</file>

<file path=ppt/theme/theme1.xml><?xml version="1.0" encoding="utf-8"?>
<a:theme xmlns:a="http://schemas.openxmlformats.org/drawingml/2006/main" name="Healthy Eating Yearly Planner by Slidesgo">
  <a:themeElements>
    <a:clrScheme name="Simple Light">
      <a:dk1>
        <a:srgbClr val="993333"/>
      </a:dk1>
      <a:lt1>
        <a:srgbClr val="A7B57A"/>
      </a:lt1>
      <a:dk2>
        <a:srgbClr val="FFF9F2"/>
      </a:dk2>
      <a:lt2>
        <a:srgbClr val="FFFFFF"/>
      </a:lt2>
      <a:accent1>
        <a:srgbClr val="FFFFFF"/>
      </a:accent1>
      <a:accent2>
        <a:srgbClr val="FFFFFF"/>
      </a:accent2>
      <a:accent3>
        <a:srgbClr val="FFFFFF"/>
      </a:accent3>
      <a:accent4>
        <a:srgbClr val="FFFFFF"/>
      </a:accent4>
      <a:accent5>
        <a:srgbClr val="FFFFFF"/>
      </a:accent5>
      <a:accent6>
        <a:srgbClr val="FFFFFF"/>
      </a:accent6>
      <a:hlink>
        <a:srgbClr val="99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2984</TotalTime>
  <Words>4105</Words>
  <Application>Microsoft Office PowerPoint</Application>
  <PresentationFormat>On-screen Show (16:9)</PresentationFormat>
  <Paragraphs>474</Paragraphs>
  <Slides>63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DM Sans</vt:lpstr>
      <vt:lpstr>Abril Fatface</vt:lpstr>
      <vt:lpstr>Times New Roman</vt:lpstr>
      <vt:lpstr>Arial</vt:lpstr>
      <vt:lpstr>Mulish</vt:lpstr>
      <vt:lpstr>Healthy Eating Yearly Planner by Slidesgo</vt:lpstr>
      <vt:lpstr>Healthy Eating Yearly Planner</vt:lpstr>
      <vt:lpstr>PowerPoint Presentation</vt:lpstr>
      <vt:lpstr>Snacks: chips, cookies, nuts, popcorn, fruit, chocolate. Treats (usually unhealthy): candy, ice cream, cake, soda. Meals/Foods: pizza, pasta, burger, salad, rice, chicken. Local dishes mansaf, falafel, hummus, shawarma).</vt:lpstr>
      <vt:lpstr>Read the three excerpts and then answer the questions  </vt:lpstr>
      <vt:lpstr>PowerPoint Presentation</vt:lpstr>
      <vt:lpstr>PowerPoint Presentation</vt:lpstr>
      <vt:lpstr>PowerPoint Presentation</vt:lpstr>
      <vt:lpstr>Herbs and Spices </vt:lpstr>
      <vt:lpstr>Fish </vt:lpstr>
      <vt:lpstr>Meat </vt:lpstr>
      <vt:lpstr>Smells , flavors and textures  </vt:lpstr>
      <vt:lpstr>PowerPoint Presentation</vt:lpstr>
      <vt:lpstr>PowerPoint Presentation</vt:lpstr>
      <vt:lpstr>Round Table  </vt:lpstr>
      <vt:lpstr>PowerPoint Presentation</vt:lpstr>
      <vt:lpstr>PowerPoint Presentation</vt:lpstr>
      <vt:lpstr>PowerPoint Presentation</vt:lpstr>
      <vt:lpstr>PowerPoint Presentation</vt:lpstr>
      <vt:lpstr>https://padlet.com/maisawad_1987/my-terrific-padlet-4k5cfkjpp10lwvrz</vt:lpstr>
      <vt:lpstr>PowerPoint Presentation</vt:lpstr>
      <vt:lpstr>Paragraph 1 </vt:lpstr>
      <vt:lpstr>PowerPoint Presentation</vt:lpstr>
      <vt:lpstr>PowerPoint Presentation</vt:lpstr>
      <vt:lpstr>PowerPoint Presentation</vt:lpstr>
      <vt:lpstr>PowerPoint Presentation</vt:lpstr>
      <vt:lpstr>Paragraph 1 </vt:lpstr>
      <vt:lpstr>Paragraph 2 </vt:lpstr>
      <vt:lpstr>PowerPoint Presentation</vt:lpstr>
      <vt:lpstr>PowerPoint Presentation</vt:lpstr>
      <vt:lpstr>PowerPoint Presentation</vt:lpstr>
      <vt:lpstr>PowerPoint Presentation</vt:lpstr>
      <vt:lpstr>PowerPoint Presentation</vt:lpstr>
      <vt:lpstr>PowerPoint Presentation</vt:lpstr>
      <vt:lpstr>Part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Workbook  page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Eating Yearly Planner</dc:title>
  <dc:creator>Mais Awad</dc:creator>
  <cp:lastModifiedBy>Maies Awad</cp:lastModifiedBy>
  <cp:revision>75</cp:revision>
  <dcterms:modified xsi:type="dcterms:W3CDTF">2025-09-17T12:20:58Z</dcterms:modified>
</cp:coreProperties>
</file>